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8" r:id="rId2"/>
    <p:sldId id="259" r:id="rId3"/>
    <p:sldId id="260" r:id="rId4"/>
    <p:sldId id="261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9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81" r:id="rId21"/>
    <p:sldId id="289" r:id="rId22"/>
    <p:sldId id="282" r:id="rId23"/>
    <p:sldId id="283" r:id="rId24"/>
    <p:sldId id="284" r:id="rId25"/>
    <p:sldId id="290" r:id="rId26"/>
    <p:sldId id="285" r:id="rId27"/>
    <p:sldId id="286" r:id="rId28"/>
    <p:sldId id="287" r:id="rId29"/>
    <p:sldId id="288" r:id="rId30"/>
    <p:sldId id="291" r:id="rId31"/>
    <p:sldId id="26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21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C9515-F0C7-46EF-8A59-107F2D326EC3}" type="datetimeFigureOut">
              <a:rPr lang="en-US" smtClean="0"/>
              <a:pPr/>
              <a:t>10/6/2009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01A56-D667-47DE-BC00-5DCAF854A1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01A56-D667-47DE-BC00-5DCAF854A11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01A56-D667-47DE-BC00-5DCAF854A11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01A56-D667-47DE-BC00-5DCAF854A11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01A56-D667-47DE-BC00-5DCAF854A11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895599"/>
            <a:ext cx="6477000" cy="1034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100974"/>
            <a:ext cx="5867400" cy="92822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87" y="273050"/>
            <a:ext cx="29321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6930" y="273050"/>
            <a:ext cx="498227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435100"/>
            <a:ext cx="29321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95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95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200" y="274638"/>
            <a:ext cx="4495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104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020762"/>
            <a:ext cx="70104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1534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20762"/>
            <a:ext cx="81534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9" y="4014787"/>
            <a:ext cx="6513513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199" y="2514600"/>
            <a:ext cx="65135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69342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6934200" cy="639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9342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1020762"/>
            <a:ext cx="6934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10" Type="http://schemas.openxmlformats.org/officeDocument/2006/relationships/image" Target="../media/image36.wmf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jpe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jpe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emf"/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12" Type="http://schemas.openxmlformats.org/officeDocument/2006/relationships/image" Target="../media/image64.emf"/><Relationship Id="rId2" Type="http://schemas.openxmlformats.org/officeDocument/2006/relationships/image" Target="../media/image54.jpeg"/><Relationship Id="rId16" Type="http://schemas.openxmlformats.org/officeDocument/2006/relationships/image" Target="../media/image6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wmf"/><Relationship Id="rId11" Type="http://schemas.openxmlformats.org/officeDocument/2006/relationships/image" Target="../media/image63.wmf"/><Relationship Id="rId5" Type="http://schemas.openxmlformats.org/officeDocument/2006/relationships/image" Target="../media/image57.png"/><Relationship Id="rId15" Type="http://schemas.openxmlformats.org/officeDocument/2006/relationships/image" Target="../media/image67.wmf"/><Relationship Id="rId10" Type="http://schemas.openxmlformats.org/officeDocument/2006/relationships/image" Target="../media/image62.wmf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70.emf"/><Relationship Id="rId7" Type="http://schemas.openxmlformats.org/officeDocument/2006/relationships/image" Target="../media/image74.pn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jpe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4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image" Target="../media/image78.png"/><Relationship Id="rId16" Type="http://schemas.openxmlformats.org/officeDocument/2006/relationships/image" Target="../media/image9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6.jpeg"/><Relationship Id="rId11" Type="http://schemas.openxmlformats.org/officeDocument/2006/relationships/image" Target="../media/image91.jpeg"/><Relationship Id="rId5" Type="http://schemas.openxmlformats.org/officeDocument/2006/relationships/image" Target="../media/image79.png"/><Relationship Id="rId15" Type="http://schemas.openxmlformats.org/officeDocument/2006/relationships/image" Target="../media/image95.jpeg"/><Relationship Id="rId10" Type="http://schemas.openxmlformats.org/officeDocument/2006/relationships/image" Target="../media/image90.jpeg"/><Relationship Id="rId4" Type="http://schemas.openxmlformats.org/officeDocument/2006/relationships/image" Target="../media/image85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13" Type="http://schemas.openxmlformats.org/officeDocument/2006/relationships/image" Target="../media/image107.jpeg"/><Relationship Id="rId18" Type="http://schemas.openxmlformats.org/officeDocument/2006/relationships/image" Target="../media/image112.jpeg"/><Relationship Id="rId3" Type="http://schemas.openxmlformats.org/officeDocument/2006/relationships/image" Target="../media/image98.png"/><Relationship Id="rId7" Type="http://schemas.openxmlformats.org/officeDocument/2006/relationships/image" Target="../media/image102.jpe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" Type="http://schemas.openxmlformats.org/officeDocument/2006/relationships/image" Target="../media/image97.png"/><Relationship Id="rId16" Type="http://schemas.openxmlformats.org/officeDocument/2006/relationships/image" Target="../media/image1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1.jpeg"/><Relationship Id="rId11" Type="http://schemas.openxmlformats.org/officeDocument/2006/relationships/image" Target="../media/image105.png"/><Relationship Id="rId5" Type="http://schemas.openxmlformats.org/officeDocument/2006/relationships/image" Target="../media/image100.png"/><Relationship Id="rId15" Type="http://schemas.openxmlformats.org/officeDocument/2006/relationships/image" Target="../media/image109.png"/><Relationship Id="rId10" Type="http://schemas.openxmlformats.org/officeDocument/2006/relationships/image" Target="../media/image104.png"/><Relationship Id="rId19" Type="http://schemas.openxmlformats.org/officeDocument/2006/relationships/image" Target="../media/image53.png"/><Relationship Id="rId4" Type="http://schemas.openxmlformats.org/officeDocument/2006/relationships/image" Target="../media/image99.png"/><Relationship Id="rId9" Type="http://schemas.openxmlformats.org/officeDocument/2006/relationships/image" Target="../media/image44.png"/><Relationship Id="rId14" Type="http://schemas.openxmlformats.org/officeDocument/2006/relationships/image" Target="../media/image10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13" Type="http://schemas.openxmlformats.org/officeDocument/2006/relationships/image" Target="../media/image107.jpeg"/><Relationship Id="rId3" Type="http://schemas.openxmlformats.org/officeDocument/2006/relationships/image" Target="../media/image114.png"/><Relationship Id="rId7" Type="http://schemas.openxmlformats.org/officeDocument/2006/relationships/image" Target="../media/image102.jpeg"/><Relationship Id="rId12" Type="http://schemas.openxmlformats.org/officeDocument/2006/relationships/image" Target="../media/image106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1.jpeg"/><Relationship Id="rId11" Type="http://schemas.openxmlformats.org/officeDocument/2006/relationships/image" Target="../media/image105.png"/><Relationship Id="rId5" Type="http://schemas.openxmlformats.org/officeDocument/2006/relationships/image" Target="../media/image116.png"/><Relationship Id="rId15" Type="http://schemas.openxmlformats.org/officeDocument/2006/relationships/image" Target="../media/image109.png"/><Relationship Id="rId10" Type="http://schemas.openxmlformats.org/officeDocument/2006/relationships/image" Target="../media/image104.png"/><Relationship Id="rId4" Type="http://schemas.openxmlformats.org/officeDocument/2006/relationships/image" Target="../media/image115.jpeg"/><Relationship Id="rId9" Type="http://schemas.openxmlformats.org/officeDocument/2006/relationships/image" Target="../media/image44.png"/><Relationship Id="rId14" Type="http://schemas.openxmlformats.org/officeDocument/2006/relationships/image" Target="../media/image10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3872374"/>
            <a:ext cx="4572000" cy="694617"/>
          </a:xfrm>
        </p:spPr>
        <p:txBody>
          <a:bodyPr/>
          <a:lstStyle/>
          <a:p>
            <a:r>
              <a:rPr lang="en-ZA" dirty="0" smtClean="0"/>
              <a:t>ICOM IDAS	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399" y="4648200"/>
            <a:ext cx="4343400" cy="623426"/>
          </a:xfrm>
        </p:spPr>
        <p:txBody>
          <a:bodyPr>
            <a:normAutofit fontScale="70000" lnSpcReduction="20000"/>
          </a:bodyPr>
          <a:lstStyle/>
          <a:p>
            <a:r>
              <a:rPr lang="en-ZA" dirty="0" smtClean="0"/>
              <a:t>DIGTAL PROFESSIONAL MOBILE RADIO	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Audio &amp; Coverage: Another Dimension!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/>
            <a:r>
              <a:rPr lang="en-US" altLang="ja-JP" sz="1800" b="1" dirty="0" smtClean="0">
                <a:ea typeface="ＭＳ Ｐゴシック" pitchFamily="50" charset="-128"/>
              </a:rPr>
              <a:t>End user reports to date indicate roughly a 20% increase in coverage compared to FM analog </a:t>
            </a:r>
          </a:p>
          <a:p>
            <a:pPr marL="363538" indent="-363538"/>
            <a:r>
              <a:rPr lang="en-US" altLang="ja-JP" sz="1800" b="1" dirty="0" smtClean="0">
                <a:ea typeface="ＭＳ Ｐゴシック" pitchFamily="50" charset="-128"/>
              </a:rPr>
              <a:t>End users also report a lack of noise in mobile communications environment in digital mode</a:t>
            </a:r>
          </a:p>
          <a:p>
            <a:pPr marL="363538" indent="-363538"/>
            <a:endParaRPr lang="en-ZA" altLang="ja-JP" sz="1800" dirty="0" smtClean="0">
              <a:ea typeface="ＭＳ Ｐゴシック" pitchFamily="50" charset="-128"/>
            </a:endParaRPr>
          </a:p>
          <a:p>
            <a:pPr marL="363538" indent="-363538"/>
            <a:endParaRPr lang="en-US" altLang="ja-JP" sz="1800" dirty="0" smtClean="0">
              <a:ea typeface="ＭＳ Ｐゴシック" pitchFamily="50" charset="-128"/>
            </a:endParaRPr>
          </a:p>
          <a:p>
            <a:pPr>
              <a:buNone/>
            </a:pPr>
            <a:endParaRPr lang="en-US" altLang="ja-JP" sz="2400" u="sng" dirty="0" smtClean="0">
              <a:solidFill>
                <a:schemeClr val="tx2"/>
              </a:solidFill>
              <a:latin typeface="Franklin Gothic Medium" pitchFamily="34" charset="0"/>
              <a:ea typeface="ＭＳ Ｐゴシック" pitchFamily="50" charset="-128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2438400"/>
            <a:ext cx="69135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Communications Security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/>
            <a:r>
              <a:rPr lang="en-US" altLang="ja-JP" sz="1800" b="1" dirty="0" smtClean="0">
                <a:ea typeface="ＭＳ Ｐゴシック" pitchFamily="50" charset="-128"/>
              </a:rPr>
              <a:t>A 15-bit encryption feature is built into the IDAS system</a:t>
            </a:r>
          </a:p>
          <a:p>
            <a:pPr marL="363538" indent="-363538"/>
            <a:r>
              <a:rPr lang="en-US" altLang="ja-JP" sz="1800" b="1" dirty="0" smtClean="0">
                <a:ea typeface="ＭＳ Ｐゴシック" pitchFamily="50" charset="-128"/>
              </a:rPr>
              <a:t>This encryption allows you up to approximately 32,768 codes for a high level of communications security</a:t>
            </a:r>
          </a:p>
          <a:p>
            <a:pPr marL="363538" indent="-363538"/>
            <a:r>
              <a:rPr lang="en-US" altLang="ja-JP" sz="1800" b="1" dirty="0" smtClean="0">
                <a:ea typeface="ＭＳ Ｐゴシック" pitchFamily="50" charset="-128"/>
              </a:rPr>
              <a:t>All communication completely unintelligible when receive by an analog radio</a:t>
            </a:r>
          </a:p>
          <a:p>
            <a:pPr>
              <a:buNone/>
            </a:pPr>
            <a:endParaRPr lang="en-ZA" altLang="ja-JP" sz="2400" u="sng" dirty="0" smtClean="0">
              <a:solidFill>
                <a:schemeClr val="tx2"/>
              </a:solidFill>
              <a:latin typeface="Franklin Gothic Medium" pitchFamily="34" charset="0"/>
              <a:ea typeface="ＭＳ Ｐゴシック" pitchFamily="50" charset="-128"/>
            </a:endParaRPr>
          </a:p>
          <a:p>
            <a:pPr>
              <a:buNone/>
            </a:pPr>
            <a:endParaRPr lang="en-US" altLang="ja-JP" sz="2400" u="sng" dirty="0" smtClean="0">
              <a:solidFill>
                <a:schemeClr val="tx2"/>
              </a:solidFill>
              <a:latin typeface="Franklin Gothic Medium" pitchFamily="34" charset="0"/>
              <a:ea typeface="ＭＳ Ｐゴシック" pitchFamily="50" charset="-128"/>
            </a:endParaRPr>
          </a:p>
        </p:txBody>
      </p:sp>
      <p:pic>
        <p:nvPicPr>
          <p:cNvPr id="4" name="Picture 1030" descr="C:\Documents and Settings\AARON\デスクトップ\Photos\IC-FR5000_Series-Ver0_336のコピー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3276600"/>
            <a:ext cx="784860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Flexible Application Possibilities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pPr>
              <a:buNone/>
            </a:pPr>
            <a:endParaRPr lang="en-ZA" dirty="0" smtClean="0"/>
          </a:p>
          <a:p>
            <a:r>
              <a:rPr lang="en-ZA" dirty="0" smtClean="0"/>
              <a:t>IP Interconnect Network Applications</a:t>
            </a:r>
          </a:p>
          <a:p>
            <a:endParaRPr lang="en-Z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IDAS System Evolution Path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ZA" altLang="ja-JP" sz="2400" u="sng" dirty="0" smtClean="0">
              <a:solidFill>
                <a:schemeClr val="tx2"/>
              </a:solidFill>
              <a:latin typeface="Franklin Gothic Medium" pitchFamily="34" charset="0"/>
              <a:ea typeface="ＭＳ Ｐゴシック" pitchFamily="50" charset="-128"/>
            </a:endParaRPr>
          </a:p>
          <a:p>
            <a:pPr>
              <a:buNone/>
            </a:pPr>
            <a:endParaRPr lang="en-US" altLang="ja-JP" sz="2400" u="sng" dirty="0" smtClean="0">
              <a:solidFill>
                <a:schemeClr val="tx2"/>
              </a:solidFill>
              <a:latin typeface="Franklin Gothic Medium" pitchFamily="34" charset="0"/>
              <a:ea typeface="ＭＳ Ｐゴシック" pitchFamily="50" charset="-128"/>
            </a:endParaRPr>
          </a:p>
        </p:txBody>
      </p:sp>
      <p:sp>
        <p:nvSpPr>
          <p:cNvPr id="5" name="正方形/長方形 10"/>
          <p:cNvSpPr/>
          <p:nvPr/>
        </p:nvSpPr>
        <p:spPr>
          <a:xfrm>
            <a:off x="609600" y="1295400"/>
            <a:ext cx="914400" cy="2286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  <a:latin typeface="Franklin Gothic Medium" pitchFamily="34" charset="0"/>
                <a:ea typeface="ＭＳ Ｐゴシック" pitchFamily="50" charset="-128"/>
              </a:rPr>
              <a:t>Single Site </a:t>
            </a:r>
          </a:p>
          <a:p>
            <a:pPr algn="ctr"/>
            <a:endParaRPr lang="en-US" altLang="ja-JP" dirty="0">
              <a:solidFill>
                <a:schemeClr val="bg1"/>
              </a:solidFill>
              <a:latin typeface="Franklin Gothic Medium" pitchFamily="34" charset="0"/>
              <a:ea typeface="ＭＳ Ｐゴシック" pitchFamily="50" charset="-128"/>
            </a:endParaRPr>
          </a:p>
        </p:txBody>
      </p:sp>
      <p:sp>
        <p:nvSpPr>
          <p:cNvPr id="6" name="正方形/長方形 12"/>
          <p:cNvSpPr/>
          <p:nvPr/>
        </p:nvSpPr>
        <p:spPr>
          <a:xfrm>
            <a:off x="1524000" y="1295400"/>
            <a:ext cx="3657600" cy="228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latin typeface="Franklin Gothic Medium" pitchFamily="34" charset="0"/>
              <a:ea typeface="ＭＳ Ｐゴシック" pitchFamily="50" charset="-128"/>
            </a:endParaRPr>
          </a:p>
        </p:txBody>
      </p:sp>
      <p:sp>
        <p:nvSpPr>
          <p:cNvPr id="7" name="正方形/長方形 8"/>
          <p:cNvSpPr/>
          <p:nvPr/>
        </p:nvSpPr>
        <p:spPr>
          <a:xfrm>
            <a:off x="5181600" y="1295400"/>
            <a:ext cx="3657600" cy="228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latin typeface="Franklin Gothic Medium" pitchFamily="34" charset="0"/>
              <a:ea typeface="ＭＳ Ｐゴシック" pitchFamily="50" charset="-128"/>
            </a:endParaRPr>
          </a:p>
        </p:txBody>
      </p:sp>
      <p:sp>
        <p:nvSpPr>
          <p:cNvPr id="8" name="正方形/長方形 9"/>
          <p:cNvSpPr/>
          <p:nvPr/>
        </p:nvSpPr>
        <p:spPr>
          <a:xfrm>
            <a:off x="609600" y="3581400"/>
            <a:ext cx="914400" cy="26384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ja-JP">
                <a:solidFill>
                  <a:schemeClr val="bg1"/>
                </a:solidFill>
                <a:latin typeface="Franklin Gothic Medium" pitchFamily="34" charset="0"/>
                <a:ea typeface="ＭＳ Ｐゴシック" pitchFamily="50" charset="-128"/>
              </a:rPr>
              <a:t>Multi-Site</a:t>
            </a:r>
            <a:endParaRPr lang="en-US" altLang="ja-JP">
              <a:solidFill>
                <a:srgbClr val="FFFFFF"/>
              </a:solidFill>
              <a:latin typeface="Franklin Gothic Medium" pitchFamily="34" charset="0"/>
              <a:ea typeface="ＭＳ Ｐゴシック" pitchFamily="50" charset="-128"/>
            </a:endParaRPr>
          </a:p>
        </p:txBody>
      </p:sp>
      <p:sp>
        <p:nvSpPr>
          <p:cNvPr id="9" name="正方形/長方形 11"/>
          <p:cNvSpPr/>
          <p:nvPr/>
        </p:nvSpPr>
        <p:spPr>
          <a:xfrm>
            <a:off x="1524000" y="3581400"/>
            <a:ext cx="3657600" cy="26431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latin typeface="Franklin Gothic Medium" pitchFamily="34" charset="0"/>
              <a:ea typeface="ＭＳ Ｐゴシック" pitchFamily="50" charset="-128"/>
            </a:endParaRPr>
          </a:p>
        </p:txBody>
      </p:sp>
      <p:sp>
        <p:nvSpPr>
          <p:cNvPr id="10" name="正方形/長方形 7"/>
          <p:cNvSpPr>
            <a:spLocks noChangeArrowheads="1"/>
          </p:cNvSpPr>
          <p:nvPr/>
        </p:nvSpPr>
        <p:spPr bwMode="auto">
          <a:xfrm>
            <a:off x="5181600" y="3581400"/>
            <a:ext cx="3657600" cy="2643187"/>
          </a:xfrm>
          <a:prstGeom prst="rect">
            <a:avLst/>
          </a:prstGeom>
          <a:solidFill>
            <a:srgbClr val="FCD5B5"/>
          </a:solidFill>
          <a:ln w="25400" algn="ctr">
            <a:solidFill>
              <a:srgbClr val="984807"/>
            </a:solidFill>
            <a:prstDash val="sysDot"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latin typeface="Franklin Gothic Medium" pitchFamily="34" charset="0"/>
              <a:ea typeface="ＭＳ Ｐゴシック" pitchFamily="50" charset="-128"/>
            </a:endParaRPr>
          </a:p>
        </p:txBody>
      </p:sp>
      <p:sp>
        <p:nvSpPr>
          <p:cNvPr id="11" name="正方形/長方形 4134"/>
          <p:cNvSpPr>
            <a:spLocks noChangeArrowheads="1"/>
          </p:cNvSpPr>
          <p:nvPr/>
        </p:nvSpPr>
        <p:spPr bwMode="auto">
          <a:xfrm>
            <a:off x="2208213" y="1285875"/>
            <a:ext cx="1957387" cy="3381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Franklin Gothic Medium" pitchFamily="34" charset="0"/>
              </a:rPr>
              <a:t>IDAS™ Conventional</a:t>
            </a:r>
          </a:p>
        </p:txBody>
      </p:sp>
      <p:sp>
        <p:nvSpPr>
          <p:cNvPr id="12" name="正方形/長方形 4135"/>
          <p:cNvSpPr>
            <a:spLocks noChangeArrowheads="1"/>
          </p:cNvSpPr>
          <p:nvPr/>
        </p:nvSpPr>
        <p:spPr bwMode="auto">
          <a:xfrm>
            <a:off x="6243638" y="1285875"/>
            <a:ext cx="1573212" cy="3381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Franklin Gothic Medium" pitchFamily="34" charset="0"/>
              </a:rPr>
              <a:t>IDAS™ Trunking</a:t>
            </a:r>
          </a:p>
        </p:txBody>
      </p:sp>
      <p:pic>
        <p:nvPicPr>
          <p:cNvPr id="13" name="Picture 4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79675" y="1698625"/>
            <a:ext cx="141287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3013" y="1698625"/>
            <a:ext cx="141287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ストライプ矢印 51"/>
          <p:cNvSpPr/>
          <p:nvPr/>
        </p:nvSpPr>
        <p:spPr>
          <a:xfrm>
            <a:off x="4876800" y="1676400"/>
            <a:ext cx="571500" cy="357188"/>
          </a:xfrm>
          <a:prstGeom prst="stripedRightArrow">
            <a:avLst/>
          </a:prstGeom>
          <a:solidFill>
            <a:srgbClr val="66FF66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" name="正方形/長方形 55"/>
          <p:cNvSpPr>
            <a:spLocks noChangeArrowheads="1"/>
          </p:cNvSpPr>
          <p:nvPr/>
        </p:nvSpPr>
        <p:spPr bwMode="auto">
          <a:xfrm>
            <a:off x="1600200" y="2133600"/>
            <a:ext cx="35004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rIns="9144">
            <a:spAutoFit/>
          </a:bodyPr>
          <a:lstStyle/>
          <a:p>
            <a:pPr marL="117475" indent="-117475" algn="ctr">
              <a:defRPr/>
            </a:pPr>
            <a:r>
              <a:rPr lang="en-US" sz="1400" b="1" dirty="0">
                <a:solidFill>
                  <a:schemeClr val="tx2"/>
                </a:solidFill>
                <a:latin typeface="Franklin Gothic Medium" pitchFamily="34" charset="0"/>
              </a:rPr>
              <a:t>IC-FR5000/FR6000 </a:t>
            </a:r>
            <a:r>
              <a:rPr lang="en-US" sz="1400" dirty="0">
                <a:solidFill>
                  <a:schemeClr val="tx2"/>
                </a:solidFill>
                <a:latin typeface="Franklin Gothic Medium" pitchFamily="34" charset="0"/>
              </a:rPr>
              <a:t>IDAS™ Digital Repeater</a:t>
            </a:r>
          </a:p>
          <a:p>
            <a:pPr marL="117475" indent="-111125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2"/>
                </a:solidFill>
                <a:latin typeface="Franklin Gothic Medium" pitchFamily="34" charset="0"/>
              </a:rPr>
              <a:t>IDAS™, 6.25kHz digital mode ready</a:t>
            </a:r>
          </a:p>
          <a:p>
            <a:pPr marL="117475" indent="-111125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2"/>
                </a:solidFill>
                <a:latin typeface="Franklin Gothic Medium" pitchFamily="34" charset="0"/>
              </a:rPr>
              <a:t>Two RF modules in one unit configurable</a:t>
            </a:r>
          </a:p>
          <a:p>
            <a:pPr marL="117475" indent="-111125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2"/>
                </a:solidFill>
                <a:latin typeface="Franklin Gothic Medium" pitchFamily="34" charset="0"/>
              </a:rPr>
              <a:t>Upgradable to Trunking or IP Networking</a:t>
            </a:r>
          </a:p>
          <a:p>
            <a:pPr marL="117475" indent="-111125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2"/>
                </a:solidFill>
                <a:latin typeface="Franklin Gothic Medium" pitchFamily="34" charset="0"/>
              </a:rPr>
              <a:t>Current IDAS™ radios are compatible with IDAS™ Trunking and IDAS™ IP Networking</a:t>
            </a:r>
          </a:p>
        </p:txBody>
      </p:sp>
      <p:sp>
        <p:nvSpPr>
          <p:cNvPr id="18" name="正方形/長方形 55"/>
          <p:cNvSpPr>
            <a:spLocks noChangeArrowheads="1"/>
          </p:cNvSpPr>
          <p:nvPr/>
        </p:nvSpPr>
        <p:spPr bwMode="auto">
          <a:xfrm>
            <a:off x="5286375" y="2124075"/>
            <a:ext cx="3500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rIns="9144">
            <a:spAutoFit/>
          </a:bodyPr>
          <a:lstStyle/>
          <a:p>
            <a:pPr algn="ctr"/>
            <a:r>
              <a:rPr lang="en-US" altLang="ja-JP" sz="1400" b="1" dirty="0">
                <a:solidFill>
                  <a:schemeClr val="tx2"/>
                </a:solidFill>
                <a:latin typeface="Franklin Gothic Medium" pitchFamily="34" charset="0"/>
                <a:ea typeface="ＭＳ Ｐゴシック" pitchFamily="50" charset="-128"/>
              </a:rPr>
              <a:t>IC-FR5000/FR6000 </a:t>
            </a:r>
            <a:r>
              <a:rPr lang="en-US" altLang="ja-JP" sz="1400" dirty="0">
                <a:solidFill>
                  <a:schemeClr val="tx2"/>
                </a:solidFill>
                <a:latin typeface="Franklin Gothic Medium" pitchFamily="34" charset="0"/>
                <a:ea typeface="ＭＳ Ｐゴシック" pitchFamily="50" charset="-128"/>
              </a:rPr>
              <a:t>IDAS™ Digital Repeater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63" y="2714625"/>
            <a:ext cx="9144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十字形 44"/>
          <p:cNvSpPr/>
          <p:nvPr/>
        </p:nvSpPr>
        <p:spPr>
          <a:xfrm>
            <a:off x="6000750" y="2428875"/>
            <a:ext cx="184150" cy="182563"/>
          </a:xfrm>
          <a:prstGeom prst="plus">
            <a:avLst>
              <a:gd name="adj" fmla="val 378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1" name="正方形/長方形 55"/>
          <p:cNvSpPr>
            <a:spLocks noChangeArrowheads="1"/>
          </p:cNvSpPr>
          <p:nvPr/>
        </p:nvSpPr>
        <p:spPr bwMode="auto">
          <a:xfrm>
            <a:off x="6715125" y="2714625"/>
            <a:ext cx="1514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" rIns="9144">
            <a:spAutoFit/>
          </a:bodyPr>
          <a:lstStyle/>
          <a:p>
            <a:r>
              <a:rPr lang="en-US" altLang="ja-JP" sz="1400" b="1" dirty="0">
                <a:solidFill>
                  <a:schemeClr val="tx2"/>
                </a:solidFill>
                <a:latin typeface="Franklin Gothic Medium" pitchFamily="34" charset="0"/>
                <a:ea typeface="ＭＳ Ｐゴシック" pitchFamily="50" charset="-128"/>
              </a:rPr>
              <a:t>UC-FR5000 #01 </a:t>
            </a:r>
          </a:p>
          <a:p>
            <a:r>
              <a:rPr lang="en-US" altLang="ja-JP" sz="1400" dirty="0">
                <a:solidFill>
                  <a:schemeClr val="tx2"/>
                </a:solidFill>
                <a:latin typeface="Franklin Gothic Medium" pitchFamily="34" charset="0"/>
                <a:ea typeface="ＭＳ Ｐゴシック" pitchFamily="50" charset="-128"/>
              </a:rPr>
              <a:t>Trunking Controller</a:t>
            </a:r>
          </a:p>
        </p:txBody>
      </p:sp>
      <p:sp>
        <p:nvSpPr>
          <p:cNvPr id="22" name="正方形/長方形 4137"/>
          <p:cNvSpPr>
            <a:spLocks noChangeArrowheads="1"/>
          </p:cNvSpPr>
          <p:nvPr/>
        </p:nvSpPr>
        <p:spPr bwMode="auto">
          <a:xfrm>
            <a:off x="1701800" y="3852863"/>
            <a:ext cx="3070225" cy="3381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Franklin Gothic Medium" pitchFamily="34" charset="0"/>
              </a:rPr>
              <a:t>IDAS™ Conventional IP Network</a:t>
            </a:r>
          </a:p>
        </p:txBody>
      </p:sp>
      <p:sp>
        <p:nvSpPr>
          <p:cNvPr id="23" name="正方形/長方形 4138"/>
          <p:cNvSpPr>
            <a:spLocks noChangeArrowheads="1"/>
          </p:cNvSpPr>
          <p:nvPr/>
        </p:nvSpPr>
        <p:spPr bwMode="auto">
          <a:xfrm>
            <a:off x="5738813" y="3876675"/>
            <a:ext cx="2451100" cy="3381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Franklin Gothic Medium" pitchFamily="34" charset="0"/>
              </a:rPr>
              <a:t>IDAS™ Multi-Site Trunking</a:t>
            </a:r>
          </a:p>
        </p:txBody>
      </p:sp>
      <p:pic>
        <p:nvPicPr>
          <p:cNvPr id="24" name="Picture 4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79675" y="4298950"/>
            <a:ext cx="141287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正方形/長方形 55"/>
          <p:cNvSpPr>
            <a:spLocks noChangeArrowheads="1"/>
          </p:cNvSpPr>
          <p:nvPr/>
        </p:nvSpPr>
        <p:spPr bwMode="auto">
          <a:xfrm>
            <a:off x="1600200" y="4724400"/>
            <a:ext cx="3500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rIns="9144">
            <a:spAutoFit/>
          </a:bodyPr>
          <a:lstStyle/>
          <a:p>
            <a:pPr algn="ctr"/>
            <a:r>
              <a:rPr lang="en-US" altLang="ja-JP" sz="1400" b="1" dirty="0">
                <a:solidFill>
                  <a:schemeClr val="tx2"/>
                </a:solidFill>
                <a:latin typeface="Franklin Gothic Medium" pitchFamily="34" charset="0"/>
                <a:ea typeface="ＭＳ Ｐゴシック" pitchFamily="50" charset="-128"/>
              </a:rPr>
              <a:t>IC-FR5000/FR6000 </a:t>
            </a:r>
            <a:r>
              <a:rPr lang="en-US" altLang="ja-JP" sz="1400" dirty="0">
                <a:solidFill>
                  <a:schemeClr val="tx2"/>
                </a:solidFill>
                <a:latin typeface="Franklin Gothic Medium" pitchFamily="34" charset="0"/>
                <a:ea typeface="ＭＳ Ｐゴシック" pitchFamily="50" charset="-128"/>
              </a:rPr>
              <a:t>IDAS™ Digital Repeater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5334000"/>
            <a:ext cx="9144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十字形 45"/>
          <p:cNvSpPr/>
          <p:nvPr/>
        </p:nvSpPr>
        <p:spPr>
          <a:xfrm>
            <a:off x="2133600" y="5029200"/>
            <a:ext cx="184150" cy="182563"/>
          </a:xfrm>
          <a:prstGeom prst="plus">
            <a:avLst>
              <a:gd name="adj" fmla="val 378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8" name="正方形/長方形 55"/>
          <p:cNvSpPr>
            <a:spLocks noChangeArrowheads="1"/>
          </p:cNvSpPr>
          <p:nvPr/>
        </p:nvSpPr>
        <p:spPr bwMode="auto">
          <a:xfrm>
            <a:off x="2743200" y="5257800"/>
            <a:ext cx="250031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rIns="9144">
            <a:spAutoFit/>
          </a:bodyPr>
          <a:lstStyle/>
          <a:p>
            <a:r>
              <a:rPr lang="en-US" altLang="ja-JP" sz="1400" b="1" dirty="0">
                <a:solidFill>
                  <a:schemeClr val="tx2"/>
                </a:solidFill>
                <a:latin typeface="Franklin Gothic Medium" pitchFamily="34" charset="0"/>
                <a:ea typeface="ＭＳ Ｐゴシック" pitchFamily="50" charset="-128"/>
              </a:rPr>
              <a:t>UC-FR5000 #02 </a:t>
            </a:r>
          </a:p>
          <a:p>
            <a:r>
              <a:rPr lang="en-US" altLang="ja-JP" sz="1400" dirty="0">
                <a:solidFill>
                  <a:schemeClr val="tx2"/>
                </a:solidFill>
                <a:latin typeface="Franklin Gothic Medium" pitchFamily="34" charset="0"/>
                <a:ea typeface="ＭＳ Ｐゴシック" pitchFamily="50" charset="-128"/>
              </a:rPr>
              <a:t>Network Controller</a:t>
            </a:r>
          </a:p>
          <a:p>
            <a:r>
              <a:rPr lang="en-US" altLang="ja-JP" sz="1400" dirty="0">
                <a:solidFill>
                  <a:schemeClr val="tx2"/>
                </a:solidFill>
                <a:latin typeface="Franklin Gothic Medium" pitchFamily="34" charset="0"/>
                <a:ea typeface="ＭＳ Ｐゴシック" pitchFamily="50" charset="-128"/>
              </a:rPr>
              <a:t>Multi-Site Conventional Version</a:t>
            </a:r>
          </a:p>
        </p:txBody>
      </p:sp>
      <p:sp>
        <p:nvSpPr>
          <p:cNvPr id="29" name="ストライプ矢印 53"/>
          <p:cNvSpPr/>
          <p:nvPr/>
        </p:nvSpPr>
        <p:spPr>
          <a:xfrm rot="5400000">
            <a:off x="3012281" y="3464719"/>
            <a:ext cx="428625" cy="357187"/>
          </a:xfrm>
          <a:prstGeom prst="stripedRightArrow">
            <a:avLst/>
          </a:prstGeom>
          <a:solidFill>
            <a:srgbClr val="66FF66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30" name="ストライプ矢印 55"/>
          <p:cNvSpPr/>
          <p:nvPr/>
        </p:nvSpPr>
        <p:spPr>
          <a:xfrm rot="2911434">
            <a:off x="4985219" y="3441683"/>
            <a:ext cx="601663" cy="357188"/>
          </a:xfrm>
          <a:prstGeom prst="stripedRightArrow">
            <a:avLst/>
          </a:prstGeom>
          <a:solidFill>
            <a:srgbClr val="66FF66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31" name="ストライプ矢印 54"/>
          <p:cNvSpPr/>
          <p:nvPr/>
        </p:nvSpPr>
        <p:spPr>
          <a:xfrm rot="5400000">
            <a:off x="6815931" y="3393282"/>
            <a:ext cx="428625" cy="357188"/>
          </a:xfrm>
          <a:prstGeom prst="stripedRightArrow">
            <a:avLst/>
          </a:prstGeom>
          <a:solidFill>
            <a:srgbClr val="66FF66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>
              <a:solidFill>
                <a:srgbClr val="FFFFFF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32" name="正方形/長方形 4161"/>
          <p:cNvSpPr>
            <a:spLocks noChangeArrowheads="1"/>
          </p:cNvSpPr>
          <p:nvPr/>
        </p:nvSpPr>
        <p:spPr bwMode="auto">
          <a:xfrm>
            <a:off x="5572125" y="4857750"/>
            <a:ext cx="26881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 b="1" dirty="0">
                <a:solidFill>
                  <a:srgbClr val="1F497D"/>
                </a:solidFill>
                <a:latin typeface="Franklin Gothic Medium" pitchFamily="34" charset="0"/>
                <a:ea typeface="ＭＳ Ｐゴシック" pitchFamily="50" charset="-128"/>
              </a:rPr>
              <a:t>*</a:t>
            </a:r>
            <a:r>
              <a:rPr lang="en-US" altLang="ja-JP" sz="2000" b="1" dirty="0" smtClean="0">
                <a:solidFill>
                  <a:srgbClr val="1F497D"/>
                </a:solidFill>
                <a:latin typeface="Franklin Gothic Medium" pitchFamily="34" charset="0"/>
                <a:ea typeface="ＭＳ Ｐゴシック" pitchFamily="50" charset="-128"/>
              </a:rPr>
              <a:t>Upgradable</a:t>
            </a:r>
          </a:p>
          <a:p>
            <a:pPr algn="ctr"/>
            <a:r>
              <a:rPr lang="en-ZA" altLang="ja-JP" sz="2000" b="1" dirty="0" smtClean="0">
                <a:solidFill>
                  <a:srgbClr val="1F497D"/>
                </a:solidFill>
                <a:latin typeface="Franklin Gothic Medium" pitchFamily="34" charset="0"/>
                <a:ea typeface="ＭＳ Ｐゴシック" pitchFamily="50" charset="-128"/>
              </a:rPr>
              <a:t>Currently under testing</a:t>
            </a:r>
            <a:endParaRPr lang="en-US" altLang="ja-JP" sz="2000" b="1" dirty="0">
              <a:ea typeface="ＭＳ Ｐゴシック" pitchFamily="50" charset="-128"/>
            </a:endParaRPr>
          </a:p>
        </p:txBody>
      </p:sp>
      <p:sp>
        <p:nvSpPr>
          <p:cNvPr id="33" name="正方形/長方形 4162"/>
          <p:cNvSpPr>
            <a:spLocks noChangeArrowheads="1"/>
          </p:cNvSpPr>
          <p:nvPr/>
        </p:nvSpPr>
        <p:spPr bwMode="auto">
          <a:xfrm>
            <a:off x="5181600" y="5486400"/>
            <a:ext cx="3643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325" indent="-60325"/>
            <a:r>
              <a:rPr lang="en-US" altLang="ja-JP" sz="1200" dirty="0">
                <a:solidFill>
                  <a:srgbClr val="1F497D"/>
                </a:solidFill>
                <a:latin typeface="Franklin Gothic Medium" pitchFamily="34" charset="0"/>
                <a:ea typeface="ＭＳ Ｐゴシック" pitchFamily="50" charset="-128"/>
              </a:rPr>
              <a:t>*Detailed specifications and required options have not been finalized yet.</a:t>
            </a:r>
            <a:endParaRPr lang="en-US" altLang="ja-JP" sz="1200" dirty="0"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Single Site Trunking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1600" dirty="0" smtClean="0">
                <a:ea typeface="ＭＳ Ｐゴシック" pitchFamily="50" charset="-128"/>
              </a:rPr>
              <a:t>The </a:t>
            </a:r>
            <a:r>
              <a:rPr lang="en-US" altLang="ja-JP" sz="1600" b="1" dirty="0" smtClean="0">
                <a:ea typeface="ＭＳ Ｐゴシック" pitchFamily="50" charset="-128"/>
              </a:rPr>
              <a:t>IDAS™ trunking system </a:t>
            </a:r>
            <a:r>
              <a:rPr lang="en-US" altLang="ja-JP" sz="1600" dirty="0" smtClean="0">
                <a:ea typeface="ＭＳ Ｐゴシック" pitchFamily="50" charset="-128"/>
              </a:rPr>
              <a:t>is a distributed system which does not use a dedicated control channel. Every channel can be used for voice communications</a:t>
            </a:r>
          </a:p>
          <a:p>
            <a:pPr marL="342900" lvl="1" indent="-342900"/>
            <a:r>
              <a:rPr lang="en-US" altLang="ja-JP" sz="1600" dirty="0" smtClean="0">
                <a:ea typeface="ＭＳ Ｐゴシック" pitchFamily="50" charset="-128"/>
              </a:rPr>
              <a:t>Up to 30 channels per site</a:t>
            </a:r>
          </a:p>
          <a:p>
            <a:pPr marL="342900" lvl="1" indent="-342900"/>
            <a:r>
              <a:rPr kumimoji="1" lang="en-US" altLang="ja-JP" sz="1600" dirty="0" smtClean="0">
                <a:ea typeface="ＭＳ Ｐゴシック" pitchFamily="50" charset="-128"/>
              </a:rPr>
              <a:t>Trunking Controllers can be daisy-chained</a:t>
            </a:r>
          </a:p>
          <a:p>
            <a:pPr marL="342900" lvl="1" indent="-342900"/>
            <a:r>
              <a:rPr lang="en-US" altLang="ja-JP" sz="1600" dirty="0" smtClean="0">
                <a:ea typeface="ＭＳ Ｐゴシック" pitchFamily="50" charset="-128"/>
              </a:rPr>
              <a:t>Supports all IDAS™ call functions e.g. Individual call, Talkgroup call, All call</a:t>
            </a:r>
          </a:p>
          <a:p>
            <a:pPr marL="342900" lvl="1" indent="-342900"/>
            <a:r>
              <a:rPr lang="en-US" altLang="ja-JP" sz="1600" dirty="0" smtClean="0">
                <a:ea typeface="ＭＳ Ｐゴシック" pitchFamily="50" charset="-128"/>
              </a:rPr>
              <a:t>Group ID and Unit ID are selectable within the range of 1 to 2,000 ID numbers </a:t>
            </a:r>
          </a:p>
          <a:p>
            <a:pPr marL="342900" lvl="1" indent="-342900"/>
            <a:r>
              <a:rPr kumimoji="1" lang="en-US" altLang="ja-JP" sz="1600" dirty="0" smtClean="0">
                <a:ea typeface="ＭＳ Ｐゴシック" pitchFamily="50" charset="-128"/>
              </a:rPr>
              <a:t>Cost effective trunking system</a:t>
            </a:r>
          </a:p>
          <a:p>
            <a:pPr marL="342900" lvl="1" indent="-342900"/>
            <a:endParaRPr kumimoji="1" lang="en-US" altLang="ja-JP" sz="1600" dirty="0" smtClean="0">
              <a:ea typeface="ＭＳ Ｐゴシック" pitchFamily="50" charset="-128"/>
            </a:endParaRPr>
          </a:p>
          <a:p>
            <a:endParaRPr lang="en-ZA" altLang="ja-JP" sz="1600" u="sng" dirty="0" smtClean="0">
              <a:solidFill>
                <a:schemeClr val="tx2"/>
              </a:solidFill>
              <a:ea typeface="ＭＳ Ｐゴシック" pitchFamily="50" charset="-128"/>
            </a:endParaRPr>
          </a:p>
        </p:txBody>
      </p: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1752600" y="3352800"/>
            <a:ext cx="5314950" cy="2514600"/>
            <a:chOff x="1440" y="2549"/>
            <a:chExt cx="3060" cy="1456"/>
          </a:xfrm>
        </p:grpSpPr>
        <p:pic>
          <p:nvPicPr>
            <p:cNvPr id="5" name="図 16" descr="IC-F5061_HM-148_sep.bmp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35" y="2549"/>
              <a:ext cx="609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6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90" y="2835"/>
              <a:ext cx="112" cy="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25" y="2790"/>
              <a:ext cx="112" cy="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図 15" descr="IC-F5061_HM-148_sep.bmp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0" y="2585"/>
              <a:ext cx="575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直線矢印コネクタ 55"/>
            <p:cNvCxnSpPr/>
            <p:nvPr/>
          </p:nvCxnSpPr>
          <p:spPr bwMode="auto">
            <a:xfrm>
              <a:off x="3173" y="2700"/>
              <a:ext cx="337" cy="270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56"/>
            <p:cNvCxnSpPr/>
            <p:nvPr/>
          </p:nvCxnSpPr>
          <p:spPr bwMode="auto">
            <a:xfrm rot="10800000" flipV="1">
              <a:off x="2375" y="2677"/>
              <a:ext cx="276" cy="270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57"/>
            <p:cNvCxnSpPr/>
            <p:nvPr/>
          </p:nvCxnSpPr>
          <p:spPr bwMode="auto">
            <a:xfrm>
              <a:off x="3263" y="2587"/>
              <a:ext cx="468" cy="151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58"/>
            <p:cNvCxnSpPr/>
            <p:nvPr/>
          </p:nvCxnSpPr>
          <p:spPr bwMode="auto">
            <a:xfrm rot="10800000" flipV="1">
              <a:off x="2240" y="2565"/>
              <a:ext cx="315" cy="135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グループ化 96"/>
            <p:cNvGrpSpPr>
              <a:grpSpLocks noChangeAspect="1"/>
            </p:cNvGrpSpPr>
            <p:nvPr/>
          </p:nvGrpSpPr>
          <p:grpSpPr bwMode="auto">
            <a:xfrm>
              <a:off x="2340" y="3254"/>
              <a:ext cx="1124" cy="706"/>
              <a:chOff x="-119664" y="3012026"/>
              <a:chExt cx="5102742" cy="3203056"/>
            </a:xfrm>
          </p:grpSpPr>
          <p:cxnSp>
            <p:nvCxnSpPr>
              <p:cNvPr id="28" name="直線コネクタ 66"/>
              <p:cNvCxnSpPr/>
              <p:nvPr/>
            </p:nvCxnSpPr>
            <p:spPr>
              <a:xfrm>
                <a:off x="3499880" y="3347754"/>
                <a:ext cx="213183" cy="453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67"/>
              <p:cNvCxnSpPr/>
              <p:nvPr/>
            </p:nvCxnSpPr>
            <p:spPr>
              <a:xfrm>
                <a:off x="3499880" y="3851352"/>
                <a:ext cx="213183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68"/>
              <p:cNvCxnSpPr/>
              <p:nvPr/>
            </p:nvCxnSpPr>
            <p:spPr>
              <a:xfrm>
                <a:off x="3499880" y="4064585"/>
                <a:ext cx="213183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69"/>
              <p:cNvCxnSpPr/>
              <p:nvPr/>
            </p:nvCxnSpPr>
            <p:spPr>
              <a:xfrm>
                <a:off x="3499880" y="4568184"/>
                <a:ext cx="213183" cy="453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70"/>
              <p:cNvCxnSpPr/>
              <p:nvPr/>
            </p:nvCxnSpPr>
            <p:spPr>
              <a:xfrm>
                <a:off x="3499880" y="4781417"/>
                <a:ext cx="213183" cy="453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71"/>
              <p:cNvCxnSpPr/>
              <p:nvPr/>
            </p:nvCxnSpPr>
            <p:spPr>
              <a:xfrm>
                <a:off x="3499880" y="5643429"/>
                <a:ext cx="213183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73"/>
              <p:cNvCxnSpPr/>
              <p:nvPr/>
            </p:nvCxnSpPr>
            <p:spPr>
              <a:xfrm rot="5400000">
                <a:off x="3463531" y="3597286"/>
                <a:ext cx="503598" cy="453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74"/>
              <p:cNvCxnSpPr/>
              <p:nvPr/>
            </p:nvCxnSpPr>
            <p:spPr>
              <a:xfrm rot="5400000">
                <a:off x="3463531" y="4314117"/>
                <a:ext cx="503598" cy="453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83"/>
              <p:cNvCxnSpPr/>
              <p:nvPr/>
            </p:nvCxnSpPr>
            <p:spPr>
              <a:xfrm rot="5400000">
                <a:off x="3572419" y="4926598"/>
                <a:ext cx="285824" cy="453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84"/>
              <p:cNvCxnSpPr/>
              <p:nvPr/>
            </p:nvCxnSpPr>
            <p:spPr>
              <a:xfrm rot="5400000">
                <a:off x="3574685" y="5500517"/>
                <a:ext cx="285824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正方形/長方形 79"/>
              <p:cNvSpPr>
                <a:spLocks noChangeArrowheads="1"/>
              </p:cNvSpPr>
              <p:nvPr/>
            </p:nvSpPr>
            <p:spPr bwMode="auto">
              <a:xfrm>
                <a:off x="3714743" y="5429261"/>
                <a:ext cx="1268335" cy="703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182563" indent="-182563" algn="ctr"/>
                <a:r>
                  <a:rPr lang="en-US" altLang="ja-JP" sz="1000" b="1">
                    <a:solidFill>
                      <a:schemeClr val="tx2"/>
                    </a:solidFill>
                    <a:latin typeface="Franklin Gothic Medium" pitchFamily="34" charset="0"/>
                    <a:ea typeface="ＭＳ Ｐゴシック" pitchFamily="50" charset="-128"/>
                  </a:rPr>
                  <a:t>BUS</a:t>
                </a:r>
              </a:p>
            </p:txBody>
          </p:sp>
          <p:pic>
            <p:nvPicPr>
              <p:cNvPr id="39" name="Picture 5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643042" y="3786190"/>
                <a:ext cx="1885120" cy="3467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5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643042" y="3095566"/>
                <a:ext cx="1885120" cy="3467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2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785918" y="3286124"/>
                <a:ext cx="666329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2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785918" y="4000504"/>
                <a:ext cx="666329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5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670458" y="5548384"/>
                <a:ext cx="1885120" cy="3467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5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643042" y="4500570"/>
                <a:ext cx="1885120" cy="3467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" name="Picture 2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785918" y="4714884"/>
                <a:ext cx="666329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" name="Picture 2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785918" y="5786454"/>
                <a:ext cx="666329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47" name="直線コネクタ 86"/>
              <p:cNvCxnSpPr/>
              <p:nvPr/>
            </p:nvCxnSpPr>
            <p:spPr>
              <a:xfrm rot="5400000">
                <a:off x="3572416" y="5212425"/>
                <a:ext cx="285827" cy="4534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87"/>
              <p:cNvCxnSpPr/>
              <p:nvPr/>
            </p:nvCxnSpPr>
            <p:spPr>
              <a:xfrm rot="5400000">
                <a:off x="1928202" y="5355336"/>
                <a:ext cx="285824" cy="0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正方形/長方形 79"/>
              <p:cNvSpPr>
                <a:spLocks noChangeArrowheads="1"/>
              </p:cNvSpPr>
              <p:nvPr/>
            </p:nvSpPr>
            <p:spPr bwMode="auto">
              <a:xfrm>
                <a:off x="84446" y="3012026"/>
                <a:ext cx="1344284" cy="703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182563" indent="-182563" algn="ctr"/>
                <a:r>
                  <a:rPr lang="en-US" altLang="ja-JP" sz="1000" b="1">
                    <a:solidFill>
                      <a:schemeClr val="tx2"/>
                    </a:solidFill>
                    <a:latin typeface="Franklin Gothic Medium" pitchFamily="34" charset="0"/>
                    <a:ea typeface="ＭＳ Ｐゴシック" pitchFamily="50" charset="-128"/>
                  </a:rPr>
                  <a:t>CH1</a:t>
                </a:r>
              </a:p>
            </p:txBody>
          </p:sp>
          <p:sp>
            <p:nvSpPr>
              <p:cNvPr id="50" name="正方形/長方形 79"/>
              <p:cNvSpPr>
                <a:spLocks noChangeArrowheads="1"/>
              </p:cNvSpPr>
              <p:nvPr/>
            </p:nvSpPr>
            <p:spPr bwMode="auto">
              <a:xfrm>
                <a:off x="84446" y="3663724"/>
                <a:ext cx="1344284" cy="703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182563" indent="-182563" algn="ctr"/>
                <a:r>
                  <a:rPr lang="en-US" altLang="ja-JP" sz="1000" b="1">
                    <a:solidFill>
                      <a:schemeClr val="tx2"/>
                    </a:solidFill>
                    <a:latin typeface="Franklin Gothic Medium" pitchFamily="34" charset="0"/>
                    <a:ea typeface="ＭＳ Ｐゴシック" pitchFamily="50" charset="-128"/>
                  </a:rPr>
                  <a:t>CH2</a:t>
                </a:r>
              </a:p>
            </p:txBody>
          </p:sp>
          <p:sp>
            <p:nvSpPr>
              <p:cNvPr id="51" name="正方形/長方形 79"/>
              <p:cNvSpPr>
                <a:spLocks noChangeArrowheads="1"/>
              </p:cNvSpPr>
              <p:nvPr/>
            </p:nvSpPr>
            <p:spPr bwMode="auto">
              <a:xfrm>
                <a:off x="84446" y="4378104"/>
                <a:ext cx="1344284" cy="703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182563" indent="-182563" algn="ctr"/>
                <a:r>
                  <a:rPr lang="en-US" altLang="ja-JP" sz="1000" b="1">
                    <a:solidFill>
                      <a:schemeClr val="tx2"/>
                    </a:solidFill>
                    <a:latin typeface="Franklin Gothic Medium" pitchFamily="34" charset="0"/>
                    <a:ea typeface="ＭＳ Ｐゴシック" pitchFamily="50" charset="-128"/>
                  </a:rPr>
                  <a:t>CH3</a:t>
                </a:r>
              </a:p>
            </p:txBody>
          </p:sp>
          <p:sp>
            <p:nvSpPr>
              <p:cNvPr id="52" name="正方形/長方形 79"/>
              <p:cNvSpPr>
                <a:spLocks noChangeArrowheads="1"/>
              </p:cNvSpPr>
              <p:nvPr/>
            </p:nvSpPr>
            <p:spPr bwMode="auto">
              <a:xfrm>
                <a:off x="-119664" y="5405932"/>
                <a:ext cx="1548391" cy="703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182563" indent="-182563" algn="ctr"/>
                <a:r>
                  <a:rPr lang="en-US" altLang="ja-JP" sz="1000" b="1">
                    <a:solidFill>
                      <a:schemeClr val="tx2"/>
                    </a:solidFill>
                    <a:latin typeface="Franklin Gothic Medium" pitchFamily="34" charset="0"/>
                    <a:ea typeface="ＭＳ Ｐゴシック" pitchFamily="50" charset="-128"/>
                  </a:rPr>
                  <a:t>CH30</a:t>
                </a:r>
              </a:p>
            </p:txBody>
          </p:sp>
          <p:cxnSp>
            <p:nvCxnSpPr>
              <p:cNvPr id="53" name="直線コネクタ 95"/>
              <p:cNvCxnSpPr/>
              <p:nvPr/>
            </p:nvCxnSpPr>
            <p:spPr>
              <a:xfrm rot="5400000">
                <a:off x="603720" y="5182935"/>
                <a:ext cx="585260" cy="9072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正方形/長方形 97"/>
            <p:cNvSpPr/>
            <p:nvPr/>
          </p:nvSpPr>
          <p:spPr bwMode="auto">
            <a:xfrm>
              <a:off x="2340" y="3217"/>
              <a:ext cx="1125" cy="7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 sz="800">
                <a:solidFill>
                  <a:srgbClr val="FFFFFF"/>
                </a:solidFill>
                <a:latin typeface="Franklin Gothic Medium" pitchFamily="34" charset="0"/>
                <a:ea typeface="ＭＳ Ｐゴシック" pitchFamily="50" charset="-128"/>
              </a:endParaRPr>
            </a:p>
          </p:txBody>
        </p:sp>
        <p:pic>
          <p:nvPicPr>
            <p:cNvPr id="15" name="Picture 11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49" y="2624"/>
              <a:ext cx="112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" name="Group 5"/>
            <p:cNvGrpSpPr>
              <a:grpSpLocks noChangeAspect="1"/>
            </p:cNvGrpSpPr>
            <p:nvPr/>
          </p:nvGrpSpPr>
          <p:grpSpPr bwMode="auto">
            <a:xfrm>
              <a:off x="2765" y="2564"/>
              <a:ext cx="269" cy="142"/>
              <a:chOff x="4071" y="1513"/>
              <a:chExt cx="625" cy="328"/>
            </a:xfrm>
          </p:grpSpPr>
          <p:sp>
            <p:nvSpPr>
              <p:cNvPr id="24" name="Freeform 12"/>
              <p:cNvSpPr>
                <a:spLocks/>
              </p:cNvSpPr>
              <p:nvPr/>
            </p:nvSpPr>
            <p:spPr bwMode="auto">
              <a:xfrm>
                <a:off x="4480" y="1544"/>
                <a:ext cx="109" cy="232"/>
              </a:xfrm>
              <a:custGeom>
                <a:avLst/>
                <a:gdLst>
                  <a:gd name="T0" fmla="*/ 1 w 216"/>
                  <a:gd name="T1" fmla="*/ 4 h 464"/>
                  <a:gd name="T2" fmla="*/ 2 w 216"/>
                  <a:gd name="T3" fmla="*/ 4 h 464"/>
                  <a:gd name="T4" fmla="*/ 2 w 216"/>
                  <a:gd name="T5" fmla="*/ 5 h 464"/>
                  <a:gd name="T6" fmla="*/ 2 w 216"/>
                  <a:gd name="T7" fmla="*/ 5 h 464"/>
                  <a:gd name="T8" fmla="*/ 3 w 216"/>
                  <a:gd name="T9" fmla="*/ 5 h 464"/>
                  <a:gd name="T10" fmla="*/ 3 w 216"/>
                  <a:gd name="T11" fmla="*/ 6 h 464"/>
                  <a:gd name="T12" fmla="*/ 3 w 216"/>
                  <a:gd name="T13" fmla="*/ 6 h 464"/>
                  <a:gd name="T14" fmla="*/ 3 w 216"/>
                  <a:gd name="T15" fmla="*/ 7 h 464"/>
                  <a:gd name="T16" fmla="*/ 3 w 216"/>
                  <a:gd name="T17" fmla="*/ 7 h 464"/>
                  <a:gd name="T18" fmla="*/ 3 w 216"/>
                  <a:gd name="T19" fmla="*/ 7 h 464"/>
                  <a:gd name="T20" fmla="*/ 3 w 216"/>
                  <a:gd name="T21" fmla="*/ 9 h 464"/>
                  <a:gd name="T22" fmla="*/ 3 w 216"/>
                  <a:gd name="T23" fmla="*/ 10 h 464"/>
                  <a:gd name="T24" fmla="*/ 3 w 216"/>
                  <a:gd name="T25" fmla="*/ 10 h 464"/>
                  <a:gd name="T26" fmla="*/ 3 w 216"/>
                  <a:gd name="T27" fmla="*/ 11 h 464"/>
                  <a:gd name="T28" fmla="*/ 3 w 216"/>
                  <a:gd name="T29" fmla="*/ 11 h 464"/>
                  <a:gd name="T30" fmla="*/ 3 w 216"/>
                  <a:gd name="T31" fmla="*/ 12 h 464"/>
                  <a:gd name="T32" fmla="*/ 2 w 216"/>
                  <a:gd name="T33" fmla="*/ 12 h 464"/>
                  <a:gd name="T34" fmla="*/ 2 w 216"/>
                  <a:gd name="T35" fmla="*/ 13 h 464"/>
                  <a:gd name="T36" fmla="*/ 2 w 216"/>
                  <a:gd name="T37" fmla="*/ 13 h 464"/>
                  <a:gd name="T38" fmla="*/ 2 w 216"/>
                  <a:gd name="T39" fmla="*/ 14 h 464"/>
                  <a:gd name="T40" fmla="*/ 2 w 216"/>
                  <a:gd name="T41" fmla="*/ 14 h 464"/>
                  <a:gd name="T42" fmla="*/ 3 w 216"/>
                  <a:gd name="T43" fmla="*/ 15 h 464"/>
                  <a:gd name="T44" fmla="*/ 3 w 216"/>
                  <a:gd name="T45" fmla="*/ 15 h 464"/>
                  <a:gd name="T46" fmla="*/ 4 w 216"/>
                  <a:gd name="T47" fmla="*/ 15 h 464"/>
                  <a:gd name="T48" fmla="*/ 4 w 216"/>
                  <a:gd name="T49" fmla="*/ 15 h 464"/>
                  <a:gd name="T50" fmla="*/ 5 w 216"/>
                  <a:gd name="T51" fmla="*/ 14 h 464"/>
                  <a:gd name="T52" fmla="*/ 5 w 216"/>
                  <a:gd name="T53" fmla="*/ 14 h 464"/>
                  <a:gd name="T54" fmla="*/ 6 w 216"/>
                  <a:gd name="T55" fmla="*/ 13 h 464"/>
                  <a:gd name="T56" fmla="*/ 6 w 216"/>
                  <a:gd name="T57" fmla="*/ 13 h 464"/>
                  <a:gd name="T58" fmla="*/ 6 w 216"/>
                  <a:gd name="T59" fmla="*/ 12 h 464"/>
                  <a:gd name="T60" fmla="*/ 7 w 216"/>
                  <a:gd name="T61" fmla="*/ 12 h 464"/>
                  <a:gd name="T62" fmla="*/ 7 w 216"/>
                  <a:gd name="T63" fmla="*/ 11 h 464"/>
                  <a:gd name="T64" fmla="*/ 7 w 216"/>
                  <a:gd name="T65" fmla="*/ 11 h 464"/>
                  <a:gd name="T66" fmla="*/ 7 w 216"/>
                  <a:gd name="T67" fmla="*/ 10 h 464"/>
                  <a:gd name="T68" fmla="*/ 7 w 216"/>
                  <a:gd name="T69" fmla="*/ 9 h 464"/>
                  <a:gd name="T70" fmla="*/ 7 w 216"/>
                  <a:gd name="T71" fmla="*/ 7 h 464"/>
                  <a:gd name="T72" fmla="*/ 7 w 216"/>
                  <a:gd name="T73" fmla="*/ 7 h 464"/>
                  <a:gd name="T74" fmla="*/ 7 w 216"/>
                  <a:gd name="T75" fmla="*/ 7 h 464"/>
                  <a:gd name="T76" fmla="*/ 7 w 216"/>
                  <a:gd name="T77" fmla="*/ 6 h 464"/>
                  <a:gd name="T78" fmla="*/ 7 w 216"/>
                  <a:gd name="T79" fmla="*/ 5 h 464"/>
                  <a:gd name="T80" fmla="*/ 6 w 216"/>
                  <a:gd name="T81" fmla="*/ 4 h 464"/>
                  <a:gd name="T82" fmla="*/ 6 w 216"/>
                  <a:gd name="T83" fmla="*/ 4 h 464"/>
                  <a:gd name="T84" fmla="*/ 6 w 216"/>
                  <a:gd name="T85" fmla="*/ 3 h 464"/>
                  <a:gd name="T86" fmla="*/ 5 w 216"/>
                  <a:gd name="T87" fmla="*/ 2 h 464"/>
                  <a:gd name="T88" fmla="*/ 5 w 216"/>
                  <a:gd name="T89" fmla="*/ 2 h 464"/>
                  <a:gd name="T90" fmla="*/ 4 w 216"/>
                  <a:gd name="T91" fmla="*/ 1 h 464"/>
                  <a:gd name="T92" fmla="*/ 4 w 216"/>
                  <a:gd name="T93" fmla="*/ 1 h 464"/>
                  <a:gd name="T94" fmla="*/ 3 w 216"/>
                  <a:gd name="T95" fmla="*/ 1 h 464"/>
                  <a:gd name="T96" fmla="*/ 3 w 216"/>
                  <a:gd name="T97" fmla="*/ 1 h 464"/>
                  <a:gd name="T98" fmla="*/ 2 w 216"/>
                  <a:gd name="T99" fmla="*/ 0 h 464"/>
                  <a:gd name="T100" fmla="*/ 2 w 216"/>
                  <a:gd name="T101" fmla="*/ 0 h 464"/>
                  <a:gd name="T102" fmla="*/ 1 w 216"/>
                  <a:gd name="T103" fmla="*/ 1 h 464"/>
                  <a:gd name="T104" fmla="*/ 1 w 216"/>
                  <a:gd name="T105" fmla="*/ 1 h 464"/>
                  <a:gd name="T106" fmla="*/ 1 w 216"/>
                  <a:gd name="T107" fmla="*/ 1 h 464"/>
                  <a:gd name="T108" fmla="*/ 0 w 216"/>
                  <a:gd name="T109" fmla="*/ 2 h 464"/>
                  <a:gd name="T110" fmla="*/ 0 w 216"/>
                  <a:gd name="T111" fmla="*/ 3 h 464"/>
                  <a:gd name="T112" fmla="*/ 1 w 216"/>
                  <a:gd name="T113" fmla="*/ 3 h 464"/>
                  <a:gd name="T114" fmla="*/ 1 w 216"/>
                  <a:gd name="T115" fmla="*/ 3 h 46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16"/>
                  <a:gd name="T175" fmla="*/ 0 h 464"/>
                  <a:gd name="T176" fmla="*/ 216 w 216"/>
                  <a:gd name="T177" fmla="*/ 464 h 46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16" h="464">
                    <a:moveTo>
                      <a:pt x="13" y="93"/>
                    </a:moveTo>
                    <a:lnTo>
                      <a:pt x="13" y="95"/>
                    </a:lnTo>
                    <a:lnTo>
                      <a:pt x="17" y="97"/>
                    </a:lnTo>
                    <a:lnTo>
                      <a:pt x="19" y="99"/>
                    </a:lnTo>
                    <a:lnTo>
                      <a:pt x="21" y="100"/>
                    </a:lnTo>
                    <a:lnTo>
                      <a:pt x="24" y="102"/>
                    </a:lnTo>
                    <a:lnTo>
                      <a:pt x="26" y="104"/>
                    </a:lnTo>
                    <a:lnTo>
                      <a:pt x="28" y="108"/>
                    </a:lnTo>
                    <a:lnTo>
                      <a:pt x="32" y="110"/>
                    </a:lnTo>
                    <a:lnTo>
                      <a:pt x="36" y="114"/>
                    </a:lnTo>
                    <a:lnTo>
                      <a:pt x="38" y="118"/>
                    </a:lnTo>
                    <a:lnTo>
                      <a:pt x="42" y="119"/>
                    </a:lnTo>
                    <a:lnTo>
                      <a:pt x="45" y="123"/>
                    </a:lnTo>
                    <a:lnTo>
                      <a:pt x="49" y="127"/>
                    </a:lnTo>
                    <a:lnTo>
                      <a:pt x="53" y="131"/>
                    </a:lnTo>
                    <a:lnTo>
                      <a:pt x="57" y="135"/>
                    </a:lnTo>
                    <a:lnTo>
                      <a:pt x="59" y="138"/>
                    </a:lnTo>
                    <a:lnTo>
                      <a:pt x="62" y="140"/>
                    </a:lnTo>
                    <a:lnTo>
                      <a:pt x="62" y="144"/>
                    </a:lnTo>
                    <a:lnTo>
                      <a:pt x="64" y="146"/>
                    </a:lnTo>
                    <a:lnTo>
                      <a:pt x="66" y="148"/>
                    </a:lnTo>
                    <a:lnTo>
                      <a:pt x="66" y="150"/>
                    </a:lnTo>
                    <a:lnTo>
                      <a:pt x="70" y="154"/>
                    </a:lnTo>
                    <a:lnTo>
                      <a:pt x="70" y="156"/>
                    </a:lnTo>
                    <a:lnTo>
                      <a:pt x="72" y="158"/>
                    </a:lnTo>
                    <a:lnTo>
                      <a:pt x="74" y="161"/>
                    </a:lnTo>
                    <a:lnTo>
                      <a:pt x="74" y="165"/>
                    </a:lnTo>
                    <a:lnTo>
                      <a:pt x="76" y="167"/>
                    </a:lnTo>
                    <a:lnTo>
                      <a:pt x="78" y="171"/>
                    </a:lnTo>
                    <a:lnTo>
                      <a:pt x="80" y="175"/>
                    </a:lnTo>
                    <a:lnTo>
                      <a:pt x="80" y="177"/>
                    </a:lnTo>
                    <a:lnTo>
                      <a:pt x="81" y="180"/>
                    </a:lnTo>
                    <a:lnTo>
                      <a:pt x="83" y="184"/>
                    </a:lnTo>
                    <a:lnTo>
                      <a:pt x="83" y="186"/>
                    </a:lnTo>
                    <a:lnTo>
                      <a:pt x="83" y="190"/>
                    </a:lnTo>
                    <a:lnTo>
                      <a:pt x="85" y="194"/>
                    </a:lnTo>
                    <a:lnTo>
                      <a:pt x="85" y="199"/>
                    </a:lnTo>
                    <a:lnTo>
                      <a:pt x="87" y="201"/>
                    </a:lnTo>
                    <a:lnTo>
                      <a:pt x="87" y="205"/>
                    </a:lnTo>
                    <a:lnTo>
                      <a:pt x="89" y="209"/>
                    </a:lnTo>
                    <a:lnTo>
                      <a:pt x="89" y="213"/>
                    </a:lnTo>
                    <a:lnTo>
                      <a:pt x="91" y="218"/>
                    </a:lnTo>
                    <a:lnTo>
                      <a:pt x="91" y="222"/>
                    </a:lnTo>
                    <a:lnTo>
                      <a:pt x="91" y="226"/>
                    </a:lnTo>
                    <a:lnTo>
                      <a:pt x="91" y="232"/>
                    </a:lnTo>
                    <a:lnTo>
                      <a:pt x="91" y="235"/>
                    </a:lnTo>
                    <a:lnTo>
                      <a:pt x="91" y="239"/>
                    </a:lnTo>
                    <a:lnTo>
                      <a:pt x="91" y="245"/>
                    </a:lnTo>
                    <a:lnTo>
                      <a:pt x="93" y="251"/>
                    </a:lnTo>
                    <a:lnTo>
                      <a:pt x="91" y="254"/>
                    </a:lnTo>
                    <a:lnTo>
                      <a:pt x="91" y="258"/>
                    </a:lnTo>
                    <a:lnTo>
                      <a:pt x="91" y="264"/>
                    </a:lnTo>
                    <a:lnTo>
                      <a:pt x="91" y="270"/>
                    </a:lnTo>
                    <a:lnTo>
                      <a:pt x="91" y="273"/>
                    </a:lnTo>
                    <a:lnTo>
                      <a:pt x="91" y="277"/>
                    </a:lnTo>
                    <a:lnTo>
                      <a:pt x="91" y="283"/>
                    </a:lnTo>
                    <a:lnTo>
                      <a:pt x="91" y="287"/>
                    </a:lnTo>
                    <a:lnTo>
                      <a:pt x="89" y="291"/>
                    </a:lnTo>
                    <a:lnTo>
                      <a:pt x="89" y="294"/>
                    </a:lnTo>
                    <a:lnTo>
                      <a:pt x="87" y="300"/>
                    </a:lnTo>
                    <a:lnTo>
                      <a:pt x="87" y="304"/>
                    </a:lnTo>
                    <a:lnTo>
                      <a:pt x="85" y="308"/>
                    </a:lnTo>
                    <a:lnTo>
                      <a:pt x="85" y="311"/>
                    </a:lnTo>
                    <a:lnTo>
                      <a:pt x="85" y="313"/>
                    </a:lnTo>
                    <a:lnTo>
                      <a:pt x="85" y="319"/>
                    </a:lnTo>
                    <a:lnTo>
                      <a:pt x="83" y="323"/>
                    </a:lnTo>
                    <a:lnTo>
                      <a:pt x="83" y="327"/>
                    </a:lnTo>
                    <a:lnTo>
                      <a:pt x="81" y="329"/>
                    </a:lnTo>
                    <a:lnTo>
                      <a:pt x="81" y="332"/>
                    </a:lnTo>
                    <a:lnTo>
                      <a:pt x="80" y="336"/>
                    </a:lnTo>
                    <a:lnTo>
                      <a:pt x="80" y="340"/>
                    </a:lnTo>
                    <a:lnTo>
                      <a:pt x="80" y="344"/>
                    </a:lnTo>
                    <a:lnTo>
                      <a:pt x="78" y="346"/>
                    </a:lnTo>
                    <a:lnTo>
                      <a:pt x="76" y="348"/>
                    </a:lnTo>
                    <a:lnTo>
                      <a:pt x="76" y="351"/>
                    </a:lnTo>
                    <a:lnTo>
                      <a:pt x="74" y="355"/>
                    </a:lnTo>
                    <a:lnTo>
                      <a:pt x="74" y="357"/>
                    </a:lnTo>
                    <a:lnTo>
                      <a:pt x="72" y="359"/>
                    </a:lnTo>
                    <a:lnTo>
                      <a:pt x="72" y="363"/>
                    </a:lnTo>
                    <a:lnTo>
                      <a:pt x="70" y="367"/>
                    </a:lnTo>
                    <a:lnTo>
                      <a:pt x="70" y="370"/>
                    </a:lnTo>
                    <a:lnTo>
                      <a:pt x="68" y="372"/>
                    </a:lnTo>
                    <a:lnTo>
                      <a:pt x="66" y="374"/>
                    </a:lnTo>
                    <a:lnTo>
                      <a:pt x="66" y="376"/>
                    </a:lnTo>
                    <a:lnTo>
                      <a:pt x="64" y="380"/>
                    </a:lnTo>
                    <a:lnTo>
                      <a:pt x="64" y="382"/>
                    </a:lnTo>
                    <a:lnTo>
                      <a:pt x="62" y="384"/>
                    </a:lnTo>
                    <a:lnTo>
                      <a:pt x="62" y="388"/>
                    </a:lnTo>
                    <a:lnTo>
                      <a:pt x="62" y="389"/>
                    </a:lnTo>
                    <a:lnTo>
                      <a:pt x="59" y="393"/>
                    </a:lnTo>
                    <a:lnTo>
                      <a:pt x="57" y="399"/>
                    </a:lnTo>
                    <a:lnTo>
                      <a:pt x="57" y="403"/>
                    </a:lnTo>
                    <a:lnTo>
                      <a:pt x="55" y="407"/>
                    </a:lnTo>
                    <a:lnTo>
                      <a:pt x="53" y="410"/>
                    </a:lnTo>
                    <a:lnTo>
                      <a:pt x="53" y="414"/>
                    </a:lnTo>
                    <a:lnTo>
                      <a:pt x="51" y="418"/>
                    </a:lnTo>
                    <a:lnTo>
                      <a:pt x="51" y="422"/>
                    </a:lnTo>
                    <a:lnTo>
                      <a:pt x="49" y="427"/>
                    </a:lnTo>
                    <a:lnTo>
                      <a:pt x="49" y="429"/>
                    </a:lnTo>
                    <a:lnTo>
                      <a:pt x="49" y="433"/>
                    </a:lnTo>
                    <a:lnTo>
                      <a:pt x="51" y="437"/>
                    </a:lnTo>
                    <a:lnTo>
                      <a:pt x="51" y="441"/>
                    </a:lnTo>
                    <a:lnTo>
                      <a:pt x="51" y="445"/>
                    </a:lnTo>
                    <a:lnTo>
                      <a:pt x="53" y="446"/>
                    </a:lnTo>
                    <a:lnTo>
                      <a:pt x="55" y="448"/>
                    </a:lnTo>
                    <a:lnTo>
                      <a:pt x="57" y="450"/>
                    </a:lnTo>
                    <a:lnTo>
                      <a:pt x="59" y="454"/>
                    </a:lnTo>
                    <a:lnTo>
                      <a:pt x="62" y="454"/>
                    </a:lnTo>
                    <a:lnTo>
                      <a:pt x="64" y="456"/>
                    </a:lnTo>
                    <a:lnTo>
                      <a:pt x="66" y="458"/>
                    </a:lnTo>
                    <a:lnTo>
                      <a:pt x="70" y="460"/>
                    </a:lnTo>
                    <a:lnTo>
                      <a:pt x="74" y="462"/>
                    </a:lnTo>
                    <a:lnTo>
                      <a:pt x="78" y="462"/>
                    </a:lnTo>
                    <a:lnTo>
                      <a:pt x="81" y="462"/>
                    </a:lnTo>
                    <a:lnTo>
                      <a:pt x="85" y="462"/>
                    </a:lnTo>
                    <a:lnTo>
                      <a:pt x="89" y="462"/>
                    </a:lnTo>
                    <a:lnTo>
                      <a:pt x="93" y="464"/>
                    </a:lnTo>
                    <a:lnTo>
                      <a:pt x="99" y="462"/>
                    </a:lnTo>
                    <a:lnTo>
                      <a:pt x="102" y="462"/>
                    </a:lnTo>
                    <a:lnTo>
                      <a:pt x="108" y="462"/>
                    </a:lnTo>
                    <a:lnTo>
                      <a:pt x="112" y="460"/>
                    </a:lnTo>
                    <a:lnTo>
                      <a:pt x="116" y="458"/>
                    </a:lnTo>
                    <a:lnTo>
                      <a:pt x="119" y="458"/>
                    </a:lnTo>
                    <a:lnTo>
                      <a:pt x="123" y="456"/>
                    </a:lnTo>
                    <a:lnTo>
                      <a:pt x="127" y="454"/>
                    </a:lnTo>
                    <a:lnTo>
                      <a:pt x="131" y="454"/>
                    </a:lnTo>
                    <a:lnTo>
                      <a:pt x="135" y="450"/>
                    </a:lnTo>
                    <a:lnTo>
                      <a:pt x="138" y="448"/>
                    </a:lnTo>
                    <a:lnTo>
                      <a:pt x="142" y="446"/>
                    </a:lnTo>
                    <a:lnTo>
                      <a:pt x="144" y="445"/>
                    </a:lnTo>
                    <a:lnTo>
                      <a:pt x="146" y="441"/>
                    </a:lnTo>
                    <a:lnTo>
                      <a:pt x="150" y="439"/>
                    </a:lnTo>
                    <a:lnTo>
                      <a:pt x="152" y="437"/>
                    </a:lnTo>
                    <a:lnTo>
                      <a:pt x="154" y="435"/>
                    </a:lnTo>
                    <a:lnTo>
                      <a:pt x="156" y="431"/>
                    </a:lnTo>
                    <a:lnTo>
                      <a:pt x="159" y="427"/>
                    </a:lnTo>
                    <a:lnTo>
                      <a:pt x="161" y="422"/>
                    </a:lnTo>
                    <a:lnTo>
                      <a:pt x="163" y="418"/>
                    </a:lnTo>
                    <a:lnTo>
                      <a:pt x="167" y="412"/>
                    </a:lnTo>
                    <a:lnTo>
                      <a:pt x="167" y="410"/>
                    </a:lnTo>
                    <a:lnTo>
                      <a:pt x="171" y="408"/>
                    </a:lnTo>
                    <a:lnTo>
                      <a:pt x="171" y="405"/>
                    </a:lnTo>
                    <a:lnTo>
                      <a:pt x="173" y="403"/>
                    </a:lnTo>
                    <a:lnTo>
                      <a:pt x="175" y="401"/>
                    </a:lnTo>
                    <a:lnTo>
                      <a:pt x="175" y="397"/>
                    </a:lnTo>
                    <a:lnTo>
                      <a:pt x="176" y="395"/>
                    </a:lnTo>
                    <a:lnTo>
                      <a:pt x="178" y="391"/>
                    </a:lnTo>
                    <a:lnTo>
                      <a:pt x="180" y="389"/>
                    </a:lnTo>
                    <a:lnTo>
                      <a:pt x="182" y="386"/>
                    </a:lnTo>
                    <a:lnTo>
                      <a:pt x="182" y="382"/>
                    </a:lnTo>
                    <a:lnTo>
                      <a:pt x="184" y="378"/>
                    </a:lnTo>
                    <a:lnTo>
                      <a:pt x="186" y="376"/>
                    </a:lnTo>
                    <a:lnTo>
                      <a:pt x="188" y="372"/>
                    </a:lnTo>
                    <a:lnTo>
                      <a:pt x="190" y="369"/>
                    </a:lnTo>
                    <a:lnTo>
                      <a:pt x="192" y="365"/>
                    </a:lnTo>
                    <a:lnTo>
                      <a:pt x="192" y="361"/>
                    </a:lnTo>
                    <a:lnTo>
                      <a:pt x="194" y="357"/>
                    </a:lnTo>
                    <a:lnTo>
                      <a:pt x="195" y="353"/>
                    </a:lnTo>
                    <a:lnTo>
                      <a:pt x="197" y="349"/>
                    </a:lnTo>
                    <a:lnTo>
                      <a:pt x="197" y="346"/>
                    </a:lnTo>
                    <a:lnTo>
                      <a:pt x="199" y="342"/>
                    </a:lnTo>
                    <a:lnTo>
                      <a:pt x="201" y="338"/>
                    </a:lnTo>
                    <a:lnTo>
                      <a:pt x="203" y="334"/>
                    </a:lnTo>
                    <a:lnTo>
                      <a:pt x="203" y="330"/>
                    </a:lnTo>
                    <a:lnTo>
                      <a:pt x="205" y="327"/>
                    </a:lnTo>
                    <a:lnTo>
                      <a:pt x="207" y="321"/>
                    </a:lnTo>
                    <a:lnTo>
                      <a:pt x="207" y="317"/>
                    </a:lnTo>
                    <a:lnTo>
                      <a:pt x="209" y="311"/>
                    </a:lnTo>
                    <a:lnTo>
                      <a:pt x="209" y="308"/>
                    </a:lnTo>
                    <a:lnTo>
                      <a:pt x="211" y="302"/>
                    </a:lnTo>
                    <a:lnTo>
                      <a:pt x="211" y="298"/>
                    </a:lnTo>
                    <a:lnTo>
                      <a:pt x="211" y="294"/>
                    </a:lnTo>
                    <a:lnTo>
                      <a:pt x="213" y="291"/>
                    </a:lnTo>
                    <a:lnTo>
                      <a:pt x="213" y="285"/>
                    </a:lnTo>
                    <a:lnTo>
                      <a:pt x="213" y="281"/>
                    </a:lnTo>
                    <a:lnTo>
                      <a:pt x="213" y="275"/>
                    </a:lnTo>
                    <a:lnTo>
                      <a:pt x="214" y="272"/>
                    </a:lnTo>
                    <a:lnTo>
                      <a:pt x="214" y="264"/>
                    </a:lnTo>
                    <a:lnTo>
                      <a:pt x="214" y="258"/>
                    </a:lnTo>
                    <a:lnTo>
                      <a:pt x="214" y="254"/>
                    </a:lnTo>
                    <a:lnTo>
                      <a:pt x="214" y="249"/>
                    </a:lnTo>
                    <a:lnTo>
                      <a:pt x="214" y="245"/>
                    </a:lnTo>
                    <a:lnTo>
                      <a:pt x="216" y="239"/>
                    </a:lnTo>
                    <a:lnTo>
                      <a:pt x="214" y="234"/>
                    </a:lnTo>
                    <a:lnTo>
                      <a:pt x="214" y="228"/>
                    </a:lnTo>
                    <a:lnTo>
                      <a:pt x="214" y="222"/>
                    </a:lnTo>
                    <a:lnTo>
                      <a:pt x="213" y="218"/>
                    </a:lnTo>
                    <a:lnTo>
                      <a:pt x="213" y="211"/>
                    </a:lnTo>
                    <a:lnTo>
                      <a:pt x="213" y="205"/>
                    </a:lnTo>
                    <a:lnTo>
                      <a:pt x="211" y="201"/>
                    </a:lnTo>
                    <a:lnTo>
                      <a:pt x="211" y="196"/>
                    </a:lnTo>
                    <a:lnTo>
                      <a:pt x="211" y="190"/>
                    </a:lnTo>
                    <a:lnTo>
                      <a:pt x="209" y="184"/>
                    </a:lnTo>
                    <a:lnTo>
                      <a:pt x="207" y="178"/>
                    </a:lnTo>
                    <a:lnTo>
                      <a:pt x="207" y="173"/>
                    </a:lnTo>
                    <a:lnTo>
                      <a:pt x="203" y="167"/>
                    </a:lnTo>
                    <a:lnTo>
                      <a:pt x="203" y="161"/>
                    </a:lnTo>
                    <a:lnTo>
                      <a:pt x="201" y="156"/>
                    </a:lnTo>
                    <a:lnTo>
                      <a:pt x="199" y="152"/>
                    </a:lnTo>
                    <a:lnTo>
                      <a:pt x="197" y="146"/>
                    </a:lnTo>
                    <a:lnTo>
                      <a:pt x="195" y="140"/>
                    </a:lnTo>
                    <a:lnTo>
                      <a:pt x="194" y="137"/>
                    </a:lnTo>
                    <a:lnTo>
                      <a:pt x="192" y="131"/>
                    </a:lnTo>
                    <a:lnTo>
                      <a:pt x="190" y="127"/>
                    </a:lnTo>
                    <a:lnTo>
                      <a:pt x="188" y="121"/>
                    </a:lnTo>
                    <a:lnTo>
                      <a:pt x="184" y="118"/>
                    </a:lnTo>
                    <a:lnTo>
                      <a:pt x="182" y="114"/>
                    </a:lnTo>
                    <a:lnTo>
                      <a:pt x="180" y="108"/>
                    </a:lnTo>
                    <a:lnTo>
                      <a:pt x="178" y="102"/>
                    </a:lnTo>
                    <a:lnTo>
                      <a:pt x="175" y="99"/>
                    </a:lnTo>
                    <a:lnTo>
                      <a:pt x="173" y="95"/>
                    </a:lnTo>
                    <a:lnTo>
                      <a:pt x="171" y="91"/>
                    </a:lnTo>
                    <a:lnTo>
                      <a:pt x="167" y="87"/>
                    </a:lnTo>
                    <a:lnTo>
                      <a:pt x="165" y="83"/>
                    </a:lnTo>
                    <a:lnTo>
                      <a:pt x="163" y="80"/>
                    </a:lnTo>
                    <a:lnTo>
                      <a:pt x="159" y="76"/>
                    </a:lnTo>
                    <a:lnTo>
                      <a:pt x="157" y="72"/>
                    </a:lnTo>
                    <a:lnTo>
                      <a:pt x="154" y="68"/>
                    </a:lnTo>
                    <a:lnTo>
                      <a:pt x="150" y="64"/>
                    </a:lnTo>
                    <a:lnTo>
                      <a:pt x="148" y="61"/>
                    </a:lnTo>
                    <a:lnTo>
                      <a:pt x="144" y="57"/>
                    </a:lnTo>
                    <a:lnTo>
                      <a:pt x="142" y="53"/>
                    </a:lnTo>
                    <a:lnTo>
                      <a:pt x="138" y="49"/>
                    </a:lnTo>
                    <a:lnTo>
                      <a:pt x="137" y="47"/>
                    </a:lnTo>
                    <a:lnTo>
                      <a:pt x="133" y="43"/>
                    </a:lnTo>
                    <a:lnTo>
                      <a:pt x="129" y="40"/>
                    </a:lnTo>
                    <a:lnTo>
                      <a:pt x="127" y="38"/>
                    </a:lnTo>
                    <a:lnTo>
                      <a:pt x="123" y="36"/>
                    </a:lnTo>
                    <a:lnTo>
                      <a:pt x="119" y="32"/>
                    </a:lnTo>
                    <a:lnTo>
                      <a:pt x="118" y="30"/>
                    </a:lnTo>
                    <a:lnTo>
                      <a:pt x="116" y="28"/>
                    </a:lnTo>
                    <a:lnTo>
                      <a:pt x="110" y="26"/>
                    </a:lnTo>
                    <a:lnTo>
                      <a:pt x="108" y="23"/>
                    </a:lnTo>
                    <a:lnTo>
                      <a:pt x="104" y="21"/>
                    </a:lnTo>
                    <a:lnTo>
                      <a:pt x="102" y="19"/>
                    </a:lnTo>
                    <a:lnTo>
                      <a:pt x="99" y="17"/>
                    </a:lnTo>
                    <a:lnTo>
                      <a:pt x="95" y="15"/>
                    </a:lnTo>
                    <a:lnTo>
                      <a:pt x="91" y="13"/>
                    </a:lnTo>
                    <a:lnTo>
                      <a:pt x="89" y="11"/>
                    </a:lnTo>
                    <a:lnTo>
                      <a:pt x="85" y="11"/>
                    </a:lnTo>
                    <a:lnTo>
                      <a:pt x="83" y="9"/>
                    </a:lnTo>
                    <a:lnTo>
                      <a:pt x="80" y="5"/>
                    </a:lnTo>
                    <a:lnTo>
                      <a:pt x="76" y="5"/>
                    </a:lnTo>
                    <a:lnTo>
                      <a:pt x="74" y="4"/>
                    </a:lnTo>
                    <a:lnTo>
                      <a:pt x="70" y="4"/>
                    </a:lnTo>
                    <a:lnTo>
                      <a:pt x="68" y="2"/>
                    </a:lnTo>
                    <a:lnTo>
                      <a:pt x="64" y="2"/>
                    </a:lnTo>
                    <a:lnTo>
                      <a:pt x="6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5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2"/>
                    </a:lnTo>
                    <a:lnTo>
                      <a:pt x="34" y="2"/>
                    </a:lnTo>
                    <a:lnTo>
                      <a:pt x="28" y="4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19" y="9"/>
                    </a:lnTo>
                    <a:lnTo>
                      <a:pt x="15" y="11"/>
                    </a:lnTo>
                    <a:lnTo>
                      <a:pt x="13" y="15"/>
                    </a:lnTo>
                    <a:lnTo>
                      <a:pt x="9" y="17"/>
                    </a:lnTo>
                    <a:lnTo>
                      <a:pt x="7" y="21"/>
                    </a:lnTo>
                    <a:lnTo>
                      <a:pt x="5" y="23"/>
                    </a:lnTo>
                    <a:lnTo>
                      <a:pt x="4" y="26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5"/>
                    </a:lnTo>
                    <a:lnTo>
                      <a:pt x="0" y="47"/>
                    </a:lnTo>
                    <a:lnTo>
                      <a:pt x="0" y="51"/>
                    </a:lnTo>
                    <a:lnTo>
                      <a:pt x="0" y="55"/>
                    </a:lnTo>
                    <a:lnTo>
                      <a:pt x="0" y="59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2" y="70"/>
                    </a:lnTo>
                    <a:lnTo>
                      <a:pt x="2" y="74"/>
                    </a:lnTo>
                    <a:lnTo>
                      <a:pt x="2" y="76"/>
                    </a:lnTo>
                    <a:lnTo>
                      <a:pt x="4" y="80"/>
                    </a:lnTo>
                    <a:lnTo>
                      <a:pt x="5" y="83"/>
                    </a:lnTo>
                    <a:lnTo>
                      <a:pt x="7" y="85"/>
                    </a:lnTo>
                    <a:lnTo>
                      <a:pt x="9" y="87"/>
                    </a:lnTo>
                    <a:lnTo>
                      <a:pt x="11" y="91"/>
                    </a:lnTo>
                    <a:lnTo>
                      <a:pt x="13" y="93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5" name="Freeform 13"/>
              <p:cNvSpPr>
                <a:spLocks/>
              </p:cNvSpPr>
              <p:nvPr/>
            </p:nvSpPr>
            <p:spPr bwMode="auto">
              <a:xfrm>
                <a:off x="4188" y="1542"/>
                <a:ext cx="112" cy="232"/>
              </a:xfrm>
              <a:custGeom>
                <a:avLst/>
                <a:gdLst>
                  <a:gd name="T0" fmla="*/ 6 w 224"/>
                  <a:gd name="T1" fmla="*/ 12 h 464"/>
                  <a:gd name="T2" fmla="*/ 5 w 224"/>
                  <a:gd name="T3" fmla="*/ 12 h 464"/>
                  <a:gd name="T4" fmla="*/ 5 w 224"/>
                  <a:gd name="T5" fmla="*/ 11 h 464"/>
                  <a:gd name="T6" fmla="*/ 5 w 224"/>
                  <a:gd name="T7" fmla="*/ 10 h 464"/>
                  <a:gd name="T8" fmla="*/ 5 w 224"/>
                  <a:gd name="T9" fmla="*/ 10 h 464"/>
                  <a:gd name="T10" fmla="*/ 5 w 224"/>
                  <a:gd name="T11" fmla="*/ 9 h 464"/>
                  <a:gd name="T12" fmla="*/ 5 w 224"/>
                  <a:gd name="T13" fmla="*/ 9 h 464"/>
                  <a:gd name="T14" fmla="*/ 5 w 224"/>
                  <a:gd name="T15" fmla="*/ 7 h 464"/>
                  <a:gd name="T16" fmla="*/ 5 w 224"/>
                  <a:gd name="T17" fmla="*/ 7 h 464"/>
                  <a:gd name="T18" fmla="*/ 5 w 224"/>
                  <a:gd name="T19" fmla="*/ 7 h 464"/>
                  <a:gd name="T20" fmla="*/ 5 w 224"/>
                  <a:gd name="T21" fmla="*/ 6 h 464"/>
                  <a:gd name="T22" fmla="*/ 5 w 224"/>
                  <a:gd name="T23" fmla="*/ 6 h 464"/>
                  <a:gd name="T24" fmla="*/ 6 w 224"/>
                  <a:gd name="T25" fmla="*/ 5 h 464"/>
                  <a:gd name="T26" fmla="*/ 6 w 224"/>
                  <a:gd name="T27" fmla="*/ 4 h 464"/>
                  <a:gd name="T28" fmla="*/ 6 w 224"/>
                  <a:gd name="T29" fmla="*/ 4 h 464"/>
                  <a:gd name="T30" fmla="*/ 6 w 224"/>
                  <a:gd name="T31" fmla="*/ 4 h 464"/>
                  <a:gd name="T32" fmla="*/ 7 w 224"/>
                  <a:gd name="T33" fmla="*/ 3 h 464"/>
                  <a:gd name="T34" fmla="*/ 7 w 224"/>
                  <a:gd name="T35" fmla="*/ 3 h 464"/>
                  <a:gd name="T36" fmla="*/ 7 w 224"/>
                  <a:gd name="T37" fmla="*/ 2 h 464"/>
                  <a:gd name="T38" fmla="*/ 7 w 224"/>
                  <a:gd name="T39" fmla="*/ 2 h 464"/>
                  <a:gd name="T40" fmla="*/ 7 w 224"/>
                  <a:gd name="T41" fmla="*/ 1 h 464"/>
                  <a:gd name="T42" fmla="*/ 7 w 224"/>
                  <a:gd name="T43" fmla="*/ 1 h 464"/>
                  <a:gd name="T44" fmla="*/ 6 w 224"/>
                  <a:gd name="T45" fmla="*/ 1 h 464"/>
                  <a:gd name="T46" fmla="*/ 6 w 224"/>
                  <a:gd name="T47" fmla="*/ 0 h 464"/>
                  <a:gd name="T48" fmla="*/ 5 w 224"/>
                  <a:gd name="T49" fmla="*/ 1 h 464"/>
                  <a:gd name="T50" fmla="*/ 4 w 224"/>
                  <a:gd name="T51" fmla="*/ 1 h 464"/>
                  <a:gd name="T52" fmla="*/ 4 w 224"/>
                  <a:gd name="T53" fmla="*/ 1 h 464"/>
                  <a:gd name="T54" fmla="*/ 3 w 224"/>
                  <a:gd name="T55" fmla="*/ 2 h 464"/>
                  <a:gd name="T56" fmla="*/ 3 w 224"/>
                  <a:gd name="T57" fmla="*/ 2 h 464"/>
                  <a:gd name="T58" fmla="*/ 2 w 224"/>
                  <a:gd name="T59" fmla="*/ 3 h 464"/>
                  <a:gd name="T60" fmla="*/ 2 w 224"/>
                  <a:gd name="T61" fmla="*/ 3 h 464"/>
                  <a:gd name="T62" fmla="*/ 2 w 224"/>
                  <a:gd name="T63" fmla="*/ 4 h 464"/>
                  <a:gd name="T64" fmla="*/ 1 w 224"/>
                  <a:gd name="T65" fmla="*/ 4 h 464"/>
                  <a:gd name="T66" fmla="*/ 1 w 224"/>
                  <a:gd name="T67" fmla="*/ 5 h 464"/>
                  <a:gd name="T68" fmla="*/ 1 w 224"/>
                  <a:gd name="T69" fmla="*/ 6 h 464"/>
                  <a:gd name="T70" fmla="*/ 1 w 224"/>
                  <a:gd name="T71" fmla="*/ 6 h 464"/>
                  <a:gd name="T72" fmla="*/ 1 w 224"/>
                  <a:gd name="T73" fmla="*/ 7 h 464"/>
                  <a:gd name="T74" fmla="*/ 0 w 224"/>
                  <a:gd name="T75" fmla="*/ 7 h 464"/>
                  <a:gd name="T76" fmla="*/ 1 w 224"/>
                  <a:gd name="T77" fmla="*/ 9 h 464"/>
                  <a:gd name="T78" fmla="*/ 1 w 224"/>
                  <a:gd name="T79" fmla="*/ 10 h 464"/>
                  <a:gd name="T80" fmla="*/ 1 w 224"/>
                  <a:gd name="T81" fmla="*/ 11 h 464"/>
                  <a:gd name="T82" fmla="*/ 1 w 224"/>
                  <a:gd name="T83" fmla="*/ 11 h 464"/>
                  <a:gd name="T84" fmla="*/ 1 w 224"/>
                  <a:gd name="T85" fmla="*/ 12 h 464"/>
                  <a:gd name="T86" fmla="*/ 2 w 224"/>
                  <a:gd name="T87" fmla="*/ 13 h 464"/>
                  <a:gd name="T88" fmla="*/ 2 w 224"/>
                  <a:gd name="T89" fmla="*/ 13 h 464"/>
                  <a:gd name="T90" fmla="*/ 3 w 224"/>
                  <a:gd name="T91" fmla="*/ 14 h 464"/>
                  <a:gd name="T92" fmla="*/ 3 w 224"/>
                  <a:gd name="T93" fmla="*/ 14 h 464"/>
                  <a:gd name="T94" fmla="*/ 3 w 224"/>
                  <a:gd name="T95" fmla="*/ 15 h 464"/>
                  <a:gd name="T96" fmla="*/ 4 w 224"/>
                  <a:gd name="T97" fmla="*/ 15 h 464"/>
                  <a:gd name="T98" fmla="*/ 4 w 224"/>
                  <a:gd name="T99" fmla="*/ 15 h 464"/>
                  <a:gd name="T100" fmla="*/ 5 w 224"/>
                  <a:gd name="T101" fmla="*/ 15 h 464"/>
                  <a:gd name="T102" fmla="*/ 5 w 224"/>
                  <a:gd name="T103" fmla="*/ 15 h 464"/>
                  <a:gd name="T104" fmla="*/ 6 w 224"/>
                  <a:gd name="T105" fmla="*/ 15 h 464"/>
                  <a:gd name="T106" fmla="*/ 6 w 224"/>
                  <a:gd name="T107" fmla="*/ 14 h 464"/>
                  <a:gd name="T108" fmla="*/ 6 w 224"/>
                  <a:gd name="T109" fmla="*/ 13 h 464"/>
                  <a:gd name="T110" fmla="*/ 6 w 224"/>
                  <a:gd name="T111" fmla="*/ 13 h 464"/>
                  <a:gd name="T112" fmla="*/ 6 w 224"/>
                  <a:gd name="T113" fmla="*/ 12 h 46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464"/>
                  <a:gd name="T173" fmla="*/ 224 w 224"/>
                  <a:gd name="T174" fmla="*/ 464 h 46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464">
                    <a:moveTo>
                      <a:pt x="178" y="382"/>
                    </a:moveTo>
                    <a:lnTo>
                      <a:pt x="176" y="380"/>
                    </a:lnTo>
                    <a:lnTo>
                      <a:pt x="173" y="378"/>
                    </a:lnTo>
                    <a:lnTo>
                      <a:pt x="173" y="374"/>
                    </a:lnTo>
                    <a:lnTo>
                      <a:pt x="171" y="371"/>
                    </a:lnTo>
                    <a:lnTo>
                      <a:pt x="169" y="369"/>
                    </a:lnTo>
                    <a:lnTo>
                      <a:pt x="167" y="365"/>
                    </a:lnTo>
                    <a:lnTo>
                      <a:pt x="163" y="361"/>
                    </a:lnTo>
                    <a:lnTo>
                      <a:pt x="161" y="359"/>
                    </a:lnTo>
                    <a:lnTo>
                      <a:pt x="157" y="353"/>
                    </a:lnTo>
                    <a:lnTo>
                      <a:pt x="155" y="352"/>
                    </a:lnTo>
                    <a:lnTo>
                      <a:pt x="154" y="348"/>
                    </a:lnTo>
                    <a:lnTo>
                      <a:pt x="152" y="344"/>
                    </a:lnTo>
                    <a:lnTo>
                      <a:pt x="148" y="338"/>
                    </a:lnTo>
                    <a:lnTo>
                      <a:pt x="146" y="334"/>
                    </a:lnTo>
                    <a:lnTo>
                      <a:pt x="144" y="331"/>
                    </a:lnTo>
                    <a:lnTo>
                      <a:pt x="142" y="325"/>
                    </a:lnTo>
                    <a:lnTo>
                      <a:pt x="140" y="321"/>
                    </a:lnTo>
                    <a:lnTo>
                      <a:pt x="140" y="317"/>
                    </a:lnTo>
                    <a:lnTo>
                      <a:pt x="138" y="315"/>
                    </a:lnTo>
                    <a:lnTo>
                      <a:pt x="138" y="314"/>
                    </a:lnTo>
                    <a:lnTo>
                      <a:pt x="136" y="312"/>
                    </a:lnTo>
                    <a:lnTo>
                      <a:pt x="135" y="308"/>
                    </a:lnTo>
                    <a:lnTo>
                      <a:pt x="135" y="304"/>
                    </a:lnTo>
                    <a:lnTo>
                      <a:pt x="135" y="302"/>
                    </a:lnTo>
                    <a:lnTo>
                      <a:pt x="133" y="298"/>
                    </a:lnTo>
                    <a:lnTo>
                      <a:pt x="133" y="296"/>
                    </a:lnTo>
                    <a:lnTo>
                      <a:pt x="133" y="293"/>
                    </a:lnTo>
                    <a:lnTo>
                      <a:pt x="133" y="289"/>
                    </a:lnTo>
                    <a:lnTo>
                      <a:pt x="131" y="287"/>
                    </a:lnTo>
                    <a:lnTo>
                      <a:pt x="131" y="283"/>
                    </a:lnTo>
                    <a:lnTo>
                      <a:pt x="131" y="279"/>
                    </a:lnTo>
                    <a:lnTo>
                      <a:pt x="131" y="277"/>
                    </a:lnTo>
                    <a:lnTo>
                      <a:pt x="131" y="272"/>
                    </a:lnTo>
                    <a:lnTo>
                      <a:pt x="129" y="268"/>
                    </a:lnTo>
                    <a:lnTo>
                      <a:pt x="129" y="264"/>
                    </a:lnTo>
                    <a:lnTo>
                      <a:pt x="129" y="260"/>
                    </a:lnTo>
                    <a:lnTo>
                      <a:pt x="129" y="257"/>
                    </a:lnTo>
                    <a:lnTo>
                      <a:pt x="129" y="253"/>
                    </a:lnTo>
                    <a:lnTo>
                      <a:pt x="131" y="249"/>
                    </a:lnTo>
                    <a:lnTo>
                      <a:pt x="131" y="245"/>
                    </a:lnTo>
                    <a:lnTo>
                      <a:pt x="131" y="241"/>
                    </a:lnTo>
                    <a:lnTo>
                      <a:pt x="133" y="236"/>
                    </a:lnTo>
                    <a:lnTo>
                      <a:pt x="133" y="232"/>
                    </a:lnTo>
                    <a:lnTo>
                      <a:pt x="133" y="228"/>
                    </a:lnTo>
                    <a:lnTo>
                      <a:pt x="135" y="224"/>
                    </a:lnTo>
                    <a:lnTo>
                      <a:pt x="135" y="219"/>
                    </a:lnTo>
                    <a:lnTo>
                      <a:pt x="136" y="213"/>
                    </a:lnTo>
                    <a:lnTo>
                      <a:pt x="138" y="209"/>
                    </a:lnTo>
                    <a:lnTo>
                      <a:pt x="138" y="203"/>
                    </a:lnTo>
                    <a:lnTo>
                      <a:pt x="140" y="200"/>
                    </a:lnTo>
                    <a:lnTo>
                      <a:pt x="140" y="194"/>
                    </a:lnTo>
                    <a:lnTo>
                      <a:pt x="142" y="190"/>
                    </a:lnTo>
                    <a:lnTo>
                      <a:pt x="144" y="186"/>
                    </a:lnTo>
                    <a:lnTo>
                      <a:pt x="144" y="181"/>
                    </a:lnTo>
                    <a:lnTo>
                      <a:pt x="146" y="179"/>
                    </a:lnTo>
                    <a:lnTo>
                      <a:pt x="148" y="173"/>
                    </a:lnTo>
                    <a:lnTo>
                      <a:pt x="150" y="169"/>
                    </a:lnTo>
                    <a:lnTo>
                      <a:pt x="150" y="163"/>
                    </a:lnTo>
                    <a:lnTo>
                      <a:pt x="152" y="162"/>
                    </a:lnTo>
                    <a:lnTo>
                      <a:pt x="154" y="158"/>
                    </a:lnTo>
                    <a:lnTo>
                      <a:pt x="155" y="154"/>
                    </a:lnTo>
                    <a:lnTo>
                      <a:pt x="157" y="150"/>
                    </a:lnTo>
                    <a:lnTo>
                      <a:pt x="159" y="148"/>
                    </a:lnTo>
                    <a:lnTo>
                      <a:pt x="161" y="144"/>
                    </a:lnTo>
                    <a:lnTo>
                      <a:pt x="163" y="141"/>
                    </a:lnTo>
                    <a:lnTo>
                      <a:pt x="163" y="137"/>
                    </a:lnTo>
                    <a:lnTo>
                      <a:pt x="167" y="133"/>
                    </a:lnTo>
                    <a:lnTo>
                      <a:pt x="167" y="131"/>
                    </a:lnTo>
                    <a:lnTo>
                      <a:pt x="169" y="127"/>
                    </a:lnTo>
                    <a:lnTo>
                      <a:pt x="171" y="125"/>
                    </a:lnTo>
                    <a:lnTo>
                      <a:pt x="173" y="122"/>
                    </a:lnTo>
                    <a:lnTo>
                      <a:pt x="174" y="120"/>
                    </a:lnTo>
                    <a:lnTo>
                      <a:pt x="176" y="116"/>
                    </a:lnTo>
                    <a:lnTo>
                      <a:pt x="178" y="114"/>
                    </a:lnTo>
                    <a:lnTo>
                      <a:pt x="178" y="110"/>
                    </a:lnTo>
                    <a:lnTo>
                      <a:pt x="180" y="108"/>
                    </a:lnTo>
                    <a:lnTo>
                      <a:pt x="182" y="104"/>
                    </a:lnTo>
                    <a:lnTo>
                      <a:pt x="184" y="103"/>
                    </a:lnTo>
                    <a:lnTo>
                      <a:pt x="186" y="101"/>
                    </a:lnTo>
                    <a:lnTo>
                      <a:pt x="188" y="99"/>
                    </a:lnTo>
                    <a:lnTo>
                      <a:pt x="188" y="97"/>
                    </a:lnTo>
                    <a:lnTo>
                      <a:pt x="190" y="93"/>
                    </a:lnTo>
                    <a:lnTo>
                      <a:pt x="192" y="91"/>
                    </a:lnTo>
                    <a:lnTo>
                      <a:pt x="193" y="89"/>
                    </a:lnTo>
                    <a:lnTo>
                      <a:pt x="197" y="85"/>
                    </a:lnTo>
                    <a:lnTo>
                      <a:pt x="199" y="80"/>
                    </a:lnTo>
                    <a:lnTo>
                      <a:pt x="203" y="78"/>
                    </a:lnTo>
                    <a:lnTo>
                      <a:pt x="205" y="72"/>
                    </a:lnTo>
                    <a:lnTo>
                      <a:pt x="207" y="70"/>
                    </a:lnTo>
                    <a:lnTo>
                      <a:pt x="211" y="65"/>
                    </a:lnTo>
                    <a:lnTo>
                      <a:pt x="212" y="61"/>
                    </a:lnTo>
                    <a:lnTo>
                      <a:pt x="214" y="59"/>
                    </a:lnTo>
                    <a:lnTo>
                      <a:pt x="216" y="53"/>
                    </a:lnTo>
                    <a:lnTo>
                      <a:pt x="218" y="51"/>
                    </a:lnTo>
                    <a:lnTo>
                      <a:pt x="220" y="47"/>
                    </a:lnTo>
                    <a:lnTo>
                      <a:pt x="222" y="44"/>
                    </a:lnTo>
                    <a:lnTo>
                      <a:pt x="222" y="42"/>
                    </a:lnTo>
                    <a:lnTo>
                      <a:pt x="224" y="38"/>
                    </a:lnTo>
                    <a:lnTo>
                      <a:pt x="224" y="34"/>
                    </a:lnTo>
                    <a:lnTo>
                      <a:pt x="224" y="30"/>
                    </a:lnTo>
                    <a:lnTo>
                      <a:pt x="222" y="27"/>
                    </a:lnTo>
                    <a:lnTo>
                      <a:pt x="222" y="25"/>
                    </a:lnTo>
                    <a:lnTo>
                      <a:pt x="220" y="23"/>
                    </a:lnTo>
                    <a:lnTo>
                      <a:pt x="218" y="19"/>
                    </a:lnTo>
                    <a:lnTo>
                      <a:pt x="216" y="17"/>
                    </a:lnTo>
                    <a:lnTo>
                      <a:pt x="216" y="15"/>
                    </a:lnTo>
                    <a:lnTo>
                      <a:pt x="212" y="13"/>
                    </a:lnTo>
                    <a:lnTo>
                      <a:pt x="211" y="9"/>
                    </a:lnTo>
                    <a:lnTo>
                      <a:pt x="207" y="8"/>
                    </a:lnTo>
                    <a:lnTo>
                      <a:pt x="203" y="6"/>
                    </a:lnTo>
                    <a:lnTo>
                      <a:pt x="199" y="4"/>
                    </a:lnTo>
                    <a:lnTo>
                      <a:pt x="197" y="4"/>
                    </a:lnTo>
                    <a:lnTo>
                      <a:pt x="193" y="2"/>
                    </a:lnTo>
                    <a:lnTo>
                      <a:pt x="190" y="2"/>
                    </a:lnTo>
                    <a:lnTo>
                      <a:pt x="186" y="0"/>
                    </a:lnTo>
                    <a:lnTo>
                      <a:pt x="182" y="0"/>
                    </a:lnTo>
                    <a:lnTo>
                      <a:pt x="178" y="0"/>
                    </a:lnTo>
                    <a:lnTo>
                      <a:pt x="173" y="0"/>
                    </a:lnTo>
                    <a:lnTo>
                      <a:pt x="169" y="0"/>
                    </a:lnTo>
                    <a:lnTo>
                      <a:pt x="165" y="0"/>
                    </a:lnTo>
                    <a:lnTo>
                      <a:pt x="161" y="0"/>
                    </a:lnTo>
                    <a:lnTo>
                      <a:pt x="155" y="0"/>
                    </a:lnTo>
                    <a:lnTo>
                      <a:pt x="152" y="2"/>
                    </a:lnTo>
                    <a:lnTo>
                      <a:pt x="148" y="4"/>
                    </a:lnTo>
                    <a:lnTo>
                      <a:pt x="142" y="4"/>
                    </a:lnTo>
                    <a:lnTo>
                      <a:pt x="138" y="6"/>
                    </a:lnTo>
                    <a:lnTo>
                      <a:pt x="135" y="8"/>
                    </a:lnTo>
                    <a:lnTo>
                      <a:pt x="131" y="9"/>
                    </a:lnTo>
                    <a:lnTo>
                      <a:pt x="127" y="13"/>
                    </a:lnTo>
                    <a:lnTo>
                      <a:pt x="123" y="15"/>
                    </a:lnTo>
                    <a:lnTo>
                      <a:pt x="121" y="17"/>
                    </a:lnTo>
                    <a:lnTo>
                      <a:pt x="116" y="19"/>
                    </a:lnTo>
                    <a:lnTo>
                      <a:pt x="112" y="23"/>
                    </a:lnTo>
                    <a:lnTo>
                      <a:pt x="106" y="27"/>
                    </a:lnTo>
                    <a:lnTo>
                      <a:pt x="102" y="30"/>
                    </a:lnTo>
                    <a:lnTo>
                      <a:pt x="98" y="32"/>
                    </a:lnTo>
                    <a:lnTo>
                      <a:pt x="95" y="36"/>
                    </a:lnTo>
                    <a:lnTo>
                      <a:pt x="89" y="42"/>
                    </a:lnTo>
                    <a:lnTo>
                      <a:pt x="87" y="44"/>
                    </a:lnTo>
                    <a:lnTo>
                      <a:pt x="85" y="46"/>
                    </a:lnTo>
                    <a:lnTo>
                      <a:pt x="81" y="47"/>
                    </a:lnTo>
                    <a:lnTo>
                      <a:pt x="79" y="51"/>
                    </a:lnTo>
                    <a:lnTo>
                      <a:pt x="78" y="53"/>
                    </a:lnTo>
                    <a:lnTo>
                      <a:pt x="76" y="55"/>
                    </a:lnTo>
                    <a:lnTo>
                      <a:pt x="72" y="59"/>
                    </a:lnTo>
                    <a:lnTo>
                      <a:pt x="70" y="61"/>
                    </a:lnTo>
                    <a:lnTo>
                      <a:pt x="68" y="65"/>
                    </a:lnTo>
                    <a:lnTo>
                      <a:pt x="66" y="68"/>
                    </a:lnTo>
                    <a:lnTo>
                      <a:pt x="62" y="70"/>
                    </a:lnTo>
                    <a:lnTo>
                      <a:pt x="60" y="72"/>
                    </a:lnTo>
                    <a:lnTo>
                      <a:pt x="59" y="76"/>
                    </a:lnTo>
                    <a:lnTo>
                      <a:pt x="57" y="80"/>
                    </a:lnTo>
                    <a:lnTo>
                      <a:pt x="53" y="82"/>
                    </a:lnTo>
                    <a:lnTo>
                      <a:pt x="51" y="85"/>
                    </a:lnTo>
                    <a:lnTo>
                      <a:pt x="49" y="89"/>
                    </a:lnTo>
                    <a:lnTo>
                      <a:pt x="45" y="91"/>
                    </a:lnTo>
                    <a:lnTo>
                      <a:pt x="43" y="95"/>
                    </a:lnTo>
                    <a:lnTo>
                      <a:pt x="41" y="99"/>
                    </a:lnTo>
                    <a:lnTo>
                      <a:pt x="40" y="103"/>
                    </a:lnTo>
                    <a:lnTo>
                      <a:pt x="38" y="106"/>
                    </a:lnTo>
                    <a:lnTo>
                      <a:pt x="36" y="110"/>
                    </a:lnTo>
                    <a:lnTo>
                      <a:pt x="34" y="114"/>
                    </a:lnTo>
                    <a:lnTo>
                      <a:pt x="32" y="118"/>
                    </a:lnTo>
                    <a:lnTo>
                      <a:pt x="30" y="123"/>
                    </a:lnTo>
                    <a:lnTo>
                      <a:pt x="28" y="125"/>
                    </a:lnTo>
                    <a:lnTo>
                      <a:pt x="26" y="131"/>
                    </a:lnTo>
                    <a:lnTo>
                      <a:pt x="24" y="135"/>
                    </a:lnTo>
                    <a:lnTo>
                      <a:pt x="22" y="139"/>
                    </a:lnTo>
                    <a:lnTo>
                      <a:pt x="21" y="142"/>
                    </a:lnTo>
                    <a:lnTo>
                      <a:pt x="19" y="148"/>
                    </a:lnTo>
                    <a:lnTo>
                      <a:pt x="17" y="152"/>
                    </a:lnTo>
                    <a:lnTo>
                      <a:pt x="15" y="158"/>
                    </a:lnTo>
                    <a:lnTo>
                      <a:pt x="15" y="162"/>
                    </a:lnTo>
                    <a:lnTo>
                      <a:pt x="13" y="167"/>
                    </a:lnTo>
                    <a:lnTo>
                      <a:pt x="11" y="171"/>
                    </a:lnTo>
                    <a:lnTo>
                      <a:pt x="9" y="177"/>
                    </a:lnTo>
                    <a:lnTo>
                      <a:pt x="9" y="181"/>
                    </a:lnTo>
                    <a:lnTo>
                      <a:pt x="7" y="186"/>
                    </a:lnTo>
                    <a:lnTo>
                      <a:pt x="7" y="192"/>
                    </a:lnTo>
                    <a:lnTo>
                      <a:pt x="5" y="196"/>
                    </a:lnTo>
                    <a:lnTo>
                      <a:pt x="5" y="201"/>
                    </a:lnTo>
                    <a:lnTo>
                      <a:pt x="5" y="207"/>
                    </a:lnTo>
                    <a:lnTo>
                      <a:pt x="3" y="213"/>
                    </a:lnTo>
                    <a:lnTo>
                      <a:pt x="2" y="219"/>
                    </a:lnTo>
                    <a:lnTo>
                      <a:pt x="2" y="224"/>
                    </a:lnTo>
                    <a:lnTo>
                      <a:pt x="2" y="230"/>
                    </a:lnTo>
                    <a:lnTo>
                      <a:pt x="0" y="236"/>
                    </a:lnTo>
                    <a:lnTo>
                      <a:pt x="0" y="241"/>
                    </a:lnTo>
                    <a:lnTo>
                      <a:pt x="0" y="247"/>
                    </a:lnTo>
                    <a:lnTo>
                      <a:pt x="0" y="253"/>
                    </a:lnTo>
                    <a:lnTo>
                      <a:pt x="0" y="258"/>
                    </a:lnTo>
                    <a:lnTo>
                      <a:pt x="0" y="262"/>
                    </a:lnTo>
                    <a:lnTo>
                      <a:pt x="0" y="270"/>
                    </a:lnTo>
                    <a:lnTo>
                      <a:pt x="2" y="276"/>
                    </a:lnTo>
                    <a:lnTo>
                      <a:pt x="2" y="281"/>
                    </a:lnTo>
                    <a:lnTo>
                      <a:pt x="3" y="285"/>
                    </a:lnTo>
                    <a:lnTo>
                      <a:pt x="3" y="291"/>
                    </a:lnTo>
                    <a:lnTo>
                      <a:pt x="5" y="296"/>
                    </a:lnTo>
                    <a:lnTo>
                      <a:pt x="5" y="302"/>
                    </a:lnTo>
                    <a:lnTo>
                      <a:pt x="7" y="306"/>
                    </a:lnTo>
                    <a:lnTo>
                      <a:pt x="7" y="312"/>
                    </a:lnTo>
                    <a:lnTo>
                      <a:pt x="9" y="317"/>
                    </a:lnTo>
                    <a:lnTo>
                      <a:pt x="9" y="321"/>
                    </a:lnTo>
                    <a:lnTo>
                      <a:pt x="13" y="327"/>
                    </a:lnTo>
                    <a:lnTo>
                      <a:pt x="13" y="333"/>
                    </a:lnTo>
                    <a:lnTo>
                      <a:pt x="15" y="336"/>
                    </a:lnTo>
                    <a:lnTo>
                      <a:pt x="17" y="342"/>
                    </a:lnTo>
                    <a:lnTo>
                      <a:pt x="17" y="346"/>
                    </a:lnTo>
                    <a:lnTo>
                      <a:pt x="19" y="352"/>
                    </a:lnTo>
                    <a:lnTo>
                      <a:pt x="22" y="355"/>
                    </a:lnTo>
                    <a:lnTo>
                      <a:pt x="22" y="359"/>
                    </a:lnTo>
                    <a:lnTo>
                      <a:pt x="26" y="363"/>
                    </a:lnTo>
                    <a:lnTo>
                      <a:pt x="26" y="369"/>
                    </a:lnTo>
                    <a:lnTo>
                      <a:pt x="30" y="374"/>
                    </a:lnTo>
                    <a:lnTo>
                      <a:pt x="32" y="378"/>
                    </a:lnTo>
                    <a:lnTo>
                      <a:pt x="34" y="382"/>
                    </a:lnTo>
                    <a:lnTo>
                      <a:pt x="36" y="386"/>
                    </a:lnTo>
                    <a:lnTo>
                      <a:pt x="40" y="390"/>
                    </a:lnTo>
                    <a:lnTo>
                      <a:pt x="41" y="393"/>
                    </a:lnTo>
                    <a:lnTo>
                      <a:pt x="43" y="397"/>
                    </a:lnTo>
                    <a:lnTo>
                      <a:pt x="45" y="401"/>
                    </a:lnTo>
                    <a:lnTo>
                      <a:pt x="47" y="405"/>
                    </a:lnTo>
                    <a:lnTo>
                      <a:pt x="51" y="407"/>
                    </a:lnTo>
                    <a:lnTo>
                      <a:pt x="53" y="412"/>
                    </a:lnTo>
                    <a:lnTo>
                      <a:pt x="57" y="414"/>
                    </a:lnTo>
                    <a:lnTo>
                      <a:pt x="59" y="418"/>
                    </a:lnTo>
                    <a:lnTo>
                      <a:pt x="60" y="422"/>
                    </a:lnTo>
                    <a:lnTo>
                      <a:pt x="64" y="424"/>
                    </a:lnTo>
                    <a:lnTo>
                      <a:pt x="66" y="426"/>
                    </a:lnTo>
                    <a:lnTo>
                      <a:pt x="70" y="431"/>
                    </a:lnTo>
                    <a:lnTo>
                      <a:pt x="72" y="433"/>
                    </a:lnTo>
                    <a:lnTo>
                      <a:pt x="76" y="435"/>
                    </a:lnTo>
                    <a:lnTo>
                      <a:pt x="78" y="439"/>
                    </a:lnTo>
                    <a:lnTo>
                      <a:pt x="79" y="441"/>
                    </a:lnTo>
                    <a:lnTo>
                      <a:pt x="81" y="443"/>
                    </a:lnTo>
                    <a:lnTo>
                      <a:pt x="85" y="445"/>
                    </a:lnTo>
                    <a:lnTo>
                      <a:pt x="89" y="449"/>
                    </a:lnTo>
                    <a:lnTo>
                      <a:pt x="91" y="450"/>
                    </a:lnTo>
                    <a:lnTo>
                      <a:pt x="95" y="450"/>
                    </a:lnTo>
                    <a:lnTo>
                      <a:pt x="97" y="452"/>
                    </a:lnTo>
                    <a:lnTo>
                      <a:pt x="98" y="454"/>
                    </a:lnTo>
                    <a:lnTo>
                      <a:pt x="102" y="456"/>
                    </a:lnTo>
                    <a:lnTo>
                      <a:pt x="104" y="458"/>
                    </a:lnTo>
                    <a:lnTo>
                      <a:pt x="108" y="458"/>
                    </a:lnTo>
                    <a:lnTo>
                      <a:pt x="112" y="460"/>
                    </a:lnTo>
                    <a:lnTo>
                      <a:pt x="114" y="460"/>
                    </a:lnTo>
                    <a:lnTo>
                      <a:pt x="116" y="460"/>
                    </a:lnTo>
                    <a:lnTo>
                      <a:pt x="119" y="462"/>
                    </a:lnTo>
                    <a:lnTo>
                      <a:pt x="121" y="462"/>
                    </a:lnTo>
                    <a:lnTo>
                      <a:pt x="125" y="464"/>
                    </a:lnTo>
                    <a:lnTo>
                      <a:pt x="127" y="464"/>
                    </a:lnTo>
                    <a:lnTo>
                      <a:pt x="129" y="464"/>
                    </a:lnTo>
                    <a:lnTo>
                      <a:pt x="133" y="464"/>
                    </a:lnTo>
                    <a:lnTo>
                      <a:pt x="135" y="464"/>
                    </a:lnTo>
                    <a:lnTo>
                      <a:pt x="138" y="464"/>
                    </a:lnTo>
                    <a:lnTo>
                      <a:pt x="142" y="462"/>
                    </a:lnTo>
                    <a:lnTo>
                      <a:pt x="148" y="462"/>
                    </a:lnTo>
                    <a:lnTo>
                      <a:pt x="150" y="460"/>
                    </a:lnTo>
                    <a:lnTo>
                      <a:pt x="154" y="458"/>
                    </a:lnTo>
                    <a:lnTo>
                      <a:pt x="157" y="458"/>
                    </a:lnTo>
                    <a:lnTo>
                      <a:pt x="161" y="454"/>
                    </a:lnTo>
                    <a:lnTo>
                      <a:pt x="163" y="452"/>
                    </a:lnTo>
                    <a:lnTo>
                      <a:pt x="167" y="450"/>
                    </a:lnTo>
                    <a:lnTo>
                      <a:pt x="169" y="449"/>
                    </a:lnTo>
                    <a:lnTo>
                      <a:pt x="171" y="443"/>
                    </a:lnTo>
                    <a:lnTo>
                      <a:pt x="173" y="441"/>
                    </a:lnTo>
                    <a:lnTo>
                      <a:pt x="176" y="439"/>
                    </a:lnTo>
                    <a:lnTo>
                      <a:pt x="178" y="435"/>
                    </a:lnTo>
                    <a:lnTo>
                      <a:pt x="178" y="431"/>
                    </a:lnTo>
                    <a:lnTo>
                      <a:pt x="180" y="426"/>
                    </a:lnTo>
                    <a:lnTo>
                      <a:pt x="180" y="424"/>
                    </a:lnTo>
                    <a:lnTo>
                      <a:pt x="180" y="420"/>
                    </a:lnTo>
                    <a:lnTo>
                      <a:pt x="182" y="416"/>
                    </a:lnTo>
                    <a:lnTo>
                      <a:pt x="182" y="412"/>
                    </a:lnTo>
                    <a:lnTo>
                      <a:pt x="182" y="409"/>
                    </a:lnTo>
                    <a:lnTo>
                      <a:pt x="184" y="405"/>
                    </a:lnTo>
                    <a:lnTo>
                      <a:pt x="182" y="401"/>
                    </a:lnTo>
                    <a:lnTo>
                      <a:pt x="182" y="399"/>
                    </a:lnTo>
                    <a:lnTo>
                      <a:pt x="182" y="395"/>
                    </a:lnTo>
                    <a:lnTo>
                      <a:pt x="182" y="393"/>
                    </a:lnTo>
                    <a:lnTo>
                      <a:pt x="180" y="390"/>
                    </a:lnTo>
                    <a:lnTo>
                      <a:pt x="180" y="386"/>
                    </a:lnTo>
                    <a:lnTo>
                      <a:pt x="178" y="384"/>
                    </a:lnTo>
                    <a:lnTo>
                      <a:pt x="178" y="382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6" name="Freeform 14"/>
              <p:cNvSpPr>
                <a:spLocks/>
              </p:cNvSpPr>
              <p:nvPr/>
            </p:nvSpPr>
            <p:spPr bwMode="auto">
              <a:xfrm>
                <a:off x="4071" y="1513"/>
                <a:ext cx="124" cy="326"/>
              </a:xfrm>
              <a:custGeom>
                <a:avLst/>
                <a:gdLst>
                  <a:gd name="T0" fmla="*/ 6 w 249"/>
                  <a:gd name="T1" fmla="*/ 3 h 652"/>
                  <a:gd name="T2" fmla="*/ 6 w 249"/>
                  <a:gd name="T3" fmla="*/ 3 h 652"/>
                  <a:gd name="T4" fmla="*/ 5 w 249"/>
                  <a:gd name="T5" fmla="*/ 5 h 652"/>
                  <a:gd name="T6" fmla="*/ 5 w 249"/>
                  <a:gd name="T7" fmla="*/ 5 h 652"/>
                  <a:gd name="T8" fmla="*/ 5 w 249"/>
                  <a:gd name="T9" fmla="*/ 5 h 652"/>
                  <a:gd name="T10" fmla="*/ 4 w 249"/>
                  <a:gd name="T11" fmla="*/ 6 h 652"/>
                  <a:gd name="T12" fmla="*/ 4 w 249"/>
                  <a:gd name="T13" fmla="*/ 7 h 652"/>
                  <a:gd name="T14" fmla="*/ 4 w 249"/>
                  <a:gd name="T15" fmla="*/ 9 h 652"/>
                  <a:gd name="T16" fmla="*/ 4 w 249"/>
                  <a:gd name="T17" fmla="*/ 10 h 652"/>
                  <a:gd name="T18" fmla="*/ 4 w 249"/>
                  <a:gd name="T19" fmla="*/ 11 h 652"/>
                  <a:gd name="T20" fmla="*/ 4 w 249"/>
                  <a:gd name="T21" fmla="*/ 12 h 652"/>
                  <a:gd name="T22" fmla="*/ 4 w 249"/>
                  <a:gd name="T23" fmla="*/ 13 h 652"/>
                  <a:gd name="T24" fmla="*/ 5 w 249"/>
                  <a:gd name="T25" fmla="*/ 14 h 652"/>
                  <a:gd name="T26" fmla="*/ 5 w 249"/>
                  <a:gd name="T27" fmla="*/ 15 h 652"/>
                  <a:gd name="T28" fmla="*/ 6 w 249"/>
                  <a:gd name="T29" fmla="*/ 17 h 652"/>
                  <a:gd name="T30" fmla="*/ 6 w 249"/>
                  <a:gd name="T31" fmla="*/ 18 h 652"/>
                  <a:gd name="T32" fmla="*/ 7 w 249"/>
                  <a:gd name="T33" fmla="*/ 18 h 652"/>
                  <a:gd name="T34" fmla="*/ 7 w 249"/>
                  <a:gd name="T35" fmla="*/ 19 h 652"/>
                  <a:gd name="T36" fmla="*/ 7 w 249"/>
                  <a:gd name="T37" fmla="*/ 19 h 652"/>
                  <a:gd name="T38" fmla="*/ 7 w 249"/>
                  <a:gd name="T39" fmla="*/ 20 h 652"/>
                  <a:gd name="T40" fmla="*/ 7 w 249"/>
                  <a:gd name="T41" fmla="*/ 20 h 652"/>
                  <a:gd name="T42" fmla="*/ 6 w 249"/>
                  <a:gd name="T43" fmla="*/ 20 h 652"/>
                  <a:gd name="T44" fmla="*/ 6 w 249"/>
                  <a:gd name="T45" fmla="*/ 20 h 652"/>
                  <a:gd name="T46" fmla="*/ 5 w 249"/>
                  <a:gd name="T47" fmla="*/ 20 h 652"/>
                  <a:gd name="T48" fmla="*/ 4 w 249"/>
                  <a:gd name="T49" fmla="*/ 20 h 652"/>
                  <a:gd name="T50" fmla="*/ 4 w 249"/>
                  <a:gd name="T51" fmla="*/ 20 h 652"/>
                  <a:gd name="T52" fmla="*/ 3 w 249"/>
                  <a:gd name="T53" fmla="*/ 20 h 652"/>
                  <a:gd name="T54" fmla="*/ 2 w 249"/>
                  <a:gd name="T55" fmla="*/ 19 h 652"/>
                  <a:gd name="T56" fmla="*/ 2 w 249"/>
                  <a:gd name="T57" fmla="*/ 18 h 652"/>
                  <a:gd name="T58" fmla="*/ 1 w 249"/>
                  <a:gd name="T59" fmla="*/ 17 h 652"/>
                  <a:gd name="T60" fmla="*/ 1 w 249"/>
                  <a:gd name="T61" fmla="*/ 15 h 652"/>
                  <a:gd name="T62" fmla="*/ 0 w 249"/>
                  <a:gd name="T63" fmla="*/ 14 h 652"/>
                  <a:gd name="T64" fmla="*/ 0 w 249"/>
                  <a:gd name="T65" fmla="*/ 13 h 652"/>
                  <a:gd name="T66" fmla="*/ 0 w 249"/>
                  <a:gd name="T67" fmla="*/ 12 h 652"/>
                  <a:gd name="T68" fmla="*/ 0 w 249"/>
                  <a:gd name="T69" fmla="*/ 11 h 652"/>
                  <a:gd name="T70" fmla="*/ 0 w 249"/>
                  <a:gd name="T71" fmla="*/ 10 h 652"/>
                  <a:gd name="T72" fmla="*/ 0 w 249"/>
                  <a:gd name="T73" fmla="*/ 9 h 652"/>
                  <a:gd name="T74" fmla="*/ 0 w 249"/>
                  <a:gd name="T75" fmla="*/ 7 h 652"/>
                  <a:gd name="T76" fmla="*/ 0 w 249"/>
                  <a:gd name="T77" fmla="*/ 5 h 652"/>
                  <a:gd name="T78" fmla="*/ 1 w 249"/>
                  <a:gd name="T79" fmla="*/ 5 h 652"/>
                  <a:gd name="T80" fmla="*/ 1 w 249"/>
                  <a:gd name="T81" fmla="*/ 3 h 652"/>
                  <a:gd name="T82" fmla="*/ 2 w 249"/>
                  <a:gd name="T83" fmla="*/ 3 h 652"/>
                  <a:gd name="T84" fmla="*/ 2 w 249"/>
                  <a:gd name="T85" fmla="*/ 1 h 652"/>
                  <a:gd name="T86" fmla="*/ 3 w 249"/>
                  <a:gd name="T87" fmla="*/ 1 h 652"/>
                  <a:gd name="T88" fmla="*/ 3 w 249"/>
                  <a:gd name="T89" fmla="*/ 1 h 652"/>
                  <a:gd name="T90" fmla="*/ 4 w 249"/>
                  <a:gd name="T91" fmla="*/ 1 h 652"/>
                  <a:gd name="T92" fmla="*/ 5 w 249"/>
                  <a:gd name="T93" fmla="*/ 1 h 652"/>
                  <a:gd name="T94" fmla="*/ 5 w 249"/>
                  <a:gd name="T95" fmla="*/ 0 h 652"/>
                  <a:gd name="T96" fmla="*/ 6 w 249"/>
                  <a:gd name="T97" fmla="*/ 1 h 652"/>
                  <a:gd name="T98" fmla="*/ 6 w 249"/>
                  <a:gd name="T99" fmla="*/ 1 h 652"/>
                  <a:gd name="T100" fmla="*/ 7 w 249"/>
                  <a:gd name="T101" fmla="*/ 1 h 652"/>
                  <a:gd name="T102" fmla="*/ 7 w 249"/>
                  <a:gd name="T103" fmla="*/ 1 h 652"/>
                  <a:gd name="T104" fmla="*/ 7 w 249"/>
                  <a:gd name="T105" fmla="*/ 1 h 652"/>
                  <a:gd name="T106" fmla="*/ 6 w 249"/>
                  <a:gd name="T107" fmla="*/ 3 h 65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49"/>
                  <a:gd name="T163" fmla="*/ 0 h 652"/>
                  <a:gd name="T164" fmla="*/ 249 w 249"/>
                  <a:gd name="T165" fmla="*/ 652 h 65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49" h="652">
                    <a:moveTo>
                      <a:pt x="220" y="86"/>
                    </a:moveTo>
                    <a:lnTo>
                      <a:pt x="218" y="89"/>
                    </a:lnTo>
                    <a:lnTo>
                      <a:pt x="215" y="91"/>
                    </a:lnTo>
                    <a:lnTo>
                      <a:pt x="213" y="93"/>
                    </a:lnTo>
                    <a:lnTo>
                      <a:pt x="211" y="95"/>
                    </a:lnTo>
                    <a:lnTo>
                      <a:pt x="209" y="99"/>
                    </a:lnTo>
                    <a:lnTo>
                      <a:pt x="207" y="103"/>
                    </a:lnTo>
                    <a:lnTo>
                      <a:pt x="203" y="105"/>
                    </a:lnTo>
                    <a:lnTo>
                      <a:pt x="201" y="108"/>
                    </a:lnTo>
                    <a:lnTo>
                      <a:pt x="198" y="110"/>
                    </a:lnTo>
                    <a:lnTo>
                      <a:pt x="196" y="114"/>
                    </a:lnTo>
                    <a:lnTo>
                      <a:pt x="194" y="118"/>
                    </a:lnTo>
                    <a:lnTo>
                      <a:pt x="190" y="124"/>
                    </a:lnTo>
                    <a:lnTo>
                      <a:pt x="188" y="124"/>
                    </a:lnTo>
                    <a:lnTo>
                      <a:pt x="186" y="127"/>
                    </a:lnTo>
                    <a:lnTo>
                      <a:pt x="184" y="129"/>
                    </a:lnTo>
                    <a:lnTo>
                      <a:pt x="184" y="131"/>
                    </a:lnTo>
                    <a:lnTo>
                      <a:pt x="182" y="135"/>
                    </a:lnTo>
                    <a:lnTo>
                      <a:pt x="179" y="137"/>
                    </a:lnTo>
                    <a:lnTo>
                      <a:pt x="179" y="139"/>
                    </a:lnTo>
                    <a:lnTo>
                      <a:pt x="177" y="143"/>
                    </a:lnTo>
                    <a:lnTo>
                      <a:pt x="175" y="146"/>
                    </a:lnTo>
                    <a:lnTo>
                      <a:pt x="175" y="148"/>
                    </a:lnTo>
                    <a:lnTo>
                      <a:pt x="173" y="150"/>
                    </a:lnTo>
                    <a:lnTo>
                      <a:pt x="171" y="154"/>
                    </a:lnTo>
                    <a:lnTo>
                      <a:pt x="169" y="158"/>
                    </a:lnTo>
                    <a:lnTo>
                      <a:pt x="167" y="162"/>
                    </a:lnTo>
                    <a:lnTo>
                      <a:pt x="167" y="165"/>
                    </a:lnTo>
                    <a:lnTo>
                      <a:pt x="165" y="169"/>
                    </a:lnTo>
                    <a:lnTo>
                      <a:pt x="163" y="173"/>
                    </a:lnTo>
                    <a:lnTo>
                      <a:pt x="161" y="177"/>
                    </a:lnTo>
                    <a:lnTo>
                      <a:pt x="160" y="182"/>
                    </a:lnTo>
                    <a:lnTo>
                      <a:pt x="160" y="186"/>
                    </a:lnTo>
                    <a:lnTo>
                      <a:pt x="158" y="190"/>
                    </a:lnTo>
                    <a:lnTo>
                      <a:pt x="158" y="194"/>
                    </a:lnTo>
                    <a:lnTo>
                      <a:pt x="156" y="200"/>
                    </a:lnTo>
                    <a:lnTo>
                      <a:pt x="156" y="205"/>
                    </a:lnTo>
                    <a:lnTo>
                      <a:pt x="154" y="209"/>
                    </a:lnTo>
                    <a:lnTo>
                      <a:pt x="152" y="215"/>
                    </a:lnTo>
                    <a:lnTo>
                      <a:pt x="150" y="221"/>
                    </a:lnTo>
                    <a:lnTo>
                      <a:pt x="150" y="228"/>
                    </a:lnTo>
                    <a:lnTo>
                      <a:pt x="148" y="232"/>
                    </a:lnTo>
                    <a:lnTo>
                      <a:pt x="148" y="240"/>
                    </a:lnTo>
                    <a:lnTo>
                      <a:pt x="146" y="245"/>
                    </a:lnTo>
                    <a:lnTo>
                      <a:pt x="146" y="253"/>
                    </a:lnTo>
                    <a:lnTo>
                      <a:pt x="144" y="259"/>
                    </a:lnTo>
                    <a:lnTo>
                      <a:pt x="144" y="266"/>
                    </a:lnTo>
                    <a:lnTo>
                      <a:pt x="142" y="272"/>
                    </a:lnTo>
                    <a:lnTo>
                      <a:pt x="142" y="281"/>
                    </a:lnTo>
                    <a:lnTo>
                      <a:pt x="142" y="289"/>
                    </a:lnTo>
                    <a:lnTo>
                      <a:pt x="141" y="295"/>
                    </a:lnTo>
                    <a:lnTo>
                      <a:pt x="141" y="304"/>
                    </a:lnTo>
                    <a:lnTo>
                      <a:pt x="141" y="312"/>
                    </a:lnTo>
                    <a:lnTo>
                      <a:pt x="141" y="319"/>
                    </a:lnTo>
                    <a:lnTo>
                      <a:pt x="141" y="329"/>
                    </a:lnTo>
                    <a:lnTo>
                      <a:pt x="141" y="336"/>
                    </a:lnTo>
                    <a:lnTo>
                      <a:pt x="141" y="346"/>
                    </a:lnTo>
                    <a:lnTo>
                      <a:pt x="141" y="354"/>
                    </a:lnTo>
                    <a:lnTo>
                      <a:pt x="141" y="361"/>
                    </a:lnTo>
                    <a:lnTo>
                      <a:pt x="141" y="367"/>
                    </a:lnTo>
                    <a:lnTo>
                      <a:pt x="142" y="374"/>
                    </a:lnTo>
                    <a:lnTo>
                      <a:pt x="142" y="382"/>
                    </a:lnTo>
                    <a:lnTo>
                      <a:pt x="144" y="390"/>
                    </a:lnTo>
                    <a:lnTo>
                      <a:pt x="146" y="395"/>
                    </a:lnTo>
                    <a:lnTo>
                      <a:pt x="146" y="403"/>
                    </a:lnTo>
                    <a:lnTo>
                      <a:pt x="148" y="409"/>
                    </a:lnTo>
                    <a:lnTo>
                      <a:pt x="150" y="416"/>
                    </a:lnTo>
                    <a:lnTo>
                      <a:pt x="150" y="422"/>
                    </a:lnTo>
                    <a:lnTo>
                      <a:pt x="154" y="428"/>
                    </a:lnTo>
                    <a:lnTo>
                      <a:pt x="156" y="435"/>
                    </a:lnTo>
                    <a:lnTo>
                      <a:pt x="158" y="441"/>
                    </a:lnTo>
                    <a:lnTo>
                      <a:pt x="158" y="447"/>
                    </a:lnTo>
                    <a:lnTo>
                      <a:pt x="161" y="452"/>
                    </a:lnTo>
                    <a:lnTo>
                      <a:pt x="163" y="458"/>
                    </a:lnTo>
                    <a:lnTo>
                      <a:pt x="165" y="464"/>
                    </a:lnTo>
                    <a:lnTo>
                      <a:pt x="167" y="468"/>
                    </a:lnTo>
                    <a:lnTo>
                      <a:pt x="171" y="473"/>
                    </a:lnTo>
                    <a:lnTo>
                      <a:pt x="173" y="479"/>
                    </a:lnTo>
                    <a:lnTo>
                      <a:pt x="175" y="483"/>
                    </a:lnTo>
                    <a:lnTo>
                      <a:pt x="179" y="490"/>
                    </a:lnTo>
                    <a:lnTo>
                      <a:pt x="180" y="494"/>
                    </a:lnTo>
                    <a:lnTo>
                      <a:pt x="184" y="498"/>
                    </a:lnTo>
                    <a:lnTo>
                      <a:pt x="186" y="504"/>
                    </a:lnTo>
                    <a:lnTo>
                      <a:pt x="188" y="508"/>
                    </a:lnTo>
                    <a:lnTo>
                      <a:pt x="192" y="513"/>
                    </a:lnTo>
                    <a:lnTo>
                      <a:pt x="196" y="517"/>
                    </a:lnTo>
                    <a:lnTo>
                      <a:pt x="198" y="521"/>
                    </a:lnTo>
                    <a:lnTo>
                      <a:pt x="199" y="525"/>
                    </a:lnTo>
                    <a:lnTo>
                      <a:pt x="203" y="528"/>
                    </a:lnTo>
                    <a:lnTo>
                      <a:pt x="205" y="534"/>
                    </a:lnTo>
                    <a:lnTo>
                      <a:pt x="207" y="536"/>
                    </a:lnTo>
                    <a:lnTo>
                      <a:pt x="211" y="542"/>
                    </a:lnTo>
                    <a:lnTo>
                      <a:pt x="213" y="546"/>
                    </a:lnTo>
                    <a:lnTo>
                      <a:pt x="215" y="547"/>
                    </a:lnTo>
                    <a:lnTo>
                      <a:pt x="218" y="553"/>
                    </a:lnTo>
                    <a:lnTo>
                      <a:pt x="220" y="555"/>
                    </a:lnTo>
                    <a:lnTo>
                      <a:pt x="222" y="559"/>
                    </a:lnTo>
                    <a:lnTo>
                      <a:pt x="224" y="563"/>
                    </a:lnTo>
                    <a:lnTo>
                      <a:pt x="228" y="565"/>
                    </a:lnTo>
                    <a:lnTo>
                      <a:pt x="230" y="568"/>
                    </a:lnTo>
                    <a:lnTo>
                      <a:pt x="232" y="572"/>
                    </a:lnTo>
                    <a:lnTo>
                      <a:pt x="234" y="574"/>
                    </a:lnTo>
                    <a:lnTo>
                      <a:pt x="234" y="578"/>
                    </a:lnTo>
                    <a:lnTo>
                      <a:pt x="237" y="580"/>
                    </a:lnTo>
                    <a:lnTo>
                      <a:pt x="239" y="584"/>
                    </a:lnTo>
                    <a:lnTo>
                      <a:pt x="241" y="585"/>
                    </a:lnTo>
                    <a:lnTo>
                      <a:pt x="241" y="589"/>
                    </a:lnTo>
                    <a:lnTo>
                      <a:pt x="243" y="593"/>
                    </a:lnTo>
                    <a:lnTo>
                      <a:pt x="245" y="595"/>
                    </a:lnTo>
                    <a:lnTo>
                      <a:pt x="247" y="599"/>
                    </a:lnTo>
                    <a:lnTo>
                      <a:pt x="247" y="601"/>
                    </a:lnTo>
                    <a:lnTo>
                      <a:pt x="249" y="603"/>
                    </a:lnTo>
                    <a:lnTo>
                      <a:pt x="249" y="606"/>
                    </a:lnTo>
                    <a:lnTo>
                      <a:pt x="249" y="608"/>
                    </a:lnTo>
                    <a:lnTo>
                      <a:pt x="249" y="610"/>
                    </a:lnTo>
                    <a:lnTo>
                      <a:pt x="249" y="612"/>
                    </a:lnTo>
                    <a:lnTo>
                      <a:pt x="249" y="616"/>
                    </a:lnTo>
                    <a:lnTo>
                      <a:pt x="249" y="620"/>
                    </a:lnTo>
                    <a:lnTo>
                      <a:pt x="247" y="625"/>
                    </a:lnTo>
                    <a:lnTo>
                      <a:pt x="245" y="627"/>
                    </a:lnTo>
                    <a:lnTo>
                      <a:pt x="243" y="633"/>
                    </a:lnTo>
                    <a:lnTo>
                      <a:pt x="239" y="635"/>
                    </a:lnTo>
                    <a:lnTo>
                      <a:pt x="237" y="639"/>
                    </a:lnTo>
                    <a:lnTo>
                      <a:pt x="232" y="641"/>
                    </a:lnTo>
                    <a:lnTo>
                      <a:pt x="230" y="644"/>
                    </a:lnTo>
                    <a:lnTo>
                      <a:pt x="226" y="644"/>
                    </a:lnTo>
                    <a:lnTo>
                      <a:pt x="224" y="646"/>
                    </a:lnTo>
                    <a:lnTo>
                      <a:pt x="222" y="646"/>
                    </a:lnTo>
                    <a:lnTo>
                      <a:pt x="220" y="648"/>
                    </a:lnTo>
                    <a:lnTo>
                      <a:pt x="218" y="648"/>
                    </a:lnTo>
                    <a:lnTo>
                      <a:pt x="215" y="648"/>
                    </a:lnTo>
                    <a:lnTo>
                      <a:pt x="213" y="650"/>
                    </a:lnTo>
                    <a:lnTo>
                      <a:pt x="209" y="650"/>
                    </a:lnTo>
                    <a:lnTo>
                      <a:pt x="207" y="650"/>
                    </a:lnTo>
                    <a:lnTo>
                      <a:pt x="203" y="650"/>
                    </a:lnTo>
                    <a:lnTo>
                      <a:pt x="201" y="650"/>
                    </a:lnTo>
                    <a:lnTo>
                      <a:pt x="198" y="652"/>
                    </a:lnTo>
                    <a:lnTo>
                      <a:pt x="194" y="650"/>
                    </a:lnTo>
                    <a:lnTo>
                      <a:pt x="192" y="650"/>
                    </a:lnTo>
                    <a:lnTo>
                      <a:pt x="188" y="650"/>
                    </a:lnTo>
                    <a:lnTo>
                      <a:pt x="184" y="650"/>
                    </a:lnTo>
                    <a:lnTo>
                      <a:pt x="180" y="648"/>
                    </a:lnTo>
                    <a:lnTo>
                      <a:pt x="177" y="648"/>
                    </a:lnTo>
                    <a:lnTo>
                      <a:pt x="175" y="648"/>
                    </a:lnTo>
                    <a:lnTo>
                      <a:pt x="171" y="646"/>
                    </a:lnTo>
                    <a:lnTo>
                      <a:pt x="167" y="646"/>
                    </a:lnTo>
                    <a:lnTo>
                      <a:pt x="163" y="644"/>
                    </a:lnTo>
                    <a:lnTo>
                      <a:pt x="160" y="643"/>
                    </a:lnTo>
                    <a:lnTo>
                      <a:pt x="158" y="643"/>
                    </a:lnTo>
                    <a:lnTo>
                      <a:pt x="152" y="639"/>
                    </a:lnTo>
                    <a:lnTo>
                      <a:pt x="150" y="637"/>
                    </a:lnTo>
                    <a:lnTo>
                      <a:pt x="146" y="637"/>
                    </a:lnTo>
                    <a:lnTo>
                      <a:pt x="142" y="635"/>
                    </a:lnTo>
                    <a:lnTo>
                      <a:pt x="139" y="633"/>
                    </a:lnTo>
                    <a:lnTo>
                      <a:pt x="135" y="631"/>
                    </a:lnTo>
                    <a:lnTo>
                      <a:pt x="131" y="629"/>
                    </a:lnTo>
                    <a:lnTo>
                      <a:pt x="127" y="627"/>
                    </a:lnTo>
                    <a:lnTo>
                      <a:pt x="123" y="623"/>
                    </a:lnTo>
                    <a:lnTo>
                      <a:pt x="120" y="620"/>
                    </a:lnTo>
                    <a:lnTo>
                      <a:pt x="116" y="618"/>
                    </a:lnTo>
                    <a:lnTo>
                      <a:pt x="112" y="616"/>
                    </a:lnTo>
                    <a:lnTo>
                      <a:pt x="110" y="612"/>
                    </a:lnTo>
                    <a:lnTo>
                      <a:pt x="104" y="608"/>
                    </a:lnTo>
                    <a:lnTo>
                      <a:pt x="103" y="606"/>
                    </a:lnTo>
                    <a:lnTo>
                      <a:pt x="99" y="603"/>
                    </a:lnTo>
                    <a:lnTo>
                      <a:pt x="95" y="599"/>
                    </a:lnTo>
                    <a:lnTo>
                      <a:pt x="91" y="595"/>
                    </a:lnTo>
                    <a:lnTo>
                      <a:pt x="87" y="591"/>
                    </a:lnTo>
                    <a:lnTo>
                      <a:pt x="85" y="585"/>
                    </a:lnTo>
                    <a:lnTo>
                      <a:pt x="80" y="582"/>
                    </a:lnTo>
                    <a:lnTo>
                      <a:pt x="78" y="578"/>
                    </a:lnTo>
                    <a:lnTo>
                      <a:pt x="74" y="574"/>
                    </a:lnTo>
                    <a:lnTo>
                      <a:pt x="70" y="570"/>
                    </a:lnTo>
                    <a:lnTo>
                      <a:pt x="66" y="565"/>
                    </a:lnTo>
                    <a:lnTo>
                      <a:pt x="65" y="561"/>
                    </a:lnTo>
                    <a:lnTo>
                      <a:pt x="61" y="555"/>
                    </a:lnTo>
                    <a:lnTo>
                      <a:pt x="59" y="549"/>
                    </a:lnTo>
                    <a:lnTo>
                      <a:pt x="55" y="546"/>
                    </a:lnTo>
                    <a:lnTo>
                      <a:pt x="51" y="538"/>
                    </a:lnTo>
                    <a:lnTo>
                      <a:pt x="49" y="534"/>
                    </a:lnTo>
                    <a:lnTo>
                      <a:pt x="47" y="528"/>
                    </a:lnTo>
                    <a:lnTo>
                      <a:pt x="44" y="523"/>
                    </a:lnTo>
                    <a:lnTo>
                      <a:pt x="42" y="517"/>
                    </a:lnTo>
                    <a:lnTo>
                      <a:pt x="40" y="511"/>
                    </a:lnTo>
                    <a:lnTo>
                      <a:pt x="38" y="508"/>
                    </a:lnTo>
                    <a:lnTo>
                      <a:pt x="34" y="502"/>
                    </a:lnTo>
                    <a:lnTo>
                      <a:pt x="32" y="496"/>
                    </a:lnTo>
                    <a:lnTo>
                      <a:pt x="30" y="490"/>
                    </a:lnTo>
                    <a:lnTo>
                      <a:pt x="27" y="485"/>
                    </a:lnTo>
                    <a:lnTo>
                      <a:pt x="25" y="479"/>
                    </a:lnTo>
                    <a:lnTo>
                      <a:pt x="23" y="473"/>
                    </a:lnTo>
                    <a:lnTo>
                      <a:pt x="21" y="468"/>
                    </a:lnTo>
                    <a:lnTo>
                      <a:pt x="19" y="462"/>
                    </a:lnTo>
                    <a:lnTo>
                      <a:pt x="17" y="456"/>
                    </a:lnTo>
                    <a:lnTo>
                      <a:pt x="15" y="449"/>
                    </a:lnTo>
                    <a:lnTo>
                      <a:pt x="13" y="445"/>
                    </a:lnTo>
                    <a:lnTo>
                      <a:pt x="13" y="439"/>
                    </a:lnTo>
                    <a:lnTo>
                      <a:pt x="11" y="432"/>
                    </a:lnTo>
                    <a:lnTo>
                      <a:pt x="9" y="426"/>
                    </a:lnTo>
                    <a:lnTo>
                      <a:pt x="8" y="418"/>
                    </a:lnTo>
                    <a:lnTo>
                      <a:pt x="8" y="412"/>
                    </a:lnTo>
                    <a:lnTo>
                      <a:pt x="6" y="407"/>
                    </a:lnTo>
                    <a:lnTo>
                      <a:pt x="6" y="401"/>
                    </a:lnTo>
                    <a:lnTo>
                      <a:pt x="4" y="393"/>
                    </a:lnTo>
                    <a:lnTo>
                      <a:pt x="4" y="390"/>
                    </a:lnTo>
                    <a:lnTo>
                      <a:pt x="4" y="380"/>
                    </a:lnTo>
                    <a:lnTo>
                      <a:pt x="2" y="374"/>
                    </a:lnTo>
                    <a:lnTo>
                      <a:pt x="2" y="367"/>
                    </a:lnTo>
                    <a:lnTo>
                      <a:pt x="2" y="361"/>
                    </a:lnTo>
                    <a:lnTo>
                      <a:pt x="2" y="355"/>
                    </a:lnTo>
                    <a:lnTo>
                      <a:pt x="2" y="348"/>
                    </a:lnTo>
                    <a:lnTo>
                      <a:pt x="2" y="342"/>
                    </a:lnTo>
                    <a:lnTo>
                      <a:pt x="2" y="336"/>
                    </a:lnTo>
                    <a:lnTo>
                      <a:pt x="0" y="327"/>
                    </a:lnTo>
                    <a:lnTo>
                      <a:pt x="0" y="321"/>
                    </a:lnTo>
                    <a:lnTo>
                      <a:pt x="2" y="314"/>
                    </a:lnTo>
                    <a:lnTo>
                      <a:pt x="2" y="308"/>
                    </a:lnTo>
                    <a:lnTo>
                      <a:pt x="2" y="300"/>
                    </a:lnTo>
                    <a:lnTo>
                      <a:pt x="2" y="293"/>
                    </a:lnTo>
                    <a:lnTo>
                      <a:pt x="2" y="285"/>
                    </a:lnTo>
                    <a:lnTo>
                      <a:pt x="4" y="279"/>
                    </a:lnTo>
                    <a:lnTo>
                      <a:pt x="4" y="272"/>
                    </a:lnTo>
                    <a:lnTo>
                      <a:pt x="6" y="264"/>
                    </a:lnTo>
                    <a:lnTo>
                      <a:pt x="6" y="257"/>
                    </a:lnTo>
                    <a:lnTo>
                      <a:pt x="8" y="249"/>
                    </a:lnTo>
                    <a:lnTo>
                      <a:pt x="8" y="241"/>
                    </a:lnTo>
                    <a:lnTo>
                      <a:pt x="9" y="236"/>
                    </a:lnTo>
                    <a:lnTo>
                      <a:pt x="11" y="228"/>
                    </a:lnTo>
                    <a:lnTo>
                      <a:pt x="13" y="221"/>
                    </a:lnTo>
                    <a:lnTo>
                      <a:pt x="13" y="213"/>
                    </a:lnTo>
                    <a:lnTo>
                      <a:pt x="15" y="205"/>
                    </a:lnTo>
                    <a:lnTo>
                      <a:pt x="19" y="198"/>
                    </a:lnTo>
                    <a:lnTo>
                      <a:pt x="21" y="190"/>
                    </a:lnTo>
                    <a:lnTo>
                      <a:pt x="23" y="182"/>
                    </a:lnTo>
                    <a:lnTo>
                      <a:pt x="25" y="175"/>
                    </a:lnTo>
                    <a:lnTo>
                      <a:pt x="28" y="167"/>
                    </a:lnTo>
                    <a:lnTo>
                      <a:pt x="30" y="160"/>
                    </a:lnTo>
                    <a:lnTo>
                      <a:pt x="32" y="152"/>
                    </a:lnTo>
                    <a:lnTo>
                      <a:pt x="36" y="144"/>
                    </a:lnTo>
                    <a:lnTo>
                      <a:pt x="38" y="137"/>
                    </a:lnTo>
                    <a:lnTo>
                      <a:pt x="42" y="131"/>
                    </a:lnTo>
                    <a:lnTo>
                      <a:pt x="44" y="124"/>
                    </a:lnTo>
                    <a:lnTo>
                      <a:pt x="47" y="116"/>
                    </a:lnTo>
                    <a:lnTo>
                      <a:pt x="49" y="110"/>
                    </a:lnTo>
                    <a:lnTo>
                      <a:pt x="51" y="105"/>
                    </a:lnTo>
                    <a:lnTo>
                      <a:pt x="53" y="99"/>
                    </a:lnTo>
                    <a:lnTo>
                      <a:pt x="57" y="93"/>
                    </a:lnTo>
                    <a:lnTo>
                      <a:pt x="61" y="87"/>
                    </a:lnTo>
                    <a:lnTo>
                      <a:pt x="63" y="84"/>
                    </a:lnTo>
                    <a:lnTo>
                      <a:pt x="66" y="78"/>
                    </a:lnTo>
                    <a:lnTo>
                      <a:pt x="68" y="74"/>
                    </a:lnTo>
                    <a:lnTo>
                      <a:pt x="70" y="68"/>
                    </a:lnTo>
                    <a:lnTo>
                      <a:pt x="74" y="65"/>
                    </a:lnTo>
                    <a:lnTo>
                      <a:pt x="78" y="59"/>
                    </a:lnTo>
                    <a:lnTo>
                      <a:pt x="80" y="55"/>
                    </a:lnTo>
                    <a:lnTo>
                      <a:pt x="84" y="53"/>
                    </a:lnTo>
                    <a:lnTo>
                      <a:pt x="87" y="48"/>
                    </a:lnTo>
                    <a:lnTo>
                      <a:pt x="89" y="46"/>
                    </a:lnTo>
                    <a:lnTo>
                      <a:pt x="93" y="42"/>
                    </a:lnTo>
                    <a:lnTo>
                      <a:pt x="95" y="38"/>
                    </a:lnTo>
                    <a:lnTo>
                      <a:pt x="99" y="36"/>
                    </a:lnTo>
                    <a:lnTo>
                      <a:pt x="103" y="32"/>
                    </a:lnTo>
                    <a:lnTo>
                      <a:pt x="104" y="30"/>
                    </a:lnTo>
                    <a:lnTo>
                      <a:pt x="106" y="29"/>
                    </a:lnTo>
                    <a:lnTo>
                      <a:pt x="112" y="27"/>
                    </a:lnTo>
                    <a:lnTo>
                      <a:pt x="114" y="23"/>
                    </a:lnTo>
                    <a:lnTo>
                      <a:pt x="116" y="21"/>
                    </a:lnTo>
                    <a:lnTo>
                      <a:pt x="120" y="19"/>
                    </a:lnTo>
                    <a:lnTo>
                      <a:pt x="123" y="17"/>
                    </a:lnTo>
                    <a:lnTo>
                      <a:pt x="125" y="13"/>
                    </a:lnTo>
                    <a:lnTo>
                      <a:pt x="129" y="13"/>
                    </a:lnTo>
                    <a:lnTo>
                      <a:pt x="131" y="11"/>
                    </a:lnTo>
                    <a:lnTo>
                      <a:pt x="135" y="10"/>
                    </a:lnTo>
                    <a:lnTo>
                      <a:pt x="139" y="10"/>
                    </a:lnTo>
                    <a:lnTo>
                      <a:pt x="141" y="8"/>
                    </a:lnTo>
                    <a:lnTo>
                      <a:pt x="142" y="8"/>
                    </a:lnTo>
                    <a:lnTo>
                      <a:pt x="146" y="6"/>
                    </a:lnTo>
                    <a:lnTo>
                      <a:pt x="150" y="4"/>
                    </a:lnTo>
                    <a:lnTo>
                      <a:pt x="152" y="4"/>
                    </a:lnTo>
                    <a:lnTo>
                      <a:pt x="154" y="4"/>
                    </a:lnTo>
                    <a:lnTo>
                      <a:pt x="158" y="4"/>
                    </a:lnTo>
                    <a:lnTo>
                      <a:pt x="160" y="2"/>
                    </a:lnTo>
                    <a:lnTo>
                      <a:pt x="161" y="2"/>
                    </a:lnTo>
                    <a:lnTo>
                      <a:pt x="165" y="2"/>
                    </a:lnTo>
                    <a:lnTo>
                      <a:pt x="167" y="2"/>
                    </a:lnTo>
                    <a:lnTo>
                      <a:pt x="169" y="2"/>
                    </a:lnTo>
                    <a:lnTo>
                      <a:pt x="173" y="0"/>
                    </a:lnTo>
                    <a:lnTo>
                      <a:pt x="175" y="0"/>
                    </a:lnTo>
                    <a:lnTo>
                      <a:pt x="177" y="0"/>
                    </a:lnTo>
                    <a:lnTo>
                      <a:pt x="182" y="0"/>
                    </a:lnTo>
                    <a:lnTo>
                      <a:pt x="188" y="0"/>
                    </a:lnTo>
                    <a:lnTo>
                      <a:pt x="192" y="0"/>
                    </a:lnTo>
                    <a:lnTo>
                      <a:pt x="196" y="2"/>
                    </a:lnTo>
                    <a:lnTo>
                      <a:pt x="199" y="2"/>
                    </a:lnTo>
                    <a:lnTo>
                      <a:pt x="203" y="2"/>
                    </a:lnTo>
                    <a:lnTo>
                      <a:pt x="207" y="2"/>
                    </a:lnTo>
                    <a:lnTo>
                      <a:pt x="211" y="2"/>
                    </a:lnTo>
                    <a:lnTo>
                      <a:pt x="213" y="4"/>
                    </a:lnTo>
                    <a:lnTo>
                      <a:pt x="215" y="4"/>
                    </a:lnTo>
                    <a:lnTo>
                      <a:pt x="220" y="8"/>
                    </a:lnTo>
                    <a:lnTo>
                      <a:pt x="224" y="11"/>
                    </a:lnTo>
                    <a:lnTo>
                      <a:pt x="224" y="13"/>
                    </a:lnTo>
                    <a:lnTo>
                      <a:pt x="226" y="15"/>
                    </a:lnTo>
                    <a:lnTo>
                      <a:pt x="228" y="19"/>
                    </a:lnTo>
                    <a:lnTo>
                      <a:pt x="228" y="21"/>
                    </a:lnTo>
                    <a:lnTo>
                      <a:pt x="230" y="23"/>
                    </a:lnTo>
                    <a:lnTo>
                      <a:pt x="230" y="27"/>
                    </a:lnTo>
                    <a:lnTo>
                      <a:pt x="230" y="30"/>
                    </a:lnTo>
                    <a:lnTo>
                      <a:pt x="232" y="32"/>
                    </a:lnTo>
                    <a:lnTo>
                      <a:pt x="232" y="36"/>
                    </a:lnTo>
                    <a:lnTo>
                      <a:pt x="232" y="40"/>
                    </a:lnTo>
                    <a:lnTo>
                      <a:pt x="232" y="42"/>
                    </a:lnTo>
                    <a:lnTo>
                      <a:pt x="232" y="46"/>
                    </a:lnTo>
                    <a:lnTo>
                      <a:pt x="230" y="49"/>
                    </a:lnTo>
                    <a:lnTo>
                      <a:pt x="230" y="53"/>
                    </a:lnTo>
                    <a:lnTo>
                      <a:pt x="230" y="55"/>
                    </a:lnTo>
                    <a:lnTo>
                      <a:pt x="230" y="59"/>
                    </a:lnTo>
                    <a:lnTo>
                      <a:pt x="228" y="63"/>
                    </a:lnTo>
                    <a:lnTo>
                      <a:pt x="228" y="67"/>
                    </a:lnTo>
                    <a:lnTo>
                      <a:pt x="226" y="68"/>
                    </a:lnTo>
                    <a:lnTo>
                      <a:pt x="224" y="74"/>
                    </a:lnTo>
                    <a:lnTo>
                      <a:pt x="224" y="76"/>
                    </a:lnTo>
                    <a:lnTo>
                      <a:pt x="222" y="80"/>
                    </a:lnTo>
                    <a:lnTo>
                      <a:pt x="220" y="82"/>
                    </a:lnTo>
                    <a:lnTo>
                      <a:pt x="220" y="86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7" name="Freeform 15"/>
              <p:cNvSpPr>
                <a:spLocks/>
              </p:cNvSpPr>
              <p:nvPr/>
            </p:nvSpPr>
            <p:spPr bwMode="auto">
              <a:xfrm>
                <a:off x="4570" y="1514"/>
                <a:ext cx="126" cy="327"/>
              </a:xfrm>
              <a:custGeom>
                <a:avLst/>
                <a:gdLst>
                  <a:gd name="T0" fmla="*/ 1 w 253"/>
                  <a:gd name="T1" fmla="*/ 3 h 654"/>
                  <a:gd name="T2" fmla="*/ 2 w 253"/>
                  <a:gd name="T3" fmla="*/ 3 h 654"/>
                  <a:gd name="T4" fmla="*/ 2 w 253"/>
                  <a:gd name="T5" fmla="*/ 5 h 654"/>
                  <a:gd name="T6" fmla="*/ 2 w 253"/>
                  <a:gd name="T7" fmla="*/ 5 h 654"/>
                  <a:gd name="T8" fmla="*/ 2 w 253"/>
                  <a:gd name="T9" fmla="*/ 5 h 654"/>
                  <a:gd name="T10" fmla="*/ 3 w 253"/>
                  <a:gd name="T11" fmla="*/ 6 h 654"/>
                  <a:gd name="T12" fmla="*/ 3 w 253"/>
                  <a:gd name="T13" fmla="*/ 7 h 654"/>
                  <a:gd name="T14" fmla="*/ 3 w 253"/>
                  <a:gd name="T15" fmla="*/ 9 h 654"/>
                  <a:gd name="T16" fmla="*/ 3 w 253"/>
                  <a:gd name="T17" fmla="*/ 10 h 654"/>
                  <a:gd name="T18" fmla="*/ 3 w 253"/>
                  <a:gd name="T19" fmla="*/ 11 h 654"/>
                  <a:gd name="T20" fmla="*/ 3 w 253"/>
                  <a:gd name="T21" fmla="*/ 12 h 654"/>
                  <a:gd name="T22" fmla="*/ 2 w 253"/>
                  <a:gd name="T23" fmla="*/ 14 h 654"/>
                  <a:gd name="T24" fmla="*/ 2 w 253"/>
                  <a:gd name="T25" fmla="*/ 15 h 654"/>
                  <a:gd name="T26" fmla="*/ 1 w 253"/>
                  <a:gd name="T27" fmla="*/ 15 h 654"/>
                  <a:gd name="T28" fmla="*/ 1 w 253"/>
                  <a:gd name="T29" fmla="*/ 17 h 654"/>
                  <a:gd name="T30" fmla="*/ 0 w 253"/>
                  <a:gd name="T31" fmla="*/ 18 h 654"/>
                  <a:gd name="T32" fmla="*/ 0 w 253"/>
                  <a:gd name="T33" fmla="*/ 18 h 654"/>
                  <a:gd name="T34" fmla="*/ 0 w 253"/>
                  <a:gd name="T35" fmla="*/ 19 h 654"/>
                  <a:gd name="T36" fmla="*/ 0 w 253"/>
                  <a:gd name="T37" fmla="*/ 19 h 654"/>
                  <a:gd name="T38" fmla="*/ 0 w 253"/>
                  <a:gd name="T39" fmla="*/ 20 h 654"/>
                  <a:gd name="T40" fmla="*/ 0 w 253"/>
                  <a:gd name="T41" fmla="*/ 20 h 654"/>
                  <a:gd name="T42" fmla="*/ 1 w 253"/>
                  <a:gd name="T43" fmla="*/ 20 h 654"/>
                  <a:gd name="T44" fmla="*/ 1 w 253"/>
                  <a:gd name="T45" fmla="*/ 20 h 654"/>
                  <a:gd name="T46" fmla="*/ 2 w 253"/>
                  <a:gd name="T47" fmla="*/ 20 h 654"/>
                  <a:gd name="T48" fmla="*/ 2 w 253"/>
                  <a:gd name="T49" fmla="*/ 20 h 654"/>
                  <a:gd name="T50" fmla="*/ 3 w 253"/>
                  <a:gd name="T51" fmla="*/ 20 h 654"/>
                  <a:gd name="T52" fmla="*/ 4 w 253"/>
                  <a:gd name="T53" fmla="*/ 20 h 654"/>
                  <a:gd name="T54" fmla="*/ 4 w 253"/>
                  <a:gd name="T55" fmla="*/ 19 h 654"/>
                  <a:gd name="T56" fmla="*/ 5 w 253"/>
                  <a:gd name="T57" fmla="*/ 18 h 654"/>
                  <a:gd name="T58" fmla="*/ 6 w 253"/>
                  <a:gd name="T59" fmla="*/ 17 h 654"/>
                  <a:gd name="T60" fmla="*/ 6 w 253"/>
                  <a:gd name="T61" fmla="*/ 15 h 654"/>
                  <a:gd name="T62" fmla="*/ 6 w 253"/>
                  <a:gd name="T63" fmla="*/ 14 h 654"/>
                  <a:gd name="T64" fmla="*/ 7 w 253"/>
                  <a:gd name="T65" fmla="*/ 13 h 654"/>
                  <a:gd name="T66" fmla="*/ 7 w 253"/>
                  <a:gd name="T67" fmla="*/ 12 h 654"/>
                  <a:gd name="T68" fmla="*/ 7 w 253"/>
                  <a:gd name="T69" fmla="*/ 11 h 654"/>
                  <a:gd name="T70" fmla="*/ 7 w 253"/>
                  <a:gd name="T71" fmla="*/ 10 h 654"/>
                  <a:gd name="T72" fmla="*/ 7 w 253"/>
                  <a:gd name="T73" fmla="*/ 9 h 654"/>
                  <a:gd name="T74" fmla="*/ 7 w 253"/>
                  <a:gd name="T75" fmla="*/ 7 h 654"/>
                  <a:gd name="T76" fmla="*/ 7 w 253"/>
                  <a:gd name="T77" fmla="*/ 5 h 654"/>
                  <a:gd name="T78" fmla="*/ 6 w 253"/>
                  <a:gd name="T79" fmla="*/ 5 h 654"/>
                  <a:gd name="T80" fmla="*/ 6 w 253"/>
                  <a:gd name="T81" fmla="*/ 3 h 654"/>
                  <a:gd name="T82" fmla="*/ 5 w 253"/>
                  <a:gd name="T83" fmla="*/ 3 h 654"/>
                  <a:gd name="T84" fmla="*/ 5 w 253"/>
                  <a:gd name="T85" fmla="*/ 1 h 654"/>
                  <a:gd name="T86" fmla="*/ 4 w 253"/>
                  <a:gd name="T87" fmla="*/ 1 h 654"/>
                  <a:gd name="T88" fmla="*/ 4 w 253"/>
                  <a:gd name="T89" fmla="*/ 1 h 654"/>
                  <a:gd name="T90" fmla="*/ 3 w 253"/>
                  <a:gd name="T91" fmla="*/ 1 h 654"/>
                  <a:gd name="T92" fmla="*/ 3 w 253"/>
                  <a:gd name="T93" fmla="*/ 1 h 654"/>
                  <a:gd name="T94" fmla="*/ 2 w 253"/>
                  <a:gd name="T95" fmla="*/ 0 h 654"/>
                  <a:gd name="T96" fmla="*/ 1 w 253"/>
                  <a:gd name="T97" fmla="*/ 0 h 654"/>
                  <a:gd name="T98" fmla="*/ 1 w 253"/>
                  <a:gd name="T99" fmla="*/ 1 h 654"/>
                  <a:gd name="T100" fmla="*/ 1 w 253"/>
                  <a:gd name="T101" fmla="*/ 1 h 654"/>
                  <a:gd name="T102" fmla="*/ 0 w 253"/>
                  <a:gd name="T103" fmla="*/ 1 h 654"/>
                  <a:gd name="T104" fmla="*/ 0 w 253"/>
                  <a:gd name="T105" fmla="*/ 1 h 654"/>
                  <a:gd name="T106" fmla="*/ 1 w 253"/>
                  <a:gd name="T107" fmla="*/ 3 h 65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53"/>
                  <a:gd name="T163" fmla="*/ 0 h 654"/>
                  <a:gd name="T164" fmla="*/ 253 w 253"/>
                  <a:gd name="T165" fmla="*/ 654 h 65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53" h="654">
                    <a:moveTo>
                      <a:pt x="40" y="87"/>
                    </a:moveTo>
                    <a:lnTo>
                      <a:pt x="42" y="89"/>
                    </a:lnTo>
                    <a:lnTo>
                      <a:pt x="44" y="91"/>
                    </a:lnTo>
                    <a:lnTo>
                      <a:pt x="46" y="93"/>
                    </a:lnTo>
                    <a:lnTo>
                      <a:pt x="48" y="97"/>
                    </a:lnTo>
                    <a:lnTo>
                      <a:pt x="50" y="101"/>
                    </a:lnTo>
                    <a:lnTo>
                      <a:pt x="52" y="103"/>
                    </a:lnTo>
                    <a:lnTo>
                      <a:pt x="55" y="106"/>
                    </a:lnTo>
                    <a:lnTo>
                      <a:pt x="57" y="110"/>
                    </a:lnTo>
                    <a:lnTo>
                      <a:pt x="61" y="114"/>
                    </a:lnTo>
                    <a:lnTo>
                      <a:pt x="63" y="118"/>
                    </a:lnTo>
                    <a:lnTo>
                      <a:pt x="65" y="120"/>
                    </a:lnTo>
                    <a:lnTo>
                      <a:pt x="67" y="122"/>
                    </a:lnTo>
                    <a:lnTo>
                      <a:pt x="67" y="125"/>
                    </a:lnTo>
                    <a:lnTo>
                      <a:pt x="69" y="127"/>
                    </a:lnTo>
                    <a:lnTo>
                      <a:pt x="71" y="129"/>
                    </a:lnTo>
                    <a:lnTo>
                      <a:pt x="71" y="133"/>
                    </a:lnTo>
                    <a:lnTo>
                      <a:pt x="73" y="135"/>
                    </a:lnTo>
                    <a:lnTo>
                      <a:pt x="76" y="139"/>
                    </a:lnTo>
                    <a:lnTo>
                      <a:pt x="76" y="141"/>
                    </a:lnTo>
                    <a:lnTo>
                      <a:pt x="78" y="144"/>
                    </a:lnTo>
                    <a:lnTo>
                      <a:pt x="80" y="146"/>
                    </a:lnTo>
                    <a:lnTo>
                      <a:pt x="82" y="150"/>
                    </a:lnTo>
                    <a:lnTo>
                      <a:pt x="84" y="154"/>
                    </a:lnTo>
                    <a:lnTo>
                      <a:pt x="84" y="156"/>
                    </a:lnTo>
                    <a:lnTo>
                      <a:pt x="86" y="160"/>
                    </a:lnTo>
                    <a:lnTo>
                      <a:pt x="88" y="163"/>
                    </a:lnTo>
                    <a:lnTo>
                      <a:pt x="88" y="167"/>
                    </a:lnTo>
                    <a:lnTo>
                      <a:pt x="90" y="171"/>
                    </a:lnTo>
                    <a:lnTo>
                      <a:pt x="92" y="175"/>
                    </a:lnTo>
                    <a:lnTo>
                      <a:pt x="93" y="180"/>
                    </a:lnTo>
                    <a:lnTo>
                      <a:pt x="93" y="184"/>
                    </a:lnTo>
                    <a:lnTo>
                      <a:pt x="95" y="188"/>
                    </a:lnTo>
                    <a:lnTo>
                      <a:pt x="95" y="192"/>
                    </a:lnTo>
                    <a:lnTo>
                      <a:pt x="97" y="198"/>
                    </a:lnTo>
                    <a:lnTo>
                      <a:pt x="97" y="201"/>
                    </a:lnTo>
                    <a:lnTo>
                      <a:pt x="99" y="207"/>
                    </a:lnTo>
                    <a:lnTo>
                      <a:pt x="101" y="211"/>
                    </a:lnTo>
                    <a:lnTo>
                      <a:pt x="101" y="217"/>
                    </a:lnTo>
                    <a:lnTo>
                      <a:pt x="103" y="222"/>
                    </a:lnTo>
                    <a:lnTo>
                      <a:pt x="103" y="230"/>
                    </a:lnTo>
                    <a:lnTo>
                      <a:pt x="103" y="236"/>
                    </a:lnTo>
                    <a:lnTo>
                      <a:pt x="105" y="241"/>
                    </a:lnTo>
                    <a:lnTo>
                      <a:pt x="105" y="247"/>
                    </a:lnTo>
                    <a:lnTo>
                      <a:pt x="107" y="253"/>
                    </a:lnTo>
                    <a:lnTo>
                      <a:pt x="107" y="260"/>
                    </a:lnTo>
                    <a:lnTo>
                      <a:pt x="107" y="266"/>
                    </a:lnTo>
                    <a:lnTo>
                      <a:pt x="107" y="274"/>
                    </a:lnTo>
                    <a:lnTo>
                      <a:pt x="109" y="281"/>
                    </a:lnTo>
                    <a:lnTo>
                      <a:pt x="109" y="289"/>
                    </a:lnTo>
                    <a:lnTo>
                      <a:pt x="109" y="296"/>
                    </a:lnTo>
                    <a:lnTo>
                      <a:pt x="109" y="306"/>
                    </a:lnTo>
                    <a:lnTo>
                      <a:pt x="111" y="312"/>
                    </a:lnTo>
                    <a:lnTo>
                      <a:pt x="111" y="319"/>
                    </a:lnTo>
                    <a:lnTo>
                      <a:pt x="111" y="331"/>
                    </a:lnTo>
                    <a:lnTo>
                      <a:pt x="111" y="338"/>
                    </a:lnTo>
                    <a:lnTo>
                      <a:pt x="109" y="346"/>
                    </a:lnTo>
                    <a:lnTo>
                      <a:pt x="109" y="353"/>
                    </a:lnTo>
                    <a:lnTo>
                      <a:pt x="109" y="363"/>
                    </a:lnTo>
                    <a:lnTo>
                      <a:pt x="107" y="371"/>
                    </a:lnTo>
                    <a:lnTo>
                      <a:pt x="107" y="378"/>
                    </a:lnTo>
                    <a:lnTo>
                      <a:pt x="105" y="386"/>
                    </a:lnTo>
                    <a:lnTo>
                      <a:pt x="105" y="393"/>
                    </a:lnTo>
                    <a:lnTo>
                      <a:pt x="103" y="399"/>
                    </a:lnTo>
                    <a:lnTo>
                      <a:pt x="103" y="407"/>
                    </a:lnTo>
                    <a:lnTo>
                      <a:pt x="101" y="414"/>
                    </a:lnTo>
                    <a:lnTo>
                      <a:pt x="99" y="420"/>
                    </a:lnTo>
                    <a:lnTo>
                      <a:pt x="97" y="426"/>
                    </a:lnTo>
                    <a:lnTo>
                      <a:pt x="95" y="433"/>
                    </a:lnTo>
                    <a:lnTo>
                      <a:pt x="93" y="439"/>
                    </a:lnTo>
                    <a:lnTo>
                      <a:pt x="93" y="445"/>
                    </a:lnTo>
                    <a:lnTo>
                      <a:pt x="92" y="450"/>
                    </a:lnTo>
                    <a:lnTo>
                      <a:pt x="88" y="456"/>
                    </a:lnTo>
                    <a:lnTo>
                      <a:pt x="86" y="462"/>
                    </a:lnTo>
                    <a:lnTo>
                      <a:pt x="84" y="466"/>
                    </a:lnTo>
                    <a:lnTo>
                      <a:pt x="80" y="471"/>
                    </a:lnTo>
                    <a:lnTo>
                      <a:pt x="78" y="477"/>
                    </a:lnTo>
                    <a:lnTo>
                      <a:pt x="76" y="483"/>
                    </a:lnTo>
                    <a:lnTo>
                      <a:pt x="74" y="488"/>
                    </a:lnTo>
                    <a:lnTo>
                      <a:pt x="71" y="492"/>
                    </a:lnTo>
                    <a:lnTo>
                      <a:pt x="69" y="498"/>
                    </a:lnTo>
                    <a:lnTo>
                      <a:pt x="67" y="502"/>
                    </a:lnTo>
                    <a:lnTo>
                      <a:pt x="65" y="507"/>
                    </a:lnTo>
                    <a:lnTo>
                      <a:pt x="61" y="511"/>
                    </a:lnTo>
                    <a:lnTo>
                      <a:pt x="59" y="515"/>
                    </a:lnTo>
                    <a:lnTo>
                      <a:pt x="55" y="519"/>
                    </a:lnTo>
                    <a:lnTo>
                      <a:pt x="54" y="525"/>
                    </a:lnTo>
                    <a:lnTo>
                      <a:pt x="52" y="526"/>
                    </a:lnTo>
                    <a:lnTo>
                      <a:pt x="50" y="532"/>
                    </a:lnTo>
                    <a:lnTo>
                      <a:pt x="46" y="534"/>
                    </a:lnTo>
                    <a:lnTo>
                      <a:pt x="44" y="538"/>
                    </a:lnTo>
                    <a:lnTo>
                      <a:pt x="40" y="544"/>
                    </a:lnTo>
                    <a:lnTo>
                      <a:pt x="38" y="545"/>
                    </a:lnTo>
                    <a:lnTo>
                      <a:pt x="36" y="549"/>
                    </a:lnTo>
                    <a:lnTo>
                      <a:pt x="35" y="553"/>
                    </a:lnTo>
                    <a:lnTo>
                      <a:pt x="31" y="555"/>
                    </a:lnTo>
                    <a:lnTo>
                      <a:pt x="29" y="559"/>
                    </a:lnTo>
                    <a:lnTo>
                      <a:pt x="27" y="563"/>
                    </a:lnTo>
                    <a:lnTo>
                      <a:pt x="25" y="564"/>
                    </a:lnTo>
                    <a:lnTo>
                      <a:pt x="21" y="568"/>
                    </a:lnTo>
                    <a:lnTo>
                      <a:pt x="19" y="572"/>
                    </a:lnTo>
                    <a:lnTo>
                      <a:pt x="17" y="574"/>
                    </a:lnTo>
                    <a:lnTo>
                      <a:pt x="16" y="578"/>
                    </a:lnTo>
                    <a:lnTo>
                      <a:pt x="14" y="580"/>
                    </a:lnTo>
                    <a:lnTo>
                      <a:pt x="12" y="582"/>
                    </a:lnTo>
                    <a:lnTo>
                      <a:pt x="10" y="583"/>
                    </a:lnTo>
                    <a:lnTo>
                      <a:pt x="10" y="587"/>
                    </a:lnTo>
                    <a:lnTo>
                      <a:pt x="6" y="591"/>
                    </a:lnTo>
                    <a:lnTo>
                      <a:pt x="6" y="593"/>
                    </a:lnTo>
                    <a:lnTo>
                      <a:pt x="4" y="597"/>
                    </a:lnTo>
                    <a:lnTo>
                      <a:pt x="4" y="599"/>
                    </a:lnTo>
                    <a:lnTo>
                      <a:pt x="2" y="601"/>
                    </a:lnTo>
                    <a:lnTo>
                      <a:pt x="2" y="604"/>
                    </a:lnTo>
                    <a:lnTo>
                      <a:pt x="0" y="606"/>
                    </a:lnTo>
                    <a:lnTo>
                      <a:pt x="0" y="608"/>
                    </a:lnTo>
                    <a:lnTo>
                      <a:pt x="0" y="610"/>
                    </a:lnTo>
                    <a:lnTo>
                      <a:pt x="0" y="614"/>
                    </a:lnTo>
                    <a:lnTo>
                      <a:pt x="0" y="616"/>
                    </a:lnTo>
                    <a:lnTo>
                      <a:pt x="0" y="618"/>
                    </a:lnTo>
                    <a:lnTo>
                      <a:pt x="0" y="623"/>
                    </a:lnTo>
                    <a:lnTo>
                      <a:pt x="2" y="627"/>
                    </a:lnTo>
                    <a:lnTo>
                      <a:pt x="2" y="631"/>
                    </a:lnTo>
                    <a:lnTo>
                      <a:pt x="4" y="635"/>
                    </a:lnTo>
                    <a:lnTo>
                      <a:pt x="6" y="637"/>
                    </a:lnTo>
                    <a:lnTo>
                      <a:pt x="10" y="641"/>
                    </a:lnTo>
                    <a:lnTo>
                      <a:pt x="14" y="644"/>
                    </a:lnTo>
                    <a:lnTo>
                      <a:pt x="17" y="648"/>
                    </a:lnTo>
                    <a:lnTo>
                      <a:pt x="21" y="650"/>
                    </a:lnTo>
                    <a:lnTo>
                      <a:pt x="27" y="652"/>
                    </a:lnTo>
                    <a:lnTo>
                      <a:pt x="29" y="652"/>
                    </a:lnTo>
                    <a:lnTo>
                      <a:pt x="31" y="652"/>
                    </a:lnTo>
                    <a:lnTo>
                      <a:pt x="35" y="654"/>
                    </a:lnTo>
                    <a:lnTo>
                      <a:pt x="36" y="654"/>
                    </a:lnTo>
                    <a:lnTo>
                      <a:pt x="38" y="654"/>
                    </a:lnTo>
                    <a:lnTo>
                      <a:pt x="42" y="654"/>
                    </a:lnTo>
                    <a:lnTo>
                      <a:pt x="44" y="654"/>
                    </a:lnTo>
                    <a:lnTo>
                      <a:pt x="48" y="654"/>
                    </a:lnTo>
                    <a:lnTo>
                      <a:pt x="50" y="654"/>
                    </a:lnTo>
                    <a:lnTo>
                      <a:pt x="54" y="654"/>
                    </a:lnTo>
                    <a:lnTo>
                      <a:pt x="55" y="654"/>
                    </a:lnTo>
                    <a:lnTo>
                      <a:pt x="59" y="654"/>
                    </a:lnTo>
                    <a:lnTo>
                      <a:pt x="61" y="654"/>
                    </a:lnTo>
                    <a:lnTo>
                      <a:pt x="65" y="652"/>
                    </a:lnTo>
                    <a:lnTo>
                      <a:pt x="69" y="652"/>
                    </a:lnTo>
                    <a:lnTo>
                      <a:pt x="71" y="652"/>
                    </a:lnTo>
                    <a:lnTo>
                      <a:pt x="76" y="650"/>
                    </a:lnTo>
                    <a:lnTo>
                      <a:pt x="78" y="650"/>
                    </a:lnTo>
                    <a:lnTo>
                      <a:pt x="82" y="648"/>
                    </a:lnTo>
                    <a:lnTo>
                      <a:pt x="86" y="648"/>
                    </a:lnTo>
                    <a:lnTo>
                      <a:pt x="90" y="646"/>
                    </a:lnTo>
                    <a:lnTo>
                      <a:pt x="93" y="644"/>
                    </a:lnTo>
                    <a:lnTo>
                      <a:pt x="95" y="642"/>
                    </a:lnTo>
                    <a:lnTo>
                      <a:pt x="101" y="641"/>
                    </a:lnTo>
                    <a:lnTo>
                      <a:pt x="103" y="637"/>
                    </a:lnTo>
                    <a:lnTo>
                      <a:pt x="107" y="635"/>
                    </a:lnTo>
                    <a:lnTo>
                      <a:pt x="111" y="635"/>
                    </a:lnTo>
                    <a:lnTo>
                      <a:pt x="114" y="633"/>
                    </a:lnTo>
                    <a:lnTo>
                      <a:pt x="118" y="629"/>
                    </a:lnTo>
                    <a:lnTo>
                      <a:pt x="120" y="627"/>
                    </a:lnTo>
                    <a:lnTo>
                      <a:pt x="124" y="623"/>
                    </a:lnTo>
                    <a:lnTo>
                      <a:pt x="130" y="621"/>
                    </a:lnTo>
                    <a:lnTo>
                      <a:pt x="131" y="618"/>
                    </a:lnTo>
                    <a:lnTo>
                      <a:pt x="137" y="616"/>
                    </a:lnTo>
                    <a:lnTo>
                      <a:pt x="139" y="612"/>
                    </a:lnTo>
                    <a:lnTo>
                      <a:pt x="143" y="608"/>
                    </a:lnTo>
                    <a:lnTo>
                      <a:pt x="147" y="604"/>
                    </a:lnTo>
                    <a:lnTo>
                      <a:pt x="150" y="601"/>
                    </a:lnTo>
                    <a:lnTo>
                      <a:pt x="152" y="597"/>
                    </a:lnTo>
                    <a:lnTo>
                      <a:pt x="156" y="593"/>
                    </a:lnTo>
                    <a:lnTo>
                      <a:pt x="160" y="589"/>
                    </a:lnTo>
                    <a:lnTo>
                      <a:pt x="164" y="583"/>
                    </a:lnTo>
                    <a:lnTo>
                      <a:pt x="168" y="580"/>
                    </a:lnTo>
                    <a:lnTo>
                      <a:pt x="169" y="576"/>
                    </a:lnTo>
                    <a:lnTo>
                      <a:pt x="173" y="570"/>
                    </a:lnTo>
                    <a:lnTo>
                      <a:pt x="177" y="564"/>
                    </a:lnTo>
                    <a:lnTo>
                      <a:pt x="181" y="561"/>
                    </a:lnTo>
                    <a:lnTo>
                      <a:pt x="185" y="555"/>
                    </a:lnTo>
                    <a:lnTo>
                      <a:pt x="187" y="551"/>
                    </a:lnTo>
                    <a:lnTo>
                      <a:pt x="190" y="545"/>
                    </a:lnTo>
                    <a:lnTo>
                      <a:pt x="192" y="540"/>
                    </a:lnTo>
                    <a:lnTo>
                      <a:pt x="196" y="534"/>
                    </a:lnTo>
                    <a:lnTo>
                      <a:pt x="198" y="528"/>
                    </a:lnTo>
                    <a:lnTo>
                      <a:pt x="202" y="523"/>
                    </a:lnTo>
                    <a:lnTo>
                      <a:pt x="204" y="517"/>
                    </a:lnTo>
                    <a:lnTo>
                      <a:pt x="206" y="511"/>
                    </a:lnTo>
                    <a:lnTo>
                      <a:pt x="209" y="507"/>
                    </a:lnTo>
                    <a:lnTo>
                      <a:pt x="211" y="502"/>
                    </a:lnTo>
                    <a:lnTo>
                      <a:pt x="215" y="496"/>
                    </a:lnTo>
                    <a:lnTo>
                      <a:pt x="217" y="490"/>
                    </a:lnTo>
                    <a:lnTo>
                      <a:pt x="219" y="483"/>
                    </a:lnTo>
                    <a:lnTo>
                      <a:pt x="221" y="479"/>
                    </a:lnTo>
                    <a:lnTo>
                      <a:pt x="223" y="471"/>
                    </a:lnTo>
                    <a:lnTo>
                      <a:pt x="225" y="466"/>
                    </a:lnTo>
                    <a:lnTo>
                      <a:pt x="228" y="460"/>
                    </a:lnTo>
                    <a:lnTo>
                      <a:pt x="230" y="454"/>
                    </a:lnTo>
                    <a:lnTo>
                      <a:pt x="232" y="449"/>
                    </a:lnTo>
                    <a:lnTo>
                      <a:pt x="234" y="443"/>
                    </a:lnTo>
                    <a:lnTo>
                      <a:pt x="236" y="437"/>
                    </a:lnTo>
                    <a:lnTo>
                      <a:pt x="238" y="430"/>
                    </a:lnTo>
                    <a:lnTo>
                      <a:pt x="240" y="424"/>
                    </a:lnTo>
                    <a:lnTo>
                      <a:pt x="242" y="418"/>
                    </a:lnTo>
                    <a:lnTo>
                      <a:pt x="242" y="410"/>
                    </a:lnTo>
                    <a:lnTo>
                      <a:pt x="244" y="405"/>
                    </a:lnTo>
                    <a:lnTo>
                      <a:pt x="244" y="397"/>
                    </a:lnTo>
                    <a:lnTo>
                      <a:pt x="247" y="391"/>
                    </a:lnTo>
                    <a:lnTo>
                      <a:pt x="247" y="384"/>
                    </a:lnTo>
                    <a:lnTo>
                      <a:pt x="249" y="378"/>
                    </a:lnTo>
                    <a:lnTo>
                      <a:pt x="249" y="371"/>
                    </a:lnTo>
                    <a:lnTo>
                      <a:pt x="249" y="365"/>
                    </a:lnTo>
                    <a:lnTo>
                      <a:pt x="251" y="359"/>
                    </a:lnTo>
                    <a:lnTo>
                      <a:pt x="251" y="352"/>
                    </a:lnTo>
                    <a:lnTo>
                      <a:pt x="251" y="344"/>
                    </a:lnTo>
                    <a:lnTo>
                      <a:pt x="251" y="338"/>
                    </a:lnTo>
                    <a:lnTo>
                      <a:pt x="251" y="331"/>
                    </a:lnTo>
                    <a:lnTo>
                      <a:pt x="251" y="323"/>
                    </a:lnTo>
                    <a:lnTo>
                      <a:pt x="251" y="315"/>
                    </a:lnTo>
                    <a:lnTo>
                      <a:pt x="253" y="310"/>
                    </a:lnTo>
                    <a:lnTo>
                      <a:pt x="251" y="302"/>
                    </a:lnTo>
                    <a:lnTo>
                      <a:pt x="251" y="296"/>
                    </a:lnTo>
                    <a:lnTo>
                      <a:pt x="251" y="289"/>
                    </a:lnTo>
                    <a:lnTo>
                      <a:pt x="251" y="281"/>
                    </a:lnTo>
                    <a:lnTo>
                      <a:pt x="251" y="274"/>
                    </a:lnTo>
                    <a:lnTo>
                      <a:pt x="249" y="266"/>
                    </a:lnTo>
                    <a:lnTo>
                      <a:pt x="249" y="258"/>
                    </a:lnTo>
                    <a:lnTo>
                      <a:pt x="249" y="251"/>
                    </a:lnTo>
                    <a:lnTo>
                      <a:pt x="247" y="245"/>
                    </a:lnTo>
                    <a:lnTo>
                      <a:pt x="247" y="238"/>
                    </a:lnTo>
                    <a:lnTo>
                      <a:pt x="245" y="230"/>
                    </a:lnTo>
                    <a:lnTo>
                      <a:pt x="244" y="220"/>
                    </a:lnTo>
                    <a:lnTo>
                      <a:pt x="242" y="215"/>
                    </a:lnTo>
                    <a:lnTo>
                      <a:pt x="242" y="207"/>
                    </a:lnTo>
                    <a:lnTo>
                      <a:pt x="240" y="199"/>
                    </a:lnTo>
                    <a:lnTo>
                      <a:pt x="238" y="192"/>
                    </a:lnTo>
                    <a:lnTo>
                      <a:pt x="236" y="184"/>
                    </a:lnTo>
                    <a:lnTo>
                      <a:pt x="234" y="177"/>
                    </a:lnTo>
                    <a:lnTo>
                      <a:pt x="232" y="169"/>
                    </a:lnTo>
                    <a:lnTo>
                      <a:pt x="228" y="161"/>
                    </a:lnTo>
                    <a:lnTo>
                      <a:pt x="225" y="154"/>
                    </a:lnTo>
                    <a:lnTo>
                      <a:pt x="223" y="144"/>
                    </a:lnTo>
                    <a:lnTo>
                      <a:pt x="221" y="137"/>
                    </a:lnTo>
                    <a:lnTo>
                      <a:pt x="219" y="131"/>
                    </a:lnTo>
                    <a:lnTo>
                      <a:pt x="215" y="125"/>
                    </a:lnTo>
                    <a:lnTo>
                      <a:pt x="213" y="118"/>
                    </a:lnTo>
                    <a:lnTo>
                      <a:pt x="211" y="110"/>
                    </a:lnTo>
                    <a:lnTo>
                      <a:pt x="209" y="106"/>
                    </a:lnTo>
                    <a:lnTo>
                      <a:pt x="206" y="99"/>
                    </a:lnTo>
                    <a:lnTo>
                      <a:pt x="202" y="93"/>
                    </a:lnTo>
                    <a:lnTo>
                      <a:pt x="200" y="89"/>
                    </a:lnTo>
                    <a:lnTo>
                      <a:pt x="196" y="84"/>
                    </a:lnTo>
                    <a:lnTo>
                      <a:pt x="194" y="78"/>
                    </a:lnTo>
                    <a:lnTo>
                      <a:pt x="192" y="74"/>
                    </a:lnTo>
                    <a:lnTo>
                      <a:pt x="188" y="70"/>
                    </a:lnTo>
                    <a:lnTo>
                      <a:pt x="187" y="65"/>
                    </a:lnTo>
                    <a:lnTo>
                      <a:pt x="183" y="61"/>
                    </a:lnTo>
                    <a:lnTo>
                      <a:pt x="179" y="57"/>
                    </a:lnTo>
                    <a:lnTo>
                      <a:pt x="177" y="53"/>
                    </a:lnTo>
                    <a:lnTo>
                      <a:pt x="173" y="49"/>
                    </a:lnTo>
                    <a:lnTo>
                      <a:pt x="169" y="46"/>
                    </a:lnTo>
                    <a:lnTo>
                      <a:pt x="168" y="42"/>
                    </a:lnTo>
                    <a:lnTo>
                      <a:pt x="166" y="38"/>
                    </a:lnTo>
                    <a:lnTo>
                      <a:pt x="162" y="36"/>
                    </a:lnTo>
                    <a:lnTo>
                      <a:pt x="160" y="34"/>
                    </a:lnTo>
                    <a:lnTo>
                      <a:pt x="156" y="30"/>
                    </a:lnTo>
                    <a:lnTo>
                      <a:pt x="152" y="28"/>
                    </a:lnTo>
                    <a:lnTo>
                      <a:pt x="150" y="27"/>
                    </a:lnTo>
                    <a:lnTo>
                      <a:pt x="149" y="23"/>
                    </a:lnTo>
                    <a:lnTo>
                      <a:pt x="145" y="21"/>
                    </a:lnTo>
                    <a:lnTo>
                      <a:pt x="141" y="19"/>
                    </a:lnTo>
                    <a:lnTo>
                      <a:pt x="139" y="17"/>
                    </a:lnTo>
                    <a:lnTo>
                      <a:pt x="137" y="15"/>
                    </a:lnTo>
                    <a:lnTo>
                      <a:pt x="133" y="13"/>
                    </a:lnTo>
                    <a:lnTo>
                      <a:pt x="130" y="11"/>
                    </a:lnTo>
                    <a:lnTo>
                      <a:pt x="128" y="9"/>
                    </a:lnTo>
                    <a:lnTo>
                      <a:pt x="124" y="9"/>
                    </a:lnTo>
                    <a:lnTo>
                      <a:pt x="120" y="8"/>
                    </a:lnTo>
                    <a:lnTo>
                      <a:pt x="118" y="8"/>
                    </a:lnTo>
                    <a:lnTo>
                      <a:pt x="114" y="6"/>
                    </a:lnTo>
                    <a:lnTo>
                      <a:pt x="112" y="6"/>
                    </a:lnTo>
                    <a:lnTo>
                      <a:pt x="111" y="4"/>
                    </a:lnTo>
                    <a:lnTo>
                      <a:pt x="107" y="4"/>
                    </a:lnTo>
                    <a:lnTo>
                      <a:pt x="105" y="2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7" y="2"/>
                    </a:lnTo>
                    <a:lnTo>
                      <a:pt x="95" y="2"/>
                    </a:lnTo>
                    <a:lnTo>
                      <a:pt x="92" y="0"/>
                    </a:lnTo>
                    <a:lnTo>
                      <a:pt x="90" y="0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0" y="0"/>
                    </a:lnTo>
                    <a:lnTo>
                      <a:pt x="76" y="0"/>
                    </a:lnTo>
                    <a:lnTo>
                      <a:pt x="71" y="0"/>
                    </a:lnTo>
                    <a:lnTo>
                      <a:pt x="67" y="0"/>
                    </a:lnTo>
                    <a:lnTo>
                      <a:pt x="63" y="0"/>
                    </a:lnTo>
                    <a:lnTo>
                      <a:pt x="59" y="2"/>
                    </a:lnTo>
                    <a:lnTo>
                      <a:pt x="55" y="2"/>
                    </a:lnTo>
                    <a:lnTo>
                      <a:pt x="54" y="2"/>
                    </a:lnTo>
                    <a:lnTo>
                      <a:pt x="50" y="2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2" y="8"/>
                    </a:lnTo>
                    <a:lnTo>
                      <a:pt x="40" y="8"/>
                    </a:lnTo>
                    <a:lnTo>
                      <a:pt x="38" y="11"/>
                    </a:lnTo>
                    <a:lnTo>
                      <a:pt x="36" y="11"/>
                    </a:lnTo>
                    <a:lnTo>
                      <a:pt x="35" y="17"/>
                    </a:lnTo>
                    <a:lnTo>
                      <a:pt x="35" y="19"/>
                    </a:lnTo>
                    <a:lnTo>
                      <a:pt x="33" y="21"/>
                    </a:lnTo>
                    <a:lnTo>
                      <a:pt x="33" y="25"/>
                    </a:lnTo>
                    <a:lnTo>
                      <a:pt x="33" y="27"/>
                    </a:lnTo>
                    <a:lnTo>
                      <a:pt x="31" y="30"/>
                    </a:lnTo>
                    <a:lnTo>
                      <a:pt x="31" y="34"/>
                    </a:lnTo>
                    <a:lnTo>
                      <a:pt x="31" y="36"/>
                    </a:lnTo>
                    <a:lnTo>
                      <a:pt x="31" y="40"/>
                    </a:lnTo>
                    <a:lnTo>
                      <a:pt x="31" y="42"/>
                    </a:lnTo>
                    <a:lnTo>
                      <a:pt x="31" y="46"/>
                    </a:lnTo>
                    <a:lnTo>
                      <a:pt x="31" y="49"/>
                    </a:lnTo>
                    <a:lnTo>
                      <a:pt x="31" y="53"/>
                    </a:lnTo>
                    <a:lnTo>
                      <a:pt x="31" y="55"/>
                    </a:lnTo>
                    <a:lnTo>
                      <a:pt x="33" y="61"/>
                    </a:lnTo>
                    <a:lnTo>
                      <a:pt x="33" y="63"/>
                    </a:lnTo>
                    <a:lnTo>
                      <a:pt x="33" y="66"/>
                    </a:lnTo>
                    <a:lnTo>
                      <a:pt x="35" y="70"/>
                    </a:lnTo>
                    <a:lnTo>
                      <a:pt x="35" y="74"/>
                    </a:lnTo>
                    <a:lnTo>
                      <a:pt x="36" y="76"/>
                    </a:lnTo>
                    <a:lnTo>
                      <a:pt x="38" y="80"/>
                    </a:lnTo>
                    <a:lnTo>
                      <a:pt x="40" y="82"/>
                    </a:lnTo>
                    <a:lnTo>
                      <a:pt x="40" y="8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</p:grpSp>
        <p:cxnSp>
          <p:nvCxnSpPr>
            <p:cNvPr id="17" name="直線コネクタ 121"/>
            <p:cNvCxnSpPr>
              <a:stCxn id="14" idx="0"/>
            </p:cNvCxnSpPr>
            <p:nvPr/>
          </p:nvCxnSpPr>
          <p:spPr bwMode="auto">
            <a:xfrm rot="5400000" flipH="1" flipV="1">
              <a:off x="2803" y="3107"/>
              <a:ext cx="202" cy="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フローチャート : 和接合 128"/>
            <p:cNvSpPr/>
            <p:nvPr/>
          </p:nvSpPr>
          <p:spPr bwMode="auto">
            <a:xfrm>
              <a:off x="3694" y="3577"/>
              <a:ext cx="86" cy="87"/>
            </a:xfrm>
            <a:prstGeom prst="flowChartSummingJunction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 sz="800">
                <a:solidFill>
                  <a:srgbClr val="FFFFFF"/>
                </a:solidFill>
                <a:latin typeface="Franklin Gothic Medium" pitchFamily="34" charset="0"/>
                <a:ea typeface="ＭＳ Ｐゴシック" pitchFamily="50" charset="-128"/>
              </a:endParaRPr>
            </a:p>
          </p:txBody>
        </p:sp>
        <p:cxnSp>
          <p:nvCxnSpPr>
            <p:cNvPr id="19" name="直線コネクタ 131"/>
            <p:cNvCxnSpPr/>
            <p:nvPr/>
          </p:nvCxnSpPr>
          <p:spPr bwMode="auto">
            <a:xfrm>
              <a:off x="3465" y="3622"/>
              <a:ext cx="230" cy="1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32"/>
            <p:cNvCxnSpPr/>
            <p:nvPr/>
          </p:nvCxnSpPr>
          <p:spPr bwMode="auto">
            <a:xfrm>
              <a:off x="3775" y="3622"/>
              <a:ext cx="230" cy="1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正方形/長方形 79"/>
            <p:cNvSpPr>
              <a:spLocks noChangeArrowheads="1"/>
            </p:cNvSpPr>
            <p:nvPr/>
          </p:nvSpPr>
          <p:spPr bwMode="auto">
            <a:xfrm>
              <a:off x="3606" y="3420"/>
              <a:ext cx="27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82563" indent="-182563" algn="ctr"/>
              <a:r>
                <a:rPr lang="en-US" altLang="ja-JP" sz="1200" b="1">
                  <a:solidFill>
                    <a:schemeClr val="tx2"/>
                  </a:solidFill>
                  <a:latin typeface="Franklin Gothic Medium" pitchFamily="34" charset="0"/>
                  <a:ea typeface="ＭＳ Ｐゴシック" pitchFamily="50" charset="-128"/>
                </a:rPr>
                <a:t>IP</a:t>
              </a:r>
            </a:p>
          </p:txBody>
        </p:sp>
        <p:pic>
          <p:nvPicPr>
            <p:cNvPr id="22" name="Picture 18" descr="C:\Documents and Settings\Ueda\Local Settings\Temporary Internet Files\Content.IE5\FQHBZHQI\MCj04289450000[1].wmf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960" y="3510"/>
              <a:ext cx="270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正方形/長方形 79"/>
            <p:cNvSpPr>
              <a:spLocks noChangeArrowheads="1"/>
            </p:cNvSpPr>
            <p:nvPr/>
          </p:nvSpPr>
          <p:spPr bwMode="auto">
            <a:xfrm>
              <a:off x="3770" y="3690"/>
              <a:ext cx="73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82563" indent="-182563" algn="ctr"/>
              <a:r>
                <a:rPr lang="en-US" altLang="ja-JP" sz="1000" b="1">
                  <a:solidFill>
                    <a:schemeClr val="tx2"/>
                  </a:solidFill>
                  <a:latin typeface="Franklin Gothic Medium" pitchFamily="34" charset="0"/>
                  <a:ea typeface="ＭＳ Ｐゴシック" pitchFamily="50" charset="-128"/>
                </a:rPr>
                <a:t>Remote Setting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Single Site Trunking Application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ja-JP" sz="1800" b="1" dirty="0" smtClean="0">
                <a:ea typeface="ＭＳ Ｐゴシック" pitchFamily="50" charset="-128"/>
              </a:rPr>
              <a:t>Covering heavy communication traffic in a metropolitan area</a:t>
            </a:r>
          </a:p>
          <a:p>
            <a:pPr marL="231775" lvl="1" indent="-120650" eaLnBrk="0" hangingPunct="0">
              <a:spcBef>
                <a:spcPts val="600"/>
              </a:spcBef>
              <a:buFont typeface="Arial" charset="0"/>
              <a:buChar char="•"/>
            </a:pPr>
            <a:r>
              <a:rPr lang="en-US" altLang="ja-JP" sz="1600" dirty="0" smtClean="0">
                <a:ea typeface="ＭＳ Ｐゴシック" pitchFamily="50" charset="-128"/>
                <a:cs typeface="Times New Roman" pitchFamily="18" charset="0"/>
              </a:rPr>
              <a:t>Single-Site Trunking allow effective channel management by sharing a minimum of channels with a large number of users.</a:t>
            </a:r>
          </a:p>
          <a:p>
            <a:pPr marL="231775" lvl="1" indent="-120650" eaLnBrk="0" hangingPunct="0">
              <a:spcBef>
                <a:spcPts val="600"/>
              </a:spcBef>
              <a:buFont typeface="Arial" charset="0"/>
              <a:buChar char="•"/>
            </a:pPr>
            <a:r>
              <a:rPr lang="en-US" altLang="ja-JP" sz="1600" dirty="0" smtClean="0">
                <a:ea typeface="ＭＳ Ｐゴシック" pitchFamily="50" charset="-128"/>
              </a:rPr>
              <a:t>IDAS™ trunking minimizes the waiting time for an open channel</a:t>
            </a:r>
          </a:p>
          <a:p>
            <a:pPr marL="231775" lvl="1" indent="-120650" eaLnBrk="0" hangingPunct="0">
              <a:spcBef>
                <a:spcPts val="600"/>
              </a:spcBef>
              <a:buFont typeface="Arial" charset="0"/>
              <a:buChar char="•"/>
            </a:pPr>
            <a:r>
              <a:rPr lang="en-US" altLang="ja-JP" sz="1600" dirty="0" smtClean="0">
                <a:ea typeface="ＭＳ Ｐゴシック" pitchFamily="50" charset="-128"/>
              </a:rPr>
              <a:t>Selective call, group call and all call makes for effective, efficient communication   </a:t>
            </a:r>
          </a:p>
          <a:p>
            <a:pPr marL="231775" lvl="1" indent="-120650" eaLnBrk="0" hangingPunct="0">
              <a:spcBef>
                <a:spcPts val="600"/>
              </a:spcBef>
              <a:buFont typeface="Arial" charset="0"/>
              <a:buChar char="•"/>
            </a:pPr>
            <a:r>
              <a:rPr lang="en-US" altLang="ja-JP" sz="1600" dirty="0" smtClean="0">
                <a:ea typeface="ＭＳ Ｐゴシック" pitchFamily="50" charset="-128"/>
              </a:rPr>
              <a:t>IDAS™ trunking is a cost effective system</a:t>
            </a:r>
          </a:p>
          <a:p>
            <a:pPr>
              <a:buNone/>
            </a:pPr>
            <a:endParaRPr lang="en-US" altLang="ja-JP" sz="1800" b="1" dirty="0" smtClean="0">
              <a:ea typeface="ＭＳ Ｐゴシック" pitchFamily="50" charset="-128"/>
            </a:endParaRPr>
          </a:p>
          <a:p>
            <a:pPr>
              <a:buNone/>
            </a:pPr>
            <a:endParaRPr lang="en-US" altLang="ja-JP" sz="2400" u="sng" dirty="0" smtClean="0">
              <a:solidFill>
                <a:schemeClr val="tx2"/>
              </a:solidFill>
              <a:latin typeface="Franklin Gothic Medium" pitchFamily="34" charset="0"/>
              <a:ea typeface="ＭＳ Ｐゴシック" pitchFamily="50" charset="-128"/>
            </a:endParaRPr>
          </a:p>
        </p:txBody>
      </p:sp>
      <p:grpSp>
        <p:nvGrpSpPr>
          <p:cNvPr id="4" name="グループ化 783"/>
          <p:cNvGrpSpPr>
            <a:grpSpLocks noChangeAspect="1"/>
          </p:cNvGrpSpPr>
          <p:nvPr/>
        </p:nvGrpSpPr>
        <p:grpSpPr bwMode="auto">
          <a:xfrm>
            <a:off x="1981200" y="3124200"/>
            <a:ext cx="4844073" cy="3014662"/>
            <a:chOff x="5929313" y="3786188"/>
            <a:chExt cx="2984500" cy="1857375"/>
          </a:xfrm>
        </p:grpSpPr>
        <p:grpSp>
          <p:nvGrpSpPr>
            <p:cNvPr id="5" name="グループ化 70"/>
            <p:cNvGrpSpPr>
              <a:grpSpLocks noChangeAspect="1"/>
            </p:cNvGrpSpPr>
            <p:nvPr/>
          </p:nvGrpSpPr>
          <p:grpSpPr bwMode="auto">
            <a:xfrm>
              <a:off x="6072184" y="3929063"/>
              <a:ext cx="582613" cy="531812"/>
              <a:chOff x="6429385" y="3000372"/>
              <a:chExt cx="895488" cy="817475"/>
            </a:xfrm>
          </p:grpSpPr>
          <p:pic>
            <p:nvPicPr>
              <p:cNvPr id="760" name="Picture 45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500826" y="3000372"/>
                <a:ext cx="824047" cy="174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1" name="Picture 45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500826" y="3214686"/>
                <a:ext cx="824047" cy="174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2" name="Picture 45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500826" y="3643314"/>
                <a:ext cx="824047" cy="174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63" name="テキスト ボックス 51"/>
              <p:cNvSpPr txBox="1">
                <a:spLocks noChangeArrowheads="1"/>
              </p:cNvSpPr>
              <p:nvPr/>
            </p:nvSpPr>
            <p:spPr bwMode="auto">
              <a:xfrm>
                <a:off x="6786578" y="3344383"/>
                <a:ext cx="214314" cy="382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ts val="400"/>
                  </a:lnSpc>
                </a:pPr>
                <a:r>
                  <a:rPr lang="ja-JP" altLang="en-US" sz="500">
                    <a:latin typeface="Franklin Gothic Medium" pitchFamily="34" charset="0"/>
                    <a:ea typeface="ＭＳ Ｐゴシック" pitchFamily="50" charset="-128"/>
                    <a:sym typeface="Wingdings 2" pitchFamily="18" charset="2"/>
                  </a:rPr>
                  <a:t></a:t>
                </a:r>
              </a:p>
              <a:p>
                <a:pPr>
                  <a:lnSpc>
                    <a:spcPts val="400"/>
                  </a:lnSpc>
                </a:pPr>
                <a:r>
                  <a:rPr lang="ja-JP" altLang="en-US" sz="500">
                    <a:latin typeface="Franklin Gothic Medium" pitchFamily="34" charset="0"/>
                    <a:ea typeface="ＭＳ Ｐゴシック" pitchFamily="50" charset="-128"/>
                    <a:sym typeface="Wingdings 2" pitchFamily="18" charset="2"/>
                  </a:rPr>
                  <a:t></a:t>
                </a:r>
              </a:p>
              <a:p>
                <a:pPr>
                  <a:lnSpc>
                    <a:spcPts val="400"/>
                  </a:lnSpc>
                </a:pPr>
                <a:r>
                  <a:rPr lang="ja-JP" altLang="en-US" sz="500">
                    <a:latin typeface="Franklin Gothic Medium" pitchFamily="34" charset="0"/>
                    <a:ea typeface="ＭＳ Ｐゴシック" pitchFamily="50" charset="-128"/>
                    <a:sym typeface="Wingdings 2" pitchFamily="18" charset="2"/>
                  </a:rPr>
                  <a:t></a:t>
                </a:r>
              </a:p>
            </p:txBody>
          </p:sp>
          <p:cxnSp>
            <p:nvCxnSpPr>
              <p:cNvPr id="764" name="直線コネクタ 1059"/>
              <p:cNvCxnSpPr/>
              <p:nvPr/>
            </p:nvCxnSpPr>
            <p:spPr>
              <a:xfrm rot="10800000">
                <a:off x="6431013" y="3143532"/>
                <a:ext cx="6832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カギ線コネクタ 1060"/>
              <p:cNvCxnSpPr/>
              <p:nvPr/>
            </p:nvCxnSpPr>
            <p:spPr>
              <a:xfrm rot="5400000">
                <a:off x="6359432" y="3213486"/>
                <a:ext cx="141534" cy="1627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直線コネクタ 1061"/>
              <p:cNvCxnSpPr/>
              <p:nvPr/>
            </p:nvCxnSpPr>
            <p:spPr>
              <a:xfrm>
                <a:off x="6431013" y="3285066"/>
                <a:ext cx="68321" cy="32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直線コネクタ 1062"/>
              <p:cNvCxnSpPr/>
              <p:nvPr/>
            </p:nvCxnSpPr>
            <p:spPr>
              <a:xfrm rot="10800000">
                <a:off x="6431013" y="3356646"/>
                <a:ext cx="6832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カギ線コネクタ 1063"/>
              <p:cNvCxnSpPr/>
              <p:nvPr/>
            </p:nvCxnSpPr>
            <p:spPr>
              <a:xfrm rot="5400000">
                <a:off x="6251250" y="3534782"/>
                <a:ext cx="357900" cy="1627"/>
              </a:xfrm>
              <a:prstGeom prst="bentConnector3">
                <a:avLst>
                  <a:gd name="adj1" fmla="val 50000"/>
                </a:avLst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直線コネクタ 1064"/>
              <p:cNvCxnSpPr/>
              <p:nvPr/>
            </p:nvCxnSpPr>
            <p:spPr>
              <a:xfrm>
                <a:off x="6431013" y="3712918"/>
                <a:ext cx="68321" cy="16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グループ化 1515"/>
            <p:cNvGrpSpPr>
              <a:grpSpLocks/>
            </p:cNvGrpSpPr>
            <p:nvPr/>
          </p:nvGrpSpPr>
          <p:grpSpPr bwMode="auto">
            <a:xfrm>
              <a:off x="6070596" y="3857625"/>
              <a:ext cx="2843212" cy="1785934"/>
              <a:chOff x="5857880" y="1543645"/>
              <a:chExt cx="2984500" cy="1874229"/>
            </a:xfrm>
          </p:grpSpPr>
          <p:grpSp>
            <p:nvGrpSpPr>
              <p:cNvPr id="16" name="Group 154"/>
              <p:cNvGrpSpPr>
                <a:grpSpLocks noChangeAspect="1"/>
              </p:cNvGrpSpPr>
              <p:nvPr/>
            </p:nvGrpSpPr>
            <p:grpSpPr bwMode="auto">
              <a:xfrm>
                <a:off x="6215075" y="1543645"/>
                <a:ext cx="2465376" cy="1436094"/>
                <a:chOff x="4462" y="1291"/>
                <a:chExt cx="1006" cy="586"/>
              </a:xfrm>
            </p:grpSpPr>
            <p:grpSp>
              <p:nvGrpSpPr>
                <p:cNvPr id="447" name="Group 355"/>
                <p:cNvGrpSpPr>
                  <a:grpSpLocks/>
                </p:cNvGrpSpPr>
                <p:nvPr/>
              </p:nvGrpSpPr>
              <p:grpSpPr bwMode="auto">
                <a:xfrm>
                  <a:off x="4596" y="1291"/>
                  <a:ext cx="834" cy="578"/>
                  <a:chOff x="4596" y="1291"/>
                  <a:chExt cx="834" cy="578"/>
                </a:xfrm>
              </p:grpSpPr>
              <p:sp>
                <p:nvSpPr>
                  <p:cNvPr id="637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5260" y="1443"/>
                    <a:ext cx="12" cy="88"/>
                  </a:xfrm>
                  <a:prstGeom prst="rect">
                    <a:avLst/>
                  </a:prstGeom>
                  <a:solidFill>
                    <a:srgbClr val="B9B1C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38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5262" y="1449"/>
                    <a:ext cx="10" cy="12"/>
                  </a:xfrm>
                  <a:prstGeom prst="rect">
                    <a:avLst/>
                  </a:prstGeom>
                  <a:solidFill>
                    <a:srgbClr val="DAD7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39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5262" y="1471"/>
                    <a:ext cx="12" cy="12"/>
                  </a:xfrm>
                  <a:prstGeom prst="rect">
                    <a:avLst/>
                  </a:prstGeom>
                  <a:solidFill>
                    <a:srgbClr val="DAD7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40" name="Rectangle 235"/>
                  <p:cNvSpPr>
                    <a:spLocks noChangeArrowheads="1"/>
                  </p:cNvSpPr>
                  <p:nvPr/>
                </p:nvSpPr>
                <p:spPr bwMode="auto">
                  <a:xfrm>
                    <a:off x="5260" y="1495"/>
                    <a:ext cx="12" cy="10"/>
                  </a:xfrm>
                  <a:prstGeom prst="rect">
                    <a:avLst/>
                  </a:prstGeom>
                  <a:solidFill>
                    <a:srgbClr val="DAD7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41" name="Rectangle 236"/>
                  <p:cNvSpPr>
                    <a:spLocks noChangeArrowheads="1"/>
                  </p:cNvSpPr>
                  <p:nvPr/>
                </p:nvSpPr>
                <p:spPr bwMode="auto">
                  <a:xfrm>
                    <a:off x="5260" y="1515"/>
                    <a:ext cx="12" cy="10"/>
                  </a:xfrm>
                  <a:prstGeom prst="rect">
                    <a:avLst/>
                  </a:prstGeom>
                  <a:solidFill>
                    <a:srgbClr val="DAD7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42" name="Rectangle 237"/>
                  <p:cNvSpPr>
                    <a:spLocks noChangeArrowheads="1"/>
                  </p:cNvSpPr>
                  <p:nvPr/>
                </p:nvSpPr>
                <p:spPr bwMode="auto">
                  <a:xfrm>
                    <a:off x="5394" y="1651"/>
                    <a:ext cx="26" cy="88"/>
                  </a:xfrm>
                  <a:prstGeom prst="rect">
                    <a:avLst/>
                  </a:prstGeom>
                  <a:solidFill>
                    <a:srgbClr val="DADAD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43" name="Rectangle 238"/>
                  <p:cNvSpPr>
                    <a:spLocks noChangeArrowheads="1"/>
                  </p:cNvSpPr>
                  <p:nvPr/>
                </p:nvSpPr>
                <p:spPr bwMode="auto">
                  <a:xfrm>
                    <a:off x="5368" y="1647"/>
                    <a:ext cx="28" cy="194"/>
                  </a:xfrm>
                  <a:prstGeom prst="rect">
                    <a:avLst/>
                  </a:prstGeom>
                  <a:solidFill>
                    <a:srgbClr val="6978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44" name="Rectangle 239"/>
                  <p:cNvSpPr>
                    <a:spLocks noChangeArrowheads="1"/>
                  </p:cNvSpPr>
                  <p:nvPr/>
                </p:nvSpPr>
                <p:spPr bwMode="auto">
                  <a:xfrm>
                    <a:off x="5368" y="1653"/>
                    <a:ext cx="20" cy="188"/>
                  </a:xfrm>
                  <a:prstGeom prst="rect">
                    <a:avLst/>
                  </a:prstGeom>
                  <a:solidFill>
                    <a:srgbClr val="47489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45" name="Rectangle 240"/>
                  <p:cNvSpPr>
                    <a:spLocks noChangeArrowheads="1"/>
                  </p:cNvSpPr>
                  <p:nvPr/>
                </p:nvSpPr>
                <p:spPr bwMode="auto">
                  <a:xfrm>
                    <a:off x="5412" y="1643"/>
                    <a:ext cx="18" cy="196"/>
                  </a:xfrm>
                  <a:prstGeom prst="rect">
                    <a:avLst/>
                  </a:prstGeom>
                  <a:solidFill>
                    <a:srgbClr val="6978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46" name="Rectangle 241"/>
                  <p:cNvSpPr>
                    <a:spLocks noChangeArrowheads="1"/>
                  </p:cNvSpPr>
                  <p:nvPr/>
                </p:nvSpPr>
                <p:spPr bwMode="auto">
                  <a:xfrm>
                    <a:off x="5340" y="1645"/>
                    <a:ext cx="20" cy="190"/>
                  </a:xfrm>
                  <a:prstGeom prst="rect">
                    <a:avLst/>
                  </a:prstGeom>
                  <a:solidFill>
                    <a:srgbClr val="32397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47" name="Rectangle 242"/>
                  <p:cNvSpPr>
                    <a:spLocks noChangeArrowheads="1"/>
                  </p:cNvSpPr>
                  <p:nvPr/>
                </p:nvSpPr>
                <p:spPr bwMode="auto">
                  <a:xfrm>
                    <a:off x="5296" y="1533"/>
                    <a:ext cx="16" cy="34"/>
                  </a:xfrm>
                  <a:prstGeom prst="rect">
                    <a:avLst/>
                  </a:prstGeom>
                  <a:solidFill>
                    <a:srgbClr val="16188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48" name="Rectangle 243"/>
                  <p:cNvSpPr>
                    <a:spLocks noChangeArrowheads="1"/>
                  </p:cNvSpPr>
                  <p:nvPr/>
                </p:nvSpPr>
                <p:spPr bwMode="auto">
                  <a:xfrm>
                    <a:off x="5294" y="1571"/>
                    <a:ext cx="52" cy="280"/>
                  </a:xfrm>
                  <a:prstGeom prst="rect">
                    <a:avLst/>
                  </a:prstGeom>
                  <a:solidFill>
                    <a:srgbClr val="47318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49" name="Rectangle 244"/>
                  <p:cNvSpPr>
                    <a:spLocks noChangeArrowheads="1"/>
                  </p:cNvSpPr>
                  <p:nvPr/>
                </p:nvSpPr>
                <p:spPr bwMode="auto">
                  <a:xfrm>
                    <a:off x="5294" y="1571"/>
                    <a:ext cx="12" cy="280"/>
                  </a:xfrm>
                  <a:prstGeom prst="rect">
                    <a:avLst/>
                  </a:prstGeom>
                  <a:solidFill>
                    <a:srgbClr val="22117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50" name="Rectangle 245"/>
                  <p:cNvSpPr>
                    <a:spLocks noChangeArrowheads="1"/>
                  </p:cNvSpPr>
                  <p:nvPr/>
                </p:nvSpPr>
                <p:spPr bwMode="auto">
                  <a:xfrm>
                    <a:off x="5238" y="1529"/>
                    <a:ext cx="60" cy="332"/>
                  </a:xfrm>
                  <a:prstGeom prst="rect">
                    <a:avLst/>
                  </a:prstGeom>
                  <a:solidFill>
                    <a:srgbClr val="6B7B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51" name="Rectangle 246"/>
                  <p:cNvSpPr>
                    <a:spLocks noChangeArrowheads="1"/>
                  </p:cNvSpPr>
                  <p:nvPr/>
                </p:nvSpPr>
                <p:spPr bwMode="auto">
                  <a:xfrm>
                    <a:off x="5250" y="1533"/>
                    <a:ext cx="38" cy="330"/>
                  </a:xfrm>
                  <a:prstGeom prst="rect">
                    <a:avLst/>
                  </a:prstGeom>
                  <a:solidFill>
                    <a:srgbClr val="8691B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52" name="Rectangle 247"/>
                  <p:cNvSpPr>
                    <a:spLocks noChangeArrowheads="1"/>
                  </p:cNvSpPr>
                  <p:nvPr/>
                </p:nvSpPr>
                <p:spPr bwMode="auto">
                  <a:xfrm>
                    <a:off x="5222" y="1651"/>
                    <a:ext cx="8" cy="176"/>
                  </a:xfrm>
                  <a:prstGeom prst="rect">
                    <a:avLst/>
                  </a:prstGeom>
                  <a:solidFill>
                    <a:srgbClr val="A3BDC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53" name="Rectangle 248"/>
                  <p:cNvSpPr>
                    <a:spLocks noChangeArrowheads="1"/>
                  </p:cNvSpPr>
                  <p:nvPr/>
                </p:nvSpPr>
                <p:spPr bwMode="auto">
                  <a:xfrm>
                    <a:off x="5208" y="1657"/>
                    <a:ext cx="12" cy="176"/>
                  </a:xfrm>
                  <a:prstGeom prst="rect">
                    <a:avLst/>
                  </a:prstGeom>
                  <a:solidFill>
                    <a:srgbClr val="3F486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54" name="Rectangle 249"/>
                  <p:cNvSpPr>
                    <a:spLocks noChangeArrowheads="1"/>
                  </p:cNvSpPr>
                  <p:nvPr/>
                </p:nvSpPr>
                <p:spPr bwMode="auto">
                  <a:xfrm>
                    <a:off x="5188" y="1651"/>
                    <a:ext cx="24" cy="174"/>
                  </a:xfrm>
                  <a:prstGeom prst="rect">
                    <a:avLst/>
                  </a:prstGeom>
                  <a:solidFill>
                    <a:srgbClr val="A3BDC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55" name="Freeform 250"/>
                  <p:cNvSpPr>
                    <a:spLocks/>
                  </p:cNvSpPr>
                  <p:nvPr/>
                </p:nvSpPr>
                <p:spPr bwMode="auto">
                  <a:xfrm>
                    <a:off x="5212" y="1687"/>
                    <a:ext cx="14" cy="152"/>
                  </a:xfrm>
                  <a:custGeom>
                    <a:avLst/>
                    <a:gdLst>
                      <a:gd name="T0" fmla="*/ 14 w 14"/>
                      <a:gd name="T1" fmla="*/ 0 h 152"/>
                      <a:gd name="T2" fmla="*/ 0 w 14"/>
                      <a:gd name="T3" fmla="*/ 4 h 152"/>
                      <a:gd name="T4" fmla="*/ 0 w 14"/>
                      <a:gd name="T5" fmla="*/ 152 h 152"/>
                      <a:gd name="T6" fmla="*/ 14 w 14"/>
                      <a:gd name="T7" fmla="*/ 148 h 152"/>
                      <a:gd name="T8" fmla="*/ 14 w 14"/>
                      <a:gd name="T9" fmla="*/ 0 h 1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"/>
                      <a:gd name="T16" fmla="*/ 0 h 152"/>
                      <a:gd name="T17" fmla="*/ 14 w 14"/>
                      <a:gd name="T18" fmla="*/ 152 h 15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" h="152">
                        <a:moveTo>
                          <a:pt x="14" y="0"/>
                        </a:moveTo>
                        <a:lnTo>
                          <a:pt x="0" y="4"/>
                        </a:lnTo>
                        <a:lnTo>
                          <a:pt x="0" y="152"/>
                        </a:lnTo>
                        <a:lnTo>
                          <a:pt x="14" y="148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4F4D8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56" name="Rectangle 251"/>
                  <p:cNvSpPr>
                    <a:spLocks noChangeArrowheads="1"/>
                  </p:cNvSpPr>
                  <p:nvPr/>
                </p:nvSpPr>
                <p:spPr bwMode="auto">
                  <a:xfrm>
                    <a:off x="5226" y="1687"/>
                    <a:ext cx="38" cy="146"/>
                  </a:xfrm>
                  <a:prstGeom prst="rect">
                    <a:avLst/>
                  </a:prstGeom>
                  <a:solidFill>
                    <a:srgbClr val="A8ABC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57" name="Rectangle 252"/>
                  <p:cNvSpPr>
                    <a:spLocks noChangeArrowheads="1"/>
                  </p:cNvSpPr>
                  <p:nvPr/>
                </p:nvSpPr>
                <p:spPr bwMode="auto">
                  <a:xfrm>
                    <a:off x="5232" y="1759"/>
                    <a:ext cx="32" cy="4"/>
                  </a:xfrm>
                  <a:prstGeom prst="rect">
                    <a:avLst/>
                  </a:prstGeom>
                  <a:solidFill>
                    <a:srgbClr val="6978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58" name="Rectangle 253"/>
                  <p:cNvSpPr>
                    <a:spLocks noChangeArrowheads="1"/>
                  </p:cNvSpPr>
                  <p:nvPr/>
                </p:nvSpPr>
                <p:spPr bwMode="auto">
                  <a:xfrm>
                    <a:off x="5232" y="1767"/>
                    <a:ext cx="32" cy="4"/>
                  </a:xfrm>
                  <a:prstGeom prst="rect">
                    <a:avLst/>
                  </a:prstGeom>
                  <a:solidFill>
                    <a:srgbClr val="6978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59" name="Rectangle 254"/>
                  <p:cNvSpPr>
                    <a:spLocks noChangeArrowheads="1"/>
                  </p:cNvSpPr>
                  <p:nvPr/>
                </p:nvSpPr>
                <p:spPr bwMode="auto">
                  <a:xfrm>
                    <a:off x="5232" y="1783"/>
                    <a:ext cx="32" cy="4"/>
                  </a:xfrm>
                  <a:prstGeom prst="rect">
                    <a:avLst/>
                  </a:prstGeom>
                  <a:solidFill>
                    <a:srgbClr val="6978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60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5232" y="1775"/>
                    <a:ext cx="32" cy="4"/>
                  </a:xfrm>
                  <a:prstGeom prst="rect">
                    <a:avLst/>
                  </a:prstGeom>
                  <a:solidFill>
                    <a:srgbClr val="6978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61" name="Rectangle 256"/>
                  <p:cNvSpPr>
                    <a:spLocks noChangeArrowheads="1"/>
                  </p:cNvSpPr>
                  <p:nvPr/>
                </p:nvSpPr>
                <p:spPr bwMode="auto">
                  <a:xfrm>
                    <a:off x="5232" y="1791"/>
                    <a:ext cx="32" cy="4"/>
                  </a:xfrm>
                  <a:prstGeom prst="rect">
                    <a:avLst/>
                  </a:prstGeom>
                  <a:solidFill>
                    <a:srgbClr val="6978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62" name="Rectangle 257"/>
                  <p:cNvSpPr>
                    <a:spLocks noChangeArrowheads="1"/>
                  </p:cNvSpPr>
                  <p:nvPr/>
                </p:nvSpPr>
                <p:spPr bwMode="auto">
                  <a:xfrm>
                    <a:off x="5232" y="1799"/>
                    <a:ext cx="32" cy="4"/>
                  </a:xfrm>
                  <a:prstGeom prst="rect">
                    <a:avLst/>
                  </a:prstGeom>
                  <a:solidFill>
                    <a:srgbClr val="6978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63" name="Rectangle 258"/>
                  <p:cNvSpPr>
                    <a:spLocks noChangeArrowheads="1"/>
                  </p:cNvSpPr>
                  <p:nvPr/>
                </p:nvSpPr>
                <p:spPr bwMode="auto">
                  <a:xfrm>
                    <a:off x="5232" y="1815"/>
                    <a:ext cx="32" cy="4"/>
                  </a:xfrm>
                  <a:prstGeom prst="rect">
                    <a:avLst/>
                  </a:prstGeom>
                  <a:solidFill>
                    <a:srgbClr val="6978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64" name="Rectangle 259"/>
                  <p:cNvSpPr>
                    <a:spLocks noChangeArrowheads="1"/>
                  </p:cNvSpPr>
                  <p:nvPr/>
                </p:nvSpPr>
                <p:spPr bwMode="auto">
                  <a:xfrm>
                    <a:off x="5232" y="1807"/>
                    <a:ext cx="32" cy="4"/>
                  </a:xfrm>
                  <a:prstGeom prst="rect">
                    <a:avLst/>
                  </a:prstGeom>
                  <a:solidFill>
                    <a:srgbClr val="6978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65" name="Rectangle 260"/>
                  <p:cNvSpPr>
                    <a:spLocks noChangeArrowheads="1"/>
                  </p:cNvSpPr>
                  <p:nvPr/>
                </p:nvSpPr>
                <p:spPr bwMode="auto">
                  <a:xfrm>
                    <a:off x="5230" y="1695"/>
                    <a:ext cx="34" cy="4"/>
                  </a:xfrm>
                  <a:prstGeom prst="rect">
                    <a:avLst/>
                  </a:prstGeom>
                  <a:solidFill>
                    <a:srgbClr val="6978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66" name="Rectangle 261"/>
                  <p:cNvSpPr>
                    <a:spLocks noChangeArrowheads="1"/>
                  </p:cNvSpPr>
                  <p:nvPr/>
                </p:nvSpPr>
                <p:spPr bwMode="auto">
                  <a:xfrm>
                    <a:off x="5230" y="1703"/>
                    <a:ext cx="34" cy="4"/>
                  </a:xfrm>
                  <a:prstGeom prst="rect">
                    <a:avLst/>
                  </a:prstGeom>
                  <a:solidFill>
                    <a:srgbClr val="6978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67" name="Rectangle 262"/>
                  <p:cNvSpPr>
                    <a:spLocks noChangeArrowheads="1"/>
                  </p:cNvSpPr>
                  <p:nvPr/>
                </p:nvSpPr>
                <p:spPr bwMode="auto">
                  <a:xfrm>
                    <a:off x="5230" y="1719"/>
                    <a:ext cx="34" cy="2"/>
                  </a:xfrm>
                  <a:prstGeom prst="rect">
                    <a:avLst/>
                  </a:prstGeom>
                  <a:solidFill>
                    <a:srgbClr val="6978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68" name="Rectangle 263"/>
                  <p:cNvSpPr>
                    <a:spLocks noChangeArrowheads="1"/>
                  </p:cNvSpPr>
                  <p:nvPr/>
                </p:nvSpPr>
                <p:spPr bwMode="auto">
                  <a:xfrm>
                    <a:off x="5230" y="1711"/>
                    <a:ext cx="34" cy="4"/>
                  </a:xfrm>
                  <a:prstGeom prst="rect">
                    <a:avLst/>
                  </a:prstGeom>
                  <a:solidFill>
                    <a:srgbClr val="6978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69" name="Rectangle 264"/>
                  <p:cNvSpPr>
                    <a:spLocks noChangeArrowheads="1"/>
                  </p:cNvSpPr>
                  <p:nvPr/>
                </p:nvSpPr>
                <p:spPr bwMode="auto">
                  <a:xfrm>
                    <a:off x="5230" y="1727"/>
                    <a:ext cx="34" cy="2"/>
                  </a:xfrm>
                  <a:prstGeom prst="rect">
                    <a:avLst/>
                  </a:prstGeom>
                  <a:solidFill>
                    <a:srgbClr val="6978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70" name="Rectangle 265"/>
                  <p:cNvSpPr>
                    <a:spLocks noChangeArrowheads="1"/>
                  </p:cNvSpPr>
                  <p:nvPr/>
                </p:nvSpPr>
                <p:spPr bwMode="auto">
                  <a:xfrm>
                    <a:off x="5230" y="1735"/>
                    <a:ext cx="34" cy="2"/>
                  </a:xfrm>
                  <a:prstGeom prst="rect">
                    <a:avLst/>
                  </a:prstGeom>
                  <a:solidFill>
                    <a:srgbClr val="6978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71" name="Rectangle 266"/>
                  <p:cNvSpPr>
                    <a:spLocks noChangeArrowheads="1"/>
                  </p:cNvSpPr>
                  <p:nvPr/>
                </p:nvSpPr>
                <p:spPr bwMode="auto">
                  <a:xfrm>
                    <a:off x="5230" y="1749"/>
                    <a:ext cx="34" cy="4"/>
                  </a:xfrm>
                  <a:prstGeom prst="rect">
                    <a:avLst/>
                  </a:prstGeom>
                  <a:solidFill>
                    <a:srgbClr val="6978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72" name="Rectangle 267"/>
                  <p:cNvSpPr>
                    <a:spLocks noChangeArrowheads="1"/>
                  </p:cNvSpPr>
                  <p:nvPr/>
                </p:nvSpPr>
                <p:spPr bwMode="auto">
                  <a:xfrm>
                    <a:off x="5230" y="1743"/>
                    <a:ext cx="34" cy="2"/>
                  </a:xfrm>
                  <a:prstGeom prst="rect">
                    <a:avLst/>
                  </a:prstGeom>
                  <a:solidFill>
                    <a:srgbClr val="6978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73" name="Rectangle 268"/>
                  <p:cNvSpPr>
                    <a:spLocks noChangeArrowheads="1"/>
                  </p:cNvSpPr>
                  <p:nvPr/>
                </p:nvSpPr>
                <p:spPr bwMode="auto">
                  <a:xfrm>
                    <a:off x="5130" y="1481"/>
                    <a:ext cx="30" cy="6"/>
                  </a:xfrm>
                  <a:prstGeom prst="rect">
                    <a:avLst/>
                  </a:prstGeom>
                  <a:solidFill>
                    <a:srgbClr val="E4EEF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74" name="Rectangle 269"/>
                  <p:cNvSpPr>
                    <a:spLocks noChangeArrowheads="1"/>
                  </p:cNvSpPr>
                  <p:nvPr/>
                </p:nvSpPr>
                <p:spPr bwMode="auto">
                  <a:xfrm>
                    <a:off x="5160" y="1487"/>
                    <a:ext cx="10" cy="376"/>
                  </a:xfrm>
                  <a:prstGeom prst="rect">
                    <a:avLst/>
                  </a:prstGeom>
                  <a:solidFill>
                    <a:srgbClr val="B4C0C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75" name="Rectangle 270"/>
                  <p:cNvSpPr>
                    <a:spLocks noChangeArrowheads="1"/>
                  </p:cNvSpPr>
                  <p:nvPr/>
                </p:nvSpPr>
                <p:spPr bwMode="auto">
                  <a:xfrm>
                    <a:off x="5120" y="1487"/>
                    <a:ext cx="42" cy="344"/>
                  </a:xfrm>
                  <a:prstGeom prst="rect">
                    <a:avLst/>
                  </a:prstGeom>
                  <a:solidFill>
                    <a:srgbClr val="F5F1F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76" name="Rectangle 271"/>
                  <p:cNvSpPr>
                    <a:spLocks noChangeArrowheads="1"/>
                  </p:cNvSpPr>
                  <p:nvPr/>
                </p:nvSpPr>
                <p:spPr bwMode="auto">
                  <a:xfrm>
                    <a:off x="5062" y="1291"/>
                    <a:ext cx="10" cy="152"/>
                  </a:xfrm>
                  <a:prstGeom prst="rect">
                    <a:avLst/>
                  </a:prstGeom>
                  <a:solidFill>
                    <a:srgbClr val="B9B1C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77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5048" y="1367"/>
                    <a:ext cx="14" cy="74"/>
                  </a:xfrm>
                  <a:prstGeom prst="rect">
                    <a:avLst/>
                  </a:prstGeom>
                  <a:solidFill>
                    <a:srgbClr val="CECFD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78" name="Freeform 273"/>
                  <p:cNvSpPr>
                    <a:spLocks/>
                  </p:cNvSpPr>
                  <p:nvPr/>
                </p:nvSpPr>
                <p:spPr bwMode="auto">
                  <a:xfrm>
                    <a:off x="5112" y="1499"/>
                    <a:ext cx="34" cy="370"/>
                  </a:xfrm>
                  <a:custGeom>
                    <a:avLst/>
                    <a:gdLst>
                      <a:gd name="T0" fmla="*/ 0 w 34"/>
                      <a:gd name="T1" fmla="*/ 0 h 370"/>
                      <a:gd name="T2" fmla="*/ 0 w 34"/>
                      <a:gd name="T3" fmla="*/ 0 h 370"/>
                      <a:gd name="T4" fmla="*/ 14 w 34"/>
                      <a:gd name="T5" fmla="*/ 6 h 370"/>
                      <a:gd name="T6" fmla="*/ 24 w 34"/>
                      <a:gd name="T7" fmla="*/ 16 h 370"/>
                      <a:gd name="T8" fmla="*/ 28 w 34"/>
                      <a:gd name="T9" fmla="*/ 20 h 370"/>
                      <a:gd name="T10" fmla="*/ 32 w 34"/>
                      <a:gd name="T11" fmla="*/ 28 h 370"/>
                      <a:gd name="T12" fmla="*/ 34 w 34"/>
                      <a:gd name="T13" fmla="*/ 34 h 370"/>
                      <a:gd name="T14" fmla="*/ 34 w 34"/>
                      <a:gd name="T15" fmla="*/ 42 h 370"/>
                      <a:gd name="T16" fmla="*/ 34 w 34"/>
                      <a:gd name="T17" fmla="*/ 370 h 370"/>
                      <a:gd name="T18" fmla="*/ 0 w 34"/>
                      <a:gd name="T19" fmla="*/ 370 h 370"/>
                      <a:gd name="T20" fmla="*/ 0 w 34"/>
                      <a:gd name="T21" fmla="*/ 370 h 370"/>
                      <a:gd name="T22" fmla="*/ 0 w 34"/>
                      <a:gd name="T23" fmla="*/ 0 h 370"/>
                      <a:gd name="T24" fmla="*/ 0 w 34"/>
                      <a:gd name="T25" fmla="*/ 0 h 370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4"/>
                      <a:gd name="T40" fmla="*/ 0 h 370"/>
                      <a:gd name="T41" fmla="*/ 34 w 34"/>
                      <a:gd name="T42" fmla="*/ 370 h 370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4" h="370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4" y="6"/>
                        </a:lnTo>
                        <a:lnTo>
                          <a:pt x="24" y="16"/>
                        </a:lnTo>
                        <a:lnTo>
                          <a:pt x="28" y="20"/>
                        </a:lnTo>
                        <a:lnTo>
                          <a:pt x="32" y="28"/>
                        </a:lnTo>
                        <a:lnTo>
                          <a:pt x="34" y="34"/>
                        </a:lnTo>
                        <a:lnTo>
                          <a:pt x="34" y="42"/>
                        </a:lnTo>
                        <a:lnTo>
                          <a:pt x="34" y="370"/>
                        </a:lnTo>
                        <a:lnTo>
                          <a:pt x="0" y="37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E367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79" name="Rectangle 274"/>
                  <p:cNvSpPr>
                    <a:spLocks noChangeArrowheads="1"/>
                  </p:cNvSpPr>
                  <p:nvPr/>
                </p:nvSpPr>
                <p:spPr bwMode="auto">
                  <a:xfrm>
                    <a:off x="5118" y="1513"/>
                    <a:ext cx="6" cy="346"/>
                  </a:xfrm>
                  <a:prstGeom prst="rect">
                    <a:avLst/>
                  </a:prstGeom>
                  <a:solidFill>
                    <a:srgbClr val="38449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80" name="Rectangle 275"/>
                  <p:cNvSpPr>
                    <a:spLocks noChangeArrowheads="1"/>
                  </p:cNvSpPr>
                  <p:nvPr/>
                </p:nvSpPr>
                <p:spPr bwMode="auto">
                  <a:xfrm>
                    <a:off x="5138" y="1525"/>
                    <a:ext cx="6" cy="340"/>
                  </a:xfrm>
                  <a:prstGeom prst="rect">
                    <a:avLst/>
                  </a:prstGeom>
                  <a:solidFill>
                    <a:srgbClr val="39228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81" name="Freeform 276"/>
                  <p:cNvSpPr>
                    <a:spLocks/>
                  </p:cNvSpPr>
                  <p:nvPr/>
                </p:nvSpPr>
                <p:spPr bwMode="auto">
                  <a:xfrm>
                    <a:off x="5042" y="1435"/>
                    <a:ext cx="42" cy="420"/>
                  </a:xfrm>
                  <a:custGeom>
                    <a:avLst/>
                    <a:gdLst>
                      <a:gd name="T0" fmla="*/ 0 w 42"/>
                      <a:gd name="T1" fmla="*/ 4 h 420"/>
                      <a:gd name="T2" fmla="*/ 0 w 42"/>
                      <a:gd name="T3" fmla="*/ 4 h 420"/>
                      <a:gd name="T4" fmla="*/ 12 w 42"/>
                      <a:gd name="T5" fmla="*/ 0 h 420"/>
                      <a:gd name="T6" fmla="*/ 22 w 42"/>
                      <a:gd name="T7" fmla="*/ 0 h 420"/>
                      <a:gd name="T8" fmla="*/ 32 w 42"/>
                      <a:gd name="T9" fmla="*/ 0 h 420"/>
                      <a:gd name="T10" fmla="*/ 42 w 42"/>
                      <a:gd name="T11" fmla="*/ 4 h 420"/>
                      <a:gd name="T12" fmla="*/ 42 w 42"/>
                      <a:gd name="T13" fmla="*/ 420 h 420"/>
                      <a:gd name="T14" fmla="*/ 0 w 42"/>
                      <a:gd name="T15" fmla="*/ 420 h 420"/>
                      <a:gd name="T16" fmla="*/ 0 w 42"/>
                      <a:gd name="T17" fmla="*/ 420 h 420"/>
                      <a:gd name="T18" fmla="*/ 0 w 42"/>
                      <a:gd name="T19" fmla="*/ 4 h 420"/>
                      <a:gd name="T20" fmla="*/ 0 w 42"/>
                      <a:gd name="T21" fmla="*/ 4 h 42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2"/>
                      <a:gd name="T34" fmla="*/ 0 h 420"/>
                      <a:gd name="T35" fmla="*/ 42 w 42"/>
                      <a:gd name="T36" fmla="*/ 420 h 42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2" h="420">
                        <a:moveTo>
                          <a:pt x="0" y="4"/>
                        </a:moveTo>
                        <a:lnTo>
                          <a:pt x="0" y="4"/>
                        </a:lnTo>
                        <a:lnTo>
                          <a:pt x="12" y="0"/>
                        </a:lnTo>
                        <a:lnTo>
                          <a:pt x="22" y="0"/>
                        </a:lnTo>
                        <a:lnTo>
                          <a:pt x="32" y="0"/>
                        </a:lnTo>
                        <a:lnTo>
                          <a:pt x="42" y="4"/>
                        </a:lnTo>
                        <a:lnTo>
                          <a:pt x="42" y="420"/>
                        </a:lnTo>
                        <a:lnTo>
                          <a:pt x="0" y="42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F5F1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82" name="Freeform 277"/>
                  <p:cNvSpPr>
                    <a:spLocks/>
                  </p:cNvSpPr>
                  <p:nvPr/>
                </p:nvSpPr>
                <p:spPr bwMode="auto">
                  <a:xfrm>
                    <a:off x="5066" y="1435"/>
                    <a:ext cx="18" cy="420"/>
                  </a:xfrm>
                  <a:custGeom>
                    <a:avLst/>
                    <a:gdLst>
                      <a:gd name="T0" fmla="*/ 0 w 18"/>
                      <a:gd name="T1" fmla="*/ 0 h 420"/>
                      <a:gd name="T2" fmla="*/ 0 w 18"/>
                      <a:gd name="T3" fmla="*/ 0 h 420"/>
                      <a:gd name="T4" fmla="*/ 10 w 18"/>
                      <a:gd name="T5" fmla="*/ 0 h 420"/>
                      <a:gd name="T6" fmla="*/ 18 w 18"/>
                      <a:gd name="T7" fmla="*/ 4 h 420"/>
                      <a:gd name="T8" fmla="*/ 18 w 18"/>
                      <a:gd name="T9" fmla="*/ 420 h 420"/>
                      <a:gd name="T10" fmla="*/ 0 w 18"/>
                      <a:gd name="T11" fmla="*/ 420 h 420"/>
                      <a:gd name="T12" fmla="*/ 0 w 18"/>
                      <a:gd name="T13" fmla="*/ 420 h 420"/>
                      <a:gd name="T14" fmla="*/ 0 w 18"/>
                      <a:gd name="T15" fmla="*/ 0 h 420"/>
                      <a:gd name="T16" fmla="*/ 0 w 18"/>
                      <a:gd name="T17" fmla="*/ 0 h 42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8"/>
                      <a:gd name="T28" fmla="*/ 0 h 420"/>
                      <a:gd name="T29" fmla="*/ 18 w 18"/>
                      <a:gd name="T30" fmla="*/ 420 h 42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8" h="420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0" y="0"/>
                        </a:lnTo>
                        <a:lnTo>
                          <a:pt x="18" y="4"/>
                        </a:lnTo>
                        <a:lnTo>
                          <a:pt x="18" y="420"/>
                        </a:lnTo>
                        <a:lnTo>
                          <a:pt x="0" y="4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ADCE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83" name="Rectangle 278"/>
                  <p:cNvSpPr>
                    <a:spLocks noChangeArrowheads="1"/>
                  </p:cNvSpPr>
                  <p:nvPr/>
                </p:nvSpPr>
                <p:spPr bwMode="auto">
                  <a:xfrm>
                    <a:off x="5058" y="1541"/>
                    <a:ext cx="8" cy="316"/>
                  </a:xfrm>
                  <a:prstGeom prst="rect">
                    <a:avLst/>
                  </a:prstGeom>
                  <a:solidFill>
                    <a:srgbClr val="70749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84" name="Rectangle 279"/>
                  <p:cNvSpPr>
                    <a:spLocks noChangeArrowheads="1"/>
                  </p:cNvSpPr>
                  <p:nvPr/>
                </p:nvSpPr>
                <p:spPr bwMode="auto">
                  <a:xfrm>
                    <a:off x="5074" y="1457"/>
                    <a:ext cx="18" cy="402"/>
                  </a:xfrm>
                  <a:prstGeom prst="rect">
                    <a:avLst/>
                  </a:prstGeom>
                  <a:solidFill>
                    <a:srgbClr val="B4C0C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85" name="Freeform 280"/>
                  <p:cNvSpPr>
                    <a:spLocks/>
                  </p:cNvSpPr>
                  <p:nvPr/>
                </p:nvSpPr>
                <p:spPr bwMode="auto">
                  <a:xfrm>
                    <a:off x="4788" y="1645"/>
                    <a:ext cx="28" cy="32"/>
                  </a:xfrm>
                  <a:custGeom>
                    <a:avLst/>
                    <a:gdLst>
                      <a:gd name="T0" fmla="*/ 14 w 28"/>
                      <a:gd name="T1" fmla="*/ 0 h 32"/>
                      <a:gd name="T2" fmla="*/ 16 w 28"/>
                      <a:gd name="T3" fmla="*/ 0 h 32"/>
                      <a:gd name="T4" fmla="*/ 28 w 28"/>
                      <a:gd name="T5" fmla="*/ 32 h 32"/>
                      <a:gd name="T6" fmla="*/ 0 w 28"/>
                      <a:gd name="T7" fmla="*/ 32 h 32"/>
                      <a:gd name="T8" fmla="*/ 14 w 28"/>
                      <a:gd name="T9" fmla="*/ 0 h 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32"/>
                      <a:gd name="T17" fmla="*/ 28 w 28"/>
                      <a:gd name="T18" fmla="*/ 32 h 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32">
                        <a:moveTo>
                          <a:pt x="14" y="0"/>
                        </a:moveTo>
                        <a:lnTo>
                          <a:pt x="16" y="0"/>
                        </a:lnTo>
                        <a:lnTo>
                          <a:pt x="28" y="32"/>
                        </a:lnTo>
                        <a:lnTo>
                          <a:pt x="0" y="32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7B80A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86" name="Rectangle 281"/>
                  <p:cNvSpPr>
                    <a:spLocks noChangeArrowheads="1"/>
                  </p:cNvSpPr>
                  <p:nvPr/>
                </p:nvSpPr>
                <p:spPr bwMode="auto">
                  <a:xfrm>
                    <a:off x="4610" y="1615"/>
                    <a:ext cx="26" cy="36"/>
                  </a:xfrm>
                  <a:prstGeom prst="rect">
                    <a:avLst/>
                  </a:prstGeom>
                  <a:solidFill>
                    <a:srgbClr val="DDD8E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87" name="Rectangle 282"/>
                  <p:cNvSpPr>
                    <a:spLocks noChangeArrowheads="1"/>
                  </p:cNvSpPr>
                  <p:nvPr/>
                </p:nvSpPr>
                <p:spPr bwMode="auto">
                  <a:xfrm>
                    <a:off x="4614" y="1615"/>
                    <a:ext cx="10" cy="36"/>
                  </a:xfrm>
                  <a:prstGeom prst="rect">
                    <a:avLst/>
                  </a:prstGeom>
                  <a:solidFill>
                    <a:srgbClr val="9A9CB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88" name="Rectangle 283"/>
                  <p:cNvSpPr>
                    <a:spLocks noChangeArrowheads="1"/>
                  </p:cNvSpPr>
                  <p:nvPr/>
                </p:nvSpPr>
                <p:spPr bwMode="auto">
                  <a:xfrm>
                    <a:off x="4630" y="1611"/>
                    <a:ext cx="12" cy="36"/>
                  </a:xfrm>
                  <a:prstGeom prst="rect">
                    <a:avLst/>
                  </a:prstGeom>
                  <a:solidFill>
                    <a:srgbClr val="767E9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89" name="Rectangle 284"/>
                  <p:cNvSpPr>
                    <a:spLocks noChangeArrowheads="1"/>
                  </p:cNvSpPr>
                  <p:nvPr/>
                </p:nvSpPr>
                <p:spPr bwMode="auto">
                  <a:xfrm>
                    <a:off x="4596" y="1647"/>
                    <a:ext cx="48" cy="214"/>
                  </a:xfrm>
                  <a:prstGeom prst="rect">
                    <a:avLst/>
                  </a:prstGeom>
                  <a:solidFill>
                    <a:srgbClr val="CBBDD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90" name="Rectangle 285"/>
                  <p:cNvSpPr>
                    <a:spLocks noChangeArrowheads="1"/>
                  </p:cNvSpPr>
                  <p:nvPr/>
                </p:nvSpPr>
                <p:spPr bwMode="auto">
                  <a:xfrm>
                    <a:off x="4722" y="1585"/>
                    <a:ext cx="22" cy="12"/>
                  </a:xfrm>
                  <a:prstGeom prst="rect">
                    <a:avLst/>
                  </a:prstGeom>
                  <a:solidFill>
                    <a:srgbClr val="6D6D9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91" name="Freeform 286"/>
                  <p:cNvSpPr>
                    <a:spLocks/>
                  </p:cNvSpPr>
                  <p:nvPr/>
                </p:nvSpPr>
                <p:spPr bwMode="auto">
                  <a:xfrm>
                    <a:off x="4678" y="1583"/>
                    <a:ext cx="14" cy="18"/>
                  </a:xfrm>
                  <a:custGeom>
                    <a:avLst/>
                    <a:gdLst>
                      <a:gd name="T0" fmla="*/ 0 w 14"/>
                      <a:gd name="T1" fmla="*/ 0 h 18"/>
                      <a:gd name="T2" fmla="*/ 14 w 14"/>
                      <a:gd name="T3" fmla="*/ 8 h 18"/>
                      <a:gd name="T4" fmla="*/ 14 w 14"/>
                      <a:gd name="T5" fmla="*/ 18 h 18"/>
                      <a:gd name="T6" fmla="*/ 0 w 14"/>
                      <a:gd name="T7" fmla="*/ 10 h 18"/>
                      <a:gd name="T8" fmla="*/ 0 w 14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"/>
                      <a:gd name="T16" fmla="*/ 0 h 18"/>
                      <a:gd name="T17" fmla="*/ 14 w 14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" h="18">
                        <a:moveTo>
                          <a:pt x="0" y="0"/>
                        </a:moveTo>
                        <a:lnTo>
                          <a:pt x="14" y="8"/>
                        </a:lnTo>
                        <a:lnTo>
                          <a:pt x="14" y="18"/>
                        </a:lnTo>
                        <a:lnTo>
                          <a:pt x="0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36B8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92" name="Rectangle 287"/>
                  <p:cNvSpPr>
                    <a:spLocks noChangeArrowheads="1"/>
                  </p:cNvSpPr>
                  <p:nvPr/>
                </p:nvSpPr>
                <p:spPr bwMode="auto">
                  <a:xfrm>
                    <a:off x="4698" y="1583"/>
                    <a:ext cx="24" cy="10"/>
                  </a:xfrm>
                  <a:prstGeom prst="rect">
                    <a:avLst/>
                  </a:prstGeom>
                  <a:solidFill>
                    <a:srgbClr val="EFEBF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93" name="Rectangle 288"/>
                  <p:cNvSpPr>
                    <a:spLocks noChangeArrowheads="1"/>
                  </p:cNvSpPr>
                  <p:nvPr/>
                </p:nvSpPr>
                <p:spPr bwMode="auto">
                  <a:xfrm>
                    <a:off x="4654" y="1583"/>
                    <a:ext cx="24" cy="10"/>
                  </a:xfrm>
                  <a:prstGeom prst="rect">
                    <a:avLst/>
                  </a:prstGeom>
                  <a:solidFill>
                    <a:srgbClr val="EFEBF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94" name="Rectangle 289"/>
                  <p:cNvSpPr>
                    <a:spLocks noChangeArrowheads="1"/>
                  </p:cNvSpPr>
                  <p:nvPr/>
                </p:nvSpPr>
                <p:spPr bwMode="auto">
                  <a:xfrm>
                    <a:off x="4710" y="1593"/>
                    <a:ext cx="54" cy="274"/>
                  </a:xfrm>
                  <a:prstGeom prst="rect">
                    <a:avLst/>
                  </a:prstGeom>
                  <a:solidFill>
                    <a:srgbClr val="6973A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95" name="Freeform 290"/>
                  <p:cNvSpPr>
                    <a:spLocks/>
                  </p:cNvSpPr>
                  <p:nvPr/>
                </p:nvSpPr>
                <p:spPr bwMode="auto">
                  <a:xfrm>
                    <a:off x="4680" y="1593"/>
                    <a:ext cx="20" cy="274"/>
                  </a:xfrm>
                  <a:custGeom>
                    <a:avLst/>
                    <a:gdLst>
                      <a:gd name="T0" fmla="*/ 2 w 20"/>
                      <a:gd name="T1" fmla="*/ 0 h 274"/>
                      <a:gd name="T2" fmla="*/ 18 w 20"/>
                      <a:gd name="T3" fmla="*/ 10 h 274"/>
                      <a:gd name="T4" fmla="*/ 20 w 20"/>
                      <a:gd name="T5" fmla="*/ 274 h 274"/>
                      <a:gd name="T6" fmla="*/ 0 w 20"/>
                      <a:gd name="T7" fmla="*/ 274 h 274"/>
                      <a:gd name="T8" fmla="*/ 2 w 20"/>
                      <a:gd name="T9" fmla="*/ 0 h 27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274"/>
                      <a:gd name="T17" fmla="*/ 20 w 20"/>
                      <a:gd name="T18" fmla="*/ 274 h 27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274">
                        <a:moveTo>
                          <a:pt x="2" y="0"/>
                        </a:moveTo>
                        <a:lnTo>
                          <a:pt x="18" y="10"/>
                        </a:lnTo>
                        <a:lnTo>
                          <a:pt x="20" y="274"/>
                        </a:lnTo>
                        <a:lnTo>
                          <a:pt x="0" y="274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6978B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96" name="Rectangle 291"/>
                  <p:cNvSpPr>
                    <a:spLocks noChangeArrowheads="1"/>
                  </p:cNvSpPr>
                  <p:nvPr/>
                </p:nvSpPr>
                <p:spPr bwMode="auto">
                  <a:xfrm>
                    <a:off x="4744" y="1593"/>
                    <a:ext cx="12" cy="274"/>
                  </a:xfrm>
                  <a:prstGeom prst="rect">
                    <a:avLst/>
                  </a:prstGeom>
                  <a:solidFill>
                    <a:srgbClr val="A3B4C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97" name="Rectangle 292"/>
                  <p:cNvSpPr>
                    <a:spLocks noChangeArrowheads="1"/>
                  </p:cNvSpPr>
                  <p:nvPr/>
                </p:nvSpPr>
                <p:spPr bwMode="auto">
                  <a:xfrm>
                    <a:off x="4642" y="1591"/>
                    <a:ext cx="42" cy="26"/>
                  </a:xfrm>
                  <a:prstGeom prst="rect">
                    <a:avLst/>
                  </a:prstGeom>
                  <a:solidFill>
                    <a:srgbClr val="CECFD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98" name="Rectangle 293"/>
                  <p:cNvSpPr>
                    <a:spLocks noChangeArrowheads="1"/>
                  </p:cNvSpPr>
                  <p:nvPr/>
                </p:nvSpPr>
                <p:spPr bwMode="auto">
                  <a:xfrm>
                    <a:off x="4642" y="1611"/>
                    <a:ext cx="42" cy="258"/>
                  </a:xfrm>
                  <a:prstGeom prst="rect">
                    <a:avLst/>
                  </a:prstGeom>
                  <a:solidFill>
                    <a:srgbClr val="DDDDE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99" name="Rectangle 294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1605"/>
                    <a:ext cx="58" cy="8"/>
                  </a:xfrm>
                  <a:prstGeom prst="rect">
                    <a:avLst/>
                  </a:prstGeom>
                  <a:solidFill>
                    <a:srgbClr val="333C9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00" name="Rectangle 295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1621"/>
                    <a:ext cx="58" cy="8"/>
                  </a:xfrm>
                  <a:prstGeom prst="rect">
                    <a:avLst/>
                  </a:prstGeom>
                  <a:solidFill>
                    <a:srgbClr val="333C9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01" name="Rectangle 296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1653"/>
                    <a:ext cx="58" cy="8"/>
                  </a:xfrm>
                  <a:prstGeom prst="rect">
                    <a:avLst/>
                  </a:prstGeom>
                  <a:solidFill>
                    <a:srgbClr val="333C9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02" name="Rectangle 297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1637"/>
                    <a:ext cx="58" cy="8"/>
                  </a:xfrm>
                  <a:prstGeom prst="rect">
                    <a:avLst/>
                  </a:prstGeom>
                  <a:solidFill>
                    <a:srgbClr val="333C9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03" name="Rectangle 298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1671"/>
                    <a:ext cx="58" cy="6"/>
                  </a:xfrm>
                  <a:prstGeom prst="rect">
                    <a:avLst/>
                  </a:prstGeom>
                  <a:solidFill>
                    <a:srgbClr val="333C9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04" name="Rectangle 299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1687"/>
                    <a:ext cx="58" cy="6"/>
                  </a:xfrm>
                  <a:prstGeom prst="rect">
                    <a:avLst/>
                  </a:prstGeom>
                  <a:solidFill>
                    <a:srgbClr val="333C9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05" name="Rectangle 300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1719"/>
                    <a:ext cx="58" cy="8"/>
                  </a:xfrm>
                  <a:prstGeom prst="rect">
                    <a:avLst/>
                  </a:prstGeom>
                  <a:solidFill>
                    <a:srgbClr val="333C9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06" name="Rectangle 301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1703"/>
                    <a:ext cx="58" cy="8"/>
                  </a:xfrm>
                  <a:prstGeom prst="rect">
                    <a:avLst/>
                  </a:prstGeom>
                  <a:solidFill>
                    <a:srgbClr val="333C9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07" name="Rectangle 302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1735"/>
                    <a:ext cx="58" cy="8"/>
                  </a:xfrm>
                  <a:prstGeom prst="rect">
                    <a:avLst/>
                  </a:prstGeom>
                  <a:solidFill>
                    <a:srgbClr val="333C9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08" name="Rectangle 303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1753"/>
                    <a:ext cx="58" cy="6"/>
                  </a:xfrm>
                  <a:prstGeom prst="rect">
                    <a:avLst/>
                  </a:prstGeom>
                  <a:solidFill>
                    <a:srgbClr val="333C9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09" name="Rectangle 304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1785"/>
                    <a:ext cx="58" cy="6"/>
                  </a:xfrm>
                  <a:prstGeom prst="rect">
                    <a:avLst/>
                  </a:prstGeom>
                  <a:solidFill>
                    <a:srgbClr val="333C9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10" name="Rectangle 305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1769"/>
                    <a:ext cx="58" cy="6"/>
                  </a:xfrm>
                  <a:prstGeom prst="rect">
                    <a:avLst/>
                  </a:prstGeom>
                  <a:solidFill>
                    <a:srgbClr val="333C9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11" name="Rectangle 306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1801"/>
                    <a:ext cx="58" cy="8"/>
                  </a:xfrm>
                  <a:prstGeom prst="rect">
                    <a:avLst/>
                  </a:prstGeom>
                  <a:solidFill>
                    <a:srgbClr val="333C9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12" name="Rectangle 307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1817"/>
                    <a:ext cx="58" cy="8"/>
                  </a:xfrm>
                  <a:prstGeom prst="rect">
                    <a:avLst/>
                  </a:prstGeom>
                  <a:solidFill>
                    <a:srgbClr val="333C9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13" name="Rectangle 308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1851"/>
                    <a:ext cx="58" cy="6"/>
                  </a:xfrm>
                  <a:prstGeom prst="rect">
                    <a:avLst/>
                  </a:prstGeom>
                  <a:solidFill>
                    <a:srgbClr val="333C9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14" name="Rectangle 309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1833"/>
                    <a:ext cx="58" cy="8"/>
                  </a:xfrm>
                  <a:prstGeom prst="rect">
                    <a:avLst/>
                  </a:prstGeom>
                  <a:solidFill>
                    <a:srgbClr val="333C9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15" name="Rectangle 310"/>
                  <p:cNvSpPr>
                    <a:spLocks noChangeArrowheads="1"/>
                  </p:cNvSpPr>
                  <p:nvPr/>
                </p:nvSpPr>
                <p:spPr bwMode="auto">
                  <a:xfrm>
                    <a:off x="4648" y="1617"/>
                    <a:ext cx="30" cy="4"/>
                  </a:xfrm>
                  <a:prstGeom prst="rect">
                    <a:avLst/>
                  </a:prstGeom>
                  <a:solidFill>
                    <a:srgbClr val="AFAC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16" name="Rectangle 311"/>
                  <p:cNvSpPr>
                    <a:spLocks noChangeArrowheads="1"/>
                  </p:cNvSpPr>
                  <p:nvPr/>
                </p:nvSpPr>
                <p:spPr bwMode="auto">
                  <a:xfrm>
                    <a:off x="4648" y="1627"/>
                    <a:ext cx="30" cy="4"/>
                  </a:xfrm>
                  <a:prstGeom prst="rect">
                    <a:avLst/>
                  </a:prstGeom>
                  <a:solidFill>
                    <a:srgbClr val="AFAC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17" name="Rectangle 312"/>
                  <p:cNvSpPr>
                    <a:spLocks noChangeArrowheads="1"/>
                  </p:cNvSpPr>
                  <p:nvPr/>
                </p:nvSpPr>
                <p:spPr bwMode="auto">
                  <a:xfrm>
                    <a:off x="4648" y="1645"/>
                    <a:ext cx="30" cy="4"/>
                  </a:xfrm>
                  <a:prstGeom prst="rect">
                    <a:avLst/>
                  </a:prstGeom>
                  <a:solidFill>
                    <a:srgbClr val="AFAC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18" name="Rectangle 313"/>
                  <p:cNvSpPr>
                    <a:spLocks noChangeArrowheads="1"/>
                  </p:cNvSpPr>
                  <p:nvPr/>
                </p:nvSpPr>
                <p:spPr bwMode="auto">
                  <a:xfrm>
                    <a:off x="4648" y="1635"/>
                    <a:ext cx="30" cy="4"/>
                  </a:xfrm>
                  <a:prstGeom prst="rect">
                    <a:avLst/>
                  </a:prstGeom>
                  <a:solidFill>
                    <a:srgbClr val="AFAC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19" name="Rectangle 314"/>
                  <p:cNvSpPr>
                    <a:spLocks noChangeArrowheads="1"/>
                  </p:cNvSpPr>
                  <p:nvPr/>
                </p:nvSpPr>
                <p:spPr bwMode="auto">
                  <a:xfrm>
                    <a:off x="4648" y="1653"/>
                    <a:ext cx="30" cy="4"/>
                  </a:xfrm>
                  <a:prstGeom prst="rect">
                    <a:avLst/>
                  </a:prstGeom>
                  <a:solidFill>
                    <a:srgbClr val="AFAC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20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4648" y="1663"/>
                    <a:ext cx="30" cy="4"/>
                  </a:xfrm>
                  <a:prstGeom prst="rect">
                    <a:avLst/>
                  </a:prstGeom>
                  <a:solidFill>
                    <a:srgbClr val="AFAC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21" name="Rectangle 316"/>
                  <p:cNvSpPr>
                    <a:spLocks noChangeArrowheads="1"/>
                  </p:cNvSpPr>
                  <p:nvPr/>
                </p:nvSpPr>
                <p:spPr bwMode="auto">
                  <a:xfrm>
                    <a:off x="4648" y="1681"/>
                    <a:ext cx="30" cy="4"/>
                  </a:xfrm>
                  <a:prstGeom prst="rect">
                    <a:avLst/>
                  </a:prstGeom>
                  <a:solidFill>
                    <a:srgbClr val="AFAC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22" name="Rectangle 317"/>
                  <p:cNvSpPr>
                    <a:spLocks noChangeArrowheads="1"/>
                  </p:cNvSpPr>
                  <p:nvPr/>
                </p:nvSpPr>
                <p:spPr bwMode="auto">
                  <a:xfrm>
                    <a:off x="4648" y="1671"/>
                    <a:ext cx="30" cy="4"/>
                  </a:xfrm>
                  <a:prstGeom prst="rect">
                    <a:avLst/>
                  </a:prstGeom>
                  <a:solidFill>
                    <a:srgbClr val="AFAC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23" name="Rectangle 318"/>
                  <p:cNvSpPr>
                    <a:spLocks noChangeArrowheads="1"/>
                  </p:cNvSpPr>
                  <p:nvPr/>
                </p:nvSpPr>
                <p:spPr bwMode="auto">
                  <a:xfrm>
                    <a:off x="4648" y="1691"/>
                    <a:ext cx="30" cy="4"/>
                  </a:xfrm>
                  <a:prstGeom prst="rect">
                    <a:avLst/>
                  </a:prstGeom>
                  <a:solidFill>
                    <a:srgbClr val="AFAC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24" name="Rectangle 319"/>
                  <p:cNvSpPr>
                    <a:spLocks noChangeArrowheads="1"/>
                  </p:cNvSpPr>
                  <p:nvPr/>
                </p:nvSpPr>
                <p:spPr bwMode="auto">
                  <a:xfrm>
                    <a:off x="4648" y="1699"/>
                    <a:ext cx="30" cy="4"/>
                  </a:xfrm>
                  <a:prstGeom prst="rect">
                    <a:avLst/>
                  </a:prstGeom>
                  <a:solidFill>
                    <a:srgbClr val="AFAC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25" name="Rectangle 320"/>
                  <p:cNvSpPr>
                    <a:spLocks noChangeArrowheads="1"/>
                  </p:cNvSpPr>
                  <p:nvPr/>
                </p:nvSpPr>
                <p:spPr bwMode="auto">
                  <a:xfrm>
                    <a:off x="4648" y="1717"/>
                    <a:ext cx="30" cy="4"/>
                  </a:xfrm>
                  <a:prstGeom prst="rect">
                    <a:avLst/>
                  </a:prstGeom>
                  <a:solidFill>
                    <a:srgbClr val="AFAC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26" name="Rectangle 321"/>
                  <p:cNvSpPr>
                    <a:spLocks noChangeArrowheads="1"/>
                  </p:cNvSpPr>
                  <p:nvPr/>
                </p:nvSpPr>
                <p:spPr bwMode="auto">
                  <a:xfrm>
                    <a:off x="4648" y="1709"/>
                    <a:ext cx="30" cy="4"/>
                  </a:xfrm>
                  <a:prstGeom prst="rect">
                    <a:avLst/>
                  </a:prstGeom>
                  <a:solidFill>
                    <a:srgbClr val="AFAC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27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4648" y="1727"/>
                    <a:ext cx="30" cy="4"/>
                  </a:xfrm>
                  <a:prstGeom prst="rect">
                    <a:avLst/>
                  </a:prstGeom>
                  <a:solidFill>
                    <a:srgbClr val="AFAC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28" name="Rectangle 323"/>
                  <p:cNvSpPr>
                    <a:spLocks noChangeArrowheads="1"/>
                  </p:cNvSpPr>
                  <p:nvPr/>
                </p:nvSpPr>
                <p:spPr bwMode="auto">
                  <a:xfrm>
                    <a:off x="4648" y="1735"/>
                    <a:ext cx="30" cy="4"/>
                  </a:xfrm>
                  <a:prstGeom prst="rect">
                    <a:avLst/>
                  </a:prstGeom>
                  <a:solidFill>
                    <a:srgbClr val="AFAC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29" name="Rectangle 324"/>
                  <p:cNvSpPr>
                    <a:spLocks noChangeArrowheads="1"/>
                  </p:cNvSpPr>
                  <p:nvPr/>
                </p:nvSpPr>
                <p:spPr bwMode="auto">
                  <a:xfrm>
                    <a:off x="4648" y="1753"/>
                    <a:ext cx="30" cy="4"/>
                  </a:xfrm>
                  <a:prstGeom prst="rect">
                    <a:avLst/>
                  </a:prstGeom>
                  <a:solidFill>
                    <a:srgbClr val="AFAC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30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4648" y="1745"/>
                    <a:ext cx="30" cy="4"/>
                  </a:xfrm>
                  <a:prstGeom prst="rect">
                    <a:avLst/>
                  </a:prstGeom>
                  <a:solidFill>
                    <a:srgbClr val="AFAC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31" name="Rectangle 326"/>
                  <p:cNvSpPr>
                    <a:spLocks noChangeArrowheads="1"/>
                  </p:cNvSpPr>
                  <p:nvPr/>
                </p:nvSpPr>
                <p:spPr bwMode="auto">
                  <a:xfrm>
                    <a:off x="4648" y="1763"/>
                    <a:ext cx="30" cy="4"/>
                  </a:xfrm>
                  <a:prstGeom prst="rect">
                    <a:avLst/>
                  </a:prstGeom>
                  <a:solidFill>
                    <a:srgbClr val="AFAC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32" name="Rectangle 327"/>
                  <p:cNvSpPr>
                    <a:spLocks noChangeArrowheads="1"/>
                  </p:cNvSpPr>
                  <p:nvPr/>
                </p:nvSpPr>
                <p:spPr bwMode="auto">
                  <a:xfrm>
                    <a:off x="4648" y="1773"/>
                    <a:ext cx="30" cy="4"/>
                  </a:xfrm>
                  <a:prstGeom prst="rect">
                    <a:avLst/>
                  </a:prstGeom>
                  <a:solidFill>
                    <a:srgbClr val="AFAC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33" name="Rectangle 328"/>
                  <p:cNvSpPr>
                    <a:spLocks noChangeArrowheads="1"/>
                  </p:cNvSpPr>
                  <p:nvPr/>
                </p:nvSpPr>
                <p:spPr bwMode="auto">
                  <a:xfrm>
                    <a:off x="4648" y="1791"/>
                    <a:ext cx="30" cy="4"/>
                  </a:xfrm>
                  <a:prstGeom prst="rect">
                    <a:avLst/>
                  </a:prstGeom>
                  <a:solidFill>
                    <a:srgbClr val="AFAC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34" name="Rectangle 329"/>
                  <p:cNvSpPr>
                    <a:spLocks noChangeArrowheads="1"/>
                  </p:cNvSpPr>
                  <p:nvPr/>
                </p:nvSpPr>
                <p:spPr bwMode="auto">
                  <a:xfrm>
                    <a:off x="4648" y="1783"/>
                    <a:ext cx="30" cy="4"/>
                  </a:xfrm>
                  <a:prstGeom prst="rect">
                    <a:avLst/>
                  </a:prstGeom>
                  <a:solidFill>
                    <a:srgbClr val="AFAC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35" name="Rectangle 330"/>
                  <p:cNvSpPr>
                    <a:spLocks noChangeArrowheads="1"/>
                  </p:cNvSpPr>
                  <p:nvPr/>
                </p:nvSpPr>
                <p:spPr bwMode="auto">
                  <a:xfrm>
                    <a:off x="4648" y="1801"/>
                    <a:ext cx="30" cy="4"/>
                  </a:xfrm>
                  <a:prstGeom prst="rect">
                    <a:avLst/>
                  </a:prstGeom>
                  <a:solidFill>
                    <a:srgbClr val="AFAC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36" name="Rectangle 331"/>
                  <p:cNvSpPr>
                    <a:spLocks noChangeArrowheads="1"/>
                  </p:cNvSpPr>
                  <p:nvPr/>
                </p:nvSpPr>
                <p:spPr bwMode="auto">
                  <a:xfrm>
                    <a:off x="4648" y="1809"/>
                    <a:ext cx="30" cy="4"/>
                  </a:xfrm>
                  <a:prstGeom prst="rect">
                    <a:avLst/>
                  </a:prstGeom>
                  <a:solidFill>
                    <a:srgbClr val="AFAC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37" name="Rectangle 332"/>
                  <p:cNvSpPr>
                    <a:spLocks noChangeArrowheads="1"/>
                  </p:cNvSpPr>
                  <p:nvPr/>
                </p:nvSpPr>
                <p:spPr bwMode="auto">
                  <a:xfrm>
                    <a:off x="4648" y="1827"/>
                    <a:ext cx="30" cy="4"/>
                  </a:xfrm>
                  <a:prstGeom prst="rect">
                    <a:avLst/>
                  </a:prstGeom>
                  <a:solidFill>
                    <a:srgbClr val="AFAC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38" name="Rectangle 333"/>
                  <p:cNvSpPr>
                    <a:spLocks noChangeArrowheads="1"/>
                  </p:cNvSpPr>
                  <p:nvPr/>
                </p:nvSpPr>
                <p:spPr bwMode="auto">
                  <a:xfrm>
                    <a:off x="4648" y="1819"/>
                    <a:ext cx="30" cy="4"/>
                  </a:xfrm>
                  <a:prstGeom prst="rect">
                    <a:avLst/>
                  </a:prstGeom>
                  <a:solidFill>
                    <a:srgbClr val="AFAC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39" name="Rectangle 334"/>
                  <p:cNvSpPr>
                    <a:spLocks noChangeArrowheads="1"/>
                  </p:cNvSpPr>
                  <p:nvPr/>
                </p:nvSpPr>
                <p:spPr bwMode="auto">
                  <a:xfrm>
                    <a:off x="4648" y="1837"/>
                    <a:ext cx="30" cy="4"/>
                  </a:xfrm>
                  <a:prstGeom prst="rect">
                    <a:avLst/>
                  </a:prstGeom>
                  <a:solidFill>
                    <a:srgbClr val="AFAC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40" name="Rectangle 335"/>
                  <p:cNvSpPr>
                    <a:spLocks noChangeArrowheads="1"/>
                  </p:cNvSpPr>
                  <p:nvPr/>
                </p:nvSpPr>
                <p:spPr bwMode="auto">
                  <a:xfrm>
                    <a:off x="4648" y="1847"/>
                    <a:ext cx="30" cy="4"/>
                  </a:xfrm>
                  <a:prstGeom prst="rect">
                    <a:avLst/>
                  </a:prstGeom>
                  <a:solidFill>
                    <a:srgbClr val="AFAC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41" name="Rectangle 336"/>
                  <p:cNvSpPr>
                    <a:spLocks noChangeArrowheads="1"/>
                  </p:cNvSpPr>
                  <p:nvPr/>
                </p:nvSpPr>
                <p:spPr bwMode="auto">
                  <a:xfrm>
                    <a:off x="4648" y="1855"/>
                    <a:ext cx="30" cy="4"/>
                  </a:xfrm>
                  <a:prstGeom prst="rect">
                    <a:avLst/>
                  </a:prstGeom>
                  <a:solidFill>
                    <a:srgbClr val="AFAC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42" name="Rectangle 337"/>
                  <p:cNvSpPr>
                    <a:spLocks noChangeArrowheads="1"/>
                  </p:cNvSpPr>
                  <p:nvPr/>
                </p:nvSpPr>
                <p:spPr bwMode="auto">
                  <a:xfrm>
                    <a:off x="4698" y="1591"/>
                    <a:ext cx="14" cy="278"/>
                  </a:xfrm>
                  <a:prstGeom prst="rect">
                    <a:avLst/>
                  </a:prstGeom>
                  <a:solidFill>
                    <a:srgbClr val="B5BBD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43" name="Rectangle 338"/>
                  <p:cNvSpPr>
                    <a:spLocks noChangeArrowheads="1"/>
                  </p:cNvSpPr>
                  <p:nvPr/>
                </p:nvSpPr>
                <p:spPr bwMode="auto">
                  <a:xfrm>
                    <a:off x="4606" y="1661"/>
                    <a:ext cx="32" cy="4"/>
                  </a:xfrm>
                  <a:prstGeom prst="rect">
                    <a:avLst/>
                  </a:prstGeom>
                  <a:solidFill>
                    <a:srgbClr val="6A51A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44" name="Rectangle 339"/>
                  <p:cNvSpPr>
                    <a:spLocks noChangeArrowheads="1"/>
                  </p:cNvSpPr>
                  <p:nvPr/>
                </p:nvSpPr>
                <p:spPr bwMode="auto">
                  <a:xfrm>
                    <a:off x="4606" y="1671"/>
                    <a:ext cx="32" cy="4"/>
                  </a:xfrm>
                  <a:prstGeom prst="rect">
                    <a:avLst/>
                  </a:prstGeom>
                  <a:solidFill>
                    <a:srgbClr val="6A51A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45" name="Rectangle 340"/>
                  <p:cNvSpPr>
                    <a:spLocks noChangeArrowheads="1"/>
                  </p:cNvSpPr>
                  <p:nvPr/>
                </p:nvSpPr>
                <p:spPr bwMode="auto">
                  <a:xfrm>
                    <a:off x="4606" y="1693"/>
                    <a:ext cx="32" cy="4"/>
                  </a:xfrm>
                  <a:prstGeom prst="rect">
                    <a:avLst/>
                  </a:prstGeom>
                  <a:solidFill>
                    <a:srgbClr val="6A51A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46" name="Rectangle 341"/>
                  <p:cNvSpPr>
                    <a:spLocks noChangeArrowheads="1"/>
                  </p:cNvSpPr>
                  <p:nvPr/>
                </p:nvSpPr>
                <p:spPr bwMode="auto">
                  <a:xfrm>
                    <a:off x="4606" y="1681"/>
                    <a:ext cx="32" cy="4"/>
                  </a:xfrm>
                  <a:prstGeom prst="rect">
                    <a:avLst/>
                  </a:prstGeom>
                  <a:solidFill>
                    <a:srgbClr val="6A51A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47" name="Rectangle 342"/>
                  <p:cNvSpPr>
                    <a:spLocks noChangeArrowheads="1"/>
                  </p:cNvSpPr>
                  <p:nvPr/>
                </p:nvSpPr>
                <p:spPr bwMode="auto">
                  <a:xfrm>
                    <a:off x="4606" y="1703"/>
                    <a:ext cx="32" cy="4"/>
                  </a:xfrm>
                  <a:prstGeom prst="rect">
                    <a:avLst/>
                  </a:prstGeom>
                  <a:solidFill>
                    <a:srgbClr val="6A51A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48" name="Rectangle 343"/>
                  <p:cNvSpPr>
                    <a:spLocks noChangeArrowheads="1"/>
                  </p:cNvSpPr>
                  <p:nvPr/>
                </p:nvSpPr>
                <p:spPr bwMode="auto">
                  <a:xfrm>
                    <a:off x="4606" y="1713"/>
                    <a:ext cx="32" cy="6"/>
                  </a:xfrm>
                  <a:prstGeom prst="rect">
                    <a:avLst/>
                  </a:prstGeom>
                  <a:solidFill>
                    <a:srgbClr val="6A51A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49" name="Rectangle 344"/>
                  <p:cNvSpPr>
                    <a:spLocks noChangeArrowheads="1"/>
                  </p:cNvSpPr>
                  <p:nvPr/>
                </p:nvSpPr>
                <p:spPr bwMode="auto">
                  <a:xfrm>
                    <a:off x="4606" y="1735"/>
                    <a:ext cx="32" cy="6"/>
                  </a:xfrm>
                  <a:prstGeom prst="rect">
                    <a:avLst/>
                  </a:prstGeom>
                  <a:solidFill>
                    <a:srgbClr val="6A51A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50" name="Rectangle 345"/>
                  <p:cNvSpPr>
                    <a:spLocks noChangeArrowheads="1"/>
                  </p:cNvSpPr>
                  <p:nvPr/>
                </p:nvSpPr>
                <p:spPr bwMode="auto">
                  <a:xfrm>
                    <a:off x="4606" y="1725"/>
                    <a:ext cx="32" cy="4"/>
                  </a:xfrm>
                  <a:prstGeom prst="rect">
                    <a:avLst/>
                  </a:prstGeom>
                  <a:solidFill>
                    <a:srgbClr val="6A51A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51" name="Rectangle 346"/>
                  <p:cNvSpPr>
                    <a:spLocks noChangeArrowheads="1"/>
                  </p:cNvSpPr>
                  <p:nvPr/>
                </p:nvSpPr>
                <p:spPr bwMode="auto">
                  <a:xfrm>
                    <a:off x="4606" y="1745"/>
                    <a:ext cx="32" cy="6"/>
                  </a:xfrm>
                  <a:prstGeom prst="rect">
                    <a:avLst/>
                  </a:prstGeom>
                  <a:solidFill>
                    <a:srgbClr val="6A51A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52" name="Rectangle 347"/>
                  <p:cNvSpPr>
                    <a:spLocks noChangeArrowheads="1"/>
                  </p:cNvSpPr>
                  <p:nvPr/>
                </p:nvSpPr>
                <p:spPr bwMode="auto">
                  <a:xfrm>
                    <a:off x="4606" y="1757"/>
                    <a:ext cx="32" cy="4"/>
                  </a:xfrm>
                  <a:prstGeom prst="rect">
                    <a:avLst/>
                  </a:prstGeom>
                  <a:solidFill>
                    <a:srgbClr val="6A51A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53" name="Rectangle 348"/>
                  <p:cNvSpPr>
                    <a:spLocks noChangeArrowheads="1"/>
                  </p:cNvSpPr>
                  <p:nvPr/>
                </p:nvSpPr>
                <p:spPr bwMode="auto">
                  <a:xfrm>
                    <a:off x="4606" y="1779"/>
                    <a:ext cx="32" cy="4"/>
                  </a:xfrm>
                  <a:prstGeom prst="rect">
                    <a:avLst/>
                  </a:prstGeom>
                  <a:solidFill>
                    <a:srgbClr val="6A51A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54" name="Rectangle 349"/>
                  <p:cNvSpPr>
                    <a:spLocks noChangeArrowheads="1"/>
                  </p:cNvSpPr>
                  <p:nvPr/>
                </p:nvSpPr>
                <p:spPr bwMode="auto">
                  <a:xfrm>
                    <a:off x="4606" y="1767"/>
                    <a:ext cx="32" cy="4"/>
                  </a:xfrm>
                  <a:prstGeom prst="rect">
                    <a:avLst/>
                  </a:prstGeom>
                  <a:solidFill>
                    <a:srgbClr val="6A51A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55" name="Rectangle 350"/>
                  <p:cNvSpPr>
                    <a:spLocks noChangeArrowheads="1"/>
                  </p:cNvSpPr>
                  <p:nvPr/>
                </p:nvSpPr>
                <p:spPr bwMode="auto">
                  <a:xfrm>
                    <a:off x="4606" y="1789"/>
                    <a:ext cx="32" cy="4"/>
                  </a:xfrm>
                  <a:prstGeom prst="rect">
                    <a:avLst/>
                  </a:prstGeom>
                  <a:solidFill>
                    <a:srgbClr val="6A51A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56" name="Rectangle 351"/>
                  <p:cNvSpPr>
                    <a:spLocks noChangeArrowheads="1"/>
                  </p:cNvSpPr>
                  <p:nvPr/>
                </p:nvSpPr>
                <p:spPr bwMode="auto">
                  <a:xfrm>
                    <a:off x="4606" y="1799"/>
                    <a:ext cx="32" cy="6"/>
                  </a:xfrm>
                  <a:prstGeom prst="rect">
                    <a:avLst/>
                  </a:prstGeom>
                  <a:solidFill>
                    <a:srgbClr val="6A51A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57" name="Rectangle 352"/>
                  <p:cNvSpPr>
                    <a:spLocks noChangeArrowheads="1"/>
                  </p:cNvSpPr>
                  <p:nvPr/>
                </p:nvSpPr>
                <p:spPr bwMode="auto">
                  <a:xfrm>
                    <a:off x="4606" y="1821"/>
                    <a:ext cx="32" cy="4"/>
                  </a:xfrm>
                  <a:prstGeom prst="rect">
                    <a:avLst/>
                  </a:prstGeom>
                  <a:solidFill>
                    <a:srgbClr val="6A51A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58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4606" y="1811"/>
                    <a:ext cx="32" cy="4"/>
                  </a:xfrm>
                  <a:prstGeom prst="rect">
                    <a:avLst/>
                  </a:prstGeom>
                  <a:solidFill>
                    <a:srgbClr val="6A51A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59" name="Rectangle 354"/>
                  <p:cNvSpPr>
                    <a:spLocks noChangeArrowheads="1"/>
                  </p:cNvSpPr>
                  <p:nvPr/>
                </p:nvSpPr>
                <p:spPr bwMode="auto">
                  <a:xfrm>
                    <a:off x="4788" y="1673"/>
                    <a:ext cx="30" cy="12"/>
                  </a:xfrm>
                  <a:prstGeom prst="rect">
                    <a:avLst/>
                  </a:prstGeom>
                  <a:solidFill>
                    <a:srgbClr val="6978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</p:grpSp>
            <p:grpSp>
              <p:nvGrpSpPr>
                <p:cNvPr id="448" name="Group 556"/>
                <p:cNvGrpSpPr>
                  <a:grpSpLocks/>
                </p:cNvGrpSpPr>
                <p:nvPr/>
              </p:nvGrpSpPr>
              <p:grpSpPr bwMode="auto">
                <a:xfrm>
                  <a:off x="4462" y="1301"/>
                  <a:ext cx="1006" cy="576"/>
                  <a:chOff x="4462" y="1301"/>
                  <a:chExt cx="1006" cy="576"/>
                </a:xfrm>
              </p:grpSpPr>
              <p:sp>
                <p:nvSpPr>
                  <p:cNvPr id="449" name="Rectangle 356"/>
                  <p:cNvSpPr>
                    <a:spLocks noChangeArrowheads="1"/>
                  </p:cNvSpPr>
                  <p:nvPr/>
                </p:nvSpPr>
                <p:spPr bwMode="auto">
                  <a:xfrm>
                    <a:off x="4786" y="1673"/>
                    <a:ext cx="34" cy="4"/>
                  </a:xfrm>
                  <a:prstGeom prst="rect">
                    <a:avLst/>
                  </a:prstGeom>
                  <a:solidFill>
                    <a:srgbClr val="3F4E9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50" name="Rectangle 357"/>
                  <p:cNvSpPr>
                    <a:spLocks noChangeArrowheads="1"/>
                  </p:cNvSpPr>
                  <p:nvPr/>
                </p:nvSpPr>
                <p:spPr bwMode="auto">
                  <a:xfrm>
                    <a:off x="4782" y="1681"/>
                    <a:ext cx="42" cy="20"/>
                  </a:xfrm>
                  <a:prstGeom prst="rect">
                    <a:avLst/>
                  </a:prstGeom>
                  <a:solidFill>
                    <a:srgbClr val="6978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51" name="Rectangle 358"/>
                  <p:cNvSpPr>
                    <a:spLocks noChangeArrowheads="1"/>
                  </p:cNvSpPr>
                  <p:nvPr/>
                </p:nvSpPr>
                <p:spPr bwMode="auto">
                  <a:xfrm>
                    <a:off x="4782" y="1681"/>
                    <a:ext cx="42" cy="6"/>
                  </a:xfrm>
                  <a:prstGeom prst="rect">
                    <a:avLst/>
                  </a:prstGeom>
                  <a:solidFill>
                    <a:srgbClr val="3F4E9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52" name="Rectangle 359"/>
                  <p:cNvSpPr>
                    <a:spLocks noChangeArrowheads="1"/>
                  </p:cNvSpPr>
                  <p:nvPr/>
                </p:nvSpPr>
                <p:spPr bwMode="auto">
                  <a:xfrm>
                    <a:off x="4778" y="1699"/>
                    <a:ext cx="50" cy="142"/>
                  </a:xfrm>
                  <a:prstGeom prst="rect">
                    <a:avLst/>
                  </a:prstGeom>
                  <a:solidFill>
                    <a:srgbClr val="6978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53" name="Rectangle 360"/>
                  <p:cNvSpPr>
                    <a:spLocks noChangeArrowheads="1"/>
                  </p:cNvSpPr>
                  <p:nvPr/>
                </p:nvSpPr>
                <p:spPr bwMode="auto">
                  <a:xfrm>
                    <a:off x="4778" y="1699"/>
                    <a:ext cx="50" cy="6"/>
                  </a:xfrm>
                  <a:prstGeom prst="rect">
                    <a:avLst/>
                  </a:prstGeom>
                  <a:solidFill>
                    <a:srgbClr val="3F4E9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54" name="Rectangle 361"/>
                  <p:cNvSpPr>
                    <a:spLocks noChangeArrowheads="1"/>
                  </p:cNvSpPr>
                  <p:nvPr/>
                </p:nvSpPr>
                <p:spPr bwMode="auto">
                  <a:xfrm>
                    <a:off x="4816" y="1707"/>
                    <a:ext cx="6" cy="136"/>
                  </a:xfrm>
                  <a:prstGeom prst="rect">
                    <a:avLst/>
                  </a:prstGeom>
                  <a:solidFill>
                    <a:srgbClr val="6663A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55" name="Rectangle 362"/>
                  <p:cNvSpPr>
                    <a:spLocks noChangeArrowheads="1"/>
                  </p:cNvSpPr>
                  <p:nvPr/>
                </p:nvSpPr>
                <p:spPr bwMode="auto">
                  <a:xfrm>
                    <a:off x="4806" y="1705"/>
                    <a:ext cx="6" cy="138"/>
                  </a:xfrm>
                  <a:prstGeom prst="rect">
                    <a:avLst/>
                  </a:prstGeom>
                  <a:solidFill>
                    <a:srgbClr val="6663A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56" name="Rectangle 363"/>
                  <p:cNvSpPr>
                    <a:spLocks noChangeArrowheads="1"/>
                  </p:cNvSpPr>
                  <p:nvPr/>
                </p:nvSpPr>
                <p:spPr bwMode="auto">
                  <a:xfrm>
                    <a:off x="4784" y="1707"/>
                    <a:ext cx="4" cy="136"/>
                  </a:xfrm>
                  <a:prstGeom prst="rect">
                    <a:avLst/>
                  </a:prstGeom>
                  <a:solidFill>
                    <a:srgbClr val="949C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57" name="Freeform 364"/>
                  <p:cNvSpPr>
                    <a:spLocks/>
                  </p:cNvSpPr>
                  <p:nvPr/>
                </p:nvSpPr>
                <p:spPr bwMode="auto">
                  <a:xfrm>
                    <a:off x="4858" y="1695"/>
                    <a:ext cx="14" cy="138"/>
                  </a:xfrm>
                  <a:custGeom>
                    <a:avLst/>
                    <a:gdLst>
                      <a:gd name="T0" fmla="*/ 0 w 14"/>
                      <a:gd name="T1" fmla="*/ 6 h 138"/>
                      <a:gd name="T2" fmla="*/ 14 w 14"/>
                      <a:gd name="T3" fmla="*/ 0 h 138"/>
                      <a:gd name="T4" fmla="*/ 14 w 14"/>
                      <a:gd name="T5" fmla="*/ 138 h 138"/>
                      <a:gd name="T6" fmla="*/ 2 w 14"/>
                      <a:gd name="T7" fmla="*/ 138 h 138"/>
                      <a:gd name="T8" fmla="*/ 0 w 14"/>
                      <a:gd name="T9" fmla="*/ 6 h 1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"/>
                      <a:gd name="T16" fmla="*/ 0 h 138"/>
                      <a:gd name="T17" fmla="*/ 14 w 14"/>
                      <a:gd name="T18" fmla="*/ 138 h 1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" h="138">
                        <a:moveTo>
                          <a:pt x="0" y="6"/>
                        </a:moveTo>
                        <a:lnTo>
                          <a:pt x="14" y="0"/>
                        </a:lnTo>
                        <a:lnTo>
                          <a:pt x="14" y="138"/>
                        </a:lnTo>
                        <a:lnTo>
                          <a:pt x="2" y="13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C1C3D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58" name="Rectangle 365"/>
                  <p:cNvSpPr>
                    <a:spLocks noChangeArrowheads="1"/>
                  </p:cNvSpPr>
                  <p:nvPr/>
                </p:nvSpPr>
                <p:spPr bwMode="auto">
                  <a:xfrm>
                    <a:off x="4872" y="1695"/>
                    <a:ext cx="58" cy="136"/>
                  </a:xfrm>
                  <a:prstGeom prst="rect">
                    <a:avLst/>
                  </a:prstGeom>
                  <a:solidFill>
                    <a:srgbClr val="6978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59" name="Rectangle 366"/>
                  <p:cNvSpPr>
                    <a:spLocks noChangeArrowheads="1"/>
                  </p:cNvSpPr>
                  <p:nvPr/>
                </p:nvSpPr>
                <p:spPr bwMode="auto">
                  <a:xfrm>
                    <a:off x="4872" y="1695"/>
                    <a:ext cx="60" cy="16"/>
                  </a:xfrm>
                  <a:prstGeom prst="rect">
                    <a:avLst/>
                  </a:prstGeom>
                  <a:solidFill>
                    <a:srgbClr val="8F98C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60" name="Rectangle 367"/>
                  <p:cNvSpPr>
                    <a:spLocks noChangeArrowheads="1"/>
                  </p:cNvSpPr>
                  <p:nvPr/>
                </p:nvSpPr>
                <p:spPr bwMode="auto">
                  <a:xfrm>
                    <a:off x="4852" y="1703"/>
                    <a:ext cx="6" cy="130"/>
                  </a:xfrm>
                  <a:prstGeom prst="rect">
                    <a:avLst/>
                  </a:prstGeom>
                  <a:solidFill>
                    <a:srgbClr val="3F486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61" name="Rectangle 368"/>
                  <p:cNvSpPr>
                    <a:spLocks noChangeArrowheads="1"/>
                  </p:cNvSpPr>
                  <p:nvPr/>
                </p:nvSpPr>
                <p:spPr bwMode="auto">
                  <a:xfrm>
                    <a:off x="4982" y="1673"/>
                    <a:ext cx="64" cy="174"/>
                  </a:xfrm>
                  <a:prstGeom prst="rect">
                    <a:avLst/>
                  </a:prstGeom>
                  <a:solidFill>
                    <a:srgbClr val="43347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62" name="Rectangle 369"/>
                  <p:cNvSpPr>
                    <a:spLocks noChangeArrowheads="1"/>
                  </p:cNvSpPr>
                  <p:nvPr/>
                </p:nvSpPr>
                <p:spPr bwMode="auto">
                  <a:xfrm>
                    <a:off x="4988" y="1681"/>
                    <a:ext cx="56" cy="4"/>
                  </a:xfrm>
                  <a:prstGeom prst="rect">
                    <a:avLst/>
                  </a:prstGeom>
                  <a:solidFill>
                    <a:srgbClr val="3A265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63" name="Rectangle 370"/>
                  <p:cNvSpPr>
                    <a:spLocks noChangeArrowheads="1"/>
                  </p:cNvSpPr>
                  <p:nvPr/>
                </p:nvSpPr>
                <p:spPr bwMode="auto">
                  <a:xfrm>
                    <a:off x="4988" y="1691"/>
                    <a:ext cx="56" cy="4"/>
                  </a:xfrm>
                  <a:prstGeom prst="rect">
                    <a:avLst/>
                  </a:prstGeom>
                  <a:solidFill>
                    <a:srgbClr val="3A265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64" name="Rectangle 371"/>
                  <p:cNvSpPr>
                    <a:spLocks noChangeArrowheads="1"/>
                  </p:cNvSpPr>
                  <p:nvPr/>
                </p:nvSpPr>
                <p:spPr bwMode="auto">
                  <a:xfrm>
                    <a:off x="4988" y="1713"/>
                    <a:ext cx="56" cy="4"/>
                  </a:xfrm>
                  <a:prstGeom prst="rect">
                    <a:avLst/>
                  </a:prstGeom>
                  <a:solidFill>
                    <a:srgbClr val="3A265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65" name="Rectangle 372"/>
                  <p:cNvSpPr>
                    <a:spLocks noChangeArrowheads="1"/>
                  </p:cNvSpPr>
                  <p:nvPr/>
                </p:nvSpPr>
                <p:spPr bwMode="auto">
                  <a:xfrm>
                    <a:off x="4988" y="1703"/>
                    <a:ext cx="56" cy="4"/>
                  </a:xfrm>
                  <a:prstGeom prst="rect">
                    <a:avLst/>
                  </a:prstGeom>
                  <a:solidFill>
                    <a:srgbClr val="3A265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66" name="Rectangle 373"/>
                  <p:cNvSpPr>
                    <a:spLocks noChangeArrowheads="1"/>
                  </p:cNvSpPr>
                  <p:nvPr/>
                </p:nvSpPr>
                <p:spPr bwMode="auto">
                  <a:xfrm>
                    <a:off x="4988" y="1723"/>
                    <a:ext cx="56" cy="4"/>
                  </a:xfrm>
                  <a:prstGeom prst="rect">
                    <a:avLst/>
                  </a:prstGeom>
                  <a:solidFill>
                    <a:srgbClr val="3A265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67" name="Rectangle 374"/>
                  <p:cNvSpPr>
                    <a:spLocks noChangeArrowheads="1"/>
                  </p:cNvSpPr>
                  <p:nvPr/>
                </p:nvSpPr>
                <p:spPr bwMode="auto">
                  <a:xfrm>
                    <a:off x="4988" y="1733"/>
                    <a:ext cx="56" cy="6"/>
                  </a:xfrm>
                  <a:prstGeom prst="rect">
                    <a:avLst/>
                  </a:prstGeom>
                  <a:solidFill>
                    <a:srgbClr val="3A265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68" name="Rectangle 375"/>
                  <p:cNvSpPr>
                    <a:spLocks noChangeArrowheads="1"/>
                  </p:cNvSpPr>
                  <p:nvPr/>
                </p:nvSpPr>
                <p:spPr bwMode="auto">
                  <a:xfrm>
                    <a:off x="4988" y="1755"/>
                    <a:ext cx="56" cy="4"/>
                  </a:xfrm>
                  <a:prstGeom prst="rect">
                    <a:avLst/>
                  </a:prstGeom>
                  <a:solidFill>
                    <a:srgbClr val="3A265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69" name="Rectangle 376"/>
                  <p:cNvSpPr>
                    <a:spLocks noChangeArrowheads="1"/>
                  </p:cNvSpPr>
                  <p:nvPr/>
                </p:nvSpPr>
                <p:spPr bwMode="auto">
                  <a:xfrm>
                    <a:off x="4988" y="1745"/>
                    <a:ext cx="56" cy="4"/>
                  </a:xfrm>
                  <a:prstGeom prst="rect">
                    <a:avLst/>
                  </a:prstGeom>
                  <a:solidFill>
                    <a:srgbClr val="3A265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70" name="Rectangle 377"/>
                  <p:cNvSpPr>
                    <a:spLocks noChangeArrowheads="1"/>
                  </p:cNvSpPr>
                  <p:nvPr/>
                </p:nvSpPr>
                <p:spPr bwMode="auto">
                  <a:xfrm>
                    <a:off x="4988" y="1765"/>
                    <a:ext cx="56" cy="6"/>
                  </a:xfrm>
                  <a:prstGeom prst="rect">
                    <a:avLst/>
                  </a:prstGeom>
                  <a:solidFill>
                    <a:srgbClr val="3A265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71" name="Rectangle 378"/>
                  <p:cNvSpPr>
                    <a:spLocks noChangeArrowheads="1"/>
                  </p:cNvSpPr>
                  <p:nvPr/>
                </p:nvSpPr>
                <p:spPr bwMode="auto">
                  <a:xfrm>
                    <a:off x="4988" y="1775"/>
                    <a:ext cx="56" cy="6"/>
                  </a:xfrm>
                  <a:prstGeom prst="rect">
                    <a:avLst/>
                  </a:prstGeom>
                  <a:solidFill>
                    <a:srgbClr val="3A265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72" name="Rectangle 379"/>
                  <p:cNvSpPr>
                    <a:spLocks noChangeArrowheads="1"/>
                  </p:cNvSpPr>
                  <p:nvPr/>
                </p:nvSpPr>
                <p:spPr bwMode="auto">
                  <a:xfrm>
                    <a:off x="4988" y="1797"/>
                    <a:ext cx="56" cy="4"/>
                  </a:xfrm>
                  <a:prstGeom prst="rect">
                    <a:avLst/>
                  </a:prstGeom>
                  <a:solidFill>
                    <a:srgbClr val="3A265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73" name="Rectangle 380"/>
                  <p:cNvSpPr>
                    <a:spLocks noChangeArrowheads="1"/>
                  </p:cNvSpPr>
                  <p:nvPr/>
                </p:nvSpPr>
                <p:spPr bwMode="auto">
                  <a:xfrm>
                    <a:off x="4988" y="1787"/>
                    <a:ext cx="56" cy="4"/>
                  </a:xfrm>
                  <a:prstGeom prst="rect">
                    <a:avLst/>
                  </a:prstGeom>
                  <a:solidFill>
                    <a:srgbClr val="3A265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74" name="Rectangle 381"/>
                  <p:cNvSpPr>
                    <a:spLocks noChangeArrowheads="1"/>
                  </p:cNvSpPr>
                  <p:nvPr/>
                </p:nvSpPr>
                <p:spPr bwMode="auto">
                  <a:xfrm>
                    <a:off x="4988" y="1807"/>
                    <a:ext cx="56" cy="6"/>
                  </a:xfrm>
                  <a:prstGeom prst="rect">
                    <a:avLst/>
                  </a:prstGeom>
                  <a:solidFill>
                    <a:srgbClr val="3A265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75" name="Rectangle 382"/>
                  <p:cNvSpPr>
                    <a:spLocks noChangeArrowheads="1"/>
                  </p:cNvSpPr>
                  <p:nvPr/>
                </p:nvSpPr>
                <p:spPr bwMode="auto">
                  <a:xfrm>
                    <a:off x="4988" y="1817"/>
                    <a:ext cx="56" cy="6"/>
                  </a:xfrm>
                  <a:prstGeom prst="rect">
                    <a:avLst/>
                  </a:prstGeom>
                  <a:solidFill>
                    <a:srgbClr val="3A265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76" name="Rectangle 383"/>
                  <p:cNvSpPr>
                    <a:spLocks noChangeArrowheads="1"/>
                  </p:cNvSpPr>
                  <p:nvPr/>
                </p:nvSpPr>
                <p:spPr bwMode="auto">
                  <a:xfrm>
                    <a:off x="4988" y="1839"/>
                    <a:ext cx="56" cy="4"/>
                  </a:xfrm>
                  <a:prstGeom prst="rect">
                    <a:avLst/>
                  </a:prstGeom>
                  <a:solidFill>
                    <a:srgbClr val="3A265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77" name="Rectangle 384"/>
                  <p:cNvSpPr>
                    <a:spLocks noChangeArrowheads="1"/>
                  </p:cNvSpPr>
                  <p:nvPr/>
                </p:nvSpPr>
                <p:spPr bwMode="auto">
                  <a:xfrm>
                    <a:off x="4988" y="1829"/>
                    <a:ext cx="56" cy="4"/>
                  </a:xfrm>
                  <a:prstGeom prst="rect">
                    <a:avLst/>
                  </a:prstGeom>
                  <a:solidFill>
                    <a:srgbClr val="3A265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78" name="Freeform 385"/>
                  <p:cNvSpPr>
                    <a:spLocks/>
                  </p:cNvSpPr>
                  <p:nvPr/>
                </p:nvSpPr>
                <p:spPr bwMode="auto">
                  <a:xfrm>
                    <a:off x="4966" y="1675"/>
                    <a:ext cx="16" cy="172"/>
                  </a:xfrm>
                  <a:custGeom>
                    <a:avLst/>
                    <a:gdLst>
                      <a:gd name="T0" fmla="*/ 0 w 16"/>
                      <a:gd name="T1" fmla="*/ 4 h 172"/>
                      <a:gd name="T2" fmla="*/ 16 w 16"/>
                      <a:gd name="T3" fmla="*/ 0 h 172"/>
                      <a:gd name="T4" fmla="*/ 16 w 16"/>
                      <a:gd name="T5" fmla="*/ 172 h 172"/>
                      <a:gd name="T6" fmla="*/ 0 w 16"/>
                      <a:gd name="T7" fmla="*/ 172 h 172"/>
                      <a:gd name="T8" fmla="*/ 0 w 16"/>
                      <a:gd name="T9" fmla="*/ 4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"/>
                      <a:gd name="T16" fmla="*/ 0 h 172"/>
                      <a:gd name="T17" fmla="*/ 16 w 16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" h="172">
                        <a:moveTo>
                          <a:pt x="0" y="4"/>
                        </a:moveTo>
                        <a:lnTo>
                          <a:pt x="16" y="0"/>
                        </a:lnTo>
                        <a:lnTo>
                          <a:pt x="16" y="172"/>
                        </a:lnTo>
                        <a:lnTo>
                          <a:pt x="0" y="172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99A1C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79" name="Rectangle 386"/>
                  <p:cNvSpPr>
                    <a:spLocks noChangeArrowheads="1"/>
                  </p:cNvSpPr>
                  <p:nvPr/>
                </p:nvSpPr>
                <p:spPr bwMode="auto">
                  <a:xfrm>
                    <a:off x="5078" y="1465"/>
                    <a:ext cx="12" cy="6"/>
                  </a:xfrm>
                  <a:prstGeom prst="rect">
                    <a:avLst/>
                  </a:prstGeom>
                  <a:solidFill>
                    <a:srgbClr val="8589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80" name="Rectangle 387"/>
                  <p:cNvSpPr>
                    <a:spLocks noChangeArrowheads="1"/>
                  </p:cNvSpPr>
                  <p:nvPr/>
                </p:nvSpPr>
                <p:spPr bwMode="auto">
                  <a:xfrm>
                    <a:off x="5078" y="1481"/>
                    <a:ext cx="12" cy="6"/>
                  </a:xfrm>
                  <a:prstGeom prst="rect">
                    <a:avLst/>
                  </a:prstGeom>
                  <a:solidFill>
                    <a:srgbClr val="8589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81" name="Rectangle 388"/>
                  <p:cNvSpPr>
                    <a:spLocks noChangeArrowheads="1"/>
                  </p:cNvSpPr>
                  <p:nvPr/>
                </p:nvSpPr>
                <p:spPr bwMode="auto">
                  <a:xfrm>
                    <a:off x="5078" y="1497"/>
                    <a:ext cx="14" cy="4"/>
                  </a:xfrm>
                  <a:prstGeom prst="rect">
                    <a:avLst/>
                  </a:prstGeom>
                  <a:solidFill>
                    <a:srgbClr val="8589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82" name="Rectangle 389"/>
                  <p:cNvSpPr>
                    <a:spLocks noChangeArrowheads="1"/>
                  </p:cNvSpPr>
                  <p:nvPr/>
                </p:nvSpPr>
                <p:spPr bwMode="auto">
                  <a:xfrm>
                    <a:off x="5078" y="1511"/>
                    <a:ext cx="14" cy="6"/>
                  </a:xfrm>
                  <a:prstGeom prst="rect">
                    <a:avLst/>
                  </a:prstGeom>
                  <a:solidFill>
                    <a:srgbClr val="8589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83" name="Rectangle 390"/>
                  <p:cNvSpPr>
                    <a:spLocks noChangeArrowheads="1"/>
                  </p:cNvSpPr>
                  <p:nvPr/>
                </p:nvSpPr>
                <p:spPr bwMode="auto">
                  <a:xfrm>
                    <a:off x="5078" y="1527"/>
                    <a:ext cx="14" cy="4"/>
                  </a:xfrm>
                  <a:prstGeom prst="rect">
                    <a:avLst/>
                  </a:prstGeom>
                  <a:solidFill>
                    <a:srgbClr val="8589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84" name="Rectangle 391"/>
                  <p:cNvSpPr>
                    <a:spLocks noChangeArrowheads="1"/>
                  </p:cNvSpPr>
                  <p:nvPr/>
                </p:nvSpPr>
                <p:spPr bwMode="auto">
                  <a:xfrm>
                    <a:off x="5078" y="1541"/>
                    <a:ext cx="12" cy="6"/>
                  </a:xfrm>
                  <a:prstGeom prst="rect">
                    <a:avLst/>
                  </a:prstGeom>
                  <a:solidFill>
                    <a:srgbClr val="8589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85" name="Rectangle 392"/>
                  <p:cNvSpPr>
                    <a:spLocks noChangeArrowheads="1"/>
                  </p:cNvSpPr>
                  <p:nvPr/>
                </p:nvSpPr>
                <p:spPr bwMode="auto">
                  <a:xfrm>
                    <a:off x="5078" y="1557"/>
                    <a:ext cx="12" cy="6"/>
                  </a:xfrm>
                  <a:prstGeom prst="rect">
                    <a:avLst/>
                  </a:prstGeom>
                  <a:solidFill>
                    <a:srgbClr val="8589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86" name="Rectangle 393"/>
                  <p:cNvSpPr>
                    <a:spLocks noChangeArrowheads="1"/>
                  </p:cNvSpPr>
                  <p:nvPr/>
                </p:nvSpPr>
                <p:spPr bwMode="auto">
                  <a:xfrm>
                    <a:off x="5078" y="1571"/>
                    <a:ext cx="14" cy="6"/>
                  </a:xfrm>
                  <a:prstGeom prst="rect">
                    <a:avLst/>
                  </a:prstGeom>
                  <a:solidFill>
                    <a:srgbClr val="8589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87" name="Rectangle 394"/>
                  <p:cNvSpPr>
                    <a:spLocks noChangeArrowheads="1"/>
                  </p:cNvSpPr>
                  <p:nvPr/>
                </p:nvSpPr>
                <p:spPr bwMode="auto">
                  <a:xfrm>
                    <a:off x="5078" y="1587"/>
                    <a:ext cx="12" cy="6"/>
                  </a:xfrm>
                  <a:prstGeom prst="rect">
                    <a:avLst/>
                  </a:prstGeom>
                  <a:solidFill>
                    <a:srgbClr val="8589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88" name="Rectangle 395"/>
                  <p:cNvSpPr>
                    <a:spLocks noChangeArrowheads="1"/>
                  </p:cNvSpPr>
                  <p:nvPr/>
                </p:nvSpPr>
                <p:spPr bwMode="auto">
                  <a:xfrm>
                    <a:off x="5078" y="1603"/>
                    <a:ext cx="12" cy="4"/>
                  </a:xfrm>
                  <a:prstGeom prst="rect">
                    <a:avLst/>
                  </a:prstGeom>
                  <a:solidFill>
                    <a:srgbClr val="8589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89" name="Rectangle 396"/>
                  <p:cNvSpPr>
                    <a:spLocks noChangeArrowheads="1"/>
                  </p:cNvSpPr>
                  <p:nvPr/>
                </p:nvSpPr>
                <p:spPr bwMode="auto">
                  <a:xfrm>
                    <a:off x="5076" y="1665"/>
                    <a:ext cx="14" cy="6"/>
                  </a:xfrm>
                  <a:prstGeom prst="rect">
                    <a:avLst/>
                  </a:prstGeom>
                  <a:solidFill>
                    <a:srgbClr val="8589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90" name="Rectangle 397"/>
                  <p:cNvSpPr>
                    <a:spLocks noChangeArrowheads="1"/>
                  </p:cNvSpPr>
                  <p:nvPr/>
                </p:nvSpPr>
                <p:spPr bwMode="auto">
                  <a:xfrm>
                    <a:off x="5076" y="1681"/>
                    <a:ext cx="14" cy="6"/>
                  </a:xfrm>
                  <a:prstGeom prst="rect">
                    <a:avLst/>
                  </a:prstGeom>
                  <a:solidFill>
                    <a:srgbClr val="8589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91" name="Rectangle 398"/>
                  <p:cNvSpPr>
                    <a:spLocks noChangeArrowheads="1"/>
                  </p:cNvSpPr>
                  <p:nvPr/>
                </p:nvSpPr>
                <p:spPr bwMode="auto">
                  <a:xfrm>
                    <a:off x="5078" y="1697"/>
                    <a:ext cx="12" cy="4"/>
                  </a:xfrm>
                  <a:prstGeom prst="rect">
                    <a:avLst/>
                  </a:prstGeom>
                  <a:solidFill>
                    <a:srgbClr val="8589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92" name="Rectangle 399"/>
                  <p:cNvSpPr>
                    <a:spLocks noChangeArrowheads="1"/>
                  </p:cNvSpPr>
                  <p:nvPr/>
                </p:nvSpPr>
                <p:spPr bwMode="auto">
                  <a:xfrm>
                    <a:off x="5078" y="1711"/>
                    <a:ext cx="12" cy="6"/>
                  </a:xfrm>
                  <a:prstGeom prst="rect">
                    <a:avLst/>
                  </a:prstGeom>
                  <a:solidFill>
                    <a:srgbClr val="8589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93" name="Rectangle 400"/>
                  <p:cNvSpPr>
                    <a:spLocks noChangeArrowheads="1"/>
                  </p:cNvSpPr>
                  <p:nvPr/>
                </p:nvSpPr>
                <p:spPr bwMode="auto">
                  <a:xfrm>
                    <a:off x="5078" y="1727"/>
                    <a:ext cx="12" cy="6"/>
                  </a:xfrm>
                  <a:prstGeom prst="rect">
                    <a:avLst/>
                  </a:prstGeom>
                  <a:solidFill>
                    <a:srgbClr val="8589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94" name="Rectangle 401"/>
                  <p:cNvSpPr>
                    <a:spLocks noChangeArrowheads="1"/>
                  </p:cNvSpPr>
                  <p:nvPr/>
                </p:nvSpPr>
                <p:spPr bwMode="auto">
                  <a:xfrm>
                    <a:off x="5076" y="1741"/>
                    <a:ext cx="14" cy="6"/>
                  </a:xfrm>
                  <a:prstGeom prst="rect">
                    <a:avLst/>
                  </a:prstGeom>
                  <a:solidFill>
                    <a:srgbClr val="8589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95" name="Rectangle 402"/>
                  <p:cNvSpPr>
                    <a:spLocks noChangeArrowheads="1"/>
                  </p:cNvSpPr>
                  <p:nvPr/>
                </p:nvSpPr>
                <p:spPr bwMode="auto">
                  <a:xfrm>
                    <a:off x="5076" y="1757"/>
                    <a:ext cx="14" cy="6"/>
                  </a:xfrm>
                  <a:prstGeom prst="rect">
                    <a:avLst/>
                  </a:prstGeom>
                  <a:solidFill>
                    <a:srgbClr val="8589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96" name="Rectangle 403"/>
                  <p:cNvSpPr>
                    <a:spLocks noChangeArrowheads="1"/>
                  </p:cNvSpPr>
                  <p:nvPr/>
                </p:nvSpPr>
                <p:spPr bwMode="auto">
                  <a:xfrm>
                    <a:off x="5078" y="1773"/>
                    <a:ext cx="12" cy="4"/>
                  </a:xfrm>
                  <a:prstGeom prst="rect">
                    <a:avLst/>
                  </a:prstGeom>
                  <a:solidFill>
                    <a:srgbClr val="8589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97" name="Rectangle 404"/>
                  <p:cNvSpPr>
                    <a:spLocks noChangeArrowheads="1"/>
                  </p:cNvSpPr>
                  <p:nvPr/>
                </p:nvSpPr>
                <p:spPr bwMode="auto">
                  <a:xfrm>
                    <a:off x="5076" y="1787"/>
                    <a:ext cx="14" cy="6"/>
                  </a:xfrm>
                  <a:prstGeom prst="rect">
                    <a:avLst/>
                  </a:prstGeom>
                  <a:solidFill>
                    <a:srgbClr val="8589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98" name="Rectangle 405"/>
                  <p:cNvSpPr>
                    <a:spLocks noChangeArrowheads="1"/>
                  </p:cNvSpPr>
                  <p:nvPr/>
                </p:nvSpPr>
                <p:spPr bwMode="auto">
                  <a:xfrm>
                    <a:off x="5076" y="1803"/>
                    <a:ext cx="14" cy="4"/>
                  </a:xfrm>
                  <a:prstGeom prst="rect">
                    <a:avLst/>
                  </a:prstGeom>
                  <a:solidFill>
                    <a:srgbClr val="8589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99" name="Freeform 406"/>
                  <p:cNvSpPr>
                    <a:spLocks/>
                  </p:cNvSpPr>
                  <p:nvPr/>
                </p:nvSpPr>
                <p:spPr bwMode="auto">
                  <a:xfrm>
                    <a:off x="5052" y="1483"/>
                    <a:ext cx="14" cy="122"/>
                  </a:xfrm>
                  <a:custGeom>
                    <a:avLst/>
                    <a:gdLst>
                      <a:gd name="T0" fmla="*/ 0 w 14"/>
                      <a:gd name="T1" fmla="*/ 6 h 122"/>
                      <a:gd name="T2" fmla="*/ 14 w 14"/>
                      <a:gd name="T3" fmla="*/ 0 h 122"/>
                      <a:gd name="T4" fmla="*/ 14 w 14"/>
                      <a:gd name="T5" fmla="*/ 114 h 122"/>
                      <a:gd name="T6" fmla="*/ 0 w 14"/>
                      <a:gd name="T7" fmla="*/ 122 h 122"/>
                      <a:gd name="T8" fmla="*/ 0 w 14"/>
                      <a:gd name="T9" fmla="*/ 6 h 1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"/>
                      <a:gd name="T16" fmla="*/ 0 h 122"/>
                      <a:gd name="T17" fmla="*/ 14 w 14"/>
                      <a:gd name="T18" fmla="*/ 122 h 1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" h="122">
                        <a:moveTo>
                          <a:pt x="0" y="6"/>
                        </a:moveTo>
                        <a:lnTo>
                          <a:pt x="14" y="0"/>
                        </a:lnTo>
                        <a:lnTo>
                          <a:pt x="14" y="114"/>
                        </a:lnTo>
                        <a:lnTo>
                          <a:pt x="0" y="122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3F486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00" name="Freeform 407"/>
                  <p:cNvSpPr>
                    <a:spLocks/>
                  </p:cNvSpPr>
                  <p:nvPr/>
                </p:nvSpPr>
                <p:spPr bwMode="auto">
                  <a:xfrm>
                    <a:off x="5052" y="1495"/>
                    <a:ext cx="14" cy="96"/>
                  </a:xfrm>
                  <a:custGeom>
                    <a:avLst/>
                    <a:gdLst>
                      <a:gd name="T0" fmla="*/ 0 w 14"/>
                      <a:gd name="T1" fmla="*/ 8 h 96"/>
                      <a:gd name="T2" fmla="*/ 14 w 14"/>
                      <a:gd name="T3" fmla="*/ 0 h 96"/>
                      <a:gd name="T4" fmla="*/ 14 w 14"/>
                      <a:gd name="T5" fmla="*/ 90 h 96"/>
                      <a:gd name="T6" fmla="*/ 0 w 14"/>
                      <a:gd name="T7" fmla="*/ 96 h 96"/>
                      <a:gd name="T8" fmla="*/ 0 w 14"/>
                      <a:gd name="T9" fmla="*/ 8 h 9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"/>
                      <a:gd name="T16" fmla="*/ 0 h 96"/>
                      <a:gd name="T17" fmla="*/ 14 w 14"/>
                      <a:gd name="T18" fmla="*/ 96 h 9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" h="96">
                        <a:moveTo>
                          <a:pt x="0" y="8"/>
                        </a:moveTo>
                        <a:lnTo>
                          <a:pt x="14" y="0"/>
                        </a:lnTo>
                        <a:lnTo>
                          <a:pt x="14" y="90"/>
                        </a:lnTo>
                        <a:lnTo>
                          <a:pt x="0" y="96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9AA1B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01" name="Freeform 408"/>
                  <p:cNvSpPr>
                    <a:spLocks/>
                  </p:cNvSpPr>
                  <p:nvPr/>
                </p:nvSpPr>
                <p:spPr bwMode="auto">
                  <a:xfrm>
                    <a:off x="5052" y="1619"/>
                    <a:ext cx="14" cy="80"/>
                  </a:xfrm>
                  <a:custGeom>
                    <a:avLst/>
                    <a:gdLst>
                      <a:gd name="T0" fmla="*/ 0 w 14"/>
                      <a:gd name="T1" fmla="*/ 4 h 80"/>
                      <a:gd name="T2" fmla="*/ 14 w 14"/>
                      <a:gd name="T3" fmla="*/ 0 h 80"/>
                      <a:gd name="T4" fmla="*/ 14 w 14"/>
                      <a:gd name="T5" fmla="*/ 76 h 80"/>
                      <a:gd name="T6" fmla="*/ 0 w 14"/>
                      <a:gd name="T7" fmla="*/ 80 h 80"/>
                      <a:gd name="T8" fmla="*/ 0 w 14"/>
                      <a:gd name="T9" fmla="*/ 4 h 8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"/>
                      <a:gd name="T16" fmla="*/ 0 h 80"/>
                      <a:gd name="T17" fmla="*/ 14 w 14"/>
                      <a:gd name="T18" fmla="*/ 80 h 8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" h="80">
                        <a:moveTo>
                          <a:pt x="0" y="4"/>
                        </a:moveTo>
                        <a:lnTo>
                          <a:pt x="14" y="0"/>
                        </a:lnTo>
                        <a:lnTo>
                          <a:pt x="14" y="76"/>
                        </a:lnTo>
                        <a:lnTo>
                          <a:pt x="0" y="8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3F486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02" name="Freeform 409"/>
                  <p:cNvSpPr>
                    <a:spLocks/>
                  </p:cNvSpPr>
                  <p:nvPr/>
                </p:nvSpPr>
                <p:spPr bwMode="auto">
                  <a:xfrm>
                    <a:off x="5052" y="1627"/>
                    <a:ext cx="14" cy="62"/>
                  </a:xfrm>
                  <a:custGeom>
                    <a:avLst/>
                    <a:gdLst>
                      <a:gd name="T0" fmla="*/ 0 w 14"/>
                      <a:gd name="T1" fmla="*/ 4 h 62"/>
                      <a:gd name="T2" fmla="*/ 14 w 14"/>
                      <a:gd name="T3" fmla="*/ 0 h 62"/>
                      <a:gd name="T4" fmla="*/ 14 w 14"/>
                      <a:gd name="T5" fmla="*/ 58 h 62"/>
                      <a:gd name="T6" fmla="*/ 0 w 14"/>
                      <a:gd name="T7" fmla="*/ 62 h 62"/>
                      <a:gd name="T8" fmla="*/ 0 w 14"/>
                      <a:gd name="T9" fmla="*/ 4 h 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"/>
                      <a:gd name="T16" fmla="*/ 0 h 62"/>
                      <a:gd name="T17" fmla="*/ 14 w 14"/>
                      <a:gd name="T18" fmla="*/ 62 h 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" h="62">
                        <a:moveTo>
                          <a:pt x="0" y="4"/>
                        </a:moveTo>
                        <a:lnTo>
                          <a:pt x="14" y="0"/>
                        </a:lnTo>
                        <a:lnTo>
                          <a:pt x="14" y="58"/>
                        </a:lnTo>
                        <a:lnTo>
                          <a:pt x="0" y="62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9AA1B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03" name="Freeform 410"/>
                  <p:cNvSpPr>
                    <a:spLocks/>
                  </p:cNvSpPr>
                  <p:nvPr/>
                </p:nvSpPr>
                <p:spPr bwMode="auto">
                  <a:xfrm>
                    <a:off x="5052" y="1713"/>
                    <a:ext cx="14" cy="78"/>
                  </a:xfrm>
                  <a:custGeom>
                    <a:avLst/>
                    <a:gdLst>
                      <a:gd name="T0" fmla="*/ 0 w 14"/>
                      <a:gd name="T1" fmla="*/ 2 h 78"/>
                      <a:gd name="T2" fmla="*/ 14 w 14"/>
                      <a:gd name="T3" fmla="*/ 0 h 78"/>
                      <a:gd name="T4" fmla="*/ 14 w 14"/>
                      <a:gd name="T5" fmla="*/ 76 h 78"/>
                      <a:gd name="T6" fmla="*/ 0 w 14"/>
                      <a:gd name="T7" fmla="*/ 78 h 78"/>
                      <a:gd name="T8" fmla="*/ 0 w 14"/>
                      <a:gd name="T9" fmla="*/ 2 h 7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"/>
                      <a:gd name="T16" fmla="*/ 0 h 78"/>
                      <a:gd name="T17" fmla="*/ 14 w 14"/>
                      <a:gd name="T18" fmla="*/ 78 h 7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" h="78">
                        <a:moveTo>
                          <a:pt x="0" y="2"/>
                        </a:moveTo>
                        <a:lnTo>
                          <a:pt x="14" y="0"/>
                        </a:lnTo>
                        <a:lnTo>
                          <a:pt x="14" y="76"/>
                        </a:lnTo>
                        <a:lnTo>
                          <a:pt x="0" y="78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3F486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04" name="Freeform 411"/>
                  <p:cNvSpPr>
                    <a:spLocks/>
                  </p:cNvSpPr>
                  <p:nvPr/>
                </p:nvSpPr>
                <p:spPr bwMode="auto">
                  <a:xfrm>
                    <a:off x="5052" y="1721"/>
                    <a:ext cx="14" cy="60"/>
                  </a:xfrm>
                  <a:custGeom>
                    <a:avLst/>
                    <a:gdLst>
                      <a:gd name="T0" fmla="*/ 0 w 14"/>
                      <a:gd name="T1" fmla="*/ 2 h 60"/>
                      <a:gd name="T2" fmla="*/ 14 w 14"/>
                      <a:gd name="T3" fmla="*/ 0 h 60"/>
                      <a:gd name="T4" fmla="*/ 14 w 14"/>
                      <a:gd name="T5" fmla="*/ 58 h 60"/>
                      <a:gd name="T6" fmla="*/ 0 w 14"/>
                      <a:gd name="T7" fmla="*/ 60 h 60"/>
                      <a:gd name="T8" fmla="*/ 0 w 14"/>
                      <a:gd name="T9" fmla="*/ 2 h 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"/>
                      <a:gd name="T16" fmla="*/ 0 h 60"/>
                      <a:gd name="T17" fmla="*/ 14 w 14"/>
                      <a:gd name="T18" fmla="*/ 60 h 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" h="60">
                        <a:moveTo>
                          <a:pt x="0" y="2"/>
                        </a:moveTo>
                        <a:lnTo>
                          <a:pt x="14" y="0"/>
                        </a:lnTo>
                        <a:lnTo>
                          <a:pt x="14" y="58"/>
                        </a:lnTo>
                        <a:lnTo>
                          <a:pt x="0" y="6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9AA1B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05" name="Freeform 412"/>
                  <p:cNvSpPr>
                    <a:spLocks/>
                  </p:cNvSpPr>
                  <p:nvPr/>
                </p:nvSpPr>
                <p:spPr bwMode="auto">
                  <a:xfrm>
                    <a:off x="5066" y="1457"/>
                    <a:ext cx="8" cy="398"/>
                  </a:xfrm>
                  <a:custGeom>
                    <a:avLst/>
                    <a:gdLst>
                      <a:gd name="T0" fmla="*/ 0 w 8"/>
                      <a:gd name="T1" fmla="*/ 6 h 398"/>
                      <a:gd name="T2" fmla="*/ 8 w 8"/>
                      <a:gd name="T3" fmla="*/ 0 h 398"/>
                      <a:gd name="T4" fmla="*/ 8 w 8"/>
                      <a:gd name="T5" fmla="*/ 398 h 398"/>
                      <a:gd name="T6" fmla="*/ 0 w 8"/>
                      <a:gd name="T7" fmla="*/ 398 h 398"/>
                      <a:gd name="T8" fmla="*/ 0 w 8"/>
                      <a:gd name="T9" fmla="*/ 6 h 39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398"/>
                      <a:gd name="T17" fmla="*/ 8 w 8"/>
                      <a:gd name="T18" fmla="*/ 398 h 39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398">
                        <a:moveTo>
                          <a:pt x="0" y="6"/>
                        </a:moveTo>
                        <a:lnTo>
                          <a:pt x="8" y="0"/>
                        </a:lnTo>
                        <a:lnTo>
                          <a:pt x="8" y="398"/>
                        </a:lnTo>
                        <a:lnTo>
                          <a:pt x="0" y="39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E4EEF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06" name="Rectangle 413"/>
                  <p:cNvSpPr>
                    <a:spLocks noChangeArrowheads="1"/>
                  </p:cNvSpPr>
                  <p:nvPr/>
                </p:nvSpPr>
                <p:spPr bwMode="auto">
                  <a:xfrm>
                    <a:off x="5094" y="1457"/>
                    <a:ext cx="16" cy="404"/>
                  </a:xfrm>
                  <a:prstGeom prst="rect">
                    <a:avLst/>
                  </a:prstGeom>
                  <a:solidFill>
                    <a:srgbClr val="E4EEF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07" name="Rectangle 414"/>
                  <p:cNvSpPr>
                    <a:spLocks noChangeArrowheads="1"/>
                  </p:cNvSpPr>
                  <p:nvPr/>
                </p:nvSpPr>
                <p:spPr bwMode="auto">
                  <a:xfrm>
                    <a:off x="5110" y="1559"/>
                    <a:ext cx="48" cy="66"/>
                  </a:xfrm>
                  <a:prstGeom prst="rect">
                    <a:avLst/>
                  </a:prstGeom>
                  <a:solidFill>
                    <a:srgbClr val="4E6DA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08" name="Rectangle 415"/>
                  <p:cNvSpPr>
                    <a:spLocks noChangeArrowheads="1"/>
                  </p:cNvSpPr>
                  <p:nvPr/>
                </p:nvSpPr>
                <p:spPr bwMode="auto">
                  <a:xfrm>
                    <a:off x="5108" y="1651"/>
                    <a:ext cx="50" cy="66"/>
                  </a:xfrm>
                  <a:prstGeom prst="rect">
                    <a:avLst/>
                  </a:prstGeom>
                  <a:solidFill>
                    <a:srgbClr val="4E6DA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09" name="Rectangle 416"/>
                  <p:cNvSpPr>
                    <a:spLocks noChangeArrowheads="1"/>
                  </p:cNvSpPr>
                  <p:nvPr/>
                </p:nvSpPr>
                <p:spPr bwMode="auto">
                  <a:xfrm>
                    <a:off x="5110" y="1747"/>
                    <a:ext cx="48" cy="66"/>
                  </a:xfrm>
                  <a:prstGeom prst="rect">
                    <a:avLst/>
                  </a:prstGeom>
                  <a:solidFill>
                    <a:srgbClr val="4E6DA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10" name="Rectangle 417"/>
                  <p:cNvSpPr>
                    <a:spLocks noChangeArrowheads="1"/>
                  </p:cNvSpPr>
                  <p:nvPr/>
                </p:nvSpPr>
                <p:spPr bwMode="auto">
                  <a:xfrm>
                    <a:off x="5092" y="1457"/>
                    <a:ext cx="4" cy="402"/>
                  </a:xfrm>
                  <a:prstGeom prst="rect">
                    <a:avLst/>
                  </a:prstGeom>
                  <a:solidFill>
                    <a:srgbClr val="3F486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11" name="Rectangle 418"/>
                  <p:cNvSpPr>
                    <a:spLocks noChangeArrowheads="1"/>
                  </p:cNvSpPr>
                  <p:nvPr/>
                </p:nvSpPr>
                <p:spPr bwMode="auto">
                  <a:xfrm>
                    <a:off x="5118" y="1567"/>
                    <a:ext cx="40" cy="2"/>
                  </a:xfrm>
                  <a:prstGeom prst="rect">
                    <a:avLst/>
                  </a:prstGeom>
                  <a:solidFill>
                    <a:srgbClr val="3A265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12" name="Rectangle 419"/>
                  <p:cNvSpPr>
                    <a:spLocks noChangeArrowheads="1"/>
                  </p:cNvSpPr>
                  <p:nvPr/>
                </p:nvSpPr>
                <p:spPr bwMode="auto">
                  <a:xfrm>
                    <a:off x="5118" y="1573"/>
                    <a:ext cx="40" cy="4"/>
                  </a:xfrm>
                  <a:prstGeom prst="rect">
                    <a:avLst/>
                  </a:prstGeom>
                  <a:solidFill>
                    <a:srgbClr val="3A265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13" name="Rectangle 420"/>
                  <p:cNvSpPr>
                    <a:spLocks noChangeArrowheads="1"/>
                  </p:cNvSpPr>
                  <p:nvPr/>
                </p:nvSpPr>
                <p:spPr bwMode="auto">
                  <a:xfrm>
                    <a:off x="5118" y="1589"/>
                    <a:ext cx="40" cy="4"/>
                  </a:xfrm>
                  <a:prstGeom prst="rect">
                    <a:avLst/>
                  </a:prstGeom>
                  <a:solidFill>
                    <a:srgbClr val="3A265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14" name="Rectangle 421"/>
                  <p:cNvSpPr>
                    <a:spLocks noChangeArrowheads="1"/>
                  </p:cNvSpPr>
                  <p:nvPr/>
                </p:nvSpPr>
                <p:spPr bwMode="auto">
                  <a:xfrm>
                    <a:off x="5118" y="1581"/>
                    <a:ext cx="40" cy="4"/>
                  </a:xfrm>
                  <a:prstGeom prst="rect">
                    <a:avLst/>
                  </a:prstGeom>
                  <a:solidFill>
                    <a:srgbClr val="3A265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15" name="Rectangle 422"/>
                  <p:cNvSpPr>
                    <a:spLocks noChangeArrowheads="1"/>
                  </p:cNvSpPr>
                  <p:nvPr/>
                </p:nvSpPr>
                <p:spPr bwMode="auto">
                  <a:xfrm>
                    <a:off x="5118" y="1597"/>
                    <a:ext cx="40" cy="2"/>
                  </a:xfrm>
                  <a:prstGeom prst="rect">
                    <a:avLst/>
                  </a:prstGeom>
                  <a:solidFill>
                    <a:srgbClr val="3A265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16" name="Rectangle 423"/>
                  <p:cNvSpPr>
                    <a:spLocks noChangeArrowheads="1"/>
                  </p:cNvSpPr>
                  <p:nvPr/>
                </p:nvSpPr>
                <p:spPr bwMode="auto">
                  <a:xfrm>
                    <a:off x="5118" y="1603"/>
                    <a:ext cx="40" cy="4"/>
                  </a:xfrm>
                  <a:prstGeom prst="rect">
                    <a:avLst/>
                  </a:prstGeom>
                  <a:solidFill>
                    <a:srgbClr val="3A265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17" name="Rectangle 424"/>
                  <p:cNvSpPr>
                    <a:spLocks noChangeArrowheads="1"/>
                  </p:cNvSpPr>
                  <p:nvPr/>
                </p:nvSpPr>
                <p:spPr bwMode="auto">
                  <a:xfrm>
                    <a:off x="5118" y="1619"/>
                    <a:ext cx="40" cy="4"/>
                  </a:xfrm>
                  <a:prstGeom prst="rect">
                    <a:avLst/>
                  </a:prstGeom>
                  <a:solidFill>
                    <a:srgbClr val="3A265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18" name="Rectangle 425"/>
                  <p:cNvSpPr>
                    <a:spLocks noChangeArrowheads="1"/>
                  </p:cNvSpPr>
                  <p:nvPr/>
                </p:nvSpPr>
                <p:spPr bwMode="auto">
                  <a:xfrm>
                    <a:off x="5118" y="1611"/>
                    <a:ext cx="40" cy="4"/>
                  </a:xfrm>
                  <a:prstGeom prst="rect">
                    <a:avLst/>
                  </a:prstGeom>
                  <a:solidFill>
                    <a:srgbClr val="3A265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19" name="Rectangle 426"/>
                  <p:cNvSpPr>
                    <a:spLocks noChangeArrowheads="1"/>
                  </p:cNvSpPr>
                  <p:nvPr/>
                </p:nvSpPr>
                <p:spPr bwMode="auto">
                  <a:xfrm>
                    <a:off x="5120" y="1655"/>
                    <a:ext cx="40" cy="4"/>
                  </a:xfrm>
                  <a:prstGeom prst="rect">
                    <a:avLst/>
                  </a:prstGeom>
                  <a:solidFill>
                    <a:srgbClr val="3A265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20" name="Rectangle 427"/>
                  <p:cNvSpPr>
                    <a:spLocks noChangeArrowheads="1"/>
                  </p:cNvSpPr>
                  <p:nvPr/>
                </p:nvSpPr>
                <p:spPr bwMode="auto">
                  <a:xfrm>
                    <a:off x="5120" y="1663"/>
                    <a:ext cx="40" cy="4"/>
                  </a:xfrm>
                  <a:prstGeom prst="rect">
                    <a:avLst/>
                  </a:prstGeom>
                  <a:solidFill>
                    <a:srgbClr val="3A265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21" name="Rectangle 428"/>
                  <p:cNvSpPr>
                    <a:spLocks noChangeArrowheads="1"/>
                  </p:cNvSpPr>
                  <p:nvPr/>
                </p:nvSpPr>
                <p:spPr bwMode="auto">
                  <a:xfrm>
                    <a:off x="5120" y="1677"/>
                    <a:ext cx="40" cy="4"/>
                  </a:xfrm>
                  <a:prstGeom prst="rect">
                    <a:avLst/>
                  </a:prstGeom>
                  <a:solidFill>
                    <a:srgbClr val="3A265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22" name="Rectangle 429"/>
                  <p:cNvSpPr>
                    <a:spLocks noChangeArrowheads="1"/>
                  </p:cNvSpPr>
                  <p:nvPr/>
                </p:nvSpPr>
                <p:spPr bwMode="auto">
                  <a:xfrm>
                    <a:off x="5120" y="1671"/>
                    <a:ext cx="40" cy="2"/>
                  </a:xfrm>
                  <a:prstGeom prst="rect">
                    <a:avLst/>
                  </a:prstGeom>
                  <a:solidFill>
                    <a:srgbClr val="3A265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23" name="Rectangle 430"/>
                  <p:cNvSpPr>
                    <a:spLocks noChangeArrowheads="1"/>
                  </p:cNvSpPr>
                  <p:nvPr/>
                </p:nvSpPr>
                <p:spPr bwMode="auto">
                  <a:xfrm>
                    <a:off x="5120" y="1685"/>
                    <a:ext cx="40" cy="4"/>
                  </a:xfrm>
                  <a:prstGeom prst="rect">
                    <a:avLst/>
                  </a:prstGeom>
                  <a:solidFill>
                    <a:srgbClr val="3A265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24" name="Rectangle 431"/>
                  <p:cNvSpPr>
                    <a:spLocks noChangeArrowheads="1"/>
                  </p:cNvSpPr>
                  <p:nvPr/>
                </p:nvSpPr>
                <p:spPr bwMode="auto">
                  <a:xfrm>
                    <a:off x="5120" y="1693"/>
                    <a:ext cx="40" cy="4"/>
                  </a:xfrm>
                  <a:prstGeom prst="rect">
                    <a:avLst/>
                  </a:prstGeom>
                  <a:solidFill>
                    <a:srgbClr val="3A265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25" name="Rectangle 432"/>
                  <p:cNvSpPr>
                    <a:spLocks noChangeArrowheads="1"/>
                  </p:cNvSpPr>
                  <p:nvPr/>
                </p:nvSpPr>
                <p:spPr bwMode="auto">
                  <a:xfrm>
                    <a:off x="5120" y="1709"/>
                    <a:ext cx="40" cy="2"/>
                  </a:xfrm>
                  <a:prstGeom prst="rect">
                    <a:avLst/>
                  </a:prstGeom>
                  <a:solidFill>
                    <a:srgbClr val="3A265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26" name="Rectangle 433"/>
                  <p:cNvSpPr>
                    <a:spLocks noChangeArrowheads="1"/>
                  </p:cNvSpPr>
                  <p:nvPr/>
                </p:nvSpPr>
                <p:spPr bwMode="auto">
                  <a:xfrm>
                    <a:off x="5120" y="1701"/>
                    <a:ext cx="40" cy="4"/>
                  </a:xfrm>
                  <a:prstGeom prst="rect">
                    <a:avLst/>
                  </a:prstGeom>
                  <a:solidFill>
                    <a:srgbClr val="3A265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27" name="Rectangle 434"/>
                  <p:cNvSpPr>
                    <a:spLocks noChangeArrowheads="1"/>
                  </p:cNvSpPr>
                  <p:nvPr/>
                </p:nvSpPr>
                <p:spPr bwMode="auto">
                  <a:xfrm>
                    <a:off x="5118" y="1751"/>
                    <a:ext cx="40" cy="4"/>
                  </a:xfrm>
                  <a:prstGeom prst="rect">
                    <a:avLst/>
                  </a:prstGeom>
                  <a:solidFill>
                    <a:srgbClr val="3A265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28" name="Rectangle 435"/>
                  <p:cNvSpPr>
                    <a:spLocks noChangeArrowheads="1"/>
                  </p:cNvSpPr>
                  <p:nvPr/>
                </p:nvSpPr>
                <p:spPr bwMode="auto">
                  <a:xfrm>
                    <a:off x="5118" y="1759"/>
                    <a:ext cx="40" cy="4"/>
                  </a:xfrm>
                  <a:prstGeom prst="rect">
                    <a:avLst/>
                  </a:prstGeom>
                  <a:solidFill>
                    <a:srgbClr val="3A265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29" name="Rectangle 436"/>
                  <p:cNvSpPr>
                    <a:spLocks noChangeArrowheads="1"/>
                  </p:cNvSpPr>
                  <p:nvPr/>
                </p:nvSpPr>
                <p:spPr bwMode="auto">
                  <a:xfrm>
                    <a:off x="5118" y="1775"/>
                    <a:ext cx="40" cy="4"/>
                  </a:xfrm>
                  <a:prstGeom prst="rect">
                    <a:avLst/>
                  </a:prstGeom>
                  <a:solidFill>
                    <a:srgbClr val="3A265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30" name="Rectangle 437"/>
                  <p:cNvSpPr>
                    <a:spLocks noChangeArrowheads="1"/>
                  </p:cNvSpPr>
                  <p:nvPr/>
                </p:nvSpPr>
                <p:spPr bwMode="auto">
                  <a:xfrm>
                    <a:off x="5118" y="1767"/>
                    <a:ext cx="40" cy="4"/>
                  </a:xfrm>
                  <a:prstGeom prst="rect">
                    <a:avLst/>
                  </a:prstGeom>
                  <a:solidFill>
                    <a:srgbClr val="3A265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31" name="Rectangle 438"/>
                  <p:cNvSpPr>
                    <a:spLocks noChangeArrowheads="1"/>
                  </p:cNvSpPr>
                  <p:nvPr/>
                </p:nvSpPr>
                <p:spPr bwMode="auto">
                  <a:xfrm>
                    <a:off x="5118" y="1783"/>
                    <a:ext cx="40" cy="2"/>
                  </a:xfrm>
                  <a:prstGeom prst="rect">
                    <a:avLst/>
                  </a:prstGeom>
                  <a:solidFill>
                    <a:srgbClr val="3A265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32" name="Rectangle 439"/>
                  <p:cNvSpPr>
                    <a:spLocks noChangeArrowheads="1"/>
                  </p:cNvSpPr>
                  <p:nvPr/>
                </p:nvSpPr>
                <p:spPr bwMode="auto">
                  <a:xfrm>
                    <a:off x="5118" y="1789"/>
                    <a:ext cx="40" cy="4"/>
                  </a:xfrm>
                  <a:prstGeom prst="rect">
                    <a:avLst/>
                  </a:prstGeom>
                  <a:solidFill>
                    <a:srgbClr val="3A265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33" name="Rectangle 440"/>
                  <p:cNvSpPr>
                    <a:spLocks noChangeArrowheads="1"/>
                  </p:cNvSpPr>
                  <p:nvPr/>
                </p:nvSpPr>
                <p:spPr bwMode="auto">
                  <a:xfrm>
                    <a:off x="5118" y="1805"/>
                    <a:ext cx="40" cy="4"/>
                  </a:xfrm>
                  <a:prstGeom prst="rect">
                    <a:avLst/>
                  </a:prstGeom>
                  <a:solidFill>
                    <a:srgbClr val="3A265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34" name="Rectangle 441"/>
                  <p:cNvSpPr>
                    <a:spLocks noChangeArrowheads="1"/>
                  </p:cNvSpPr>
                  <p:nvPr/>
                </p:nvSpPr>
                <p:spPr bwMode="auto">
                  <a:xfrm>
                    <a:off x="5118" y="1797"/>
                    <a:ext cx="40" cy="4"/>
                  </a:xfrm>
                  <a:prstGeom prst="rect">
                    <a:avLst/>
                  </a:prstGeom>
                  <a:solidFill>
                    <a:srgbClr val="3A265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35" name="Rectangle 442"/>
                  <p:cNvSpPr>
                    <a:spLocks noChangeArrowheads="1"/>
                  </p:cNvSpPr>
                  <p:nvPr/>
                </p:nvSpPr>
                <p:spPr bwMode="auto">
                  <a:xfrm>
                    <a:off x="5062" y="1301"/>
                    <a:ext cx="10" cy="20"/>
                  </a:xfrm>
                  <a:prstGeom prst="rect">
                    <a:avLst/>
                  </a:prstGeom>
                  <a:solidFill>
                    <a:srgbClr val="DAD7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36" name="Rectangle 443"/>
                  <p:cNvSpPr>
                    <a:spLocks noChangeArrowheads="1"/>
                  </p:cNvSpPr>
                  <p:nvPr/>
                </p:nvSpPr>
                <p:spPr bwMode="auto">
                  <a:xfrm>
                    <a:off x="5062" y="1341"/>
                    <a:ext cx="10" cy="18"/>
                  </a:xfrm>
                  <a:prstGeom prst="rect">
                    <a:avLst/>
                  </a:prstGeom>
                  <a:solidFill>
                    <a:srgbClr val="DAD7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37" name="Rectangle 444"/>
                  <p:cNvSpPr>
                    <a:spLocks noChangeArrowheads="1"/>
                  </p:cNvSpPr>
                  <p:nvPr/>
                </p:nvSpPr>
                <p:spPr bwMode="auto">
                  <a:xfrm>
                    <a:off x="5060" y="1379"/>
                    <a:ext cx="12" cy="20"/>
                  </a:xfrm>
                  <a:prstGeom prst="rect">
                    <a:avLst/>
                  </a:prstGeom>
                  <a:solidFill>
                    <a:srgbClr val="DAD7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38" name="Rectangle 445"/>
                  <p:cNvSpPr>
                    <a:spLocks noChangeArrowheads="1"/>
                  </p:cNvSpPr>
                  <p:nvPr/>
                </p:nvSpPr>
                <p:spPr bwMode="auto">
                  <a:xfrm>
                    <a:off x="5060" y="1413"/>
                    <a:ext cx="12" cy="20"/>
                  </a:xfrm>
                  <a:prstGeom prst="rect">
                    <a:avLst/>
                  </a:prstGeom>
                  <a:solidFill>
                    <a:srgbClr val="DAD7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39" name="Rectangle 446"/>
                  <p:cNvSpPr>
                    <a:spLocks noChangeArrowheads="1"/>
                  </p:cNvSpPr>
                  <p:nvPr/>
                </p:nvSpPr>
                <p:spPr bwMode="auto">
                  <a:xfrm>
                    <a:off x="5128" y="1487"/>
                    <a:ext cx="12" cy="18"/>
                  </a:xfrm>
                  <a:prstGeom prst="rect">
                    <a:avLst/>
                  </a:prstGeom>
                  <a:solidFill>
                    <a:srgbClr val="DADCE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40" name="Rectangle 447"/>
                  <p:cNvSpPr>
                    <a:spLocks noChangeArrowheads="1"/>
                  </p:cNvSpPr>
                  <p:nvPr/>
                </p:nvSpPr>
                <p:spPr bwMode="auto">
                  <a:xfrm>
                    <a:off x="5202" y="1733"/>
                    <a:ext cx="50" cy="138"/>
                  </a:xfrm>
                  <a:prstGeom prst="rect">
                    <a:avLst/>
                  </a:prstGeom>
                  <a:solidFill>
                    <a:srgbClr val="3F4E9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41" name="Rectangle 448"/>
                  <p:cNvSpPr>
                    <a:spLocks noChangeArrowheads="1"/>
                  </p:cNvSpPr>
                  <p:nvPr/>
                </p:nvSpPr>
                <p:spPr bwMode="auto">
                  <a:xfrm>
                    <a:off x="5218" y="1737"/>
                    <a:ext cx="32" cy="4"/>
                  </a:xfrm>
                  <a:prstGeom prst="rect">
                    <a:avLst/>
                  </a:prstGeom>
                  <a:solidFill>
                    <a:srgbClr val="32317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42" name="Rectangle 449"/>
                  <p:cNvSpPr>
                    <a:spLocks noChangeArrowheads="1"/>
                  </p:cNvSpPr>
                  <p:nvPr/>
                </p:nvSpPr>
                <p:spPr bwMode="auto">
                  <a:xfrm>
                    <a:off x="5218" y="1743"/>
                    <a:ext cx="32" cy="2"/>
                  </a:xfrm>
                  <a:prstGeom prst="rect">
                    <a:avLst/>
                  </a:prstGeom>
                  <a:solidFill>
                    <a:srgbClr val="32317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43" name="Rectangle 450"/>
                  <p:cNvSpPr>
                    <a:spLocks noChangeArrowheads="1"/>
                  </p:cNvSpPr>
                  <p:nvPr/>
                </p:nvSpPr>
                <p:spPr bwMode="auto">
                  <a:xfrm>
                    <a:off x="5218" y="1755"/>
                    <a:ext cx="32" cy="2"/>
                  </a:xfrm>
                  <a:prstGeom prst="rect">
                    <a:avLst/>
                  </a:prstGeom>
                  <a:solidFill>
                    <a:srgbClr val="32317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44" name="Rectangle 451"/>
                  <p:cNvSpPr>
                    <a:spLocks noChangeArrowheads="1"/>
                  </p:cNvSpPr>
                  <p:nvPr/>
                </p:nvSpPr>
                <p:spPr bwMode="auto">
                  <a:xfrm>
                    <a:off x="5218" y="1749"/>
                    <a:ext cx="32" cy="2"/>
                  </a:xfrm>
                  <a:prstGeom prst="rect">
                    <a:avLst/>
                  </a:prstGeom>
                  <a:solidFill>
                    <a:srgbClr val="32317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45" name="Rectangle 452"/>
                  <p:cNvSpPr>
                    <a:spLocks noChangeArrowheads="1"/>
                  </p:cNvSpPr>
                  <p:nvPr/>
                </p:nvSpPr>
                <p:spPr bwMode="auto">
                  <a:xfrm>
                    <a:off x="5218" y="1761"/>
                    <a:ext cx="32" cy="2"/>
                  </a:xfrm>
                  <a:prstGeom prst="rect">
                    <a:avLst/>
                  </a:prstGeom>
                  <a:solidFill>
                    <a:srgbClr val="32317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46" name="Rectangle 453"/>
                  <p:cNvSpPr>
                    <a:spLocks noChangeArrowheads="1"/>
                  </p:cNvSpPr>
                  <p:nvPr/>
                </p:nvSpPr>
                <p:spPr bwMode="auto">
                  <a:xfrm>
                    <a:off x="5218" y="1767"/>
                    <a:ext cx="32" cy="2"/>
                  </a:xfrm>
                  <a:prstGeom prst="rect">
                    <a:avLst/>
                  </a:prstGeom>
                  <a:solidFill>
                    <a:srgbClr val="32317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47" name="Rectangle 454"/>
                  <p:cNvSpPr>
                    <a:spLocks noChangeArrowheads="1"/>
                  </p:cNvSpPr>
                  <p:nvPr/>
                </p:nvSpPr>
                <p:spPr bwMode="auto">
                  <a:xfrm>
                    <a:off x="5218" y="1779"/>
                    <a:ext cx="32" cy="2"/>
                  </a:xfrm>
                  <a:prstGeom prst="rect">
                    <a:avLst/>
                  </a:prstGeom>
                  <a:solidFill>
                    <a:srgbClr val="32317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48" name="Rectangle 455"/>
                  <p:cNvSpPr>
                    <a:spLocks noChangeArrowheads="1"/>
                  </p:cNvSpPr>
                  <p:nvPr/>
                </p:nvSpPr>
                <p:spPr bwMode="auto">
                  <a:xfrm>
                    <a:off x="5218" y="1773"/>
                    <a:ext cx="32" cy="2"/>
                  </a:xfrm>
                  <a:prstGeom prst="rect">
                    <a:avLst/>
                  </a:prstGeom>
                  <a:solidFill>
                    <a:srgbClr val="32317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49" name="Rectangle 456"/>
                  <p:cNvSpPr>
                    <a:spLocks noChangeArrowheads="1"/>
                  </p:cNvSpPr>
                  <p:nvPr/>
                </p:nvSpPr>
                <p:spPr bwMode="auto">
                  <a:xfrm>
                    <a:off x="5218" y="1787"/>
                    <a:ext cx="32" cy="2"/>
                  </a:xfrm>
                  <a:prstGeom prst="rect">
                    <a:avLst/>
                  </a:prstGeom>
                  <a:solidFill>
                    <a:srgbClr val="32317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50" name="Rectangle 457"/>
                  <p:cNvSpPr>
                    <a:spLocks noChangeArrowheads="1"/>
                  </p:cNvSpPr>
                  <p:nvPr/>
                </p:nvSpPr>
                <p:spPr bwMode="auto">
                  <a:xfrm>
                    <a:off x="5218" y="1793"/>
                    <a:ext cx="32" cy="2"/>
                  </a:xfrm>
                  <a:prstGeom prst="rect">
                    <a:avLst/>
                  </a:prstGeom>
                  <a:solidFill>
                    <a:srgbClr val="32317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51" name="Rectangle 458"/>
                  <p:cNvSpPr>
                    <a:spLocks noChangeArrowheads="1"/>
                  </p:cNvSpPr>
                  <p:nvPr/>
                </p:nvSpPr>
                <p:spPr bwMode="auto">
                  <a:xfrm>
                    <a:off x="5218" y="1805"/>
                    <a:ext cx="32" cy="2"/>
                  </a:xfrm>
                  <a:prstGeom prst="rect">
                    <a:avLst/>
                  </a:prstGeom>
                  <a:solidFill>
                    <a:srgbClr val="32317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52" name="Rectangle 459"/>
                  <p:cNvSpPr>
                    <a:spLocks noChangeArrowheads="1"/>
                  </p:cNvSpPr>
                  <p:nvPr/>
                </p:nvSpPr>
                <p:spPr bwMode="auto">
                  <a:xfrm>
                    <a:off x="5218" y="1799"/>
                    <a:ext cx="32" cy="2"/>
                  </a:xfrm>
                  <a:prstGeom prst="rect">
                    <a:avLst/>
                  </a:prstGeom>
                  <a:solidFill>
                    <a:srgbClr val="32317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53" name="Rectangle 460"/>
                  <p:cNvSpPr>
                    <a:spLocks noChangeArrowheads="1"/>
                  </p:cNvSpPr>
                  <p:nvPr/>
                </p:nvSpPr>
                <p:spPr bwMode="auto">
                  <a:xfrm>
                    <a:off x="5218" y="1811"/>
                    <a:ext cx="32" cy="2"/>
                  </a:xfrm>
                  <a:prstGeom prst="rect">
                    <a:avLst/>
                  </a:prstGeom>
                  <a:solidFill>
                    <a:srgbClr val="32317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54" name="Rectangle 461"/>
                  <p:cNvSpPr>
                    <a:spLocks noChangeArrowheads="1"/>
                  </p:cNvSpPr>
                  <p:nvPr/>
                </p:nvSpPr>
                <p:spPr bwMode="auto">
                  <a:xfrm>
                    <a:off x="5218" y="1817"/>
                    <a:ext cx="32" cy="2"/>
                  </a:xfrm>
                  <a:prstGeom prst="rect">
                    <a:avLst/>
                  </a:prstGeom>
                  <a:solidFill>
                    <a:srgbClr val="32317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55" name="Rectangle 462"/>
                  <p:cNvSpPr>
                    <a:spLocks noChangeArrowheads="1"/>
                  </p:cNvSpPr>
                  <p:nvPr/>
                </p:nvSpPr>
                <p:spPr bwMode="auto">
                  <a:xfrm>
                    <a:off x="5218" y="1829"/>
                    <a:ext cx="32" cy="2"/>
                  </a:xfrm>
                  <a:prstGeom prst="rect">
                    <a:avLst/>
                  </a:prstGeom>
                  <a:solidFill>
                    <a:srgbClr val="32317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56" name="Rectangle 463"/>
                  <p:cNvSpPr>
                    <a:spLocks noChangeArrowheads="1"/>
                  </p:cNvSpPr>
                  <p:nvPr/>
                </p:nvSpPr>
                <p:spPr bwMode="auto">
                  <a:xfrm>
                    <a:off x="5218" y="1823"/>
                    <a:ext cx="32" cy="2"/>
                  </a:xfrm>
                  <a:prstGeom prst="rect">
                    <a:avLst/>
                  </a:prstGeom>
                  <a:solidFill>
                    <a:srgbClr val="32317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57" name="Rectangle 464"/>
                  <p:cNvSpPr>
                    <a:spLocks noChangeArrowheads="1"/>
                  </p:cNvSpPr>
                  <p:nvPr/>
                </p:nvSpPr>
                <p:spPr bwMode="auto">
                  <a:xfrm>
                    <a:off x="5188" y="1651"/>
                    <a:ext cx="14" cy="174"/>
                  </a:xfrm>
                  <a:prstGeom prst="rect">
                    <a:avLst/>
                  </a:prstGeom>
                  <a:solidFill>
                    <a:srgbClr val="B9CDD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58" name="Rectangle 465"/>
                  <p:cNvSpPr>
                    <a:spLocks noChangeArrowheads="1"/>
                  </p:cNvSpPr>
                  <p:nvPr/>
                </p:nvSpPr>
                <p:spPr bwMode="auto">
                  <a:xfrm>
                    <a:off x="5252" y="1521"/>
                    <a:ext cx="32" cy="10"/>
                  </a:xfrm>
                  <a:prstGeom prst="rect">
                    <a:avLst/>
                  </a:prstGeom>
                  <a:solidFill>
                    <a:srgbClr val="3F486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59" name="Rectangle 466"/>
                  <p:cNvSpPr>
                    <a:spLocks noChangeArrowheads="1"/>
                  </p:cNvSpPr>
                  <p:nvPr/>
                </p:nvSpPr>
                <p:spPr bwMode="auto">
                  <a:xfrm>
                    <a:off x="5298" y="1565"/>
                    <a:ext cx="48" cy="8"/>
                  </a:xfrm>
                  <a:prstGeom prst="rect">
                    <a:avLst/>
                  </a:prstGeom>
                  <a:solidFill>
                    <a:srgbClr val="22117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60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5298" y="1533"/>
                    <a:ext cx="14" cy="4"/>
                  </a:xfrm>
                  <a:prstGeom prst="rect">
                    <a:avLst/>
                  </a:prstGeom>
                  <a:solidFill>
                    <a:srgbClr val="3C379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61" name="Rectangle 468"/>
                  <p:cNvSpPr>
                    <a:spLocks noChangeArrowheads="1"/>
                  </p:cNvSpPr>
                  <p:nvPr/>
                </p:nvSpPr>
                <p:spPr bwMode="auto">
                  <a:xfrm>
                    <a:off x="5320" y="1581"/>
                    <a:ext cx="22" cy="8"/>
                  </a:xfrm>
                  <a:prstGeom prst="rect">
                    <a:avLst/>
                  </a:prstGeom>
                  <a:solidFill>
                    <a:srgbClr val="39228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62" name="Rectangle 469"/>
                  <p:cNvSpPr>
                    <a:spLocks noChangeArrowheads="1"/>
                  </p:cNvSpPr>
                  <p:nvPr/>
                </p:nvSpPr>
                <p:spPr bwMode="auto">
                  <a:xfrm>
                    <a:off x="5320" y="1597"/>
                    <a:ext cx="22" cy="8"/>
                  </a:xfrm>
                  <a:prstGeom prst="rect">
                    <a:avLst/>
                  </a:prstGeom>
                  <a:solidFill>
                    <a:srgbClr val="39228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63" name="Rectangle 470"/>
                  <p:cNvSpPr>
                    <a:spLocks noChangeArrowheads="1"/>
                  </p:cNvSpPr>
                  <p:nvPr/>
                </p:nvSpPr>
                <p:spPr bwMode="auto">
                  <a:xfrm>
                    <a:off x="5320" y="1631"/>
                    <a:ext cx="22" cy="8"/>
                  </a:xfrm>
                  <a:prstGeom prst="rect">
                    <a:avLst/>
                  </a:prstGeom>
                  <a:solidFill>
                    <a:srgbClr val="39228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64" name="Rectangle 471"/>
                  <p:cNvSpPr>
                    <a:spLocks noChangeArrowheads="1"/>
                  </p:cNvSpPr>
                  <p:nvPr/>
                </p:nvSpPr>
                <p:spPr bwMode="auto">
                  <a:xfrm>
                    <a:off x="5320" y="1615"/>
                    <a:ext cx="22" cy="8"/>
                  </a:xfrm>
                  <a:prstGeom prst="rect">
                    <a:avLst/>
                  </a:prstGeom>
                  <a:solidFill>
                    <a:srgbClr val="39228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65" name="Rectangle 472"/>
                  <p:cNvSpPr>
                    <a:spLocks noChangeArrowheads="1"/>
                  </p:cNvSpPr>
                  <p:nvPr/>
                </p:nvSpPr>
                <p:spPr bwMode="auto">
                  <a:xfrm>
                    <a:off x="5320" y="1647"/>
                    <a:ext cx="22" cy="8"/>
                  </a:xfrm>
                  <a:prstGeom prst="rect">
                    <a:avLst/>
                  </a:prstGeom>
                  <a:solidFill>
                    <a:srgbClr val="39228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66" name="Rectangle 473"/>
                  <p:cNvSpPr>
                    <a:spLocks noChangeArrowheads="1"/>
                  </p:cNvSpPr>
                  <p:nvPr/>
                </p:nvSpPr>
                <p:spPr bwMode="auto">
                  <a:xfrm>
                    <a:off x="5320" y="1665"/>
                    <a:ext cx="22" cy="8"/>
                  </a:xfrm>
                  <a:prstGeom prst="rect">
                    <a:avLst/>
                  </a:prstGeom>
                  <a:solidFill>
                    <a:srgbClr val="39228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67" name="Rectangle 474"/>
                  <p:cNvSpPr>
                    <a:spLocks noChangeArrowheads="1"/>
                  </p:cNvSpPr>
                  <p:nvPr/>
                </p:nvSpPr>
                <p:spPr bwMode="auto">
                  <a:xfrm>
                    <a:off x="5320" y="1699"/>
                    <a:ext cx="22" cy="6"/>
                  </a:xfrm>
                  <a:prstGeom prst="rect">
                    <a:avLst/>
                  </a:prstGeom>
                  <a:solidFill>
                    <a:srgbClr val="39228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68" name="Rectangle 475"/>
                  <p:cNvSpPr>
                    <a:spLocks noChangeArrowheads="1"/>
                  </p:cNvSpPr>
                  <p:nvPr/>
                </p:nvSpPr>
                <p:spPr bwMode="auto">
                  <a:xfrm>
                    <a:off x="5320" y="1681"/>
                    <a:ext cx="22" cy="8"/>
                  </a:xfrm>
                  <a:prstGeom prst="rect">
                    <a:avLst/>
                  </a:prstGeom>
                  <a:solidFill>
                    <a:srgbClr val="39228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69" name="Rectangle 476"/>
                  <p:cNvSpPr>
                    <a:spLocks noChangeArrowheads="1"/>
                  </p:cNvSpPr>
                  <p:nvPr/>
                </p:nvSpPr>
                <p:spPr bwMode="auto">
                  <a:xfrm>
                    <a:off x="5320" y="1715"/>
                    <a:ext cx="22" cy="8"/>
                  </a:xfrm>
                  <a:prstGeom prst="rect">
                    <a:avLst/>
                  </a:prstGeom>
                  <a:solidFill>
                    <a:srgbClr val="39228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70" name="Rectangle 477"/>
                  <p:cNvSpPr>
                    <a:spLocks noChangeArrowheads="1"/>
                  </p:cNvSpPr>
                  <p:nvPr/>
                </p:nvSpPr>
                <p:spPr bwMode="auto">
                  <a:xfrm>
                    <a:off x="5320" y="1733"/>
                    <a:ext cx="22" cy="6"/>
                  </a:xfrm>
                  <a:prstGeom prst="rect">
                    <a:avLst/>
                  </a:prstGeom>
                  <a:solidFill>
                    <a:srgbClr val="39228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71" name="Rectangle 478"/>
                  <p:cNvSpPr>
                    <a:spLocks noChangeArrowheads="1"/>
                  </p:cNvSpPr>
                  <p:nvPr/>
                </p:nvSpPr>
                <p:spPr bwMode="auto">
                  <a:xfrm>
                    <a:off x="5320" y="1765"/>
                    <a:ext cx="22" cy="8"/>
                  </a:xfrm>
                  <a:prstGeom prst="rect">
                    <a:avLst/>
                  </a:prstGeom>
                  <a:solidFill>
                    <a:srgbClr val="39228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72" name="Rectangle 479"/>
                  <p:cNvSpPr>
                    <a:spLocks noChangeArrowheads="1"/>
                  </p:cNvSpPr>
                  <p:nvPr/>
                </p:nvSpPr>
                <p:spPr bwMode="auto">
                  <a:xfrm>
                    <a:off x="5320" y="1749"/>
                    <a:ext cx="22" cy="8"/>
                  </a:xfrm>
                  <a:prstGeom prst="rect">
                    <a:avLst/>
                  </a:prstGeom>
                  <a:solidFill>
                    <a:srgbClr val="39228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73" name="Rectangle 480"/>
                  <p:cNvSpPr>
                    <a:spLocks noChangeArrowheads="1"/>
                  </p:cNvSpPr>
                  <p:nvPr/>
                </p:nvSpPr>
                <p:spPr bwMode="auto">
                  <a:xfrm>
                    <a:off x="5320" y="1783"/>
                    <a:ext cx="22" cy="6"/>
                  </a:xfrm>
                  <a:prstGeom prst="rect">
                    <a:avLst/>
                  </a:prstGeom>
                  <a:solidFill>
                    <a:srgbClr val="39228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74" name="Rectangle 481"/>
                  <p:cNvSpPr>
                    <a:spLocks noChangeArrowheads="1"/>
                  </p:cNvSpPr>
                  <p:nvPr/>
                </p:nvSpPr>
                <p:spPr bwMode="auto">
                  <a:xfrm>
                    <a:off x="5320" y="1799"/>
                    <a:ext cx="22" cy="8"/>
                  </a:xfrm>
                  <a:prstGeom prst="rect">
                    <a:avLst/>
                  </a:prstGeom>
                  <a:solidFill>
                    <a:srgbClr val="39228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75" name="Rectangle 482"/>
                  <p:cNvSpPr>
                    <a:spLocks noChangeArrowheads="1"/>
                  </p:cNvSpPr>
                  <p:nvPr/>
                </p:nvSpPr>
                <p:spPr bwMode="auto">
                  <a:xfrm>
                    <a:off x="5320" y="1833"/>
                    <a:ext cx="22" cy="6"/>
                  </a:xfrm>
                  <a:prstGeom prst="rect">
                    <a:avLst/>
                  </a:prstGeom>
                  <a:solidFill>
                    <a:srgbClr val="39228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76" name="Rectangle 483"/>
                  <p:cNvSpPr>
                    <a:spLocks noChangeArrowheads="1"/>
                  </p:cNvSpPr>
                  <p:nvPr/>
                </p:nvSpPr>
                <p:spPr bwMode="auto">
                  <a:xfrm>
                    <a:off x="5320" y="1815"/>
                    <a:ext cx="22" cy="8"/>
                  </a:xfrm>
                  <a:prstGeom prst="rect">
                    <a:avLst/>
                  </a:prstGeom>
                  <a:solidFill>
                    <a:srgbClr val="39228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77" name="Rectangle 484"/>
                  <p:cNvSpPr>
                    <a:spLocks noChangeArrowheads="1"/>
                  </p:cNvSpPr>
                  <p:nvPr/>
                </p:nvSpPr>
                <p:spPr bwMode="auto">
                  <a:xfrm>
                    <a:off x="5368" y="1681"/>
                    <a:ext cx="46" cy="10"/>
                  </a:xfrm>
                  <a:prstGeom prst="rect">
                    <a:avLst/>
                  </a:prstGeom>
                  <a:solidFill>
                    <a:srgbClr val="ADC5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78" name="Rectangle 485"/>
                  <p:cNvSpPr>
                    <a:spLocks noChangeArrowheads="1"/>
                  </p:cNvSpPr>
                  <p:nvPr/>
                </p:nvSpPr>
                <p:spPr bwMode="auto">
                  <a:xfrm>
                    <a:off x="5364" y="1689"/>
                    <a:ext cx="56" cy="156"/>
                  </a:xfrm>
                  <a:prstGeom prst="rect">
                    <a:avLst/>
                  </a:prstGeom>
                  <a:solidFill>
                    <a:srgbClr val="C2CAD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79" name="Rectangle 486"/>
                  <p:cNvSpPr>
                    <a:spLocks noChangeArrowheads="1"/>
                  </p:cNvSpPr>
                  <p:nvPr/>
                </p:nvSpPr>
                <p:spPr bwMode="auto">
                  <a:xfrm>
                    <a:off x="5370" y="1697"/>
                    <a:ext cx="8" cy="148"/>
                  </a:xfrm>
                  <a:prstGeom prst="rect">
                    <a:avLst/>
                  </a:prstGeom>
                  <a:solidFill>
                    <a:srgbClr val="728FA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80" name="Rectangle 487"/>
                  <p:cNvSpPr>
                    <a:spLocks noChangeArrowheads="1"/>
                  </p:cNvSpPr>
                  <p:nvPr/>
                </p:nvSpPr>
                <p:spPr bwMode="auto">
                  <a:xfrm>
                    <a:off x="5388" y="1697"/>
                    <a:ext cx="8" cy="148"/>
                  </a:xfrm>
                  <a:prstGeom prst="rect">
                    <a:avLst/>
                  </a:prstGeom>
                  <a:solidFill>
                    <a:srgbClr val="728FA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81" name="Rectangle 488"/>
                  <p:cNvSpPr>
                    <a:spLocks noChangeArrowheads="1"/>
                  </p:cNvSpPr>
                  <p:nvPr/>
                </p:nvSpPr>
                <p:spPr bwMode="auto">
                  <a:xfrm>
                    <a:off x="5404" y="1697"/>
                    <a:ext cx="10" cy="148"/>
                  </a:xfrm>
                  <a:prstGeom prst="rect">
                    <a:avLst/>
                  </a:prstGeom>
                  <a:solidFill>
                    <a:srgbClr val="728FA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82" name="Rectangle 489"/>
                  <p:cNvSpPr>
                    <a:spLocks noChangeArrowheads="1"/>
                  </p:cNvSpPr>
                  <p:nvPr/>
                </p:nvSpPr>
                <p:spPr bwMode="auto">
                  <a:xfrm>
                    <a:off x="4756" y="1809"/>
                    <a:ext cx="52" cy="42"/>
                  </a:xfrm>
                  <a:prstGeom prst="rect">
                    <a:avLst/>
                  </a:prstGeom>
                  <a:solidFill>
                    <a:srgbClr val="D5D7C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83" name="Freeform 490"/>
                  <p:cNvSpPr>
                    <a:spLocks/>
                  </p:cNvSpPr>
                  <p:nvPr/>
                </p:nvSpPr>
                <p:spPr bwMode="auto">
                  <a:xfrm>
                    <a:off x="4754" y="1777"/>
                    <a:ext cx="56" cy="42"/>
                  </a:xfrm>
                  <a:custGeom>
                    <a:avLst/>
                    <a:gdLst>
                      <a:gd name="T0" fmla="*/ 30 w 56"/>
                      <a:gd name="T1" fmla="*/ 0 h 42"/>
                      <a:gd name="T2" fmla="*/ 56 w 56"/>
                      <a:gd name="T3" fmla="*/ 42 h 42"/>
                      <a:gd name="T4" fmla="*/ 0 w 56"/>
                      <a:gd name="T5" fmla="*/ 42 h 42"/>
                      <a:gd name="T6" fmla="*/ 30 w 56"/>
                      <a:gd name="T7" fmla="*/ 0 h 4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6"/>
                      <a:gd name="T13" fmla="*/ 0 h 42"/>
                      <a:gd name="T14" fmla="*/ 56 w 56"/>
                      <a:gd name="T15" fmla="*/ 42 h 4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6" h="42">
                        <a:moveTo>
                          <a:pt x="30" y="0"/>
                        </a:moveTo>
                        <a:lnTo>
                          <a:pt x="56" y="42"/>
                        </a:lnTo>
                        <a:lnTo>
                          <a:pt x="0" y="42"/>
                        </a:lnTo>
                        <a:lnTo>
                          <a:pt x="30" y="0"/>
                        </a:lnTo>
                        <a:close/>
                      </a:path>
                    </a:pathLst>
                  </a:custGeom>
                  <a:solidFill>
                    <a:srgbClr val="333E5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84" name="Rectangle 491"/>
                  <p:cNvSpPr>
                    <a:spLocks noChangeArrowheads="1"/>
                  </p:cNvSpPr>
                  <p:nvPr/>
                </p:nvSpPr>
                <p:spPr bwMode="auto">
                  <a:xfrm>
                    <a:off x="5214" y="1833"/>
                    <a:ext cx="194" cy="40"/>
                  </a:xfrm>
                  <a:prstGeom prst="rect">
                    <a:avLst/>
                  </a:prstGeom>
                  <a:solidFill>
                    <a:srgbClr val="EBE9D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85" name="Freeform 492"/>
                  <p:cNvSpPr>
                    <a:spLocks/>
                  </p:cNvSpPr>
                  <p:nvPr/>
                </p:nvSpPr>
                <p:spPr bwMode="auto">
                  <a:xfrm>
                    <a:off x="5204" y="1803"/>
                    <a:ext cx="210" cy="38"/>
                  </a:xfrm>
                  <a:custGeom>
                    <a:avLst/>
                    <a:gdLst>
                      <a:gd name="T0" fmla="*/ 16 w 210"/>
                      <a:gd name="T1" fmla="*/ 0 h 38"/>
                      <a:gd name="T2" fmla="*/ 194 w 210"/>
                      <a:gd name="T3" fmla="*/ 0 h 38"/>
                      <a:gd name="T4" fmla="*/ 210 w 210"/>
                      <a:gd name="T5" fmla="*/ 38 h 38"/>
                      <a:gd name="T6" fmla="*/ 0 w 210"/>
                      <a:gd name="T7" fmla="*/ 38 h 38"/>
                      <a:gd name="T8" fmla="*/ 16 w 210"/>
                      <a:gd name="T9" fmla="*/ 0 h 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0"/>
                      <a:gd name="T16" fmla="*/ 0 h 38"/>
                      <a:gd name="T17" fmla="*/ 210 w 210"/>
                      <a:gd name="T18" fmla="*/ 38 h 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0" h="38">
                        <a:moveTo>
                          <a:pt x="16" y="0"/>
                        </a:moveTo>
                        <a:lnTo>
                          <a:pt x="194" y="0"/>
                        </a:lnTo>
                        <a:lnTo>
                          <a:pt x="210" y="38"/>
                        </a:lnTo>
                        <a:lnTo>
                          <a:pt x="0" y="38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271E4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86" name="Rectangle 493"/>
                  <p:cNvSpPr>
                    <a:spLocks noChangeArrowheads="1"/>
                  </p:cNvSpPr>
                  <p:nvPr/>
                </p:nvSpPr>
                <p:spPr bwMode="auto">
                  <a:xfrm>
                    <a:off x="5318" y="1845"/>
                    <a:ext cx="8" cy="16"/>
                  </a:xfrm>
                  <a:prstGeom prst="rect">
                    <a:avLst/>
                  </a:prstGeom>
                  <a:solidFill>
                    <a:srgbClr val="525E6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87" name="Rectangle 494"/>
                  <p:cNvSpPr>
                    <a:spLocks noChangeArrowheads="1"/>
                  </p:cNvSpPr>
                  <p:nvPr/>
                </p:nvSpPr>
                <p:spPr bwMode="auto">
                  <a:xfrm>
                    <a:off x="5296" y="1845"/>
                    <a:ext cx="8" cy="16"/>
                  </a:xfrm>
                  <a:prstGeom prst="rect">
                    <a:avLst/>
                  </a:prstGeom>
                  <a:solidFill>
                    <a:srgbClr val="525E6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88" name="Rectangle 495"/>
                  <p:cNvSpPr>
                    <a:spLocks noChangeArrowheads="1"/>
                  </p:cNvSpPr>
                  <p:nvPr/>
                </p:nvSpPr>
                <p:spPr bwMode="auto">
                  <a:xfrm>
                    <a:off x="5256" y="1847"/>
                    <a:ext cx="8" cy="14"/>
                  </a:xfrm>
                  <a:prstGeom prst="rect">
                    <a:avLst/>
                  </a:prstGeom>
                  <a:solidFill>
                    <a:srgbClr val="525E6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89" name="Rectangle 496"/>
                  <p:cNvSpPr>
                    <a:spLocks noChangeArrowheads="1"/>
                  </p:cNvSpPr>
                  <p:nvPr/>
                </p:nvSpPr>
                <p:spPr bwMode="auto">
                  <a:xfrm>
                    <a:off x="5368" y="1847"/>
                    <a:ext cx="8" cy="14"/>
                  </a:xfrm>
                  <a:prstGeom prst="rect">
                    <a:avLst/>
                  </a:prstGeom>
                  <a:solidFill>
                    <a:srgbClr val="525E6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90" name="Rectangle 497"/>
                  <p:cNvSpPr>
                    <a:spLocks noChangeArrowheads="1"/>
                  </p:cNvSpPr>
                  <p:nvPr/>
                </p:nvSpPr>
                <p:spPr bwMode="auto">
                  <a:xfrm>
                    <a:off x="5386" y="1847"/>
                    <a:ext cx="8" cy="14"/>
                  </a:xfrm>
                  <a:prstGeom prst="rect">
                    <a:avLst/>
                  </a:prstGeom>
                  <a:solidFill>
                    <a:srgbClr val="525E6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91" name="Rectangle 498"/>
                  <p:cNvSpPr>
                    <a:spLocks noChangeArrowheads="1"/>
                  </p:cNvSpPr>
                  <p:nvPr/>
                </p:nvSpPr>
                <p:spPr bwMode="auto">
                  <a:xfrm>
                    <a:off x="5238" y="1847"/>
                    <a:ext cx="8" cy="14"/>
                  </a:xfrm>
                  <a:prstGeom prst="rect">
                    <a:avLst/>
                  </a:prstGeom>
                  <a:solidFill>
                    <a:srgbClr val="525E6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92" name="Rectangle 499"/>
                  <p:cNvSpPr>
                    <a:spLocks noChangeArrowheads="1"/>
                  </p:cNvSpPr>
                  <p:nvPr/>
                </p:nvSpPr>
                <p:spPr bwMode="auto">
                  <a:xfrm>
                    <a:off x="5142" y="1831"/>
                    <a:ext cx="26" cy="42"/>
                  </a:xfrm>
                  <a:prstGeom prst="rect">
                    <a:avLst/>
                  </a:prstGeom>
                  <a:solidFill>
                    <a:srgbClr val="DFE1E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93" name="Freeform 500"/>
                  <p:cNvSpPr>
                    <a:spLocks/>
                  </p:cNvSpPr>
                  <p:nvPr/>
                </p:nvSpPr>
                <p:spPr bwMode="auto">
                  <a:xfrm>
                    <a:off x="5136" y="1821"/>
                    <a:ext cx="38" cy="14"/>
                  </a:xfrm>
                  <a:custGeom>
                    <a:avLst/>
                    <a:gdLst>
                      <a:gd name="T0" fmla="*/ 20 w 38"/>
                      <a:gd name="T1" fmla="*/ 0 h 14"/>
                      <a:gd name="T2" fmla="*/ 38 w 38"/>
                      <a:gd name="T3" fmla="*/ 14 h 14"/>
                      <a:gd name="T4" fmla="*/ 0 w 38"/>
                      <a:gd name="T5" fmla="*/ 14 h 14"/>
                      <a:gd name="T6" fmla="*/ 20 w 38"/>
                      <a:gd name="T7" fmla="*/ 0 h 1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8"/>
                      <a:gd name="T13" fmla="*/ 0 h 14"/>
                      <a:gd name="T14" fmla="*/ 38 w 38"/>
                      <a:gd name="T15" fmla="*/ 14 h 1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8" h="14">
                        <a:moveTo>
                          <a:pt x="20" y="0"/>
                        </a:moveTo>
                        <a:lnTo>
                          <a:pt x="38" y="14"/>
                        </a:lnTo>
                        <a:lnTo>
                          <a:pt x="0" y="14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271E4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94" name="Rectangle 501"/>
                  <p:cNvSpPr>
                    <a:spLocks noChangeArrowheads="1"/>
                  </p:cNvSpPr>
                  <p:nvPr/>
                </p:nvSpPr>
                <p:spPr bwMode="auto">
                  <a:xfrm>
                    <a:off x="5160" y="1835"/>
                    <a:ext cx="4" cy="10"/>
                  </a:xfrm>
                  <a:prstGeom prst="rect">
                    <a:avLst/>
                  </a:prstGeom>
                  <a:solidFill>
                    <a:srgbClr val="3F486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95" name="Rectangle 502"/>
                  <p:cNvSpPr>
                    <a:spLocks noChangeArrowheads="1"/>
                  </p:cNvSpPr>
                  <p:nvPr/>
                </p:nvSpPr>
                <p:spPr bwMode="auto">
                  <a:xfrm>
                    <a:off x="5154" y="1849"/>
                    <a:ext cx="12" cy="14"/>
                  </a:xfrm>
                  <a:prstGeom prst="rect">
                    <a:avLst/>
                  </a:prstGeom>
                  <a:solidFill>
                    <a:srgbClr val="3F486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96" name="Rectangle 503"/>
                  <p:cNvSpPr>
                    <a:spLocks noChangeArrowheads="1"/>
                  </p:cNvSpPr>
                  <p:nvPr/>
                </p:nvSpPr>
                <p:spPr bwMode="auto">
                  <a:xfrm>
                    <a:off x="5146" y="1833"/>
                    <a:ext cx="4" cy="40"/>
                  </a:xfrm>
                  <a:prstGeom prst="rect">
                    <a:avLst/>
                  </a:prstGeom>
                  <a:solidFill>
                    <a:srgbClr val="3F486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97" name="Rectangle 504"/>
                  <p:cNvSpPr>
                    <a:spLocks noChangeArrowheads="1"/>
                  </p:cNvSpPr>
                  <p:nvPr/>
                </p:nvSpPr>
                <p:spPr bwMode="auto">
                  <a:xfrm>
                    <a:off x="5142" y="1861"/>
                    <a:ext cx="4" cy="2"/>
                  </a:xfrm>
                  <a:prstGeom prst="rect">
                    <a:avLst/>
                  </a:prstGeom>
                  <a:solidFill>
                    <a:srgbClr val="3F486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98" name="Rectangle 505"/>
                  <p:cNvSpPr>
                    <a:spLocks noChangeArrowheads="1"/>
                  </p:cNvSpPr>
                  <p:nvPr/>
                </p:nvSpPr>
                <p:spPr bwMode="auto">
                  <a:xfrm>
                    <a:off x="5120" y="1831"/>
                    <a:ext cx="102" cy="40"/>
                  </a:xfrm>
                  <a:prstGeom prst="rect">
                    <a:avLst/>
                  </a:prstGeom>
                  <a:solidFill>
                    <a:srgbClr val="EBF1F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99" name="Freeform 506"/>
                  <p:cNvSpPr>
                    <a:spLocks/>
                  </p:cNvSpPr>
                  <p:nvPr/>
                </p:nvSpPr>
                <p:spPr bwMode="auto">
                  <a:xfrm>
                    <a:off x="5170" y="1795"/>
                    <a:ext cx="54" cy="40"/>
                  </a:xfrm>
                  <a:custGeom>
                    <a:avLst/>
                    <a:gdLst>
                      <a:gd name="T0" fmla="*/ 28 w 54"/>
                      <a:gd name="T1" fmla="*/ 0 h 40"/>
                      <a:gd name="T2" fmla="*/ 0 w 54"/>
                      <a:gd name="T3" fmla="*/ 40 h 40"/>
                      <a:gd name="T4" fmla="*/ 54 w 54"/>
                      <a:gd name="T5" fmla="*/ 40 h 40"/>
                      <a:gd name="T6" fmla="*/ 28 w 54"/>
                      <a:gd name="T7" fmla="*/ 0 h 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4"/>
                      <a:gd name="T13" fmla="*/ 0 h 40"/>
                      <a:gd name="T14" fmla="*/ 54 w 54"/>
                      <a:gd name="T15" fmla="*/ 40 h 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4" h="40">
                        <a:moveTo>
                          <a:pt x="28" y="0"/>
                        </a:moveTo>
                        <a:lnTo>
                          <a:pt x="0" y="40"/>
                        </a:lnTo>
                        <a:lnTo>
                          <a:pt x="54" y="40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DFDEE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00" name="Freeform 507"/>
                  <p:cNvSpPr>
                    <a:spLocks/>
                  </p:cNvSpPr>
                  <p:nvPr/>
                </p:nvSpPr>
                <p:spPr bwMode="auto">
                  <a:xfrm>
                    <a:off x="5114" y="1795"/>
                    <a:ext cx="86" cy="40"/>
                  </a:xfrm>
                  <a:custGeom>
                    <a:avLst/>
                    <a:gdLst>
                      <a:gd name="T0" fmla="*/ 86 w 86"/>
                      <a:gd name="T1" fmla="*/ 0 h 40"/>
                      <a:gd name="T2" fmla="*/ 26 w 86"/>
                      <a:gd name="T3" fmla="*/ 2 h 40"/>
                      <a:gd name="T4" fmla="*/ 0 w 86"/>
                      <a:gd name="T5" fmla="*/ 40 h 40"/>
                      <a:gd name="T6" fmla="*/ 56 w 86"/>
                      <a:gd name="T7" fmla="*/ 40 h 40"/>
                      <a:gd name="T8" fmla="*/ 86 w 86"/>
                      <a:gd name="T9" fmla="*/ 0 h 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"/>
                      <a:gd name="T16" fmla="*/ 0 h 40"/>
                      <a:gd name="T17" fmla="*/ 86 w 86"/>
                      <a:gd name="T18" fmla="*/ 40 h 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" h="40">
                        <a:moveTo>
                          <a:pt x="86" y="0"/>
                        </a:moveTo>
                        <a:lnTo>
                          <a:pt x="26" y="2"/>
                        </a:lnTo>
                        <a:lnTo>
                          <a:pt x="0" y="40"/>
                        </a:lnTo>
                        <a:lnTo>
                          <a:pt x="56" y="40"/>
                        </a:lnTo>
                        <a:lnTo>
                          <a:pt x="86" y="0"/>
                        </a:lnTo>
                        <a:close/>
                      </a:path>
                    </a:pathLst>
                  </a:custGeom>
                  <a:solidFill>
                    <a:srgbClr val="525E6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01" name="Rectangle 508"/>
                  <p:cNvSpPr>
                    <a:spLocks noChangeArrowheads="1"/>
                  </p:cNvSpPr>
                  <p:nvPr/>
                </p:nvSpPr>
                <p:spPr bwMode="auto">
                  <a:xfrm>
                    <a:off x="5196" y="1805"/>
                    <a:ext cx="4" cy="10"/>
                  </a:xfrm>
                  <a:prstGeom prst="rect">
                    <a:avLst/>
                  </a:prstGeom>
                  <a:solidFill>
                    <a:srgbClr val="525E6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02" name="Rectangle 509"/>
                  <p:cNvSpPr>
                    <a:spLocks noChangeArrowheads="1"/>
                  </p:cNvSpPr>
                  <p:nvPr/>
                </p:nvSpPr>
                <p:spPr bwMode="auto">
                  <a:xfrm>
                    <a:off x="5196" y="1823"/>
                    <a:ext cx="4" cy="4"/>
                  </a:xfrm>
                  <a:prstGeom prst="rect">
                    <a:avLst/>
                  </a:prstGeom>
                  <a:solidFill>
                    <a:srgbClr val="525E6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03" name="Rectangle 510"/>
                  <p:cNvSpPr>
                    <a:spLocks noChangeArrowheads="1"/>
                  </p:cNvSpPr>
                  <p:nvPr/>
                </p:nvSpPr>
                <p:spPr bwMode="auto">
                  <a:xfrm>
                    <a:off x="5132" y="1839"/>
                    <a:ext cx="8" cy="12"/>
                  </a:xfrm>
                  <a:prstGeom prst="rect">
                    <a:avLst/>
                  </a:prstGeom>
                  <a:solidFill>
                    <a:srgbClr val="525E6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04" name="Rectangle 511"/>
                  <p:cNvSpPr>
                    <a:spLocks noChangeArrowheads="1"/>
                  </p:cNvSpPr>
                  <p:nvPr/>
                </p:nvSpPr>
                <p:spPr bwMode="auto">
                  <a:xfrm>
                    <a:off x="5154" y="1839"/>
                    <a:ext cx="8" cy="12"/>
                  </a:xfrm>
                  <a:prstGeom prst="rect">
                    <a:avLst/>
                  </a:prstGeom>
                  <a:solidFill>
                    <a:srgbClr val="525E6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05" name="Rectangle 512"/>
                  <p:cNvSpPr>
                    <a:spLocks noChangeArrowheads="1"/>
                  </p:cNvSpPr>
                  <p:nvPr/>
                </p:nvSpPr>
                <p:spPr bwMode="auto">
                  <a:xfrm>
                    <a:off x="5192" y="1839"/>
                    <a:ext cx="8" cy="12"/>
                  </a:xfrm>
                  <a:prstGeom prst="rect">
                    <a:avLst/>
                  </a:prstGeom>
                  <a:solidFill>
                    <a:srgbClr val="525E6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06" name="Rectangle 513"/>
                  <p:cNvSpPr>
                    <a:spLocks noChangeArrowheads="1"/>
                  </p:cNvSpPr>
                  <p:nvPr/>
                </p:nvSpPr>
                <p:spPr bwMode="auto">
                  <a:xfrm>
                    <a:off x="4846" y="1817"/>
                    <a:ext cx="110" cy="30"/>
                  </a:xfrm>
                  <a:prstGeom prst="rect">
                    <a:avLst/>
                  </a:prstGeom>
                  <a:solidFill>
                    <a:srgbClr val="DFE1E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07" name="Freeform 514"/>
                  <p:cNvSpPr>
                    <a:spLocks/>
                  </p:cNvSpPr>
                  <p:nvPr/>
                </p:nvSpPr>
                <p:spPr bwMode="auto">
                  <a:xfrm>
                    <a:off x="4840" y="1797"/>
                    <a:ext cx="120" cy="28"/>
                  </a:xfrm>
                  <a:custGeom>
                    <a:avLst/>
                    <a:gdLst>
                      <a:gd name="T0" fmla="*/ 10 w 120"/>
                      <a:gd name="T1" fmla="*/ 0 h 28"/>
                      <a:gd name="T2" fmla="*/ 110 w 120"/>
                      <a:gd name="T3" fmla="*/ 0 h 28"/>
                      <a:gd name="T4" fmla="*/ 120 w 120"/>
                      <a:gd name="T5" fmla="*/ 28 h 28"/>
                      <a:gd name="T6" fmla="*/ 0 w 120"/>
                      <a:gd name="T7" fmla="*/ 28 h 28"/>
                      <a:gd name="T8" fmla="*/ 10 w 120"/>
                      <a:gd name="T9" fmla="*/ 0 h 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0"/>
                      <a:gd name="T16" fmla="*/ 0 h 28"/>
                      <a:gd name="T17" fmla="*/ 120 w 120"/>
                      <a:gd name="T18" fmla="*/ 28 h 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0" h="28">
                        <a:moveTo>
                          <a:pt x="10" y="0"/>
                        </a:moveTo>
                        <a:lnTo>
                          <a:pt x="110" y="0"/>
                        </a:lnTo>
                        <a:lnTo>
                          <a:pt x="120" y="28"/>
                        </a:lnTo>
                        <a:lnTo>
                          <a:pt x="0" y="28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271E4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08" name="Rectangle 515"/>
                  <p:cNvSpPr>
                    <a:spLocks noChangeArrowheads="1"/>
                  </p:cNvSpPr>
                  <p:nvPr/>
                </p:nvSpPr>
                <p:spPr bwMode="auto">
                  <a:xfrm>
                    <a:off x="4850" y="1827"/>
                    <a:ext cx="18" cy="12"/>
                  </a:xfrm>
                  <a:prstGeom prst="rect">
                    <a:avLst/>
                  </a:prstGeom>
                  <a:solidFill>
                    <a:srgbClr val="A3BDC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09" name="Rectangle 516"/>
                  <p:cNvSpPr>
                    <a:spLocks noChangeArrowheads="1"/>
                  </p:cNvSpPr>
                  <p:nvPr/>
                </p:nvSpPr>
                <p:spPr bwMode="auto">
                  <a:xfrm>
                    <a:off x="4878" y="1827"/>
                    <a:ext cx="18" cy="10"/>
                  </a:xfrm>
                  <a:prstGeom prst="rect">
                    <a:avLst/>
                  </a:prstGeom>
                  <a:solidFill>
                    <a:srgbClr val="A3BDC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10" name="Rectangle 517"/>
                  <p:cNvSpPr>
                    <a:spLocks noChangeArrowheads="1"/>
                  </p:cNvSpPr>
                  <p:nvPr/>
                </p:nvSpPr>
                <p:spPr bwMode="auto">
                  <a:xfrm>
                    <a:off x="4904" y="1827"/>
                    <a:ext cx="20" cy="10"/>
                  </a:xfrm>
                  <a:prstGeom prst="rect">
                    <a:avLst/>
                  </a:prstGeom>
                  <a:solidFill>
                    <a:srgbClr val="A3BDC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11" name="Rectangle 518"/>
                  <p:cNvSpPr>
                    <a:spLocks noChangeArrowheads="1"/>
                  </p:cNvSpPr>
                  <p:nvPr/>
                </p:nvSpPr>
                <p:spPr bwMode="auto">
                  <a:xfrm>
                    <a:off x="4930" y="1827"/>
                    <a:ext cx="18" cy="12"/>
                  </a:xfrm>
                  <a:prstGeom prst="rect">
                    <a:avLst/>
                  </a:prstGeom>
                  <a:solidFill>
                    <a:srgbClr val="A3BDC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12" name="Freeform 519"/>
                  <p:cNvSpPr>
                    <a:spLocks/>
                  </p:cNvSpPr>
                  <p:nvPr/>
                </p:nvSpPr>
                <p:spPr bwMode="auto">
                  <a:xfrm>
                    <a:off x="4890" y="1807"/>
                    <a:ext cx="202" cy="70"/>
                  </a:xfrm>
                  <a:custGeom>
                    <a:avLst/>
                    <a:gdLst>
                      <a:gd name="T0" fmla="*/ 122 w 202"/>
                      <a:gd name="T1" fmla="*/ 2 h 70"/>
                      <a:gd name="T2" fmla="*/ 124 w 202"/>
                      <a:gd name="T3" fmla="*/ 8 h 70"/>
                      <a:gd name="T4" fmla="*/ 128 w 202"/>
                      <a:gd name="T5" fmla="*/ 12 h 70"/>
                      <a:gd name="T6" fmla="*/ 140 w 202"/>
                      <a:gd name="T7" fmla="*/ 10 h 70"/>
                      <a:gd name="T8" fmla="*/ 150 w 202"/>
                      <a:gd name="T9" fmla="*/ 14 h 70"/>
                      <a:gd name="T10" fmla="*/ 148 w 202"/>
                      <a:gd name="T11" fmla="*/ 18 h 70"/>
                      <a:gd name="T12" fmla="*/ 168 w 202"/>
                      <a:gd name="T13" fmla="*/ 16 h 70"/>
                      <a:gd name="T14" fmla="*/ 168 w 202"/>
                      <a:gd name="T15" fmla="*/ 22 h 70"/>
                      <a:gd name="T16" fmla="*/ 176 w 202"/>
                      <a:gd name="T17" fmla="*/ 26 h 70"/>
                      <a:gd name="T18" fmla="*/ 186 w 202"/>
                      <a:gd name="T19" fmla="*/ 24 h 70"/>
                      <a:gd name="T20" fmla="*/ 188 w 202"/>
                      <a:gd name="T21" fmla="*/ 28 h 70"/>
                      <a:gd name="T22" fmla="*/ 192 w 202"/>
                      <a:gd name="T23" fmla="*/ 32 h 70"/>
                      <a:gd name="T24" fmla="*/ 194 w 202"/>
                      <a:gd name="T25" fmla="*/ 34 h 70"/>
                      <a:gd name="T26" fmla="*/ 194 w 202"/>
                      <a:gd name="T27" fmla="*/ 38 h 70"/>
                      <a:gd name="T28" fmla="*/ 190 w 202"/>
                      <a:gd name="T29" fmla="*/ 42 h 70"/>
                      <a:gd name="T30" fmla="*/ 192 w 202"/>
                      <a:gd name="T31" fmla="*/ 44 h 70"/>
                      <a:gd name="T32" fmla="*/ 184 w 202"/>
                      <a:gd name="T33" fmla="*/ 48 h 70"/>
                      <a:gd name="T34" fmla="*/ 198 w 202"/>
                      <a:gd name="T35" fmla="*/ 52 h 70"/>
                      <a:gd name="T36" fmla="*/ 186 w 202"/>
                      <a:gd name="T37" fmla="*/ 54 h 70"/>
                      <a:gd name="T38" fmla="*/ 192 w 202"/>
                      <a:gd name="T39" fmla="*/ 58 h 70"/>
                      <a:gd name="T40" fmla="*/ 186 w 202"/>
                      <a:gd name="T41" fmla="*/ 60 h 70"/>
                      <a:gd name="T42" fmla="*/ 182 w 202"/>
                      <a:gd name="T43" fmla="*/ 66 h 70"/>
                      <a:gd name="T44" fmla="*/ 184 w 202"/>
                      <a:gd name="T45" fmla="*/ 68 h 70"/>
                      <a:gd name="T46" fmla="*/ 162 w 202"/>
                      <a:gd name="T47" fmla="*/ 68 h 70"/>
                      <a:gd name="T48" fmla="*/ 142 w 202"/>
                      <a:gd name="T49" fmla="*/ 68 h 70"/>
                      <a:gd name="T50" fmla="*/ 130 w 202"/>
                      <a:gd name="T51" fmla="*/ 70 h 70"/>
                      <a:gd name="T52" fmla="*/ 116 w 202"/>
                      <a:gd name="T53" fmla="*/ 70 h 70"/>
                      <a:gd name="T54" fmla="*/ 80 w 202"/>
                      <a:gd name="T55" fmla="*/ 70 h 70"/>
                      <a:gd name="T56" fmla="*/ 56 w 202"/>
                      <a:gd name="T57" fmla="*/ 68 h 70"/>
                      <a:gd name="T58" fmla="*/ 38 w 202"/>
                      <a:gd name="T59" fmla="*/ 68 h 70"/>
                      <a:gd name="T60" fmla="*/ 40 w 202"/>
                      <a:gd name="T61" fmla="*/ 66 h 70"/>
                      <a:gd name="T62" fmla="*/ 22 w 202"/>
                      <a:gd name="T63" fmla="*/ 64 h 70"/>
                      <a:gd name="T64" fmla="*/ 18 w 202"/>
                      <a:gd name="T65" fmla="*/ 60 h 70"/>
                      <a:gd name="T66" fmla="*/ 24 w 202"/>
                      <a:gd name="T67" fmla="*/ 50 h 70"/>
                      <a:gd name="T68" fmla="*/ 22 w 202"/>
                      <a:gd name="T69" fmla="*/ 48 h 70"/>
                      <a:gd name="T70" fmla="*/ 24 w 202"/>
                      <a:gd name="T71" fmla="*/ 44 h 70"/>
                      <a:gd name="T72" fmla="*/ 38 w 202"/>
                      <a:gd name="T73" fmla="*/ 42 h 70"/>
                      <a:gd name="T74" fmla="*/ 36 w 202"/>
                      <a:gd name="T75" fmla="*/ 40 h 70"/>
                      <a:gd name="T76" fmla="*/ 26 w 202"/>
                      <a:gd name="T77" fmla="*/ 28 h 70"/>
                      <a:gd name="T78" fmla="*/ 38 w 202"/>
                      <a:gd name="T79" fmla="*/ 28 h 70"/>
                      <a:gd name="T80" fmla="*/ 42 w 202"/>
                      <a:gd name="T81" fmla="*/ 26 h 70"/>
                      <a:gd name="T82" fmla="*/ 50 w 202"/>
                      <a:gd name="T83" fmla="*/ 24 h 70"/>
                      <a:gd name="T84" fmla="*/ 60 w 202"/>
                      <a:gd name="T85" fmla="*/ 26 h 70"/>
                      <a:gd name="T86" fmla="*/ 76 w 202"/>
                      <a:gd name="T87" fmla="*/ 28 h 70"/>
                      <a:gd name="T88" fmla="*/ 72 w 202"/>
                      <a:gd name="T89" fmla="*/ 22 h 70"/>
                      <a:gd name="T90" fmla="*/ 84 w 202"/>
                      <a:gd name="T91" fmla="*/ 18 h 70"/>
                      <a:gd name="T92" fmla="*/ 92 w 202"/>
                      <a:gd name="T93" fmla="*/ 20 h 70"/>
                      <a:gd name="T94" fmla="*/ 92 w 202"/>
                      <a:gd name="T95" fmla="*/ 12 h 70"/>
                      <a:gd name="T96" fmla="*/ 98 w 202"/>
                      <a:gd name="T97" fmla="*/ 10 h 70"/>
                      <a:gd name="T98" fmla="*/ 106 w 202"/>
                      <a:gd name="T99" fmla="*/ 6 h 70"/>
                      <a:gd name="T100" fmla="*/ 100 w 202"/>
                      <a:gd name="T101" fmla="*/ 2 h 70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202"/>
                      <a:gd name="T154" fmla="*/ 0 h 70"/>
                      <a:gd name="T155" fmla="*/ 202 w 202"/>
                      <a:gd name="T156" fmla="*/ 70 h 70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202" h="70">
                        <a:moveTo>
                          <a:pt x="102" y="2"/>
                        </a:moveTo>
                        <a:lnTo>
                          <a:pt x="102" y="2"/>
                        </a:lnTo>
                        <a:lnTo>
                          <a:pt x="116" y="0"/>
                        </a:lnTo>
                        <a:lnTo>
                          <a:pt x="120" y="0"/>
                        </a:lnTo>
                        <a:lnTo>
                          <a:pt x="122" y="2"/>
                        </a:lnTo>
                        <a:lnTo>
                          <a:pt x="122" y="4"/>
                        </a:lnTo>
                        <a:lnTo>
                          <a:pt x="122" y="6"/>
                        </a:lnTo>
                        <a:lnTo>
                          <a:pt x="124" y="8"/>
                        </a:lnTo>
                        <a:lnTo>
                          <a:pt x="126" y="8"/>
                        </a:lnTo>
                        <a:lnTo>
                          <a:pt x="124" y="10"/>
                        </a:lnTo>
                        <a:lnTo>
                          <a:pt x="124" y="12"/>
                        </a:lnTo>
                        <a:lnTo>
                          <a:pt x="128" y="12"/>
                        </a:lnTo>
                        <a:lnTo>
                          <a:pt x="136" y="10"/>
                        </a:lnTo>
                        <a:lnTo>
                          <a:pt x="138" y="10"/>
                        </a:lnTo>
                        <a:lnTo>
                          <a:pt x="140" y="10"/>
                        </a:lnTo>
                        <a:lnTo>
                          <a:pt x="138" y="12"/>
                        </a:lnTo>
                        <a:lnTo>
                          <a:pt x="140" y="14"/>
                        </a:lnTo>
                        <a:lnTo>
                          <a:pt x="144" y="14"/>
                        </a:lnTo>
                        <a:lnTo>
                          <a:pt x="150" y="14"/>
                        </a:lnTo>
                        <a:lnTo>
                          <a:pt x="152" y="14"/>
                        </a:lnTo>
                        <a:lnTo>
                          <a:pt x="150" y="16"/>
                        </a:lnTo>
                        <a:lnTo>
                          <a:pt x="148" y="16"/>
                        </a:lnTo>
                        <a:lnTo>
                          <a:pt x="148" y="18"/>
                        </a:lnTo>
                        <a:lnTo>
                          <a:pt x="158" y="18"/>
                        </a:lnTo>
                        <a:lnTo>
                          <a:pt x="168" y="16"/>
                        </a:lnTo>
                        <a:lnTo>
                          <a:pt x="170" y="18"/>
                        </a:lnTo>
                        <a:lnTo>
                          <a:pt x="172" y="20"/>
                        </a:lnTo>
                        <a:lnTo>
                          <a:pt x="172" y="22"/>
                        </a:lnTo>
                        <a:lnTo>
                          <a:pt x="168" y="22"/>
                        </a:lnTo>
                        <a:lnTo>
                          <a:pt x="162" y="24"/>
                        </a:lnTo>
                        <a:lnTo>
                          <a:pt x="164" y="24"/>
                        </a:lnTo>
                        <a:lnTo>
                          <a:pt x="176" y="26"/>
                        </a:lnTo>
                        <a:lnTo>
                          <a:pt x="180" y="24"/>
                        </a:lnTo>
                        <a:lnTo>
                          <a:pt x="182" y="24"/>
                        </a:lnTo>
                        <a:lnTo>
                          <a:pt x="184" y="24"/>
                        </a:lnTo>
                        <a:lnTo>
                          <a:pt x="186" y="24"/>
                        </a:lnTo>
                        <a:lnTo>
                          <a:pt x="184" y="26"/>
                        </a:lnTo>
                        <a:lnTo>
                          <a:pt x="182" y="26"/>
                        </a:lnTo>
                        <a:lnTo>
                          <a:pt x="184" y="26"/>
                        </a:lnTo>
                        <a:lnTo>
                          <a:pt x="188" y="28"/>
                        </a:lnTo>
                        <a:lnTo>
                          <a:pt x="190" y="30"/>
                        </a:lnTo>
                        <a:lnTo>
                          <a:pt x="190" y="32"/>
                        </a:lnTo>
                        <a:lnTo>
                          <a:pt x="192" y="32"/>
                        </a:lnTo>
                        <a:lnTo>
                          <a:pt x="198" y="34"/>
                        </a:lnTo>
                        <a:lnTo>
                          <a:pt x="194" y="34"/>
                        </a:lnTo>
                        <a:lnTo>
                          <a:pt x="200" y="36"/>
                        </a:lnTo>
                        <a:lnTo>
                          <a:pt x="202" y="36"/>
                        </a:lnTo>
                        <a:lnTo>
                          <a:pt x="200" y="38"/>
                        </a:lnTo>
                        <a:lnTo>
                          <a:pt x="194" y="38"/>
                        </a:lnTo>
                        <a:lnTo>
                          <a:pt x="186" y="40"/>
                        </a:lnTo>
                        <a:lnTo>
                          <a:pt x="184" y="40"/>
                        </a:lnTo>
                        <a:lnTo>
                          <a:pt x="190" y="42"/>
                        </a:lnTo>
                        <a:lnTo>
                          <a:pt x="192" y="42"/>
                        </a:lnTo>
                        <a:lnTo>
                          <a:pt x="192" y="44"/>
                        </a:lnTo>
                        <a:lnTo>
                          <a:pt x="184" y="44"/>
                        </a:lnTo>
                        <a:lnTo>
                          <a:pt x="186" y="46"/>
                        </a:lnTo>
                        <a:lnTo>
                          <a:pt x="188" y="46"/>
                        </a:lnTo>
                        <a:lnTo>
                          <a:pt x="184" y="48"/>
                        </a:lnTo>
                        <a:lnTo>
                          <a:pt x="188" y="50"/>
                        </a:lnTo>
                        <a:lnTo>
                          <a:pt x="198" y="52"/>
                        </a:lnTo>
                        <a:lnTo>
                          <a:pt x="200" y="52"/>
                        </a:lnTo>
                        <a:lnTo>
                          <a:pt x="198" y="52"/>
                        </a:lnTo>
                        <a:lnTo>
                          <a:pt x="194" y="54"/>
                        </a:lnTo>
                        <a:lnTo>
                          <a:pt x="186" y="54"/>
                        </a:lnTo>
                        <a:lnTo>
                          <a:pt x="188" y="56"/>
                        </a:lnTo>
                        <a:lnTo>
                          <a:pt x="192" y="56"/>
                        </a:lnTo>
                        <a:lnTo>
                          <a:pt x="192" y="58"/>
                        </a:lnTo>
                        <a:lnTo>
                          <a:pt x="188" y="58"/>
                        </a:lnTo>
                        <a:lnTo>
                          <a:pt x="184" y="58"/>
                        </a:lnTo>
                        <a:lnTo>
                          <a:pt x="186" y="60"/>
                        </a:lnTo>
                        <a:lnTo>
                          <a:pt x="192" y="62"/>
                        </a:lnTo>
                        <a:lnTo>
                          <a:pt x="196" y="64"/>
                        </a:lnTo>
                        <a:lnTo>
                          <a:pt x="182" y="66"/>
                        </a:lnTo>
                        <a:lnTo>
                          <a:pt x="184" y="66"/>
                        </a:lnTo>
                        <a:lnTo>
                          <a:pt x="186" y="66"/>
                        </a:lnTo>
                        <a:lnTo>
                          <a:pt x="184" y="68"/>
                        </a:lnTo>
                        <a:lnTo>
                          <a:pt x="174" y="66"/>
                        </a:lnTo>
                        <a:lnTo>
                          <a:pt x="168" y="66"/>
                        </a:lnTo>
                        <a:lnTo>
                          <a:pt x="162" y="68"/>
                        </a:lnTo>
                        <a:lnTo>
                          <a:pt x="156" y="68"/>
                        </a:lnTo>
                        <a:lnTo>
                          <a:pt x="148" y="68"/>
                        </a:lnTo>
                        <a:lnTo>
                          <a:pt x="142" y="68"/>
                        </a:lnTo>
                        <a:lnTo>
                          <a:pt x="134" y="68"/>
                        </a:lnTo>
                        <a:lnTo>
                          <a:pt x="130" y="68"/>
                        </a:lnTo>
                        <a:lnTo>
                          <a:pt x="130" y="70"/>
                        </a:lnTo>
                        <a:lnTo>
                          <a:pt x="124" y="68"/>
                        </a:lnTo>
                        <a:lnTo>
                          <a:pt x="118" y="68"/>
                        </a:lnTo>
                        <a:lnTo>
                          <a:pt x="116" y="70"/>
                        </a:lnTo>
                        <a:lnTo>
                          <a:pt x="112" y="70"/>
                        </a:lnTo>
                        <a:lnTo>
                          <a:pt x="86" y="70"/>
                        </a:lnTo>
                        <a:lnTo>
                          <a:pt x="80" y="70"/>
                        </a:lnTo>
                        <a:lnTo>
                          <a:pt x="76" y="70"/>
                        </a:lnTo>
                        <a:lnTo>
                          <a:pt x="66" y="70"/>
                        </a:lnTo>
                        <a:lnTo>
                          <a:pt x="56" y="68"/>
                        </a:lnTo>
                        <a:lnTo>
                          <a:pt x="52" y="68"/>
                        </a:lnTo>
                        <a:lnTo>
                          <a:pt x="48" y="70"/>
                        </a:lnTo>
                        <a:lnTo>
                          <a:pt x="44" y="70"/>
                        </a:lnTo>
                        <a:lnTo>
                          <a:pt x="38" y="68"/>
                        </a:lnTo>
                        <a:lnTo>
                          <a:pt x="42" y="68"/>
                        </a:lnTo>
                        <a:lnTo>
                          <a:pt x="46" y="66"/>
                        </a:lnTo>
                        <a:lnTo>
                          <a:pt x="40" y="66"/>
                        </a:lnTo>
                        <a:lnTo>
                          <a:pt x="32" y="66"/>
                        </a:lnTo>
                        <a:lnTo>
                          <a:pt x="26" y="66"/>
                        </a:lnTo>
                        <a:lnTo>
                          <a:pt x="24" y="66"/>
                        </a:lnTo>
                        <a:lnTo>
                          <a:pt x="22" y="64"/>
                        </a:lnTo>
                        <a:lnTo>
                          <a:pt x="24" y="64"/>
                        </a:lnTo>
                        <a:lnTo>
                          <a:pt x="28" y="62"/>
                        </a:lnTo>
                        <a:lnTo>
                          <a:pt x="18" y="60"/>
                        </a:lnTo>
                        <a:lnTo>
                          <a:pt x="0" y="56"/>
                        </a:lnTo>
                        <a:lnTo>
                          <a:pt x="4" y="54"/>
                        </a:lnTo>
                        <a:lnTo>
                          <a:pt x="12" y="52"/>
                        </a:lnTo>
                        <a:lnTo>
                          <a:pt x="24" y="50"/>
                        </a:lnTo>
                        <a:lnTo>
                          <a:pt x="28" y="50"/>
                        </a:lnTo>
                        <a:lnTo>
                          <a:pt x="26" y="50"/>
                        </a:lnTo>
                        <a:lnTo>
                          <a:pt x="22" y="48"/>
                        </a:lnTo>
                        <a:lnTo>
                          <a:pt x="26" y="48"/>
                        </a:lnTo>
                        <a:lnTo>
                          <a:pt x="28" y="48"/>
                        </a:lnTo>
                        <a:lnTo>
                          <a:pt x="28" y="46"/>
                        </a:lnTo>
                        <a:lnTo>
                          <a:pt x="24" y="44"/>
                        </a:lnTo>
                        <a:lnTo>
                          <a:pt x="26" y="42"/>
                        </a:lnTo>
                        <a:lnTo>
                          <a:pt x="38" y="42"/>
                        </a:lnTo>
                        <a:lnTo>
                          <a:pt x="36" y="42"/>
                        </a:lnTo>
                        <a:lnTo>
                          <a:pt x="36" y="40"/>
                        </a:lnTo>
                        <a:lnTo>
                          <a:pt x="38" y="38"/>
                        </a:lnTo>
                        <a:lnTo>
                          <a:pt x="30" y="32"/>
                        </a:lnTo>
                        <a:lnTo>
                          <a:pt x="26" y="30"/>
                        </a:lnTo>
                        <a:lnTo>
                          <a:pt x="26" y="28"/>
                        </a:lnTo>
                        <a:lnTo>
                          <a:pt x="30" y="28"/>
                        </a:lnTo>
                        <a:lnTo>
                          <a:pt x="36" y="28"/>
                        </a:lnTo>
                        <a:lnTo>
                          <a:pt x="38" y="28"/>
                        </a:lnTo>
                        <a:lnTo>
                          <a:pt x="36" y="28"/>
                        </a:lnTo>
                        <a:lnTo>
                          <a:pt x="42" y="28"/>
                        </a:lnTo>
                        <a:lnTo>
                          <a:pt x="42" y="26"/>
                        </a:lnTo>
                        <a:lnTo>
                          <a:pt x="44" y="26"/>
                        </a:lnTo>
                        <a:lnTo>
                          <a:pt x="48" y="26"/>
                        </a:lnTo>
                        <a:lnTo>
                          <a:pt x="50" y="24"/>
                        </a:lnTo>
                        <a:lnTo>
                          <a:pt x="52" y="22"/>
                        </a:lnTo>
                        <a:lnTo>
                          <a:pt x="58" y="24"/>
                        </a:lnTo>
                        <a:lnTo>
                          <a:pt x="60" y="26"/>
                        </a:lnTo>
                        <a:lnTo>
                          <a:pt x="64" y="28"/>
                        </a:lnTo>
                        <a:lnTo>
                          <a:pt x="70" y="28"/>
                        </a:lnTo>
                        <a:lnTo>
                          <a:pt x="76" y="28"/>
                        </a:lnTo>
                        <a:lnTo>
                          <a:pt x="76" y="26"/>
                        </a:lnTo>
                        <a:lnTo>
                          <a:pt x="76" y="24"/>
                        </a:lnTo>
                        <a:lnTo>
                          <a:pt x="72" y="22"/>
                        </a:lnTo>
                        <a:lnTo>
                          <a:pt x="72" y="20"/>
                        </a:lnTo>
                        <a:lnTo>
                          <a:pt x="72" y="18"/>
                        </a:lnTo>
                        <a:lnTo>
                          <a:pt x="74" y="16"/>
                        </a:lnTo>
                        <a:lnTo>
                          <a:pt x="84" y="18"/>
                        </a:lnTo>
                        <a:lnTo>
                          <a:pt x="84" y="12"/>
                        </a:lnTo>
                        <a:lnTo>
                          <a:pt x="90" y="16"/>
                        </a:lnTo>
                        <a:lnTo>
                          <a:pt x="92" y="20"/>
                        </a:lnTo>
                        <a:lnTo>
                          <a:pt x="96" y="18"/>
                        </a:lnTo>
                        <a:lnTo>
                          <a:pt x="100" y="16"/>
                        </a:lnTo>
                        <a:lnTo>
                          <a:pt x="100" y="14"/>
                        </a:lnTo>
                        <a:lnTo>
                          <a:pt x="92" y="12"/>
                        </a:lnTo>
                        <a:lnTo>
                          <a:pt x="92" y="10"/>
                        </a:lnTo>
                        <a:lnTo>
                          <a:pt x="98" y="10"/>
                        </a:lnTo>
                        <a:lnTo>
                          <a:pt x="102" y="10"/>
                        </a:lnTo>
                        <a:lnTo>
                          <a:pt x="104" y="8"/>
                        </a:lnTo>
                        <a:lnTo>
                          <a:pt x="106" y="8"/>
                        </a:lnTo>
                        <a:lnTo>
                          <a:pt x="106" y="6"/>
                        </a:lnTo>
                        <a:lnTo>
                          <a:pt x="102" y="4"/>
                        </a:lnTo>
                        <a:lnTo>
                          <a:pt x="100" y="2"/>
                        </a:lnTo>
                        <a:lnTo>
                          <a:pt x="102" y="2"/>
                        </a:lnTo>
                        <a:close/>
                      </a:path>
                    </a:pathLst>
                  </a:custGeom>
                  <a:solidFill>
                    <a:srgbClr val="88A56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13" name="Rectangle 521"/>
                  <p:cNvSpPr>
                    <a:spLocks noChangeArrowheads="1"/>
                  </p:cNvSpPr>
                  <p:nvPr/>
                </p:nvSpPr>
                <p:spPr bwMode="auto">
                  <a:xfrm>
                    <a:off x="4662" y="1825"/>
                    <a:ext cx="36" cy="26"/>
                  </a:xfrm>
                  <a:prstGeom prst="rect">
                    <a:avLst/>
                  </a:prstGeom>
                  <a:solidFill>
                    <a:srgbClr val="DFE1E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14" name="Freeform 522"/>
                  <p:cNvSpPr>
                    <a:spLocks/>
                  </p:cNvSpPr>
                  <p:nvPr/>
                </p:nvSpPr>
                <p:spPr bwMode="auto">
                  <a:xfrm>
                    <a:off x="4654" y="1817"/>
                    <a:ext cx="50" cy="8"/>
                  </a:xfrm>
                  <a:custGeom>
                    <a:avLst/>
                    <a:gdLst>
                      <a:gd name="T0" fmla="*/ 24 w 50"/>
                      <a:gd name="T1" fmla="*/ 0 h 8"/>
                      <a:gd name="T2" fmla="*/ 0 w 50"/>
                      <a:gd name="T3" fmla="*/ 8 h 8"/>
                      <a:gd name="T4" fmla="*/ 50 w 50"/>
                      <a:gd name="T5" fmla="*/ 8 h 8"/>
                      <a:gd name="T6" fmla="*/ 24 w 50"/>
                      <a:gd name="T7" fmla="*/ 0 h 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0"/>
                      <a:gd name="T13" fmla="*/ 0 h 8"/>
                      <a:gd name="T14" fmla="*/ 50 w 50"/>
                      <a:gd name="T15" fmla="*/ 8 h 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0" h="8">
                        <a:moveTo>
                          <a:pt x="24" y="0"/>
                        </a:moveTo>
                        <a:lnTo>
                          <a:pt x="0" y="8"/>
                        </a:lnTo>
                        <a:lnTo>
                          <a:pt x="50" y="8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271E4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15" name="Rectangle 523"/>
                  <p:cNvSpPr>
                    <a:spLocks noChangeArrowheads="1"/>
                  </p:cNvSpPr>
                  <p:nvPr/>
                </p:nvSpPr>
                <p:spPr bwMode="auto">
                  <a:xfrm>
                    <a:off x="4668" y="1827"/>
                    <a:ext cx="6" cy="6"/>
                  </a:xfrm>
                  <a:prstGeom prst="rect">
                    <a:avLst/>
                  </a:prstGeom>
                  <a:solidFill>
                    <a:srgbClr val="3F486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16" name="Rectangle 524"/>
                  <p:cNvSpPr>
                    <a:spLocks noChangeArrowheads="1"/>
                  </p:cNvSpPr>
                  <p:nvPr/>
                </p:nvSpPr>
                <p:spPr bwMode="auto">
                  <a:xfrm>
                    <a:off x="4666" y="1835"/>
                    <a:ext cx="14" cy="10"/>
                  </a:xfrm>
                  <a:prstGeom prst="rect">
                    <a:avLst/>
                  </a:prstGeom>
                  <a:solidFill>
                    <a:srgbClr val="3F486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17" name="Rectangle 525"/>
                  <p:cNvSpPr>
                    <a:spLocks noChangeArrowheads="1"/>
                  </p:cNvSpPr>
                  <p:nvPr/>
                </p:nvSpPr>
                <p:spPr bwMode="auto">
                  <a:xfrm>
                    <a:off x="4686" y="1825"/>
                    <a:ext cx="4" cy="26"/>
                  </a:xfrm>
                  <a:prstGeom prst="rect">
                    <a:avLst/>
                  </a:prstGeom>
                  <a:solidFill>
                    <a:srgbClr val="3F486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18" name="Rectangle 526"/>
                  <p:cNvSpPr>
                    <a:spLocks noChangeArrowheads="1"/>
                  </p:cNvSpPr>
                  <p:nvPr/>
                </p:nvSpPr>
                <p:spPr bwMode="auto">
                  <a:xfrm>
                    <a:off x="4690" y="1843"/>
                    <a:ext cx="8" cy="2"/>
                  </a:xfrm>
                  <a:prstGeom prst="rect">
                    <a:avLst/>
                  </a:prstGeom>
                  <a:solidFill>
                    <a:srgbClr val="3F486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19" name="Rectangle 527"/>
                  <p:cNvSpPr>
                    <a:spLocks noChangeArrowheads="1"/>
                  </p:cNvSpPr>
                  <p:nvPr/>
                </p:nvSpPr>
                <p:spPr bwMode="auto">
                  <a:xfrm>
                    <a:off x="4594" y="1823"/>
                    <a:ext cx="130" cy="28"/>
                  </a:xfrm>
                  <a:prstGeom prst="rect">
                    <a:avLst/>
                  </a:prstGeom>
                  <a:solidFill>
                    <a:srgbClr val="EBF1F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20" name="Freeform 528"/>
                  <p:cNvSpPr>
                    <a:spLocks/>
                  </p:cNvSpPr>
                  <p:nvPr/>
                </p:nvSpPr>
                <p:spPr bwMode="auto">
                  <a:xfrm>
                    <a:off x="4590" y="1801"/>
                    <a:ext cx="70" cy="24"/>
                  </a:xfrm>
                  <a:custGeom>
                    <a:avLst/>
                    <a:gdLst>
                      <a:gd name="T0" fmla="*/ 32 w 70"/>
                      <a:gd name="T1" fmla="*/ 0 h 24"/>
                      <a:gd name="T2" fmla="*/ 70 w 70"/>
                      <a:gd name="T3" fmla="*/ 24 h 24"/>
                      <a:gd name="T4" fmla="*/ 0 w 70"/>
                      <a:gd name="T5" fmla="*/ 24 h 24"/>
                      <a:gd name="T6" fmla="*/ 32 w 70"/>
                      <a:gd name="T7" fmla="*/ 0 h 2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0"/>
                      <a:gd name="T13" fmla="*/ 0 h 24"/>
                      <a:gd name="T14" fmla="*/ 70 w 70"/>
                      <a:gd name="T15" fmla="*/ 24 h 2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0" h="24">
                        <a:moveTo>
                          <a:pt x="32" y="0"/>
                        </a:moveTo>
                        <a:lnTo>
                          <a:pt x="70" y="24"/>
                        </a:lnTo>
                        <a:lnTo>
                          <a:pt x="0" y="24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DFDEE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21" name="Freeform 529"/>
                  <p:cNvSpPr>
                    <a:spLocks/>
                  </p:cNvSpPr>
                  <p:nvPr/>
                </p:nvSpPr>
                <p:spPr bwMode="auto">
                  <a:xfrm>
                    <a:off x="4622" y="1801"/>
                    <a:ext cx="112" cy="24"/>
                  </a:xfrm>
                  <a:custGeom>
                    <a:avLst/>
                    <a:gdLst>
                      <a:gd name="T0" fmla="*/ 0 w 112"/>
                      <a:gd name="T1" fmla="*/ 0 h 24"/>
                      <a:gd name="T2" fmla="*/ 76 w 112"/>
                      <a:gd name="T3" fmla="*/ 2 h 24"/>
                      <a:gd name="T4" fmla="*/ 112 w 112"/>
                      <a:gd name="T5" fmla="*/ 24 h 24"/>
                      <a:gd name="T6" fmla="*/ 38 w 112"/>
                      <a:gd name="T7" fmla="*/ 24 h 24"/>
                      <a:gd name="T8" fmla="*/ 0 w 112"/>
                      <a:gd name="T9" fmla="*/ 0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2"/>
                      <a:gd name="T16" fmla="*/ 0 h 24"/>
                      <a:gd name="T17" fmla="*/ 112 w 112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2" h="24">
                        <a:moveTo>
                          <a:pt x="0" y="0"/>
                        </a:moveTo>
                        <a:lnTo>
                          <a:pt x="76" y="2"/>
                        </a:lnTo>
                        <a:lnTo>
                          <a:pt x="112" y="24"/>
                        </a:lnTo>
                        <a:lnTo>
                          <a:pt x="38" y="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25E6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22" name="Rectangle 530"/>
                  <p:cNvSpPr>
                    <a:spLocks noChangeArrowheads="1"/>
                  </p:cNvSpPr>
                  <p:nvPr/>
                </p:nvSpPr>
                <p:spPr bwMode="auto">
                  <a:xfrm>
                    <a:off x="4620" y="1807"/>
                    <a:ext cx="6" cy="6"/>
                  </a:xfrm>
                  <a:prstGeom prst="rect">
                    <a:avLst/>
                  </a:prstGeom>
                  <a:solidFill>
                    <a:srgbClr val="525E6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23" name="Rectangle 531"/>
                  <p:cNvSpPr>
                    <a:spLocks noChangeArrowheads="1"/>
                  </p:cNvSpPr>
                  <p:nvPr/>
                </p:nvSpPr>
                <p:spPr bwMode="auto">
                  <a:xfrm>
                    <a:off x="4620" y="1819"/>
                    <a:ext cx="6" cy="2"/>
                  </a:xfrm>
                  <a:prstGeom prst="rect">
                    <a:avLst/>
                  </a:prstGeom>
                  <a:solidFill>
                    <a:srgbClr val="525E6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24" name="Rectangle 532"/>
                  <p:cNvSpPr>
                    <a:spLocks noChangeArrowheads="1"/>
                  </p:cNvSpPr>
                  <p:nvPr/>
                </p:nvSpPr>
                <p:spPr bwMode="auto">
                  <a:xfrm>
                    <a:off x="4698" y="1829"/>
                    <a:ext cx="10" cy="8"/>
                  </a:xfrm>
                  <a:prstGeom prst="rect">
                    <a:avLst/>
                  </a:prstGeom>
                  <a:solidFill>
                    <a:srgbClr val="525E6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25" name="Rectangle 533"/>
                  <p:cNvSpPr>
                    <a:spLocks noChangeArrowheads="1"/>
                  </p:cNvSpPr>
                  <p:nvPr/>
                </p:nvSpPr>
                <p:spPr bwMode="auto">
                  <a:xfrm>
                    <a:off x="4670" y="1829"/>
                    <a:ext cx="10" cy="8"/>
                  </a:xfrm>
                  <a:prstGeom prst="rect">
                    <a:avLst/>
                  </a:prstGeom>
                  <a:solidFill>
                    <a:srgbClr val="525E6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26" name="Rectangle 534"/>
                  <p:cNvSpPr>
                    <a:spLocks noChangeArrowheads="1"/>
                  </p:cNvSpPr>
                  <p:nvPr/>
                </p:nvSpPr>
                <p:spPr bwMode="auto">
                  <a:xfrm>
                    <a:off x="4620" y="1829"/>
                    <a:ext cx="10" cy="8"/>
                  </a:xfrm>
                  <a:prstGeom prst="rect">
                    <a:avLst/>
                  </a:prstGeom>
                  <a:solidFill>
                    <a:srgbClr val="525E6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27" name="Freeform 535"/>
                  <p:cNvSpPr>
                    <a:spLocks/>
                  </p:cNvSpPr>
                  <p:nvPr/>
                </p:nvSpPr>
                <p:spPr bwMode="auto">
                  <a:xfrm>
                    <a:off x="4704" y="1809"/>
                    <a:ext cx="194" cy="54"/>
                  </a:xfrm>
                  <a:custGeom>
                    <a:avLst/>
                    <a:gdLst>
                      <a:gd name="T0" fmla="*/ 114 w 194"/>
                      <a:gd name="T1" fmla="*/ 0 h 54"/>
                      <a:gd name="T2" fmla="*/ 118 w 194"/>
                      <a:gd name="T3" fmla="*/ 6 h 54"/>
                      <a:gd name="T4" fmla="*/ 120 w 194"/>
                      <a:gd name="T5" fmla="*/ 8 h 54"/>
                      <a:gd name="T6" fmla="*/ 132 w 194"/>
                      <a:gd name="T7" fmla="*/ 8 h 54"/>
                      <a:gd name="T8" fmla="*/ 132 w 194"/>
                      <a:gd name="T9" fmla="*/ 10 h 54"/>
                      <a:gd name="T10" fmla="*/ 142 w 194"/>
                      <a:gd name="T11" fmla="*/ 10 h 54"/>
                      <a:gd name="T12" fmla="*/ 142 w 194"/>
                      <a:gd name="T13" fmla="*/ 12 h 54"/>
                      <a:gd name="T14" fmla="*/ 160 w 194"/>
                      <a:gd name="T15" fmla="*/ 12 h 54"/>
                      <a:gd name="T16" fmla="*/ 160 w 194"/>
                      <a:gd name="T17" fmla="*/ 16 h 54"/>
                      <a:gd name="T18" fmla="*/ 158 w 194"/>
                      <a:gd name="T19" fmla="*/ 18 h 54"/>
                      <a:gd name="T20" fmla="*/ 176 w 194"/>
                      <a:gd name="T21" fmla="*/ 18 h 54"/>
                      <a:gd name="T22" fmla="*/ 176 w 194"/>
                      <a:gd name="T23" fmla="*/ 20 h 54"/>
                      <a:gd name="T24" fmla="*/ 180 w 194"/>
                      <a:gd name="T25" fmla="*/ 22 h 54"/>
                      <a:gd name="T26" fmla="*/ 184 w 194"/>
                      <a:gd name="T27" fmla="*/ 24 h 54"/>
                      <a:gd name="T28" fmla="*/ 186 w 194"/>
                      <a:gd name="T29" fmla="*/ 26 h 54"/>
                      <a:gd name="T30" fmla="*/ 192 w 194"/>
                      <a:gd name="T31" fmla="*/ 28 h 54"/>
                      <a:gd name="T32" fmla="*/ 176 w 194"/>
                      <a:gd name="T33" fmla="*/ 30 h 54"/>
                      <a:gd name="T34" fmla="*/ 184 w 194"/>
                      <a:gd name="T35" fmla="*/ 32 h 54"/>
                      <a:gd name="T36" fmla="*/ 176 w 194"/>
                      <a:gd name="T37" fmla="*/ 34 h 54"/>
                      <a:gd name="T38" fmla="*/ 176 w 194"/>
                      <a:gd name="T39" fmla="*/ 36 h 54"/>
                      <a:gd name="T40" fmla="*/ 180 w 194"/>
                      <a:gd name="T41" fmla="*/ 38 h 54"/>
                      <a:gd name="T42" fmla="*/ 190 w 194"/>
                      <a:gd name="T43" fmla="*/ 40 h 54"/>
                      <a:gd name="T44" fmla="*/ 180 w 194"/>
                      <a:gd name="T45" fmla="*/ 42 h 54"/>
                      <a:gd name="T46" fmla="*/ 180 w 194"/>
                      <a:gd name="T47" fmla="*/ 44 h 54"/>
                      <a:gd name="T48" fmla="*/ 184 w 194"/>
                      <a:gd name="T49" fmla="*/ 46 h 54"/>
                      <a:gd name="T50" fmla="*/ 174 w 194"/>
                      <a:gd name="T51" fmla="*/ 50 h 54"/>
                      <a:gd name="T52" fmla="*/ 178 w 194"/>
                      <a:gd name="T53" fmla="*/ 50 h 54"/>
                      <a:gd name="T54" fmla="*/ 160 w 194"/>
                      <a:gd name="T55" fmla="*/ 50 h 54"/>
                      <a:gd name="T56" fmla="*/ 150 w 194"/>
                      <a:gd name="T57" fmla="*/ 52 h 54"/>
                      <a:gd name="T58" fmla="*/ 124 w 194"/>
                      <a:gd name="T59" fmla="*/ 52 h 54"/>
                      <a:gd name="T60" fmla="*/ 120 w 194"/>
                      <a:gd name="T61" fmla="*/ 52 h 54"/>
                      <a:gd name="T62" fmla="*/ 112 w 194"/>
                      <a:gd name="T63" fmla="*/ 52 h 54"/>
                      <a:gd name="T64" fmla="*/ 82 w 194"/>
                      <a:gd name="T65" fmla="*/ 54 h 54"/>
                      <a:gd name="T66" fmla="*/ 72 w 194"/>
                      <a:gd name="T67" fmla="*/ 54 h 54"/>
                      <a:gd name="T68" fmla="*/ 46 w 194"/>
                      <a:gd name="T69" fmla="*/ 52 h 54"/>
                      <a:gd name="T70" fmla="*/ 44 w 194"/>
                      <a:gd name="T71" fmla="*/ 50 h 54"/>
                      <a:gd name="T72" fmla="*/ 26 w 194"/>
                      <a:gd name="T73" fmla="*/ 50 h 54"/>
                      <a:gd name="T74" fmla="*/ 22 w 194"/>
                      <a:gd name="T75" fmla="*/ 48 h 54"/>
                      <a:gd name="T76" fmla="*/ 0 w 194"/>
                      <a:gd name="T77" fmla="*/ 42 h 54"/>
                      <a:gd name="T78" fmla="*/ 22 w 194"/>
                      <a:gd name="T79" fmla="*/ 38 h 54"/>
                      <a:gd name="T80" fmla="*/ 22 w 194"/>
                      <a:gd name="T81" fmla="*/ 36 h 54"/>
                      <a:gd name="T82" fmla="*/ 26 w 194"/>
                      <a:gd name="T83" fmla="*/ 34 h 54"/>
                      <a:gd name="T84" fmla="*/ 24 w 194"/>
                      <a:gd name="T85" fmla="*/ 32 h 54"/>
                      <a:gd name="T86" fmla="*/ 36 w 194"/>
                      <a:gd name="T87" fmla="*/ 32 h 54"/>
                      <a:gd name="T88" fmla="*/ 36 w 194"/>
                      <a:gd name="T89" fmla="*/ 30 h 54"/>
                      <a:gd name="T90" fmla="*/ 24 w 194"/>
                      <a:gd name="T91" fmla="*/ 22 h 54"/>
                      <a:gd name="T92" fmla="*/ 34 w 194"/>
                      <a:gd name="T93" fmla="*/ 22 h 54"/>
                      <a:gd name="T94" fmla="*/ 36 w 194"/>
                      <a:gd name="T95" fmla="*/ 20 h 54"/>
                      <a:gd name="T96" fmla="*/ 46 w 194"/>
                      <a:gd name="T97" fmla="*/ 20 h 54"/>
                      <a:gd name="T98" fmla="*/ 48 w 194"/>
                      <a:gd name="T99" fmla="*/ 18 h 54"/>
                      <a:gd name="T100" fmla="*/ 56 w 194"/>
                      <a:gd name="T101" fmla="*/ 20 h 54"/>
                      <a:gd name="T102" fmla="*/ 66 w 194"/>
                      <a:gd name="T103" fmla="*/ 22 h 54"/>
                      <a:gd name="T104" fmla="*/ 72 w 194"/>
                      <a:gd name="T105" fmla="*/ 18 h 54"/>
                      <a:gd name="T106" fmla="*/ 70 w 194"/>
                      <a:gd name="T107" fmla="*/ 14 h 54"/>
                      <a:gd name="T108" fmla="*/ 82 w 194"/>
                      <a:gd name="T109" fmla="*/ 10 h 54"/>
                      <a:gd name="T110" fmla="*/ 92 w 194"/>
                      <a:gd name="T111" fmla="*/ 14 h 54"/>
                      <a:gd name="T112" fmla="*/ 88 w 194"/>
                      <a:gd name="T113" fmla="*/ 8 h 54"/>
                      <a:gd name="T114" fmla="*/ 94 w 194"/>
                      <a:gd name="T115" fmla="*/ 8 h 54"/>
                      <a:gd name="T116" fmla="*/ 98 w 194"/>
                      <a:gd name="T117" fmla="*/ 6 h 54"/>
                      <a:gd name="T118" fmla="*/ 102 w 194"/>
                      <a:gd name="T119" fmla="*/ 4 h 54"/>
                      <a:gd name="T120" fmla="*/ 100 w 194"/>
                      <a:gd name="T121" fmla="*/ 2 h 54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194"/>
                      <a:gd name="T184" fmla="*/ 0 h 54"/>
                      <a:gd name="T185" fmla="*/ 194 w 194"/>
                      <a:gd name="T186" fmla="*/ 54 h 54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194" h="54">
                        <a:moveTo>
                          <a:pt x="98" y="2"/>
                        </a:moveTo>
                        <a:lnTo>
                          <a:pt x="98" y="2"/>
                        </a:lnTo>
                        <a:lnTo>
                          <a:pt x="110" y="0"/>
                        </a:lnTo>
                        <a:lnTo>
                          <a:pt x="114" y="0"/>
                        </a:lnTo>
                        <a:lnTo>
                          <a:pt x="116" y="4"/>
                        </a:lnTo>
                        <a:lnTo>
                          <a:pt x="118" y="6"/>
                        </a:lnTo>
                        <a:lnTo>
                          <a:pt x="120" y="6"/>
                        </a:lnTo>
                        <a:lnTo>
                          <a:pt x="120" y="8"/>
                        </a:lnTo>
                        <a:lnTo>
                          <a:pt x="118" y="8"/>
                        </a:lnTo>
                        <a:lnTo>
                          <a:pt x="122" y="8"/>
                        </a:lnTo>
                        <a:lnTo>
                          <a:pt x="130" y="8"/>
                        </a:lnTo>
                        <a:lnTo>
                          <a:pt x="132" y="8"/>
                        </a:lnTo>
                        <a:lnTo>
                          <a:pt x="134" y="8"/>
                        </a:lnTo>
                        <a:lnTo>
                          <a:pt x="132" y="10"/>
                        </a:lnTo>
                        <a:lnTo>
                          <a:pt x="136" y="10"/>
                        </a:lnTo>
                        <a:lnTo>
                          <a:pt x="142" y="10"/>
                        </a:lnTo>
                        <a:lnTo>
                          <a:pt x="144" y="10"/>
                        </a:lnTo>
                        <a:lnTo>
                          <a:pt x="144" y="12"/>
                        </a:lnTo>
                        <a:lnTo>
                          <a:pt x="142" y="12"/>
                        </a:lnTo>
                        <a:lnTo>
                          <a:pt x="152" y="14"/>
                        </a:lnTo>
                        <a:lnTo>
                          <a:pt x="160" y="12"/>
                        </a:lnTo>
                        <a:lnTo>
                          <a:pt x="164" y="14"/>
                        </a:lnTo>
                        <a:lnTo>
                          <a:pt x="166" y="14"/>
                        </a:lnTo>
                        <a:lnTo>
                          <a:pt x="164" y="16"/>
                        </a:lnTo>
                        <a:lnTo>
                          <a:pt x="160" y="16"/>
                        </a:lnTo>
                        <a:lnTo>
                          <a:pt x="156" y="18"/>
                        </a:lnTo>
                        <a:lnTo>
                          <a:pt x="158" y="18"/>
                        </a:lnTo>
                        <a:lnTo>
                          <a:pt x="170" y="20"/>
                        </a:lnTo>
                        <a:lnTo>
                          <a:pt x="172" y="18"/>
                        </a:lnTo>
                        <a:lnTo>
                          <a:pt x="176" y="18"/>
                        </a:lnTo>
                        <a:lnTo>
                          <a:pt x="178" y="18"/>
                        </a:lnTo>
                        <a:lnTo>
                          <a:pt x="176" y="20"/>
                        </a:lnTo>
                        <a:lnTo>
                          <a:pt x="180" y="22"/>
                        </a:lnTo>
                        <a:lnTo>
                          <a:pt x="182" y="22"/>
                        </a:lnTo>
                        <a:lnTo>
                          <a:pt x="182" y="24"/>
                        </a:lnTo>
                        <a:lnTo>
                          <a:pt x="184" y="24"/>
                        </a:lnTo>
                        <a:lnTo>
                          <a:pt x="190" y="26"/>
                        </a:lnTo>
                        <a:lnTo>
                          <a:pt x="186" y="26"/>
                        </a:lnTo>
                        <a:lnTo>
                          <a:pt x="192" y="26"/>
                        </a:lnTo>
                        <a:lnTo>
                          <a:pt x="194" y="28"/>
                        </a:lnTo>
                        <a:lnTo>
                          <a:pt x="192" y="28"/>
                        </a:lnTo>
                        <a:lnTo>
                          <a:pt x="186" y="30"/>
                        </a:lnTo>
                        <a:lnTo>
                          <a:pt x="178" y="30"/>
                        </a:lnTo>
                        <a:lnTo>
                          <a:pt x="176" y="30"/>
                        </a:lnTo>
                        <a:lnTo>
                          <a:pt x="182" y="32"/>
                        </a:lnTo>
                        <a:lnTo>
                          <a:pt x="184" y="32"/>
                        </a:lnTo>
                        <a:lnTo>
                          <a:pt x="184" y="34"/>
                        </a:lnTo>
                        <a:lnTo>
                          <a:pt x="176" y="34"/>
                        </a:lnTo>
                        <a:lnTo>
                          <a:pt x="178" y="36"/>
                        </a:lnTo>
                        <a:lnTo>
                          <a:pt x="180" y="36"/>
                        </a:lnTo>
                        <a:lnTo>
                          <a:pt x="176" y="36"/>
                        </a:lnTo>
                        <a:lnTo>
                          <a:pt x="180" y="38"/>
                        </a:lnTo>
                        <a:lnTo>
                          <a:pt x="190" y="38"/>
                        </a:lnTo>
                        <a:lnTo>
                          <a:pt x="190" y="40"/>
                        </a:lnTo>
                        <a:lnTo>
                          <a:pt x="186" y="40"/>
                        </a:lnTo>
                        <a:lnTo>
                          <a:pt x="178" y="42"/>
                        </a:lnTo>
                        <a:lnTo>
                          <a:pt x="180" y="42"/>
                        </a:lnTo>
                        <a:lnTo>
                          <a:pt x="184" y="44"/>
                        </a:lnTo>
                        <a:lnTo>
                          <a:pt x="180" y="44"/>
                        </a:lnTo>
                        <a:lnTo>
                          <a:pt x="176" y="44"/>
                        </a:lnTo>
                        <a:lnTo>
                          <a:pt x="178" y="46"/>
                        </a:lnTo>
                        <a:lnTo>
                          <a:pt x="184" y="46"/>
                        </a:lnTo>
                        <a:lnTo>
                          <a:pt x="188" y="48"/>
                        </a:lnTo>
                        <a:lnTo>
                          <a:pt x="174" y="50"/>
                        </a:lnTo>
                        <a:lnTo>
                          <a:pt x="176" y="50"/>
                        </a:lnTo>
                        <a:lnTo>
                          <a:pt x="178" y="50"/>
                        </a:lnTo>
                        <a:lnTo>
                          <a:pt x="176" y="50"/>
                        </a:lnTo>
                        <a:lnTo>
                          <a:pt x="166" y="50"/>
                        </a:lnTo>
                        <a:lnTo>
                          <a:pt x="160" y="50"/>
                        </a:lnTo>
                        <a:lnTo>
                          <a:pt x="156" y="50"/>
                        </a:lnTo>
                        <a:lnTo>
                          <a:pt x="150" y="52"/>
                        </a:lnTo>
                        <a:lnTo>
                          <a:pt x="136" y="52"/>
                        </a:lnTo>
                        <a:lnTo>
                          <a:pt x="128" y="50"/>
                        </a:lnTo>
                        <a:lnTo>
                          <a:pt x="124" y="52"/>
                        </a:lnTo>
                        <a:lnTo>
                          <a:pt x="120" y="52"/>
                        </a:lnTo>
                        <a:lnTo>
                          <a:pt x="112" y="52"/>
                        </a:lnTo>
                        <a:lnTo>
                          <a:pt x="108" y="52"/>
                        </a:lnTo>
                        <a:lnTo>
                          <a:pt x="82" y="54"/>
                        </a:lnTo>
                        <a:lnTo>
                          <a:pt x="76" y="52"/>
                        </a:lnTo>
                        <a:lnTo>
                          <a:pt x="74" y="52"/>
                        </a:lnTo>
                        <a:lnTo>
                          <a:pt x="72" y="54"/>
                        </a:lnTo>
                        <a:lnTo>
                          <a:pt x="64" y="52"/>
                        </a:lnTo>
                        <a:lnTo>
                          <a:pt x="54" y="52"/>
                        </a:lnTo>
                        <a:lnTo>
                          <a:pt x="46" y="52"/>
                        </a:lnTo>
                        <a:lnTo>
                          <a:pt x="42" y="52"/>
                        </a:lnTo>
                        <a:lnTo>
                          <a:pt x="36" y="52"/>
                        </a:lnTo>
                        <a:lnTo>
                          <a:pt x="44" y="50"/>
                        </a:lnTo>
                        <a:lnTo>
                          <a:pt x="30" y="50"/>
                        </a:lnTo>
                        <a:lnTo>
                          <a:pt x="26" y="50"/>
                        </a:lnTo>
                        <a:lnTo>
                          <a:pt x="22" y="50"/>
                        </a:lnTo>
                        <a:lnTo>
                          <a:pt x="20" y="48"/>
                        </a:lnTo>
                        <a:lnTo>
                          <a:pt x="22" y="48"/>
                        </a:lnTo>
                        <a:lnTo>
                          <a:pt x="26" y="48"/>
                        </a:lnTo>
                        <a:lnTo>
                          <a:pt x="26" y="46"/>
                        </a:lnTo>
                        <a:lnTo>
                          <a:pt x="18" y="44"/>
                        </a:lnTo>
                        <a:lnTo>
                          <a:pt x="0" y="42"/>
                        </a:lnTo>
                        <a:lnTo>
                          <a:pt x="4" y="42"/>
                        </a:lnTo>
                        <a:lnTo>
                          <a:pt x="12" y="40"/>
                        </a:lnTo>
                        <a:lnTo>
                          <a:pt x="22" y="38"/>
                        </a:lnTo>
                        <a:lnTo>
                          <a:pt x="26" y="38"/>
                        </a:lnTo>
                        <a:lnTo>
                          <a:pt x="24" y="38"/>
                        </a:lnTo>
                        <a:lnTo>
                          <a:pt x="22" y="36"/>
                        </a:lnTo>
                        <a:lnTo>
                          <a:pt x="26" y="36"/>
                        </a:lnTo>
                        <a:lnTo>
                          <a:pt x="26" y="34"/>
                        </a:lnTo>
                        <a:lnTo>
                          <a:pt x="24" y="34"/>
                        </a:lnTo>
                        <a:lnTo>
                          <a:pt x="22" y="32"/>
                        </a:lnTo>
                        <a:lnTo>
                          <a:pt x="24" y="32"/>
                        </a:lnTo>
                        <a:lnTo>
                          <a:pt x="36" y="32"/>
                        </a:lnTo>
                        <a:lnTo>
                          <a:pt x="34" y="30"/>
                        </a:lnTo>
                        <a:lnTo>
                          <a:pt x="36" y="30"/>
                        </a:lnTo>
                        <a:lnTo>
                          <a:pt x="38" y="30"/>
                        </a:lnTo>
                        <a:lnTo>
                          <a:pt x="36" y="28"/>
                        </a:lnTo>
                        <a:lnTo>
                          <a:pt x="30" y="24"/>
                        </a:lnTo>
                        <a:lnTo>
                          <a:pt x="24" y="22"/>
                        </a:lnTo>
                        <a:lnTo>
                          <a:pt x="28" y="20"/>
                        </a:lnTo>
                        <a:lnTo>
                          <a:pt x="34" y="22"/>
                        </a:lnTo>
                        <a:lnTo>
                          <a:pt x="36" y="22"/>
                        </a:lnTo>
                        <a:lnTo>
                          <a:pt x="36" y="20"/>
                        </a:lnTo>
                        <a:lnTo>
                          <a:pt x="40" y="20"/>
                        </a:lnTo>
                        <a:lnTo>
                          <a:pt x="42" y="20"/>
                        </a:lnTo>
                        <a:lnTo>
                          <a:pt x="46" y="20"/>
                        </a:lnTo>
                        <a:lnTo>
                          <a:pt x="48" y="18"/>
                        </a:lnTo>
                        <a:lnTo>
                          <a:pt x="50" y="18"/>
                        </a:lnTo>
                        <a:lnTo>
                          <a:pt x="54" y="18"/>
                        </a:lnTo>
                        <a:lnTo>
                          <a:pt x="56" y="20"/>
                        </a:lnTo>
                        <a:lnTo>
                          <a:pt x="58" y="20"/>
                        </a:lnTo>
                        <a:lnTo>
                          <a:pt x="60" y="20"/>
                        </a:lnTo>
                        <a:lnTo>
                          <a:pt x="66" y="22"/>
                        </a:lnTo>
                        <a:lnTo>
                          <a:pt x="72" y="20"/>
                        </a:lnTo>
                        <a:lnTo>
                          <a:pt x="72" y="18"/>
                        </a:lnTo>
                        <a:lnTo>
                          <a:pt x="70" y="16"/>
                        </a:lnTo>
                        <a:lnTo>
                          <a:pt x="70" y="14"/>
                        </a:lnTo>
                        <a:lnTo>
                          <a:pt x="70" y="12"/>
                        </a:lnTo>
                        <a:lnTo>
                          <a:pt x="80" y="14"/>
                        </a:lnTo>
                        <a:lnTo>
                          <a:pt x="82" y="10"/>
                        </a:lnTo>
                        <a:lnTo>
                          <a:pt x="86" y="12"/>
                        </a:lnTo>
                        <a:lnTo>
                          <a:pt x="88" y="14"/>
                        </a:lnTo>
                        <a:lnTo>
                          <a:pt x="92" y="14"/>
                        </a:lnTo>
                        <a:lnTo>
                          <a:pt x="96" y="12"/>
                        </a:lnTo>
                        <a:lnTo>
                          <a:pt x="94" y="12"/>
                        </a:lnTo>
                        <a:lnTo>
                          <a:pt x="88" y="8"/>
                        </a:lnTo>
                        <a:lnTo>
                          <a:pt x="94" y="8"/>
                        </a:lnTo>
                        <a:lnTo>
                          <a:pt x="98" y="8"/>
                        </a:lnTo>
                        <a:lnTo>
                          <a:pt x="98" y="6"/>
                        </a:lnTo>
                        <a:lnTo>
                          <a:pt x="102" y="6"/>
                        </a:lnTo>
                        <a:lnTo>
                          <a:pt x="102" y="4"/>
                        </a:lnTo>
                        <a:lnTo>
                          <a:pt x="94" y="2"/>
                        </a:lnTo>
                        <a:lnTo>
                          <a:pt x="98" y="2"/>
                        </a:lnTo>
                        <a:lnTo>
                          <a:pt x="100" y="2"/>
                        </a:lnTo>
                        <a:lnTo>
                          <a:pt x="98" y="2"/>
                        </a:lnTo>
                        <a:close/>
                      </a:path>
                    </a:pathLst>
                  </a:custGeom>
                  <a:solidFill>
                    <a:srgbClr val="88A56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28" name="Freeform 536"/>
                  <p:cNvSpPr>
                    <a:spLocks/>
                  </p:cNvSpPr>
                  <p:nvPr/>
                </p:nvSpPr>
                <p:spPr bwMode="auto">
                  <a:xfrm>
                    <a:off x="4710" y="1817"/>
                    <a:ext cx="184" cy="46"/>
                  </a:xfrm>
                  <a:custGeom>
                    <a:avLst/>
                    <a:gdLst>
                      <a:gd name="T0" fmla="*/ 110 w 184"/>
                      <a:gd name="T1" fmla="*/ 0 h 46"/>
                      <a:gd name="T2" fmla="*/ 112 w 184"/>
                      <a:gd name="T3" fmla="*/ 4 h 46"/>
                      <a:gd name="T4" fmla="*/ 114 w 184"/>
                      <a:gd name="T5" fmla="*/ 6 h 46"/>
                      <a:gd name="T6" fmla="*/ 126 w 184"/>
                      <a:gd name="T7" fmla="*/ 6 h 46"/>
                      <a:gd name="T8" fmla="*/ 126 w 184"/>
                      <a:gd name="T9" fmla="*/ 8 h 46"/>
                      <a:gd name="T10" fmla="*/ 138 w 184"/>
                      <a:gd name="T11" fmla="*/ 8 h 46"/>
                      <a:gd name="T12" fmla="*/ 144 w 184"/>
                      <a:gd name="T13" fmla="*/ 10 h 46"/>
                      <a:gd name="T14" fmla="*/ 158 w 184"/>
                      <a:gd name="T15" fmla="*/ 12 h 46"/>
                      <a:gd name="T16" fmla="*/ 148 w 184"/>
                      <a:gd name="T17" fmla="*/ 14 h 46"/>
                      <a:gd name="T18" fmla="*/ 160 w 184"/>
                      <a:gd name="T19" fmla="*/ 16 h 46"/>
                      <a:gd name="T20" fmla="*/ 170 w 184"/>
                      <a:gd name="T21" fmla="*/ 16 h 46"/>
                      <a:gd name="T22" fmla="*/ 172 w 184"/>
                      <a:gd name="T23" fmla="*/ 18 h 46"/>
                      <a:gd name="T24" fmla="*/ 174 w 184"/>
                      <a:gd name="T25" fmla="*/ 20 h 46"/>
                      <a:gd name="T26" fmla="*/ 178 w 184"/>
                      <a:gd name="T27" fmla="*/ 22 h 46"/>
                      <a:gd name="T28" fmla="*/ 184 w 184"/>
                      <a:gd name="T29" fmla="*/ 24 h 46"/>
                      <a:gd name="T30" fmla="*/ 168 w 184"/>
                      <a:gd name="T31" fmla="*/ 24 h 46"/>
                      <a:gd name="T32" fmla="*/ 176 w 184"/>
                      <a:gd name="T33" fmla="*/ 28 h 46"/>
                      <a:gd name="T34" fmla="*/ 170 w 184"/>
                      <a:gd name="T35" fmla="*/ 30 h 46"/>
                      <a:gd name="T36" fmla="*/ 168 w 184"/>
                      <a:gd name="T37" fmla="*/ 30 h 46"/>
                      <a:gd name="T38" fmla="*/ 180 w 184"/>
                      <a:gd name="T39" fmla="*/ 32 h 46"/>
                      <a:gd name="T40" fmla="*/ 170 w 184"/>
                      <a:gd name="T41" fmla="*/ 34 h 46"/>
                      <a:gd name="T42" fmla="*/ 176 w 184"/>
                      <a:gd name="T43" fmla="*/ 36 h 46"/>
                      <a:gd name="T44" fmla="*/ 170 w 184"/>
                      <a:gd name="T45" fmla="*/ 38 h 46"/>
                      <a:gd name="T46" fmla="*/ 180 w 184"/>
                      <a:gd name="T47" fmla="*/ 40 h 46"/>
                      <a:gd name="T48" fmla="*/ 170 w 184"/>
                      <a:gd name="T49" fmla="*/ 42 h 46"/>
                      <a:gd name="T50" fmla="*/ 152 w 184"/>
                      <a:gd name="T51" fmla="*/ 42 h 46"/>
                      <a:gd name="T52" fmla="*/ 144 w 184"/>
                      <a:gd name="T53" fmla="*/ 44 h 46"/>
                      <a:gd name="T54" fmla="*/ 118 w 184"/>
                      <a:gd name="T55" fmla="*/ 44 h 46"/>
                      <a:gd name="T56" fmla="*/ 114 w 184"/>
                      <a:gd name="T57" fmla="*/ 44 h 46"/>
                      <a:gd name="T58" fmla="*/ 106 w 184"/>
                      <a:gd name="T59" fmla="*/ 44 h 46"/>
                      <a:gd name="T60" fmla="*/ 78 w 184"/>
                      <a:gd name="T61" fmla="*/ 46 h 46"/>
                      <a:gd name="T62" fmla="*/ 68 w 184"/>
                      <a:gd name="T63" fmla="*/ 46 h 46"/>
                      <a:gd name="T64" fmla="*/ 40 w 184"/>
                      <a:gd name="T65" fmla="*/ 44 h 46"/>
                      <a:gd name="T66" fmla="*/ 42 w 184"/>
                      <a:gd name="T67" fmla="*/ 42 h 46"/>
                      <a:gd name="T68" fmla="*/ 20 w 184"/>
                      <a:gd name="T69" fmla="*/ 42 h 46"/>
                      <a:gd name="T70" fmla="*/ 24 w 184"/>
                      <a:gd name="T71" fmla="*/ 40 h 46"/>
                      <a:gd name="T72" fmla="*/ 0 w 184"/>
                      <a:gd name="T73" fmla="*/ 36 h 46"/>
                      <a:gd name="T74" fmla="*/ 20 w 184"/>
                      <a:gd name="T75" fmla="*/ 32 h 46"/>
                      <a:gd name="T76" fmla="*/ 20 w 184"/>
                      <a:gd name="T77" fmla="*/ 30 h 46"/>
                      <a:gd name="T78" fmla="*/ 24 w 184"/>
                      <a:gd name="T79" fmla="*/ 30 h 46"/>
                      <a:gd name="T80" fmla="*/ 24 w 184"/>
                      <a:gd name="T81" fmla="*/ 26 h 46"/>
                      <a:gd name="T82" fmla="*/ 32 w 184"/>
                      <a:gd name="T83" fmla="*/ 26 h 46"/>
                      <a:gd name="T84" fmla="*/ 34 w 184"/>
                      <a:gd name="T85" fmla="*/ 24 h 46"/>
                      <a:gd name="T86" fmla="*/ 26 w 184"/>
                      <a:gd name="T87" fmla="*/ 18 h 46"/>
                      <a:gd name="T88" fmla="*/ 34 w 184"/>
                      <a:gd name="T89" fmla="*/ 18 h 46"/>
                      <a:gd name="T90" fmla="*/ 38 w 184"/>
                      <a:gd name="T91" fmla="*/ 16 h 46"/>
                      <a:gd name="T92" fmla="*/ 44 w 184"/>
                      <a:gd name="T93" fmla="*/ 16 h 46"/>
                      <a:gd name="T94" fmla="*/ 52 w 184"/>
                      <a:gd name="T95" fmla="*/ 14 h 46"/>
                      <a:gd name="T96" fmla="*/ 58 w 184"/>
                      <a:gd name="T97" fmla="*/ 18 h 46"/>
                      <a:gd name="T98" fmla="*/ 68 w 184"/>
                      <a:gd name="T99" fmla="*/ 14 h 46"/>
                      <a:gd name="T100" fmla="*/ 66 w 184"/>
                      <a:gd name="T101" fmla="*/ 10 h 46"/>
                      <a:gd name="T102" fmla="*/ 76 w 184"/>
                      <a:gd name="T103" fmla="*/ 10 h 46"/>
                      <a:gd name="T104" fmla="*/ 84 w 184"/>
                      <a:gd name="T105" fmla="*/ 12 h 46"/>
                      <a:gd name="T106" fmla="*/ 90 w 184"/>
                      <a:gd name="T107" fmla="*/ 8 h 46"/>
                      <a:gd name="T108" fmla="*/ 84 w 184"/>
                      <a:gd name="T109" fmla="*/ 6 h 46"/>
                      <a:gd name="T110" fmla="*/ 94 w 184"/>
                      <a:gd name="T111" fmla="*/ 4 h 46"/>
                      <a:gd name="T112" fmla="*/ 96 w 184"/>
                      <a:gd name="T113" fmla="*/ 4 h 46"/>
                      <a:gd name="T114" fmla="*/ 94 w 184"/>
                      <a:gd name="T115" fmla="*/ 0 h 4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184"/>
                      <a:gd name="T175" fmla="*/ 0 h 46"/>
                      <a:gd name="T176" fmla="*/ 184 w 184"/>
                      <a:gd name="T177" fmla="*/ 46 h 46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184" h="46">
                        <a:moveTo>
                          <a:pt x="92" y="0"/>
                        </a:moveTo>
                        <a:lnTo>
                          <a:pt x="92" y="0"/>
                        </a:lnTo>
                        <a:lnTo>
                          <a:pt x="104" y="0"/>
                        </a:lnTo>
                        <a:lnTo>
                          <a:pt x="110" y="0"/>
                        </a:lnTo>
                        <a:lnTo>
                          <a:pt x="112" y="2"/>
                        </a:lnTo>
                        <a:lnTo>
                          <a:pt x="112" y="4"/>
                        </a:lnTo>
                        <a:lnTo>
                          <a:pt x="114" y="4"/>
                        </a:lnTo>
                        <a:lnTo>
                          <a:pt x="114" y="6"/>
                        </a:lnTo>
                        <a:lnTo>
                          <a:pt x="116" y="6"/>
                        </a:lnTo>
                        <a:lnTo>
                          <a:pt x="124" y="6"/>
                        </a:lnTo>
                        <a:lnTo>
                          <a:pt x="126" y="6"/>
                        </a:lnTo>
                        <a:lnTo>
                          <a:pt x="128" y="6"/>
                        </a:lnTo>
                        <a:lnTo>
                          <a:pt x="126" y="8"/>
                        </a:lnTo>
                        <a:lnTo>
                          <a:pt x="130" y="8"/>
                        </a:lnTo>
                        <a:lnTo>
                          <a:pt x="136" y="8"/>
                        </a:lnTo>
                        <a:lnTo>
                          <a:pt x="138" y="8"/>
                        </a:lnTo>
                        <a:lnTo>
                          <a:pt x="134" y="10"/>
                        </a:lnTo>
                        <a:lnTo>
                          <a:pt x="144" y="10"/>
                        </a:lnTo>
                        <a:lnTo>
                          <a:pt x="152" y="10"/>
                        </a:lnTo>
                        <a:lnTo>
                          <a:pt x="158" y="12"/>
                        </a:lnTo>
                        <a:lnTo>
                          <a:pt x="156" y="14"/>
                        </a:lnTo>
                        <a:lnTo>
                          <a:pt x="152" y="14"/>
                        </a:lnTo>
                        <a:lnTo>
                          <a:pt x="148" y="14"/>
                        </a:lnTo>
                        <a:lnTo>
                          <a:pt x="150" y="16"/>
                        </a:lnTo>
                        <a:lnTo>
                          <a:pt x="160" y="16"/>
                        </a:lnTo>
                        <a:lnTo>
                          <a:pt x="164" y="14"/>
                        </a:lnTo>
                        <a:lnTo>
                          <a:pt x="168" y="14"/>
                        </a:lnTo>
                        <a:lnTo>
                          <a:pt x="170" y="16"/>
                        </a:lnTo>
                        <a:lnTo>
                          <a:pt x="168" y="16"/>
                        </a:lnTo>
                        <a:lnTo>
                          <a:pt x="172" y="18"/>
                        </a:lnTo>
                        <a:lnTo>
                          <a:pt x="174" y="18"/>
                        </a:lnTo>
                        <a:lnTo>
                          <a:pt x="174" y="20"/>
                        </a:lnTo>
                        <a:lnTo>
                          <a:pt x="180" y="22"/>
                        </a:lnTo>
                        <a:lnTo>
                          <a:pt x="178" y="22"/>
                        </a:lnTo>
                        <a:lnTo>
                          <a:pt x="182" y="22"/>
                        </a:lnTo>
                        <a:lnTo>
                          <a:pt x="184" y="22"/>
                        </a:lnTo>
                        <a:lnTo>
                          <a:pt x="184" y="24"/>
                        </a:lnTo>
                        <a:lnTo>
                          <a:pt x="170" y="24"/>
                        </a:lnTo>
                        <a:lnTo>
                          <a:pt x="168" y="24"/>
                        </a:lnTo>
                        <a:lnTo>
                          <a:pt x="168" y="26"/>
                        </a:lnTo>
                        <a:lnTo>
                          <a:pt x="174" y="26"/>
                        </a:lnTo>
                        <a:lnTo>
                          <a:pt x="176" y="28"/>
                        </a:lnTo>
                        <a:lnTo>
                          <a:pt x="168" y="28"/>
                        </a:lnTo>
                        <a:lnTo>
                          <a:pt x="170" y="30"/>
                        </a:lnTo>
                        <a:lnTo>
                          <a:pt x="168" y="30"/>
                        </a:lnTo>
                        <a:lnTo>
                          <a:pt x="172" y="32"/>
                        </a:lnTo>
                        <a:lnTo>
                          <a:pt x="180" y="32"/>
                        </a:lnTo>
                        <a:lnTo>
                          <a:pt x="182" y="34"/>
                        </a:lnTo>
                        <a:lnTo>
                          <a:pt x="178" y="34"/>
                        </a:lnTo>
                        <a:lnTo>
                          <a:pt x="170" y="34"/>
                        </a:lnTo>
                        <a:lnTo>
                          <a:pt x="174" y="36"/>
                        </a:lnTo>
                        <a:lnTo>
                          <a:pt x="176" y="36"/>
                        </a:lnTo>
                        <a:lnTo>
                          <a:pt x="176" y="38"/>
                        </a:lnTo>
                        <a:lnTo>
                          <a:pt x="172" y="38"/>
                        </a:lnTo>
                        <a:lnTo>
                          <a:pt x="168" y="38"/>
                        </a:lnTo>
                        <a:lnTo>
                          <a:pt x="170" y="38"/>
                        </a:lnTo>
                        <a:lnTo>
                          <a:pt x="176" y="40"/>
                        </a:lnTo>
                        <a:lnTo>
                          <a:pt x="180" y="40"/>
                        </a:lnTo>
                        <a:lnTo>
                          <a:pt x="166" y="42"/>
                        </a:lnTo>
                        <a:lnTo>
                          <a:pt x="168" y="42"/>
                        </a:lnTo>
                        <a:lnTo>
                          <a:pt x="170" y="42"/>
                        </a:lnTo>
                        <a:lnTo>
                          <a:pt x="168" y="42"/>
                        </a:lnTo>
                        <a:lnTo>
                          <a:pt x="160" y="42"/>
                        </a:lnTo>
                        <a:lnTo>
                          <a:pt x="152" y="42"/>
                        </a:lnTo>
                        <a:lnTo>
                          <a:pt x="148" y="44"/>
                        </a:lnTo>
                        <a:lnTo>
                          <a:pt x="144" y="44"/>
                        </a:lnTo>
                        <a:lnTo>
                          <a:pt x="130" y="44"/>
                        </a:lnTo>
                        <a:lnTo>
                          <a:pt x="122" y="44"/>
                        </a:lnTo>
                        <a:lnTo>
                          <a:pt x="118" y="44"/>
                        </a:lnTo>
                        <a:lnTo>
                          <a:pt x="114" y="44"/>
                        </a:lnTo>
                        <a:lnTo>
                          <a:pt x="108" y="44"/>
                        </a:lnTo>
                        <a:lnTo>
                          <a:pt x="106" y="44"/>
                        </a:lnTo>
                        <a:lnTo>
                          <a:pt x="102" y="44"/>
                        </a:lnTo>
                        <a:lnTo>
                          <a:pt x="78" y="46"/>
                        </a:lnTo>
                        <a:lnTo>
                          <a:pt x="72" y="44"/>
                        </a:lnTo>
                        <a:lnTo>
                          <a:pt x="70" y="44"/>
                        </a:lnTo>
                        <a:lnTo>
                          <a:pt x="68" y="46"/>
                        </a:lnTo>
                        <a:lnTo>
                          <a:pt x="52" y="44"/>
                        </a:lnTo>
                        <a:lnTo>
                          <a:pt x="44" y="44"/>
                        </a:lnTo>
                        <a:lnTo>
                          <a:pt x="40" y="44"/>
                        </a:lnTo>
                        <a:lnTo>
                          <a:pt x="34" y="44"/>
                        </a:lnTo>
                        <a:lnTo>
                          <a:pt x="42" y="42"/>
                        </a:lnTo>
                        <a:lnTo>
                          <a:pt x="36" y="42"/>
                        </a:lnTo>
                        <a:lnTo>
                          <a:pt x="28" y="42"/>
                        </a:lnTo>
                        <a:lnTo>
                          <a:pt x="20" y="42"/>
                        </a:lnTo>
                        <a:lnTo>
                          <a:pt x="20" y="40"/>
                        </a:lnTo>
                        <a:lnTo>
                          <a:pt x="24" y="40"/>
                        </a:lnTo>
                        <a:lnTo>
                          <a:pt x="16" y="38"/>
                        </a:lnTo>
                        <a:lnTo>
                          <a:pt x="0" y="36"/>
                        </a:lnTo>
                        <a:lnTo>
                          <a:pt x="2" y="34"/>
                        </a:lnTo>
                        <a:lnTo>
                          <a:pt x="10" y="34"/>
                        </a:lnTo>
                        <a:lnTo>
                          <a:pt x="20" y="32"/>
                        </a:lnTo>
                        <a:lnTo>
                          <a:pt x="24" y="32"/>
                        </a:lnTo>
                        <a:lnTo>
                          <a:pt x="22" y="32"/>
                        </a:lnTo>
                        <a:lnTo>
                          <a:pt x="20" y="30"/>
                        </a:lnTo>
                        <a:lnTo>
                          <a:pt x="24" y="30"/>
                        </a:lnTo>
                        <a:lnTo>
                          <a:pt x="22" y="28"/>
                        </a:lnTo>
                        <a:lnTo>
                          <a:pt x="24" y="26"/>
                        </a:lnTo>
                        <a:lnTo>
                          <a:pt x="34" y="26"/>
                        </a:lnTo>
                        <a:lnTo>
                          <a:pt x="32" y="26"/>
                        </a:lnTo>
                        <a:lnTo>
                          <a:pt x="34" y="26"/>
                        </a:lnTo>
                        <a:lnTo>
                          <a:pt x="34" y="24"/>
                        </a:lnTo>
                        <a:lnTo>
                          <a:pt x="28" y="20"/>
                        </a:lnTo>
                        <a:lnTo>
                          <a:pt x="22" y="18"/>
                        </a:lnTo>
                        <a:lnTo>
                          <a:pt x="26" y="18"/>
                        </a:lnTo>
                        <a:lnTo>
                          <a:pt x="32" y="18"/>
                        </a:lnTo>
                        <a:lnTo>
                          <a:pt x="34" y="18"/>
                        </a:lnTo>
                        <a:lnTo>
                          <a:pt x="38" y="16"/>
                        </a:lnTo>
                        <a:lnTo>
                          <a:pt x="44" y="16"/>
                        </a:lnTo>
                        <a:lnTo>
                          <a:pt x="44" y="14"/>
                        </a:lnTo>
                        <a:lnTo>
                          <a:pt x="48" y="14"/>
                        </a:lnTo>
                        <a:lnTo>
                          <a:pt x="52" y="14"/>
                        </a:lnTo>
                        <a:lnTo>
                          <a:pt x="54" y="16"/>
                        </a:lnTo>
                        <a:lnTo>
                          <a:pt x="58" y="18"/>
                        </a:lnTo>
                        <a:lnTo>
                          <a:pt x="68" y="16"/>
                        </a:lnTo>
                        <a:lnTo>
                          <a:pt x="70" y="16"/>
                        </a:lnTo>
                        <a:lnTo>
                          <a:pt x="68" y="14"/>
                        </a:lnTo>
                        <a:lnTo>
                          <a:pt x="66" y="14"/>
                        </a:lnTo>
                        <a:lnTo>
                          <a:pt x="66" y="12"/>
                        </a:lnTo>
                        <a:lnTo>
                          <a:pt x="66" y="10"/>
                        </a:lnTo>
                        <a:lnTo>
                          <a:pt x="68" y="10"/>
                        </a:lnTo>
                        <a:lnTo>
                          <a:pt x="76" y="10"/>
                        </a:lnTo>
                        <a:lnTo>
                          <a:pt x="76" y="8"/>
                        </a:lnTo>
                        <a:lnTo>
                          <a:pt x="82" y="10"/>
                        </a:lnTo>
                        <a:lnTo>
                          <a:pt x="84" y="12"/>
                        </a:lnTo>
                        <a:lnTo>
                          <a:pt x="88" y="12"/>
                        </a:lnTo>
                        <a:lnTo>
                          <a:pt x="90" y="10"/>
                        </a:lnTo>
                        <a:lnTo>
                          <a:pt x="90" y="8"/>
                        </a:lnTo>
                        <a:lnTo>
                          <a:pt x="84" y="6"/>
                        </a:lnTo>
                        <a:lnTo>
                          <a:pt x="82" y="6"/>
                        </a:lnTo>
                        <a:lnTo>
                          <a:pt x="84" y="6"/>
                        </a:lnTo>
                        <a:lnTo>
                          <a:pt x="88" y="4"/>
                        </a:lnTo>
                        <a:lnTo>
                          <a:pt x="94" y="6"/>
                        </a:lnTo>
                        <a:lnTo>
                          <a:pt x="94" y="4"/>
                        </a:lnTo>
                        <a:lnTo>
                          <a:pt x="96" y="4"/>
                        </a:lnTo>
                        <a:lnTo>
                          <a:pt x="98" y="4"/>
                        </a:lnTo>
                        <a:lnTo>
                          <a:pt x="96" y="4"/>
                        </a:lnTo>
                        <a:lnTo>
                          <a:pt x="90" y="0"/>
                        </a:lnTo>
                        <a:lnTo>
                          <a:pt x="94" y="0"/>
                        </a:lnTo>
                        <a:lnTo>
                          <a:pt x="92" y="0"/>
                        </a:lnTo>
                        <a:close/>
                      </a:path>
                    </a:pathLst>
                  </a:custGeom>
                  <a:solidFill>
                    <a:srgbClr val="2D562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29" name="Freeform 537"/>
                  <p:cNvSpPr>
                    <a:spLocks/>
                  </p:cNvSpPr>
                  <p:nvPr/>
                </p:nvSpPr>
                <p:spPr bwMode="auto">
                  <a:xfrm>
                    <a:off x="5022" y="1819"/>
                    <a:ext cx="100" cy="46"/>
                  </a:xfrm>
                  <a:custGeom>
                    <a:avLst/>
                    <a:gdLst>
                      <a:gd name="T0" fmla="*/ 60 w 100"/>
                      <a:gd name="T1" fmla="*/ 0 h 46"/>
                      <a:gd name="T2" fmla="*/ 60 w 100"/>
                      <a:gd name="T3" fmla="*/ 4 h 46"/>
                      <a:gd name="T4" fmla="*/ 62 w 100"/>
                      <a:gd name="T5" fmla="*/ 8 h 46"/>
                      <a:gd name="T6" fmla="*/ 68 w 100"/>
                      <a:gd name="T7" fmla="*/ 6 h 46"/>
                      <a:gd name="T8" fmla="*/ 70 w 100"/>
                      <a:gd name="T9" fmla="*/ 8 h 46"/>
                      <a:gd name="T10" fmla="*/ 74 w 100"/>
                      <a:gd name="T11" fmla="*/ 10 h 46"/>
                      <a:gd name="T12" fmla="*/ 78 w 100"/>
                      <a:gd name="T13" fmla="*/ 12 h 46"/>
                      <a:gd name="T14" fmla="*/ 86 w 100"/>
                      <a:gd name="T15" fmla="*/ 14 h 46"/>
                      <a:gd name="T16" fmla="*/ 82 w 100"/>
                      <a:gd name="T17" fmla="*/ 16 h 46"/>
                      <a:gd name="T18" fmla="*/ 90 w 100"/>
                      <a:gd name="T19" fmla="*/ 16 h 46"/>
                      <a:gd name="T20" fmla="*/ 92 w 100"/>
                      <a:gd name="T21" fmla="*/ 16 h 46"/>
                      <a:gd name="T22" fmla="*/ 94 w 100"/>
                      <a:gd name="T23" fmla="*/ 20 h 46"/>
                      <a:gd name="T24" fmla="*/ 96 w 100"/>
                      <a:gd name="T25" fmla="*/ 20 h 46"/>
                      <a:gd name="T26" fmla="*/ 100 w 100"/>
                      <a:gd name="T27" fmla="*/ 22 h 46"/>
                      <a:gd name="T28" fmla="*/ 92 w 100"/>
                      <a:gd name="T29" fmla="*/ 26 h 46"/>
                      <a:gd name="T30" fmla="*/ 94 w 100"/>
                      <a:gd name="T31" fmla="*/ 26 h 46"/>
                      <a:gd name="T32" fmla="*/ 96 w 100"/>
                      <a:gd name="T33" fmla="*/ 28 h 46"/>
                      <a:gd name="T34" fmla="*/ 94 w 100"/>
                      <a:gd name="T35" fmla="*/ 30 h 46"/>
                      <a:gd name="T36" fmla="*/ 94 w 100"/>
                      <a:gd name="T37" fmla="*/ 32 h 46"/>
                      <a:gd name="T38" fmla="*/ 96 w 100"/>
                      <a:gd name="T39" fmla="*/ 34 h 46"/>
                      <a:gd name="T40" fmla="*/ 96 w 100"/>
                      <a:gd name="T41" fmla="*/ 36 h 46"/>
                      <a:gd name="T42" fmla="*/ 92 w 100"/>
                      <a:gd name="T43" fmla="*/ 38 h 46"/>
                      <a:gd name="T44" fmla="*/ 98 w 100"/>
                      <a:gd name="T45" fmla="*/ 42 h 46"/>
                      <a:gd name="T46" fmla="*/ 92 w 100"/>
                      <a:gd name="T47" fmla="*/ 44 h 46"/>
                      <a:gd name="T48" fmla="*/ 84 w 100"/>
                      <a:gd name="T49" fmla="*/ 42 h 46"/>
                      <a:gd name="T50" fmla="*/ 70 w 100"/>
                      <a:gd name="T51" fmla="*/ 44 h 46"/>
                      <a:gd name="T52" fmla="*/ 64 w 100"/>
                      <a:gd name="T53" fmla="*/ 44 h 46"/>
                      <a:gd name="T54" fmla="*/ 58 w 100"/>
                      <a:gd name="T55" fmla="*/ 44 h 46"/>
                      <a:gd name="T56" fmla="*/ 42 w 100"/>
                      <a:gd name="T57" fmla="*/ 46 h 46"/>
                      <a:gd name="T58" fmla="*/ 38 w 100"/>
                      <a:gd name="T59" fmla="*/ 46 h 46"/>
                      <a:gd name="T60" fmla="*/ 24 w 100"/>
                      <a:gd name="T61" fmla="*/ 44 h 46"/>
                      <a:gd name="T62" fmla="*/ 22 w 100"/>
                      <a:gd name="T63" fmla="*/ 42 h 46"/>
                      <a:gd name="T64" fmla="*/ 10 w 100"/>
                      <a:gd name="T65" fmla="*/ 42 h 46"/>
                      <a:gd name="T66" fmla="*/ 14 w 100"/>
                      <a:gd name="T67" fmla="*/ 40 h 46"/>
                      <a:gd name="T68" fmla="*/ 6 w 100"/>
                      <a:gd name="T69" fmla="*/ 34 h 46"/>
                      <a:gd name="T70" fmla="*/ 12 w 100"/>
                      <a:gd name="T71" fmla="*/ 32 h 46"/>
                      <a:gd name="T72" fmla="*/ 14 w 100"/>
                      <a:gd name="T73" fmla="*/ 30 h 46"/>
                      <a:gd name="T74" fmla="*/ 12 w 100"/>
                      <a:gd name="T75" fmla="*/ 28 h 46"/>
                      <a:gd name="T76" fmla="*/ 18 w 100"/>
                      <a:gd name="T77" fmla="*/ 28 h 46"/>
                      <a:gd name="T78" fmla="*/ 20 w 100"/>
                      <a:gd name="T79" fmla="*/ 26 h 46"/>
                      <a:gd name="T80" fmla="*/ 12 w 100"/>
                      <a:gd name="T81" fmla="*/ 18 h 46"/>
                      <a:gd name="T82" fmla="*/ 18 w 100"/>
                      <a:gd name="T83" fmla="*/ 18 h 46"/>
                      <a:gd name="T84" fmla="*/ 20 w 100"/>
                      <a:gd name="T85" fmla="*/ 18 h 46"/>
                      <a:gd name="T86" fmla="*/ 24 w 100"/>
                      <a:gd name="T87" fmla="*/ 16 h 46"/>
                      <a:gd name="T88" fmla="*/ 28 w 100"/>
                      <a:gd name="T89" fmla="*/ 16 h 46"/>
                      <a:gd name="T90" fmla="*/ 30 w 100"/>
                      <a:gd name="T91" fmla="*/ 18 h 46"/>
                      <a:gd name="T92" fmla="*/ 38 w 100"/>
                      <a:gd name="T93" fmla="*/ 16 h 46"/>
                      <a:gd name="T94" fmla="*/ 36 w 100"/>
                      <a:gd name="T95" fmla="*/ 10 h 46"/>
                      <a:gd name="T96" fmla="*/ 42 w 100"/>
                      <a:gd name="T97" fmla="*/ 8 h 46"/>
                      <a:gd name="T98" fmla="*/ 48 w 100"/>
                      <a:gd name="T99" fmla="*/ 12 h 46"/>
                      <a:gd name="T100" fmla="*/ 46 w 100"/>
                      <a:gd name="T101" fmla="*/ 6 h 46"/>
                      <a:gd name="T102" fmla="*/ 50 w 100"/>
                      <a:gd name="T103" fmla="*/ 6 h 46"/>
                      <a:gd name="T104" fmla="*/ 52 w 100"/>
                      <a:gd name="T105" fmla="*/ 4 h 46"/>
                      <a:gd name="T106" fmla="*/ 50 w 100"/>
                      <a:gd name="T107" fmla="*/ 2 h 4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100"/>
                      <a:gd name="T163" fmla="*/ 0 h 46"/>
                      <a:gd name="T164" fmla="*/ 100 w 100"/>
                      <a:gd name="T165" fmla="*/ 46 h 4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100" h="46">
                        <a:moveTo>
                          <a:pt x="50" y="2"/>
                        </a:moveTo>
                        <a:lnTo>
                          <a:pt x="50" y="2"/>
                        </a:lnTo>
                        <a:lnTo>
                          <a:pt x="56" y="0"/>
                        </a:lnTo>
                        <a:lnTo>
                          <a:pt x="60" y="0"/>
                        </a:lnTo>
                        <a:lnTo>
                          <a:pt x="60" y="2"/>
                        </a:lnTo>
                        <a:lnTo>
                          <a:pt x="60" y="4"/>
                        </a:lnTo>
                        <a:lnTo>
                          <a:pt x="62" y="6"/>
                        </a:lnTo>
                        <a:lnTo>
                          <a:pt x="62" y="8"/>
                        </a:lnTo>
                        <a:lnTo>
                          <a:pt x="64" y="8"/>
                        </a:lnTo>
                        <a:lnTo>
                          <a:pt x="68" y="6"/>
                        </a:lnTo>
                        <a:lnTo>
                          <a:pt x="70" y="8"/>
                        </a:lnTo>
                        <a:lnTo>
                          <a:pt x="68" y="8"/>
                        </a:lnTo>
                        <a:lnTo>
                          <a:pt x="70" y="8"/>
                        </a:lnTo>
                        <a:lnTo>
                          <a:pt x="74" y="8"/>
                        </a:lnTo>
                        <a:lnTo>
                          <a:pt x="74" y="10"/>
                        </a:lnTo>
                        <a:lnTo>
                          <a:pt x="78" y="12"/>
                        </a:lnTo>
                        <a:lnTo>
                          <a:pt x="84" y="10"/>
                        </a:lnTo>
                        <a:lnTo>
                          <a:pt x="86" y="12"/>
                        </a:lnTo>
                        <a:lnTo>
                          <a:pt x="86" y="14"/>
                        </a:lnTo>
                        <a:lnTo>
                          <a:pt x="84" y="16"/>
                        </a:lnTo>
                        <a:lnTo>
                          <a:pt x="82" y="16"/>
                        </a:lnTo>
                        <a:lnTo>
                          <a:pt x="88" y="16"/>
                        </a:lnTo>
                        <a:lnTo>
                          <a:pt x="90" y="16"/>
                        </a:lnTo>
                        <a:lnTo>
                          <a:pt x="92" y="16"/>
                        </a:lnTo>
                        <a:lnTo>
                          <a:pt x="92" y="18"/>
                        </a:lnTo>
                        <a:lnTo>
                          <a:pt x="94" y="20"/>
                        </a:lnTo>
                        <a:lnTo>
                          <a:pt x="96" y="20"/>
                        </a:lnTo>
                        <a:lnTo>
                          <a:pt x="98" y="22"/>
                        </a:lnTo>
                        <a:lnTo>
                          <a:pt x="96" y="22"/>
                        </a:lnTo>
                        <a:lnTo>
                          <a:pt x="100" y="22"/>
                        </a:lnTo>
                        <a:lnTo>
                          <a:pt x="100" y="24"/>
                        </a:lnTo>
                        <a:lnTo>
                          <a:pt x="92" y="26"/>
                        </a:lnTo>
                        <a:lnTo>
                          <a:pt x="94" y="26"/>
                        </a:lnTo>
                        <a:lnTo>
                          <a:pt x="96" y="28"/>
                        </a:lnTo>
                        <a:lnTo>
                          <a:pt x="92" y="28"/>
                        </a:lnTo>
                        <a:lnTo>
                          <a:pt x="94" y="30"/>
                        </a:lnTo>
                        <a:lnTo>
                          <a:pt x="92" y="30"/>
                        </a:lnTo>
                        <a:lnTo>
                          <a:pt x="94" y="32"/>
                        </a:lnTo>
                        <a:lnTo>
                          <a:pt x="98" y="32"/>
                        </a:lnTo>
                        <a:lnTo>
                          <a:pt x="98" y="34"/>
                        </a:lnTo>
                        <a:lnTo>
                          <a:pt x="96" y="34"/>
                        </a:lnTo>
                        <a:lnTo>
                          <a:pt x="92" y="36"/>
                        </a:lnTo>
                        <a:lnTo>
                          <a:pt x="96" y="36"/>
                        </a:lnTo>
                        <a:lnTo>
                          <a:pt x="96" y="38"/>
                        </a:lnTo>
                        <a:lnTo>
                          <a:pt x="94" y="38"/>
                        </a:lnTo>
                        <a:lnTo>
                          <a:pt x="92" y="38"/>
                        </a:lnTo>
                        <a:lnTo>
                          <a:pt x="96" y="40"/>
                        </a:lnTo>
                        <a:lnTo>
                          <a:pt x="98" y="42"/>
                        </a:lnTo>
                        <a:lnTo>
                          <a:pt x="90" y="42"/>
                        </a:lnTo>
                        <a:lnTo>
                          <a:pt x="92" y="42"/>
                        </a:lnTo>
                        <a:lnTo>
                          <a:pt x="92" y="44"/>
                        </a:lnTo>
                        <a:lnTo>
                          <a:pt x="86" y="42"/>
                        </a:lnTo>
                        <a:lnTo>
                          <a:pt x="84" y="42"/>
                        </a:lnTo>
                        <a:lnTo>
                          <a:pt x="80" y="44"/>
                        </a:lnTo>
                        <a:lnTo>
                          <a:pt x="78" y="44"/>
                        </a:lnTo>
                        <a:lnTo>
                          <a:pt x="70" y="44"/>
                        </a:lnTo>
                        <a:lnTo>
                          <a:pt x="66" y="44"/>
                        </a:lnTo>
                        <a:lnTo>
                          <a:pt x="64" y="44"/>
                        </a:lnTo>
                        <a:lnTo>
                          <a:pt x="62" y="44"/>
                        </a:lnTo>
                        <a:lnTo>
                          <a:pt x="58" y="44"/>
                        </a:lnTo>
                        <a:lnTo>
                          <a:pt x="56" y="44"/>
                        </a:lnTo>
                        <a:lnTo>
                          <a:pt x="42" y="46"/>
                        </a:lnTo>
                        <a:lnTo>
                          <a:pt x="40" y="44"/>
                        </a:lnTo>
                        <a:lnTo>
                          <a:pt x="38" y="44"/>
                        </a:lnTo>
                        <a:lnTo>
                          <a:pt x="38" y="46"/>
                        </a:lnTo>
                        <a:lnTo>
                          <a:pt x="28" y="44"/>
                        </a:lnTo>
                        <a:lnTo>
                          <a:pt x="24" y="44"/>
                        </a:lnTo>
                        <a:lnTo>
                          <a:pt x="18" y="44"/>
                        </a:lnTo>
                        <a:lnTo>
                          <a:pt x="22" y="42"/>
                        </a:lnTo>
                        <a:lnTo>
                          <a:pt x="16" y="42"/>
                        </a:lnTo>
                        <a:lnTo>
                          <a:pt x="12" y="42"/>
                        </a:lnTo>
                        <a:lnTo>
                          <a:pt x="10" y="42"/>
                        </a:lnTo>
                        <a:lnTo>
                          <a:pt x="12" y="40"/>
                        </a:lnTo>
                        <a:lnTo>
                          <a:pt x="14" y="40"/>
                        </a:lnTo>
                        <a:lnTo>
                          <a:pt x="10" y="38"/>
                        </a:lnTo>
                        <a:lnTo>
                          <a:pt x="0" y="36"/>
                        </a:lnTo>
                        <a:lnTo>
                          <a:pt x="6" y="34"/>
                        </a:lnTo>
                        <a:lnTo>
                          <a:pt x="12" y="32"/>
                        </a:lnTo>
                        <a:lnTo>
                          <a:pt x="14" y="32"/>
                        </a:lnTo>
                        <a:lnTo>
                          <a:pt x="12" y="32"/>
                        </a:lnTo>
                        <a:lnTo>
                          <a:pt x="10" y="32"/>
                        </a:lnTo>
                        <a:lnTo>
                          <a:pt x="14" y="30"/>
                        </a:lnTo>
                        <a:lnTo>
                          <a:pt x="12" y="28"/>
                        </a:lnTo>
                        <a:lnTo>
                          <a:pt x="14" y="28"/>
                        </a:lnTo>
                        <a:lnTo>
                          <a:pt x="18" y="28"/>
                        </a:lnTo>
                        <a:lnTo>
                          <a:pt x="18" y="26"/>
                        </a:lnTo>
                        <a:lnTo>
                          <a:pt x="20" y="26"/>
                        </a:lnTo>
                        <a:lnTo>
                          <a:pt x="18" y="24"/>
                        </a:lnTo>
                        <a:lnTo>
                          <a:pt x="16" y="22"/>
                        </a:lnTo>
                        <a:lnTo>
                          <a:pt x="12" y="18"/>
                        </a:lnTo>
                        <a:lnTo>
                          <a:pt x="14" y="18"/>
                        </a:lnTo>
                        <a:lnTo>
                          <a:pt x="18" y="18"/>
                        </a:lnTo>
                        <a:lnTo>
                          <a:pt x="20" y="18"/>
                        </a:lnTo>
                        <a:lnTo>
                          <a:pt x="18" y="18"/>
                        </a:lnTo>
                        <a:lnTo>
                          <a:pt x="20" y="18"/>
                        </a:lnTo>
                        <a:lnTo>
                          <a:pt x="22" y="16"/>
                        </a:lnTo>
                        <a:lnTo>
                          <a:pt x="24" y="16"/>
                        </a:lnTo>
                        <a:lnTo>
                          <a:pt x="26" y="16"/>
                        </a:lnTo>
                        <a:lnTo>
                          <a:pt x="28" y="16"/>
                        </a:lnTo>
                        <a:lnTo>
                          <a:pt x="30" y="16"/>
                        </a:lnTo>
                        <a:lnTo>
                          <a:pt x="30" y="18"/>
                        </a:lnTo>
                        <a:lnTo>
                          <a:pt x="34" y="18"/>
                        </a:lnTo>
                        <a:lnTo>
                          <a:pt x="38" y="18"/>
                        </a:lnTo>
                        <a:lnTo>
                          <a:pt x="38" y="16"/>
                        </a:lnTo>
                        <a:lnTo>
                          <a:pt x="36" y="14"/>
                        </a:lnTo>
                        <a:lnTo>
                          <a:pt x="36" y="12"/>
                        </a:lnTo>
                        <a:lnTo>
                          <a:pt x="36" y="10"/>
                        </a:lnTo>
                        <a:lnTo>
                          <a:pt x="42" y="12"/>
                        </a:lnTo>
                        <a:lnTo>
                          <a:pt x="42" y="8"/>
                        </a:lnTo>
                        <a:lnTo>
                          <a:pt x="44" y="12"/>
                        </a:lnTo>
                        <a:lnTo>
                          <a:pt x="46" y="12"/>
                        </a:lnTo>
                        <a:lnTo>
                          <a:pt x="48" y="12"/>
                        </a:lnTo>
                        <a:lnTo>
                          <a:pt x="50" y="10"/>
                        </a:lnTo>
                        <a:lnTo>
                          <a:pt x="46" y="8"/>
                        </a:lnTo>
                        <a:lnTo>
                          <a:pt x="46" y="6"/>
                        </a:lnTo>
                        <a:lnTo>
                          <a:pt x="48" y="6"/>
                        </a:lnTo>
                        <a:lnTo>
                          <a:pt x="50" y="6"/>
                        </a:lnTo>
                        <a:lnTo>
                          <a:pt x="52" y="6"/>
                        </a:lnTo>
                        <a:lnTo>
                          <a:pt x="52" y="4"/>
                        </a:lnTo>
                        <a:lnTo>
                          <a:pt x="50" y="2"/>
                        </a:lnTo>
                        <a:lnTo>
                          <a:pt x="52" y="2"/>
                        </a:lnTo>
                        <a:lnTo>
                          <a:pt x="50" y="2"/>
                        </a:lnTo>
                        <a:close/>
                      </a:path>
                    </a:pathLst>
                  </a:custGeom>
                  <a:solidFill>
                    <a:srgbClr val="88A56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30" name="Freeform 538"/>
                  <p:cNvSpPr>
                    <a:spLocks/>
                  </p:cNvSpPr>
                  <p:nvPr/>
                </p:nvSpPr>
                <p:spPr bwMode="auto">
                  <a:xfrm>
                    <a:off x="5026" y="1825"/>
                    <a:ext cx="96" cy="40"/>
                  </a:xfrm>
                  <a:custGeom>
                    <a:avLst/>
                    <a:gdLst>
                      <a:gd name="T0" fmla="*/ 56 w 96"/>
                      <a:gd name="T1" fmla="*/ 0 h 40"/>
                      <a:gd name="T2" fmla="*/ 58 w 96"/>
                      <a:gd name="T3" fmla="*/ 4 h 40"/>
                      <a:gd name="T4" fmla="*/ 58 w 96"/>
                      <a:gd name="T5" fmla="*/ 6 h 40"/>
                      <a:gd name="T6" fmla="*/ 64 w 96"/>
                      <a:gd name="T7" fmla="*/ 6 h 40"/>
                      <a:gd name="T8" fmla="*/ 66 w 96"/>
                      <a:gd name="T9" fmla="*/ 8 h 40"/>
                      <a:gd name="T10" fmla="*/ 70 w 96"/>
                      <a:gd name="T11" fmla="*/ 8 h 40"/>
                      <a:gd name="T12" fmla="*/ 74 w 96"/>
                      <a:gd name="T13" fmla="*/ 10 h 40"/>
                      <a:gd name="T14" fmla="*/ 80 w 96"/>
                      <a:gd name="T15" fmla="*/ 12 h 40"/>
                      <a:gd name="T16" fmla="*/ 78 w 96"/>
                      <a:gd name="T17" fmla="*/ 14 h 40"/>
                      <a:gd name="T18" fmla="*/ 84 w 96"/>
                      <a:gd name="T19" fmla="*/ 14 h 40"/>
                      <a:gd name="T20" fmla="*/ 86 w 96"/>
                      <a:gd name="T21" fmla="*/ 14 h 40"/>
                      <a:gd name="T22" fmla="*/ 88 w 96"/>
                      <a:gd name="T23" fmla="*/ 16 h 40"/>
                      <a:gd name="T24" fmla="*/ 90 w 96"/>
                      <a:gd name="T25" fmla="*/ 18 h 40"/>
                      <a:gd name="T26" fmla="*/ 94 w 96"/>
                      <a:gd name="T27" fmla="*/ 20 h 40"/>
                      <a:gd name="T28" fmla="*/ 88 w 96"/>
                      <a:gd name="T29" fmla="*/ 22 h 40"/>
                      <a:gd name="T30" fmla="*/ 90 w 96"/>
                      <a:gd name="T31" fmla="*/ 22 h 40"/>
                      <a:gd name="T32" fmla="*/ 90 w 96"/>
                      <a:gd name="T33" fmla="*/ 24 h 40"/>
                      <a:gd name="T34" fmla="*/ 88 w 96"/>
                      <a:gd name="T35" fmla="*/ 26 h 40"/>
                      <a:gd name="T36" fmla="*/ 88 w 96"/>
                      <a:gd name="T37" fmla="*/ 28 h 40"/>
                      <a:gd name="T38" fmla="*/ 92 w 96"/>
                      <a:gd name="T39" fmla="*/ 30 h 40"/>
                      <a:gd name="T40" fmla="*/ 90 w 96"/>
                      <a:gd name="T41" fmla="*/ 32 h 40"/>
                      <a:gd name="T42" fmla="*/ 86 w 96"/>
                      <a:gd name="T43" fmla="*/ 32 h 40"/>
                      <a:gd name="T44" fmla="*/ 92 w 96"/>
                      <a:gd name="T45" fmla="*/ 36 h 40"/>
                      <a:gd name="T46" fmla="*/ 86 w 96"/>
                      <a:gd name="T47" fmla="*/ 36 h 40"/>
                      <a:gd name="T48" fmla="*/ 82 w 96"/>
                      <a:gd name="T49" fmla="*/ 36 h 40"/>
                      <a:gd name="T50" fmla="*/ 74 w 96"/>
                      <a:gd name="T51" fmla="*/ 38 h 40"/>
                      <a:gd name="T52" fmla="*/ 62 w 96"/>
                      <a:gd name="T53" fmla="*/ 38 h 40"/>
                      <a:gd name="T54" fmla="*/ 58 w 96"/>
                      <a:gd name="T55" fmla="*/ 38 h 40"/>
                      <a:gd name="T56" fmla="*/ 54 w 96"/>
                      <a:gd name="T57" fmla="*/ 38 h 40"/>
                      <a:gd name="T58" fmla="*/ 40 w 96"/>
                      <a:gd name="T59" fmla="*/ 40 h 40"/>
                      <a:gd name="T60" fmla="*/ 34 w 96"/>
                      <a:gd name="T61" fmla="*/ 40 h 40"/>
                      <a:gd name="T62" fmla="*/ 16 w 96"/>
                      <a:gd name="T63" fmla="*/ 38 h 40"/>
                      <a:gd name="T64" fmla="*/ 14 w 96"/>
                      <a:gd name="T65" fmla="*/ 36 h 40"/>
                      <a:gd name="T66" fmla="*/ 10 w 96"/>
                      <a:gd name="T67" fmla="*/ 36 h 40"/>
                      <a:gd name="T68" fmla="*/ 0 w 96"/>
                      <a:gd name="T69" fmla="*/ 32 h 40"/>
                      <a:gd name="T70" fmla="*/ 10 w 96"/>
                      <a:gd name="T71" fmla="*/ 28 h 40"/>
                      <a:gd name="T72" fmla="*/ 10 w 96"/>
                      <a:gd name="T73" fmla="*/ 26 h 40"/>
                      <a:gd name="T74" fmla="*/ 12 w 96"/>
                      <a:gd name="T75" fmla="*/ 26 h 40"/>
                      <a:gd name="T76" fmla="*/ 12 w 96"/>
                      <a:gd name="T77" fmla="*/ 24 h 40"/>
                      <a:gd name="T78" fmla="*/ 16 w 96"/>
                      <a:gd name="T79" fmla="*/ 22 h 40"/>
                      <a:gd name="T80" fmla="*/ 16 w 96"/>
                      <a:gd name="T81" fmla="*/ 20 h 40"/>
                      <a:gd name="T82" fmla="*/ 14 w 96"/>
                      <a:gd name="T83" fmla="*/ 16 h 40"/>
                      <a:gd name="T84" fmla="*/ 16 w 96"/>
                      <a:gd name="T85" fmla="*/ 16 h 40"/>
                      <a:gd name="T86" fmla="*/ 22 w 96"/>
                      <a:gd name="T87" fmla="*/ 14 h 40"/>
                      <a:gd name="T88" fmla="*/ 24 w 96"/>
                      <a:gd name="T89" fmla="*/ 14 h 40"/>
                      <a:gd name="T90" fmla="*/ 28 w 96"/>
                      <a:gd name="T91" fmla="*/ 16 h 40"/>
                      <a:gd name="T92" fmla="*/ 34 w 96"/>
                      <a:gd name="T93" fmla="*/ 14 h 40"/>
                      <a:gd name="T94" fmla="*/ 34 w 96"/>
                      <a:gd name="T95" fmla="*/ 10 h 40"/>
                      <a:gd name="T96" fmla="*/ 40 w 96"/>
                      <a:gd name="T97" fmla="*/ 8 h 40"/>
                      <a:gd name="T98" fmla="*/ 44 w 96"/>
                      <a:gd name="T99" fmla="*/ 10 h 40"/>
                      <a:gd name="T100" fmla="*/ 42 w 96"/>
                      <a:gd name="T101" fmla="*/ 6 h 40"/>
                      <a:gd name="T102" fmla="*/ 48 w 96"/>
                      <a:gd name="T103" fmla="*/ 6 h 40"/>
                      <a:gd name="T104" fmla="*/ 50 w 96"/>
                      <a:gd name="T105" fmla="*/ 4 h 40"/>
                      <a:gd name="T106" fmla="*/ 46 w 96"/>
                      <a:gd name="T107" fmla="*/ 2 h 40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96"/>
                      <a:gd name="T163" fmla="*/ 0 h 40"/>
                      <a:gd name="T164" fmla="*/ 96 w 96"/>
                      <a:gd name="T165" fmla="*/ 40 h 40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96" h="40">
                        <a:moveTo>
                          <a:pt x="48" y="2"/>
                        </a:moveTo>
                        <a:lnTo>
                          <a:pt x="48" y="2"/>
                        </a:lnTo>
                        <a:lnTo>
                          <a:pt x="54" y="0"/>
                        </a:lnTo>
                        <a:lnTo>
                          <a:pt x="56" y="0"/>
                        </a:lnTo>
                        <a:lnTo>
                          <a:pt x="56" y="2"/>
                        </a:lnTo>
                        <a:lnTo>
                          <a:pt x="58" y="4"/>
                        </a:lnTo>
                        <a:lnTo>
                          <a:pt x="58" y="6"/>
                        </a:lnTo>
                        <a:lnTo>
                          <a:pt x="60" y="6"/>
                        </a:lnTo>
                        <a:lnTo>
                          <a:pt x="64" y="6"/>
                        </a:lnTo>
                        <a:lnTo>
                          <a:pt x="66" y="6"/>
                        </a:lnTo>
                        <a:lnTo>
                          <a:pt x="64" y="6"/>
                        </a:lnTo>
                        <a:lnTo>
                          <a:pt x="66" y="8"/>
                        </a:lnTo>
                        <a:lnTo>
                          <a:pt x="70" y="8"/>
                        </a:lnTo>
                        <a:lnTo>
                          <a:pt x="70" y="10"/>
                        </a:lnTo>
                        <a:lnTo>
                          <a:pt x="74" y="10"/>
                        </a:lnTo>
                        <a:lnTo>
                          <a:pt x="78" y="10"/>
                        </a:lnTo>
                        <a:lnTo>
                          <a:pt x="82" y="12"/>
                        </a:lnTo>
                        <a:lnTo>
                          <a:pt x="80" y="12"/>
                        </a:lnTo>
                        <a:lnTo>
                          <a:pt x="78" y="12"/>
                        </a:lnTo>
                        <a:lnTo>
                          <a:pt x="76" y="12"/>
                        </a:lnTo>
                        <a:lnTo>
                          <a:pt x="78" y="14"/>
                        </a:lnTo>
                        <a:lnTo>
                          <a:pt x="82" y="14"/>
                        </a:lnTo>
                        <a:lnTo>
                          <a:pt x="84" y="14"/>
                        </a:lnTo>
                        <a:lnTo>
                          <a:pt x="86" y="14"/>
                        </a:lnTo>
                        <a:lnTo>
                          <a:pt x="88" y="14"/>
                        </a:lnTo>
                        <a:lnTo>
                          <a:pt x="86" y="14"/>
                        </a:lnTo>
                        <a:lnTo>
                          <a:pt x="88" y="16"/>
                        </a:lnTo>
                        <a:lnTo>
                          <a:pt x="90" y="18"/>
                        </a:lnTo>
                        <a:lnTo>
                          <a:pt x="94" y="20"/>
                        </a:lnTo>
                        <a:lnTo>
                          <a:pt x="92" y="20"/>
                        </a:lnTo>
                        <a:lnTo>
                          <a:pt x="94" y="20"/>
                        </a:lnTo>
                        <a:lnTo>
                          <a:pt x="96" y="20"/>
                        </a:lnTo>
                        <a:lnTo>
                          <a:pt x="94" y="22"/>
                        </a:lnTo>
                        <a:lnTo>
                          <a:pt x="88" y="22"/>
                        </a:lnTo>
                        <a:lnTo>
                          <a:pt x="86" y="22"/>
                        </a:lnTo>
                        <a:lnTo>
                          <a:pt x="90" y="22"/>
                        </a:lnTo>
                        <a:lnTo>
                          <a:pt x="90" y="24"/>
                        </a:lnTo>
                        <a:lnTo>
                          <a:pt x="86" y="26"/>
                        </a:lnTo>
                        <a:lnTo>
                          <a:pt x="88" y="26"/>
                        </a:lnTo>
                        <a:lnTo>
                          <a:pt x="86" y="26"/>
                        </a:lnTo>
                        <a:lnTo>
                          <a:pt x="88" y="28"/>
                        </a:lnTo>
                        <a:lnTo>
                          <a:pt x="94" y="28"/>
                        </a:lnTo>
                        <a:lnTo>
                          <a:pt x="94" y="30"/>
                        </a:lnTo>
                        <a:lnTo>
                          <a:pt x="92" y="30"/>
                        </a:lnTo>
                        <a:lnTo>
                          <a:pt x="88" y="30"/>
                        </a:lnTo>
                        <a:lnTo>
                          <a:pt x="88" y="32"/>
                        </a:lnTo>
                        <a:lnTo>
                          <a:pt x="90" y="32"/>
                        </a:lnTo>
                        <a:lnTo>
                          <a:pt x="88" y="32"/>
                        </a:lnTo>
                        <a:lnTo>
                          <a:pt x="86" y="32"/>
                        </a:lnTo>
                        <a:lnTo>
                          <a:pt x="88" y="34"/>
                        </a:lnTo>
                        <a:lnTo>
                          <a:pt x="90" y="34"/>
                        </a:lnTo>
                        <a:lnTo>
                          <a:pt x="92" y="36"/>
                        </a:lnTo>
                        <a:lnTo>
                          <a:pt x="86" y="36"/>
                        </a:lnTo>
                        <a:lnTo>
                          <a:pt x="86" y="38"/>
                        </a:lnTo>
                        <a:lnTo>
                          <a:pt x="82" y="36"/>
                        </a:lnTo>
                        <a:lnTo>
                          <a:pt x="78" y="36"/>
                        </a:lnTo>
                        <a:lnTo>
                          <a:pt x="76" y="38"/>
                        </a:lnTo>
                        <a:lnTo>
                          <a:pt x="74" y="38"/>
                        </a:lnTo>
                        <a:lnTo>
                          <a:pt x="66" y="38"/>
                        </a:lnTo>
                        <a:lnTo>
                          <a:pt x="62" y="38"/>
                        </a:lnTo>
                        <a:lnTo>
                          <a:pt x="60" y="38"/>
                        </a:lnTo>
                        <a:lnTo>
                          <a:pt x="58" y="38"/>
                        </a:lnTo>
                        <a:lnTo>
                          <a:pt x="54" y="38"/>
                        </a:lnTo>
                        <a:lnTo>
                          <a:pt x="52" y="38"/>
                        </a:lnTo>
                        <a:lnTo>
                          <a:pt x="40" y="40"/>
                        </a:lnTo>
                        <a:lnTo>
                          <a:pt x="36" y="38"/>
                        </a:lnTo>
                        <a:lnTo>
                          <a:pt x="34" y="40"/>
                        </a:lnTo>
                        <a:lnTo>
                          <a:pt x="26" y="38"/>
                        </a:lnTo>
                        <a:lnTo>
                          <a:pt x="22" y="38"/>
                        </a:lnTo>
                        <a:lnTo>
                          <a:pt x="16" y="38"/>
                        </a:lnTo>
                        <a:lnTo>
                          <a:pt x="20" y="38"/>
                        </a:lnTo>
                        <a:lnTo>
                          <a:pt x="14" y="36"/>
                        </a:lnTo>
                        <a:lnTo>
                          <a:pt x="10" y="36"/>
                        </a:lnTo>
                        <a:lnTo>
                          <a:pt x="12" y="34"/>
                        </a:lnTo>
                        <a:lnTo>
                          <a:pt x="8" y="34"/>
                        </a:lnTo>
                        <a:lnTo>
                          <a:pt x="0" y="32"/>
                        </a:lnTo>
                        <a:lnTo>
                          <a:pt x="4" y="30"/>
                        </a:lnTo>
                        <a:lnTo>
                          <a:pt x="10" y="28"/>
                        </a:lnTo>
                        <a:lnTo>
                          <a:pt x="12" y="28"/>
                        </a:lnTo>
                        <a:lnTo>
                          <a:pt x="10" y="28"/>
                        </a:lnTo>
                        <a:lnTo>
                          <a:pt x="10" y="26"/>
                        </a:lnTo>
                        <a:lnTo>
                          <a:pt x="12" y="26"/>
                        </a:lnTo>
                        <a:lnTo>
                          <a:pt x="10" y="24"/>
                        </a:lnTo>
                        <a:lnTo>
                          <a:pt x="12" y="24"/>
                        </a:lnTo>
                        <a:lnTo>
                          <a:pt x="16" y="24"/>
                        </a:lnTo>
                        <a:lnTo>
                          <a:pt x="16" y="22"/>
                        </a:lnTo>
                        <a:lnTo>
                          <a:pt x="18" y="22"/>
                        </a:lnTo>
                        <a:lnTo>
                          <a:pt x="16" y="20"/>
                        </a:lnTo>
                        <a:lnTo>
                          <a:pt x="14" y="18"/>
                        </a:lnTo>
                        <a:lnTo>
                          <a:pt x="10" y="16"/>
                        </a:lnTo>
                        <a:lnTo>
                          <a:pt x="14" y="16"/>
                        </a:lnTo>
                        <a:lnTo>
                          <a:pt x="16" y="16"/>
                        </a:lnTo>
                        <a:lnTo>
                          <a:pt x="18" y="16"/>
                        </a:lnTo>
                        <a:lnTo>
                          <a:pt x="16" y="16"/>
                        </a:lnTo>
                        <a:lnTo>
                          <a:pt x="18" y="16"/>
                        </a:lnTo>
                        <a:lnTo>
                          <a:pt x="18" y="14"/>
                        </a:lnTo>
                        <a:lnTo>
                          <a:pt x="22" y="14"/>
                        </a:lnTo>
                        <a:lnTo>
                          <a:pt x="24" y="14"/>
                        </a:lnTo>
                        <a:lnTo>
                          <a:pt x="26" y="14"/>
                        </a:lnTo>
                        <a:lnTo>
                          <a:pt x="28" y="14"/>
                        </a:lnTo>
                        <a:lnTo>
                          <a:pt x="28" y="16"/>
                        </a:lnTo>
                        <a:lnTo>
                          <a:pt x="34" y="16"/>
                        </a:lnTo>
                        <a:lnTo>
                          <a:pt x="34" y="14"/>
                        </a:lnTo>
                        <a:lnTo>
                          <a:pt x="34" y="12"/>
                        </a:lnTo>
                        <a:lnTo>
                          <a:pt x="32" y="12"/>
                        </a:lnTo>
                        <a:lnTo>
                          <a:pt x="34" y="10"/>
                        </a:lnTo>
                        <a:lnTo>
                          <a:pt x="38" y="10"/>
                        </a:lnTo>
                        <a:lnTo>
                          <a:pt x="40" y="8"/>
                        </a:lnTo>
                        <a:lnTo>
                          <a:pt x="42" y="10"/>
                        </a:lnTo>
                        <a:lnTo>
                          <a:pt x="44" y="10"/>
                        </a:lnTo>
                        <a:lnTo>
                          <a:pt x="46" y="8"/>
                        </a:lnTo>
                        <a:lnTo>
                          <a:pt x="42" y="6"/>
                        </a:lnTo>
                        <a:lnTo>
                          <a:pt x="46" y="4"/>
                        </a:lnTo>
                        <a:lnTo>
                          <a:pt x="48" y="6"/>
                        </a:lnTo>
                        <a:lnTo>
                          <a:pt x="48" y="4"/>
                        </a:lnTo>
                        <a:lnTo>
                          <a:pt x="50" y="4"/>
                        </a:lnTo>
                        <a:lnTo>
                          <a:pt x="48" y="4"/>
                        </a:lnTo>
                        <a:lnTo>
                          <a:pt x="46" y="2"/>
                        </a:lnTo>
                        <a:lnTo>
                          <a:pt x="48" y="2"/>
                        </a:lnTo>
                        <a:close/>
                      </a:path>
                    </a:pathLst>
                  </a:custGeom>
                  <a:solidFill>
                    <a:srgbClr val="2D562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31" name="Freeform 540"/>
                  <p:cNvSpPr>
                    <a:spLocks/>
                  </p:cNvSpPr>
                  <p:nvPr/>
                </p:nvSpPr>
                <p:spPr bwMode="auto">
                  <a:xfrm>
                    <a:off x="4846" y="1831"/>
                    <a:ext cx="96" cy="40"/>
                  </a:xfrm>
                  <a:custGeom>
                    <a:avLst/>
                    <a:gdLst>
                      <a:gd name="T0" fmla="*/ 58 w 96"/>
                      <a:gd name="T1" fmla="*/ 2 h 40"/>
                      <a:gd name="T2" fmla="*/ 58 w 96"/>
                      <a:gd name="T3" fmla="*/ 4 h 40"/>
                      <a:gd name="T4" fmla="*/ 60 w 96"/>
                      <a:gd name="T5" fmla="*/ 6 h 40"/>
                      <a:gd name="T6" fmla="*/ 66 w 96"/>
                      <a:gd name="T7" fmla="*/ 6 h 40"/>
                      <a:gd name="T8" fmla="*/ 68 w 96"/>
                      <a:gd name="T9" fmla="*/ 8 h 40"/>
                      <a:gd name="T10" fmla="*/ 70 w 96"/>
                      <a:gd name="T11" fmla="*/ 10 h 40"/>
                      <a:gd name="T12" fmla="*/ 80 w 96"/>
                      <a:gd name="T13" fmla="*/ 10 h 40"/>
                      <a:gd name="T14" fmla="*/ 80 w 96"/>
                      <a:gd name="T15" fmla="*/ 14 h 40"/>
                      <a:gd name="T16" fmla="*/ 80 w 96"/>
                      <a:gd name="T17" fmla="*/ 14 h 40"/>
                      <a:gd name="T18" fmla="*/ 88 w 96"/>
                      <a:gd name="T19" fmla="*/ 14 h 40"/>
                      <a:gd name="T20" fmla="*/ 88 w 96"/>
                      <a:gd name="T21" fmla="*/ 16 h 40"/>
                      <a:gd name="T22" fmla="*/ 92 w 96"/>
                      <a:gd name="T23" fmla="*/ 18 h 40"/>
                      <a:gd name="T24" fmla="*/ 92 w 96"/>
                      <a:gd name="T25" fmla="*/ 20 h 40"/>
                      <a:gd name="T26" fmla="*/ 96 w 96"/>
                      <a:gd name="T27" fmla="*/ 22 h 40"/>
                      <a:gd name="T28" fmla="*/ 88 w 96"/>
                      <a:gd name="T29" fmla="*/ 22 h 40"/>
                      <a:gd name="T30" fmla="*/ 92 w 96"/>
                      <a:gd name="T31" fmla="*/ 24 h 40"/>
                      <a:gd name="T32" fmla="*/ 90 w 96"/>
                      <a:gd name="T33" fmla="*/ 26 h 40"/>
                      <a:gd name="T34" fmla="*/ 94 w 96"/>
                      <a:gd name="T35" fmla="*/ 28 h 40"/>
                      <a:gd name="T36" fmla="*/ 88 w 96"/>
                      <a:gd name="T37" fmla="*/ 32 h 40"/>
                      <a:gd name="T38" fmla="*/ 92 w 96"/>
                      <a:gd name="T39" fmla="*/ 32 h 40"/>
                      <a:gd name="T40" fmla="*/ 88 w 96"/>
                      <a:gd name="T41" fmla="*/ 34 h 40"/>
                      <a:gd name="T42" fmla="*/ 88 w 96"/>
                      <a:gd name="T43" fmla="*/ 36 h 40"/>
                      <a:gd name="T44" fmla="*/ 88 w 96"/>
                      <a:gd name="T45" fmla="*/ 38 h 40"/>
                      <a:gd name="T46" fmla="*/ 80 w 96"/>
                      <a:gd name="T47" fmla="*/ 36 h 40"/>
                      <a:gd name="T48" fmla="*/ 68 w 96"/>
                      <a:gd name="T49" fmla="*/ 38 h 40"/>
                      <a:gd name="T50" fmla="*/ 62 w 96"/>
                      <a:gd name="T51" fmla="*/ 40 h 40"/>
                      <a:gd name="T52" fmla="*/ 56 w 96"/>
                      <a:gd name="T53" fmla="*/ 38 h 40"/>
                      <a:gd name="T54" fmla="*/ 42 w 96"/>
                      <a:gd name="T55" fmla="*/ 40 h 40"/>
                      <a:gd name="T56" fmla="*/ 36 w 96"/>
                      <a:gd name="T57" fmla="*/ 40 h 40"/>
                      <a:gd name="T58" fmla="*/ 22 w 96"/>
                      <a:gd name="T59" fmla="*/ 40 h 40"/>
                      <a:gd name="T60" fmla="*/ 22 w 96"/>
                      <a:gd name="T61" fmla="*/ 38 h 40"/>
                      <a:gd name="T62" fmla="*/ 10 w 96"/>
                      <a:gd name="T63" fmla="*/ 36 h 40"/>
                      <a:gd name="T64" fmla="*/ 10 w 96"/>
                      <a:gd name="T65" fmla="*/ 34 h 40"/>
                      <a:gd name="T66" fmla="*/ 12 w 96"/>
                      <a:gd name="T67" fmla="*/ 28 h 40"/>
                      <a:gd name="T68" fmla="*/ 10 w 96"/>
                      <a:gd name="T69" fmla="*/ 28 h 40"/>
                      <a:gd name="T70" fmla="*/ 12 w 96"/>
                      <a:gd name="T71" fmla="*/ 26 h 40"/>
                      <a:gd name="T72" fmla="*/ 12 w 96"/>
                      <a:gd name="T73" fmla="*/ 24 h 40"/>
                      <a:gd name="T74" fmla="*/ 16 w 96"/>
                      <a:gd name="T75" fmla="*/ 24 h 40"/>
                      <a:gd name="T76" fmla="*/ 18 w 96"/>
                      <a:gd name="T77" fmla="*/ 22 h 40"/>
                      <a:gd name="T78" fmla="*/ 14 w 96"/>
                      <a:gd name="T79" fmla="*/ 16 h 40"/>
                      <a:gd name="T80" fmla="*/ 18 w 96"/>
                      <a:gd name="T81" fmla="*/ 16 h 40"/>
                      <a:gd name="T82" fmla="*/ 24 w 96"/>
                      <a:gd name="T83" fmla="*/ 14 h 40"/>
                      <a:gd name="T84" fmla="*/ 24 w 96"/>
                      <a:gd name="T85" fmla="*/ 14 h 40"/>
                      <a:gd name="T86" fmla="*/ 30 w 96"/>
                      <a:gd name="T87" fmla="*/ 16 h 40"/>
                      <a:gd name="T88" fmla="*/ 36 w 96"/>
                      <a:gd name="T89" fmla="*/ 14 h 40"/>
                      <a:gd name="T90" fmla="*/ 36 w 96"/>
                      <a:gd name="T91" fmla="*/ 10 h 40"/>
                      <a:gd name="T92" fmla="*/ 40 w 96"/>
                      <a:gd name="T93" fmla="*/ 8 h 40"/>
                      <a:gd name="T94" fmla="*/ 46 w 96"/>
                      <a:gd name="T95" fmla="*/ 12 h 40"/>
                      <a:gd name="T96" fmla="*/ 44 w 96"/>
                      <a:gd name="T97" fmla="*/ 8 h 40"/>
                      <a:gd name="T98" fmla="*/ 46 w 96"/>
                      <a:gd name="T99" fmla="*/ 6 h 40"/>
                      <a:gd name="T100" fmla="*/ 50 w 96"/>
                      <a:gd name="T101" fmla="*/ 4 h 40"/>
                      <a:gd name="T102" fmla="*/ 48 w 96"/>
                      <a:gd name="T103" fmla="*/ 2 h 40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96"/>
                      <a:gd name="T157" fmla="*/ 0 h 40"/>
                      <a:gd name="T158" fmla="*/ 96 w 96"/>
                      <a:gd name="T159" fmla="*/ 40 h 40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96" h="40">
                        <a:moveTo>
                          <a:pt x="48" y="2"/>
                        </a:moveTo>
                        <a:lnTo>
                          <a:pt x="48" y="2"/>
                        </a:lnTo>
                        <a:lnTo>
                          <a:pt x="54" y="0"/>
                        </a:lnTo>
                        <a:lnTo>
                          <a:pt x="58" y="2"/>
                        </a:lnTo>
                        <a:lnTo>
                          <a:pt x="58" y="4"/>
                        </a:lnTo>
                        <a:lnTo>
                          <a:pt x="60" y="6"/>
                        </a:lnTo>
                        <a:lnTo>
                          <a:pt x="62" y="8"/>
                        </a:lnTo>
                        <a:lnTo>
                          <a:pt x="64" y="6"/>
                        </a:lnTo>
                        <a:lnTo>
                          <a:pt x="66" y="6"/>
                        </a:lnTo>
                        <a:lnTo>
                          <a:pt x="66" y="8"/>
                        </a:lnTo>
                        <a:lnTo>
                          <a:pt x="68" y="8"/>
                        </a:lnTo>
                        <a:lnTo>
                          <a:pt x="72" y="8"/>
                        </a:lnTo>
                        <a:lnTo>
                          <a:pt x="72" y="10"/>
                        </a:lnTo>
                        <a:lnTo>
                          <a:pt x="70" y="10"/>
                        </a:lnTo>
                        <a:lnTo>
                          <a:pt x="76" y="10"/>
                        </a:lnTo>
                        <a:lnTo>
                          <a:pt x="80" y="10"/>
                        </a:lnTo>
                        <a:lnTo>
                          <a:pt x="82" y="12"/>
                        </a:lnTo>
                        <a:lnTo>
                          <a:pt x="80" y="14"/>
                        </a:lnTo>
                        <a:lnTo>
                          <a:pt x="78" y="14"/>
                        </a:lnTo>
                        <a:lnTo>
                          <a:pt x="80" y="14"/>
                        </a:lnTo>
                        <a:lnTo>
                          <a:pt x="84" y="14"/>
                        </a:lnTo>
                        <a:lnTo>
                          <a:pt x="86" y="14"/>
                        </a:lnTo>
                        <a:lnTo>
                          <a:pt x="88" y="14"/>
                        </a:lnTo>
                        <a:lnTo>
                          <a:pt x="90" y="14"/>
                        </a:lnTo>
                        <a:lnTo>
                          <a:pt x="88" y="16"/>
                        </a:lnTo>
                        <a:lnTo>
                          <a:pt x="90" y="16"/>
                        </a:lnTo>
                        <a:lnTo>
                          <a:pt x="92" y="18"/>
                        </a:lnTo>
                        <a:lnTo>
                          <a:pt x="94" y="20"/>
                        </a:lnTo>
                        <a:lnTo>
                          <a:pt x="92" y="20"/>
                        </a:lnTo>
                        <a:lnTo>
                          <a:pt x="96" y="20"/>
                        </a:lnTo>
                        <a:lnTo>
                          <a:pt x="96" y="22"/>
                        </a:lnTo>
                        <a:lnTo>
                          <a:pt x="88" y="22"/>
                        </a:lnTo>
                        <a:lnTo>
                          <a:pt x="88" y="24"/>
                        </a:lnTo>
                        <a:lnTo>
                          <a:pt x="92" y="24"/>
                        </a:lnTo>
                        <a:lnTo>
                          <a:pt x="88" y="26"/>
                        </a:lnTo>
                        <a:lnTo>
                          <a:pt x="90" y="26"/>
                        </a:lnTo>
                        <a:lnTo>
                          <a:pt x="90" y="28"/>
                        </a:lnTo>
                        <a:lnTo>
                          <a:pt x="88" y="28"/>
                        </a:lnTo>
                        <a:lnTo>
                          <a:pt x="94" y="28"/>
                        </a:lnTo>
                        <a:lnTo>
                          <a:pt x="96" y="30"/>
                        </a:lnTo>
                        <a:lnTo>
                          <a:pt x="94" y="30"/>
                        </a:lnTo>
                        <a:lnTo>
                          <a:pt x="88" y="32"/>
                        </a:lnTo>
                        <a:lnTo>
                          <a:pt x="92" y="32"/>
                        </a:lnTo>
                        <a:lnTo>
                          <a:pt x="90" y="34"/>
                        </a:lnTo>
                        <a:lnTo>
                          <a:pt x="88" y="34"/>
                        </a:lnTo>
                        <a:lnTo>
                          <a:pt x="92" y="36"/>
                        </a:lnTo>
                        <a:lnTo>
                          <a:pt x="94" y="36"/>
                        </a:lnTo>
                        <a:lnTo>
                          <a:pt x="88" y="36"/>
                        </a:lnTo>
                        <a:lnTo>
                          <a:pt x="88" y="38"/>
                        </a:lnTo>
                        <a:lnTo>
                          <a:pt x="84" y="38"/>
                        </a:lnTo>
                        <a:lnTo>
                          <a:pt x="80" y="36"/>
                        </a:lnTo>
                        <a:lnTo>
                          <a:pt x="78" y="38"/>
                        </a:lnTo>
                        <a:lnTo>
                          <a:pt x="76" y="38"/>
                        </a:lnTo>
                        <a:lnTo>
                          <a:pt x="68" y="38"/>
                        </a:lnTo>
                        <a:lnTo>
                          <a:pt x="64" y="38"/>
                        </a:lnTo>
                        <a:lnTo>
                          <a:pt x="62" y="38"/>
                        </a:lnTo>
                        <a:lnTo>
                          <a:pt x="62" y="40"/>
                        </a:lnTo>
                        <a:lnTo>
                          <a:pt x="60" y="38"/>
                        </a:lnTo>
                        <a:lnTo>
                          <a:pt x="56" y="38"/>
                        </a:lnTo>
                        <a:lnTo>
                          <a:pt x="56" y="40"/>
                        </a:lnTo>
                        <a:lnTo>
                          <a:pt x="54" y="40"/>
                        </a:lnTo>
                        <a:lnTo>
                          <a:pt x="42" y="40"/>
                        </a:lnTo>
                        <a:lnTo>
                          <a:pt x="38" y="40"/>
                        </a:lnTo>
                        <a:lnTo>
                          <a:pt x="36" y="40"/>
                        </a:lnTo>
                        <a:lnTo>
                          <a:pt x="32" y="40"/>
                        </a:lnTo>
                        <a:lnTo>
                          <a:pt x="28" y="38"/>
                        </a:lnTo>
                        <a:lnTo>
                          <a:pt x="22" y="40"/>
                        </a:lnTo>
                        <a:lnTo>
                          <a:pt x="18" y="38"/>
                        </a:lnTo>
                        <a:lnTo>
                          <a:pt x="22" y="38"/>
                        </a:lnTo>
                        <a:lnTo>
                          <a:pt x="16" y="38"/>
                        </a:lnTo>
                        <a:lnTo>
                          <a:pt x="12" y="38"/>
                        </a:lnTo>
                        <a:lnTo>
                          <a:pt x="10" y="36"/>
                        </a:lnTo>
                        <a:lnTo>
                          <a:pt x="12" y="36"/>
                        </a:lnTo>
                        <a:lnTo>
                          <a:pt x="14" y="34"/>
                        </a:lnTo>
                        <a:lnTo>
                          <a:pt x="10" y="34"/>
                        </a:lnTo>
                        <a:lnTo>
                          <a:pt x="0" y="32"/>
                        </a:lnTo>
                        <a:lnTo>
                          <a:pt x="6" y="30"/>
                        </a:lnTo>
                        <a:lnTo>
                          <a:pt x="12" y="28"/>
                        </a:lnTo>
                        <a:lnTo>
                          <a:pt x="10" y="28"/>
                        </a:lnTo>
                        <a:lnTo>
                          <a:pt x="12" y="28"/>
                        </a:lnTo>
                        <a:lnTo>
                          <a:pt x="14" y="26"/>
                        </a:lnTo>
                        <a:lnTo>
                          <a:pt x="12" y="26"/>
                        </a:lnTo>
                        <a:lnTo>
                          <a:pt x="12" y="24"/>
                        </a:lnTo>
                        <a:lnTo>
                          <a:pt x="18" y="24"/>
                        </a:lnTo>
                        <a:lnTo>
                          <a:pt x="16" y="24"/>
                        </a:lnTo>
                        <a:lnTo>
                          <a:pt x="18" y="22"/>
                        </a:lnTo>
                        <a:lnTo>
                          <a:pt x="14" y="20"/>
                        </a:lnTo>
                        <a:lnTo>
                          <a:pt x="12" y="18"/>
                        </a:lnTo>
                        <a:lnTo>
                          <a:pt x="14" y="16"/>
                        </a:lnTo>
                        <a:lnTo>
                          <a:pt x="16" y="16"/>
                        </a:lnTo>
                        <a:lnTo>
                          <a:pt x="18" y="16"/>
                        </a:lnTo>
                        <a:lnTo>
                          <a:pt x="20" y="16"/>
                        </a:lnTo>
                        <a:lnTo>
                          <a:pt x="20" y="14"/>
                        </a:lnTo>
                        <a:lnTo>
                          <a:pt x="24" y="14"/>
                        </a:lnTo>
                        <a:lnTo>
                          <a:pt x="28" y="14"/>
                        </a:lnTo>
                        <a:lnTo>
                          <a:pt x="28" y="16"/>
                        </a:lnTo>
                        <a:lnTo>
                          <a:pt x="30" y="16"/>
                        </a:lnTo>
                        <a:lnTo>
                          <a:pt x="36" y="16"/>
                        </a:lnTo>
                        <a:lnTo>
                          <a:pt x="36" y="14"/>
                        </a:lnTo>
                        <a:lnTo>
                          <a:pt x="34" y="12"/>
                        </a:lnTo>
                        <a:lnTo>
                          <a:pt x="36" y="10"/>
                        </a:lnTo>
                        <a:lnTo>
                          <a:pt x="40" y="10"/>
                        </a:lnTo>
                        <a:lnTo>
                          <a:pt x="40" y="8"/>
                        </a:lnTo>
                        <a:lnTo>
                          <a:pt x="42" y="10"/>
                        </a:lnTo>
                        <a:lnTo>
                          <a:pt x="44" y="12"/>
                        </a:lnTo>
                        <a:lnTo>
                          <a:pt x="46" y="12"/>
                        </a:lnTo>
                        <a:lnTo>
                          <a:pt x="48" y="8"/>
                        </a:lnTo>
                        <a:lnTo>
                          <a:pt x="44" y="8"/>
                        </a:lnTo>
                        <a:lnTo>
                          <a:pt x="44" y="6"/>
                        </a:lnTo>
                        <a:lnTo>
                          <a:pt x="46" y="6"/>
                        </a:lnTo>
                        <a:lnTo>
                          <a:pt x="48" y="6"/>
                        </a:lnTo>
                        <a:lnTo>
                          <a:pt x="50" y="6"/>
                        </a:lnTo>
                        <a:lnTo>
                          <a:pt x="50" y="4"/>
                        </a:lnTo>
                        <a:lnTo>
                          <a:pt x="48" y="2"/>
                        </a:lnTo>
                        <a:lnTo>
                          <a:pt x="50" y="2"/>
                        </a:lnTo>
                        <a:lnTo>
                          <a:pt x="48" y="2"/>
                        </a:lnTo>
                        <a:close/>
                      </a:path>
                    </a:pathLst>
                  </a:custGeom>
                  <a:solidFill>
                    <a:srgbClr val="2D562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32" name="Freeform 541"/>
                  <p:cNvSpPr>
                    <a:spLocks/>
                  </p:cNvSpPr>
                  <p:nvPr/>
                </p:nvSpPr>
                <p:spPr bwMode="auto">
                  <a:xfrm>
                    <a:off x="5022" y="1841"/>
                    <a:ext cx="430" cy="36"/>
                  </a:xfrm>
                  <a:custGeom>
                    <a:avLst/>
                    <a:gdLst>
                      <a:gd name="T0" fmla="*/ 254 w 430"/>
                      <a:gd name="T1" fmla="*/ 0 h 36"/>
                      <a:gd name="T2" fmla="*/ 262 w 430"/>
                      <a:gd name="T3" fmla="*/ 2 h 36"/>
                      <a:gd name="T4" fmla="*/ 264 w 430"/>
                      <a:gd name="T5" fmla="*/ 4 h 36"/>
                      <a:gd name="T6" fmla="*/ 288 w 430"/>
                      <a:gd name="T7" fmla="*/ 6 h 36"/>
                      <a:gd name="T8" fmla="*/ 294 w 430"/>
                      <a:gd name="T9" fmla="*/ 6 h 36"/>
                      <a:gd name="T10" fmla="*/ 316 w 430"/>
                      <a:gd name="T11" fmla="*/ 6 h 36"/>
                      <a:gd name="T12" fmla="*/ 314 w 430"/>
                      <a:gd name="T13" fmla="*/ 8 h 36"/>
                      <a:gd name="T14" fmla="*/ 356 w 430"/>
                      <a:gd name="T15" fmla="*/ 8 h 36"/>
                      <a:gd name="T16" fmla="*/ 366 w 430"/>
                      <a:gd name="T17" fmla="*/ 10 h 36"/>
                      <a:gd name="T18" fmla="*/ 350 w 430"/>
                      <a:gd name="T19" fmla="*/ 12 h 36"/>
                      <a:gd name="T20" fmla="*/ 382 w 430"/>
                      <a:gd name="T21" fmla="*/ 12 h 36"/>
                      <a:gd name="T22" fmla="*/ 392 w 430"/>
                      <a:gd name="T23" fmla="*/ 12 h 36"/>
                      <a:gd name="T24" fmla="*/ 402 w 430"/>
                      <a:gd name="T25" fmla="*/ 14 h 36"/>
                      <a:gd name="T26" fmla="*/ 408 w 430"/>
                      <a:gd name="T27" fmla="*/ 16 h 36"/>
                      <a:gd name="T28" fmla="*/ 412 w 430"/>
                      <a:gd name="T29" fmla="*/ 18 h 36"/>
                      <a:gd name="T30" fmla="*/ 426 w 430"/>
                      <a:gd name="T31" fmla="*/ 20 h 36"/>
                      <a:gd name="T32" fmla="*/ 392 w 430"/>
                      <a:gd name="T33" fmla="*/ 20 h 36"/>
                      <a:gd name="T34" fmla="*/ 410 w 430"/>
                      <a:gd name="T35" fmla="*/ 22 h 36"/>
                      <a:gd name="T36" fmla="*/ 392 w 430"/>
                      <a:gd name="T37" fmla="*/ 24 h 36"/>
                      <a:gd name="T38" fmla="*/ 402 w 430"/>
                      <a:gd name="T39" fmla="*/ 26 h 36"/>
                      <a:gd name="T40" fmla="*/ 424 w 430"/>
                      <a:gd name="T41" fmla="*/ 28 h 36"/>
                      <a:gd name="T42" fmla="*/ 400 w 430"/>
                      <a:gd name="T43" fmla="*/ 30 h 36"/>
                      <a:gd name="T44" fmla="*/ 392 w 430"/>
                      <a:gd name="T45" fmla="*/ 30 h 36"/>
                      <a:gd name="T46" fmla="*/ 418 w 430"/>
                      <a:gd name="T47" fmla="*/ 34 h 36"/>
                      <a:gd name="T48" fmla="*/ 390 w 430"/>
                      <a:gd name="T49" fmla="*/ 34 h 36"/>
                      <a:gd name="T50" fmla="*/ 372 w 430"/>
                      <a:gd name="T51" fmla="*/ 34 h 36"/>
                      <a:gd name="T52" fmla="*/ 332 w 430"/>
                      <a:gd name="T53" fmla="*/ 36 h 36"/>
                      <a:gd name="T54" fmla="*/ 284 w 430"/>
                      <a:gd name="T55" fmla="*/ 36 h 36"/>
                      <a:gd name="T56" fmla="*/ 276 w 430"/>
                      <a:gd name="T57" fmla="*/ 36 h 36"/>
                      <a:gd name="T58" fmla="*/ 246 w 430"/>
                      <a:gd name="T59" fmla="*/ 36 h 36"/>
                      <a:gd name="T60" fmla="*/ 182 w 430"/>
                      <a:gd name="T61" fmla="*/ 36 h 36"/>
                      <a:gd name="T62" fmla="*/ 160 w 430"/>
                      <a:gd name="T63" fmla="*/ 36 h 36"/>
                      <a:gd name="T64" fmla="*/ 80 w 430"/>
                      <a:gd name="T65" fmla="*/ 36 h 36"/>
                      <a:gd name="T66" fmla="*/ 66 w 430"/>
                      <a:gd name="T67" fmla="*/ 34 h 36"/>
                      <a:gd name="T68" fmla="*/ 48 w 430"/>
                      <a:gd name="T69" fmla="*/ 32 h 36"/>
                      <a:gd name="T70" fmla="*/ 58 w 430"/>
                      <a:gd name="T71" fmla="*/ 32 h 36"/>
                      <a:gd name="T72" fmla="*/ 24 w 430"/>
                      <a:gd name="T73" fmla="*/ 28 h 36"/>
                      <a:gd name="T74" fmla="*/ 54 w 430"/>
                      <a:gd name="T75" fmla="*/ 26 h 36"/>
                      <a:gd name="T76" fmla="*/ 58 w 430"/>
                      <a:gd name="T77" fmla="*/ 24 h 36"/>
                      <a:gd name="T78" fmla="*/ 50 w 430"/>
                      <a:gd name="T79" fmla="*/ 22 h 36"/>
                      <a:gd name="T80" fmla="*/ 80 w 430"/>
                      <a:gd name="T81" fmla="*/ 22 h 36"/>
                      <a:gd name="T82" fmla="*/ 76 w 430"/>
                      <a:gd name="T83" fmla="*/ 20 h 36"/>
                      <a:gd name="T84" fmla="*/ 52 w 430"/>
                      <a:gd name="T85" fmla="*/ 14 h 36"/>
                      <a:gd name="T86" fmla="*/ 74 w 430"/>
                      <a:gd name="T87" fmla="*/ 14 h 36"/>
                      <a:gd name="T88" fmla="*/ 88 w 430"/>
                      <a:gd name="T89" fmla="*/ 14 h 36"/>
                      <a:gd name="T90" fmla="*/ 102 w 430"/>
                      <a:gd name="T91" fmla="*/ 12 h 36"/>
                      <a:gd name="T92" fmla="*/ 112 w 430"/>
                      <a:gd name="T93" fmla="*/ 12 h 36"/>
                      <a:gd name="T94" fmla="*/ 134 w 430"/>
                      <a:gd name="T95" fmla="*/ 14 h 36"/>
                      <a:gd name="T96" fmla="*/ 162 w 430"/>
                      <a:gd name="T97" fmla="*/ 14 h 36"/>
                      <a:gd name="T98" fmla="*/ 152 w 430"/>
                      <a:gd name="T99" fmla="*/ 10 h 36"/>
                      <a:gd name="T100" fmla="*/ 176 w 430"/>
                      <a:gd name="T101" fmla="*/ 8 h 36"/>
                      <a:gd name="T102" fmla="*/ 196 w 430"/>
                      <a:gd name="T103" fmla="*/ 10 h 36"/>
                      <a:gd name="T104" fmla="*/ 212 w 430"/>
                      <a:gd name="T105" fmla="*/ 8 h 36"/>
                      <a:gd name="T106" fmla="*/ 192 w 430"/>
                      <a:gd name="T107" fmla="*/ 4 h 36"/>
                      <a:gd name="T108" fmla="*/ 216 w 430"/>
                      <a:gd name="T109" fmla="*/ 4 h 36"/>
                      <a:gd name="T110" fmla="*/ 224 w 430"/>
                      <a:gd name="T111" fmla="*/ 2 h 36"/>
                      <a:gd name="T112" fmla="*/ 216 w 430"/>
                      <a:gd name="T113" fmla="*/ 0 h 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430"/>
                      <a:gd name="T172" fmla="*/ 0 h 36"/>
                      <a:gd name="T173" fmla="*/ 430 w 430"/>
                      <a:gd name="T174" fmla="*/ 36 h 3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430" h="36">
                        <a:moveTo>
                          <a:pt x="216" y="0"/>
                        </a:moveTo>
                        <a:lnTo>
                          <a:pt x="216" y="0"/>
                        </a:lnTo>
                        <a:lnTo>
                          <a:pt x="244" y="0"/>
                        </a:lnTo>
                        <a:lnTo>
                          <a:pt x="254" y="0"/>
                        </a:lnTo>
                        <a:lnTo>
                          <a:pt x="260" y="2"/>
                        </a:lnTo>
                        <a:lnTo>
                          <a:pt x="262" y="2"/>
                        </a:lnTo>
                        <a:lnTo>
                          <a:pt x="268" y="4"/>
                        </a:lnTo>
                        <a:lnTo>
                          <a:pt x="264" y="4"/>
                        </a:lnTo>
                        <a:lnTo>
                          <a:pt x="264" y="6"/>
                        </a:lnTo>
                        <a:lnTo>
                          <a:pt x="270" y="6"/>
                        </a:lnTo>
                        <a:lnTo>
                          <a:pt x="288" y="6"/>
                        </a:lnTo>
                        <a:lnTo>
                          <a:pt x="294" y="4"/>
                        </a:lnTo>
                        <a:lnTo>
                          <a:pt x="298" y="6"/>
                        </a:lnTo>
                        <a:lnTo>
                          <a:pt x="294" y="6"/>
                        </a:lnTo>
                        <a:lnTo>
                          <a:pt x="304" y="6"/>
                        </a:lnTo>
                        <a:lnTo>
                          <a:pt x="316" y="6"/>
                        </a:lnTo>
                        <a:lnTo>
                          <a:pt x="322" y="6"/>
                        </a:lnTo>
                        <a:lnTo>
                          <a:pt x="320" y="8"/>
                        </a:lnTo>
                        <a:lnTo>
                          <a:pt x="316" y="8"/>
                        </a:lnTo>
                        <a:lnTo>
                          <a:pt x="314" y="8"/>
                        </a:lnTo>
                        <a:lnTo>
                          <a:pt x="336" y="8"/>
                        </a:lnTo>
                        <a:lnTo>
                          <a:pt x="356" y="8"/>
                        </a:lnTo>
                        <a:lnTo>
                          <a:pt x="364" y="8"/>
                        </a:lnTo>
                        <a:lnTo>
                          <a:pt x="368" y="10"/>
                        </a:lnTo>
                        <a:lnTo>
                          <a:pt x="366" y="10"/>
                        </a:lnTo>
                        <a:lnTo>
                          <a:pt x="356" y="12"/>
                        </a:lnTo>
                        <a:lnTo>
                          <a:pt x="346" y="12"/>
                        </a:lnTo>
                        <a:lnTo>
                          <a:pt x="350" y="12"/>
                        </a:lnTo>
                        <a:lnTo>
                          <a:pt x="376" y="12"/>
                        </a:lnTo>
                        <a:lnTo>
                          <a:pt x="382" y="12"/>
                        </a:lnTo>
                        <a:lnTo>
                          <a:pt x="392" y="12"/>
                        </a:lnTo>
                        <a:lnTo>
                          <a:pt x="396" y="12"/>
                        </a:lnTo>
                        <a:lnTo>
                          <a:pt x="392" y="12"/>
                        </a:lnTo>
                        <a:lnTo>
                          <a:pt x="390" y="12"/>
                        </a:lnTo>
                        <a:lnTo>
                          <a:pt x="390" y="14"/>
                        </a:lnTo>
                        <a:lnTo>
                          <a:pt x="402" y="14"/>
                        </a:lnTo>
                        <a:lnTo>
                          <a:pt x="404" y="16"/>
                        </a:lnTo>
                        <a:lnTo>
                          <a:pt x="408" y="16"/>
                        </a:lnTo>
                        <a:lnTo>
                          <a:pt x="420" y="18"/>
                        </a:lnTo>
                        <a:lnTo>
                          <a:pt x="412" y="18"/>
                        </a:lnTo>
                        <a:lnTo>
                          <a:pt x="426" y="18"/>
                        </a:lnTo>
                        <a:lnTo>
                          <a:pt x="430" y="18"/>
                        </a:lnTo>
                        <a:lnTo>
                          <a:pt x="426" y="20"/>
                        </a:lnTo>
                        <a:lnTo>
                          <a:pt x="396" y="20"/>
                        </a:lnTo>
                        <a:lnTo>
                          <a:pt x="390" y="20"/>
                        </a:lnTo>
                        <a:lnTo>
                          <a:pt x="392" y="20"/>
                        </a:lnTo>
                        <a:lnTo>
                          <a:pt x="404" y="22"/>
                        </a:lnTo>
                        <a:lnTo>
                          <a:pt x="410" y="22"/>
                        </a:lnTo>
                        <a:lnTo>
                          <a:pt x="390" y="22"/>
                        </a:lnTo>
                        <a:lnTo>
                          <a:pt x="396" y="24"/>
                        </a:lnTo>
                        <a:lnTo>
                          <a:pt x="392" y="24"/>
                        </a:lnTo>
                        <a:lnTo>
                          <a:pt x="390" y="24"/>
                        </a:lnTo>
                        <a:lnTo>
                          <a:pt x="392" y="24"/>
                        </a:lnTo>
                        <a:lnTo>
                          <a:pt x="402" y="26"/>
                        </a:lnTo>
                        <a:lnTo>
                          <a:pt x="422" y="26"/>
                        </a:lnTo>
                        <a:lnTo>
                          <a:pt x="424" y="26"/>
                        </a:lnTo>
                        <a:lnTo>
                          <a:pt x="424" y="28"/>
                        </a:lnTo>
                        <a:lnTo>
                          <a:pt x="414" y="28"/>
                        </a:lnTo>
                        <a:lnTo>
                          <a:pt x="396" y="28"/>
                        </a:lnTo>
                        <a:lnTo>
                          <a:pt x="400" y="30"/>
                        </a:lnTo>
                        <a:lnTo>
                          <a:pt x="408" y="30"/>
                        </a:lnTo>
                        <a:lnTo>
                          <a:pt x="400" y="30"/>
                        </a:lnTo>
                        <a:lnTo>
                          <a:pt x="392" y="30"/>
                        </a:lnTo>
                        <a:lnTo>
                          <a:pt x="396" y="32"/>
                        </a:lnTo>
                        <a:lnTo>
                          <a:pt x="410" y="32"/>
                        </a:lnTo>
                        <a:lnTo>
                          <a:pt x="418" y="34"/>
                        </a:lnTo>
                        <a:lnTo>
                          <a:pt x="386" y="34"/>
                        </a:lnTo>
                        <a:lnTo>
                          <a:pt x="390" y="34"/>
                        </a:lnTo>
                        <a:lnTo>
                          <a:pt x="394" y="34"/>
                        </a:lnTo>
                        <a:lnTo>
                          <a:pt x="392" y="36"/>
                        </a:lnTo>
                        <a:lnTo>
                          <a:pt x="372" y="34"/>
                        </a:lnTo>
                        <a:lnTo>
                          <a:pt x="356" y="34"/>
                        </a:lnTo>
                        <a:lnTo>
                          <a:pt x="346" y="36"/>
                        </a:lnTo>
                        <a:lnTo>
                          <a:pt x="332" y="36"/>
                        </a:lnTo>
                        <a:lnTo>
                          <a:pt x="302" y="36"/>
                        </a:lnTo>
                        <a:lnTo>
                          <a:pt x="284" y="36"/>
                        </a:lnTo>
                        <a:lnTo>
                          <a:pt x="276" y="36"/>
                        </a:lnTo>
                        <a:lnTo>
                          <a:pt x="274" y="36"/>
                        </a:lnTo>
                        <a:lnTo>
                          <a:pt x="276" y="36"/>
                        </a:lnTo>
                        <a:lnTo>
                          <a:pt x="264" y="36"/>
                        </a:lnTo>
                        <a:lnTo>
                          <a:pt x="250" y="36"/>
                        </a:lnTo>
                        <a:lnTo>
                          <a:pt x="246" y="36"/>
                        </a:lnTo>
                        <a:lnTo>
                          <a:pt x="248" y="36"/>
                        </a:lnTo>
                        <a:lnTo>
                          <a:pt x="238" y="36"/>
                        </a:lnTo>
                        <a:lnTo>
                          <a:pt x="182" y="36"/>
                        </a:lnTo>
                        <a:lnTo>
                          <a:pt x="170" y="36"/>
                        </a:lnTo>
                        <a:lnTo>
                          <a:pt x="160" y="36"/>
                        </a:lnTo>
                        <a:lnTo>
                          <a:pt x="120" y="36"/>
                        </a:lnTo>
                        <a:lnTo>
                          <a:pt x="100" y="36"/>
                        </a:lnTo>
                        <a:lnTo>
                          <a:pt x="80" y="36"/>
                        </a:lnTo>
                        <a:lnTo>
                          <a:pt x="96" y="34"/>
                        </a:lnTo>
                        <a:lnTo>
                          <a:pt x="66" y="34"/>
                        </a:lnTo>
                        <a:lnTo>
                          <a:pt x="48" y="34"/>
                        </a:lnTo>
                        <a:lnTo>
                          <a:pt x="44" y="34"/>
                        </a:lnTo>
                        <a:lnTo>
                          <a:pt x="48" y="32"/>
                        </a:lnTo>
                        <a:lnTo>
                          <a:pt x="58" y="32"/>
                        </a:lnTo>
                        <a:lnTo>
                          <a:pt x="40" y="30"/>
                        </a:lnTo>
                        <a:lnTo>
                          <a:pt x="0" y="30"/>
                        </a:lnTo>
                        <a:lnTo>
                          <a:pt x="24" y="28"/>
                        </a:lnTo>
                        <a:lnTo>
                          <a:pt x="48" y="26"/>
                        </a:lnTo>
                        <a:lnTo>
                          <a:pt x="56" y="26"/>
                        </a:lnTo>
                        <a:lnTo>
                          <a:pt x="54" y="26"/>
                        </a:lnTo>
                        <a:lnTo>
                          <a:pt x="46" y="24"/>
                        </a:lnTo>
                        <a:lnTo>
                          <a:pt x="54" y="24"/>
                        </a:lnTo>
                        <a:lnTo>
                          <a:pt x="58" y="24"/>
                        </a:lnTo>
                        <a:lnTo>
                          <a:pt x="56" y="24"/>
                        </a:lnTo>
                        <a:lnTo>
                          <a:pt x="50" y="22"/>
                        </a:lnTo>
                        <a:lnTo>
                          <a:pt x="54" y="22"/>
                        </a:lnTo>
                        <a:lnTo>
                          <a:pt x="80" y="22"/>
                        </a:lnTo>
                        <a:lnTo>
                          <a:pt x="76" y="20"/>
                        </a:lnTo>
                        <a:lnTo>
                          <a:pt x="74" y="20"/>
                        </a:lnTo>
                        <a:lnTo>
                          <a:pt x="76" y="20"/>
                        </a:lnTo>
                        <a:lnTo>
                          <a:pt x="80" y="20"/>
                        </a:lnTo>
                        <a:lnTo>
                          <a:pt x="78" y="20"/>
                        </a:lnTo>
                        <a:lnTo>
                          <a:pt x="64" y="16"/>
                        </a:lnTo>
                        <a:lnTo>
                          <a:pt x="52" y="14"/>
                        </a:lnTo>
                        <a:lnTo>
                          <a:pt x="54" y="14"/>
                        </a:lnTo>
                        <a:lnTo>
                          <a:pt x="62" y="14"/>
                        </a:lnTo>
                        <a:lnTo>
                          <a:pt x="74" y="14"/>
                        </a:lnTo>
                        <a:lnTo>
                          <a:pt x="80" y="14"/>
                        </a:lnTo>
                        <a:lnTo>
                          <a:pt x="76" y="14"/>
                        </a:lnTo>
                        <a:lnTo>
                          <a:pt x="88" y="14"/>
                        </a:lnTo>
                        <a:lnTo>
                          <a:pt x="90" y="12"/>
                        </a:lnTo>
                        <a:lnTo>
                          <a:pt x="102" y="12"/>
                        </a:lnTo>
                        <a:lnTo>
                          <a:pt x="104" y="12"/>
                        </a:lnTo>
                        <a:lnTo>
                          <a:pt x="112" y="12"/>
                        </a:lnTo>
                        <a:lnTo>
                          <a:pt x="120" y="12"/>
                        </a:lnTo>
                        <a:lnTo>
                          <a:pt x="124" y="12"/>
                        </a:lnTo>
                        <a:lnTo>
                          <a:pt x="126" y="14"/>
                        </a:lnTo>
                        <a:lnTo>
                          <a:pt x="134" y="14"/>
                        </a:lnTo>
                        <a:lnTo>
                          <a:pt x="160" y="14"/>
                        </a:lnTo>
                        <a:lnTo>
                          <a:pt x="162" y="14"/>
                        </a:lnTo>
                        <a:lnTo>
                          <a:pt x="160" y="12"/>
                        </a:lnTo>
                        <a:lnTo>
                          <a:pt x="154" y="10"/>
                        </a:lnTo>
                        <a:lnTo>
                          <a:pt x="152" y="10"/>
                        </a:lnTo>
                        <a:lnTo>
                          <a:pt x="154" y="8"/>
                        </a:lnTo>
                        <a:lnTo>
                          <a:pt x="156" y="8"/>
                        </a:lnTo>
                        <a:lnTo>
                          <a:pt x="176" y="8"/>
                        </a:lnTo>
                        <a:lnTo>
                          <a:pt x="180" y="6"/>
                        </a:lnTo>
                        <a:lnTo>
                          <a:pt x="188" y="8"/>
                        </a:lnTo>
                        <a:lnTo>
                          <a:pt x="196" y="10"/>
                        </a:lnTo>
                        <a:lnTo>
                          <a:pt x="204" y="10"/>
                        </a:lnTo>
                        <a:lnTo>
                          <a:pt x="210" y="8"/>
                        </a:lnTo>
                        <a:lnTo>
                          <a:pt x="212" y="8"/>
                        </a:lnTo>
                        <a:lnTo>
                          <a:pt x="210" y="6"/>
                        </a:lnTo>
                        <a:lnTo>
                          <a:pt x="196" y="6"/>
                        </a:lnTo>
                        <a:lnTo>
                          <a:pt x="192" y="4"/>
                        </a:lnTo>
                        <a:lnTo>
                          <a:pt x="196" y="4"/>
                        </a:lnTo>
                        <a:lnTo>
                          <a:pt x="208" y="4"/>
                        </a:lnTo>
                        <a:lnTo>
                          <a:pt x="216" y="4"/>
                        </a:lnTo>
                        <a:lnTo>
                          <a:pt x="218" y="4"/>
                        </a:lnTo>
                        <a:lnTo>
                          <a:pt x="224" y="2"/>
                        </a:lnTo>
                        <a:lnTo>
                          <a:pt x="210" y="0"/>
                        </a:lnTo>
                        <a:lnTo>
                          <a:pt x="216" y="0"/>
                        </a:lnTo>
                        <a:close/>
                      </a:path>
                    </a:pathLst>
                  </a:custGeom>
                  <a:solidFill>
                    <a:srgbClr val="88A56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33" name="Freeform 543"/>
                  <p:cNvSpPr>
                    <a:spLocks/>
                  </p:cNvSpPr>
                  <p:nvPr/>
                </p:nvSpPr>
                <p:spPr bwMode="auto">
                  <a:xfrm>
                    <a:off x="5388" y="1799"/>
                    <a:ext cx="80" cy="66"/>
                  </a:xfrm>
                  <a:custGeom>
                    <a:avLst/>
                    <a:gdLst>
                      <a:gd name="T0" fmla="*/ 48 w 80"/>
                      <a:gd name="T1" fmla="*/ 0 h 66"/>
                      <a:gd name="T2" fmla="*/ 50 w 80"/>
                      <a:gd name="T3" fmla="*/ 6 h 66"/>
                      <a:gd name="T4" fmla="*/ 50 w 80"/>
                      <a:gd name="T5" fmla="*/ 10 h 66"/>
                      <a:gd name="T6" fmla="*/ 56 w 80"/>
                      <a:gd name="T7" fmla="*/ 8 h 66"/>
                      <a:gd name="T8" fmla="*/ 56 w 80"/>
                      <a:gd name="T9" fmla="*/ 12 h 66"/>
                      <a:gd name="T10" fmla="*/ 60 w 80"/>
                      <a:gd name="T11" fmla="*/ 12 h 66"/>
                      <a:gd name="T12" fmla="*/ 62 w 80"/>
                      <a:gd name="T13" fmla="*/ 16 h 66"/>
                      <a:gd name="T14" fmla="*/ 70 w 80"/>
                      <a:gd name="T15" fmla="*/ 18 h 66"/>
                      <a:gd name="T16" fmla="*/ 66 w 80"/>
                      <a:gd name="T17" fmla="*/ 22 h 66"/>
                      <a:gd name="T18" fmla="*/ 70 w 80"/>
                      <a:gd name="T19" fmla="*/ 22 h 66"/>
                      <a:gd name="T20" fmla="*/ 74 w 80"/>
                      <a:gd name="T21" fmla="*/ 22 h 66"/>
                      <a:gd name="T22" fmla="*/ 76 w 80"/>
                      <a:gd name="T23" fmla="*/ 26 h 66"/>
                      <a:gd name="T24" fmla="*/ 76 w 80"/>
                      <a:gd name="T25" fmla="*/ 30 h 66"/>
                      <a:gd name="T26" fmla="*/ 78 w 80"/>
                      <a:gd name="T27" fmla="*/ 32 h 66"/>
                      <a:gd name="T28" fmla="*/ 80 w 80"/>
                      <a:gd name="T29" fmla="*/ 34 h 66"/>
                      <a:gd name="T30" fmla="*/ 74 w 80"/>
                      <a:gd name="T31" fmla="*/ 36 h 66"/>
                      <a:gd name="T32" fmla="*/ 76 w 80"/>
                      <a:gd name="T33" fmla="*/ 40 h 66"/>
                      <a:gd name="T34" fmla="*/ 74 w 80"/>
                      <a:gd name="T35" fmla="*/ 42 h 66"/>
                      <a:gd name="T36" fmla="*/ 74 w 80"/>
                      <a:gd name="T37" fmla="*/ 44 h 66"/>
                      <a:gd name="T38" fmla="*/ 80 w 80"/>
                      <a:gd name="T39" fmla="*/ 48 h 66"/>
                      <a:gd name="T40" fmla="*/ 76 w 80"/>
                      <a:gd name="T41" fmla="*/ 52 h 66"/>
                      <a:gd name="T42" fmla="*/ 76 w 80"/>
                      <a:gd name="T43" fmla="*/ 54 h 66"/>
                      <a:gd name="T44" fmla="*/ 76 w 80"/>
                      <a:gd name="T45" fmla="*/ 58 h 66"/>
                      <a:gd name="T46" fmla="*/ 72 w 80"/>
                      <a:gd name="T47" fmla="*/ 60 h 66"/>
                      <a:gd name="T48" fmla="*/ 74 w 80"/>
                      <a:gd name="T49" fmla="*/ 62 h 66"/>
                      <a:gd name="T50" fmla="*/ 66 w 80"/>
                      <a:gd name="T51" fmla="*/ 62 h 66"/>
                      <a:gd name="T52" fmla="*/ 56 w 80"/>
                      <a:gd name="T53" fmla="*/ 64 h 66"/>
                      <a:gd name="T54" fmla="*/ 52 w 80"/>
                      <a:gd name="T55" fmla="*/ 64 h 66"/>
                      <a:gd name="T56" fmla="*/ 48 w 80"/>
                      <a:gd name="T57" fmla="*/ 64 h 66"/>
                      <a:gd name="T58" fmla="*/ 46 w 80"/>
                      <a:gd name="T59" fmla="*/ 64 h 66"/>
                      <a:gd name="T60" fmla="*/ 32 w 80"/>
                      <a:gd name="T61" fmla="*/ 64 h 66"/>
                      <a:gd name="T62" fmla="*/ 24 w 80"/>
                      <a:gd name="T63" fmla="*/ 64 h 66"/>
                      <a:gd name="T64" fmla="*/ 18 w 80"/>
                      <a:gd name="T65" fmla="*/ 64 h 66"/>
                      <a:gd name="T66" fmla="*/ 18 w 80"/>
                      <a:gd name="T67" fmla="*/ 62 h 66"/>
                      <a:gd name="T68" fmla="*/ 10 w 80"/>
                      <a:gd name="T69" fmla="*/ 62 h 66"/>
                      <a:gd name="T70" fmla="*/ 12 w 80"/>
                      <a:gd name="T71" fmla="*/ 58 h 66"/>
                      <a:gd name="T72" fmla="*/ 0 w 80"/>
                      <a:gd name="T73" fmla="*/ 52 h 66"/>
                      <a:gd name="T74" fmla="*/ 10 w 80"/>
                      <a:gd name="T75" fmla="*/ 46 h 66"/>
                      <a:gd name="T76" fmla="*/ 10 w 80"/>
                      <a:gd name="T77" fmla="*/ 44 h 66"/>
                      <a:gd name="T78" fmla="*/ 10 w 80"/>
                      <a:gd name="T79" fmla="*/ 40 h 66"/>
                      <a:gd name="T80" fmla="*/ 16 w 80"/>
                      <a:gd name="T81" fmla="*/ 38 h 66"/>
                      <a:gd name="T82" fmla="*/ 16 w 80"/>
                      <a:gd name="T83" fmla="*/ 36 h 66"/>
                      <a:gd name="T84" fmla="*/ 12 w 80"/>
                      <a:gd name="T85" fmla="*/ 30 h 66"/>
                      <a:gd name="T86" fmla="*/ 12 w 80"/>
                      <a:gd name="T87" fmla="*/ 26 h 66"/>
                      <a:gd name="T88" fmla="*/ 16 w 80"/>
                      <a:gd name="T89" fmla="*/ 26 h 66"/>
                      <a:gd name="T90" fmla="*/ 18 w 80"/>
                      <a:gd name="T91" fmla="*/ 24 h 66"/>
                      <a:gd name="T92" fmla="*/ 20 w 80"/>
                      <a:gd name="T93" fmla="*/ 22 h 66"/>
                      <a:gd name="T94" fmla="*/ 24 w 80"/>
                      <a:gd name="T95" fmla="*/ 22 h 66"/>
                      <a:gd name="T96" fmla="*/ 26 w 80"/>
                      <a:gd name="T97" fmla="*/ 26 h 66"/>
                      <a:gd name="T98" fmla="*/ 30 w 80"/>
                      <a:gd name="T99" fmla="*/ 20 h 66"/>
                      <a:gd name="T100" fmla="*/ 30 w 80"/>
                      <a:gd name="T101" fmla="*/ 14 h 66"/>
                      <a:gd name="T102" fmla="*/ 34 w 80"/>
                      <a:gd name="T103" fmla="*/ 10 h 66"/>
                      <a:gd name="T104" fmla="*/ 38 w 80"/>
                      <a:gd name="T105" fmla="*/ 16 h 66"/>
                      <a:gd name="T106" fmla="*/ 36 w 80"/>
                      <a:gd name="T107" fmla="*/ 8 h 66"/>
                      <a:gd name="T108" fmla="*/ 42 w 80"/>
                      <a:gd name="T109" fmla="*/ 8 h 66"/>
                      <a:gd name="T110" fmla="*/ 42 w 80"/>
                      <a:gd name="T111" fmla="*/ 6 h 66"/>
                      <a:gd name="T112" fmla="*/ 42 w 80"/>
                      <a:gd name="T113" fmla="*/ 2 h 6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80"/>
                      <a:gd name="T172" fmla="*/ 0 h 66"/>
                      <a:gd name="T173" fmla="*/ 80 w 80"/>
                      <a:gd name="T174" fmla="*/ 66 h 6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80" h="66">
                        <a:moveTo>
                          <a:pt x="42" y="2"/>
                        </a:moveTo>
                        <a:lnTo>
                          <a:pt x="42" y="2"/>
                        </a:lnTo>
                        <a:lnTo>
                          <a:pt x="46" y="0"/>
                        </a:lnTo>
                        <a:lnTo>
                          <a:pt x="48" y="0"/>
                        </a:lnTo>
                        <a:lnTo>
                          <a:pt x="50" y="2"/>
                        </a:lnTo>
                        <a:lnTo>
                          <a:pt x="50" y="6"/>
                        </a:lnTo>
                        <a:lnTo>
                          <a:pt x="50" y="8"/>
                        </a:lnTo>
                        <a:lnTo>
                          <a:pt x="50" y="10"/>
                        </a:lnTo>
                        <a:lnTo>
                          <a:pt x="52" y="10"/>
                        </a:lnTo>
                        <a:lnTo>
                          <a:pt x="54" y="10"/>
                        </a:lnTo>
                        <a:lnTo>
                          <a:pt x="56" y="8"/>
                        </a:lnTo>
                        <a:lnTo>
                          <a:pt x="56" y="10"/>
                        </a:lnTo>
                        <a:lnTo>
                          <a:pt x="56" y="12"/>
                        </a:lnTo>
                        <a:lnTo>
                          <a:pt x="58" y="12"/>
                        </a:lnTo>
                        <a:lnTo>
                          <a:pt x="60" y="12"/>
                        </a:lnTo>
                        <a:lnTo>
                          <a:pt x="60" y="14"/>
                        </a:lnTo>
                        <a:lnTo>
                          <a:pt x="58" y="16"/>
                        </a:lnTo>
                        <a:lnTo>
                          <a:pt x="62" y="16"/>
                        </a:lnTo>
                        <a:lnTo>
                          <a:pt x="68" y="14"/>
                        </a:lnTo>
                        <a:lnTo>
                          <a:pt x="68" y="16"/>
                        </a:lnTo>
                        <a:lnTo>
                          <a:pt x="70" y="18"/>
                        </a:lnTo>
                        <a:lnTo>
                          <a:pt x="68" y="20"/>
                        </a:lnTo>
                        <a:lnTo>
                          <a:pt x="66" y="22"/>
                        </a:lnTo>
                        <a:lnTo>
                          <a:pt x="70" y="22"/>
                        </a:lnTo>
                        <a:lnTo>
                          <a:pt x="72" y="22"/>
                        </a:lnTo>
                        <a:lnTo>
                          <a:pt x="74" y="22"/>
                        </a:lnTo>
                        <a:lnTo>
                          <a:pt x="74" y="24"/>
                        </a:lnTo>
                        <a:lnTo>
                          <a:pt x="76" y="26"/>
                        </a:lnTo>
                        <a:lnTo>
                          <a:pt x="76" y="28"/>
                        </a:lnTo>
                        <a:lnTo>
                          <a:pt x="76" y="30"/>
                        </a:lnTo>
                        <a:lnTo>
                          <a:pt x="78" y="30"/>
                        </a:lnTo>
                        <a:lnTo>
                          <a:pt x="80" y="32"/>
                        </a:lnTo>
                        <a:lnTo>
                          <a:pt x="78" y="32"/>
                        </a:lnTo>
                        <a:lnTo>
                          <a:pt x="80" y="32"/>
                        </a:lnTo>
                        <a:lnTo>
                          <a:pt x="80" y="34"/>
                        </a:lnTo>
                        <a:lnTo>
                          <a:pt x="78" y="36"/>
                        </a:lnTo>
                        <a:lnTo>
                          <a:pt x="74" y="36"/>
                        </a:lnTo>
                        <a:lnTo>
                          <a:pt x="76" y="38"/>
                        </a:lnTo>
                        <a:lnTo>
                          <a:pt x="76" y="40"/>
                        </a:lnTo>
                        <a:lnTo>
                          <a:pt x="74" y="42"/>
                        </a:lnTo>
                        <a:lnTo>
                          <a:pt x="74" y="44"/>
                        </a:lnTo>
                        <a:lnTo>
                          <a:pt x="76" y="46"/>
                        </a:lnTo>
                        <a:lnTo>
                          <a:pt x="80" y="48"/>
                        </a:lnTo>
                        <a:lnTo>
                          <a:pt x="78" y="50"/>
                        </a:lnTo>
                        <a:lnTo>
                          <a:pt x="74" y="50"/>
                        </a:lnTo>
                        <a:lnTo>
                          <a:pt x="76" y="52"/>
                        </a:lnTo>
                        <a:lnTo>
                          <a:pt x="76" y="54"/>
                        </a:lnTo>
                        <a:lnTo>
                          <a:pt x="74" y="54"/>
                        </a:lnTo>
                        <a:lnTo>
                          <a:pt x="74" y="56"/>
                        </a:lnTo>
                        <a:lnTo>
                          <a:pt x="76" y="58"/>
                        </a:lnTo>
                        <a:lnTo>
                          <a:pt x="78" y="60"/>
                        </a:lnTo>
                        <a:lnTo>
                          <a:pt x="72" y="60"/>
                        </a:lnTo>
                        <a:lnTo>
                          <a:pt x="74" y="60"/>
                        </a:lnTo>
                        <a:lnTo>
                          <a:pt x="74" y="62"/>
                        </a:lnTo>
                        <a:lnTo>
                          <a:pt x="70" y="62"/>
                        </a:lnTo>
                        <a:lnTo>
                          <a:pt x="68" y="60"/>
                        </a:lnTo>
                        <a:lnTo>
                          <a:pt x="66" y="62"/>
                        </a:lnTo>
                        <a:lnTo>
                          <a:pt x="62" y="64"/>
                        </a:lnTo>
                        <a:lnTo>
                          <a:pt x="56" y="64"/>
                        </a:lnTo>
                        <a:lnTo>
                          <a:pt x="56" y="62"/>
                        </a:lnTo>
                        <a:lnTo>
                          <a:pt x="54" y="62"/>
                        </a:lnTo>
                        <a:lnTo>
                          <a:pt x="52" y="64"/>
                        </a:lnTo>
                        <a:lnTo>
                          <a:pt x="50" y="64"/>
                        </a:lnTo>
                        <a:lnTo>
                          <a:pt x="48" y="64"/>
                        </a:lnTo>
                        <a:lnTo>
                          <a:pt x="46" y="64"/>
                        </a:lnTo>
                        <a:lnTo>
                          <a:pt x="34" y="66"/>
                        </a:lnTo>
                        <a:lnTo>
                          <a:pt x="32" y="64"/>
                        </a:lnTo>
                        <a:lnTo>
                          <a:pt x="30" y="66"/>
                        </a:lnTo>
                        <a:lnTo>
                          <a:pt x="28" y="64"/>
                        </a:lnTo>
                        <a:lnTo>
                          <a:pt x="24" y="64"/>
                        </a:lnTo>
                        <a:lnTo>
                          <a:pt x="22" y="64"/>
                        </a:lnTo>
                        <a:lnTo>
                          <a:pt x="20" y="64"/>
                        </a:lnTo>
                        <a:lnTo>
                          <a:pt x="18" y="64"/>
                        </a:lnTo>
                        <a:lnTo>
                          <a:pt x="16" y="64"/>
                        </a:lnTo>
                        <a:lnTo>
                          <a:pt x="18" y="62"/>
                        </a:lnTo>
                        <a:lnTo>
                          <a:pt x="12" y="60"/>
                        </a:lnTo>
                        <a:lnTo>
                          <a:pt x="12" y="62"/>
                        </a:lnTo>
                        <a:lnTo>
                          <a:pt x="10" y="62"/>
                        </a:lnTo>
                        <a:lnTo>
                          <a:pt x="10" y="60"/>
                        </a:lnTo>
                        <a:lnTo>
                          <a:pt x="10" y="58"/>
                        </a:lnTo>
                        <a:lnTo>
                          <a:pt x="12" y="58"/>
                        </a:lnTo>
                        <a:lnTo>
                          <a:pt x="12" y="56"/>
                        </a:lnTo>
                        <a:lnTo>
                          <a:pt x="8" y="54"/>
                        </a:lnTo>
                        <a:lnTo>
                          <a:pt x="0" y="52"/>
                        </a:lnTo>
                        <a:lnTo>
                          <a:pt x="2" y="50"/>
                        </a:lnTo>
                        <a:lnTo>
                          <a:pt x="6" y="48"/>
                        </a:lnTo>
                        <a:lnTo>
                          <a:pt x="10" y="46"/>
                        </a:lnTo>
                        <a:lnTo>
                          <a:pt x="12" y="46"/>
                        </a:lnTo>
                        <a:lnTo>
                          <a:pt x="10" y="46"/>
                        </a:lnTo>
                        <a:lnTo>
                          <a:pt x="10" y="44"/>
                        </a:lnTo>
                        <a:lnTo>
                          <a:pt x="12" y="42"/>
                        </a:lnTo>
                        <a:lnTo>
                          <a:pt x="10" y="40"/>
                        </a:lnTo>
                        <a:lnTo>
                          <a:pt x="12" y="40"/>
                        </a:lnTo>
                        <a:lnTo>
                          <a:pt x="16" y="38"/>
                        </a:lnTo>
                        <a:lnTo>
                          <a:pt x="14" y="38"/>
                        </a:lnTo>
                        <a:lnTo>
                          <a:pt x="16" y="36"/>
                        </a:lnTo>
                        <a:lnTo>
                          <a:pt x="16" y="34"/>
                        </a:lnTo>
                        <a:lnTo>
                          <a:pt x="12" y="30"/>
                        </a:lnTo>
                        <a:lnTo>
                          <a:pt x="10" y="26"/>
                        </a:lnTo>
                        <a:lnTo>
                          <a:pt x="12" y="26"/>
                        </a:lnTo>
                        <a:lnTo>
                          <a:pt x="14" y="26"/>
                        </a:lnTo>
                        <a:lnTo>
                          <a:pt x="16" y="26"/>
                        </a:lnTo>
                        <a:lnTo>
                          <a:pt x="18" y="24"/>
                        </a:lnTo>
                        <a:lnTo>
                          <a:pt x="18" y="22"/>
                        </a:lnTo>
                        <a:lnTo>
                          <a:pt x="20" y="22"/>
                        </a:lnTo>
                        <a:lnTo>
                          <a:pt x="20" y="20"/>
                        </a:lnTo>
                        <a:lnTo>
                          <a:pt x="22" y="20"/>
                        </a:lnTo>
                        <a:lnTo>
                          <a:pt x="24" y="22"/>
                        </a:lnTo>
                        <a:lnTo>
                          <a:pt x="24" y="24"/>
                        </a:lnTo>
                        <a:lnTo>
                          <a:pt x="26" y="26"/>
                        </a:lnTo>
                        <a:lnTo>
                          <a:pt x="30" y="24"/>
                        </a:lnTo>
                        <a:lnTo>
                          <a:pt x="30" y="22"/>
                        </a:lnTo>
                        <a:lnTo>
                          <a:pt x="30" y="20"/>
                        </a:lnTo>
                        <a:lnTo>
                          <a:pt x="30" y="18"/>
                        </a:lnTo>
                        <a:lnTo>
                          <a:pt x="30" y="14"/>
                        </a:lnTo>
                        <a:lnTo>
                          <a:pt x="34" y="16"/>
                        </a:lnTo>
                        <a:lnTo>
                          <a:pt x="34" y="10"/>
                        </a:lnTo>
                        <a:lnTo>
                          <a:pt x="36" y="14"/>
                        </a:lnTo>
                        <a:lnTo>
                          <a:pt x="38" y="16"/>
                        </a:lnTo>
                        <a:lnTo>
                          <a:pt x="40" y="12"/>
                        </a:lnTo>
                        <a:lnTo>
                          <a:pt x="38" y="10"/>
                        </a:lnTo>
                        <a:lnTo>
                          <a:pt x="36" y="8"/>
                        </a:lnTo>
                        <a:lnTo>
                          <a:pt x="38" y="8"/>
                        </a:lnTo>
                        <a:lnTo>
                          <a:pt x="40" y="8"/>
                        </a:lnTo>
                        <a:lnTo>
                          <a:pt x="42" y="8"/>
                        </a:lnTo>
                        <a:lnTo>
                          <a:pt x="42" y="6"/>
                        </a:lnTo>
                        <a:lnTo>
                          <a:pt x="40" y="2"/>
                        </a:lnTo>
                        <a:lnTo>
                          <a:pt x="42" y="2"/>
                        </a:lnTo>
                        <a:close/>
                      </a:path>
                    </a:pathLst>
                  </a:custGeom>
                  <a:solidFill>
                    <a:srgbClr val="88A56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34" name="Freeform 544"/>
                  <p:cNvSpPr>
                    <a:spLocks/>
                  </p:cNvSpPr>
                  <p:nvPr/>
                </p:nvSpPr>
                <p:spPr bwMode="auto">
                  <a:xfrm>
                    <a:off x="5392" y="1807"/>
                    <a:ext cx="76" cy="58"/>
                  </a:xfrm>
                  <a:custGeom>
                    <a:avLst/>
                    <a:gdLst>
                      <a:gd name="T0" fmla="*/ 44 w 76"/>
                      <a:gd name="T1" fmla="*/ 0 h 58"/>
                      <a:gd name="T2" fmla="*/ 46 w 76"/>
                      <a:gd name="T3" fmla="*/ 6 h 58"/>
                      <a:gd name="T4" fmla="*/ 46 w 76"/>
                      <a:gd name="T5" fmla="*/ 8 h 58"/>
                      <a:gd name="T6" fmla="*/ 50 w 76"/>
                      <a:gd name="T7" fmla="*/ 8 h 58"/>
                      <a:gd name="T8" fmla="*/ 50 w 76"/>
                      <a:gd name="T9" fmla="*/ 10 h 58"/>
                      <a:gd name="T10" fmla="*/ 56 w 76"/>
                      <a:gd name="T11" fmla="*/ 10 h 58"/>
                      <a:gd name="T12" fmla="*/ 58 w 76"/>
                      <a:gd name="T13" fmla="*/ 14 h 58"/>
                      <a:gd name="T14" fmla="*/ 64 w 76"/>
                      <a:gd name="T15" fmla="*/ 16 h 58"/>
                      <a:gd name="T16" fmla="*/ 60 w 76"/>
                      <a:gd name="T17" fmla="*/ 18 h 58"/>
                      <a:gd name="T18" fmla="*/ 66 w 76"/>
                      <a:gd name="T19" fmla="*/ 20 h 58"/>
                      <a:gd name="T20" fmla="*/ 68 w 76"/>
                      <a:gd name="T21" fmla="*/ 20 h 58"/>
                      <a:gd name="T22" fmla="*/ 70 w 76"/>
                      <a:gd name="T23" fmla="*/ 24 h 58"/>
                      <a:gd name="T24" fmla="*/ 74 w 76"/>
                      <a:gd name="T25" fmla="*/ 28 h 58"/>
                      <a:gd name="T26" fmla="*/ 76 w 76"/>
                      <a:gd name="T27" fmla="*/ 30 h 58"/>
                      <a:gd name="T28" fmla="*/ 70 w 76"/>
                      <a:gd name="T29" fmla="*/ 32 h 58"/>
                      <a:gd name="T30" fmla="*/ 72 w 76"/>
                      <a:gd name="T31" fmla="*/ 34 h 58"/>
                      <a:gd name="T32" fmla="*/ 68 w 76"/>
                      <a:gd name="T33" fmla="*/ 36 h 58"/>
                      <a:gd name="T34" fmla="*/ 68 w 76"/>
                      <a:gd name="T35" fmla="*/ 38 h 58"/>
                      <a:gd name="T36" fmla="*/ 74 w 76"/>
                      <a:gd name="T37" fmla="*/ 42 h 58"/>
                      <a:gd name="T38" fmla="*/ 70 w 76"/>
                      <a:gd name="T39" fmla="*/ 44 h 58"/>
                      <a:gd name="T40" fmla="*/ 72 w 76"/>
                      <a:gd name="T41" fmla="*/ 46 h 58"/>
                      <a:gd name="T42" fmla="*/ 70 w 76"/>
                      <a:gd name="T43" fmla="*/ 48 h 58"/>
                      <a:gd name="T44" fmla="*/ 74 w 76"/>
                      <a:gd name="T45" fmla="*/ 52 h 58"/>
                      <a:gd name="T46" fmla="*/ 68 w 76"/>
                      <a:gd name="T47" fmla="*/ 54 h 58"/>
                      <a:gd name="T48" fmla="*/ 62 w 76"/>
                      <a:gd name="T49" fmla="*/ 52 h 58"/>
                      <a:gd name="T50" fmla="*/ 52 w 76"/>
                      <a:gd name="T51" fmla="*/ 56 h 58"/>
                      <a:gd name="T52" fmla="*/ 48 w 76"/>
                      <a:gd name="T53" fmla="*/ 56 h 58"/>
                      <a:gd name="T54" fmla="*/ 44 w 76"/>
                      <a:gd name="T55" fmla="*/ 56 h 58"/>
                      <a:gd name="T56" fmla="*/ 36 w 76"/>
                      <a:gd name="T57" fmla="*/ 58 h 58"/>
                      <a:gd name="T58" fmla="*/ 28 w 76"/>
                      <a:gd name="T59" fmla="*/ 56 h 58"/>
                      <a:gd name="T60" fmla="*/ 20 w 76"/>
                      <a:gd name="T61" fmla="*/ 56 h 58"/>
                      <a:gd name="T62" fmla="*/ 16 w 76"/>
                      <a:gd name="T63" fmla="*/ 56 h 58"/>
                      <a:gd name="T64" fmla="*/ 16 w 76"/>
                      <a:gd name="T65" fmla="*/ 54 h 58"/>
                      <a:gd name="T66" fmla="*/ 8 w 76"/>
                      <a:gd name="T67" fmla="*/ 54 h 58"/>
                      <a:gd name="T68" fmla="*/ 10 w 76"/>
                      <a:gd name="T69" fmla="*/ 50 h 58"/>
                      <a:gd name="T70" fmla="*/ 0 w 76"/>
                      <a:gd name="T71" fmla="*/ 46 h 58"/>
                      <a:gd name="T72" fmla="*/ 8 w 76"/>
                      <a:gd name="T73" fmla="*/ 40 h 58"/>
                      <a:gd name="T74" fmla="*/ 8 w 76"/>
                      <a:gd name="T75" fmla="*/ 38 h 58"/>
                      <a:gd name="T76" fmla="*/ 8 w 76"/>
                      <a:gd name="T77" fmla="*/ 36 h 58"/>
                      <a:gd name="T78" fmla="*/ 14 w 76"/>
                      <a:gd name="T79" fmla="*/ 34 h 58"/>
                      <a:gd name="T80" fmla="*/ 12 w 76"/>
                      <a:gd name="T81" fmla="*/ 32 h 58"/>
                      <a:gd name="T82" fmla="*/ 8 w 76"/>
                      <a:gd name="T83" fmla="*/ 24 h 58"/>
                      <a:gd name="T84" fmla="*/ 12 w 76"/>
                      <a:gd name="T85" fmla="*/ 22 h 58"/>
                      <a:gd name="T86" fmla="*/ 14 w 76"/>
                      <a:gd name="T87" fmla="*/ 22 h 58"/>
                      <a:gd name="T88" fmla="*/ 18 w 76"/>
                      <a:gd name="T89" fmla="*/ 20 h 58"/>
                      <a:gd name="T90" fmla="*/ 20 w 76"/>
                      <a:gd name="T91" fmla="*/ 18 h 58"/>
                      <a:gd name="T92" fmla="*/ 22 w 76"/>
                      <a:gd name="T93" fmla="*/ 22 h 58"/>
                      <a:gd name="T94" fmla="*/ 26 w 76"/>
                      <a:gd name="T95" fmla="*/ 18 h 58"/>
                      <a:gd name="T96" fmla="*/ 30 w 76"/>
                      <a:gd name="T97" fmla="*/ 14 h 58"/>
                      <a:gd name="T98" fmla="*/ 32 w 76"/>
                      <a:gd name="T99" fmla="*/ 14 h 58"/>
                      <a:gd name="T100" fmla="*/ 36 w 76"/>
                      <a:gd name="T101" fmla="*/ 12 h 58"/>
                      <a:gd name="T102" fmla="*/ 34 w 76"/>
                      <a:gd name="T103" fmla="*/ 8 h 58"/>
                      <a:gd name="T104" fmla="*/ 38 w 76"/>
                      <a:gd name="T105" fmla="*/ 6 h 58"/>
                      <a:gd name="T106" fmla="*/ 38 w 76"/>
                      <a:gd name="T107" fmla="*/ 4 h 58"/>
                      <a:gd name="T108" fmla="*/ 38 w 76"/>
                      <a:gd name="T109" fmla="*/ 2 h 58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76"/>
                      <a:gd name="T166" fmla="*/ 0 h 58"/>
                      <a:gd name="T167" fmla="*/ 76 w 76"/>
                      <a:gd name="T168" fmla="*/ 58 h 58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76" h="58">
                        <a:moveTo>
                          <a:pt x="38" y="2"/>
                        </a:moveTo>
                        <a:lnTo>
                          <a:pt x="38" y="2"/>
                        </a:lnTo>
                        <a:lnTo>
                          <a:pt x="42" y="0"/>
                        </a:lnTo>
                        <a:lnTo>
                          <a:pt x="44" y="0"/>
                        </a:lnTo>
                        <a:lnTo>
                          <a:pt x="46" y="2"/>
                        </a:lnTo>
                        <a:lnTo>
                          <a:pt x="46" y="6"/>
                        </a:lnTo>
                        <a:lnTo>
                          <a:pt x="46" y="8"/>
                        </a:lnTo>
                        <a:lnTo>
                          <a:pt x="48" y="10"/>
                        </a:lnTo>
                        <a:lnTo>
                          <a:pt x="50" y="8"/>
                        </a:lnTo>
                        <a:lnTo>
                          <a:pt x="52" y="8"/>
                        </a:lnTo>
                        <a:lnTo>
                          <a:pt x="50" y="10"/>
                        </a:lnTo>
                        <a:lnTo>
                          <a:pt x="52" y="10"/>
                        </a:lnTo>
                        <a:lnTo>
                          <a:pt x="54" y="10"/>
                        </a:lnTo>
                        <a:lnTo>
                          <a:pt x="56" y="10"/>
                        </a:lnTo>
                        <a:lnTo>
                          <a:pt x="56" y="12"/>
                        </a:lnTo>
                        <a:lnTo>
                          <a:pt x="54" y="14"/>
                        </a:lnTo>
                        <a:lnTo>
                          <a:pt x="58" y="14"/>
                        </a:lnTo>
                        <a:lnTo>
                          <a:pt x="62" y="14"/>
                        </a:lnTo>
                        <a:lnTo>
                          <a:pt x="64" y="16"/>
                        </a:lnTo>
                        <a:lnTo>
                          <a:pt x="64" y="18"/>
                        </a:lnTo>
                        <a:lnTo>
                          <a:pt x="62" y="18"/>
                        </a:lnTo>
                        <a:lnTo>
                          <a:pt x="60" y="18"/>
                        </a:lnTo>
                        <a:lnTo>
                          <a:pt x="62" y="20"/>
                        </a:lnTo>
                        <a:lnTo>
                          <a:pt x="66" y="20"/>
                        </a:lnTo>
                        <a:lnTo>
                          <a:pt x="68" y="20"/>
                        </a:lnTo>
                        <a:lnTo>
                          <a:pt x="68" y="22"/>
                        </a:lnTo>
                        <a:lnTo>
                          <a:pt x="70" y="24"/>
                        </a:lnTo>
                        <a:lnTo>
                          <a:pt x="72" y="24"/>
                        </a:lnTo>
                        <a:lnTo>
                          <a:pt x="72" y="26"/>
                        </a:lnTo>
                        <a:lnTo>
                          <a:pt x="74" y="28"/>
                        </a:lnTo>
                        <a:lnTo>
                          <a:pt x="72" y="28"/>
                        </a:lnTo>
                        <a:lnTo>
                          <a:pt x="74" y="28"/>
                        </a:lnTo>
                        <a:lnTo>
                          <a:pt x="76" y="30"/>
                        </a:lnTo>
                        <a:lnTo>
                          <a:pt x="72" y="32"/>
                        </a:lnTo>
                        <a:lnTo>
                          <a:pt x="70" y="32"/>
                        </a:lnTo>
                        <a:lnTo>
                          <a:pt x="68" y="32"/>
                        </a:lnTo>
                        <a:lnTo>
                          <a:pt x="72" y="34"/>
                        </a:lnTo>
                        <a:lnTo>
                          <a:pt x="72" y="36"/>
                        </a:lnTo>
                        <a:lnTo>
                          <a:pt x="68" y="36"/>
                        </a:lnTo>
                        <a:lnTo>
                          <a:pt x="70" y="38"/>
                        </a:lnTo>
                        <a:lnTo>
                          <a:pt x="68" y="38"/>
                        </a:lnTo>
                        <a:lnTo>
                          <a:pt x="70" y="40"/>
                        </a:lnTo>
                        <a:lnTo>
                          <a:pt x="74" y="42"/>
                        </a:lnTo>
                        <a:lnTo>
                          <a:pt x="72" y="44"/>
                        </a:lnTo>
                        <a:lnTo>
                          <a:pt x="70" y="44"/>
                        </a:lnTo>
                        <a:lnTo>
                          <a:pt x="70" y="46"/>
                        </a:lnTo>
                        <a:lnTo>
                          <a:pt x="72" y="46"/>
                        </a:lnTo>
                        <a:lnTo>
                          <a:pt x="70" y="48"/>
                        </a:lnTo>
                        <a:lnTo>
                          <a:pt x="68" y="48"/>
                        </a:lnTo>
                        <a:lnTo>
                          <a:pt x="70" y="48"/>
                        </a:lnTo>
                        <a:lnTo>
                          <a:pt x="72" y="50"/>
                        </a:lnTo>
                        <a:lnTo>
                          <a:pt x="74" y="52"/>
                        </a:lnTo>
                        <a:lnTo>
                          <a:pt x="68" y="52"/>
                        </a:lnTo>
                        <a:lnTo>
                          <a:pt x="68" y="54"/>
                        </a:lnTo>
                        <a:lnTo>
                          <a:pt x="66" y="54"/>
                        </a:lnTo>
                        <a:lnTo>
                          <a:pt x="62" y="52"/>
                        </a:lnTo>
                        <a:lnTo>
                          <a:pt x="60" y="54"/>
                        </a:lnTo>
                        <a:lnTo>
                          <a:pt x="58" y="56"/>
                        </a:lnTo>
                        <a:lnTo>
                          <a:pt x="52" y="56"/>
                        </a:lnTo>
                        <a:lnTo>
                          <a:pt x="50" y="54"/>
                        </a:lnTo>
                        <a:lnTo>
                          <a:pt x="48" y="56"/>
                        </a:lnTo>
                        <a:lnTo>
                          <a:pt x="46" y="56"/>
                        </a:lnTo>
                        <a:lnTo>
                          <a:pt x="44" y="56"/>
                        </a:lnTo>
                        <a:lnTo>
                          <a:pt x="42" y="56"/>
                        </a:lnTo>
                        <a:lnTo>
                          <a:pt x="36" y="58"/>
                        </a:lnTo>
                        <a:lnTo>
                          <a:pt x="32" y="56"/>
                        </a:lnTo>
                        <a:lnTo>
                          <a:pt x="30" y="56"/>
                        </a:lnTo>
                        <a:lnTo>
                          <a:pt x="28" y="56"/>
                        </a:lnTo>
                        <a:lnTo>
                          <a:pt x="24" y="56"/>
                        </a:lnTo>
                        <a:lnTo>
                          <a:pt x="20" y="56"/>
                        </a:lnTo>
                        <a:lnTo>
                          <a:pt x="18" y="56"/>
                        </a:lnTo>
                        <a:lnTo>
                          <a:pt x="16" y="56"/>
                        </a:lnTo>
                        <a:lnTo>
                          <a:pt x="14" y="56"/>
                        </a:lnTo>
                        <a:lnTo>
                          <a:pt x="16" y="54"/>
                        </a:lnTo>
                        <a:lnTo>
                          <a:pt x="10" y="54"/>
                        </a:lnTo>
                        <a:lnTo>
                          <a:pt x="8" y="54"/>
                        </a:lnTo>
                        <a:lnTo>
                          <a:pt x="6" y="52"/>
                        </a:lnTo>
                        <a:lnTo>
                          <a:pt x="8" y="52"/>
                        </a:lnTo>
                        <a:lnTo>
                          <a:pt x="10" y="50"/>
                        </a:lnTo>
                        <a:lnTo>
                          <a:pt x="6" y="48"/>
                        </a:lnTo>
                        <a:lnTo>
                          <a:pt x="0" y="46"/>
                        </a:lnTo>
                        <a:lnTo>
                          <a:pt x="0" y="44"/>
                        </a:lnTo>
                        <a:lnTo>
                          <a:pt x="4" y="42"/>
                        </a:lnTo>
                        <a:lnTo>
                          <a:pt x="8" y="40"/>
                        </a:lnTo>
                        <a:lnTo>
                          <a:pt x="10" y="40"/>
                        </a:lnTo>
                        <a:lnTo>
                          <a:pt x="8" y="40"/>
                        </a:lnTo>
                        <a:lnTo>
                          <a:pt x="8" y="38"/>
                        </a:lnTo>
                        <a:lnTo>
                          <a:pt x="8" y="36"/>
                        </a:lnTo>
                        <a:lnTo>
                          <a:pt x="8" y="34"/>
                        </a:lnTo>
                        <a:lnTo>
                          <a:pt x="14" y="34"/>
                        </a:lnTo>
                        <a:lnTo>
                          <a:pt x="12" y="34"/>
                        </a:lnTo>
                        <a:lnTo>
                          <a:pt x="12" y="32"/>
                        </a:lnTo>
                        <a:lnTo>
                          <a:pt x="14" y="32"/>
                        </a:lnTo>
                        <a:lnTo>
                          <a:pt x="14" y="30"/>
                        </a:lnTo>
                        <a:lnTo>
                          <a:pt x="10" y="26"/>
                        </a:lnTo>
                        <a:lnTo>
                          <a:pt x="8" y="24"/>
                        </a:lnTo>
                        <a:lnTo>
                          <a:pt x="8" y="22"/>
                        </a:lnTo>
                        <a:lnTo>
                          <a:pt x="10" y="22"/>
                        </a:lnTo>
                        <a:lnTo>
                          <a:pt x="12" y="22"/>
                        </a:lnTo>
                        <a:lnTo>
                          <a:pt x="14" y="22"/>
                        </a:lnTo>
                        <a:lnTo>
                          <a:pt x="12" y="22"/>
                        </a:lnTo>
                        <a:lnTo>
                          <a:pt x="14" y="22"/>
                        </a:lnTo>
                        <a:lnTo>
                          <a:pt x="16" y="20"/>
                        </a:lnTo>
                        <a:lnTo>
                          <a:pt x="18" y="20"/>
                        </a:lnTo>
                        <a:lnTo>
                          <a:pt x="18" y="18"/>
                        </a:lnTo>
                        <a:lnTo>
                          <a:pt x="20" y="18"/>
                        </a:lnTo>
                        <a:lnTo>
                          <a:pt x="22" y="20"/>
                        </a:lnTo>
                        <a:lnTo>
                          <a:pt x="22" y="22"/>
                        </a:lnTo>
                        <a:lnTo>
                          <a:pt x="28" y="22"/>
                        </a:lnTo>
                        <a:lnTo>
                          <a:pt x="28" y="20"/>
                        </a:lnTo>
                        <a:lnTo>
                          <a:pt x="26" y="18"/>
                        </a:lnTo>
                        <a:lnTo>
                          <a:pt x="26" y="14"/>
                        </a:lnTo>
                        <a:lnTo>
                          <a:pt x="30" y="14"/>
                        </a:lnTo>
                        <a:lnTo>
                          <a:pt x="30" y="10"/>
                        </a:lnTo>
                        <a:lnTo>
                          <a:pt x="32" y="14"/>
                        </a:lnTo>
                        <a:lnTo>
                          <a:pt x="34" y="16"/>
                        </a:lnTo>
                        <a:lnTo>
                          <a:pt x="36" y="14"/>
                        </a:lnTo>
                        <a:lnTo>
                          <a:pt x="36" y="12"/>
                        </a:lnTo>
                        <a:lnTo>
                          <a:pt x="34" y="8"/>
                        </a:lnTo>
                        <a:lnTo>
                          <a:pt x="36" y="8"/>
                        </a:lnTo>
                        <a:lnTo>
                          <a:pt x="38" y="8"/>
                        </a:lnTo>
                        <a:lnTo>
                          <a:pt x="38" y="6"/>
                        </a:lnTo>
                        <a:lnTo>
                          <a:pt x="38" y="4"/>
                        </a:lnTo>
                        <a:lnTo>
                          <a:pt x="36" y="2"/>
                        </a:lnTo>
                        <a:lnTo>
                          <a:pt x="38" y="2"/>
                        </a:lnTo>
                        <a:close/>
                      </a:path>
                    </a:pathLst>
                  </a:custGeom>
                  <a:solidFill>
                    <a:srgbClr val="2D562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35" name="Freeform 547"/>
                  <p:cNvSpPr>
                    <a:spLocks/>
                  </p:cNvSpPr>
                  <p:nvPr/>
                </p:nvSpPr>
                <p:spPr bwMode="auto">
                  <a:xfrm>
                    <a:off x="4462" y="1731"/>
                    <a:ext cx="162" cy="144"/>
                  </a:xfrm>
                  <a:custGeom>
                    <a:avLst/>
                    <a:gdLst>
                      <a:gd name="T0" fmla="*/ 96 w 162"/>
                      <a:gd name="T1" fmla="*/ 2 h 144"/>
                      <a:gd name="T2" fmla="*/ 100 w 162"/>
                      <a:gd name="T3" fmla="*/ 14 h 144"/>
                      <a:gd name="T4" fmla="*/ 102 w 162"/>
                      <a:gd name="T5" fmla="*/ 22 h 144"/>
                      <a:gd name="T6" fmla="*/ 112 w 162"/>
                      <a:gd name="T7" fmla="*/ 22 h 144"/>
                      <a:gd name="T8" fmla="*/ 120 w 162"/>
                      <a:gd name="T9" fmla="*/ 26 h 144"/>
                      <a:gd name="T10" fmla="*/ 118 w 162"/>
                      <a:gd name="T11" fmla="*/ 34 h 144"/>
                      <a:gd name="T12" fmla="*/ 134 w 162"/>
                      <a:gd name="T13" fmla="*/ 34 h 144"/>
                      <a:gd name="T14" fmla="*/ 134 w 162"/>
                      <a:gd name="T15" fmla="*/ 46 h 144"/>
                      <a:gd name="T16" fmla="*/ 142 w 162"/>
                      <a:gd name="T17" fmla="*/ 50 h 144"/>
                      <a:gd name="T18" fmla="*/ 148 w 162"/>
                      <a:gd name="T19" fmla="*/ 48 h 144"/>
                      <a:gd name="T20" fmla="*/ 148 w 162"/>
                      <a:gd name="T21" fmla="*/ 54 h 144"/>
                      <a:gd name="T22" fmla="*/ 152 w 162"/>
                      <a:gd name="T23" fmla="*/ 64 h 144"/>
                      <a:gd name="T24" fmla="*/ 156 w 162"/>
                      <a:gd name="T25" fmla="*/ 70 h 144"/>
                      <a:gd name="T26" fmla="*/ 162 w 162"/>
                      <a:gd name="T27" fmla="*/ 76 h 144"/>
                      <a:gd name="T28" fmla="*/ 148 w 162"/>
                      <a:gd name="T29" fmla="*/ 82 h 144"/>
                      <a:gd name="T30" fmla="*/ 154 w 162"/>
                      <a:gd name="T31" fmla="*/ 88 h 144"/>
                      <a:gd name="T32" fmla="*/ 150 w 162"/>
                      <a:gd name="T33" fmla="*/ 96 h 144"/>
                      <a:gd name="T34" fmla="*/ 152 w 162"/>
                      <a:gd name="T35" fmla="*/ 100 h 144"/>
                      <a:gd name="T36" fmla="*/ 156 w 162"/>
                      <a:gd name="T37" fmla="*/ 110 h 144"/>
                      <a:gd name="T38" fmla="*/ 154 w 162"/>
                      <a:gd name="T39" fmla="*/ 116 h 144"/>
                      <a:gd name="T40" fmla="*/ 150 w 162"/>
                      <a:gd name="T41" fmla="*/ 122 h 144"/>
                      <a:gd name="T42" fmla="*/ 158 w 162"/>
                      <a:gd name="T43" fmla="*/ 130 h 144"/>
                      <a:gd name="T44" fmla="*/ 148 w 162"/>
                      <a:gd name="T45" fmla="*/ 134 h 144"/>
                      <a:gd name="T46" fmla="*/ 140 w 162"/>
                      <a:gd name="T47" fmla="*/ 134 h 144"/>
                      <a:gd name="T48" fmla="*/ 126 w 162"/>
                      <a:gd name="T49" fmla="*/ 138 h 144"/>
                      <a:gd name="T50" fmla="*/ 112 w 162"/>
                      <a:gd name="T51" fmla="*/ 136 h 144"/>
                      <a:gd name="T52" fmla="*/ 100 w 162"/>
                      <a:gd name="T53" fmla="*/ 138 h 144"/>
                      <a:gd name="T54" fmla="*/ 94 w 162"/>
                      <a:gd name="T55" fmla="*/ 142 h 144"/>
                      <a:gd name="T56" fmla="*/ 70 w 162"/>
                      <a:gd name="T57" fmla="*/ 144 h 144"/>
                      <a:gd name="T58" fmla="*/ 60 w 162"/>
                      <a:gd name="T59" fmla="*/ 144 h 144"/>
                      <a:gd name="T60" fmla="*/ 42 w 162"/>
                      <a:gd name="T61" fmla="*/ 138 h 144"/>
                      <a:gd name="T62" fmla="*/ 32 w 162"/>
                      <a:gd name="T63" fmla="*/ 138 h 144"/>
                      <a:gd name="T64" fmla="*/ 26 w 162"/>
                      <a:gd name="T65" fmla="*/ 134 h 144"/>
                      <a:gd name="T66" fmla="*/ 18 w 162"/>
                      <a:gd name="T67" fmla="*/ 128 h 144"/>
                      <a:gd name="T68" fmla="*/ 6 w 162"/>
                      <a:gd name="T69" fmla="*/ 118 h 144"/>
                      <a:gd name="T70" fmla="*/ 18 w 162"/>
                      <a:gd name="T71" fmla="*/ 104 h 144"/>
                      <a:gd name="T72" fmla="*/ 18 w 162"/>
                      <a:gd name="T73" fmla="*/ 96 h 144"/>
                      <a:gd name="T74" fmla="*/ 22 w 162"/>
                      <a:gd name="T75" fmla="*/ 92 h 144"/>
                      <a:gd name="T76" fmla="*/ 26 w 162"/>
                      <a:gd name="T77" fmla="*/ 84 h 144"/>
                      <a:gd name="T78" fmla="*/ 28 w 162"/>
                      <a:gd name="T79" fmla="*/ 82 h 144"/>
                      <a:gd name="T80" fmla="*/ 24 w 162"/>
                      <a:gd name="T81" fmla="*/ 66 h 144"/>
                      <a:gd name="T82" fmla="*/ 28 w 162"/>
                      <a:gd name="T83" fmla="*/ 58 h 144"/>
                      <a:gd name="T84" fmla="*/ 32 w 162"/>
                      <a:gd name="T85" fmla="*/ 54 h 144"/>
                      <a:gd name="T86" fmla="*/ 40 w 162"/>
                      <a:gd name="T87" fmla="*/ 50 h 144"/>
                      <a:gd name="T88" fmla="*/ 42 w 162"/>
                      <a:gd name="T89" fmla="*/ 46 h 144"/>
                      <a:gd name="T90" fmla="*/ 50 w 162"/>
                      <a:gd name="T91" fmla="*/ 56 h 144"/>
                      <a:gd name="T92" fmla="*/ 62 w 162"/>
                      <a:gd name="T93" fmla="*/ 52 h 144"/>
                      <a:gd name="T94" fmla="*/ 58 w 162"/>
                      <a:gd name="T95" fmla="*/ 36 h 144"/>
                      <a:gd name="T96" fmla="*/ 66 w 162"/>
                      <a:gd name="T97" fmla="*/ 36 h 144"/>
                      <a:gd name="T98" fmla="*/ 76 w 162"/>
                      <a:gd name="T99" fmla="*/ 38 h 144"/>
                      <a:gd name="T100" fmla="*/ 74 w 162"/>
                      <a:gd name="T101" fmla="*/ 22 h 144"/>
                      <a:gd name="T102" fmla="*/ 78 w 162"/>
                      <a:gd name="T103" fmla="*/ 18 h 144"/>
                      <a:gd name="T104" fmla="*/ 86 w 162"/>
                      <a:gd name="T105" fmla="*/ 14 h 144"/>
                      <a:gd name="T106" fmla="*/ 80 w 162"/>
                      <a:gd name="T107" fmla="*/ 6 h 144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162"/>
                      <a:gd name="T163" fmla="*/ 0 h 144"/>
                      <a:gd name="T164" fmla="*/ 162 w 162"/>
                      <a:gd name="T165" fmla="*/ 144 h 144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162" h="144">
                        <a:moveTo>
                          <a:pt x="82" y="4"/>
                        </a:moveTo>
                        <a:lnTo>
                          <a:pt x="82" y="4"/>
                        </a:lnTo>
                        <a:lnTo>
                          <a:pt x="86" y="2"/>
                        </a:lnTo>
                        <a:lnTo>
                          <a:pt x="92" y="0"/>
                        </a:lnTo>
                        <a:lnTo>
                          <a:pt x="96" y="2"/>
                        </a:lnTo>
                        <a:lnTo>
                          <a:pt x="98" y="8"/>
                        </a:lnTo>
                        <a:lnTo>
                          <a:pt x="98" y="12"/>
                        </a:lnTo>
                        <a:lnTo>
                          <a:pt x="100" y="14"/>
                        </a:lnTo>
                        <a:lnTo>
                          <a:pt x="102" y="16"/>
                        </a:lnTo>
                        <a:lnTo>
                          <a:pt x="100" y="20"/>
                        </a:lnTo>
                        <a:lnTo>
                          <a:pt x="100" y="22"/>
                        </a:lnTo>
                        <a:lnTo>
                          <a:pt x="102" y="22"/>
                        </a:lnTo>
                        <a:lnTo>
                          <a:pt x="108" y="22"/>
                        </a:lnTo>
                        <a:lnTo>
                          <a:pt x="110" y="20"/>
                        </a:lnTo>
                        <a:lnTo>
                          <a:pt x="112" y="20"/>
                        </a:lnTo>
                        <a:lnTo>
                          <a:pt x="112" y="22"/>
                        </a:lnTo>
                        <a:lnTo>
                          <a:pt x="110" y="24"/>
                        </a:lnTo>
                        <a:lnTo>
                          <a:pt x="112" y="26"/>
                        </a:lnTo>
                        <a:lnTo>
                          <a:pt x="114" y="26"/>
                        </a:lnTo>
                        <a:lnTo>
                          <a:pt x="120" y="26"/>
                        </a:lnTo>
                        <a:lnTo>
                          <a:pt x="122" y="30"/>
                        </a:lnTo>
                        <a:lnTo>
                          <a:pt x="120" y="30"/>
                        </a:lnTo>
                        <a:lnTo>
                          <a:pt x="120" y="32"/>
                        </a:lnTo>
                        <a:lnTo>
                          <a:pt x="118" y="34"/>
                        </a:lnTo>
                        <a:lnTo>
                          <a:pt x="126" y="36"/>
                        </a:lnTo>
                        <a:lnTo>
                          <a:pt x="134" y="34"/>
                        </a:lnTo>
                        <a:lnTo>
                          <a:pt x="138" y="36"/>
                        </a:lnTo>
                        <a:lnTo>
                          <a:pt x="138" y="40"/>
                        </a:lnTo>
                        <a:lnTo>
                          <a:pt x="138" y="44"/>
                        </a:lnTo>
                        <a:lnTo>
                          <a:pt x="136" y="44"/>
                        </a:lnTo>
                        <a:lnTo>
                          <a:pt x="134" y="46"/>
                        </a:lnTo>
                        <a:lnTo>
                          <a:pt x="130" y="46"/>
                        </a:lnTo>
                        <a:lnTo>
                          <a:pt x="132" y="50"/>
                        </a:lnTo>
                        <a:lnTo>
                          <a:pt x="142" y="50"/>
                        </a:lnTo>
                        <a:lnTo>
                          <a:pt x="144" y="48"/>
                        </a:lnTo>
                        <a:lnTo>
                          <a:pt x="146" y="48"/>
                        </a:lnTo>
                        <a:lnTo>
                          <a:pt x="148" y="48"/>
                        </a:lnTo>
                        <a:lnTo>
                          <a:pt x="150" y="50"/>
                        </a:lnTo>
                        <a:lnTo>
                          <a:pt x="148" y="52"/>
                        </a:lnTo>
                        <a:lnTo>
                          <a:pt x="148" y="54"/>
                        </a:lnTo>
                        <a:lnTo>
                          <a:pt x="152" y="58"/>
                        </a:lnTo>
                        <a:lnTo>
                          <a:pt x="152" y="60"/>
                        </a:lnTo>
                        <a:lnTo>
                          <a:pt x="152" y="62"/>
                        </a:lnTo>
                        <a:lnTo>
                          <a:pt x="152" y="64"/>
                        </a:lnTo>
                        <a:lnTo>
                          <a:pt x="154" y="66"/>
                        </a:lnTo>
                        <a:lnTo>
                          <a:pt x="158" y="68"/>
                        </a:lnTo>
                        <a:lnTo>
                          <a:pt x="160" y="70"/>
                        </a:lnTo>
                        <a:lnTo>
                          <a:pt x="156" y="70"/>
                        </a:lnTo>
                        <a:lnTo>
                          <a:pt x="160" y="72"/>
                        </a:lnTo>
                        <a:lnTo>
                          <a:pt x="162" y="74"/>
                        </a:lnTo>
                        <a:lnTo>
                          <a:pt x="162" y="76"/>
                        </a:lnTo>
                        <a:lnTo>
                          <a:pt x="156" y="78"/>
                        </a:lnTo>
                        <a:lnTo>
                          <a:pt x="150" y="78"/>
                        </a:lnTo>
                        <a:lnTo>
                          <a:pt x="148" y="80"/>
                        </a:lnTo>
                        <a:lnTo>
                          <a:pt x="148" y="82"/>
                        </a:lnTo>
                        <a:lnTo>
                          <a:pt x="152" y="84"/>
                        </a:lnTo>
                        <a:lnTo>
                          <a:pt x="154" y="86"/>
                        </a:lnTo>
                        <a:lnTo>
                          <a:pt x="154" y="88"/>
                        </a:lnTo>
                        <a:lnTo>
                          <a:pt x="150" y="90"/>
                        </a:lnTo>
                        <a:lnTo>
                          <a:pt x="148" y="90"/>
                        </a:lnTo>
                        <a:lnTo>
                          <a:pt x="150" y="94"/>
                        </a:lnTo>
                        <a:lnTo>
                          <a:pt x="150" y="96"/>
                        </a:lnTo>
                        <a:lnTo>
                          <a:pt x="148" y="96"/>
                        </a:lnTo>
                        <a:lnTo>
                          <a:pt x="148" y="98"/>
                        </a:lnTo>
                        <a:lnTo>
                          <a:pt x="152" y="100"/>
                        </a:lnTo>
                        <a:lnTo>
                          <a:pt x="158" y="104"/>
                        </a:lnTo>
                        <a:lnTo>
                          <a:pt x="160" y="106"/>
                        </a:lnTo>
                        <a:lnTo>
                          <a:pt x="160" y="108"/>
                        </a:lnTo>
                        <a:lnTo>
                          <a:pt x="156" y="110"/>
                        </a:lnTo>
                        <a:lnTo>
                          <a:pt x="150" y="112"/>
                        </a:lnTo>
                        <a:lnTo>
                          <a:pt x="152" y="114"/>
                        </a:lnTo>
                        <a:lnTo>
                          <a:pt x="154" y="116"/>
                        </a:lnTo>
                        <a:lnTo>
                          <a:pt x="154" y="118"/>
                        </a:lnTo>
                        <a:lnTo>
                          <a:pt x="152" y="118"/>
                        </a:lnTo>
                        <a:lnTo>
                          <a:pt x="148" y="120"/>
                        </a:lnTo>
                        <a:lnTo>
                          <a:pt x="150" y="122"/>
                        </a:lnTo>
                        <a:lnTo>
                          <a:pt x="154" y="126"/>
                        </a:lnTo>
                        <a:lnTo>
                          <a:pt x="158" y="128"/>
                        </a:lnTo>
                        <a:lnTo>
                          <a:pt x="158" y="130"/>
                        </a:lnTo>
                        <a:lnTo>
                          <a:pt x="152" y="132"/>
                        </a:lnTo>
                        <a:lnTo>
                          <a:pt x="146" y="132"/>
                        </a:lnTo>
                        <a:lnTo>
                          <a:pt x="148" y="134"/>
                        </a:lnTo>
                        <a:lnTo>
                          <a:pt x="148" y="136"/>
                        </a:lnTo>
                        <a:lnTo>
                          <a:pt x="144" y="136"/>
                        </a:lnTo>
                        <a:lnTo>
                          <a:pt x="140" y="134"/>
                        </a:lnTo>
                        <a:lnTo>
                          <a:pt x="134" y="132"/>
                        </a:lnTo>
                        <a:lnTo>
                          <a:pt x="130" y="136"/>
                        </a:lnTo>
                        <a:lnTo>
                          <a:pt x="130" y="138"/>
                        </a:lnTo>
                        <a:lnTo>
                          <a:pt x="126" y="138"/>
                        </a:lnTo>
                        <a:lnTo>
                          <a:pt x="118" y="138"/>
                        </a:lnTo>
                        <a:lnTo>
                          <a:pt x="114" y="138"/>
                        </a:lnTo>
                        <a:lnTo>
                          <a:pt x="112" y="136"/>
                        </a:lnTo>
                        <a:lnTo>
                          <a:pt x="108" y="136"/>
                        </a:lnTo>
                        <a:lnTo>
                          <a:pt x="104" y="138"/>
                        </a:lnTo>
                        <a:lnTo>
                          <a:pt x="104" y="142"/>
                        </a:lnTo>
                        <a:lnTo>
                          <a:pt x="100" y="138"/>
                        </a:lnTo>
                        <a:lnTo>
                          <a:pt x="98" y="138"/>
                        </a:lnTo>
                        <a:lnTo>
                          <a:pt x="94" y="140"/>
                        </a:lnTo>
                        <a:lnTo>
                          <a:pt x="94" y="142"/>
                        </a:lnTo>
                        <a:lnTo>
                          <a:pt x="90" y="142"/>
                        </a:lnTo>
                        <a:lnTo>
                          <a:pt x="80" y="144"/>
                        </a:lnTo>
                        <a:lnTo>
                          <a:pt x="74" y="144"/>
                        </a:lnTo>
                        <a:lnTo>
                          <a:pt x="70" y="144"/>
                        </a:lnTo>
                        <a:lnTo>
                          <a:pt x="64" y="142"/>
                        </a:lnTo>
                        <a:lnTo>
                          <a:pt x="62" y="142"/>
                        </a:lnTo>
                        <a:lnTo>
                          <a:pt x="60" y="144"/>
                        </a:lnTo>
                        <a:lnTo>
                          <a:pt x="58" y="144"/>
                        </a:lnTo>
                        <a:lnTo>
                          <a:pt x="54" y="142"/>
                        </a:lnTo>
                        <a:lnTo>
                          <a:pt x="46" y="140"/>
                        </a:lnTo>
                        <a:lnTo>
                          <a:pt x="42" y="138"/>
                        </a:lnTo>
                        <a:lnTo>
                          <a:pt x="38" y="140"/>
                        </a:lnTo>
                        <a:lnTo>
                          <a:pt x="34" y="142"/>
                        </a:lnTo>
                        <a:lnTo>
                          <a:pt x="30" y="140"/>
                        </a:lnTo>
                        <a:lnTo>
                          <a:pt x="32" y="138"/>
                        </a:lnTo>
                        <a:lnTo>
                          <a:pt x="34" y="136"/>
                        </a:lnTo>
                        <a:lnTo>
                          <a:pt x="36" y="136"/>
                        </a:lnTo>
                        <a:lnTo>
                          <a:pt x="32" y="134"/>
                        </a:lnTo>
                        <a:lnTo>
                          <a:pt x="26" y="134"/>
                        </a:lnTo>
                        <a:lnTo>
                          <a:pt x="22" y="136"/>
                        </a:lnTo>
                        <a:lnTo>
                          <a:pt x="18" y="134"/>
                        </a:lnTo>
                        <a:lnTo>
                          <a:pt x="18" y="132"/>
                        </a:lnTo>
                        <a:lnTo>
                          <a:pt x="18" y="128"/>
                        </a:lnTo>
                        <a:lnTo>
                          <a:pt x="22" y="126"/>
                        </a:lnTo>
                        <a:lnTo>
                          <a:pt x="22" y="124"/>
                        </a:lnTo>
                        <a:lnTo>
                          <a:pt x="16" y="120"/>
                        </a:lnTo>
                        <a:lnTo>
                          <a:pt x="6" y="118"/>
                        </a:lnTo>
                        <a:lnTo>
                          <a:pt x="0" y="116"/>
                        </a:lnTo>
                        <a:lnTo>
                          <a:pt x="4" y="112"/>
                        </a:lnTo>
                        <a:lnTo>
                          <a:pt x="10" y="108"/>
                        </a:lnTo>
                        <a:lnTo>
                          <a:pt x="18" y="104"/>
                        </a:lnTo>
                        <a:lnTo>
                          <a:pt x="22" y="102"/>
                        </a:lnTo>
                        <a:lnTo>
                          <a:pt x="20" y="100"/>
                        </a:lnTo>
                        <a:lnTo>
                          <a:pt x="18" y="98"/>
                        </a:lnTo>
                        <a:lnTo>
                          <a:pt x="18" y="96"/>
                        </a:lnTo>
                        <a:lnTo>
                          <a:pt x="20" y="96"/>
                        </a:lnTo>
                        <a:lnTo>
                          <a:pt x="22" y="96"/>
                        </a:lnTo>
                        <a:lnTo>
                          <a:pt x="22" y="92"/>
                        </a:lnTo>
                        <a:lnTo>
                          <a:pt x="20" y="90"/>
                        </a:lnTo>
                        <a:lnTo>
                          <a:pt x="20" y="88"/>
                        </a:lnTo>
                        <a:lnTo>
                          <a:pt x="20" y="86"/>
                        </a:lnTo>
                        <a:lnTo>
                          <a:pt x="26" y="84"/>
                        </a:lnTo>
                        <a:lnTo>
                          <a:pt x="30" y="84"/>
                        </a:lnTo>
                        <a:lnTo>
                          <a:pt x="30" y="82"/>
                        </a:lnTo>
                        <a:lnTo>
                          <a:pt x="28" y="82"/>
                        </a:lnTo>
                        <a:lnTo>
                          <a:pt x="30" y="80"/>
                        </a:lnTo>
                        <a:lnTo>
                          <a:pt x="32" y="78"/>
                        </a:lnTo>
                        <a:lnTo>
                          <a:pt x="30" y="74"/>
                        </a:lnTo>
                        <a:lnTo>
                          <a:pt x="24" y="66"/>
                        </a:lnTo>
                        <a:lnTo>
                          <a:pt x="20" y="60"/>
                        </a:lnTo>
                        <a:lnTo>
                          <a:pt x="20" y="56"/>
                        </a:lnTo>
                        <a:lnTo>
                          <a:pt x="24" y="56"/>
                        </a:lnTo>
                        <a:lnTo>
                          <a:pt x="28" y="58"/>
                        </a:lnTo>
                        <a:lnTo>
                          <a:pt x="30" y="58"/>
                        </a:lnTo>
                        <a:lnTo>
                          <a:pt x="30" y="56"/>
                        </a:lnTo>
                        <a:lnTo>
                          <a:pt x="32" y="54"/>
                        </a:lnTo>
                        <a:lnTo>
                          <a:pt x="34" y="54"/>
                        </a:lnTo>
                        <a:lnTo>
                          <a:pt x="34" y="52"/>
                        </a:lnTo>
                        <a:lnTo>
                          <a:pt x="36" y="50"/>
                        </a:lnTo>
                        <a:lnTo>
                          <a:pt x="40" y="50"/>
                        </a:lnTo>
                        <a:lnTo>
                          <a:pt x="40" y="48"/>
                        </a:lnTo>
                        <a:lnTo>
                          <a:pt x="42" y="46"/>
                        </a:lnTo>
                        <a:lnTo>
                          <a:pt x="46" y="48"/>
                        </a:lnTo>
                        <a:lnTo>
                          <a:pt x="48" y="52"/>
                        </a:lnTo>
                        <a:lnTo>
                          <a:pt x="48" y="54"/>
                        </a:lnTo>
                        <a:lnTo>
                          <a:pt x="50" y="56"/>
                        </a:lnTo>
                        <a:lnTo>
                          <a:pt x="56" y="56"/>
                        </a:lnTo>
                        <a:lnTo>
                          <a:pt x="60" y="54"/>
                        </a:lnTo>
                        <a:lnTo>
                          <a:pt x="62" y="52"/>
                        </a:lnTo>
                        <a:lnTo>
                          <a:pt x="60" y="50"/>
                        </a:lnTo>
                        <a:lnTo>
                          <a:pt x="58" y="44"/>
                        </a:lnTo>
                        <a:lnTo>
                          <a:pt x="58" y="38"/>
                        </a:lnTo>
                        <a:lnTo>
                          <a:pt x="58" y="36"/>
                        </a:lnTo>
                        <a:lnTo>
                          <a:pt x="60" y="34"/>
                        </a:lnTo>
                        <a:lnTo>
                          <a:pt x="64" y="34"/>
                        </a:lnTo>
                        <a:lnTo>
                          <a:pt x="66" y="36"/>
                        </a:lnTo>
                        <a:lnTo>
                          <a:pt x="68" y="26"/>
                        </a:lnTo>
                        <a:lnTo>
                          <a:pt x="72" y="34"/>
                        </a:lnTo>
                        <a:lnTo>
                          <a:pt x="74" y="38"/>
                        </a:lnTo>
                        <a:lnTo>
                          <a:pt x="76" y="38"/>
                        </a:lnTo>
                        <a:lnTo>
                          <a:pt x="78" y="38"/>
                        </a:lnTo>
                        <a:lnTo>
                          <a:pt x="80" y="32"/>
                        </a:lnTo>
                        <a:lnTo>
                          <a:pt x="80" y="30"/>
                        </a:lnTo>
                        <a:lnTo>
                          <a:pt x="74" y="22"/>
                        </a:lnTo>
                        <a:lnTo>
                          <a:pt x="74" y="20"/>
                        </a:lnTo>
                        <a:lnTo>
                          <a:pt x="74" y="18"/>
                        </a:lnTo>
                        <a:lnTo>
                          <a:pt x="78" y="18"/>
                        </a:lnTo>
                        <a:lnTo>
                          <a:pt x="82" y="18"/>
                        </a:lnTo>
                        <a:lnTo>
                          <a:pt x="82" y="16"/>
                        </a:lnTo>
                        <a:lnTo>
                          <a:pt x="84" y="14"/>
                        </a:lnTo>
                        <a:lnTo>
                          <a:pt x="86" y="14"/>
                        </a:lnTo>
                        <a:lnTo>
                          <a:pt x="86" y="12"/>
                        </a:lnTo>
                        <a:lnTo>
                          <a:pt x="82" y="10"/>
                        </a:lnTo>
                        <a:lnTo>
                          <a:pt x="80" y="6"/>
                        </a:lnTo>
                        <a:lnTo>
                          <a:pt x="82" y="4"/>
                        </a:lnTo>
                        <a:lnTo>
                          <a:pt x="84" y="4"/>
                        </a:lnTo>
                        <a:lnTo>
                          <a:pt x="82" y="4"/>
                        </a:lnTo>
                        <a:close/>
                      </a:path>
                    </a:pathLst>
                  </a:custGeom>
                  <a:solidFill>
                    <a:srgbClr val="A3BB7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36" name="Freeform 548"/>
                  <p:cNvSpPr>
                    <a:spLocks/>
                  </p:cNvSpPr>
                  <p:nvPr/>
                </p:nvSpPr>
                <p:spPr bwMode="auto">
                  <a:xfrm>
                    <a:off x="4472" y="1745"/>
                    <a:ext cx="156" cy="126"/>
                  </a:xfrm>
                  <a:custGeom>
                    <a:avLst/>
                    <a:gdLst>
                      <a:gd name="T0" fmla="*/ 94 w 156"/>
                      <a:gd name="T1" fmla="*/ 6 h 126"/>
                      <a:gd name="T2" fmla="*/ 96 w 156"/>
                      <a:gd name="T3" fmla="*/ 14 h 126"/>
                      <a:gd name="T4" fmla="*/ 104 w 156"/>
                      <a:gd name="T5" fmla="*/ 20 h 126"/>
                      <a:gd name="T6" fmla="*/ 106 w 156"/>
                      <a:gd name="T7" fmla="*/ 22 h 126"/>
                      <a:gd name="T8" fmla="*/ 114 w 156"/>
                      <a:gd name="T9" fmla="*/ 24 h 126"/>
                      <a:gd name="T10" fmla="*/ 112 w 156"/>
                      <a:gd name="T11" fmla="*/ 30 h 126"/>
                      <a:gd name="T12" fmla="*/ 130 w 156"/>
                      <a:gd name="T13" fmla="*/ 32 h 126"/>
                      <a:gd name="T14" fmla="*/ 124 w 156"/>
                      <a:gd name="T15" fmla="*/ 42 h 126"/>
                      <a:gd name="T16" fmla="*/ 138 w 156"/>
                      <a:gd name="T17" fmla="*/ 42 h 126"/>
                      <a:gd name="T18" fmla="*/ 142 w 156"/>
                      <a:gd name="T19" fmla="*/ 46 h 126"/>
                      <a:gd name="T20" fmla="*/ 144 w 156"/>
                      <a:gd name="T21" fmla="*/ 52 h 126"/>
                      <a:gd name="T22" fmla="*/ 146 w 156"/>
                      <a:gd name="T23" fmla="*/ 58 h 126"/>
                      <a:gd name="T24" fmla="*/ 154 w 156"/>
                      <a:gd name="T25" fmla="*/ 62 h 126"/>
                      <a:gd name="T26" fmla="*/ 142 w 156"/>
                      <a:gd name="T27" fmla="*/ 68 h 126"/>
                      <a:gd name="T28" fmla="*/ 146 w 156"/>
                      <a:gd name="T29" fmla="*/ 74 h 126"/>
                      <a:gd name="T30" fmla="*/ 140 w 156"/>
                      <a:gd name="T31" fmla="*/ 80 h 126"/>
                      <a:gd name="T32" fmla="*/ 142 w 156"/>
                      <a:gd name="T33" fmla="*/ 84 h 126"/>
                      <a:gd name="T34" fmla="*/ 152 w 156"/>
                      <a:gd name="T35" fmla="*/ 90 h 126"/>
                      <a:gd name="T36" fmla="*/ 142 w 156"/>
                      <a:gd name="T37" fmla="*/ 98 h 126"/>
                      <a:gd name="T38" fmla="*/ 148 w 156"/>
                      <a:gd name="T39" fmla="*/ 104 h 126"/>
                      <a:gd name="T40" fmla="*/ 148 w 156"/>
                      <a:gd name="T41" fmla="*/ 110 h 126"/>
                      <a:gd name="T42" fmla="*/ 140 w 156"/>
                      <a:gd name="T43" fmla="*/ 116 h 126"/>
                      <a:gd name="T44" fmla="*/ 142 w 156"/>
                      <a:gd name="T45" fmla="*/ 118 h 126"/>
                      <a:gd name="T46" fmla="*/ 124 w 156"/>
                      <a:gd name="T47" fmla="*/ 120 h 126"/>
                      <a:gd name="T48" fmla="*/ 108 w 156"/>
                      <a:gd name="T49" fmla="*/ 120 h 126"/>
                      <a:gd name="T50" fmla="*/ 100 w 156"/>
                      <a:gd name="T51" fmla="*/ 124 h 126"/>
                      <a:gd name="T52" fmla="*/ 90 w 156"/>
                      <a:gd name="T53" fmla="*/ 124 h 126"/>
                      <a:gd name="T54" fmla="*/ 66 w 156"/>
                      <a:gd name="T55" fmla="*/ 126 h 126"/>
                      <a:gd name="T56" fmla="*/ 58 w 156"/>
                      <a:gd name="T57" fmla="*/ 126 h 126"/>
                      <a:gd name="T58" fmla="*/ 40 w 156"/>
                      <a:gd name="T59" fmla="*/ 122 h 126"/>
                      <a:gd name="T60" fmla="*/ 34 w 156"/>
                      <a:gd name="T61" fmla="*/ 118 h 126"/>
                      <a:gd name="T62" fmla="*/ 20 w 156"/>
                      <a:gd name="T63" fmla="*/ 118 h 126"/>
                      <a:gd name="T64" fmla="*/ 22 w 156"/>
                      <a:gd name="T65" fmla="*/ 110 h 126"/>
                      <a:gd name="T66" fmla="*/ 0 w 156"/>
                      <a:gd name="T67" fmla="*/ 100 h 126"/>
                      <a:gd name="T68" fmla="*/ 20 w 156"/>
                      <a:gd name="T69" fmla="*/ 90 h 126"/>
                      <a:gd name="T70" fmla="*/ 22 w 156"/>
                      <a:gd name="T71" fmla="*/ 84 h 126"/>
                      <a:gd name="T72" fmla="*/ 20 w 156"/>
                      <a:gd name="T73" fmla="*/ 76 h 126"/>
                      <a:gd name="T74" fmla="*/ 28 w 156"/>
                      <a:gd name="T75" fmla="*/ 74 h 126"/>
                      <a:gd name="T76" fmla="*/ 30 w 156"/>
                      <a:gd name="T77" fmla="*/ 68 h 126"/>
                      <a:gd name="T78" fmla="*/ 22 w 156"/>
                      <a:gd name="T79" fmla="*/ 48 h 126"/>
                      <a:gd name="T80" fmla="*/ 28 w 156"/>
                      <a:gd name="T81" fmla="*/ 48 h 126"/>
                      <a:gd name="T82" fmla="*/ 34 w 156"/>
                      <a:gd name="T83" fmla="*/ 44 h 126"/>
                      <a:gd name="T84" fmla="*/ 38 w 156"/>
                      <a:gd name="T85" fmla="*/ 42 h 126"/>
                      <a:gd name="T86" fmla="*/ 46 w 156"/>
                      <a:gd name="T87" fmla="*/ 48 h 126"/>
                      <a:gd name="T88" fmla="*/ 58 w 156"/>
                      <a:gd name="T89" fmla="*/ 48 h 126"/>
                      <a:gd name="T90" fmla="*/ 56 w 156"/>
                      <a:gd name="T91" fmla="*/ 34 h 126"/>
                      <a:gd name="T92" fmla="*/ 64 w 156"/>
                      <a:gd name="T93" fmla="*/ 32 h 126"/>
                      <a:gd name="T94" fmla="*/ 72 w 156"/>
                      <a:gd name="T95" fmla="*/ 34 h 126"/>
                      <a:gd name="T96" fmla="*/ 76 w 156"/>
                      <a:gd name="T97" fmla="*/ 26 h 126"/>
                      <a:gd name="T98" fmla="*/ 74 w 156"/>
                      <a:gd name="T99" fmla="*/ 16 h 126"/>
                      <a:gd name="T100" fmla="*/ 82 w 156"/>
                      <a:gd name="T101" fmla="*/ 12 h 126"/>
                      <a:gd name="T102" fmla="*/ 76 w 156"/>
                      <a:gd name="T103" fmla="*/ 4 h 126"/>
                      <a:gd name="T104" fmla="*/ 78 w 156"/>
                      <a:gd name="T105" fmla="*/ 4 h 12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56"/>
                      <a:gd name="T160" fmla="*/ 0 h 126"/>
                      <a:gd name="T161" fmla="*/ 156 w 156"/>
                      <a:gd name="T162" fmla="*/ 126 h 126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56" h="126">
                        <a:moveTo>
                          <a:pt x="78" y="4"/>
                        </a:moveTo>
                        <a:lnTo>
                          <a:pt x="78" y="4"/>
                        </a:lnTo>
                        <a:lnTo>
                          <a:pt x="88" y="0"/>
                        </a:lnTo>
                        <a:lnTo>
                          <a:pt x="92" y="2"/>
                        </a:lnTo>
                        <a:lnTo>
                          <a:pt x="94" y="6"/>
                        </a:lnTo>
                        <a:lnTo>
                          <a:pt x="94" y="10"/>
                        </a:lnTo>
                        <a:lnTo>
                          <a:pt x="94" y="12"/>
                        </a:lnTo>
                        <a:lnTo>
                          <a:pt x="96" y="14"/>
                        </a:lnTo>
                        <a:lnTo>
                          <a:pt x="96" y="18"/>
                        </a:lnTo>
                        <a:lnTo>
                          <a:pt x="96" y="20"/>
                        </a:lnTo>
                        <a:lnTo>
                          <a:pt x="98" y="20"/>
                        </a:lnTo>
                        <a:lnTo>
                          <a:pt x="104" y="20"/>
                        </a:lnTo>
                        <a:lnTo>
                          <a:pt x="106" y="18"/>
                        </a:lnTo>
                        <a:lnTo>
                          <a:pt x="108" y="18"/>
                        </a:lnTo>
                        <a:lnTo>
                          <a:pt x="108" y="20"/>
                        </a:lnTo>
                        <a:lnTo>
                          <a:pt x="106" y="22"/>
                        </a:lnTo>
                        <a:lnTo>
                          <a:pt x="106" y="24"/>
                        </a:lnTo>
                        <a:lnTo>
                          <a:pt x="110" y="24"/>
                        </a:lnTo>
                        <a:lnTo>
                          <a:pt x="114" y="24"/>
                        </a:lnTo>
                        <a:lnTo>
                          <a:pt x="116" y="26"/>
                        </a:lnTo>
                        <a:lnTo>
                          <a:pt x="116" y="28"/>
                        </a:lnTo>
                        <a:lnTo>
                          <a:pt x="114" y="28"/>
                        </a:lnTo>
                        <a:lnTo>
                          <a:pt x="112" y="30"/>
                        </a:lnTo>
                        <a:lnTo>
                          <a:pt x="122" y="32"/>
                        </a:lnTo>
                        <a:lnTo>
                          <a:pt x="128" y="30"/>
                        </a:lnTo>
                        <a:lnTo>
                          <a:pt x="130" y="32"/>
                        </a:lnTo>
                        <a:lnTo>
                          <a:pt x="132" y="34"/>
                        </a:lnTo>
                        <a:lnTo>
                          <a:pt x="132" y="38"/>
                        </a:lnTo>
                        <a:lnTo>
                          <a:pt x="128" y="40"/>
                        </a:lnTo>
                        <a:lnTo>
                          <a:pt x="124" y="42"/>
                        </a:lnTo>
                        <a:lnTo>
                          <a:pt x="126" y="44"/>
                        </a:lnTo>
                        <a:lnTo>
                          <a:pt x="136" y="44"/>
                        </a:lnTo>
                        <a:lnTo>
                          <a:pt x="138" y="42"/>
                        </a:lnTo>
                        <a:lnTo>
                          <a:pt x="140" y="42"/>
                        </a:lnTo>
                        <a:lnTo>
                          <a:pt x="142" y="42"/>
                        </a:lnTo>
                        <a:lnTo>
                          <a:pt x="142" y="44"/>
                        </a:lnTo>
                        <a:lnTo>
                          <a:pt x="142" y="46"/>
                        </a:lnTo>
                        <a:lnTo>
                          <a:pt x="140" y="46"/>
                        </a:lnTo>
                        <a:lnTo>
                          <a:pt x="144" y="52"/>
                        </a:lnTo>
                        <a:lnTo>
                          <a:pt x="146" y="54"/>
                        </a:lnTo>
                        <a:lnTo>
                          <a:pt x="146" y="56"/>
                        </a:lnTo>
                        <a:lnTo>
                          <a:pt x="146" y="58"/>
                        </a:lnTo>
                        <a:lnTo>
                          <a:pt x="152" y="60"/>
                        </a:lnTo>
                        <a:lnTo>
                          <a:pt x="148" y="62"/>
                        </a:lnTo>
                        <a:lnTo>
                          <a:pt x="154" y="62"/>
                        </a:lnTo>
                        <a:lnTo>
                          <a:pt x="156" y="64"/>
                        </a:lnTo>
                        <a:lnTo>
                          <a:pt x="154" y="68"/>
                        </a:lnTo>
                        <a:lnTo>
                          <a:pt x="148" y="68"/>
                        </a:lnTo>
                        <a:lnTo>
                          <a:pt x="142" y="68"/>
                        </a:lnTo>
                        <a:lnTo>
                          <a:pt x="140" y="70"/>
                        </a:lnTo>
                        <a:lnTo>
                          <a:pt x="142" y="72"/>
                        </a:lnTo>
                        <a:lnTo>
                          <a:pt x="146" y="74"/>
                        </a:lnTo>
                        <a:lnTo>
                          <a:pt x="148" y="76"/>
                        </a:lnTo>
                        <a:lnTo>
                          <a:pt x="148" y="78"/>
                        </a:lnTo>
                        <a:lnTo>
                          <a:pt x="144" y="78"/>
                        </a:lnTo>
                        <a:lnTo>
                          <a:pt x="140" y="80"/>
                        </a:lnTo>
                        <a:lnTo>
                          <a:pt x="142" y="82"/>
                        </a:lnTo>
                        <a:lnTo>
                          <a:pt x="144" y="84"/>
                        </a:lnTo>
                        <a:lnTo>
                          <a:pt x="142" y="84"/>
                        </a:lnTo>
                        <a:lnTo>
                          <a:pt x="140" y="84"/>
                        </a:lnTo>
                        <a:lnTo>
                          <a:pt x="144" y="88"/>
                        </a:lnTo>
                        <a:lnTo>
                          <a:pt x="152" y="90"/>
                        </a:lnTo>
                        <a:lnTo>
                          <a:pt x="152" y="92"/>
                        </a:lnTo>
                        <a:lnTo>
                          <a:pt x="152" y="94"/>
                        </a:lnTo>
                        <a:lnTo>
                          <a:pt x="150" y="96"/>
                        </a:lnTo>
                        <a:lnTo>
                          <a:pt x="142" y="98"/>
                        </a:lnTo>
                        <a:lnTo>
                          <a:pt x="144" y="100"/>
                        </a:lnTo>
                        <a:lnTo>
                          <a:pt x="146" y="102"/>
                        </a:lnTo>
                        <a:lnTo>
                          <a:pt x="148" y="102"/>
                        </a:lnTo>
                        <a:lnTo>
                          <a:pt x="148" y="104"/>
                        </a:lnTo>
                        <a:lnTo>
                          <a:pt x="144" y="104"/>
                        </a:lnTo>
                        <a:lnTo>
                          <a:pt x="142" y="104"/>
                        </a:lnTo>
                        <a:lnTo>
                          <a:pt x="142" y="106"/>
                        </a:lnTo>
                        <a:lnTo>
                          <a:pt x="148" y="110"/>
                        </a:lnTo>
                        <a:lnTo>
                          <a:pt x="150" y="112"/>
                        </a:lnTo>
                        <a:lnTo>
                          <a:pt x="150" y="114"/>
                        </a:lnTo>
                        <a:lnTo>
                          <a:pt x="140" y="116"/>
                        </a:lnTo>
                        <a:lnTo>
                          <a:pt x="142" y="118"/>
                        </a:lnTo>
                        <a:lnTo>
                          <a:pt x="138" y="118"/>
                        </a:lnTo>
                        <a:lnTo>
                          <a:pt x="134" y="118"/>
                        </a:lnTo>
                        <a:lnTo>
                          <a:pt x="128" y="116"/>
                        </a:lnTo>
                        <a:lnTo>
                          <a:pt x="124" y="120"/>
                        </a:lnTo>
                        <a:lnTo>
                          <a:pt x="120" y="120"/>
                        </a:lnTo>
                        <a:lnTo>
                          <a:pt x="114" y="122"/>
                        </a:lnTo>
                        <a:lnTo>
                          <a:pt x="108" y="120"/>
                        </a:lnTo>
                        <a:lnTo>
                          <a:pt x="106" y="120"/>
                        </a:lnTo>
                        <a:lnTo>
                          <a:pt x="102" y="120"/>
                        </a:lnTo>
                        <a:lnTo>
                          <a:pt x="100" y="120"/>
                        </a:lnTo>
                        <a:lnTo>
                          <a:pt x="100" y="124"/>
                        </a:lnTo>
                        <a:lnTo>
                          <a:pt x="96" y="120"/>
                        </a:lnTo>
                        <a:lnTo>
                          <a:pt x="90" y="122"/>
                        </a:lnTo>
                        <a:lnTo>
                          <a:pt x="88" y="122"/>
                        </a:lnTo>
                        <a:lnTo>
                          <a:pt x="90" y="124"/>
                        </a:lnTo>
                        <a:lnTo>
                          <a:pt x="86" y="124"/>
                        </a:lnTo>
                        <a:lnTo>
                          <a:pt x="76" y="126"/>
                        </a:lnTo>
                        <a:lnTo>
                          <a:pt x="70" y="126"/>
                        </a:lnTo>
                        <a:lnTo>
                          <a:pt x="66" y="126"/>
                        </a:lnTo>
                        <a:lnTo>
                          <a:pt x="62" y="124"/>
                        </a:lnTo>
                        <a:lnTo>
                          <a:pt x="58" y="124"/>
                        </a:lnTo>
                        <a:lnTo>
                          <a:pt x="58" y="126"/>
                        </a:lnTo>
                        <a:lnTo>
                          <a:pt x="56" y="126"/>
                        </a:lnTo>
                        <a:lnTo>
                          <a:pt x="50" y="124"/>
                        </a:lnTo>
                        <a:lnTo>
                          <a:pt x="42" y="122"/>
                        </a:lnTo>
                        <a:lnTo>
                          <a:pt x="40" y="122"/>
                        </a:lnTo>
                        <a:lnTo>
                          <a:pt x="36" y="122"/>
                        </a:lnTo>
                        <a:lnTo>
                          <a:pt x="32" y="124"/>
                        </a:lnTo>
                        <a:lnTo>
                          <a:pt x="28" y="122"/>
                        </a:lnTo>
                        <a:lnTo>
                          <a:pt x="34" y="118"/>
                        </a:lnTo>
                        <a:lnTo>
                          <a:pt x="30" y="116"/>
                        </a:lnTo>
                        <a:lnTo>
                          <a:pt x="24" y="118"/>
                        </a:lnTo>
                        <a:lnTo>
                          <a:pt x="20" y="118"/>
                        </a:lnTo>
                        <a:lnTo>
                          <a:pt x="18" y="116"/>
                        </a:lnTo>
                        <a:lnTo>
                          <a:pt x="16" y="114"/>
                        </a:lnTo>
                        <a:lnTo>
                          <a:pt x="18" y="112"/>
                        </a:lnTo>
                        <a:lnTo>
                          <a:pt x="22" y="110"/>
                        </a:lnTo>
                        <a:lnTo>
                          <a:pt x="20" y="108"/>
                        </a:lnTo>
                        <a:lnTo>
                          <a:pt x="14" y="106"/>
                        </a:lnTo>
                        <a:lnTo>
                          <a:pt x="4" y="102"/>
                        </a:lnTo>
                        <a:lnTo>
                          <a:pt x="0" y="100"/>
                        </a:lnTo>
                        <a:lnTo>
                          <a:pt x="2" y="96"/>
                        </a:lnTo>
                        <a:lnTo>
                          <a:pt x="8" y="94"/>
                        </a:lnTo>
                        <a:lnTo>
                          <a:pt x="18" y="90"/>
                        </a:lnTo>
                        <a:lnTo>
                          <a:pt x="20" y="90"/>
                        </a:lnTo>
                        <a:lnTo>
                          <a:pt x="20" y="88"/>
                        </a:lnTo>
                        <a:lnTo>
                          <a:pt x="16" y="84"/>
                        </a:lnTo>
                        <a:lnTo>
                          <a:pt x="20" y="84"/>
                        </a:lnTo>
                        <a:lnTo>
                          <a:pt x="22" y="84"/>
                        </a:lnTo>
                        <a:lnTo>
                          <a:pt x="20" y="80"/>
                        </a:lnTo>
                        <a:lnTo>
                          <a:pt x="18" y="78"/>
                        </a:lnTo>
                        <a:lnTo>
                          <a:pt x="18" y="76"/>
                        </a:lnTo>
                        <a:lnTo>
                          <a:pt x="20" y="76"/>
                        </a:lnTo>
                        <a:lnTo>
                          <a:pt x="24" y="74"/>
                        </a:lnTo>
                        <a:lnTo>
                          <a:pt x="28" y="74"/>
                        </a:lnTo>
                        <a:lnTo>
                          <a:pt x="28" y="72"/>
                        </a:lnTo>
                        <a:lnTo>
                          <a:pt x="26" y="72"/>
                        </a:lnTo>
                        <a:lnTo>
                          <a:pt x="28" y="70"/>
                        </a:lnTo>
                        <a:lnTo>
                          <a:pt x="30" y="68"/>
                        </a:lnTo>
                        <a:lnTo>
                          <a:pt x="28" y="66"/>
                        </a:lnTo>
                        <a:lnTo>
                          <a:pt x="24" y="58"/>
                        </a:lnTo>
                        <a:lnTo>
                          <a:pt x="18" y="52"/>
                        </a:lnTo>
                        <a:lnTo>
                          <a:pt x="20" y="50"/>
                        </a:lnTo>
                        <a:lnTo>
                          <a:pt x="22" y="48"/>
                        </a:lnTo>
                        <a:lnTo>
                          <a:pt x="26" y="50"/>
                        </a:lnTo>
                        <a:lnTo>
                          <a:pt x="30" y="50"/>
                        </a:lnTo>
                        <a:lnTo>
                          <a:pt x="28" y="48"/>
                        </a:lnTo>
                        <a:lnTo>
                          <a:pt x="32" y="48"/>
                        </a:lnTo>
                        <a:lnTo>
                          <a:pt x="32" y="46"/>
                        </a:lnTo>
                        <a:lnTo>
                          <a:pt x="34" y="44"/>
                        </a:lnTo>
                        <a:lnTo>
                          <a:pt x="38" y="44"/>
                        </a:lnTo>
                        <a:lnTo>
                          <a:pt x="38" y="42"/>
                        </a:lnTo>
                        <a:lnTo>
                          <a:pt x="40" y="42"/>
                        </a:lnTo>
                        <a:lnTo>
                          <a:pt x="44" y="42"/>
                        </a:lnTo>
                        <a:lnTo>
                          <a:pt x="44" y="44"/>
                        </a:lnTo>
                        <a:lnTo>
                          <a:pt x="46" y="48"/>
                        </a:lnTo>
                        <a:lnTo>
                          <a:pt x="48" y="48"/>
                        </a:lnTo>
                        <a:lnTo>
                          <a:pt x="54" y="50"/>
                        </a:lnTo>
                        <a:lnTo>
                          <a:pt x="58" y="48"/>
                        </a:lnTo>
                        <a:lnTo>
                          <a:pt x="58" y="46"/>
                        </a:lnTo>
                        <a:lnTo>
                          <a:pt x="58" y="44"/>
                        </a:lnTo>
                        <a:lnTo>
                          <a:pt x="56" y="38"/>
                        </a:lnTo>
                        <a:lnTo>
                          <a:pt x="56" y="34"/>
                        </a:lnTo>
                        <a:lnTo>
                          <a:pt x="56" y="32"/>
                        </a:lnTo>
                        <a:lnTo>
                          <a:pt x="56" y="30"/>
                        </a:lnTo>
                        <a:lnTo>
                          <a:pt x="60" y="30"/>
                        </a:lnTo>
                        <a:lnTo>
                          <a:pt x="64" y="32"/>
                        </a:lnTo>
                        <a:lnTo>
                          <a:pt x="64" y="22"/>
                        </a:lnTo>
                        <a:lnTo>
                          <a:pt x="68" y="30"/>
                        </a:lnTo>
                        <a:lnTo>
                          <a:pt x="72" y="34"/>
                        </a:lnTo>
                        <a:lnTo>
                          <a:pt x="74" y="34"/>
                        </a:lnTo>
                        <a:lnTo>
                          <a:pt x="76" y="30"/>
                        </a:lnTo>
                        <a:lnTo>
                          <a:pt x="76" y="26"/>
                        </a:lnTo>
                        <a:lnTo>
                          <a:pt x="70" y="20"/>
                        </a:lnTo>
                        <a:lnTo>
                          <a:pt x="70" y="18"/>
                        </a:lnTo>
                        <a:lnTo>
                          <a:pt x="70" y="16"/>
                        </a:lnTo>
                        <a:lnTo>
                          <a:pt x="74" y="16"/>
                        </a:lnTo>
                        <a:lnTo>
                          <a:pt x="78" y="16"/>
                        </a:lnTo>
                        <a:lnTo>
                          <a:pt x="80" y="14"/>
                        </a:lnTo>
                        <a:lnTo>
                          <a:pt x="82" y="12"/>
                        </a:lnTo>
                        <a:lnTo>
                          <a:pt x="78" y="8"/>
                        </a:lnTo>
                        <a:lnTo>
                          <a:pt x="76" y="4"/>
                        </a:lnTo>
                        <a:lnTo>
                          <a:pt x="78" y="4"/>
                        </a:lnTo>
                        <a:lnTo>
                          <a:pt x="80" y="4"/>
                        </a:lnTo>
                        <a:lnTo>
                          <a:pt x="78" y="4"/>
                        </a:lnTo>
                        <a:close/>
                      </a:path>
                    </a:pathLst>
                  </a:custGeom>
                  <a:solidFill>
                    <a:srgbClr val="192A1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</p:grpSp>
          </p:grpSp>
          <p:grpSp>
            <p:nvGrpSpPr>
              <p:cNvPr id="17" name="Group 1687"/>
              <p:cNvGrpSpPr>
                <a:grpSpLocks noChangeAspect="1"/>
              </p:cNvGrpSpPr>
              <p:nvPr/>
            </p:nvGrpSpPr>
            <p:grpSpPr bwMode="auto">
              <a:xfrm>
                <a:off x="5857880" y="2571740"/>
                <a:ext cx="2984500" cy="846134"/>
                <a:chOff x="1116" y="910"/>
                <a:chExt cx="2236" cy="634"/>
              </a:xfrm>
            </p:grpSpPr>
            <p:grpSp>
              <p:nvGrpSpPr>
                <p:cNvPr id="18" name="Group 1888"/>
                <p:cNvGrpSpPr>
                  <a:grpSpLocks/>
                </p:cNvGrpSpPr>
                <p:nvPr/>
              </p:nvGrpSpPr>
              <p:grpSpPr bwMode="auto">
                <a:xfrm>
                  <a:off x="1175" y="910"/>
                  <a:ext cx="2177" cy="516"/>
                  <a:chOff x="1175" y="910"/>
                  <a:chExt cx="2177" cy="516"/>
                </a:xfrm>
              </p:grpSpPr>
              <p:sp>
                <p:nvSpPr>
                  <p:cNvPr id="253" name="Freeform 1694"/>
                  <p:cNvSpPr>
                    <a:spLocks/>
                  </p:cNvSpPr>
                  <p:nvPr/>
                </p:nvSpPr>
                <p:spPr bwMode="auto">
                  <a:xfrm>
                    <a:off x="1205" y="1015"/>
                    <a:ext cx="77" cy="388"/>
                  </a:xfrm>
                  <a:custGeom>
                    <a:avLst/>
                    <a:gdLst>
                      <a:gd name="T0" fmla="*/ 0 w 77"/>
                      <a:gd name="T1" fmla="*/ 159 h 388"/>
                      <a:gd name="T2" fmla="*/ 7 w 77"/>
                      <a:gd name="T3" fmla="*/ 38 h 388"/>
                      <a:gd name="T4" fmla="*/ 23 w 77"/>
                      <a:gd name="T5" fmla="*/ 0 h 388"/>
                      <a:gd name="T6" fmla="*/ 66 w 77"/>
                      <a:gd name="T7" fmla="*/ 45 h 388"/>
                      <a:gd name="T8" fmla="*/ 66 w 77"/>
                      <a:gd name="T9" fmla="*/ 88 h 388"/>
                      <a:gd name="T10" fmla="*/ 66 w 77"/>
                      <a:gd name="T11" fmla="*/ 143 h 388"/>
                      <a:gd name="T12" fmla="*/ 77 w 77"/>
                      <a:gd name="T13" fmla="*/ 158 h 388"/>
                      <a:gd name="T14" fmla="*/ 77 w 77"/>
                      <a:gd name="T15" fmla="*/ 388 h 388"/>
                      <a:gd name="T16" fmla="*/ 11 w 77"/>
                      <a:gd name="T17" fmla="*/ 385 h 388"/>
                      <a:gd name="T18" fmla="*/ 0 w 77"/>
                      <a:gd name="T19" fmla="*/ 159 h 388"/>
                      <a:gd name="T20" fmla="*/ 0 w 77"/>
                      <a:gd name="T21" fmla="*/ 159 h 38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7"/>
                      <a:gd name="T34" fmla="*/ 0 h 388"/>
                      <a:gd name="T35" fmla="*/ 77 w 77"/>
                      <a:gd name="T36" fmla="*/ 388 h 38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7" h="388">
                        <a:moveTo>
                          <a:pt x="0" y="159"/>
                        </a:moveTo>
                        <a:lnTo>
                          <a:pt x="7" y="38"/>
                        </a:lnTo>
                        <a:lnTo>
                          <a:pt x="23" y="0"/>
                        </a:lnTo>
                        <a:lnTo>
                          <a:pt x="66" y="45"/>
                        </a:lnTo>
                        <a:lnTo>
                          <a:pt x="66" y="88"/>
                        </a:lnTo>
                        <a:lnTo>
                          <a:pt x="66" y="143"/>
                        </a:lnTo>
                        <a:lnTo>
                          <a:pt x="77" y="158"/>
                        </a:lnTo>
                        <a:lnTo>
                          <a:pt x="77" y="388"/>
                        </a:lnTo>
                        <a:lnTo>
                          <a:pt x="11" y="385"/>
                        </a:lnTo>
                        <a:lnTo>
                          <a:pt x="0" y="159"/>
                        </a:lnTo>
                        <a:close/>
                      </a:path>
                    </a:pathLst>
                  </a:custGeom>
                  <a:solidFill>
                    <a:srgbClr val="C7C2C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54" name="Freeform 1695"/>
                  <p:cNvSpPr>
                    <a:spLocks/>
                  </p:cNvSpPr>
                  <p:nvPr/>
                </p:nvSpPr>
                <p:spPr bwMode="auto">
                  <a:xfrm>
                    <a:off x="1175" y="1017"/>
                    <a:ext cx="78" cy="388"/>
                  </a:xfrm>
                  <a:custGeom>
                    <a:avLst/>
                    <a:gdLst>
                      <a:gd name="T0" fmla="*/ 0 w 78"/>
                      <a:gd name="T1" fmla="*/ 388 h 388"/>
                      <a:gd name="T2" fmla="*/ 0 w 78"/>
                      <a:gd name="T3" fmla="*/ 148 h 388"/>
                      <a:gd name="T4" fmla="*/ 12 w 78"/>
                      <a:gd name="T5" fmla="*/ 136 h 388"/>
                      <a:gd name="T6" fmla="*/ 12 w 78"/>
                      <a:gd name="T7" fmla="*/ 47 h 388"/>
                      <a:gd name="T8" fmla="*/ 53 w 78"/>
                      <a:gd name="T9" fmla="*/ 0 h 388"/>
                      <a:gd name="T10" fmla="*/ 69 w 78"/>
                      <a:gd name="T11" fmla="*/ 45 h 388"/>
                      <a:gd name="T12" fmla="*/ 69 w 78"/>
                      <a:gd name="T13" fmla="*/ 132 h 388"/>
                      <a:gd name="T14" fmla="*/ 78 w 78"/>
                      <a:gd name="T15" fmla="*/ 148 h 388"/>
                      <a:gd name="T16" fmla="*/ 78 w 78"/>
                      <a:gd name="T17" fmla="*/ 379 h 388"/>
                      <a:gd name="T18" fmla="*/ 0 w 78"/>
                      <a:gd name="T19" fmla="*/ 388 h 388"/>
                      <a:gd name="T20" fmla="*/ 0 w 78"/>
                      <a:gd name="T21" fmla="*/ 388 h 38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8"/>
                      <a:gd name="T34" fmla="*/ 0 h 388"/>
                      <a:gd name="T35" fmla="*/ 78 w 78"/>
                      <a:gd name="T36" fmla="*/ 388 h 38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8" h="388">
                        <a:moveTo>
                          <a:pt x="0" y="388"/>
                        </a:moveTo>
                        <a:lnTo>
                          <a:pt x="0" y="148"/>
                        </a:lnTo>
                        <a:lnTo>
                          <a:pt x="12" y="136"/>
                        </a:lnTo>
                        <a:lnTo>
                          <a:pt x="12" y="47"/>
                        </a:lnTo>
                        <a:lnTo>
                          <a:pt x="53" y="0"/>
                        </a:lnTo>
                        <a:lnTo>
                          <a:pt x="69" y="45"/>
                        </a:lnTo>
                        <a:lnTo>
                          <a:pt x="69" y="132"/>
                        </a:lnTo>
                        <a:lnTo>
                          <a:pt x="78" y="148"/>
                        </a:lnTo>
                        <a:lnTo>
                          <a:pt x="78" y="379"/>
                        </a:lnTo>
                        <a:lnTo>
                          <a:pt x="0" y="388"/>
                        </a:lnTo>
                        <a:close/>
                      </a:path>
                    </a:pathLst>
                  </a:custGeom>
                  <a:solidFill>
                    <a:srgbClr val="F2EBE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55" name="Freeform 1696"/>
                  <p:cNvSpPr>
                    <a:spLocks/>
                  </p:cNvSpPr>
                  <p:nvPr/>
                </p:nvSpPr>
                <p:spPr bwMode="auto">
                  <a:xfrm>
                    <a:off x="1180" y="1035"/>
                    <a:ext cx="64" cy="334"/>
                  </a:xfrm>
                  <a:custGeom>
                    <a:avLst/>
                    <a:gdLst>
                      <a:gd name="T0" fmla="*/ 4 w 64"/>
                      <a:gd name="T1" fmla="*/ 323 h 334"/>
                      <a:gd name="T2" fmla="*/ 0 w 64"/>
                      <a:gd name="T3" fmla="*/ 145 h 334"/>
                      <a:gd name="T4" fmla="*/ 20 w 64"/>
                      <a:gd name="T5" fmla="*/ 143 h 334"/>
                      <a:gd name="T6" fmla="*/ 13 w 64"/>
                      <a:gd name="T7" fmla="*/ 41 h 334"/>
                      <a:gd name="T8" fmla="*/ 45 w 64"/>
                      <a:gd name="T9" fmla="*/ 0 h 334"/>
                      <a:gd name="T10" fmla="*/ 45 w 64"/>
                      <a:gd name="T11" fmla="*/ 22 h 334"/>
                      <a:gd name="T12" fmla="*/ 36 w 64"/>
                      <a:gd name="T13" fmla="*/ 34 h 334"/>
                      <a:gd name="T14" fmla="*/ 55 w 64"/>
                      <a:gd name="T15" fmla="*/ 45 h 334"/>
                      <a:gd name="T16" fmla="*/ 34 w 64"/>
                      <a:gd name="T17" fmla="*/ 100 h 334"/>
                      <a:gd name="T18" fmla="*/ 64 w 64"/>
                      <a:gd name="T19" fmla="*/ 141 h 334"/>
                      <a:gd name="T20" fmla="*/ 46 w 64"/>
                      <a:gd name="T21" fmla="*/ 186 h 334"/>
                      <a:gd name="T22" fmla="*/ 64 w 64"/>
                      <a:gd name="T23" fmla="*/ 206 h 334"/>
                      <a:gd name="T24" fmla="*/ 57 w 64"/>
                      <a:gd name="T25" fmla="*/ 334 h 334"/>
                      <a:gd name="T26" fmla="*/ 4 w 64"/>
                      <a:gd name="T27" fmla="*/ 323 h 334"/>
                      <a:gd name="T28" fmla="*/ 4 w 64"/>
                      <a:gd name="T29" fmla="*/ 323 h 33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64"/>
                      <a:gd name="T46" fmla="*/ 0 h 334"/>
                      <a:gd name="T47" fmla="*/ 64 w 64"/>
                      <a:gd name="T48" fmla="*/ 334 h 334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64" h="334">
                        <a:moveTo>
                          <a:pt x="4" y="323"/>
                        </a:moveTo>
                        <a:lnTo>
                          <a:pt x="0" y="145"/>
                        </a:lnTo>
                        <a:lnTo>
                          <a:pt x="20" y="143"/>
                        </a:lnTo>
                        <a:lnTo>
                          <a:pt x="13" y="41"/>
                        </a:lnTo>
                        <a:lnTo>
                          <a:pt x="45" y="0"/>
                        </a:lnTo>
                        <a:lnTo>
                          <a:pt x="45" y="22"/>
                        </a:lnTo>
                        <a:lnTo>
                          <a:pt x="36" y="34"/>
                        </a:lnTo>
                        <a:lnTo>
                          <a:pt x="55" y="45"/>
                        </a:lnTo>
                        <a:lnTo>
                          <a:pt x="34" y="100"/>
                        </a:lnTo>
                        <a:lnTo>
                          <a:pt x="64" y="141"/>
                        </a:lnTo>
                        <a:lnTo>
                          <a:pt x="46" y="186"/>
                        </a:lnTo>
                        <a:lnTo>
                          <a:pt x="64" y="206"/>
                        </a:lnTo>
                        <a:lnTo>
                          <a:pt x="57" y="334"/>
                        </a:lnTo>
                        <a:lnTo>
                          <a:pt x="4" y="3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56" name="Freeform 1697"/>
                  <p:cNvSpPr>
                    <a:spLocks/>
                  </p:cNvSpPr>
                  <p:nvPr/>
                </p:nvSpPr>
                <p:spPr bwMode="auto">
                  <a:xfrm>
                    <a:off x="1189" y="1157"/>
                    <a:ext cx="4" cy="205"/>
                  </a:xfrm>
                  <a:custGeom>
                    <a:avLst/>
                    <a:gdLst>
                      <a:gd name="T0" fmla="*/ 0 w 4"/>
                      <a:gd name="T1" fmla="*/ 205 h 205"/>
                      <a:gd name="T2" fmla="*/ 4 w 4"/>
                      <a:gd name="T3" fmla="*/ 205 h 205"/>
                      <a:gd name="T4" fmla="*/ 4 w 4"/>
                      <a:gd name="T5" fmla="*/ 0 h 205"/>
                      <a:gd name="T6" fmla="*/ 0 w 4"/>
                      <a:gd name="T7" fmla="*/ 0 h 205"/>
                      <a:gd name="T8" fmla="*/ 0 w 4"/>
                      <a:gd name="T9" fmla="*/ 205 h 205"/>
                      <a:gd name="T10" fmla="*/ 0 w 4"/>
                      <a:gd name="T11" fmla="*/ 205 h 20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"/>
                      <a:gd name="T19" fmla="*/ 0 h 205"/>
                      <a:gd name="T20" fmla="*/ 4 w 4"/>
                      <a:gd name="T21" fmla="*/ 205 h 20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" h="205">
                        <a:moveTo>
                          <a:pt x="0" y="205"/>
                        </a:moveTo>
                        <a:lnTo>
                          <a:pt x="4" y="205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205"/>
                        </a:lnTo>
                        <a:close/>
                      </a:path>
                    </a:pathLst>
                  </a:custGeom>
                  <a:solidFill>
                    <a:srgbClr val="DBCFB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57" name="Freeform 1698"/>
                  <p:cNvSpPr>
                    <a:spLocks/>
                  </p:cNvSpPr>
                  <p:nvPr/>
                </p:nvSpPr>
                <p:spPr bwMode="auto">
                  <a:xfrm>
                    <a:off x="1235" y="1153"/>
                    <a:ext cx="6" cy="209"/>
                  </a:xfrm>
                  <a:custGeom>
                    <a:avLst/>
                    <a:gdLst>
                      <a:gd name="T0" fmla="*/ 0 w 6"/>
                      <a:gd name="T1" fmla="*/ 209 h 209"/>
                      <a:gd name="T2" fmla="*/ 6 w 6"/>
                      <a:gd name="T3" fmla="*/ 209 h 209"/>
                      <a:gd name="T4" fmla="*/ 6 w 6"/>
                      <a:gd name="T5" fmla="*/ 0 h 209"/>
                      <a:gd name="T6" fmla="*/ 0 w 6"/>
                      <a:gd name="T7" fmla="*/ 0 h 209"/>
                      <a:gd name="T8" fmla="*/ 0 w 6"/>
                      <a:gd name="T9" fmla="*/ 209 h 209"/>
                      <a:gd name="T10" fmla="*/ 0 w 6"/>
                      <a:gd name="T11" fmla="*/ 209 h 20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"/>
                      <a:gd name="T19" fmla="*/ 0 h 209"/>
                      <a:gd name="T20" fmla="*/ 6 w 6"/>
                      <a:gd name="T21" fmla="*/ 209 h 20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" h="209">
                        <a:moveTo>
                          <a:pt x="0" y="209"/>
                        </a:moveTo>
                        <a:lnTo>
                          <a:pt x="6" y="209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lnTo>
                          <a:pt x="0" y="209"/>
                        </a:lnTo>
                        <a:close/>
                      </a:path>
                    </a:pathLst>
                  </a:custGeom>
                  <a:solidFill>
                    <a:srgbClr val="DBCFB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58" name="Freeform 1699"/>
                  <p:cNvSpPr>
                    <a:spLocks/>
                  </p:cNvSpPr>
                  <p:nvPr/>
                </p:nvSpPr>
                <p:spPr bwMode="auto">
                  <a:xfrm>
                    <a:off x="1198" y="1069"/>
                    <a:ext cx="5" cy="298"/>
                  </a:xfrm>
                  <a:custGeom>
                    <a:avLst/>
                    <a:gdLst>
                      <a:gd name="T0" fmla="*/ 0 w 5"/>
                      <a:gd name="T1" fmla="*/ 298 h 298"/>
                      <a:gd name="T2" fmla="*/ 5 w 5"/>
                      <a:gd name="T3" fmla="*/ 298 h 298"/>
                      <a:gd name="T4" fmla="*/ 5 w 5"/>
                      <a:gd name="T5" fmla="*/ 0 h 298"/>
                      <a:gd name="T6" fmla="*/ 0 w 5"/>
                      <a:gd name="T7" fmla="*/ 0 h 298"/>
                      <a:gd name="T8" fmla="*/ 0 w 5"/>
                      <a:gd name="T9" fmla="*/ 298 h 298"/>
                      <a:gd name="T10" fmla="*/ 0 w 5"/>
                      <a:gd name="T11" fmla="*/ 298 h 29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"/>
                      <a:gd name="T19" fmla="*/ 0 h 298"/>
                      <a:gd name="T20" fmla="*/ 5 w 5"/>
                      <a:gd name="T21" fmla="*/ 298 h 29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" h="298">
                        <a:moveTo>
                          <a:pt x="0" y="298"/>
                        </a:moveTo>
                        <a:lnTo>
                          <a:pt x="5" y="298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0" y="298"/>
                        </a:lnTo>
                        <a:close/>
                      </a:path>
                    </a:pathLst>
                  </a:custGeom>
                  <a:solidFill>
                    <a:srgbClr val="DBCFB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59" name="Freeform 1700"/>
                  <p:cNvSpPr>
                    <a:spLocks/>
                  </p:cNvSpPr>
                  <p:nvPr/>
                </p:nvSpPr>
                <p:spPr bwMode="auto">
                  <a:xfrm>
                    <a:off x="1207" y="1069"/>
                    <a:ext cx="5" cy="298"/>
                  </a:xfrm>
                  <a:custGeom>
                    <a:avLst/>
                    <a:gdLst>
                      <a:gd name="T0" fmla="*/ 0 w 5"/>
                      <a:gd name="T1" fmla="*/ 298 h 298"/>
                      <a:gd name="T2" fmla="*/ 5 w 5"/>
                      <a:gd name="T3" fmla="*/ 298 h 298"/>
                      <a:gd name="T4" fmla="*/ 5 w 5"/>
                      <a:gd name="T5" fmla="*/ 0 h 298"/>
                      <a:gd name="T6" fmla="*/ 0 w 5"/>
                      <a:gd name="T7" fmla="*/ 0 h 298"/>
                      <a:gd name="T8" fmla="*/ 0 w 5"/>
                      <a:gd name="T9" fmla="*/ 298 h 298"/>
                      <a:gd name="T10" fmla="*/ 0 w 5"/>
                      <a:gd name="T11" fmla="*/ 298 h 29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"/>
                      <a:gd name="T19" fmla="*/ 0 h 298"/>
                      <a:gd name="T20" fmla="*/ 5 w 5"/>
                      <a:gd name="T21" fmla="*/ 298 h 29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" h="298">
                        <a:moveTo>
                          <a:pt x="0" y="298"/>
                        </a:moveTo>
                        <a:lnTo>
                          <a:pt x="5" y="298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0" y="298"/>
                        </a:lnTo>
                        <a:close/>
                      </a:path>
                    </a:pathLst>
                  </a:custGeom>
                  <a:solidFill>
                    <a:srgbClr val="DBCFB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60" name="Freeform 1701"/>
                  <p:cNvSpPr>
                    <a:spLocks/>
                  </p:cNvSpPr>
                  <p:nvPr/>
                </p:nvSpPr>
                <p:spPr bwMode="auto">
                  <a:xfrm>
                    <a:off x="1216" y="1069"/>
                    <a:ext cx="5" cy="298"/>
                  </a:xfrm>
                  <a:custGeom>
                    <a:avLst/>
                    <a:gdLst>
                      <a:gd name="T0" fmla="*/ 0 w 5"/>
                      <a:gd name="T1" fmla="*/ 298 h 298"/>
                      <a:gd name="T2" fmla="*/ 5 w 5"/>
                      <a:gd name="T3" fmla="*/ 298 h 298"/>
                      <a:gd name="T4" fmla="*/ 5 w 5"/>
                      <a:gd name="T5" fmla="*/ 0 h 298"/>
                      <a:gd name="T6" fmla="*/ 0 w 5"/>
                      <a:gd name="T7" fmla="*/ 0 h 298"/>
                      <a:gd name="T8" fmla="*/ 0 w 5"/>
                      <a:gd name="T9" fmla="*/ 298 h 298"/>
                      <a:gd name="T10" fmla="*/ 0 w 5"/>
                      <a:gd name="T11" fmla="*/ 298 h 29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"/>
                      <a:gd name="T19" fmla="*/ 0 h 298"/>
                      <a:gd name="T20" fmla="*/ 5 w 5"/>
                      <a:gd name="T21" fmla="*/ 298 h 29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" h="298">
                        <a:moveTo>
                          <a:pt x="0" y="298"/>
                        </a:moveTo>
                        <a:lnTo>
                          <a:pt x="5" y="298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0" y="298"/>
                        </a:lnTo>
                        <a:close/>
                      </a:path>
                    </a:pathLst>
                  </a:custGeom>
                  <a:solidFill>
                    <a:srgbClr val="DBCFB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61" name="Freeform 1702"/>
                  <p:cNvSpPr>
                    <a:spLocks/>
                  </p:cNvSpPr>
                  <p:nvPr/>
                </p:nvSpPr>
                <p:spPr bwMode="auto">
                  <a:xfrm>
                    <a:off x="1226" y="1069"/>
                    <a:ext cx="4" cy="298"/>
                  </a:xfrm>
                  <a:custGeom>
                    <a:avLst/>
                    <a:gdLst>
                      <a:gd name="T0" fmla="*/ 0 w 4"/>
                      <a:gd name="T1" fmla="*/ 298 h 298"/>
                      <a:gd name="T2" fmla="*/ 4 w 4"/>
                      <a:gd name="T3" fmla="*/ 298 h 298"/>
                      <a:gd name="T4" fmla="*/ 4 w 4"/>
                      <a:gd name="T5" fmla="*/ 0 h 298"/>
                      <a:gd name="T6" fmla="*/ 0 w 4"/>
                      <a:gd name="T7" fmla="*/ 0 h 298"/>
                      <a:gd name="T8" fmla="*/ 0 w 4"/>
                      <a:gd name="T9" fmla="*/ 298 h 298"/>
                      <a:gd name="T10" fmla="*/ 0 w 4"/>
                      <a:gd name="T11" fmla="*/ 298 h 29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"/>
                      <a:gd name="T19" fmla="*/ 0 h 298"/>
                      <a:gd name="T20" fmla="*/ 4 w 4"/>
                      <a:gd name="T21" fmla="*/ 298 h 29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" h="298">
                        <a:moveTo>
                          <a:pt x="0" y="298"/>
                        </a:moveTo>
                        <a:lnTo>
                          <a:pt x="4" y="298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298"/>
                        </a:lnTo>
                        <a:close/>
                      </a:path>
                    </a:pathLst>
                  </a:custGeom>
                  <a:solidFill>
                    <a:srgbClr val="DBCFB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62" name="Freeform 1703"/>
                  <p:cNvSpPr>
                    <a:spLocks/>
                  </p:cNvSpPr>
                  <p:nvPr/>
                </p:nvSpPr>
                <p:spPr bwMode="auto">
                  <a:xfrm>
                    <a:off x="1746" y="983"/>
                    <a:ext cx="77" cy="59"/>
                  </a:xfrm>
                  <a:custGeom>
                    <a:avLst/>
                    <a:gdLst>
                      <a:gd name="T0" fmla="*/ 77 w 77"/>
                      <a:gd name="T1" fmla="*/ 15 h 59"/>
                      <a:gd name="T2" fmla="*/ 57 w 77"/>
                      <a:gd name="T3" fmla="*/ 0 h 59"/>
                      <a:gd name="T4" fmla="*/ 0 w 77"/>
                      <a:gd name="T5" fmla="*/ 11 h 59"/>
                      <a:gd name="T6" fmla="*/ 0 w 77"/>
                      <a:gd name="T7" fmla="*/ 50 h 59"/>
                      <a:gd name="T8" fmla="*/ 74 w 77"/>
                      <a:gd name="T9" fmla="*/ 59 h 59"/>
                      <a:gd name="T10" fmla="*/ 77 w 77"/>
                      <a:gd name="T11" fmla="*/ 15 h 59"/>
                      <a:gd name="T12" fmla="*/ 77 w 77"/>
                      <a:gd name="T13" fmla="*/ 15 h 5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7"/>
                      <a:gd name="T22" fmla="*/ 0 h 59"/>
                      <a:gd name="T23" fmla="*/ 77 w 77"/>
                      <a:gd name="T24" fmla="*/ 59 h 5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7" h="59">
                        <a:moveTo>
                          <a:pt x="77" y="15"/>
                        </a:moveTo>
                        <a:lnTo>
                          <a:pt x="57" y="0"/>
                        </a:lnTo>
                        <a:lnTo>
                          <a:pt x="0" y="11"/>
                        </a:lnTo>
                        <a:lnTo>
                          <a:pt x="0" y="50"/>
                        </a:lnTo>
                        <a:lnTo>
                          <a:pt x="74" y="59"/>
                        </a:lnTo>
                        <a:lnTo>
                          <a:pt x="77" y="15"/>
                        </a:lnTo>
                        <a:close/>
                      </a:path>
                    </a:pathLst>
                  </a:custGeom>
                  <a:solidFill>
                    <a:srgbClr val="F2E3D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63" name="Freeform 1704"/>
                  <p:cNvSpPr>
                    <a:spLocks/>
                  </p:cNvSpPr>
                  <p:nvPr/>
                </p:nvSpPr>
                <p:spPr bwMode="auto">
                  <a:xfrm>
                    <a:off x="1803" y="985"/>
                    <a:ext cx="122" cy="47"/>
                  </a:xfrm>
                  <a:custGeom>
                    <a:avLst/>
                    <a:gdLst>
                      <a:gd name="T0" fmla="*/ 0 w 122"/>
                      <a:gd name="T1" fmla="*/ 34 h 47"/>
                      <a:gd name="T2" fmla="*/ 0 w 122"/>
                      <a:gd name="T3" fmla="*/ 0 h 47"/>
                      <a:gd name="T4" fmla="*/ 122 w 122"/>
                      <a:gd name="T5" fmla="*/ 0 h 47"/>
                      <a:gd name="T6" fmla="*/ 122 w 122"/>
                      <a:gd name="T7" fmla="*/ 47 h 47"/>
                      <a:gd name="T8" fmla="*/ 0 w 122"/>
                      <a:gd name="T9" fmla="*/ 34 h 47"/>
                      <a:gd name="T10" fmla="*/ 0 w 122"/>
                      <a:gd name="T11" fmla="*/ 34 h 4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22"/>
                      <a:gd name="T19" fmla="*/ 0 h 47"/>
                      <a:gd name="T20" fmla="*/ 122 w 122"/>
                      <a:gd name="T21" fmla="*/ 47 h 4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22" h="47">
                        <a:moveTo>
                          <a:pt x="0" y="34"/>
                        </a:moveTo>
                        <a:lnTo>
                          <a:pt x="0" y="0"/>
                        </a:lnTo>
                        <a:lnTo>
                          <a:pt x="122" y="0"/>
                        </a:lnTo>
                        <a:lnTo>
                          <a:pt x="122" y="47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F5D6A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64" name="Freeform 1705"/>
                  <p:cNvSpPr>
                    <a:spLocks/>
                  </p:cNvSpPr>
                  <p:nvPr/>
                </p:nvSpPr>
                <p:spPr bwMode="auto">
                  <a:xfrm>
                    <a:off x="1653" y="1060"/>
                    <a:ext cx="65" cy="98"/>
                  </a:xfrm>
                  <a:custGeom>
                    <a:avLst/>
                    <a:gdLst>
                      <a:gd name="T0" fmla="*/ 0 w 65"/>
                      <a:gd name="T1" fmla="*/ 52 h 98"/>
                      <a:gd name="T2" fmla="*/ 36 w 65"/>
                      <a:gd name="T3" fmla="*/ 0 h 98"/>
                      <a:gd name="T4" fmla="*/ 65 w 65"/>
                      <a:gd name="T5" fmla="*/ 9 h 98"/>
                      <a:gd name="T6" fmla="*/ 65 w 65"/>
                      <a:gd name="T7" fmla="*/ 98 h 98"/>
                      <a:gd name="T8" fmla="*/ 9 w 65"/>
                      <a:gd name="T9" fmla="*/ 98 h 98"/>
                      <a:gd name="T10" fmla="*/ 0 w 65"/>
                      <a:gd name="T11" fmla="*/ 52 h 98"/>
                      <a:gd name="T12" fmla="*/ 0 w 65"/>
                      <a:gd name="T13" fmla="*/ 52 h 9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"/>
                      <a:gd name="T22" fmla="*/ 0 h 98"/>
                      <a:gd name="T23" fmla="*/ 65 w 65"/>
                      <a:gd name="T24" fmla="*/ 98 h 9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" h="98">
                        <a:moveTo>
                          <a:pt x="0" y="52"/>
                        </a:moveTo>
                        <a:lnTo>
                          <a:pt x="36" y="0"/>
                        </a:lnTo>
                        <a:lnTo>
                          <a:pt x="65" y="9"/>
                        </a:lnTo>
                        <a:lnTo>
                          <a:pt x="65" y="98"/>
                        </a:lnTo>
                        <a:lnTo>
                          <a:pt x="9" y="98"/>
                        </a:lnTo>
                        <a:lnTo>
                          <a:pt x="0" y="52"/>
                        </a:lnTo>
                        <a:close/>
                      </a:path>
                    </a:pathLst>
                  </a:custGeom>
                  <a:solidFill>
                    <a:srgbClr val="75696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65" name="Freeform 1706"/>
                  <p:cNvSpPr>
                    <a:spLocks/>
                  </p:cNvSpPr>
                  <p:nvPr/>
                </p:nvSpPr>
                <p:spPr bwMode="auto">
                  <a:xfrm>
                    <a:off x="1621" y="1060"/>
                    <a:ext cx="70" cy="145"/>
                  </a:xfrm>
                  <a:custGeom>
                    <a:avLst/>
                    <a:gdLst>
                      <a:gd name="T0" fmla="*/ 0 w 70"/>
                      <a:gd name="T1" fmla="*/ 100 h 145"/>
                      <a:gd name="T2" fmla="*/ 0 w 70"/>
                      <a:gd name="T3" fmla="*/ 0 h 145"/>
                      <a:gd name="T4" fmla="*/ 70 w 70"/>
                      <a:gd name="T5" fmla="*/ 0 h 145"/>
                      <a:gd name="T6" fmla="*/ 70 w 70"/>
                      <a:gd name="T7" fmla="*/ 138 h 145"/>
                      <a:gd name="T8" fmla="*/ 11 w 70"/>
                      <a:gd name="T9" fmla="*/ 145 h 145"/>
                      <a:gd name="T10" fmla="*/ 0 w 70"/>
                      <a:gd name="T11" fmla="*/ 100 h 145"/>
                      <a:gd name="T12" fmla="*/ 0 w 70"/>
                      <a:gd name="T13" fmla="*/ 100 h 14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0"/>
                      <a:gd name="T22" fmla="*/ 0 h 145"/>
                      <a:gd name="T23" fmla="*/ 70 w 70"/>
                      <a:gd name="T24" fmla="*/ 145 h 14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0" h="145">
                        <a:moveTo>
                          <a:pt x="0" y="100"/>
                        </a:moveTo>
                        <a:lnTo>
                          <a:pt x="0" y="0"/>
                        </a:lnTo>
                        <a:lnTo>
                          <a:pt x="70" y="0"/>
                        </a:lnTo>
                        <a:lnTo>
                          <a:pt x="70" y="138"/>
                        </a:lnTo>
                        <a:lnTo>
                          <a:pt x="11" y="145"/>
                        </a:lnTo>
                        <a:lnTo>
                          <a:pt x="0" y="100"/>
                        </a:lnTo>
                        <a:close/>
                      </a:path>
                    </a:pathLst>
                  </a:custGeom>
                  <a:solidFill>
                    <a:srgbClr val="A3949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66" name="Freeform 1707"/>
                  <p:cNvSpPr>
                    <a:spLocks/>
                  </p:cNvSpPr>
                  <p:nvPr/>
                </p:nvSpPr>
                <p:spPr bwMode="auto">
                  <a:xfrm>
                    <a:off x="1716" y="1010"/>
                    <a:ext cx="87" cy="113"/>
                  </a:xfrm>
                  <a:custGeom>
                    <a:avLst/>
                    <a:gdLst>
                      <a:gd name="T0" fmla="*/ 87 w 87"/>
                      <a:gd name="T1" fmla="*/ 48 h 113"/>
                      <a:gd name="T2" fmla="*/ 62 w 87"/>
                      <a:gd name="T3" fmla="*/ 0 h 113"/>
                      <a:gd name="T4" fmla="*/ 0 w 87"/>
                      <a:gd name="T5" fmla="*/ 13 h 113"/>
                      <a:gd name="T6" fmla="*/ 0 w 87"/>
                      <a:gd name="T7" fmla="*/ 100 h 113"/>
                      <a:gd name="T8" fmla="*/ 55 w 87"/>
                      <a:gd name="T9" fmla="*/ 113 h 113"/>
                      <a:gd name="T10" fmla="*/ 87 w 87"/>
                      <a:gd name="T11" fmla="*/ 48 h 113"/>
                      <a:gd name="T12" fmla="*/ 87 w 87"/>
                      <a:gd name="T13" fmla="*/ 48 h 11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87"/>
                      <a:gd name="T22" fmla="*/ 0 h 113"/>
                      <a:gd name="T23" fmla="*/ 87 w 87"/>
                      <a:gd name="T24" fmla="*/ 113 h 11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87" h="113">
                        <a:moveTo>
                          <a:pt x="87" y="48"/>
                        </a:moveTo>
                        <a:lnTo>
                          <a:pt x="62" y="0"/>
                        </a:lnTo>
                        <a:lnTo>
                          <a:pt x="0" y="13"/>
                        </a:lnTo>
                        <a:lnTo>
                          <a:pt x="0" y="100"/>
                        </a:lnTo>
                        <a:lnTo>
                          <a:pt x="55" y="113"/>
                        </a:lnTo>
                        <a:lnTo>
                          <a:pt x="87" y="48"/>
                        </a:lnTo>
                        <a:close/>
                      </a:path>
                    </a:pathLst>
                  </a:custGeom>
                  <a:solidFill>
                    <a:srgbClr val="E6DBD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67" name="Freeform 1708"/>
                  <p:cNvSpPr>
                    <a:spLocks/>
                  </p:cNvSpPr>
                  <p:nvPr/>
                </p:nvSpPr>
                <p:spPr bwMode="auto">
                  <a:xfrm>
                    <a:off x="1777" y="1010"/>
                    <a:ext cx="169" cy="127"/>
                  </a:xfrm>
                  <a:custGeom>
                    <a:avLst/>
                    <a:gdLst>
                      <a:gd name="T0" fmla="*/ 0 w 169"/>
                      <a:gd name="T1" fmla="*/ 105 h 127"/>
                      <a:gd name="T2" fmla="*/ 0 w 169"/>
                      <a:gd name="T3" fmla="*/ 0 h 127"/>
                      <a:gd name="T4" fmla="*/ 169 w 169"/>
                      <a:gd name="T5" fmla="*/ 0 h 127"/>
                      <a:gd name="T6" fmla="*/ 169 w 169"/>
                      <a:gd name="T7" fmla="*/ 122 h 127"/>
                      <a:gd name="T8" fmla="*/ 19 w 169"/>
                      <a:gd name="T9" fmla="*/ 127 h 127"/>
                      <a:gd name="T10" fmla="*/ 0 w 169"/>
                      <a:gd name="T11" fmla="*/ 105 h 127"/>
                      <a:gd name="T12" fmla="*/ 0 w 169"/>
                      <a:gd name="T13" fmla="*/ 105 h 12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69"/>
                      <a:gd name="T22" fmla="*/ 0 h 127"/>
                      <a:gd name="T23" fmla="*/ 169 w 169"/>
                      <a:gd name="T24" fmla="*/ 127 h 12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69" h="127">
                        <a:moveTo>
                          <a:pt x="0" y="105"/>
                        </a:moveTo>
                        <a:lnTo>
                          <a:pt x="0" y="0"/>
                        </a:lnTo>
                        <a:lnTo>
                          <a:pt x="169" y="0"/>
                        </a:lnTo>
                        <a:lnTo>
                          <a:pt x="169" y="122"/>
                        </a:lnTo>
                        <a:lnTo>
                          <a:pt x="19" y="127"/>
                        </a:lnTo>
                        <a:lnTo>
                          <a:pt x="0" y="105"/>
                        </a:lnTo>
                        <a:close/>
                      </a:path>
                    </a:pathLst>
                  </a:custGeom>
                  <a:solidFill>
                    <a:srgbClr val="CCB8A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68" name="Freeform 1709"/>
                  <p:cNvSpPr>
                    <a:spLocks/>
                  </p:cNvSpPr>
                  <p:nvPr/>
                </p:nvSpPr>
                <p:spPr bwMode="auto">
                  <a:xfrm>
                    <a:off x="1784" y="1015"/>
                    <a:ext cx="19" cy="74"/>
                  </a:xfrm>
                  <a:custGeom>
                    <a:avLst/>
                    <a:gdLst>
                      <a:gd name="T0" fmla="*/ 0 w 19"/>
                      <a:gd name="T1" fmla="*/ 74 h 74"/>
                      <a:gd name="T2" fmla="*/ 19 w 19"/>
                      <a:gd name="T3" fmla="*/ 74 h 74"/>
                      <a:gd name="T4" fmla="*/ 19 w 19"/>
                      <a:gd name="T5" fmla="*/ 0 h 74"/>
                      <a:gd name="T6" fmla="*/ 0 w 19"/>
                      <a:gd name="T7" fmla="*/ 0 h 74"/>
                      <a:gd name="T8" fmla="*/ 0 w 19"/>
                      <a:gd name="T9" fmla="*/ 74 h 74"/>
                      <a:gd name="T10" fmla="*/ 0 w 19"/>
                      <a:gd name="T11" fmla="*/ 74 h 7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"/>
                      <a:gd name="T19" fmla="*/ 0 h 74"/>
                      <a:gd name="T20" fmla="*/ 19 w 19"/>
                      <a:gd name="T21" fmla="*/ 74 h 7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" h="74">
                        <a:moveTo>
                          <a:pt x="0" y="74"/>
                        </a:moveTo>
                        <a:lnTo>
                          <a:pt x="19" y="74"/>
                        </a:lnTo>
                        <a:lnTo>
                          <a:pt x="19" y="0"/>
                        </a:lnTo>
                        <a:lnTo>
                          <a:pt x="0" y="0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D9BF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69" name="Freeform 1710"/>
                  <p:cNvSpPr>
                    <a:spLocks/>
                  </p:cNvSpPr>
                  <p:nvPr/>
                </p:nvSpPr>
                <p:spPr bwMode="auto">
                  <a:xfrm>
                    <a:off x="1764" y="1015"/>
                    <a:ext cx="7" cy="77"/>
                  </a:xfrm>
                  <a:custGeom>
                    <a:avLst/>
                    <a:gdLst>
                      <a:gd name="T0" fmla="*/ 7 w 7"/>
                      <a:gd name="T1" fmla="*/ 77 h 77"/>
                      <a:gd name="T2" fmla="*/ 7 w 7"/>
                      <a:gd name="T3" fmla="*/ 0 h 77"/>
                      <a:gd name="T4" fmla="*/ 0 w 7"/>
                      <a:gd name="T5" fmla="*/ 2 h 77"/>
                      <a:gd name="T6" fmla="*/ 0 w 7"/>
                      <a:gd name="T7" fmla="*/ 74 h 77"/>
                      <a:gd name="T8" fmla="*/ 7 w 7"/>
                      <a:gd name="T9" fmla="*/ 77 h 77"/>
                      <a:gd name="T10" fmla="*/ 7 w 7"/>
                      <a:gd name="T11" fmla="*/ 77 h 7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77"/>
                      <a:gd name="T20" fmla="*/ 7 w 7"/>
                      <a:gd name="T21" fmla="*/ 77 h 7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77">
                        <a:moveTo>
                          <a:pt x="7" y="77"/>
                        </a:moveTo>
                        <a:lnTo>
                          <a:pt x="7" y="0"/>
                        </a:lnTo>
                        <a:lnTo>
                          <a:pt x="0" y="2"/>
                        </a:lnTo>
                        <a:lnTo>
                          <a:pt x="0" y="74"/>
                        </a:lnTo>
                        <a:lnTo>
                          <a:pt x="7" y="77"/>
                        </a:lnTo>
                        <a:close/>
                      </a:path>
                    </a:pathLst>
                  </a:custGeom>
                  <a:solidFill>
                    <a:srgbClr val="D6C7B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70" name="Freeform 1711"/>
                  <p:cNvSpPr>
                    <a:spLocks/>
                  </p:cNvSpPr>
                  <p:nvPr/>
                </p:nvSpPr>
                <p:spPr bwMode="auto">
                  <a:xfrm>
                    <a:off x="1753" y="1019"/>
                    <a:ext cx="8" cy="77"/>
                  </a:xfrm>
                  <a:custGeom>
                    <a:avLst/>
                    <a:gdLst>
                      <a:gd name="T0" fmla="*/ 8 w 8"/>
                      <a:gd name="T1" fmla="*/ 77 h 77"/>
                      <a:gd name="T2" fmla="*/ 8 w 8"/>
                      <a:gd name="T3" fmla="*/ 0 h 77"/>
                      <a:gd name="T4" fmla="*/ 0 w 8"/>
                      <a:gd name="T5" fmla="*/ 2 h 77"/>
                      <a:gd name="T6" fmla="*/ 0 w 8"/>
                      <a:gd name="T7" fmla="*/ 73 h 77"/>
                      <a:gd name="T8" fmla="*/ 8 w 8"/>
                      <a:gd name="T9" fmla="*/ 77 h 77"/>
                      <a:gd name="T10" fmla="*/ 8 w 8"/>
                      <a:gd name="T11" fmla="*/ 77 h 7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77"/>
                      <a:gd name="T20" fmla="*/ 8 w 8"/>
                      <a:gd name="T21" fmla="*/ 77 h 7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77">
                        <a:moveTo>
                          <a:pt x="8" y="77"/>
                        </a:moveTo>
                        <a:lnTo>
                          <a:pt x="8" y="0"/>
                        </a:lnTo>
                        <a:lnTo>
                          <a:pt x="0" y="2"/>
                        </a:lnTo>
                        <a:lnTo>
                          <a:pt x="0" y="73"/>
                        </a:lnTo>
                        <a:lnTo>
                          <a:pt x="8" y="77"/>
                        </a:lnTo>
                        <a:close/>
                      </a:path>
                    </a:pathLst>
                  </a:custGeom>
                  <a:solidFill>
                    <a:srgbClr val="D6C7B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71" name="Freeform 1712"/>
                  <p:cNvSpPr>
                    <a:spLocks/>
                  </p:cNvSpPr>
                  <p:nvPr/>
                </p:nvSpPr>
                <p:spPr bwMode="auto">
                  <a:xfrm>
                    <a:off x="1743" y="1021"/>
                    <a:ext cx="7" cy="78"/>
                  </a:xfrm>
                  <a:custGeom>
                    <a:avLst/>
                    <a:gdLst>
                      <a:gd name="T0" fmla="*/ 7 w 7"/>
                      <a:gd name="T1" fmla="*/ 78 h 78"/>
                      <a:gd name="T2" fmla="*/ 7 w 7"/>
                      <a:gd name="T3" fmla="*/ 0 h 78"/>
                      <a:gd name="T4" fmla="*/ 0 w 7"/>
                      <a:gd name="T5" fmla="*/ 2 h 78"/>
                      <a:gd name="T6" fmla="*/ 0 w 7"/>
                      <a:gd name="T7" fmla="*/ 75 h 78"/>
                      <a:gd name="T8" fmla="*/ 7 w 7"/>
                      <a:gd name="T9" fmla="*/ 78 h 78"/>
                      <a:gd name="T10" fmla="*/ 7 w 7"/>
                      <a:gd name="T11" fmla="*/ 78 h 7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78"/>
                      <a:gd name="T20" fmla="*/ 7 w 7"/>
                      <a:gd name="T21" fmla="*/ 78 h 7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78">
                        <a:moveTo>
                          <a:pt x="7" y="78"/>
                        </a:moveTo>
                        <a:lnTo>
                          <a:pt x="7" y="0"/>
                        </a:lnTo>
                        <a:lnTo>
                          <a:pt x="0" y="2"/>
                        </a:lnTo>
                        <a:lnTo>
                          <a:pt x="0" y="75"/>
                        </a:lnTo>
                        <a:lnTo>
                          <a:pt x="7" y="78"/>
                        </a:lnTo>
                        <a:close/>
                      </a:path>
                    </a:pathLst>
                  </a:custGeom>
                  <a:solidFill>
                    <a:srgbClr val="D6C7B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72" name="Freeform 1713"/>
                  <p:cNvSpPr>
                    <a:spLocks/>
                  </p:cNvSpPr>
                  <p:nvPr/>
                </p:nvSpPr>
                <p:spPr bwMode="auto">
                  <a:xfrm>
                    <a:off x="1730" y="1024"/>
                    <a:ext cx="7" cy="77"/>
                  </a:xfrm>
                  <a:custGeom>
                    <a:avLst/>
                    <a:gdLst>
                      <a:gd name="T0" fmla="*/ 7 w 7"/>
                      <a:gd name="T1" fmla="*/ 77 h 77"/>
                      <a:gd name="T2" fmla="*/ 7 w 7"/>
                      <a:gd name="T3" fmla="*/ 0 h 77"/>
                      <a:gd name="T4" fmla="*/ 0 w 7"/>
                      <a:gd name="T5" fmla="*/ 0 h 77"/>
                      <a:gd name="T6" fmla="*/ 0 w 7"/>
                      <a:gd name="T7" fmla="*/ 74 h 77"/>
                      <a:gd name="T8" fmla="*/ 7 w 7"/>
                      <a:gd name="T9" fmla="*/ 77 h 77"/>
                      <a:gd name="T10" fmla="*/ 7 w 7"/>
                      <a:gd name="T11" fmla="*/ 77 h 7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77"/>
                      <a:gd name="T20" fmla="*/ 7 w 7"/>
                      <a:gd name="T21" fmla="*/ 77 h 7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77">
                        <a:moveTo>
                          <a:pt x="7" y="77"/>
                        </a:move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74"/>
                        </a:lnTo>
                        <a:lnTo>
                          <a:pt x="7" y="77"/>
                        </a:lnTo>
                        <a:close/>
                      </a:path>
                    </a:pathLst>
                  </a:custGeom>
                  <a:solidFill>
                    <a:srgbClr val="D6C7B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73" name="Freeform 1714"/>
                  <p:cNvSpPr>
                    <a:spLocks/>
                  </p:cNvSpPr>
                  <p:nvPr/>
                </p:nvSpPr>
                <p:spPr bwMode="auto">
                  <a:xfrm>
                    <a:off x="1720" y="1026"/>
                    <a:ext cx="7" cy="79"/>
                  </a:xfrm>
                  <a:custGeom>
                    <a:avLst/>
                    <a:gdLst>
                      <a:gd name="T0" fmla="*/ 7 w 7"/>
                      <a:gd name="T1" fmla="*/ 79 h 79"/>
                      <a:gd name="T2" fmla="*/ 7 w 7"/>
                      <a:gd name="T3" fmla="*/ 0 h 79"/>
                      <a:gd name="T4" fmla="*/ 0 w 7"/>
                      <a:gd name="T5" fmla="*/ 2 h 79"/>
                      <a:gd name="T6" fmla="*/ 0 w 7"/>
                      <a:gd name="T7" fmla="*/ 73 h 79"/>
                      <a:gd name="T8" fmla="*/ 7 w 7"/>
                      <a:gd name="T9" fmla="*/ 79 h 79"/>
                      <a:gd name="T10" fmla="*/ 7 w 7"/>
                      <a:gd name="T11" fmla="*/ 79 h 7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79"/>
                      <a:gd name="T20" fmla="*/ 7 w 7"/>
                      <a:gd name="T21" fmla="*/ 79 h 7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79">
                        <a:moveTo>
                          <a:pt x="7" y="79"/>
                        </a:moveTo>
                        <a:lnTo>
                          <a:pt x="7" y="0"/>
                        </a:lnTo>
                        <a:lnTo>
                          <a:pt x="0" y="2"/>
                        </a:lnTo>
                        <a:lnTo>
                          <a:pt x="0" y="73"/>
                        </a:lnTo>
                        <a:lnTo>
                          <a:pt x="7" y="79"/>
                        </a:lnTo>
                        <a:close/>
                      </a:path>
                    </a:pathLst>
                  </a:custGeom>
                  <a:solidFill>
                    <a:srgbClr val="D6C7B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74" name="Freeform 1715"/>
                  <p:cNvSpPr>
                    <a:spLocks/>
                  </p:cNvSpPr>
                  <p:nvPr/>
                </p:nvSpPr>
                <p:spPr bwMode="auto">
                  <a:xfrm>
                    <a:off x="1811" y="1015"/>
                    <a:ext cx="19" cy="75"/>
                  </a:xfrm>
                  <a:custGeom>
                    <a:avLst/>
                    <a:gdLst>
                      <a:gd name="T0" fmla="*/ 0 w 19"/>
                      <a:gd name="T1" fmla="*/ 75 h 75"/>
                      <a:gd name="T2" fmla="*/ 19 w 19"/>
                      <a:gd name="T3" fmla="*/ 75 h 75"/>
                      <a:gd name="T4" fmla="*/ 19 w 19"/>
                      <a:gd name="T5" fmla="*/ 0 h 75"/>
                      <a:gd name="T6" fmla="*/ 0 w 19"/>
                      <a:gd name="T7" fmla="*/ 0 h 75"/>
                      <a:gd name="T8" fmla="*/ 0 w 19"/>
                      <a:gd name="T9" fmla="*/ 75 h 75"/>
                      <a:gd name="T10" fmla="*/ 0 w 19"/>
                      <a:gd name="T11" fmla="*/ 75 h 7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"/>
                      <a:gd name="T19" fmla="*/ 0 h 75"/>
                      <a:gd name="T20" fmla="*/ 19 w 19"/>
                      <a:gd name="T21" fmla="*/ 75 h 7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" h="75">
                        <a:moveTo>
                          <a:pt x="0" y="75"/>
                        </a:moveTo>
                        <a:lnTo>
                          <a:pt x="19" y="75"/>
                        </a:lnTo>
                        <a:lnTo>
                          <a:pt x="19" y="0"/>
                        </a:lnTo>
                        <a:lnTo>
                          <a:pt x="0" y="0"/>
                        </a:lnTo>
                        <a:lnTo>
                          <a:pt x="0" y="75"/>
                        </a:lnTo>
                        <a:close/>
                      </a:path>
                    </a:pathLst>
                  </a:custGeom>
                  <a:solidFill>
                    <a:srgbClr val="D9BF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75" name="Freeform 1716"/>
                  <p:cNvSpPr>
                    <a:spLocks/>
                  </p:cNvSpPr>
                  <p:nvPr/>
                </p:nvSpPr>
                <p:spPr bwMode="auto">
                  <a:xfrm>
                    <a:off x="1837" y="1015"/>
                    <a:ext cx="22" cy="75"/>
                  </a:xfrm>
                  <a:custGeom>
                    <a:avLst/>
                    <a:gdLst>
                      <a:gd name="T0" fmla="*/ 0 w 22"/>
                      <a:gd name="T1" fmla="*/ 75 h 75"/>
                      <a:gd name="T2" fmla="*/ 22 w 22"/>
                      <a:gd name="T3" fmla="*/ 75 h 75"/>
                      <a:gd name="T4" fmla="*/ 22 w 22"/>
                      <a:gd name="T5" fmla="*/ 0 h 75"/>
                      <a:gd name="T6" fmla="*/ 0 w 22"/>
                      <a:gd name="T7" fmla="*/ 0 h 75"/>
                      <a:gd name="T8" fmla="*/ 0 w 22"/>
                      <a:gd name="T9" fmla="*/ 75 h 75"/>
                      <a:gd name="T10" fmla="*/ 0 w 22"/>
                      <a:gd name="T11" fmla="*/ 75 h 7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"/>
                      <a:gd name="T19" fmla="*/ 0 h 75"/>
                      <a:gd name="T20" fmla="*/ 22 w 22"/>
                      <a:gd name="T21" fmla="*/ 75 h 7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" h="75">
                        <a:moveTo>
                          <a:pt x="0" y="75"/>
                        </a:moveTo>
                        <a:lnTo>
                          <a:pt x="22" y="75"/>
                        </a:lnTo>
                        <a:lnTo>
                          <a:pt x="22" y="0"/>
                        </a:lnTo>
                        <a:lnTo>
                          <a:pt x="0" y="0"/>
                        </a:lnTo>
                        <a:lnTo>
                          <a:pt x="0" y="75"/>
                        </a:lnTo>
                        <a:close/>
                      </a:path>
                    </a:pathLst>
                  </a:custGeom>
                  <a:solidFill>
                    <a:srgbClr val="D9BF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76" name="Freeform 1717"/>
                  <p:cNvSpPr>
                    <a:spLocks/>
                  </p:cNvSpPr>
                  <p:nvPr/>
                </p:nvSpPr>
                <p:spPr bwMode="auto">
                  <a:xfrm>
                    <a:off x="1864" y="1017"/>
                    <a:ext cx="20" cy="73"/>
                  </a:xfrm>
                  <a:custGeom>
                    <a:avLst/>
                    <a:gdLst>
                      <a:gd name="T0" fmla="*/ 0 w 20"/>
                      <a:gd name="T1" fmla="*/ 73 h 73"/>
                      <a:gd name="T2" fmla="*/ 20 w 20"/>
                      <a:gd name="T3" fmla="*/ 73 h 73"/>
                      <a:gd name="T4" fmla="*/ 20 w 20"/>
                      <a:gd name="T5" fmla="*/ 0 h 73"/>
                      <a:gd name="T6" fmla="*/ 0 w 20"/>
                      <a:gd name="T7" fmla="*/ 0 h 73"/>
                      <a:gd name="T8" fmla="*/ 0 w 20"/>
                      <a:gd name="T9" fmla="*/ 73 h 73"/>
                      <a:gd name="T10" fmla="*/ 0 w 20"/>
                      <a:gd name="T11" fmla="*/ 73 h 7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0"/>
                      <a:gd name="T19" fmla="*/ 0 h 73"/>
                      <a:gd name="T20" fmla="*/ 20 w 20"/>
                      <a:gd name="T21" fmla="*/ 73 h 7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0" h="73">
                        <a:moveTo>
                          <a:pt x="0" y="73"/>
                        </a:moveTo>
                        <a:lnTo>
                          <a:pt x="20" y="73"/>
                        </a:lnTo>
                        <a:lnTo>
                          <a:pt x="20" y="0"/>
                        </a:lnTo>
                        <a:lnTo>
                          <a:pt x="0" y="0"/>
                        </a:lnTo>
                        <a:lnTo>
                          <a:pt x="0" y="73"/>
                        </a:lnTo>
                        <a:close/>
                      </a:path>
                    </a:pathLst>
                  </a:custGeom>
                  <a:solidFill>
                    <a:srgbClr val="D9BF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77" name="Freeform 1718"/>
                  <p:cNvSpPr>
                    <a:spLocks/>
                  </p:cNvSpPr>
                  <p:nvPr/>
                </p:nvSpPr>
                <p:spPr bwMode="auto">
                  <a:xfrm>
                    <a:off x="1891" y="1017"/>
                    <a:ext cx="20" cy="75"/>
                  </a:xfrm>
                  <a:custGeom>
                    <a:avLst/>
                    <a:gdLst>
                      <a:gd name="T0" fmla="*/ 0 w 20"/>
                      <a:gd name="T1" fmla="*/ 75 h 75"/>
                      <a:gd name="T2" fmla="*/ 20 w 20"/>
                      <a:gd name="T3" fmla="*/ 75 h 75"/>
                      <a:gd name="T4" fmla="*/ 20 w 20"/>
                      <a:gd name="T5" fmla="*/ 0 h 75"/>
                      <a:gd name="T6" fmla="*/ 0 w 20"/>
                      <a:gd name="T7" fmla="*/ 0 h 75"/>
                      <a:gd name="T8" fmla="*/ 0 w 20"/>
                      <a:gd name="T9" fmla="*/ 75 h 75"/>
                      <a:gd name="T10" fmla="*/ 0 w 20"/>
                      <a:gd name="T11" fmla="*/ 75 h 7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0"/>
                      <a:gd name="T19" fmla="*/ 0 h 75"/>
                      <a:gd name="T20" fmla="*/ 20 w 20"/>
                      <a:gd name="T21" fmla="*/ 75 h 7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0" h="75">
                        <a:moveTo>
                          <a:pt x="0" y="75"/>
                        </a:moveTo>
                        <a:lnTo>
                          <a:pt x="20" y="75"/>
                        </a:lnTo>
                        <a:lnTo>
                          <a:pt x="20" y="0"/>
                        </a:lnTo>
                        <a:lnTo>
                          <a:pt x="0" y="0"/>
                        </a:lnTo>
                        <a:lnTo>
                          <a:pt x="0" y="75"/>
                        </a:lnTo>
                        <a:close/>
                      </a:path>
                    </a:pathLst>
                  </a:custGeom>
                  <a:solidFill>
                    <a:srgbClr val="D9BF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78" name="Freeform 1719"/>
                  <p:cNvSpPr>
                    <a:spLocks/>
                  </p:cNvSpPr>
                  <p:nvPr/>
                </p:nvSpPr>
                <p:spPr bwMode="auto">
                  <a:xfrm>
                    <a:off x="1662" y="1083"/>
                    <a:ext cx="125" cy="191"/>
                  </a:xfrm>
                  <a:custGeom>
                    <a:avLst/>
                    <a:gdLst>
                      <a:gd name="T0" fmla="*/ 125 w 125"/>
                      <a:gd name="T1" fmla="*/ 22 h 191"/>
                      <a:gd name="T2" fmla="*/ 70 w 125"/>
                      <a:gd name="T3" fmla="*/ 0 h 191"/>
                      <a:gd name="T4" fmla="*/ 0 w 125"/>
                      <a:gd name="T5" fmla="*/ 9 h 191"/>
                      <a:gd name="T6" fmla="*/ 0 w 125"/>
                      <a:gd name="T7" fmla="*/ 183 h 191"/>
                      <a:gd name="T8" fmla="*/ 95 w 125"/>
                      <a:gd name="T9" fmla="*/ 191 h 191"/>
                      <a:gd name="T10" fmla="*/ 125 w 125"/>
                      <a:gd name="T11" fmla="*/ 22 h 191"/>
                      <a:gd name="T12" fmla="*/ 125 w 125"/>
                      <a:gd name="T13" fmla="*/ 22 h 19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25"/>
                      <a:gd name="T22" fmla="*/ 0 h 191"/>
                      <a:gd name="T23" fmla="*/ 125 w 125"/>
                      <a:gd name="T24" fmla="*/ 191 h 19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25" h="191">
                        <a:moveTo>
                          <a:pt x="125" y="22"/>
                        </a:moveTo>
                        <a:lnTo>
                          <a:pt x="70" y="0"/>
                        </a:lnTo>
                        <a:lnTo>
                          <a:pt x="0" y="9"/>
                        </a:lnTo>
                        <a:lnTo>
                          <a:pt x="0" y="183"/>
                        </a:lnTo>
                        <a:lnTo>
                          <a:pt x="95" y="191"/>
                        </a:lnTo>
                        <a:lnTo>
                          <a:pt x="125" y="22"/>
                        </a:lnTo>
                        <a:close/>
                      </a:path>
                    </a:pathLst>
                  </a:custGeom>
                  <a:solidFill>
                    <a:srgbClr val="E8C2A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79" name="Freeform 1720"/>
                  <p:cNvSpPr>
                    <a:spLocks/>
                  </p:cNvSpPr>
                  <p:nvPr/>
                </p:nvSpPr>
                <p:spPr bwMode="auto">
                  <a:xfrm>
                    <a:off x="1661" y="1094"/>
                    <a:ext cx="50" cy="145"/>
                  </a:xfrm>
                  <a:custGeom>
                    <a:avLst/>
                    <a:gdLst>
                      <a:gd name="T0" fmla="*/ 0 w 50"/>
                      <a:gd name="T1" fmla="*/ 145 h 145"/>
                      <a:gd name="T2" fmla="*/ 3 w 50"/>
                      <a:gd name="T3" fmla="*/ 5 h 145"/>
                      <a:gd name="T4" fmla="*/ 50 w 50"/>
                      <a:gd name="T5" fmla="*/ 0 h 145"/>
                      <a:gd name="T6" fmla="*/ 35 w 50"/>
                      <a:gd name="T7" fmla="*/ 21 h 145"/>
                      <a:gd name="T8" fmla="*/ 46 w 50"/>
                      <a:gd name="T9" fmla="*/ 54 h 145"/>
                      <a:gd name="T10" fmla="*/ 32 w 50"/>
                      <a:gd name="T11" fmla="*/ 123 h 145"/>
                      <a:gd name="T12" fmla="*/ 42 w 50"/>
                      <a:gd name="T13" fmla="*/ 127 h 145"/>
                      <a:gd name="T14" fmla="*/ 37 w 50"/>
                      <a:gd name="T15" fmla="*/ 139 h 145"/>
                      <a:gd name="T16" fmla="*/ 0 w 50"/>
                      <a:gd name="T17" fmla="*/ 145 h 145"/>
                      <a:gd name="T18" fmla="*/ 0 w 50"/>
                      <a:gd name="T19" fmla="*/ 145 h 14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0"/>
                      <a:gd name="T31" fmla="*/ 0 h 145"/>
                      <a:gd name="T32" fmla="*/ 50 w 50"/>
                      <a:gd name="T33" fmla="*/ 145 h 14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0" h="145">
                        <a:moveTo>
                          <a:pt x="0" y="145"/>
                        </a:moveTo>
                        <a:lnTo>
                          <a:pt x="3" y="5"/>
                        </a:lnTo>
                        <a:lnTo>
                          <a:pt x="50" y="0"/>
                        </a:lnTo>
                        <a:lnTo>
                          <a:pt x="35" y="21"/>
                        </a:lnTo>
                        <a:lnTo>
                          <a:pt x="46" y="54"/>
                        </a:lnTo>
                        <a:lnTo>
                          <a:pt x="32" y="123"/>
                        </a:lnTo>
                        <a:lnTo>
                          <a:pt x="42" y="127"/>
                        </a:lnTo>
                        <a:lnTo>
                          <a:pt x="37" y="139"/>
                        </a:lnTo>
                        <a:lnTo>
                          <a:pt x="0" y="145"/>
                        </a:lnTo>
                        <a:close/>
                      </a:path>
                    </a:pathLst>
                  </a:custGeom>
                  <a:solidFill>
                    <a:srgbClr val="FFE6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80" name="Freeform 1721"/>
                  <p:cNvSpPr>
                    <a:spLocks/>
                  </p:cNvSpPr>
                  <p:nvPr/>
                </p:nvSpPr>
                <p:spPr bwMode="auto">
                  <a:xfrm>
                    <a:off x="1627" y="1067"/>
                    <a:ext cx="23" cy="116"/>
                  </a:xfrm>
                  <a:custGeom>
                    <a:avLst/>
                    <a:gdLst>
                      <a:gd name="T0" fmla="*/ 0 w 23"/>
                      <a:gd name="T1" fmla="*/ 106 h 116"/>
                      <a:gd name="T2" fmla="*/ 0 w 23"/>
                      <a:gd name="T3" fmla="*/ 0 h 116"/>
                      <a:gd name="T4" fmla="*/ 23 w 23"/>
                      <a:gd name="T5" fmla="*/ 11 h 116"/>
                      <a:gd name="T6" fmla="*/ 23 w 23"/>
                      <a:gd name="T7" fmla="*/ 116 h 116"/>
                      <a:gd name="T8" fmla="*/ 0 w 23"/>
                      <a:gd name="T9" fmla="*/ 106 h 116"/>
                      <a:gd name="T10" fmla="*/ 0 w 23"/>
                      <a:gd name="T11" fmla="*/ 106 h 11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"/>
                      <a:gd name="T19" fmla="*/ 0 h 116"/>
                      <a:gd name="T20" fmla="*/ 23 w 23"/>
                      <a:gd name="T21" fmla="*/ 116 h 11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" h="116">
                        <a:moveTo>
                          <a:pt x="0" y="106"/>
                        </a:moveTo>
                        <a:lnTo>
                          <a:pt x="0" y="0"/>
                        </a:lnTo>
                        <a:lnTo>
                          <a:pt x="23" y="11"/>
                        </a:lnTo>
                        <a:lnTo>
                          <a:pt x="23" y="116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75696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81" name="Freeform 1722"/>
                  <p:cNvSpPr>
                    <a:spLocks/>
                  </p:cNvSpPr>
                  <p:nvPr/>
                </p:nvSpPr>
                <p:spPr bwMode="auto">
                  <a:xfrm>
                    <a:off x="1916" y="1017"/>
                    <a:ext cx="21" cy="75"/>
                  </a:xfrm>
                  <a:custGeom>
                    <a:avLst/>
                    <a:gdLst>
                      <a:gd name="T0" fmla="*/ 0 w 21"/>
                      <a:gd name="T1" fmla="*/ 75 h 75"/>
                      <a:gd name="T2" fmla="*/ 21 w 21"/>
                      <a:gd name="T3" fmla="*/ 75 h 75"/>
                      <a:gd name="T4" fmla="*/ 21 w 21"/>
                      <a:gd name="T5" fmla="*/ 0 h 75"/>
                      <a:gd name="T6" fmla="*/ 0 w 21"/>
                      <a:gd name="T7" fmla="*/ 0 h 75"/>
                      <a:gd name="T8" fmla="*/ 0 w 21"/>
                      <a:gd name="T9" fmla="*/ 75 h 75"/>
                      <a:gd name="T10" fmla="*/ 0 w 21"/>
                      <a:gd name="T11" fmla="*/ 75 h 7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1"/>
                      <a:gd name="T19" fmla="*/ 0 h 75"/>
                      <a:gd name="T20" fmla="*/ 21 w 21"/>
                      <a:gd name="T21" fmla="*/ 75 h 7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" h="75">
                        <a:moveTo>
                          <a:pt x="0" y="75"/>
                        </a:moveTo>
                        <a:lnTo>
                          <a:pt x="21" y="75"/>
                        </a:lnTo>
                        <a:lnTo>
                          <a:pt x="21" y="0"/>
                        </a:lnTo>
                        <a:lnTo>
                          <a:pt x="0" y="0"/>
                        </a:lnTo>
                        <a:lnTo>
                          <a:pt x="0" y="75"/>
                        </a:lnTo>
                        <a:close/>
                      </a:path>
                    </a:pathLst>
                  </a:custGeom>
                  <a:solidFill>
                    <a:srgbClr val="D9BF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82" name="Freeform 1723"/>
                  <p:cNvSpPr>
                    <a:spLocks/>
                  </p:cNvSpPr>
                  <p:nvPr/>
                </p:nvSpPr>
                <p:spPr bwMode="auto">
                  <a:xfrm>
                    <a:off x="1666" y="1105"/>
                    <a:ext cx="55" cy="12"/>
                  </a:xfrm>
                  <a:custGeom>
                    <a:avLst/>
                    <a:gdLst>
                      <a:gd name="T0" fmla="*/ 0 w 55"/>
                      <a:gd name="T1" fmla="*/ 12 h 12"/>
                      <a:gd name="T2" fmla="*/ 0 w 55"/>
                      <a:gd name="T3" fmla="*/ 7 h 12"/>
                      <a:gd name="T4" fmla="*/ 55 w 55"/>
                      <a:gd name="T5" fmla="*/ 0 h 12"/>
                      <a:gd name="T6" fmla="*/ 55 w 55"/>
                      <a:gd name="T7" fmla="*/ 9 h 12"/>
                      <a:gd name="T8" fmla="*/ 0 w 55"/>
                      <a:gd name="T9" fmla="*/ 12 h 12"/>
                      <a:gd name="T10" fmla="*/ 0 w 55"/>
                      <a:gd name="T11" fmla="*/ 12 h 1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5"/>
                      <a:gd name="T19" fmla="*/ 0 h 12"/>
                      <a:gd name="T20" fmla="*/ 55 w 55"/>
                      <a:gd name="T21" fmla="*/ 12 h 1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5" h="12">
                        <a:moveTo>
                          <a:pt x="0" y="12"/>
                        </a:moveTo>
                        <a:lnTo>
                          <a:pt x="0" y="7"/>
                        </a:lnTo>
                        <a:lnTo>
                          <a:pt x="55" y="0"/>
                        </a:lnTo>
                        <a:lnTo>
                          <a:pt x="55" y="9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DEB89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83" name="Freeform 1724"/>
                  <p:cNvSpPr>
                    <a:spLocks/>
                  </p:cNvSpPr>
                  <p:nvPr/>
                </p:nvSpPr>
                <p:spPr bwMode="auto">
                  <a:xfrm>
                    <a:off x="1666" y="1123"/>
                    <a:ext cx="55" cy="12"/>
                  </a:xfrm>
                  <a:custGeom>
                    <a:avLst/>
                    <a:gdLst>
                      <a:gd name="T0" fmla="*/ 0 w 55"/>
                      <a:gd name="T1" fmla="*/ 12 h 12"/>
                      <a:gd name="T2" fmla="*/ 0 w 55"/>
                      <a:gd name="T3" fmla="*/ 5 h 12"/>
                      <a:gd name="T4" fmla="*/ 55 w 55"/>
                      <a:gd name="T5" fmla="*/ 0 h 12"/>
                      <a:gd name="T6" fmla="*/ 55 w 55"/>
                      <a:gd name="T7" fmla="*/ 9 h 12"/>
                      <a:gd name="T8" fmla="*/ 0 w 55"/>
                      <a:gd name="T9" fmla="*/ 12 h 12"/>
                      <a:gd name="T10" fmla="*/ 0 w 55"/>
                      <a:gd name="T11" fmla="*/ 12 h 1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5"/>
                      <a:gd name="T19" fmla="*/ 0 h 12"/>
                      <a:gd name="T20" fmla="*/ 55 w 55"/>
                      <a:gd name="T21" fmla="*/ 12 h 1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5" h="12">
                        <a:moveTo>
                          <a:pt x="0" y="12"/>
                        </a:moveTo>
                        <a:lnTo>
                          <a:pt x="0" y="5"/>
                        </a:lnTo>
                        <a:lnTo>
                          <a:pt x="55" y="0"/>
                        </a:lnTo>
                        <a:lnTo>
                          <a:pt x="55" y="9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DEB89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84" name="Freeform 1725"/>
                  <p:cNvSpPr>
                    <a:spLocks/>
                  </p:cNvSpPr>
                  <p:nvPr/>
                </p:nvSpPr>
                <p:spPr bwMode="auto">
                  <a:xfrm>
                    <a:off x="1666" y="1144"/>
                    <a:ext cx="55" cy="13"/>
                  </a:xfrm>
                  <a:custGeom>
                    <a:avLst/>
                    <a:gdLst>
                      <a:gd name="T0" fmla="*/ 0 w 55"/>
                      <a:gd name="T1" fmla="*/ 13 h 13"/>
                      <a:gd name="T2" fmla="*/ 0 w 55"/>
                      <a:gd name="T3" fmla="*/ 5 h 13"/>
                      <a:gd name="T4" fmla="*/ 55 w 55"/>
                      <a:gd name="T5" fmla="*/ 0 h 13"/>
                      <a:gd name="T6" fmla="*/ 55 w 55"/>
                      <a:gd name="T7" fmla="*/ 9 h 13"/>
                      <a:gd name="T8" fmla="*/ 0 w 55"/>
                      <a:gd name="T9" fmla="*/ 13 h 13"/>
                      <a:gd name="T10" fmla="*/ 0 w 55"/>
                      <a:gd name="T11" fmla="*/ 13 h 1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5"/>
                      <a:gd name="T19" fmla="*/ 0 h 13"/>
                      <a:gd name="T20" fmla="*/ 55 w 55"/>
                      <a:gd name="T21" fmla="*/ 13 h 1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5" h="13">
                        <a:moveTo>
                          <a:pt x="0" y="13"/>
                        </a:moveTo>
                        <a:lnTo>
                          <a:pt x="0" y="5"/>
                        </a:lnTo>
                        <a:lnTo>
                          <a:pt x="55" y="0"/>
                        </a:lnTo>
                        <a:lnTo>
                          <a:pt x="55" y="9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DEB89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85" name="Freeform 1726"/>
                  <p:cNvSpPr>
                    <a:spLocks/>
                  </p:cNvSpPr>
                  <p:nvPr/>
                </p:nvSpPr>
                <p:spPr bwMode="auto">
                  <a:xfrm>
                    <a:off x="1666" y="1162"/>
                    <a:ext cx="55" cy="12"/>
                  </a:xfrm>
                  <a:custGeom>
                    <a:avLst/>
                    <a:gdLst>
                      <a:gd name="T0" fmla="*/ 0 w 55"/>
                      <a:gd name="T1" fmla="*/ 12 h 12"/>
                      <a:gd name="T2" fmla="*/ 0 w 55"/>
                      <a:gd name="T3" fmla="*/ 5 h 12"/>
                      <a:gd name="T4" fmla="*/ 55 w 55"/>
                      <a:gd name="T5" fmla="*/ 0 h 12"/>
                      <a:gd name="T6" fmla="*/ 55 w 55"/>
                      <a:gd name="T7" fmla="*/ 7 h 12"/>
                      <a:gd name="T8" fmla="*/ 0 w 55"/>
                      <a:gd name="T9" fmla="*/ 12 h 12"/>
                      <a:gd name="T10" fmla="*/ 0 w 55"/>
                      <a:gd name="T11" fmla="*/ 12 h 1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5"/>
                      <a:gd name="T19" fmla="*/ 0 h 12"/>
                      <a:gd name="T20" fmla="*/ 55 w 55"/>
                      <a:gd name="T21" fmla="*/ 12 h 1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5" h="12">
                        <a:moveTo>
                          <a:pt x="0" y="12"/>
                        </a:moveTo>
                        <a:lnTo>
                          <a:pt x="0" y="5"/>
                        </a:lnTo>
                        <a:lnTo>
                          <a:pt x="55" y="0"/>
                        </a:lnTo>
                        <a:lnTo>
                          <a:pt x="55" y="7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DEB89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86" name="Freeform 1727"/>
                  <p:cNvSpPr>
                    <a:spLocks/>
                  </p:cNvSpPr>
                  <p:nvPr/>
                </p:nvSpPr>
                <p:spPr bwMode="auto">
                  <a:xfrm>
                    <a:off x="1666" y="1183"/>
                    <a:ext cx="55" cy="13"/>
                  </a:xfrm>
                  <a:custGeom>
                    <a:avLst/>
                    <a:gdLst>
                      <a:gd name="T0" fmla="*/ 0 w 55"/>
                      <a:gd name="T1" fmla="*/ 13 h 13"/>
                      <a:gd name="T2" fmla="*/ 0 w 55"/>
                      <a:gd name="T3" fmla="*/ 6 h 13"/>
                      <a:gd name="T4" fmla="*/ 55 w 55"/>
                      <a:gd name="T5" fmla="*/ 0 h 13"/>
                      <a:gd name="T6" fmla="*/ 55 w 55"/>
                      <a:gd name="T7" fmla="*/ 9 h 13"/>
                      <a:gd name="T8" fmla="*/ 0 w 55"/>
                      <a:gd name="T9" fmla="*/ 13 h 13"/>
                      <a:gd name="T10" fmla="*/ 0 w 55"/>
                      <a:gd name="T11" fmla="*/ 13 h 1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5"/>
                      <a:gd name="T19" fmla="*/ 0 h 13"/>
                      <a:gd name="T20" fmla="*/ 55 w 55"/>
                      <a:gd name="T21" fmla="*/ 13 h 1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5" h="13">
                        <a:moveTo>
                          <a:pt x="0" y="13"/>
                        </a:moveTo>
                        <a:lnTo>
                          <a:pt x="0" y="6"/>
                        </a:lnTo>
                        <a:lnTo>
                          <a:pt x="55" y="0"/>
                        </a:lnTo>
                        <a:lnTo>
                          <a:pt x="55" y="9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DEB89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87" name="Freeform 1728"/>
                  <p:cNvSpPr>
                    <a:spLocks/>
                  </p:cNvSpPr>
                  <p:nvPr/>
                </p:nvSpPr>
                <p:spPr bwMode="auto">
                  <a:xfrm>
                    <a:off x="1666" y="1201"/>
                    <a:ext cx="55" cy="13"/>
                  </a:xfrm>
                  <a:custGeom>
                    <a:avLst/>
                    <a:gdLst>
                      <a:gd name="T0" fmla="*/ 0 w 55"/>
                      <a:gd name="T1" fmla="*/ 13 h 13"/>
                      <a:gd name="T2" fmla="*/ 0 w 55"/>
                      <a:gd name="T3" fmla="*/ 6 h 13"/>
                      <a:gd name="T4" fmla="*/ 55 w 55"/>
                      <a:gd name="T5" fmla="*/ 0 h 13"/>
                      <a:gd name="T6" fmla="*/ 55 w 55"/>
                      <a:gd name="T7" fmla="*/ 7 h 13"/>
                      <a:gd name="T8" fmla="*/ 0 w 55"/>
                      <a:gd name="T9" fmla="*/ 13 h 13"/>
                      <a:gd name="T10" fmla="*/ 0 w 55"/>
                      <a:gd name="T11" fmla="*/ 13 h 1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5"/>
                      <a:gd name="T19" fmla="*/ 0 h 13"/>
                      <a:gd name="T20" fmla="*/ 55 w 55"/>
                      <a:gd name="T21" fmla="*/ 13 h 1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5" h="13">
                        <a:moveTo>
                          <a:pt x="0" y="13"/>
                        </a:moveTo>
                        <a:lnTo>
                          <a:pt x="0" y="6"/>
                        </a:lnTo>
                        <a:lnTo>
                          <a:pt x="55" y="0"/>
                        </a:lnTo>
                        <a:lnTo>
                          <a:pt x="55" y="7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DEB89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88" name="Freeform 1729"/>
                  <p:cNvSpPr>
                    <a:spLocks/>
                  </p:cNvSpPr>
                  <p:nvPr/>
                </p:nvSpPr>
                <p:spPr bwMode="auto">
                  <a:xfrm>
                    <a:off x="1623" y="1173"/>
                    <a:ext cx="48" cy="93"/>
                  </a:xfrm>
                  <a:custGeom>
                    <a:avLst/>
                    <a:gdLst>
                      <a:gd name="T0" fmla="*/ 0 w 48"/>
                      <a:gd name="T1" fmla="*/ 73 h 93"/>
                      <a:gd name="T2" fmla="*/ 0 w 48"/>
                      <a:gd name="T3" fmla="*/ 0 h 93"/>
                      <a:gd name="T4" fmla="*/ 48 w 48"/>
                      <a:gd name="T5" fmla="*/ 0 h 93"/>
                      <a:gd name="T6" fmla="*/ 48 w 48"/>
                      <a:gd name="T7" fmla="*/ 93 h 93"/>
                      <a:gd name="T8" fmla="*/ 0 w 48"/>
                      <a:gd name="T9" fmla="*/ 73 h 93"/>
                      <a:gd name="T10" fmla="*/ 0 w 48"/>
                      <a:gd name="T11" fmla="*/ 73 h 9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8"/>
                      <a:gd name="T19" fmla="*/ 0 h 93"/>
                      <a:gd name="T20" fmla="*/ 48 w 48"/>
                      <a:gd name="T21" fmla="*/ 93 h 9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8" h="93">
                        <a:moveTo>
                          <a:pt x="0" y="73"/>
                        </a:moveTo>
                        <a:lnTo>
                          <a:pt x="0" y="0"/>
                        </a:lnTo>
                        <a:lnTo>
                          <a:pt x="48" y="0"/>
                        </a:lnTo>
                        <a:lnTo>
                          <a:pt x="48" y="93"/>
                        </a:lnTo>
                        <a:lnTo>
                          <a:pt x="0" y="73"/>
                        </a:lnTo>
                        <a:close/>
                      </a:path>
                    </a:pathLst>
                  </a:custGeom>
                  <a:solidFill>
                    <a:srgbClr val="D9BF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89" name="Freeform 1730"/>
                  <p:cNvSpPr>
                    <a:spLocks/>
                  </p:cNvSpPr>
                  <p:nvPr/>
                </p:nvSpPr>
                <p:spPr bwMode="auto">
                  <a:xfrm>
                    <a:off x="1728" y="1083"/>
                    <a:ext cx="220" cy="211"/>
                  </a:xfrm>
                  <a:custGeom>
                    <a:avLst/>
                    <a:gdLst>
                      <a:gd name="T0" fmla="*/ 0 w 220"/>
                      <a:gd name="T1" fmla="*/ 163 h 211"/>
                      <a:gd name="T2" fmla="*/ 0 w 220"/>
                      <a:gd name="T3" fmla="*/ 0 h 211"/>
                      <a:gd name="T4" fmla="*/ 220 w 220"/>
                      <a:gd name="T5" fmla="*/ 0 h 211"/>
                      <a:gd name="T6" fmla="*/ 220 w 220"/>
                      <a:gd name="T7" fmla="*/ 202 h 211"/>
                      <a:gd name="T8" fmla="*/ 29 w 220"/>
                      <a:gd name="T9" fmla="*/ 211 h 211"/>
                      <a:gd name="T10" fmla="*/ 0 w 220"/>
                      <a:gd name="T11" fmla="*/ 163 h 211"/>
                      <a:gd name="T12" fmla="*/ 0 w 220"/>
                      <a:gd name="T13" fmla="*/ 163 h 21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0"/>
                      <a:gd name="T22" fmla="*/ 0 h 211"/>
                      <a:gd name="T23" fmla="*/ 220 w 220"/>
                      <a:gd name="T24" fmla="*/ 211 h 21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0" h="211">
                        <a:moveTo>
                          <a:pt x="0" y="163"/>
                        </a:moveTo>
                        <a:lnTo>
                          <a:pt x="0" y="0"/>
                        </a:lnTo>
                        <a:lnTo>
                          <a:pt x="220" y="0"/>
                        </a:lnTo>
                        <a:lnTo>
                          <a:pt x="220" y="202"/>
                        </a:lnTo>
                        <a:lnTo>
                          <a:pt x="29" y="211"/>
                        </a:lnTo>
                        <a:lnTo>
                          <a:pt x="0" y="163"/>
                        </a:lnTo>
                        <a:close/>
                      </a:path>
                    </a:pathLst>
                  </a:custGeom>
                  <a:solidFill>
                    <a:srgbClr val="D1A89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90" name="Freeform 1731"/>
                  <p:cNvSpPr>
                    <a:spLocks/>
                  </p:cNvSpPr>
                  <p:nvPr/>
                </p:nvSpPr>
                <p:spPr bwMode="auto">
                  <a:xfrm>
                    <a:off x="1737" y="1103"/>
                    <a:ext cx="204" cy="9"/>
                  </a:xfrm>
                  <a:custGeom>
                    <a:avLst/>
                    <a:gdLst>
                      <a:gd name="T0" fmla="*/ 0 w 204"/>
                      <a:gd name="T1" fmla="*/ 9 h 9"/>
                      <a:gd name="T2" fmla="*/ 204 w 204"/>
                      <a:gd name="T3" fmla="*/ 9 h 9"/>
                      <a:gd name="T4" fmla="*/ 204 w 204"/>
                      <a:gd name="T5" fmla="*/ 0 h 9"/>
                      <a:gd name="T6" fmla="*/ 0 w 204"/>
                      <a:gd name="T7" fmla="*/ 0 h 9"/>
                      <a:gd name="T8" fmla="*/ 0 w 204"/>
                      <a:gd name="T9" fmla="*/ 9 h 9"/>
                      <a:gd name="T10" fmla="*/ 0 w 204"/>
                      <a:gd name="T11" fmla="*/ 9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04"/>
                      <a:gd name="T19" fmla="*/ 0 h 9"/>
                      <a:gd name="T20" fmla="*/ 204 w 204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04" h="9">
                        <a:moveTo>
                          <a:pt x="0" y="9"/>
                        </a:moveTo>
                        <a:lnTo>
                          <a:pt x="204" y="9"/>
                        </a:lnTo>
                        <a:lnTo>
                          <a:pt x="204" y="0"/>
                        </a:lnTo>
                        <a:lnTo>
                          <a:pt x="0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C2997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91" name="Freeform 1732"/>
                  <p:cNvSpPr>
                    <a:spLocks/>
                  </p:cNvSpPr>
                  <p:nvPr/>
                </p:nvSpPr>
                <p:spPr bwMode="auto">
                  <a:xfrm>
                    <a:off x="1739" y="1124"/>
                    <a:ext cx="206" cy="9"/>
                  </a:xfrm>
                  <a:custGeom>
                    <a:avLst/>
                    <a:gdLst>
                      <a:gd name="T0" fmla="*/ 0 w 206"/>
                      <a:gd name="T1" fmla="*/ 9 h 9"/>
                      <a:gd name="T2" fmla="*/ 206 w 206"/>
                      <a:gd name="T3" fmla="*/ 9 h 9"/>
                      <a:gd name="T4" fmla="*/ 206 w 206"/>
                      <a:gd name="T5" fmla="*/ 0 h 9"/>
                      <a:gd name="T6" fmla="*/ 0 w 206"/>
                      <a:gd name="T7" fmla="*/ 0 h 9"/>
                      <a:gd name="T8" fmla="*/ 0 w 206"/>
                      <a:gd name="T9" fmla="*/ 9 h 9"/>
                      <a:gd name="T10" fmla="*/ 0 w 206"/>
                      <a:gd name="T11" fmla="*/ 9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06"/>
                      <a:gd name="T19" fmla="*/ 0 h 9"/>
                      <a:gd name="T20" fmla="*/ 206 w 206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06" h="9">
                        <a:moveTo>
                          <a:pt x="0" y="9"/>
                        </a:moveTo>
                        <a:lnTo>
                          <a:pt x="206" y="9"/>
                        </a:lnTo>
                        <a:lnTo>
                          <a:pt x="206" y="0"/>
                        </a:lnTo>
                        <a:lnTo>
                          <a:pt x="0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C2997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92" name="Freeform 1733"/>
                  <p:cNvSpPr>
                    <a:spLocks/>
                  </p:cNvSpPr>
                  <p:nvPr/>
                </p:nvSpPr>
                <p:spPr bwMode="auto">
                  <a:xfrm>
                    <a:off x="1739" y="1146"/>
                    <a:ext cx="206" cy="11"/>
                  </a:xfrm>
                  <a:custGeom>
                    <a:avLst/>
                    <a:gdLst>
                      <a:gd name="T0" fmla="*/ 0 w 206"/>
                      <a:gd name="T1" fmla="*/ 11 h 11"/>
                      <a:gd name="T2" fmla="*/ 206 w 206"/>
                      <a:gd name="T3" fmla="*/ 11 h 11"/>
                      <a:gd name="T4" fmla="*/ 206 w 206"/>
                      <a:gd name="T5" fmla="*/ 0 h 11"/>
                      <a:gd name="T6" fmla="*/ 0 w 206"/>
                      <a:gd name="T7" fmla="*/ 0 h 11"/>
                      <a:gd name="T8" fmla="*/ 0 w 206"/>
                      <a:gd name="T9" fmla="*/ 11 h 11"/>
                      <a:gd name="T10" fmla="*/ 0 w 206"/>
                      <a:gd name="T11" fmla="*/ 11 h 1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06"/>
                      <a:gd name="T19" fmla="*/ 0 h 11"/>
                      <a:gd name="T20" fmla="*/ 206 w 206"/>
                      <a:gd name="T21" fmla="*/ 11 h 1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06" h="11">
                        <a:moveTo>
                          <a:pt x="0" y="11"/>
                        </a:moveTo>
                        <a:lnTo>
                          <a:pt x="206" y="11"/>
                        </a:lnTo>
                        <a:lnTo>
                          <a:pt x="206" y="0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C2997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93" name="Freeform 1734"/>
                  <p:cNvSpPr>
                    <a:spLocks/>
                  </p:cNvSpPr>
                  <p:nvPr/>
                </p:nvSpPr>
                <p:spPr bwMode="auto">
                  <a:xfrm>
                    <a:off x="1739" y="1165"/>
                    <a:ext cx="206" cy="11"/>
                  </a:xfrm>
                  <a:custGeom>
                    <a:avLst/>
                    <a:gdLst>
                      <a:gd name="T0" fmla="*/ 0 w 206"/>
                      <a:gd name="T1" fmla="*/ 11 h 11"/>
                      <a:gd name="T2" fmla="*/ 206 w 206"/>
                      <a:gd name="T3" fmla="*/ 11 h 11"/>
                      <a:gd name="T4" fmla="*/ 206 w 206"/>
                      <a:gd name="T5" fmla="*/ 0 h 11"/>
                      <a:gd name="T6" fmla="*/ 0 w 206"/>
                      <a:gd name="T7" fmla="*/ 0 h 11"/>
                      <a:gd name="T8" fmla="*/ 0 w 206"/>
                      <a:gd name="T9" fmla="*/ 11 h 11"/>
                      <a:gd name="T10" fmla="*/ 0 w 206"/>
                      <a:gd name="T11" fmla="*/ 11 h 1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06"/>
                      <a:gd name="T19" fmla="*/ 0 h 11"/>
                      <a:gd name="T20" fmla="*/ 206 w 206"/>
                      <a:gd name="T21" fmla="*/ 11 h 1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06" h="11">
                        <a:moveTo>
                          <a:pt x="0" y="11"/>
                        </a:moveTo>
                        <a:lnTo>
                          <a:pt x="206" y="11"/>
                        </a:lnTo>
                        <a:lnTo>
                          <a:pt x="206" y="0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C2997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94" name="Freeform 1735"/>
                  <p:cNvSpPr>
                    <a:spLocks/>
                  </p:cNvSpPr>
                  <p:nvPr/>
                </p:nvSpPr>
                <p:spPr bwMode="auto">
                  <a:xfrm>
                    <a:off x="1739" y="1189"/>
                    <a:ext cx="206" cy="9"/>
                  </a:xfrm>
                  <a:custGeom>
                    <a:avLst/>
                    <a:gdLst>
                      <a:gd name="T0" fmla="*/ 0 w 206"/>
                      <a:gd name="T1" fmla="*/ 9 h 9"/>
                      <a:gd name="T2" fmla="*/ 206 w 206"/>
                      <a:gd name="T3" fmla="*/ 9 h 9"/>
                      <a:gd name="T4" fmla="*/ 206 w 206"/>
                      <a:gd name="T5" fmla="*/ 0 h 9"/>
                      <a:gd name="T6" fmla="*/ 0 w 206"/>
                      <a:gd name="T7" fmla="*/ 0 h 9"/>
                      <a:gd name="T8" fmla="*/ 0 w 206"/>
                      <a:gd name="T9" fmla="*/ 9 h 9"/>
                      <a:gd name="T10" fmla="*/ 0 w 206"/>
                      <a:gd name="T11" fmla="*/ 9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06"/>
                      <a:gd name="T19" fmla="*/ 0 h 9"/>
                      <a:gd name="T20" fmla="*/ 206 w 206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06" h="9">
                        <a:moveTo>
                          <a:pt x="0" y="9"/>
                        </a:moveTo>
                        <a:lnTo>
                          <a:pt x="206" y="9"/>
                        </a:lnTo>
                        <a:lnTo>
                          <a:pt x="206" y="0"/>
                        </a:lnTo>
                        <a:lnTo>
                          <a:pt x="0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C2997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95" name="Freeform 1736"/>
                  <p:cNvSpPr>
                    <a:spLocks/>
                  </p:cNvSpPr>
                  <p:nvPr/>
                </p:nvSpPr>
                <p:spPr bwMode="auto">
                  <a:xfrm>
                    <a:off x="1739" y="1210"/>
                    <a:ext cx="204" cy="9"/>
                  </a:xfrm>
                  <a:custGeom>
                    <a:avLst/>
                    <a:gdLst>
                      <a:gd name="T0" fmla="*/ 0 w 204"/>
                      <a:gd name="T1" fmla="*/ 9 h 9"/>
                      <a:gd name="T2" fmla="*/ 204 w 204"/>
                      <a:gd name="T3" fmla="*/ 9 h 9"/>
                      <a:gd name="T4" fmla="*/ 204 w 204"/>
                      <a:gd name="T5" fmla="*/ 0 h 9"/>
                      <a:gd name="T6" fmla="*/ 0 w 204"/>
                      <a:gd name="T7" fmla="*/ 0 h 9"/>
                      <a:gd name="T8" fmla="*/ 0 w 204"/>
                      <a:gd name="T9" fmla="*/ 9 h 9"/>
                      <a:gd name="T10" fmla="*/ 0 w 204"/>
                      <a:gd name="T11" fmla="*/ 9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04"/>
                      <a:gd name="T19" fmla="*/ 0 h 9"/>
                      <a:gd name="T20" fmla="*/ 204 w 204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04" h="9">
                        <a:moveTo>
                          <a:pt x="0" y="9"/>
                        </a:moveTo>
                        <a:lnTo>
                          <a:pt x="204" y="9"/>
                        </a:lnTo>
                        <a:lnTo>
                          <a:pt x="204" y="0"/>
                        </a:lnTo>
                        <a:lnTo>
                          <a:pt x="0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C2997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96" name="Freeform 1737"/>
                  <p:cNvSpPr>
                    <a:spLocks/>
                  </p:cNvSpPr>
                  <p:nvPr/>
                </p:nvSpPr>
                <p:spPr bwMode="auto">
                  <a:xfrm>
                    <a:off x="1870" y="1137"/>
                    <a:ext cx="60" cy="123"/>
                  </a:xfrm>
                  <a:custGeom>
                    <a:avLst/>
                    <a:gdLst>
                      <a:gd name="T0" fmla="*/ 0 w 60"/>
                      <a:gd name="T1" fmla="*/ 109 h 123"/>
                      <a:gd name="T2" fmla="*/ 5 w 60"/>
                      <a:gd name="T3" fmla="*/ 9 h 123"/>
                      <a:gd name="T4" fmla="*/ 26 w 60"/>
                      <a:gd name="T5" fmla="*/ 0 h 123"/>
                      <a:gd name="T6" fmla="*/ 60 w 60"/>
                      <a:gd name="T7" fmla="*/ 9 h 123"/>
                      <a:gd name="T8" fmla="*/ 60 w 60"/>
                      <a:gd name="T9" fmla="*/ 123 h 123"/>
                      <a:gd name="T10" fmla="*/ 0 w 60"/>
                      <a:gd name="T11" fmla="*/ 109 h 123"/>
                      <a:gd name="T12" fmla="*/ 0 w 60"/>
                      <a:gd name="T13" fmla="*/ 109 h 12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0"/>
                      <a:gd name="T22" fmla="*/ 0 h 123"/>
                      <a:gd name="T23" fmla="*/ 60 w 60"/>
                      <a:gd name="T24" fmla="*/ 123 h 12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0" h="123">
                        <a:moveTo>
                          <a:pt x="0" y="109"/>
                        </a:moveTo>
                        <a:lnTo>
                          <a:pt x="5" y="9"/>
                        </a:lnTo>
                        <a:lnTo>
                          <a:pt x="26" y="0"/>
                        </a:lnTo>
                        <a:lnTo>
                          <a:pt x="60" y="9"/>
                        </a:lnTo>
                        <a:lnTo>
                          <a:pt x="60" y="123"/>
                        </a:lnTo>
                        <a:lnTo>
                          <a:pt x="0" y="109"/>
                        </a:lnTo>
                        <a:close/>
                      </a:path>
                    </a:pathLst>
                  </a:custGeom>
                  <a:solidFill>
                    <a:srgbClr val="DEB89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97" name="Freeform 1738"/>
                  <p:cNvSpPr>
                    <a:spLocks/>
                  </p:cNvSpPr>
                  <p:nvPr/>
                </p:nvSpPr>
                <p:spPr bwMode="auto">
                  <a:xfrm>
                    <a:off x="1859" y="1137"/>
                    <a:ext cx="37" cy="152"/>
                  </a:xfrm>
                  <a:custGeom>
                    <a:avLst/>
                    <a:gdLst>
                      <a:gd name="T0" fmla="*/ 0 w 37"/>
                      <a:gd name="T1" fmla="*/ 100 h 152"/>
                      <a:gd name="T2" fmla="*/ 0 w 37"/>
                      <a:gd name="T3" fmla="*/ 0 h 152"/>
                      <a:gd name="T4" fmla="*/ 37 w 37"/>
                      <a:gd name="T5" fmla="*/ 0 h 152"/>
                      <a:gd name="T6" fmla="*/ 37 w 37"/>
                      <a:gd name="T7" fmla="*/ 152 h 152"/>
                      <a:gd name="T8" fmla="*/ 0 w 37"/>
                      <a:gd name="T9" fmla="*/ 100 h 152"/>
                      <a:gd name="T10" fmla="*/ 0 w 37"/>
                      <a:gd name="T11" fmla="*/ 100 h 15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7"/>
                      <a:gd name="T19" fmla="*/ 0 h 152"/>
                      <a:gd name="T20" fmla="*/ 37 w 37"/>
                      <a:gd name="T21" fmla="*/ 152 h 15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7" h="152">
                        <a:moveTo>
                          <a:pt x="0" y="100"/>
                        </a:moveTo>
                        <a:lnTo>
                          <a:pt x="0" y="0"/>
                        </a:lnTo>
                        <a:lnTo>
                          <a:pt x="37" y="0"/>
                        </a:lnTo>
                        <a:lnTo>
                          <a:pt x="37" y="152"/>
                        </a:lnTo>
                        <a:lnTo>
                          <a:pt x="0" y="100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98" name="Freeform 1739"/>
                  <p:cNvSpPr>
                    <a:spLocks/>
                  </p:cNvSpPr>
                  <p:nvPr/>
                </p:nvSpPr>
                <p:spPr bwMode="auto">
                  <a:xfrm>
                    <a:off x="1882" y="1176"/>
                    <a:ext cx="61" cy="134"/>
                  </a:xfrm>
                  <a:custGeom>
                    <a:avLst/>
                    <a:gdLst>
                      <a:gd name="T0" fmla="*/ 0 w 61"/>
                      <a:gd name="T1" fmla="*/ 118 h 134"/>
                      <a:gd name="T2" fmla="*/ 0 w 61"/>
                      <a:gd name="T3" fmla="*/ 0 h 134"/>
                      <a:gd name="T4" fmla="*/ 61 w 61"/>
                      <a:gd name="T5" fmla="*/ 0 h 134"/>
                      <a:gd name="T6" fmla="*/ 61 w 61"/>
                      <a:gd name="T7" fmla="*/ 134 h 134"/>
                      <a:gd name="T8" fmla="*/ 0 w 61"/>
                      <a:gd name="T9" fmla="*/ 118 h 134"/>
                      <a:gd name="T10" fmla="*/ 0 w 61"/>
                      <a:gd name="T11" fmla="*/ 118 h 13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1"/>
                      <a:gd name="T19" fmla="*/ 0 h 134"/>
                      <a:gd name="T20" fmla="*/ 61 w 61"/>
                      <a:gd name="T21" fmla="*/ 134 h 13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1" h="134">
                        <a:moveTo>
                          <a:pt x="0" y="118"/>
                        </a:moveTo>
                        <a:lnTo>
                          <a:pt x="0" y="0"/>
                        </a:lnTo>
                        <a:lnTo>
                          <a:pt x="61" y="0"/>
                        </a:lnTo>
                        <a:lnTo>
                          <a:pt x="61" y="134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rgbClr val="EBD4B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99" name="Freeform 1740"/>
                  <p:cNvSpPr>
                    <a:spLocks/>
                  </p:cNvSpPr>
                  <p:nvPr/>
                </p:nvSpPr>
                <p:spPr bwMode="auto">
                  <a:xfrm>
                    <a:off x="1868" y="1282"/>
                    <a:ext cx="78" cy="35"/>
                  </a:xfrm>
                  <a:custGeom>
                    <a:avLst/>
                    <a:gdLst>
                      <a:gd name="T0" fmla="*/ 0 w 78"/>
                      <a:gd name="T1" fmla="*/ 0 h 35"/>
                      <a:gd name="T2" fmla="*/ 78 w 78"/>
                      <a:gd name="T3" fmla="*/ 0 h 35"/>
                      <a:gd name="T4" fmla="*/ 78 w 78"/>
                      <a:gd name="T5" fmla="*/ 25 h 35"/>
                      <a:gd name="T6" fmla="*/ 3 w 78"/>
                      <a:gd name="T7" fmla="*/ 35 h 35"/>
                      <a:gd name="T8" fmla="*/ 0 w 78"/>
                      <a:gd name="T9" fmla="*/ 0 h 35"/>
                      <a:gd name="T10" fmla="*/ 0 w 78"/>
                      <a:gd name="T11" fmla="*/ 0 h 3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8"/>
                      <a:gd name="T19" fmla="*/ 0 h 35"/>
                      <a:gd name="T20" fmla="*/ 78 w 78"/>
                      <a:gd name="T21" fmla="*/ 35 h 3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8" h="35">
                        <a:moveTo>
                          <a:pt x="0" y="0"/>
                        </a:moveTo>
                        <a:lnTo>
                          <a:pt x="78" y="0"/>
                        </a:lnTo>
                        <a:lnTo>
                          <a:pt x="78" y="25"/>
                        </a:lnTo>
                        <a:lnTo>
                          <a:pt x="3" y="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7E0C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00" name="Freeform 1741"/>
                  <p:cNvSpPr>
                    <a:spLocks/>
                  </p:cNvSpPr>
                  <p:nvPr/>
                </p:nvSpPr>
                <p:spPr bwMode="auto">
                  <a:xfrm>
                    <a:off x="1873" y="1298"/>
                    <a:ext cx="73" cy="55"/>
                  </a:xfrm>
                  <a:custGeom>
                    <a:avLst/>
                    <a:gdLst>
                      <a:gd name="T0" fmla="*/ 0 w 73"/>
                      <a:gd name="T1" fmla="*/ 0 h 55"/>
                      <a:gd name="T2" fmla="*/ 73 w 73"/>
                      <a:gd name="T3" fmla="*/ 0 h 55"/>
                      <a:gd name="T4" fmla="*/ 73 w 73"/>
                      <a:gd name="T5" fmla="*/ 55 h 55"/>
                      <a:gd name="T6" fmla="*/ 2 w 73"/>
                      <a:gd name="T7" fmla="*/ 51 h 55"/>
                      <a:gd name="T8" fmla="*/ 0 w 73"/>
                      <a:gd name="T9" fmla="*/ 0 h 55"/>
                      <a:gd name="T10" fmla="*/ 0 w 73"/>
                      <a:gd name="T11" fmla="*/ 0 h 5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3"/>
                      <a:gd name="T19" fmla="*/ 0 h 55"/>
                      <a:gd name="T20" fmla="*/ 73 w 73"/>
                      <a:gd name="T21" fmla="*/ 55 h 5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3" h="55">
                        <a:moveTo>
                          <a:pt x="0" y="0"/>
                        </a:moveTo>
                        <a:lnTo>
                          <a:pt x="73" y="0"/>
                        </a:lnTo>
                        <a:lnTo>
                          <a:pt x="73" y="55"/>
                        </a:lnTo>
                        <a:lnTo>
                          <a:pt x="2" y="5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6C7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01" name="Freeform 1742"/>
                  <p:cNvSpPr>
                    <a:spLocks/>
                  </p:cNvSpPr>
                  <p:nvPr/>
                </p:nvSpPr>
                <p:spPr bwMode="auto">
                  <a:xfrm>
                    <a:off x="1602" y="1226"/>
                    <a:ext cx="116" cy="134"/>
                  </a:xfrm>
                  <a:custGeom>
                    <a:avLst/>
                    <a:gdLst>
                      <a:gd name="T0" fmla="*/ 116 w 116"/>
                      <a:gd name="T1" fmla="*/ 91 h 134"/>
                      <a:gd name="T2" fmla="*/ 44 w 116"/>
                      <a:gd name="T3" fmla="*/ 0 h 134"/>
                      <a:gd name="T4" fmla="*/ 0 w 116"/>
                      <a:gd name="T5" fmla="*/ 9 h 134"/>
                      <a:gd name="T6" fmla="*/ 0 w 116"/>
                      <a:gd name="T7" fmla="*/ 129 h 134"/>
                      <a:gd name="T8" fmla="*/ 85 w 116"/>
                      <a:gd name="T9" fmla="*/ 134 h 134"/>
                      <a:gd name="T10" fmla="*/ 116 w 116"/>
                      <a:gd name="T11" fmla="*/ 91 h 134"/>
                      <a:gd name="T12" fmla="*/ 116 w 116"/>
                      <a:gd name="T13" fmla="*/ 91 h 1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16"/>
                      <a:gd name="T22" fmla="*/ 0 h 134"/>
                      <a:gd name="T23" fmla="*/ 116 w 116"/>
                      <a:gd name="T24" fmla="*/ 134 h 1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16" h="134">
                        <a:moveTo>
                          <a:pt x="116" y="91"/>
                        </a:moveTo>
                        <a:lnTo>
                          <a:pt x="44" y="0"/>
                        </a:lnTo>
                        <a:lnTo>
                          <a:pt x="0" y="9"/>
                        </a:lnTo>
                        <a:lnTo>
                          <a:pt x="0" y="129"/>
                        </a:lnTo>
                        <a:lnTo>
                          <a:pt x="85" y="134"/>
                        </a:lnTo>
                        <a:lnTo>
                          <a:pt x="116" y="91"/>
                        </a:lnTo>
                        <a:close/>
                      </a:path>
                    </a:pathLst>
                  </a:custGeom>
                  <a:solidFill>
                    <a:srgbClr val="F2F0E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02" name="Freeform 1743"/>
                  <p:cNvSpPr>
                    <a:spLocks/>
                  </p:cNvSpPr>
                  <p:nvPr/>
                </p:nvSpPr>
                <p:spPr bwMode="auto">
                  <a:xfrm>
                    <a:off x="1644" y="1228"/>
                    <a:ext cx="242" cy="123"/>
                  </a:xfrm>
                  <a:custGeom>
                    <a:avLst/>
                    <a:gdLst>
                      <a:gd name="T0" fmla="*/ 29 w 242"/>
                      <a:gd name="T1" fmla="*/ 123 h 123"/>
                      <a:gd name="T2" fmla="*/ 0 w 242"/>
                      <a:gd name="T3" fmla="*/ 96 h 123"/>
                      <a:gd name="T4" fmla="*/ 0 w 242"/>
                      <a:gd name="T5" fmla="*/ 0 h 123"/>
                      <a:gd name="T6" fmla="*/ 242 w 242"/>
                      <a:gd name="T7" fmla="*/ 0 h 123"/>
                      <a:gd name="T8" fmla="*/ 242 w 242"/>
                      <a:gd name="T9" fmla="*/ 43 h 123"/>
                      <a:gd name="T10" fmla="*/ 29 w 242"/>
                      <a:gd name="T11" fmla="*/ 123 h 123"/>
                      <a:gd name="T12" fmla="*/ 29 w 242"/>
                      <a:gd name="T13" fmla="*/ 123 h 12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42"/>
                      <a:gd name="T22" fmla="*/ 0 h 123"/>
                      <a:gd name="T23" fmla="*/ 242 w 242"/>
                      <a:gd name="T24" fmla="*/ 123 h 12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42" h="123">
                        <a:moveTo>
                          <a:pt x="29" y="123"/>
                        </a:moveTo>
                        <a:lnTo>
                          <a:pt x="0" y="96"/>
                        </a:lnTo>
                        <a:lnTo>
                          <a:pt x="0" y="0"/>
                        </a:lnTo>
                        <a:lnTo>
                          <a:pt x="242" y="0"/>
                        </a:lnTo>
                        <a:lnTo>
                          <a:pt x="242" y="43"/>
                        </a:lnTo>
                        <a:lnTo>
                          <a:pt x="29" y="123"/>
                        </a:lnTo>
                        <a:close/>
                      </a:path>
                    </a:pathLst>
                  </a:custGeom>
                  <a:solidFill>
                    <a:srgbClr val="BDB5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03" name="Freeform 1744"/>
                  <p:cNvSpPr>
                    <a:spLocks/>
                  </p:cNvSpPr>
                  <p:nvPr/>
                </p:nvSpPr>
                <p:spPr bwMode="auto">
                  <a:xfrm>
                    <a:off x="1641" y="1249"/>
                    <a:ext cx="246" cy="177"/>
                  </a:xfrm>
                  <a:custGeom>
                    <a:avLst/>
                    <a:gdLst>
                      <a:gd name="T0" fmla="*/ 0 w 246"/>
                      <a:gd name="T1" fmla="*/ 143 h 177"/>
                      <a:gd name="T2" fmla="*/ 0 w 246"/>
                      <a:gd name="T3" fmla="*/ 0 h 177"/>
                      <a:gd name="T4" fmla="*/ 246 w 246"/>
                      <a:gd name="T5" fmla="*/ 0 h 177"/>
                      <a:gd name="T6" fmla="*/ 246 w 246"/>
                      <a:gd name="T7" fmla="*/ 177 h 177"/>
                      <a:gd name="T8" fmla="*/ 107 w 246"/>
                      <a:gd name="T9" fmla="*/ 163 h 177"/>
                      <a:gd name="T10" fmla="*/ 0 w 246"/>
                      <a:gd name="T11" fmla="*/ 143 h 177"/>
                      <a:gd name="T12" fmla="*/ 0 w 246"/>
                      <a:gd name="T13" fmla="*/ 143 h 17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46"/>
                      <a:gd name="T22" fmla="*/ 0 h 177"/>
                      <a:gd name="T23" fmla="*/ 246 w 246"/>
                      <a:gd name="T24" fmla="*/ 177 h 17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46" h="177">
                        <a:moveTo>
                          <a:pt x="0" y="143"/>
                        </a:moveTo>
                        <a:lnTo>
                          <a:pt x="0" y="0"/>
                        </a:lnTo>
                        <a:lnTo>
                          <a:pt x="246" y="0"/>
                        </a:lnTo>
                        <a:lnTo>
                          <a:pt x="246" y="177"/>
                        </a:lnTo>
                        <a:lnTo>
                          <a:pt x="107" y="163"/>
                        </a:lnTo>
                        <a:lnTo>
                          <a:pt x="0" y="143"/>
                        </a:lnTo>
                        <a:close/>
                      </a:path>
                    </a:pathLst>
                  </a:custGeom>
                  <a:solidFill>
                    <a:srgbClr val="D6D4C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04" name="Freeform 1745"/>
                  <p:cNvSpPr>
                    <a:spLocks/>
                  </p:cNvSpPr>
                  <p:nvPr/>
                </p:nvSpPr>
                <p:spPr bwMode="auto">
                  <a:xfrm>
                    <a:off x="1682" y="1257"/>
                    <a:ext cx="16" cy="132"/>
                  </a:xfrm>
                  <a:custGeom>
                    <a:avLst/>
                    <a:gdLst>
                      <a:gd name="T0" fmla="*/ 0 w 16"/>
                      <a:gd name="T1" fmla="*/ 130 h 132"/>
                      <a:gd name="T2" fmla="*/ 0 w 16"/>
                      <a:gd name="T3" fmla="*/ 0 h 132"/>
                      <a:gd name="T4" fmla="*/ 7 w 16"/>
                      <a:gd name="T5" fmla="*/ 0 h 132"/>
                      <a:gd name="T6" fmla="*/ 7 w 16"/>
                      <a:gd name="T7" fmla="*/ 9 h 132"/>
                      <a:gd name="T8" fmla="*/ 16 w 16"/>
                      <a:gd name="T9" fmla="*/ 9 h 132"/>
                      <a:gd name="T10" fmla="*/ 16 w 16"/>
                      <a:gd name="T11" fmla="*/ 21 h 132"/>
                      <a:gd name="T12" fmla="*/ 7 w 16"/>
                      <a:gd name="T13" fmla="*/ 21 h 132"/>
                      <a:gd name="T14" fmla="*/ 7 w 16"/>
                      <a:gd name="T15" fmla="*/ 34 h 132"/>
                      <a:gd name="T16" fmla="*/ 16 w 16"/>
                      <a:gd name="T17" fmla="*/ 34 h 132"/>
                      <a:gd name="T18" fmla="*/ 16 w 16"/>
                      <a:gd name="T19" fmla="*/ 44 h 132"/>
                      <a:gd name="T20" fmla="*/ 7 w 16"/>
                      <a:gd name="T21" fmla="*/ 44 h 132"/>
                      <a:gd name="T22" fmla="*/ 7 w 16"/>
                      <a:gd name="T23" fmla="*/ 55 h 132"/>
                      <a:gd name="T24" fmla="*/ 16 w 16"/>
                      <a:gd name="T25" fmla="*/ 55 h 132"/>
                      <a:gd name="T26" fmla="*/ 16 w 16"/>
                      <a:gd name="T27" fmla="*/ 64 h 132"/>
                      <a:gd name="T28" fmla="*/ 7 w 16"/>
                      <a:gd name="T29" fmla="*/ 64 h 132"/>
                      <a:gd name="T30" fmla="*/ 7 w 16"/>
                      <a:gd name="T31" fmla="*/ 76 h 132"/>
                      <a:gd name="T32" fmla="*/ 16 w 16"/>
                      <a:gd name="T33" fmla="*/ 76 h 132"/>
                      <a:gd name="T34" fmla="*/ 16 w 16"/>
                      <a:gd name="T35" fmla="*/ 87 h 132"/>
                      <a:gd name="T36" fmla="*/ 7 w 16"/>
                      <a:gd name="T37" fmla="*/ 87 h 132"/>
                      <a:gd name="T38" fmla="*/ 7 w 16"/>
                      <a:gd name="T39" fmla="*/ 98 h 132"/>
                      <a:gd name="T40" fmla="*/ 16 w 16"/>
                      <a:gd name="T41" fmla="*/ 98 h 132"/>
                      <a:gd name="T42" fmla="*/ 16 w 16"/>
                      <a:gd name="T43" fmla="*/ 109 h 132"/>
                      <a:gd name="T44" fmla="*/ 7 w 16"/>
                      <a:gd name="T45" fmla="*/ 109 h 132"/>
                      <a:gd name="T46" fmla="*/ 7 w 16"/>
                      <a:gd name="T47" fmla="*/ 117 h 132"/>
                      <a:gd name="T48" fmla="*/ 16 w 16"/>
                      <a:gd name="T49" fmla="*/ 117 h 132"/>
                      <a:gd name="T50" fmla="*/ 16 w 16"/>
                      <a:gd name="T51" fmla="*/ 132 h 132"/>
                      <a:gd name="T52" fmla="*/ 0 w 16"/>
                      <a:gd name="T53" fmla="*/ 130 h 132"/>
                      <a:gd name="T54" fmla="*/ 0 w 16"/>
                      <a:gd name="T55" fmla="*/ 130 h 132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6"/>
                      <a:gd name="T85" fmla="*/ 0 h 132"/>
                      <a:gd name="T86" fmla="*/ 16 w 16"/>
                      <a:gd name="T87" fmla="*/ 132 h 132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6" h="132">
                        <a:moveTo>
                          <a:pt x="0" y="130"/>
                        </a:moveTo>
                        <a:lnTo>
                          <a:pt x="0" y="0"/>
                        </a:lnTo>
                        <a:lnTo>
                          <a:pt x="7" y="0"/>
                        </a:lnTo>
                        <a:lnTo>
                          <a:pt x="7" y="9"/>
                        </a:lnTo>
                        <a:lnTo>
                          <a:pt x="16" y="9"/>
                        </a:lnTo>
                        <a:lnTo>
                          <a:pt x="16" y="21"/>
                        </a:lnTo>
                        <a:lnTo>
                          <a:pt x="7" y="21"/>
                        </a:lnTo>
                        <a:lnTo>
                          <a:pt x="7" y="34"/>
                        </a:lnTo>
                        <a:lnTo>
                          <a:pt x="16" y="34"/>
                        </a:lnTo>
                        <a:lnTo>
                          <a:pt x="16" y="44"/>
                        </a:lnTo>
                        <a:lnTo>
                          <a:pt x="7" y="44"/>
                        </a:lnTo>
                        <a:lnTo>
                          <a:pt x="7" y="55"/>
                        </a:lnTo>
                        <a:lnTo>
                          <a:pt x="16" y="55"/>
                        </a:lnTo>
                        <a:lnTo>
                          <a:pt x="16" y="64"/>
                        </a:lnTo>
                        <a:lnTo>
                          <a:pt x="7" y="64"/>
                        </a:lnTo>
                        <a:lnTo>
                          <a:pt x="7" y="76"/>
                        </a:lnTo>
                        <a:lnTo>
                          <a:pt x="16" y="76"/>
                        </a:lnTo>
                        <a:lnTo>
                          <a:pt x="16" y="87"/>
                        </a:lnTo>
                        <a:lnTo>
                          <a:pt x="7" y="87"/>
                        </a:lnTo>
                        <a:lnTo>
                          <a:pt x="7" y="98"/>
                        </a:lnTo>
                        <a:lnTo>
                          <a:pt x="16" y="98"/>
                        </a:lnTo>
                        <a:lnTo>
                          <a:pt x="16" y="109"/>
                        </a:lnTo>
                        <a:lnTo>
                          <a:pt x="7" y="109"/>
                        </a:lnTo>
                        <a:lnTo>
                          <a:pt x="7" y="117"/>
                        </a:lnTo>
                        <a:lnTo>
                          <a:pt x="16" y="117"/>
                        </a:lnTo>
                        <a:lnTo>
                          <a:pt x="16" y="132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BDB5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05" name="Freeform 1746"/>
                  <p:cNvSpPr>
                    <a:spLocks/>
                  </p:cNvSpPr>
                  <p:nvPr/>
                </p:nvSpPr>
                <p:spPr bwMode="auto">
                  <a:xfrm>
                    <a:off x="1707" y="1257"/>
                    <a:ext cx="16" cy="132"/>
                  </a:xfrm>
                  <a:custGeom>
                    <a:avLst/>
                    <a:gdLst>
                      <a:gd name="T0" fmla="*/ 0 w 16"/>
                      <a:gd name="T1" fmla="*/ 130 h 132"/>
                      <a:gd name="T2" fmla="*/ 0 w 16"/>
                      <a:gd name="T3" fmla="*/ 0 h 132"/>
                      <a:gd name="T4" fmla="*/ 7 w 16"/>
                      <a:gd name="T5" fmla="*/ 0 h 132"/>
                      <a:gd name="T6" fmla="*/ 7 w 16"/>
                      <a:gd name="T7" fmla="*/ 10 h 132"/>
                      <a:gd name="T8" fmla="*/ 16 w 16"/>
                      <a:gd name="T9" fmla="*/ 10 h 132"/>
                      <a:gd name="T10" fmla="*/ 16 w 16"/>
                      <a:gd name="T11" fmla="*/ 21 h 132"/>
                      <a:gd name="T12" fmla="*/ 7 w 16"/>
                      <a:gd name="T13" fmla="*/ 21 h 132"/>
                      <a:gd name="T14" fmla="*/ 7 w 16"/>
                      <a:gd name="T15" fmla="*/ 34 h 132"/>
                      <a:gd name="T16" fmla="*/ 16 w 16"/>
                      <a:gd name="T17" fmla="*/ 34 h 132"/>
                      <a:gd name="T18" fmla="*/ 16 w 16"/>
                      <a:gd name="T19" fmla="*/ 44 h 132"/>
                      <a:gd name="T20" fmla="*/ 7 w 16"/>
                      <a:gd name="T21" fmla="*/ 44 h 132"/>
                      <a:gd name="T22" fmla="*/ 7 w 16"/>
                      <a:gd name="T23" fmla="*/ 55 h 132"/>
                      <a:gd name="T24" fmla="*/ 16 w 16"/>
                      <a:gd name="T25" fmla="*/ 55 h 132"/>
                      <a:gd name="T26" fmla="*/ 16 w 16"/>
                      <a:gd name="T27" fmla="*/ 64 h 132"/>
                      <a:gd name="T28" fmla="*/ 7 w 16"/>
                      <a:gd name="T29" fmla="*/ 64 h 132"/>
                      <a:gd name="T30" fmla="*/ 7 w 16"/>
                      <a:gd name="T31" fmla="*/ 76 h 132"/>
                      <a:gd name="T32" fmla="*/ 16 w 16"/>
                      <a:gd name="T33" fmla="*/ 76 h 132"/>
                      <a:gd name="T34" fmla="*/ 16 w 16"/>
                      <a:gd name="T35" fmla="*/ 87 h 132"/>
                      <a:gd name="T36" fmla="*/ 7 w 16"/>
                      <a:gd name="T37" fmla="*/ 87 h 132"/>
                      <a:gd name="T38" fmla="*/ 7 w 16"/>
                      <a:gd name="T39" fmla="*/ 98 h 132"/>
                      <a:gd name="T40" fmla="*/ 16 w 16"/>
                      <a:gd name="T41" fmla="*/ 98 h 132"/>
                      <a:gd name="T42" fmla="*/ 16 w 16"/>
                      <a:gd name="T43" fmla="*/ 109 h 132"/>
                      <a:gd name="T44" fmla="*/ 7 w 16"/>
                      <a:gd name="T45" fmla="*/ 109 h 132"/>
                      <a:gd name="T46" fmla="*/ 7 w 16"/>
                      <a:gd name="T47" fmla="*/ 117 h 132"/>
                      <a:gd name="T48" fmla="*/ 16 w 16"/>
                      <a:gd name="T49" fmla="*/ 117 h 132"/>
                      <a:gd name="T50" fmla="*/ 16 w 16"/>
                      <a:gd name="T51" fmla="*/ 132 h 132"/>
                      <a:gd name="T52" fmla="*/ 0 w 16"/>
                      <a:gd name="T53" fmla="*/ 130 h 132"/>
                      <a:gd name="T54" fmla="*/ 0 w 16"/>
                      <a:gd name="T55" fmla="*/ 130 h 132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6"/>
                      <a:gd name="T85" fmla="*/ 0 h 132"/>
                      <a:gd name="T86" fmla="*/ 16 w 16"/>
                      <a:gd name="T87" fmla="*/ 132 h 132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6" h="132">
                        <a:moveTo>
                          <a:pt x="0" y="130"/>
                        </a:moveTo>
                        <a:lnTo>
                          <a:pt x="0" y="0"/>
                        </a:lnTo>
                        <a:lnTo>
                          <a:pt x="7" y="0"/>
                        </a:lnTo>
                        <a:lnTo>
                          <a:pt x="7" y="10"/>
                        </a:lnTo>
                        <a:lnTo>
                          <a:pt x="16" y="10"/>
                        </a:lnTo>
                        <a:lnTo>
                          <a:pt x="16" y="21"/>
                        </a:lnTo>
                        <a:lnTo>
                          <a:pt x="7" y="21"/>
                        </a:lnTo>
                        <a:lnTo>
                          <a:pt x="7" y="34"/>
                        </a:lnTo>
                        <a:lnTo>
                          <a:pt x="16" y="34"/>
                        </a:lnTo>
                        <a:lnTo>
                          <a:pt x="16" y="44"/>
                        </a:lnTo>
                        <a:lnTo>
                          <a:pt x="7" y="44"/>
                        </a:lnTo>
                        <a:lnTo>
                          <a:pt x="7" y="55"/>
                        </a:lnTo>
                        <a:lnTo>
                          <a:pt x="16" y="55"/>
                        </a:lnTo>
                        <a:lnTo>
                          <a:pt x="16" y="64"/>
                        </a:lnTo>
                        <a:lnTo>
                          <a:pt x="7" y="64"/>
                        </a:lnTo>
                        <a:lnTo>
                          <a:pt x="7" y="76"/>
                        </a:lnTo>
                        <a:lnTo>
                          <a:pt x="16" y="76"/>
                        </a:lnTo>
                        <a:lnTo>
                          <a:pt x="16" y="87"/>
                        </a:lnTo>
                        <a:lnTo>
                          <a:pt x="7" y="87"/>
                        </a:lnTo>
                        <a:lnTo>
                          <a:pt x="7" y="98"/>
                        </a:lnTo>
                        <a:lnTo>
                          <a:pt x="16" y="98"/>
                        </a:lnTo>
                        <a:lnTo>
                          <a:pt x="16" y="109"/>
                        </a:lnTo>
                        <a:lnTo>
                          <a:pt x="7" y="109"/>
                        </a:lnTo>
                        <a:lnTo>
                          <a:pt x="7" y="117"/>
                        </a:lnTo>
                        <a:lnTo>
                          <a:pt x="16" y="117"/>
                        </a:lnTo>
                        <a:lnTo>
                          <a:pt x="16" y="132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BDB5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06" name="Freeform 1747"/>
                  <p:cNvSpPr>
                    <a:spLocks/>
                  </p:cNvSpPr>
                  <p:nvPr/>
                </p:nvSpPr>
                <p:spPr bwMode="auto">
                  <a:xfrm>
                    <a:off x="1734" y="1257"/>
                    <a:ext cx="16" cy="132"/>
                  </a:xfrm>
                  <a:custGeom>
                    <a:avLst/>
                    <a:gdLst>
                      <a:gd name="T0" fmla="*/ 0 w 16"/>
                      <a:gd name="T1" fmla="*/ 130 h 132"/>
                      <a:gd name="T2" fmla="*/ 0 w 16"/>
                      <a:gd name="T3" fmla="*/ 0 h 132"/>
                      <a:gd name="T4" fmla="*/ 5 w 16"/>
                      <a:gd name="T5" fmla="*/ 0 h 132"/>
                      <a:gd name="T6" fmla="*/ 5 w 16"/>
                      <a:gd name="T7" fmla="*/ 10 h 132"/>
                      <a:gd name="T8" fmla="*/ 14 w 16"/>
                      <a:gd name="T9" fmla="*/ 10 h 132"/>
                      <a:gd name="T10" fmla="*/ 14 w 16"/>
                      <a:gd name="T11" fmla="*/ 21 h 132"/>
                      <a:gd name="T12" fmla="*/ 5 w 16"/>
                      <a:gd name="T13" fmla="*/ 21 h 132"/>
                      <a:gd name="T14" fmla="*/ 5 w 16"/>
                      <a:gd name="T15" fmla="*/ 34 h 132"/>
                      <a:gd name="T16" fmla="*/ 16 w 16"/>
                      <a:gd name="T17" fmla="*/ 34 h 132"/>
                      <a:gd name="T18" fmla="*/ 16 w 16"/>
                      <a:gd name="T19" fmla="*/ 46 h 132"/>
                      <a:gd name="T20" fmla="*/ 5 w 16"/>
                      <a:gd name="T21" fmla="*/ 46 h 132"/>
                      <a:gd name="T22" fmla="*/ 5 w 16"/>
                      <a:gd name="T23" fmla="*/ 57 h 132"/>
                      <a:gd name="T24" fmla="*/ 16 w 16"/>
                      <a:gd name="T25" fmla="*/ 57 h 132"/>
                      <a:gd name="T26" fmla="*/ 16 w 16"/>
                      <a:gd name="T27" fmla="*/ 64 h 132"/>
                      <a:gd name="T28" fmla="*/ 5 w 16"/>
                      <a:gd name="T29" fmla="*/ 64 h 132"/>
                      <a:gd name="T30" fmla="*/ 5 w 16"/>
                      <a:gd name="T31" fmla="*/ 76 h 132"/>
                      <a:gd name="T32" fmla="*/ 16 w 16"/>
                      <a:gd name="T33" fmla="*/ 76 h 132"/>
                      <a:gd name="T34" fmla="*/ 16 w 16"/>
                      <a:gd name="T35" fmla="*/ 87 h 132"/>
                      <a:gd name="T36" fmla="*/ 5 w 16"/>
                      <a:gd name="T37" fmla="*/ 87 h 132"/>
                      <a:gd name="T38" fmla="*/ 5 w 16"/>
                      <a:gd name="T39" fmla="*/ 98 h 132"/>
                      <a:gd name="T40" fmla="*/ 16 w 16"/>
                      <a:gd name="T41" fmla="*/ 98 h 132"/>
                      <a:gd name="T42" fmla="*/ 16 w 16"/>
                      <a:gd name="T43" fmla="*/ 109 h 132"/>
                      <a:gd name="T44" fmla="*/ 5 w 16"/>
                      <a:gd name="T45" fmla="*/ 109 h 132"/>
                      <a:gd name="T46" fmla="*/ 5 w 16"/>
                      <a:gd name="T47" fmla="*/ 117 h 132"/>
                      <a:gd name="T48" fmla="*/ 14 w 16"/>
                      <a:gd name="T49" fmla="*/ 117 h 132"/>
                      <a:gd name="T50" fmla="*/ 14 w 16"/>
                      <a:gd name="T51" fmla="*/ 132 h 132"/>
                      <a:gd name="T52" fmla="*/ 0 w 16"/>
                      <a:gd name="T53" fmla="*/ 130 h 132"/>
                      <a:gd name="T54" fmla="*/ 0 w 16"/>
                      <a:gd name="T55" fmla="*/ 130 h 132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6"/>
                      <a:gd name="T85" fmla="*/ 0 h 132"/>
                      <a:gd name="T86" fmla="*/ 16 w 16"/>
                      <a:gd name="T87" fmla="*/ 132 h 132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6" h="132">
                        <a:moveTo>
                          <a:pt x="0" y="130"/>
                        </a:moveTo>
                        <a:lnTo>
                          <a:pt x="0" y="0"/>
                        </a:lnTo>
                        <a:lnTo>
                          <a:pt x="5" y="0"/>
                        </a:lnTo>
                        <a:lnTo>
                          <a:pt x="5" y="10"/>
                        </a:lnTo>
                        <a:lnTo>
                          <a:pt x="14" y="10"/>
                        </a:lnTo>
                        <a:lnTo>
                          <a:pt x="14" y="21"/>
                        </a:lnTo>
                        <a:lnTo>
                          <a:pt x="5" y="21"/>
                        </a:lnTo>
                        <a:lnTo>
                          <a:pt x="5" y="34"/>
                        </a:lnTo>
                        <a:lnTo>
                          <a:pt x="16" y="34"/>
                        </a:lnTo>
                        <a:lnTo>
                          <a:pt x="16" y="46"/>
                        </a:lnTo>
                        <a:lnTo>
                          <a:pt x="5" y="46"/>
                        </a:lnTo>
                        <a:lnTo>
                          <a:pt x="5" y="57"/>
                        </a:lnTo>
                        <a:lnTo>
                          <a:pt x="16" y="57"/>
                        </a:lnTo>
                        <a:lnTo>
                          <a:pt x="16" y="64"/>
                        </a:lnTo>
                        <a:lnTo>
                          <a:pt x="5" y="64"/>
                        </a:lnTo>
                        <a:lnTo>
                          <a:pt x="5" y="76"/>
                        </a:lnTo>
                        <a:lnTo>
                          <a:pt x="16" y="76"/>
                        </a:lnTo>
                        <a:lnTo>
                          <a:pt x="16" y="87"/>
                        </a:lnTo>
                        <a:lnTo>
                          <a:pt x="5" y="87"/>
                        </a:lnTo>
                        <a:lnTo>
                          <a:pt x="5" y="98"/>
                        </a:lnTo>
                        <a:lnTo>
                          <a:pt x="16" y="98"/>
                        </a:lnTo>
                        <a:lnTo>
                          <a:pt x="16" y="109"/>
                        </a:lnTo>
                        <a:lnTo>
                          <a:pt x="5" y="109"/>
                        </a:lnTo>
                        <a:lnTo>
                          <a:pt x="5" y="117"/>
                        </a:lnTo>
                        <a:lnTo>
                          <a:pt x="14" y="117"/>
                        </a:lnTo>
                        <a:lnTo>
                          <a:pt x="14" y="132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BDB5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07" name="Freeform 1748"/>
                  <p:cNvSpPr>
                    <a:spLocks/>
                  </p:cNvSpPr>
                  <p:nvPr/>
                </p:nvSpPr>
                <p:spPr bwMode="auto">
                  <a:xfrm>
                    <a:off x="1759" y="1257"/>
                    <a:ext cx="16" cy="134"/>
                  </a:xfrm>
                  <a:custGeom>
                    <a:avLst/>
                    <a:gdLst>
                      <a:gd name="T0" fmla="*/ 0 w 16"/>
                      <a:gd name="T1" fmla="*/ 132 h 134"/>
                      <a:gd name="T2" fmla="*/ 0 w 16"/>
                      <a:gd name="T3" fmla="*/ 0 h 134"/>
                      <a:gd name="T4" fmla="*/ 7 w 16"/>
                      <a:gd name="T5" fmla="*/ 0 h 134"/>
                      <a:gd name="T6" fmla="*/ 7 w 16"/>
                      <a:gd name="T7" fmla="*/ 10 h 134"/>
                      <a:gd name="T8" fmla="*/ 14 w 16"/>
                      <a:gd name="T9" fmla="*/ 10 h 134"/>
                      <a:gd name="T10" fmla="*/ 14 w 16"/>
                      <a:gd name="T11" fmla="*/ 23 h 134"/>
                      <a:gd name="T12" fmla="*/ 5 w 16"/>
                      <a:gd name="T13" fmla="*/ 23 h 134"/>
                      <a:gd name="T14" fmla="*/ 5 w 16"/>
                      <a:gd name="T15" fmla="*/ 35 h 134"/>
                      <a:gd name="T16" fmla="*/ 16 w 16"/>
                      <a:gd name="T17" fmla="*/ 35 h 134"/>
                      <a:gd name="T18" fmla="*/ 16 w 16"/>
                      <a:gd name="T19" fmla="*/ 46 h 134"/>
                      <a:gd name="T20" fmla="*/ 5 w 16"/>
                      <a:gd name="T21" fmla="*/ 46 h 134"/>
                      <a:gd name="T22" fmla="*/ 5 w 16"/>
                      <a:gd name="T23" fmla="*/ 57 h 134"/>
                      <a:gd name="T24" fmla="*/ 16 w 16"/>
                      <a:gd name="T25" fmla="*/ 57 h 134"/>
                      <a:gd name="T26" fmla="*/ 16 w 16"/>
                      <a:gd name="T27" fmla="*/ 66 h 134"/>
                      <a:gd name="T28" fmla="*/ 7 w 16"/>
                      <a:gd name="T29" fmla="*/ 66 h 134"/>
                      <a:gd name="T30" fmla="*/ 7 w 16"/>
                      <a:gd name="T31" fmla="*/ 76 h 134"/>
                      <a:gd name="T32" fmla="*/ 16 w 16"/>
                      <a:gd name="T33" fmla="*/ 76 h 134"/>
                      <a:gd name="T34" fmla="*/ 16 w 16"/>
                      <a:gd name="T35" fmla="*/ 89 h 134"/>
                      <a:gd name="T36" fmla="*/ 7 w 16"/>
                      <a:gd name="T37" fmla="*/ 89 h 134"/>
                      <a:gd name="T38" fmla="*/ 7 w 16"/>
                      <a:gd name="T39" fmla="*/ 98 h 134"/>
                      <a:gd name="T40" fmla="*/ 16 w 16"/>
                      <a:gd name="T41" fmla="*/ 98 h 134"/>
                      <a:gd name="T42" fmla="*/ 16 w 16"/>
                      <a:gd name="T43" fmla="*/ 109 h 134"/>
                      <a:gd name="T44" fmla="*/ 7 w 16"/>
                      <a:gd name="T45" fmla="*/ 109 h 134"/>
                      <a:gd name="T46" fmla="*/ 7 w 16"/>
                      <a:gd name="T47" fmla="*/ 119 h 134"/>
                      <a:gd name="T48" fmla="*/ 14 w 16"/>
                      <a:gd name="T49" fmla="*/ 119 h 134"/>
                      <a:gd name="T50" fmla="*/ 14 w 16"/>
                      <a:gd name="T51" fmla="*/ 134 h 134"/>
                      <a:gd name="T52" fmla="*/ 0 w 16"/>
                      <a:gd name="T53" fmla="*/ 132 h 134"/>
                      <a:gd name="T54" fmla="*/ 0 w 16"/>
                      <a:gd name="T55" fmla="*/ 132 h 13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6"/>
                      <a:gd name="T85" fmla="*/ 0 h 134"/>
                      <a:gd name="T86" fmla="*/ 16 w 16"/>
                      <a:gd name="T87" fmla="*/ 134 h 134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6" h="134">
                        <a:moveTo>
                          <a:pt x="0" y="132"/>
                        </a:moveTo>
                        <a:lnTo>
                          <a:pt x="0" y="0"/>
                        </a:lnTo>
                        <a:lnTo>
                          <a:pt x="7" y="0"/>
                        </a:lnTo>
                        <a:lnTo>
                          <a:pt x="7" y="10"/>
                        </a:lnTo>
                        <a:lnTo>
                          <a:pt x="14" y="10"/>
                        </a:lnTo>
                        <a:lnTo>
                          <a:pt x="14" y="23"/>
                        </a:lnTo>
                        <a:lnTo>
                          <a:pt x="5" y="23"/>
                        </a:lnTo>
                        <a:lnTo>
                          <a:pt x="5" y="35"/>
                        </a:lnTo>
                        <a:lnTo>
                          <a:pt x="16" y="35"/>
                        </a:lnTo>
                        <a:lnTo>
                          <a:pt x="16" y="46"/>
                        </a:lnTo>
                        <a:lnTo>
                          <a:pt x="5" y="46"/>
                        </a:lnTo>
                        <a:lnTo>
                          <a:pt x="5" y="57"/>
                        </a:lnTo>
                        <a:lnTo>
                          <a:pt x="16" y="57"/>
                        </a:lnTo>
                        <a:lnTo>
                          <a:pt x="16" y="66"/>
                        </a:lnTo>
                        <a:lnTo>
                          <a:pt x="7" y="66"/>
                        </a:lnTo>
                        <a:lnTo>
                          <a:pt x="7" y="76"/>
                        </a:lnTo>
                        <a:lnTo>
                          <a:pt x="16" y="76"/>
                        </a:lnTo>
                        <a:lnTo>
                          <a:pt x="16" y="89"/>
                        </a:lnTo>
                        <a:lnTo>
                          <a:pt x="7" y="89"/>
                        </a:lnTo>
                        <a:lnTo>
                          <a:pt x="7" y="98"/>
                        </a:lnTo>
                        <a:lnTo>
                          <a:pt x="16" y="98"/>
                        </a:lnTo>
                        <a:lnTo>
                          <a:pt x="16" y="109"/>
                        </a:lnTo>
                        <a:lnTo>
                          <a:pt x="7" y="109"/>
                        </a:lnTo>
                        <a:lnTo>
                          <a:pt x="7" y="119"/>
                        </a:lnTo>
                        <a:lnTo>
                          <a:pt x="14" y="119"/>
                        </a:lnTo>
                        <a:lnTo>
                          <a:pt x="14" y="134"/>
                        </a:lnTo>
                        <a:lnTo>
                          <a:pt x="0" y="132"/>
                        </a:lnTo>
                        <a:close/>
                      </a:path>
                    </a:pathLst>
                  </a:custGeom>
                  <a:solidFill>
                    <a:srgbClr val="BDB5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08" name="Freeform 1749"/>
                  <p:cNvSpPr>
                    <a:spLocks/>
                  </p:cNvSpPr>
                  <p:nvPr/>
                </p:nvSpPr>
                <p:spPr bwMode="auto">
                  <a:xfrm>
                    <a:off x="1784" y="1258"/>
                    <a:ext cx="16" cy="133"/>
                  </a:xfrm>
                  <a:custGeom>
                    <a:avLst/>
                    <a:gdLst>
                      <a:gd name="T0" fmla="*/ 0 w 16"/>
                      <a:gd name="T1" fmla="*/ 131 h 133"/>
                      <a:gd name="T2" fmla="*/ 0 w 16"/>
                      <a:gd name="T3" fmla="*/ 0 h 133"/>
                      <a:gd name="T4" fmla="*/ 7 w 16"/>
                      <a:gd name="T5" fmla="*/ 0 h 133"/>
                      <a:gd name="T6" fmla="*/ 7 w 16"/>
                      <a:gd name="T7" fmla="*/ 11 h 133"/>
                      <a:gd name="T8" fmla="*/ 14 w 16"/>
                      <a:gd name="T9" fmla="*/ 11 h 133"/>
                      <a:gd name="T10" fmla="*/ 14 w 16"/>
                      <a:gd name="T11" fmla="*/ 22 h 133"/>
                      <a:gd name="T12" fmla="*/ 5 w 16"/>
                      <a:gd name="T13" fmla="*/ 22 h 133"/>
                      <a:gd name="T14" fmla="*/ 5 w 16"/>
                      <a:gd name="T15" fmla="*/ 34 h 133"/>
                      <a:gd name="T16" fmla="*/ 16 w 16"/>
                      <a:gd name="T17" fmla="*/ 34 h 133"/>
                      <a:gd name="T18" fmla="*/ 16 w 16"/>
                      <a:gd name="T19" fmla="*/ 45 h 133"/>
                      <a:gd name="T20" fmla="*/ 5 w 16"/>
                      <a:gd name="T21" fmla="*/ 45 h 133"/>
                      <a:gd name="T22" fmla="*/ 5 w 16"/>
                      <a:gd name="T23" fmla="*/ 56 h 133"/>
                      <a:gd name="T24" fmla="*/ 16 w 16"/>
                      <a:gd name="T25" fmla="*/ 56 h 133"/>
                      <a:gd name="T26" fmla="*/ 16 w 16"/>
                      <a:gd name="T27" fmla="*/ 65 h 133"/>
                      <a:gd name="T28" fmla="*/ 7 w 16"/>
                      <a:gd name="T29" fmla="*/ 65 h 133"/>
                      <a:gd name="T30" fmla="*/ 7 w 16"/>
                      <a:gd name="T31" fmla="*/ 75 h 133"/>
                      <a:gd name="T32" fmla="*/ 16 w 16"/>
                      <a:gd name="T33" fmla="*/ 75 h 133"/>
                      <a:gd name="T34" fmla="*/ 16 w 16"/>
                      <a:gd name="T35" fmla="*/ 88 h 133"/>
                      <a:gd name="T36" fmla="*/ 7 w 16"/>
                      <a:gd name="T37" fmla="*/ 88 h 133"/>
                      <a:gd name="T38" fmla="*/ 7 w 16"/>
                      <a:gd name="T39" fmla="*/ 97 h 133"/>
                      <a:gd name="T40" fmla="*/ 16 w 16"/>
                      <a:gd name="T41" fmla="*/ 97 h 133"/>
                      <a:gd name="T42" fmla="*/ 16 w 16"/>
                      <a:gd name="T43" fmla="*/ 109 h 133"/>
                      <a:gd name="T44" fmla="*/ 7 w 16"/>
                      <a:gd name="T45" fmla="*/ 109 h 133"/>
                      <a:gd name="T46" fmla="*/ 7 w 16"/>
                      <a:gd name="T47" fmla="*/ 118 h 133"/>
                      <a:gd name="T48" fmla="*/ 14 w 16"/>
                      <a:gd name="T49" fmla="*/ 118 h 133"/>
                      <a:gd name="T50" fmla="*/ 14 w 16"/>
                      <a:gd name="T51" fmla="*/ 133 h 133"/>
                      <a:gd name="T52" fmla="*/ 0 w 16"/>
                      <a:gd name="T53" fmla="*/ 131 h 133"/>
                      <a:gd name="T54" fmla="*/ 0 w 16"/>
                      <a:gd name="T55" fmla="*/ 131 h 133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6"/>
                      <a:gd name="T85" fmla="*/ 0 h 133"/>
                      <a:gd name="T86" fmla="*/ 16 w 16"/>
                      <a:gd name="T87" fmla="*/ 133 h 133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6" h="133">
                        <a:moveTo>
                          <a:pt x="0" y="131"/>
                        </a:moveTo>
                        <a:lnTo>
                          <a:pt x="0" y="0"/>
                        </a:lnTo>
                        <a:lnTo>
                          <a:pt x="7" y="0"/>
                        </a:lnTo>
                        <a:lnTo>
                          <a:pt x="7" y="11"/>
                        </a:lnTo>
                        <a:lnTo>
                          <a:pt x="14" y="11"/>
                        </a:lnTo>
                        <a:lnTo>
                          <a:pt x="14" y="22"/>
                        </a:lnTo>
                        <a:lnTo>
                          <a:pt x="5" y="22"/>
                        </a:lnTo>
                        <a:lnTo>
                          <a:pt x="5" y="34"/>
                        </a:lnTo>
                        <a:lnTo>
                          <a:pt x="16" y="34"/>
                        </a:lnTo>
                        <a:lnTo>
                          <a:pt x="16" y="45"/>
                        </a:lnTo>
                        <a:lnTo>
                          <a:pt x="5" y="45"/>
                        </a:lnTo>
                        <a:lnTo>
                          <a:pt x="5" y="56"/>
                        </a:lnTo>
                        <a:lnTo>
                          <a:pt x="16" y="56"/>
                        </a:lnTo>
                        <a:lnTo>
                          <a:pt x="16" y="65"/>
                        </a:lnTo>
                        <a:lnTo>
                          <a:pt x="7" y="65"/>
                        </a:lnTo>
                        <a:lnTo>
                          <a:pt x="7" y="75"/>
                        </a:lnTo>
                        <a:lnTo>
                          <a:pt x="16" y="75"/>
                        </a:lnTo>
                        <a:lnTo>
                          <a:pt x="16" y="88"/>
                        </a:lnTo>
                        <a:lnTo>
                          <a:pt x="7" y="88"/>
                        </a:lnTo>
                        <a:lnTo>
                          <a:pt x="7" y="97"/>
                        </a:lnTo>
                        <a:lnTo>
                          <a:pt x="16" y="97"/>
                        </a:lnTo>
                        <a:lnTo>
                          <a:pt x="16" y="109"/>
                        </a:lnTo>
                        <a:lnTo>
                          <a:pt x="7" y="109"/>
                        </a:lnTo>
                        <a:lnTo>
                          <a:pt x="7" y="118"/>
                        </a:lnTo>
                        <a:lnTo>
                          <a:pt x="14" y="118"/>
                        </a:lnTo>
                        <a:lnTo>
                          <a:pt x="14" y="133"/>
                        </a:lnTo>
                        <a:lnTo>
                          <a:pt x="0" y="131"/>
                        </a:lnTo>
                        <a:close/>
                      </a:path>
                    </a:pathLst>
                  </a:custGeom>
                  <a:solidFill>
                    <a:srgbClr val="BDB5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09" name="Freeform 1750"/>
                  <p:cNvSpPr>
                    <a:spLocks/>
                  </p:cNvSpPr>
                  <p:nvPr/>
                </p:nvSpPr>
                <p:spPr bwMode="auto">
                  <a:xfrm>
                    <a:off x="1809" y="1258"/>
                    <a:ext cx="16" cy="133"/>
                  </a:xfrm>
                  <a:custGeom>
                    <a:avLst/>
                    <a:gdLst>
                      <a:gd name="T0" fmla="*/ 0 w 16"/>
                      <a:gd name="T1" fmla="*/ 131 h 133"/>
                      <a:gd name="T2" fmla="*/ 0 w 16"/>
                      <a:gd name="T3" fmla="*/ 0 h 133"/>
                      <a:gd name="T4" fmla="*/ 7 w 16"/>
                      <a:gd name="T5" fmla="*/ 0 h 133"/>
                      <a:gd name="T6" fmla="*/ 7 w 16"/>
                      <a:gd name="T7" fmla="*/ 11 h 133"/>
                      <a:gd name="T8" fmla="*/ 14 w 16"/>
                      <a:gd name="T9" fmla="*/ 11 h 133"/>
                      <a:gd name="T10" fmla="*/ 14 w 16"/>
                      <a:gd name="T11" fmla="*/ 22 h 133"/>
                      <a:gd name="T12" fmla="*/ 5 w 16"/>
                      <a:gd name="T13" fmla="*/ 22 h 133"/>
                      <a:gd name="T14" fmla="*/ 5 w 16"/>
                      <a:gd name="T15" fmla="*/ 34 h 133"/>
                      <a:gd name="T16" fmla="*/ 16 w 16"/>
                      <a:gd name="T17" fmla="*/ 34 h 133"/>
                      <a:gd name="T18" fmla="*/ 16 w 16"/>
                      <a:gd name="T19" fmla="*/ 45 h 133"/>
                      <a:gd name="T20" fmla="*/ 5 w 16"/>
                      <a:gd name="T21" fmla="*/ 45 h 133"/>
                      <a:gd name="T22" fmla="*/ 5 w 16"/>
                      <a:gd name="T23" fmla="*/ 56 h 133"/>
                      <a:gd name="T24" fmla="*/ 16 w 16"/>
                      <a:gd name="T25" fmla="*/ 56 h 133"/>
                      <a:gd name="T26" fmla="*/ 16 w 16"/>
                      <a:gd name="T27" fmla="*/ 65 h 133"/>
                      <a:gd name="T28" fmla="*/ 7 w 16"/>
                      <a:gd name="T29" fmla="*/ 65 h 133"/>
                      <a:gd name="T30" fmla="*/ 7 w 16"/>
                      <a:gd name="T31" fmla="*/ 75 h 133"/>
                      <a:gd name="T32" fmla="*/ 16 w 16"/>
                      <a:gd name="T33" fmla="*/ 75 h 133"/>
                      <a:gd name="T34" fmla="*/ 16 w 16"/>
                      <a:gd name="T35" fmla="*/ 88 h 133"/>
                      <a:gd name="T36" fmla="*/ 7 w 16"/>
                      <a:gd name="T37" fmla="*/ 88 h 133"/>
                      <a:gd name="T38" fmla="*/ 7 w 16"/>
                      <a:gd name="T39" fmla="*/ 99 h 133"/>
                      <a:gd name="T40" fmla="*/ 16 w 16"/>
                      <a:gd name="T41" fmla="*/ 99 h 133"/>
                      <a:gd name="T42" fmla="*/ 16 w 16"/>
                      <a:gd name="T43" fmla="*/ 109 h 133"/>
                      <a:gd name="T44" fmla="*/ 7 w 16"/>
                      <a:gd name="T45" fmla="*/ 109 h 133"/>
                      <a:gd name="T46" fmla="*/ 7 w 16"/>
                      <a:gd name="T47" fmla="*/ 118 h 133"/>
                      <a:gd name="T48" fmla="*/ 14 w 16"/>
                      <a:gd name="T49" fmla="*/ 118 h 133"/>
                      <a:gd name="T50" fmla="*/ 14 w 16"/>
                      <a:gd name="T51" fmla="*/ 133 h 133"/>
                      <a:gd name="T52" fmla="*/ 0 w 16"/>
                      <a:gd name="T53" fmla="*/ 131 h 133"/>
                      <a:gd name="T54" fmla="*/ 0 w 16"/>
                      <a:gd name="T55" fmla="*/ 131 h 133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6"/>
                      <a:gd name="T85" fmla="*/ 0 h 133"/>
                      <a:gd name="T86" fmla="*/ 16 w 16"/>
                      <a:gd name="T87" fmla="*/ 133 h 133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6" h="133">
                        <a:moveTo>
                          <a:pt x="0" y="131"/>
                        </a:moveTo>
                        <a:lnTo>
                          <a:pt x="0" y="0"/>
                        </a:lnTo>
                        <a:lnTo>
                          <a:pt x="7" y="0"/>
                        </a:lnTo>
                        <a:lnTo>
                          <a:pt x="7" y="11"/>
                        </a:lnTo>
                        <a:lnTo>
                          <a:pt x="14" y="11"/>
                        </a:lnTo>
                        <a:lnTo>
                          <a:pt x="14" y="22"/>
                        </a:lnTo>
                        <a:lnTo>
                          <a:pt x="5" y="22"/>
                        </a:lnTo>
                        <a:lnTo>
                          <a:pt x="5" y="34"/>
                        </a:lnTo>
                        <a:lnTo>
                          <a:pt x="16" y="34"/>
                        </a:lnTo>
                        <a:lnTo>
                          <a:pt x="16" y="45"/>
                        </a:lnTo>
                        <a:lnTo>
                          <a:pt x="5" y="45"/>
                        </a:lnTo>
                        <a:lnTo>
                          <a:pt x="5" y="56"/>
                        </a:lnTo>
                        <a:lnTo>
                          <a:pt x="16" y="56"/>
                        </a:lnTo>
                        <a:lnTo>
                          <a:pt x="16" y="65"/>
                        </a:lnTo>
                        <a:lnTo>
                          <a:pt x="7" y="65"/>
                        </a:lnTo>
                        <a:lnTo>
                          <a:pt x="7" y="75"/>
                        </a:lnTo>
                        <a:lnTo>
                          <a:pt x="16" y="75"/>
                        </a:lnTo>
                        <a:lnTo>
                          <a:pt x="16" y="88"/>
                        </a:lnTo>
                        <a:lnTo>
                          <a:pt x="7" y="88"/>
                        </a:lnTo>
                        <a:lnTo>
                          <a:pt x="7" y="99"/>
                        </a:lnTo>
                        <a:lnTo>
                          <a:pt x="16" y="99"/>
                        </a:lnTo>
                        <a:lnTo>
                          <a:pt x="16" y="109"/>
                        </a:lnTo>
                        <a:lnTo>
                          <a:pt x="7" y="109"/>
                        </a:lnTo>
                        <a:lnTo>
                          <a:pt x="7" y="118"/>
                        </a:lnTo>
                        <a:lnTo>
                          <a:pt x="14" y="118"/>
                        </a:lnTo>
                        <a:lnTo>
                          <a:pt x="14" y="133"/>
                        </a:lnTo>
                        <a:lnTo>
                          <a:pt x="0" y="131"/>
                        </a:lnTo>
                        <a:close/>
                      </a:path>
                    </a:pathLst>
                  </a:custGeom>
                  <a:solidFill>
                    <a:srgbClr val="BDB5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10" name="Freeform 1751"/>
                  <p:cNvSpPr>
                    <a:spLocks/>
                  </p:cNvSpPr>
                  <p:nvPr/>
                </p:nvSpPr>
                <p:spPr bwMode="auto">
                  <a:xfrm>
                    <a:off x="1834" y="1258"/>
                    <a:ext cx="16" cy="133"/>
                  </a:xfrm>
                  <a:custGeom>
                    <a:avLst/>
                    <a:gdLst>
                      <a:gd name="T0" fmla="*/ 0 w 16"/>
                      <a:gd name="T1" fmla="*/ 133 h 133"/>
                      <a:gd name="T2" fmla="*/ 0 w 16"/>
                      <a:gd name="T3" fmla="*/ 0 h 133"/>
                      <a:gd name="T4" fmla="*/ 7 w 16"/>
                      <a:gd name="T5" fmla="*/ 0 h 133"/>
                      <a:gd name="T6" fmla="*/ 7 w 16"/>
                      <a:gd name="T7" fmla="*/ 11 h 133"/>
                      <a:gd name="T8" fmla="*/ 14 w 16"/>
                      <a:gd name="T9" fmla="*/ 11 h 133"/>
                      <a:gd name="T10" fmla="*/ 14 w 16"/>
                      <a:gd name="T11" fmla="*/ 24 h 133"/>
                      <a:gd name="T12" fmla="*/ 5 w 16"/>
                      <a:gd name="T13" fmla="*/ 24 h 133"/>
                      <a:gd name="T14" fmla="*/ 5 w 16"/>
                      <a:gd name="T15" fmla="*/ 36 h 133"/>
                      <a:gd name="T16" fmla="*/ 16 w 16"/>
                      <a:gd name="T17" fmla="*/ 36 h 133"/>
                      <a:gd name="T18" fmla="*/ 16 w 16"/>
                      <a:gd name="T19" fmla="*/ 45 h 133"/>
                      <a:gd name="T20" fmla="*/ 5 w 16"/>
                      <a:gd name="T21" fmla="*/ 45 h 133"/>
                      <a:gd name="T22" fmla="*/ 5 w 16"/>
                      <a:gd name="T23" fmla="*/ 56 h 133"/>
                      <a:gd name="T24" fmla="*/ 16 w 16"/>
                      <a:gd name="T25" fmla="*/ 56 h 133"/>
                      <a:gd name="T26" fmla="*/ 16 w 16"/>
                      <a:gd name="T27" fmla="*/ 65 h 133"/>
                      <a:gd name="T28" fmla="*/ 7 w 16"/>
                      <a:gd name="T29" fmla="*/ 65 h 133"/>
                      <a:gd name="T30" fmla="*/ 7 w 16"/>
                      <a:gd name="T31" fmla="*/ 77 h 133"/>
                      <a:gd name="T32" fmla="*/ 16 w 16"/>
                      <a:gd name="T33" fmla="*/ 77 h 133"/>
                      <a:gd name="T34" fmla="*/ 16 w 16"/>
                      <a:gd name="T35" fmla="*/ 88 h 133"/>
                      <a:gd name="T36" fmla="*/ 7 w 16"/>
                      <a:gd name="T37" fmla="*/ 88 h 133"/>
                      <a:gd name="T38" fmla="*/ 7 w 16"/>
                      <a:gd name="T39" fmla="*/ 99 h 133"/>
                      <a:gd name="T40" fmla="*/ 16 w 16"/>
                      <a:gd name="T41" fmla="*/ 99 h 133"/>
                      <a:gd name="T42" fmla="*/ 16 w 16"/>
                      <a:gd name="T43" fmla="*/ 109 h 133"/>
                      <a:gd name="T44" fmla="*/ 7 w 16"/>
                      <a:gd name="T45" fmla="*/ 109 h 133"/>
                      <a:gd name="T46" fmla="*/ 7 w 16"/>
                      <a:gd name="T47" fmla="*/ 120 h 133"/>
                      <a:gd name="T48" fmla="*/ 14 w 16"/>
                      <a:gd name="T49" fmla="*/ 120 h 133"/>
                      <a:gd name="T50" fmla="*/ 14 w 16"/>
                      <a:gd name="T51" fmla="*/ 133 h 133"/>
                      <a:gd name="T52" fmla="*/ 0 w 16"/>
                      <a:gd name="T53" fmla="*/ 133 h 133"/>
                      <a:gd name="T54" fmla="*/ 0 w 16"/>
                      <a:gd name="T55" fmla="*/ 133 h 133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6"/>
                      <a:gd name="T85" fmla="*/ 0 h 133"/>
                      <a:gd name="T86" fmla="*/ 16 w 16"/>
                      <a:gd name="T87" fmla="*/ 133 h 133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6" h="133">
                        <a:moveTo>
                          <a:pt x="0" y="133"/>
                        </a:moveTo>
                        <a:lnTo>
                          <a:pt x="0" y="0"/>
                        </a:lnTo>
                        <a:lnTo>
                          <a:pt x="7" y="0"/>
                        </a:lnTo>
                        <a:lnTo>
                          <a:pt x="7" y="11"/>
                        </a:lnTo>
                        <a:lnTo>
                          <a:pt x="14" y="11"/>
                        </a:lnTo>
                        <a:lnTo>
                          <a:pt x="14" y="24"/>
                        </a:lnTo>
                        <a:lnTo>
                          <a:pt x="5" y="24"/>
                        </a:lnTo>
                        <a:lnTo>
                          <a:pt x="5" y="36"/>
                        </a:lnTo>
                        <a:lnTo>
                          <a:pt x="16" y="36"/>
                        </a:lnTo>
                        <a:lnTo>
                          <a:pt x="16" y="45"/>
                        </a:lnTo>
                        <a:lnTo>
                          <a:pt x="5" y="45"/>
                        </a:lnTo>
                        <a:lnTo>
                          <a:pt x="5" y="56"/>
                        </a:lnTo>
                        <a:lnTo>
                          <a:pt x="16" y="56"/>
                        </a:lnTo>
                        <a:lnTo>
                          <a:pt x="16" y="65"/>
                        </a:lnTo>
                        <a:lnTo>
                          <a:pt x="7" y="65"/>
                        </a:lnTo>
                        <a:lnTo>
                          <a:pt x="7" y="77"/>
                        </a:lnTo>
                        <a:lnTo>
                          <a:pt x="16" y="77"/>
                        </a:lnTo>
                        <a:lnTo>
                          <a:pt x="16" y="88"/>
                        </a:lnTo>
                        <a:lnTo>
                          <a:pt x="7" y="88"/>
                        </a:lnTo>
                        <a:lnTo>
                          <a:pt x="7" y="99"/>
                        </a:lnTo>
                        <a:lnTo>
                          <a:pt x="16" y="99"/>
                        </a:lnTo>
                        <a:lnTo>
                          <a:pt x="16" y="109"/>
                        </a:lnTo>
                        <a:lnTo>
                          <a:pt x="7" y="109"/>
                        </a:lnTo>
                        <a:lnTo>
                          <a:pt x="7" y="120"/>
                        </a:lnTo>
                        <a:lnTo>
                          <a:pt x="14" y="120"/>
                        </a:lnTo>
                        <a:lnTo>
                          <a:pt x="14" y="133"/>
                        </a:lnTo>
                        <a:lnTo>
                          <a:pt x="0" y="133"/>
                        </a:lnTo>
                        <a:close/>
                      </a:path>
                    </a:pathLst>
                  </a:custGeom>
                  <a:solidFill>
                    <a:srgbClr val="BDB5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11" name="Freeform 1752"/>
                  <p:cNvSpPr>
                    <a:spLocks/>
                  </p:cNvSpPr>
                  <p:nvPr/>
                </p:nvSpPr>
                <p:spPr bwMode="auto">
                  <a:xfrm>
                    <a:off x="1859" y="1258"/>
                    <a:ext cx="16" cy="133"/>
                  </a:xfrm>
                  <a:custGeom>
                    <a:avLst/>
                    <a:gdLst>
                      <a:gd name="T0" fmla="*/ 0 w 16"/>
                      <a:gd name="T1" fmla="*/ 133 h 133"/>
                      <a:gd name="T2" fmla="*/ 0 w 16"/>
                      <a:gd name="T3" fmla="*/ 0 h 133"/>
                      <a:gd name="T4" fmla="*/ 7 w 16"/>
                      <a:gd name="T5" fmla="*/ 0 h 133"/>
                      <a:gd name="T6" fmla="*/ 7 w 16"/>
                      <a:gd name="T7" fmla="*/ 11 h 133"/>
                      <a:gd name="T8" fmla="*/ 16 w 16"/>
                      <a:gd name="T9" fmla="*/ 11 h 133"/>
                      <a:gd name="T10" fmla="*/ 16 w 16"/>
                      <a:gd name="T11" fmla="*/ 24 h 133"/>
                      <a:gd name="T12" fmla="*/ 5 w 16"/>
                      <a:gd name="T13" fmla="*/ 24 h 133"/>
                      <a:gd name="T14" fmla="*/ 5 w 16"/>
                      <a:gd name="T15" fmla="*/ 36 h 133"/>
                      <a:gd name="T16" fmla="*/ 16 w 16"/>
                      <a:gd name="T17" fmla="*/ 36 h 133"/>
                      <a:gd name="T18" fmla="*/ 16 w 16"/>
                      <a:gd name="T19" fmla="*/ 45 h 133"/>
                      <a:gd name="T20" fmla="*/ 5 w 16"/>
                      <a:gd name="T21" fmla="*/ 45 h 133"/>
                      <a:gd name="T22" fmla="*/ 5 w 16"/>
                      <a:gd name="T23" fmla="*/ 56 h 133"/>
                      <a:gd name="T24" fmla="*/ 16 w 16"/>
                      <a:gd name="T25" fmla="*/ 56 h 133"/>
                      <a:gd name="T26" fmla="*/ 16 w 16"/>
                      <a:gd name="T27" fmla="*/ 65 h 133"/>
                      <a:gd name="T28" fmla="*/ 7 w 16"/>
                      <a:gd name="T29" fmla="*/ 65 h 133"/>
                      <a:gd name="T30" fmla="*/ 7 w 16"/>
                      <a:gd name="T31" fmla="*/ 77 h 133"/>
                      <a:gd name="T32" fmla="*/ 16 w 16"/>
                      <a:gd name="T33" fmla="*/ 77 h 133"/>
                      <a:gd name="T34" fmla="*/ 16 w 16"/>
                      <a:gd name="T35" fmla="*/ 88 h 133"/>
                      <a:gd name="T36" fmla="*/ 7 w 16"/>
                      <a:gd name="T37" fmla="*/ 88 h 133"/>
                      <a:gd name="T38" fmla="*/ 7 w 16"/>
                      <a:gd name="T39" fmla="*/ 99 h 133"/>
                      <a:gd name="T40" fmla="*/ 16 w 16"/>
                      <a:gd name="T41" fmla="*/ 99 h 133"/>
                      <a:gd name="T42" fmla="*/ 16 w 16"/>
                      <a:gd name="T43" fmla="*/ 109 h 133"/>
                      <a:gd name="T44" fmla="*/ 7 w 16"/>
                      <a:gd name="T45" fmla="*/ 109 h 133"/>
                      <a:gd name="T46" fmla="*/ 7 w 16"/>
                      <a:gd name="T47" fmla="*/ 120 h 133"/>
                      <a:gd name="T48" fmla="*/ 16 w 16"/>
                      <a:gd name="T49" fmla="*/ 120 h 133"/>
                      <a:gd name="T50" fmla="*/ 16 w 16"/>
                      <a:gd name="T51" fmla="*/ 133 h 133"/>
                      <a:gd name="T52" fmla="*/ 0 w 16"/>
                      <a:gd name="T53" fmla="*/ 133 h 133"/>
                      <a:gd name="T54" fmla="*/ 0 w 16"/>
                      <a:gd name="T55" fmla="*/ 133 h 133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6"/>
                      <a:gd name="T85" fmla="*/ 0 h 133"/>
                      <a:gd name="T86" fmla="*/ 16 w 16"/>
                      <a:gd name="T87" fmla="*/ 133 h 133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6" h="133">
                        <a:moveTo>
                          <a:pt x="0" y="133"/>
                        </a:moveTo>
                        <a:lnTo>
                          <a:pt x="0" y="0"/>
                        </a:lnTo>
                        <a:lnTo>
                          <a:pt x="7" y="0"/>
                        </a:lnTo>
                        <a:lnTo>
                          <a:pt x="7" y="11"/>
                        </a:lnTo>
                        <a:lnTo>
                          <a:pt x="16" y="11"/>
                        </a:lnTo>
                        <a:lnTo>
                          <a:pt x="16" y="24"/>
                        </a:lnTo>
                        <a:lnTo>
                          <a:pt x="5" y="24"/>
                        </a:lnTo>
                        <a:lnTo>
                          <a:pt x="5" y="36"/>
                        </a:lnTo>
                        <a:lnTo>
                          <a:pt x="16" y="36"/>
                        </a:lnTo>
                        <a:lnTo>
                          <a:pt x="16" y="45"/>
                        </a:lnTo>
                        <a:lnTo>
                          <a:pt x="5" y="45"/>
                        </a:lnTo>
                        <a:lnTo>
                          <a:pt x="5" y="56"/>
                        </a:lnTo>
                        <a:lnTo>
                          <a:pt x="16" y="56"/>
                        </a:lnTo>
                        <a:lnTo>
                          <a:pt x="16" y="65"/>
                        </a:lnTo>
                        <a:lnTo>
                          <a:pt x="7" y="65"/>
                        </a:lnTo>
                        <a:lnTo>
                          <a:pt x="7" y="77"/>
                        </a:lnTo>
                        <a:lnTo>
                          <a:pt x="16" y="77"/>
                        </a:lnTo>
                        <a:lnTo>
                          <a:pt x="16" y="88"/>
                        </a:lnTo>
                        <a:lnTo>
                          <a:pt x="7" y="88"/>
                        </a:lnTo>
                        <a:lnTo>
                          <a:pt x="7" y="99"/>
                        </a:lnTo>
                        <a:lnTo>
                          <a:pt x="16" y="99"/>
                        </a:lnTo>
                        <a:lnTo>
                          <a:pt x="16" y="109"/>
                        </a:lnTo>
                        <a:lnTo>
                          <a:pt x="7" y="109"/>
                        </a:lnTo>
                        <a:lnTo>
                          <a:pt x="7" y="120"/>
                        </a:lnTo>
                        <a:lnTo>
                          <a:pt x="16" y="120"/>
                        </a:lnTo>
                        <a:lnTo>
                          <a:pt x="16" y="133"/>
                        </a:lnTo>
                        <a:lnTo>
                          <a:pt x="0" y="133"/>
                        </a:lnTo>
                        <a:close/>
                      </a:path>
                    </a:pathLst>
                  </a:custGeom>
                  <a:solidFill>
                    <a:srgbClr val="BDB5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12" name="Freeform 1753"/>
                  <p:cNvSpPr>
                    <a:spLocks/>
                  </p:cNvSpPr>
                  <p:nvPr/>
                </p:nvSpPr>
                <p:spPr bwMode="auto">
                  <a:xfrm>
                    <a:off x="1659" y="1257"/>
                    <a:ext cx="14" cy="130"/>
                  </a:xfrm>
                  <a:custGeom>
                    <a:avLst/>
                    <a:gdLst>
                      <a:gd name="T0" fmla="*/ 0 w 14"/>
                      <a:gd name="T1" fmla="*/ 130 h 130"/>
                      <a:gd name="T2" fmla="*/ 0 w 14"/>
                      <a:gd name="T3" fmla="*/ 0 h 130"/>
                      <a:gd name="T4" fmla="*/ 5 w 14"/>
                      <a:gd name="T5" fmla="*/ 0 h 130"/>
                      <a:gd name="T6" fmla="*/ 5 w 14"/>
                      <a:gd name="T7" fmla="*/ 9 h 130"/>
                      <a:gd name="T8" fmla="*/ 14 w 14"/>
                      <a:gd name="T9" fmla="*/ 9 h 130"/>
                      <a:gd name="T10" fmla="*/ 14 w 14"/>
                      <a:gd name="T11" fmla="*/ 21 h 130"/>
                      <a:gd name="T12" fmla="*/ 3 w 14"/>
                      <a:gd name="T13" fmla="*/ 21 h 130"/>
                      <a:gd name="T14" fmla="*/ 3 w 14"/>
                      <a:gd name="T15" fmla="*/ 34 h 130"/>
                      <a:gd name="T16" fmla="*/ 14 w 14"/>
                      <a:gd name="T17" fmla="*/ 34 h 130"/>
                      <a:gd name="T18" fmla="*/ 14 w 14"/>
                      <a:gd name="T19" fmla="*/ 44 h 130"/>
                      <a:gd name="T20" fmla="*/ 3 w 14"/>
                      <a:gd name="T21" fmla="*/ 44 h 130"/>
                      <a:gd name="T22" fmla="*/ 3 w 14"/>
                      <a:gd name="T23" fmla="*/ 55 h 130"/>
                      <a:gd name="T24" fmla="*/ 14 w 14"/>
                      <a:gd name="T25" fmla="*/ 55 h 130"/>
                      <a:gd name="T26" fmla="*/ 14 w 14"/>
                      <a:gd name="T27" fmla="*/ 62 h 130"/>
                      <a:gd name="T28" fmla="*/ 5 w 14"/>
                      <a:gd name="T29" fmla="*/ 62 h 130"/>
                      <a:gd name="T30" fmla="*/ 5 w 14"/>
                      <a:gd name="T31" fmla="*/ 75 h 130"/>
                      <a:gd name="T32" fmla="*/ 14 w 14"/>
                      <a:gd name="T33" fmla="*/ 75 h 130"/>
                      <a:gd name="T34" fmla="*/ 14 w 14"/>
                      <a:gd name="T35" fmla="*/ 85 h 130"/>
                      <a:gd name="T36" fmla="*/ 5 w 14"/>
                      <a:gd name="T37" fmla="*/ 85 h 130"/>
                      <a:gd name="T38" fmla="*/ 5 w 14"/>
                      <a:gd name="T39" fmla="*/ 98 h 130"/>
                      <a:gd name="T40" fmla="*/ 14 w 14"/>
                      <a:gd name="T41" fmla="*/ 98 h 130"/>
                      <a:gd name="T42" fmla="*/ 14 w 14"/>
                      <a:gd name="T43" fmla="*/ 109 h 130"/>
                      <a:gd name="T44" fmla="*/ 5 w 14"/>
                      <a:gd name="T45" fmla="*/ 109 h 130"/>
                      <a:gd name="T46" fmla="*/ 5 w 14"/>
                      <a:gd name="T47" fmla="*/ 117 h 130"/>
                      <a:gd name="T48" fmla="*/ 14 w 14"/>
                      <a:gd name="T49" fmla="*/ 117 h 130"/>
                      <a:gd name="T50" fmla="*/ 14 w 14"/>
                      <a:gd name="T51" fmla="*/ 130 h 130"/>
                      <a:gd name="T52" fmla="*/ 0 w 14"/>
                      <a:gd name="T53" fmla="*/ 130 h 130"/>
                      <a:gd name="T54" fmla="*/ 0 w 14"/>
                      <a:gd name="T55" fmla="*/ 130 h 13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4"/>
                      <a:gd name="T85" fmla="*/ 0 h 130"/>
                      <a:gd name="T86" fmla="*/ 14 w 14"/>
                      <a:gd name="T87" fmla="*/ 130 h 130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4" h="130">
                        <a:moveTo>
                          <a:pt x="0" y="130"/>
                        </a:moveTo>
                        <a:lnTo>
                          <a:pt x="0" y="0"/>
                        </a:lnTo>
                        <a:lnTo>
                          <a:pt x="5" y="0"/>
                        </a:lnTo>
                        <a:lnTo>
                          <a:pt x="5" y="9"/>
                        </a:lnTo>
                        <a:lnTo>
                          <a:pt x="14" y="9"/>
                        </a:lnTo>
                        <a:lnTo>
                          <a:pt x="14" y="21"/>
                        </a:lnTo>
                        <a:lnTo>
                          <a:pt x="3" y="21"/>
                        </a:lnTo>
                        <a:lnTo>
                          <a:pt x="3" y="34"/>
                        </a:lnTo>
                        <a:lnTo>
                          <a:pt x="14" y="34"/>
                        </a:lnTo>
                        <a:lnTo>
                          <a:pt x="14" y="44"/>
                        </a:lnTo>
                        <a:lnTo>
                          <a:pt x="3" y="44"/>
                        </a:lnTo>
                        <a:lnTo>
                          <a:pt x="3" y="55"/>
                        </a:lnTo>
                        <a:lnTo>
                          <a:pt x="14" y="55"/>
                        </a:lnTo>
                        <a:lnTo>
                          <a:pt x="14" y="62"/>
                        </a:lnTo>
                        <a:lnTo>
                          <a:pt x="5" y="62"/>
                        </a:lnTo>
                        <a:lnTo>
                          <a:pt x="5" y="75"/>
                        </a:lnTo>
                        <a:lnTo>
                          <a:pt x="14" y="75"/>
                        </a:lnTo>
                        <a:lnTo>
                          <a:pt x="14" y="85"/>
                        </a:lnTo>
                        <a:lnTo>
                          <a:pt x="5" y="85"/>
                        </a:lnTo>
                        <a:lnTo>
                          <a:pt x="5" y="98"/>
                        </a:lnTo>
                        <a:lnTo>
                          <a:pt x="14" y="98"/>
                        </a:lnTo>
                        <a:lnTo>
                          <a:pt x="14" y="109"/>
                        </a:lnTo>
                        <a:lnTo>
                          <a:pt x="5" y="109"/>
                        </a:lnTo>
                        <a:lnTo>
                          <a:pt x="5" y="117"/>
                        </a:lnTo>
                        <a:lnTo>
                          <a:pt x="14" y="117"/>
                        </a:lnTo>
                        <a:lnTo>
                          <a:pt x="14" y="130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BDB5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13" name="Freeform 1754"/>
                  <p:cNvSpPr>
                    <a:spLocks/>
                  </p:cNvSpPr>
                  <p:nvPr/>
                </p:nvSpPr>
                <p:spPr bwMode="auto">
                  <a:xfrm>
                    <a:off x="2607" y="910"/>
                    <a:ext cx="63" cy="136"/>
                  </a:xfrm>
                  <a:custGeom>
                    <a:avLst/>
                    <a:gdLst>
                      <a:gd name="T0" fmla="*/ 63 w 63"/>
                      <a:gd name="T1" fmla="*/ 30 h 136"/>
                      <a:gd name="T2" fmla="*/ 63 w 63"/>
                      <a:gd name="T3" fmla="*/ 5 h 136"/>
                      <a:gd name="T4" fmla="*/ 50 w 63"/>
                      <a:gd name="T5" fmla="*/ 0 h 136"/>
                      <a:gd name="T6" fmla="*/ 24 w 63"/>
                      <a:gd name="T7" fmla="*/ 2 h 136"/>
                      <a:gd name="T8" fmla="*/ 18 w 63"/>
                      <a:gd name="T9" fmla="*/ 21 h 136"/>
                      <a:gd name="T10" fmla="*/ 0 w 63"/>
                      <a:gd name="T11" fmla="*/ 23 h 136"/>
                      <a:gd name="T12" fmla="*/ 0 w 63"/>
                      <a:gd name="T13" fmla="*/ 132 h 136"/>
                      <a:gd name="T14" fmla="*/ 50 w 63"/>
                      <a:gd name="T15" fmla="*/ 136 h 136"/>
                      <a:gd name="T16" fmla="*/ 63 w 63"/>
                      <a:gd name="T17" fmla="*/ 30 h 136"/>
                      <a:gd name="T18" fmla="*/ 63 w 63"/>
                      <a:gd name="T19" fmla="*/ 30 h 1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3"/>
                      <a:gd name="T31" fmla="*/ 0 h 136"/>
                      <a:gd name="T32" fmla="*/ 63 w 63"/>
                      <a:gd name="T33" fmla="*/ 136 h 1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3" h="136">
                        <a:moveTo>
                          <a:pt x="63" y="30"/>
                        </a:moveTo>
                        <a:lnTo>
                          <a:pt x="63" y="5"/>
                        </a:lnTo>
                        <a:lnTo>
                          <a:pt x="50" y="0"/>
                        </a:lnTo>
                        <a:lnTo>
                          <a:pt x="24" y="2"/>
                        </a:lnTo>
                        <a:lnTo>
                          <a:pt x="18" y="21"/>
                        </a:lnTo>
                        <a:lnTo>
                          <a:pt x="0" y="23"/>
                        </a:lnTo>
                        <a:lnTo>
                          <a:pt x="0" y="132"/>
                        </a:lnTo>
                        <a:lnTo>
                          <a:pt x="50" y="136"/>
                        </a:lnTo>
                        <a:lnTo>
                          <a:pt x="63" y="30"/>
                        </a:lnTo>
                        <a:close/>
                      </a:path>
                    </a:pathLst>
                  </a:custGeom>
                  <a:solidFill>
                    <a:srgbClr val="E8D9D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14" name="Freeform 1755"/>
                  <p:cNvSpPr>
                    <a:spLocks/>
                  </p:cNvSpPr>
                  <p:nvPr/>
                </p:nvSpPr>
                <p:spPr bwMode="auto">
                  <a:xfrm>
                    <a:off x="2622" y="910"/>
                    <a:ext cx="112" cy="339"/>
                  </a:xfrm>
                  <a:custGeom>
                    <a:avLst/>
                    <a:gdLst>
                      <a:gd name="T0" fmla="*/ 112 w 112"/>
                      <a:gd name="T1" fmla="*/ 295 h 339"/>
                      <a:gd name="T2" fmla="*/ 112 w 112"/>
                      <a:gd name="T3" fmla="*/ 66 h 339"/>
                      <a:gd name="T4" fmla="*/ 93 w 112"/>
                      <a:gd name="T5" fmla="*/ 66 h 339"/>
                      <a:gd name="T6" fmla="*/ 93 w 112"/>
                      <a:gd name="T7" fmla="*/ 21 h 339"/>
                      <a:gd name="T8" fmla="*/ 76 w 112"/>
                      <a:gd name="T9" fmla="*/ 21 h 339"/>
                      <a:gd name="T10" fmla="*/ 76 w 112"/>
                      <a:gd name="T11" fmla="*/ 0 h 339"/>
                      <a:gd name="T12" fmla="*/ 34 w 112"/>
                      <a:gd name="T13" fmla="*/ 0 h 339"/>
                      <a:gd name="T14" fmla="*/ 34 w 112"/>
                      <a:gd name="T15" fmla="*/ 21 h 339"/>
                      <a:gd name="T16" fmla="*/ 9 w 112"/>
                      <a:gd name="T17" fmla="*/ 21 h 339"/>
                      <a:gd name="T18" fmla="*/ 9 w 112"/>
                      <a:gd name="T19" fmla="*/ 134 h 339"/>
                      <a:gd name="T20" fmla="*/ 0 w 112"/>
                      <a:gd name="T21" fmla="*/ 331 h 339"/>
                      <a:gd name="T22" fmla="*/ 100 w 112"/>
                      <a:gd name="T23" fmla="*/ 339 h 339"/>
                      <a:gd name="T24" fmla="*/ 112 w 112"/>
                      <a:gd name="T25" fmla="*/ 295 h 339"/>
                      <a:gd name="T26" fmla="*/ 112 w 112"/>
                      <a:gd name="T27" fmla="*/ 295 h 339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12"/>
                      <a:gd name="T43" fmla="*/ 0 h 339"/>
                      <a:gd name="T44" fmla="*/ 112 w 112"/>
                      <a:gd name="T45" fmla="*/ 339 h 339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12" h="339">
                        <a:moveTo>
                          <a:pt x="112" y="295"/>
                        </a:moveTo>
                        <a:lnTo>
                          <a:pt x="112" y="66"/>
                        </a:lnTo>
                        <a:lnTo>
                          <a:pt x="93" y="66"/>
                        </a:lnTo>
                        <a:lnTo>
                          <a:pt x="93" y="21"/>
                        </a:lnTo>
                        <a:lnTo>
                          <a:pt x="76" y="21"/>
                        </a:lnTo>
                        <a:lnTo>
                          <a:pt x="76" y="0"/>
                        </a:lnTo>
                        <a:lnTo>
                          <a:pt x="34" y="0"/>
                        </a:lnTo>
                        <a:lnTo>
                          <a:pt x="34" y="21"/>
                        </a:lnTo>
                        <a:lnTo>
                          <a:pt x="9" y="21"/>
                        </a:lnTo>
                        <a:lnTo>
                          <a:pt x="9" y="134"/>
                        </a:lnTo>
                        <a:lnTo>
                          <a:pt x="0" y="331"/>
                        </a:lnTo>
                        <a:lnTo>
                          <a:pt x="100" y="339"/>
                        </a:lnTo>
                        <a:lnTo>
                          <a:pt x="112" y="295"/>
                        </a:lnTo>
                        <a:close/>
                      </a:path>
                    </a:pathLst>
                  </a:custGeom>
                  <a:solidFill>
                    <a:srgbClr val="75696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15" name="Freeform 1756"/>
                  <p:cNvSpPr>
                    <a:spLocks/>
                  </p:cNvSpPr>
                  <p:nvPr/>
                </p:nvSpPr>
                <p:spPr bwMode="auto">
                  <a:xfrm>
                    <a:off x="3181" y="960"/>
                    <a:ext cx="61" cy="168"/>
                  </a:xfrm>
                  <a:custGeom>
                    <a:avLst/>
                    <a:gdLst>
                      <a:gd name="T0" fmla="*/ 43 w 61"/>
                      <a:gd name="T1" fmla="*/ 0 h 168"/>
                      <a:gd name="T2" fmla="*/ 0 w 61"/>
                      <a:gd name="T3" fmla="*/ 0 h 168"/>
                      <a:gd name="T4" fmla="*/ 0 w 61"/>
                      <a:gd name="T5" fmla="*/ 157 h 168"/>
                      <a:gd name="T6" fmla="*/ 43 w 61"/>
                      <a:gd name="T7" fmla="*/ 168 h 168"/>
                      <a:gd name="T8" fmla="*/ 61 w 61"/>
                      <a:gd name="T9" fmla="*/ 11 h 168"/>
                      <a:gd name="T10" fmla="*/ 43 w 61"/>
                      <a:gd name="T11" fmla="*/ 0 h 168"/>
                      <a:gd name="T12" fmla="*/ 43 w 61"/>
                      <a:gd name="T13" fmla="*/ 0 h 1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1"/>
                      <a:gd name="T22" fmla="*/ 0 h 168"/>
                      <a:gd name="T23" fmla="*/ 61 w 61"/>
                      <a:gd name="T24" fmla="*/ 168 h 1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1" h="168">
                        <a:moveTo>
                          <a:pt x="43" y="0"/>
                        </a:moveTo>
                        <a:lnTo>
                          <a:pt x="0" y="0"/>
                        </a:lnTo>
                        <a:lnTo>
                          <a:pt x="0" y="157"/>
                        </a:lnTo>
                        <a:lnTo>
                          <a:pt x="43" y="168"/>
                        </a:lnTo>
                        <a:lnTo>
                          <a:pt x="61" y="11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5963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16" name="Freeform 1757"/>
                  <p:cNvSpPr>
                    <a:spLocks/>
                  </p:cNvSpPr>
                  <p:nvPr/>
                </p:nvSpPr>
                <p:spPr bwMode="auto">
                  <a:xfrm>
                    <a:off x="3215" y="931"/>
                    <a:ext cx="91" cy="190"/>
                  </a:xfrm>
                  <a:custGeom>
                    <a:avLst/>
                    <a:gdLst>
                      <a:gd name="T0" fmla="*/ 0 w 91"/>
                      <a:gd name="T1" fmla="*/ 174 h 190"/>
                      <a:gd name="T2" fmla="*/ 0 w 91"/>
                      <a:gd name="T3" fmla="*/ 0 h 190"/>
                      <a:gd name="T4" fmla="*/ 91 w 91"/>
                      <a:gd name="T5" fmla="*/ 0 h 190"/>
                      <a:gd name="T6" fmla="*/ 91 w 91"/>
                      <a:gd name="T7" fmla="*/ 176 h 190"/>
                      <a:gd name="T8" fmla="*/ 19 w 91"/>
                      <a:gd name="T9" fmla="*/ 190 h 190"/>
                      <a:gd name="T10" fmla="*/ 0 w 91"/>
                      <a:gd name="T11" fmla="*/ 174 h 190"/>
                      <a:gd name="T12" fmla="*/ 0 w 91"/>
                      <a:gd name="T13" fmla="*/ 174 h 19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1"/>
                      <a:gd name="T22" fmla="*/ 0 h 190"/>
                      <a:gd name="T23" fmla="*/ 91 w 91"/>
                      <a:gd name="T24" fmla="*/ 190 h 19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1" h="190">
                        <a:moveTo>
                          <a:pt x="0" y="174"/>
                        </a:moveTo>
                        <a:lnTo>
                          <a:pt x="0" y="0"/>
                        </a:lnTo>
                        <a:lnTo>
                          <a:pt x="91" y="0"/>
                        </a:lnTo>
                        <a:lnTo>
                          <a:pt x="91" y="176"/>
                        </a:lnTo>
                        <a:lnTo>
                          <a:pt x="19" y="190"/>
                        </a:lnTo>
                        <a:lnTo>
                          <a:pt x="0" y="174"/>
                        </a:lnTo>
                        <a:close/>
                      </a:path>
                    </a:pathLst>
                  </a:custGeom>
                  <a:solidFill>
                    <a:srgbClr val="7A80B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17" name="Freeform 1758"/>
                  <p:cNvSpPr>
                    <a:spLocks/>
                  </p:cNvSpPr>
                  <p:nvPr/>
                </p:nvSpPr>
                <p:spPr bwMode="auto">
                  <a:xfrm>
                    <a:off x="3302" y="949"/>
                    <a:ext cx="50" cy="63"/>
                  </a:xfrm>
                  <a:custGeom>
                    <a:avLst/>
                    <a:gdLst>
                      <a:gd name="T0" fmla="*/ 50 w 50"/>
                      <a:gd name="T1" fmla="*/ 0 h 63"/>
                      <a:gd name="T2" fmla="*/ 22 w 50"/>
                      <a:gd name="T3" fmla="*/ 4 h 63"/>
                      <a:gd name="T4" fmla="*/ 0 w 50"/>
                      <a:gd name="T5" fmla="*/ 15 h 63"/>
                      <a:gd name="T6" fmla="*/ 0 w 50"/>
                      <a:gd name="T7" fmla="*/ 54 h 63"/>
                      <a:gd name="T8" fmla="*/ 50 w 50"/>
                      <a:gd name="T9" fmla="*/ 63 h 63"/>
                      <a:gd name="T10" fmla="*/ 50 w 50"/>
                      <a:gd name="T11" fmla="*/ 0 h 63"/>
                      <a:gd name="T12" fmla="*/ 50 w 50"/>
                      <a:gd name="T13" fmla="*/ 0 h 6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50"/>
                      <a:gd name="T22" fmla="*/ 0 h 63"/>
                      <a:gd name="T23" fmla="*/ 50 w 50"/>
                      <a:gd name="T24" fmla="*/ 63 h 6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50" h="63">
                        <a:moveTo>
                          <a:pt x="50" y="0"/>
                        </a:moveTo>
                        <a:lnTo>
                          <a:pt x="22" y="4"/>
                        </a:lnTo>
                        <a:lnTo>
                          <a:pt x="0" y="15"/>
                        </a:lnTo>
                        <a:lnTo>
                          <a:pt x="0" y="54"/>
                        </a:lnTo>
                        <a:lnTo>
                          <a:pt x="50" y="63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solidFill>
                    <a:srgbClr val="B8B8D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18" name="Freeform 1759"/>
                  <p:cNvSpPr>
                    <a:spLocks/>
                  </p:cNvSpPr>
                  <p:nvPr/>
                </p:nvSpPr>
                <p:spPr bwMode="auto">
                  <a:xfrm>
                    <a:off x="2363" y="1003"/>
                    <a:ext cx="28" cy="348"/>
                  </a:xfrm>
                  <a:custGeom>
                    <a:avLst/>
                    <a:gdLst>
                      <a:gd name="T0" fmla="*/ 28 w 28"/>
                      <a:gd name="T1" fmla="*/ 12 h 348"/>
                      <a:gd name="T2" fmla="*/ 5 w 28"/>
                      <a:gd name="T3" fmla="*/ 0 h 348"/>
                      <a:gd name="T4" fmla="*/ 0 w 28"/>
                      <a:gd name="T5" fmla="*/ 2 h 348"/>
                      <a:gd name="T6" fmla="*/ 0 w 28"/>
                      <a:gd name="T7" fmla="*/ 343 h 348"/>
                      <a:gd name="T8" fmla="*/ 12 w 28"/>
                      <a:gd name="T9" fmla="*/ 348 h 348"/>
                      <a:gd name="T10" fmla="*/ 28 w 28"/>
                      <a:gd name="T11" fmla="*/ 12 h 348"/>
                      <a:gd name="T12" fmla="*/ 28 w 28"/>
                      <a:gd name="T13" fmla="*/ 12 h 34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"/>
                      <a:gd name="T22" fmla="*/ 0 h 348"/>
                      <a:gd name="T23" fmla="*/ 28 w 28"/>
                      <a:gd name="T24" fmla="*/ 348 h 34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" h="348">
                        <a:moveTo>
                          <a:pt x="28" y="12"/>
                        </a:moveTo>
                        <a:lnTo>
                          <a:pt x="5" y="0"/>
                        </a:lnTo>
                        <a:lnTo>
                          <a:pt x="0" y="2"/>
                        </a:lnTo>
                        <a:lnTo>
                          <a:pt x="0" y="343"/>
                        </a:lnTo>
                        <a:lnTo>
                          <a:pt x="12" y="348"/>
                        </a:lnTo>
                        <a:lnTo>
                          <a:pt x="28" y="12"/>
                        </a:lnTo>
                        <a:close/>
                      </a:path>
                    </a:pathLst>
                  </a:custGeom>
                  <a:solidFill>
                    <a:srgbClr val="B8B8D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19" name="Freeform 1760"/>
                  <p:cNvSpPr>
                    <a:spLocks/>
                  </p:cNvSpPr>
                  <p:nvPr/>
                </p:nvSpPr>
                <p:spPr bwMode="auto">
                  <a:xfrm>
                    <a:off x="3215" y="930"/>
                    <a:ext cx="25" cy="175"/>
                  </a:xfrm>
                  <a:custGeom>
                    <a:avLst/>
                    <a:gdLst>
                      <a:gd name="T0" fmla="*/ 0 w 25"/>
                      <a:gd name="T1" fmla="*/ 169 h 175"/>
                      <a:gd name="T2" fmla="*/ 0 w 25"/>
                      <a:gd name="T3" fmla="*/ 0 h 175"/>
                      <a:gd name="T4" fmla="*/ 25 w 25"/>
                      <a:gd name="T5" fmla="*/ 0 h 175"/>
                      <a:gd name="T6" fmla="*/ 25 w 25"/>
                      <a:gd name="T7" fmla="*/ 175 h 175"/>
                      <a:gd name="T8" fmla="*/ 0 w 25"/>
                      <a:gd name="T9" fmla="*/ 169 h 175"/>
                      <a:gd name="T10" fmla="*/ 0 w 25"/>
                      <a:gd name="T11" fmla="*/ 169 h 17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"/>
                      <a:gd name="T19" fmla="*/ 0 h 175"/>
                      <a:gd name="T20" fmla="*/ 25 w 25"/>
                      <a:gd name="T21" fmla="*/ 175 h 17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" h="175">
                        <a:moveTo>
                          <a:pt x="0" y="169"/>
                        </a:moveTo>
                        <a:lnTo>
                          <a:pt x="0" y="0"/>
                        </a:lnTo>
                        <a:lnTo>
                          <a:pt x="25" y="0"/>
                        </a:lnTo>
                        <a:lnTo>
                          <a:pt x="25" y="175"/>
                        </a:lnTo>
                        <a:lnTo>
                          <a:pt x="0" y="169"/>
                        </a:lnTo>
                        <a:close/>
                      </a:path>
                    </a:pathLst>
                  </a:custGeom>
                  <a:solidFill>
                    <a:srgbClr val="878FB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20" name="Freeform 1761"/>
                  <p:cNvSpPr>
                    <a:spLocks/>
                  </p:cNvSpPr>
                  <p:nvPr/>
                </p:nvSpPr>
                <p:spPr bwMode="auto">
                  <a:xfrm>
                    <a:off x="3306" y="983"/>
                    <a:ext cx="46" cy="379"/>
                  </a:xfrm>
                  <a:custGeom>
                    <a:avLst/>
                    <a:gdLst>
                      <a:gd name="T0" fmla="*/ 0 w 46"/>
                      <a:gd name="T1" fmla="*/ 27 h 379"/>
                      <a:gd name="T2" fmla="*/ 19 w 46"/>
                      <a:gd name="T3" fmla="*/ 0 h 379"/>
                      <a:gd name="T4" fmla="*/ 46 w 46"/>
                      <a:gd name="T5" fmla="*/ 2 h 379"/>
                      <a:gd name="T6" fmla="*/ 46 w 46"/>
                      <a:gd name="T7" fmla="*/ 377 h 379"/>
                      <a:gd name="T8" fmla="*/ 5 w 46"/>
                      <a:gd name="T9" fmla="*/ 379 h 379"/>
                      <a:gd name="T10" fmla="*/ 0 w 46"/>
                      <a:gd name="T11" fmla="*/ 27 h 379"/>
                      <a:gd name="T12" fmla="*/ 0 w 46"/>
                      <a:gd name="T13" fmla="*/ 27 h 37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"/>
                      <a:gd name="T22" fmla="*/ 0 h 379"/>
                      <a:gd name="T23" fmla="*/ 46 w 46"/>
                      <a:gd name="T24" fmla="*/ 379 h 37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" h="379">
                        <a:moveTo>
                          <a:pt x="0" y="27"/>
                        </a:moveTo>
                        <a:lnTo>
                          <a:pt x="19" y="0"/>
                        </a:lnTo>
                        <a:lnTo>
                          <a:pt x="46" y="2"/>
                        </a:lnTo>
                        <a:lnTo>
                          <a:pt x="46" y="377"/>
                        </a:lnTo>
                        <a:lnTo>
                          <a:pt x="5" y="379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96969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21" name="Freeform 1762"/>
                  <p:cNvSpPr>
                    <a:spLocks/>
                  </p:cNvSpPr>
                  <p:nvPr/>
                </p:nvSpPr>
                <p:spPr bwMode="auto">
                  <a:xfrm>
                    <a:off x="3249" y="983"/>
                    <a:ext cx="76" cy="372"/>
                  </a:xfrm>
                  <a:custGeom>
                    <a:avLst/>
                    <a:gdLst>
                      <a:gd name="T0" fmla="*/ 76 w 76"/>
                      <a:gd name="T1" fmla="*/ 0 h 372"/>
                      <a:gd name="T2" fmla="*/ 37 w 76"/>
                      <a:gd name="T3" fmla="*/ 13 h 372"/>
                      <a:gd name="T4" fmla="*/ 37 w 76"/>
                      <a:gd name="T5" fmla="*/ 56 h 372"/>
                      <a:gd name="T6" fmla="*/ 0 w 76"/>
                      <a:gd name="T7" fmla="*/ 65 h 372"/>
                      <a:gd name="T8" fmla="*/ 0 w 76"/>
                      <a:gd name="T9" fmla="*/ 174 h 372"/>
                      <a:gd name="T10" fmla="*/ 25 w 76"/>
                      <a:gd name="T11" fmla="*/ 368 h 372"/>
                      <a:gd name="T12" fmla="*/ 76 w 76"/>
                      <a:gd name="T13" fmla="*/ 372 h 372"/>
                      <a:gd name="T14" fmla="*/ 76 w 76"/>
                      <a:gd name="T15" fmla="*/ 0 h 372"/>
                      <a:gd name="T16" fmla="*/ 76 w 76"/>
                      <a:gd name="T17" fmla="*/ 0 h 37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76"/>
                      <a:gd name="T28" fmla="*/ 0 h 372"/>
                      <a:gd name="T29" fmla="*/ 76 w 76"/>
                      <a:gd name="T30" fmla="*/ 372 h 372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76" h="372">
                        <a:moveTo>
                          <a:pt x="76" y="0"/>
                        </a:moveTo>
                        <a:lnTo>
                          <a:pt x="37" y="13"/>
                        </a:lnTo>
                        <a:lnTo>
                          <a:pt x="37" y="56"/>
                        </a:lnTo>
                        <a:lnTo>
                          <a:pt x="0" y="65"/>
                        </a:lnTo>
                        <a:lnTo>
                          <a:pt x="0" y="174"/>
                        </a:lnTo>
                        <a:lnTo>
                          <a:pt x="25" y="368"/>
                        </a:lnTo>
                        <a:lnTo>
                          <a:pt x="76" y="372"/>
                        </a:lnTo>
                        <a:lnTo>
                          <a:pt x="76" y="0"/>
                        </a:lnTo>
                        <a:close/>
                      </a:path>
                    </a:pathLst>
                  </a:custGeom>
                  <a:solidFill>
                    <a:srgbClr val="BDC9D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22" name="Freeform 1763"/>
                  <p:cNvSpPr>
                    <a:spLocks/>
                  </p:cNvSpPr>
                  <p:nvPr/>
                </p:nvSpPr>
                <p:spPr bwMode="auto">
                  <a:xfrm>
                    <a:off x="3250" y="1048"/>
                    <a:ext cx="63" cy="310"/>
                  </a:xfrm>
                  <a:custGeom>
                    <a:avLst/>
                    <a:gdLst>
                      <a:gd name="T0" fmla="*/ 63 w 63"/>
                      <a:gd name="T1" fmla="*/ 300 h 310"/>
                      <a:gd name="T2" fmla="*/ 63 w 63"/>
                      <a:gd name="T3" fmla="*/ 35 h 310"/>
                      <a:gd name="T4" fmla="*/ 43 w 63"/>
                      <a:gd name="T5" fmla="*/ 35 h 310"/>
                      <a:gd name="T6" fmla="*/ 43 w 63"/>
                      <a:gd name="T7" fmla="*/ 17 h 310"/>
                      <a:gd name="T8" fmla="*/ 29 w 63"/>
                      <a:gd name="T9" fmla="*/ 16 h 310"/>
                      <a:gd name="T10" fmla="*/ 27 w 63"/>
                      <a:gd name="T11" fmla="*/ 0 h 310"/>
                      <a:gd name="T12" fmla="*/ 0 w 63"/>
                      <a:gd name="T13" fmla="*/ 5 h 310"/>
                      <a:gd name="T14" fmla="*/ 0 w 63"/>
                      <a:gd name="T15" fmla="*/ 310 h 310"/>
                      <a:gd name="T16" fmla="*/ 63 w 63"/>
                      <a:gd name="T17" fmla="*/ 300 h 310"/>
                      <a:gd name="T18" fmla="*/ 63 w 63"/>
                      <a:gd name="T19" fmla="*/ 300 h 31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3"/>
                      <a:gd name="T31" fmla="*/ 0 h 310"/>
                      <a:gd name="T32" fmla="*/ 63 w 63"/>
                      <a:gd name="T33" fmla="*/ 310 h 31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3" h="310">
                        <a:moveTo>
                          <a:pt x="63" y="300"/>
                        </a:moveTo>
                        <a:lnTo>
                          <a:pt x="63" y="35"/>
                        </a:lnTo>
                        <a:lnTo>
                          <a:pt x="43" y="35"/>
                        </a:lnTo>
                        <a:lnTo>
                          <a:pt x="43" y="17"/>
                        </a:lnTo>
                        <a:lnTo>
                          <a:pt x="29" y="16"/>
                        </a:lnTo>
                        <a:lnTo>
                          <a:pt x="27" y="0"/>
                        </a:lnTo>
                        <a:lnTo>
                          <a:pt x="0" y="5"/>
                        </a:lnTo>
                        <a:lnTo>
                          <a:pt x="0" y="310"/>
                        </a:lnTo>
                        <a:lnTo>
                          <a:pt x="63" y="300"/>
                        </a:lnTo>
                        <a:close/>
                      </a:path>
                    </a:pathLst>
                  </a:custGeom>
                  <a:solidFill>
                    <a:srgbClr val="8A8A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23" name="Freeform 1764"/>
                  <p:cNvSpPr>
                    <a:spLocks/>
                  </p:cNvSpPr>
                  <p:nvPr/>
                </p:nvSpPr>
                <p:spPr bwMode="auto">
                  <a:xfrm>
                    <a:off x="3286" y="990"/>
                    <a:ext cx="41" cy="17"/>
                  </a:xfrm>
                  <a:custGeom>
                    <a:avLst/>
                    <a:gdLst>
                      <a:gd name="T0" fmla="*/ 41 w 41"/>
                      <a:gd name="T1" fmla="*/ 0 h 17"/>
                      <a:gd name="T2" fmla="*/ 0 w 41"/>
                      <a:gd name="T3" fmla="*/ 9 h 17"/>
                      <a:gd name="T4" fmla="*/ 0 w 41"/>
                      <a:gd name="T5" fmla="*/ 17 h 17"/>
                      <a:gd name="T6" fmla="*/ 39 w 41"/>
                      <a:gd name="T7" fmla="*/ 8 h 17"/>
                      <a:gd name="T8" fmla="*/ 41 w 41"/>
                      <a:gd name="T9" fmla="*/ 0 h 17"/>
                      <a:gd name="T10" fmla="*/ 41 w 41"/>
                      <a:gd name="T11" fmla="*/ 0 h 1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1"/>
                      <a:gd name="T19" fmla="*/ 0 h 17"/>
                      <a:gd name="T20" fmla="*/ 41 w 41"/>
                      <a:gd name="T21" fmla="*/ 17 h 1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1" h="17">
                        <a:moveTo>
                          <a:pt x="41" y="0"/>
                        </a:moveTo>
                        <a:lnTo>
                          <a:pt x="0" y="9"/>
                        </a:lnTo>
                        <a:lnTo>
                          <a:pt x="0" y="17"/>
                        </a:lnTo>
                        <a:lnTo>
                          <a:pt x="39" y="8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A1A1B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24" name="Freeform 1765"/>
                  <p:cNvSpPr>
                    <a:spLocks/>
                  </p:cNvSpPr>
                  <p:nvPr/>
                </p:nvSpPr>
                <p:spPr bwMode="auto">
                  <a:xfrm>
                    <a:off x="3286" y="1003"/>
                    <a:ext cx="41" cy="16"/>
                  </a:xfrm>
                  <a:custGeom>
                    <a:avLst/>
                    <a:gdLst>
                      <a:gd name="T0" fmla="*/ 41 w 41"/>
                      <a:gd name="T1" fmla="*/ 0 h 16"/>
                      <a:gd name="T2" fmla="*/ 0 w 41"/>
                      <a:gd name="T3" fmla="*/ 7 h 16"/>
                      <a:gd name="T4" fmla="*/ 0 w 41"/>
                      <a:gd name="T5" fmla="*/ 16 h 16"/>
                      <a:gd name="T6" fmla="*/ 39 w 41"/>
                      <a:gd name="T7" fmla="*/ 5 h 16"/>
                      <a:gd name="T8" fmla="*/ 41 w 41"/>
                      <a:gd name="T9" fmla="*/ 0 h 16"/>
                      <a:gd name="T10" fmla="*/ 41 w 41"/>
                      <a:gd name="T11" fmla="*/ 0 h 1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1"/>
                      <a:gd name="T19" fmla="*/ 0 h 16"/>
                      <a:gd name="T20" fmla="*/ 41 w 41"/>
                      <a:gd name="T21" fmla="*/ 16 h 1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1" h="16">
                        <a:moveTo>
                          <a:pt x="41" y="0"/>
                        </a:moveTo>
                        <a:lnTo>
                          <a:pt x="0" y="7"/>
                        </a:lnTo>
                        <a:lnTo>
                          <a:pt x="0" y="16"/>
                        </a:lnTo>
                        <a:lnTo>
                          <a:pt x="39" y="5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A1A1B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25" name="Freeform 1766"/>
                  <p:cNvSpPr>
                    <a:spLocks/>
                  </p:cNvSpPr>
                  <p:nvPr/>
                </p:nvSpPr>
                <p:spPr bwMode="auto">
                  <a:xfrm>
                    <a:off x="3286" y="1014"/>
                    <a:ext cx="41" cy="14"/>
                  </a:xfrm>
                  <a:custGeom>
                    <a:avLst/>
                    <a:gdLst>
                      <a:gd name="T0" fmla="*/ 41 w 41"/>
                      <a:gd name="T1" fmla="*/ 0 h 14"/>
                      <a:gd name="T2" fmla="*/ 0 w 41"/>
                      <a:gd name="T3" fmla="*/ 7 h 14"/>
                      <a:gd name="T4" fmla="*/ 0 w 41"/>
                      <a:gd name="T5" fmla="*/ 14 h 14"/>
                      <a:gd name="T6" fmla="*/ 41 w 41"/>
                      <a:gd name="T7" fmla="*/ 7 h 14"/>
                      <a:gd name="T8" fmla="*/ 41 w 41"/>
                      <a:gd name="T9" fmla="*/ 0 h 14"/>
                      <a:gd name="T10" fmla="*/ 41 w 41"/>
                      <a:gd name="T11" fmla="*/ 0 h 1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1"/>
                      <a:gd name="T19" fmla="*/ 0 h 14"/>
                      <a:gd name="T20" fmla="*/ 41 w 41"/>
                      <a:gd name="T21" fmla="*/ 14 h 1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1" h="14">
                        <a:moveTo>
                          <a:pt x="41" y="0"/>
                        </a:moveTo>
                        <a:lnTo>
                          <a:pt x="0" y="7"/>
                        </a:lnTo>
                        <a:lnTo>
                          <a:pt x="0" y="14"/>
                        </a:lnTo>
                        <a:lnTo>
                          <a:pt x="41" y="7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A1A1B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26" name="Freeform 1767"/>
                  <p:cNvSpPr>
                    <a:spLocks/>
                  </p:cNvSpPr>
                  <p:nvPr/>
                </p:nvSpPr>
                <p:spPr bwMode="auto">
                  <a:xfrm>
                    <a:off x="3286" y="1024"/>
                    <a:ext cx="41" cy="13"/>
                  </a:xfrm>
                  <a:custGeom>
                    <a:avLst/>
                    <a:gdLst>
                      <a:gd name="T0" fmla="*/ 41 w 41"/>
                      <a:gd name="T1" fmla="*/ 0 h 13"/>
                      <a:gd name="T2" fmla="*/ 0 w 41"/>
                      <a:gd name="T3" fmla="*/ 8 h 13"/>
                      <a:gd name="T4" fmla="*/ 0 w 41"/>
                      <a:gd name="T5" fmla="*/ 13 h 13"/>
                      <a:gd name="T6" fmla="*/ 41 w 41"/>
                      <a:gd name="T7" fmla="*/ 6 h 13"/>
                      <a:gd name="T8" fmla="*/ 41 w 41"/>
                      <a:gd name="T9" fmla="*/ 0 h 13"/>
                      <a:gd name="T10" fmla="*/ 41 w 41"/>
                      <a:gd name="T11" fmla="*/ 0 h 1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1"/>
                      <a:gd name="T19" fmla="*/ 0 h 13"/>
                      <a:gd name="T20" fmla="*/ 41 w 41"/>
                      <a:gd name="T21" fmla="*/ 13 h 1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1" h="13">
                        <a:moveTo>
                          <a:pt x="41" y="0"/>
                        </a:moveTo>
                        <a:lnTo>
                          <a:pt x="0" y="8"/>
                        </a:lnTo>
                        <a:lnTo>
                          <a:pt x="0" y="13"/>
                        </a:lnTo>
                        <a:lnTo>
                          <a:pt x="41" y="6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A1A1B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27" name="Freeform 1768"/>
                  <p:cNvSpPr>
                    <a:spLocks/>
                  </p:cNvSpPr>
                  <p:nvPr/>
                </p:nvSpPr>
                <p:spPr bwMode="auto">
                  <a:xfrm>
                    <a:off x="3249" y="1037"/>
                    <a:ext cx="78" cy="20"/>
                  </a:xfrm>
                  <a:custGeom>
                    <a:avLst/>
                    <a:gdLst>
                      <a:gd name="T0" fmla="*/ 78 w 78"/>
                      <a:gd name="T1" fmla="*/ 0 h 20"/>
                      <a:gd name="T2" fmla="*/ 0 w 78"/>
                      <a:gd name="T3" fmla="*/ 14 h 20"/>
                      <a:gd name="T4" fmla="*/ 0 w 78"/>
                      <a:gd name="T5" fmla="*/ 20 h 20"/>
                      <a:gd name="T6" fmla="*/ 76 w 78"/>
                      <a:gd name="T7" fmla="*/ 5 h 20"/>
                      <a:gd name="T8" fmla="*/ 78 w 78"/>
                      <a:gd name="T9" fmla="*/ 0 h 20"/>
                      <a:gd name="T10" fmla="*/ 78 w 78"/>
                      <a:gd name="T11" fmla="*/ 0 h 2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8"/>
                      <a:gd name="T19" fmla="*/ 0 h 20"/>
                      <a:gd name="T20" fmla="*/ 78 w 78"/>
                      <a:gd name="T21" fmla="*/ 20 h 2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8" h="20">
                        <a:moveTo>
                          <a:pt x="78" y="0"/>
                        </a:moveTo>
                        <a:lnTo>
                          <a:pt x="0" y="14"/>
                        </a:lnTo>
                        <a:lnTo>
                          <a:pt x="0" y="20"/>
                        </a:lnTo>
                        <a:lnTo>
                          <a:pt x="76" y="5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solidFill>
                    <a:srgbClr val="A1A1B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28" name="Freeform 1769"/>
                  <p:cNvSpPr>
                    <a:spLocks/>
                  </p:cNvSpPr>
                  <p:nvPr/>
                </p:nvSpPr>
                <p:spPr bwMode="auto">
                  <a:xfrm>
                    <a:off x="3249" y="1048"/>
                    <a:ext cx="78" cy="21"/>
                  </a:xfrm>
                  <a:custGeom>
                    <a:avLst/>
                    <a:gdLst>
                      <a:gd name="T0" fmla="*/ 78 w 78"/>
                      <a:gd name="T1" fmla="*/ 0 h 21"/>
                      <a:gd name="T2" fmla="*/ 0 w 78"/>
                      <a:gd name="T3" fmla="*/ 14 h 21"/>
                      <a:gd name="T4" fmla="*/ 0 w 78"/>
                      <a:gd name="T5" fmla="*/ 21 h 21"/>
                      <a:gd name="T6" fmla="*/ 76 w 78"/>
                      <a:gd name="T7" fmla="*/ 7 h 21"/>
                      <a:gd name="T8" fmla="*/ 78 w 78"/>
                      <a:gd name="T9" fmla="*/ 0 h 21"/>
                      <a:gd name="T10" fmla="*/ 78 w 78"/>
                      <a:gd name="T11" fmla="*/ 0 h 2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8"/>
                      <a:gd name="T19" fmla="*/ 0 h 21"/>
                      <a:gd name="T20" fmla="*/ 78 w 78"/>
                      <a:gd name="T21" fmla="*/ 21 h 2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8" h="21">
                        <a:moveTo>
                          <a:pt x="78" y="0"/>
                        </a:moveTo>
                        <a:lnTo>
                          <a:pt x="0" y="14"/>
                        </a:lnTo>
                        <a:lnTo>
                          <a:pt x="0" y="21"/>
                        </a:lnTo>
                        <a:lnTo>
                          <a:pt x="76" y="7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solidFill>
                    <a:srgbClr val="A1A1B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29" name="Freeform 1770"/>
                  <p:cNvSpPr>
                    <a:spLocks/>
                  </p:cNvSpPr>
                  <p:nvPr/>
                </p:nvSpPr>
                <p:spPr bwMode="auto">
                  <a:xfrm>
                    <a:off x="3249" y="1060"/>
                    <a:ext cx="76" cy="20"/>
                  </a:xfrm>
                  <a:custGeom>
                    <a:avLst/>
                    <a:gdLst>
                      <a:gd name="T0" fmla="*/ 76 w 76"/>
                      <a:gd name="T1" fmla="*/ 0 h 20"/>
                      <a:gd name="T2" fmla="*/ 0 w 76"/>
                      <a:gd name="T3" fmla="*/ 13 h 20"/>
                      <a:gd name="T4" fmla="*/ 0 w 76"/>
                      <a:gd name="T5" fmla="*/ 20 h 20"/>
                      <a:gd name="T6" fmla="*/ 76 w 76"/>
                      <a:gd name="T7" fmla="*/ 7 h 20"/>
                      <a:gd name="T8" fmla="*/ 76 w 76"/>
                      <a:gd name="T9" fmla="*/ 0 h 20"/>
                      <a:gd name="T10" fmla="*/ 76 w 76"/>
                      <a:gd name="T11" fmla="*/ 0 h 2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6"/>
                      <a:gd name="T19" fmla="*/ 0 h 20"/>
                      <a:gd name="T20" fmla="*/ 76 w 76"/>
                      <a:gd name="T21" fmla="*/ 20 h 2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6" h="20">
                        <a:moveTo>
                          <a:pt x="76" y="0"/>
                        </a:moveTo>
                        <a:lnTo>
                          <a:pt x="0" y="13"/>
                        </a:lnTo>
                        <a:lnTo>
                          <a:pt x="0" y="20"/>
                        </a:lnTo>
                        <a:lnTo>
                          <a:pt x="76" y="7"/>
                        </a:lnTo>
                        <a:lnTo>
                          <a:pt x="76" y="0"/>
                        </a:lnTo>
                        <a:close/>
                      </a:path>
                    </a:pathLst>
                  </a:custGeom>
                  <a:solidFill>
                    <a:srgbClr val="A1A1B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30" name="Freeform 1771"/>
                  <p:cNvSpPr>
                    <a:spLocks/>
                  </p:cNvSpPr>
                  <p:nvPr/>
                </p:nvSpPr>
                <p:spPr bwMode="auto">
                  <a:xfrm>
                    <a:off x="3249" y="1073"/>
                    <a:ext cx="78" cy="19"/>
                  </a:xfrm>
                  <a:custGeom>
                    <a:avLst/>
                    <a:gdLst>
                      <a:gd name="T0" fmla="*/ 78 w 78"/>
                      <a:gd name="T1" fmla="*/ 0 h 19"/>
                      <a:gd name="T2" fmla="*/ 0 w 78"/>
                      <a:gd name="T3" fmla="*/ 12 h 19"/>
                      <a:gd name="T4" fmla="*/ 0 w 78"/>
                      <a:gd name="T5" fmla="*/ 19 h 19"/>
                      <a:gd name="T6" fmla="*/ 76 w 78"/>
                      <a:gd name="T7" fmla="*/ 7 h 19"/>
                      <a:gd name="T8" fmla="*/ 78 w 78"/>
                      <a:gd name="T9" fmla="*/ 0 h 19"/>
                      <a:gd name="T10" fmla="*/ 78 w 78"/>
                      <a:gd name="T11" fmla="*/ 0 h 1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8"/>
                      <a:gd name="T19" fmla="*/ 0 h 19"/>
                      <a:gd name="T20" fmla="*/ 78 w 78"/>
                      <a:gd name="T21" fmla="*/ 19 h 1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8" h="19">
                        <a:moveTo>
                          <a:pt x="78" y="0"/>
                        </a:moveTo>
                        <a:lnTo>
                          <a:pt x="0" y="12"/>
                        </a:lnTo>
                        <a:lnTo>
                          <a:pt x="0" y="19"/>
                        </a:lnTo>
                        <a:lnTo>
                          <a:pt x="76" y="7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solidFill>
                    <a:srgbClr val="A1A1B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31" name="Freeform 1772"/>
                  <p:cNvSpPr>
                    <a:spLocks/>
                  </p:cNvSpPr>
                  <p:nvPr/>
                </p:nvSpPr>
                <p:spPr bwMode="auto">
                  <a:xfrm>
                    <a:off x="3249" y="1085"/>
                    <a:ext cx="78" cy="20"/>
                  </a:xfrm>
                  <a:custGeom>
                    <a:avLst/>
                    <a:gdLst>
                      <a:gd name="T0" fmla="*/ 78 w 78"/>
                      <a:gd name="T1" fmla="*/ 0 h 20"/>
                      <a:gd name="T2" fmla="*/ 0 w 78"/>
                      <a:gd name="T3" fmla="*/ 14 h 20"/>
                      <a:gd name="T4" fmla="*/ 0 w 78"/>
                      <a:gd name="T5" fmla="*/ 20 h 20"/>
                      <a:gd name="T6" fmla="*/ 76 w 78"/>
                      <a:gd name="T7" fmla="*/ 7 h 20"/>
                      <a:gd name="T8" fmla="*/ 78 w 78"/>
                      <a:gd name="T9" fmla="*/ 0 h 20"/>
                      <a:gd name="T10" fmla="*/ 78 w 78"/>
                      <a:gd name="T11" fmla="*/ 0 h 2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8"/>
                      <a:gd name="T19" fmla="*/ 0 h 20"/>
                      <a:gd name="T20" fmla="*/ 78 w 78"/>
                      <a:gd name="T21" fmla="*/ 20 h 2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8" h="20">
                        <a:moveTo>
                          <a:pt x="78" y="0"/>
                        </a:moveTo>
                        <a:lnTo>
                          <a:pt x="0" y="14"/>
                        </a:lnTo>
                        <a:lnTo>
                          <a:pt x="0" y="20"/>
                        </a:lnTo>
                        <a:lnTo>
                          <a:pt x="76" y="7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solidFill>
                    <a:srgbClr val="A1A1B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32" name="Freeform 1773"/>
                  <p:cNvSpPr>
                    <a:spLocks/>
                  </p:cNvSpPr>
                  <p:nvPr/>
                </p:nvSpPr>
                <p:spPr bwMode="auto">
                  <a:xfrm>
                    <a:off x="3249" y="1098"/>
                    <a:ext cx="78" cy="19"/>
                  </a:xfrm>
                  <a:custGeom>
                    <a:avLst/>
                    <a:gdLst>
                      <a:gd name="T0" fmla="*/ 78 w 78"/>
                      <a:gd name="T1" fmla="*/ 0 h 19"/>
                      <a:gd name="T2" fmla="*/ 0 w 78"/>
                      <a:gd name="T3" fmla="*/ 14 h 19"/>
                      <a:gd name="T4" fmla="*/ 0 w 78"/>
                      <a:gd name="T5" fmla="*/ 19 h 19"/>
                      <a:gd name="T6" fmla="*/ 76 w 78"/>
                      <a:gd name="T7" fmla="*/ 7 h 19"/>
                      <a:gd name="T8" fmla="*/ 78 w 78"/>
                      <a:gd name="T9" fmla="*/ 0 h 19"/>
                      <a:gd name="T10" fmla="*/ 78 w 78"/>
                      <a:gd name="T11" fmla="*/ 0 h 1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8"/>
                      <a:gd name="T19" fmla="*/ 0 h 19"/>
                      <a:gd name="T20" fmla="*/ 78 w 78"/>
                      <a:gd name="T21" fmla="*/ 19 h 1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8" h="19">
                        <a:moveTo>
                          <a:pt x="78" y="0"/>
                        </a:moveTo>
                        <a:lnTo>
                          <a:pt x="0" y="14"/>
                        </a:lnTo>
                        <a:lnTo>
                          <a:pt x="0" y="19"/>
                        </a:lnTo>
                        <a:lnTo>
                          <a:pt x="76" y="7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solidFill>
                    <a:srgbClr val="A1A1B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33" name="Freeform 1774"/>
                  <p:cNvSpPr>
                    <a:spLocks/>
                  </p:cNvSpPr>
                  <p:nvPr/>
                </p:nvSpPr>
                <p:spPr bwMode="auto">
                  <a:xfrm>
                    <a:off x="3249" y="1110"/>
                    <a:ext cx="78" cy="22"/>
                  </a:xfrm>
                  <a:custGeom>
                    <a:avLst/>
                    <a:gdLst>
                      <a:gd name="T0" fmla="*/ 78 w 78"/>
                      <a:gd name="T1" fmla="*/ 0 h 22"/>
                      <a:gd name="T2" fmla="*/ 0 w 78"/>
                      <a:gd name="T3" fmla="*/ 14 h 22"/>
                      <a:gd name="T4" fmla="*/ 0 w 78"/>
                      <a:gd name="T5" fmla="*/ 22 h 22"/>
                      <a:gd name="T6" fmla="*/ 76 w 78"/>
                      <a:gd name="T7" fmla="*/ 7 h 22"/>
                      <a:gd name="T8" fmla="*/ 78 w 78"/>
                      <a:gd name="T9" fmla="*/ 0 h 22"/>
                      <a:gd name="T10" fmla="*/ 78 w 78"/>
                      <a:gd name="T11" fmla="*/ 0 h 2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8"/>
                      <a:gd name="T19" fmla="*/ 0 h 22"/>
                      <a:gd name="T20" fmla="*/ 78 w 78"/>
                      <a:gd name="T21" fmla="*/ 22 h 2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8" h="22">
                        <a:moveTo>
                          <a:pt x="78" y="0"/>
                        </a:moveTo>
                        <a:lnTo>
                          <a:pt x="0" y="14"/>
                        </a:lnTo>
                        <a:lnTo>
                          <a:pt x="0" y="22"/>
                        </a:lnTo>
                        <a:lnTo>
                          <a:pt x="76" y="7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solidFill>
                    <a:srgbClr val="A1A1B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34" name="Freeform 1775"/>
                  <p:cNvSpPr>
                    <a:spLocks/>
                  </p:cNvSpPr>
                  <p:nvPr/>
                </p:nvSpPr>
                <p:spPr bwMode="auto">
                  <a:xfrm>
                    <a:off x="3249" y="1123"/>
                    <a:ext cx="78" cy="21"/>
                  </a:xfrm>
                  <a:custGeom>
                    <a:avLst/>
                    <a:gdLst>
                      <a:gd name="T0" fmla="*/ 78 w 78"/>
                      <a:gd name="T1" fmla="*/ 0 h 21"/>
                      <a:gd name="T2" fmla="*/ 0 w 78"/>
                      <a:gd name="T3" fmla="*/ 14 h 21"/>
                      <a:gd name="T4" fmla="*/ 0 w 78"/>
                      <a:gd name="T5" fmla="*/ 21 h 21"/>
                      <a:gd name="T6" fmla="*/ 76 w 78"/>
                      <a:gd name="T7" fmla="*/ 7 h 21"/>
                      <a:gd name="T8" fmla="*/ 78 w 78"/>
                      <a:gd name="T9" fmla="*/ 0 h 21"/>
                      <a:gd name="T10" fmla="*/ 78 w 78"/>
                      <a:gd name="T11" fmla="*/ 0 h 2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8"/>
                      <a:gd name="T19" fmla="*/ 0 h 21"/>
                      <a:gd name="T20" fmla="*/ 78 w 78"/>
                      <a:gd name="T21" fmla="*/ 21 h 2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8" h="21">
                        <a:moveTo>
                          <a:pt x="78" y="0"/>
                        </a:moveTo>
                        <a:lnTo>
                          <a:pt x="0" y="14"/>
                        </a:lnTo>
                        <a:lnTo>
                          <a:pt x="0" y="21"/>
                        </a:lnTo>
                        <a:lnTo>
                          <a:pt x="76" y="7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solidFill>
                    <a:srgbClr val="A1A1B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35" name="Freeform 1776"/>
                  <p:cNvSpPr>
                    <a:spLocks/>
                  </p:cNvSpPr>
                  <p:nvPr/>
                </p:nvSpPr>
                <p:spPr bwMode="auto">
                  <a:xfrm>
                    <a:off x="3249" y="1135"/>
                    <a:ext cx="78" cy="22"/>
                  </a:xfrm>
                  <a:custGeom>
                    <a:avLst/>
                    <a:gdLst>
                      <a:gd name="T0" fmla="*/ 78 w 78"/>
                      <a:gd name="T1" fmla="*/ 0 h 22"/>
                      <a:gd name="T2" fmla="*/ 0 w 78"/>
                      <a:gd name="T3" fmla="*/ 14 h 22"/>
                      <a:gd name="T4" fmla="*/ 0 w 78"/>
                      <a:gd name="T5" fmla="*/ 22 h 22"/>
                      <a:gd name="T6" fmla="*/ 76 w 78"/>
                      <a:gd name="T7" fmla="*/ 7 h 22"/>
                      <a:gd name="T8" fmla="*/ 78 w 78"/>
                      <a:gd name="T9" fmla="*/ 0 h 22"/>
                      <a:gd name="T10" fmla="*/ 78 w 78"/>
                      <a:gd name="T11" fmla="*/ 0 h 2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8"/>
                      <a:gd name="T19" fmla="*/ 0 h 22"/>
                      <a:gd name="T20" fmla="*/ 78 w 78"/>
                      <a:gd name="T21" fmla="*/ 22 h 2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8" h="22">
                        <a:moveTo>
                          <a:pt x="78" y="0"/>
                        </a:moveTo>
                        <a:lnTo>
                          <a:pt x="0" y="14"/>
                        </a:lnTo>
                        <a:lnTo>
                          <a:pt x="0" y="22"/>
                        </a:lnTo>
                        <a:lnTo>
                          <a:pt x="76" y="7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solidFill>
                    <a:srgbClr val="A1A1B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36" name="Freeform 1777"/>
                  <p:cNvSpPr>
                    <a:spLocks/>
                  </p:cNvSpPr>
                  <p:nvPr/>
                </p:nvSpPr>
                <p:spPr bwMode="auto">
                  <a:xfrm>
                    <a:off x="3249" y="1148"/>
                    <a:ext cx="76" cy="21"/>
                  </a:xfrm>
                  <a:custGeom>
                    <a:avLst/>
                    <a:gdLst>
                      <a:gd name="T0" fmla="*/ 76 w 76"/>
                      <a:gd name="T1" fmla="*/ 0 h 21"/>
                      <a:gd name="T2" fmla="*/ 0 w 76"/>
                      <a:gd name="T3" fmla="*/ 14 h 21"/>
                      <a:gd name="T4" fmla="*/ 0 w 76"/>
                      <a:gd name="T5" fmla="*/ 21 h 21"/>
                      <a:gd name="T6" fmla="*/ 76 w 76"/>
                      <a:gd name="T7" fmla="*/ 7 h 21"/>
                      <a:gd name="T8" fmla="*/ 76 w 76"/>
                      <a:gd name="T9" fmla="*/ 0 h 21"/>
                      <a:gd name="T10" fmla="*/ 76 w 76"/>
                      <a:gd name="T11" fmla="*/ 0 h 2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6"/>
                      <a:gd name="T19" fmla="*/ 0 h 21"/>
                      <a:gd name="T20" fmla="*/ 76 w 76"/>
                      <a:gd name="T21" fmla="*/ 21 h 2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6" h="21">
                        <a:moveTo>
                          <a:pt x="76" y="0"/>
                        </a:moveTo>
                        <a:lnTo>
                          <a:pt x="0" y="14"/>
                        </a:lnTo>
                        <a:lnTo>
                          <a:pt x="0" y="21"/>
                        </a:lnTo>
                        <a:lnTo>
                          <a:pt x="76" y="7"/>
                        </a:lnTo>
                        <a:lnTo>
                          <a:pt x="76" y="0"/>
                        </a:lnTo>
                        <a:close/>
                      </a:path>
                    </a:pathLst>
                  </a:custGeom>
                  <a:solidFill>
                    <a:srgbClr val="A1A1B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37" name="Freeform 1778"/>
                  <p:cNvSpPr>
                    <a:spLocks/>
                  </p:cNvSpPr>
                  <p:nvPr/>
                </p:nvSpPr>
                <p:spPr bwMode="auto">
                  <a:xfrm>
                    <a:off x="3249" y="1160"/>
                    <a:ext cx="76" cy="22"/>
                  </a:xfrm>
                  <a:custGeom>
                    <a:avLst/>
                    <a:gdLst>
                      <a:gd name="T0" fmla="*/ 76 w 76"/>
                      <a:gd name="T1" fmla="*/ 0 h 22"/>
                      <a:gd name="T2" fmla="*/ 0 w 76"/>
                      <a:gd name="T3" fmla="*/ 14 h 22"/>
                      <a:gd name="T4" fmla="*/ 0 w 76"/>
                      <a:gd name="T5" fmla="*/ 22 h 22"/>
                      <a:gd name="T6" fmla="*/ 76 w 76"/>
                      <a:gd name="T7" fmla="*/ 7 h 22"/>
                      <a:gd name="T8" fmla="*/ 76 w 76"/>
                      <a:gd name="T9" fmla="*/ 0 h 22"/>
                      <a:gd name="T10" fmla="*/ 76 w 76"/>
                      <a:gd name="T11" fmla="*/ 0 h 2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6"/>
                      <a:gd name="T19" fmla="*/ 0 h 22"/>
                      <a:gd name="T20" fmla="*/ 76 w 76"/>
                      <a:gd name="T21" fmla="*/ 22 h 2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6" h="22">
                        <a:moveTo>
                          <a:pt x="76" y="0"/>
                        </a:moveTo>
                        <a:lnTo>
                          <a:pt x="0" y="14"/>
                        </a:lnTo>
                        <a:lnTo>
                          <a:pt x="0" y="22"/>
                        </a:lnTo>
                        <a:lnTo>
                          <a:pt x="76" y="7"/>
                        </a:lnTo>
                        <a:lnTo>
                          <a:pt x="76" y="0"/>
                        </a:lnTo>
                        <a:close/>
                      </a:path>
                    </a:pathLst>
                  </a:custGeom>
                  <a:solidFill>
                    <a:srgbClr val="A1A1B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38" name="Freeform 1779"/>
                  <p:cNvSpPr>
                    <a:spLocks/>
                  </p:cNvSpPr>
                  <p:nvPr/>
                </p:nvSpPr>
                <p:spPr bwMode="auto">
                  <a:xfrm>
                    <a:off x="3249" y="1173"/>
                    <a:ext cx="76" cy="21"/>
                  </a:xfrm>
                  <a:custGeom>
                    <a:avLst/>
                    <a:gdLst>
                      <a:gd name="T0" fmla="*/ 76 w 76"/>
                      <a:gd name="T1" fmla="*/ 0 h 21"/>
                      <a:gd name="T2" fmla="*/ 0 w 76"/>
                      <a:gd name="T3" fmla="*/ 14 h 21"/>
                      <a:gd name="T4" fmla="*/ 0 w 76"/>
                      <a:gd name="T5" fmla="*/ 21 h 21"/>
                      <a:gd name="T6" fmla="*/ 76 w 76"/>
                      <a:gd name="T7" fmla="*/ 7 h 21"/>
                      <a:gd name="T8" fmla="*/ 76 w 76"/>
                      <a:gd name="T9" fmla="*/ 0 h 21"/>
                      <a:gd name="T10" fmla="*/ 76 w 76"/>
                      <a:gd name="T11" fmla="*/ 0 h 2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6"/>
                      <a:gd name="T19" fmla="*/ 0 h 21"/>
                      <a:gd name="T20" fmla="*/ 76 w 76"/>
                      <a:gd name="T21" fmla="*/ 21 h 2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6" h="21">
                        <a:moveTo>
                          <a:pt x="76" y="0"/>
                        </a:moveTo>
                        <a:lnTo>
                          <a:pt x="0" y="14"/>
                        </a:lnTo>
                        <a:lnTo>
                          <a:pt x="0" y="21"/>
                        </a:lnTo>
                        <a:lnTo>
                          <a:pt x="76" y="7"/>
                        </a:lnTo>
                        <a:lnTo>
                          <a:pt x="76" y="0"/>
                        </a:lnTo>
                        <a:close/>
                      </a:path>
                    </a:pathLst>
                  </a:custGeom>
                  <a:solidFill>
                    <a:srgbClr val="A1A1B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39" name="Freeform 1780"/>
                  <p:cNvSpPr>
                    <a:spLocks/>
                  </p:cNvSpPr>
                  <p:nvPr/>
                </p:nvSpPr>
                <p:spPr bwMode="auto">
                  <a:xfrm>
                    <a:off x="3249" y="1187"/>
                    <a:ext cx="76" cy="20"/>
                  </a:xfrm>
                  <a:custGeom>
                    <a:avLst/>
                    <a:gdLst>
                      <a:gd name="T0" fmla="*/ 76 w 76"/>
                      <a:gd name="T1" fmla="*/ 0 h 20"/>
                      <a:gd name="T2" fmla="*/ 0 w 76"/>
                      <a:gd name="T3" fmla="*/ 14 h 20"/>
                      <a:gd name="T4" fmla="*/ 0 w 76"/>
                      <a:gd name="T5" fmla="*/ 20 h 20"/>
                      <a:gd name="T6" fmla="*/ 76 w 76"/>
                      <a:gd name="T7" fmla="*/ 5 h 20"/>
                      <a:gd name="T8" fmla="*/ 76 w 76"/>
                      <a:gd name="T9" fmla="*/ 0 h 20"/>
                      <a:gd name="T10" fmla="*/ 76 w 76"/>
                      <a:gd name="T11" fmla="*/ 0 h 2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6"/>
                      <a:gd name="T19" fmla="*/ 0 h 20"/>
                      <a:gd name="T20" fmla="*/ 76 w 76"/>
                      <a:gd name="T21" fmla="*/ 20 h 2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6" h="20">
                        <a:moveTo>
                          <a:pt x="76" y="0"/>
                        </a:moveTo>
                        <a:lnTo>
                          <a:pt x="0" y="14"/>
                        </a:lnTo>
                        <a:lnTo>
                          <a:pt x="0" y="20"/>
                        </a:lnTo>
                        <a:lnTo>
                          <a:pt x="76" y="5"/>
                        </a:lnTo>
                        <a:lnTo>
                          <a:pt x="76" y="0"/>
                        </a:lnTo>
                        <a:close/>
                      </a:path>
                    </a:pathLst>
                  </a:custGeom>
                  <a:solidFill>
                    <a:srgbClr val="A1A1B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40" name="Freeform 1781"/>
                  <p:cNvSpPr>
                    <a:spLocks/>
                  </p:cNvSpPr>
                  <p:nvPr/>
                </p:nvSpPr>
                <p:spPr bwMode="auto">
                  <a:xfrm>
                    <a:off x="3247" y="1199"/>
                    <a:ext cx="78" cy="20"/>
                  </a:xfrm>
                  <a:custGeom>
                    <a:avLst/>
                    <a:gdLst>
                      <a:gd name="T0" fmla="*/ 78 w 78"/>
                      <a:gd name="T1" fmla="*/ 0 h 20"/>
                      <a:gd name="T2" fmla="*/ 2 w 78"/>
                      <a:gd name="T3" fmla="*/ 15 h 20"/>
                      <a:gd name="T4" fmla="*/ 0 w 78"/>
                      <a:gd name="T5" fmla="*/ 20 h 20"/>
                      <a:gd name="T6" fmla="*/ 78 w 78"/>
                      <a:gd name="T7" fmla="*/ 6 h 20"/>
                      <a:gd name="T8" fmla="*/ 78 w 78"/>
                      <a:gd name="T9" fmla="*/ 0 h 20"/>
                      <a:gd name="T10" fmla="*/ 78 w 78"/>
                      <a:gd name="T11" fmla="*/ 0 h 2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8"/>
                      <a:gd name="T19" fmla="*/ 0 h 20"/>
                      <a:gd name="T20" fmla="*/ 78 w 78"/>
                      <a:gd name="T21" fmla="*/ 20 h 2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8" h="20">
                        <a:moveTo>
                          <a:pt x="78" y="0"/>
                        </a:moveTo>
                        <a:lnTo>
                          <a:pt x="2" y="15"/>
                        </a:lnTo>
                        <a:lnTo>
                          <a:pt x="0" y="20"/>
                        </a:lnTo>
                        <a:lnTo>
                          <a:pt x="78" y="6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solidFill>
                    <a:srgbClr val="A1A1B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41" name="Freeform 1782"/>
                  <p:cNvSpPr>
                    <a:spLocks/>
                  </p:cNvSpPr>
                  <p:nvPr/>
                </p:nvSpPr>
                <p:spPr bwMode="auto">
                  <a:xfrm>
                    <a:off x="3247" y="1212"/>
                    <a:ext cx="78" cy="20"/>
                  </a:xfrm>
                  <a:custGeom>
                    <a:avLst/>
                    <a:gdLst>
                      <a:gd name="T0" fmla="*/ 78 w 78"/>
                      <a:gd name="T1" fmla="*/ 0 h 20"/>
                      <a:gd name="T2" fmla="*/ 2 w 78"/>
                      <a:gd name="T3" fmla="*/ 14 h 20"/>
                      <a:gd name="T4" fmla="*/ 0 w 78"/>
                      <a:gd name="T5" fmla="*/ 20 h 20"/>
                      <a:gd name="T6" fmla="*/ 78 w 78"/>
                      <a:gd name="T7" fmla="*/ 5 h 20"/>
                      <a:gd name="T8" fmla="*/ 78 w 78"/>
                      <a:gd name="T9" fmla="*/ 0 h 20"/>
                      <a:gd name="T10" fmla="*/ 78 w 78"/>
                      <a:gd name="T11" fmla="*/ 0 h 2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8"/>
                      <a:gd name="T19" fmla="*/ 0 h 20"/>
                      <a:gd name="T20" fmla="*/ 78 w 78"/>
                      <a:gd name="T21" fmla="*/ 20 h 2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8" h="20">
                        <a:moveTo>
                          <a:pt x="78" y="0"/>
                        </a:moveTo>
                        <a:lnTo>
                          <a:pt x="2" y="14"/>
                        </a:lnTo>
                        <a:lnTo>
                          <a:pt x="0" y="20"/>
                        </a:lnTo>
                        <a:lnTo>
                          <a:pt x="78" y="5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solidFill>
                    <a:srgbClr val="A1A1B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42" name="Freeform 1783"/>
                  <p:cNvSpPr>
                    <a:spLocks/>
                  </p:cNvSpPr>
                  <p:nvPr/>
                </p:nvSpPr>
                <p:spPr bwMode="auto">
                  <a:xfrm>
                    <a:off x="3247" y="1224"/>
                    <a:ext cx="78" cy="20"/>
                  </a:xfrm>
                  <a:custGeom>
                    <a:avLst/>
                    <a:gdLst>
                      <a:gd name="T0" fmla="*/ 78 w 78"/>
                      <a:gd name="T1" fmla="*/ 0 h 20"/>
                      <a:gd name="T2" fmla="*/ 2 w 78"/>
                      <a:gd name="T3" fmla="*/ 15 h 20"/>
                      <a:gd name="T4" fmla="*/ 0 w 78"/>
                      <a:gd name="T5" fmla="*/ 20 h 20"/>
                      <a:gd name="T6" fmla="*/ 78 w 78"/>
                      <a:gd name="T7" fmla="*/ 6 h 20"/>
                      <a:gd name="T8" fmla="*/ 78 w 78"/>
                      <a:gd name="T9" fmla="*/ 0 h 20"/>
                      <a:gd name="T10" fmla="*/ 78 w 78"/>
                      <a:gd name="T11" fmla="*/ 0 h 2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8"/>
                      <a:gd name="T19" fmla="*/ 0 h 20"/>
                      <a:gd name="T20" fmla="*/ 78 w 78"/>
                      <a:gd name="T21" fmla="*/ 20 h 2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8" h="20">
                        <a:moveTo>
                          <a:pt x="78" y="0"/>
                        </a:moveTo>
                        <a:lnTo>
                          <a:pt x="2" y="15"/>
                        </a:lnTo>
                        <a:lnTo>
                          <a:pt x="0" y="20"/>
                        </a:lnTo>
                        <a:lnTo>
                          <a:pt x="78" y="6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solidFill>
                    <a:srgbClr val="A1A1B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43" name="Freeform 1784"/>
                  <p:cNvSpPr>
                    <a:spLocks/>
                  </p:cNvSpPr>
                  <p:nvPr/>
                </p:nvSpPr>
                <p:spPr bwMode="auto">
                  <a:xfrm>
                    <a:off x="3247" y="1237"/>
                    <a:ext cx="78" cy="20"/>
                  </a:xfrm>
                  <a:custGeom>
                    <a:avLst/>
                    <a:gdLst>
                      <a:gd name="T0" fmla="*/ 78 w 78"/>
                      <a:gd name="T1" fmla="*/ 0 h 20"/>
                      <a:gd name="T2" fmla="*/ 2 w 78"/>
                      <a:gd name="T3" fmla="*/ 14 h 20"/>
                      <a:gd name="T4" fmla="*/ 0 w 78"/>
                      <a:gd name="T5" fmla="*/ 20 h 20"/>
                      <a:gd name="T6" fmla="*/ 78 w 78"/>
                      <a:gd name="T7" fmla="*/ 5 h 20"/>
                      <a:gd name="T8" fmla="*/ 78 w 78"/>
                      <a:gd name="T9" fmla="*/ 0 h 20"/>
                      <a:gd name="T10" fmla="*/ 78 w 78"/>
                      <a:gd name="T11" fmla="*/ 0 h 2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8"/>
                      <a:gd name="T19" fmla="*/ 0 h 20"/>
                      <a:gd name="T20" fmla="*/ 78 w 78"/>
                      <a:gd name="T21" fmla="*/ 20 h 2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8" h="20">
                        <a:moveTo>
                          <a:pt x="78" y="0"/>
                        </a:moveTo>
                        <a:lnTo>
                          <a:pt x="2" y="14"/>
                        </a:lnTo>
                        <a:lnTo>
                          <a:pt x="0" y="20"/>
                        </a:lnTo>
                        <a:lnTo>
                          <a:pt x="78" y="5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solidFill>
                    <a:srgbClr val="A1A1B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44" name="Freeform 1785"/>
                  <p:cNvSpPr>
                    <a:spLocks/>
                  </p:cNvSpPr>
                  <p:nvPr/>
                </p:nvSpPr>
                <p:spPr bwMode="auto">
                  <a:xfrm>
                    <a:off x="3247" y="1249"/>
                    <a:ext cx="78" cy="20"/>
                  </a:xfrm>
                  <a:custGeom>
                    <a:avLst/>
                    <a:gdLst>
                      <a:gd name="T0" fmla="*/ 78 w 78"/>
                      <a:gd name="T1" fmla="*/ 0 h 20"/>
                      <a:gd name="T2" fmla="*/ 2 w 78"/>
                      <a:gd name="T3" fmla="*/ 15 h 20"/>
                      <a:gd name="T4" fmla="*/ 0 w 78"/>
                      <a:gd name="T5" fmla="*/ 20 h 20"/>
                      <a:gd name="T6" fmla="*/ 78 w 78"/>
                      <a:gd name="T7" fmla="*/ 8 h 20"/>
                      <a:gd name="T8" fmla="*/ 78 w 78"/>
                      <a:gd name="T9" fmla="*/ 0 h 20"/>
                      <a:gd name="T10" fmla="*/ 78 w 78"/>
                      <a:gd name="T11" fmla="*/ 0 h 2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8"/>
                      <a:gd name="T19" fmla="*/ 0 h 20"/>
                      <a:gd name="T20" fmla="*/ 78 w 78"/>
                      <a:gd name="T21" fmla="*/ 20 h 2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8" h="20">
                        <a:moveTo>
                          <a:pt x="78" y="0"/>
                        </a:moveTo>
                        <a:lnTo>
                          <a:pt x="2" y="15"/>
                        </a:lnTo>
                        <a:lnTo>
                          <a:pt x="0" y="20"/>
                        </a:lnTo>
                        <a:lnTo>
                          <a:pt x="78" y="8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solidFill>
                    <a:srgbClr val="A1A1B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45" name="Freeform 1786"/>
                  <p:cNvSpPr>
                    <a:spLocks/>
                  </p:cNvSpPr>
                  <p:nvPr/>
                </p:nvSpPr>
                <p:spPr bwMode="auto">
                  <a:xfrm>
                    <a:off x="3247" y="1262"/>
                    <a:ext cx="78" cy="20"/>
                  </a:xfrm>
                  <a:custGeom>
                    <a:avLst/>
                    <a:gdLst>
                      <a:gd name="T0" fmla="*/ 78 w 78"/>
                      <a:gd name="T1" fmla="*/ 0 h 20"/>
                      <a:gd name="T2" fmla="*/ 2 w 78"/>
                      <a:gd name="T3" fmla="*/ 14 h 20"/>
                      <a:gd name="T4" fmla="*/ 0 w 78"/>
                      <a:gd name="T5" fmla="*/ 20 h 20"/>
                      <a:gd name="T6" fmla="*/ 78 w 78"/>
                      <a:gd name="T7" fmla="*/ 7 h 20"/>
                      <a:gd name="T8" fmla="*/ 78 w 78"/>
                      <a:gd name="T9" fmla="*/ 0 h 20"/>
                      <a:gd name="T10" fmla="*/ 78 w 78"/>
                      <a:gd name="T11" fmla="*/ 0 h 2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8"/>
                      <a:gd name="T19" fmla="*/ 0 h 20"/>
                      <a:gd name="T20" fmla="*/ 78 w 78"/>
                      <a:gd name="T21" fmla="*/ 20 h 2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8" h="20">
                        <a:moveTo>
                          <a:pt x="78" y="0"/>
                        </a:moveTo>
                        <a:lnTo>
                          <a:pt x="2" y="14"/>
                        </a:lnTo>
                        <a:lnTo>
                          <a:pt x="0" y="20"/>
                        </a:lnTo>
                        <a:lnTo>
                          <a:pt x="78" y="7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solidFill>
                    <a:srgbClr val="A1A1B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46" name="Freeform 1787"/>
                  <p:cNvSpPr>
                    <a:spLocks/>
                  </p:cNvSpPr>
                  <p:nvPr/>
                </p:nvSpPr>
                <p:spPr bwMode="auto">
                  <a:xfrm>
                    <a:off x="3247" y="1274"/>
                    <a:ext cx="78" cy="22"/>
                  </a:xfrm>
                  <a:custGeom>
                    <a:avLst/>
                    <a:gdLst>
                      <a:gd name="T0" fmla="*/ 78 w 78"/>
                      <a:gd name="T1" fmla="*/ 0 h 22"/>
                      <a:gd name="T2" fmla="*/ 2 w 78"/>
                      <a:gd name="T3" fmla="*/ 15 h 22"/>
                      <a:gd name="T4" fmla="*/ 0 w 78"/>
                      <a:gd name="T5" fmla="*/ 22 h 22"/>
                      <a:gd name="T6" fmla="*/ 78 w 78"/>
                      <a:gd name="T7" fmla="*/ 8 h 22"/>
                      <a:gd name="T8" fmla="*/ 78 w 78"/>
                      <a:gd name="T9" fmla="*/ 0 h 22"/>
                      <a:gd name="T10" fmla="*/ 78 w 78"/>
                      <a:gd name="T11" fmla="*/ 0 h 2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8"/>
                      <a:gd name="T19" fmla="*/ 0 h 22"/>
                      <a:gd name="T20" fmla="*/ 78 w 78"/>
                      <a:gd name="T21" fmla="*/ 22 h 2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8" h="22">
                        <a:moveTo>
                          <a:pt x="78" y="0"/>
                        </a:moveTo>
                        <a:lnTo>
                          <a:pt x="2" y="15"/>
                        </a:lnTo>
                        <a:lnTo>
                          <a:pt x="0" y="22"/>
                        </a:lnTo>
                        <a:lnTo>
                          <a:pt x="78" y="8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solidFill>
                    <a:srgbClr val="A1A1B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47" name="Freeform 1788"/>
                  <p:cNvSpPr>
                    <a:spLocks/>
                  </p:cNvSpPr>
                  <p:nvPr/>
                </p:nvSpPr>
                <p:spPr bwMode="auto">
                  <a:xfrm>
                    <a:off x="3247" y="1287"/>
                    <a:ext cx="78" cy="21"/>
                  </a:xfrm>
                  <a:custGeom>
                    <a:avLst/>
                    <a:gdLst>
                      <a:gd name="T0" fmla="*/ 78 w 78"/>
                      <a:gd name="T1" fmla="*/ 0 h 21"/>
                      <a:gd name="T2" fmla="*/ 2 w 78"/>
                      <a:gd name="T3" fmla="*/ 14 h 21"/>
                      <a:gd name="T4" fmla="*/ 0 w 78"/>
                      <a:gd name="T5" fmla="*/ 21 h 21"/>
                      <a:gd name="T6" fmla="*/ 78 w 78"/>
                      <a:gd name="T7" fmla="*/ 7 h 21"/>
                      <a:gd name="T8" fmla="*/ 78 w 78"/>
                      <a:gd name="T9" fmla="*/ 0 h 21"/>
                      <a:gd name="T10" fmla="*/ 78 w 78"/>
                      <a:gd name="T11" fmla="*/ 0 h 2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8"/>
                      <a:gd name="T19" fmla="*/ 0 h 21"/>
                      <a:gd name="T20" fmla="*/ 78 w 78"/>
                      <a:gd name="T21" fmla="*/ 21 h 2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8" h="21">
                        <a:moveTo>
                          <a:pt x="78" y="0"/>
                        </a:moveTo>
                        <a:lnTo>
                          <a:pt x="2" y="14"/>
                        </a:lnTo>
                        <a:lnTo>
                          <a:pt x="0" y="21"/>
                        </a:lnTo>
                        <a:lnTo>
                          <a:pt x="78" y="7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solidFill>
                    <a:srgbClr val="A1A1B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48" name="Freeform 1789"/>
                  <p:cNvSpPr>
                    <a:spLocks/>
                  </p:cNvSpPr>
                  <p:nvPr/>
                </p:nvSpPr>
                <p:spPr bwMode="auto">
                  <a:xfrm>
                    <a:off x="3247" y="1301"/>
                    <a:ext cx="78" cy="20"/>
                  </a:xfrm>
                  <a:custGeom>
                    <a:avLst/>
                    <a:gdLst>
                      <a:gd name="T0" fmla="*/ 78 w 78"/>
                      <a:gd name="T1" fmla="*/ 0 h 20"/>
                      <a:gd name="T2" fmla="*/ 0 w 78"/>
                      <a:gd name="T3" fmla="*/ 13 h 20"/>
                      <a:gd name="T4" fmla="*/ 0 w 78"/>
                      <a:gd name="T5" fmla="*/ 20 h 20"/>
                      <a:gd name="T6" fmla="*/ 78 w 78"/>
                      <a:gd name="T7" fmla="*/ 6 h 20"/>
                      <a:gd name="T8" fmla="*/ 78 w 78"/>
                      <a:gd name="T9" fmla="*/ 0 h 20"/>
                      <a:gd name="T10" fmla="*/ 78 w 78"/>
                      <a:gd name="T11" fmla="*/ 0 h 2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8"/>
                      <a:gd name="T19" fmla="*/ 0 h 20"/>
                      <a:gd name="T20" fmla="*/ 78 w 78"/>
                      <a:gd name="T21" fmla="*/ 20 h 2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8" h="20">
                        <a:moveTo>
                          <a:pt x="78" y="0"/>
                        </a:moveTo>
                        <a:lnTo>
                          <a:pt x="0" y="13"/>
                        </a:lnTo>
                        <a:lnTo>
                          <a:pt x="0" y="20"/>
                        </a:lnTo>
                        <a:lnTo>
                          <a:pt x="78" y="6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solidFill>
                    <a:srgbClr val="A1A1B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49" name="Freeform 1790"/>
                  <p:cNvSpPr>
                    <a:spLocks/>
                  </p:cNvSpPr>
                  <p:nvPr/>
                </p:nvSpPr>
                <p:spPr bwMode="auto">
                  <a:xfrm>
                    <a:off x="3247" y="1314"/>
                    <a:ext cx="78" cy="19"/>
                  </a:xfrm>
                  <a:custGeom>
                    <a:avLst/>
                    <a:gdLst>
                      <a:gd name="T0" fmla="*/ 78 w 78"/>
                      <a:gd name="T1" fmla="*/ 0 h 19"/>
                      <a:gd name="T2" fmla="*/ 0 w 78"/>
                      <a:gd name="T3" fmla="*/ 12 h 19"/>
                      <a:gd name="T4" fmla="*/ 0 w 78"/>
                      <a:gd name="T5" fmla="*/ 19 h 19"/>
                      <a:gd name="T6" fmla="*/ 78 w 78"/>
                      <a:gd name="T7" fmla="*/ 5 h 19"/>
                      <a:gd name="T8" fmla="*/ 78 w 78"/>
                      <a:gd name="T9" fmla="*/ 0 h 19"/>
                      <a:gd name="T10" fmla="*/ 78 w 78"/>
                      <a:gd name="T11" fmla="*/ 0 h 1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8"/>
                      <a:gd name="T19" fmla="*/ 0 h 19"/>
                      <a:gd name="T20" fmla="*/ 78 w 78"/>
                      <a:gd name="T21" fmla="*/ 19 h 1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8" h="19">
                        <a:moveTo>
                          <a:pt x="78" y="0"/>
                        </a:moveTo>
                        <a:lnTo>
                          <a:pt x="0" y="12"/>
                        </a:lnTo>
                        <a:lnTo>
                          <a:pt x="0" y="19"/>
                        </a:lnTo>
                        <a:lnTo>
                          <a:pt x="78" y="5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solidFill>
                    <a:srgbClr val="A1A1B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50" name="Freeform 1791"/>
                  <p:cNvSpPr>
                    <a:spLocks/>
                  </p:cNvSpPr>
                  <p:nvPr/>
                </p:nvSpPr>
                <p:spPr bwMode="auto">
                  <a:xfrm>
                    <a:off x="3247" y="1326"/>
                    <a:ext cx="78" cy="20"/>
                  </a:xfrm>
                  <a:custGeom>
                    <a:avLst/>
                    <a:gdLst>
                      <a:gd name="T0" fmla="*/ 78 w 78"/>
                      <a:gd name="T1" fmla="*/ 0 h 20"/>
                      <a:gd name="T2" fmla="*/ 0 w 78"/>
                      <a:gd name="T3" fmla="*/ 13 h 20"/>
                      <a:gd name="T4" fmla="*/ 0 w 78"/>
                      <a:gd name="T5" fmla="*/ 20 h 20"/>
                      <a:gd name="T6" fmla="*/ 78 w 78"/>
                      <a:gd name="T7" fmla="*/ 7 h 20"/>
                      <a:gd name="T8" fmla="*/ 78 w 78"/>
                      <a:gd name="T9" fmla="*/ 0 h 20"/>
                      <a:gd name="T10" fmla="*/ 78 w 78"/>
                      <a:gd name="T11" fmla="*/ 0 h 2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8"/>
                      <a:gd name="T19" fmla="*/ 0 h 20"/>
                      <a:gd name="T20" fmla="*/ 78 w 78"/>
                      <a:gd name="T21" fmla="*/ 20 h 2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8" h="20">
                        <a:moveTo>
                          <a:pt x="78" y="0"/>
                        </a:moveTo>
                        <a:lnTo>
                          <a:pt x="0" y="13"/>
                        </a:lnTo>
                        <a:lnTo>
                          <a:pt x="0" y="20"/>
                        </a:lnTo>
                        <a:lnTo>
                          <a:pt x="78" y="7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solidFill>
                    <a:srgbClr val="A1A1B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51" name="Freeform 1792"/>
                  <p:cNvSpPr>
                    <a:spLocks/>
                  </p:cNvSpPr>
                  <p:nvPr/>
                </p:nvSpPr>
                <p:spPr bwMode="auto">
                  <a:xfrm>
                    <a:off x="2634" y="935"/>
                    <a:ext cx="22" cy="257"/>
                  </a:xfrm>
                  <a:custGeom>
                    <a:avLst/>
                    <a:gdLst>
                      <a:gd name="T0" fmla="*/ 22 w 22"/>
                      <a:gd name="T1" fmla="*/ 257 h 257"/>
                      <a:gd name="T2" fmla="*/ 0 w 22"/>
                      <a:gd name="T3" fmla="*/ 257 h 257"/>
                      <a:gd name="T4" fmla="*/ 0 w 22"/>
                      <a:gd name="T5" fmla="*/ 0 h 257"/>
                      <a:gd name="T6" fmla="*/ 22 w 22"/>
                      <a:gd name="T7" fmla="*/ 0 h 257"/>
                      <a:gd name="T8" fmla="*/ 22 w 22"/>
                      <a:gd name="T9" fmla="*/ 257 h 257"/>
                      <a:gd name="T10" fmla="*/ 22 w 22"/>
                      <a:gd name="T11" fmla="*/ 257 h 25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"/>
                      <a:gd name="T19" fmla="*/ 0 h 257"/>
                      <a:gd name="T20" fmla="*/ 22 w 22"/>
                      <a:gd name="T21" fmla="*/ 257 h 25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" h="257">
                        <a:moveTo>
                          <a:pt x="22" y="257"/>
                        </a:moveTo>
                        <a:lnTo>
                          <a:pt x="0" y="257"/>
                        </a:lnTo>
                        <a:lnTo>
                          <a:pt x="0" y="0"/>
                        </a:lnTo>
                        <a:lnTo>
                          <a:pt x="22" y="0"/>
                        </a:lnTo>
                        <a:lnTo>
                          <a:pt x="22" y="257"/>
                        </a:lnTo>
                        <a:close/>
                      </a:path>
                    </a:pathLst>
                  </a:custGeom>
                  <a:solidFill>
                    <a:srgbClr val="A3949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52" name="Freeform 1793"/>
                  <p:cNvSpPr>
                    <a:spLocks/>
                  </p:cNvSpPr>
                  <p:nvPr/>
                </p:nvSpPr>
                <p:spPr bwMode="auto">
                  <a:xfrm>
                    <a:off x="2697" y="935"/>
                    <a:ext cx="14" cy="257"/>
                  </a:xfrm>
                  <a:custGeom>
                    <a:avLst/>
                    <a:gdLst>
                      <a:gd name="T0" fmla="*/ 14 w 14"/>
                      <a:gd name="T1" fmla="*/ 257 h 257"/>
                      <a:gd name="T2" fmla="*/ 0 w 14"/>
                      <a:gd name="T3" fmla="*/ 257 h 257"/>
                      <a:gd name="T4" fmla="*/ 0 w 14"/>
                      <a:gd name="T5" fmla="*/ 0 h 257"/>
                      <a:gd name="T6" fmla="*/ 14 w 14"/>
                      <a:gd name="T7" fmla="*/ 0 h 257"/>
                      <a:gd name="T8" fmla="*/ 14 w 14"/>
                      <a:gd name="T9" fmla="*/ 257 h 257"/>
                      <a:gd name="T10" fmla="*/ 14 w 14"/>
                      <a:gd name="T11" fmla="*/ 257 h 25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4"/>
                      <a:gd name="T19" fmla="*/ 0 h 257"/>
                      <a:gd name="T20" fmla="*/ 14 w 14"/>
                      <a:gd name="T21" fmla="*/ 257 h 25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4" h="257">
                        <a:moveTo>
                          <a:pt x="14" y="257"/>
                        </a:moveTo>
                        <a:lnTo>
                          <a:pt x="0" y="257"/>
                        </a:lnTo>
                        <a:lnTo>
                          <a:pt x="0" y="0"/>
                        </a:lnTo>
                        <a:lnTo>
                          <a:pt x="14" y="0"/>
                        </a:lnTo>
                        <a:lnTo>
                          <a:pt x="14" y="257"/>
                        </a:lnTo>
                        <a:close/>
                      </a:path>
                    </a:pathLst>
                  </a:custGeom>
                  <a:solidFill>
                    <a:srgbClr val="A3949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53" name="Freeform 1794"/>
                  <p:cNvSpPr>
                    <a:spLocks/>
                  </p:cNvSpPr>
                  <p:nvPr/>
                </p:nvSpPr>
                <p:spPr bwMode="auto">
                  <a:xfrm>
                    <a:off x="2661" y="912"/>
                    <a:ext cx="32" cy="296"/>
                  </a:xfrm>
                  <a:custGeom>
                    <a:avLst/>
                    <a:gdLst>
                      <a:gd name="T0" fmla="*/ 32 w 32"/>
                      <a:gd name="T1" fmla="*/ 296 h 296"/>
                      <a:gd name="T2" fmla="*/ 0 w 32"/>
                      <a:gd name="T3" fmla="*/ 296 h 296"/>
                      <a:gd name="T4" fmla="*/ 0 w 32"/>
                      <a:gd name="T5" fmla="*/ 0 h 296"/>
                      <a:gd name="T6" fmla="*/ 32 w 32"/>
                      <a:gd name="T7" fmla="*/ 0 h 296"/>
                      <a:gd name="T8" fmla="*/ 32 w 32"/>
                      <a:gd name="T9" fmla="*/ 296 h 296"/>
                      <a:gd name="T10" fmla="*/ 32 w 32"/>
                      <a:gd name="T11" fmla="*/ 296 h 29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2"/>
                      <a:gd name="T19" fmla="*/ 0 h 296"/>
                      <a:gd name="T20" fmla="*/ 32 w 32"/>
                      <a:gd name="T21" fmla="*/ 296 h 29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2" h="296">
                        <a:moveTo>
                          <a:pt x="32" y="296"/>
                        </a:moveTo>
                        <a:lnTo>
                          <a:pt x="0" y="296"/>
                        </a:lnTo>
                        <a:lnTo>
                          <a:pt x="0" y="0"/>
                        </a:lnTo>
                        <a:lnTo>
                          <a:pt x="32" y="0"/>
                        </a:lnTo>
                        <a:lnTo>
                          <a:pt x="32" y="296"/>
                        </a:lnTo>
                        <a:close/>
                      </a:path>
                    </a:pathLst>
                  </a:custGeom>
                  <a:solidFill>
                    <a:srgbClr val="A3949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54" name="Freeform 1795"/>
                  <p:cNvSpPr>
                    <a:spLocks/>
                  </p:cNvSpPr>
                  <p:nvPr/>
                </p:nvSpPr>
                <p:spPr bwMode="auto">
                  <a:xfrm>
                    <a:off x="2949" y="1151"/>
                    <a:ext cx="85" cy="215"/>
                  </a:xfrm>
                  <a:custGeom>
                    <a:avLst/>
                    <a:gdLst>
                      <a:gd name="T0" fmla="*/ 85 w 85"/>
                      <a:gd name="T1" fmla="*/ 38 h 215"/>
                      <a:gd name="T2" fmla="*/ 41 w 85"/>
                      <a:gd name="T3" fmla="*/ 0 h 215"/>
                      <a:gd name="T4" fmla="*/ 0 w 85"/>
                      <a:gd name="T5" fmla="*/ 9 h 215"/>
                      <a:gd name="T6" fmla="*/ 0 w 85"/>
                      <a:gd name="T7" fmla="*/ 215 h 215"/>
                      <a:gd name="T8" fmla="*/ 66 w 85"/>
                      <a:gd name="T9" fmla="*/ 211 h 215"/>
                      <a:gd name="T10" fmla="*/ 85 w 85"/>
                      <a:gd name="T11" fmla="*/ 38 h 215"/>
                      <a:gd name="T12" fmla="*/ 85 w 85"/>
                      <a:gd name="T13" fmla="*/ 38 h 21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85"/>
                      <a:gd name="T22" fmla="*/ 0 h 215"/>
                      <a:gd name="T23" fmla="*/ 85 w 85"/>
                      <a:gd name="T24" fmla="*/ 215 h 21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85" h="215">
                        <a:moveTo>
                          <a:pt x="85" y="38"/>
                        </a:moveTo>
                        <a:lnTo>
                          <a:pt x="41" y="0"/>
                        </a:lnTo>
                        <a:lnTo>
                          <a:pt x="0" y="9"/>
                        </a:lnTo>
                        <a:lnTo>
                          <a:pt x="0" y="215"/>
                        </a:lnTo>
                        <a:lnTo>
                          <a:pt x="66" y="211"/>
                        </a:lnTo>
                        <a:lnTo>
                          <a:pt x="85" y="38"/>
                        </a:lnTo>
                        <a:close/>
                      </a:path>
                    </a:pathLst>
                  </a:custGeom>
                  <a:solidFill>
                    <a:srgbClr val="8A8A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55" name="Freeform 1796"/>
                  <p:cNvSpPr>
                    <a:spLocks/>
                  </p:cNvSpPr>
                  <p:nvPr/>
                </p:nvSpPr>
                <p:spPr bwMode="auto">
                  <a:xfrm>
                    <a:off x="2715" y="981"/>
                    <a:ext cx="14" cy="208"/>
                  </a:xfrm>
                  <a:custGeom>
                    <a:avLst/>
                    <a:gdLst>
                      <a:gd name="T0" fmla="*/ 14 w 14"/>
                      <a:gd name="T1" fmla="*/ 208 h 208"/>
                      <a:gd name="T2" fmla="*/ 0 w 14"/>
                      <a:gd name="T3" fmla="*/ 208 h 208"/>
                      <a:gd name="T4" fmla="*/ 0 w 14"/>
                      <a:gd name="T5" fmla="*/ 0 h 208"/>
                      <a:gd name="T6" fmla="*/ 14 w 14"/>
                      <a:gd name="T7" fmla="*/ 0 h 208"/>
                      <a:gd name="T8" fmla="*/ 14 w 14"/>
                      <a:gd name="T9" fmla="*/ 208 h 208"/>
                      <a:gd name="T10" fmla="*/ 14 w 14"/>
                      <a:gd name="T11" fmla="*/ 208 h 20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4"/>
                      <a:gd name="T19" fmla="*/ 0 h 208"/>
                      <a:gd name="T20" fmla="*/ 14 w 14"/>
                      <a:gd name="T21" fmla="*/ 208 h 20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4" h="208">
                        <a:moveTo>
                          <a:pt x="14" y="208"/>
                        </a:moveTo>
                        <a:lnTo>
                          <a:pt x="0" y="208"/>
                        </a:lnTo>
                        <a:lnTo>
                          <a:pt x="0" y="0"/>
                        </a:lnTo>
                        <a:lnTo>
                          <a:pt x="14" y="0"/>
                        </a:lnTo>
                        <a:lnTo>
                          <a:pt x="14" y="208"/>
                        </a:lnTo>
                        <a:close/>
                      </a:path>
                    </a:pathLst>
                  </a:custGeom>
                  <a:solidFill>
                    <a:srgbClr val="A3949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56" name="Freeform 1797"/>
                  <p:cNvSpPr>
                    <a:spLocks/>
                  </p:cNvSpPr>
                  <p:nvPr/>
                </p:nvSpPr>
                <p:spPr bwMode="auto">
                  <a:xfrm>
                    <a:off x="2990" y="1151"/>
                    <a:ext cx="125" cy="222"/>
                  </a:xfrm>
                  <a:custGeom>
                    <a:avLst/>
                    <a:gdLst>
                      <a:gd name="T0" fmla="*/ 62 w 125"/>
                      <a:gd name="T1" fmla="*/ 0 h 222"/>
                      <a:gd name="T2" fmla="*/ 0 w 125"/>
                      <a:gd name="T3" fmla="*/ 0 h 222"/>
                      <a:gd name="T4" fmla="*/ 0 w 125"/>
                      <a:gd name="T5" fmla="*/ 222 h 222"/>
                      <a:gd name="T6" fmla="*/ 125 w 125"/>
                      <a:gd name="T7" fmla="*/ 222 h 222"/>
                      <a:gd name="T8" fmla="*/ 62 w 125"/>
                      <a:gd name="T9" fmla="*/ 0 h 222"/>
                      <a:gd name="T10" fmla="*/ 62 w 125"/>
                      <a:gd name="T11" fmla="*/ 0 h 22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25"/>
                      <a:gd name="T19" fmla="*/ 0 h 222"/>
                      <a:gd name="T20" fmla="*/ 125 w 125"/>
                      <a:gd name="T21" fmla="*/ 222 h 22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25" h="222">
                        <a:moveTo>
                          <a:pt x="62" y="0"/>
                        </a:moveTo>
                        <a:lnTo>
                          <a:pt x="0" y="0"/>
                        </a:lnTo>
                        <a:lnTo>
                          <a:pt x="0" y="222"/>
                        </a:lnTo>
                        <a:lnTo>
                          <a:pt x="125" y="222"/>
                        </a:lnTo>
                        <a:lnTo>
                          <a:pt x="62" y="0"/>
                        </a:lnTo>
                        <a:close/>
                      </a:path>
                    </a:pathLst>
                  </a:custGeom>
                  <a:solidFill>
                    <a:srgbClr val="57576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57" name="Freeform 1798"/>
                  <p:cNvSpPr>
                    <a:spLocks/>
                  </p:cNvSpPr>
                  <p:nvPr/>
                </p:nvSpPr>
                <p:spPr bwMode="auto">
                  <a:xfrm>
                    <a:off x="3034" y="1048"/>
                    <a:ext cx="125" cy="316"/>
                  </a:xfrm>
                  <a:custGeom>
                    <a:avLst/>
                    <a:gdLst>
                      <a:gd name="T0" fmla="*/ 104 w 125"/>
                      <a:gd name="T1" fmla="*/ 12 h 316"/>
                      <a:gd name="T2" fmla="*/ 74 w 125"/>
                      <a:gd name="T3" fmla="*/ 0 h 316"/>
                      <a:gd name="T4" fmla="*/ 41 w 125"/>
                      <a:gd name="T5" fmla="*/ 3 h 316"/>
                      <a:gd name="T6" fmla="*/ 41 w 125"/>
                      <a:gd name="T7" fmla="*/ 23 h 316"/>
                      <a:gd name="T8" fmla="*/ 24 w 125"/>
                      <a:gd name="T9" fmla="*/ 28 h 316"/>
                      <a:gd name="T10" fmla="*/ 24 w 125"/>
                      <a:gd name="T11" fmla="*/ 48 h 316"/>
                      <a:gd name="T12" fmla="*/ 0 w 125"/>
                      <a:gd name="T13" fmla="*/ 51 h 316"/>
                      <a:gd name="T14" fmla="*/ 0 w 125"/>
                      <a:gd name="T15" fmla="*/ 316 h 316"/>
                      <a:gd name="T16" fmla="*/ 93 w 125"/>
                      <a:gd name="T17" fmla="*/ 314 h 316"/>
                      <a:gd name="T18" fmla="*/ 125 w 125"/>
                      <a:gd name="T19" fmla="*/ 107 h 316"/>
                      <a:gd name="T20" fmla="*/ 104 w 125"/>
                      <a:gd name="T21" fmla="*/ 12 h 316"/>
                      <a:gd name="T22" fmla="*/ 104 w 125"/>
                      <a:gd name="T23" fmla="*/ 12 h 31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25"/>
                      <a:gd name="T37" fmla="*/ 0 h 316"/>
                      <a:gd name="T38" fmla="*/ 125 w 125"/>
                      <a:gd name="T39" fmla="*/ 316 h 31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25" h="316">
                        <a:moveTo>
                          <a:pt x="104" y="12"/>
                        </a:moveTo>
                        <a:lnTo>
                          <a:pt x="74" y="0"/>
                        </a:lnTo>
                        <a:lnTo>
                          <a:pt x="41" y="3"/>
                        </a:lnTo>
                        <a:lnTo>
                          <a:pt x="41" y="23"/>
                        </a:lnTo>
                        <a:lnTo>
                          <a:pt x="24" y="28"/>
                        </a:lnTo>
                        <a:lnTo>
                          <a:pt x="24" y="48"/>
                        </a:lnTo>
                        <a:lnTo>
                          <a:pt x="0" y="51"/>
                        </a:lnTo>
                        <a:lnTo>
                          <a:pt x="0" y="316"/>
                        </a:lnTo>
                        <a:lnTo>
                          <a:pt x="93" y="314"/>
                        </a:lnTo>
                        <a:lnTo>
                          <a:pt x="125" y="107"/>
                        </a:lnTo>
                        <a:lnTo>
                          <a:pt x="104" y="12"/>
                        </a:lnTo>
                        <a:close/>
                      </a:path>
                    </a:pathLst>
                  </a:custGeom>
                  <a:solidFill>
                    <a:srgbClr val="ABBAC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58" name="Freeform 1799"/>
                  <p:cNvSpPr>
                    <a:spLocks/>
                  </p:cNvSpPr>
                  <p:nvPr/>
                </p:nvSpPr>
                <p:spPr bwMode="auto">
                  <a:xfrm>
                    <a:off x="3100" y="1049"/>
                    <a:ext cx="193" cy="309"/>
                  </a:xfrm>
                  <a:custGeom>
                    <a:avLst/>
                    <a:gdLst>
                      <a:gd name="T0" fmla="*/ 0 w 193"/>
                      <a:gd name="T1" fmla="*/ 304 h 309"/>
                      <a:gd name="T2" fmla="*/ 0 w 193"/>
                      <a:gd name="T3" fmla="*/ 0 h 309"/>
                      <a:gd name="T4" fmla="*/ 106 w 193"/>
                      <a:gd name="T5" fmla="*/ 0 h 309"/>
                      <a:gd name="T6" fmla="*/ 106 w 193"/>
                      <a:gd name="T7" fmla="*/ 41 h 309"/>
                      <a:gd name="T8" fmla="*/ 165 w 193"/>
                      <a:gd name="T9" fmla="*/ 41 h 309"/>
                      <a:gd name="T10" fmla="*/ 165 w 193"/>
                      <a:gd name="T11" fmla="*/ 59 h 309"/>
                      <a:gd name="T12" fmla="*/ 193 w 193"/>
                      <a:gd name="T13" fmla="*/ 59 h 309"/>
                      <a:gd name="T14" fmla="*/ 193 w 193"/>
                      <a:gd name="T15" fmla="*/ 309 h 309"/>
                      <a:gd name="T16" fmla="*/ 0 w 193"/>
                      <a:gd name="T17" fmla="*/ 304 h 309"/>
                      <a:gd name="T18" fmla="*/ 0 w 193"/>
                      <a:gd name="T19" fmla="*/ 304 h 30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93"/>
                      <a:gd name="T31" fmla="*/ 0 h 309"/>
                      <a:gd name="T32" fmla="*/ 193 w 193"/>
                      <a:gd name="T33" fmla="*/ 309 h 30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93" h="309">
                        <a:moveTo>
                          <a:pt x="0" y="304"/>
                        </a:moveTo>
                        <a:lnTo>
                          <a:pt x="0" y="0"/>
                        </a:lnTo>
                        <a:lnTo>
                          <a:pt x="106" y="0"/>
                        </a:lnTo>
                        <a:lnTo>
                          <a:pt x="106" y="41"/>
                        </a:lnTo>
                        <a:lnTo>
                          <a:pt x="165" y="41"/>
                        </a:lnTo>
                        <a:lnTo>
                          <a:pt x="165" y="59"/>
                        </a:lnTo>
                        <a:lnTo>
                          <a:pt x="193" y="59"/>
                        </a:lnTo>
                        <a:lnTo>
                          <a:pt x="193" y="309"/>
                        </a:lnTo>
                        <a:lnTo>
                          <a:pt x="0" y="304"/>
                        </a:lnTo>
                        <a:close/>
                      </a:path>
                    </a:pathLst>
                  </a:custGeom>
                  <a:solidFill>
                    <a:srgbClr val="66858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59" name="Freeform 1800"/>
                  <p:cNvSpPr>
                    <a:spLocks/>
                  </p:cNvSpPr>
                  <p:nvPr/>
                </p:nvSpPr>
                <p:spPr bwMode="auto">
                  <a:xfrm>
                    <a:off x="3122" y="1049"/>
                    <a:ext cx="41" cy="306"/>
                  </a:xfrm>
                  <a:custGeom>
                    <a:avLst/>
                    <a:gdLst>
                      <a:gd name="T0" fmla="*/ 0 w 41"/>
                      <a:gd name="T1" fmla="*/ 0 h 306"/>
                      <a:gd name="T2" fmla="*/ 2 w 41"/>
                      <a:gd name="T3" fmla="*/ 306 h 306"/>
                      <a:gd name="T4" fmla="*/ 41 w 41"/>
                      <a:gd name="T5" fmla="*/ 302 h 306"/>
                      <a:gd name="T6" fmla="*/ 37 w 41"/>
                      <a:gd name="T7" fmla="*/ 0 h 306"/>
                      <a:gd name="T8" fmla="*/ 0 w 41"/>
                      <a:gd name="T9" fmla="*/ 0 h 306"/>
                      <a:gd name="T10" fmla="*/ 0 w 41"/>
                      <a:gd name="T11" fmla="*/ 0 h 30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1"/>
                      <a:gd name="T19" fmla="*/ 0 h 306"/>
                      <a:gd name="T20" fmla="*/ 41 w 41"/>
                      <a:gd name="T21" fmla="*/ 306 h 30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1" h="306">
                        <a:moveTo>
                          <a:pt x="0" y="0"/>
                        </a:moveTo>
                        <a:lnTo>
                          <a:pt x="2" y="306"/>
                        </a:lnTo>
                        <a:lnTo>
                          <a:pt x="41" y="302"/>
                        </a:lnTo>
                        <a:lnTo>
                          <a:pt x="3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C707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60" name="Freeform 1801"/>
                  <p:cNvSpPr>
                    <a:spLocks/>
                  </p:cNvSpPr>
                  <p:nvPr/>
                </p:nvSpPr>
                <p:spPr bwMode="auto">
                  <a:xfrm>
                    <a:off x="2650" y="1185"/>
                    <a:ext cx="100" cy="175"/>
                  </a:xfrm>
                  <a:custGeom>
                    <a:avLst/>
                    <a:gdLst>
                      <a:gd name="T0" fmla="*/ 88 w 100"/>
                      <a:gd name="T1" fmla="*/ 4 h 175"/>
                      <a:gd name="T2" fmla="*/ 70 w 100"/>
                      <a:gd name="T3" fmla="*/ 0 h 175"/>
                      <a:gd name="T4" fmla="*/ 0 w 100"/>
                      <a:gd name="T5" fmla="*/ 4 h 175"/>
                      <a:gd name="T6" fmla="*/ 0 w 100"/>
                      <a:gd name="T7" fmla="*/ 175 h 175"/>
                      <a:gd name="T8" fmla="*/ 100 w 100"/>
                      <a:gd name="T9" fmla="*/ 173 h 175"/>
                      <a:gd name="T10" fmla="*/ 88 w 100"/>
                      <a:gd name="T11" fmla="*/ 4 h 175"/>
                      <a:gd name="T12" fmla="*/ 88 w 100"/>
                      <a:gd name="T13" fmla="*/ 4 h 17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0"/>
                      <a:gd name="T22" fmla="*/ 0 h 175"/>
                      <a:gd name="T23" fmla="*/ 100 w 100"/>
                      <a:gd name="T24" fmla="*/ 175 h 17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0" h="175">
                        <a:moveTo>
                          <a:pt x="88" y="4"/>
                        </a:moveTo>
                        <a:lnTo>
                          <a:pt x="70" y="0"/>
                        </a:lnTo>
                        <a:lnTo>
                          <a:pt x="0" y="4"/>
                        </a:lnTo>
                        <a:lnTo>
                          <a:pt x="0" y="175"/>
                        </a:lnTo>
                        <a:lnTo>
                          <a:pt x="100" y="173"/>
                        </a:lnTo>
                        <a:lnTo>
                          <a:pt x="88" y="4"/>
                        </a:lnTo>
                        <a:close/>
                      </a:path>
                    </a:pathLst>
                  </a:custGeom>
                  <a:solidFill>
                    <a:srgbClr val="A67A4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61" name="Freeform 1802"/>
                  <p:cNvSpPr>
                    <a:spLocks/>
                  </p:cNvSpPr>
                  <p:nvPr/>
                </p:nvSpPr>
                <p:spPr bwMode="auto">
                  <a:xfrm>
                    <a:off x="2632" y="1185"/>
                    <a:ext cx="63" cy="177"/>
                  </a:xfrm>
                  <a:custGeom>
                    <a:avLst/>
                    <a:gdLst>
                      <a:gd name="T0" fmla="*/ 13 w 63"/>
                      <a:gd name="T1" fmla="*/ 6 h 177"/>
                      <a:gd name="T2" fmla="*/ 63 w 63"/>
                      <a:gd name="T3" fmla="*/ 0 h 177"/>
                      <a:gd name="T4" fmla="*/ 63 w 63"/>
                      <a:gd name="T5" fmla="*/ 175 h 177"/>
                      <a:gd name="T6" fmla="*/ 0 w 63"/>
                      <a:gd name="T7" fmla="*/ 177 h 177"/>
                      <a:gd name="T8" fmla="*/ 13 w 63"/>
                      <a:gd name="T9" fmla="*/ 6 h 177"/>
                      <a:gd name="T10" fmla="*/ 13 w 63"/>
                      <a:gd name="T11" fmla="*/ 6 h 17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3"/>
                      <a:gd name="T19" fmla="*/ 0 h 177"/>
                      <a:gd name="T20" fmla="*/ 63 w 63"/>
                      <a:gd name="T21" fmla="*/ 177 h 17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3" h="177">
                        <a:moveTo>
                          <a:pt x="13" y="6"/>
                        </a:moveTo>
                        <a:lnTo>
                          <a:pt x="63" y="0"/>
                        </a:lnTo>
                        <a:lnTo>
                          <a:pt x="63" y="175"/>
                        </a:lnTo>
                        <a:lnTo>
                          <a:pt x="0" y="177"/>
                        </a:lnTo>
                        <a:lnTo>
                          <a:pt x="13" y="6"/>
                        </a:lnTo>
                        <a:close/>
                      </a:path>
                    </a:pathLst>
                  </a:custGeom>
                  <a:solidFill>
                    <a:srgbClr val="8C5E2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62" name="Freeform 1803"/>
                  <p:cNvSpPr>
                    <a:spLocks/>
                  </p:cNvSpPr>
                  <p:nvPr/>
                </p:nvSpPr>
                <p:spPr bwMode="auto">
                  <a:xfrm>
                    <a:off x="3045" y="1182"/>
                    <a:ext cx="38" cy="189"/>
                  </a:xfrm>
                  <a:custGeom>
                    <a:avLst/>
                    <a:gdLst>
                      <a:gd name="T0" fmla="*/ 38 w 38"/>
                      <a:gd name="T1" fmla="*/ 175 h 189"/>
                      <a:gd name="T2" fmla="*/ 38 w 38"/>
                      <a:gd name="T3" fmla="*/ 0 h 189"/>
                      <a:gd name="T4" fmla="*/ 4 w 38"/>
                      <a:gd name="T5" fmla="*/ 1 h 189"/>
                      <a:gd name="T6" fmla="*/ 0 w 38"/>
                      <a:gd name="T7" fmla="*/ 189 h 189"/>
                      <a:gd name="T8" fmla="*/ 38 w 38"/>
                      <a:gd name="T9" fmla="*/ 175 h 189"/>
                      <a:gd name="T10" fmla="*/ 38 w 38"/>
                      <a:gd name="T11" fmla="*/ 175 h 18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8"/>
                      <a:gd name="T19" fmla="*/ 0 h 189"/>
                      <a:gd name="T20" fmla="*/ 38 w 38"/>
                      <a:gd name="T21" fmla="*/ 189 h 18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8" h="189">
                        <a:moveTo>
                          <a:pt x="38" y="175"/>
                        </a:moveTo>
                        <a:lnTo>
                          <a:pt x="38" y="0"/>
                        </a:lnTo>
                        <a:lnTo>
                          <a:pt x="4" y="1"/>
                        </a:lnTo>
                        <a:lnTo>
                          <a:pt x="0" y="189"/>
                        </a:lnTo>
                        <a:lnTo>
                          <a:pt x="38" y="175"/>
                        </a:lnTo>
                        <a:close/>
                      </a:path>
                    </a:pathLst>
                  </a:custGeom>
                  <a:solidFill>
                    <a:srgbClr val="8A8A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63" name="Freeform 1804"/>
                  <p:cNvSpPr>
                    <a:spLocks/>
                  </p:cNvSpPr>
                  <p:nvPr/>
                </p:nvSpPr>
                <p:spPr bwMode="auto">
                  <a:xfrm>
                    <a:off x="2718" y="1185"/>
                    <a:ext cx="152" cy="182"/>
                  </a:xfrm>
                  <a:custGeom>
                    <a:avLst/>
                    <a:gdLst>
                      <a:gd name="T0" fmla="*/ 152 w 152"/>
                      <a:gd name="T1" fmla="*/ 81 h 182"/>
                      <a:gd name="T2" fmla="*/ 152 w 152"/>
                      <a:gd name="T3" fmla="*/ 0 h 182"/>
                      <a:gd name="T4" fmla="*/ 0 w 152"/>
                      <a:gd name="T5" fmla="*/ 0 h 182"/>
                      <a:gd name="T6" fmla="*/ 0 w 152"/>
                      <a:gd name="T7" fmla="*/ 182 h 182"/>
                      <a:gd name="T8" fmla="*/ 150 w 152"/>
                      <a:gd name="T9" fmla="*/ 182 h 182"/>
                      <a:gd name="T10" fmla="*/ 152 w 152"/>
                      <a:gd name="T11" fmla="*/ 81 h 182"/>
                      <a:gd name="T12" fmla="*/ 152 w 152"/>
                      <a:gd name="T13" fmla="*/ 81 h 18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52"/>
                      <a:gd name="T22" fmla="*/ 0 h 182"/>
                      <a:gd name="T23" fmla="*/ 152 w 152"/>
                      <a:gd name="T24" fmla="*/ 182 h 18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52" h="182">
                        <a:moveTo>
                          <a:pt x="152" y="81"/>
                        </a:move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182"/>
                        </a:lnTo>
                        <a:lnTo>
                          <a:pt x="150" y="182"/>
                        </a:lnTo>
                        <a:lnTo>
                          <a:pt x="152" y="81"/>
                        </a:lnTo>
                        <a:close/>
                      </a:path>
                    </a:pathLst>
                  </a:custGeom>
                  <a:solidFill>
                    <a:srgbClr val="94704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64" name="Freeform 1805"/>
                  <p:cNvSpPr>
                    <a:spLocks/>
                  </p:cNvSpPr>
                  <p:nvPr/>
                </p:nvSpPr>
                <p:spPr bwMode="auto">
                  <a:xfrm>
                    <a:off x="2722" y="1189"/>
                    <a:ext cx="34" cy="5"/>
                  </a:xfrm>
                  <a:custGeom>
                    <a:avLst/>
                    <a:gdLst>
                      <a:gd name="T0" fmla="*/ 34 w 34"/>
                      <a:gd name="T1" fmla="*/ 5 h 5"/>
                      <a:gd name="T2" fmla="*/ 0 w 34"/>
                      <a:gd name="T3" fmla="*/ 5 h 5"/>
                      <a:gd name="T4" fmla="*/ 0 w 34"/>
                      <a:gd name="T5" fmla="*/ 0 h 5"/>
                      <a:gd name="T6" fmla="*/ 34 w 34"/>
                      <a:gd name="T7" fmla="*/ 0 h 5"/>
                      <a:gd name="T8" fmla="*/ 34 w 34"/>
                      <a:gd name="T9" fmla="*/ 5 h 5"/>
                      <a:gd name="T10" fmla="*/ 34 w 34"/>
                      <a:gd name="T11" fmla="*/ 5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4"/>
                      <a:gd name="T19" fmla="*/ 0 h 5"/>
                      <a:gd name="T20" fmla="*/ 34 w 34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4" h="5">
                        <a:moveTo>
                          <a:pt x="34" y="5"/>
                        </a:move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34" y="0"/>
                        </a:lnTo>
                        <a:lnTo>
                          <a:pt x="34" y="5"/>
                        </a:lnTo>
                        <a:close/>
                      </a:path>
                    </a:pathLst>
                  </a:custGeom>
                  <a:solidFill>
                    <a:srgbClr val="A69C7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65" name="Freeform 1806"/>
                  <p:cNvSpPr>
                    <a:spLocks/>
                  </p:cNvSpPr>
                  <p:nvPr/>
                </p:nvSpPr>
                <p:spPr bwMode="auto">
                  <a:xfrm>
                    <a:off x="2770" y="1189"/>
                    <a:ext cx="32" cy="5"/>
                  </a:xfrm>
                  <a:custGeom>
                    <a:avLst/>
                    <a:gdLst>
                      <a:gd name="T0" fmla="*/ 32 w 32"/>
                      <a:gd name="T1" fmla="*/ 5 h 5"/>
                      <a:gd name="T2" fmla="*/ 0 w 32"/>
                      <a:gd name="T3" fmla="*/ 5 h 5"/>
                      <a:gd name="T4" fmla="*/ 0 w 32"/>
                      <a:gd name="T5" fmla="*/ 0 h 5"/>
                      <a:gd name="T6" fmla="*/ 32 w 32"/>
                      <a:gd name="T7" fmla="*/ 0 h 5"/>
                      <a:gd name="T8" fmla="*/ 32 w 32"/>
                      <a:gd name="T9" fmla="*/ 5 h 5"/>
                      <a:gd name="T10" fmla="*/ 32 w 32"/>
                      <a:gd name="T11" fmla="*/ 5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2"/>
                      <a:gd name="T19" fmla="*/ 0 h 5"/>
                      <a:gd name="T20" fmla="*/ 32 w 32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2" h="5">
                        <a:moveTo>
                          <a:pt x="32" y="5"/>
                        </a:move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32" y="0"/>
                        </a:lnTo>
                        <a:lnTo>
                          <a:pt x="32" y="5"/>
                        </a:lnTo>
                        <a:close/>
                      </a:path>
                    </a:pathLst>
                  </a:custGeom>
                  <a:solidFill>
                    <a:srgbClr val="A69C7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66" name="Freeform 1807"/>
                  <p:cNvSpPr>
                    <a:spLocks/>
                  </p:cNvSpPr>
                  <p:nvPr/>
                </p:nvSpPr>
                <p:spPr bwMode="auto">
                  <a:xfrm>
                    <a:off x="2815" y="1189"/>
                    <a:ext cx="32" cy="5"/>
                  </a:xfrm>
                  <a:custGeom>
                    <a:avLst/>
                    <a:gdLst>
                      <a:gd name="T0" fmla="*/ 32 w 32"/>
                      <a:gd name="T1" fmla="*/ 5 h 5"/>
                      <a:gd name="T2" fmla="*/ 0 w 32"/>
                      <a:gd name="T3" fmla="*/ 5 h 5"/>
                      <a:gd name="T4" fmla="*/ 0 w 32"/>
                      <a:gd name="T5" fmla="*/ 0 h 5"/>
                      <a:gd name="T6" fmla="*/ 32 w 32"/>
                      <a:gd name="T7" fmla="*/ 0 h 5"/>
                      <a:gd name="T8" fmla="*/ 32 w 32"/>
                      <a:gd name="T9" fmla="*/ 5 h 5"/>
                      <a:gd name="T10" fmla="*/ 32 w 32"/>
                      <a:gd name="T11" fmla="*/ 5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2"/>
                      <a:gd name="T19" fmla="*/ 0 h 5"/>
                      <a:gd name="T20" fmla="*/ 32 w 32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2" h="5">
                        <a:moveTo>
                          <a:pt x="32" y="5"/>
                        </a:move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32" y="0"/>
                        </a:lnTo>
                        <a:lnTo>
                          <a:pt x="32" y="5"/>
                        </a:lnTo>
                        <a:close/>
                      </a:path>
                    </a:pathLst>
                  </a:custGeom>
                  <a:solidFill>
                    <a:srgbClr val="A69C7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67" name="Freeform 1808"/>
                  <p:cNvSpPr>
                    <a:spLocks/>
                  </p:cNvSpPr>
                  <p:nvPr/>
                </p:nvSpPr>
                <p:spPr bwMode="auto">
                  <a:xfrm>
                    <a:off x="2856" y="1189"/>
                    <a:ext cx="14" cy="5"/>
                  </a:xfrm>
                  <a:custGeom>
                    <a:avLst/>
                    <a:gdLst>
                      <a:gd name="T0" fmla="*/ 14 w 14"/>
                      <a:gd name="T1" fmla="*/ 5 h 5"/>
                      <a:gd name="T2" fmla="*/ 0 w 14"/>
                      <a:gd name="T3" fmla="*/ 5 h 5"/>
                      <a:gd name="T4" fmla="*/ 0 w 14"/>
                      <a:gd name="T5" fmla="*/ 0 h 5"/>
                      <a:gd name="T6" fmla="*/ 14 w 14"/>
                      <a:gd name="T7" fmla="*/ 0 h 5"/>
                      <a:gd name="T8" fmla="*/ 14 w 14"/>
                      <a:gd name="T9" fmla="*/ 5 h 5"/>
                      <a:gd name="T10" fmla="*/ 14 w 14"/>
                      <a:gd name="T11" fmla="*/ 5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4"/>
                      <a:gd name="T19" fmla="*/ 0 h 5"/>
                      <a:gd name="T20" fmla="*/ 14 w 14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4" h="5">
                        <a:moveTo>
                          <a:pt x="14" y="5"/>
                        </a:move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14" y="0"/>
                        </a:lnTo>
                        <a:lnTo>
                          <a:pt x="14" y="5"/>
                        </a:lnTo>
                        <a:close/>
                      </a:path>
                    </a:pathLst>
                  </a:custGeom>
                  <a:solidFill>
                    <a:srgbClr val="A69C7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68" name="Freeform 1809"/>
                  <p:cNvSpPr>
                    <a:spLocks/>
                  </p:cNvSpPr>
                  <p:nvPr/>
                </p:nvSpPr>
                <p:spPr bwMode="auto">
                  <a:xfrm>
                    <a:off x="2722" y="1199"/>
                    <a:ext cx="34" cy="8"/>
                  </a:xfrm>
                  <a:custGeom>
                    <a:avLst/>
                    <a:gdLst>
                      <a:gd name="T0" fmla="*/ 34 w 34"/>
                      <a:gd name="T1" fmla="*/ 8 h 8"/>
                      <a:gd name="T2" fmla="*/ 0 w 34"/>
                      <a:gd name="T3" fmla="*/ 8 h 8"/>
                      <a:gd name="T4" fmla="*/ 0 w 34"/>
                      <a:gd name="T5" fmla="*/ 0 h 8"/>
                      <a:gd name="T6" fmla="*/ 34 w 34"/>
                      <a:gd name="T7" fmla="*/ 0 h 8"/>
                      <a:gd name="T8" fmla="*/ 34 w 34"/>
                      <a:gd name="T9" fmla="*/ 8 h 8"/>
                      <a:gd name="T10" fmla="*/ 34 w 34"/>
                      <a:gd name="T11" fmla="*/ 8 h 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4"/>
                      <a:gd name="T19" fmla="*/ 0 h 8"/>
                      <a:gd name="T20" fmla="*/ 34 w 34"/>
                      <a:gd name="T21" fmla="*/ 8 h 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4" h="8">
                        <a:moveTo>
                          <a:pt x="34" y="8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lnTo>
                          <a:pt x="34" y="0"/>
                        </a:lnTo>
                        <a:lnTo>
                          <a:pt x="34" y="8"/>
                        </a:lnTo>
                        <a:close/>
                      </a:path>
                    </a:pathLst>
                  </a:custGeom>
                  <a:solidFill>
                    <a:srgbClr val="A69C7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69" name="Freeform 1810"/>
                  <p:cNvSpPr>
                    <a:spLocks/>
                  </p:cNvSpPr>
                  <p:nvPr/>
                </p:nvSpPr>
                <p:spPr bwMode="auto">
                  <a:xfrm>
                    <a:off x="2770" y="1199"/>
                    <a:ext cx="32" cy="8"/>
                  </a:xfrm>
                  <a:custGeom>
                    <a:avLst/>
                    <a:gdLst>
                      <a:gd name="T0" fmla="*/ 32 w 32"/>
                      <a:gd name="T1" fmla="*/ 8 h 8"/>
                      <a:gd name="T2" fmla="*/ 0 w 32"/>
                      <a:gd name="T3" fmla="*/ 8 h 8"/>
                      <a:gd name="T4" fmla="*/ 0 w 32"/>
                      <a:gd name="T5" fmla="*/ 0 h 8"/>
                      <a:gd name="T6" fmla="*/ 32 w 32"/>
                      <a:gd name="T7" fmla="*/ 0 h 8"/>
                      <a:gd name="T8" fmla="*/ 32 w 32"/>
                      <a:gd name="T9" fmla="*/ 8 h 8"/>
                      <a:gd name="T10" fmla="*/ 32 w 32"/>
                      <a:gd name="T11" fmla="*/ 8 h 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2"/>
                      <a:gd name="T19" fmla="*/ 0 h 8"/>
                      <a:gd name="T20" fmla="*/ 32 w 32"/>
                      <a:gd name="T21" fmla="*/ 8 h 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2" h="8">
                        <a:moveTo>
                          <a:pt x="32" y="8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lnTo>
                          <a:pt x="32" y="0"/>
                        </a:lnTo>
                        <a:lnTo>
                          <a:pt x="32" y="8"/>
                        </a:lnTo>
                        <a:close/>
                      </a:path>
                    </a:pathLst>
                  </a:custGeom>
                  <a:solidFill>
                    <a:srgbClr val="A67A4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70" name="Freeform 1811"/>
                  <p:cNvSpPr>
                    <a:spLocks/>
                  </p:cNvSpPr>
                  <p:nvPr/>
                </p:nvSpPr>
                <p:spPr bwMode="auto">
                  <a:xfrm>
                    <a:off x="2815" y="1199"/>
                    <a:ext cx="32" cy="8"/>
                  </a:xfrm>
                  <a:custGeom>
                    <a:avLst/>
                    <a:gdLst>
                      <a:gd name="T0" fmla="*/ 32 w 32"/>
                      <a:gd name="T1" fmla="*/ 8 h 8"/>
                      <a:gd name="T2" fmla="*/ 0 w 32"/>
                      <a:gd name="T3" fmla="*/ 8 h 8"/>
                      <a:gd name="T4" fmla="*/ 0 w 32"/>
                      <a:gd name="T5" fmla="*/ 0 h 8"/>
                      <a:gd name="T6" fmla="*/ 32 w 32"/>
                      <a:gd name="T7" fmla="*/ 0 h 8"/>
                      <a:gd name="T8" fmla="*/ 32 w 32"/>
                      <a:gd name="T9" fmla="*/ 8 h 8"/>
                      <a:gd name="T10" fmla="*/ 32 w 32"/>
                      <a:gd name="T11" fmla="*/ 8 h 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2"/>
                      <a:gd name="T19" fmla="*/ 0 h 8"/>
                      <a:gd name="T20" fmla="*/ 32 w 32"/>
                      <a:gd name="T21" fmla="*/ 8 h 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2" h="8">
                        <a:moveTo>
                          <a:pt x="32" y="8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lnTo>
                          <a:pt x="32" y="0"/>
                        </a:lnTo>
                        <a:lnTo>
                          <a:pt x="32" y="8"/>
                        </a:lnTo>
                        <a:close/>
                      </a:path>
                    </a:pathLst>
                  </a:custGeom>
                  <a:solidFill>
                    <a:srgbClr val="A67A4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71" name="Freeform 1812"/>
                  <p:cNvSpPr>
                    <a:spLocks/>
                  </p:cNvSpPr>
                  <p:nvPr/>
                </p:nvSpPr>
                <p:spPr bwMode="auto">
                  <a:xfrm>
                    <a:off x="2856" y="1199"/>
                    <a:ext cx="14" cy="8"/>
                  </a:xfrm>
                  <a:custGeom>
                    <a:avLst/>
                    <a:gdLst>
                      <a:gd name="T0" fmla="*/ 14 w 14"/>
                      <a:gd name="T1" fmla="*/ 8 h 8"/>
                      <a:gd name="T2" fmla="*/ 0 w 14"/>
                      <a:gd name="T3" fmla="*/ 8 h 8"/>
                      <a:gd name="T4" fmla="*/ 0 w 14"/>
                      <a:gd name="T5" fmla="*/ 0 h 8"/>
                      <a:gd name="T6" fmla="*/ 14 w 14"/>
                      <a:gd name="T7" fmla="*/ 0 h 8"/>
                      <a:gd name="T8" fmla="*/ 14 w 14"/>
                      <a:gd name="T9" fmla="*/ 8 h 8"/>
                      <a:gd name="T10" fmla="*/ 14 w 14"/>
                      <a:gd name="T11" fmla="*/ 8 h 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4"/>
                      <a:gd name="T19" fmla="*/ 0 h 8"/>
                      <a:gd name="T20" fmla="*/ 14 w 14"/>
                      <a:gd name="T21" fmla="*/ 8 h 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4" h="8">
                        <a:moveTo>
                          <a:pt x="14" y="8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lnTo>
                          <a:pt x="14" y="0"/>
                        </a:lnTo>
                        <a:lnTo>
                          <a:pt x="14" y="8"/>
                        </a:lnTo>
                        <a:close/>
                      </a:path>
                    </a:pathLst>
                  </a:custGeom>
                  <a:solidFill>
                    <a:srgbClr val="A69C7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72" name="Freeform 1813"/>
                  <p:cNvSpPr>
                    <a:spLocks/>
                  </p:cNvSpPr>
                  <p:nvPr/>
                </p:nvSpPr>
                <p:spPr bwMode="auto">
                  <a:xfrm>
                    <a:off x="2722" y="1212"/>
                    <a:ext cx="34" cy="7"/>
                  </a:xfrm>
                  <a:custGeom>
                    <a:avLst/>
                    <a:gdLst>
                      <a:gd name="T0" fmla="*/ 34 w 34"/>
                      <a:gd name="T1" fmla="*/ 7 h 7"/>
                      <a:gd name="T2" fmla="*/ 0 w 34"/>
                      <a:gd name="T3" fmla="*/ 7 h 7"/>
                      <a:gd name="T4" fmla="*/ 0 w 34"/>
                      <a:gd name="T5" fmla="*/ 0 h 7"/>
                      <a:gd name="T6" fmla="*/ 34 w 34"/>
                      <a:gd name="T7" fmla="*/ 0 h 7"/>
                      <a:gd name="T8" fmla="*/ 34 w 34"/>
                      <a:gd name="T9" fmla="*/ 7 h 7"/>
                      <a:gd name="T10" fmla="*/ 34 w 34"/>
                      <a:gd name="T11" fmla="*/ 7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4"/>
                      <a:gd name="T19" fmla="*/ 0 h 7"/>
                      <a:gd name="T20" fmla="*/ 34 w 34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4" h="7">
                        <a:moveTo>
                          <a:pt x="34" y="7"/>
                        </a:moveTo>
                        <a:lnTo>
                          <a:pt x="0" y="7"/>
                        </a:lnTo>
                        <a:lnTo>
                          <a:pt x="0" y="0"/>
                        </a:lnTo>
                        <a:lnTo>
                          <a:pt x="34" y="0"/>
                        </a:lnTo>
                        <a:lnTo>
                          <a:pt x="34" y="7"/>
                        </a:lnTo>
                        <a:close/>
                      </a:path>
                    </a:pathLst>
                  </a:custGeom>
                  <a:solidFill>
                    <a:srgbClr val="A69C7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73" name="Freeform 1814"/>
                  <p:cNvSpPr>
                    <a:spLocks/>
                  </p:cNvSpPr>
                  <p:nvPr/>
                </p:nvSpPr>
                <p:spPr bwMode="auto">
                  <a:xfrm>
                    <a:off x="2770" y="1212"/>
                    <a:ext cx="32" cy="7"/>
                  </a:xfrm>
                  <a:custGeom>
                    <a:avLst/>
                    <a:gdLst>
                      <a:gd name="T0" fmla="*/ 32 w 32"/>
                      <a:gd name="T1" fmla="*/ 7 h 7"/>
                      <a:gd name="T2" fmla="*/ 0 w 32"/>
                      <a:gd name="T3" fmla="*/ 7 h 7"/>
                      <a:gd name="T4" fmla="*/ 0 w 32"/>
                      <a:gd name="T5" fmla="*/ 0 h 7"/>
                      <a:gd name="T6" fmla="*/ 32 w 32"/>
                      <a:gd name="T7" fmla="*/ 0 h 7"/>
                      <a:gd name="T8" fmla="*/ 32 w 32"/>
                      <a:gd name="T9" fmla="*/ 7 h 7"/>
                      <a:gd name="T10" fmla="*/ 32 w 32"/>
                      <a:gd name="T11" fmla="*/ 7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2"/>
                      <a:gd name="T19" fmla="*/ 0 h 7"/>
                      <a:gd name="T20" fmla="*/ 32 w 32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2" h="7">
                        <a:moveTo>
                          <a:pt x="32" y="7"/>
                        </a:moveTo>
                        <a:lnTo>
                          <a:pt x="0" y="7"/>
                        </a:lnTo>
                        <a:lnTo>
                          <a:pt x="0" y="0"/>
                        </a:lnTo>
                        <a:lnTo>
                          <a:pt x="32" y="0"/>
                        </a:lnTo>
                        <a:lnTo>
                          <a:pt x="32" y="7"/>
                        </a:lnTo>
                        <a:close/>
                      </a:path>
                    </a:pathLst>
                  </a:custGeom>
                  <a:solidFill>
                    <a:srgbClr val="A69C7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74" name="Freeform 1815"/>
                  <p:cNvSpPr>
                    <a:spLocks/>
                  </p:cNvSpPr>
                  <p:nvPr/>
                </p:nvSpPr>
                <p:spPr bwMode="auto">
                  <a:xfrm>
                    <a:off x="2815" y="1212"/>
                    <a:ext cx="32" cy="7"/>
                  </a:xfrm>
                  <a:custGeom>
                    <a:avLst/>
                    <a:gdLst>
                      <a:gd name="T0" fmla="*/ 32 w 32"/>
                      <a:gd name="T1" fmla="*/ 7 h 7"/>
                      <a:gd name="T2" fmla="*/ 0 w 32"/>
                      <a:gd name="T3" fmla="*/ 7 h 7"/>
                      <a:gd name="T4" fmla="*/ 0 w 32"/>
                      <a:gd name="T5" fmla="*/ 0 h 7"/>
                      <a:gd name="T6" fmla="*/ 32 w 32"/>
                      <a:gd name="T7" fmla="*/ 0 h 7"/>
                      <a:gd name="T8" fmla="*/ 32 w 32"/>
                      <a:gd name="T9" fmla="*/ 7 h 7"/>
                      <a:gd name="T10" fmla="*/ 32 w 32"/>
                      <a:gd name="T11" fmla="*/ 7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2"/>
                      <a:gd name="T19" fmla="*/ 0 h 7"/>
                      <a:gd name="T20" fmla="*/ 32 w 32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2" h="7">
                        <a:moveTo>
                          <a:pt x="32" y="7"/>
                        </a:moveTo>
                        <a:lnTo>
                          <a:pt x="0" y="7"/>
                        </a:lnTo>
                        <a:lnTo>
                          <a:pt x="0" y="0"/>
                        </a:lnTo>
                        <a:lnTo>
                          <a:pt x="32" y="0"/>
                        </a:lnTo>
                        <a:lnTo>
                          <a:pt x="32" y="7"/>
                        </a:lnTo>
                        <a:close/>
                      </a:path>
                    </a:pathLst>
                  </a:custGeom>
                  <a:solidFill>
                    <a:srgbClr val="A69C7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75" name="Freeform 1816"/>
                  <p:cNvSpPr>
                    <a:spLocks/>
                  </p:cNvSpPr>
                  <p:nvPr/>
                </p:nvSpPr>
                <p:spPr bwMode="auto">
                  <a:xfrm>
                    <a:off x="2722" y="1224"/>
                    <a:ext cx="34" cy="6"/>
                  </a:xfrm>
                  <a:custGeom>
                    <a:avLst/>
                    <a:gdLst>
                      <a:gd name="T0" fmla="*/ 34 w 34"/>
                      <a:gd name="T1" fmla="*/ 6 h 6"/>
                      <a:gd name="T2" fmla="*/ 0 w 34"/>
                      <a:gd name="T3" fmla="*/ 6 h 6"/>
                      <a:gd name="T4" fmla="*/ 0 w 34"/>
                      <a:gd name="T5" fmla="*/ 0 h 6"/>
                      <a:gd name="T6" fmla="*/ 34 w 34"/>
                      <a:gd name="T7" fmla="*/ 0 h 6"/>
                      <a:gd name="T8" fmla="*/ 34 w 34"/>
                      <a:gd name="T9" fmla="*/ 6 h 6"/>
                      <a:gd name="T10" fmla="*/ 34 w 34"/>
                      <a:gd name="T11" fmla="*/ 6 h 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4"/>
                      <a:gd name="T19" fmla="*/ 0 h 6"/>
                      <a:gd name="T20" fmla="*/ 34 w 34"/>
                      <a:gd name="T21" fmla="*/ 6 h 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4" h="6">
                        <a:moveTo>
                          <a:pt x="34" y="6"/>
                        </a:moveTo>
                        <a:lnTo>
                          <a:pt x="0" y="6"/>
                        </a:lnTo>
                        <a:lnTo>
                          <a:pt x="0" y="0"/>
                        </a:lnTo>
                        <a:lnTo>
                          <a:pt x="34" y="0"/>
                        </a:lnTo>
                        <a:lnTo>
                          <a:pt x="34" y="6"/>
                        </a:lnTo>
                        <a:close/>
                      </a:path>
                    </a:pathLst>
                  </a:custGeom>
                  <a:solidFill>
                    <a:srgbClr val="A69C7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76" name="Freeform 1817"/>
                  <p:cNvSpPr>
                    <a:spLocks/>
                  </p:cNvSpPr>
                  <p:nvPr/>
                </p:nvSpPr>
                <p:spPr bwMode="auto">
                  <a:xfrm>
                    <a:off x="2770" y="1224"/>
                    <a:ext cx="32" cy="6"/>
                  </a:xfrm>
                  <a:custGeom>
                    <a:avLst/>
                    <a:gdLst>
                      <a:gd name="T0" fmla="*/ 32 w 32"/>
                      <a:gd name="T1" fmla="*/ 6 h 6"/>
                      <a:gd name="T2" fmla="*/ 0 w 32"/>
                      <a:gd name="T3" fmla="*/ 6 h 6"/>
                      <a:gd name="T4" fmla="*/ 0 w 32"/>
                      <a:gd name="T5" fmla="*/ 0 h 6"/>
                      <a:gd name="T6" fmla="*/ 32 w 32"/>
                      <a:gd name="T7" fmla="*/ 0 h 6"/>
                      <a:gd name="T8" fmla="*/ 32 w 32"/>
                      <a:gd name="T9" fmla="*/ 6 h 6"/>
                      <a:gd name="T10" fmla="*/ 32 w 32"/>
                      <a:gd name="T11" fmla="*/ 6 h 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2"/>
                      <a:gd name="T19" fmla="*/ 0 h 6"/>
                      <a:gd name="T20" fmla="*/ 32 w 32"/>
                      <a:gd name="T21" fmla="*/ 6 h 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2" h="6">
                        <a:moveTo>
                          <a:pt x="32" y="6"/>
                        </a:moveTo>
                        <a:lnTo>
                          <a:pt x="0" y="6"/>
                        </a:lnTo>
                        <a:lnTo>
                          <a:pt x="0" y="0"/>
                        </a:lnTo>
                        <a:lnTo>
                          <a:pt x="32" y="0"/>
                        </a:lnTo>
                        <a:lnTo>
                          <a:pt x="32" y="6"/>
                        </a:lnTo>
                        <a:close/>
                      </a:path>
                    </a:pathLst>
                  </a:custGeom>
                  <a:solidFill>
                    <a:srgbClr val="A67A4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77" name="Freeform 1818"/>
                  <p:cNvSpPr>
                    <a:spLocks/>
                  </p:cNvSpPr>
                  <p:nvPr/>
                </p:nvSpPr>
                <p:spPr bwMode="auto">
                  <a:xfrm>
                    <a:off x="2815" y="1224"/>
                    <a:ext cx="32" cy="6"/>
                  </a:xfrm>
                  <a:custGeom>
                    <a:avLst/>
                    <a:gdLst>
                      <a:gd name="T0" fmla="*/ 32 w 32"/>
                      <a:gd name="T1" fmla="*/ 6 h 6"/>
                      <a:gd name="T2" fmla="*/ 0 w 32"/>
                      <a:gd name="T3" fmla="*/ 6 h 6"/>
                      <a:gd name="T4" fmla="*/ 0 w 32"/>
                      <a:gd name="T5" fmla="*/ 0 h 6"/>
                      <a:gd name="T6" fmla="*/ 32 w 32"/>
                      <a:gd name="T7" fmla="*/ 0 h 6"/>
                      <a:gd name="T8" fmla="*/ 32 w 32"/>
                      <a:gd name="T9" fmla="*/ 6 h 6"/>
                      <a:gd name="T10" fmla="*/ 32 w 32"/>
                      <a:gd name="T11" fmla="*/ 6 h 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2"/>
                      <a:gd name="T19" fmla="*/ 0 h 6"/>
                      <a:gd name="T20" fmla="*/ 32 w 32"/>
                      <a:gd name="T21" fmla="*/ 6 h 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2" h="6">
                        <a:moveTo>
                          <a:pt x="32" y="6"/>
                        </a:moveTo>
                        <a:lnTo>
                          <a:pt x="0" y="6"/>
                        </a:lnTo>
                        <a:lnTo>
                          <a:pt x="0" y="0"/>
                        </a:lnTo>
                        <a:lnTo>
                          <a:pt x="32" y="0"/>
                        </a:lnTo>
                        <a:lnTo>
                          <a:pt x="32" y="6"/>
                        </a:lnTo>
                        <a:close/>
                      </a:path>
                    </a:pathLst>
                  </a:custGeom>
                  <a:solidFill>
                    <a:srgbClr val="A69C7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78" name="Freeform 1819"/>
                  <p:cNvSpPr>
                    <a:spLocks/>
                  </p:cNvSpPr>
                  <p:nvPr/>
                </p:nvSpPr>
                <p:spPr bwMode="auto">
                  <a:xfrm>
                    <a:off x="2722" y="1235"/>
                    <a:ext cx="34" cy="7"/>
                  </a:xfrm>
                  <a:custGeom>
                    <a:avLst/>
                    <a:gdLst>
                      <a:gd name="T0" fmla="*/ 34 w 34"/>
                      <a:gd name="T1" fmla="*/ 7 h 7"/>
                      <a:gd name="T2" fmla="*/ 0 w 34"/>
                      <a:gd name="T3" fmla="*/ 7 h 7"/>
                      <a:gd name="T4" fmla="*/ 0 w 34"/>
                      <a:gd name="T5" fmla="*/ 0 h 7"/>
                      <a:gd name="T6" fmla="*/ 34 w 34"/>
                      <a:gd name="T7" fmla="*/ 0 h 7"/>
                      <a:gd name="T8" fmla="*/ 34 w 34"/>
                      <a:gd name="T9" fmla="*/ 7 h 7"/>
                      <a:gd name="T10" fmla="*/ 34 w 34"/>
                      <a:gd name="T11" fmla="*/ 7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4"/>
                      <a:gd name="T19" fmla="*/ 0 h 7"/>
                      <a:gd name="T20" fmla="*/ 34 w 34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4" h="7">
                        <a:moveTo>
                          <a:pt x="34" y="7"/>
                        </a:moveTo>
                        <a:lnTo>
                          <a:pt x="0" y="7"/>
                        </a:lnTo>
                        <a:lnTo>
                          <a:pt x="0" y="0"/>
                        </a:lnTo>
                        <a:lnTo>
                          <a:pt x="34" y="0"/>
                        </a:lnTo>
                        <a:lnTo>
                          <a:pt x="34" y="7"/>
                        </a:lnTo>
                        <a:close/>
                      </a:path>
                    </a:pathLst>
                  </a:custGeom>
                  <a:solidFill>
                    <a:srgbClr val="A69C7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79" name="Freeform 1820"/>
                  <p:cNvSpPr>
                    <a:spLocks/>
                  </p:cNvSpPr>
                  <p:nvPr/>
                </p:nvSpPr>
                <p:spPr bwMode="auto">
                  <a:xfrm>
                    <a:off x="2770" y="1235"/>
                    <a:ext cx="32" cy="7"/>
                  </a:xfrm>
                  <a:custGeom>
                    <a:avLst/>
                    <a:gdLst>
                      <a:gd name="T0" fmla="*/ 32 w 32"/>
                      <a:gd name="T1" fmla="*/ 7 h 7"/>
                      <a:gd name="T2" fmla="*/ 0 w 32"/>
                      <a:gd name="T3" fmla="*/ 7 h 7"/>
                      <a:gd name="T4" fmla="*/ 0 w 32"/>
                      <a:gd name="T5" fmla="*/ 0 h 7"/>
                      <a:gd name="T6" fmla="*/ 32 w 32"/>
                      <a:gd name="T7" fmla="*/ 0 h 7"/>
                      <a:gd name="T8" fmla="*/ 32 w 32"/>
                      <a:gd name="T9" fmla="*/ 7 h 7"/>
                      <a:gd name="T10" fmla="*/ 32 w 32"/>
                      <a:gd name="T11" fmla="*/ 7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2"/>
                      <a:gd name="T19" fmla="*/ 0 h 7"/>
                      <a:gd name="T20" fmla="*/ 32 w 32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2" h="7">
                        <a:moveTo>
                          <a:pt x="32" y="7"/>
                        </a:moveTo>
                        <a:lnTo>
                          <a:pt x="0" y="7"/>
                        </a:lnTo>
                        <a:lnTo>
                          <a:pt x="0" y="0"/>
                        </a:lnTo>
                        <a:lnTo>
                          <a:pt x="32" y="0"/>
                        </a:lnTo>
                        <a:lnTo>
                          <a:pt x="32" y="7"/>
                        </a:lnTo>
                        <a:close/>
                      </a:path>
                    </a:pathLst>
                  </a:custGeom>
                  <a:solidFill>
                    <a:srgbClr val="A69C7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80" name="Freeform 1821"/>
                  <p:cNvSpPr>
                    <a:spLocks/>
                  </p:cNvSpPr>
                  <p:nvPr/>
                </p:nvSpPr>
                <p:spPr bwMode="auto">
                  <a:xfrm>
                    <a:off x="2815" y="1235"/>
                    <a:ext cx="32" cy="7"/>
                  </a:xfrm>
                  <a:custGeom>
                    <a:avLst/>
                    <a:gdLst>
                      <a:gd name="T0" fmla="*/ 32 w 32"/>
                      <a:gd name="T1" fmla="*/ 7 h 7"/>
                      <a:gd name="T2" fmla="*/ 0 w 32"/>
                      <a:gd name="T3" fmla="*/ 7 h 7"/>
                      <a:gd name="T4" fmla="*/ 0 w 32"/>
                      <a:gd name="T5" fmla="*/ 0 h 7"/>
                      <a:gd name="T6" fmla="*/ 32 w 32"/>
                      <a:gd name="T7" fmla="*/ 0 h 7"/>
                      <a:gd name="T8" fmla="*/ 32 w 32"/>
                      <a:gd name="T9" fmla="*/ 7 h 7"/>
                      <a:gd name="T10" fmla="*/ 32 w 32"/>
                      <a:gd name="T11" fmla="*/ 7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2"/>
                      <a:gd name="T19" fmla="*/ 0 h 7"/>
                      <a:gd name="T20" fmla="*/ 32 w 32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2" h="7">
                        <a:moveTo>
                          <a:pt x="32" y="7"/>
                        </a:moveTo>
                        <a:lnTo>
                          <a:pt x="0" y="7"/>
                        </a:lnTo>
                        <a:lnTo>
                          <a:pt x="0" y="0"/>
                        </a:lnTo>
                        <a:lnTo>
                          <a:pt x="32" y="0"/>
                        </a:lnTo>
                        <a:lnTo>
                          <a:pt x="32" y="7"/>
                        </a:lnTo>
                        <a:close/>
                      </a:path>
                    </a:pathLst>
                  </a:custGeom>
                  <a:solidFill>
                    <a:srgbClr val="A69C7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81" name="Freeform 1822"/>
                  <p:cNvSpPr>
                    <a:spLocks/>
                  </p:cNvSpPr>
                  <p:nvPr/>
                </p:nvSpPr>
                <p:spPr bwMode="auto">
                  <a:xfrm>
                    <a:off x="2722" y="1248"/>
                    <a:ext cx="34" cy="7"/>
                  </a:xfrm>
                  <a:custGeom>
                    <a:avLst/>
                    <a:gdLst>
                      <a:gd name="T0" fmla="*/ 34 w 34"/>
                      <a:gd name="T1" fmla="*/ 7 h 7"/>
                      <a:gd name="T2" fmla="*/ 0 w 34"/>
                      <a:gd name="T3" fmla="*/ 7 h 7"/>
                      <a:gd name="T4" fmla="*/ 0 w 34"/>
                      <a:gd name="T5" fmla="*/ 0 h 7"/>
                      <a:gd name="T6" fmla="*/ 34 w 34"/>
                      <a:gd name="T7" fmla="*/ 0 h 7"/>
                      <a:gd name="T8" fmla="*/ 34 w 34"/>
                      <a:gd name="T9" fmla="*/ 7 h 7"/>
                      <a:gd name="T10" fmla="*/ 34 w 34"/>
                      <a:gd name="T11" fmla="*/ 7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4"/>
                      <a:gd name="T19" fmla="*/ 0 h 7"/>
                      <a:gd name="T20" fmla="*/ 34 w 34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4" h="7">
                        <a:moveTo>
                          <a:pt x="34" y="7"/>
                        </a:moveTo>
                        <a:lnTo>
                          <a:pt x="0" y="7"/>
                        </a:lnTo>
                        <a:lnTo>
                          <a:pt x="0" y="0"/>
                        </a:lnTo>
                        <a:lnTo>
                          <a:pt x="34" y="0"/>
                        </a:lnTo>
                        <a:lnTo>
                          <a:pt x="34" y="7"/>
                        </a:lnTo>
                        <a:close/>
                      </a:path>
                    </a:pathLst>
                  </a:custGeom>
                  <a:solidFill>
                    <a:srgbClr val="A69C7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82" name="Freeform 1823"/>
                  <p:cNvSpPr>
                    <a:spLocks/>
                  </p:cNvSpPr>
                  <p:nvPr/>
                </p:nvSpPr>
                <p:spPr bwMode="auto">
                  <a:xfrm>
                    <a:off x="2770" y="1248"/>
                    <a:ext cx="32" cy="7"/>
                  </a:xfrm>
                  <a:custGeom>
                    <a:avLst/>
                    <a:gdLst>
                      <a:gd name="T0" fmla="*/ 32 w 32"/>
                      <a:gd name="T1" fmla="*/ 7 h 7"/>
                      <a:gd name="T2" fmla="*/ 0 w 32"/>
                      <a:gd name="T3" fmla="*/ 7 h 7"/>
                      <a:gd name="T4" fmla="*/ 0 w 32"/>
                      <a:gd name="T5" fmla="*/ 0 h 7"/>
                      <a:gd name="T6" fmla="*/ 32 w 32"/>
                      <a:gd name="T7" fmla="*/ 0 h 7"/>
                      <a:gd name="T8" fmla="*/ 32 w 32"/>
                      <a:gd name="T9" fmla="*/ 7 h 7"/>
                      <a:gd name="T10" fmla="*/ 32 w 32"/>
                      <a:gd name="T11" fmla="*/ 7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2"/>
                      <a:gd name="T19" fmla="*/ 0 h 7"/>
                      <a:gd name="T20" fmla="*/ 32 w 32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2" h="7">
                        <a:moveTo>
                          <a:pt x="32" y="7"/>
                        </a:moveTo>
                        <a:lnTo>
                          <a:pt x="0" y="7"/>
                        </a:lnTo>
                        <a:lnTo>
                          <a:pt x="0" y="0"/>
                        </a:lnTo>
                        <a:lnTo>
                          <a:pt x="32" y="0"/>
                        </a:lnTo>
                        <a:lnTo>
                          <a:pt x="32" y="7"/>
                        </a:lnTo>
                        <a:close/>
                      </a:path>
                    </a:pathLst>
                  </a:custGeom>
                  <a:solidFill>
                    <a:srgbClr val="A69C7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83" name="Freeform 1824"/>
                  <p:cNvSpPr>
                    <a:spLocks/>
                  </p:cNvSpPr>
                  <p:nvPr/>
                </p:nvSpPr>
                <p:spPr bwMode="auto">
                  <a:xfrm>
                    <a:off x="2722" y="1258"/>
                    <a:ext cx="34" cy="8"/>
                  </a:xfrm>
                  <a:custGeom>
                    <a:avLst/>
                    <a:gdLst>
                      <a:gd name="T0" fmla="*/ 34 w 34"/>
                      <a:gd name="T1" fmla="*/ 8 h 8"/>
                      <a:gd name="T2" fmla="*/ 0 w 34"/>
                      <a:gd name="T3" fmla="*/ 8 h 8"/>
                      <a:gd name="T4" fmla="*/ 0 w 34"/>
                      <a:gd name="T5" fmla="*/ 0 h 8"/>
                      <a:gd name="T6" fmla="*/ 34 w 34"/>
                      <a:gd name="T7" fmla="*/ 0 h 8"/>
                      <a:gd name="T8" fmla="*/ 34 w 34"/>
                      <a:gd name="T9" fmla="*/ 8 h 8"/>
                      <a:gd name="T10" fmla="*/ 34 w 34"/>
                      <a:gd name="T11" fmla="*/ 8 h 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4"/>
                      <a:gd name="T19" fmla="*/ 0 h 8"/>
                      <a:gd name="T20" fmla="*/ 34 w 34"/>
                      <a:gd name="T21" fmla="*/ 8 h 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4" h="8">
                        <a:moveTo>
                          <a:pt x="34" y="8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lnTo>
                          <a:pt x="34" y="0"/>
                        </a:lnTo>
                        <a:lnTo>
                          <a:pt x="34" y="8"/>
                        </a:lnTo>
                        <a:close/>
                      </a:path>
                    </a:pathLst>
                  </a:custGeom>
                  <a:solidFill>
                    <a:srgbClr val="A67A4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84" name="Freeform 1825"/>
                  <p:cNvSpPr>
                    <a:spLocks/>
                  </p:cNvSpPr>
                  <p:nvPr/>
                </p:nvSpPr>
                <p:spPr bwMode="auto">
                  <a:xfrm>
                    <a:off x="2770" y="1258"/>
                    <a:ext cx="32" cy="8"/>
                  </a:xfrm>
                  <a:custGeom>
                    <a:avLst/>
                    <a:gdLst>
                      <a:gd name="T0" fmla="*/ 32 w 32"/>
                      <a:gd name="T1" fmla="*/ 8 h 8"/>
                      <a:gd name="T2" fmla="*/ 0 w 32"/>
                      <a:gd name="T3" fmla="*/ 8 h 8"/>
                      <a:gd name="T4" fmla="*/ 0 w 32"/>
                      <a:gd name="T5" fmla="*/ 0 h 8"/>
                      <a:gd name="T6" fmla="*/ 32 w 32"/>
                      <a:gd name="T7" fmla="*/ 0 h 8"/>
                      <a:gd name="T8" fmla="*/ 32 w 32"/>
                      <a:gd name="T9" fmla="*/ 8 h 8"/>
                      <a:gd name="T10" fmla="*/ 32 w 32"/>
                      <a:gd name="T11" fmla="*/ 8 h 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2"/>
                      <a:gd name="T19" fmla="*/ 0 h 8"/>
                      <a:gd name="T20" fmla="*/ 32 w 32"/>
                      <a:gd name="T21" fmla="*/ 8 h 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2" h="8">
                        <a:moveTo>
                          <a:pt x="32" y="8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lnTo>
                          <a:pt x="32" y="0"/>
                        </a:lnTo>
                        <a:lnTo>
                          <a:pt x="32" y="8"/>
                        </a:lnTo>
                        <a:close/>
                      </a:path>
                    </a:pathLst>
                  </a:custGeom>
                  <a:solidFill>
                    <a:srgbClr val="A69C7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85" name="Freeform 1826"/>
                  <p:cNvSpPr>
                    <a:spLocks/>
                  </p:cNvSpPr>
                  <p:nvPr/>
                </p:nvSpPr>
                <p:spPr bwMode="auto">
                  <a:xfrm>
                    <a:off x="2722" y="1271"/>
                    <a:ext cx="34" cy="7"/>
                  </a:xfrm>
                  <a:custGeom>
                    <a:avLst/>
                    <a:gdLst>
                      <a:gd name="T0" fmla="*/ 34 w 34"/>
                      <a:gd name="T1" fmla="*/ 7 h 7"/>
                      <a:gd name="T2" fmla="*/ 0 w 34"/>
                      <a:gd name="T3" fmla="*/ 7 h 7"/>
                      <a:gd name="T4" fmla="*/ 0 w 34"/>
                      <a:gd name="T5" fmla="*/ 0 h 7"/>
                      <a:gd name="T6" fmla="*/ 34 w 34"/>
                      <a:gd name="T7" fmla="*/ 0 h 7"/>
                      <a:gd name="T8" fmla="*/ 34 w 34"/>
                      <a:gd name="T9" fmla="*/ 7 h 7"/>
                      <a:gd name="T10" fmla="*/ 34 w 34"/>
                      <a:gd name="T11" fmla="*/ 7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4"/>
                      <a:gd name="T19" fmla="*/ 0 h 7"/>
                      <a:gd name="T20" fmla="*/ 34 w 34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4" h="7">
                        <a:moveTo>
                          <a:pt x="34" y="7"/>
                        </a:moveTo>
                        <a:lnTo>
                          <a:pt x="0" y="7"/>
                        </a:lnTo>
                        <a:lnTo>
                          <a:pt x="0" y="0"/>
                        </a:lnTo>
                        <a:lnTo>
                          <a:pt x="34" y="0"/>
                        </a:lnTo>
                        <a:lnTo>
                          <a:pt x="34" y="7"/>
                        </a:lnTo>
                        <a:close/>
                      </a:path>
                    </a:pathLst>
                  </a:custGeom>
                  <a:solidFill>
                    <a:srgbClr val="A69C7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86" name="Freeform 1827"/>
                  <p:cNvSpPr>
                    <a:spLocks/>
                  </p:cNvSpPr>
                  <p:nvPr/>
                </p:nvSpPr>
                <p:spPr bwMode="auto">
                  <a:xfrm>
                    <a:off x="2770" y="1271"/>
                    <a:ext cx="32" cy="7"/>
                  </a:xfrm>
                  <a:custGeom>
                    <a:avLst/>
                    <a:gdLst>
                      <a:gd name="T0" fmla="*/ 32 w 32"/>
                      <a:gd name="T1" fmla="*/ 7 h 7"/>
                      <a:gd name="T2" fmla="*/ 0 w 32"/>
                      <a:gd name="T3" fmla="*/ 7 h 7"/>
                      <a:gd name="T4" fmla="*/ 0 w 32"/>
                      <a:gd name="T5" fmla="*/ 0 h 7"/>
                      <a:gd name="T6" fmla="*/ 32 w 32"/>
                      <a:gd name="T7" fmla="*/ 0 h 7"/>
                      <a:gd name="T8" fmla="*/ 32 w 32"/>
                      <a:gd name="T9" fmla="*/ 7 h 7"/>
                      <a:gd name="T10" fmla="*/ 32 w 32"/>
                      <a:gd name="T11" fmla="*/ 7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2"/>
                      <a:gd name="T19" fmla="*/ 0 h 7"/>
                      <a:gd name="T20" fmla="*/ 32 w 32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2" h="7">
                        <a:moveTo>
                          <a:pt x="32" y="7"/>
                        </a:moveTo>
                        <a:lnTo>
                          <a:pt x="0" y="7"/>
                        </a:lnTo>
                        <a:lnTo>
                          <a:pt x="0" y="0"/>
                        </a:lnTo>
                        <a:lnTo>
                          <a:pt x="32" y="0"/>
                        </a:lnTo>
                        <a:lnTo>
                          <a:pt x="32" y="7"/>
                        </a:lnTo>
                        <a:close/>
                      </a:path>
                    </a:pathLst>
                  </a:custGeom>
                  <a:solidFill>
                    <a:srgbClr val="A69C7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87" name="Freeform 1828"/>
                  <p:cNvSpPr>
                    <a:spLocks/>
                  </p:cNvSpPr>
                  <p:nvPr/>
                </p:nvSpPr>
                <p:spPr bwMode="auto">
                  <a:xfrm>
                    <a:off x="2722" y="1283"/>
                    <a:ext cx="34" cy="8"/>
                  </a:xfrm>
                  <a:custGeom>
                    <a:avLst/>
                    <a:gdLst>
                      <a:gd name="T0" fmla="*/ 34 w 34"/>
                      <a:gd name="T1" fmla="*/ 8 h 8"/>
                      <a:gd name="T2" fmla="*/ 0 w 34"/>
                      <a:gd name="T3" fmla="*/ 8 h 8"/>
                      <a:gd name="T4" fmla="*/ 0 w 34"/>
                      <a:gd name="T5" fmla="*/ 0 h 8"/>
                      <a:gd name="T6" fmla="*/ 34 w 34"/>
                      <a:gd name="T7" fmla="*/ 0 h 8"/>
                      <a:gd name="T8" fmla="*/ 34 w 34"/>
                      <a:gd name="T9" fmla="*/ 8 h 8"/>
                      <a:gd name="T10" fmla="*/ 34 w 34"/>
                      <a:gd name="T11" fmla="*/ 8 h 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4"/>
                      <a:gd name="T19" fmla="*/ 0 h 8"/>
                      <a:gd name="T20" fmla="*/ 34 w 34"/>
                      <a:gd name="T21" fmla="*/ 8 h 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4" h="8">
                        <a:moveTo>
                          <a:pt x="34" y="8"/>
                        </a:moveTo>
                        <a:lnTo>
                          <a:pt x="0" y="8"/>
                        </a:lnTo>
                        <a:lnTo>
                          <a:pt x="0" y="0"/>
                        </a:lnTo>
                        <a:lnTo>
                          <a:pt x="34" y="0"/>
                        </a:lnTo>
                        <a:lnTo>
                          <a:pt x="34" y="8"/>
                        </a:lnTo>
                        <a:close/>
                      </a:path>
                    </a:pathLst>
                  </a:custGeom>
                  <a:solidFill>
                    <a:srgbClr val="A69C7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88" name="Freeform 1829"/>
                  <p:cNvSpPr>
                    <a:spLocks/>
                  </p:cNvSpPr>
                  <p:nvPr/>
                </p:nvSpPr>
                <p:spPr bwMode="auto">
                  <a:xfrm>
                    <a:off x="2722" y="1294"/>
                    <a:ext cx="34" cy="7"/>
                  </a:xfrm>
                  <a:custGeom>
                    <a:avLst/>
                    <a:gdLst>
                      <a:gd name="T0" fmla="*/ 34 w 34"/>
                      <a:gd name="T1" fmla="*/ 7 h 7"/>
                      <a:gd name="T2" fmla="*/ 0 w 34"/>
                      <a:gd name="T3" fmla="*/ 7 h 7"/>
                      <a:gd name="T4" fmla="*/ 0 w 34"/>
                      <a:gd name="T5" fmla="*/ 0 h 7"/>
                      <a:gd name="T6" fmla="*/ 34 w 34"/>
                      <a:gd name="T7" fmla="*/ 0 h 7"/>
                      <a:gd name="T8" fmla="*/ 34 w 34"/>
                      <a:gd name="T9" fmla="*/ 7 h 7"/>
                      <a:gd name="T10" fmla="*/ 34 w 34"/>
                      <a:gd name="T11" fmla="*/ 7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4"/>
                      <a:gd name="T19" fmla="*/ 0 h 7"/>
                      <a:gd name="T20" fmla="*/ 34 w 34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4" h="7">
                        <a:moveTo>
                          <a:pt x="34" y="7"/>
                        </a:moveTo>
                        <a:lnTo>
                          <a:pt x="0" y="7"/>
                        </a:lnTo>
                        <a:lnTo>
                          <a:pt x="0" y="0"/>
                        </a:lnTo>
                        <a:lnTo>
                          <a:pt x="34" y="0"/>
                        </a:lnTo>
                        <a:lnTo>
                          <a:pt x="34" y="7"/>
                        </a:lnTo>
                        <a:close/>
                      </a:path>
                    </a:pathLst>
                  </a:custGeom>
                  <a:solidFill>
                    <a:srgbClr val="A69C7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89" name="Freeform 1830"/>
                  <p:cNvSpPr>
                    <a:spLocks/>
                  </p:cNvSpPr>
                  <p:nvPr/>
                </p:nvSpPr>
                <p:spPr bwMode="auto">
                  <a:xfrm>
                    <a:off x="2368" y="999"/>
                    <a:ext cx="173" cy="352"/>
                  </a:xfrm>
                  <a:custGeom>
                    <a:avLst/>
                    <a:gdLst>
                      <a:gd name="T0" fmla="*/ 141 w 173"/>
                      <a:gd name="T1" fmla="*/ 4 h 352"/>
                      <a:gd name="T2" fmla="*/ 0 w 173"/>
                      <a:gd name="T3" fmla="*/ 4 h 352"/>
                      <a:gd name="T4" fmla="*/ 0 w 173"/>
                      <a:gd name="T5" fmla="*/ 352 h 352"/>
                      <a:gd name="T6" fmla="*/ 111 w 173"/>
                      <a:gd name="T7" fmla="*/ 352 h 352"/>
                      <a:gd name="T8" fmla="*/ 173 w 173"/>
                      <a:gd name="T9" fmla="*/ 225 h 352"/>
                      <a:gd name="T10" fmla="*/ 166 w 173"/>
                      <a:gd name="T11" fmla="*/ 0 h 352"/>
                      <a:gd name="T12" fmla="*/ 141 w 173"/>
                      <a:gd name="T13" fmla="*/ 4 h 352"/>
                      <a:gd name="T14" fmla="*/ 141 w 173"/>
                      <a:gd name="T15" fmla="*/ 4 h 3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73"/>
                      <a:gd name="T25" fmla="*/ 0 h 352"/>
                      <a:gd name="T26" fmla="*/ 173 w 173"/>
                      <a:gd name="T27" fmla="*/ 352 h 3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73" h="352">
                        <a:moveTo>
                          <a:pt x="141" y="4"/>
                        </a:moveTo>
                        <a:lnTo>
                          <a:pt x="0" y="4"/>
                        </a:lnTo>
                        <a:lnTo>
                          <a:pt x="0" y="352"/>
                        </a:lnTo>
                        <a:lnTo>
                          <a:pt x="111" y="352"/>
                        </a:lnTo>
                        <a:lnTo>
                          <a:pt x="173" y="225"/>
                        </a:lnTo>
                        <a:lnTo>
                          <a:pt x="166" y="0"/>
                        </a:lnTo>
                        <a:lnTo>
                          <a:pt x="141" y="4"/>
                        </a:lnTo>
                        <a:close/>
                      </a:path>
                    </a:pathLst>
                  </a:custGeom>
                  <a:solidFill>
                    <a:srgbClr val="8A8A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90" name="Freeform 1831"/>
                  <p:cNvSpPr>
                    <a:spLocks/>
                  </p:cNvSpPr>
                  <p:nvPr/>
                </p:nvSpPr>
                <p:spPr bwMode="auto">
                  <a:xfrm>
                    <a:off x="2459" y="967"/>
                    <a:ext cx="125" cy="390"/>
                  </a:xfrm>
                  <a:custGeom>
                    <a:avLst/>
                    <a:gdLst>
                      <a:gd name="T0" fmla="*/ 79 w 125"/>
                      <a:gd name="T1" fmla="*/ 23 h 390"/>
                      <a:gd name="T2" fmla="*/ 57 w 125"/>
                      <a:gd name="T3" fmla="*/ 0 h 390"/>
                      <a:gd name="T4" fmla="*/ 38 w 125"/>
                      <a:gd name="T5" fmla="*/ 13 h 390"/>
                      <a:gd name="T6" fmla="*/ 38 w 125"/>
                      <a:gd name="T7" fmla="*/ 88 h 390"/>
                      <a:gd name="T8" fmla="*/ 22 w 125"/>
                      <a:gd name="T9" fmla="*/ 88 h 390"/>
                      <a:gd name="T10" fmla="*/ 22 w 125"/>
                      <a:gd name="T11" fmla="*/ 113 h 390"/>
                      <a:gd name="T12" fmla="*/ 0 w 125"/>
                      <a:gd name="T13" fmla="*/ 113 h 390"/>
                      <a:gd name="T14" fmla="*/ 0 w 125"/>
                      <a:gd name="T15" fmla="*/ 384 h 390"/>
                      <a:gd name="T16" fmla="*/ 29 w 125"/>
                      <a:gd name="T17" fmla="*/ 390 h 390"/>
                      <a:gd name="T18" fmla="*/ 125 w 125"/>
                      <a:gd name="T19" fmla="*/ 234 h 390"/>
                      <a:gd name="T20" fmla="*/ 79 w 125"/>
                      <a:gd name="T21" fmla="*/ 23 h 390"/>
                      <a:gd name="T22" fmla="*/ 79 w 125"/>
                      <a:gd name="T23" fmla="*/ 23 h 39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25"/>
                      <a:gd name="T37" fmla="*/ 0 h 390"/>
                      <a:gd name="T38" fmla="*/ 125 w 125"/>
                      <a:gd name="T39" fmla="*/ 390 h 390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25" h="390">
                        <a:moveTo>
                          <a:pt x="79" y="23"/>
                        </a:moveTo>
                        <a:lnTo>
                          <a:pt x="57" y="0"/>
                        </a:lnTo>
                        <a:lnTo>
                          <a:pt x="38" y="13"/>
                        </a:lnTo>
                        <a:lnTo>
                          <a:pt x="38" y="88"/>
                        </a:lnTo>
                        <a:lnTo>
                          <a:pt x="22" y="88"/>
                        </a:lnTo>
                        <a:lnTo>
                          <a:pt x="22" y="113"/>
                        </a:lnTo>
                        <a:lnTo>
                          <a:pt x="0" y="113"/>
                        </a:lnTo>
                        <a:lnTo>
                          <a:pt x="0" y="384"/>
                        </a:lnTo>
                        <a:lnTo>
                          <a:pt x="29" y="390"/>
                        </a:lnTo>
                        <a:lnTo>
                          <a:pt x="125" y="234"/>
                        </a:lnTo>
                        <a:lnTo>
                          <a:pt x="79" y="23"/>
                        </a:lnTo>
                        <a:close/>
                      </a:path>
                    </a:pathLst>
                  </a:custGeom>
                  <a:solidFill>
                    <a:srgbClr val="BDC9D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91" name="Freeform 1832"/>
                  <p:cNvSpPr>
                    <a:spLocks/>
                  </p:cNvSpPr>
                  <p:nvPr/>
                </p:nvSpPr>
                <p:spPr bwMode="auto">
                  <a:xfrm>
                    <a:off x="2479" y="955"/>
                    <a:ext cx="178" cy="402"/>
                  </a:xfrm>
                  <a:custGeom>
                    <a:avLst/>
                    <a:gdLst>
                      <a:gd name="T0" fmla="*/ 178 w 178"/>
                      <a:gd name="T1" fmla="*/ 400 h 402"/>
                      <a:gd name="T2" fmla="*/ 178 w 178"/>
                      <a:gd name="T3" fmla="*/ 12 h 402"/>
                      <a:gd name="T4" fmla="*/ 128 w 178"/>
                      <a:gd name="T5" fmla="*/ 12 h 402"/>
                      <a:gd name="T6" fmla="*/ 128 w 178"/>
                      <a:gd name="T7" fmla="*/ 0 h 402"/>
                      <a:gd name="T8" fmla="*/ 82 w 178"/>
                      <a:gd name="T9" fmla="*/ 0 h 402"/>
                      <a:gd name="T10" fmla="*/ 82 w 178"/>
                      <a:gd name="T11" fmla="*/ 12 h 402"/>
                      <a:gd name="T12" fmla="*/ 39 w 178"/>
                      <a:gd name="T13" fmla="*/ 12 h 402"/>
                      <a:gd name="T14" fmla="*/ 39 w 178"/>
                      <a:gd name="T15" fmla="*/ 96 h 402"/>
                      <a:gd name="T16" fmla="*/ 18 w 178"/>
                      <a:gd name="T17" fmla="*/ 96 h 402"/>
                      <a:gd name="T18" fmla="*/ 18 w 178"/>
                      <a:gd name="T19" fmla="*/ 123 h 402"/>
                      <a:gd name="T20" fmla="*/ 0 w 178"/>
                      <a:gd name="T21" fmla="*/ 123 h 402"/>
                      <a:gd name="T22" fmla="*/ 0 w 178"/>
                      <a:gd name="T23" fmla="*/ 402 h 402"/>
                      <a:gd name="T24" fmla="*/ 178 w 178"/>
                      <a:gd name="T25" fmla="*/ 400 h 402"/>
                      <a:gd name="T26" fmla="*/ 178 w 178"/>
                      <a:gd name="T27" fmla="*/ 400 h 402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78"/>
                      <a:gd name="T43" fmla="*/ 0 h 402"/>
                      <a:gd name="T44" fmla="*/ 178 w 178"/>
                      <a:gd name="T45" fmla="*/ 402 h 402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78" h="402">
                        <a:moveTo>
                          <a:pt x="178" y="400"/>
                        </a:moveTo>
                        <a:lnTo>
                          <a:pt x="178" y="12"/>
                        </a:lnTo>
                        <a:lnTo>
                          <a:pt x="128" y="12"/>
                        </a:lnTo>
                        <a:lnTo>
                          <a:pt x="128" y="0"/>
                        </a:lnTo>
                        <a:lnTo>
                          <a:pt x="82" y="0"/>
                        </a:lnTo>
                        <a:lnTo>
                          <a:pt x="82" y="12"/>
                        </a:lnTo>
                        <a:lnTo>
                          <a:pt x="39" y="12"/>
                        </a:lnTo>
                        <a:lnTo>
                          <a:pt x="39" y="96"/>
                        </a:lnTo>
                        <a:lnTo>
                          <a:pt x="18" y="96"/>
                        </a:lnTo>
                        <a:lnTo>
                          <a:pt x="18" y="123"/>
                        </a:lnTo>
                        <a:lnTo>
                          <a:pt x="0" y="123"/>
                        </a:lnTo>
                        <a:lnTo>
                          <a:pt x="0" y="402"/>
                        </a:lnTo>
                        <a:lnTo>
                          <a:pt x="178" y="400"/>
                        </a:lnTo>
                        <a:close/>
                      </a:path>
                    </a:pathLst>
                  </a:custGeom>
                  <a:solidFill>
                    <a:srgbClr val="617A8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92" name="Freeform 1833"/>
                  <p:cNvSpPr>
                    <a:spLocks/>
                  </p:cNvSpPr>
                  <p:nvPr/>
                </p:nvSpPr>
                <p:spPr bwMode="auto">
                  <a:xfrm>
                    <a:off x="2497" y="978"/>
                    <a:ext cx="139" cy="377"/>
                  </a:xfrm>
                  <a:custGeom>
                    <a:avLst/>
                    <a:gdLst>
                      <a:gd name="T0" fmla="*/ 1 w 139"/>
                      <a:gd name="T1" fmla="*/ 377 h 377"/>
                      <a:gd name="T2" fmla="*/ 0 w 139"/>
                      <a:gd name="T3" fmla="*/ 118 h 377"/>
                      <a:gd name="T4" fmla="*/ 35 w 139"/>
                      <a:gd name="T5" fmla="*/ 109 h 377"/>
                      <a:gd name="T6" fmla="*/ 50 w 139"/>
                      <a:gd name="T7" fmla="*/ 5 h 377"/>
                      <a:gd name="T8" fmla="*/ 135 w 139"/>
                      <a:gd name="T9" fmla="*/ 0 h 377"/>
                      <a:gd name="T10" fmla="*/ 135 w 139"/>
                      <a:gd name="T11" fmla="*/ 86 h 377"/>
                      <a:gd name="T12" fmla="*/ 94 w 139"/>
                      <a:gd name="T13" fmla="*/ 134 h 377"/>
                      <a:gd name="T14" fmla="*/ 139 w 139"/>
                      <a:gd name="T15" fmla="*/ 146 h 377"/>
                      <a:gd name="T16" fmla="*/ 130 w 139"/>
                      <a:gd name="T17" fmla="*/ 373 h 377"/>
                      <a:gd name="T18" fmla="*/ 1 w 139"/>
                      <a:gd name="T19" fmla="*/ 377 h 377"/>
                      <a:gd name="T20" fmla="*/ 1 w 139"/>
                      <a:gd name="T21" fmla="*/ 377 h 37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39"/>
                      <a:gd name="T34" fmla="*/ 0 h 377"/>
                      <a:gd name="T35" fmla="*/ 139 w 139"/>
                      <a:gd name="T36" fmla="*/ 377 h 377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39" h="377">
                        <a:moveTo>
                          <a:pt x="1" y="377"/>
                        </a:moveTo>
                        <a:lnTo>
                          <a:pt x="0" y="118"/>
                        </a:lnTo>
                        <a:lnTo>
                          <a:pt x="35" y="109"/>
                        </a:lnTo>
                        <a:lnTo>
                          <a:pt x="50" y="5"/>
                        </a:lnTo>
                        <a:lnTo>
                          <a:pt x="135" y="0"/>
                        </a:lnTo>
                        <a:lnTo>
                          <a:pt x="135" y="86"/>
                        </a:lnTo>
                        <a:lnTo>
                          <a:pt x="94" y="134"/>
                        </a:lnTo>
                        <a:lnTo>
                          <a:pt x="139" y="146"/>
                        </a:lnTo>
                        <a:lnTo>
                          <a:pt x="130" y="373"/>
                        </a:lnTo>
                        <a:lnTo>
                          <a:pt x="1" y="377"/>
                        </a:lnTo>
                        <a:close/>
                      </a:path>
                    </a:pathLst>
                  </a:custGeom>
                  <a:solidFill>
                    <a:srgbClr val="738C9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93" name="Freeform 1834"/>
                  <p:cNvSpPr>
                    <a:spLocks/>
                  </p:cNvSpPr>
                  <p:nvPr/>
                </p:nvSpPr>
                <p:spPr bwMode="auto">
                  <a:xfrm>
                    <a:off x="2522" y="1048"/>
                    <a:ext cx="35" cy="5"/>
                  </a:xfrm>
                  <a:custGeom>
                    <a:avLst/>
                    <a:gdLst>
                      <a:gd name="T0" fmla="*/ 35 w 35"/>
                      <a:gd name="T1" fmla="*/ 5 h 5"/>
                      <a:gd name="T2" fmla="*/ 0 w 35"/>
                      <a:gd name="T3" fmla="*/ 5 h 5"/>
                      <a:gd name="T4" fmla="*/ 0 w 35"/>
                      <a:gd name="T5" fmla="*/ 0 h 5"/>
                      <a:gd name="T6" fmla="*/ 35 w 35"/>
                      <a:gd name="T7" fmla="*/ 0 h 5"/>
                      <a:gd name="T8" fmla="*/ 35 w 35"/>
                      <a:gd name="T9" fmla="*/ 5 h 5"/>
                      <a:gd name="T10" fmla="*/ 35 w 35"/>
                      <a:gd name="T11" fmla="*/ 5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5"/>
                      <a:gd name="T19" fmla="*/ 0 h 5"/>
                      <a:gd name="T20" fmla="*/ 35 w 35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5" h="5">
                        <a:moveTo>
                          <a:pt x="35" y="5"/>
                        </a:move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35" y="0"/>
                        </a:lnTo>
                        <a:lnTo>
                          <a:pt x="35" y="5"/>
                        </a:lnTo>
                        <a:close/>
                      </a:path>
                    </a:pathLst>
                  </a:custGeom>
                  <a:solidFill>
                    <a:srgbClr val="4A697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94" name="Freeform 1835"/>
                  <p:cNvSpPr>
                    <a:spLocks/>
                  </p:cNvSpPr>
                  <p:nvPr/>
                </p:nvSpPr>
                <p:spPr bwMode="auto">
                  <a:xfrm>
                    <a:off x="2523" y="1080"/>
                    <a:ext cx="34" cy="3"/>
                  </a:xfrm>
                  <a:custGeom>
                    <a:avLst/>
                    <a:gdLst>
                      <a:gd name="T0" fmla="*/ 34 w 34"/>
                      <a:gd name="T1" fmla="*/ 3 h 3"/>
                      <a:gd name="T2" fmla="*/ 0 w 34"/>
                      <a:gd name="T3" fmla="*/ 3 h 3"/>
                      <a:gd name="T4" fmla="*/ 0 w 34"/>
                      <a:gd name="T5" fmla="*/ 0 h 3"/>
                      <a:gd name="T6" fmla="*/ 34 w 34"/>
                      <a:gd name="T7" fmla="*/ 0 h 3"/>
                      <a:gd name="T8" fmla="*/ 34 w 34"/>
                      <a:gd name="T9" fmla="*/ 3 h 3"/>
                      <a:gd name="T10" fmla="*/ 34 w 34"/>
                      <a:gd name="T11" fmla="*/ 3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4"/>
                      <a:gd name="T19" fmla="*/ 0 h 3"/>
                      <a:gd name="T20" fmla="*/ 34 w 34"/>
                      <a:gd name="T21" fmla="*/ 3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4" h="3">
                        <a:moveTo>
                          <a:pt x="34" y="3"/>
                        </a:moveTo>
                        <a:lnTo>
                          <a:pt x="0" y="3"/>
                        </a:lnTo>
                        <a:lnTo>
                          <a:pt x="0" y="0"/>
                        </a:lnTo>
                        <a:lnTo>
                          <a:pt x="34" y="0"/>
                        </a:lnTo>
                        <a:lnTo>
                          <a:pt x="34" y="3"/>
                        </a:lnTo>
                        <a:close/>
                      </a:path>
                    </a:pathLst>
                  </a:custGeom>
                  <a:solidFill>
                    <a:srgbClr val="4A697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95" name="Freeform 1836"/>
                  <p:cNvSpPr>
                    <a:spLocks/>
                  </p:cNvSpPr>
                  <p:nvPr/>
                </p:nvSpPr>
                <p:spPr bwMode="auto">
                  <a:xfrm>
                    <a:off x="2522" y="1108"/>
                    <a:ext cx="35" cy="6"/>
                  </a:xfrm>
                  <a:custGeom>
                    <a:avLst/>
                    <a:gdLst>
                      <a:gd name="T0" fmla="*/ 35 w 35"/>
                      <a:gd name="T1" fmla="*/ 6 h 6"/>
                      <a:gd name="T2" fmla="*/ 0 w 35"/>
                      <a:gd name="T3" fmla="*/ 6 h 6"/>
                      <a:gd name="T4" fmla="*/ 0 w 35"/>
                      <a:gd name="T5" fmla="*/ 0 h 6"/>
                      <a:gd name="T6" fmla="*/ 35 w 35"/>
                      <a:gd name="T7" fmla="*/ 0 h 6"/>
                      <a:gd name="T8" fmla="*/ 35 w 35"/>
                      <a:gd name="T9" fmla="*/ 6 h 6"/>
                      <a:gd name="T10" fmla="*/ 35 w 35"/>
                      <a:gd name="T11" fmla="*/ 6 h 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5"/>
                      <a:gd name="T19" fmla="*/ 0 h 6"/>
                      <a:gd name="T20" fmla="*/ 35 w 35"/>
                      <a:gd name="T21" fmla="*/ 6 h 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5" h="6">
                        <a:moveTo>
                          <a:pt x="35" y="6"/>
                        </a:moveTo>
                        <a:lnTo>
                          <a:pt x="0" y="6"/>
                        </a:lnTo>
                        <a:lnTo>
                          <a:pt x="0" y="0"/>
                        </a:lnTo>
                        <a:lnTo>
                          <a:pt x="35" y="0"/>
                        </a:lnTo>
                        <a:lnTo>
                          <a:pt x="35" y="6"/>
                        </a:lnTo>
                        <a:close/>
                      </a:path>
                    </a:pathLst>
                  </a:custGeom>
                  <a:solidFill>
                    <a:srgbClr val="4A697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96" name="Freeform 1837"/>
                  <p:cNvSpPr>
                    <a:spLocks/>
                  </p:cNvSpPr>
                  <p:nvPr/>
                </p:nvSpPr>
                <p:spPr bwMode="auto">
                  <a:xfrm>
                    <a:off x="2522" y="1133"/>
                    <a:ext cx="35" cy="4"/>
                  </a:xfrm>
                  <a:custGeom>
                    <a:avLst/>
                    <a:gdLst>
                      <a:gd name="T0" fmla="*/ 35 w 35"/>
                      <a:gd name="T1" fmla="*/ 4 h 4"/>
                      <a:gd name="T2" fmla="*/ 0 w 35"/>
                      <a:gd name="T3" fmla="*/ 4 h 4"/>
                      <a:gd name="T4" fmla="*/ 0 w 35"/>
                      <a:gd name="T5" fmla="*/ 0 h 4"/>
                      <a:gd name="T6" fmla="*/ 35 w 35"/>
                      <a:gd name="T7" fmla="*/ 0 h 4"/>
                      <a:gd name="T8" fmla="*/ 35 w 35"/>
                      <a:gd name="T9" fmla="*/ 4 h 4"/>
                      <a:gd name="T10" fmla="*/ 35 w 35"/>
                      <a:gd name="T11" fmla="*/ 4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5"/>
                      <a:gd name="T19" fmla="*/ 0 h 4"/>
                      <a:gd name="T20" fmla="*/ 35 w 35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5" h="4">
                        <a:moveTo>
                          <a:pt x="35" y="4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35" y="0"/>
                        </a:lnTo>
                        <a:lnTo>
                          <a:pt x="35" y="4"/>
                        </a:lnTo>
                        <a:close/>
                      </a:path>
                    </a:pathLst>
                  </a:custGeom>
                  <a:solidFill>
                    <a:srgbClr val="4A697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97" name="Freeform 1838"/>
                  <p:cNvSpPr>
                    <a:spLocks/>
                  </p:cNvSpPr>
                  <p:nvPr/>
                </p:nvSpPr>
                <p:spPr bwMode="auto">
                  <a:xfrm>
                    <a:off x="2522" y="1162"/>
                    <a:ext cx="35" cy="5"/>
                  </a:xfrm>
                  <a:custGeom>
                    <a:avLst/>
                    <a:gdLst>
                      <a:gd name="T0" fmla="*/ 35 w 35"/>
                      <a:gd name="T1" fmla="*/ 5 h 5"/>
                      <a:gd name="T2" fmla="*/ 0 w 35"/>
                      <a:gd name="T3" fmla="*/ 5 h 5"/>
                      <a:gd name="T4" fmla="*/ 0 w 35"/>
                      <a:gd name="T5" fmla="*/ 0 h 5"/>
                      <a:gd name="T6" fmla="*/ 35 w 35"/>
                      <a:gd name="T7" fmla="*/ 0 h 5"/>
                      <a:gd name="T8" fmla="*/ 35 w 35"/>
                      <a:gd name="T9" fmla="*/ 5 h 5"/>
                      <a:gd name="T10" fmla="*/ 35 w 35"/>
                      <a:gd name="T11" fmla="*/ 5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5"/>
                      <a:gd name="T19" fmla="*/ 0 h 5"/>
                      <a:gd name="T20" fmla="*/ 35 w 35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5" h="5">
                        <a:moveTo>
                          <a:pt x="35" y="5"/>
                        </a:move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35" y="0"/>
                        </a:lnTo>
                        <a:lnTo>
                          <a:pt x="35" y="5"/>
                        </a:lnTo>
                        <a:close/>
                      </a:path>
                    </a:pathLst>
                  </a:custGeom>
                  <a:solidFill>
                    <a:srgbClr val="4A697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98" name="Freeform 1839"/>
                  <p:cNvSpPr>
                    <a:spLocks/>
                  </p:cNvSpPr>
                  <p:nvPr/>
                </p:nvSpPr>
                <p:spPr bwMode="auto">
                  <a:xfrm>
                    <a:off x="2522" y="1192"/>
                    <a:ext cx="35" cy="6"/>
                  </a:xfrm>
                  <a:custGeom>
                    <a:avLst/>
                    <a:gdLst>
                      <a:gd name="T0" fmla="*/ 35 w 35"/>
                      <a:gd name="T1" fmla="*/ 6 h 6"/>
                      <a:gd name="T2" fmla="*/ 0 w 35"/>
                      <a:gd name="T3" fmla="*/ 6 h 6"/>
                      <a:gd name="T4" fmla="*/ 0 w 35"/>
                      <a:gd name="T5" fmla="*/ 0 h 6"/>
                      <a:gd name="T6" fmla="*/ 35 w 35"/>
                      <a:gd name="T7" fmla="*/ 0 h 6"/>
                      <a:gd name="T8" fmla="*/ 35 w 35"/>
                      <a:gd name="T9" fmla="*/ 6 h 6"/>
                      <a:gd name="T10" fmla="*/ 35 w 35"/>
                      <a:gd name="T11" fmla="*/ 6 h 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5"/>
                      <a:gd name="T19" fmla="*/ 0 h 6"/>
                      <a:gd name="T20" fmla="*/ 35 w 35"/>
                      <a:gd name="T21" fmla="*/ 6 h 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5" h="6">
                        <a:moveTo>
                          <a:pt x="35" y="6"/>
                        </a:moveTo>
                        <a:lnTo>
                          <a:pt x="0" y="6"/>
                        </a:lnTo>
                        <a:lnTo>
                          <a:pt x="0" y="0"/>
                        </a:lnTo>
                        <a:lnTo>
                          <a:pt x="35" y="0"/>
                        </a:lnTo>
                        <a:lnTo>
                          <a:pt x="35" y="6"/>
                        </a:lnTo>
                        <a:close/>
                      </a:path>
                    </a:pathLst>
                  </a:custGeom>
                  <a:solidFill>
                    <a:srgbClr val="4A697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99" name="Freeform 1840"/>
                  <p:cNvSpPr>
                    <a:spLocks/>
                  </p:cNvSpPr>
                  <p:nvPr/>
                </p:nvSpPr>
                <p:spPr bwMode="auto">
                  <a:xfrm>
                    <a:off x="2522" y="1217"/>
                    <a:ext cx="35" cy="4"/>
                  </a:xfrm>
                  <a:custGeom>
                    <a:avLst/>
                    <a:gdLst>
                      <a:gd name="T0" fmla="*/ 35 w 35"/>
                      <a:gd name="T1" fmla="*/ 4 h 4"/>
                      <a:gd name="T2" fmla="*/ 0 w 35"/>
                      <a:gd name="T3" fmla="*/ 4 h 4"/>
                      <a:gd name="T4" fmla="*/ 0 w 35"/>
                      <a:gd name="T5" fmla="*/ 0 h 4"/>
                      <a:gd name="T6" fmla="*/ 35 w 35"/>
                      <a:gd name="T7" fmla="*/ 0 h 4"/>
                      <a:gd name="T8" fmla="*/ 35 w 35"/>
                      <a:gd name="T9" fmla="*/ 4 h 4"/>
                      <a:gd name="T10" fmla="*/ 35 w 35"/>
                      <a:gd name="T11" fmla="*/ 4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5"/>
                      <a:gd name="T19" fmla="*/ 0 h 4"/>
                      <a:gd name="T20" fmla="*/ 35 w 35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5" h="4">
                        <a:moveTo>
                          <a:pt x="35" y="4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35" y="0"/>
                        </a:lnTo>
                        <a:lnTo>
                          <a:pt x="35" y="4"/>
                        </a:lnTo>
                        <a:close/>
                      </a:path>
                    </a:pathLst>
                  </a:custGeom>
                  <a:solidFill>
                    <a:srgbClr val="4A697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00" name="Freeform 1841"/>
                  <p:cNvSpPr>
                    <a:spLocks/>
                  </p:cNvSpPr>
                  <p:nvPr/>
                </p:nvSpPr>
                <p:spPr bwMode="auto">
                  <a:xfrm>
                    <a:off x="2523" y="994"/>
                    <a:ext cx="34" cy="4"/>
                  </a:xfrm>
                  <a:custGeom>
                    <a:avLst/>
                    <a:gdLst>
                      <a:gd name="T0" fmla="*/ 34 w 34"/>
                      <a:gd name="T1" fmla="*/ 4 h 4"/>
                      <a:gd name="T2" fmla="*/ 0 w 34"/>
                      <a:gd name="T3" fmla="*/ 4 h 4"/>
                      <a:gd name="T4" fmla="*/ 0 w 34"/>
                      <a:gd name="T5" fmla="*/ 0 h 4"/>
                      <a:gd name="T6" fmla="*/ 34 w 34"/>
                      <a:gd name="T7" fmla="*/ 0 h 4"/>
                      <a:gd name="T8" fmla="*/ 34 w 34"/>
                      <a:gd name="T9" fmla="*/ 4 h 4"/>
                      <a:gd name="T10" fmla="*/ 34 w 34"/>
                      <a:gd name="T11" fmla="*/ 4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4"/>
                      <a:gd name="T19" fmla="*/ 0 h 4"/>
                      <a:gd name="T20" fmla="*/ 34 w 34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4" h="4">
                        <a:moveTo>
                          <a:pt x="34" y="4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34" y="0"/>
                        </a:lnTo>
                        <a:lnTo>
                          <a:pt x="34" y="4"/>
                        </a:lnTo>
                        <a:close/>
                      </a:path>
                    </a:pathLst>
                  </a:custGeom>
                  <a:solidFill>
                    <a:srgbClr val="4A697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01" name="Freeform 1842"/>
                  <p:cNvSpPr>
                    <a:spLocks/>
                  </p:cNvSpPr>
                  <p:nvPr/>
                </p:nvSpPr>
                <p:spPr bwMode="auto">
                  <a:xfrm>
                    <a:off x="2523" y="1024"/>
                    <a:ext cx="34" cy="4"/>
                  </a:xfrm>
                  <a:custGeom>
                    <a:avLst/>
                    <a:gdLst>
                      <a:gd name="T0" fmla="*/ 34 w 34"/>
                      <a:gd name="T1" fmla="*/ 4 h 4"/>
                      <a:gd name="T2" fmla="*/ 0 w 34"/>
                      <a:gd name="T3" fmla="*/ 4 h 4"/>
                      <a:gd name="T4" fmla="*/ 0 w 34"/>
                      <a:gd name="T5" fmla="*/ 0 h 4"/>
                      <a:gd name="T6" fmla="*/ 34 w 34"/>
                      <a:gd name="T7" fmla="*/ 0 h 4"/>
                      <a:gd name="T8" fmla="*/ 34 w 34"/>
                      <a:gd name="T9" fmla="*/ 4 h 4"/>
                      <a:gd name="T10" fmla="*/ 34 w 34"/>
                      <a:gd name="T11" fmla="*/ 4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4"/>
                      <a:gd name="T19" fmla="*/ 0 h 4"/>
                      <a:gd name="T20" fmla="*/ 34 w 34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4" h="4">
                        <a:moveTo>
                          <a:pt x="34" y="4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34" y="0"/>
                        </a:lnTo>
                        <a:lnTo>
                          <a:pt x="34" y="4"/>
                        </a:lnTo>
                        <a:close/>
                      </a:path>
                    </a:pathLst>
                  </a:custGeom>
                  <a:solidFill>
                    <a:srgbClr val="4A697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02" name="Freeform 1843"/>
                  <p:cNvSpPr>
                    <a:spLocks/>
                  </p:cNvSpPr>
                  <p:nvPr/>
                </p:nvSpPr>
                <p:spPr bwMode="auto">
                  <a:xfrm>
                    <a:off x="3100" y="1115"/>
                    <a:ext cx="193" cy="8"/>
                  </a:xfrm>
                  <a:custGeom>
                    <a:avLst/>
                    <a:gdLst>
                      <a:gd name="T0" fmla="*/ 193 w 193"/>
                      <a:gd name="T1" fmla="*/ 0 h 8"/>
                      <a:gd name="T2" fmla="*/ 190 w 193"/>
                      <a:gd name="T3" fmla="*/ 0 h 8"/>
                      <a:gd name="T4" fmla="*/ 186 w 193"/>
                      <a:gd name="T5" fmla="*/ 0 h 8"/>
                      <a:gd name="T6" fmla="*/ 177 w 193"/>
                      <a:gd name="T7" fmla="*/ 0 h 8"/>
                      <a:gd name="T8" fmla="*/ 168 w 193"/>
                      <a:gd name="T9" fmla="*/ 0 h 8"/>
                      <a:gd name="T10" fmla="*/ 156 w 193"/>
                      <a:gd name="T11" fmla="*/ 0 h 8"/>
                      <a:gd name="T12" fmla="*/ 145 w 193"/>
                      <a:gd name="T13" fmla="*/ 0 h 8"/>
                      <a:gd name="T14" fmla="*/ 131 w 193"/>
                      <a:gd name="T15" fmla="*/ 0 h 8"/>
                      <a:gd name="T16" fmla="*/ 118 w 193"/>
                      <a:gd name="T17" fmla="*/ 0 h 8"/>
                      <a:gd name="T18" fmla="*/ 102 w 193"/>
                      <a:gd name="T19" fmla="*/ 0 h 8"/>
                      <a:gd name="T20" fmla="*/ 88 w 193"/>
                      <a:gd name="T21" fmla="*/ 0 h 8"/>
                      <a:gd name="T22" fmla="*/ 74 w 193"/>
                      <a:gd name="T23" fmla="*/ 0 h 8"/>
                      <a:gd name="T24" fmla="*/ 63 w 193"/>
                      <a:gd name="T25" fmla="*/ 0 h 8"/>
                      <a:gd name="T26" fmla="*/ 50 w 193"/>
                      <a:gd name="T27" fmla="*/ 0 h 8"/>
                      <a:gd name="T28" fmla="*/ 41 w 193"/>
                      <a:gd name="T29" fmla="*/ 0 h 8"/>
                      <a:gd name="T30" fmla="*/ 34 w 193"/>
                      <a:gd name="T31" fmla="*/ 0 h 8"/>
                      <a:gd name="T32" fmla="*/ 31 w 193"/>
                      <a:gd name="T33" fmla="*/ 0 h 8"/>
                      <a:gd name="T34" fmla="*/ 18 w 193"/>
                      <a:gd name="T35" fmla="*/ 0 h 8"/>
                      <a:gd name="T36" fmla="*/ 9 w 193"/>
                      <a:gd name="T37" fmla="*/ 0 h 8"/>
                      <a:gd name="T38" fmla="*/ 2 w 193"/>
                      <a:gd name="T39" fmla="*/ 0 h 8"/>
                      <a:gd name="T40" fmla="*/ 0 w 193"/>
                      <a:gd name="T41" fmla="*/ 2 h 8"/>
                      <a:gd name="T42" fmla="*/ 0 w 193"/>
                      <a:gd name="T43" fmla="*/ 8 h 8"/>
                      <a:gd name="T44" fmla="*/ 4 w 193"/>
                      <a:gd name="T45" fmla="*/ 6 h 8"/>
                      <a:gd name="T46" fmla="*/ 15 w 193"/>
                      <a:gd name="T47" fmla="*/ 6 h 8"/>
                      <a:gd name="T48" fmla="*/ 27 w 193"/>
                      <a:gd name="T49" fmla="*/ 6 h 8"/>
                      <a:gd name="T50" fmla="*/ 40 w 193"/>
                      <a:gd name="T51" fmla="*/ 8 h 8"/>
                      <a:gd name="T52" fmla="*/ 41 w 193"/>
                      <a:gd name="T53" fmla="*/ 8 h 8"/>
                      <a:gd name="T54" fmla="*/ 49 w 193"/>
                      <a:gd name="T55" fmla="*/ 8 h 8"/>
                      <a:gd name="T56" fmla="*/ 56 w 193"/>
                      <a:gd name="T57" fmla="*/ 8 h 8"/>
                      <a:gd name="T58" fmla="*/ 68 w 193"/>
                      <a:gd name="T59" fmla="*/ 8 h 8"/>
                      <a:gd name="T60" fmla="*/ 79 w 193"/>
                      <a:gd name="T61" fmla="*/ 8 h 8"/>
                      <a:gd name="T62" fmla="*/ 91 w 193"/>
                      <a:gd name="T63" fmla="*/ 8 h 8"/>
                      <a:gd name="T64" fmla="*/ 106 w 193"/>
                      <a:gd name="T65" fmla="*/ 8 h 8"/>
                      <a:gd name="T66" fmla="*/ 120 w 193"/>
                      <a:gd name="T67" fmla="*/ 8 h 8"/>
                      <a:gd name="T68" fmla="*/ 133 w 193"/>
                      <a:gd name="T69" fmla="*/ 8 h 8"/>
                      <a:gd name="T70" fmla="*/ 145 w 193"/>
                      <a:gd name="T71" fmla="*/ 8 h 8"/>
                      <a:gd name="T72" fmla="*/ 158 w 193"/>
                      <a:gd name="T73" fmla="*/ 8 h 8"/>
                      <a:gd name="T74" fmla="*/ 170 w 193"/>
                      <a:gd name="T75" fmla="*/ 8 h 8"/>
                      <a:gd name="T76" fmla="*/ 179 w 193"/>
                      <a:gd name="T77" fmla="*/ 8 h 8"/>
                      <a:gd name="T78" fmla="*/ 186 w 193"/>
                      <a:gd name="T79" fmla="*/ 8 h 8"/>
                      <a:gd name="T80" fmla="*/ 190 w 193"/>
                      <a:gd name="T81" fmla="*/ 8 h 8"/>
                      <a:gd name="T82" fmla="*/ 193 w 193"/>
                      <a:gd name="T83" fmla="*/ 8 h 8"/>
                      <a:gd name="T84" fmla="*/ 193 w 193"/>
                      <a:gd name="T85" fmla="*/ 0 h 8"/>
                      <a:gd name="T86" fmla="*/ 193 w 193"/>
                      <a:gd name="T87" fmla="*/ 0 h 8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193"/>
                      <a:gd name="T133" fmla="*/ 0 h 8"/>
                      <a:gd name="T134" fmla="*/ 193 w 193"/>
                      <a:gd name="T135" fmla="*/ 8 h 8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193" h="8">
                        <a:moveTo>
                          <a:pt x="193" y="0"/>
                        </a:moveTo>
                        <a:lnTo>
                          <a:pt x="190" y="0"/>
                        </a:lnTo>
                        <a:lnTo>
                          <a:pt x="186" y="0"/>
                        </a:lnTo>
                        <a:lnTo>
                          <a:pt x="177" y="0"/>
                        </a:lnTo>
                        <a:lnTo>
                          <a:pt x="168" y="0"/>
                        </a:lnTo>
                        <a:lnTo>
                          <a:pt x="156" y="0"/>
                        </a:lnTo>
                        <a:lnTo>
                          <a:pt x="145" y="0"/>
                        </a:lnTo>
                        <a:lnTo>
                          <a:pt x="131" y="0"/>
                        </a:lnTo>
                        <a:lnTo>
                          <a:pt x="118" y="0"/>
                        </a:lnTo>
                        <a:lnTo>
                          <a:pt x="102" y="0"/>
                        </a:lnTo>
                        <a:lnTo>
                          <a:pt x="88" y="0"/>
                        </a:lnTo>
                        <a:lnTo>
                          <a:pt x="74" y="0"/>
                        </a:lnTo>
                        <a:lnTo>
                          <a:pt x="63" y="0"/>
                        </a:lnTo>
                        <a:lnTo>
                          <a:pt x="50" y="0"/>
                        </a:lnTo>
                        <a:lnTo>
                          <a:pt x="41" y="0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18" y="0"/>
                        </a:lnTo>
                        <a:lnTo>
                          <a:pt x="9" y="0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0" y="8"/>
                        </a:lnTo>
                        <a:lnTo>
                          <a:pt x="4" y="6"/>
                        </a:lnTo>
                        <a:lnTo>
                          <a:pt x="15" y="6"/>
                        </a:lnTo>
                        <a:lnTo>
                          <a:pt x="27" y="6"/>
                        </a:lnTo>
                        <a:lnTo>
                          <a:pt x="40" y="8"/>
                        </a:lnTo>
                        <a:lnTo>
                          <a:pt x="41" y="8"/>
                        </a:lnTo>
                        <a:lnTo>
                          <a:pt x="49" y="8"/>
                        </a:lnTo>
                        <a:lnTo>
                          <a:pt x="56" y="8"/>
                        </a:lnTo>
                        <a:lnTo>
                          <a:pt x="68" y="8"/>
                        </a:lnTo>
                        <a:lnTo>
                          <a:pt x="79" y="8"/>
                        </a:lnTo>
                        <a:lnTo>
                          <a:pt x="91" y="8"/>
                        </a:lnTo>
                        <a:lnTo>
                          <a:pt x="106" y="8"/>
                        </a:lnTo>
                        <a:lnTo>
                          <a:pt x="120" y="8"/>
                        </a:lnTo>
                        <a:lnTo>
                          <a:pt x="133" y="8"/>
                        </a:lnTo>
                        <a:lnTo>
                          <a:pt x="145" y="8"/>
                        </a:lnTo>
                        <a:lnTo>
                          <a:pt x="158" y="8"/>
                        </a:lnTo>
                        <a:lnTo>
                          <a:pt x="170" y="8"/>
                        </a:lnTo>
                        <a:lnTo>
                          <a:pt x="179" y="8"/>
                        </a:lnTo>
                        <a:lnTo>
                          <a:pt x="186" y="8"/>
                        </a:lnTo>
                        <a:lnTo>
                          <a:pt x="190" y="8"/>
                        </a:lnTo>
                        <a:lnTo>
                          <a:pt x="193" y="8"/>
                        </a:lnTo>
                        <a:lnTo>
                          <a:pt x="193" y="0"/>
                        </a:lnTo>
                        <a:close/>
                      </a:path>
                    </a:pathLst>
                  </a:custGeom>
                  <a:solidFill>
                    <a:srgbClr val="80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03" name="Freeform 1844"/>
                  <p:cNvSpPr>
                    <a:spLocks/>
                  </p:cNvSpPr>
                  <p:nvPr/>
                </p:nvSpPr>
                <p:spPr bwMode="auto">
                  <a:xfrm>
                    <a:off x="3100" y="1126"/>
                    <a:ext cx="193" cy="7"/>
                  </a:xfrm>
                  <a:custGeom>
                    <a:avLst/>
                    <a:gdLst>
                      <a:gd name="T0" fmla="*/ 193 w 193"/>
                      <a:gd name="T1" fmla="*/ 2 h 7"/>
                      <a:gd name="T2" fmla="*/ 190 w 193"/>
                      <a:gd name="T3" fmla="*/ 2 h 7"/>
                      <a:gd name="T4" fmla="*/ 186 w 193"/>
                      <a:gd name="T5" fmla="*/ 2 h 7"/>
                      <a:gd name="T6" fmla="*/ 177 w 193"/>
                      <a:gd name="T7" fmla="*/ 2 h 7"/>
                      <a:gd name="T8" fmla="*/ 168 w 193"/>
                      <a:gd name="T9" fmla="*/ 2 h 7"/>
                      <a:gd name="T10" fmla="*/ 156 w 193"/>
                      <a:gd name="T11" fmla="*/ 2 h 7"/>
                      <a:gd name="T12" fmla="*/ 145 w 193"/>
                      <a:gd name="T13" fmla="*/ 2 h 7"/>
                      <a:gd name="T14" fmla="*/ 131 w 193"/>
                      <a:gd name="T15" fmla="*/ 2 h 7"/>
                      <a:gd name="T16" fmla="*/ 118 w 193"/>
                      <a:gd name="T17" fmla="*/ 2 h 7"/>
                      <a:gd name="T18" fmla="*/ 102 w 193"/>
                      <a:gd name="T19" fmla="*/ 2 h 7"/>
                      <a:gd name="T20" fmla="*/ 88 w 193"/>
                      <a:gd name="T21" fmla="*/ 2 h 7"/>
                      <a:gd name="T22" fmla="*/ 74 w 193"/>
                      <a:gd name="T23" fmla="*/ 2 h 7"/>
                      <a:gd name="T24" fmla="*/ 63 w 193"/>
                      <a:gd name="T25" fmla="*/ 2 h 7"/>
                      <a:gd name="T26" fmla="*/ 50 w 193"/>
                      <a:gd name="T27" fmla="*/ 2 h 7"/>
                      <a:gd name="T28" fmla="*/ 41 w 193"/>
                      <a:gd name="T29" fmla="*/ 2 h 7"/>
                      <a:gd name="T30" fmla="*/ 34 w 193"/>
                      <a:gd name="T31" fmla="*/ 2 h 7"/>
                      <a:gd name="T32" fmla="*/ 31 w 193"/>
                      <a:gd name="T33" fmla="*/ 2 h 7"/>
                      <a:gd name="T34" fmla="*/ 16 w 193"/>
                      <a:gd name="T35" fmla="*/ 0 h 7"/>
                      <a:gd name="T36" fmla="*/ 8 w 193"/>
                      <a:gd name="T37" fmla="*/ 0 h 7"/>
                      <a:gd name="T38" fmla="*/ 0 w 193"/>
                      <a:gd name="T39" fmla="*/ 0 h 7"/>
                      <a:gd name="T40" fmla="*/ 0 w 193"/>
                      <a:gd name="T41" fmla="*/ 2 h 7"/>
                      <a:gd name="T42" fmla="*/ 0 w 193"/>
                      <a:gd name="T43" fmla="*/ 7 h 7"/>
                      <a:gd name="T44" fmla="*/ 4 w 193"/>
                      <a:gd name="T45" fmla="*/ 7 h 7"/>
                      <a:gd name="T46" fmla="*/ 15 w 193"/>
                      <a:gd name="T47" fmla="*/ 7 h 7"/>
                      <a:gd name="T48" fmla="*/ 27 w 193"/>
                      <a:gd name="T49" fmla="*/ 7 h 7"/>
                      <a:gd name="T50" fmla="*/ 40 w 193"/>
                      <a:gd name="T51" fmla="*/ 7 h 7"/>
                      <a:gd name="T52" fmla="*/ 41 w 193"/>
                      <a:gd name="T53" fmla="*/ 7 h 7"/>
                      <a:gd name="T54" fmla="*/ 49 w 193"/>
                      <a:gd name="T55" fmla="*/ 7 h 7"/>
                      <a:gd name="T56" fmla="*/ 56 w 193"/>
                      <a:gd name="T57" fmla="*/ 7 h 7"/>
                      <a:gd name="T58" fmla="*/ 68 w 193"/>
                      <a:gd name="T59" fmla="*/ 7 h 7"/>
                      <a:gd name="T60" fmla="*/ 79 w 193"/>
                      <a:gd name="T61" fmla="*/ 7 h 7"/>
                      <a:gd name="T62" fmla="*/ 91 w 193"/>
                      <a:gd name="T63" fmla="*/ 7 h 7"/>
                      <a:gd name="T64" fmla="*/ 106 w 193"/>
                      <a:gd name="T65" fmla="*/ 7 h 7"/>
                      <a:gd name="T66" fmla="*/ 120 w 193"/>
                      <a:gd name="T67" fmla="*/ 7 h 7"/>
                      <a:gd name="T68" fmla="*/ 133 w 193"/>
                      <a:gd name="T69" fmla="*/ 7 h 7"/>
                      <a:gd name="T70" fmla="*/ 145 w 193"/>
                      <a:gd name="T71" fmla="*/ 7 h 7"/>
                      <a:gd name="T72" fmla="*/ 158 w 193"/>
                      <a:gd name="T73" fmla="*/ 7 h 7"/>
                      <a:gd name="T74" fmla="*/ 170 w 193"/>
                      <a:gd name="T75" fmla="*/ 7 h 7"/>
                      <a:gd name="T76" fmla="*/ 179 w 193"/>
                      <a:gd name="T77" fmla="*/ 7 h 7"/>
                      <a:gd name="T78" fmla="*/ 186 w 193"/>
                      <a:gd name="T79" fmla="*/ 7 h 7"/>
                      <a:gd name="T80" fmla="*/ 190 w 193"/>
                      <a:gd name="T81" fmla="*/ 7 h 7"/>
                      <a:gd name="T82" fmla="*/ 193 w 193"/>
                      <a:gd name="T83" fmla="*/ 7 h 7"/>
                      <a:gd name="T84" fmla="*/ 193 w 193"/>
                      <a:gd name="T85" fmla="*/ 2 h 7"/>
                      <a:gd name="T86" fmla="*/ 193 w 193"/>
                      <a:gd name="T87" fmla="*/ 2 h 7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193"/>
                      <a:gd name="T133" fmla="*/ 0 h 7"/>
                      <a:gd name="T134" fmla="*/ 193 w 193"/>
                      <a:gd name="T135" fmla="*/ 7 h 7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193" h="7">
                        <a:moveTo>
                          <a:pt x="193" y="2"/>
                        </a:moveTo>
                        <a:lnTo>
                          <a:pt x="190" y="2"/>
                        </a:lnTo>
                        <a:lnTo>
                          <a:pt x="186" y="2"/>
                        </a:lnTo>
                        <a:lnTo>
                          <a:pt x="177" y="2"/>
                        </a:lnTo>
                        <a:lnTo>
                          <a:pt x="168" y="2"/>
                        </a:lnTo>
                        <a:lnTo>
                          <a:pt x="156" y="2"/>
                        </a:lnTo>
                        <a:lnTo>
                          <a:pt x="145" y="2"/>
                        </a:lnTo>
                        <a:lnTo>
                          <a:pt x="131" y="2"/>
                        </a:lnTo>
                        <a:lnTo>
                          <a:pt x="118" y="2"/>
                        </a:lnTo>
                        <a:lnTo>
                          <a:pt x="102" y="2"/>
                        </a:lnTo>
                        <a:lnTo>
                          <a:pt x="88" y="2"/>
                        </a:lnTo>
                        <a:lnTo>
                          <a:pt x="74" y="2"/>
                        </a:lnTo>
                        <a:lnTo>
                          <a:pt x="63" y="2"/>
                        </a:lnTo>
                        <a:lnTo>
                          <a:pt x="50" y="2"/>
                        </a:lnTo>
                        <a:lnTo>
                          <a:pt x="41" y="2"/>
                        </a:lnTo>
                        <a:lnTo>
                          <a:pt x="34" y="2"/>
                        </a:lnTo>
                        <a:lnTo>
                          <a:pt x="31" y="2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7"/>
                        </a:lnTo>
                        <a:lnTo>
                          <a:pt x="4" y="7"/>
                        </a:lnTo>
                        <a:lnTo>
                          <a:pt x="15" y="7"/>
                        </a:lnTo>
                        <a:lnTo>
                          <a:pt x="27" y="7"/>
                        </a:lnTo>
                        <a:lnTo>
                          <a:pt x="40" y="7"/>
                        </a:lnTo>
                        <a:lnTo>
                          <a:pt x="41" y="7"/>
                        </a:lnTo>
                        <a:lnTo>
                          <a:pt x="49" y="7"/>
                        </a:lnTo>
                        <a:lnTo>
                          <a:pt x="56" y="7"/>
                        </a:lnTo>
                        <a:lnTo>
                          <a:pt x="68" y="7"/>
                        </a:lnTo>
                        <a:lnTo>
                          <a:pt x="79" y="7"/>
                        </a:lnTo>
                        <a:lnTo>
                          <a:pt x="91" y="7"/>
                        </a:lnTo>
                        <a:lnTo>
                          <a:pt x="106" y="7"/>
                        </a:lnTo>
                        <a:lnTo>
                          <a:pt x="120" y="7"/>
                        </a:lnTo>
                        <a:lnTo>
                          <a:pt x="133" y="7"/>
                        </a:lnTo>
                        <a:lnTo>
                          <a:pt x="145" y="7"/>
                        </a:lnTo>
                        <a:lnTo>
                          <a:pt x="158" y="7"/>
                        </a:lnTo>
                        <a:lnTo>
                          <a:pt x="170" y="7"/>
                        </a:lnTo>
                        <a:lnTo>
                          <a:pt x="179" y="7"/>
                        </a:lnTo>
                        <a:lnTo>
                          <a:pt x="186" y="7"/>
                        </a:lnTo>
                        <a:lnTo>
                          <a:pt x="190" y="7"/>
                        </a:lnTo>
                        <a:lnTo>
                          <a:pt x="193" y="7"/>
                        </a:lnTo>
                        <a:lnTo>
                          <a:pt x="193" y="2"/>
                        </a:lnTo>
                        <a:close/>
                      </a:path>
                    </a:pathLst>
                  </a:custGeom>
                  <a:solidFill>
                    <a:srgbClr val="80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04" name="Freeform 1845"/>
                  <p:cNvSpPr>
                    <a:spLocks/>
                  </p:cNvSpPr>
                  <p:nvPr/>
                </p:nvSpPr>
                <p:spPr bwMode="auto">
                  <a:xfrm>
                    <a:off x="3100" y="1137"/>
                    <a:ext cx="193" cy="7"/>
                  </a:xfrm>
                  <a:custGeom>
                    <a:avLst/>
                    <a:gdLst>
                      <a:gd name="T0" fmla="*/ 193 w 193"/>
                      <a:gd name="T1" fmla="*/ 0 h 7"/>
                      <a:gd name="T2" fmla="*/ 190 w 193"/>
                      <a:gd name="T3" fmla="*/ 0 h 7"/>
                      <a:gd name="T4" fmla="*/ 186 w 193"/>
                      <a:gd name="T5" fmla="*/ 0 h 7"/>
                      <a:gd name="T6" fmla="*/ 177 w 193"/>
                      <a:gd name="T7" fmla="*/ 0 h 7"/>
                      <a:gd name="T8" fmla="*/ 168 w 193"/>
                      <a:gd name="T9" fmla="*/ 0 h 7"/>
                      <a:gd name="T10" fmla="*/ 156 w 193"/>
                      <a:gd name="T11" fmla="*/ 0 h 7"/>
                      <a:gd name="T12" fmla="*/ 145 w 193"/>
                      <a:gd name="T13" fmla="*/ 0 h 7"/>
                      <a:gd name="T14" fmla="*/ 131 w 193"/>
                      <a:gd name="T15" fmla="*/ 0 h 7"/>
                      <a:gd name="T16" fmla="*/ 118 w 193"/>
                      <a:gd name="T17" fmla="*/ 0 h 7"/>
                      <a:gd name="T18" fmla="*/ 102 w 193"/>
                      <a:gd name="T19" fmla="*/ 0 h 7"/>
                      <a:gd name="T20" fmla="*/ 88 w 193"/>
                      <a:gd name="T21" fmla="*/ 0 h 7"/>
                      <a:gd name="T22" fmla="*/ 74 w 193"/>
                      <a:gd name="T23" fmla="*/ 0 h 7"/>
                      <a:gd name="T24" fmla="*/ 63 w 193"/>
                      <a:gd name="T25" fmla="*/ 0 h 7"/>
                      <a:gd name="T26" fmla="*/ 50 w 193"/>
                      <a:gd name="T27" fmla="*/ 0 h 7"/>
                      <a:gd name="T28" fmla="*/ 41 w 193"/>
                      <a:gd name="T29" fmla="*/ 0 h 7"/>
                      <a:gd name="T30" fmla="*/ 34 w 193"/>
                      <a:gd name="T31" fmla="*/ 0 h 7"/>
                      <a:gd name="T32" fmla="*/ 31 w 193"/>
                      <a:gd name="T33" fmla="*/ 0 h 7"/>
                      <a:gd name="T34" fmla="*/ 16 w 193"/>
                      <a:gd name="T35" fmla="*/ 0 h 7"/>
                      <a:gd name="T36" fmla="*/ 8 w 193"/>
                      <a:gd name="T37" fmla="*/ 0 h 7"/>
                      <a:gd name="T38" fmla="*/ 0 w 193"/>
                      <a:gd name="T39" fmla="*/ 0 h 7"/>
                      <a:gd name="T40" fmla="*/ 0 w 193"/>
                      <a:gd name="T41" fmla="*/ 2 h 7"/>
                      <a:gd name="T42" fmla="*/ 0 w 193"/>
                      <a:gd name="T43" fmla="*/ 7 h 7"/>
                      <a:gd name="T44" fmla="*/ 4 w 193"/>
                      <a:gd name="T45" fmla="*/ 7 h 7"/>
                      <a:gd name="T46" fmla="*/ 15 w 193"/>
                      <a:gd name="T47" fmla="*/ 7 h 7"/>
                      <a:gd name="T48" fmla="*/ 27 w 193"/>
                      <a:gd name="T49" fmla="*/ 7 h 7"/>
                      <a:gd name="T50" fmla="*/ 40 w 193"/>
                      <a:gd name="T51" fmla="*/ 7 h 7"/>
                      <a:gd name="T52" fmla="*/ 41 w 193"/>
                      <a:gd name="T53" fmla="*/ 7 h 7"/>
                      <a:gd name="T54" fmla="*/ 49 w 193"/>
                      <a:gd name="T55" fmla="*/ 7 h 7"/>
                      <a:gd name="T56" fmla="*/ 56 w 193"/>
                      <a:gd name="T57" fmla="*/ 7 h 7"/>
                      <a:gd name="T58" fmla="*/ 68 w 193"/>
                      <a:gd name="T59" fmla="*/ 7 h 7"/>
                      <a:gd name="T60" fmla="*/ 79 w 193"/>
                      <a:gd name="T61" fmla="*/ 7 h 7"/>
                      <a:gd name="T62" fmla="*/ 91 w 193"/>
                      <a:gd name="T63" fmla="*/ 7 h 7"/>
                      <a:gd name="T64" fmla="*/ 106 w 193"/>
                      <a:gd name="T65" fmla="*/ 7 h 7"/>
                      <a:gd name="T66" fmla="*/ 120 w 193"/>
                      <a:gd name="T67" fmla="*/ 7 h 7"/>
                      <a:gd name="T68" fmla="*/ 133 w 193"/>
                      <a:gd name="T69" fmla="*/ 7 h 7"/>
                      <a:gd name="T70" fmla="*/ 145 w 193"/>
                      <a:gd name="T71" fmla="*/ 7 h 7"/>
                      <a:gd name="T72" fmla="*/ 158 w 193"/>
                      <a:gd name="T73" fmla="*/ 7 h 7"/>
                      <a:gd name="T74" fmla="*/ 170 w 193"/>
                      <a:gd name="T75" fmla="*/ 7 h 7"/>
                      <a:gd name="T76" fmla="*/ 179 w 193"/>
                      <a:gd name="T77" fmla="*/ 7 h 7"/>
                      <a:gd name="T78" fmla="*/ 186 w 193"/>
                      <a:gd name="T79" fmla="*/ 7 h 7"/>
                      <a:gd name="T80" fmla="*/ 190 w 193"/>
                      <a:gd name="T81" fmla="*/ 7 h 7"/>
                      <a:gd name="T82" fmla="*/ 193 w 193"/>
                      <a:gd name="T83" fmla="*/ 7 h 7"/>
                      <a:gd name="T84" fmla="*/ 193 w 193"/>
                      <a:gd name="T85" fmla="*/ 0 h 7"/>
                      <a:gd name="T86" fmla="*/ 193 w 193"/>
                      <a:gd name="T87" fmla="*/ 0 h 7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193"/>
                      <a:gd name="T133" fmla="*/ 0 h 7"/>
                      <a:gd name="T134" fmla="*/ 193 w 193"/>
                      <a:gd name="T135" fmla="*/ 7 h 7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193" h="7">
                        <a:moveTo>
                          <a:pt x="193" y="0"/>
                        </a:moveTo>
                        <a:lnTo>
                          <a:pt x="190" y="0"/>
                        </a:lnTo>
                        <a:lnTo>
                          <a:pt x="186" y="0"/>
                        </a:lnTo>
                        <a:lnTo>
                          <a:pt x="177" y="0"/>
                        </a:lnTo>
                        <a:lnTo>
                          <a:pt x="168" y="0"/>
                        </a:lnTo>
                        <a:lnTo>
                          <a:pt x="156" y="0"/>
                        </a:lnTo>
                        <a:lnTo>
                          <a:pt x="145" y="0"/>
                        </a:lnTo>
                        <a:lnTo>
                          <a:pt x="131" y="0"/>
                        </a:lnTo>
                        <a:lnTo>
                          <a:pt x="118" y="0"/>
                        </a:lnTo>
                        <a:lnTo>
                          <a:pt x="102" y="0"/>
                        </a:lnTo>
                        <a:lnTo>
                          <a:pt x="88" y="0"/>
                        </a:lnTo>
                        <a:lnTo>
                          <a:pt x="74" y="0"/>
                        </a:lnTo>
                        <a:lnTo>
                          <a:pt x="63" y="0"/>
                        </a:lnTo>
                        <a:lnTo>
                          <a:pt x="50" y="0"/>
                        </a:lnTo>
                        <a:lnTo>
                          <a:pt x="41" y="0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7"/>
                        </a:lnTo>
                        <a:lnTo>
                          <a:pt x="4" y="7"/>
                        </a:lnTo>
                        <a:lnTo>
                          <a:pt x="15" y="7"/>
                        </a:lnTo>
                        <a:lnTo>
                          <a:pt x="27" y="7"/>
                        </a:lnTo>
                        <a:lnTo>
                          <a:pt x="40" y="7"/>
                        </a:lnTo>
                        <a:lnTo>
                          <a:pt x="41" y="7"/>
                        </a:lnTo>
                        <a:lnTo>
                          <a:pt x="49" y="7"/>
                        </a:lnTo>
                        <a:lnTo>
                          <a:pt x="56" y="7"/>
                        </a:lnTo>
                        <a:lnTo>
                          <a:pt x="68" y="7"/>
                        </a:lnTo>
                        <a:lnTo>
                          <a:pt x="79" y="7"/>
                        </a:lnTo>
                        <a:lnTo>
                          <a:pt x="91" y="7"/>
                        </a:lnTo>
                        <a:lnTo>
                          <a:pt x="106" y="7"/>
                        </a:lnTo>
                        <a:lnTo>
                          <a:pt x="120" y="7"/>
                        </a:lnTo>
                        <a:lnTo>
                          <a:pt x="133" y="7"/>
                        </a:lnTo>
                        <a:lnTo>
                          <a:pt x="145" y="7"/>
                        </a:lnTo>
                        <a:lnTo>
                          <a:pt x="158" y="7"/>
                        </a:lnTo>
                        <a:lnTo>
                          <a:pt x="170" y="7"/>
                        </a:lnTo>
                        <a:lnTo>
                          <a:pt x="179" y="7"/>
                        </a:lnTo>
                        <a:lnTo>
                          <a:pt x="186" y="7"/>
                        </a:lnTo>
                        <a:lnTo>
                          <a:pt x="190" y="7"/>
                        </a:lnTo>
                        <a:lnTo>
                          <a:pt x="193" y="7"/>
                        </a:lnTo>
                        <a:lnTo>
                          <a:pt x="193" y="0"/>
                        </a:lnTo>
                        <a:close/>
                      </a:path>
                    </a:pathLst>
                  </a:custGeom>
                  <a:solidFill>
                    <a:srgbClr val="80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05" name="Freeform 1846"/>
                  <p:cNvSpPr>
                    <a:spLocks/>
                  </p:cNvSpPr>
                  <p:nvPr/>
                </p:nvSpPr>
                <p:spPr bwMode="auto">
                  <a:xfrm>
                    <a:off x="3099" y="1148"/>
                    <a:ext cx="194" cy="9"/>
                  </a:xfrm>
                  <a:custGeom>
                    <a:avLst/>
                    <a:gdLst>
                      <a:gd name="T0" fmla="*/ 194 w 194"/>
                      <a:gd name="T1" fmla="*/ 1 h 9"/>
                      <a:gd name="T2" fmla="*/ 191 w 194"/>
                      <a:gd name="T3" fmla="*/ 1 h 9"/>
                      <a:gd name="T4" fmla="*/ 187 w 194"/>
                      <a:gd name="T5" fmla="*/ 1 h 9"/>
                      <a:gd name="T6" fmla="*/ 178 w 194"/>
                      <a:gd name="T7" fmla="*/ 1 h 9"/>
                      <a:gd name="T8" fmla="*/ 169 w 194"/>
                      <a:gd name="T9" fmla="*/ 1 h 9"/>
                      <a:gd name="T10" fmla="*/ 157 w 194"/>
                      <a:gd name="T11" fmla="*/ 1 h 9"/>
                      <a:gd name="T12" fmla="*/ 144 w 194"/>
                      <a:gd name="T13" fmla="*/ 1 h 9"/>
                      <a:gd name="T14" fmla="*/ 130 w 194"/>
                      <a:gd name="T15" fmla="*/ 1 h 9"/>
                      <a:gd name="T16" fmla="*/ 118 w 194"/>
                      <a:gd name="T17" fmla="*/ 1 h 9"/>
                      <a:gd name="T18" fmla="*/ 101 w 194"/>
                      <a:gd name="T19" fmla="*/ 1 h 9"/>
                      <a:gd name="T20" fmla="*/ 87 w 194"/>
                      <a:gd name="T21" fmla="*/ 1 h 9"/>
                      <a:gd name="T22" fmla="*/ 73 w 194"/>
                      <a:gd name="T23" fmla="*/ 1 h 9"/>
                      <a:gd name="T24" fmla="*/ 62 w 194"/>
                      <a:gd name="T25" fmla="*/ 1 h 9"/>
                      <a:gd name="T26" fmla="*/ 50 w 194"/>
                      <a:gd name="T27" fmla="*/ 1 h 9"/>
                      <a:gd name="T28" fmla="*/ 41 w 194"/>
                      <a:gd name="T29" fmla="*/ 1 h 9"/>
                      <a:gd name="T30" fmla="*/ 35 w 194"/>
                      <a:gd name="T31" fmla="*/ 1 h 9"/>
                      <a:gd name="T32" fmla="*/ 32 w 194"/>
                      <a:gd name="T33" fmla="*/ 1 h 9"/>
                      <a:gd name="T34" fmla="*/ 17 w 194"/>
                      <a:gd name="T35" fmla="*/ 0 h 9"/>
                      <a:gd name="T36" fmla="*/ 9 w 194"/>
                      <a:gd name="T37" fmla="*/ 0 h 9"/>
                      <a:gd name="T38" fmla="*/ 1 w 194"/>
                      <a:gd name="T39" fmla="*/ 0 h 9"/>
                      <a:gd name="T40" fmla="*/ 0 w 194"/>
                      <a:gd name="T41" fmla="*/ 1 h 9"/>
                      <a:gd name="T42" fmla="*/ 0 w 194"/>
                      <a:gd name="T43" fmla="*/ 9 h 9"/>
                      <a:gd name="T44" fmla="*/ 3 w 194"/>
                      <a:gd name="T45" fmla="*/ 7 h 9"/>
                      <a:gd name="T46" fmla="*/ 14 w 194"/>
                      <a:gd name="T47" fmla="*/ 7 h 9"/>
                      <a:gd name="T48" fmla="*/ 26 w 194"/>
                      <a:gd name="T49" fmla="*/ 7 h 9"/>
                      <a:gd name="T50" fmla="*/ 41 w 194"/>
                      <a:gd name="T51" fmla="*/ 7 h 9"/>
                      <a:gd name="T52" fmla="*/ 42 w 194"/>
                      <a:gd name="T53" fmla="*/ 7 h 9"/>
                      <a:gd name="T54" fmla="*/ 50 w 194"/>
                      <a:gd name="T55" fmla="*/ 7 h 9"/>
                      <a:gd name="T56" fmla="*/ 57 w 194"/>
                      <a:gd name="T57" fmla="*/ 7 h 9"/>
                      <a:gd name="T58" fmla="*/ 69 w 194"/>
                      <a:gd name="T59" fmla="*/ 7 h 9"/>
                      <a:gd name="T60" fmla="*/ 80 w 194"/>
                      <a:gd name="T61" fmla="*/ 7 h 9"/>
                      <a:gd name="T62" fmla="*/ 92 w 194"/>
                      <a:gd name="T63" fmla="*/ 7 h 9"/>
                      <a:gd name="T64" fmla="*/ 107 w 194"/>
                      <a:gd name="T65" fmla="*/ 7 h 9"/>
                      <a:gd name="T66" fmla="*/ 121 w 194"/>
                      <a:gd name="T67" fmla="*/ 7 h 9"/>
                      <a:gd name="T68" fmla="*/ 134 w 194"/>
                      <a:gd name="T69" fmla="*/ 7 h 9"/>
                      <a:gd name="T70" fmla="*/ 146 w 194"/>
                      <a:gd name="T71" fmla="*/ 7 h 9"/>
                      <a:gd name="T72" fmla="*/ 159 w 194"/>
                      <a:gd name="T73" fmla="*/ 7 h 9"/>
                      <a:gd name="T74" fmla="*/ 171 w 194"/>
                      <a:gd name="T75" fmla="*/ 7 h 9"/>
                      <a:gd name="T76" fmla="*/ 180 w 194"/>
                      <a:gd name="T77" fmla="*/ 7 h 9"/>
                      <a:gd name="T78" fmla="*/ 187 w 194"/>
                      <a:gd name="T79" fmla="*/ 7 h 9"/>
                      <a:gd name="T80" fmla="*/ 191 w 194"/>
                      <a:gd name="T81" fmla="*/ 7 h 9"/>
                      <a:gd name="T82" fmla="*/ 194 w 194"/>
                      <a:gd name="T83" fmla="*/ 9 h 9"/>
                      <a:gd name="T84" fmla="*/ 194 w 194"/>
                      <a:gd name="T85" fmla="*/ 1 h 9"/>
                      <a:gd name="T86" fmla="*/ 194 w 194"/>
                      <a:gd name="T87" fmla="*/ 1 h 9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194"/>
                      <a:gd name="T133" fmla="*/ 0 h 9"/>
                      <a:gd name="T134" fmla="*/ 194 w 194"/>
                      <a:gd name="T135" fmla="*/ 9 h 9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194" h="9">
                        <a:moveTo>
                          <a:pt x="194" y="1"/>
                        </a:moveTo>
                        <a:lnTo>
                          <a:pt x="191" y="1"/>
                        </a:lnTo>
                        <a:lnTo>
                          <a:pt x="187" y="1"/>
                        </a:lnTo>
                        <a:lnTo>
                          <a:pt x="178" y="1"/>
                        </a:lnTo>
                        <a:lnTo>
                          <a:pt x="169" y="1"/>
                        </a:lnTo>
                        <a:lnTo>
                          <a:pt x="157" y="1"/>
                        </a:lnTo>
                        <a:lnTo>
                          <a:pt x="144" y="1"/>
                        </a:lnTo>
                        <a:lnTo>
                          <a:pt x="130" y="1"/>
                        </a:lnTo>
                        <a:lnTo>
                          <a:pt x="118" y="1"/>
                        </a:lnTo>
                        <a:lnTo>
                          <a:pt x="101" y="1"/>
                        </a:lnTo>
                        <a:lnTo>
                          <a:pt x="87" y="1"/>
                        </a:lnTo>
                        <a:lnTo>
                          <a:pt x="73" y="1"/>
                        </a:lnTo>
                        <a:lnTo>
                          <a:pt x="62" y="1"/>
                        </a:lnTo>
                        <a:lnTo>
                          <a:pt x="50" y="1"/>
                        </a:lnTo>
                        <a:lnTo>
                          <a:pt x="41" y="1"/>
                        </a:lnTo>
                        <a:lnTo>
                          <a:pt x="35" y="1"/>
                        </a:lnTo>
                        <a:lnTo>
                          <a:pt x="32" y="1"/>
                        </a:lnTo>
                        <a:lnTo>
                          <a:pt x="17" y="0"/>
                        </a:lnTo>
                        <a:lnTo>
                          <a:pt x="9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lnTo>
                          <a:pt x="0" y="9"/>
                        </a:lnTo>
                        <a:lnTo>
                          <a:pt x="3" y="7"/>
                        </a:lnTo>
                        <a:lnTo>
                          <a:pt x="14" y="7"/>
                        </a:lnTo>
                        <a:lnTo>
                          <a:pt x="26" y="7"/>
                        </a:lnTo>
                        <a:lnTo>
                          <a:pt x="41" y="7"/>
                        </a:lnTo>
                        <a:lnTo>
                          <a:pt x="42" y="7"/>
                        </a:lnTo>
                        <a:lnTo>
                          <a:pt x="50" y="7"/>
                        </a:lnTo>
                        <a:lnTo>
                          <a:pt x="57" y="7"/>
                        </a:lnTo>
                        <a:lnTo>
                          <a:pt x="69" y="7"/>
                        </a:lnTo>
                        <a:lnTo>
                          <a:pt x="80" y="7"/>
                        </a:lnTo>
                        <a:lnTo>
                          <a:pt x="92" y="7"/>
                        </a:lnTo>
                        <a:lnTo>
                          <a:pt x="107" y="7"/>
                        </a:lnTo>
                        <a:lnTo>
                          <a:pt x="121" y="7"/>
                        </a:lnTo>
                        <a:lnTo>
                          <a:pt x="134" y="7"/>
                        </a:lnTo>
                        <a:lnTo>
                          <a:pt x="146" y="7"/>
                        </a:lnTo>
                        <a:lnTo>
                          <a:pt x="159" y="7"/>
                        </a:lnTo>
                        <a:lnTo>
                          <a:pt x="171" y="7"/>
                        </a:lnTo>
                        <a:lnTo>
                          <a:pt x="180" y="7"/>
                        </a:lnTo>
                        <a:lnTo>
                          <a:pt x="187" y="7"/>
                        </a:lnTo>
                        <a:lnTo>
                          <a:pt x="191" y="7"/>
                        </a:lnTo>
                        <a:lnTo>
                          <a:pt x="194" y="9"/>
                        </a:lnTo>
                        <a:lnTo>
                          <a:pt x="194" y="1"/>
                        </a:lnTo>
                        <a:close/>
                      </a:path>
                    </a:pathLst>
                  </a:custGeom>
                  <a:solidFill>
                    <a:srgbClr val="80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06" name="Freeform 1847"/>
                  <p:cNvSpPr>
                    <a:spLocks/>
                  </p:cNvSpPr>
                  <p:nvPr/>
                </p:nvSpPr>
                <p:spPr bwMode="auto">
                  <a:xfrm>
                    <a:off x="3100" y="1158"/>
                    <a:ext cx="193" cy="7"/>
                  </a:xfrm>
                  <a:custGeom>
                    <a:avLst/>
                    <a:gdLst>
                      <a:gd name="T0" fmla="*/ 193 w 193"/>
                      <a:gd name="T1" fmla="*/ 2 h 7"/>
                      <a:gd name="T2" fmla="*/ 190 w 193"/>
                      <a:gd name="T3" fmla="*/ 2 h 7"/>
                      <a:gd name="T4" fmla="*/ 186 w 193"/>
                      <a:gd name="T5" fmla="*/ 2 h 7"/>
                      <a:gd name="T6" fmla="*/ 177 w 193"/>
                      <a:gd name="T7" fmla="*/ 2 h 7"/>
                      <a:gd name="T8" fmla="*/ 168 w 193"/>
                      <a:gd name="T9" fmla="*/ 2 h 7"/>
                      <a:gd name="T10" fmla="*/ 156 w 193"/>
                      <a:gd name="T11" fmla="*/ 2 h 7"/>
                      <a:gd name="T12" fmla="*/ 145 w 193"/>
                      <a:gd name="T13" fmla="*/ 2 h 7"/>
                      <a:gd name="T14" fmla="*/ 131 w 193"/>
                      <a:gd name="T15" fmla="*/ 2 h 7"/>
                      <a:gd name="T16" fmla="*/ 118 w 193"/>
                      <a:gd name="T17" fmla="*/ 2 h 7"/>
                      <a:gd name="T18" fmla="*/ 102 w 193"/>
                      <a:gd name="T19" fmla="*/ 2 h 7"/>
                      <a:gd name="T20" fmla="*/ 88 w 193"/>
                      <a:gd name="T21" fmla="*/ 2 h 7"/>
                      <a:gd name="T22" fmla="*/ 74 w 193"/>
                      <a:gd name="T23" fmla="*/ 2 h 7"/>
                      <a:gd name="T24" fmla="*/ 63 w 193"/>
                      <a:gd name="T25" fmla="*/ 2 h 7"/>
                      <a:gd name="T26" fmla="*/ 50 w 193"/>
                      <a:gd name="T27" fmla="*/ 2 h 7"/>
                      <a:gd name="T28" fmla="*/ 41 w 193"/>
                      <a:gd name="T29" fmla="*/ 2 h 7"/>
                      <a:gd name="T30" fmla="*/ 34 w 193"/>
                      <a:gd name="T31" fmla="*/ 2 h 7"/>
                      <a:gd name="T32" fmla="*/ 31 w 193"/>
                      <a:gd name="T33" fmla="*/ 2 h 7"/>
                      <a:gd name="T34" fmla="*/ 18 w 193"/>
                      <a:gd name="T35" fmla="*/ 0 h 7"/>
                      <a:gd name="T36" fmla="*/ 9 w 193"/>
                      <a:gd name="T37" fmla="*/ 0 h 7"/>
                      <a:gd name="T38" fmla="*/ 2 w 193"/>
                      <a:gd name="T39" fmla="*/ 0 h 7"/>
                      <a:gd name="T40" fmla="*/ 0 w 193"/>
                      <a:gd name="T41" fmla="*/ 2 h 7"/>
                      <a:gd name="T42" fmla="*/ 0 w 193"/>
                      <a:gd name="T43" fmla="*/ 7 h 7"/>
                      <a:gd name="T44" fmla="*/ 4 w 193"/>
                      <a:gd name="T45" fmla="*/ 7 h 7"/>
                      <a:gd name="T46" fmla="*/ 15 w 193"/>
                      <a:gd name="T47" fmla="*/ 7 h 7"/>
                      <a:gd name="T48" fmla="*/ 27 w 193"/>
                      <a:gd name="T49" fmla="*/ 7 h 7"/>
                      <a:gd name="T50" fmla="*/ 40 w 193"/>
                      <a:gd name="T51" fmla="*/ 7 h 7"/>
                      <a:gd name="T52" fmla="*/ 41 w 193"/>
                      <a:gd name="T53" fmla="*/ 7 h 7"/>
                      <a:gd name="T54" fmla="*/ 49 w 193"/>
                      <a:gd name="T55" fmla="*/ 7 h 7"/>
                      <a:gd name="T56" fmla="*/ 56 w 193"/>
                      <a:gd name="T57" fmla="*/ 7 h 7"/>
                      <a:gd name="T58" fmla="*/ 68 w 193"/>
                      <a:gd name="T59" fmla="*/ 7 h 7"/>
                      <a:gd name="T60" fmla="*/ 79 w 193"/>
                      <a:gd name="T61" fmla="*/ 7 h 7"/>
                      <a:gd name="T62" fmla="*/ 91 w 193"/>
                      <a:gd name="T63" fmla="*/ 7 h 7"/>
                      <a:gd name="T64" fmla="*/ 106 w 193"/>
                      <a:gd name="T65" fmla="*/ 7 h 7"/>
                      <a:gd name="T66" fmla="*/ 120 w 193"/>
                      <a:gd name="T67" fmla="*/ 7 h 7"/>
                      <a:gd name="T68" fmla="*/ 133 w 193"/>
                      <a:gd name="T69" fmla="*/ 7 h 7"/>
                      <a:gd name="T70" fmla="*/ 145 w 193"/>
                      <a:gd name="T71" fmla="*/ 7 h 7"/>
                      <a:gd name="T72" fmla="*/ 158 w 193"/>
                      <a:gd name="T73" fmla="*/ 7 h 7"/>
                      <a:gd name="T74" fmla="*/ 170 w 193"/>
                      <a:gd name="T75" fmla="*/ 7 h 7"/>
                      <a:gd name="T76" fmla="*/ 179 w 193"/>
                      <a:gd name="T77" fmla="*/ 7 h 7"/>
                      <a:gd name="T78" fmla="*/ 186 w 193"/>
                      <a:gd name="T79" fmla="*/ 7 h 7"/>
                      <a:gd name="T80" fmla="*/ 190 w 193"/>
                      <a:gd name="T81" fmla="*/ 7 h 7"/>
                      <a:gd name="T82" fmla="*/ 193 w 193"/>
                      <a:gd name="T83" fmla="*/ 7 h 7"/>
                      <a:gd name="T84" fmla="*/ 193 w 193"/>
                      <a:gd name="T85" fmla="*/ 2 h 7"/>
                      <a:gd name="T86" fmla="*/ 193 w 193"/>
                      <a:gd name="T87" fmla="*/ 2 h 7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193"/>
                      <a:gd name="T133" fmla="*/ 0 h 7"/>
                      <a:gd name="T134" fmla="*/ 193 w 193"/>
                      <a:gd name="T135" fmla="*/ 7 h 7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193" h="7">
                        <a:moveTo>
                          <a:pt x="193" y="2"/>
                        </a:moveTo>
                        <a:lnTo>
                          <a:pt x="190" y="2"/>
                        </a:lnTo>
                        <a:lnTo>
                          <a:pt x="186" y="2"/>
                        </a:lnTo>
                        <a:lnTo>
                          <a:pt x="177" y="2"/>
                        </a:lnTo>
                        <a:lnTo>
                          <a:pt x="168" y="2"/>
                        </a:lnTo>
                        <a:lnTo>
                          <a:pt x="156" y="2"/>
                        </a:lnTo>
                        <a:lnTo>
                          <a:pt x="145" y="2"/>
                        </a:lnTo>
                        <a:lnTo>
                          <a:pt x="131" y="2"/>
                        </a:lnTo>
                        <a:lnTo>
                          <a:pt x="118" y="2"/>
                        </a:lnTo>
                        <a:lnTo>
                          <a:pt x="102" y="2"/>
                        </a:lnTo>
                        <a:lnTo>
                          <a:pt x="88" y="2"/>
                        </a:lnTo>
                        <a:lnTo>
                          <a:pt x="74" y="2"/>
                        </a:lnTo>
                        <a:lnTo>
                          <a:pt x="63" y="2"/>
                        </a:lnTo>
                        <a:lnTo>
                          <a:pt x="50" y="2"/>
                        </a:lnTo>
                        <a:lnTo>
                          <a:pt x="41" y="2"/>
                        </a:lnTo>
                        <a:lnTo>
                          <a:pt x="34" y="2"/>
                        </a:lnTo>
                        <a:lnTo>
                          <a:pt x="31" y="2"/>
                        </a:lnTo>
                        <a:lnTo>
                          <a:pt x="18" y="0"/>
                        </a:lnTo>
                        <a:lnTo>
                          <a:pt x="9" y="0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0" y="7"/>
                        </a:lnTo>
                        <a:lnTo>
                          <a:pt x="4" y="7"/>
                        </a:lnTo>
                        <a:lnTo>
                          <a:pt x="15" y="7"/>
                        </a:lnTo>
                        <a:lnTo>
                          <a:pt x="27" y="7"/>
                        </a:lnTo>
                        <a:lnTo>
                          <a:pt x="40" y="7"/>
                        </a:lnTo>
                        <a:lnTo>
                          <a:pt x="41" y="7"/>
                        </a:lnTo>
                        <a:lnTo>
                          <a:pt x="49" y="7"/>
                        </a:lnTo>
                        <a:lnTo>
                          <a:pt x="56" y="7"/>
                        </a:lnTo>
                        <a:lnTo>
                          <a:pt x="68" y="7"/>
                        </a:lnTo>
                        <a:lnTo>
                          <a:pt x="79" y="7"/>
                        </a:lnTo>
                        <a:lnTo>
                          <a:pt x="91" y="7"/>
                        </a:lnTo>
                        <a:lnTo>
                          <a:pt x="106" y="7"/>
                        </a:lnTo>
                        <a:lnTo>
                          <a:pt x="120" y="7"/>
                        </a:lnTo>
                        <a:lnTo>
                          <a:pt x="133" y="7"/>
                        </a:lnTo>
                        <a:lnTo>
                          <a:pt x="145" y="7"/>
                        </a:lnTo>
                        <a:lnTo>
                          <a:pt x="158" y="7"/>
                        </a:lnTo>
                        <a:lnTo>
                          <a:pt x="170" y="7"/>
                        </a:lnTo>
                        <a:lnTo>
                          <a:pt x="179" y="7"/>
                        </a:lnTo>
                        <a:lnTo>
                          <a:pt x="186" y="7"/>
                        </a:lnTo>
                        <a:lnTo>
                          <a:pt x="190" y="7"/>
                        </a:lnTo>
                        <a:lnTo>
                          <a:pt x="193" y="7"/>
                        </a:lnTo>
                        <a:lnTo>
                          <a:pt x="193" y="2"/>
                        </a:lnTo>
                        <a:close/>
                      </a:path>
                    </a:pathLst>
                  </a:custGeom>
                  <a:solidFill>
                    <a:srgbClr val="80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07" name="Freeform 1848"/>
                  <p:cNvSpPr>
                    <a:spLocks/>
                  </p:cNvSpPr>
                  <p:nvPr/>
                </p:nvSpPr>
                <p:spPr bwMode="auto">
                  <a:xfrm>
                    <a:off x="3100" y="1169"/>
                    <a:ext cx="193" cy="7"/>
                  </a:xfrm>
                  <a:custGeom>
                    <a:avLst/>
                    <a:gdLst>
                      <a:gd name="T0" fmla="*/ 193 w 193"/>
                      <a:gd name="T1" fmla="*/ 0 h 7"/>
                      <a:gd name="T2" fmla="*/ 190 w 193"/>
                      <a:gd name="T3" fmla="*/ 0 h 7"/>
                      <a:gd name="T4" fmla="*/ 186 w 193"/>
                      <a:gd name="T5" fmla="*/ 0 h 7"/>
                      <a:gd name="T6" fmla="*/ 177 w 193"/>
                      <a:gd name="T7" fmla="*/ 0 h 7"/>
                      <a:gd name="T8" fmla="*/ 168 w 193"/>
                      <a:gd name="T9" fmla="*/ 0 h 7"/>
                      <a:gd name="T10" fmla="*/ 156 w 193"/>
                      <a:gd name="T11" fmla="*/ 0 h 7"/>
                      <a:gd name="T12" fmla="*/ 145 w 193"/>
                      <a:gd name="T13" fmla="*/ 0 h 7"/>
                      <a:gd name="T14" fmla="*/ 131 w 193"/>
                      <a:gd name="T15" fmla="*/ 0 h 7"/>
                      <a:gd name="T16" fmla="*/ 118 w 193"/>
                      <a:gd name="T17" fmla="*/ 0 h 7"/>
                      <a:gd name="T18" fmla="*/ 102 w 193"/>
                      <a:gd name="T19" fmla="*/ 0 h 7"/>
                      <a:gd name="T20" fmla="*/ 88 w 193"/>
                      <a:gd name="T21" fmla="*/ 0 h 7"/>
                      <a:gd name="T22" fmla="*/ 74 w 193"/>
                      <a:gd name="T23" fmla="*/ 0 h 7"/>
                      <a:gd name="T24" fmla="*/ 63 w 193"/>
                      <a:gd name="T25" fmla="*/ 0 h 7"/>
                      <a:gd name="T26" fmla="*/ 50 w 193"/>
                      <a:gd name="T27" fmla="*/ 0 h 7"/>
                      <a:gd name="T28" fmla="*/ 41 w 193"/>
                      <a:gd name="T29" fmla="*/ 0 h 7"/>
                      <a:gd name="T30" fmla="*/ 34 w 193"/>
                      <a:gd name="T31" fmla="*/ 0 h 7"/>
                      <a:gd name="T32" fmla="*/ 31 w 193"/>
                      <a:gd name="T33" fmla="*/ 0 h 7"/>
                      <a:gd name="T34" fmla="*/ 16 w 193"/>
                      <a:gd name="T35" fmla="*/ 0 h 7"/>
                      <a:gd name="T36" fmla="*/ 8 w 193"/>
                      <a:gd name="T37" fmla="*/ 0 h 7"/>
                      <a:gd name="T38" fmla="*/ 0 w 193"/>
                      <a:gd name="T39" fmla="*/ 0 h 7"/>
                      <a:gd name="T40" fmla="*/ 0 w 193"/>
                      <a:gd name="T41" fmla="*/ 2 h 7"/>
                      <a:gd name="T42" fmla="*/ 0 w 193"/>
                      <a:gd name="T43" fmla="*/ 7 h 7"/>
                      <a:gd name="T44" fmla="*/ 4 w 193"/>
                      <a:gd name="T45" fmla="*/ 7 h 7"/>
                      <a:gd name="T46" fmla="*/ 15 w 193"/>
                      <a:gd name="T47" fmla="*/ 7 h 7"/>
                      <a:gd name="T48" fmla="*/ 27 w 193"/>
                      <a:gd name="T49" fmla="*/ 7 h 7"/>
                      <a:gd name="T50" fmla="*/ 40 w 193"/>
                      <a:gd name="T51" fmla="*/ 7 h 7"/>
                      <a:gd name="T52" fmla="*/ 41 w 193"/>
                      <a:gd name="T53" fmla="*/ 7 h 7"/>
                      <a:gd name="T54" fmla="*/ 49 w 193"/>
                      <a:gd name="T55" fmla="*/ 7 h 7"/>
                      <a:gd name="T56" fmla="*/ 56 w 193"/>
                      <a:gd name="T57" fmla="*/ 7 h 7"/>
                      <a:gd name="T58" fmla="*/ 68 w 193"/>
                      <a:gd name="T59" fmla="*/ 7 h 7"/>
                      <a:gd name="T60" fmla="*/ 79 w 193"/>
                      <a:gd name="T61" fmla="*/ 7 h 7"/>
                      <a:gd name="T62" fmla="*/ 91 w 193"/>
                      <a:gd name="T63" fmla="*/ 7 h 7"/>
                      <a:gd name="T64" fmla="*/ 106 w 193"/>
                      <a:gd name="T65" fmla="*/ 7 h 7"/>
                      <a:gd name="T66" fmla="*/ 120 w 193"/>
                      <a:gd name="T67" fmla="*/ 7 h 7"/>
                      <a:gd name="T68" fmla="*/ 133 w 193"/>
                      <a:gd name="T69" fmla="*/ 7 h 7"/>
                      <a:gd name="T70" fmla="*/ 145 w 193"/>
                      <a:gd name="T71" fmla="*/ 7 h 7"/>
                      <a:gd name="T72" fmla="*/ 158 w 193"/>
                      <a:gd name="T73" fmla="*/ 7 h 7"/>
                      <a:gd name="T74" fmla="*/ 170 w 193"/>
                      <a:gd name="T75" fmla="*/ 7 h 7"/>
                      <a:gd name="T76" fmla="*/ 179 w 193"/>
                      <a:gd name="T77" fmla="*/ 7 h 7"/>
                      <a:gd name="T78" fmla="*/ 186 w 193"/>
                      <a:gd name="T79" fmla="*/ 7 h 7"/>
                      <a:gd name="T80" fmla="*/ 190 w 193"/>
                      <a:gd name="T81" fmla="*/ 7 h 7"/>
                      <a:gd name="T82" fmla="*/ 193 w 193"/>
                      <a:gd name="T83" fmla="*/ 7 h 7"/>
                      <a:gd name="T84" fmla="*/ 193 w 193"/>
                      <a:gd name="T85" fmla="*/ 0 h 7"/>
                      <a:gd name="T86" fmla="*/ 193 w 193"/>
                      <a:gd name="T87" fmla="*/ 0 h 7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193"/>
                      <a:gd name="T133" fmla="*/ 0 h 7"/>
                      <a:gd name="T134" fmla="*/ 193 w 193"/>
                      <a:gd name="T135" fmla="*/ 7 h 7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193" h="7">
                        <a:moveTo>
                          <a:pt x="193" y="0"/>
                        </a:moveTo>
                        <a:lnTo>
                          <a:pt x="190" y="0"/>
                        </a:lnTo>
                        <a:lnTo>
                          <a:pt x="186" y="0"/>
                        </a:lnTo>
                        <a:lnTo>
                          <a:pt x="177" y="0"/>
                        </a:lnTo>
                        <a:lnTo>
                          <a:pt x="168" y="0"/>
                        </a:lnTo>
                        <a:lnTo>
                          <a:pt x="156" y="0"/>
                        </a:lnTo>
                        <a:lnTo>
                          <a:pt x="145" y="0"/>
                        </a:lnTo>
                        <a:lnTo>
                          <a:pt x="131" y="0"/>
                        </a:lnTo>
                        <a:lnTo>
                          <a:pt x="118" y="0"/>
                        </a:lnTo>
                        <a:lnTo>
                          <a:pt x="102" y="0"/>
                        </a:lnTo>
                        <a:lnTo>
                          <a:pt x="88" y="0"/>
                        </a:lnTo>
                        <a:lnTo>
                          <a:pt x="74" y="0"/>
                        </a:lnTo>
                        <a:lnTo>
                          <a:pt x="63" y="0"/>
                        </a:lnTo>
                        <a:lnTo>
                          <a:pt x="50" y="0"/>
                        </a:lnTo>
                        <a:lnTo>
                          <a:pt x="41" y="0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7"/>
                        </a:lnTo>
                        <a:lnTo>
                          <a:pt x="4" y="7"/>
                        </a:lnTo>
                        <a:lnTo>
                          <a:pt x="15" y="7"/>
                        </a:lnTo>
                        <a:lnTo>
                          <a:pt x="27" y="7"/>
                        </a:lnTo>
                        <a:lnTo>
                          <a:pt x="40" y="7"/>
                        </a:lnTo>
                        <a:lnTo>
                          <a:pt x="41" y="7"/>
                        </a:lnTo>
                        <a:lnTo>
                          <a:pt x="49" y="7"/>
                        </a:lnTo>
                        <a:lnTo>
                          <a:pt x="56" y="7"/>
                        </a:lnTo>
                        <a:lnTo>
                          <a:pt x="68" y="7"/>
                        </a:lnTo>
                        <a:lnTo>
                          <a:pt x="79" y="7"/>
                        </a:lnTo>
                        <a:lnTo>
                          <a:pt x="91" y="7"/>
                        </a:lnTo>
                        <a:lnTo>
                          <a:pt x="106" y="7"/>
                        </a:lnTo>
                        <a:lnTo>
                          <a:pt x="120" y="7"/>
                        </a:lnTo>
                        <a:lnTo>
                          <a:pt x="133" y="7"/>
                        </a:lnTo>
                        <a:lnTo>
                          <a:pt x="145" y="7"/>
                        </a:lnTo>
                        <a:lnTo>
                          <a:pt x="158" y="7"/>
                        </a:lnTo>
                        <a:lnTo>
                          <a:pt x="170" y="7"/>
                        </a:lnTo>
                        <a:lnTo>
                          <a:pt x="179" y="7"/>
                        </a:lnTo>
                        <a:lnTo>
                          <a:pt x="186" y="7"/>
                        </a:lnTo>
                        <a:lnTo>
                          <a:pt x="190" y="7"/>
                        </a:lnTo>
                        <a:lnTo>
                          <a:pt x="193" y="7"/>
                        </a:lnTo>
                        <a:lnTo>
                          <a:pt x="193" y="0"/>
                        </a:lnTo>
                        <a:close/>
                      </a:path>
                    </a:pathLst>
                  </a:custGeom>
                  <a:solidFill>
                    <a:srgbClr val="80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08" name="Freeform 1849"/>
                  <p:cNvSpPr>
                    <a:spLocks/>
                  </p:cNvSpPr>
                  <p:nvPr/>
                </p:nvSpPr>
                <p:spPr bwMode="auto">
                  <a:xfrm>
                    <a:off x="3100" y="1180"/>
                    <a:ext cx="193" cy="9"/>
                  </a:xfrm>
                  <a:custGeom>
                    <a:avLst/>
                    <a:gdLst>
                      <a:gd name="T0" fmla="*/ 193 w 193"/>
                      <a:gd name="T1" fmla="*/ 2 h 9"/>
                      <a:gd name="T2" fmla="*/ 190 w 193"/>
                      <a:gd name="T3" fmla="*/ 2 h 9"/>
                      <a:gd name="T4" fmla="*/ 186 w 193"/>
                      <a:gd name="T5" fmla="*/ 2 h 9"/>
                      <a:gd name="T6" fmla="*/ 177 w 193"/>
                      <a:gd name="T7" fmla="*/ 2 h 9"/>
                      <a:gd name="T8" fmla="*/ 168 w 193"/>
                      <a:gd name="T9" fmla="*/ 2 h 9"/>
                      <a:gd name="T10" fmla="*/ 156 w 193"/>
                      <a:gd name="T11" fmla="*/ 2 h 9"/>
                      <a:gd name="T12" fmla="*/ 145 w 193"/>
                      <a:gd name="T13" fmla="*/ 2 h 9"/>
                      <a:gd name="T14" fmla="*/ 131 w 193"/>
                      <a:gd name="T15" fmla="*/ 2 h 9"/>
                      <a:gd name="T16" fmla="*/ 118 w 193"/>
                      <a:gd name="T17" fmla="*/ 2 h 9"/>
                      <a:gd name="T18" fmla="*/ 102 w 193"/>
                      <a:gd name="T19" fmla="*/ 2 h 9"/>
                      <a:gd name="T20" fmla="*/ 88 w 193"/>
                      <a:gd name="T21" fmla="*/ 2 h 9"/>
                      <a:gd name="T22" fmla="*/ 74 w 193"/>
                      <a:gd name="T23" fmla="*/ 2 h 9"/>
                      <a:gd name="T24" fmla="*/ 63 w 193"/>
                      <a:gd name="T25" fmla="*/ 2 h 9"/>
                      <a:gd name="T26" fmla="*/ 50 w 193"/>
                      <a:gd name="T27" fmla="*/ 2 h 9"/>
                      <a:gd name="T28" fmla="*/ 41 w 193"/>
                      <a:gd name="T29" fmla="*/ 2 h 9"/>
                      <a:gd name="T30" fmla="*/ 34 w 193"/>
                      <a:gd name="T31" fmla="*/ 2 h 9"/>
                      <a:gd name="T32" fmla="*/ 31 w 193"/>
                      <a:gd name="T33" fmla="*/ 2 h 9"/>
                      <a:gd name="T34" fmla="*/ 16 w 193"/>
                      <a:gd name="T35" fmla="*/ 0 h 9"/>
                      <a:gd name="T36" fmla="*/ 8 w 193"/>
                      <a:gd name="T37" fmla="*/ 0 h 9"/>
                      <a:gd name="T38" fmla="*/ 0 w 193"/>
                      <a:gd name="T39" fmla="*/ 0 h 9"/>
                      <a:gd name="T40" fmla="*/ 0 w 193"/>
                      <a:gd name="T41" fmla="*/ 2 h 9"/>
                      <a:gd name="T42" fmla="*/ 0 w 193"/>
                      <a:gd name="T43" fmla="*/ 9 h 9"/>
                      <a:gd name="T44" fmla="*/ 4 w 193"/>
                      <a:gd name="T45" fmla="*/ 7 h 9"/>
                      <a:gd name="T46" fmla="*/ 15 w 193"/>
                      <a:gd name="T47" fmla="*/ 7 h 9"/>
                      <a:gd name="T48" fmla="*/ 27 w 193"/>
                      <a:gd name="T49" fmla="*/ 7 h 9"/>
                      <a:gd name="T50" fmla="*/ 40 w 193"/>
                      <a:gd name="T51" fmla="*/ 7 h 9"/>
                      <a:gd name="T52" fmla="*/ 41 w 193"/>
                      <a:gd name="T53" fmla="*/ 7 h 9"/>
                      <a:gd name="T54" fmla="*/ 49 w 193"/>
                      <a:gd name="T55" fmla="*/ 7 h 9"/>
                      <a:gd name="T56" fmla="*/ 56 w 193"/>
                      <a:gd name="T57" fmla="*/ 7 h 9"/>
                      <a:gd name="T58" fmla="*/ 68 w 193"/>
                      <a:gd name="T59" fmla="*/ 7 h 9"/>
                      <a:gd name="T60" fmla="*/ 79 w 193"/>
                      <a:gd name="T61" fmla="*/ 7 h 9"/>
                      <a:gd name="T62" fmla="*/ 91 w 193"/>
                      <a:gd name="T63" fmla="*/ 7 h 9"/>
                      <a:gd name="T64" fmla="*/ 106 w 193"/>
                      <a:gd name="T65" fmla="*/ 7 h 9"/>
                      <a:gd name="T66" fmla="*/ 120 w 193"/>
                      <a:gd name="T67" fmla="*/ 7 h 9"/>
                      <a:gd name="T68" fmla="*/ 133 w 193"/>
                      <a:gd name="T69" fmla="*/ 7 h 9"/>
                      <a:gd name="T70" fmla="*/ 145 w 193"/>
                      <a:gd name="T71" fmla="*/ 7 h 9"/>
                      <a:gd name="T72" fmla="*/ 158 w 193"/>
                      <a:gd name="T73" fmla="*/ 7 h 9"/>
                      <a:gd name="T74" fmla="*/ 170 w 193"/>
                      <a:gd name="T75" fmla="*/ 7 h 9"/>
                      <a:gd name="T76" fmla="*/ 179 w 193"/>
                      <a:gd name="T77" fmla="*/ 7 h 9"/>
                      <a:gd name="T78" fmla="*/ 186 w 193"/>
                      <a:gd name="T79" fmla="*/ 7 h 9"/>
                      <a:gd name="T80" fmla="*/ 190 w 193"/>
                      <a:gd name="T81" fmla="*/ 7 h 9"/>
                      <a:gd name="T82" fmla="*/ 193 w 193"/>
                      <a:gd name="T83" fmla="*/ 9 h 9"/>
                      <a:gd name="T84" fmla="*/ 193 w 193"/>
                      <a:gd name="T85" fmla="*/ 2 h 9"/>
                      <a:gd name="T86" fmla="*/ 193 w 193"/>
                      <a:gd name="T87" fmla="*/ 2 h 9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193"/>
                      <a:gd name="T133" fmla="*/ 0 h 9"/>
                      <a:gd name="T134" fmla="*/ 193 w 193"/>
                      <a:gd name="T135" fmla="*/ 9 h 9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193" h="9">
                        <a:moveTo>
                          <a:pt x="193" y="2"/>
                        </a:moveTo>
                        <a:lnTo>
                          <a:pt x="190" y="2"/>
                        </a:lnTo>
                        <a:lnTo>
                          <a:pt x="186" y="2"/>
                        </a:lnTo>
                        <a:lnTo>
                          <a:pt x="177" y="2"/>
                        </a:lnTo>
                        <a:lnTo>
                          <a:pt x="168" y="2"/>
                        </a:lnTo>
                        <a:lnTo>
                          <a:pt x="156" y="2"/>
                        </a:lnTo>
                        <a:lnTo>
                          <a:pt x="145" y="2"/>
                        </a:lnTo>
                        <a:lnTo>
                          <a:pt x="131" y="2"/>
                        </a:lnTo>
                        <a:lnTo>
                          <a:pt x="118" y="2"/>
                        </a:lnTo>
                        <a:lnTo>
                          <a:pt x="102" y="2"/>
                        </a:lnTo>
                        <a:lnTo>
                          <a:pt x="88" y="2"/>
                        </a:lnTo>
                        <a:lnTo>
                          <a:pt x="74" y="2"/>
                        </a:lnTo>
                        <a:lnTo>
                          <a:pt x="63" y="2"/>
                        </a:lnTo>
                        <a:lnTo>
                          <a:pt x="50" y="2"/>
                        </a:lnTo>
                        <a:lnTo>
                          <a:pt x="41" y="2"/>
                        </a:lnTo>
                        <a:lnTo>
                          <a:pt x="34" y="2"/>
                        </a:lnTo>
                        <a:lnTo>
                          <a:pt x="31" y="2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9"/>
                        </a:lnTo>
                        <a:lnTo>
                          <a:pt x="4" y="7"/>
                        </a:lnTo>
                        <a:lnTo>
                          <a:pt x="15" y="7"/>
                        </a:lnTo>
                        <a:lnTo>
                          <a:pt x="27" y="7"/>
                        </a:lnTo>
                        <a:lnTo>
                          <a:pt x="40" y="7"/>
                        </a:lnTo>
                        <a:lnTo>
                          <a:pt x="41" y="7"/>
                        </a:lnTo>
                        <a:lnTo>
                          <a:pt x="49" y="7"/>
                        </a:lnTo>
                        <a:lnTo>
                          <a:pt x="56" y="7"/>
                        </a:lnTo>
                        <a:lnTo>
                          <a:pt x="68" y="7"/>
                        </a:lnTo>
                        <a:lnTo>
                          <a:pt x="79" y="7"/>
                        </a:lnTo>
                        <a:lnTo>
                          <a:pt x="91" y="7"/>
                        </a:lnTo>
                        <a:lnTo>
                          <a:pt x="106" y="7"/>
                        </a:lnTo>
                        <a:lnTo>
                          <a:pt x="120" y="7"/>
                        </a:lnTo>
                        <a:lnTo>
                          <a:pt x="133" y="7"/>
                        </a:lnTo>
                        <a:lnTo>
                          <a:pt x="145" y="7"/>
                        </a:lnTo>
                        <a:lnTo>
                          <a:pt x="158" y="7"/>
                        </a:lnTo>
                        <a:lnTo>
                          <a:pt x="170" y="7"/>
                        </a:lnTo>
                        <a:lnTo>
                          <a:pt x="179" y="7"/>
                        </a:lnTo>
                        <a:lnTo>
                          <a:pt x="186" y="7"/>
                        </a:lnTo>
                        <a:lnTo>
                          <a:pt x="190" y="7"/>
                        </a:lnTo>
                        <a:lnTo>
                          <a:pt x="193" y="9"/>
                        </a:lnTo>
                        <a:lnTo>
                          <a:pt x="193" y="2"/>
                        </a:lnTo>
                        <a:close/>
                      </a:path>
                    </a:pathLst>
                  </a:custGeom>
                  <a:solidFill>
                    <a:srgbClr val="80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09" name="Freeform 1850"/>
                  <p:cNvSpPr>
                    <a:spLocks/>
                  </p:cNvSpPr>
                  <p:nvPr/>
                </p:nvSpPr>
                <p:spPr bwMode="auto">
                  <a:xfrm>
                    <a:off x="3099" y="1192"/>
                    <a:ext cx="194" cy="6"/>
                  </a:xfrm>
                  <a:custGeom>
                    <a:avLst/>
                    <a:gdLst>
                      <a:gd name="T0" fmla="*/ 194 w 194"/>
                      <a:gd name="T1" fmla="*/ 0 h 6"/>
                      <a:gd name="T2" fmla="*/ 191 w 194"/>
                      <a:gd name="T3" fmla="*/ 0 h 6"/>
                      <a:gd name="T4" fmla="*/ 187 w 194"/>
                      <a:gd name="T5" fmla="*/ 0 h 6"/>
                      <a:gd name="T6" fmla="*/ 178 w 194"/>
                      <a:gd name="T7" fmla="*/ 0 h 6"/>
                      <a:gd name="T8" fmla="*/ 169 w 194"/>
                      <a:gd name="T9" fmla="*/ 0 h 6"/>
                      <a:gd name="T10" fmla="*/ 157 w 194"/>
                      <a:gd name="T11" fmla="*/ 0 h 6"/>
                      <a:gd name="T12" fmla="*/ 146 w 194"/>
                      <a:gd name="T13" fmla="*/ 0 h 6"/>
                      <a:gd name="T14" fmla="*/ 132 w 194"/>
                      <a:gd name="T15" fmla="*/ 0 h 6"/>
                      <a:gd name="T16" fmla="*/ 119 w 194"/>
                      <a:gd name="T17" fmla="*/ 0 h 6"/>
                      <a:gd name="T18" fmla="*/ 103 w 194"/>
                      <a:gd name="T19" fmla="*/ 0 h 6"/>
                      <a:gd name="T20" fmla="*/ 89 w 194"/>
                      <a:gd name="T21" fmla="*/ 0 h 6"/>
                      <a:gd name="T22" fmla="*/ 75 w 194"/>
                      <a:gd name="T23" fmla="*/ 0 h 6"/>
                      <a:gd name="T24" fmla="*/ 64 w 194"/>
                      <a:gd name="T25" fmla="*/ 0 h 6"/>
                      <a:gd name="T26" fmla="*/ 51 w 194"/>
                      <a:gd name="T27" fmla="*/ 0 h 6"/>
                      <a:gd name="T28" fmla="*/ 42 w 194"/>
                      <a:gd name="T29" fmla="*/ 0 h 6"/>
                      <a:gd name="T30" fmla="*/ 35 w 194"/>
                      <a:gd name="T31" fmla="*/ 0 h 6"/>
                      <a:gd name="T32" fmla="*/ 32 w 194"/>
                      <a:gd name="T33" fmla="*/ 0 h 6"/>
                      <a:gd name="T34" fmla="*/ 17 w 194"/>
                      <a:gd name="T35" fmla="*/ 0 h 6"/>
                      <a:gd name="T36" fmla="*/ 9 w 194"/>
                      <a:gd name="T37" fmla="*/ 0 h 6"/>
                      <a:gd name="T38" fmla="*/ 1 w 194"/>
                      <a:gd name="T39" fmla="*/ 0 h 6"/>
                      <a:gd name="T40" fmla="*/ 0 w 194"/>
                      <a:gd name="T41" fmla="*/ 0 h 6"/>
                      <a:gd name="T42" fmla="*/ 0 w 194"/>
                      <a:gd name="T43" fmla="*/ 6 h 6"/>
                      <a:gd name="T44" fmla="*/ 3 w 194"/>
                      <a:gd name="T45" fmla="*/ 6 h 6"/>
                      <a:gd name="T46" fmla="*/ 14 w 194"/>
                      <a:gd name="T47" fmla="*/ 6 h 6"/>
                      <a:gd name="T48" fmla="*/ 26 w 194"/>
                      <a:gd name="T49" fmla="*/ 6 h 6"/>
                      <a:gd name="T50" fmla="*/ 41 w 194"/>
                      <a:gd name="T51" fmla="*/ 6 h 6"/>
                      <a:gd name="T52" fmla="*/ 42 w 194"/>
                      <a:gd name="T53" fmla="*/ 6 h 6"/>
                      <a:gd name="T54" fmla="*/ 50 w 194"/>
                      <a:gd name="T55" fmla="*/ 6 h 6"/>
                      <a:gd name="T56" fmla="*/ 57 w 194"/>
                      <a:gd name="T57" fmla="*/ 6 h 6"/>
                      <a:gd name="T58" fmla="*/ 69 w 194"/>
                      <a:gd name="T59" fmla="*/ 6 h 6"/>
                      <a:gd name="T60" fmla="*/ 80 w 194"/>
                      <a:gd name="T61" fmla="*/ 6 h 6"/>
                      <a:gd name="T62" fmla="*/ 92 w 194"/>
                      <a:gd name="T63" fmla="*/ 6 h 6"/>
                      <a:gd name="T64" fmla="*/ 107 w 194"/>
                      <a:gd name="T65" fmla="*/ 6 h 6"/>
                      <a:gd name="T66" fmla="*/ 121 w 194"/>
                      <a:gd name="T67" fmla="*/ 6 h 6"/>
                      <a:gd name="T68" fmla="*/ 134 w 194"/>
                      <a:gd name="T69" fmla="*/ 6 h 6"/>
                      <a:gd name="T70" fmla="*/ 146 w 194"/>
                      <a:gd name="T71" fmla="*/ 6 h 6"/>
                      <a:gd name="T72" fmla="*/ 159 w 194"/>
                      <a:gd name="T73" fmla="*/ 6 h 6"/>
                      <a:gd name="T74" fmla="*/ 171 w 194"/>
                      <a:gd name="T75" fmla="*/ 6 h 6"/>
                      <a:gd name="T76" fmla="*/ 180 w 194"/>
                      <a:gd name="T77" fmla="*/ 6 h 6"/>
                      <a:gd name="T78" fmla="*/ 187 w 194"/>
                      <a:gd name="T79" fmla="*/ 6 h 6"/>
                      <a:gd name="T80" fmla="*/ 191 w 194"/>
                      <a:gd name="T81" fmla="*/ 6 h 6"/>
                      <a:gd name="T82" fmla="*/ 194 w 194"/>
                      <a:gd name="T83" fmla="*/ 6 h 6"/>
                      <a:gd name="T84" fmla="*/ 194 w 194"/>
                      <a:gd name="T85" fmla="*/ 0 h 6"/>
                      <a:gd name="T86" fmla="*/ 194 w 194"/>
                      <a:gd name="T87" fmla="*/ 0 h 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194"/>
                      <a:gd name="T133" fmla="*/ 0 h 6"/>
                      <a:gd name="T134" fmla="*/ 194 w 194"/>
                      <a:gd name="T135" fmla="*/ 6 h 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194" h="6">
                        <a:moveTo>
                          <a:pt x="194" y="0"/>
                        </a:moveTo>
                        <a:lnTo>
                          <a:pt x="191" y="0"/>
                        </a:lnTo>
                        <a:lnTo>
                          <a:pt x="187" y="0"/>
                        </a:lnTo>
                        <a:lnTo>
                          <a:pt x="178" y="0"/>
                        </a:lnTo>
                        <a:lnTo>
                          <a:pt x="169" y="0"/>
                        </a:lnTo>
                        <a:lnTo>
                          <a:pt x="157" y="0"/>
                        </a:lnTo>
                        <a:lnTo>
                          <a:pt x="146" y="0"/>
                        </a:lnTo>
                        <a:lnTo>
                          <a:pt x="132" y="0"/>
                        </a:lnTo>
                        <a:lnTo>
                          <a:pt x="119" y="0"/>
                        </a:lnTo>
                        <a:lnTo>
                          <a:pt x="103" y="0"/>
                        </a:lnTo>
                        <a:lnTo>
                          <a:pt x="89" y="0"/>
                        </a:lnTo>
                        <a:lnTo>
                          <a:pt x="75" y="0"/>
                        </a:lnTo>
                        <a:lnTo>
                          <a:pt x="64" y="0"/>
                        </a:lnTo>
                        <a:lnTo>
                          <a:pt x="51" y="0"/>
                        </a:lnTo>
                        <a:lnTo>
                          <a:pt x="42" y="0"/>
                        </a:lnTo>
                        <a:lnTo>
                          <a:pt x="35" y="0"/>
                        </a:lnTo>
                        <a:lnTo>
                          <a:pt x="32" y="0"/>
                        </a:lnTo>
                        <a:lnTo>
                          <a:pt x="17" y="0"/>
                        </a:lnTo>
                        <a:lnTo>
                          <a:pt x="9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3" y="6"/>
                        </a:lnTo>
                        <a:lnTo>
                          <a:pt x="14" y="6"/>
                        </a:lnTo>
                        <a:lnTo>
                          <a:pt x="26" y="6"/>
                        </a:lnTo>
                        <a:lnTo>
                          <a:pt x="41" y="6"/>
                        </a:lnTo>
                        <a:lnTo>
                          <a:pt x="42" y="6"/>
                        </a:lnTo>
                        <a:lnTo>
                          <a:pt x="50" y="6"/>
                        </a:lnTo>
                        <a:lnTo>
                          <a:pt x="57" y="6"/>
                        </a:lnTo>
                        <a:lnTo>
                          <a:pt x="69" y="6"/>
                        </a:lnTo>
                        <a:lnTo>
                          <a:pt x="80" y="6"/>
                        </a:lnTo>
                        <a:lnTo>
                          <a:pt x="92" y="6"/>
                        </a:lnTo>
                        <a:lnTo>
                          <a:pt x="107" y="6"/>
                        </a:lnTo>
                        <a:lnTo>
                          <a:pt x="121" y="6"/>
                        </a:lnTo>
                        <a:lnTo>
                          <a:pt x="134" y="6"/>
                        </a:lnTo>
                        <a:lnTo>
                          <a:pt x="146" y="6"/>
                        </a:lnTo>
                        <a:lnTo>
                          <a:pt x="159" y="6"/>
                        </a:lnTo>
                        <a:lnTo>
                          <a:pt x="171" y="6"/>
                        </a:lnTo>
                        <a:lnTo>
                          <a:pt x="180" y="6"/>
                        </a:lnTo>
                        <a:lnTo>
                          <a:pt x="187" y="6"/>
                        </a:lnTo>
                        <a:lnTo>
                          <a:pt x="191" y="6"/>
                        </a:lnTo>
                        <a:lnTo>
                          <a:pt x="194" y="6"/>
                        </a:lnTo>
                        <a:lnTo>
                          <a:pt x="194" y="0"/>
                        </a:lnTo>
                        <a:close/>
                      </a:path>
                    </a:pathLst>
                  </a:custGeom>
                  <a:solidFill>
                    <a:srgbClr val="80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10" name="Freeform 1851"/>
                  <p:cNvSpPr>
                    <a:spLocks/>
                  </p:cNvSpPr>
                  <p:nvPr/>
                </p:nvSpPr>
                <p:spPr bwMode="auto">
                  <a:xfrm>
                    <a:off x="3100" y="1205"/>
                    <a:ext cx="193" cy="5"/>
                  </a:xfrm>
                  <a:custGeom>
                    <a:avLst/>
                    <a:gdLst>
                      <a:gd name="T0" fmla="*/ 193 w 193"/>
                      <a:gd name="T1" fmla="*/ 0 h 5"/>
                      <a:gd name="T2" fmla="*/ 190 w 193"/>
                      <a:gd name="T3" fmla="*/ 0 h 5"/>
                      <a:gd name="T4" fmla="*/ 186 w 193"/>
                      <a:gd name="T5" fmla="*/ 0 h 5"/>
                      <a:gd name="T6" fmla="*/ 177 w 193"/>
                      <a:gd name="T7" fmla="*/ 0 h 5"/>
                      <a:gd name="T8" fmla="*/ 168 w 193"/>
                      <a:gd name="T9" fmla="*/ 0 h 5"/>
                      <a:gd name="T10" fmla="*/ 156 w 193"/>
                      <a:gd name="T11" fmla="*/ 0 h 5"/>
                      <a:gd name="T12" fmla="*/ 145 w 193"/>
                      <a:gd name="T13" fmla="*/ 0 h 5"/>
                      <a:gd name="T14" fmla="*/ 131 w 193"/>
                      <a:gd name="T15" fmla="*/ 0 h 5"/>
                      <a:gd name="T16" fmla="*/ 118 w 193"/>
                      <a:gd name="T17" fmla="*/ 0 h 5"/>
                      <a:gd name="T18" fmla="*/ 102 w 193"/>
                      <a:gd name="T19" fmla="*/ 0 h 5"/>
                      <a:gd name="T20" fmla="*/ 88 w 193"/>
                      <a:gd name="T21" fmla="*/ 0 h 5"/>
                      <a:gd name="T22" fmla="*/ 74 w 193"/>
                      <a:gd name="T23" fmla="*/ 0 h 5"/>
                      <a:gd name="T24" fmla="*/ 63 w 193"/>
                      <a:gd name="T25" fmla="*/ 0 h 5"/>
                      <a:gd name="T26" fmla="*/ 50 w 193"/>
                      <a:gd name="T27" fmla="*/ 0 h 5"/>
                      <a:gd name="T28" fmla="*/ 41 w 193"/>
                      <a:gd name="T29" fmla="*/ 0 h 5"/>
                      <a:gd name="T30" fmla="*/ 34 w 193"/>
                      <a:gd name="T31" fmla="*/ 0 h 5"/>
                      <a:gd name="T32" fmla="*/ 31 w 193"/>
                      <a:gd name="T33" fmla="*/ 0 h 5"/>
                      <a:gd name="T34" fmla="*/ 18 w 193"/>
                      <a:gd name="T35" fmla="*/ 0 h 5"/>
                      <a:gd name="T36" fmla="*/ 9 w 193"/>
                      <a:gd name="T37" fmla="*/ 0 h 5"/>
                      <a:gd name="T38" fmla="*/ 2 w 193"/>
                      <a:gd name="T39" fmla="*/ 0 h 5"/>
                      <a:gd name="T40" fmla="*/ 0 w 193"/>
                      <a:gd name="T41" fmla="*/ 0 h 5"/>
                      <a:gd name="T42" fmla="*/ 0 w 193"/>
                      <a:gd name="T43" fmla="*/ 5 h 5"/>
                      <a:gd name="T44" fmla="*/ 4 w 193"/>
                      <a:gd name="T45" fmla="*/ 5 h 5"/>
                      <a:gd name="T46" fmla="*/ 15 w 193"/>
                      <a:gd name="T47" fmla="*/ 5 h 5"/>
                      <a:gd name="T48" fmla="*/ 27 w 193"/>
                      <a:gd name="T49" fmla="*/ 5 h 5"/>
                      <a:gd name="T50" fmla="*/ 40 w 193"/>
                      <a:gd name="T51" fmla="*/ 5 h 5"/>
                      <a:gd name="T52" fmla="*/ 41 w 193"/>
                      <a:gd name="T53" fmla="*/ 5 h 5"/>
                      <a:gd name="T54" fmla="*/ 49 w 193"/>
                      <a:gd name="T55" fmla="*/ 5 h 5"/>
                      <a:gd name="T56" fmla="*/ 56 w 193"/>
                      <a:gd name="T57" fmla="*/ 5 h 5"/>
                      <a:gd name="T58" fmla="*/ 68 w 193"/>
                      <a:gd name="T59" fmla="*/ 5 h 5"/>
                      <a:gd name="T60" fmla="*/ 79 w 193"/>
                      <a:gd name="T61" fmla="*/ 5 h 5"/>
                      <a:gd name="T62" fmla="*/ 91 w 193"/>
                      <a:gd name="T63" fmla="*/ 5 h 5"/>
                      <a:gd name="T64" fmla="*/ 106 w 193"/>
                      <a:gd name="T65" fmla="*/ 5 h 5"/>
                      <a:gd name="T66" fmla="*/ 120 w 193"/>
                      <a:gd name="T67" fmla="*/ 5 h 5"/>
                      <a:gd name="T68" fmla="*/ 133 w 193"/>
                      <a:gd name="T69" fmla="*/ 5 h 5"/>
                      <a:gd name="T70" fmla="*/ 145 w 193"/>
                      <a:gd name="T71" fmla="*/ 5 h 5"/>
                      <a:gd name="T72" fmla="*/ 158 w 193"/>
                      <a:gd name="T73" fmla="*/ 5 h 5"/>
                      <a:gd name="T74" fmla="*/ 170 w 193"/>
                      <a:gd name="T75" fmla="*/ 5 h 5"/>
                      <a:gd name="T76" fmla="*/ 179 w 193"/>
                      <a:gd name="T77" fmla="*/ 5 h 5"/>
                      <a:gd name="T78" fmla="*/ 186 w 193"/>
                      <a:gd name="T79" fmla="*/ 5 h 5"/>
                      <a:gd name="T80" fmla="*/ 190 w 193"/>
                      <a:gd name="T81" fmla="*/ 5 h 5"/>
                      <a:gd name="T82" fmla="*/ 193 w 193"/>
                      <a:gd name="T83" fmla="*/ 5 h 5"/>
                      <a:gd name="T84" fmla="*/ 193 w 193"/>
                      <a:gd name="T85" fmla="*/ 0 h 5"/>
                      <a:gd name="T86" fmla="*/ 193 w 193"/>
                      <a:gd name="T87" fmla="*/ 0 h 5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193"/>
                      <a:gd name="T133" fmla="*/ 0 h 5"/>
                      <a:gd name="T134" fmla="*/ 193 w 193"/>
                      <a:gd name="T135" fmla="*/ 5 h 5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193" h="5">
                        <a:moveTo>
                          <a:pt x="193" y="0"/>
                        </a:moveTo>
                        <a:lnTo>
                          <a:pt x="190" y="0"/>
                        </a:lnTo>
                        <a:lnTo>
                          <a:pt x="186" y="0"/>
                        </a:lnTo>
                        <a:lnTo>
                          <a:pt x="177" y="0"/>
                        </a:lnTo>
                        <a:lnTo>
                          <a:pt x="168" y="0"/>
                        </a:lnTo>
                        <a:lnTo>
                          <a:pt x="156" y="0"/>
                        </a:lnTo>
                        <a:lnTo>
                          <a:pt x="145" y="0"/>
                        </a:lnTo>
                        <a:lnTo>
                          <a:pt x="131" y="0"/>
                        </a:lnTo>
                        <a:lnTo>
                          <a:pt x="118" y="0"/>
                        </a:lnTo>
                        <a:lnTo>
                          <a:pt x="102" y="0"/>
                        </a:lnTo>
                        <a:lnTo>
                          <a:pt x="88" y="0"/>
                        </a:lnTo>
                        <a:lnTo>
                          <a:pt x="74" y="0"/>
                        </a:lnTo>
                        <a:lnTo>
                          <a:pt x="63" y="0"/>
                        </a:lnTo>
                        <a:lnTo>
                          <a:pt x="50" y="0"/>
                        </a:lnTo>
                        <a:lnTo>
                          <a:pt x="41" y="0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18" y="0"/>
                        </a:lnTo>
                        <a:lnTo>
                          <a:pt x="9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4" y="5"/>
                        </a:lnTo>
                        <a:lnTo>
                          <a:pt x="15" y="5"/>
                        </a:lnTo>
                        <a:lnTo>
                          <a:pt x="27" y="5"/>
                        </a:lnTo>
                        <a:lnTo>
                          <a:pt x="40" y="5"/>
                        </a:lnTo>
                        <a:lnTo>
                          <a:pt x="41" y="5"/>
                        </a:lnTo>
                        <a:lnTo>
                          <a:pt x="49" y="5"/>
                        </a:lnTo>
                        <a:lnTo>
                          <a:pt x="56" y="5"/>
                        </a:lnTo>
                        <a:lnTo>
                          <a:pt x="68" y="5"/>
                        </a:lnTo>
                        <a:lnTo>
                          <a:pt x="79" y="5"/>
                        </a:lnTo>
                        <a:lnTo>
                          <a:pt x="91" y="5"/>
                        </a:lnTo>
                        <a:lnTo>
                          <a:pt x="106" y="5"/>
                        </a:lnTo>
                        <a:lnTo>
                          <a:pt x="120" y="5"/>
                        </a:lnTo>
                        <a:lnTo>
                          <a:pt x="133" y="5"/>
                        </a:lnTo>
                        <a:lnTo>
                          <a:pt x="145" y="5"/>
                        </a:lnTo>
                        <a:lnTo>
                          <a:pt x="158" y="5"/>
                        </a:lnTo>
                        <a:lnTo>
                          <a:pt x="170" y="5"/>
                        </a:lnTo>
                        <a:lnTo>
                          <a:pt x="179" y="5"/>
                        </a:lnTo>
                        <a:lnTo>
                          <a:pt x="186" y="5"/>
                        </a:lnTo>
                        <a:lnTo>
                          <a:pt x="190" y="5"/>
                        </a:lnTo>
                        <a:lnTo>
                          <a:pt x="193" y="5"/>
                        </a:lnTo>
                        <a:lnTo>
                          <a:pt x="193" y="0"/>
                        </a:lnTo>
                        <a:close/>
                      </a:path>
                    </a:pathLst>
                  </a:custGeom>
                  <a:solidFill>
                    <a:srgbClr val="80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11" name="Freeform 1852"/>
                  <p:cNvSpPr>
                    <a:spLocks/>
                  </p:cNvSpPr>
                  <p:nvPr/>
                </p:nvSpPr>
                <p:spPr bwMode="auto">
                  <a:xfrm>
                    <a:off x="3100" y="1214"/>
                    <a:ext cx="193" cy="9"/>
                  </a:xfrm>
                  <a:custGeom>
                    <a:avLst/>
                    <a:gdLst>
                      <a:gd name="T0" fmla="*/ 193 w 193"/>
                      <a:gd name="T1" fmla="*/ 2 h 9"/>
                      <a:gd name="T2" fmla="*/ 190 w 193"/>
                      <a:gd name="T3" fmla="*/ 2 h 9"/>
                      <a:gd name="T4" fmla="*/ 186 w 193"/>
                      <a:gd name="T5" fmla="*/ 2 h 9"/>
                      <a:gd name="T6" fmla="*/ 177 w 193"/>
                      <a:gd name="T7" fmla="*/ 2 h 9"/>
                      <a:gd name="T8" fmla="*/ 168 w 193"/>
                      <a:gd name="T9" fmla="*/ 2 h 9"/>
                      <a:gd name="T10" fmla="*/ 156 w 193"/>
                      <a:gd name="T11" fmla="*/ 2 h 9"/>
                      <a:gd name="T12" fmla="*/ 145 w 193"/>
                      <a:gd name="T13" fmla="*/ 2 h 9"/>
                      <a:gd name="T14" fmla="*/ 131 w 193"/>
                      <a:gd name="T15" fmla="*/ 2 h 9"/>
                      <a:gd name="T16" fmla="*/ 118 w 193"/>
                      <a:gd name="T17" fmla="*/ 2 h 9"/>
                      <a:gd name="T18" fmla="*/ 102 w 193"/>
                      <a:gd name="T19" fmla="*/ 2 h 9"/>
                      <a:gd name="T20" fmla="*/ 88 w 193"/>
                      <a:gd name="T21" fmla="*/ 2 h 9"/>
                      <a:gd name="T22" fmla="*/ 74 w 193"/>
                      <a:gd name="T23" fmla="*/ 2 h 9"/>
                      <a:gd name="T24" fmla="*/ 63 w 193"/>
                      <a:gd name="T25" fmla="*/ 2 h 9"/>
                      <a:gd name="T26" fmla="*/ 50 w 193"/>
                      <a:gd name="T27" fmla="*/ 2 h 9"/>
                      <a:gd name="T28" fmla="*/ 41 w 193"/>
                      <a:gd name="T29" fmla="*/ 2 h 9"/>
                      <a:gd name="T30" fmla="*/ 34 w 193"/>
                      <a:gd name="T31" fmla="*/ 2 h 9"/>
                      <a:gd name="T32" fmla="*/ 31 w 193"/>
                      <a:gd name="T33" fmla="*/ 2 h 9"/>
                      <a:gd name="T34" fmla="*/ 16 w 193"/>
                      <a:gd name="T35" fmla="*/ 0 h 9"/>
                      <a:gd name="T36" fmla="*/ 8 w 193"/>
                      <a:gd name="T37" fmla="*/ 0 h 9"/>
                      <a:gd name="T38" fmla="*/ 0 w 193"/>
                      <a:gd name="T39" fmla="*/ 0 h 9"/>
                      <a:gd name="T40" fmla="*/ 0 w 193"/>
                      <a:gd name="T41" fmla="*/ 2 h 9"/>
                      <a:gd name="T42" fmla="*/ 0 w 193"/>
                      <a:gd name="T43" fmla="*/ 9 h 9"/>
                      <a:gd name="T44" fmla="*/ 4 w 193"/>
                      <a:gd name="T45" fmla="*/ 7 h 9"/>
                      <a:gd name="T46" fmla="*/ 15 w 193"/>
                      <a:gd name="T47" fmla="*/ 7 h 9"/>
                      <a:gd name="T48" fmla="*/ 27 w 193"/>
                      <a:gd name="T49" fmla="*/ 7 h 9"/>
                      <a:gd name="T50" fmla="*/ 40 w 193"/>
                      <a:gd name="T51" fmla="*/ 7 h 9"/>
                      <a:gd name="T52" fmla="*/ 41 w 193"/>
                      <a:gd name="T53" fmla="*/ 7 h 9"/>
                      <a:gd name="T54" fmla="*/ 49 w 193"/>
                      <a:gd name="T55" fmla="*/ 7 h 9"/>
                      <a:gd name="T56" fmla="*/ 56 w 193"/>
                      <a:gd name="T57" fmla="*/ 7 h 9"/>
                      <a:gd name="T58" fmla="*/ 68 w 193"/>
                      <a:gd name="T59" fmla="*/ 7 h 9"/>
                      <a:gd name="T60" fmla="*/ 79 w 193"/>
                      <a:gd name="T61" fmla="*/ 7 h 9"/>
                      <a:gd name="T62" fmla="*/ 91 w 193"/>
                      <a:gd name="T63" fmla="*/ 7 h 9"/>
                      <a:gd name="T64" fmla="*/ 106 w 193"/>
                      <a:gd name="T65" fmla="*/ 7 h 9"/>
                      <a:gd name="T66" fmla="*/ 120 w 193"/>
                      <a:gd name="T67" fmla="*/ 7 h 9"/>
                      <a:gd name="T68" fmla="*/ 133 w 193"/>
                      <a:gd name="T69" fmla="*/ 7 h 9"/>
                      <a:gd name="T70" fmla="*/ 145 w 193"/>
                      <a:gd name="T71" fmla="*/ 7 h 9"/>
                      <a:gd name="T72" fmla="*/ 158 w 193"/>
                      <a:gd name="T73" fmla="*/ 7 h 9"/>
                      <a:gd name="T74" fmla="*/ 170 w 193"/>
                      <a:gd name="T75" fmla="*/ 7 h 9"/>
                      <a:gd name="T76" fmla="*/ 179 w 193"/>
                      <a:gd name="T77" fmla="*/ 7 h 9"/>
                      <a:gd name="T78" fmla="*/ 186 w 193"/>
                      <a:gd name="T79" fmla="*/ 7 h 9"/>
                      <a:gd name="T80" fmla="*/ 190 w 193"/>
                      <a:gd name="T81" fmla="*/ 7 h 9"/>
                      <a:gd name="T82" fmla="*/ 193 w 193"/>
                      <a:gd name="T83" fmla="*/ 9 h 9"/>
                      <a:gd name="T84" fmla="*/ 193 w 193"/>
                      <a:gd name="T85" fmla="*/ 2 h 9"/>
                      <a:gd name="T86" fmla="*/ 193 w 193"/>
                      <a:gd name="T87" fmla="*/ 2 h 9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193"/>
                      <a:gd name="T133" fmla="*/ 0 h 9"/>
                      <a:gd name="T134" fmla="*/ 193 w 193"/>
                      <a:gd name="T135" fmla="*/ 9 h 9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193" h="9">
                        <a:moveTo>
                          <a:pt x="193" y="2"/>
                        </a:moveTo>
                        <a:lnTo>
                          <a:pt x="190" y="2"/>
                        </a:lnTo>
                        <a:lnTo>
                          <a:pt x="186" y="2"/>
                        </a:lnTo>
                        <a:lnTo>
                          <a:pt x="177" y="2"/>
                        </a:lnTo>
                        <a:lnTo>
                          <a:pt x="168" y="2"/>
                        </a:lnTo>
                        <a:lnTo>
                          <a:pt x="156" y="2"/>
                        </a:lnTo>
                        <a:lnTo>
                          <a:pt x="145" y="2"/>
                        </a:lnTo>
                        <a:lnTo>
                          <a:pt x="131" y="2"/>
                        </a:lnTo>
                        <a:lnTo>
                          <a:pt x="118" y="2"/>
                        </a:lnTo>
                        <a:lnTo>
                          <a:pt x="102" y="2"/>
                        </a:lnTo>
                        <a:lnTo>
                          <a:pt x="88" y="2"/>
                        </a:lnTo>
                        <a:lnTo>
                          <a:pt x="74" y="2"/>
                        </a:lnTo>
                        <a:lnTo>
                          <a:pt x="63" y="2"/>
                        </a:lnTo>
                        <a:lnTo>
                          <a:pt x="50" y="2"/>
                        </a:lnTo>
                        <a:lnTo>
                          <a:pt x="41" y="2"/>
                        </a:lnTo>
                        <a:lnTo>
                          <a:pt x="34" y="2"/>
                        </a:lnTo>
                        <a:lnTo>
                          <a:pt x="31" y="2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9"/>
                        </a:lnTo>
                        <a:lnTo>
                          <a:pt x="4" y="7"/>
                        </a:lnTo>
                        <a:lnTo>
                          <a:pt x="15" y="7"/>
                        </a:lnTo>
                        <a:lnTo>
                          <a:pt x="27" y="7"/>
                        </a:lnTo>
                        <a:lnTo>
                          <a:pt x="40" y="7"/>
                        </a:lnTo>
                        <a:lnTo>
                          <a:pt x="41" y="7"/>
                        </a:lnTo>
                        <a:lnTo>
                          <a:pt x="49" y="7"/>
                        </a:lnTo>
                        <a:lnTo>
                          <a:pt x="56" y="7"/>
                        </a:lnTo>
                        <a:lnTo>
                          <a:pt x="68" y="7"/>
                        </a:lnTo>
                        <a:lnTo>
                          <a:pt x="79" y="7"/>
                        </a:lnTo>
                        <a:lnTo>
                          <a:pt x="91" y="7"/>
                        </a:lnTo>
                        <a:lnTo>
                          <a:pt x="106" y="7"/>
                        </a:lnTo>
                        <a:lnTo>
                          <a:pt x="120" y="7"/>
                        </a:lnTo>
                        <a:lnTo>
                          <a:pt x="133" y="7"/>
                        </a:lnTo>
                        <a:lnTo>
                          <a:pt x="145" y="7"/>
                        </a:lnTo>
                        <a:lnTo>
                          <a:pt x="158" y="7"/>
                        </a:lnTo>
                        <a:lnTo>
                          <a:pt x="170" y="7"/>
                        </a:lnTo>
                        <a:lnTo>
                          <a:pt x="179" y="7"/>
                        </a:lnTo>
                        <a:lnTo>
                          <a:pt x="186" y="7"/>
                        </a:lnTo>
                        <a:lnTo>
                          <a:pt x="190" y="7"/>
                        </a:lnTo>
                        <a:lnTo>
                          <a:pt x="193" y="9"/>
                        </a:lnTo>
                        <a:lnTo>
                          <a:pt x="193" y="2"/>
                        </a:lnTo>
                        <a:close/>
                      </a:path>
                    </a:pathLst>
                  </a:custGeom>
                  <a:solidFill>
                    <a:srgbClr val="80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12" name="Freeform 1853"/>
                  <p:cNvSpPr>
                    <a:spLocks/>
                  </p:cNvSpPr>
                  <p:nvPr/>
                </p:nvSpPr>
                <p:spPr bwMode="auto">
                  <a:xfrm>
                    <a:off x="3100" y="1226"/>
                    <a:ext cx="193" cy="7"/>
                  </a:xfrm>
                  <a:custGeom>
                    <a:avLst/>
                    <a:gdLst>
                      <a:gd name="T0" fmla="*/ 193 w 193"/>
                      <a:gd name="T1" fmla="*/ 0 h 7"/>
                      <a:gd name="T2" fmla="*/ 190 w 193"/>
                      <a:gd name="T3" fmla="*/ 0 h 7"/>
                      <a:gd name="T4" fmla="*/ 186 w 193"/>
                      <a:gd name="T5" fmla="*/ 0 h 7"/>
                      <a:gd name="T6" fmla="*/ 177 w 193"/>
                      <a:gd name="T7" fmla="*/ 0 h 7"/>
                      <a:gd name="T8" fmla="*/ 168 w 193"/>
                      <a:gd name="T9" fmla="*/ 0 h 7"/>
                      <a:gd name="T10" fmla="*/ 156 w 193"/>
                      <a:gd name="T11" fmla="*/ 0 h 7"/>
                      <a:gd name="T12" fmla="*/ 145 w 193"/>
                      <a:gd name="T13" fmla="*/ 0 h 7"/>
                      <a:gd name="T14" fmla="*/ 131 w 193"/>
                      <a:gd name="T15" fmla="*/ 0 h 7"/>
                      <a:gd name="T16" fmla="*/ 118 w 193"/>
                      <a:gd name="T17" fmla="*/ 0 h 7"/>
                      <a:gd name="T18" fmla="*/ 102 w 193"/>
                      <a:gd name="T19" fmla="*/ 0 h 7"/>
                      <a:gd name="T20" fmla="*/ 88 w 193"/>
                      <a:gd name="T21" fmla="*/ 0 h 7"/>
                      <a:gd name="T22" fmla="*/ 74 w 193"/>
                      <a:gd name="T23" fmla="*/ 0 h 7"/>
                      <a:gd name="T24" fmla="*/ 63 w 193"/>
                      <a:gd name="T25" fmla="*/ 0 h 7"/>
                      <a:gd name="T26" fmla="*/ 50 w 193"/>
                      <a:gd name="T27" fmla="*/ 0 h 7"/>
                      <a:gd name="T28" fmla="*/ 41 w 193"/>
                      <a:gd name="T29" fmla="*/ 0 h 7"/>
                      <a:gd name="T30" fmla="*/ 34 w 193"/>
                      <a:gd name="T31" fmla="*/ 0 h 7"/>
                      <a:gd name="T32" fmla="*/ 31 w 193"/>
                      <a:gd name="T33" fmla="*/ 0 h 7"/>
                      <a:gd name="T34" fmla="*/ 16 w 193"/>
                      <a:gd name="T35" fmla="*/ 0 h 7"/>
                      <a:gd name="T36" fmla="*/ 8 w 193"/>
                      <a:gd name="T37" fmla="*/ 0 h 7"/>
                      <a:gd name="T38" fmla="*/ 0 w 193"/>
                      <a:gd name="T39" fmla="*/ 0 h 7"/>
                      <a:gd name="T40" fmla="*/ 0 w 193"/>
                      <a:gd name="T41" fmla="*/ 7 h 7"/>
                      <a:gd name="T42" fmla="*/ 4 w 193"/>
                      <a:gd name="T43" fmla="*/ 6 h 7"/>
                      <a:gd name="T44" fmla="*/ 15 w 193"/>
                      <a:gd name="T45" fmla="*/ 6 h 7"/>
                      <a:gd name="T46" fmla="*/ 27 w 193"/>
                      <a:gd name="T47" fmla="*/ 6 h 7"/>
                      <a:gd name="T48" fmla="*/ 40 w 193"/>
                      <a:gd name="T49" fmla="*/ 6 h 7"/>
                      <a:gd name="T50" fmla="*/ 41 w 193"/>
                      <a:gd name="T51" fmla="*/ 6 h 7"/>
                      <a:gd name="T52" fmla="*/ 49 w 193"/>
                      <a:gd name="T53" fmla="*/ 6 h 7"/>
                      <a:gd name="T54" fmla="*/ 56 w 193"/>
                      <a:gd name="T55" fmla="*/ 6 h 7"/>
                      <a:gd name="T56" fmla="*/ 68 w 193"/>
                      <a:gd name="T57" fmla="*/ 6 h 7"/>
                      <a:gd name="T58" fmla="*/ 79 w 193"/>
                      <a:gd name="T59" fmla="*/ 6 h 7"/>
                      <a:gd name="T60" fmla="*/ 91 w 193"/>
                      <a:gd name="T61" fmla="*/ 6 h 7"/>
                      <a:gd name="T62" fmla="*/ 106 w 193"/>
                      <a:gd name="T63" fmla="*/ 6 h 7"/>
                      <a:gd name="T64" fmla="*/ 120 w 193"/>
                      <a:gd name="T65" fmla="*/ 6 h 7"/>
                      <a:gd name="T66" fmla="*/ 133 w 193"/>
                      <a:gd name="T67" fmla="*/ 6 h 7"/>
                      <a:gd name="T68" fmla="*/ 145 w 193"/>
                      <a:gd name="T69" fmla="*/ 6 h 7"/>
                      <a:gd name="T70" fmla="*/ 158 w 193"/>
                      <a:gd name="T71" fmla="*/ 6 h 7"/>
                      <a:gd name="T72" fmla="*/ 170 w 193"/>
                      <a:gd name="T73" fmla="*/ 6 h 7"/>
                      <a:gd name="T74" fmla="*/ 179 w 193"/>
                      <a:gd name="T75" fmla="*/ 6 h 7"/>
                      <a:gd name="T76" fmla="*/ 186 w 193"/>
                      <a:gd name="T77" fmla="*/ 6 h 7"/>
                      <a:gd name="T78" fmla="*/ 190 w 193"/>
                      <a:gd name="T79" fmla="*/ 6 h 7"/>
                      <a:gd name="T80" fmla="*/ 193 w 193"/>
                      <a:gd name="T81" fmla="*/ 7 h 7"/>
                      <a:gd name="T82" fmla="*/ 193 w 193"/>
                      <a:gd name="T83" fmla="*/ 0 h 7"/>
                      <a:gd name="T84" fmla="*/ 193 w 193"/>
                      <a:gd name="T85" fmla="*/ 0 h 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93"/>
                      <a:gd name="T130" fmla="*/ 0 h 7"/>
                      <a:gd name="T131" fmla="*/ 193 w 193"/>
                      <a:gd name="T132" fmla="*/ 7 h 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93" h="7">
                        <a:moveTo>
                          <a:pt x="193" y="0"/>
                        </a:moveTo>
                        <a:lnTo>
                          <a:pt x="190" y="0"/>
                        </a:lnTo>
                        <a:lnTo>
                          <a:pt x="186" y="0"/>
                        </a:lnTo>
                        <a:lnTo>
                          <a:pt x="177" y="0"/>
                        </a:lnTo>
                        <a:lnTo>
                          <a:pt x="168" y="0"/>
                        </a:lnTo>
                        <a:lnTo>
                          <a:pt x="156" y="0"/>
                        </a:lnTo>
                        <a:lnTo>
                          <a:pt x="145" y="0"/>
                        </a:lnTo>
                        <a:lnTo>
                          <a:pt x="131" y="0"/>
                        </a:lnTo>
                        <a:lnTo>
                          <a:pt x="118" y="0"/>
                        </a:lnTo>
                        <a:lnTo>
                          <a:pt x="102" y="0"/>
                        </a:lnTo>
                        <a:lnTo>
                          <a:pt x="88" y="0"/>
                        </a:lnTo>
                        <a:lnTo>
                          <a:pt x="74" y="0"/>
                        </a:lnTo>
                        <a:lnTo>
                          <a:pt x="63" y="0"/>
                        </a:lnTo>
                        <a:lnTo>
                          <a:pt x="50" y="0"/>
                        </a:lnTo>
                        <a:lnTo>
                          <a:pt x="41" y="0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4" y="6"/>
                        </a:lnTo>
                        <a:lnTo>
                          <a:pt x="15" y="6"/>
                        </a:lnTo>
                        <a:lnTo>
                          <a:pt x="27" y="6"/>
                        </a:lnTo>
                        <a:lnTo>
                          <a:pt x="40" y="6"/>
                        </a:lnTo>
                        <a:lnTo>
                          <a:pt x="41" y="6"/>
                        </a:lnTo>
                        <a:lnTo>
                          <a:pt x="49" y="6"/>
                        </a:lnTo>
                        <a:lnTo>
                          <a:pt x="56" y="6"/>
                        </a:lnTo>
                        <a:lnTo>
                          <a:pt x="68" y="6"/>
                        </a:lnTo>
                        <a:lnTo>
                          <a:pt x="79" y="6"/>
                        </a:lnTo>
                        <a:lnTo>
                          <a:pt x="91" y="6"/>
                        </a:lnTo>
                        <a:lnTo>
                          <a:pt x="106" y="6"/>
                        </a:lnTo>
                        <a:lnTo>
                          <a:pt x="120" y="6"/>
                        </a:lnTo>
                        <a:lnTo>
                          <a:pt x="133" y="6"/>
                        </a:lnTo>
                        <a:lnTo>
                          <a:pt x="145" y="6"/>
                        </a:lnTo>
                        <a:lnTo>
                          <a:pt x="158" y="6"/>
                        </a:lnTo>
                        <a:lnTo>
                          <a:pt x="170" y="6"/>
                        </a:lnTo>
                        <a:lnTo>
                          <a:pt x="179" y="6"/>
                        </a:lnTo>
                        <a:lnTo>
                          <a:pt x="186" y="6"/>
                        </a:lnTo>
                        <a:lnTo>
                          <a:pt x="190" y="6"/>
                        </a:lnTo>
                        <a:lnTo>
                          <a:pt x="193" y="7"/>
                        </a:lnTo>
                        <a:lnTo>
                          <a:pt x="193" y="0"/>
                        </a:lnTo>
                        <a:close/>
                      </a:path>
                    </a:pathLst>
                  </a:custGeom>
                  <a:solidFill>
                    <a:srgbClr val="80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13" name="Freeform 1854"/>
                  <p:cNvSpPr>
                    <a:spLocks/>
                  </p:cNvSpPr>
                  <p:nvPr/>
                </p:nvSpPr>
                <p:spPr bwMode="auto">
                  <a:xfrm>
                    <a:off x="3099" y="1237"/>
                    <a:ext cx="194" cy="5"/>
                  </a:xfrm>
                  <a:custGeom>
                    <a:avLst/>
                    <a:gdLst>
                      <a:gd name="T0" fmla="*/ 194 w 194"/>
                      <a:gd name="T1" fmla="*/ 0 h 5"/>
                      <a:gd name="T2" fmla="*/ 191 w 194"/>
                      <a:gd name="T3" fmla="*/ 0 h 5"/>
                      <a:gd name="T4" fmla="*/ 187 w 194"/>
                      <a:gd name="T5" fmla="*/ 0 h 5"/>
                      <a:gd name="T6" fmla="*/ 178 w 194"/>
                      <a:gd name="T7" fmla="*/ 0 h 5"/>
                      <a:gd name="T8" fmla="*/ 169 w 194"/>
                      <a:gd name="T9" fmla="*/ 0 h 5"/>
                      <a:gd name="T10" fmla="*/ 157 w 194"/>
                      <a:gd name="T11" fmla="*/ 0 h 5"/>
                      <a:gd name="T12" fmla="*/ 146 w 194"/>
                      <a:gd name="T13" fmla="*/ 0 h 5"/>
                      <a:gd name="T14" fmla="*/ 132 w 194"/>
                      <a:gd name="T15" fmla="*/ 0 h 5"/>
                      <a:gd name="T16" fmla="*/ 119 w 194"/>
                      <a:gd name="T17" fmla="*/ 0 h 5"/>
                      <a:gd name="T18" fmla="*/ 103 w 194"/>
                      <a:gd name="T19" fmla="*/ 0 h 5"/>
                      <a:gd name="T20" fmla="*/ 89 w 194"/>
                      <a:gd name="T21" fmla="*/ 0 h 5"/>
                      <a:gd name="T22" fmla="*/ 75 w 194"/>
                      <a:gd name="T23" fmla="*/ 0 h 5"/>
                      <a:gd name="T24" fmla="*/ 64 w 194"/>
                      <a:gd name="T25" fmla="*/ 0 h 5"/>
                      <a:gd name="T26" fmla="*/ 51 w 194"/>
                      <a:gd name="T27" fmla="*/ 0 h 5"/>
                      <a:gd name="T28" fmla="*/ 42 w 194"/>
                      <a:gd name="T29" fmla="*/ 0 h 5"/>
                      <a:gd name="T30" fmla="*/ 35 w 194"/>
                      <a:gd name="T31" fmla="*/ 0 h 5"/>
                      <a:gd name="T32" fmla="*/ 32 w 194"/>
                      <a:gd name="T33" fmla="*/ 0 h 5"/>
                      <a:gd name="T34" fmla="*/ 17 w 194"/>
                      <a:gd name="T35" fmla="*/ 0 h 5"/>
                      <a:gd name="T36" fmla="*/ 9 w 194"/>
                      <a:gd name="T37" fmla="*/ 0 h 5"/>
                      <a:gd name="T38" fmla="*/ 1 w 194"/>
                      <a:gd name="T39" fmla="*/ 0 h 5"/>
                      <a:gd name="T40" fmla="*/ 0 w 194"/>
                      <a:gd name="T41" fmla="*/ 0 h 5"/>
                      <a:gd name="T42" fmla="*/ 0 w 194"/>
                      <a:gd name="T43" fmla="*/ 5 h 5"/>
                      <a:gd name="T44" fmla="*/ 3 w 194"/>
                      <a:gd name="T45" fmla="*/ 5 h 5"/>
                      <a:gd name="T46" fmla="*/ 14 w 194"/>
                      <a:gd name="T47" fmla="*/ 5 h 5"/>
                      <a:gd name="T48" fmla="*/ 26 w 194"/>
                      <a:gd name="T49" fmla="*/ 5 h 5"/>
                      <a:gd name="T50" fmla="*/ 41 w 194"/>
                      <a:gd name="T51" fmla="*/ 5 h 5"/>
                      <a:gd name="T52" fmla="*/ 42 w 194"/>
                      <a:gd name="T53" fmla="*/ 5 h 5"/>
                      <a:gd name="T54" fmla="*/ 50 w 194"/>
                      <a:gd name="T55" fmla="*/ 5 h 5"/>
                      <a:gd name="T56" fmla="*/ 57 w 194"/>
                      <a:gd name="T57" fmla="*/ 5 h 5"/>
                      <a:gd name="T58" fmla="*/ 69 w 194"/>
                      <a:gd name="T59" fmla="*/ 5 h 5"/>
                      <a:gd name="T60" fmla="*/ 80 w 194"/>
                      <a:gd name="T61" fmla="*/ 5 h 5"/>
                      <a:gd name="T62" fmla="*/ 92 w 194"/>
                      <a:gd name="T63" fmla="*/ 5 h 5"/>
                      <a:gd name="T64" fmla="*/ 107 w 194"/>
                      <a:gd name="T65" fmla="*/ 5 h 5"/>
                      <a:gd name="T66" fmla="*/ 121 w 194"/>
                      <a:gd name="T67" fmla="*/ 5 h 5"/>
                      <a:gd name="T68" fmla="*/ 134 w 194"/>
                      <a:gd name="T69" fmla="*/ 5 h 5"/>
                      <a:gd name="T70" fmla="*/ 146 w 194"/>
                      <a:gd name="T71" fmla="*/ 5 h 5"/>
                      <a:gd name="T72" fmla="*/ 159 w 194"/>
                      <a:gd name="T73" fmla="*/ 5 h 5"/>
                      <a:gd name="T74" fmla="*/ 171 w 194"/>
                      <a:gd name="T75" fmla="*/ 5 h 5"/>
                      <a:gd name="T76" fmla="*/ 180 w 194"/>
                      <a:gd name="T77" fmla="*/ 5 h 5"/>
                      <a:gd name="T78" fmla="*/ 187 w 194"/>
                      <a:gd name="T79" fmla="*/ 5 h 5"/>
                      <a:gd name="T80" fmla="*/ 191 w 194"/>
                      <a:gd name="T81" fmla="*/ 5 h 5"/>
                      <a:gd name="T82" fmla="*/ 194 w 194"/>
                      <a:gd name="T83" fmla="*/ 5 h 5"/>
                      <a:gd name="T84" fmla="*/ 194 w 194"/>
                      <a:gd name="T85" fmla="*/ 0 h 5"/>
                      <a:gd name="T86" fmla="*/ 194 w 194"/>
                      <a:gd name="T87" fmla="*/ 0 h 5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194"/>
                      <a:gd name="T133" fmla="*/ 0 h 5"/>
                      <a:gd name="T134" fmla="*/ 194 w 194"/>
                      <a:gd name="T135" fmla="*/ 5 h 5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194" h="5">
                        <a:moveTo>
                          <a:pt x="194" y="0"/>
                        </a:moveTo>
                        <a:lnTo>
                          <a:pt x="191" y="0"/>
                        </a:lnTo>
                        <a:lnTo>
                          <a:pt x="187" y="0"/>
                        </a:lnTo>
                        <a:lnTo>
                          <a:pt x="178" y="0"/>
                        </a:lnTo>
                        <a:lnTo>
                          <a:pt x="169" y="0"/>
                        </a:lnTo>
                        <a:lnTo>
                          <a:pt x="157" y="0"/>
                        </a:lnTo>
                        <a:lnTo>
                          <a:pt x="146" y="0"/>
                        </a:lnTo>
                        <a:lnTo>
                          <a:pt x="132" y="0"/>
                        </a:lnTo>
                        <a:lnTo>
                          <a:pt x="119" y="0"/>
                        </a:lnTo>
                        <a:lnTo>
                          <a:pt x="103" y="0"/>
                        </a:lnTo>
                        <a:lnTo>
                          <a:pt x="89" y="0"/>
                        </a:lnTo>
                        <a:lnTo>
                          <a:pt x="75" y="0"/>
                        </a:lnTo>
                        <a:lnTo>
                          <a:pt x="64" y="0"/>
                        </a:lnTo>
                        <a:lnTo>
                          <a:pt x="51" y="0"/>
                        </a:lnTo>
                        <a:lnTo>
                          <a:pt x="42" y="0"/>
                        </a:lnTo>
                        <a:lnTo>
                          <a:pt x="35" y="0"/>
                        </a:lnTo>
                        <a:lnTo>
                          <a:pt x="32" y="0"/>
                        </a:lnTo>
                        <a:lnTo>
                          <a:pt x="17" y="0"/>
                        </a:lnTo>
                        <a:lnTo>
                          <a:pt x="9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3" y="5"/>
                        </a:lnTo>
                        <a:lnTo>
                          <a:pt x="14" y="5"/>
                        </a:lnTo>
                        <a:lnTo>
                          <a:pt x="26" y="5"/>
                        </a:lnTo>
                        <a:lnTo>
                          <a:pt x="41" y="5"/>
                        </a:lnTo>
                        <a:lnTo>
                          <a:pt x="42" y="5"/>
                        </a:lnTo>
                        <a:lnTo>
                          <a:pt x="50" y="5"/>
                        </a:lnTo>
                        <a:lnTo>
                          <a:pt x="57" y="5"/>
                        </a:lnTo>
                        <a:lnTo>
                          <a:pt x="69" y="5"/>
                        </a:lnTo>
                        <a:lnTo>
                          <a:pt x="80" y="5"/>
                        </a:lnTo>
                        <a:lnTo>
                          <a:pt x="92" y="5"/>
                        </a:lnTo>
                        <a:lnTo>
                          <a:pt x="107" y="5"/>
                        </a:lnTo>
                        <a:lnTo>
                          <a:pt x="121" y="5"/>
                        </a:lnTo>
                        <a:lnTo>
                          <a:pt x="134" y="5"/>
                        </a:lnTo>
                        <a:lnTo>
                          <a:pt x="146" y="5"/>
                        </a:lnTo>
                        <a:lnTo>
                          <a:pt x="159" y="5"/>
                        </a:lnTo>
                        <a:lnTo>
                          <a:pt x="171" y="5"/>
                        </a:lnTo>
                        <a:lnTo>
                          <a:pt x="180" y="5"/>
                        </a:lnTo>
                        <a:lnTo>
                          <a:pt x="187" y="5"/>
                        </a:lnTo>
                        <a:lnTo>
                          <a:pt x="191" y="5"/>
                        </a:lnTo>
                        <a:lnTo>
                          <a:pt x="194" y="5"/>
                        </a:lnTo>
                        <a:lnTo>
                          <a:pt x="194" y="0"/>
                        </a:lnTo>
                        <a:close/>
                      </a:path>
                    </a:pathLst>
                  </a:custGeom>
                  <a:solidFill>
                    <a:srgbClr val="80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14" name="Freeform 1855"/>
                  <p:cNvSpPr>
                    <a:spLocks/>
                  </p:cNvSpPr>
                  <p:nvPr/>
                </p:nvSpPr>
                <p:spPr bwMode="auto">
                  <a:xfrm>
                    <a:off x="3100" y="1246"/>
                    <a:ext cx="193" cy="9"/>
                  </a:xfrm>
                  <a:custGeom>
                    <a:avLst/>
                    <a:gdLst>
                      <a:gd name="T0" fmla="*/ 193 w 193"/>
                      <a:gd name="T1" fmla="*/ 2 h 9"/>
                      <a:gd name="T2" fmla="*/ 190 w 193"/>
                      <a:gd name="T3" fmla="*/ 2 h 9"/>
                      <a:gd name="T4" fmla="*/ 186 w 193"/>
                      <a:gd name="T5" fmla="*/ 2 h 9"/>
                      <a:gd name="T6" fmla="*/ 177 w 193"/>
                      <a:gd name="T7" fmla="*/ 2 h 9"/>
                      <a:gd name="T8" fmla="*/ 168 w 193"/>
                      <a:gd name="T9" fmla="*/ 2 h 9"/>
                      <a:gd name="T10" fmla="*/ 156 w 193"/>
                      <a:gd name="T11" fmla="*/ 2 h 9"/>
                      <a:gd name="T12" fmla="*/ 145 w 193"/>
                      <a:gd name="T13" fmla="*/ 2 h 9"/>
                      <a:gd name="T14" fmla="*/ 131 w 193"/>
                      <a:gd name="T15" fmla="*/ 2 h 9"/>
                      <a:gd name="T16" fmla="*/ 118 w 193"/>
                      <a:gd name="T17" fmla="*/ 2 h 9"/>
                      <a:gd name="T18" fmla="*/ 102 w 193"/>
                      <a:gd name="T19" fmla="*/ 2 h 9"/>
                      <a:gd name="T20" fmla="*/ 88 w 193"/>
                      <a:gd name="T21" fmla="*/ 2 h 9"/>
                      <a:gd name="T22" fmla="*/ 74 w 193"/>
                      <a:gd name="T23" fmla="*/ 2 h 9"/>
                      <a:gd name="T24" fmla="*/ 63 w 193"/>
                      <a:gd name="T25" fmla="*/ 2 h 9"/>
                      <a:gd name="T26" fmla="*/ 50 w 193"/>
                      <a:gd name="T27" fmla="*/ 2 h 9"/>
                      <a:gd name="T28" fmla="*/ 41 w 193"/>
                      <a:gd name="T29" fmla="*/ 2 h 9"/>
                      <a:gd name="T30" fmla="*/ 34 w 193"/>
                      <a:gd name="T31" fmla="*/ 2 h 9"/>
                      <a:gd name="T32" fmla="*/ 31 w 193"/>
                      <a:gd name="T33" fmla="*/ 2 h 9"/>
                      <a:gd name="T34" fmla="*/ 18 w 193"/>
                      <a:gd name="T35" fmla="*/ 0 h 9"/>
                      <a:gd name="T36" fmla="*/ 9 w 193"/>
                      <a:gd name="T37" fmla="*/ 0 h 9"/>
                      <a:gd name="T38" fmla="*/ 2 w 193"/>
                      <a:gd name="T39" fmla="*/ 0 h 9"/>
                      <a:gd name="T40" fmla="*/ 0 w 193"/>
                      <a:gd name="T41" fmla="*/ 2 h 9"/>
                      <a:gd name="T42" fmla="*/ 0 w 193"/>
                      <a:gd name="T43" fmla="*/ 9 h 9"/>
                      <a:gd name="T44" fmla="*/ 4 w 193"/>
                      <a:gd name="T45" fmla="*/ 7 h 9"/>
                      <a:gd name="T46" fmla="*/ 15 w 193"/>
                      <a:gd name="T47" fmla="*/ 7 h 9"/>
                      <a:gd name="T48" fmla="*/ 27 w 193"/>
                      <a:gd name="T49" fmla="*/ 7 h 9"/>
                      <a:gd name="T50" fmla="*/ 40 w 193"/>
                      <a:gd name="T51" fmla="*/ 7 h 9"/>
                      <a:gd name="T52" fmla="*/ 41 w 193"/>
                      <a:gd name="T53" fmla="*/ 7 h 9"/>
                      <a:gd name="T54" fmla="*/ 49 w 193"/>
                      <a:gd name="T55" fmla="*/ 7 h 9"/>
                      <a:gd name="T56" fmla="*/ 56 w 193"/>
                      <a:gd name="T57" fmla="*/ 7 h 9"/>
                      <a:gd name="T58" fmla="*/ 68 w 193"/>
                      <a:gd name="T59" fmla="*/ 7 h 9"/>
                      <a:gd name="T60" fmla="*/ 79 w 193"/>
                      <a:gd name="T61" fmla="*/ 7 h 9"/>
                      <a:gd name="T62" fmla="*/ 91 w 193"/>
                      <a:gd name="T63" fmla="*/ 7 h 9"/>
                      <a:gd name="T64" fmla="*/ 106 w 193"/>
                      <a:gd name="T65" fmla="*/ 7 h 9"/>
                      <a:gd name="T66" fmla="*/ 120 w 193"/>
                      <a:gd name="T67" fmla="*/ 7 h 9"/>
                      <a:gd name="T68" fmla="*/ 133 w 193"/>
                      <a:gd name="T69" fmla="*/ 7 h 9"/>
                      <a:gd name="T70" fmla="*/ 145 w 193"/>
                      <a:gd name="T71" fmla="*/ 7 h 9"/>
                      <a:gd name="T72" fmla="*/ 158 w 193"/>
                      <a:gd name="T73" fmla="*/ 7 h 9"/>
                      <a:gd name="T74" fmla="*/ 170 w 193"/>
                      <a:gd name="T75" fmla="*/ 7 h 9"/>
                      <a:gd name="T76" fmla="*/ 179 w 193"/>
                      <a:gd name="T77" fmla="*/ 7 h 9"/>
                      <a:gd name="T78" fmla="*/ 186 w 193"/>
                      <a:gd name="T79" fmla="*/ 7 h 9"/>
                      <a:gd name="T80" fmla="*/ 190 w 193"/>
                      <a:gd name="T81" fmla="*/ 7 h 9"/>
                      <a:gd name="T82" fmla="*/ 193 w 193"/>
                      <a:gd name="T83" fmla="*/ 9 h 9"/>
                      <a:gd name="T84" fmla="*/ 193 w 193"/>
                      <a:gd name="T85" fmla="*/ 2 h 9"/>
                      <a:gd name="T86" fmla="*/ 193 w 193"/>
                      <a:gd name="T87" fmla="*/ 2 h 9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193"/>
                      <a:gd name="T133" fmla="*/ 0 h 9"/>
                      <a:gd name="T134" fmla="*/ 193 w 193"/>
                      <a:gd name="T135" fmla="*/ 9 h 9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193" h="9">
                        <a:moveTo>
                          <a:pt x="193" y="2"/>
                        </a:moveTo>
                        <a:lnTo>
                          <a:pt x="190" y="2"/>
                        </a:lnTo>
                        <a:lnTo>
                          <a:pt x="186" y="2"/>
                        </a:lnTo>
                        <a:lnTo>
                          <a:pt x="177" y="2"/>
                        </a:lnTo>
                        <a:lnTo>
                          <a:pt x="168" y="2"/>
                        </a:lnTo>
                        <a:lnTo>
                          <a:pt x="156" y="2"/>
                        </a:lnTo>
                        <a:lnTo>
                          <a:pt x="145" y="2"/>
                        </a:lnTo>
                        <a:lnTo>
                          <a:pt x="131" y="2"/>
                        </a:lnTo>
                        <a:lnTo>
                          <a:pt x="118" y="2"/>
                        </a:lnTo>
                        <a:lnTo>
                          <a:pt x="102" y="2"/>
                        </a:lnTo>
                        <a:lnTo>
                          <a:pt x="88" y="2"/>
                        </a:lnTo>
                        <a:lnTo>
                          <a:pt x="74" y="2"/>
                        </a:lnTo>
                        <a:lnTo>
                          <a:pt x="63" y="2"/>
                        </a:lnTo>
                        <a:lnTo>
                          <a:pt x="50" y="2"/>
                        </a:lnTo>
                        <a:lnTo>
                          <a:pt x="41" y="2"/>
                        </a:lnTo>
                        <a:lnTo>
                          <a:pt x="34" y="2"/>
                        </a:lnTo>
                        <a:lnTo>
                          <a:pt x="31" y="2"/>
                        </a:lnTo>
                        <a:lnTo>
                          <a:pt x="18" y="0"/>
                        </a:lnTo>
                        <a:lnTo>
                          <a:pt x="9" y="0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0" y="9"/>
                        </a:lnTo>
                        <a:lnTo>
                          <a:pt x="4" y="7"/>
                        </a:lnTo>
                        <a:lnTo>
                          <a:pt x="15" y="7"/>
                        </a:lnTo>
                        <a:lnTo>
                          <a:pt x="27" y="7"/>
                        </a:lnTo>
                        <a:lnTo>
                          <a:pt x="40" y="7"/>
                        </a:lnTo>
                        <a:lnTo>
                          <a:pt x="41" y="7"/>
                        </a:lnTo>
                        <a:lnTo>
                          <a:pt x="49" y="7"/>
                        </a:lnTo>
                        <a:lnTo>
                          <a:pt x="56" y="7"/>
                        </a:lnTo>
                        <a:lnTo>
                          <a:pt x="68" y="7"/>
                        </a:lnTo>
                        <a:lnTo>
                          <a:pt x="79" y="7"/>
                        </a:lnTo>
                        <a:lnTo>
                          <a:pt x="91" y="7"/>
                        </a:lnTo>
                        <a:lnTo>
                          <a:pt x="106" y="7"/>
                        </a:lnTo>
                        <a:lnTo>
                          <a:pt x="120" y="7"/>
                        </a:lnTo>
                        <a:lnTo>
                          <a:pt x="133" y="7"/>
                        </a:lnTo>
                        <a:lnTo>
                          <a:pt x="145" y="7"/>
                        </a:lnTo>
                        <a:lnTo>
                          <a:pt x="158" y="7"/>
                        </a:lnTo>
                        <a:lnTo>
                          <a:pt x="170" y="7"/>
                        </a:lnTo>
                        <a:lnTo>
                          <a:pt x="179" y="7"/>
                        </a:lnTo>
                        <a:lnTo>
                          <a:pt x="186" y="7"/>
                        </a:lnTo>
                        <a:lnTo>
                          <a:pt x="190" y="7"/>
                        </a:lnTo>
                        <a:lnTo>
                          <a:pt x="193" y="9"/>
                        </a:lnTo>
                        <a:lnTo>
                          <a:pt x="193" y="2"/>
                        </a:lnTo>
                        <a:close/>
                      </a:path>
                    </a:pathLst>
                  </a:custGeom>
                  <a:solidFill>
                    <a:srgbClr val="80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15" name="Freeform 1856"/>
                  <p:cNvSpPr>
                    <a:spLocks/>
                  </p:cNvSpPr>
                  <p:nvPr/>
                </p:nvSpPr>
                <p:spPr bwMode="auto">
                  <a:xfrm>
                    <a:off x="3100" y="1258"/>
                    <a:ext cx="193" cy="8"/>
                  </a:xfrm>
                  <a:custGeom>
                    <a:avLst/>
                    <a:gdLst>
                      <a:gd name="T0" fmla="*/ 193 w 193"/>
                      <a:gd name="T1" fmla="*/ 0 h 8"/>
                      <a:gd name="T2" fmla="*/ 190 w 193"/>
                      <a:gd name="T3" fmla="*/ 0 h 8"/>
                      <a:gd name="T4" fmla="*/ 186 w 193"/>
                      <a:gd name="T5" fmla="*/ 0 h 8"/>
                      <a:gd name="T6" fmla="*/ 177 w 193"/>
                      <a:gd name="T7" fmla="*/ 0 h 8"/>
                      <a:gd name="T8" fmla="*/ 168 w 193"/>
                      <a:gd name="T9" fmla="*/ 0 h 8"/>
                      <a:gd name="T10" fmla="*/ 156 w 193"/>
                      <a:gd name="T11" fmla="*/ 0 h 8"/>
                      <a:gd name="T12" fmla="*/ 145 w 193"/>
                      <a:gd name="T13" fmla="*/ 0 h 8"/>
                      <a:gd name="T14" fmla="*/ 131 w 193"/>
                      <a:gd name="T15" fmla="*/ 0 h 8"/>
                      <a:gd name="T16" fmla="*/ 118 w 193"/>
                      <a:gd name="T17" fmla="*/ 0 h 8"/>
                      <a:gd name="T18" fmla="*/ 102 w 193"/>
                      <a:gd name="T19" fmla="*/ 0 h 8"/>
                      <a:gd name="T20" fmla="*/ 88 w 193"/>
                      <a:gd name="T21" fmla="*/ 0 h 8"/>
                      <a:gd name="T22" fmla="*/ 74 w 193"/>
                      <a:gd name="T23" fmla="*/ 0 h 8"/>
                      <a:gd name="T24" fmla="*/ 63 w 193"/>
                      <a:gd name="T25" fmla="*/ 0 h 8"/>
                      <a:gd name="T26" fmla="*/ 50 w 193"/>
                      <a:gd name="T27" fmla="*/ 0 h 8"/>
                      <a:gd name="T28" fmla="*/ 41 w 193"/>
                      <a:gd name="T29" fmla="*/ 0 h 8"/>
                      <a:gd name="T30" fmla="*/ 34 w 193"/>
                      <a:gd name="T31" fmla="*/ 0 h 8"/>
                      <a:gd name="T32" fmla="*/ 31 w 193"/>
                      <a:gd name="T33" fmla="*/ 0 h 8"/>
                      <a:gd name="T34" fmla="*/ 18 w 193"/>
                      <a:gd name="T35" fmla="*/ 0 h 8"/>
                      <a:gd name="T36" fmla="*/ 9 w 193"/>
                      <a:gd name="T37" fmla="*/ 0 h 8"/>
                      <a:gd name="T38" fmla="*/ 2 w 193"/>
                      <a:gd name="T39" fmla="*/ 0 h 8"/>
                      <a:gd name="T40" fmla="*/ 0 w 193"/>
                      <a:gd name="T41" fmla="*/ 0 h 8"/>
                      <a:gd name="T42" fmla="*/ 0 w 193"/>
                      <a:gd name="T43" fmla="*/ 8 h 8"/>
                      <a:gd name="T44" fmla="*/ 4 w 193"/>
                      <a:gd name="T45" fmla="*/ 6 h 8"/>
                      <a:gd name="T46" fmla="*/ 15 w 193"/>
                      <a:gd name="T47" fmla="*/ 6 h 8"/>
                      <a:gd name="T48" fmla="*/ 27 w 193"/>
                      <a:gd name="T49" fmla="*/ 6 h 8"/>
                      <a:gd name="T50" fmla="*/ 40 w 193"/>
                      <a:gd name="T51" fmla="*/ 6 h 8"/>
                      <a:gd name="T52" fmla="*/ 41 w 193"/>
                      <a:gd name="T53" fmla="*/ 6 h 8"/>
                      <a:gd name="T54" fmla="*/ 49 w 193"/>
                      <a:gd name="T55" fmla="*/ 6 h 8"/>
                      <a:gd name="T56" fmla="*/ 56 w 193"/>
                      <a:gd name="T57" fmla="*/ 6 h 8"/>
                      <a:gd name="T58" fmla="*/ 68 w 193"/>
                      <a:gd name="T59" fmla="*/ 6 h 8"/>
                      <a:gd name="T60" fmla="*/ 79 w 193"/>
                      <a:gd name="T61" fmla="*/ 6 h 8"/>
                      <a:gd name="T62" fmla="*/ 91 w 193"/>
                      <a:gd name="T63" fmla="*/ 6 h 8"/>
                      <a:gd name="T64" fmla="*/ 106 w 193"/>
                      <a:gd name="T65" fmla="*/ 6 h 8"/>
                      <a:gd name="T66" fmla="*/ 120 w 193"/>
                      <a:gd name="T67" fmla="*/ 6 h 8"/>
                      <a:gd name="T68" fmla="*/ 133 w 193"/>
                      <a:gd name="T69" fmla="*/ 6 h 8"/>
                      <a:gd name="T70" fmla="*/ 145 w 193"/>
                      <a:gd name="T71" fmla="*/ 6 h 8"/>
                      <a:gd name="T72" fmla="*/ 158 w 193"/>
                      <a:gd name="T73" fmla="*/ 6 h 8"/>
                      <a:gd name="T74" fmla="*/ 170 w 193"/>
                      <a:gd name="T75" fmla="*/ 6 h 8"/>
                      <a:gd name="T76" fmla="*/ 179 w 193"/>
                      <a:gd name="T77" fmla="*/ 6 h 8"/>
                      <a:gd name="T78" fmla="*/ 186 w 193"/>
                      <a:gd name="T79" fmla="*/ 6 h 8"/>
                      <a:gd name="T80" fmla="*/ 190 w 193"/>
                      <a:gd name="T81" fmla="*/ 6 h 8"/>
                      <a:gd name="T82" fmla="*/ 193 w 193"/>
                      <a:gd name="T83" fmla="*/ 8 h 8"/>
                      <a:gd name="T84" fmla="*/ 193 w 193"/>
                      <a:gd name="T85" fmla="*/ 0 h 8"/>
                      <a:gd name="T86" fmla="*/ 193 w 193"/>
                      <a:gd name="T87" fmla="*/ 0 h 8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193"/>
                      <a:gd name="T133" fmla="*/ 0 h 8"/>
                      <a:gd name="T134" fmla="*/ 193 w 193"/>
                      <a:gd name="T135" fmla="*/ 8 h 8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193" h="8">
                        <a:moveTo>
                          <a:pt x="193" y="0"/>
                        </a:moveTo>
                        <a:lnTo>
                          <a:pt x="190" y="0"/>
                        </a:lnTo>
                        <a:lnTo>
                          <a:pt x="186" y="0"/>
                        </a:lnTo>
                        <a:lnTo>
                          <a:pt x="177" y="0"/>
                        </a:lnTo>
                        <a:lnTo>
                          <a:pt x="168" y="0"/>
                        </a:lnTo>
                        <a:lnTo>
                          <a:pt x="156" y="0"/>
                        </a:lnTo>
                        <a:lnTo>
                          <a:pt x="145" y="0"/>
                        </a:lnTo>
                        <a:lnTo>
                          <a:pt x="131" y="0"/>
                        </a:lnTo>
                        <a:lnTo>
                          <a:pt x="118" y="0"/>
                        </a:lnTo>
                        <a:lnTo>
                          <a:pt x="102" y="0"/>
                        </a:lnTo>
                        <a:lnTo>
                          <a:pt x="88" y="0"/>
                        </a:lnTo>
                        <a:lnTo>
                          <a:pt x="74" y="0"/>
                        </a:lnTo>
                        <a:lnTo>
                          <a:pt x="63" y="0"/>
                        </a:lnTo>
                        <a:lnTo>
                          <a:pt x="50" y="0"/>
                        </a:lnTo>
                        <a:lnTo>
                          <a:pt x="41" y="0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18" y="0"/>
                        </a:lnTo>
                        <a:lnTo>
                          <a:pt x="9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4" y="6"/>
                        </a:lnTo>
                        <a:lnTo>
                          <a:pt x="15" y="6"/>
                        </a:lnTo>
                        <a:lnTo>
                          <a:pt x="27" y="6"/>
                        </a:lnTo>
                        <a:lnTo>
                          <a:pt x="40" y="6"/>
                        </a:lnTo>
                        <a:lnTo>
                          <a:pt x="41" y="6"/>
                        </a:lnTo>
                        <a:lnTo>
                          <a:pt x="49" y="6"/>
                        </a:lnTo>
                        <a:lnTo>
                          <a:pt x="56" y="6"/>
                        </a:lnTo>
                        <a:lnTo>
                          <a:pt x="68" y="6"/>
                        </a:lnTo>
                        <a:lnTo>
                          <a:pt x="79" y="6"/>
                        </a:lnTo>
                        <a:lnTo>
                          <a:pt x="91" y="6"/>
                        </a:lnTo>
                        <a:lnTo>
                          <a:pt x="106" y="6"/>
                        </a:lnTo>
                        <a:lnTo>
                          <a:pt x="120" y="6"/>
                        </a:lnTo>
                        <a:lnTo>
                          <a:pt x="133" y="6"/>
                        </a:lnTo>
                        <a:lnTo>
                          <a:pt x="145" y="6"/>
                        </a:lnTo>
                        <a:lnTo>
                          <a:pt x="158" y="6"/>
                        </a:lnTo>
                        <a:lnTo>
                          <a:pt x="170" y="6"/>
                        </a:lnTo>
                        <a:lnTo>
                          <a:pt x="179" y="6"/>
                        </a:lnTo>
                        <a:lnTo>
                          <a:pt x="186" y="6"/>
                        </a:lnTo>
                        <a:lnTo>
                          <a:pt x="190" y="6"/>
                        </a:lnTo>
                        <a:lnTo>
                          <a:pt x="193" y="8"/>
                        </a:lnTo>
                        <a:lnTo>
                          <a:pt x="193" y="0"/>
                        </a:lnTo>
                        <a:close/>
                      </a:path>
                    </a:pathLst>
                  </a:custGeom>
                  <a:solidFill>
                    <a:srgbClr val="80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16" name="Freeform 1857"/>
                  <p:cNvSpPr>
                    <a:spLocks/>
                  </p:cNvSpPr>
                  <p:nvPr/>
                </p:nvSpPr>
                <p:spPr bwMode="auto">
                  <a:xfrm>
                    <a:off x="3100" y="1269"/>
                    <a:ext cx="193" cy="5"/>
                  </a:xfrm>
                  <a:custGeom>
                    <a:avLst/>
                    <a:gdLst>
                      <a:gd name="T0" fmla="*/ 193 w 193"/>
                      <a:gd name="T1" fmla="*/ 0 h 5"/>
                      <a:gd name="T2" fmla="*/ 190 w 193"/>
                      <a:gd name="T3" fmla="*/ 0 h 5"/>
                      <a:gd name="T4" fmla="*/ 186 w 193"/>
                      <a:gd name="T5" fmla="*/ 0 h 5"/>
                      <a:gd name="T6" fmla="*/ 177 w 193"/>
                      <a:gd name="T7" fmla="*/ 0 h 5"/>
                      <a:gd name="T8" fmla="*/ 168 w 193"/>
                      <a:gd name="T9" fmla="*/ 0 h 5"/>
                      <a:gd name="T10" fmla="*/ 156 w 193"/>
                      <a:gd name="T11" fmla="*/ 0 h 5"/>
                      <a:gd name="T12" fmla="*/ 145 w 193"/>
                      <a:gd name="T13" fmla="*/ 0 h 5"/>
                      <a:gd name="T14" fmla="*/ 131 w 193"/>
                      <a:gd name="T15" fmla="*/ 0 h 5"/>
                      <a:gd name="T16" fmla="*/ 118 w 193"/>
                      <a:gd name="T17" fmla="*/ 0 h 5"/>
                      <a:gd name="T18" fmla="*/ 102 w 193"/>
                      <a:gd name="T19" fmla="*/ 0 h 5"/>
                      <a:gd name="T20" fmla="*/ 88 w 193"/>
                      <a:gd name="T21" fmla="*/ 0 h 5"/>
                      <a:gd name="T22" fmla="*/ 74 w 193"/>
                      <a:gd name="T23" fmla="*/ 0 h 5"/>
                      <a:gd name="T24" fmla="*/ 63 w 193"/>
                      <a:gd name="T25" fmla="*/ 0 h 5"/>
                      <a:gd name="T26" fmla="*/ 50 w 193"/>
                      <a:gd name="T27" fmla="*/ 0 h 5"/>
                      <a:gd name="T28" fmla="*/ 41 w 193"/>
                      <a:gd name="T29" fmla="*/ 0 h 5"/>
                      <a:gd name="T30" fmla="*/ 34 w 193"/>
                      <a:gd name="T31" fmla="*/ 0 h 5"/>
                      <a:gd name="T32" fmla="*/ 31 w 193"/>
                      <a:gd name="T33" fmla="*/ 0 h 5"/>
                      <a:gd name="T34" fmla="*/ 18 w 193"/>
                      <a:gd name="T35" fmla="*/ 0 h 5"/>
                      <a:gd name="T36" fmla="*/ 9 w 193"/>
                      <a:gd name="T37" fmla="*/ 0 h 5"/>
                      <a:gd name="T38" fmla="*/ 2 w 193"/>
                      <a:gd name="T39" fmla="*/ 0 h 5"/>
                      <a:gd name="T40" fmla="*/ 0 w 193"/>
                      <a:gd name="T41" fmla="*/ 0 h 5"/>
                      <a:gd name="T42" fmla="*/ 0 w 193"/>
                      <a:gd name="T43" fmla="*/ 5 h 5"/>
                      <a:gd name="T44" fmla="*/ 4 w 193"/>
                      <a:gd name="T45" fmla="*/ 5 h 5"/>
                      <a:gd name="T46" fmla="*/ 15 w 193"/>
                      <a:gd name="T47" fmla="*/ 5 h 5"/>
                      <a:gd name="T48" fmla="*/ 27 w 193"/>
                      <a:gd name="T49" fmla="*/ 5 h 5"/>
                      <a:gd name="T50" fmla="*/ 40 w 193"/>
                      <a:gd name="T51" fmla="*/ 5 h 5"/>
                      <a:gd name="T52" fmla="*/ 41 w 193"/>
                      <a:gd name="T53" fmla="*/ 5 h 5"/>
                      <a:gd name="T54" fmla="*/ 49 w 193"/>
                      <a:gd name="T55" fmla="*/ 5 h 5"/>
                      <a:gd name="T56" fmla="*/ 56 w 193"/>
                      <a:gd name="T57" fmla="*/ 5 h 5"/>
                      <a:gd name="T58" fmla="*/ 68 w 193"/>
                      <a:gd name="T59" fmla="*/ 5 h 5"/>
                      <a:gd name="T60" fmla="*/ 79 w 193"/>
                      <a:gd name="T61" fmla="*/ 5 h 5"/>
                      <a:gd name="T62" fmla="*/ 91 w 193"/>
                      <a:gd name="T63" fmla="*/ 5 h 5"/>
                      <a:gd name="T64" fmla="*/ 106 w 193"/>
                      <a:gd name="T65" fmla="*/ 5 h 5"/>
                      <a:gd name="T66" fmla="*/ 120 w 193"/>
                      <a:gd name="T67" fmla="*/ 5 h 5"/>
                      <a:gd name="T68" fmla="*/ 133 w 193"/>
                      <a:gd name="T69" fmla="*/ 5 h 5"/>
                      <a:gd name="T70" fmla="*/ 145 w 193"/>
                      <a:gd name="T71" fmla="*/ 5 h 5"/>
                      <a:gd name="T72" fmla="*/ 158 w 193"/>
                      <a:gd name="T73" fmla="*/ 5 h 5"/>
                      <a:gd name="T74" fmla="*/ 170 w 193"/>
                      <a:gd name="T75" fmla="*/ 5 h 5"/>
                      <a:gd name="T76" fmla="*/ 179 w 193"/>
                      <a:gd name="T77" fmla="*/ 5 h 5"/>
                      <a:gd name="T78" fmla="*/ 186 w 193"/>
                      <a:gd name="T79" fmla="*/ 5 h 5"/>
                      <a:gd name="T80" fmla="*/ 190 w 193"/>
                      <a:gd name="T81" fmla="*/ 5 h 5"/>
                      <a:gd name="T82" fmla="*/ 193 w 193"/>
                      <a:gd name="T83" fmla="*/ 5 h 5"/>
                      <a:gd name="T84" fmla="*/ 193 w 193"/>
                      <a:gd name="T85" fmla="*/ 0 h 5"/>
                      <a:gd name="T86" fmla="*/ 193 w 193"/>
                      <a:gd name="T87" fmla="*/ 0 h 5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193"/>
                      <a:gd name="T133" fmla="*/ 0 h 5"/>
                      <a:gd name="T134" fmla="*/ 193 w 193"/>
                      <a:gd name="T135" fmla="*/ 5 h 5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193" h="5">
                        <a:moveTo>
                          <a:pt x="193" y="0"/>
                        </a:moveTo>
                        <a:lnTo>
                          <a:pt x="190" y="0"/>
                        </a:lnTo>
                        <a:lnTo>
                          <a:pt x="186" y="0"/>
                        </a:lnTo>
                        <a:lnTo>
                          <a:pt x="177" y="0"/>
                        </a:lnTo>
                        <a:lnTo>
                          <a:pt x="168" y="0"/>
                        </a:lnTo>
                        <a:lnTo>
                          <a:pt x="156" y="0"/>
                        </a:lnTo>
                        <a:lnTo>
                          <a:pt x="145" y="0"/>
                        </a:lnTo>
                        <a:lnTo>
                          <a:pt x="131" y="0"/>
                        </a:lnTo>
                        <a:lnTo>
                          <a:pt x="118" y="0"/>
                        </a:lnTo>
                        <a:lnTo>
                          <a:pt x="102" y="0"/>
                        </a:lnTo>
                        <a:lnTo>
                          <a:pt x="88" y="0"/>
                        </a:lnTo>
                        <a:lnTo>
                          <a:pt x="74" y="0"/>
                        </a:lnTo>
                        <a:lnTo>
                          <a:pt x="63" y="0"/>
                        </a:lnTo>
                        <a:lnTo>
                          <a:pt x="50" y="0"/>
                        </a:lnTo>
                        <a:lnTo>
                          <a:pt x="41" y="0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18" y="0"/>
                        </a:lnTo>
                        <a:lnTo>
                          <a:pt x="9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4" y="5"/>
                        </a:lnTo>
                        <a:lnTo>
                          <a:pt x="15" y="5"/>
                        </a:lnTo>
                        <a:lnTo>
                          <a:pt x="27" y="5"/>
                        </a:lnTo>
                        <a:lnTo>
                          <a:pt x="40" y="5"/>
                        </a:lnTo>
                        <a:lnTo>
                          <a:pt x="41" y="5"/>
                        </a:lnTo>
                        <a:lnTo>
                          <a:pt x="49" y="5"/>
                        </a:lnTo>
                        <a:lnTo>
                          <a:pt x="56" y="5"/>
                        </a:lnTo>
                        <a:lnTo>
                          <a:pt x="68" y="5"/>
                        </a:lnTo>
                        <a:lnTo>
                          <a:pt x="79" y="5"/>
                        </a:lnTo>
                        <a:lnTo>
                          <a:pt x="91" y="5"/>
                        </a:lnTo>
                        <a:lnTo>
                          <a:pt x="106" y="5"/>
                        </a:lnTo>
                        <a:lnTo>
                          <a:pt x="120" y="5"/>
                        </a:lnTo>
                        <a:lnTo>
                          <a:pt x="133" y="5"/>
                        </a:lnTo>
                        <a:lnTo>
                          <a:pt x="145" y="5"/>
                        </a:lnTo>
                        <a:lnTo>
                          <a:pt x="158" y="5"/>
                        </a:lnTo>
                        <a:lnTo>
                          <a:pt x="170" y="5"/>
                        </a:lnTo>
                        <a:lnTo>
                          <a:pt x="179" y="5"/>
                        </a:lnTo>
                        <a:lnTo>
                          <a:pt x="186" y="5"/>
                        </a:lnTo>
                        <a:lnTo>
                          <a:pt x="190" y="5"/>
                        </a:lnTo>
                        <a:lnTo>
                          <a:pt x="193" y="5"/>
                        </a:lnTo>
                        <a:lnTo>
                          <a:pt x="193" y="0"/>
                        </a:lnTo>
                        <a:close/>
                      </a:path>
                    </a:pathLst>
                  </a:custGeom>
                  <a:solidFill>
                    <a:srgbClr val="80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17" name="Freeform 1858"/>
                  <p:cNvSpPr>
                    <a:spLocks/>
                  </p:cNvSpPr>
                  <p:nvPr/>
                </p:nvSpPr>
                <p:spPr bwMode="auto">
                  <a:xfrm>
                    <a:off x="3100" y="1280"/>
                    <a:ext cx="193" cy="7"/>
                  </a:xfrm>
                  <a:custGeom>
                    <a:avLst/>
                    <a:gdLst>
                      <a:gd name="T0" fmla="*/ 193 w 193"/>
                      <a:gd name="T1" fmla="*/ 0 h 7"/>
                      <a:gd name="T2" fmla="*/ 190 w 193"/>
                      <a:gd name="T3" fmla="*/ 0 h 7"/>
                      <a:gd name="T4" fmla="*/ 186 w 193"/>
                      <a:gd name="T5" fmla="*/ 0 h 7"/>
                      <a:gd name="T6" fmla="*/ 177 w 193"/>
                      <a:gd name="T7" fmla="*/ 0 h 7"/>
                      <a:gd name="T8" fmla="*/ 168 w 193"/>
                      <a:gd name="T9" fmla="*/ 0 h 7"/>
                      <a:gd name="T10" fmla="*/ 156 w 193"/>
                      <a:gd name="T11" fmla="*/ 0 h 7"/>
                      <a:gd name="T12" fmla="*/ 145 w 193"/>
                      <a:gd name="T13" fmla="*/ 0 h 7"/>
                      <a:gd name="T14" fmla="*/ 131 w 193"/>
                      <a:gd name="T15" fmla="*/ 0 h 7"/>
                      <a:gd name="T16" fmla="*/ 118 w 193"/>
                      <a:gd name="T17" fmla="*/ 0 h 7"/>
                      <a:gd name="T18" fmla="*/ 102 w 193"/>
                      <a:gd name="T19" fmla="*/ 0 h 7"/>
                      <a:gd name="T20" fmla="*/ 88 w 193"/>
                      <a:gd name="T21" fmla="*/ 0 h 7"/>
                      <a:gd name="T22" fmla="*/ 74 w 193"/>
                      <a:gd name="T23" fmla="*/ 0 h 7"/>
                      <a:gd name="T24" fmla="*/ 63 w 193"/>
                      <a:gd name="T25" fmla="*/ 0 h 7"/>
                      <a:gd name="T26" fmla="*/ 50 w 193"/>
                      <a:gd name="T27" fmla="*/ 0 h 7"/>
                      <a:gd name="T28" fmla="*/ 41 w 193"/>
                      <a:gd name="T29" fmla="*/ 0 h 7"/>
                      <a:gd name="T30" fmla="*/ 34 w 193"/>
                      <a:gd name="T31" fmla="*/ 0 h 7"/>
                      <a:gd name="T32" fmla="*/ 31 w 193"/>
                      <a:gd name="T33" fmla="*/ 0 h 7"/>
                      <a:gd name="T34" fmla="*/ 16 w 193"/>
                      <a:gd name="T35" fmla="*/ 0 h 7"/>
                      <a:gd name="T36" fmla="*/ 8 w 193"/>
                      <a:gd name="T37" fmla="*/ 0 h 7"/>
                      <a:gd name="T38" fmla="*/ 0 w 193"/>
                      <a:gd name="T39" fmla="*/ 0 h 7"/>
                      <a:gd name="T40" fmla="*/ 0 w 193"/>
                      <a:gd name="T41" fmla="*/ 2 h 7"/>
                      <a:gd name="T42" fmla="*/ 0 w 193"/>
                      <a:gd name="T43" fmla="*/ 7 h 7"/>
                      <a:gd name="T44" fmla="*/ 4 w 193"/>
                      <a:gd name="T45" fmla="*/ 5 h 7"/>
                      <a:gd name="T46" fmla="*/ 15 w 193"/>
                      <a:gd name="T47" fmla="*/ 5 h 7"/>
                      <a:gd name="T48" fmla="*/ 27 w 193"/>
                      <a:gd name="T49" fmla="*/ 5 h 7"/>
                      <a:gd name="T50" fmla="*/ 40 w 193"/>
                      <a:gd name="T51" fmla="*/ 5 h 7"/>
                      <a:gd name="T52" fmla="*/ 41 w 193"/>
                      <a:gd name="T53" fmla="*/ 5 h 7"/>
                      <a:gd name="T54" fmla="*/ 49 w 193"/>
                      <a:gd name="T55" fmla="*/ 5 h 7"/>
                      <a:gd name="T56" fmla="*/ 56 w 193"/>
                      <a:gd name="T57" fmla="*/ 5 h 7"/>
                      <a:gd name="T58" fmla="*/ 68 w 193"/>
                      <a:gd name="T59" fmla="*/ 5 h 7"/>
                      <a:gd name="T60" fmla="*/ 79 w 193"/>
                      <a:gd name="T61" fmla="*/ 5 h 7"/>
                      <a:gd name="T62" fmla="*/ 91 w 193"/>
                      <a:gd name="T63" fmla="*/ 5 h 7"/>
                      <a:gd name="T64" fmla="*/ 106 w 193"/>
                      <a:gd name="T65" fmla="*/ 5 h 7"/>
                      <a:gd name="T66" fmla="*/ 120 w 193"/>
                      <a:gd name="T67" fmla="*/ 5 h 7"/>
                      <a:gd name="T68" fmla="*/ 133 w 193"/>
                      <a:gd name="T69" fmla="*/ 5 h 7"/>
                      <a:gd name="T70" fmla="*/ 145 w 193"/>
                      <a:gd name="T71" fmla="*/ 5 h 7"/>
                      <a:gd name="T72" fmla="*/ 158 w 193"/>
                      <a:gd name="T73" fmla="*/ 5 h 7"/>
                      <a:gd name="T74" fmla="*/ 170 w 193"/>
                      <a:gd name="T75" fmla="*/ 5 h 7"/>
                      <a:gd name="T76" fmla="*/ 179 w 193"/>
                      <a:gd name="T77" fmla="*/ 5 h 7"/>
                      <a:gd name="T78" fmla="*/ 186 w 193"/>
                      <a:gd name="T79" fmla="*/ 5 h 7"/>
                      <a:gd name="T80" fmla="*/ 190 w 193"/>
                      <a:gd name="T81" fmla="*/ 5 h 7"/>
                      <a:gd name="T82" fmla="*/ 193 w 193"/>
                      <a:gd name="T83" fmla="*/ 7 h 7"/>
                      <a:gd name="T84" fmla="*/ 193 w 193"/>
                      <a:gd name="T85" fmla="*/ 0 h 7"/>
                      <a:gd name="T86" fmla="*/ 193 w 193"/>
                      <a:gd name="T87" fmla="*/ 0 h 7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193"/>
                      <a:gd name="T133" fmla="*/ 0 h 7"/>
                      <a:gd name="T134" fmla="*/ 193 w 193"/>
                      <a:gd name="T135" fmla="*/ 7 h 7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193" h="7">
                        <a:moveTo>
                          <a:pt x="193" y="0"/>
                        </a:moveTo>
                        <a:lnTo>
                          <a:pt x="190" y="0"/>
                        </a:lnTo>
                        <a:lnTo>
                          <a:pt x="186" y="0"/>
                        </a:lnTo>
                        <a:lnTo>
                          <a:pt x="177" y="0"/>
                        </a:lnTo>
                        <a:lnTo>
                          <a:pt x="168" y="0"/>
                        </a:lnTo>
                        <a:lnTo>
                          <a:pt x="156" y="0"/>
                        </a:lnTo>
                        <a:lnTo>
                          <a:pt x="145" y="0"/>
                        </a:lnTo>
                        <a:lnTo>
                          <a:pt x="131" y="0"/>
                        </a:lnTo>
                        <a:lnTo>
                          <a:pt x="118" y="0"/>
                        </a:lnTo>
                        <a:lnTo>
                          <a:pt x="102" y="0"/>
                        </a:lnTo>
                        <a:lnTo>
                          <a:pt x="88" y="0"/>
                        </a:lnTo>
                        <a:lnTo>
                          <a:pt x="74" y="0"/>
                        </a:lnTo>
                        <a:lnTo>
                          <a:pt x="63" y="0"/>
                        </a:lnTo>
                        <a:lnTo>
                          <a:pt x="50" y="0"/>
                        </a:lnTo>
                        <a:lnTo>
                          <a:pt x="41" y="0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7"/>
                        </a:lnTo>
                        <a:lnTo>
                          <a:pt x="4" y="5"/>
                        </a:lnTo>
                        <a:lnTo>
                          <a:pt x="15" y="5"/>
                        </a:lnTo>
                        <a:lnTo>
                          <a:pt x="27" y="5"/>
                        </a:lnTo>
                        <a:lnTo>
                          <a:pt x="40" y="5"/>
                        </a:lnTo>
                        <a:lnTo>
                          <a:pt x="41" y="5"/>
                        </a:lnTo>
                        <a:lnTo>
                          <a:pt x="49" y="5"/>
                        </a:lnTo>
                        <a:lnTo>
                          <a:pt x="56" y="5"/>
                        </a:lnTo>
                        <a:lnTo>
                          <a:pt x="68" y="5"/>
                        </a:lnTo>
                        <a:lnTo>
                          <a:pt x="79" y="5"/>
                        </a:lnTo>
                        <a:lnTo>
                          <a:pt x="91" y="5"/>
                        </a:lnTo>
                        <a:lnTo>
                          <a:pt x="106" y="5"/>
                        </a:lnTo>
                        <a:lnTo>
                          <a:pt x="120" y="5"/>
                        </a:lnTo>
                        <a:lnTo>
                          <a:pt x="133" y="5"/>
                        </a:lnTo>
                        <a:lnTo>
                          <a:pt x="145" y="5"/>
                        </a:lnTo>
                        <a:lnTo>
                          <a:pt x="158" y="5"/>
                        </a:lnTo>
                        <a:lnTo>
                          <a:pt x="170" y="5"/>
                        </a:lnTo>
                        <a:lnTo>
                          <a:pt x="179" y="5"/>
                        </a:lnTo>
                        <a:lnTo>
                          <a:pt x="186" y="5"/>
                        </a:lnTo>
                        <a:lnTo>
                          <a:pt x="190" y="5"/>
                        </a:lnTo>
                        <a:lnTo>
                          <a:pt x="193" y="7"/>
                        </a:lnTo>
                        <a:lnTo>
                          <a:pt x="193" y="0"/>
                        </a:lnTo>
                        <a:close/>
                      </a:path>
                    </a:pathLst>
                  </a:custGeom>
                  <a:solidFill>
                    <a:srgbClr val="80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18" name="Freeform 1859"/>
                  <p:cNvSpPr>
                    <a:spLocks/>
                  </p:cNvSpPr>
                  <p:nvPr/>
                </p:nvSpPr>
                <p:spPr bwMode="auto">
                  <a:xfrm>
                    <a:off x="3100" y="1291"/>
                    <a:ext cx="193" cy="7"/>
                  </a:xfrm>
                  <a:custGeom>
                    <a:avLst/>
                    <a:gdLst>
                      <a:gd name="T0" fmla="*/ 193 w 193"/>
                      <a:gd name="T1" fmla="*/ 0 h 7"/>
                      <a:gd name="T2" fmla="*/ 190 w 193"/>
                      <a:gd name="T3" fmla="*/ 0 h 7"/>
                      <a:gd name="T4" fmla="*/ 186 w 193"/>
                      <a:gd name="T5" fmla="*/ 0 h 7"/>
                      <a:gd name="T6" fmla="*/ 177 w 193"/>
                      <a:gd name="T7" fmla="*/ 0 h 7"/>
                      <a:gd name="T8" fmla="*/ 168 w 193"/>
                      <a:gd name="T9" fmla="*/ 0 h 7"/>
                      <a:gd name="T10" fmla="*/ 156 w 193"/>
                      <a:gd name="T11" fmla="*/ 0 h 7"/>
                      <a:gd name="T12" fmla="*/ 145 w 193"/>
                      <a:gd name="T13" fmla="*/ 0 h 7"/>
                      <a:gd name="T14" fmla="*/ 131 w 193"/>
                      <a:gd name="T15" fmla="*/ 0 h 7"/>
                      <a:gd name="T16" fmla="*/ 118 w 193"/>
                      <a:gd name="T17" fmla="*/ 0 h 7"/>
                      <a:gd name="T18" fmla="*/ 102 w 193"/>
                      <a:gd name="T19" fmla="*/ 0 h 7"/>
                      <a:gd name="T20" fmla="*/ 88 w 193"/>
                      <a:gd name="T21" fmla="*/ 0 h 7"/>
                      <a:gd name="T22" fmla="*/ 74 w 193"/>
                      <a:gd name="T23" fmla="*/ 0 h 7"/>
                      <a:gd name="T24" fmla="*/ 63 w 193"/>
                      <a:gd name="T25" fmla="*/ 0 h 7"/>
                      <a:gd name="T26" fmla="*/ 50 w 193"/>
                      <a:gd name="T27" fmla="*/ 0 h 7"/>
                      <a:gd name="T28" fmla="*/ 41 w 193"/>
                      <a:gd name="T29" fmla="*/ 0 h 7"/>
                      <a:gd name="T30" fmla="*/ 34 w 193"/>
                      <a:gd name="T31" fmla="*/ 0 h 7"/>
                      <a:gd name="T32" fmla="*/ 31 w 193"/>
                      <a:gd name="T33" fmla="*/ 0 h 7"/>
                      <a:gd name="T34" fmla="*/ 18 w 193"/>
                      <a:gd name="T35" fmla="*/ 0 h 7"/>
                      <a:gd name="T36" fmla="*/ 9 w 193"/>
                      <a:gd name="T37" fmla="*/ 0 h 7"/>
                      <a:gd name="T38" fmla="*/ 2 w 193"/>
                      <a:gd name="T39" fmla="*/ 0 h 7"/>
                      <a:gd name="T40" fmla="*/ 0 w 193"/>
                      <a:gd name="T41" fmla="*/ 1 h 7"/>
                      <a:gd name="T42" fmla="*/ 0 w 193"/>
                      <a:gd name="T43" fmla="*/ 7 h 7"/>
                      <a:gd name="T44" fmla="*/ 4 w 193"/>
                      <a:gd name="T45" fmla="*/ 7 h 7"/>
                      <a:gd name="T46" fmla="*/ 15 w 193"/>
                      <a:gd name="T47" fmla="*/ 7 h 7"/>
                      <a:gd name="T48" fmla="*/ 27 w 193"/>
                      <a:gd name="T49" fmla="*/ 7 h 7"/>
                      <a:gd name="T50" fmla="*/ 40 w 193"/>
                      <a:gd name="T51" fmla="*/ 7 h 7"/>
                      <a:gd name="T52" fmla="*/ 41 w 193"/>
                      <a:gd name="T53" fmla="*/ 7 h 7"/>
                      <a:gd name="T54" fmla="*/ 49 w 193"/>
                      <a:gd name="T55" fmla="*/ 7 h 7"/>
                      <a:gd name="T56" fmla="*/ 56 w 193"/>
                      <a:gd name="T57" fmla="*/ 7 h 7"/>
                      <a:gd name="T58" fmla="*/ 68 w 193"/>
                      <a:gd name="T59" fmla="*/ 7 h 7"/>
                      <a:gd name="T60" fmla="*/ 79 w 193"/>
                      <a:gd name="T61" fmla="*/ 7 h 7"/>
                      <a:gd name="T62" fmla="*/ 91 w 193"/>
                      <a:gd name="T63" fmla="*/ 7 h 7"/>
                      <a:gd name="T64" fmla="*/ 106 w 193"/>
                      <a:gd name="T65" fmla="*/ 7 h 7"/>
                      <a:gd name="T66" fmla="*/ 120 w 193"/>
                      <a:gd name="T67" fmla="*/ 7 h 7"/>
                      <a:gd name="T68" fmla="*/ 133 w 193"/>
                      <a:gd name="T69" fmla="*/ 7 h 7"/>
                      <a:gd name="T70" fmla="*/ 145 w 193"/>
                      <a:gd name="T71" fmla="*/ 7 h 7"/>
                      <a:gd name="T72" fmla="*/ 158 w 193"/>
                      <a:gd name="T73" fmla="*/ 7 h 7"/>
                      <a:gd name="T74" fmla="*/ 170 w 193"/>
                      <a:gd name="T75" fmla="*/ 7 h 7"/>
                      <a:gd name="T76" fmla="*/ 179 w 193"/>
                      <a:gd name="T77" fmla="*/ 7 h 7"/>
                      <a:gd name="T78" fmla="*/ 186 w 193"/>
                      <a:gd name="T79" fmla="*/ 7 h 7"/>
                      <a:gd name="T80" fmla="*/ 190 w 193"/>
                      <a:gd name="T81" fmla="*/ 7 h 7"/>
                      <a:gd name="T82" fmla="*/ 193 w 193"/>
                      <a:gd name="T83" fmla="*/ 7 h 7"/>
                      <a:gd name="T84" fmla="*/ 193 w 193"/>
                      <a:gd name="T85" fmla="*/ 0 h 7"/>
                      <a:gd name="T86" fmla="*/ 193 w 193"/>
                      <a:gd name="T87" fmla="*/ 0 h 7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193"/>
                      <a:gd name="T133" fmla="*/ 0 h 7"/>
                      <a:gd name="T134" fmla="*/ 193 w 193"/>
                      <a:gd name="T135" fmla="*/ 7 h 7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193" h="7">
                        <a:moveTo>
                          <a:pt x="193" y="0"/>
                        </a:moveTo>
                        <a:lnTo>
                          <a:pt x="190" y="0"/>
                        </a:lnTo>
                        <a:lnTo>
                          <a:pt x="186" y="0"/>
                        </a:lnTo>
                        <a:lnTo>
                          <a:pt x="177" y="0"/>
                        </a:lnTo>
                        <a:lnTo>
                          <a:pt x="168" y="0"/>
                        </a:lnTo>
                        <a:lnTo>
                          <a:pt x="156" y="0"/>
                        </a:lnTo>
                        <a:lnTo>
                          <a:pt x="145" y="0"/>
                        </a:lnTo>
                        <a:lnTo>
                          <a:pt x="131" y="0"/>
                        </a:lnTo>
                        <a:lnTo>
                          <a:pt x="118" y="0"/>
                        </a:lnTo>
                        <a:lnTo>
                          <a:pt x="102" y="0"/>
                        </a:lnTo>
                        <a:lnTo>
                          <a:pt x="88" y="0"/>
                        </a:lnTo>
                        <a:lnTo>
                          <a:pt x="74" y="0"/>
                        </a:lnTo>
                        <a:lnTo>
                          <a:pt x="63" y="0"/>
                        </a:lnTo>
                        <a:lnTo>
                          <a:pt x="50" y="0"/>
                        </a:lnTo>
                        <a:lnTo>
                          <a:pt x="41" y="0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18" y="0"/>
                        </a:lnTo>
                        <a:lnTo>
                          <a:pt x="9" y="0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0" y="7"/>
                        </a:lnTo>
                        <a:lnTo>
                          <a:pt x="4" y="7"/>
                        </a:lnTo>
                        <a:lnTo>
                          <a:pt x="15" y="7"/>
                        </a:lnTo>
                        <a:lnTo>
                          <a:pt x="27" y="7"/>
                        </a:lnTo>
                        <a:lnTo>
                          <a:pt x="40" y="7"/>
                        </a:lnTo>
                        <a:lnTo>
                          <a:pt x="41" y="7"/>
                        </a:lnTo>
                        <a:lnTo>
                          <a:pt x="49" y="7"/>
                        </a:lnTo>
                        <a:lnTo>
                          <a:pt x="56" y="7"/>
                        </a:lnTo>
                        <a:lnTo>
                          <a:pt x="68" y="7"/>
                        </a:lnTo>
                        <a:lnTo>
                          <a:pt x="79" y="7"/>
                        </a:lnTo>
                        <a:lnTo>
                          <a:pt x="91" y="7"/>
                        </a:lnTo>
                        <a:lnTo>
                          <a:pt x="106" y="7"/>
                        </a:lnTo>
                        <a:lnTo>
                          <a:pt x="120" y="7"/>
                        </a:lnTo>
                        <a:lnTo>
                          <a:pt x="133" y="7"/>
                        </a:lnTo>
                        <a:lnTo>
                          <a:pt x="145" y="7"/>
                        </a:lnTo>
                        <a:lnTo>
                          <a:pt x="158" y="7"/>
                        </a:lnTo>
                        <a:lnTo>
                          <a:pt x="170" y="7"/>
                        </a:lnTo>
                        <a:lnTo>
                          <a:pt x="179" y="7"/>
                        </a:lnTo>
                        <a:lnTo>
                          <a:pt x="186" y="7"/>
                        </a:lnTo>
                        <a:lnTo>
                          <a:pt x="190" y="7"/>
                        </a:lnTo>
                        <a:lnTo>
                          <a:pt x="193" y="7"/>
                        </a:lnTo>
                        <a:lnTo>
                          <a:pt x="193" y="0"/>
                        </a:lnTo>
                        <a:close/>
                      </a:path>
                    </a:pathLst>
                  </a:custGeom>
                  <a:solidFill>
                    <a:srgbClr val="80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19" name="Freeform 1860"/>
                  <p:cNvSpPr>
                    <a:spLocks/>
                  </p:cNvSpPr>
                  <p:nvPr/>
                </p:nvSpPr>
                <p:spPr bwMode="auto">
                  <a:xfrm>
                    <a:off x="3100" y="1301"/>
                    <a:ext cx="193" cy="7"/>
                  </a:xfrm>
                  <a:custGeom>
                    <a:avLst/>
                    <a:gdLst>
                      <a:gd name="T0" fmla="*/ 193 w 193"/>
                      <a:gd name="T1" fmla="*/ 0 h 7"/>
                      <a:gd name="T2" fmla="*/ 190 w 193"/>
                      <a:gd name="T3" fmla="*/ 0 h 7"/>
                      <a:gd name="T4" fmla="*/ 186 w 193"/>
                      <a:gd name="T5" fmla="*/ 0 h 7"/>
                      <a:gd name="T6" fmla="*/ 177 w 193"/>
                      <a:gd name="T7" fmla="*/ 0 h 7"/>
                      <a:gd name="T8" fmla="*/ 168 w 193"/>
                      <a:gd name="T9" fmla="*/ 0 h 7"/>
                      <a:gd name="T10" fmla="*/ 156 w 193"/>
                      <a:gd name="T11" fmla="*/ 0 h 7"/>
                      <a:gd name="T12" fmla="*/ 145 w 193"/>
                      <a:gd name="T13" fmla="*/ 0 h 7"/>
                      <a:gd name="T14" fmla="*/ 131 w 193"/>
                      <a:gd name="T15" fmla="*/ 0 h 7"/>
                      <a:gd name="T16" fmla="*/ 118 w 193"/>
                      <a:gd name="T17" fmla="*/ 0 h 7"/>
                      <a:gd name="T18" fmla="*/ 102 w 193"/>
                      <a:gd name="T19" fmla="*/ 0 h 7"/>
                      <a:gd name="T20" fmla="*/ 88 w 193"/>
                      <a:gd name="T21" fmla="*/ 0 h 7"/>
                      <a:gd name="T22" fmla="*/ 74 w 193"/>
                      <a:gd name="T23" fmla="*/ 0 h 7"/>
                      <a:gd name="T24" fmla="*/ 63 w 193"/>
                      <a:gd name="T25" fmla="*/ 0 h 7"/>
                      <a:gd name="T26" fmla="*/ 50 w 193"/>
                      <a:gd name="T27" fmla="*/ 0 h 7"/>
                      <a:gd name="T28" fmla="*/ 41 w 193"/>
                      <a:gd name="T29" fmla="*/ 0 h 7"/>
                      <a:gd name="T30" fmla="*/ 34 w 193"/>
                      <a:gd name="T31" fmla="*/ 0 h 7"/>
                      <a:gd name="T32" fmla="*/ 31 w 193"/>
                      <a:gd name="T33" fmla="*/ 0 h 7"/>
                      <a:gd name="T34" fmla="*/ 18 w 193"/>
                      <a:gd name="T35" fmla="*/ 0 h 7"/>
                      <a:gd name="T36" fmla="*/ 9 w 193"/>
                      <a:gd name="T37" fmla="*/ 0 h 7"/>
                      <a:gd name="T38" fmla="*/ 2 w 193"/>
                      <a:gd name="T39" fmla="*/ 0 h 7"/>
                      <a:gd name="T40" fmla="*/ 0 w 193"/>
                      <a:gd name="T41" fmla="*/ 2 h 7"/>
                      <a:gd name="T42" fmla="*/ 0 w 193"/>
                      <a:gd name="T43" fmla="*/ 7 h 7"/>
                      <a:gd name="T44" fmla="*/ 4 w 193"/>
                      <a:gd name="T45" fmla="*/ 6 h 7"/>
                      <a:gd name="T46" fmla="*/ 15 w 193"/>
                      <a:gd name="T47" fmla="*/ 6 h 7"/>
                      <a:gd name="T48" fmla="*/ 27 w 193"/>
                      <a:gd name="T49" fmla="*/ 6 h 7"/>
                      <a:gd name="T50" fmla="*/ 40 w 193"/>
                      <a:gd name="T51" fmla="*/ 6 h 7"/>
                      <a:gd name="T52" fmla="*/ 41 w 193"/>
                      <a:gd name="T53" fmla="*/ 6 h 7"/>
                      <a:gd name="T54" fmla="*/ 49 w 193"/>
                      <a:gd name="T55" fmla="*/ 6 h 7"/>
                      <a:gd name="T56" fmla="*/ 56 w 193"/>
                      <a:gd name="T57" fmla="*/ 6 h 7"/>
                      <a:gd name="T58" fmla="*/ 68 w 193"/>
                      <a:gd name="T59" fmla="*/ 6 h 7"/>
                      <a:gd name="T60" fmla="*/ 79 w 193"/>
                      <a:gd name="T61" fmla="*/ 6 h 7"/>
                      <a:gd name="T62" fmla="*/ 91 w 193"/>
                      <a:gd name="T63" fmla="*/ 6 h 7"/>
                      <a:gd name="T64" fmla="*/ 106 w 193"/>
                      <a:gd name="T65" fmla="*/ 6 h 7"/>
                      <a:gd name="T66" fmla="*/ 120 w 193"/>
                      <a:gd name="T67" fmla="*/ 6 h 7"/>
                      <a:gd name="T68" fmla="*/ 133 w 193"/>
                      <a:gd name="T69" fmla="*/ 6 h 7"/>
                      <a:gd name="T70" fmla="*/ 145 w 193"/>
                      <a:gd name="T71" fmla="*/ 6 h 7"/>
                      <a:gd name="T72" fmla="*/ 158 w 193"/>
                      <a:gd name="T73" fmla="*/ 6 h 7"/>
                      <a:gd name="T74" fmla="*/ 170 w 193"/>
                      <a:gd name="T75" fmla="*/ 6 h 7"/>
                      <a:gd name="T76" fmla="*/ 179 w 193"/>
                      <a:gd name="T77" fmla="*/ 6 h 7"/>
                      <a:gd name="T78" fmla="*/ 186 w 193"/>
                      <a:gd name="T79" fmla="*/ 6 h 7"/>
                      <a:gd name="T80" fmla="*/ 190 w 193"/>
                      <a:gd name="T81" fmla="*/ 6 h 7"/>
                      <a:gd name="T82" fmla="*/ 193 w 193"/>
                      <a:gd name="T83" fmla="*/ 7 h 7"/>
                      <a:gd name="T84" fmla="*/ 193 w 193"/>
                      <a:gd name="T85" fmla="*/ 0 h 7"/>
                      <a:gd name="T86" fmla="*/ 193 w 193"/>
                      <a:gd name="T87" fmla="*/ 0 h 7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193"/>
                      <a:gd name="T133" fmla="*/ 0 h 7"/>
                      <a:gd name="T134" fmla="*/ 193 w 193"/>
                      <a:gd name="T135" fmla="*/ 7 h 7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193" h="7">
                        <a:moveTo>
                          <a:pt x="193" y="0"/>
                        </a:moveTo>
                        <a:lnTo>
                          <a:pt x="190" y="0"/>
                        </a:lnTo>
                        <a:lnTo>
                          <a:pt x="186" y="0"/>
                        </a:lnTo>
                        <a:lnTo>
                          <a:pt x="177" y="0"/>
                        </a:lnTo>
                        <a:lnTo>
                          <a:pt x="168" y="0"/>
                        </a:lnTo>
                        <a:lnTo>
                          <a:pt x="156" y="0"/>
                        </a:lnTo>
                        <a:lnTo>
                          <a:pt x="145" y="0"/>
                        </a:lnTo>
                        <a:lnTo>
                          <a:pt x="131" y="0"/>
                        </a:lnTo>
                        <a:lnTo>
                          <a:pt x="118" y="0"/>
                        </a:lnTo>
                        <a:lnTo>
                          <a:pt x="102" y="0"/>
                        </a:lnTo>
                        <a:lnTo>
                          <a:pt x="88" y="0"/>
                        </a:lnTo>
                        <a:lnTo>
                          <a:pt x="74" y="0"/>
                        </a:lnTo>
                        <a:lnTo>
                          <a:pt x="63" y="0"/>
                        </a:lnTo>
                        <a:lnTo>
                          <a:pt x="50" y="0"/>
                        </a:lnTo>
                        <a:lnTo>
                          <a:pt x="41" y="0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18" y="0"/>
                        </a:lnTo>
                        <a:lnTo>
                          <a:pt x="9" y="0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0" y="7"/>
                        </a:lnTo>
                        <a:lnTo>
                          <a:pt x="4" y="6"/>
                        </a:lnTo>
                        <a:lnTo>
                          <a:pt x="15" y="6"/>
                        </a:lnTo>
                        <a:lnTo>
                          <a:pt x="27" y="6"/>
                        </a:lnTo>
                        <a:lnTo>
                          <a:pt x="40" y="6"/>
                        </a:lnTo>
                        <a:lnTo>
                          <a:pt x="41" y="6"/>
                        </a:lnTo>
                        <a:lnTo>
                          <a:pt x="49" y="6"/>
                        </a:lnTo>
                        <a:lnTo>
                          <a:pt x="56" y="6"/>
                        </a:lnTo>
                        <a:lnTo>
                          <a:pt x="68" y="6"/>
                        </a:lnTo>
                        <a:lnTo>
                          <a:pt x="79" y="6"/>
                        </a:lnTo>
                        <a:lnTo>
                          <a:pt x="91" y="6"/>
                        </a:lnTo>
                        <a:lnTo>
                          <a:pt x="106" y="6"/>
                        </a:lnTo>
                        <a:lnTo>
                          <a:pt x="120" y="6"/>
                        </a:lnTo>
                        <a:lnTo>
                          <a:pt x="133" y="6"/>
                        </a:lnTo>
                        <a:lnTo>
                          <a:pt x="145" y="6"/>
                        </a:lnTo>
                        <a:lnTo>
                          <a:pt x="158" y="6"/>
                        </a:lnTo>
                        <a:lnTo>
                          <a:pt x="170" y="6"/>
                        </a:lnTo>
                        <a:lnTo>
                          <a:pt x="179" y="6"/>
                        </a:lnTo>
                        <a:lnTo>
                          <a:pt x="186" y="6"/>
                        </a:lnTo>
                        <a:lnTo>
                          <a:pt x="190" y="6"/>
                        </a:lnTo>
                        <a:lnTo>
                          <a:pt x="193" y="7"/>
                        </a:lnTo>
                        <a:lnTo>
                          <a:pt x="193" y="0"/>
                        </a:lnTo>
                        <a:close/>
                      </a:path>
                    </a:pathLst>
                  </a:custGeom>
                  <a:solidFill>
                    <a:srgbClr val="80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20" name="Freeform 1861"/>
                  <p:cNvSpPr>
                    <a:spLocks/>
                  </p:cNvSpPr>
                  <p:nvPr/>
                </p:nvSpPr>
                <p:spPr bwMode="auto">
                  <a:xfrm>
                    <a:off x="3100" y="1312"/>
                    <a:ext cx="193" cy="7"/>
                  </a:xfrm>
                  <a:custGeom>
                    <a:avLst/>
                    <a:gdLst>
                      <a:gd name="T0" fmla="*/ 193 w 193"/>
                      <a:gd name="T1" fmla="*/ 2 h 7"/>
                      <a:gd name="T2" fmla="*/ 190 w 193"/>
                      <a:gd name="T3" fmla="*/ 2 h 7"/>
                      <a:gd name="T4" fmla="*/ 186 w 193"/>
                      <a:gd name="T5" fmla="*/ 2 h 7"/>
                      <a:gd name="T6" fmla="*/ 177 w 193"/>
                      <a:gd name="T7" fmla="*/ 2 h 7"/>
                      <a:gd name="T8" fmla="*/ 168 w 193"/>
                      <a:gd name="T9" fmla="*/ 2 h 7"/>
                      <a:gd name="T10" fmla="*/ 156 w 193"/>
                      <a:gd name="T11" fmla="*/ 2 h 7"/>
                      <a:gd name="T12" fmla="*/ 145 w 193"/>
                      <a:gd name="T13" fmla="*/ 2 h 7"/>
                      <a:gd name="T14" fmla="*/ 131 w 193"/>
                      <a:gd name="T15" fmla="*/ 2 h 7"/>
                      <a:gd name="T16" fmla="*/ 118 w 193"/>
                      <a:gd name="T17" fmla="*/ 2 h 7"/>
                      <a:gd name="T18" fmla="*/ 102 w 193"/>
                      <a:gd name="T19" fmla="*/ 2 h 7"/>
                      <a:gd name="T20" fmla="*/ 88 w 193"/>
                      <a:gd name="T21" fmla="*/ 2 h 7"/>
                      <a:gd name="T22" fmla="*/ 74 w 193"/>
                      <a:gd name="T23" fmla="*/ 2 h 7"/>
                      <a:gd name="T24" fmla="*/ 63 w 193"/>
                      <a:gd name="T25" fmla="*/ 2 h 7"/>
                      <a:gd name="T26" fmla="*/ 50 w 193"/>
                      <a:gd name="T27" fmla="*/ 2 h 7"/>
                      <a:gd name="T28" fmla="*/ 41 w 193"/>
                      <a:gd name="T29" fmla="*/ 2 h 7"/>
                      <a:gd name="T30" fmla="*/ 34 w 193"/>
                      <a:gd name="T31" fmla="*/ 2 h 7"/>
                      <a:gd name="T32" fmla="*/ 31 w 193"/>
                      <a:gd name="T33" fmla="*/ 2 h 7"/>
                      <a:gd name="T34" fmla="*/ 16 w 193"/>
                      <a:gd name="T35" fmla="*/ 0 h 7"/>
                      <a:gd name="T36" fmla="*/ 8 w 193"/>
                      <a:gd name="T37" fmla="*/ 0 h 7"/>
                      <a:gd name="T38" fmla="*/ 0 w 193"/>
                      <a:gd name="T39" fmla="*/ 0 h 7"/>
                      <a:gd name="T40" fmla="*/ 0 w 193"/>
                      <a:gd name="T41" fmla="*/ 2 h 7"/>
                      <a:gd name="T42" fmla="*/ 0 w 193"/>
                      <a:gd name="T43" fmla="*/ 7 h 7"/>
                      <a:gd name="T44" fmla="*/ 4 w 193"/>
                      <a:gd name="T45" fmla="*/ 7 h 7"/>
                      <a:gd name="T46" fmla="*/ 15 w 193"/>
                      <a:gd name="T47" fmla="*/ 7 h 7"/>
                      <a:gd name="T48" fmla="*/ 27 w 193"/>
                      <a:gd name="T49" fmla="*/ 7 h 7"/>
                      <a:gd name="T50" fmla="*/ 40 w 193"/>
                      <a:gd name="T51" fmla="*/ 7 h 7"/>
                      <a:gd name="T52" fmla="*/ 41 w 193"/>
                      <a:gd name="T53" fmla="*/ 7 h 7"/>
                      <a:gd name="T54" fmla="*/ 49 w 193"/>
                      <a:gd name="T55" fmla="*/ 7 h 7"/>
                      <a:gd name="T56" fmla="*/ 56 w 193"/>
                      <a:gd name="T57" fmla="*/ 7 h 7"/>
                      <a:gd name="T58" fmla="*/ 68 w 193"/>
                      <a:gd name="T59" fmla="*/ 7 h 7"/>
                      <a:gd name="T60" fmla="*/ 79 w 193"/>
                      <a:gd name="T61" fmla="*/ 7 h 7"/>
                      <a:gd name="T62" fmla="*/ 91 w 193"/>
                      <a:gd name="T63" fmla="*/ 7 h 7"/>
                      <a:gd name="T64" fmla="*/ 106 w 193"/>
                      <a:gd name="T65" fmla="*/ 7 h 7"/>
                      <a:gd name="T66" fmla="*/ 120 w 193"/>
                      <a:gd name="T67" fmla="*/ 7 h 7"/>
                      <a:gd name="T68" fmla="*/ 133 w 193"/>
                      <a:gd name="T69" fmla="*/ 7 h 7"/>
                      <a:gd name="T70" fmla="*/ 145 w 193"/>
                      <a:gd name="T71" fmla="*/ 7 h 7"/>
                      <a:gd name="T72" fmla="*/ 158 w 193"/>
                      <a:gd name="T73" fmla="*/ 7 h 7"/>
                      <a:gd name="T74" fmla="*/ 170 w 193"/>
                      <a:gd name="T75" fmla="*/ 7 h 7"/>
                      <a:gd name="T76" fmla="*/ 179 w 193"/>
                      <a:gd name="T77" fmla="*/ 7 h 7"/>
                      <a:gd name="T78" fmla="*/ 186 w 193"/>
                      <a:gd name="T79" fmla="*/ 7 h 7"/>
                      <a:gd name="T80" fmla="*/ 190 w 193"/>
                      <a:gd name="T81" fmla="*/ 7 h 7"/>
                      <a:gd name="T82" fmla="*/ 193 w 193"/>
                      <a:gd name="T83" fmla="*/ 7 h 7"/>
                      <a:gd name="T84" fmla="*/ 193 w 193"/>
                      <a:gd name="T85" fmla="*/ 2 h 7"/>
                      <a:gd name="T86" fmla="*/ 193 w 193"/>
                      <a:gd name="T87" fmla="*/ 2 h 7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193"/>
                      <a:gd name="T133" fmla="*/ 0 h 7"/>
                      <a:gd name="T134" fmla="*/ 193 w 193"/>
                      <a:gd name="T135" fmla="*/ 7 h 7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193" h="7">
                        <a:moveTo>
                          <a:pt x="193" y="2"/>
                        </a:moveTo>
                        <a:lnTo>
                          <a:pt x="190" y="2"/>
                        </a:lnTo>
                        <a:lnTo>
                          <a:pt x="186" y="2"/>
                        </a:lnTo>
                        <a:lnTo>
                          <a:pt x="177" y="2"/>
                        </a:lnTo>
                        <a:lnTo>
                          <a:pt x="168" y="2"/>
                        </a:lnTo>
                        <a:lnTo>
                          <a:pt x="156" y="2"/>
                        </a:lnTo>
                        <a:lnTo>
                          <a:pt x="145" y="2"/>
                        </a:lnTo>
                        <a:lnTo>
                          <a:pt x="131" y="2"/>
                        </a:lnTo>
                        <a:lnTo>
                          <a:pt x="118" y="2"/>
                        </a:lnTo>
                        <a:lnTo>
                          <a:pt x="102" y="2"/>
                        </a:lnTo>
                        <a:lnTo>
                          <a:pt x="88" y="2"/>
                        </a:lnTo>
                        <a:lnTo>
                          <a:pt x="74" y="2"/>
                        </a:lnTo>
                        <a:lnTo>
                          <a:pt x="63" y="2"/>
                        </a:lnTo>
                        <a:lnTo>
                          <a:pt x="50" y="2"/>
                        </a:lnTo>
                        <a:lnTo>
                          <a:pt x="41" y="2"/>
                        </a:lnTo>
                        <a:lnTo>
                          <a:pt x="34" y="2"/>
                        </a:lnTo>
                        <a:lnTo>
                          <a:pt x="31" y="2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7"/>
                        </a:lnTo>
                        <a:lnTo>
                          <a:pt x="4" y="7"/>
                        </a:lnTo>
                        <a:lnTo>
                          <a:pt x="15" y="7"/>
                        </a:lnTo>
                        <a:lnTo>
                          <a:pt x="27" y="7"/>
                        </a:lnTo>
                        <a:lnTo>
                          <a:pt x="40" y="7"/>
                        </a:lnTo>
                        <a:lnTo>
                          <a:pt x="41" y="7"/>
                        </a:lnTo>
                        <a:lnTo>
                          <a:pt x="49" y="7"/>
                        </a:lnTo>
                        <a:lnTo>
                          <a:pt x="56" y="7"/>
                        </a:lnTo>
                        <a:lnTo>
                          <a:pt x="68" y="7"/>
                        </a:lnTo>
                        <a:lnTo>
                          <a:pt x="79" y="7"/>
                        </a:lnTo>
                        <a:lnTo>
                          <a:pt x="91" y="7"/>
                        </a:lnTo>
                        <a:lnTo>
                          <a:pt x="106" y="7"/>
                        </a:lnTo>
                        <a:lnTo>
                          <a:pt x="120" y="7"/>
                        </a:lnTo>
                        <a:lnTo>
                          <a:pt x="133" y="7"/>
                        </a:lnTo>
                        <a:lnTo>
                          <a:pt x="145" y="7"/>
                        </a:lnTo>
                        <a:lnTo>
                          <a:pt x="158" y="7"/>
                        </a:lnTo>
                        <a:lnTo>
                          <a:pt x="170" y="7"/>
                        </a:lnTo>
                        <a:lnTo>
                          <a:pt x="179" y="7"/>
                        </a:lnTo>
                        <a:lnTo>
                          <a:pt x="186" y="7"/>
                        </a:lnTo>
                        <a:lnTo>
                          <a:pt x="190" y="7"/>
                        </a:lnTo>
                        <a:lnTo>
                          <a:pt x="193" y="7"/>
                        </a:lnTo>
                        <a:lnTo>
                          <a:pt x="193" y="2"/>
                        </a:lnTo>
                        <a:close/>
                      </a:path>
                    </a:pathLst>
                  </a:custGeom>
                  <a:solidFill>
                    <a:srgbClr val="80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21" name="Freeform 1862"/>
                  <p:cNvSpPr>
                    <a:spLocks/>
                  </p:cNvSpPr>
                  <p:nvPr/>
                </p:nvSpPr>
                <p:spPr bwMode="auto">
                  <a:xfrm>
                    <a:off x="3100" y="1323"/>
                    <a:ext cx="193" cy="7"/>
                  </a:xfrm>
                  <a:custGeom>
                    <a:avLst/>
                    <a:gdLst>
                      <a:gd name="T0" fmla="*/ 193 w 193"/>
                      <a:gd name="T1" fmla="*/ 0 h 7"/>
                      <a:gd name="T2" fmla="*/ 190 w 193"/>
                      <a:gd name="T3" fmla="*/ 0 h 7"/>
                      <a:gd name="T4" fmla="*/ 186 w 193"/>
                      <a:gd name="T5" fmla="*/ 0 h 7"/>
                      <a:gd name="T6" fmla="*/ 177 w 193"/>
                      <a:gd name="T7" fmla="*/ 0 h 7"/>
                      <a:gd name="T8" fmla="*/ 168 w 193"/>
                      <a:gd name="T9" fmla="*/ 0 h 7"/>
                      <a:gd name="T10" fmla="*/ 156 w 193"/>
                      <a:gd name="T11" fmla="*/ 0 h 7"/>
                      <a:gd name="T12" fmla="*/ 145 w 193"/>
                      <a:gd name="T13" fmla="*/ 0 h 7"/>
                      <a:gd name="T14" fmla="*/ 131 w 193"/>
                      <a:gd name="T15" fmla="*/ 0 h 7"/>
                      <a:gd name="T16" fmla="*/ 118 w 193"/>
                      <a:gd name="T17" fmla="*/ 0 h 7"/>
                      <a:gd name="T18" fmla="*/ 102 w 193"/>
                      <a:gd name="T19" fmla="*/ 0 h 7"/>
                      <a:gd name="T20" fmla="*/ 88 w 193"/>
                      <a:gd name="T21" fmla="*/ 0 h 7"/>
                      <a:gd name="T22" fmla="*/ 74 w 193"/>
                      <a:gd name="T23" fmla="*/ 0 h 7"/>
                      <a:gd name="T24" fmla="*/ 63 w 193"/>
                      <a:gd name="T25" fmla="*/ 0 h 7"/>
                      <a:gd name="T26" fmla="*/ 50 w 193"/>
                      <a:gd name="T27" fmla="*/ 0 h 7"/>
                      <a:gd name="T28" fmla="*/ 41 w 193"/>
                      <a:gd name="T29" fmla="*/ 0 h 7"/>
                      <a:gd name="T30" fmla="*/ 34 w 193"/>
                      <a:gd name="T31" fmla="*/ 0 h 7"/>
                      <a:gd name="T32" fmla="*/ 31 w 193"/>
                      <a:gd name="T33" fmla="*/ 0 h 7"/>
                      <a:gd name="T34" fmla="*/ 18 w 193"/>
                      <a:gd name="T35" fmla="*/ 0 h 7"/>
                      <a:gd name="T36" fmla="*/ 9 w 193"/>
                      <a:gd name="T37" fmla="*/ 0 h 7"/>
                      <a:gd name="T38" fmla="*/ 2 w 193"/>
                      <a:gd name="T39" fmla="*/ 0 h 7"/>
                      <a:gd name="T40" fmla="*/ 0 w 193"/>
                      <a:gd name="T41" fmla="*/ 1 h 7"/>
                      <a:gd name="T42" fmla="*/ 0 w 193"/>
                      <a:gd name="T43" fmla="*/ 7 h 7"/>
                      <a:gd name="T44" fmla="*/ 4 w 193"/>
                      <a:gd name="T45" fmla="*/ 7 h 7"/>
                      <a:gd name="T46" fmla="*/ 15 w 193"/>
                      <a:gd name="T47" fmla="*/ 7 h 7"/>
                      <a:gd name="T48" fmla="*/ 27 w 193"/>
                      <a:gd name="T49" fmla="*/ 7 h 7"/>
                      <a:gd name="T50" fmla="*/ 41 w 193"/>
                      <a:gd name="T51" fmla="*/ 7 h 7"/>
                      <a:gd name="T52" fmla="*/ 43 w 193"/>
                      <a:gd name="T53" fmla="*/ 7 h 7"/>
                      <a:gd name="T54" fmla="*/ 49 w 193"/>
                      <a:gd name="T55" fmla="*/ 7 h 7"/>
                      <a:gd name="T56" fmla="*/ 58 w 193"/>
                      <a:gd name="T57" fmla="*/ 7 h 7"/>
                      <a:gd name="T58" fmla="*/ 68 w 193"/>
                      <a:gd name="T59" fmla="*/ 7 h 7"/>
                      <a:gd name="T60" fmla="*/ 79 w 193"/>
                      <a:gd name="T61" fmla="*/ 7 h 7"/>
                      <a:gd name="T62" fmla="*/ 91 w 193"/>
                      <a:gd name="T63" fmla="*/ 7 h 7"/>
                      <a:gd name="T64" fmla="*/ 106 w 193"/>
                      <a:gd name="T65" fmla="*/ 7 h 7"/>
                      <a:gd name="T66" fmla="*/ 120 w 193"/>
                      <a:gd name="T67" fmla="*/ 7 h 7"/>
                      <a:gd name="T68" fmla="*/ 133 w 193"/>
                      <a:gd name="T69" fmla="*/ 7 h 7"/>
                      <a:gd name="T70" fmla="*/ 145 w 193"/>
                      <a:gd name="T71" fmla="*/ 7 h 7"/>
                      <a:gd name="T72" fmla="*/ 158 w 193"/>
                      <a:gd name="T73" fmla="*/ 7 h 7"/>
                      <a:gd name="T74" fmla="*/ 170 w 193"/>
                      <a:gd name="T75" fmla="*/ 7 h 7"/>
                      <a:gd name="T76" fmla="*/ 179 w 193"/>
                      <a:gd name="T77" fmla="*/ 7 h 7"/>
                      <a:gd name="T78" fmla="*/ 186 w 193"/>
                      <a:gd name="T79" fmla="*/ 7 h 7"/>
                      <a:gd name="T80" fmla="*/ 190 w 193"/>
                      <a:gd name="T81" fmla="*/ 7 h 7"/>
                      <a:gd name="T82" fmla="*/ 193 w 193"/>
                      <a:gd name="T83" fmla="*/ 7 h 7"/>
                      <a:gd name="T84" fmla="*/ 193 w 193"/>
                      <a:gd name="T85" fmla="*/ 0 h 7"/>
                      <a:gd name="T86" fmla="*/ 193 w 193"/>
                      <a:gd name="T87" fmla="*/ 0 h 7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193"/>
                      <a:gd name="T133" fmla="*/ 0 h 7"/>
                      <a:gd name="T134" fmla="*/ 193 w 193"/>
                      <a:gd name="T135" fmla="*/ 7 h 7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193" h="7">
                        <a:moveTo>
                          <a:pt x="193" y="0"/>
                        </a:moveTo>
                        <a:lnTo>
                          <a:pt x="190" y="0"/>
                        </a:lnTo>
                        <a:lnTo>
                          <a:pt x="186" y="0"/>
                        </a:lnTo>
                        <a:lnTo>
                          <a:pt x="177" y="0"/>
                        </a:lnTo>
                        <a:lnTo>
                          <a:pt x="168" y="0"/>
                        </a:lnTo>
                        <a:lnTo>
                          <a:pt x="156" y="0"/>
                        </a:lnTo>
                        <a:lnTo>
                          <a:pt x="145" y="0"/>
                        </a:lnTo>
                        <a:lnTo>
                          <a:pt x="131" y="0"/>
                        </a:lnTo>
                        <a:lnTo>
                          <a:pt x="118" y="0"/>
                        </a:lnTo>
                        <a:lnTo>
                          <a:pt x="102" y="0"/>
                        </a:lnTo>
                        <a:lnTo>
                          <a:pt x="88" y="0"/>
                        </a:lnTo>
                        <a:lnTo>
                          <a:pt x="74" y="0"/>
                        </a:lnTo>
                        <a:lnTo>
                          <a:pt x="63" y="0"/>
                        </a:lnTo>
                        <a:lnTo>
                          <a:pt x="50" y="0"/>
                        </a:lnTo>
                        <a:lnTo>
                          <a:pt x="41" y="0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18" y="0"/>
                        </a:lnTo>
                        <a:lnTo>
                          <a:pt x="9" y="0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0" y="7"/>
                        </a:lnTo>
                        <a:lnTo>
                          <a:pt x="4" y="7"/>
                        </a:lnTo>
                        <a:lnTo>
                          <a:pt x="15" y="7"/>
                        </a:lnTo>
                        <a:lnTo>
                          <a:pt x="27" y="7"/>
                        </a:lnTo>
                        <a:lnTo>
                          <a:pt x="41" y="7"/>
                        </a:lnTo>
                        <a:lnTo>
                          <a:pt x="43" y="7"/>
                        </a:lnTo>
                        <a:lnTo>
                          <a:pt x="49" y="7"/>
                        </a:lnTo>
                        <a:lnTo>
                          <a:pt x="58" y="7"/>
                        </a:lnTo>
                        <a:lnTo>
                          <a:pt x="68" y="7"/>
                        </a:lnTo>
                        <a:lnTo>
                          <a:pt x="79" y="7"/>
                        </a:lnTo>
                        <a:lnTo>
                          <a:pt x="91" y="7"/>
                        </a:lnTo>
                        <a:lnTo>
                          <a:pt x="106" y="7"/>
                        </a:lnTo>
                        <a:lnTo>
                          <a:pt x="120" y="7"/>
                        </a:lnTo>
                        <a:lnTo>
                          <a:pt x="133" y="7"/>
                        </a:lnTo>
                        <a:lnTo>
                          <a:pt x="145" y="7"/>
                        </a:lnTo>
                        <a:lnTo>
                          <a:pt x="158" y="7"/>
                        </a:lnTo>
                        <a:lnTo>
                          <a:pt x="170" y="7"/>
                        </a:lnTo>
                        <a:lnTo>
                          <a:pt x="179" y="7"/>
                        </a:lnTo>
                        <a:lnTo>
                          <a:pt x="186" y="7"/>
                        </a:lnTo>
                        <a:lnTo>
                          <a:pt x="190" y="7"/>
                        </a:lnTo>
                        <a:lnTo>
                          <a:pt x="193" y="7"/>
                        </a:lnTo>
                        <a:lnTo>
                          <a:pt x="193" y="0"/>
                        </a:lnTo>
                        <a:close/>
                      </a:path>
                    </a:pathLst>
                  </a:custGeom>
                  <a:solidFill>
                    <a:srgbClr val="80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22" name="Freeform 1863"/>
                  <p:cNvSpPr>
                    <a:spLocks/>
                  </p:cNvSpPr>
                  <p:nvPr/>
                </p:nvSpPr>
                <p:spPr bwMode="auto">
                  <a:xfrm>
                    <a:off x="3100" y="1333"/>
                    <a:ext cx="193" cy="8"/>
                  </a:xfrm>
                  <a:custGeom>
                    <a:avLst/>
                    <a:gdLst>
                      <a:gd name="T0" fmla="*/ 193 w 193"/>
                      <a:gd name="T1" fmla="*/ 0 h 8"/>
                      <a:gd name="T2" fmla="*/ 190 w 193"/>
                      <a:gd name="T3" fmla="*/ 0 h 8"/>
                      <a:gd name="T4" fmla="*/ 186 w 193"/>
                      <a:gd name="T5" fmla="*/ 0 h 8"/>
                      <a:gd name="T6" fmla="*/ 177 w 193"/>
                      <a:gd name="T7" fmla="*/ 0 h 8"/>
                      <a:gd name="T8" fmla="*/ 168 w 193"/>
                      <a:gd name="T9" fmla="*/ 0 h 8"/>
                      <a:gd name="T10" fmla="*/ 156 w 193"/>
                      <a:gd name="T11" fmla="*/ 0 h 8"/>
                      <a:gd name="T12" fmla="*/ 145 w 193"/>
                      <a:gd name="T13" fmla="*/ 0 h 8"/>
                      <a:gd name="T14" fmla="*/ 131 w 193"/>
                      <a:gd name="T15" fmla="*/ 0 h 8"/>
                      <a:gd name="T16" fmla="*/ 118 w 193"/>
                      <a:gd name="T17" fmla="*/ 0 h 8"/>
                      <a:gd name="T18" fmla="*/ 102 w 193"/>
                      <a:gd name="T19" fmla="*/ 0 h 8"/>
                      <a:gd name="T20" fmla="*/ 88 w 193"/>
                      <a:gd name="T21" fmla="*/ 0 h 8"/>
                      <a:gd name="T22" fmla="*/ 74 w 193"/>
                      <a:gd name="T23" fmla="*/ 0 h 8"/>
                      <a:gd name="T24" fmla="*/ 63 w 193"/>
                      <a:gd name="T25" fmla="*/ 0 h 8"/>
                      <a:gd name="T26" fmla="*/ 50 w 193"/>
                      <a:gd name="T27" fmla="*/ 0 h 8"/>
                      <a:gd name="T28" fmla="*/ 41 w 193"/>
                      <a:gd name="T29" fmla="*/ 0 h 8"/>
                      <a:gd name="T30" fmla="*/ 34 w 193"/>
                      <a:gd name="T31" fmla="*/ 0 h 8"/>
                      <a:gd name="T32" fmla="*/ 31 w 193"/>
                      <a:gd name="T33" fmla="*/ 0 h 8"/>
                      <a:gd name="T34" fmla="*/ 18 w 193"/>
                      <a:gd name="T35" fmla="*/ 0 h 8"/>
                      <a:gd name="T36" fmla="*/ 9 w 193"/>
                      <a:gd name="T37" fmla="*/ 0 h 8"/>
                      <a:gd name="T38" fmla="*/ 2 w 193"/>
                      <a:gd name="T39" fmla="*/ 0 h 8"/>
                      <a:gd name="T40" fmla="*/ 0 w 193"/>
                      <a:gd name="T41" fmla="*/ 2 h 8"/>
                      <a:gd name="T42" fmla="*/ 0 w 193"/>
                      <a:gd name="T43" fmla="*/ 8 h 8"/>
                      <a:gd name="T44" fmla="*/ 4 w 193"/>
                      <a:gd name="T45" fmla="*/ 6 h 8"/>
                      <a:gd name="T46" fmla="*/ 15 w 193"/>
                      <a:gd name="T47" fmla="*/ 6 h 8"/>
                      <a:gd name="T48" fmla="*/ 27 w 193"/>
                      <a:gd name="T49" fmla="*/ 6 h 8"/>
                      <a:gd name="T50" fmla="*/ 40 w 193"/>
                      <a:gd name="T51" fmla="*/ 8 h 8"/>
                      <a:gd name="T52" fmla="*/ 41 w 193"/>
                      <a:gd name="T53" fmla="*/ 8 h 8"/>
                      <a:gd name="T54" fmla="*/ 49 w 193"/>
                      <a:gd name="T55" fmla="*/ 8 h 8"/>
                      <a:gd name="T56" fmla="*/ 56 w 193"/>
                      <a:gd name="T57" fmla="*/ 8 h 8"/>
                      <a:gd name="T58" fmla="*/ 68 w 193"/>
                      <a:gd name="T59" fmla="*/ 8 h 8"/>
                      <a:gd name="T60" fmla="*/ 79 w 193"/>
                      <a:gd name="T61" fmla="*/ 8 h 8"/>
                      <a:gd name="T62" fmla="*/ 91 w 193"/>
                      <a:gd name="T63" fmla="*/ 8 h 8"/>
                      <a:gd name="T64" fmla="*/ 106 w 193"/>
                      <a:gd name="T65" fmla="*/ 8 h 8"/>
                      <a:gd name="T66" fmla="*/ 120 w 193"/>
                      <a:gd name="T67" fmla="*/ 8 h 8"/>
                      <a:gd name="T68" fmla="*/ 133 w 193"/>
                      <a:gd name="T69" fmla="*/ 8 h 8"/>
                      <a:gd name="T70" fmla="*/ 145 w 193"/>
                      <a:gd name="T71" fmla="*/ 8 h 8"/>
                      <a:gd name="T72" fmla="*/ 158 w 193"/>
                      <a:gd name="T73" fmla="*/ 8 h 8"/>
                      <a:gd name="T74" fmla="*/ 170 w 193"/>
                      <a:gd name="T75" fmla="*/ 8 h 8"/>
                      <a:gd name="T76" fmla="*/ 179 w 193"/>
                      <a:gd name="T77" fmla="*/ 8 h 8"/>
                      <a:gd name="T78" fmla="*/ 186 w 193"/>
                      <a:gd name="T79" fmla="*/ 8 h 8"/>
                      <a:gd name="T80" fmla="*/ 190 w 193"/>
                      <a:gd name="T81" fmla="*/ 8 h 8"/>
                      <a:gd name="T82" fmla="*/ 193 w 193"/>
                      <a:gd name="T83" fmla="*/ 8 h 8"/>
                      <a:gd name="T84" fmla="*/ 193 w 193"/>
                      <a:gd name="T85" fmla="*/ 0 h 8"/>
                      <a:gd name="T86" fmla="*/ 193 w 193"/>
                      <a:gd name="T87" fmla="*/ 0 h 8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193"/>
                      <a:gd name="T133" fmla="*/ 0 h 8"/>
                      <a:gd name="T134" fmla="*/ 193 w 193"/>
                      <a:gd name="T135" fmla="*/ 8 h 8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193" h="8">
                        <a:moveTo>
                          <a:pt x="193" y="0"/>
                        </a:moveTo>
                        <a:lnTo>
                          <a:pt x="190" y="0"/>
                        </a:lnTo>
                        <a:lnTo>
                          <a:pt x="186" y="0"/>
                        </a:lnTo>
                        <a:lnTo>
                          <a:pt x="177" y="0"/>
                        </a:lnTo>
                        <a:lnTo>
                          <a:pt x="168" y="0"/>
                        </a:lnTo>
                        <a:lnTo>
                          <a:pt x="156" y="0"/>
                        </a:lnTo>
                        <a:lnTo>
                          <a:pt x="145" y="0"/>
                        </a:lnTo>
                        <a:lnTo>
                          <a:pt x="131" y="0"/>
                        </a:lnTo>
                        <a:lnTo>
                          <a:pt x="118" y="0"/>
                        </a:lnTo>
                        <a:lnTo>
                          <a:pt x="102" y="0"/>
                        </a:lnTo>
                        <a:lnTo>
                          <a:pt x="88" y="0"/>
                        </a:lnTo>
                        <a:lnTo>
                          <a:pt x="74" y="0"/>
                        </a:lnTo>
                        <a:lnTo>
                          <a:pt x="63" y="0"/>
                        </a:lnTo>
                        <a:lnTo>
                          <a:pt x="50" y="0"/>
                        </a:lnTo>
                        <a:lnTo>
                          <a:pt x="41" y="0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18" y="0"/>
                        </a:lnTo>
                        <a:lnTo>
                          <a:pt x="9" y="0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0" y="8"/>
                        </a:lnTo>
                        <a:lnTo>
                          <a:pt x="4" y="6"/>
                        </a:lnTo>
                        <a:lnTo>
                          <a:pt x="15" y="6"/>
                        </a:lnTo>
                        <a:lnTo>
                          <a:pt x="27" y="6"/>
                        </a:lnTo>
                        <a:lnTo>
                          <a:pt x="40" y="8"/>
                        </a:lnTo>
                        <a:lnTo>
                          <a:pt x="41" y="8"/>
                        </a:lnTo>
                        <a:lnTo>
                          <a:pt x="49" y="8"/>
                        </a:lnTo>
                        <a:lnTo>
                          <a:pt x="56" y="8"/>
                        </a:lnTo>
                        <a:lnTo>
                          <a:pt x="68" y="8"/>
                        </a:lnTo>
                        <a:lnTo>
                          <a:pt x="79" y="8"/>
                        </a:lnTo>
                        <a:lnTo>
                          <a:pt x="91" y="8"/>
                        </a:lnTo>
                        <a:lnTo>
                          <a:pt x="106" y="8"/>
                        </a:lnTo>
                        <a:lnTo>
                          <a:pt x="120" y="8"/>
                        </a:lnTo>
                        <a:lnTo>
                          <a:pt x="133" y="8"/>
                        </a:lnTo>
                        <a:lnTo>
                          <a:pt x="145" y="8"/>
                        </a:lnTo>
                        <a:lnTo>
                          <a:pt x="158" y="8"/>
                        </a:lnTo>
                        <a:lnTo>
                          <a:pt x="170" y="8"/>
                        </a:lnTo>
                        <a:lnTo>
                          <a:pt x="179" y="8"/>
                        </a:lnTo>
                        <a:lnTo>
                          <a:pt x="186" y="8"/>
                        </a:lnTo>
                        <a:lnTo>
                          <a:pt x="190" y="8"/>
                        </a:lnTo>
                        <a:lnTo>
                          <a:pt x="193" y="8"/>
                        </a:lnTo>
                        <a:lnTo>
                          <a:pt x="193" y="0"/>
                        </a:lnTo>
                        <a:close/>
                      </a:path>
                    </a:pathLst>
                  </a:custGeom>
                  <a:solidFill>
                    <a:srgbClr val="80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23" name="Freeform 1864"/>
                  <p:cNvSpPr>
                    <a:spLocks/>
                  </p:cNvSpPr>
                  <p:nvPr/>
                </p:nvSpPr>
                <p:spPr bwMode="auto">
                  <a:xfrm>
                    <a:off x="3100" y="1092"/>
                    <a:ext cx="165" cy="7"/>
                  </a:xfrm>
                  <a:custGeom>
                    <a:avLst/>
                    <a:gdLst>
                      <a:gd name="T0" fmla="*/ 165 w 165"/>
                      <a:gd name="T1" fmla="*/ 0 h 7"/>
                      <a:gd name="T2" fmla="*/ 158 w 165"/>
                      <a:gd name="T3" fmla="*/ 0 h 7"/>
                      <a:gd name="T4" fmla="*/ 145 w 165"/>
                      <a:gd name="T5" fmla="*/ 0 h 7"/>
                      <a:gd name="T6" fmla="*/ 134 w 165"/>
                      <a:gd name="T7" fmla="*/ 0 h 7"/>
                      <a:gd name="T8" fmla="*/ 125 w 165"/>
                      <a:gd name="T9" fmla="*/ 0 h 7"/>
                      <a:gd name="T10" fmla="*/ 115 w 165"/>
                      <a:gd name="T11" fmla="*/ 0 h 7"/>
                      <a:gd name="T12" fmla="*/ 104 w 165"/>
                      <a:gd name="T13" fmla="*/ 0 h 7"/>
                      <a:gd name="T14" fmla="*/ 91 w 165"/>
                      <a:gd name="T15" fmla="*/ 0 h 7"/>
                      <a:gd name="T16" fmla="*/ 79 w 165"/>
                      <a:gd name="T17" fmla="*/ 0 h 7"/>
                      <a:gd name="T18" fmla="*/ 68 w 165"/>
                      <a:gd name="T19" fmla="*/ 0 h 7"/>
                      <a:gd name="T20" fmla="*/ 58 w 165"/>
                      <a:gd name="T21" fmla="*/ 0 h 7"/>
                      <a:gd name="T22" fmla="*/ 40 w 165"/>
                      <a:gd name="T23" fmla="*/ 0 h 7"/>
                      <a:gd name="T24" fmla="*/ 31 w 165"/>
                      <a:gd name="T25" fmla="*/ 0 h 7"/>
                      <a:gd name="T26" fmla="*/ 18 w 165"/>
                      <a:gd name="T27" fmla="*/ 0 h 7"/>
                      <a:gd name="T28" fmla="*/ 9 w 165"/>
                      <a:gd name="T29" fmla="*/ 0 h 7"/>
                      <a:gd name="T30" fmla="*/ 2 w 165"/>
                      <a:gd name="T31" fmla="*/ 0 h 7"/>
                      <a:gd name="T32" fmla="*/ 0 w 165"/>
                      <a:gd name="T33" fmla="*/ 0 h 7"/>
                      <a:gd name="T34" fmla="*/ 0 w 165"/>
                      <a:gd name="T35" fmla="*/ 7 h 7"/>
                      <a:gd name="T36" fmla="*/ 4 w 165"/>
                      <a:gd name="T37" fmla="*/ 6 h 7"/>
                      <a:gd name="T38" fmla="*/ 15 w 165"/>
                      <a:gd name="T39" fmla="*/ 6 h 7"/>
                      <a:gd name="T40" fmla="*/ 27 w 165"/>
                      <a:gd name="T41" fmla="*/ 6 h 7"/>
                      <a:gd name="T42" fmla="*/ 40 w 165"/>
                      <a:gd name="T43" fmla="*/ 6 h 7"/>
                      <a:gd name="T44" fmla="*/ 47 w 165"/>
                      <a:gd name="T45" fmla="*/ 6 h 7"/>
                      <a:gd name="T46" fmla="*/ 63 w 165"/>
                      <a:gd name="T47" fmla="*/ 6 h 7"/>
                      <a:gd name="T48" fmla="*/ 72 w 165"/>
                      <a:gd name="T49" fmla="*/ 6 h 7"/>
                      <a:gd name="T50" fmla="*/ 83 w 165"/>
                      <a:gd name="T51" fmla="*/ 6 h 7"/>
                      <a:gd name="T52" fmla="*/ 93 w 165"/>
                      <a:gd name="T53" fmla="*/ 6 h 7"/>
                      <a:gd name="T54" fmla="*/ 106 w 165"/>
                      <a:gd name="T55" fmla="*/ 6 h 7"/>
                      <a:gd name="T56" fmla="*/ 115 w 165"/>
                      <a:gd name="T57" fmla="*/ 6 h 7"/>
                      <a:gd name="T58" fmla="*/ 125 w 165"/>
                      <a:gd name="T59" fmla="*/ 6 h 7"/>
                      <a:gd name="T60" fmla="*/ 134 w 165"/>
                      <a:gd name="T61" fmla="*/ 6 h 7"/>
                      <a:gd name="T62" fmla="*/ 145 w 165"/>
                      <a:gd name="T63" fmla="*/ 6 h 7"/>
                      <a:gd name="T64" fmla="*/ 159 w 165"/>
                      <a:gd name="T65" fmla="*/ 6 h 7"/>
                      <a:gd name="T66" fmla="*/ 165 w 165"/>
                      <a:gd name="T67" fmla="*/ 7 h 7"/>
                      <a:gd name="T68" fmla="*/ 165 w 165"/>
                      <a:gd name="T69" fmla="*/ 0 h 7"/>
                      <a:gd name="T70" fmla="*/ 165 w 165"/>
                      <a:gd name="T71" fmla="*/ 0 h 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165"/>
                      <a:gd name="T109" fmla="*/ 0 h 7"/>
                      <a:gd name="T110" fmla="*/ 165 w 165"/>
                      <a:gd name="T111" fmla="*/ 7 h 7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165" h="7">
                        <a:moveTo>
                          <a:pt x="165" y="0"/>
                        </a:moveTo>
                        <a:lnTo>
                          <a:pt x="158" y="0"/>
                        </a:lnTo>
                        <a:lnTo>
                          <a:pt x="145" y="0"/>
                        </a:lnTo>
                        <a:lnTo>
                          <a:pt x="134" y="0"/>
                        </a:lnTo>
                        <a:lnTo>
                          <a:pt x="125" y="0"/>
                        </a:lnTo>
                        <a:lnTo>
                          <a:pt x="115" y="0"/>
                        </a:lnTo>
                        <a:lnTo>
                          <a:pt x="104" y="0"/>
                        </a:lnTo>
                        <a:lnTo>
                          <a:pt x="91" y="0"/>
                        </a:lnTo>
                        <a:lnTo>
                          <a:pt x="79" y="0"/>
                        </a:lnTo>
                        <a:lnTo>
                          <a:pt x="68" y="0"/>
                        </a:lnTo>
                        <a:lnTo>
                          <a:pt x="58" y="0"/>
                        </a:lnTo>
                        <a:lnTo>
                          <a:pt x="40" y="0"/>
                        </a:lnTo>
                        <a:lnTo>
                          <a:pt x="31" y="0"/>
                        </a:lnTo>
                        <a:lnTo>
                          <a:pt x="18" y="0"/>
                        </a:lnTo>
                        <a:lnTo>
                          <a:pt x="9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4" y="6"/>
                        </a:lnTo>
                        <a:lnTo>
                          <a:pt x="15" y="6"/>
                        </a:lnTo>
                        <a:lnTo>
                          <a:pt x="27" y="6"/>
                        </a:lnTo>
                        <a:lnTo>
                          <a:pt x="40" y="6"/>
                        </a:lnTo>
                        <a:lnTo>
                          <a:pt x="47" y="6"/>
                        </a:lnTo>
                        <a:lnTo>
                          <a:pt x="63" y="6"/>
                        </a:lnTo>
                        <a:lnTo>
                          <a:pt x="72" y="6"/>
                        </a:lnTo>
                        <a:lnTo>
                          <a:pt x="83" y="6"/>
                        </a:lnTo>
                        <a:lnTo>
                          <a:pt x="93" y="6"/>
                        </a:lnTo>
                        <a:lnTo>
                          <a:pt x="106" y="6"/>
                        </a:lnTo>
                        <a:lnTo>
                          <a:pt x="115" y="6"/>
                        </a:lnTo>
                        <a:lnTo>
                          <a:pt x="125" y="6"/>
                        </a:lnTo>
                        <a:lnTo>
                          <a:pt x="134" y="6"/>
                        </a:lnTo>
                        <a:lnTo>
                          <a:pt x="145" y="6"/>
                        </a:lnTo>
                        <a:lnTo>
                          <a:pt x="159" y="6"/>
                        </a:lnTo>
                        <a:lnTo>
                          <a:pt x="165" y="7"/>
                        </a:lnTo>
                        <a:lnTo>
                          <a:pt x="165" y="0"/>
                        </a:lnTo>
                        <a:close/>
                      </a:path>
                    </a:pathLst>
                  </a:custGeom>
                  <a:solidFill>
                    <a:srgbClr val="80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24" name="Freeform 1865"/>
                  <p:cNvSpPr>
                    <a:spLocks/>
                  </p:cNvSpPr>
                  <p:nvPr/>
                </p:nvSpPr>
                <p:spPr bwMode="auto">
                  <a:xfrm>
                    <a:off x="3100" y="1101"/>
                    <a:ext cx="165" cy="7"/>
                  </a:xfrm>
                  <a:custGeom>
                    <a:avLst/>
                    <a:gdLst>
                      <a:gd name="T0" fmla="*/ 165 w 165"/>
                      <a:gd name="T1" fmla="*/ 0 h 7"/>
                      <a:gd name="T2" fmla="*/ 158 w 165"/>
                      <a:gd name="T3" fmla="*/ 0 h 7"/>
                      <a:gd name="T4" fmla="*/ 145 w 165"/>
                      <a:gd name="T5" fmla="*/ 0 h 7"/>
                      <a:gd name="T6" fmla="*/ 134 w 165"/>
                      <a:gd name="T7" fmla="*/ 0 h 7"/>
                      <a:gd name="T8" fmla="*/ 125 w 165"/>
                      <a:gd name="T9" fmla="*/ 0 h 7"/>
                      <a:gd name="T10" fmla="*/ 115 w 165"/>
                      <a:gd name="T11" fmla="*/ 0 h 7"/>
                      <a:gd name="T12" fmla="*/ 104 w 165"/>
                      <a:gd name="T13" fmla="*/ 0 h 7"/>
                      <a:gd name="T14" fmla="*/ 91 w 165"/>
                      <a:gd name="T15" fmla="*/ 0 h 7"/>
                      <a:gd name="T16" fmla="*/ 79 w 165"/>
                      <a:gd name="T17" fmla="*/ 0 h 7"/>
                      <a:gd name="T18" fmla="*/ 68 w 165"/>
                      <a:gd name="T19" fmla="*/ 0 h 7"/>
                      <a:gd name="T20" fmla="*/ 58 w 165"/>
                      <a:gd name="T21" fmla="*/ 0 h 7"/>
                      <a:gd name="T22" fmla="*/ 40 w 165"/>
                      <a:gd name="T23" fmla="*/ 0 h 7"/>
                      <a:gd name="T24" fmla="*/ 31 w 165"/>
                      <a:gd name="T25" fmla="*/ 0 h 7"/>
                      <a:gd name="T26" fmla="*/ 18 w 165"/>
                      <a:gd name="T27" fmla="*/ 0 h 7"/>
                      <a:gd name="T28" fmla="*/ 9 w 165"/>
                      <a:gd name="T29" fmla="*/ 0 h 7"/>
                      <a:gd name="T30" fmla="*/ 2 w 165"/>
                      <a:gd name="T31" fmla="*/ 0 h 7"/>
                      <a:gd name="T32" fmla="*/ 0 w 165"/>
                      <a:gd name="T33" fmla="*/ 0 h 7"/>
                      <a:gd name="T34" fmla="*/ 0 w 165"/>
                      <a:gd name="T35" fmla="*/ 7 h 7"/>
                      <a:gd name="T36" fmla="*/ 4 w 165"/>
                      <a:gd name="T37" fmla="*/ 6 h 7"/>
                      <a:gd name="T38" fmla="*/ 15 w 165"/>
                      <a:gd name="T39" fmla="*/ 6 h 7"/>
                      <a:gd name="T40" fmla="*/ 27 w 165"/>
                      <a:gd name="T41" fmla="*/ 6 h 7"/>
                      <a:gd name="T42" fmla="*/ 40 w 165"/>
                      <a:gd name="T43" fmla="*/ 7 h 7"/>
                      <a:gd name="T44" fmla="*/ 47 w 165"/>
                      <a:gd name="T45" fmla="*/ 7 h 7"/>
                      <a:gd name="T46" fmla="*/ 63 w 165"/>
                      <a:gd name="T47" fmla="*/ 7 h 7"/>
                      <a:gd name="T48" fmla="*/ 72 w 165"/>
                      <a:gd name="T49" fmla="*/ 7 h 7"/>
                      <a:gd name="T50" fmla="*/ 83 w 165"/>
                      <a:gd name="T51" fmla="*/ 7 h 7"/>
                      <a:gd name="T52" fmla="*/ 93 w 165"/>
                      <a:gd name="T53" fmla="*/ 7 h 7"/>
                      <a:gd name="T54" fmla="*/ 106 w 165"/>
                      <a:gd name="T55" fmla="*/ 7 h 7"/>
                      <a:gd name="T56" fmla="*/ 115 w 165"/>
                      <a:gd name="T57" fmla="*/ 7 h 7"/>
                      <a:gd name="T58" fmla="*/ 125 w 165"/>
                      <a:gd name="T59" fmla="*/ 7 h 7"/>
                      <a:gd name="T60" fmla="*/ 134 w 165"/>
                      <a:gd name="T61" fmla="*/ 7 h 7"/>
                      <a:gd name="T62" fmla="*/ 145 w 165"/>
                      <a:gd name="T63" fmla="*/ 7 h 7"/>
                      <a:gd name="T64" fmla="*/ 159 w 165"/>
                      <a:gd name="T65" fmla="*/ 7 h 7"/>
                      <a:gd name="T66" fmla="*/ 165 w 165"/>
                      <a:gd name="T67" fmla="*/ 7 h 7"/>
                      <a:gd name="T68" fmla="*/ 165 w 165"/>
                      <a:gd name="T69" fmla="*/ 0 h 7"/>
                      <a:gd name="T70" fmla="*/ 165 w 165"/>
                      <a:gd name="T71" fmla="*/ 0 h 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165"/>
                      <a:gd name="T109" fmla="*/ 0 h 7"/>
                      <a:gd name="T110" fmla="*/ 165 w 165"/>
                      <a:gd name="T111" fmla="*/ 7 h 7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165" h="7">
                        <a:moveTo>
                          <a:pt x="165" y="0"/>
                        </a:moveTo>
                        <a:lnTo>
                          <a:pt x="158" y="0"/>
                        </a:lnTo>
                        <a:lnTo>
                          <a:pt x="145" y="0"/>
                        </a:lnTo>
                        <a:lnTo>
                          <a:pt x="134" y="0"/>
                        </a:lnTo>
                        <a:lnTo>
                          <a:pt x="125" y="0"/>
                        </a:lnTo>
                        <a:lnTo>
                          <a:pt x="115" y="0"/>
                        </a:lnTo>
                        <a:lnTo>
                          <a:pt x="104" y="0"/>
                        </a:lnTo>
                        <a:lnTo>
                          <a:pt x="91" y="0"/>
                        </a:lnTo>
                        <a:lnTo>
                          <a:pt x="79" y="0"/>
                        </a:lnTo>
                        <a:lnTo>
                          <a:pt x="68" y="0"/>
                        </a:lnTo>
                        <a:lnTo>
                          <a:pt x="58" y="0"/>
                        </a:lnTo>
                        <a:lnTo>
                          <a:pt x="40" y="0"/>
                        </a:lnTo>
                        <a:lnTo>
                          <a:pt x="31" y="0"/>
                        </a:lnTo>
                        <a:lnTo>
                          <a:pt x="18" y="0"/>
                        </a:lnTo>
                        <a:lnTo>
                          <a:pt x="9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4" y="6"/>
                        </a:lnTo>
                        <a:lnTo>
                          <a:pt x="15" y="6"/>
                        </a:lnTo>
                        <a:lnTo>
                          <a:pt x="27" y="6"/>
                        </a:lnTo>
                        <a:lnTo>
                          <a:pt x="40" y="7"/>
                        </a:lnTo>
                        <a:lnTo>
                          <a:pt x="47" y="7"/>
                        </a:lnTo>
                        <a:lnTo>
                          <a:pt x="63" y="7"/>
                        </a:lnTo>
                        <a:lnTo>
                          <a:pt x="72" y="7"/>
                        </a:lnTo>
                        <a:lnTo>
                          <a:pt x="83" y="7"/>
                        </a:lnTo>
                        <a:lnTo>
                          <a:pt x="93" y="7"/>
                        </a:lnTo>
                        <a:lnTo>
                          <a:pt x="106" y="7"/>
                        </a:lnTo>
                        <a:lnTo>
                          <a:pt x="115" y="7"/>
                        </a:lnTo>
                        <a:lnTo>
                          <a:pt x="125" y="7"/>
                        </a:lnTo>
                        <a:lnTo>
                          <a:pt x="134" y="7"/>
                        </a:lnTo>
                        <a:lnTo>
                          <a:pt x="145" y="7"/>
                        </a:lnTo>
                        <a:lnTo>
                          <a:pt x="159" y="7"/>
                        </a:lnTo>
                        <a:lnTo>
                          <a:pt x="165" y="7"/>
                        </a:lnTo>
                        <a:lnTo>
                          <a:pt x="165" y="0"/>
                        </a:lnTo>
                        <a:close/>
                      </a:path>
                    </a:pathLst>
                  </a:custGeom>
                  <a:solidFill>
                    <a:srgbClr val="80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25" name="Freeform 1866"/>
                  <p:cNvSpPr>
                    <a:spLocks/>
                  </p:cNvSpPr>
                  <p:nvPr/>
                </p:nvSpPr>
                <p:spPr bwMode="auto">
                  <a:xfrm>
                    <a:off x="3100" y="1069"/>
                    <a:ext cx="106" cy="9"/>
                  </a:xfrm>
                  <a:custGeom>
                    <a:avLst/>
                    <a:gdLst>
                      <a:gd name="T0" fmla="*/ 106 w 106"/>
                      <a:gd name="T1" fmla="*/ 0 h 9"/>
                      <a:gd name="T2" fmla="*/ 102 w 106"/>
                      <a:gd name="T3" fmla="*/ 0 h 9"/>
                      <a:gd name="T4" fmla="*/ 95 w 106"/>
                      <a:gd name="T5" fmla="*/ 0 h 9"/>
                      <a:gd name="T6" fmla="*/ 84 w 106"/>
                      <a:gd name="T7" fmla="*/ 0 h 9"/>
                      <a:gd name="T8" fmla="*/ 74 w 106"/>
                      <a:gd name="T9" fmla="*/ 0 h 9"/>
                      <a:gd name="T10" fmla="*/ 59 w 106"/>
                      <a:gd name="T11" fmla="*/ 0 h 9"/>
                      <a:gd name="T12" fmla="*/ 49 w 106"/>
                      <a:gd name="T13" fmla="*/ 0 h 9"/>
                      <a:gd name="T14" fmla="*/ 38 w 106"/>
                      <a:gd name="T15" fmla="*/ 0 h 9"/>
                      <a:gd name="T16" fmla="*/ 31 w 106"/>
                      <a:gd name="T17" fmla="*/ 2 h 9"/>
                      <a:gd name="T18" fmla="*/ 18 w 106"/>
                      <a:gd name="T19" fmla="*/ 0 h 9"/>
                      <a:gd name="T20" fmla="*/ 9 w 106"/>
                      <a:gd name="T21" fmla="*/ 2 h 9"/>
                      <a:gd name="T22" fmla="*/ 2 w 106"/>
                      <a:gd name="T23" fmla="*/ 2 h 9"/>
                      <a:gd name="T24" fmla="*/ 0 w 106"/>
                      <a:gd name="T25" fmla="*/ 4 h 9"/>
                      <a:gd name="T26" fmla="*/ 0 w 106"/>
                      <a:gd name="T27" fmla="*/ 9 h 9"/>
                      <a:gd name="T28" fmla="*/ 4 w 106"/>
                      <a:gd name="T29" fmla="*/ 7 h 9"/>
                      <a:gd name="T30" fmla="*/ 15 w 106"/>
                      <a:gd name="T31" fmla="*/ 7 h 9"/>
                      <a:gd name="T32" fmla="*/ 27 w 106"/>
                      <a:gd name="T33" fmla="*/ 7 h 9"/>
                      <a:gd name="T34" fmla="*/ 40 w 106"/>
                      <a:gd name="T35" fmla="*/ 7 h 9"/>
                      <a:gd name="T36" fmla="*/ 43 w 106"/>
                      <a:gd name="T37" fmla="*/ 7 h 9"/>
                      <a:gd name="T38" fmla="*/ 54 w 106"/>
                      <a:gd name="T39" fmla="*/ 7 h 9"/>
                      <a:gd name="T40" fmla="*/ 65 w 106"/>
                      <a:gd name="T41" fmla="*/ 7 h 9"/>
                      <a:gd name="T42" fmla="*/ 77 w 106"/>
                      <a:gd name="T43" fmla="*/ 7 h 9"/>
                      <a:gd name="T44" fmla="*/ 86 w 106"/>
                      <a:gd name="T45" fmla="*/ 7 h 9"/>
                      <a:gd name="T46" fmla="*/ 97 w 106"/>
                      <a:gd name="T47" fmla="*/ 7 h 9"/>
                      <a:gd name="T48" fmla="*/ 102 w 106"/>
                      <a:gd name="T49" fmla="*/ 7 h 9"/>
                      <a:gd name="T50" fmla="*/ 106 w 106"/>
                      <a:gd name="T51" fmla="*/ 7 h 9"/>
                      <a:gd name="T52" fmla="*/ 106 w 106"/>
                      <a:gd name="T53" fmla="*/ 0 h 9"/>
                      <a:gd name="T54" fmla="*/ 106 w 106"/>
                      <a:gd name="T55" fmla="*/ 0 h 9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06"/>
                      <a:gd name="T85" fmla="*/ 0 h 9"/>
                      <a:gd name="T86" fmla="*/ 106 w 106"/>
                      <a:gd name="T87" fmla="*/ 9 h 9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06" h="9">
                        <a:moveTo>
                          <a:pt x="106" y="0"/>
                        </a:moveTo>
                        <a:lnTo>
                          <a:pt x="102" y="0"/>
                        </a:lnTo>
                        <a:lnTo>
                          <a:pt x="95" y="0"/>
                        </a:lnTo>
                        <a:lnTo>
                          <a:pt x="84" y="0"/>
                        </a:lnTo>
                        <a:lnTo>
                          <a:pt x="74" y="0"/>
                        </a:lnTo>
                        <a:lnTo>
                          <a:pt x="59" y="0"/>
                        </a:lnTo>
                        <a:lnTo>
                          <a:pt x="49" y="0"/>
                        </a:lnTo>
                        <a:lnTo>
                          <a:pt x="38" y="0"/>
                        </a:lnTo>
                        <a:lnTo>
                          <a:pt x="31" y="2"/>
                        </a:lnTo>
                        <a:lnTo>
                          <a:pt x="18" y="0"/>
                        </a:lnTo>
                        <a:lnTo>
                          <a:pt x="9" y="2"/>
                        </a:lnTo>
                        <a:lnTo>
                          <a:pt x="2" y="2"/>
                        </a:lnTo>
                        <a:lnTo>
                          <a:pt x="0" y="4"/>
                        </a:lnTo>
                        <a:lnTo>
                          <a:pt x="0" y="9"/>
                        </a:lnTo>
                        <a:lnTo>
                          <a:pt x="4" y="7"/>
                        </a:lnTo>
                        <a:lnTo>
                          <a:pt x="15" y="7"/>
                        </a:lnTo>
                        <a:lnTo>
                          <a:pt x="27" y="7"/>
                        </a:lnTo>
                        <a:lnTo>
                          <a:pt x="40" y="7"/>
                        </a:lnTo>
                        <a:lnTo>
                          <a:pt x="43" y="7"/>
                        </a:lnTo>
                        <a:lnTo>
                          <a:pt x="54" y="7"/>
                        </a:lnTo>
                        <a:lnTo>
                          <a:pt x="65" y="7"/>
                        </a:lnTo>
                        <a:lnTo>
                          <a:pt x="77" y="7"/>
                        </a:lnTo>
                        <a:lnTo>
                          <a:pt x="86" y="7"/>
                        </a:lnTo>
                        <a:lnTo>
                          <a:pt x="97" y="7"/>
                        </a:lnTo>
                        <a:lnTo>
                          <a:pt x="102" y="7"/>
                        </a:lnTo>
                        <a:lnTo>
                          <a:pt x="106" y="7"/>
                        </a:lnTo>
                        <a:lnTo>
                          <a:pt x="106" y="0"/>
                        </a:lnTo>
                        <a:close/>
                      </a:path>
                    </a:pathLst>
                  </a:custGeom>
                  <a:solidFill>
                    <a:srgbClr val="80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26" name="Freeform 1867"/>
                  <p:cNvSpPr>
                    <a:spLocks/>
                  </p:cNvSpPr>
                  <p:nvPr/>
                </p:nvSpPr>
                <p:spPr bwMode="auto">
                  <a:xfrm>
                    <a:off x="3100" y="1080"/>
                    <a:ext cx="106" cy="7"/>
                  </a:xfrm>
                  <a:custGeom>
                    <a:avLst/>
                    <a:gdLst>
                      <a:gd name="T0" fmla="*/ 106 w 106"/>
                      <a:gd name="T1" fmla="*/ 0 h 7"/>
                      <a:gd name="T2" fmla="*/ 102 w 106"/>
                      <a:gd name="T3" fmla="*/ 0 h 7"/>
                      <a:gd name="T4" fmla="*/ 95 w 106"/>
                      <a:gd name="T5" fmla="*/ 0 h 7"/>
                      <a:gd name="T6" fmla="*/ 84 w 106"/>
                      <a:gd name="T7" fmla="*/ 0 h 7"/>
                      <a:gd name="T8" fmla="*/ 74 w 106"/>
                      <a:gd name="T9" fmla="*/ 0 h 7"/>
                      <a:gd name="T10" fmla="*/ 59 w 106"/>
                      <a:gd name="T11" fmla="*/ 0 h 7"/>
                      <a:gd name="T12" fmla="*/ 49 w 106"/>
                      <a:gd name="T13" fmla="*/ 0 h 7"/>
                      <a:gd name="T14" fmla="*/ 38 w 106"/>
                      <a:gd name="T15" fmla="*/ 0 h 7"/>
                      <a:gd name="T16" fmla="*/ 31 w 106"/>
                      <a:gd name="T17" fmla="*/ 0 h 7"/>
                      <a:gd name="T18" fmla="*/ 18 w 106"/>
                      <a:gd name="T19" fmla="*/ 0 h 7"/>
                      <a:gd name="T20" fmla="*/ 9 w 106"/>
                      <a:gd name="T21" fmla="*/ 0 h 7"/>
                      <a:gd name="T22" fmla="*/ 2 w 106"/>
                      <a:gd name="T23" fmla="*/ 0 h 7"/>
                      <a:gd name="T24" fmla="*/ 0 w 106"/>
                      <a:gd name="T25" fmla="*/ 2 h 7"/>
                      <a:gd name="T26" fmla="*/ 0 w 106"/>
                      <a:gd name="T27" fmla="*/ 7 h 7"/>
                      <a:gd name="T28" fmla="*/ 4 w 106"/>
                      <a:gd name="T29" fmla="*/ 5 h 7"/>
                      <a:gd name="T30" fmla="*/ 15 w 106"/>
                      <a:gd name="T31" fmla="*/ 5 h 7"/>
                      <a:gd name="T32" fmla="*/ 27 w 106"/>
                      <a:gd name="T33" fmla="*/ 5 h 7"/>
                      <a:gd name="T34" fmla="*/ 41 w 106"/>
                      <a:gd name="T35" fmla="*/ 5 h 7"/>
                      <a:gd name="T36" fmla="*/ 45 w 106"/>
                      <a:gd name="T37" fmla="*/ 5 h 7"/>
                      <a:gd name="T38" fmla="*/ 56 w 106"/>
                      <a:gd name="T39" fmla="*/ 5 h 7"/>
                      <a:gd name="T40" fmla="*/ 65 w 106"/>
                      <a:gd name="T41" fmla="*/ 5 h 7"/>
                      <a:gd name="T42" fmla="*/ 77 w 106"/>
                      <a:gd name="T43" fmla="*/ 5 h 7"/>
                      <a:gd name="T44" fmla="*/ 86 w 106"/>
                      <a:gd name="T45" fmla="*/ 5 h 7"/>
                      <a:gd name="T46" fmla="*/ 97 w 106"/>
                      <a:gd name="T47" fmla="*/ 5 h 7"/>
                      <a:gd name="T48" fmla="*/ 102 w 106"/>
                      <a:gd name="T49" fmla="*/ 5 h 7"/>
                      <a:gd name="T50" fmla="*/ 106 w 106"/>
                      <a:gd name="T51" fmla="*/ 7 h 7"/>
                      <a:gd name="T52" fmla="*/ 106 w 106"/>
                      <a:gd name="T53" fmla="*/ 0 h 7"/>
                      <a:gd name="T54" fmla="*/ 106 w 106"/>
                      <a:gd name="T55" fmla="*/ 0 h 7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06"/>
                      <a:gd name="T85" fmla="*/ 0 h 7"/>
                      <a:gd name="T86" fmla="*/ 106 w 106"/>
                      <a:gd name="T87" fmla="*/ 7 h 7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06" h="7">
                        <a:moveTo>
                          <a:pt x="106" y="0"/>
                        </a:moveTo>
                        <a:lnTo>
                          <a:pt x="102" y="0"/>
                        </a:lnTo>
                        <a:lnTo>
                          <a:pt x="95" y="0"/>
                        </a:lnTo>
                        <a:lnTo>
                          <a:pt x="84" y="0"/>
                        </a:lnTo>
                        <a:lnTo>
                          <a:pt x="74" y="0"/>
                        </a:lnTo>
                        <a:lnTo>
                          <a:pt x="59" y="0"/>
                        </a:lnTo>
                        <a:lnTo>
                          <a:pt x="49" y="0"/>
                        </a:lnTo>
                        <a:lnTo>
                          <a:pt x="38" y="0"/>
                        </a:lnTo>
                        <a:lnTo>
                          <a:pt x="31" y="0"/>
                        </a:lnTo>
                        <a:lnTo>
                          <a:pt x="18" y="0"/>
                        </a:lnTo>
                        <a:lnTo>
                          <a:pt x="9" y="0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0" y="7"/>
                        </a:lnTo>
                        <a:lnTo>
                          <a:pt x="4" y="5"/>
                        </a:lnTo>
                        <a:lnTo>
                          <a:pt x="15" y="5"/>
                        </a:lnTo>
                        <a:lnTo>
                          <a:pt x="27" y="5"/>
                        </a:lnTo>
                        <a:lnTo>
                          <a:pt x="41" y="5"/>
                        </a:lnTo>
                        <a:lnTo>
                          <a:pt x="45" y="5"/>
                        </a:lnTo>
                        <a:lnTo>
                          <a:pt x="56" y="5"/>
                        </a:lnTo>
                        <a:lnTo>
                          <a:pt x="65" y="5"/>
                        </a:lnTo>
                        <a:lnTo>
                          <a:pt x="77" y="5"/>
                        </a:lnTo>
                        <a:lnTo>
                          <a:pt x="86" y="5"/>
                        </a:lnTo>
                        <a:lnTo>
                          <a:pt x="97" y="5"/>
                        </a:lnTo>
                        <a:lnTo>
                          <a:pt x="102" y="5"/>
                        </a:lnTo>
                        <a:lnTo>
                          <a:pt x="106" y="7"/>
                        </a:lnTo>
                        <a:lnTo>
                          <a:pt x="106" y="0"/>
                        </a:lnTo>
                        <a:close/>
                      </a:path>
                    </a:pathLst>
                  </a:custGeom>
                  <a:solidFill>
                    <a:srgbClr val="80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27" name="Freeform 1868"/>
                  <p:cNvSpPr>
                    <a:spLocks/>
                  </p:cNvSpPr>
                  <p:nvPr/>
                </p:nvSpPr>
                <p:spPr bwMode="auto">
                  <a:xfrm>
                    <a:off x="3100" y="1051"/>
                    <a:ext cx="106" cy="7"/>
                  </a:xfrm>
                  <a:custGeom>
                    <a:avLst/>
                    <a:gdLst>
                      <a:gd name="T0" fmla="*/ 106 w 106"/>
                      <a:gd name="T1" fmla="*/ 0 h 7"/>
                      <a:gd name="T2" fmla="*/ 102 w 106"/>
                      <a:gd name="T3" fmla="*/ 0 h 7"/>
                      <a:gd name="T4" fmla="*/ 95 w 106"/>
                      <a:gd name="T5" fmla="*/ 0 h 7"/>
                      <a:gd name="T6" fmla="*/ 84 w 106"/>
                      <a:gd name="T7" fmla="*/ 0 h 7"/>
                      <a:gd name="T8" fmla="*/ 74 w 106"/>
                      <a:gd name="T9" fmla="*/ 0 h 7"/>
                      <a:gd name="T10" fmla="*/ 59 w 106"/>
                      <a:gd name="T11" fmla="*/ 0 h 7"/>
                      <a:gd name="T12" fmla="*/ 49 w 106"/>
                      <a:gd name="T13" fmla="*/ 0 h 7"/>
                      <a:gd name="T14" fmla="*/ 38 w 106"/>
                      <a:gd name="T15" fmla="*/ 0 h 7"/>
                      <a:gd name="T16" fmla="*/ 31 w 106"/>
                      <a:gd name="T17" fmla="*/ 0 h 7"/>
                      <a:gd name="T18" fmla="*/ 18 w 106"/>
                      <a:gd name="T19" fmla="*/ 0 h 7"/>
                      <a:gd name="T20" fmla="*/ 9 w 106"/>
                      <a:gd name="T21" fmla="*/ 0 h 7"/>
                      <a:gd name="T22" fmla="*/ 2 w 106"/>
                      <a:gd name="T23" fmla="*/ 0 h 7"/>
                      <a:gd name="T24" fmla="*/ 0 w 106"/>
                      <a:gd name="T25" fmla="*/ 0 h 7"/>
                      <a:gd name="T26" fmla="*/ 0 w 106"/>
                      <a:gd name="T27" fmla="*/ 7 h 7"/>
                      <a:gd name="T28" fmla="*/ 4 w 106"/>
                      <a:gd name="T29" fmla="*/ 6 h 7"/>
                      <a:gd name="T30" fmla="*/ 15 w 106"/>
                      <a:gd name="T31" fmla="*/ 6 h 7"/>
                      <a:gd name="T32" fmla="*/ 27 w 106"/>
                      <a:gd name="T33" fmla="*/ 6 h 7"/>
                      <a:gd name="T34" fmla="*/ 41 w 106"/>
                      <a:gd name="T35" fmla="*/ 6 h 7"/>
                      <a:gd name="T36" fmla="*/ 45 w 106"/>
                      <a:gd name="T37" fmla="*/ 6 h 7"/>
                      <a:gd name="T38" fmla="*/ 56 w 106"/>
                      <a:gd name="T39" fmla="*/ 6 h 7"/>
                      <a:gd name="T40" fmla="*/ 65 w 106"/>
                      <a:gd name="T41" fmla="*/ 6 h 7"/>
                      <a:gd name="T42" fmla="*/ 77 w 106"/>
                      <a:gd name="T43" fmla="*/ 6 h 7"/>
                      <a:gd name="T44" fmla="*/ 86 w 106"/>
                      <a:gd name="T45" fmla="*/ 6 h 7"/>
                      <a:gd name="T46" fmla="*/ 97 w 106"/>
                      <a:gd name="T47" fmla="*/ 6 h 7"/>
                      <a:gd name="T48" fmla="*/ 102 w 106"/>
                      <a:gd name="T49" fmla="*/ 6 h 7"/>
                      <a:gd name="T50" fmla="*/ 106 w 106"/>
                      <a:gd name="T51" fmla="*/ 6 h 7"/>
                      <a:gd name="T52" fmla="*/ 106 w 106"/>
                      <a:gd name="T53" fmla="*/ 0 h 7"/>
                      <a:gd name="T54" fmla="*/ 106 w 106"/>
                      <a:gd name="T55" fmla="*/ 0 h 7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06"/>
                      <a:gd name="T85" fmla="*/ 0 h 7"/>
                      <a:gd name="T86" fmla="*/ 106 w 106"/>
                      <a:gd name="T87" fmla="*/ 7 h 7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06" h="7">
                        <a:moveTo>
                          <a:pt x="106" y="0"/>
                        </a:moveTo>
                        <a:lnTo>
                          <a:pt x="102" y="0"/>
                        </a:lnTo>
                        <a:lnTo>
                          <a:pt x="95" y="0"/>
                        </a:lnTo>
                        <a:lnTo>
                          <a:pt x="84" y="0"/>
                        </a:lnTo>
                        <a:lnTo>
                          <a:pt x="74" y="0"/>
                        </a:lnTo>
                        <a:lnTo>
                          <a:pt x="59" y="0"/>
                        </a:lnTo>
                        <a:lnTo>
                          <a:pt x="49" y="0"/>
                        </a:lnTo>
                        <a:lnTo>
                          <a:pt x="38" y="0"/>
                        </a:lnTo>
                        <a:lnTo>
                          <a:pt x="31" y="0"/>
                        </a:lnTo>
                        <a:lnTo>
                          <a:pt x="18" y="0"/>
                        </a:lnTo>
                        <a:lnTo>
                          <a:pt x="9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4" y="6"/>
                        </a:lnTo>
                        <a:lnTo>
                          <a:pt x="15" y="6"/>
                        </a:lnTo>
                        <a:lnTo>
                          <a:pt x="27" y="6"/>
                        </a:lnTo>
                        <a:lnTo>
                          <a:pt x="41" y="6"/>
                        </a:lnTo>
                        <a:lnTo>
                          <a:pt x="45" y="6"/>
                        </a:lnTo>
                        <a:lnTo>
                          <a:pt x="56" y="6"/>
                        </a:lnTo>
                        <a:lnTo>
                          <a:pt x="65" y="6"/>
                        </a:lnTo>
                        <a:lnTo>
                          <a:pt x="77" y="6"/>
                        </a:lnTo>
                        <a:lnTo>
                          <a:pt x="86" y="6"/>
                        </a:lnTo>
                        <a:lnTo>
                          <a:pt x="97" y="6"/>
                        </a:lnTo>
                        <a:lnTo>
                          <a:pt x="102" y="6"/>
                        </a:lnTo>
                        <a:lnTo>
                          <a:pt x="106" y="6"/>
                        </a:lnTo>
                        <a:lnTo>
                          <a:pt x="106" y="0"/>
                        </a:lnTo>
                        <a:close/>
                      </a:path>
                    </a:pathLst>
                  </a:custGeom>
                  <a:solidFill>
                    <a:srgbClr val="80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28" name="Freeform 1869"/>
                  <p:cNvSpPr>
                    <a:spLocks/>
                  </p:cNvSpPr>
                  <p:nvPr/>
                </p:nvSpPr>
                <p:spPr bwMode="auto">
                  <a:xfrm>
                    <a:off x="3100" y="1060"/>
                    <a:ext cx="106" cy="7"/>
                  </a:xfrm>
                  <a:custGeom>
                    <a:avLst/>
                    <a:gdLst>
                      <a:gd name="T0" fmla="*/ 106 w 106"/>
                      <a:gd name="T1" fmla="*/ 0 h 7"/>
                      <a:gd name="T2" fmla="*/ 102 w 106"/>
                      <a:gd name="T3" fmla="*/ 0 h 7"/>
                      <a:gd name="T4" fmla="*/ 95 w 106"/>
                      <a:gd name="T5" fmla="*/ 0 h 7"/>
                      <a:gd name="T6" fmla="*/ 84 w 106"/>
                      <a:gd name="T7" fmla="*/ 0 h 7"/>
                      <a:gd name="T8" fmla="*/ 74 w 106"/>
                      <a:gd name="T9" fmla="*/ 0 h 7"/>
                      <a:gd name="T10" fmla="*/ 59 w 106"/>
                      <a:gd name="T11" fmla="*/ 0 h 7"/>
                      <a:gd name="T12" fmla="*/ 49 w 106"/>
                      <a:gd name="T13" fmla="*/ 0 h 7"/>
                      <a:gd name="T14" fmla="*/ 38 w 106"/>
                      <a:gd name="T15" fmla="*/ 0 h 7"/>
                      <a:gd name="T16" fmla="*/ 33 w 106"/>
                      <a:gd name="T17" fmla="*/ 0 h 7"/>
                      <a:gd name="T18" fmla="*/ 18 w 106"/>
                      <a:gd name="T19" fmla="*/ 0 h 7"/>
                      <a:gd name="T20" fmla="*/ 9 w 106"/>
                      <a:gd name="T21" fmla="*/ 0 h 7"/>
                      <a:gd name="T22" fmla="*/ 2 w 106"/>
                      <a:gd name="T23" fmla="*/ 0 h 7"/>
                      <a:gd name="T24" fmla="*/ 0 w 106"/>
                      <a:gd name="T25" fmla="*/ 2 h 7"/>
                      <a:gd name="T26" fmla="*/ 0 w 106"/>
                      <a:gd name="T27" fmla="*/ 7 h 7"/>
                      <a:gd name="T28" fmla="*/ 4 w 106"/>
                      <a:gd name="T29" fmla="*/ 7 h 7"/>
                      <a:gd name="T30" fmla="*/ 16 w 106"/>
                      <a:gd name="T31" fmla="*/ 7 h 7"/>
                      <a:gd name="T32" fmla="*/ 29 w 106"/>
                      <a:gd name="T33" fmla="*/ 7 h 7"/>
                      <a:gd name="T34" fmla="*/ 41 w 106"/>
                      <a:gd name="T35" fmla="*/ 7 h 7"/>
                      <a:gd name="T36" fmla="*/ 45 w 106"/>
                      <a:gd name="T37" fmla="*/ 7 h 7"/>
                      <a:gd name="T38" fmla="*/ 56 w 106"/>
                      <a:gd name="T39" fmla="*/ 7 h 7"/>
                      <a:gd name="T40" fmla="*/ 65 w 106"/>
                      <a:gd name="T41" fmla="*/ 7 h 7"/>
                      <a:gd name="T42" fmla="*/ 77 w 106"/>
                      <a:gd name="T43" fmla="*/ 7 h 7"/>
                      <a:gd name="T44" fmla="*/ 86 w 106"/>
                      <a:gd name="T45" fmla="*/ 7 h 7"/>
                      <a:gd name="T46" fmla="*/ 97 w 106"/>
                      <a:gd name="T47" fmla="*/ 7 h 7"/>
                      <a:gd name="T48" fmla="*/ 102 w 106"/>
                      <a:gd name="T49" fmla="*/ 7 h 7"/>
                      <a:gd name="T50" fmla="*/ 106 w 106"/>
                      <a:gd name="T51" fmla="*/ 7 h 7"/>
                      <a:gd name="T52" fmla="*/ 106 w 106"/>
                      <a:gd name="T53" fmla="*/ 0 h 7"/>
                      <a:gd name="T54" fmla="*/ 106 w 106"/>
                      <a:gd name="T55" fmla="*/ 0 h 7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06"/>
                      <a:gd name="T85" fmla="*/ 0 h 7"/>
                      <a:gd name="T86" fmla="*/ 106 w 106"/>
                      <a:gd name="T87" fmla="*/ 7 h 7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06" h="7">
                        <a:moveTo>
                          <a:pt x="106" y="0"/>
                        </a:moveTo>
                        <a:lnTo>
                          <a:pt x="102" y="0"/>
                        </a:lnTo>
                        <a:lnTo>
                          <a:pt x="95" y="0"/>
                        </a:lnTo>
                        <a:lnTo>
                          <a:pt x="84" y="0"/>
                        </a:lnTo>
                        <a:lnTo>
                          <a:pt x="74" y="0"/>
                        </a:lnTo>
                        <a:lnTo>
                          <a:pt x="59" y="0"/>
                        </a:lnTo>
                        <a:lnTo>
                          <a:pt x="49" y="0"/>
                        </a:lnTo>
                        <a:lnTo>
                          <a:pt x="38" y="0"/>
                        </a:lnTo>
                        <a:lnTo>
                          <a:pt x="33" y="0"/>
                        </a:lnTo>
                        <a:lnTo>
                          <a:pt x="18" y="0"/>
                        </a:lnTo>
                        <a:lnTo>
                          <a:pt x="9" y="0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0" y="7"/>
                        </a:lnTo>
                        <a:lnTo>
                          <a:pt x="4" y="7"/>
                        </a:lnTo>
                        <a:lnTo>
                          <a:pt x="16" y="7"/>
                        </a:lnTo>
                        <a:lnTo>
                          <a:pt x="29" y="7"/>
                        </a:lnTo>
                        <a:lnTo>
                          <a:pt x="41" y="7"/>
                        </a:lnTo>
                        <a:lnTo>
                          <a:pt x="45" y="7"/>
                        </a:lnTo>
                        <a:lnTo>
                          <a:pt x="56" y="7"/>
                        </a:lnTo>
                        <a:lnTo>
                          <a:pt x="65" y="7"/>
                        </a:lnTo>
                        <a:lnTo>
                          <a:pt x="77" y="7"/>
                        </a:lnTo>
                        <a:lnTo>
                          <a:pt x="86" y="7"/>
                        </a:lnTo>
                        <a:lnTo>
                          <a:pt x="97" y="7"/>
                        </a:lnTo>
                        <a:lnTo>
                          <a:pt x="102" y="7"/>
                        </a:lnTo>
                        <a:lnTo>
                          <a:pt x="106" y="7"/>
                        </a:lnTo>
                        <a:lnTo>
                          <a:pt x="106" y="0"/>
                        </a:lnTo>
                        <a:close/>
                      </a:path>
                    </a:pathLst>
                  </a:custGeom>
                  <a:solidFill>
                    <a:srgbClr val="80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29" name="Freeform 1870"/>
                  <p:cNvSpPr>
                    <a:spLocks/>
                  </p:cNvSpPr>
                  <p:nvPr/>
                </p:nvSpPr>
                <p:spPr bwMode="auto">
                  <a:xfrm>
                    <a:off x="3036" y="1128"/>
                    <a:ext cx="64" cy="12"/>
                  </a:xfrm>
                  <a:custGeom>
                    <a:avLst/>
                    <a:gdLst>
                      <a:gd name="T0" fmla="*/ 63 w 64"/>
                      <a:gd name="T1" fmla="*/ 0 h 12"/>
                      <a:gd name="T2" fmla="*/ 0 w 64"/>
                      <a:gd name="T3" fmla="*/ 5 h 12"/>
                      <a:gd name="T4" fmla="*/ 0 w 64"/>
                      <a:gd name="T5" fmla="*/ 12 h 12"/>
                      <a:gd name="T6" fmla="*/ 64 w 64"/>
                      <a:gd name="T7" fmla="*/ 5 h 12"/>
                      <a:gd name="T8" fmla="*/ 63 w 64"/>
                      <a:gd name="T9" fmla="*/ 0 h 12"/>
                      <a:gd name="T10" fmla="*/ 63 w 64"/>
                      <a:gd name="T11" fmla="*/ 0 h 1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4"/>
                      <a:gd name="T19" fmla="*/ 0 h 12"/>
                      <a:gd name="T20" fmla="*/ 64 w 64"/>
                      <a:gd name="T21" fmla="*/ 12 h 1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4" h="12">
                        <a:moveTo>
                          <a:pt x="63" y="0"/>
                        </a:moveTo>
                        <a:lnTo>
                          <a:pt x="0" y="5"/>
                        </a:lnTo>
                        <a:lnTo>
                          <a:pt x="0" y="12"/>
                        </a:lnTo>
                        <a:lnTo>
                          <a:pt x="64" y="5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7A94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30" name="Freeform 1871"/>
                  <p:cNvSpPr>
                    <a:spLocks/>
                  </p:cNvSpPr>
                  <p:nvPr/>
                </p:nvSpPr>
                <p:spPr bwMode="auto">
                  <a:xfrm>
                    <a:off x="3034" y="1139"/>
                    <a:ext cx="66" cy="10"/>
                  </a:xfrm>
                  <a:custGeom>
                    <a:avLst/>
                    <a:gdLst>
                      <a:gd name="T0" fmla="*/ 65 w 66"/>
                      <a:gd name="T1" fmla="*/ 0 h 10"/>
                      <a:gd name="T2" fmla="*/ 0 w 66"/>
                      <a:gd name="T3" fmla="*/ 5 h 10"/>
                      <a:gd name="T4" fmla="*/ 0 w 66"/>
                      <a:gd name="T5" fmla="*/ 10 h 10"/>
                      <a:gd name="T6" fmla="*/ 66 w 66"/>
                      <a:gd name="T7" fmla="*/ 5 h 10"/>
                      <a:gd name="T8" fmla="*/ 65 w 66"/>
                      <a:gd name="T9" fmla="*/ 0 h 10"/>
                      <a:gd name="T10" fmla="*/ 65 w 66"/>
                      <a:gd name="T11" fmla="*/ 0 h 1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6"/>
                      <a:gd name="T19" fmla="*/ 0 h 10"/>
                      <a:gd name="T20" fmla="*/ 66 w 66"/>
                      <a:gd name="T21" fmla="*/ 10 h 1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6" h="10">
                        <a:moveTo>
                          <a:pt x="65" y="0"/>
                        </a:moveTo>
                        <a:lnTo>
                          <a:pt x="0" y="5"/>
                        </a:lnTo>
                        <a:lnTo>
                          <a:pt x="0" y="10"/>
                        </a:lnTo>
                        <a:lnTo>
                          <a:pt x="66" y="5"/>
                        </a:lnTo>
                        <a:lnTo>
                          <a:pt x="65" y="0"/>
                        </a:lnTo>
                        <a:close/>
                      </a:path>
                    </a:pathLst>
                  </a:custGeom>
                  <a:solidFill>
                    <a:srgbClr val="7A94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31" name="Freeform 1872"/>
                  <p:cNvSpPr>
                    <a:spLocks/>
                  </p:cNvSpPr>
                  <p:nvPr/>
                </p:nvSpPr>
                <p:spPr bwMode="auto">
                  <a:xfrm>
                    <a:off x="3034" y="1149"/>
                    <a:ext cx="66" cy="11"/>
                  </a:xfrm>
                  <a:custGeom>
                    <a:avLst/>
                    <a:gdLst>
                      <a:gd name="T0" fmla="*/ 65 w 66"/>
                      <a:gd name="T1" fmla="*/ 0 h 11"/>
                      <a:gd name="T2" fmla="*/ 0 w 66"/>
                      <a:gd name="T3" fmla="*/ 8 h 11"/>
                      <a:gd name="T4" fmla="*/ 0 w 66"/>
                      <a:gd name="T5" fmla="*/ 11 h 11"/>
                      <a:gd name="T6" fmla="*/ 66 w 66"/>
                      <a:gd name="T7" fmla="*/ 6 h 11"/>
                      <a:gd name="T8" fmla="*/ 65 w 66"/>
                      <a:gd name="T9" fmla="*/ 0 h 11"/>
                      <a:gd name="T10" fmla="*/ 65 w 66"/>
                      <a:gd name="T11" fmla="*/ 0 h 1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6"/>
                      <a:gd name="T19" fmla="*/ 0 h 11"/>
                      <a:gd name="T20" fmla="*/ 66 w 66"/>
                      <a:gd name="T21" fmla="*/ 11 h 1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6" h="11">
                        <a:moveTo>
                          <a:pt x="65" y="0"/>
                        </a:moveTo>
                        <a:lnTo>
                          <a:pt x="0" y="8"/>
                        </a:lnTo>
                        <a:lnTo>
                          <a:pt x="0" y="11"/>
                        </a:lnTo>
                        <a:lnTo>
                          <a:pt x="66" y="6"/>
                        </a:lnTo>
                        <a:lnTo>
                          <a:pt x="65" y="0"/>
                        </a:lnTo>
                        <a:close/>
                      </a:path>
                    </a:pathLst>
                  </a:custGeom>
                  <a:solidFill>
                    <a:srgbClr val="7A94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32" name="Freeform 1873"/>
                  <p:cNvSpPr>
                    <a:spLocks/>
                  </p:cNvSpPr>
                  <p:nvPr/>
                </p:nvSpPr>
                <p:spPr bwMode="auto">
                  <a:xfrm>
                    <a:off x="3034" y="1160"/>
                    <a:ext cx="66" cy="13"/>
                  </a:xfrm>
                  <a:custGeom>
                    <a:avLst/>
                    <a:gdLst>
                      <a:gd name="T0" fmla="*/ 65 w 66"/>
                      <a:gd name="T1" fmla="*/ 0 h 13"/>
                      <a:gd name="T2" fmla="*/ 0 w 66"/>
                      <a:gd name="T3" fmla="*/ 5 h 13"/>
                      <a:gd name="T4" fmla="*/ 0 w 66"/>
                      <a:gd name="T5" fmla="*/ 13 h 13"/>
                      <a:gd name="T6" fmla="*/ 66 w 66"/>
                      <a:gd name="T7" fmla="*/ 5 h 13"/>
                      <a:gd name="T8" fmla="*/ 65 w 66"/>
                      <a:gd name="T9" fmla="*/ 0 h 13"/>
                      <a:gd name="T10" fmla="*/ 65 w 66"/>
                      <a:gd name="T11" fmla="*/ 0 h 1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6"/>
                      <a:gd name="T19" fmla="*/ 0 h 13"/>
                      <a:gd name="T20" fmla="*/ 66 w 66"/>
                      <a:gd name="T21" fmla="*/ 13 h 1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6" h="13">
                        <a:moveTo>
                          <a:pt x="65" y="0"/>
                        </a:moveTo>
                        <a:lnTo>
                          <a:pt x="0" y="5"/>
                        </a:lnTo>
                        <a:lnTo>
                          <a:pt x="0" y="13"/>
                        </a:lnTo>
                        <a:lnTo>
                          <a:pt x="66" y="5"/>
                        </a:lnTo>
                        <a:lnTo>
                          <a:pt x="65" y="0"/>
                        </a:lnTo>
                        <a:close/>
                      </a:path>
                    </a:pathLst>
                  </a:custGeom>
                  <a:solidFill>
                    <a:srgbClr val="7A94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33" name="Freeform 1874"/>
                  <p:cNvSpPr>
                    <a:spLocks/>
                  </p:cNvSpPr>
                  <p:nvPr/>
                </p:nvSpPr>
                <p:spPr bwMode="auto">
                  <a:xfrm>
                    <a:off x="3036" y="1173"/>
                    <a:ext cx="64" cy="10"/>
                  </a:xfrm>
                  <a:custGeom>
                    <a:avLst/>
                    <a:gdLst>
                      <a:gd name="T0" fmla="*/ 64 w 64"/>
                      <a:gd name="T1" fmla="*/ 0 h 10"/>
                      <a:gd name="T2" fmla="*/ 0 w 64"/>
                      <a:gd name="T3" fmla="*/ 5 h 10"/>
                      <a:gd name="T4" fmla="*/ 0 w 64"/>
                      <a:gd name="T5" fmla="*/ 10 h 10"/>
                      <a:gd name="T6" fmla="*/ 64 w 64"/>
                      <a:gd name="T7" fmla="*/ 3 h 10"/>
                      <a:gd name="T8" fmla="*/ 64 w 64"/>
                      <a:gd name="T9" fmla="*/ 0 h 10"/>
                      <a:gd name="T10" fmla="*/ 64 w 64"/>
                      <a:gd name="T11" fmla="*/ 0 h 1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4"/>
                      <a:gd name="T19" fmla="*/ 0 h 10"/>
                      <a:gd name="T20" fmla="*/ 64 w 64"/>
                      <a:gd name="T21" fmla="*/ 10 h 1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4" h="10">
                        <a:moveTo>
                          <a:pt x="64" y="0"/>
                        </a:moveTo>
                        <a:lnTo>
                          <a:pt x="0" y="5"/>
                        </a:lnTo>
                        <a:lnTo>
                          <a:pt x="0" y="10"/>
                        </a:lnTo>
                        <a:lnTo>
                          <a:pt x="64" y="3"/>
                        </a:lnTo>
                        <a:lnTo>
                          <a:pt x="64" y="0"/>
                        </a:lnTo>
                        <a:close/>
                      </a:path>
                    </a:pathLst>
                  </a:custGeom>
                  <a:solidFill>
                    <a:srgbClr val="7A94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34" name="Freeform 1875"/>
                  <p:cNvSpPr>
                    <a:spLocks/>
                  </p:cNvSpPr>
                  <p:nvPr/>
                </p:nvSpPr>
                <p:spPr bwMode="auto">
                  <a:xfrm>
                    <a:off x="3034" y="1182"/>
                    <a:ext cx="66" cy="12"/>
                  </a:xfrm>
                  <a:custGeom>
                    <a:avLst/>
                    <a:gdLst>
                      <a:gd name="T0" fmla="*/ 65 w 66"/>
                      <a:gd name="T1" fmla="*/ 0 h 12"/>
                      <a:gd name="T2" fmla="*/ 0 w 66"/>
                      <a:gd name="T3" fmla="*/ 7 h 12"/>
                      <a:gd name="T4" fmla="*/ 0 w 66"/>
                      <a:gd name="T5" fmla="*/ 12 h 12"/>
                      <a:gd name="T6" fmla="*/ 66 w 66"/>
                      <a:gd name="T7" fmla="*/ 5 h 12"/>
                      <a:gd name="T8" fmla="*/ 65 w 66"/>
                      <a:gd name="T9" fmla="*/ 0 h 12"/>
                      <a:gd name="T10" fmla="*/ 65 w 66"/>
                      <a:gd name="T11" fmla="*/ 0 h 1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6"/>
                      <a:gd name="T19" fmla="*/ 0 h 12"/>
                      <a:gd name="T20" fmla="*/ 66 w 66"/>
                      <a:gd name="T21" fmla="*/ 12 h 1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6" h="12">
                        <a:moveTo>
                          <a:pt x="65" y="0"/>
                        </a:moveTo>
                        <a:lnTo>
                          <a:pt x="0" y="7"/>
                        </a:lnTo>
                        <a:lnTo>
                          <a:pt x="0" y="12"/>
                        </a:lnTo>
                        <a:lnTo>
                          <a:pt x="66" y="5"/>
                        </a:lnTo>
                        <a:lnTo>
                          <a:pt x="65" y="0"/>
                        </a:lnTo>
                        <a:close/>
                      </a:path>
                    </a:pathLst>
                  </a:custGeom>
                  <a:solidFill>
                    <a:srgbClr val="7A94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35" name="Freeform 1876"/>
                  <p:cNvSpPr>
                    <a:spLocks/>
                  </p:cNvSpPr>
                  <p:nvPr/>
                </p:nvSpPr>
                <p:spPr bwMode="auto">
                  <a:xfrm>
                    <a:off x="3034" y="1192"/>
                    <a:ext cx="66" cy="13"/>
                  </a:xfrm>
                  <a:custGeom>
                    <a:avLst/>
                    <a:gdLst>
                      <a:gd name="T0" fmla="*/ 65 w 66"/>
                      <a:gd name="T1" fmla="*/ 0 h 13"/>
                      <a:gd name="T2" fmla="*/ 0 w 66"/>
                      <a:gd name="T3" fmla="*/ 6 h 13"/>
                      <a:gd name="T4" fmla="*/ 0 w 66"/>
                      <a:gd name="T5" fmla="*/ 13 h 13"/>
                      <a:gd name="T6" fmla="*/ 66 w 66"/>
                      <a:gd name="T7" fmla="*/ 6 h 13"/>
                      <a:gd name="T8" fmla="*/ 65 w 66"/>
                      <a:gd name="T9" fmla="*/ 0 h 13"/>
                      <a:gd name="T10" fmla="*/ 65 w 66"/>
                      <a:gd name="T11" fmla="*/ 0 h 1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6"/>
                      <a:gd name="T19" fmla="*/ 0 h 13"/>
                      <a:gd name="T20" fmla="*/ 66 w 66"/>
                      <a:gd name="T21" fmla="*/ 13 h 1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6" h="13">
                        <a:moveTo>
                          <a:pt x="65" y="0"/>
                        </a:moveTo>
                        <a:lnTo>
                          <a:pt x="0" y="6"/>
                        </a:lnTo>
                        <a:lnTo>
                          <a:pt x="0" y="13"/>
                        </a:lnTo>
                        <a:lnTo>
                          <a:pt x="66" y="6"/>
                        </a:lnTo>
                        <a:lnTo>
                          <a:pt x="65" y="0"/>
                        </a:lnTo>
                        <a:close/>
                      </a:path>
                    </a:pathLst>
                  </a:custGeom>
                  <a:solidFill>
                    <a:srgbClr val="7A94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36" name="Freeform 1877"/>
                  <p:cNvSpPr>
                    <a:spLocks/>
                  </p:cNvSpPr>
                  <p:nvPr/>
                </p:nvSpPr>
                <p:spPr bwMode="auto">
                  <a:xfrm>
                    <a:off x="3034" y="1203"/>
                    <a:ext cx="66" cy="13"/>
                  </a:xfrm>
                  <a:custGeom>
                    <a:avLst/>
                    <a:gdLst>
                      <a:gd name="T0" fmla="*/ 65 w 66"/>
                      <a:gd name="T1" fmla="*/ 0 h 13"/>
                      <a:gd name="T2" fmla="*/ 0 w 66"/>
                      <a:gd name="T3" fmla="*/ 7 h 13"/>
                      <a:gd name="T4" fmla="*/ 0 w 66"/>
                      <a:gd name="T5" fmla="*/ 13 h 13"/>
                      <a:gd name="T6" fmla="*/ 66 w 66"/>
                      <a:gd name="T7" fmla="*/ 5 h 13"/>
                      <a:gd name="T8" fmla="*/ 65 w 66"/>
                      <a:gd name="T9" fmla="*/ 0 h 13"/>
                      <a:gd name="T10" fmla="*/ 65 w 66"/>
                      <a:gd name="T11" fmla="*/ 0 h 1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6"/>
                      <a:gd name="T19" fmla="*/ 0 h 13"/>
                      <a:gd name="T20" fmla="*/ 66 w 66"/>
                      <a:gd name="T21" fmla="*/ 13 h 1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6" h="13">
                        <a:moveTo>
                          <a:pt x="65" y="0"/>
                        </a:moveTo>
                        <a:lnTo>
                          <a:pt x="0" y="7"/>
                        </a:lnTo>
                        <a:lnTo>
                          <a:pt x="0" y="13"/>
                        </a:lnTo>
                        <a:lnTo>
                          <a:pt x="66" y="5"/>
                        </a:lnTo>
                        <a:lnTo>
                          <a:pt x="65" y="0"/>
                        </a:lnTo>
                        <a:close/>
                      </a:path>
                    </a:pathLst>
                  </a:custGeom>
                  <a:solidFill>
                    <a:srgbClr val="7A94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37" name="Freeform 1878"/>
                  <p:cNvSpPr>
                    <a:spLocks/>
                  </p:cNvSpPr>
                  <p:nvPr/>
                </p:nvSpPr>
                <p:spPr bwMode="auto">
                  <a:xfrm>
                    <a:off x="3036" y="1214"/>
                    <a:ext cx="64" cy="12"/>
                  </a:xfrm>
                  <a:custGeom>
                    <a:avLst/>
                    <a:gdLst>
                      <a:gd name="T0" fmla="*/ 64 w 64"/>
                      <a:gd name="T1" fmla="*/ 0 h 12"/>
                      <a:gd name="T2" fmla="*/ 0 w 64"/>
                      <a:gd name="T3" fmla="*/ 7 h 12"/>
                      <a:gd name="T4" fmla="*/ 0 w 64"/>
                      <a:gd name="T5" fmla="*/ 12 h 12"/>
                      <a:gd name="T6" fmla="*/ 64 w 64"/>
                      <a:gd name="T7" fmla="*/ 7 h 12"/>
                      <a:gd name="T8" fmla="*/ 64 w 64"/>
                      <a:gd name="T9" fmla="*/ 0 h 12"/>
                      <a:gd name="T10" fmla="*/ 64 w 64"/>
                      <a:gd name="T11" fmla="*/ 0 h 1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4"/>
                      <a:gd name="T19" fmla="*/ 0 h 12"/>
                      <a:gd name="T20" fmla="*/ 64 w 64"/>
                      <a:gd name="T21" fmla="*/ 12 h 1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4" h="12">
                        <a:moveTo>
                          <a:pt x="64" y="0"/>
                        </a:moveTo>
                        <a:lnTo>
                          <a:pt x="0" y="7"/>
                        </a:lnTo>
                        <a:lnTo>
                          <a:pt x="0" y="12"/>
                        </a:lnTo>
                        <a:lnTo>
                          <a:pt x="64" y="7"/>
                        </a:lnTo>
                        <a:lnTo>
                          <a:pt x="64" y="0"/>
                        </a:lnTo>
                        <a:close/>
                      </a:path>
                    </a:pathLst>
                  </a:custGeom>
                  <a:solidFill>
                    <a:srgbClr val="7A94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38" name="Freeform 1879"/>
                  <p:cNvSpPr>
                    <a:spLocks/>
                  </p:cNvSpPr>
                  <p:nvPr/>
                </p:nvSpPr>
                <p:spPr bwMode="auto">
                  <a:xfrm>
                    <a:off x="3036" y="1226"/>
                    <a:ext cx="64" cy="11"/>
                  </a:xfrm>
                  <a:custGeom>
                    <a:avLst/>
                    <a:gdLst>
                      <a:gd name="T0" fmla="*/ 63 w 64"/>
                      <a:gd name="T1" fmla="*/ 0 h 11"/>
                      <a:gd name="T2" fmla="*/ 0 w 64"/>
                      <a:gd name="T3" fmla="*/ 6 h 11"/>
                      <a:gd name="T4" fmla="*/ 0 w 64"/>
                      <a:gd name="T5" fmla="*/ 11 h 11"/>
                      <a:gd name="T6" fmla="*/ 64 w 64"/>
                      <a:gd name="T7" fmla="*/ 4 h 11"/>
                      <a:gd name="T8" fmla="*/ 63 w 64"/>
                      <a:gd name="T9" fmla="*/ 0 h 11"/>
                      <a:gd name="T10" fmla="*/ 63 w 64"/>
                      <a:gd name="T11" fmla="*/ 0 h 1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4"/>
                      <a:gd name="T19" fmla="*/ 0 h 11"/>
                      <a:gd name="T20" fmla="*/ 64 w 64"/>
                      <a:gd name="T21" fmla="*/ 11 h 1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4" h="11">
                        <a:moveTo>
                          <a:pt x="63" y="0"/>
                        </a:moveTo>
                        <a:lnTo>
                          <a:pt x="0" y="6"/>
                        </a:lnTo>
                        <a:lnTo>
                          <a:pt x="0" y="11"/>
                        </a:lnTo>
                        <a:lnTo>
                          <a:pt x="64" y="4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7A94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39" name="Freeform 1880"/>
                  <p:cNvSpPr>
                    <a:spLocks/>
                  </p:cNvSpPr>
                  <p:nvPr/>
                </p:nvSpPr>
                <p:spPr bwMode="auto">
                  <a:xfrm>
                    <a:off x="3036" y="1237"/>
                    <a:ext cx="64" cy="11"/>
                  </a:xfrm>
                  <a:custGeom>
                    <a:avLst/>
                    <a:gdLst>
                      <a:gd name="T0" fmla="*/ 63 w 64"/>
                      <a:gd name="T1" fmla="*/ 0 h 11"/>
                      <a:gd name="T2" fmla="*/ 0 w 64"/>
                      <a:gd name="T3" fmla="*/ 5 h 11"/>
                      <a:gd name="T4" fmla="*/ 0 w 64"/>
                      <a:gd name="T5" fmla="*/ 11 h 11"/>
                      <a:gd name="T6" fmla="*/ 64 w 64"/>
                      <a:gd name="T7" fmla="*/ 4 h 11"/>
                      <a:gd name="T8" fmla="*/ 63 w 64"/>
                      <a:gd name="T9" fmla="*/ 0 h 11"/>
                      <a:gd name="T10" fmla="*/ 63 w 64"/>
                      <a:gd name="T11" fmla="*/ 0 h 1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4"/>
                      <a:gd name="T19" fmla="*/ 0 h 11"/>
                      <a:gd name="T20" fmla="*/ 64 w 64"/>
                      <a:gd name="T21" fmla="*/ 11 h 1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4" h="11">
                        <a:moveTo>
                          <a:pt x="63" y="0"/>
                        </a:moveTo>
                        <a:lnTo>
                          <a:pt x="0" y="5"/>
                        </a:lnTo>
                        <a:lnTo>
                          <a:pt x="0" y="11"/>
                        </a:lnTo>
                        <a:lnTo>
                          <a:pt x="64" y="4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7A94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40" name="Freeform 1881"/>
                  <p:cNvSpPr>
                    <a:spLocks/>
                  </p:cNvSpPr>
                  <p:nvPr/>
                </p:nvSpPr>
                <p:spPr bwMode="auto">
                  <a:xfrm>
                    <a:off x="3034" y="1246"/>
                    <a:ext cx="66" cy="12"/>
                  </a:xfrm>
                  <a:custGeom>
                    <a:avLst/>
                    <a:gdLst>
                      <a:gd name="T0" fmla="*/ 65 w 66"/>
                      <a:gd name="T1" fmla="*/ 0 h 12"/>
                      <a:gd name="T2" fmla="*/ 0 w 66"/>
                      <a:gd name="T3" fmla="*/ 7 h 12"/>
                      <a:gd name="T4" fmla="*/ 0 w 66"/>
                      <a:gd name="T5" fmla="*/ 12 h 12"/>
                      <a:gd name="T6" fmla="*/ 66 w 66"/>
                      <a:gd name="T7" fmla="*/ 7 h 12"/>
                      <a:gd name="T8" fmla="*/ 65 w 66"/>
                      <a:gd name="T9" fmla="*/ 0 h 12"/>
                      <a:gd name="T10" fmla="*/ 65 w 66"/>
                      <a:gd name="T11" fmla="*/ 0 h 1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6"/>
                      <a:gd name="T19" fmla="*/ 0 h 12"/>
                      <a:gd name="T20" fmla="*/ 66 w 66"/>
                      <a:gd name="T21" fmla="*/ 12 h 1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6" h="12">
                        <a:moveTo>
                          <a:pt x="65" y="0"/>
                        </a:moveTo>
                        <a:lnTo>
                          <a:pt x="0" y="7"/>
                        </a:lnTo>
                        <a:lnTo>
                          <a:pt x="0" y="12"/>
                        </a:lnTo>
                        <a:lnTo>
                          <a:pt x="66" y="7"/>
                        </a:lnTo>
                        <a:lnTo>
                          <a:pt x="65" y="0"/>
                        </a:lnTo>
                        <a:close/>
                      </a:path>
                    </a:pathLst>
                  </a:custGeom>
                  <a:solidFill>
                    <a:srgbClr val="7A94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41" name="Freeform 1882"/>
                  <p:cNvSpPr>
                    <a:spLocks/>
                  </p:cNvSpPr>
                  <p:nvPr/>
                </p:nvSpPr>
                <p:spPr bwMode="auto">
                  <a:xfrm>
                    <a:off x="3036" y="1258"/>
                    <a:ext cx="64" cy="11"/>
                  </a:xfrm>
                  <a:custGeom>
                    <a:avLst/>
                    <a:gdLst>
                      <a:gd name="T0" fmla="*/ 64 w 64"/>
                      <a:gd name="T1" fmla="*/ 0 h 11"/>
                      <a:gd name="T2" fmla="*/ 0 w 64"/>
                      <a:gd name="T3" fmla="*/ 8 h 11"/>
                      <a:gd name="T4" fmla="*/ 0 w 64"/>
                      <a:gd name="T5" fmla="*/ 11 h 11"/>
                      <a:gd name="T6" fmla="*/ 64 w 64"/>
                      <a:gd name="T7" fmla="*/ 6 h 11"/>
                      <a:gd name="T8" fmla="*/ 64 w 64"/>
                      <a:gd name="T9" fmla="*/ 0 h 11"/>
                      <a:gd name="T10" fmla="*/ 64 w 64"/>
                      <a:gd name="T11" fmla="*/ 0 h 1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4"/>
                      <a:gd name="T19" fmla="*/ 0 h 11"/>
                      <a:gd name="T20" fmla="*/ 64 w 64"/>
                      <a:gd name="T21" fmla="*/ 11 h 1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4" h="11">
                        <a:moveTo>
                          <a:pt x="64" y="0"/>
                        </a:moveTo>
                        <a:lnTo>
                          <a:pt x="0" y="8"/>
                        </a:lnTo>
                        <a:lnTo>
                          <a:pt x="0" y="11"/>
                        </a:lnTo>
                        <a:lnTo>
                          <a:pt x="64" y="6"/>
                        </a:lnTo>
                        <a:lnTo>
                          <a:pt x="64" y="0"/>
                        </a:lnTo>
                        <a:close/>
                      </a:path>
                    </a:pathLst>
                  </a:custGeom>
                  <a:solidFill>
                    <a:srgbClr val="7A94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42" name="Freeform 1883"/>
                  <p:cNvSpPr>
                    <a:spLocks/>
                  </p:cNvSpPr>
                  <p:nvPr/>
                </p:nvSpPr>
                <p:spPr bwMode="auto">
                  <a:xfrm>
                    <a:off x="3036" y="1269"/>
                    <a:ext cx="64" cy="13"/>
                  </a:xfrm>
                  <a:custGeom>
                    <a:avLst/>
                    <a:gdLst>
                      <a:gd name="T0" fmla="*/ 64 w 64"/>
                      <a:gd name="T1" fmla="*/ 0 h 13"/>
                      <a:gd name="T2" fmla="*/ 0 w 64"/>
                      <a:gd name="T3" fmla="*/ 5 h 13"/>
                      <a:gd name="T4" fmla="*/ 0 w 64"/>
                      <a:gd name="T5" fmla="*/ 13 h 13"/>
                      <a:gd name="T6" fmla="*/ 64 w 64"/>
                      <a:gd name="T7" fmla="*/ 5 h 13"/>
                      <a:gd name="T8" fmla="*/ 64 w 64"/>
                      <a:gd name="T9" fmla="*/ 0 h 13"/>
                      <a:gd name="T10" fmla="*/ 64 w 64"/>
                      <a:gd name="T11" fmla="*/ 0 h 1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4"/>
                      <a:gd name="T19" fmla="*/ 0 h 13"/>
                      <a:gd name="T20" fmla="*/ 64 w 64"/>
                      <a:gd name="T21" fmla="*/ 13 h 1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4" h="13">
                        <a:moveTo>
                          <a:pt x="64" y="0"/>
                        </a:moveTo>
                        <a:lnTo>
                          <a:pt x="0" y="5"/>
                        </a:lnTo>
                        <a:lnTo>
                          <a:pt x="0" y="13"/>
                        </a:lnTo>
                        <a:lnTo>
                          <a:pt x="64" y="5"/>
                        </a:lnTo>
                        <a:lnTo>
                          <a:pt x="64" y="0"/>
                        </a:lnTo>
                        <a:close/>
                      </a:path>
                    </a:pathLst>
                  </a:custGeom>
                  <a:solidFill>
                    <a:srgbClr val="7A94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43" name="Freeform 1884"/>
                  <p:cNvSpPr>
                    <a:spLocks/>
                  </p:cNvSpPr>
                  <p:nvPr/>
                </p:nvSpPr>
                <p:spPr bwMode="auto">
                  <a:xfrm>
                    <a:off x="3036" y="1115"/>
                    <a:ext cx="63" cy="13"/>
                  </a:xfrm>
                  <a:custGeom>
                    <a:avLst/>
                    <a:gdLst>
                      <a:gd name="T0" fmla="*/ 63 w 63"/>
                      <a:gd name="T1" fmla="*/ 0 h 13"/>
                      <a:gd name="T2" fmla="*/ 0 w 63"/>
                      <a:gd name="T3" fmla="*/ 9 h 13"/>
                      <a:gd name="T4" fmla="*/ 0 w 63"/>
                      <a:gd name="T5" fmla="*/ 13 h 13"/>
                      <a:gd name="T6" fmla="*/ 63 w 63"/>
                      <a:gd name="T7" fmla="*/ 8 h 13"/>
                      <a:gd name="T8" fmla="*/ 63 w 63"/>
                      <a:gd name="T9" fmla="*/ 0 h 13"/>
                      <a:gd name="T10" fmla="*/ 63 w 63"/>
                      <a:gd name="T11" fmla="*/ 0 h 1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3"/>
                      <a:gd name="T19" fmla="*/ 0 h 13"/>
                      <a:gd name="T20" fmla="*/ 63 w 63"/>
                      <a:gd name="T21" fmla="*/ 13 h 1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3" h="13">
                        <a:moveTo>
                          <a:pt x="63" y="0"/>
                        </a:moveTo>
                        <a:lnTo>
                          <a:pt x="0" y="9"/>
                        </a:lnTo>
                        <a:lnTo>
                          <a:pt x="0" y="13"/>
                        </a:lnTo>
                        <a:lnTo>
                          <a:pt x="63" y="8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7A94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44" name="Freeform 1885"/>
                  <p:cNvSpPr>
                    <a:spLocks/>
                  </p:cNvSpPr>
                  <p:nvPr/>
                </p:nvSpPr>
                <p:spPr bwMode="auto">
                  <a:xfrm>
                    <a:off x="3034" y="1103"/>
                    <a:ext cx="66" cy="14"/>
                  </a:xfrm>
                  <a:custGeom>
                    <a:avLst/>
                    <a:gdLst>
                      <a:gd name="T0" fmla="*/ 66 w 66"/>
                      <a:gd name="T1" fmla="*/ 0 h 14"/>
                      <a:gd name="T2" fmla="*/ 2 w 66"/>
                      <a:gd name="T3" fmla="*/ 9 h 14"/>
                      <a:gd name="T4" fmla="*/ 0 w 66"/>
                      <a:gd name="T5" fmla="*/ 14 h 14"/>
                      <a:gd name="T6" fmla="*/ 66 w 66"/>
                      <a:gd name="T7" fmla="*/ 7 h 14"/>
                      <a:gd name="T8" fmla="*/ 66 w 66"/>
                      <a:gd name="T9" fmla="*/ 0 h 14"/>
                      <a:gd name="T10" fmla="*/ 66 w 66"/>
                      <a:gd name="T11" fmla="*/ 0 h 1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6"/>
                      <a:gd name="T19" fmla="*/ 0 h 14"/>
                      <a:gd name="T20" fmla="*/ 66 w 66"/>
                      <a:gd name="T21" fmla="*/ 14 h 1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6" h="14">
                        <a:moveTo>
                          <a:pt x="66" y="0"/>
                        </a:moveTo>
                        <a:lnTo>
                          <a:pt x="2" y="9"/>
                        </a:lnTo>
                        <a:lnTo>
                          <a:pt x="0" y="14"/>
                        </a:lnTo>
                        <a:lnTo>
                          <a:pt x="66" y="7"/>
                        </a:lnTo>
                        <a:lnTo>
                          <a:pt x="66" y="0"/>
                        </a:lnTo>
                        <a:close/>
                      </a:path>
                    </a:pathLst>
                  </a:custGeom>
                  <a:solidFill>
                    <a:srgbClr val="7A94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45" name="Freeform 1886"/>
                  <p:cNvSpPr>
                    <a:spLocks/>
                  </p:cNvSpPr>
                  <p:nvPr/>
                </p:nvSpPr>
                <p:spPr bwMode="auto">
                  <a:xfrm>
                    <a:off x="3034" y="1092"/>
                    <a:ext cx="66" cy="15"/>
                  </a:xfrm>
                  <a:custGeom>
                    <a:avLst/>
                    <a:gdLst>
                      <a:gd name="T0" fmla="*/ 66 w 66"/>
                      <a:gd name="T1" fmla="*/ 0 h 15"/>
                      <a:gd name="T2" fmla="*/ 0 w 66"/>
                      <a:gd name="T3" fmla="*/ 9 h 15"/>
                      <a:gd name="T4" fmla="*/ 2 w 66"/>
                      <a:gd name="T5" fmla="*/ 15 h 15"/>
                      <a:gd name="T6" fmla="*/ 66 w 66"/>
                      <a:gd name="T7" fmla="*/ 7 h 15"/>
                      <a:gd name="T8" fmla="*/ 66 w 66"/>
                      <a:gd name="T9" fmla="*/ 0 h 15"/>
                      <a:gd name="T10" fmla="*/ 66 w 66"/>
                      <a:gd name="T11" fmla="*/ 0 h 1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6"/>
                      <a:gd name="T19" fmla="*/ 0 h 15"/>
                      <a:gd name="T20" fmla="*/ 66 w 66"/>
                      <a:gd name="T21" fmla="*/ 15 h 1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6" h="15">
                        <a:moveTo>
                          <a:pt x="66" y="0"/>
                        </a:moveTo>
                        <a:lnTo>
                          <a:pt x="0" y="9"/>
                        </a:lnTo>
                        <a:lnTo>
                          <a:pt x="2" y="15"/>
                        </a:lnTo>
                        <a:lnTo>
                          <a:pt x="66" y="7"/>
                        </a:lnTo>
                        <a:lnTo>
                          <a:pt x="66" y="0"/>
                        </a:lnTo>
                        <a:close/>
                      </a:path>
                    </a:pathLst>
                  </a:custGeom>
                  <a:solidFill>
                    <a:srgbClr val="7A94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446" name="Freeform 1887"/>
                  <p:cNvSpPr>
                    <a:spLocks/>
                  </p:cNvSpPr>
                  <p:nvPr/>
                </p:nvSpPr>
                <p:spPr bwMode="auto">
                  <a:xfrm>
                    <a:off x="3054" y="1082"/>
                    <a:ext cx="46" cy="10"/>
                  </a:xfrm>
                  <a:custGeom>
                    <a:avLst/>
                    <a:gdLst>
                      <a:gd name="T0" fmla="*/ 46 w 46"/>
                      <a:gd name="T1" fmla="*/ 0 h 10"/>
                      <a:gd name="T2" fmla="*/ 0 w 46"/>
                      <a:gd name="T3" fmla="*/ 5 h 10"/>
                      <a:gd name="T4" fmla="*/ 4 w 46"/>
                      <a:gd name="T5" fmla="*/ 10 h 10"/>
                      <a:gd name="T6" fmla="*/ 46 w 46"/>
                      <a:gd name="T7" fmla="*/ 7 h 10"/>
                      <a:gd name="T8" fmla="*/ 46 w 46"/>
                      <a:gd name="T9" fmla="*/ 0 h 10"/>
                      <a:gd name="T10" fmla="*/ 46 w 46"/>
                      <a:gd name="T11" fmla="*/ 0 h 1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6"/>
                      <a:gd name="T19" fmla="*/ 0 h 10"/>
                      <a:gd name="T20" fmla="*/ 46 w 46"/>
                      <a:gd name="T21" fmla="*/ 10 h 1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6" h="10">
                        <a:moveTo>
                          <a:pt x="46" y="0"/>
                        </a:moveTo>
                        <a:lnTo>
                          <a:pt x="0" y="5"/>
                        </a:lnTo>
                        <a:lnTo>
                          <a:pt x="4" y="10"/>
                        </a:lnTo>
                        <a:lnTo>
                          <a:pt x="46" y="7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7A94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</p:grpSp>
            <p:grpSp>
              <p:nvGrpSpPr>
                <p:cNvPr id="19" name="Group 2089"/>
                <p:cNvGrpSpPr>
                  <a:grpSpLocks/>
                </p:cNvGrpSpPr>
                <p:nvPr/>
              </p:nvGrpSpPr>
              <p:grpSpPr bwMode="auto">
                <a:xfrm>
                  <a:off x="1125" y="955"/>
                  <a:ext cx="2227" cy="493"/>
                  <a:chOff x="1125" y="955"/>
                  <a:chExt cx="2227" cy="493"/>
                </a:xfrm>
              </p:grpSpPr>
              <p:sp>
                <p:nvSpPr>
                  <p:cNvPr id="53" name="Freeform 1889"/>
                  <p:cNvSpPr>
                    <a:spLocks/>
                  </p:cNvSpPr>
                  <p:nvPr/>
                </p:nvSpPr>
                <p:spPr bwMode="auto">
                  <a:xfrm>
                    <a:off x="3054" y="1071"/>
                    <a:ext cx="46" cy="12"/>
                  </a:xfrm>
                  <a:custGeom>
                    <a:avLst/>
                    <a:gdLst>
                      <a:gd name="T0" fmla="*/ 46 w 46"/>
                      <a:gd name="T1" fmla="*/ 0 h 12"/>
                      <a:gd name="T2" fmla="*/ 0 w 46"/>
                      <a:gd name="T3" fmla="*/ 7 h 12"/>
                      <a:gd name="T4" fmla="*/ 0 w 46"/>
                      <a:gd name="T5" fmla="*/ 12 h 12"/>
                      <a:gd name="T6" fmla="*/ 46 w 46"/>
                      <a:gd name="T7" fmla="*/ 7 h 12"/>
                      <a:gd name="T8" fmla="*/ 46 w 46"/>
                      <a:gd name="T9" fmla="*/ 0 h 12"/>
                      <a:gd name="T10" fmla="*/ 46 w 46"/>
                      <a:gd name="T11" fmla="*/ 0 h 1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6"/>
                      <a:gd name="T19" fmla="*/ 0 h 12"/>
                      <a:gd name="T20" fmla="*/ 46 w 46"/>
                      <a:gd name="T21" fmla="*/ 12 h 1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6" h="12">
                        <a:moveTo>
                          <a:pt x="46" y="0"/>
                        </a:moveTo>
                        <a:lnTo>
                          <a:pt x="0" y="7"/>
                        </a:lnTo>
                        <a:lnTo>
                          <a:pt x="0" y="12"/>
                        </a:lnTo>
                        <a:lnTo>
                          <a:pt x="46" y="7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7A94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4" name="Freeform 1890"/>
                  <p:cNvSpPr>
                    <a:spLocks/>
                  </p:cNvSpPr>
                  <p:nvPr/>
                </p:nvSpPr>
                <p:spPr bwMode="auto">
                  <a:xfrm>
                    <a:off x="3074" y="1060"/>
                    <a:ext cx="26" cy="9"/>
                  </a:xfrm>
                  <a:custGeom>
                    <a:avLst/>
                    <a:gdLst>
                      <a:gd name="T0" fmla="*/ 26 w 26"/>
                      <a:gd name="T1" fmla="*/ 0 h 9"/>
                      <a:gd name="T2" fmla="*/ 1 w 26"/>
                      <a:gd name="T3" fmla="*/ 4 h 9"/>
                      <a:gd name="T4" fmla="*/ 0 w 26"/>
                      <a:gd name="T5" fmla="*/ 9 h 9"/>
                      <a:gd name="T6" fmla="*/ 26 w 26"/>
                      <a:gd name="T7" fmla="*/ 7 h 9"/>
                      <a:gd name="T8" fmla="*/ 26 w 26"/>
                      <a:gd name="T9" fmla="*/ 0 h 9"/>
                      <a:gd name="T10" fmla="*/ 26 w 26"/>
                      <a:gd name="T11" fmla="*/ 0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6"/>
                      <a:gd name="T19" fmla="*/ 0 h 9"/>
                      <a:gd name="T20" fmla="*/ 26 w 26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6" h="9">
                        <a:moveTo>
                          <a:pt x="26" y="0"/>
                        </a:moveTo>
                        <a:lnTo>
                          <a:pt x="1" y="4"/>
                        </a:lnTo>
                        <a:lnTo>
                          <a:pt x="0" y="9"/>
                        </a:lnTo>
                        <a:lnTo>
                          <a:pt x="26" y="7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solidFill>
                    <a:srgbClr val="7A94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5" name="Freeform 1891"/>
                  <p:cNvSpPr>
                    <a:spLocks/>
                  </p:cNvSpPr>
                  <p:nvPr/>
                </p:nvSpPr>
                <p:spPr bwMode="auto">
                  <a:xfrm>
                    <a:off x="3075" y="1051"/>
                    <a:ext cx="25" cy="9"/>
                  </a:xfrm>
                  <a:custGeom>
                    <a:avLst/>
                    <a:gdLst>
                      <a:gd name="T0" fmla="*/ 25 w 25"/>
                      <a:gd name="T1" fmla="*/ 0 h 9"/>
                      <a:gd name="T2" fmla="*/ 0 w 25"/>
                      <a:gd name="T3" fmla="*/ 4 h 9"/>
                      <a:gd name="T4" fmla="*/ 0 w 25"/>
                      <a:gd name="T5" fmla="*/ 9 h 9"/>
                      <a:gd name="T6" fmla="*/ 25 w 25"/>
                      <a:gd name="T7" fmla="*/ 6 h 9"/>
                      <a:gd name="T8" fmla="*/ 25 w 25"/>
                      <a:gd name="T9" fmla="*/ 0 h 9"/>
                      <a:gd name="T10" fmla="*/ 25 w 25"/>
                      <a:gd name="T11" fmla="*/ 0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"/>
                      <a:gd name="T19" fmla="*/ 0 h 9"/>
                      <a:gd name="T20" fmla="*/ 25 w 25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" h="9">
                        <a:moveTo>
                          <a:pt x="25" y="0"/>
                        </a:moveTo>
                        <a:lnTo>
                          <a:pt x="0" y="4"/>
                        </a:lnTo>
                        <a:lnTo>
                          <a:pt x="0" y="9"/>
                        </a:lnTo>
                        <a:lnTo>
                          <a:pt x="25" y="6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7A94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6" name="Freeform 1892"/>
                  <p:cNvSpPr>
                    <a:spLocks/>
                  </p:cNvSpPr>
                  <p:nvPr/>
                </p:nvSpPr>
                <p:spPr bwMode="auto">
                  <a:xfrm>
                    <a:off x="2616" y="1051"/>
                    <a:ext cx="36" cy="6"/>
                  </a:xfrm>
                  <a:custGeom>
                    <a:avLst/>
                    <a:gdLst>
                      <a:gd name="T0" fmla="*/ 36 w 36"/>
                      <a:gd name="T1" fmla="*/ 6 h 6"/>
                      <a:gd name="T2" fmla="*/ 0 w 36"/>
                      <a:gd name="T3" fmla="*/ 6 h 6"/>
                      <a:gd name="T4" fmla="*/ 0 w 36"/>
                      <a:gd name="T5" fmla="*/ 0 h 6"/>
                      <a:gd name="T6" fmla="*/ 36 w 36"/>
                      <a:gd name="T7" fmla="*/ 0 h 6"/>
                      <a:gd name="T8" fmla="*/ 36 w 36"/>
                      <a:gd name="T9" fmla="*/ 6 h 6"/>
                      <a:gd name="T10" fmla="*/ 36 w 36"/>
                      <a:gd name="T11" fmla="*/ 6 h 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6"/>
                      <a:gd name="T19" fmla="*/ 0 h 6"/>
                      <a:gd name="T20" fmla="*/ 36 w 36"/>
                      <a:gd name="T21" fmla="*/ 6 h 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6" h="6">
                        <a:moveTo>
                          <a:pt x="36" y="6"/>
                        </a:moveTo>
                        <a:lnTo>
                          <a:pt x="0" y="6"/>
                        </a:lnTo>
                        <a:lnTo>
                          <a:pt x="0" y="0"/>
                        </a:lnTo>
                        <a:lnTo>
                          <a:pt x="36" y="0"/>
                        </a:lnTo>
                        <a:lnTo>
                          <a:pt x="36" y="6"/>
                        </a:lnTo>
                        <a:close/>
                      </a:path>
                    </a:pathLst>
                  </a:custGeom>
                  <a:solidFill>
                    <a:srgbClr val="4A697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7" name="Freeform 1893"/>
                  <p:cNvSpPr>
                    <a:spLocks/>
                  </p:cNvSpPr>
                  <p:nvPr/>
                </p:nvSpPr>
                <p:spPr bwMode="auto">
                  <a:xfrm>
                    <a:off x="2618" y="1082"/>
                    <a:ext cx="34" cy="3"/>
                  </a:xfrm>
                  <a:custGeom>
                    <a:avLst/>
                    <a:gdLst>
                      <a:gd name="T0" fmla="*/ 34 w 34"/>
                      <a:gd name="T1" fmla="*/ 3 h 3"/>
                      <a:gd name="T2" fmla="*/ 0 w 34"/>
                      <a:gd name="T3" fmla="*/ 3 h 3"/>
                      <a:gd name="T4" fmla="*/ 0 w 34"/>
                      <a:gd name="T5" fmla="*/ 0 h 3"/>
                      <a:gd name="T6" fmla="*/ 34 w 34"/>
                      <a:gd name="T7" fmla="*/ 0 h 3"/>
                      <a:gd name="T8" fmla="*/ 34 w 34"/>
                      <a:gd name="T9" fmla="*/ 3 h 3"/>
                      <a:gd name="T10" fmla="*/ 34 w 34"/>
                      <a:gd name="T11" fmla="*/ 3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4"/>
                      <a:gd name="T19" fmla="*/ 0 h 3"/>
                      <a:gd name="T20" fmla="*/ 34 w 34"/>
                      <a:gd name="T21" fmla="*/ 3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4" h="3">
                        <a:moveTo>
                          <a:pt x="34" y="3"/>
                        </a:moveTo>
                        <a:lnTo>
                          <a:pt x="0" y="3"/>
                        </a:lnTo>
                        <a:lnTo>
                          <a:pt x="0" y="0"/>
                        </a:lnTo>
                        <a:lnTo>
                          <a:pt x="34" y="0"/>
                        </a:lnTo>
                        <a:lnTo>
                          <a:pt x="34" y="3"/>
                        </a:lnTo>
                        <a:close/>
                      </a:path>
                    </a:pathLst>
                  </a:custGeom>
                  <a:solidFill>
                    <a:srgbClr val="4A697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8" name="Freeform 1894"/>
                  <p:cNvSpPr>
                    <a:spLocks/>
                  </p:cNvSpPr>
                  <p:nvPr/>
                </p:nvSpPr>
                <p:spPr bwMode="auto">
                  <a:xfrm>
                    <a:off x="2618" y="1112"/>
                    <a:ext cx="34" cy="3"/>
                  </a:xfrm>
                  <a:custGeom>
                    <a:avLst/>
                    <a:gdLst>
                      <a:gd name="T0" fmla="*/ 34 w 34"/>
                      <a:gd name="T1" fmla="*/ 3 h 3"/>
                      <a:gd name="T2" fmla="*/ 0 w 34"/>
                      <a:gd name="T3" fmla="*/ 3 h 3"/>
                      <a:gd name="T4" fmla="*/ 0 w 34"/>
                      <a:gd name="T5" fmla="*/ 0 h 3"/>
                      <a:gd name="T6" fmla="*/ 34 w 34"/>
                      <a:gd name="T7" fmla="*/ 0 h 3"/>
                      <a:gd name="T8" fmla="*/ 34 w 34"/>
                      <a:gd name="T9" fmla="*/ 3 h 3"/>
                      <a:gd name="T10" fmla="*/ 34 w 34"/>
                      <a:gd name="T11" fmla="*/ 3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4"/>
                      <a:gd name="T19" fmla="*/ 0 h 3"/>
                      <a:gd name="T20" fmla="*/ 34 w 34"/>
                      <a:gd name="T21" fmla="*/ 3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4" h="3">
                        <a:moveTo>
                          <a:pt x="34" y="3"/>
                        </a:moveTo>
                        <a:lnTo>
                          <a:pt x="0" y="3"/>
                        </a:lnTo>
                        <a:lnTo>
                          <a:pt x="0" y="0"/>
                        </a:lnTo>
                        <a:lnTo>
                          <a:pt x="34" y="0"/>
                        </a:lnTo>
                        <a:lnTo>
                          <a:pt x="34" y="3"/>
                        </a:lnTo>
                        <a:close/>
                      </a:path>
                    </a:pathLst>
                  </a:custGeom>
                  <a:solidFill>
                    <a:srgbClr val="4A697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59" name="Freeform 1895"/>
                  <p:cNvSpPr>
                    <a:spLocks/>
                  </p:cNvSpPr>
                  <p:nvPr/>
                </p:nvSpPr>
                <p:spPr bwMode="auto">
                  <a:xfrm>
                    <a:off x="2616" y="1137"/>
                    <a:ext cx="34" cy="3"/>
                  </a:xfrm>
                  <a:custGeom>
                    <a:avLst/>
                    <a:gdLst>
                      <a:gd name="T0" fmla="*/ 34 w 34"/>
                      <a:gd name="T1" fmla="*/ 3 h 3"/>
                      <a:gd name="T2" fmla="*/ 0 w 34"/>
                      <a:gd name="T3" fmla="*/ 3 h 3"/>
                      <a:gd name="T4" fmla="*/ 0 w 34"/>
                      <a:gd name="T5" fmla="*/ 0 h 3"/>
                      <a:gd name="T6" fmla="*/ 34 w 34"/>
                      <a:gd name="T7" fmla="*/ 0 h 3"/>
                      <a:gd name="T8" fmla="*/ 34 w 34"/>
                      <a:gd name="T9" fmla="*/ 3 h 3"/>
                      <a:gd name="T10" fmla="*/ 34 w 34"/>
                      <a:gd name="T11" fmla="*/ 3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4"/>
                      <a:gd name="T19" fmla="*/ 0 h 3"/>
                      <a:gd name="T20" fmla="*/ 34 w 34"/>
                      <a:gd name="T21" fmla="*/ 3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4" h="3">
                        <a:moveTo>
                          <a:pt x="34" y="3"/>
                        </a:moveTo>
                        <a:lnTo>
                          <a:pt x="0" y="3"/>
                        </a:lnTo>
                        <a:lnTo>
                          <a:pt x="0" y="0"/>
                        </a:lnTo>
                        <a:lnTo>
                          <a:pt x="34" y="0"/>
                        </a:lnTo>
                        <a:lnTo>
                          <a:pt x="34" y="3"/>
                        </a:lnTo>
                        <a:close/>
                      </a:path>
                    </a:pathLst>
                  </a:custGeom>
                  <a:solidFill>
                    <a:srgbClr val="4A697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0" name="Freeform 1896"/>
                  <p:cNvSpPr>
                    <a:spLocks/>
                  </p:cNvSpPr>
                  <p:nvPr/>
                </p:nvSpPr>
                <p:spPr bwMode="auto">
                  <a:xfrm>
                    <a:off x="2618" y="1165"/>
                    <a:ext cx="34" cy="6"/>
                  </a:xfrm>
                  <a:custGeom>
                    <a:avLst/>
                    <a:gdLst>
                      <a:gd name="T0" fmla="*/ 34 w 34"/>
                      <a:gd name="T1" fmla="*/ 6 h 6"/>
                      <a:gd name="T2" fmla="*/ 0 w 34"/>
                      <a:gd name="T3" fmla="*/ 6 h 6"/>
                      <a:gd name="T4" fmla="*/ 0 w 34"/>
                      <a:gd name="T5" fmla="*/ 0 h 6"/>
                      <a:gd name="T6" fmla="*/ 34 w 34"/>
                      <a:gd name="T7" fmla="*/ 0 h 6"/>
                      <a:gd name="T8" fmla="*/ 34 w 34"/>
                      <a:gd name="T9" fmla="*/ 6 h 6"/>
                      <a:gd name="T10" fmla="*/ 34 w 34"/>
                      <a:gd name="T11" fmla="*/ 6 h 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4"/>
                      <a:gd name="T19" fmla="*/ 0 h 6"/>
                      <a:gd name="T20" fmla="*/ 34 w 34"/>
                      <a:gd name="T21" fmla="*/ 6 h 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4" h="6">
                        <a:moveTo>
                          <a:pt x="34" y="6"/>
                        </a:moveTo>
                        <a:lnTo>
                          <a:pt x="0" y="6"/>
                        </a:lnTo>
                        <a:lnTo>
                          <a:pt x="0" y="0"/>
                        </a:lnTo>
                        <a:lnTo>
                          <a:pt x="34" y="0"/>
                        </a:lnTo>
                        <a:lnTo>
                          <a:pt x="34" y="6"/>
                        </a:lnTo>
                        <a:close/>
                      </a:path>
                    </a:pathLst>
                  </a:custGeom>
                  <a:solidFill>
                    <a:srgbClr val="4A697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1" name="Freeform 1897"/>
                  <p:cNvSpPr>
                    <a:spLocks/>
                  </p:cNvSpPr>
                  <p:nvPr/>
                </p:nvSpPr>
                <p:spPr bwMode="auto">
                  <a:xfrm>
                    <a:off x="2370" y="1083"/>
                    <a:ext cx="77" cy="279"/>
                  </a:xfrm>
                  <a:custGeom>
                    <a:avLst/>
                    <a:gdLst>
                      <a:gd name="T0" fmla="*/ 0 w 77"/>
                      <a:gd name="T1" fmla="*/ 36 h 279"/>
                      <a:gd name="T2" fmla="*/ 0 w 77"/>
                      <a:gd name="T3" fmla="*/ 0 h 279"/>
                      <a:gd name="T4" fmla="*/ 77 w 77"/>
                      <a:gd name="T5" fmla="*/ 22 h 279"/>
                      <a:gd name="T6" fmla="*/ 77 w 77"/>
                      <a:gd name="T7" fmla="*/ 274 h 279"/>
                      <a:gd name="T8" fmla="*/ 25 w 77"/>
                      <a:gd name="T9" fmla="*/ 279 h 279"/>
                      <a:gd name="T10" fmla="*/ 0 w 77"/>
                      <a:gd name="T11" fmla="*/ 36 h 279"/>
                      <a:gd name="T12" fmla="*/ 0 w 77"/>
                      <a:gd name="T13" fmla="*/ 36 h 27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7"/>
                      <a:gd name="T22" fmla="*/ 0 h 279"/>
                      <a:gd name="T23" fmla="*/ 77 w 77"/>
                      <a:gd name="T24" fmla="*/ 279 h 27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7" h="279">
                        <a:moveTo>
                          <a:pt x="0" y="36"/>
                        </a:moveTo>
                        <a:lnTo>
                          <a:pt x="0" y="0"/>
                        </a:lnTo>
                        <a:lnTo>
                          <a:pt x="77" y="22"/>
                        </a:lnTo>
                        <a:lnTo>
                          <a:pt x="77" y="274"/>
                        </a:lnTo>
                        <a:lnTo>
                          <a:pt x="25" y="279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rgbClr val="63809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2" name="Freeform 1898"/>
                  <p:cNvSpPr>
                    <a:spLocks/>
                  </p:cNvSpPr>
                  <p:nvPr/>
                </p:nvSpPr>
                <p:spPr bwMode="auto">
                  <a:xfrm>
                    <a:off x="2616" y="1196"/>
                    <a:ext cx="36" cy="5"/>
                  </a:xfrm>
                  <a:custGeom>
                    <a:avLst/>
                    <a:gdLst>
                      <a:gd name="T0" fmla="*/ 36 w 36"/>
                      <a:gd name="T1" fmla="*/ 5 h 5"/>
                      <a:gd name="T2" fmla="*/ 0 w 36"/>
                      <a:gd name="T3" fmla="*/ 5 h 5"/>
                      <a:gd name="T4" fmla="*/ 0 w 36"/>
                      <a:gd name="T5" fmla="*/ 0 h 5"/>
                      <a:gd name="T6" fmla="*/ 36 w 36"/>
                      <a:gd name="T7" fmla="*/ 0 h 5"/>
                      <a:gd name="T8" fmla="*/ 36 w 36"/>
                      <a:gd name="T9" fmla="*/ 5 h 5"/>
                      <a:gd name="T10" fmla="*/ 36 w 36"/>
                      <a:gd name="T11" fmla="*/ 5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6"/>
                      <a:gd name="T19" fmla="*/ 0 h 5"/>
                      <a:gd name="T20" fmla="*/ 36 w 36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6" h="5">
                        <a:moveTo>
                          <a:pt x="36" y="5"/>
                        </a:move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36" y="0"/>
                        </a:lnTo>
                        <a:lnTo>
                          <a:pt x="36" y="5"/>
                        </a:lnTo>
                        <a:close/>
                      </a:path>
                    </a:pathLst>
                  </a:custGeom>
                  <a:solidFill>
                    <a:srgbClr val="4A697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3" name="Freeform 1899"/>
                  <p:cNvSpPr>
                    <a:spLocks/>
                  </p:cNvSpPr>
                  <p:nvPr/>
                </p:nvSpPr>
                <p:spPr bwMode="auto">
                  <a:xfrm>
                    <a:off x="2616" y="1221"/>
                    <a:ext cx="34" cy="3"/>
                  </a:xfrm>
                  <a:custGeom>
                    <a:avLst/>
                    <a:gdLst>
                      <a:gd name="T0" fmla="*/ 34 w 34"/>
                      <a:gd name="T1" fmla="*/ 3 h 3"/>
                      <a:gd name="T2" fmla="*/ 0 w 34"/>
                      <a:gd name="T3" fmla="*/ 3 h 3"/>
                      <a:gd name="T4" fmla="*/ 0 w 34"/>
                      <a:gd name="T5" fmla="*/ 0 h 3"/>
                      <a:gd name="T6" fmla="*/ 34 w 34"/>
                      <a:gd name="T7" fmla="*/ 0 h 3"/>
                      <a:gd name="T8" fmla="*/ 34 w 34"/>
                      <a:gd name="T9" fmla="*/ 3 h 3"/>
                      <a:gd name="T10" fmla="*/ 34 w 34"/>
                      <a:gd name="T11" fmla="*/ 3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4"/>
                      <a:gd name="T19" fmla="*/ 0 h 3"/>
                      <a:gd name="T20" fmla="*/ 34 w 34"/>
                      <a:gd name="T21" fmla="*/ 3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4" h="3">
                        <a:moveTo>
                          <a:pt x="34" y="3"/>
                        </a:moveTo>
                        <a:lnTo>
                          <a:pt x="0" y="3"/>
                        </a:lnTo>
                        <a:lnTo>
                          <a:pt x="0" y="0"/>
                        </a:lnTo>
                        <a:lnTo>
                          <a:pt x="34" y="0"/>
                        </a:lnTo>
                        <a:lnTo>
                          <a:pt x="34" y="3"/>
                        </a:lnTo>
                        <a:close/>
                      </a:path>
                    </a:pathLst>
                  </a:custGeom>
                  <a:solidFill>
                    <a:srgbClr val="4A697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4" name="Freeform 1900"/>
                  <p:cNvSpPr>
                    <a:spLocks/>
                  </p:cNvSpPr>
                  <p:nvPr/>
                </p:nvSpPr>
                <p:spPr bwMode="auto">
                  <a:xfrm>
                    <a:off x="2618" y="996"/>
                    <a:ext cx="36" cy="5"/>
                  </a:xfrm>
                  <a:custGeom>
                    <a:avLst/>
                    <a:gdLst>
                      <a:gd name="T0" fmla="*/ 36 w 36"/>
                      <a:gd name="T1" fmla="*/ 5 h 5"/>
                      <a:gd name="T2" fmla="*/ 0 w 36"/>
                      <a:gd name="T3" fmla="*/ 5 h 5"/>
                      <a:gd name="T4" fmla="*/ 0 w 36"/>
                      <a:gd name="T5" fmla="*/ 0 h 5"/>
                      <a:gd name="T6" fmla="*/ 36 w 36"/>
                      <a:gd name="T7" fmla="*/ 0 h 5"/>
                      <a:gd name="T8" fmla="*/ 36 w 36"/>
                      <a:gd name="T9" fmla="*/ 5 h 5"/>
                      <a:gd name="T10" fmla="*/ 36 w 36"/>
                      <a:gd name="T11" fmla="*/ 5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6"/>
                      <a:gd name="T19" fmla="*/ 0 h 5"/>
                      <a:gd name="T20" fmla="*/ 36 w 36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6" h="5">
                        <a:moveTo>
                          <a:pt x="36" y="5"/>
                        </a:move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36" y="0"/>
                        </a:lnTo>
                        <a:lnTo>
                          <a:pt x="36" y="5"/>
                        </a:lnTo>
                        <a:close/>
                      </a:path>
                    </a:pathLst>
                  </a:custGeom>
                  <a:solidFill>
                    <a:srgbClr val="4A697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5" name="Freeform 1901"/>
                  <p:cNvSpPr>
                    <a:spLocks/>
                  </p:cNvSpPr>
                  <p:nvPr/>
                </p:nvSpPr>
                <p:spPr bwMode="auto">
                  <a:xfrm>
                    <a:off x="2618" y="1026"/>
                    <a:ext cx="34" cy="6"/>
                  </a:xfrm>
                  <a:custGeom>
                    <a:avLst/>
                    <a:gdLst>
                      <a:gd name="T0" fmla="*/ 34 w 34"/>
                      <a:gd name="T1" fmla="*/ 6 h 6"/>
                      <a:gd name="T2" fmla="*/ 0 w 34"/>
                      <a:gd name="T3" fmla="*/ 6 h 6"/>
                      <a:gd name="T4" fmla="*/ 0 w 34"/>
                      <a:gd name="T5" fmla="*/ 0 h 6"/>
                      <a:gd name="T6" fmla="*/ 34 w 34"/>
                      <a:gd name="T7" fmla="*/ 0 h 6"/>
                      <a:gd name="T8" fmla="*/ 34 w 34"/>
                      <a:gd name="T9" fmla="*/ 6 h 6"/>
                      <a:gd name="T10" fmla="*/ 34 w 34"/>
                      <a:gd name="T11" fmla="*/ 6 h 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4"/>
                      <a:gd name="T19" fmla="*/ 0 h 6"/>
                      <a:gd name="T20" fmla="*/ 34 w 34"/>
                      <a:gd name="T21" fmla="*/ 6 h 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4" h="6">
                        <a:moveTo>
                          <a:pt x="34" y="6"/>
                        </a:moveTo>
                        <a:lnTo>
                          <a:pt x="0" y="6"/>
                        </a:lnTo>
                        <a:lnTo>
                          <a:pt x="0" y="0"/>
                        </a:lnTo>
                        <a:lnTo>
                          <a:pt x="34" y="0"/>
                        </a:lnTo>
                        <a:lnTo>
                          <a:pt x="34" y="6"/>
                        </a:lnTo>
                        <a:close/>
                      </a:path>
                    </a:pathLst>
                  </a:custGeom>
                  <a:solidFill>
                    <a:srgbClr val="4A697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6" name="Freeform 1902"/>
                  <p:cNvSpPr>
                    <a:spLocks/>
                  </p:cNvSpPr>
                  <p:nvPr/>
                </p:nvSpPr>
                <p:spPr bwMode="auto">
                  <a:xfrm>
                    <a:off x="3202" y="1249"/>
                    <a:ext cx="52" cy="90"/>
                  </a:xfrm>
                  <a:custGeom>
                    <a:avLst/>
                    <a:gdLst>
                      <a:gd name="T0" fmla="*/ 2 w 52"/>
                      <a:gd name="T1" fmla="*/ 0 h 90"/>
                      <a:gd name="T2" fmla="*/ 52 w 52"/>
                      <a:gd name="T3" fmla="*/ 0 h 90"/>
                      <a:gd name="T4" fmla="*/ 52 w 52"/>
                      <a:gd name="T5" fmla="*/ 90 h 90"/>
                      <a:gd name="T6" fmla="*/ 0 w 52"/>
                      <a:gd name="T7" fmla="*/ 84 h 90"/>
                      <a:gd name="T8" fmla="*/ 2 w 52"/>
                      <a:gd name="T9" fmla="*/ 0 h 90"/>
                      <a:gd name="T10" fmla="*/ 2 w 52"/>
                      <a:gd name="T11" fmla="*/ 0 h 9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2"/>
                      <a:gd name="T19" fmla="*/ 0 h 90"/>
                      <a:gd name="T20" fmla="*/ 52 w 52"/>
                      <a:gd name="T21" fmla="*/ 90 h 9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2" h="90">
                        <a:moveTo>
                          <a:pt x="2" y="0"/>
                        </a:moveTo>
                        <a:lnTo>
                          <a:pt x="52" y="0"/>
                        </a:lnTo>
                        <a:lnTo>
                          <a:pt x="52" y="90"/>
                        </a:lnTo>
                        <a:lnTo>
                          <a:pt x="0" y="84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A69C7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7" name="Freeform 1903"/>
                  <p:cNvSpPr>
                    <a:spLocks/>
                  </p:cNvSpPr>
                  <p:nvPr/>
                </p:nvSpPr>
                <p:spPr bwMode="auto">
                  <a:xfrm>
                    <a:off x="3108" y="1192"/>
                    <a:ext cx="114" cy="152"/>
                  </a:xfrm>
                  <a:custGeom>
                    <a:avLst/>
                    <a:gdLst>
                      <a:gd name="T0" fmla="*/ 0 w 114"/>
                      <a:gd name="T1" fmla="*/ 45 h 152"/>
                      <a:gd name="T2" fmla="*/ 41 w 114"/>
                      <a:gd name="T3" fmla="*/ 0 h 152"/>
                      <a:gd name="T4" fmla="*/ 114 w 114"/>
                      <a:gd name="T5" fmla="*/ 22 h 152"/>
                      <a:gd name="T6" fmla="*/ 114 w 114"/>
                      <a:gd name="T7" fmla="*/ 152 h 152"/>
                      <a:gd name="T8" fmla="*/ 26 w 114"/>
                      <a:gd name="T9" fmla="*/ 141 h 152"/>
                      <a:gd name="T10" fmla="*/ 0 w 114"/>
                      <a:gd name="T11" fmla="*/ 45 h 152"/>
                      <a:gd name="T12" fmla="*/ 0 w 114"/>
                      <a:gd name="T13" fmla="*/ 45 h 15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14"/>
                      <a:gd name="T22" fmla="*/ 0 h 152"/>
                      <a:gd name="T23" fmla="*/ 114 w 114"/>
                      <a:gd name="T24" fmla="*/ 152 h 15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14" h="152">
                        <a:moveTo>
                          <a:pt x="0" y="45"/>
                        </a:moveTo>
                        <a:lnTo>
                          <a:pt x="41" y="0"/>
                        </a:lnTo>
                        <a:lnTo>
                          <a:pt x="114" y="22"/>
                        </a:lnTo>
                        <a:lnTo>
                          <a:pt x="114" y="152"/>
                        </a:lnTo>
                        <a:lnTo>
                          <a:pt x="26" y="141"/>
                        </a:lnTo>
                        <a:lnTo>
                          <a:pt x="0" y="45"/>
                        </a:lnTo>
                        <a:close/>
                      </a:path>
                    </a:pathLst>
                  </a:custGeom>
                  <a:solidFill>
                    <a:srgbClr val="8A998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8" name="Freeform 1904"/>
                  <p:cNvSpPr>
                    <a:spLocks/>
                  </p:cNvSpPr>
                  <p:nvPr/>
                </p:nvSpPr>
                <p:spPr bwMode="auto">
                  <a:xfrm>
                    <a:off x="3208" y="1235"/>
                    <a:ext cx="144" cy="211"/>
                  </a:xfrm>
                  <a:custGeom>
                    <a:avLst/>
                    <a:gdLst>
                      <a:gd name="T0" fmla="*/ 9 w 144"/>
                      <a:gd name="T1" fmla="*/ 98 h 211"/>
                      <a:gd name="T2" fmla="*/ 12 w 144"/>
                      <a:gd name="T3" fmla="*/ 63 h 211"/>
                      <a:gd name="T4" fmla="*/ 37 w 144"/>
                      <a:gd name="T5" fmla="*/ 61 h 211"/>
                      <a:gd name="T6" fmla="*/ 37 w 144"/>
                      <a:gd name="T7" fmla="*/ 0 h 211"/>
                      <a:gd name="T8" fmla="*/ 78 w 144"/>
                      <a:gd name="T9" fmla="*/ 0 h 211"/>
                      <a:gd name="T10" fmla="*/ 78 w 144"/>
                      <a:gd name="T11" fmla="*/ 27 h 211"/>
                      <a:gd name="T12" fmla="*/ 134 w 144"/>
                      <a:gd name="T13" fmla="*/ 27 h 211"/>
                      <a:gd name="T14" fmla="*/ 134 w 144"/>
                      <a:gd name="T15" fmla="*/ 39 h 211"/>
                      <a:gd name="T16" fmla="*/ 144 w 144"/>
                      <a:gd name="T17" fmla="*/ 43 h 211"/>
                      <a:gd name="T18" fmla="*/ 144 w 144"/>
                      <a:gd name="T19" fmla="*/ 206 h 211"/>
                      <a:gd name="T20" fmla="*/ 0 w 144"/>
                      <a:gd name="T21" fmla="*/ 211 h 211"/>
                      <a:gd name="T22" fmla="*/ 9 w 144"/>
                      <a:gd name="T23" fmla="*/ 98 h 211"/>
                      <a:gd name="T24" fmla="*/ 9 w 144"/>
                      <a:gd name="T25" fmla="*/ 98 h 211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44"/>
                      <a:gd name="T40" fmla="*/ 0 h 211"/>
                      <a:gd name="T41" fmla="*/ 144 w 144"/>
                      <a:gd name="T42" fmla="*/ 211 h 211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44" h="211">
                        <a:moveTo>
                          <a:pt x="9" y="98"/>
                        </a:moveTo>
                        <a:lnTo>
                          <a:pt x="12" y="63"/>
                        </a:lnTo>
                        <a:lnTo>
                          <a:pt x="37" y="61"/>
                        </a:lnTo>
                        <a:lnTo>
                          <a:pt x="37" y="0"/>
                        </a:lnTo>
                        <a:lnTo>
                          <a:pt x="78" y="0"/>
                        </a:lnTo>
                        <a:lnTo>
                          <a:pt x="78" y="27"/>
                        </a:lnTo>
                        <a:lnTo>
                          <a:pt x="134" y="27"/>
                        </a:lnTo>
                        <a:lnTo>
                          <a:pt x="134" y="39"/>
                        </a:lnTo>
                        <a:lnTo>
                          <a:pt x="144" y="43"/>
                        </a:lnTo>
                        <a:lnTo>
                          <a:pt x="144" y="206"/>
                        </a:lnTo>
                        <a:lnTo>
                          <a:pt x="0" y="211"/>
                        </a:lnTo>
                        <a:lnTo>
                          <a:pt x="9" y="98"/>
                        </a:lnTo>
                        <a:close/>
                      </a:path>
                    </a:pathLst>
                  </a:custGeom>
                  <a:solidFill>
                    <a:srgbClr val="8A7D5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69" name="Freeform 1905"/>
                  <p:cNvSpPr>
                    <a:spLocks/>
                  </p:cNvSpPr>
                  <p:nvPr/>
                </p:nvSpPr>
                <p:spPr bwMode="auto">
                  <a:xfrm>
                    <a:off x="3068" y="1192"/>
                    <a:ext cx="81" cy="174"/>
                  </a:xfrm>
                  <a:custGeom>
                    <a:avLst/>
                    <a:gdLst>
                      <a:gd name="T0" fmla="*/ 0 w 81"/>
                      <a:gd name="T1" fmla="*/ 138 h 174"/>
                      <a:gd name="T2" fmla="*/ 0 w 81"/>
                      <a:gd name="T3" fmla="*/ 0 h 174"/>
                      <a:gd name="T4" fmla="*/ 81 w 81"/>
                      <a:gd name="T5" fmla="*/ 0 h 174"/>
                      <a:gd name="T6" fmla="*/ 81 w 81"/>
                      <a:gd name="T7" fmla="*/ 174 h 174"/>
                      <a:gd name="T8" fmla="*/ 0 w 81"/>
                      <a:gd name="T9" fmla="*/ 138 h 174"/>
                      <a:gd name="T10" fmla="*/ 0 w 81"/>
                      <a:gd name="T11" fmla="*/ 138 h 17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1"/>
                      <a:gd name="T19" fmla="*/ 0 h 174"/>
                      <a:gd name="T20" fmla="*/ 81 w 81"/>
                      <a:gd name="T21" fmla="*/ 174 h 17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1" h="174">
                        <a:moveTo>
                          <a:pt x="0" y="138"/>
                        </a:moveTo>
                        <a:lnTo>
                          <a:pt x="0" y="0"/>
                        </a:lnTo>
                        <a:lnTo>
                          <a:pt x="81" y="0"/>
                        </a:lnTo>
                        <a:lnTo>
                          <a:pt x="81" y="174"/>
                        </a:lnTo>
                        <a:lnTo>
                          <a:pt x="0" y="138"/>
                        </a:lnTo>
                        <a:close/>
                      </a:path>
                    </a:pathLst>
                  </a:custGeom>
                  <a:solidFill>
                    <a:srgbClr val="B0C2B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0" name="Freeform 1906"/>
                  <p:cNvSpPr>
                    <a:spLocks/>
                  </p:cNvSpPr>
                  <p:nvPr/>
                </p:nvSpPr>
                <p:spPr bwMode="auto">
                  <a:xfrm>
                    <a:off x="3158" y="1307"/>
                    <a:ext cx="75" cy="125"/>
                  </a:xfrm>
                  <a:custGeom>
                    <a:avLst/>
                    <a:gdLst>
                      <a:gd name="T0" fmla="*/ 0 w 75"/>
                      <a:gd name="T1" fmla="*/ 26 h 125"/>
                      <a:gd name="T2" fmla="*/ 39 w 75"/>
                      <a:gd name="T3" fmla="*/ 0 h 125"/>
                      <a:gd name="T4" fmla="*/ 75 w 75"/>
                      <a:gd name="T5" fmla="*/ 12 h 125"/>
                      <a:gd name="T6" fmla="*/ 75 w 75"/>
                      <a:gd name="T7" fmla="*/ 125 h 125"/>
                      <a:gd name="T8" fmla="*/ 7 w 75"/>
                      <a:gd name="T9" fmla="*/ 114 h 125"/>
                      <a:gd name="T10" fmla="*/ 0 w 75"/>
                      <a:gd name="T11" fmla="*/ 26 h 125"/>
                      <a:gd name="T12" fmla="*/ 0 w 75"/>
                      <a:gd name="T13" fmla="*/ 26 h 1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5"/>
                      <a:gd name="T22" fmla="*/ 0 h 125"/>
                      <a:gd name="T23" fmla="*/ 75 w 75"/>
                      <a:gd name="T24" fmla="*/ 125 h 1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5" h="125">
                        <a:moveTo>
                          <a:pt x="0" y="26"/>
                        </a:moveTo>
                        <a:lnTo>
                          <a:pt x="39" y="0"/>
                        </a:lnTo>
                        <a:lnTo>
                          <a:pt x="75" y="12"/>
                        </a:lnTo>
                        <a:lnTo>
                          <a:pt x="75" y="125"/>
                        </a:lnTo>
                        <a:lnTo>
                          <a:pt x="7" y="114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E6B3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1" name="Freeform 1907"/>
                  <p:cNvSpPr>
                    <a:spLocks/>
                  </p:cNvSpPr>
                  <p:nvPr/>
                </p:nvSpPr>
                <p:spPr bwMode="auto">
                  <a:xfrm>
                    <a:off x="3249" y="1357"/>
                    <a:ext cx="103" cy="82"/>
                  </a:xfrm>
                  <a:custGeom>
                    <a:avLst/>
                    <a:gdLst>
                      <a:gd name="T0" fmla="*/ 0 w 103"/>
                      <a:gd name="T1" fmla="*/ 66 h 82"/>
                      <a:gd name="T2" fmla="*/ 0 w 103"/>
                      <a:gd name="T3" fmla="*/ 0 h 82"/>
                      <a:gd name="T4" fmla="*/ 103 w 103"/>
                      <a:gd name="T5" fmla="*/ 0 h 82"/>
                      <a:gd name="T6" fmla="*/ 103 w 103"/>
                      <a:gd name="T7" fmla="*/ 73 h 82"/>
                      <a:gd name="T8" fmla="*/ 9 w 103"/>
                      <a:gd name="T9" fmla="*/ 82 h 82"/>
                      <a:gd name="T10" fmla="*/ 0 w 103"/>
                      <a:gd name="T11" fmla="*/ 66 h 82"/>
                      <a:gd name="T12" fmla="*/ 0 w 103"/>
                      <a:gd name="T13" fmla="*/ 66 h 8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3"/>
                      <a:gd name="T22" fmla="*/ 0 h 82"/>
                      <a:gd name="T23" fmla="*/ 103 w 103"/>
                      <a:gd name="T24" fmla="*/ 82 h 8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3" h="82">
                        <a:moveTo>
                          <a:pt x="0" y="66"/>
                        </a:moveTo>
                        <a:lnTo>
                          <a:pt x="0" y="0"/>
                        </a:lnTo>
                        <a:lnTo>
                          <a:pt x="103" y="0"/>
                        </a:lnTo>
                        <a:lnTo>
                          <a:pt x="103" y="73"/>
                        </a:lnTo>
                        <a:lnTo>
                          <a:pt x="9" y="82"/>
                        </a:lnTo>
                        <a:lnTo>
                          <a:pt x="0" y="66"/>
                        </a:lnTo>
                        <a:close/>
                      </a:path>
                    </a:pathLst>
                  </a:custGeom>
                  <a:solidFill>
                    <a:srgbClr val="DEB89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2" name="Freeform 1908"/>
                  <p:cNvSpPr>
                    <a:spLocks/>
                  </p:cNvSpPr>
                  <p:nvPr/>
                </p:nvSpPr>
                <p:spPr bwMode="auto">
                  <a:xfrm>
                    <a:off x="3100" y="1305"/>
                    <a:ext cx="97" cy="78"/>
                  </a:xfrm>
                  <a:custGeom>
                    <a:avLst/>
                    <a:gdLst>
                      <a:gd name="T0" fmla="*/ 13 w 97"/>
                      <a:gd name="T1" fmla="*/ 32 h 78"/>
                      <a:gd name="T2" fmla="*/ 13 w 97"/>
                      <a:gd name="T3" fmla="*/ 0 h 78"/>
                      <a:gd name="T4" fmla="*/ 97 w 97"/>
                      <a:gd name="T5" fmla="*/ 0 h 78"/>
                      <a:gd name="T6" fmla="*/ 97 w 97"/>
                      <a:gd name="T7" fmla="*/ 78 h 78"/>
                      <a:gd name="T8" fmla="*/ 0 w 97"/>
                      <a:gd name="T9" fmla="*/ 71 h 78"/>
                      <a:gd name="T10" fmla="*/ 13 w 97"/>
                      <a:gd name="T11" fmla="*/ 32 h 78"/>
                      <a:gd name="T12" fmla="*/ 13 w 97"/>
                      <a:gd name="T13" fmla="*/ 32 h 7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7"/>
                      <a:gd name="T22" fmla="*/ 0 h 78"/>
                      <a:gd name="T23" fmla="*/ 97 w 97"/>
                      <a:gd name="T24" fmla="*/ 78 h 7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7" h="78">
                        <a:moveTo>
                          <a:pt x="13" y="32"/>
                        </a:moveTo>
                        <a:lnTo>
                          <a:pt x="13" y="0"/>
                        </a:lnTo>
                        <a:lnTo>
                          <a:pt x="97" y="0"/>
                        </a:lnTo>
                        <a:lnTo>
                          <a:pt x="97" y="78"/>
                        </a:lnTo>
                        <a:lnTo>
                          <a:pt x="0" y="71"/>
                        </a:lnTo>
                        <a:lnTo>
                          <a:pt x="13" y="32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3" name="Freeform 1909"/>
                  <p:cNvSpPr>
                    <a:spLocks/>
                  </p:cNvSpPr>
                  <p:nvPr/>
                </p:nvSpPr>
                <p:spPr bwMode="auto">
                  <a:xfrm>
                    <a:off x="3131" y="1351"/>
                    <a:ext cx="89" cy="88"/>
                  </a:xfrm>
                  <a:custGeom>
                    <a:avLst/>
                    <a:gdLst>
                      <a:gd name="T0" fmla="*/ 0 w 89"/>
                      <a:gd name="T1" fmla="*/ 32 h 88"/>
                      <a:gd name="T2" fmla="*/ 44 w 89"/>
                      <a:gd name="T3" fmla="*/ 0 h 88"/>
                      <a:gd name="T4" fmla="*/ 89 w 89"/>
                      <a:gd name="T5" fmla="*/ 11 h 88"/>
                      <a:gd name="T6" fmla="*/ 89 w 89"/>
                      <a:gd name="T7" fmla="*/ 88 h 88"/>
                      <a:gd name="T8" fmla="*/ 28 w 89"/>
                      <a:gd name="T9" fmla="*/ 84 h 88"/>
                      <a:gd name="T10" fmla="*/ 0 w 89"/>
                      <a:gd name="T11" fmla="*/ 32 h 88"/>
                      <a:gd name="T12" fmla="*/ 0 w 89"/>
                      <a:gd name="T13" fmla="*/ 32 h 8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89"/>
                      <a:gd name="T22" fmla="*/ 0 h 88"/>
                      <a:gd name="T23" fmla="*/ 89 w 89"/>
                      <a:gd name="T24" fmla="*/ 88 h 8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89" h="88">
                        <a:moveTo>
                          <a:pt x="0" y="32"/>
                        </a:moveTo>
                        <a:lnTo>
                          <a:pt x="44" y="0"/>
                        </a:lnTo>
                        <a:lnTo>
                          <a:pt x="89" y="11"/>
                        </a:lnTo>
                        <a:lnTo>
                          <a:pt x="89" y="88"/>
                        </a:lnTo>
                        <a:lnTo>
                          <a:pt x="28" y="84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C2997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4" name="Freeform 1910"/>
                  <p:cNvSpPr>
                    <a:spLocks/>
                  </p:cNvSpPr>
                  <p:nvPr/>
                </p:nvSpPr>
                <p:spPr bwMode="auto">
                  <a:xfrm>
                    <a:off x="3100" y="1351"/>
                    <a:ext cx="77" cy="97"/>
                  </a:xfrm>
                  <a:custGeom>
                    <a:avLst/>
                    <a:gdLst>
                      <a:gd name="T0" fmla="*/ 15 w 77"/>
                      <a:gd name="T1" fmla="*/ 0 h 97"/>
                      <a:gd name="T2" fmla="*/ 77 w 77"/>
                      <a:gd name="T3" fmla="*/ 0 h 97"/>
                      <a:gd name="T4" fmla="*/ 77 w 77"/>
                      <a:gd name="T5" fmla="*/ 97 h 97"/>
                      <a:gd name="T6" fmla="*/ 0 w 77"/>
                      <a:gd name="T7" fmla="*/ 95 h 97"/>
                      <a:gd name="T8" fmla="*/ 15 w 77"/>
                      <a:gd name="T9" fmla="*/ 0 h 97"/>
                      <a:gd name="T10" fmla="*/ 15 w 77"/>
                      <a:gd name="T11" fmla="*/ 0 h 9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7"/>
                      <a:gd name="T19" fmla="*/ 0 h 97"/>
                      <a:gd name="T20" fmla="*/ 77 w 77"/>
                      <a:gd name="T21" fmla="*/ 97 h 9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7" h="97">
                        <a:moveTo>
                          <a:pt x="15" y="0"/>
                        </a:moveTo>
                        <a:lnTo>
                          <a:pt x="77" y="0"/>
                        </a:lnTo>
                        <a:lnTo>
                          <a:pt x="77" y="97"/>
                        </a:lnTo>
                        <a:lnTo>
                          <a:pt x="0" y="95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D999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5" name="Freeform 1911"/>
                  <p:cNvSpPr>
                    <a:spLocks/>
                  </p:cNvSpPr>
                  <p:nvPr/>
                </p:nvSpPr>
                <p:spPr bwMode="auto">
                  <a:xfrm>
                    <a:off x="1687" y="1192"/>
                    <a:ext cx="77" cy="170"/>
                  </a:xfrm>
                  <a:custGeom>
                    <a:avLst/>
                    <a:gdLst>
                      <a:gd name="T0" fmla="*/ 0 w 77"/>
                      <a:gd name="T1" fmla="*/ 45 h 170"/>
                      <a:gd name="T2" fmla="*/ 11 w 77"/>
                      <a:gd name="T3" fmla="*/ 0 h 170"/>
                      <a:gd name="T4" fmla="*/ 77 w 77"/>
                      <a:gd name="T5" fmla="*/ 2 h 170"/>
                      <a:gd name="T6" fmla="*/ 77 w 77"/>
                      <a:gd name="T7" fmla="*/ 166 h 170"/>
                      <a:gd name="T8" fmla="*/ 2 w 77"/>
                      <a:gd name="T9" fmla="*/ 170 h 170"/>
                      <a:gd name="T10" fmla="*/ 0 w 77"/>
                      <a:gd name="T11" fmla="*/ 45 h 170"/>
                      <a:gd name="T12" fmla="*/ 0 w 77"/>
                      <a:gd name="T13" fmla="*/ 45 h 17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7"/>
                      <a:gd name="T22" fmla="*/ 0 h 170"/>
                      <a:gd name="T23" fmla="*/ 77 w 77"/>
                      <a:gd name="T24" fmla="*/ 170 h 17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7" h="170">
                        <a:moveTo>
                          <a:pt x="0" y="45"/>
                        </a:moveTo>
                        <a:lnTo>
                          <a:pt x="11" y="0"/>
                        </a:lnTo>
                        <a:lnTo>
                          <a:pt x="77" y="2"/>
                        </a:lnTo>
                        <a:lnTo>
                          <a:pt x="77" y="166"/>
                        </a:lnTo>
                        <a:lnTo>
                          <a:pt x="2" y="170"/>
                        </a:lnTo>
                        <a:lnTo>
                          <a:pt x="0" y="45"/>
                        </a:lnTo>
                        <a:close/>
                      </a:path>
                    </a:pathLst>
                  </a:custGeom>
                  <a:solidFill>
                    <a:srgbClr val="C4BFA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6" name="Freeform 1912"/>
                  <p:cNvSpPr>
                    <a:spLocks/>
                  </p:cNvSpPr>
                  <p:nvPr/>
                </p:nvSpPr>
                <p:spPr bwMode="auto">
                  <a:xfrm>
                    <a:off x="1678" y="1192"/>
                    <a:ext cx="22" cy="147"/>
                  </a:xfrm>
                  <a:custGeom>
                    <a:avLst/>
                    <a:gdLst>
                      <a:gd name="T0" fmla="*/ 0 w 22"/>
                      <a:gd name="T1" fmla="*/ 145 h 147"/>
                      <a:gd name="T2" fmla="*/ 0 w 22"/>
                      <a:gd name="T3" fmla="*/ 0 h 147"/>
                      <a:gd name="T4" fmla="*/ 22 w 22"/>
                      <a:gd name="T5" fmla="*/ 0 h 147"/>
                      <a:gd name="T6" fmla="*/ 22 w 22"/>
                      <a:gd name="T7" fmla="*/ 147 h 147"/>
                      <a:gd name="T8" fmla="*/ 0 w 22"/>
                      <a:gd name="T9" fmla="*/ 145 h 147"/>
                      <a:gd name="T10" fmla="*/ 0 w 22"/>
                      <a:gd name="T11" fmla="*/ 145 h 14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"/>
                      <a:gd name="T19" fmla="*/ 0 h 147"/>
                      <a:gd name="T20" fmla="*/ 22 w 22"/>
                      <a:gd name="T21" fmla="*/ 147 h 14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" h="147">
                        <a:moveTo>
                          <a:pt x="0" y="145"/>
                        </a:moveTo>
                        <a:lnTo>
                          <a:pt x="0" y="0"/>
                        </a:lnTo>
                        <a:lnTo>
                          <a:pt x="22" y="0"/>
                        </a:lnTo>
                        <a:lnTo>
                          <a:pt x="22" y="147"/>
                        </a:lnTo>
                        <a:lnTo>
                          <a:pt x="0" y="145"/>
                        </a:lnTo>
                        <a:close/>
                      </a:path>
                    </a:pathLst>
                  </a:custGeom>
                  <a:solidFill>
                    <a:srgbClr val="E6FFE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7" name="Freeform 1913"/>
                  <p:cNvSpPr>
                    <a:spLocks/>
                  </p:cNvSpPr>
                  <p:nvPr/>
                </p:nvSpPr>
                <p:spPr bwMode="auto">
                  <a:xfrm>
                    <a:off x="1720" y="1269"/>
                    <a:ext cx="50" cy="80"/>
                  </a:xfrm>
                  <a:custGeom>
                    <a:avLst/>
                    <a:gdLst>
                      <a:gd name="T0" fmla="*/ 46 w 50"/>
                      <a:gd name="T1" fmla="*/ 39 h 80"/>
                      <a:gd name="T2" fmla="*/ 17 w 50"/>
                      <a:gd name="T3" fmla="*/ 0 h 80"/>
                      <a:gd name="T4" fmla="*/ 0 w 50"/>
                      <a:gd name="T5" fmla="*/ 0 h 80"/>
                      <a:gd name="T6" fmla="*/ 0 w 50"/>
                      <a:gd name="T7" fmla="*/ 79 h 80"/>
                      <a:gd name="T8" fmla="*/ 50 w 50"/>
                      <a:gd name="T9" fmla="*/ 80 h 80"/>
                      <a:gd name="T10" fmla="*/ 46 w 50"/>
                      <a:gd name="T11" fmla="*/ 39 h 80"/>
                      <a:gd name="T12" fmla="*/ 46 w 50"/>
                      <a:gd name="T13" fmla="*/ 39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50"/>
                      <a:gd name="T22" fmla="*/ 0 h 80"/>
                      <a:gd name="T23" fmla="*/ 50 w 50"/>
                      <a:gd name="T24" fmla="*/ 80 h 8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50" h="80">
                        <a:moveTo>
                          <a:pt x="46" y="39"/>
                        </a:moveTo>
                        <a:lnTo>
                          <a:pt x="17" y="0"/>
                        </a:lnTo>
                        <a:lnTo>
                          <a:pt x="0" y="0"/>
                        </a:lnTo>
                        <a:lnTo>
                          <a:pt x="0" y="79"/>
                        </a:lnTo>
                        <a:lnTo>
                          <a:pt x="50" y="80"/>
                        </a:lnTo>
                        <a:lnTo>
                          <a:pt x="46" y="39"/>
                        </a:lnTo>
                        <a:close/>
                      </a:path>
                    </a:pathLst>
                  </a:custGeom>
                  <a:solidFill>
                    <a:srgbClr val="E6B3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8" name="Freeform 1914"/>
                  <p:cNvSpPr>
                    <a:spLocks/>
                  </p:cNvSpPr>
                  <p:nvPr/>
                </p:nvSpPr>
                <p:spPr bwMode="auto">
                  <a:xfrm>
                    <a:off x="1737" y="1267"/>
                    <a:ext cx="77" cy="138"/>
                  </a:xfrm>
                  <a:custGeom>
                    <a:avLst/>
                    <a:gdLst>
                      <a:gd name="T0" fmla="*/ 0 w 77"/>
                      <a:gd name="T1" fmla="*/ 72 h 138"/>
                      <a:gd name="T2" fmla="*/ 0 w 77"/>
                      <a:gd name="T3" fmla="*/ 0 h 138"/>
                      <a:gd name="T4" fmla="*/ 77 w 77"/>
                      <a:gd name="T5" fmla="*/ 4 h 138"/>
                      <a:gd name="T6" fmla="*/ 77 w 77"/>
                      <a:gd name="T7" fmla="*/ 138 h 138"/>
                      <a:gd name="T8" fmla="*/ 8 w 77"/>
                      <a:gd name="T9" fmla="*/ 131 h 138"/>
                      <a:gd name="T10" fmla="*/ 0 w 77"/>
                      <a:gd name="T11" fmla="*/ 72 h 138"/>
                      <a:gd name="T12" fmla="*/ 0 w 77"/>
                      <a:gd name="T13" fmla="*/ 72 h 13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7"/>
                      <a:gd name="T22" fmla="*/ 0 h 138"/>
                      <a:gd name="T23" fmla="*/ 77 w 77"/>
                      <a:gd name="T24" fmla="*/ 138 h 13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7" h="138">
                        <a:moveTo>
                          <a:pt x="0" y="72"/>
                        </a:moveTo>
                        <a:lnTo>
                          <a:pt x="0" y="0"/>
                        </a:lnTo>
                        <a:lnTo>
                          <a:pt x="77" y="4"/>
                        </a:lnTo>
                        <a:lnTo>
                          <a:pt x="77" y="138"/>
                        </a:lnTo>
                        <a:lnTo>
                          <a:pt x="8" y="131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D1947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79" name="Freeform 1915"/>
                  <p:cNvSpPr>
                    <a:spLocks/>
                  </p:cNvSpPr>
                  <p:nvPr/>
                </p:nvSpPr>
                <p:spPr bwMode="auto">
                  <a:xfrm>
                    <a:off x="1539" y="994"/>
                    <a:ext cx="72" cy="102"/>
                  </a:xfrm>
                  <a:custGeom>
                    <a:avLst/>
                    <a:gdLst>
                      <a:gd name="T0" fmla="*/ 0 w 72"/>
                      <a:gd name="T1" fmla="*/ 102 h 102"/>
                      <a:gd name="T2" fmla="*/ 14 w 72"/>
                      <a:gd name="T3" fmla="*/ 25 h 102"/>
                      <a:gd name="T4" fmla="*/ 25 w 72"/>
                      <a:gd name="T5" fmla="*/ 0 h 102"/>
                      <a:gd name="T6" fmla="*/ 72 w 72"/>
                      <a:gd name="T7" fmla="*/ 64 h 102"/>
                      <a:gd name="T8" fmla="*/ 63 w 72"/>
                      <a:gd name="T9" fmla="*/ 82 h 102"/>
                      <a:gd name="T10" fmla="*/ 0 w 72"/>
                      <a:gd name="T11" fmla="*/ 102 h 102"/>
                      <a:gd name="T12" fmla="*/ 0 w 72"/>
                      <a:gd name="T13" fmla="*/ 102 h 1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2"/>
                      <a:gd name="T22" fmla="*/ 0 h 102"/>
                      <a:gd name="T23" fmla="*/ 72 w 72"/>
                      <a:gd name="T24" fmla="*/ 102 h 1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2" h="102">
                        <a:moveTo>
                          <a:pt x="0" y="102"/>
                        </a:moveTo>
                        <a:lnTo>
                          <a:pt x="14" y="25"/>
                        </a:lnTo>
                        <a:lnTo>
                          <a:pt x="25" y="0"/>
                        </a:lnTo>
                        <a:lnTo>
                          <a:pt x="72" y="64"/>
                        </a:lnTo>
                        <a:lnTo>
                          <a:pt x="63" y="82"/>
                        </a:lnTo>
                        <a:lnTo>
                          <a:pt x="0" y="102"/>
                        </a:lnTo>
                        <a:close/>
                      </a:path>
                    </a:pathLst>
                  </a:custGeom>
                  <a:solidFill>
                    <a:srgbClr val="A69C7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80" name="Freeform 1916"/>
                  <p:cNvSpPr>
                    <a:spLocks/>
                  </p:cNvSpPr>
                  <p:nvPr/>
                </p:nvSpPr>
                <p:spPr bwMode="auto">
                  <a:xfrm>
                    <a:off x="1514" y="992"/>
                    <a:ext cx="57" cy="65"/>
                  </a:xfrm>
                  <a:custGeom>
                    <a:avLst/>
                    <a:gdLst>
                      <a:gd name="T0" fmla="*/ 0 w 57"/>
                      <a:gd name="T1" fmla="*/ 59 h 65"/>
                      <a:gd name="T2" fmla="*/ 50 w 57"/>
                      <a:gd name="T3" fmla="*/ 0 h 65"/>
                      <a:gd name="T4" fmla="*/ 57 w 57"/>
                      <a:gd name="T5" fmla="*/ 65 h 65"/>
                      <a:gd name="T6" fmla="*/ 0 w 57"/>
                      <a:gd name="T7" fmla="*/ 59 h 65"/>
                      <a:gd name="T8" fmla="*/ 0 w 57"/>
                      <a:gd name="T9" fmla="*/ 59 h 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7"/>
                      <a:gd name="T16" fmla="*/ 0 h 65"/>
                      <a:gd name="T17" fmla="*/ 57 w 57"/>
                      <a:gd name="T18" fmla="*/ 65 h 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7" h="65">
                        <a:moveTo>
                          <a:pt x="0" y="59"/>
                        </a:moveTo>
                        <a:lnTo>
                          <a:pt x="50" y="0"/>
                        </a:lnTo>
                        <a:lnTo>
                          <a:pt x="57" y="65"/>
                        </a:lnTo>
                        <a:lnTo>
                          <a:pt x="0" y="59"/>
                        </a:lnTo>
                        <a:close/>
                      </a:path>
                    </a:pathLst>
                  </a:custGeom>
                  <a:solidFill>
                    <a:srgbClr val="BDB5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81" name="Freeform 1917"/>
                  <p:cNvSpPr>
                    <a:spLocks/>
                  </p:cNvSpPr>
                  <p:nvPr/>
                </p:nvSpPr>
                <p:spPr bwMode="auto">
                  <a:xfrm>
                    <a:off x="1527" y="1048"/>
                    <a:ext cx="114" cy="296"/>
                  </a:xfrm>
                  <a:custGeom>
                    <a:avLst/>
                    <a:gdLst>
                      <a:gd name="T0" fmla="*/ 0 w 114"/>
                      <a:gd name="T1" fmla="*/ 53 h 296"/>
                      <a:gd name="T2" fmla="*/ 34 w 114"/>
                      <a:gd name="T3" fmla="*/ 0 h 296"/>
                      <a:gd name="T4" fmla="*/ 85 w 114"/>
                      <a:gd name="T5" fmla="*/ 9 h 296"/>
                      <a:gd name="T6" fmla="*/ 85 w 114"/>
                      <a:gd name="T7" fmla="*/ 109 h 296"/>
                      <a:gd name="T8" fmla="*/ 98 w 114"/>
                      <a:gd name="T9" fmla="*/ 109 h 296"/>
                      <a:gd name="T10" fmla="*/ 98 w 114"/>
                      <a:gd name="T11" fmla="*/ 121 h 296"/>
                      <a:gd name="T12" fmla="*/ 114 w 114"/>
                      <a:gd name="T13" fmla="*/ 121 h 296"/>
                      <a:gd name="T14" fmla="*/ 114 w 114"/>
                      <a:gd name="T15" fmla="*/ 289 h 296"/>
                      <a:gd name="T16" fmla="*/ 42 w 114"/>
                      <a:gd name="T17" fmla="*/ 296 h 296"/>
                      <a:gd name="T18" fmla="*/ 0 w 114"/>
                      <a:gd name="T19" fmla="*/ 53 h 296"/>
                      <a:gd name="T20" fmla="*/ 0 w 114"/>
                      <a:gd name="T21" fmla="*/ 53 h 29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14"/>
                      <a:gd name="T34" fmla="*/ 0 h 296"/>
                      <a:gd name="T35" fmla="*/ 114 w 114"/>
                      <a:gd name="T36" fmla="*/ 296 h 29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14" h="296">
                        <a:moveTo>
                          <a:pt x="0" y="53"/>
                        </a:moveTo>
                        <a:lnTo>
                          <a:pt x="34" y="0"/>
                        </a:lnTo>
                        <a:lnTo>
                          <a:pt x="85" y="9"/>
                        </a:lnTo>
                        <a:lnTo>
                          <a:pt x="85" y="109"/>
                        </a:lnTo>
                        <a:lnTo>
                          <a:pt x="98" y="109"/>
                        </a:lnTo>
                        <a:lnTo>
                          <a:pt x="98" y="121"/>
                        </a:lnTo>
                        <a:lnTo>
                          <a:pt x="114" y="121"/>
                        </a:lnTo>
                        <a:lnTo>
                          <a:pt x="114" y="289"/>
                        </a:lnTo>
                        <a:lnTo>
                          <a:pt x="42" y="296"/>
                        </a:lnTo>
                        <a:lnTo>
                          <a:pt x="0" y="53"/>
                        </a:lnTo>
                        <a:close/>
                      </a:path>
                    </a:pathLst>
                  </a:custGeom>
                  <a:solidFill>
                    <a:srgbClr val="C7947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82" name="Freeform 1918"/>
                  <p:cNvSpPr>
                    <a:spLocks/>
                  </p:cNvSpPr>
                  <p:nvPr/>
                </p:nvSpPr>
                <p:spPr bwMode="auto">
                  <a:xfrm>
                    <a:off x="1459" y="1048"/>
                    <a:ext cx="128" cy="196"/>
                  </a:xfrm>
                  <a:custGeom>
                    <a:avLst/>
                    <a:gdLst>
                      <a:gd name="T0" fmla="*/ 25 w 128"/>
                      <a:gd name="T1" fmla="*/ 105 h 196"/>
                      <a:gd name="T2" fmla="*/ 43 w 128"/>
                      <a:gd name="T3" fmla="*/ 105 h 196"/>
                      <a:gd name="T4" fmla="*/ 43 w 128"/>
                      <a:gd name="T5" fmla="*/ 0 h 196"/>
                      <a:gd name="T6" fmla="*/ 102 w 128"/>
                      <a:gd name="T7" fmla="*/ 0 h 196"/>
                      <a:gd name="T8" fmla="*/ 102 w 128"/>
                      <a:gd name="T9" fmla="*/ 105 h 196"/>
                      <a:gd name="T10" fmla="*/ 114 w 128"/>
                      <a:gd name="T11" fmla="*/ 105 h 196"/>
                      <a:gd name="T12" fmla="*/ 114 w 128"/>
                      <a:gd name="T13" fmla="*/ 119 h 196"/>
                      <a:gd name="T14" fmla="*/ 128 w 128"/>
                      <a:gd name="T15" fmla="*/ 119 h 196"/>
                      <a:gd name="T16" fmla="*/ 128 w 128"/>
                      <a:gd name="T17" fmla="*/ 196 h 196"/>
                      <a:gd name="T18" fmla="*/ 0 w 128"/>
                      <a:gd name="T19" fmla="*/ 196 h 196"/>
                      <a:gd name="T20" fmla="*/ 25 w 128"/>
                      <a:gd name="T21" fmla="*/ 105 h 196"/>
                      <a:gd name="T22" fmla="*/ 25 w 128"/>
                      <a:gd name="T23" fmla="*/ 105 h 1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28"/>
                      <a:gd name="T37" fmla="*/ 0 h 196"/>
                      <a:gd name="T38" fmla="*/ 128 w 128"/>
                      <a:gd name="T39" fmla="*/ 196 h 19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28" h="196">
                        <a:moveTo>
                          <a:pt x="25" y="105"/>
                        </a:moveTo>
                        <a:lnTo>
                          <a:pt x="43" y="105"/>
                        </a:lnTo>
                        <a:lnTo>
                          <a:pt x="43" y="0"/>
                        </a:lnTo>
                        <a:lnTo>
                          <a:pt x="102" y="0"/>
                        </a:lnTo>
                        <a:lnTo>
                          <a:pt x="102" y="105"/>
                        </a:lnTo>
                        <a:lnTo>
                          <a:pt x="114" y="105"/>
                        </a:lnTo>
                        <a:lnTo>
                          <a:pt x="114" y="119"/>
                        </a:lnTo>
                        <a:lnTo>
                          <a:pt x="128" y="119"/>
                        </a:lnTo>
                        <a:lnTo>
                          <a:pt x="128" y="196"/>
                        </a:lnTo>
                        <a:lnTo>
                          <a:pt x="0" y="196"/>
                        </a:lnTo>
                        <a:lnTo>
                          <a:pt x="25" y="105"/>
                        </a:lnTo>
                        <a:close/>
                      </a:path>
                    </a:pathLst>
                  </a:custGeom>
                  <a:solidFill>
                    <a:srgbClr val="F2BF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83" name="Freeform 1919"/>
                  <p:cNvSpPr>
                    <a:spLocks/>
                  </p:cNvSpPr>
                  <p:nvPr/>
                </p:nvSpPr>
                <p:spPr bwMode="auto">
                  <a:xfrm>
                    <a:off x="1507" y="1051"/>
                    <a:ext cx="43" cy="114"/>
                  </a:xfrm>
                  <a:custGeom>
                    <a:avLst/>
                    <a:gdLst>
                      <a:gd name="T0" fmla="*/ 0 w 43"/>
                      <a:gd name="T1" fmla="*/ 114 h 114"/>
                      <a:gd name="T2" fmla="*/ 0 w 43"/>
                      <a:gd name="T3" fmla="*/ 0 h 114"/>
                      <a:gd name="T4" fmla="*/ 43 w 43"/>
                      <a:gd name="T5" fmla="*/ 2 h 114"/>
                      <a:gd name="T6" fmla="*/ 29 w 43"/>
                      <a:gd name="T7" fmla="*/ 18 h 114"/>
                      <a:gd name="T8" fmla="*/ 37 w 43"/>
                      <a:gd name="T9" fmla="*/ 23 h 114"/>
                      <a:gd name="T10" fmla="*/ 23 w 43"/>
                      <a:gd name="T11" fmla="*/ 70 h 114"/>
                      <a:gd name="T12" fmla="*/ 43 w 43"/>
                      <a:gd name="T13" fmla="*/ 70 h 114"/>
                      <a:gd name="T14" fmla="*/ 32 w 43"/>
                      <a:gd name="T15" fmla="*/ 114 h 114"/>
                      <a:gd name="T16" fmla="*/ 0 w 43"/>
                      <a:gd name="T17" fmla="*/ 114 h 114"/>
                      <a:gd name="T18" fmla="*/ 0 w 43"/>
                      <a:gd name="T19" fmla="*/ 114 h 11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43"/>
                      <a:gd name="T31" fmla="*/ 0 h 114"/>
                      <a:gd name="T32" fmla="*/ 43 w 43"/>
                      <a:gd name="T33" fmla="*/ 114 h 11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43" h="114">
                        <a:moveTo>
                          <a:pt x="0" y="114"/>
                        </a:moveTo>
                        <a:lnTo>
                          <a:pt x="0" y="0"/>
                        </a:lnTo>
                        <a:lnTo>
                          <a:pt x="43" y="2"/>
                        </a:lnTo>
                        <a:lnTo>
                          <a:pt x="29" y="18"/>
                        </a:lnTo>
                        <a:lnTo>
                          <a:pt x="37" y="23"/>
                        </a:lnTo>
                        <a:lnTo>
                          <a:pt x="23" y="70"/>
                        </a:lnTo>
                        <a:lnTo>
                          <a:pt x="43" y="70"/>
                        </a:lnTo>
                        <a:lnTo>
                          <a:pt x="32" y="114"/>
                        </a:lnTo>
                        <a:lnTo>
                          <a:pt x="0" y="114"/>
                        </a:lnTo>
                        <a:close/>
                      </a:path>
                    </a:pathLst>
                  </a:custGeom>
                  <a:solidFill>
                    <a:srgbClr val="FFD6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84" name="Freeform 1920"/>
                  <p:cNvSpPr>
                    <a:spLocks/>
                  </p:cNvSpPr>
                  <p:nvPr/>
                </p:nvSpPr>
                <p:spPr bwMode="auto">
                  <a:xfrm>
                    <a:off x="3108" y="1312"/>
                    <a:ext cx="41" cy="54"/>
                  </a:xfrm>
                  <a:custGeom>
                    <a:avLst/>
                    <a:gdLst>
                      <a:gd name="T0" fmla="*/ 7 w 41"/>
                      <a:gd name="T1" fmla="*/ 12 h 54"/>
                      <a:gd name="T2" fmla="*/ 7 w 41"/>
                      <a:gd name="T3" fmla="*/ 0 h 54"/>
                      <a:gd name="T4" fmla="*/ 41 w 41"/>
                      <a:gd name="T5" fmla="*/ 2 h 54"/>
                      <a:gd name="T6" fmla="*/ 41 w 41"/>
                      <a:gd name="T7" fmla="*/ 54 h 54"/>
                      <a:gd name="T8" fmla="*/ 0 w 41"/>
                      <a:gd name="T9" fmla="*/ 36 h 54"/>
                      <a:gd name="T10" fmla="*/ 7 w 41"/>
                      <a:gd name="T11" fmla="*/ 12 h 54"/>
                      <a:gd name="T12" fmla="*/ 7 w 41"/>
                      <a:gd name="T13" fmla="*/ 12 h 5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1"/>
                      <a:gd name="T22" fmla="*/ 0 h 54"/>
                      <a:gd name="T23" fmla="*/ 41 w 41"/>
                      <a:gd name="T24" fmla="*/ 54 h 5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1" h="54">
                        <a:moveTo>
                          <a:pt x="7" y="12"/>
                        </a:moveTo>
                        <a:lnTo>
                          <a:pt x="7" y="0"/>
                        </a:lnTo>
                        <a:lnTo>
                          <a:pt x="41" y="2"/>
                        </a:lnTo>
                        <a:lnTo>
                          <a:pt x="41" y="54"/>
                        </a:lnTo>
                        <a:lnTo>
                          <a:pt x="0" y="36"/>
                        </a:lnTo>
                        <a:lnTo>
                          <a:pt x="7" y="12"/>
                        </a:lnTo>
                        <a:close/>
                      </a:path>
                    </a:pathLst>
                  </a:custGeom>
                  <a:solidFill>
                    <a:srgbClr val="CFAD8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85" name="Freeform 1921"/>
                  <p:cNvSpPr>
                    <a:spLocks/>
                  </p:cNvSpPr>
                  <p:nvPr/>
                </p:nvSpPr>
                <p:spPr bwMode="auto">
                  <a:xfrm>
                    <a:off x="1125" y="1230"/>
                    <a:ext cx="76" cy="187"/>
                  </a:xfrm>
                  <a:custGeom>
                    <a:avLst/>
                    <a:gdLst>
                      <a:gd name="T0" fmla="*/ 75 w 76"/>
                      <a:gd name="T1" fmla="*/ 161 h 187"/>
                      <a:gd name="T2" fmla="*/ 75 w 76"/>
                      <a:gd name="T3" fmla="*/ 32 h 187"/>
                      <a:gd name="T4" fmla="*/ 55 w 76"/>
                      <a:gd name="T5" fmla="*/ 0 h 187"/>
                      <a:gd name="T6" fmla="*/ 0 w 76"/>
                      <a:gd name="T7" fmla="*/ 0 h 187"/>
                      <a:gd name="T8" fmla="*/ 0 w 76"/>
                      <a:gd name="T9" fmla="*/ 187 h 187"/>
                      <a:gd name="T10" fmla="*/ 76 w 76"/>
                      <a:gd name="T11" fmla="*/ 187 h 187"/>
                      <a:gd name="T12" fmla="*/ 75 w 76"/>
                      <a:gd name="T13" fmla="*/ 161 h 187"/>
                      <a:gd name="T14" fmla="*/ 75 w 76"/>
                      <a:gd name="T15" fmla="*/ 161 h 18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6"/>
                      <a:gd name="T25" fmla="*/ 0 h 187"/>
                      <a:gd name="T26" fmla="*/ 76 w 76"/>
                      <a:gd name="T27" fmla="*/ 187 h 18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6" h="187">
                        <a:moveTo>
                          <a:pt x="75" y="161"/>
                        </a:moveTo>
                        <a:lnTo>
                          <a:pt x="75" y="32"/>
                        </a:lnTo>
                        <a:lnTo>
                          <a:pt x="55" y="0"/>
                        </a:lnTo>
                        <a:lnTo>
                          <a:pt x="0" y="0"/>
                        </a:lnTo>
                        <a:lnTo>
                          <a:pt x="0" y="187"/>
                        </a:lnTo>
                        <a:lnTo>
                          <a:pt x="76" y="187"/>
                        </a:lnTo>
                        <a:lnTo>
                          <a:pt x="75" y="161"/>
                        </a:lnTo>
                        <a:close/>
                      </a:path>
                    </a:pathLst>
                  </a:custGeom>
                  <a:solidFill>
                    <a:srgbClr val="EDC9A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86" name="Freeform 1922"/>
                  <p:cNvSpPr>
                    <a:spLocks/>
                  </p:cNvSpPr>
                  <p:nvPr/>
                </p:nvSpPr>
                <p:spPr bwMode="auto">
                  <a:xfrm>
                    <a:off x="3113" y="1349"/>
                    <a:ext cx="34" cy="83"/>
                  </a:xfrm>
                  <a:custGeom>
                    <a:avLst/>
                    <a:gdLst>
                      <a:gd name="T0" fmla="*/ 9 w 34"/>
                      <a:gd name="T1" fmla="*/ 2 h 83"/>
                      <a:gd name="T2" fmla="*/ 34 w 34"/>
                      <a:gd name="T3" fmla="*/ 0 h 83"/>
                      <a:gd name="T4" fmla="*/ 34 w 34"/>
                      <a:gd name="T5" fmla="*/ 83 h 83"/>
                      <a:gd name="T6" fmla="*/ 0 w 34"/>
                      <a:gd name="T7" fmla="*/ 77 h 83"/>
                      <a:gd name="T8" fmla="*/ 9 w 34"/>
                      <a:gd name="T9" fmla="*/ 2 h 83"/>
                      <a:gd name="T10" fmla="*/ 9 w 34"/>
                      <a:gd name="T11" fmla="*/ 2 h 8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4"/>
                      <a:gd name="T19" fmla="*/ 0 h 83"/>
                      <a:gd name="T20" fmla="*/ 34 w 34"/>
                      <a:gd name="T21" fmla="*/ 83 h 8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4" h="83">
                        <a:moveTo>
                          <a:pt x="9" y="2"/>
                        </a:moveTo>
                        <a:lnTo>
                          <a:pt x="34" y="0"/>
                        </a:lnTo>
                        <a:lnTo>
                          <a:pt x="34" y="83"/>
                        </a:lnTo>
                        <a:lnTo>
                          <a:pt x="0" y="77"/>
                        </a:lnTo>
                        <a:lnTo>
                          <a:pt x="9" y="2"/>
                        </a:lnTo>
                        <a:close/>
                      </a:path>
                    </a:pathLst>
                  </a:custGeom>
                  <a:solidFill>
                    <a:srgbClr val="A6876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87" name="Freeform 1923"/>
                  <p:cNvSpPr>
                    <a:spLocks/>
                  </p:cNvSpPr>
                  <p:nvPr/>
                </p:nvSpPr>
                <p:spPr bwMode="auto">
                  <a:xfrm>
                    <a:off x="1471" y="1160"/>
                    <a:ext cx="86" cy="43"/>
                  </a:xfrm>
                  <a:custGeom>
                    <a:avLst/>
                    <a:gdLst>
                      <a:gd name="T0" fmla="*/ 18 w 86"/>
                      <a:gd name="T1" fmla="*/ 0 h 43"/>
                      <a:gd name="T2" fmla="*/ 86 w 86"/>
                      <a:gd name="T3" fmla="*/ 4 h 43"/>
                      <a:gd name="T4" fmla="*/ 86 w 86"/>
                      <a:gd name="T5" fmla="*/ 43 h 43"/>
                      <a:gd name="T6" fmla="*/ 0 w 86"/>
                      <a:gd name="T7" fmla="*/ 43 h 43"/>
                      <a:gd name="T8" fmla="*/ 18 w 86"/>
                      <a:gd name="T9" fmla="*/ 0 h 43"/>
                      <a:gd name="T10" fmla="*/ 18 w 86"/>
                      <a:gd name="T11" fmla="*/ 0 h 4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6"/>
                      <a:gd name="T19" fmla="*/ 0 h 43"/>
                      <a:gd name="T20" fmla="*/ 86 w 86"/>
                      <a:gd name="T21" fmla="*/ 43 h 4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6" h="43">
                        <a:moveTo>
                          <a:pt x="18" y="0"/>
                        </a:moveTo>
                        <a:lnTo>
                          <a:pt x="86" y="4"/>
                        </a:lnTo>
                        <a:lnTo>
                          <a:pt x="86" y="43"/>
                        </a:lnTo>
                        <a:lnTo>
                          <a:pt x="0" y="43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C7A37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88" name="Freeform 1924"/>
                  <p:cNvSpPr>
                    <a:spLocks/>
                  </p:cNvSpPr>
                  <p:nvPr/>
                </p:nvSpPr>
                <p:spPr bwMode="auto">
                  <a:xfrm>
                    <a:off x="1178" y="1230"/>
                    <a:ext cx="59" cy="173"/>
                  </a:xfrm>
                  <a:custGeom>
                    <a:avLst/>
                    <a:gdLst>
                      <a:gd name="T0" fmla="*/ 0 w 59"/>
                      <a:gd name="T1" fmla="*/ 161 h 173"/>
                      <a:gd name="T2" fmla="*/ 0 w 59"/>
                      <a:gd name="T3" fmla="*/ 0 h 173"/>
                      <a:gd name="T4" fmla="*/ 59 w 59"/>
                      <a:gd name="T5" fmla="*/ 7 h 173"/>
                      <a:gd name="T6" fmla="*/ 59 w 59"/>
                      <a:gd name="T7" fmla="*/ 173 h 173"/>
                      <a:gd name="T8" fmla="*/ 0 w 59"/>
                      <a:gd name="T9" fmla="*/ 161 h 173"/>
                      <a:gd name="T10" fmla="*/ 0 w 59"/>
                      <a:gd name="T11" fmla="*/ 161 h 17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9"/>
                      <a:gd name="T19" fmla="*/ 0 h 173"/>
                      <a:gd name="T20" fmla="*/ 59 w 59"/>
                      <a:gd name="T21" fmla="*/ 173 h 17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9" h="173">
                        <a:moveTo>
                          <a:pt x="0" y="161"/>
                        </a:moveTo>
                        <a:lnTo>
                          <a:pt x="0" y="0"/>
                        </a:lnTo>
                        <a:lnTo>
                          <a:pt x="59" y="7"/>
                        </a:lnTo>
                        <a:lnTo>
                          <a:pt x="59" y="173"/>
                        </a:lnTo>
                        <a:lnTo>
                          <a:pt x="0" y="161"/>
                        </a:lnTo>
                        <a:close/>
                      </a:path>
                    </a:pathLst>
                  </a:custGeom>
                  <a:solidFill>
                    <a:srgbClr val="E0B8A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89" name="Freeform 1925"/>
                  <p:cNvSpPr>
                    <a:spLocks/>
                  </p:cNvSpPr>
                  <p:nvPr/>
                </p:nvSpPr>
                <p:spPr bwMode="auto">
                  <a:xfrm>
                    <a:off x="1446" y="1187"/>
                    <a:ext cx="152" cy="205"/>
                  </a:xfrm>
                  <a:custGeom>
                    <a:avLst/>
                    <a:gdLst>
                      <a:gd name="T0" fmla="*/ 50 w 152"/>
                      <a:gd name="T1" fmla="*/ 12 h 205"/>
                      <a:gd name="T2" fmla="*/ 95 w 152"/>
                      <a:gd name="T3" fmla="*/ 0 h 205"/>
                      <a:gd name="T4" fmla="*/ 152 w 152"/>
                      <a:gd name="T5" fmla="*/ 18 h 205"/>
                      <a:gd name="T6" fmla="*/ 152 w 152"/>
                      <a:gd name="T7" fmla="*/ 195 h 205"/>
                      <a:gd name="T8" fmla="*/ 0 w 152"/>
                      <a:gd name="T9" fmla="*/ 205 h 205"/>
                      <a:gd name="T10" fmla="*/ 50 w 152"/>
                      <a:gd name="T11" fmla="*/ 12 h 205"/>
                      <a:gd name="T12" fmla="*/ 50 w 152"/>
                      <a:gd name="T13" fmla="*/ 12 h 20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52"/>
                      <a:gd name="T22" fmla="*/ 0 h 205"/>
                      <a:gd name="T23" fmla="*/ 152 w 152"/>
                      <a:gd name="T24" fmla="*/ 205 h 20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52" h="205">
                        <a:moveTo>
                          <a:pt x="50" y="12"/>
                        </a:moveTo>
                        <a:lnTo>
                          <a:pt x="95" y="0"/>
                        </a:lnTo>
                        <a:lnTo>
                          <a:pt x="152" y="18"/>
                        </a:lnTo>
                        <a:lnTo>
                          <a:pt x="152" y="195"/>
                        </a:lnTo>
                        <a:lnTo>
                          <a:pt x="0" y="205"/>
                        </a:lnTo>
                        <a:lnTo>
                          <a:pt x="50" y="12"/>
                        </a:lnTo>
                        <a:close/>
                      </a:path>
                    </a:pathLst>
                  </a:custGeom>
                  <a:solidFill>
                    <a:srgbClr val="96A8A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90" name="Freeform 1926"/>
                  <p:cNvSpPr>
                    <a:spLocks/>
                  </p:cNvSpPr>
                  <p:nvPr/>
                </p:nvSpPr>
                <p:spPr bwMode="auto">
                  <a:xfrm>
                    <a:off x="1737" y="1326"/>
                    <a:ext cx="66" cy="84"/>
                  </a:xfrm>
                  <a:custGeom>
                    <a:avLst/>
                    <a:gdLst>
                      <a:gd name="T0" fmla="*/ 0 w 66"/>
                      <a:gd name="T1" fmla="*/ 38 h 84"/>
                      <a:gd name="T2" fmla="*/ 45 w 66"/>
                      <a:gd name="T3" fmla="*/ 0 h 84"/>
                      <a:gd name="T4" fmla="*/ 66 w 66"/>
                      <a:gd name="T5" fmla="*/ 9 h 84"/>
                      <a:gd name="T6" fmla="*/ 66 w 66"/>
                      <a:gd name="T7" fmla="*/ 79 h 84"/>
                      <a:gd name="T8" fmla="*/ 9 w 66"/>
                      <a:gd name="T9" fmla="*/ 84 h 84"/>
                      <a:gd name="T10" fmla="*/ 0 w 66"/>
                      <a:gd name="T11" fmla="*/ 38 h 84"/>
                      <a:gd name="T12" fmla="*/ 0 w 66"/>
                      <a:gd name="T13" fmla="*/ 38 h 8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6"/>
                      <a:gd name="T22" fmla="*/ 0 h 84"/>
                      <a:gd name="T23" fmla="*/ 66 w 66"/>
                      <a:gd name="T24" fmla="*/ 84 h 8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6" h="84">
                        <a:moveTo>
                          <a:pt x="0" y="38"/>
                        </a:moveTo>
                        <a:lnTo>
                          <a:pt x="45" y="0"/>
                        </a:lnTo>
                        <a:lnTo>
                          <a:pt x="66" y="9"/>
                        </a:lnTo>
                        <a:lnTo>
                          <a:pt x="66" y="79"/>
                        </a:lnTo>
                        <a:lnTo>
                          <a:pt x="9" y="84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8F82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91" name="Freeform 1927"/>
                  <p:cNvSpPr>
                    <a:spLocks/>
                  </p:cNvSpPr>
                  <p:nvPr/>
                </p:nvSpPr>
                <p:spPr bwMode="auto">
                  <a:xfrm>
                    <a:off x="1128" y="1233"/>
                    <a:ext cx="45" cy="170"/>
                  </a:xfrm>
                  <a:custGeom>
                    <a:avLst/>
                    <a:gdLst>
                      <a:gd name="T0" fmla="*/ 0 w 45"/>
                      <a:gd name="T1" fmla="*/ 168 h 170"/>
                      <a:gd name="T2" fmla="*/ 0 w 45"/>
                      <a:gd name="T3" fmla="*/ 0 h 170"/>
                      <a:gd name="T4" fmla="*/ 45 w 45"/>
                      <a:gd name="T5" fmla="*/ 4 h 170"/>
                      <a:gd name="T6" fmla="*/ 34 w 45"/>
                      <a:gd name="T7" fmla="*/ 9 h 170"/>
                      <a:gd name="T8" fmla="*/ 41 w 45"/>
                      <a:gd name="T9" fmla="*/ 9 h 170"/>
                      <a:gd name="T10" fmla="*/ 43 w 45"/>
                      <a:gd name="T11" fmla="*/ 15 h 170"/>
                      <a:gd name="T12" fmla="*/ 11 w 45"/>
                      <a:gd name="T13" fmla="*/ 16 h 170"/>
                      <a:gd name="T14" fmla="*/ 9 w 45"/>
                      <a:gd name="T15" fmla="*/ 20 h 170"/>
                      <a:gd name="T16" fmla="*/ 43 w 45"/>
                      <a:gd name="T17" fmla="*/ 20 h 170"/>
                      <a:gd name="T18" fmla="*/ 41 w 45"/>
                      <a:gd name="T19" fmla="*/ 24 h 170"/>
                      <a:gd name="T20" fmla="*/ 15 w 45"/>
                      <a:gd name="T21" fmla="*/ 24 h 170"/>
                      <a:gd name="T22" fmla="*/ 15 w 45"/>
                      <a:gd name="T23" fmla="*/ 29 h 170"/>
                      <a:gd name="T24" fmla="*/ 41 w 45"/>
                      <a:gd name="T25" fmla="*/ 29 h 170"/>
                      <a:gd name="T26" fmla="*/ 41 w 45"/>
                      <a:gd name="T27" fmla="*/ 34 h 170"/>
                      <a:gd name="T28" fmla="*/ 16 w 45"/>
                      <a:gd name="T29" fmla="*/ 34 h 170"/>
                      <a:gd name="T30" fmla="*/ 15 w 45"/>
                      <a:gd name="T31" fmla="*/ 45 h 170"/>
                      <a:gd name="T32" fmla="*/ 16 w 45"/>
                      <a:gd name="T33" fmla="*/ 54 h 170"/>
                      <a:gd name="T34" fmla="*/ 40 w 45"/>
                      <a:gd name="T35" fmla="*/ 81 h 170"/>
                      <a:gd name="T36" fmla="*/ 31 w 45"/>
                      <a:gd name="T37" fmla="*/ 102 h 170"/>
                      <a:gd name="T38" fmla="*/ 40 w 45"/>
                      <a:gd name="T39" fmla="*/ 106 h 170"/>
                      <a:gd name="T40" fmla="*/ 40 w 45"/>
                      <a:gd name="T41" fmla="*/ 150 h 170"/>
                      <a:gd name="T42" fmla="*/ 23 w 45"/>
                      <a:gd name="T43" fmla="*/ 170 h 170"/>
                      <a:gd name="T44" fmla="*/ 0 w 45"/>
                      <a:gd name="T45" fmla="*/ 168 h 170"/>
                      <a:gd name="T46" fmla="*/ 0 w 45"/>
                      <a:gd name="T47" fmla="*/ 168 h 170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45"/>
                      <a:gd name="T73" fmla="*/ 0 h 170"/>
                      <a:gd name="T74" fmla="*/ 45 w 45"/>
                      <a:gd name="T75" fmla="*/ 170 h 170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45" h="170">
                        <a:moveTo>
                          <a:pt x="0" y="168"/>
                        </a:moveTo>
                        <a:lnTo>
                          <a:pt x="0" y="0"/>
                        </a:lnTo>
                        <a:lnTo>
                          <a:pt x="45" y="4"/>
                        </a:lnTo>
                        <a:lnTo>
                          <a:pt x="34" y="9"/>
                        </a:lnTo>
                        <a:lnTo>
                          <a:pt x="41" y="9"/>
                        </a:lnTo>
                        <a:lnTo>
                          <a:pt x="43" y="15"/>
                        </a:lnTo>
                        <a:lnTo>
                          <a:pt x="11" y="16"/>
                        </a:lnTo>
                        <a:lnTo>
                          <a:pt x="9" y="20"/>
                        </a:lnTo>
                        <a:lnTo>
                          <a:pt x="43" y="20"/>
                        </a:lnTo>
                        <a:lnTo>
                          <a:pt x="41" y="24"/>
                        </a:lnTo>
                        <a:lnTo>
                          <a:pt x="15" y="24"/>
                        </a:lnTo>
                        <a:lnTo>
                          <a:pt x="15" y="29"/>
                        </a:lnTo>
                        <a:lnTo>
                          <a:pt x="41" y="29"/>
                        </a:lnTo>
                        <a:lnTo>
                          <a:pt x="41" y="34"/>
                        </a:lnTo>
                        <a:lnTo>
                          <a:pt x="16" y="34"/>
                        </a:lnTo>
                        <a:lnTo>
                          <a:pt x="15" y="45"/>
                        </a:lnTo>
                        <a:lnTo>
                          <a:pt x="16" y="54"/>
                        </a:lnTo>
                        <a:lnTo>
                          <a:pt x="40" y="81"/>
                        </a:lnTo>
                        <a:lnTo>
                          <a:pt x="31" y="102"/>
                        </a:lnTo>
                        <a:lnTo>
                          <a:pt x="40" y="106"/>
                        </a:lnTo>
                        <a:lnTo>
                          <a:pt x="40" y="150"/>
                        </a:lnTo>
                        <a:lnTo>
                          <a:pt x="23" y="170"/>
                        </a:lnTo>
                        <a:lnTo>
                          <a:pt x="0" y="168"/>
                        </a:lnTo>
                        <a:close/>
                      </a:path>
                    </a:pathLst>
                  </a:custGeom>
                  <a:solidFill>
                    <a:srgbClr val="FFE6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92" name="Freeform 1928"/>
                  <p:cNvSpPr>
                    <a:spLocks/>
                  </p:cNvSpPr>
                  <p:nvPr/>
                </p:nvSpPr>
                <p:spPr bwMode="auto">
                  <a:xfrm>
                    <a:off x="1605" y="1326"/>
                    <a:ext cx="177" cy="102"/>
                  </a:xfrm>
                  <a:custGeom>
                    <a:avLst/>
                    <a:gdLst>
                      <a:gd name="T0" fmla="*/ 7 w 177"/>
                      <a:gd name="T1" fmla="*/ 0 h 102"/>
                      <a:gd name="T2" fmla="*/ 177 w 177"/>
                      <a:gd name="T3" fmla="*/ 0 h 102"/>
                      <a:gd name="T4" fmla="*/ 177 w 177"/>
                      <a:gd name="T5" fmla="*/ 79 h 102"/>
                      <a:gd name="T6" fmla="*/ 86 w 177"/>
                      <a:gd name="T7" fmla="*/ 102 h 102"/>
                      <a:gd name="T8" fmla="*/ 13 w 177"/>
                      <a:gd name="T9" fmla="*/ 84 h 102"/>
                      <a:gd name="T10" fmla="*/ 0 w 177"/>
                      <a:gd name="T11" fmla="*/ 23 h 102"/>
                      <a:gd name="T12" fmla="*/ 7 w 177"/>
                      <a:gd name="T13" fmla="*/ 0 h 102"/>
                      <a:gd name="T14" fmla="*/ 7 w 177"/>
                      <a:gd name="T15" fmla="*/ 0 h 10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77"/>
                      <a:gd name="T25" fmla="*/ 0 h 102"/>
                      <a:gd name="T26" fmla="*/ 177 w 177"/>
                      <a:gd name="T27" fmla="*/ 102 h 10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77" h="102">
                        <a:moveTo>
                          <a:pt x="7" y="0"/>
                        </a:moveTo>
                        <a:lnTo>
                          <a:pt x="177" y="0"/>
                        </a:lnTo>
                        <a:lnTo>
                          <a:pt x="177" y="79"/>
                        </a:lnTo>
                        <a:lnTo>
                          <a:pt x="86" y="102"/>
                        </a:lnTo>
                        <a:lnTo>
                          <a:pt x="13" y="84"/>
                        </a:lnTo>
                        <a:lnTo>
                          <a:pt x="0" y="23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A69C7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93" name="Freeform 1929"/>
                  <p:cNvSpPr>
                    <a:spLocks/>
                  </p:cNvSpPr>
                  <p:nvPr/>
                </p:nvSpPr>
                <p:spPr bwMode="auto">
                  <a:xfrm>
                    <a:off x="1459" y="1187"/>
                    <a:ext cx="80" cy="229"/>
                  </a:xfrm>
                  <a:custGeom>
                    <a:avLst/>
                    <a:gdLst>
                      <a:gd name="T0" fmla="*/ 19 w 80"/>
                      <a:gd name="T1" fmla="*/ 0 h 229"/>
                      <a:gd name="T2" fmla="*/ 80 w 80"/>
                      <a:gd name="T3" fmla="*/ 0 h 229"/>
                      <a:gd name="T4" fmla="*/ 80 w 80"/>
                      <a:gd name="T5" fmla="*/ 229 h 229"/>
                      <a:gd name="T6" fmla="*/ 0 w 80"/>
                      <a:gd name="T7" fmla="*/ 220 h 229"/>
                      <a:gd name="T8" fmla="*/ 19 w 80"/>
                      <a:gd name="T9" fmla="*/ 0 h 229"/>
                      <a:gd name="T10" fmla="*/ 19 w 80"/>
                      <a:gd name="T11" fmla="*/ 0 h 2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0"/>
                      <a:gd name="T19" fmla="*/ 0 h 229"/>
                      <a:gd name="T20" fmla="*/ 80 w 80"/>
                      <a:gd name="T21" fmla="*/ 229 h 22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0" h="229">
                        <a:moveTo>
                          <a:pt x="19" y="0"/>
                        </a:moveTo>
                        <a:lnTo>
                          <a:pt x="80" y="0"/>
                        </a:lnTo>
                        <a:lnTo>
                          <a:pt x="80" y="229"/>
                        </a:lnTo>
                        <a:lnTo>
                          <a:pt x="0" y="220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B3BDC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94" name="Freeform 1930"/>
                  <p:cNvSpPr>
                    <a:spLocks/>
                  </p:cNvSpPr>
                  <p:nvPr/>
                </p:nvSpPr>
                <p:spPr bwMode="auto">
                  <a:xfrm>
                    <a:off x="1993" y="955"/>
                    <a:ext cx="102" cy="364"/>
                  </a:xfrm>
                  <a:custGeom>
                    <a:avLst/>
                    <a:gdLst>
                      <a:gd name="T0" fmla="*/ 0 w 102"/>
                      <a:gd name="T1" fmla="*/ 16 h 364"/>
                      <a:gd name="T2" fmla="*/ 52 w 102"/>
                      <a:gd name="T3" fmla="*/ 0 h 364"/>
                      <a:gd name="T4" fmla="*/ 102 w 102"/>
                      <a:gd name="T5" fmla="*/ 16 h 364"/>
                      <a:gd name="T6" fmla="*/ 102 w 102"/>
                      <a:gd name="T7" fmla="*/ 355 h 364"/>
                      <a:gd name="T8" fmla="*/ 3 w 102"/>
                      <a:gd name="T9" fmla="*/ 364 h 364"/>
                      <a:gd name="T10" fmla="*/ 0 w 102"/>
                      <a:gd name="T11" fmla="*/ 16 h 364"/>
                      <a:gd name="T12" fmla="*/ 0 w 102"/>
                      <a:gd name="T13" fmla="*/ 16 h 36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2"/>
                      <a:gd name="T22" fmla="*/ 0 h 364"/>
                      <a:gd name="T23" fmla="*/ 102 w 102"/>
                      <a:gd name="T24" fmla="*/ 364 h 36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2" h="364">
                        <a:moveTo>
                          <a:pt x="0" y="16"/>
                        </a:moveTo>
                        <a:lnTo>
                          <a:pt x="52" y="0"/>
                        </a:lnTo>
                        <a:lnTo>
                          <a:pt x="102" y="16"/>
                        </a:lnTo>
                        <a:lnTo>
                          <a:pt x="102" y="355"/>
                        </a:lnTo>
                        <a:lnTo>
                          <a:pt x="3" y="364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CFAD8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95" name="Freeform 1931"/>
                  <p:cNvSpPr>
                    <a:spLocks/>
                  </p:cNvSpPr>
                  <p:nvPr/>
                </p:nvSpPr>
                <p:spPr bwMode="auto">
                  <a:xfrm>
                    <a:off x="1603" y="1324"/>
                    <a:ext cx="70" cy="79"/>
                  </a:xfrm>
                  <a:custGeom>
                    <a:avLst/>
                    <a:gdLst>
                      <a:gd name="T0" fmla="*/ 15 w 70"/>
                      <a:gd name="T1" fmla="*/ 0 h 79"/>
                      <a:gd name="T2" fmla="*/ 54 w 70"/>
                      <a:gd name="T3" fmla="*/ 0 h 79"/>
                      <a:gd name="T4" fmla="*/ 54 w 70"/>
                      <a:gd name="T5" fmla="*/ 31 h 79"/>
                      <a:gd name="T6" fmla="*/ 70 w 70"/>
                      <a:gd name="T7" fmla="*/ 31 h 79"/>
                      <a:gd name="T8" fmla="*/ 70 w 70"/>
                      <a:gd name="T9" fmla="*/ 50 h 79"/>
                      <a:gd name="T10" fmla="*/ 25 w 70"/>
                      <a:gd name="T11" fmla="*/ 79 h 79"/>
                      <a:gd name="T12" fmla="*/ 0 w 70"/>
                      <a:gd name="T13" fmla="*/ 63 h 79"/>
                      <a:gd name="T14" fmla="*/ 15 w 70"/>
                      <a:gd name="T15" fmla="*/ 0 h 79"/>
                      <a:gd name="T16" fmla="*/ 15 w 70"/>
                      <a:gd name="T17" fmla="*/ 0 h 7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70"/>
                      <a:gd name="T28" fmla="*/ 0 h 79"/>
                      <a:gd name="T29" fmla="*/ 70 w 70"/>
                      <a:gd name="T30" fmla="*/ 79 h 7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70" h="79">
                        <a:moveTo>
                          <a:pt x="15" y="0"/>
                        </a:moveTo>
                        <a:lnTo>
                          <a:pt x="54" y="0"/>
                        </a:lnTo>
                        <a:lnTo>
                          <a:pt x="54" y="31"/>
                        </a:lnTo>
                        <a:lnTo>
                          <a:pt x="70" y="31"/>
                        </a:lnTo>
                        <a:lnTo>
                          <a:pt x="70" y="50"/>
                        </a:lnTo>
                        <a:lnTo>
                          <a:pt x="25" y="79"/>
                        </a:lnTo>
                        <a:lnTo>
                          <a:pt x="0" y="63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AD875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96" name="Freeform 1932"/>
                  <p:cNvSpPr>
                    <a:spLocks/>
                  </p:cNvSpPr>
                  <p:nvPr/>
                </p:nvSpPr>
                <p:spPr bwMode="auto">
                  <a:xfrm>
                    <a:off x="1473" y="1185"/>
                    <a:ext cx="36" cy="211"/>
                  </a:xfrm>
                  <a:custGeom>
                    <a:avLst/>
                    <a:gdLst>
                      <a:gd name="T0" fmla="*/ 14 w 36"/>
                      <a:gd name="T1" fmla="*/ 0 h 211"/>
                      <a:gd name="T2" fmla="*/ 36 w 36"/>
                      <a:gd name="T3" fmla="*/ 0 h 211"/>
                      <a:gd name="T4" fmla="*/ 36 w 36"/>
                      <a:gd name="T5" fmla="*/ 211 h 211"/>
                      <a:gd name="T6" fmla="*/ 7 w 36"/>
                      <a:gd name="T7" fmla="*/ 211 h 211"/>
                      <a:gd name="T8" fmla="*/ 0 w 36"/>
                      <a:gd name="T9" fmla="*/ 95 h 211"/>
                      <a:gd name="T10" fmla="*/ 14 w 36"/>
                      <a:gd name="T11" fmla="*/ 0 h 211"/>
                      <a:gd name="T12" fmla="*/ 14 w 36"/>
                      <a:gd name="T13" fmla="*/ 0 h 21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211"/>
                      <a:gd name="T23" fmla="*/ 36 w 36"/>
                      <a:gd name="T24" fmla="*/ 211 h 21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211">
                        <a:moveTo>
                          <a:pt x="14" y="0"/>
                        </a:moveTo>
                        <a:lnTo>
                          <a:pt x="36" y="0"/>
                        </a:lnTo>
                        <a:lnTo>
                          <a:pt x="36" y="211"/>
                        </a:lnTo>
                        <a:lnTo>
                          <a:pt x="7" y="211"/>
                        </a:lnTo>
                        <a:lnTo>
                          <a:pt x="0" y="9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ABABB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97" name="Freeform 1933"/>
                  <p:cNvSpPr>
                    <a:spLocks/>
                  </p:cNvSpPr>
                  <p:nvPr/>
                </p:nvSpPr>
                <p:spPr bwMode="auto">
                  <a:xfrm>
                    <a:off x="1948" y="955"/>
                    <a:ext cx="97" cy="266"/>
                  </a:xfrm>
                  <a:custGeom>
                    <a:avLst/>
                    <a:gdLst>
                      <a:gd name="T0" fmla="*/ 0 w 97"/>
                      <a:gd name="T1" fmla="*/ 223 h 266"/>
                      <a:gd name="T2" fmla="*/ 0 w 97"/>
                      <a:gd name="T3" fmla="*/ 0 h 266"/>
                      <a:gd name="T4" fmla="*/ 97 w 97"/>
                      <a:gd name="T5" fmla="*/ 0 h 266"/>
                      <a:gd name="T6" fmla="*/ 97 w 97"/>
                      <a:gd name="T7" fmla="*/ 257 h 266"/>
                      <a:gd name="T8" fmla="*/ 9 w 97"/>
                      <a:gd name="T9" fmla="*/ 266 h 266"/>
                      <a:gd name="T10" fmla="*/ 0 w 97"/>
                      <a:gd name="T11" fmla="*/ 223 h 266"/>
                      <a:gd name="T12" fmla="*/ 0 w 97"/>
                      <a:gd name="T13" fmla="*/ 223 h 26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7"/>
                      <a:gd name="T22" fmla="*/ 0 h 266"/>
                      <a:gd name="T23" fmla="*/ 97 w 97"/>
                      <a:gd name="T24" fmla="*/ 266 h 26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7" h="266">
                        <a:moveTo>
                          <a:pt x="0" y="223"/>
                        </a:moveTo>
                        <a:lnTo>
                          <a:pt x="0" y="0"/>
                        </a:lnTo>
                        <a:lnTo>
                          <a:pt x="97" y="0"/>
                        </a:lnTo>
                        <a:lnTo>
                          <a:pt x="97" y="257"/>
                        </a:lnTo>
                        <a:lnTo>
                          <a:pt x="9" y="266"/>
                        </a:lnTo>
                        <a:lnTo>
                          <a:pt x="0" y="223"/>
                        </a:lnTo>
                        <a:close/>
                      </a:path>
                    </a:pathLst>
                  </a:custGeom>
                  <a:solidFill>
                    <a:srgbClr val="E8CC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98" name="Freeform 1934"/>
                  <p:cNvSpPr>
                    <a:spLocks/>
                  </p:cNvSpPr>
                  <p:nvPr/>
                </p:nvSpPr>
                <p:spPr bwMode="auto">
                  <a:xfrm>
                    <a:off x="1952" y="960"/>
                    <a:ext cx="80" cy="180"/>
                  </a:xfrm>
                  <a:custGeom>
                    <a:avLst/>
                    <a:gdLst>
                      <a:gd name="T0" fmla="*/ 0 w 80"/>
                      <a:gd name="T1" fmla="*/ 177 h 180"/>
                      <a:gd name="T2" fmla="*/ 2 w 80"/>
                      <a:gd name="T3" fmla="*/ 0 h 180"/>
                      <a:gd name="T4" fmla="*/ 80 w 80"/>
                      <a:gd name="T5" fmla="*/ 4 h 180"/>
                      <a:gd name="T6" fmla="*/ 60 w 80"/>
                      <a:gd name="T7" fmla="*/ 30 h 180"/>
                      <a:gd name="T8" fmla="*/ 80 w 80"/>
                      <a:gd name="T9" fmla="*/ 47 h 180"/>
                      <a:gd name="T10" fmla="*/ 32 w 80"/>
                      <a:gd name="T11" fmla="*/ 109 h 180"/>
                      <a:gd name="T12" fmla="*/ 80 w 80"/>
                      <a:gd name="T13" fmla="*/ 113 h 180"/>
                      <a:gd name="T14" fmla="*/ 78 w 80"/>
                      <a:gd name="T15" fmla="*/ 180 h 180"/>
                      <a:gd name="T16" fmla="*/ 0 w 80"/>
                      <a:gd name="T17" fmla="*/ 177 h 180"/>
                      <a:gd name="T18" fmla="*/ 0 w 80"/>
                      <a:gd name="T19" fmla="*/ 177 h 18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80"/>
                      <a:gd name="T31" fmla="*/ 0 h 180"/>
                      <a:gd name="T32" fmla="*/ 80 w 80"/>
                      <a:gd name="T33" fmla="*/ 180 h 18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80" h="180">
                        <a:moveTo>
                          <a:pt x="0" y="177"/>
                        </a:moveTo>
                        <a:lnTo>
                          <a:pt x="2" y="0"/>
                        </a:lnTo>
                        <a:lnTo>
                          <a:pt x="80" y="4"/>
                        </a:lnTo>
                        <a:lnTo>
                          <a:pt x="60" y="30"/>
                        </a:lnTo>
                        <a:lnTo>
                          <a:pt x="80" y="47"/>
                        </a:lnTo>
                        <a:lnTo>
                          <a:pt x="32" y="109"/>
                        </a:lnTo>
                        <a:lnTo>
                          <a:pt x="80" y="113"/>
                        </a:lnTo>
                        <a:lnTo>
                          <a:pt x="78" y="180"/>
                        </a:lnTo>
                        <a:lnTo>
                          <a:pt x="0" y="177"/>
                        </a:lnTo>
                        <a:close/>
                      </a:path>
                    </a:pathLst>
                  </a:custGeom>
                  <a:solidFill>
                    <a:srgbClr val="F2E3D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99" name="Freeform 1935"/>
                  <p:cNvSpPr>
                    <a:spLocks/>
                  </p:cNvSpPr>
                  <p:nvPr/>
                </p:nvSpPr>
                <p:spPr bwMode="auto">
                  <a:xfrm>
                    <a:off x="1945" y="1128"/>
                    <a:ext cx="91" cy="70"/>
                  </a:xfrm>
                  <a:custGeom>
                    <a:avLst/>
                    <a:gdLst>
                      <a:gd name="T0" fmla="*/ 0 w 91"/>
                      <a:gd name="T1" fmla="*/ 29 h 70"/>
                      <a:gd name="T2" fmla="*/ 0 w 91"/>
                      <a:gd name="T3" fmla="*/ 0 h 70"/>
                      <a:gd name="T4" fmla="*/ 91 w 91"/>
                      <a:gd name="T5" fmla="*/ 0 h 70"/>
                      <a:gd name="T6" fmla="*/ 91 w 91"/>
                      <a:gd name="T7" fmla="*/ 70 h 70"/>
                      <a:gd name="T8" fmla="*/ 26 w 91"/>
                      <a:gd name="T9" fmla="*/ 70 h 70"/>
                      <a:gd name="T10" fmla="*/ 0 w 91"/>
                      <a:gd name="T11" fmla="*/ 29 h 70"/>
                      <a:gd name="T12" fmla="*/ 0 w 91"/>
                      <a:gd name="T13" fmla="*/ 29 h 7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1"/>
                      <a:gd name="T22" fmla="*/ 0 h 70"/>
                      <a:gd name="T23" fmla="*/ 91 w 91"/>
                      <a:gd name="T24" fmla="*/ 70 h 7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1" h="70">
                        <a:moveTo>
                          <a:pt x="0" y="29"/>
                        </a:moveTo>
                        <a:lnTo>
                          <a:pt x="0" y="0"/>
                        </a:lnTo>
                        <a:lnTo>
                          <a:pt x="91" y="0"/>
                        </a:lnTo>
                        <a:lnTo>
                          <a:pt x="91" y="70"/>
                        </a:lnTo>
                        <a:lnTo>
                          <a:pt x="26" y="70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DEB89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00" name="Freeform 1936"/>
                  <p:cNvSpPr>
                    <a:spLocks/>
                  </p:cNvSpPr>
                  <p:nvPr/>
                </p:nvSpPr>
                <p:spPr bwMode="auto">
                  <a:xfrm>
                    <a:off x="1962" y="964"/>
                    <a:ext cx="15" cy="271"/>
                  </a:xfrm>
                  <a:custGeom>
                    <a:avLst/>
                    <a:gdLst>
                      <a:gd name="T0" fmla="*/ 0 w 15"/>
                      <a:gd name="T1" fmla="*/ 271 h 271"/>
                      <a:gd name="T2" fmla="*/ 15 w 15"/>
                      <a:gd name="T3" fmla="*/ 271 h 271"/>
                      <a:gd name="T4" fmla="*/ 15 w 15"/>
                      <a:gd name="T5" fmla="*/ 0 h 271"/>
                      <a:gd name="T6" fmla="*/ 0 w 15"/>
                      <a:gd name="T7" fmla="*/ 0 h 271"/>
                      <a:gd name="T8" fmla="*/ 0 w 15"/>
                      <a:gd name="T9" fmla="*/ 271 h 271"/>
                      <a:gd name="T10" fmla="*/ 0 w 15"/>
                      <a:gd name="T11" fmla="*/ 271 h 27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5"/>
                      <a:gd name="T19" fmla="*/ 0 h 271"/>
                      <a:gd name="T20" fmla="*/ 15 w 15"/>
                      <a:gd name="T21" fmla="*/ 271 h 27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5" h="271">
                        <a:moveTo>
                          <a:pt x="0" y="271"/>
                        </a:moveTo>
                        <a:lnTo>
                          <a:pt x="15" y="271"/>
                        </a:lnTo>
                        <a:lnTo>
                          <a:pt x="15" y="0"/>
                        </a:lnTo>
                        <a:lnTo>
                          <a:pt x="0" y="0"/>
                        </a:lnTo>
                        <a:lnTo>
                          <a:pt x="0" y="271"/>
                        </a:lnTo>
                        <a:close/>
                      </a:path>
                    </a:pathLst>
                  </a:custGeom>
                  <a:solidFill>
                    <a:srgbClr val="DEB89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01" name="Freeform 1937"/>
                  <p:cNvSpPr>
                    <a:spLocks/>
                  </p:cNvSpPr>
                  <p:nvPr/>
                </p:nvSpPr>
                <p:spPr bwMode="auto">
                  <a:xfrm>
                    <a:off x="1987" y="965"/>
                    <a:ext cx="15" cy="272"/>
                  </a:xfrm>
                  <a:custGeom>
                    <a:avLst/>
                    <a:gdLst>
                      <a:gd name="T0" fmla="*/ 0 w 15"/>
                      <a:gd name="T1" fmla="*/ 272 h 272"/>
                      <a:gd name="T2" fmla="*/ 15 w 15"/>
                      <a:gd name="T3" fmla="*/ 272 h 272"/>
                      <a:gd name="T4" fmla="*/ 15 w 15"/>
                      <a:gd name="T5" fmla="*/ 0 h 272"/>
                      <a:gd name="T6" fmla="*/ 0 w 15"/>
                      <a:gd name="T7" fmla="*/ 0 h 272"/>
                      <a:gd name="T8" fmla="*/ 0 w 15"/>
                      <a:gd name="T9" fmla="*/ 272 h 272"/>
                      <a:gd name="T10" fmla="*/ 0 w 15"/>
                      <a:gd name="T11" fmla="*/ 272 h 27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5"/>
                      <a:gd name="T19" fmla="*/ 0 h 272"/>
                      <a:gd name="T20" fmla="*/ 15 w 15"/>
                      <a:gd name="T21" fmla="*/ 272 h 27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5" h="272">
                        <a:moveTo>
                          <a:pt x="0" y="272"/>
                        </a:moveTo>
                        <a:lnTo>
                          <a:pt x="15" y="272"/>
                        </a:lnTo>
                        <a:lnTo>
                          <a:pt x="15" y="0"/>
                        </a:lnTo>
                        <a:lnTo>
                          <a:pt x="0" y="0"/>
                        </a:lnTo>
                        <a:lnTo>
                          <a:pt x="0" y="272"/>
                        </a:lnTo>
                        <a:close/>
                      </a:path>
                    </a:pathLst>
                  </a:custGeom>
                  <a:solidFill>
                    <a:srgbClr val="DEB89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02" name="Freeform 1938"/>
                  <p:cNvSpPr>
                    <a:spLocks/>
                  </p:cNvSpPr>
                  <p:nvPr/>
                </p:nvSpPr>
                <p:spPr bwMode="auto">
                  <a:xfrm>
                    <a:off x="2012" y="965"/>
                    <a:ext cx="17" cy="272"/>
                  </a:xfrm>
                  <a:custGeom>
                    <a:avLst/>
                    <a:gdLst>
                      <a:gd name="T0" fmla="*/ 0 w 17"/>
                      <a:gd name="T1" fmla="*/ 272 h 272"/>
                      <a:gd name="T2" fmla="*/ 17 w 17"/>
                      <a:gd name="T3" fmla="*/ 272 h 272"/>
                      <a:gd name="T4" fmla="*/ 17 w 17"/>
                      <a:gd name="T5" fmla="*/ 0 h 272"/>
                      <a:gd name="T6" fmla="*/ 0 w 17"/>
                      <a:gd name="T7" fmla="*/ 0 h 272"/>
                      <a:gd name="T8" fmla="*/ 0 w 17"/>
                      <a:gd name="T9" fmla="*/ 272 h 272"/>
                      <a:gd name="T10" fmla="*/ 0 w 17"/>
                      <a:gd name="T11" fmla="*/ 272 h 27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7"/>
                      <a:gd name="T19" fmla="*/ 0 h 272"/>
                      <a:gd name="T20" fmla="*/ 17 w 17"/>
                      <a:gd name="T21" fmla="*/ 272 h 27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7" h="272">
                        <a:moveTo>
                          <a:pt x="0" y="272"/>
                        </a:moveTo>
                        <a:lnTo>
                          <a:pt x="17" y="272"/>
                        </a:lnTo>
                        <a:lnTo>
                          <a:pt x="17" y="0"/>
                        </a:lnTo>
                        <a:lnTo>
                          <a:pt x="0" y="0"/>
                        </a:lnTo>
                        <a:lnTo>
                          <a:pt x="0" y="272"/>
                        </a:lnTo>
                        <a:close/>
                      </a:path>
                    </a:pathLst>
                  </a:custGeom>
                  <a:solidFill>
                    <a:srgbClr val="DEB89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03" name="Freeform 1939"/>
                  <p:cNvSpPr>
                    <a:spLocks/>
                  </p:cNvSpPr>
                  <p:nvPr/>
                </p:nvSpPr>
                <p:spPr bwMode="auto">
                  <a:xfrm>
                    <a:off x="2073" y="1153"/>
                    <a:ext cx="118" cy="175"/>
                  </a:xfrm>
                  <a:custGeom>
                    <a:avLst/>
                    <a:gdLst>
                      <a:gd name="T0" fmla="*/ 0 w 118"/>
                      <a:gd name="T1" fmla="*/ 139 h 175"/>
                      <a:gd name="T2" fmla="*/ 0 w 118"/>
                      <a:gd name="T3" fmla="*/ 0 h 175"/>
                      <a:gd name="T4" fmla="*/ 118 w 118"/>
                      <a:gd name="T5" fmla="*/ 0 h 175"/>
                      <a:gd name="T6" fmla="*/ 116 w 118"/>
                      <a:gd name="T7" fmla="*/ 175 h 175"/>
                      <a:gd name="T8" fmla="*/ 0 w 118"/>
                      <a:gd name="T9" fmla="*/ 139 h 175"/>
                      <a:gd name="T10" fmla="*/ 0 w 118"/>
                      <a:gd name="T11" fmla="*/ 139 h 17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18"/>
                      <a:gd name="T19" fmla="*/ 0 h 175"/>
                      <a:gd name="T20" fmla="*/ 118 w 118"/>
                      <a:gd name="T21" fmla="*/ 175 h 17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18" h="175">
                        <a:moveTo>
                          <a:pt x="0" y="139"/>
                        </a:moveTo>
                        <a:lnTo>
                          <a:pt x="0" y="0"/>
                        </a:lnTo>
                        <a:lnTo>
                          <a:pt x="118" y="0"/>
                        </a:lnTo>
                        <a:lnTo>
                          <a:pt x="116" y="175"/>
                        </a:lnTo>
                        <a:lnTo>
                          <a:pt x="0" y="139"/>
                        </a:lnTo>
                        <a:close/>
                      </a:path>
                    </a:pathLst>
                  </a:custGeom>
                  <a:solidFill>
                    <a:srgbClr val="D4EBD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04" name="Freeform 1940"/>
                  <p:cNvSpPr>
                    <a:spLocks/>
                  </p:cNvSpPr>
                  <p:nvPr/>
                </p:nvSpPr>
                <p:spPr bwMode="auto">
                  <a:xfrm>
                    <a:off x="1884" y="1153"/>
                    <a:ext cx="168" cy="270"/>
                  </a:xfrm>
                  <a:custGeom>
                    <a:avLst/>
                    <a:gdLst>
                      <a:gd name="T0" fmla="*/ 0 w 168"/>
                      <a:gd name="T1" fmla="*/ 73 h 270"/>
                      <a:gd name="T2" fmla="*/ 91 w 168"/>
                      <a:gd name="T3" fmla="*/ 0 h 270"/>
                      <a:gd name="T4" fmla="*/ 168 w 168"/>
                      <a:gd name="T5" fmla="*/ 7 h 270"/>
                      <a:gd name="T6" fmla="*/ 168 w 168"/>
                      <a:gd name="T7" fmla="*/ 243 h 270"/>
                      <a:gd name="T8" fmla="*/ 66 w 168"/>
                      <a:gd name="T9" fmla="*/ 270 h 270"/>
                      <a:gd name="T10" fmla="*/ 0 w 168"/>
                      <a:gd name="T11" fmla="*/ 73 h 270"/>
                      <a:gd name="T12" fmla="*/ 0 w 168"/>
                      <a:gd name="T13" fmla="*/ 73 h 27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68"/>
                      <a:gd name="T22" fmla="*/ 0 h 270"/>
                      <a:gd name="T23" fmla="*/ 168 w 168"/>
                      <a:gd name="T24" fmla="*/ 270 h 27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68" h="270">
                        <a:moveTo>
                          <a:pt x="0" y="73"/>
                        </a:moveTo>
                        <a:lnTo>
                          <a:pt x="91" y="0"/>
                        </a:lnTo>
                        <a:lnTo>
                          <a:pt x="168" y="7"/>
                        </a:lnTo>
                        <a:lnTo>
                          <a:pt x="168" y="243"/>
                        </a:lnTo>
                        <a:lnTo>
                          <a:pt x="66" y="270"/>
                        </a:lnTo>
                        <a:lnTo>
                          <a:pt x="0" y="73"/>
                        </a:lnTo>
                        <a:close/>
                      </a:path>
                    </a:pathLst>
                  </a:custGeom>
                  <a:solidFill>
                    <a:srgbClr val="A69C7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05" name="Freeform 1941"/>
                  <p:cNvSpPr>
                    <a:spLocks/>
                  </p:cNvSpPr>
                  <p:nvPr/>
                </p:nvSpPr>
                <p:spPr bwMode="auto">
                  <a:xfrm>
                    <a:off x="1834" y="1153"/>
                    <a:ext cx="139" cy="257"/>
                  </a:xfrm>
                  <a:custGeom>
                    <a:avLst/>
                    <a:gdLst>
                      <a:gd name="T0" fmla="*/ 0 w 139"/>
                      <a:gd name="T1" fmla="*/ 255 h 257"/>
                      <a:gd name="T2" fmla="*/ 0 w 139"/>
                      <a:gd name="T3" fmla="*/ 0 h 257"/>
                      <a:gd name="T4" fmla="*/ 139 w 139"/>
                      <a:gd name="T5" fmla="*/ 0 h 257"/>
                      <a:gd name="T6" fmla="*/ 139 w 139"/>
                      <a:gd name="T7" fmla="*/ 221 h 257"/>
                      <a:gd name="T8" fmla="*/ 127 w 139"/>
                      <a:gd name="T9" fmla="*/ 257 h 257"/>
                      <a:gd name="T10" fmla="*/ 0 w 139"/>
                      <a:gd name="T11" fmla="*/ 255 h 257"/>
                      <a:gd name="T12" fmla="*/ 0 w 139"/>
                      <a:gd name="T13" fmla="*/ 255 h 25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39"/>
                      <a:gd name="T22" fmla="*/ 0 h 257"/>
                      <a:gd name="T23" fmla="*/ 139 w 139"/>
                      <a:gd name="T24" fmla="*/ 257 h 25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39" h="257">
                        <a:moveTo>
                          <a:pt x="0" y="255"/>
                        </a:moveTo>
                        <a:lnTo>
                          <a:pt x="0" y="0"/>
                        </a:lnTo>
                        <a:lnTo>
                          <a:pt x="139" y="0"/>
                        </a:lnTo>
                        <a:lnTo>
                          <a:pt x="139" y="221"/>
                        </a:lnTo>
                        <a:lnTo>
                          <a:pt x="127" y="257"/>
                        </a:lnTo>
                        <a:lnTo>
                          <a:pt x="0" y="255"/>
                        </a:lnTo>
                        <a:close/>
                      </a:path>
                    </a:pathLst>
                  </a:custGeom>
                  <a:solidFill>
                    <a:srgbClr val="BDB5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06" name="Freeform 1942"/>
                  <p:cNvSpPr>
                    <a:spLocks/>
                  </p:cNvSpPr>
                  <p:nvPr/>
                </p:nvSpPr>
                <p:spPr bwMode="auto">
                  <a:xfrm>
                    <a:off x="1848" y="1165"/>
                    <a:ext cx="109" cy="238"/>
                  </a:xfrm>
                  <a:custGeom>
                    <a:avLst/>
                    <a:gdLst>
                      <a:gd name="T0" fmla="*/ 0 w 109"/>
                      <a:gd name="T1" fmla="*/ 238 h 238"/>
                      <a:gd name="T2" fmla="*/ 4 w 109"/>
                      <a:gd name="T3" fmla="*/ 0 h 238"/>
                      <a:gd name="T4" fmla="*/ 109 w 109"/>
                      <a:gd name="T5" fmla="*/ 6 h 238"/>
                      <a:gd name="T6" fmla="*/ 52 w 109"/>
                      <a:gd name="T7" fmla="*/ 49 h 238"/>
                      <a:gd name="T8" fmla="*/ 104 w 109"/>
                      <a:gd name="T9" fmla="*/ 61 h 238"/>
                      <a:gd name="T10" fmla="*/ 72 w 109"/>
                      <a:gd name="T11" fmla="*/ 106 h 238"/>
                      <a:gd name="T12" fmla="*/ 93 w 109"/>
                      <a:gd name="T13" fmla="*/ 117 h 238"/>
                      <a:gd name="T14" fmla="*/ 91 w 109"/>
                      <a:gd name="T15" fmla="*/ 231 h 238"/>
                      <a:gd name="T16" fmla="*/ 0 w 109"/>
                      <a:gd name="T17" fmla="*/ 238 h 238"/>
                      <a:gd name="T18" fmla="*/ 0 w 109"/>
                      <a:gd name="T19" fmla="*/ 238 h 2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09"/>
                      <a:gd name="T31" fmla="*/ 0 h 238"/>
                      <a:gd name="T32" fmla="*/ 109 w 109"/>
                      <a:gd name="T33" fmla="*/ 238 h 23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09" h="238">
                        <a:moveTo>
                          <a:pt x="0" y="238"/>
                        </a:moveTo>
                        <a:lnTo>
                          <a:pt x="4" y="0"/>
                        </a:lnTo>
                        <a:lnTo>
                          <a:pt x="109" y="6"/>
                        </a:lnTo>
                        <a:lnTo>
                          <a:pt x="52" y="49"/>
                        </a:lnTo>
                        <a:lnTo>
                          <a:pt x="104" y="61"/>
                        </a:lnTo>
                        <a:lnTo>
                          <a:pt x="72" y="106"/>
                        </a:lnTo>
                        <a:lnTo>
                          <a:pt x="93" y="117"/>
                        </a:lnTo>
                        <a:lnTo>
                          <a:pt x="91" y="231"/>
                        </a:lnTo>
                        <a:lnTo>
                          <a:pt x="0" y="238"/>
                        </a:lnTo>
                        <a:close/>
                      </a:path>
                    </a:pathLst>
                  </a:custGeom>
                  <a:solidFill>
                    <a:srgbClr val="EDE8B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07" name="Freeform 1943"/>
                  <p:cNvSpPr>
                    <a:spLocks/>
                  </p:cNvSpPr>
                  <p:nvPr/>
                </p:nvSpPr>
                <p:spPr bwMode="auto">
                  <a:xfrm>
                    <a:off x="1543" y="1310"/>
                    <a:ext cx="76" cy="88"/>
                  </a:xfrm>
                  <a:custGeom>
                    <a:avLst/>
                    <a:gdLst>
                      <a:gd name="T0" fmla="*/ 0 w 76"/>
                      <a:gd name="T1" fmla="*/ 20 h 88"/>
                      <a:gd name="T2" fmla="*/ 30 w 76"/>
                      <a:gd name="T3" fmla="*/ 0 h 88"/>
                      <a:gd name="T4" fmla="*/ 76 w 76"/>
                      <a:gd name="T5" fmla="*/ 6 h 88"/>
                      <a:gd name="T6" fmla="*/ 76 w 76"/>
                      <a:gd name="T7" fmla="*/ 88 h 88"/>
                      <a:gd name="T8" fmla="*/ 10 w 76"/>
                      <a:gd name="T9" fmla="*/ 86 h 88"/>
                      <a:gd name="T10" fmla="*/ 0 w 76"/>
                      <a:gd name="T11" fmla="*/ 20 h 88"/>
                      <a:gd name="T12" fmla="*/ 0 w 76"/>
                      <a:gd name="T13" fmla="*/ 20 h 8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6"/>
                      <a:gd name="T22" fmla="*/ 0 h 88"/>
                      <a:gd name="T23" fmla="*/ 76 w 76"/>
                      <a:gd name="T24" fmla="*/ 88 h 8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6" h="88">
                        <a:moveTo>
                          <a:pt x="0" y="20"/>
                        </a:moveTo>
                        <a:lnTo>
                          <a:pt x="30" y="0"/>
                        </a:lnTo>
                        <a:lnTo>
                          <a:pt x="76" y="6"/>
                        </a:lnTo>
                        <a:lnTo>
                          <a:pt x="76" y="88"/>
                        </a:lnTo>
                        <a:lnTo>
                          <a:pt x="10" y="86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D1BDB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08" name="Freeform 1944"/>
                  <p:cNvSpPr>
                    <a:spLocks/>
                  </p:cNvSpPr>
                  <p:nvPr/>
                </p:nvSpPr>
                <p:spPr bwMode="auto">
                  <a:xfrm>
                    <a:off x="2075" y="1162"/>
                    <a:ext cx="43" cy="125"/>
                  </a:xfrm>
                  <a:custGeom>
                    <a:avLst/>
                    <a:gdLst>
                      <a:gd name="T0" fmla="*/ 0 w 43"/>
                      <a:gd name="T1" fmla="*/ 116 h 125"/>
                      <a:gd name="T2" fmla="*/ 2 w 43"/>
                      <a:gd name="T3" fmla="*/ 0 h 125"/>
                      <a:gd name="T4" fmla="*/ 43 w 43"/>
                      <a:gd name="T5" fmla="*/ 20 h 125"/>
                      <a:gd name="T6" fmla="*/ 43 w 43"/>
                      <a:gd name="T7" fmla="*/ 125 h 125"/>
                      <a:gd name="T8" fmla="*/ 0 w 43"/>
                      <a:gd name="T9" fmla="*/ 116 h 125"/>
                      <a:gd name="T10" fmla="*/ 0 w 43"/>
                      <a:gd name="T11" fmla="*/ 116 h 12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3"/>
                      <a:gd name="T19" fmla="*/ 0 h 125"/>
                      <a:gd name="T20" fmla="*/ 43 w 43"/>
                      <a:gd name="T21" fmla="*/ 125 h 12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3" h="125">
                        <a:moveTo>
                          <a:pt x="0" y="116"/>
                        </a:moveTo>
                        <a:lnTo>
                          <a:pt x="2" y="0"/>
                        </a:lnTo>
                        <a:lnTo>
                          <a:pt x="43" y="20"/>
                        </a:lnTo>
                        <a:lnTo>
                          <a:pt x="43" y="125"/>
                        </a:lnTo>
                        <a:lnTo>
                          <a:pt x="0" y="116"/>
                        </a:lnTo>
                        <a:close/>
                      </a:path>
                    </a:pathLst>
                  </a:custGeom>
                  <a:solidFill>
                    <a:srgbClr val="B0C2B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09" name="Freeform 1945"/>
                  <p:cNvSpPr>
                    <a:spLocks/>
                  </p:cNvSpPr>
                  <p:nvPr/>
                </p:nvSpPr>
                <p:spPr bwMode="auto">
                  <a:xfrm>
                    <a:off x="1530" y="1310"/>
                    <a:ext cx="43" cy="68"/>
                  </a:xfrm>
                  <a:custGeom>
                    <a:avLst/>
                    <a:gdLst>
                      <a:gd name="T0" fmla="*/ 0 w 43"/>
                      <a:gd name="T1" fmla="*/ 64 h 68"/>
                      <a:gd name="T2" fmla="*/ 0 w 43"/>
                      <a:gd name="T3" fmla="*/ 0 h 68"/>
                      <a:gd name="T4" fmla="*/ 43 w 43"/>
                      <a:gd name="T5" fmla="*/ 0 h 68"/>
                      <a:gd name="T6" fmla="*/ 43 w 43"/>
                      <a:gd name="T7" fmla="*/ 68 h 68"/>
                      <a:gd name="T8" fmla="*/ 0 w 43"/>
                      <a:gd name="T9" fmla="*/ 64 h 68"/>
                      <a:gd name="T10" fmla="*/ 0 w 43"/>
                      <a:gd name="T11" fmla="*/ 64 h 6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3"/>
                      <a:gd name="T19" fmla="*/ 0 h 68"/>
                      <a:gd name="T20" fmla="*/ 43 w 43"/>
                      <a:gd name="T21" fmla="*/ 68 h 6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3" h="68">
                        <a:moveTo>
                          <a:pt x="0" y="64"/>
                        </a:moveTo>
                        <a:lnTo>
                          <a:pt x="0" y="0"/>
                        </a:lnTo>
                        <a:lnTo>
                          <a:pt x="43" y="0"/>
                        </a:lnTo>
                        <a:lnTo>
                          <a:pt x="43" y="68"/>
                        </a:lnTo>
                        <a:lnTo>
                          <a:pt x="0" y="64"/>
                        </a:lnTo>
                        <a:close/>
                      </a:path>
                    </a:pathLst>
                  </a:custGeom>
                  <a:solidFill>
                    <a:srgbClr val="E8D9D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10" name="Freeform 1946"/>
                  <p:cNvSpPr>
                    <a:spLocks/>
                  </p:cNvSpPr>
                  <p:nvPr/>
                </p:nvSpPr>
                <p:spPr bwMode="auto">
                  <a:xfrm>
                    <a:off x="1536" y="1364"/>
                    <a:ext cx="94" cy="64"/>
                  </a:xfrm>
                  <a:custGeom>
                    <a:avLst/>
                    <a:gdLst>
                      <a:gd name="T0" fmla="*/ 0 w 94"/>
                      <a:gd name="T1" fmla="*/ 62 h 64"/>
                      <a:gd name="T2" fmla="*/ 30 w 94"/>
                      <a:gd name="T3" fmla="*/ 0 h 64"/>
                      <a:gd name="T4" fmla="*/ 94 w 94"/>
                      <a:gd name="T5" fmla="*/ 2 h 64"/>
                      <a:gd name="T6" fmla="*/ 92 w 94"/>
                      <a:gd name="T7" fmla="*/ 64 h 64"/>
                      <a:gd name="T8" fmla="*/ 0 w 94"/>
                      <a:gd name="T9" fmla="*/ 62 h 64"/>
                      <a:gd name="T10" fmla="*/ 0 w 94"/>
                      <a:gd name="T11" fmla="*/ 62 h 6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4"/>
                      <a:gd name="T19" fmla="*/ 0 h 64"/>
                      <a:gd name="T20" fmla="*/ 94 w 94"/>
                      <a:gd name="T21" fmla="*/ 64 h 6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4" h="64">
                        <a:moveTo>
                          <a:pt x="0" y="62"/>
                        </a:moveTo>
                        <a:lnTo>
                          <a:pt x="30" y="0"/>
                        </a:lnTo>
                        <a:lnTo>
                          <a:pt x="94" y="2"/>
                        </a:lnTo>
                        <a:lnTo>
                          <a:pt x="92" y="64"/>
                        </a:lnTo>
                        <a:lnTo>
                          <a:pt x="0" y="62"/>
                        </a:lnTo>
                        <a:close/>
                      </a:path>
                    </a:pathLst>
                  </a:custGeom>
                  <a:solidFill>
                    <a:srgbClr val="DEB89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11" name="Freeform 1947"/>
                  <p:cNvSpPr>
                    <a:spLocks/>
                  </p:cNvSpPr>
                  <p:nvPr/>
                </p:nvSpPr>
                <p:spPr bwMode="auto">
                  <a:xfrm>
                    <a:off x="1845" y="1185"/>
                    <a:ext cx="3" cy="216"/>
                  </a:xfrm>
                  <a:custGeom>
                    <a:avLst/>
                    <a:gdLst>
                      <a:gd name="T0" fmla="*/ 0 w 3"/>
                      <a:gd name="T1" fmla="*/ 216 h 216"/>
                      <a:gd name="T2" fmla="*/ 3 w 3"/>
                      <a:gd name="T3" fmla="*/ 216 h 216"/>
                      <a:gd name="T4" fmla="*/ 3 w 3"/>
                      <a:gd name="T5" fmla="*/ 0 h 216"/>
                      <a:gd name="T6" fmla="*/ 0 w 3"/>
                      <a:gd name="T7" fmla="*/ 0 h 216"/>
                      <a:gd name="T8" fmla="*/ 0 w 3"/>
                      <a:gd name="T9" fmla="*/ 216 h 216"/>
                      <a:gd name="T10" fmla="*/ 0 w 3"/>
                      <a:gd name="T11" fmla="*/ 216 h 21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"/>
                      <a:gd name="T19" fmla="*/ 0 h 216"/>
                      <a:gd name="T20" fmla="*/ 3 w 3"/>
                      <a:gd name="T21" fmla="*/ 216 h 21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" h="216">
                        <a:moveTo>
                          <a:pt x="0" y="216"/>
                        </a:moveTo>
                        <a:lnTo>
                          <a:pt x="3" y="216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216"/>
                        </a:lnTo>
                        <a:close/>
                      </a:path>
                    </a:pathLst>
                  </a:custGeom>
                  <a:solidFill>
                    <a:srgbClr val="A69C7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12" name="Freeform 1948"/>
                  <p:cNvSpPr>
                    <a:spLocks/>
                  </p:cNvSpPr>
                  <p:nvPr/>
                </p:nvSpPr>
                <p:spPr bwMode="auto">
                  <a:xfrm>
                    <a:off x="1855" y="1185"/>
                    <a:ext cx="7" cy="216"/>
                  </a:xfrm>
                  <a:custGeom>
                    <a:avLst/>
                    <a:gdLst>
                      <a:gd name="T0" fmla="*/ 0 w 7"/>
                      <a:gd name="T1" fmla="*/ 216 h 216"/>
                      <a:gd name="T2" fmla="*/ 7 w 7"/>
                      <a:gd name="T3" fmla="*/ 216 h 216"/>
                      <a:gd name="T4" fmla="*/ 7 w 7"/>
                      <a:gd name="T5" fmla="*/ 0 h 216"/>
                      <a:gd name="T6" fmla="*/ 0 w 7"/>
                      <a:gd name="T7" fmla="*/ 0 h 216"/>
                      <a:gd name="T8" fmla="*/ 0 w 7"/>
                      <a:gd name="T9" fmla="*/ 216 h 216"/>
                      <a:gd name="T10" fmla="*/ 0 w 7"/>
                      <a:gd name="T11" fmla="*/ 216 h 21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216"/>
                      <a:gd name="T20" fmla="*/ 7 w 7"/>
                      <a:gd name="T21" fmla="*/ 216 h 21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216">
                        <a:moveTo>
                          <a:pt x="0" y="216"/>
                        </a:moveTo>
                        <a:lnTo>
                          <a:pt x="7" y="216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216"/>
                        </a:lnTo>
                        <a:close/>
                      </a:path>
                    </a:pathLst>
                  </a:custGeom>
                  <a:solidFill>
                    <a:srgbClr val="A69C7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13" name="Freeform 1949"/>
                  <p:cNvSpPr>
                    <a:spLocks/>
                  </p:cNvSpPr>
                  <p:nvPr/>
                </p:nvSpPr>
                <p:spPr bwMode="auto">
                  <a:xfrm>
                    <a:off x="1868" y="1185"/>
                    <a:ext cx="7" cy="216"/>
                  </a:xfrm>
                  <a:custGeom>
                    <a:avLst/>
                    <a:gdLst>
                      <a:gd name="T0" fmla="*/ 0 w 7"/>
                      <a:gd name="T1" fmla="*/ 216 h 216"/>
                      <a:gd name="T2" fmla="*/ 7 w 7"/>
                      <a:gd name="T3" fmla="*/ 216 h 216"/>
                      <a:gd name="T4" fmla="*/ 7 w 7"/>
                      <a:gd name="T5" fmla="*/ 0 h 216"/>
                      <a:gd name="T6" fmla="*/ 0 w 7"/>
                      <a:gd name="T7" fmla="*/ 0 h 216"/>
                      <a:gd name="T8" fmla="*/ 0 w 7"/>
                      <a:gd name="T9" fmla="*/ 216 h 216"/>
                      <a:gd name="T10" fmla="*/ 0 w 7"/>
                      <a:gd name="T11" fmla="*/ 216 h 21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216"/>
                      <a:gd name="T20" fmla="*/ 7 w 7"/>
                      <a:gd name="T21" fmla="*/ 216 h 21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216">
                        <a:moveTo>
                          <a:pt x="0" y="216"/>
                        </a:moveTo>
                        <a:lnTo>
                          <a:pt x="7" y="216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216"/>
                        </a:lnTo>
                        <a:close/>
                      </a:path>
                    </a:pathLst>
                  </a:custGeom>
                  <a:solidFill>
                    <a:srgbClr val="A69C7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14" name="Freeform 1950"/>
                  <p:cNvSpPr>
                    <a:spLocks/>
                  </p:cNvSpPr>
                  <p:nvPr/>
                </p:nvSpPr>
                <p:spPr bwMode="auto">
                  <a:xfrm>
                    <a:off x="1880" y="1185"/>
                    <a:ext cx="7" cy="216"/>
                  </a:xfrm>
                  <a:custGeom>
                    <a:avLst/>
                    <a:gdLst>
                      <a:gd name="T0" fmla="*/ 0 w 7"/>
                      <a:gd name="T1" fmla="*/ 216 h 216"/>
                      <a:gd name="T2" fmla="*/ 7 w 7"/>
                      <a:gd name="T3" fmla="*/ 216 h 216"/>
                      <a:gd name="T4" fmla="*/ 7 w 7"/>
                      <a:gd name="T5" fmla="*/ 0 h 216"/>
                      <a:gd name="T6" fmla="*/ 0 w 7"/>
                      <a:gd name="T7" fmla="*/ 0 h 216"/>
                      <a:gd name="T8" fmla="*/ 0 w 7"/>
                      <a:gd name="T9" fmla="*/ 216 h 216"/>
                      <a:gd name="T10" fmla="*/ 0 w 7"/>
                      <a:gd name="T11" fmla="*/ 216 h 21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216"/>
                      <a:gd name="T20" fmla="*/ 7 w 7"/>
                      <a:gd name="T21" fmla="*/ 216 h 21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216">
                        <a:moveTo>
                          <a:pt x="0" y="216"/>
                        </a:moveTo>
                        <a:lnTo>
                          <a:pt x="7" y="216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216"/>
                        </a:lnTo>
                        <a:close/>
                      </a:path>
                    </a:pathLst>
                  </a:custGeom>
                  <a:solidFill>
                    <a:srgbClr val="A69C7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15" name="Freeform 1951"/>
                  <p:cNvSpPr>
                    <a:spLocks/>
                  </p:cNvSpPr>
                  <p:nvPr/>
                </p:nvSpPr>
                <p:spPr bwMode="auto">
                  <a:xfrm>
                    <a:off x="1895" y="1185"/>
                    <a:ext cx="3" cy="216"/>
                  </a:xfrm>
                  <a:custGeom>
                    <a:avLst/>
                    <a:gdLst>
                      <a:gd name="T0" fmla="*/ 0 w 3"/>
                      <a:gd name="T1" fmla="*/ 216 h 216"/>
                      <a:gd name="T2" fmla="*/ 3 w 3"/>
                      <a:gd name="T3" fmla="*/ 216 h 216"/>
                      <a:gd name="T4" fmla="*/ 3 w 3"/>
                      <a:gd name="T5" fmla="*/ 0 h 216"/>
                      <a:gd name="T6" fmla="*/ 0 w 3"/>
                      <a:gd name="T7" fmla="*/ 0 h 216"/>
                      <a:gd name="T8" fmla="*/ 0 w 3"/>
                      <a:gd name="T9" fmla="*/ 216 h 216"/>
                      <a:gd name="T10" fmla="*/ 0 w 3"/>
                      <a:gd name="T11" fmla="*/ 216 h 21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"/>
                      <a:gd name="T19" fmla="*/ 0 h 216"/>
                      <a:gd name="T20" fmla="*/ 3 w 3"/>
                      <a:gd name="T21" fmla="*/ 216 h 21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" h="216">
                        <a:moveTo>
                          <a:pt x="0" y="216"/>
                        </a:moveTo>
                        <a:lnTo>
                          <a:pt x="3" y="216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216"/>
                        </a:lnTo>
                        <a:close/>
                      </a:path>
                    </a:pathLst>
                  </a:custGeom>
                  <a:solidFill>
                    <a:srgbClr val="A69C7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16" name="Freeform 1952"/>
                  <p:cNvSpPr>
                    <a:spLocks/>
                  </p:cNvSpPr>
                  <p:nvPr/>
                </p:nvSpPr>
                <p:spPr bwMode="auto">
                  <a:xfrm>
                    <a:off x="1905" y="1185"/>
                    <a:ext cx="6" cy="216"/>
                  </a:xfrm>
                  <a:custGeom>
                    <a:avLst/>
                    <a:gdLst>
                      <a:gd name="T0" fmla="*/ 0 w 6"/>
                      <a:gd name="T1" fmla="*/ 216 h 216"/>
                      <a:gd name="T2" fmla="*/ 6 w 6"/>
                      <a:gd name="T3" fmla="*/ 216 h 216"/>
                      <a:gd name="T4" fmla="*/ 6 w 6"/>
                      <a:gd name="T5" fmla="*/ 0 h 216"/>
                      <a:gd name="T6" fmla="*/ 0 w 6"/>
                      <a:gd name="T7" fmla="*/ 0 h 216"/>
                      <a:gd name="T8" fmla="*/ 0 w 6"/>
                      <a:gd name="T9" fmla="*/ 216 h 216"/>
                      <a:gd name="T10" fmla="*/ 0 w 6"/>
                      <a:gd name="T11" fmla="*/ 216 h 21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"/>
                      <a:gd name="T19" fmla="*/ 0 h 216"/>
                      <a:gd name="T20" fmla="*/ 6 w 6"/>
                      <a:gd name="T21" fmla="*/ 216 h 21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" h="216">
                        <a:moveTo>
                          <a:pt x="0" y="216"/>
                        </a:moveTo>
                        <a:lnTo>
                          <a:pt x="6" y="216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lnTo>
                          <a:pt x="0" y="216"/>
                        </a:lnTo>
                        <a:close/>
                      </a:path>
                    </a:pathLst>
                  </a:custGeom>
                  <a:solidFill>
                    <a:srgbClr val="A69C7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17" name="Freeform 1953"/>
                  <p:cNvSpPr>
                    <a:spLocks/>
                  </p:cNvSpPr>
                  <p:nvPr/>
                </p:nvSpPr>
                <p:spPr bwMode="auto">
                  <a:xfrm>
                    <a:off x="1918" y="1185"/>
                    <a:ext cx="5" cy="216"/>
                  </a:xfrm>
                  <a:custGeom>
                    <a:avLst/>
                    <a:gdLst>
                      <a:gd name="T0" fmla="*/ 0 w 5"/>
                      <a:gd name="T1" fmla="*/ 216 h 216"/>
                      <a:gd name="T2" fmla="*/ 5 w 5"/>
                      <a:gd name="T3" fmla="*/ 216 h 216"/>
                      <a:gd name="T4" fmla="*/ 5 w 5"/>
                      <a:gd name="T5" fmla="*/ 0 h 216"/>
                      <a:gd name="T6" fmla="*/ 0 w 5"/>
                      <a:gd name="T7" fmla="*/ 0 h 216"/>
                      <a:gd name="T8" fmla="*/ 0 w 5"/>
                      <a:gd name="T9" fmla="*/ 216 h 216"/>
                      <a:gd name="T10" fmla="*/ 0 w 5"/>
                      <a:gd name="T11" fmla="*/ 216 h 21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"/>
                      <a:gd name="T19" fmla="*/ 0 h 216"/>
                      <a:gd name="T20" fmla="*/ 5 w 5"/>
                      <a:gd name="T21" fmla="*/ 216 h 21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" h="216">
                        <a:moveTo>
                          <a:pt x="0" y="216"/>
                        </a:moveTo>
                        <a:lnTo>
                          <a:pt x="5" y="216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0" y="216"/>
                        </a:lnTo>
                        <a:close/>
                      </a:path>
                    </a:pathLst>
                  </a:custGeom>
                  <a:solidFill>
                    <a:srgbClr val="A69C7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18" name="Freeform 1954"/>
                  <p:cNvSpPr>
                    <a:spLocks/>
                  </p:cNvSpPr>
                  <p:nvPr/>
                </p:nvSpPr>
                <p:spPr bwMode="auto">
                  <a:xfrm>
                    <a:off x="1930" y="1185"/>
                    <a:ext cx="6" cy="216"/>
                  </a:xfrm>
                  <a:custGeom>
                    <a:avLst/>
                    <a:gdLst>
                      <a:gd name="T0" fmla="*/ 0 w 6"/>
                      <a:gd name="T1" fmla="*/ 216 h 216"/>
                      <a:gd name="T2" fmla="*/ 6 w 6"/>
                      <a:gd name="T3" fmla="*/ 216 h 216"/>
                      <a:gd name="T4" fmla="*/ 6 w 6"/>
                      <a:gd name="T5" fmla="*/ 0 h 216"/>
                      <a:gd name="T6" fmla="*/ 0 w 6"/>
                      <a:gd name="T7" fmla="*/ 0 h 216"/>
                      <a:gd name="T8" fmla="*/ 0 w 6"/>
                      <a:gd name="T9" fmla="*/ 216 h 216"/>
                      <a:gd name="T10" fmla="*/ 0 w 6"/>
                      <a:gd name="T11" fmla="*/ 216 h 21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"/>
                      <a:gd name="T19" fmla="*/ 0 h 216"/>
                      <a:gd name="T20" fmla="*/ 6 w 6"/>
                      <a:gd name="T21" fmla="*/ 216 h 21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" h="216">
                        <a:moveTo>
                          <a:pt x="0" y="216"/>
                        </a:moveTo>
                        <a:lnTo>
                          <a:pt x="6" y="216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lnTo>
                          <a:pt x="0" y="216"/>
                        </a:lnTo>
                        <a:close/>
                      </a:path>
                    </a:pathLst>
                  </a:custGeom>
                  <a:solidFill>
                    <a:srgbClr val="A69C7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19" name="Freeform 1955"/>
                  <p:cNvSpPr>
                    <a:spLocks/>
                  </p:cNvSpPr>
                  <p:nvPr/>
                </p:nvSpPr>
                <p:spPr bwMode="auto">
                  <a:xfrm>
                    <a:off x="1941" y="1185"/>
                    <a:ext cx="7" cy="216"/>
                  </a:xfrm>
                  <a:custGeom>
                    <a:avLst/>
                    <a:gdLst>
                      <a:gd name="T0" fmla="*/ 0 w 7"/>
                      <a:gd name="T1" fmla="*/ 216 h 216"/>
                      <a:gd name="T2" fmla="*/ 7 w 7"/>
                      <a:gd name="T3" fmla="*/ 216 h 216"/>
                      <a:gd name="T4" fmla="*/ 7 w 7"/>
                      <a:gd name="T5" fmla="*/ 0 h 216"/>
                      <a:gd name="T6" fmla="*/ 0 w 7"/>
                      <a:gd name="T7" fmla="*/ 0 h 216"/>
                      <a:gd name="T8" fmla="*/ 0 w 7"/>
                      <a:gd name="T9" fmla="*/ 216 h 216"/>
                      <a:gd name="T10" fmla="*/ 0 w 7"/>
                      <a:gd name="T11" fmla="*/ 216 h 21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216"/>
                      <a:gd name="T20" fmla="*/ 7 w 7"/>
                      <a:gd name="T21" fmla="*/ 216 h 21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216">
                        <a:moveTo>
                          <a:pt x="0" y="216"/>
                        </a:moveTo>
                        <a:lnTo>
                          <a:pt x="7" y="216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216"/>
                        </a:lnTo>
                        <a:close/>
                      </a:path>
                    </a:pathLst>
                  </a:custGeom>
                  <a:solidFill>
                    <a:srgbClr val="A69C7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20" name="Freeform 1956"/>
                  <p:cNvSpPr>
                    <a:spLocks/>
                  </p:cNvSpPr>
                  <p:nvPr/>
                </p:nvSpPr>
                <p:spPr bwMode="auto">
                  <a:xfrm>
                    <a:off x="1955" y="1185"/>
                    <a:ext cx="6" cy="216"/>
                  </a:xfrm>
                  <a:custGeom>
                    <a:avLst/>
                    <a:gdLst>
                      <a:gd name="T0" fmla="*/ 0 w 6"/>
                      <a:gd name="T1" fmla="*/ 216 h 216"/>
                      <a:gd name="T2" fmla="*/ 6 w 6"/>
                      <a:gd name="T3" fmla="*/ 216 h 216"/>
                      <a:gd name="T4" fmla="*/ 6 w 6"/>
                      <a:gd name="T5" fmla="*/ 0 h 216"/>
                      <a:gd name="T6" fmla="*/ 0 w 6"/>
                      <a:gd name="T7" fmla="*/ 0 h 216"/>
                      <a:gd name="T8" fmla="*/ 0 w 6"/>
                      <a:gd name="T9" fmla="*/ 216 h 216"/>
                      <a:gd name="T10" fmla="*/ 0 w 6"/>
                      <a:gd name="T11" fmla="*/ 216 h 21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"/>
                      <a:gd name="T19" fmla="*/ 0 h 216"/>
                      <a:gd name="T20" fmla="*/ 6 w 6"/>
                      <a:gd name="T21" fmla="*/ 216 h 21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" h="216">
                        <a:moveTo>
                          <a:pt x="0" y="216"/>
                        </a:moveTo>
                        <a:lnTo>
                          <a:pt x="6" y="216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lnTo>
                          <a:pt x="0" y="216"/>
                        </a:lnTo>
                        <a:close/>
                      </a:path>
                    </a:pathLst>
                  </a:custGeom>
                  <a:solidFill>
                    <a:srgbClr val="A69C7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21" name="Freeform 1957"/>
                  <p:cNvSpPr>
                    <a:spLocks/>
                  </p:cNvSpPr>
                  <p:nvPr/>
                </p:nvSpPr>
                <p:spPr bwMode="auto">
                  <a:xfrm>
                    <a:off x="1514" y="1364"/>
                    <a:ext cx="52" cy="66"/>
                  </a:xfrm>
                  <a:custGeom>
                    <a:avLst/>
                    <a:gdLst>
                      <a:gd name="T0" fmla="*/ 0 w 52"/>
                      <a:gd name="T1" fmla="*/ 41 h 66"/>
                      <a:gd name="T2" fmla="*/ 0 w 52"/>
                      <a:gd name="T3" fmla="*/ 0 h 66"/>
                      <a:gd name="T4" fmla="*/ 52 w 52"/>
                      <a:gd name="T5" fmla="*/ 0 h 66"/>
                      <a:gd name="T6" fmla="*/ 52 w 52"/>
                      <a:gd name="T7" fmla="*/ 66 h 66"/>
                      <a:gd name="T8" fmla="*/ 0 w 52"/>
                      <a:gd name="T9" fmla="*/ 41 h 66"/>
                      <a:gd name="T10" fmla="*/ 0 w 52"/>
                      <a:gd name="T11" fmla="*/ 41 h 6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2"/>
                      <a:gd name="T19" fmla="*/ 0 h 66"/>
                      <a:gd name="T20" fmla="*/ 52 w 52"/>
                      <a:gd name="T21" fmla="*/ 66 h 6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2" h="66">
                        <a:moveTo>
                          <a:pt x="0" y="41"/>
                        </a:moveTo>
                        <a:lnTo>
                          <a:pt x="0" y="0"/>
                        </a:lnTo>
                        <a:lnTo>
                          <a:pt x="52" y="0"/>
                        </a:lnTo>
                        <a:lnTo>
                          <a:pt x="52" y="66"/>
                        </a:lnTo>
                        <a:lnTo>
                          <a:pt x="0" y="41"/>
                        </a:lnTo>
                        <a:close/>
                      </a:path>
                    </a:pathLst>
                  </a:custGeom>
                  <a:solidFill>
                    <a:srgbClr val="FFE6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22" name="Freeform 1958"/>
                  <p:cNvSpPr>
                    <a:spLocks/>
                  </p:cNvSpPr>
                  <p:nvPr/>
                </p:nvSpPr>
                <p:spPr bwMode="auto">
                  <a:xfrm>
                    <a:off x="2697" y="1076"/>
                    <a:ext cx="93" cy="357"/>
                  </a:xfrm>
                  <a:custGeom>
                    <a:avLst/>
                    <a:gdLst>
                      <a:gd name="T0" fmla="*/ 34 w 93"/>
                      <a:gd name="T1" fmla="*/ 0 h 357"/>
                      <a:gd name="T2" fmla="*/ 93 w 93"/>
                      <a:gd name="T3" fmla="*/ 7 h 357"/>
                      <a:gd name="T4" fmla="*/ 93 w 93"/>
                      <a:gd name="T5" fmla="*/ 357 h 357"/>
                      <a:gd name="T6" fmla="*/ 21 w 93"/>
                      <a:gd name="T7" fmla="*/ 357 h 357"/>
                      <a:gd name="T8" fmla="*/ 0 w 93"/>
                      <a:gd name="T9" fmla="*/ 41 h 357"/>
                      <a:gd name="T10" fmla="*/ 34 w 93"/>
                      <a:gd name="T11" fmla="*/ 0 h 357"/>
                      <a:gd name="T12" fmla="*/ 34 w 93"/>
                      <a:gd name="T13" fmla="*/ 0 h 35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3"/>
                      <a:gd name="T22" fmla="*/ 0 h 357"/>
                      <a:gd name="T23" fmla="*/ 93 w 93"/>
                      <a:gd name="T24" fmla="*/ 357 h 35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3" h="357">
                        <a:moveTo>
                          <a:pt x="34" y="0"/>
                        </a:moveTo>
                        <a:lnTo>
                          <a:pt x="93" y="7"/>
                        </a:lnTo>
                        <a:lnTo>
                          <a:pt x="93" y="357"/>
                        </a:lnTo>
                        <a:lnTo>
                          <a:pt x="21" y="357"/>
                        </a:lnTo>
                        <a:lnTo>
                          <a:pt x="0" y="41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9E9EA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23" name="Freeform 1959"/>
                  <p:cNvSpPr>
                    <a:spLocks/>
                  </p:cNvSpPr>
                  <p:nvPr/>
                </p:nvSpPr>
                <p:spPr bwMode="auto">
                  <a:xfrm>
                    <a:off x="2586" y="1073"/>
                    <a:ext cx="145" cy="48"/>
                  </a:xfrm>
                  <a:custGeom>
                    <a:avLst/>
                    <a:gdLst>
                      <a:gd name="T0" fmla="*/ 0 w 145"/>
                      <a:gd name="T1" fmla="*/ 35 h 48"/>
                      <a:gd name="T2" fmla="*/ 0 w 145"/>
                      <a:gd name="T3" fmla="*/ 0 h 48"/>
                      <a:gd name="T4" fmla="*/ 145 w 145"/>
                      <a:gd name="T5" fmla="*/ 0 h 48"/>
                      <a:gd name="T6" fmla="*/ 145 w 145"/>
                      <a:gd name="T7" fmla="*/ 48 h 48"/>
                      <a:gd name="T8" fmla="*/ 0 w 145"/>
                      <a:gd name="T9" fmla="*/ 35 h 48"/>
                      <a:gd name="T10" fmla="*/ 0 w 145"/>
                      <a:gd name="T11" fmla="*/ 35 h 4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45"/>
                      <a:gd name="T19" fmla="*/ 0 h 48"/>
                      <a:gd name="T20" fmla="*/ 145 w 145"/>
                      <a:gd name="T21" fmla="*/ 48 h 4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45" h="48">
                        <a:moveTo>
                          <a:pt x="0" y="35"/>
                        </a:moveTo>
                        <a:lnTo>
                          <a:pt x="0" y="0"/>
                        </a:lnTo>
                        <a:lnTo>
                          <a:pt x="145" y="0"/>
                        </a:lnTo>
                        <a:lnTo>
                          <a:pt x="145" y="48"/>
                        </a:lnTo>
                        <a:lnTo>
                          <a:pt x="0" y="35"/>
                        </a:lnTo>
                        <a:close/>
                      </a:path>
                    </a:pathLst>
                  </a:custGeom>
                  <a:solidFill>
                    <a:srgbClr val="B8B8D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24" name="Freeform 1960"/>
                  <p:cNvSpPr>
                    <a:spLocks/>
                  </p:cNvSpPr>
                  <p:nvPr/>
                </p:nvSpPr>
                <p:spPr bwMode="auto">
                  <a:xfrm>
                    <a:off x="2552" y="1101"/>
                    <a:ext cx="189" cy="329"/>
                  </a:xfrm>
                  <a:custGeom>
                    <a:avLst/>
                    <a:gdLst>
                      <a:gd name="T0" fmla="*/ 0 w 189"/>
                      <a:gd name="T1" fmla="*/ 295 h 329"/>
                      <a:gd name="T2" fmla="*/ 0 w 189"/>
                      <a:gd name="T3" fmla="*/ 0 h 329"/>
                      <a:gd name="T4" fmla="*/ 189 w 189"/>
                      <a:gd name="T5" fmla="*/ 0 h 329"/>
                      <a:gd name="T6" fmla="*/ 189 w 189"/>
                      <a:gd name="T7" fmla="*/ 327 h 329"/>
                      <a:gd name="T8" fmla="*/ 118 w 189"/>
                      <a:gd name="T9" fmla="*/ 329 h 329"/>
                      <a:gd name="T10" fmla="*/ 0 w 189"/>
                      <a:gd name="T11" fmla="*/ 295 h 329"/>
                      <a:gd name="T12" fmla="*/ 0 w 189"/>
                      <a:gd name="T13" fmla="*/ 295 h 32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89"/>
                      <a:gd name="T22" fmla="*/ 0 h 329"/>
                      <a:gd name="T23" fmla="*/ 189 w 189"/>
                      <a:gd name="T24" fmla="*/ 329 h 32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89" h="329">
                        <a:moveTo>
                          <a:pt x="0" y="295"/>
                        </a:moveTo>
                        <a:lnTo>
                          <a:pt x="0" y="0"/>
                        </a:lnTo>
                        <a:lnTo>
                          <a:pt x="189" y="0"/>
                        </a:lnTo>
                        <a:lnTo>
                          <a:pt x="189" y="327"/>
                        </a:lnTo>
                        <a:lnTo>
                          <a:pt x="118" y="329"/>
                        </a:lnTo>
                        <a:lnTo>
                          <a:pt x="0" y="295"/>
                        </a:lnTo>
                        <a:close/>
                      </a:path>
                    </a:pathLst>
                  </a:custGeom>
                  <a:solidFill>
                    <a:srgbClr val="B8B8D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25" name="Freeform 1961"/>
                  <p:cNvSpPr>
                    <a:spLocks/>
                  </p:cNvSpPr>
                  <p:nvPr/>
                </p:nvSpPr>
                <p:spPr bwMode="auto">
                  <a:xfrm>
                    <a:off x="2572" y="1096"/>
                    <a:ext cx="146" cy="348"/>
                  </a:xfrm>
                  <a:custGeom>
                    <a:avLst/>
                    <a:gdLst>
                      <a:gd name="T0" fmla="*/ 0 w 146"/>
                      <a:gd name="T1" fmla="*/ 289 h 348"/>
                      <a:gd name="T2" fmla="*/ 0 w 146"/>
                      <a:gd name="T3" fmla="*/ 0 h 348"/>
                      <a:gd name="T4" fmla="*/ 146 w 146"/>
                      <a:gd name="T5" fmla="*/ 0 h 348"/>
                      <a:gd name="T6" fmla="*/ 146 w 146"/>
                      <a:gd name="T7" fmla="*/ 330 h 348"/>
                      <a:gd name="T8" fmla="*/ 114 w 146"/>
                      <a:gd name="T9" fmla="*/ 348 h 348"/>
                      <a:gd name="T10" fmla="*/ 0 w 146"/>
                      <a:gd name="T11" fmla="*/ 289 h 348"/>
                      <a:gd name="T12" fmla="*/ 0 w 146"/>
                      <a:gd name="T13" fmla="*/ 289 h 34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6"/>
                      <a:gd name="T22" fmla="*/ 0 h 348"/>
                      <a:gd name="T23" fmla="*/ 146 w 146"/>
                      <a:gd name="T24" fmla="*/ 348 h 34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6" h="348">
                        <a:moveTo>
                          <a:pt x="0" y="289"/>
                        </a:moveTo>
                        <a:lnTo>
                          <a:pt x="0" y="0"/>
                        </a:lnTo>
                        <a:lnTo>
                          <a:pt x="146" y="0"/>
                        </a:lnTo>
                        <a:lnTo>
                          <a:pt x="146" y="330"/>
                        </a:lnTo>
                        <a:lnTo>
                          <a:pt x="114" y="348"/>
                        </a:lnTo>
                        <a:lnTo>
                          <a:pt x="0" y="289"/>
                        </a:lnTo>
                        <a:close/>
                      </a:path>
                    </a:pathLst>
                  </a:custGeom>
                  <a:solidFill>
                    <a:srgbClr val="D4D4E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26" name="Freeform 1962"/>
                  <p:cNvSpPr>
                    <a:spLocks/>
                  </p:cNvSpPr>
                  <p:nvPr/>
                </p:nvSpPr>
                <p:spPr bwMode="auto">
                  <a:xfrm>
                    <a:off x="2579" y="1101"/>
                    <a:ext cx="114" cy="282"/>
                  </a:xfrm>
                  <a:custGeom>
                    <a:avLst/>
                    <a:gdLst>
                      <a:gd name="T0" fmla="*/ 7 w 114"/>
                      <a:gd name="T1" fmla="*/ 257 h 282"/>
                      <a:gd name="T2" fmla="*/ 0 w 114"/>
                      <a:gd name="T3" fmla="*/ 0 h 282"/>
                      <a:gd name="T4" fmla="*/ 105 w 114"/>
                      <a:gd name="T5" fmla="*/ 2 h 282"/>
                      <a:gd name="T6" fmla="*/ 59 w 114"/>
                      <a:gd name="T7" fmla="*/ 50 h 282"/>
                      <a:gd name="T8" fmla="*/ 114 w 114"/>
                      <a:gd name="T9" fmla="*/ 75 h 282"/>
                      <a:gd name="T10" fmla="*/ 94 w 114"/>
                      <a:gd name="T11" fmla="*/ 282 h 282"/>
                      <a:gd name="T12" fmla="*/ 7 w 114"/>
                      <a:gd name="T13" fmla="*/ 257 h 282"/>
                      <a:gd name="T14" fmla="*/ 7 w 114"/>
                      <a:gd name="T15" fmla="*/ 257 h 28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14"/>
                      <a:gd name="T25" fmla="*/ 0 h 282"/>
                      <a:gd name="T26" fmla="*/ 114 w 114"/>
                      <a:gd name="T27" fmla="*/ 282 h 28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14" h="282">
                        <a:moveTo>
                          <a:pt x="7" y="257"/>
                        </a:moveTo>
                        <a:lnTo>
                          <a:pt x="0" y="0"/>
                        </a:lnTo>
                        <a:lnTo>
                          <a:pt x="105" y="2"/>
                        </a:lnTo>
                        <a:lnTo>
                          <a:pt x="59" y="50"/>
                        </a:lnTo>
                        <a:lnTo>
                          <a:pt x="114" y="75"/>
                        </a:lnTo>
                        <a:lnTo>
                          <a:pt x="94" y="282"/>
                        </a:lnTo>
                        <a:lnTo>
                          <a:pt x="7" y="257"/>
                        </a:lnTo>
                        <a:close/>
                      </a:path>
                    </a:pathLst>
                  </a:custGeom>
                  <a:solidFill>
                    <a:srgbClr val="F0F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27" name="Freeform 1963"/>
                  <p:cNvSpPr>
                    <a:spLocks/>
                  </p:cNvSpPr>
                  <p:nvPr/>
                </p:nvSpPr>
                <p:spPr bwMode="auto">
                  <a:xfrm>
                    <a:off x="2575" y="1108"/>
                    <a:ext cx="136" cy="13"/>
                  </a:xfrm>
                  <a:custGeom>
                    <a:avLst/>
                    <a:gdLst>
                      <a:gd name="T0" fmla="*/ 0 w 136"/>
                      <a:gd name="T1" fmla="*/ 13 h 13"/>
                      <a:gd name="T2" fmla="*/ 136 w 136"/>
                      <a:gd name="T3" fmla="*/ 13 h 13"/>
                      <a:gd name="T4" fmla="*/ 136 w 136"/>
                      <a:gd name="T5" fmla="*/ 0 h 13"/>
                      <a:gd name="T6" fmla="*/ 0 w 136"/>
                      <a:gd name="T7" fmla="*/ 0 h 13"/>
                      <a:gd name="T8" fmla="*/ 0 w 136"/>
                      <a:gd name="T9" fmla="*/ 13 h 13"/>
                      <a:gd name="T10" fmla="*/ 0 w 136"/>
                      <a:gd name="T11" fmla="*/ 13 h 1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36"/>
                      <a:gd name="T19" fmla="*/ 0 h 13"/>
                      <a:gd name="T20" fmla="*/ 136 w 136"/>
                      <a:gd name="T21" fmla="*/ 13 h 1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36" h="13">
                        <a:moveTo>
                          <a:pt x="0" y="13"/>
                        </a:moveTo>
                        <a:lnTo>
                          <a:pt x="136" y="13"/>
                        </a:lnTo>
                        <a:lnTo>
                          <a:pt x="136" y="0"/>
                        </a:lnTo>
                        <a:lnTo>
                          <a:pt x="0" y="0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D1BDB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28" name="Freeform 1964"/>
                  <p:cNvSpPr>
                    <a:spLocks/>
                  </p:cNvSpPr>
                  <p:nvPr/>
                </p:nvSpPr>
                <p:spPr bwMode="auto">
                  <a:xfrm>
                    <a:off x="2575" y="1133"/>
                    <a:ext cx="138" cy="15"/>
                  </a:xfrm>
                  <a:custGeom>
                    <a:avLst/>
                    <a:gdLst>
                      <a:gd name="T0" fmla="*/ 0 w 138"/>
                      <a:gd name="T1" fmla="*/ 15 h 15"/>
                      <a:gd name="T2" fmla="*/ 138 w 138"/>
                      <a:gd name="T3" fmla="*/ 15 h 15"/>
                      <a:gd name="T4" fmla="*/ 138 w 138"/>
                      <a:gd name="T5" fmla="*/ 0 h 15"/>
                      <a:gd name="T6" fmla="*/ 0 w 138"/>
                      <a:gd name="T7" fmla="*/ 0 h 15"/>
                      <a:gd name="T8" fmla="*/ 0 w 138"/>
                      <a:gd name="T9" fmla="*/ 15 h 15"/>
                      <a:gd name="T10" fmla="*/ 0 w 138"/>
                      <a:gd name="T11" fmla="*/ 15 h 1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38"/>
                      <a:gd name="T19" fmla="*/ 0 h 15"/>
                      <a:gd name="T20" fmla="*/ 138 w 138"/>
                      <a:gd name="T21" fmla="*/ 15 h 1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38" h="15">
                        <a:moveTo>
                          <a:pt x="0" y="15"/>
                        </a:moveTo>
                        <a:lnTo>
                          <a:pt x="138" y="15"/>
                        </a:lnTo>
                        <a:lnTo>
                          <a:pt x="138" y="0"/>
                        </a:lnTo>
                        <a:lnTo>
                          <a:pt x="0" y="0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D1BDB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29" name="Freeform 1965"/>
                  <p:cNvSpPr>
                    <a:spLocks/>
                  </p:cNvSpPr>
                  <p:nvPr/>
                </p:nvSpPr>
                <p:spPr bwMode="auto">
                  <a:xfrm>
                    <a:off x="2575" y="1160"/>
                    <a:ext cx="138" cy="13"/>
                  </a:xfrm>
                  <a:custGeom>
                    <a:avLst/>
                    <a:gdLst>
                      <a:gd name="T0" fmla="*/ 0 w 138"/>
                      <a:gd name="T1" fmla="*/ 13 h 13"/>
                      <a:gd name="T2" fmla="*/ 138 w 138"/>
                      <a:gd name="T3" fmla="*/ 13 h 13"/>
                      <a:gd name="T4" fmla="*/ 138 w 138"/>
                      <a:gd name="T5" fmla="*/ 0 h 13"/>
                      <a:gd name="T6" fmla="*/ 0 w 138"/>
                      <a:gd name="T7" fmla="*/ 0 h 13"/>
                      <a:gd name="T8" fmla="*/ 0 w 138"/>
                      <a:gd name="T9" fmla="*/ 13 h 13"/>
                      <a:gd name="T10" fmla="*/ 0 w 138"/>
                      <a:gd name="T11" fmla="*/ 13 h 1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38"/>
                      <a:gd name="T19" fmla="*/ 0 h 13"/>
                      <a:gd name="T20" fmla="*/ 138 w 138"/>
                      <a:gd name="T21" fmla="*/ 13 h 1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38" h="13">
                        <a:moveTo>
                          <a:pt x="0" y="13"/>
                        </a:moveTo>
                        <a:lnTo>
                          <a:pt x="138" y="13"/>
                        </a:lnTo>
                        <a:lnTo>
                          <a:pt x="138" y="0"/>
                        </a:lnTo>
                        <a:lnTo>
                          <a:pt x="0" y="0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D1BDB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30" name="Freeform 1966"/>
                  <p:cNvSpPr>
                    <a:spLocks/>
                  </p:cNvSpPr>
                  <p:nvPr/>
                </p:nvSpPr>
                <p:spPr bwMode="auto">
                  <a:xfrm>
                    <a:off x="2575" y="1185"/>
                    <a:ext cx="138" cy="14"/>
                  </a:xfrm>
                  <a:custGeom>
                    <a:avLst/>
                    <a:gdLst>
                      <a:gd name="T0" fmla="*/ 0 w 138"/>
                      <a:gd name="T1" fmla="*/ 14 h 14"/>
                      <a:gd name="T2" fmla="*/ 138 w 138"/>
                      <a:gd name="T3" fmla="*/ 14 h 14"/>
                      <a:gd name="T4" fmla="*/ 138 w 138"/>
                      <a:gd name="T5" fmla="*/ 0 h 14"/>
                      <a:gd name="T6" fmla="*/ 0 w 138"/>
                      <a:gd name="T7" fmla="*/ 0 h 14"/>
                      <a:gd name="T8" fmla="*/ 0 w 138"/>
                      <a:gd name="T9" fmla="*/ 14 h 14"/>
                      <a:gd name="T10" fmla="*/ 0 w 138"/>
                      <a:gd name="T11" fmla="*/ 14 h 1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38"/>
                      <a:gd name="T19" fmla="*/ 0 h 14"/>
                      <a:gd name="T20" fmla="*/ 138 w 138"/>
                      <a:gd name="T21" fmla="*/ 14 h 1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38" h="14">
                        <a:moveTo>
                          <a:pt x="0" y="14"/>
                        </a:moveTo>
                        <a:lnTo>
                          <a:pt x="138" y="14"/>
                        </a:lnTo>
                        <a:lnTo>
                          <a:pt x="138" y="0"/>
                        </a:lnTo>
                        <a:lnTo>
                          <a:pt x="0" y="0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D1BDB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31" name="Freeform 1967"/>
                  <p:cNvSpPr>
                    <a:spLocks/>
                  </p:cNvSpPr>
                  <p:nvPr/>
                </p:nvSpPr>
                <p:spPr bwMode="auto">
                  <a:xfrm>
                    <a:off x="2577" y="1212"/>
                    <a:ext cx="138" cy="14"/>
                  </a:xfrm>
                  <a:custGeom>
                    <a:avLst/>
                    <a:gdLst>
                      <a:gd name="T0" fmla="*/ 0 w 138"/>
                      <a:gd name="T1" fmla="*/ 14 h 14"/>
                      <a:gd name="T2" fmla="*/ 138 w 138"/>
                      <a:gd name="T3" fmla="*/ 14 h 14"/>
                      <a:gd name="T4" fmla="*/ 138 w 138"/>
                      <a:gd name="T5" fmla="*/ 0 h 14"/>
                      <a:gd name="T6" fmla="*/ 0 w 138"/>
                      <a:gd name="T7" fmla="*/ 0 h 14"/>
                      <a:gd name="T8" fmla="*/ 0 w 138"/>
                      <a:gd name="T9" fmla="*/ 14 h 14"/>
                      <a:gd name="T10" fmla="*/ 0 w 138"/>
                      <a:gd name="T11" fmla="*/ 14 h 1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38"/>
                      <a:gd name="T19" fmla="*/ 0 h 14"/>
                      <a:gd name="T20" fmla="*/ 138 w 138"/>
                      <a:gd name="T21" fmla="*/ 14 h 1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38" h="14">
                        <a:moveTo>
                          <a:pt x="0" y="14"/>
                        </a:moveTo>
                        <a:lnTo>
                          <a:pt x="138" y="14"/>
                        </a:lnTo>
                        <a:lnTo>
                          <a:pt x="138" y="0"/>
                        </a:lnTo>
                        <a:lnTo>
                          <a:pt x="0" y="0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D1BDB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32" name="Freeform 1968"/>
                  <p:cNvSpPr>
                    <a:spLocks/>
                  </p:cNvSpPr>
                  <p:nvPr/>
                </p:nvSpPr>
                <p:spPr bwMode="auto">
                  <a:xfrm>
                    <a:off x="2577" y="1237"/>
                    <a:ext cx="138" cy="14"/>
                  </a:xfrm>
                  <a:custGeom>
                    <a:avLst/>
                    <a:gdLst>
                      <a:gd name="T0" fmla="*/ 0 w 138"/>
                      <a:gd name="T1" fmla="*/ 14 h 14"/>
                      <a:gd name="T2" fmla="*/ 138 w 138"/>
                      <a:gd name="T3" fmla="*/ 14 h 14"/>
                      <a:gd name="T4" fmla="*/ 138 w 138"/>
                      <a:gd name="T5" fmla="*/ 0 h 14"/>
                      <a:gd name="T6" fmla="*/ 0 w 138"/>
                      <a:gd name="T7" fmla="*/ 0 h 14"/>
                      <a:gd name="T8" fmla="*/ 0 w 138"/>
                      <a:gd name="T9" fmla="*/ 14 h 14"/>
                      <a:gd name="T10" fmla="*/ 0 w 138"/>
                      <a:gd name="T11" fmla="*/ 14 h 1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38"/>
                      <a:gd name="T19" fmla="*/ 0 h 14"/>
                      <a:gd name="T20" fmla="*/ 138 w 138"/>
                      <a:gd name="T21" fmla="*/ 14 h 1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38" h="14">
                        <a:moveTo>
                          <a:pt x="0" y="14"/>
                        </a:moveTo>
                        <a:lnTo>
                          <a:pt x="138" y="14"/>
                        </a:lnTo>
                        <a:lnTo>
                          <a:pt x="138" y="0"/>
                        </a:lnTo>
                        <a:lnTo>
                          <a:pt x="0" y="0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D1BDB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33" name="Freeform 1969"/>
                  <p:cNvSpPr>
                    <a:spLocks/>
                  </p:cNvSpPr>
                  <p:nvPr/>
                </p:nvSpPr>
                <p:spPr bwMode="auto">
                  <a:xfrm>
                    <a:off x="2577" y="1264"/>
                    <a:ext cx="138" cy="14"/>
                  </a:xfrm>
                  <a:custGeom>
                    <a:avLst/>
                    <a:gdLst>
                      <a:gd name="T0" fmla="*/ 0 w 138"/>
                      <a:gd name="T1" fmla="*/ 14 h 14"/>
                      <a:gd name="T2" fmla="*/ 138 w 138"/>
                      <a:gd name="T3" fmla="*/ 14 h 14"/>
                      <a:gd name="T4" fmla="*/ 138 w 138"/>
                      <a:gd name="T5" fmla="*/ 0 h 14"/>
                      <a:gd name="T6" fmla="*/ 0 w 138"/>
                      <a:gd name="T7" fmla="*/ 0 h 14"/>
                      <a:gd name="T8" fmla="*/ 0 w 138"/>
                      <a:gd name="T9" fmla="*/ 14 h 14"/>
                      <a:gd name="T10" fmla="*/ 0 w 138"/>
                      <a:gd name="T11" fmla="*/ 14 h 1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38"/>
                      <a:gd name="T19" fmla="*/ 0 h 14"/>
                      <a:gd name="T20" fmla="*/ 138 w 138"/>
                      <a:gd name="T21" fmla="*/ 14 h 1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38" h="14">
                        <a:moveTo>
                          <a:pt x="0" y="14"/>
                        </a:moveTo>
                        <a:lnTo>
                          <a:pt x="138" y="14"/>
                        </a:lnTo>
                        <a:lnTo>
                          <a:pt x="138" y="0"/>
                        </a:lnTo>
                        <a:lnTo>
                          <a:pt x="0" y="0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D1BDB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34" name="Freeform 1970"/>
                  <p:cNvSpPr>
                    <a:spLocks/>
                  </p:cNvSpPr>
                  <p:nvPr/>
                </p:nvSpPr>
                <p:spPr bwMode="auto">
                  <a:xfrm>
                    <a:off x="2577" y="1289"/>
                    <a:ext cx="138" cy="14"/>
                  </a:xfrm>
                  <a:custGeom>
                    <a:avLst/>
                    <a:gdLst>
                      <a:gd name="T0" fmla="*/ 0 w 138"/>
                      <a:gd name="T1" fmla="*/ 14 h 14"/>
                      <a:gd name="T2" fmla="*/ 138 w 138"/>
                      <a:gd name="T3" fmla="*/ 14 h 14"/>
                      <a:gd name="T4" fmla="*/ 138 w 138"/>
                      <a:gd name="T5" fmla="*/ 0 h 14"/>
                      <a:gd name="T6" fmla="*/ 0 w 138"/>
                      <a:gd name="T7" fmla="*/ 0 h 14"/>
                      <a:gd name="T8" fmla="*/ 0 w 138"/>
                      <a:gd name="T9" fmla="*/ 14 h 14"/>
                      <a:gd name="T10" fmla="*/ 0 w 138"/>
                      <a:gd name="T11" fmla="*/ 14 h 1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38"/>
                      <a:gd name="T19" fmla="*/ 0 h 14"/>
                      <a:gd name="T20" fmla="*/ 138 w 138"/>
                      <a:gd name="T21" fmla="*/ 14 h 1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38" h="14">
                        <a:moveTo>
                          <a:pt x="0" y="14"/>
                        </a:moveTo>
                        <a:lnTo>
                          <a:pt x="138" y="14"/>
                        </a:lnTo>
                        <a:lnTo>
                          <a:pt x="138" y="0"/>
                        </a:lnTo>
                        <a:lnTo>
                          <a:pt x="0" y="0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D1BDB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35" name="Freeform 1971"/>
                  <p:cNvSpPr>
                    <a:spLocks/>
                  </p:cNvSpPr>
                  <p:nvPr/>
                </p:nvSpPr>
                <p:spPr bwMode="auto">
                  <a:xfrm>
                    <a:off x="2577" y="1319"/>
                    <a:ext cx="138" cy="13"/>
                  </a:xfrm>
                  <a:custGeom>
                    <a:avLst/>
                    <a:gdLst>
                      <a:gd name="T0" fmla="*/ 0 w 138"/>
                      <a:gd name="T1" fmla="*/ 13 h 13"/>
                      <a:gd name="T2" fmla="*/ 138 w 138"/>
                      <a:gd name="T3" fmla="*/ 13 h 13"/>
                      <a:gd name="T4" fmla="*/ 138 w 138"/>
                      <a:gd name="T5" fmla="*/ 0 h 13"/>
                      <a:gd name="T6" fmla="*/ 0 w 138"/>
                      <a:gd name="T7" fmla="*/ 0 h 13"/>
                      <a:gd name="T8" fmla="*/ 0 w 138"/>
                      <a:gd name="T9" fmla="*/ 13 h 13"/>
                      <a:gd name="T10" fmla="*/ 0 w 138"/>
                      <a:gd name="T11" fmla="*/ 13 h 1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38"/>
                      <a:gd name="T19" fmla="*/ 0 h 13"/>
                      <a:gd name="T20" fmla="*/ 138 w 138"/>
                      <a:gd name="T21" fmla="*/ 13 h 1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38" h="13">
                        <a:moveTo>
                          <a:pt x="0" y="13"/>
                        </a:moveTo>
                        <a:lnTo>
                          <a:pt x="138" y="13"/>
                        </a:lnTo>
                        <a:lnTo>
                          <a:pt x="138" y="0"/>
                        </a:lnTo>
                        <a:lnTo>
                          <a:pt x="0" y="0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D1BDB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36" name="Freeform 1972"/>
                  <p:cNvSpPr>
                    <a:spLocks/>
                  </p:cNvSpPr>
                  <p:nvPr/>
                </p:nvSpPr>
                <p:spPr bwMode="auto">
                  <a:xfrm>
                    <a:off x="2577" y="1344"/>
                    <a:ext cx="138" cy="14"/>
                  </a:xfrm>
                  <a:custGeom>
                    <a:avLst/>
                    <a:gdLst>
                      <a:gd name="T0" fmla="*/ 0 w 138"/>
                      <a:gd name="T1" fmla="*/ 14 h 14"/>
                      <a:gd name="T2" fmla="*/ 138 w 138"/>
                      <a:gd name="T3" fmla="*/ 14 h 14"/>
                      <a:gd name="T4" fmla="*/ 138 w 138"/>
                      <a:gd name="T5" fmla="*/ 0 h 14"/>
                      <a:gd name="T6" fmla="*/ 0 w 138"/>
                      <a:gd name="T7" fmla="*/ 0 h 14"/>
                      <a:gd name="T8" fmla="*/ 0 w 138"/>
                      <a:gd name="T9" fmla="*/ 14 h 14"/>
                      <a:gd name="T10" fmla="*/ 0 w 138"/>
                      <a:gd name="T11" fmla="*/ 14 h 1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38"/>
                      <a:gd name="T19" fmla="*/ 0 h 14"/>
                      <a:gd name="T20" fmla="*/ 138 w 138"/>
                      <a:gd name="T21" fmla="*/ 14 h 1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38" h="14">
                        <a:moveTo>
                          <a:pt x="0" y="14"/>
                        </a:moveTo>
                        <a:lnTo>
                          <a:pt x="138" y="14"/>
                        </a:lnTo>
                        <a:lnTo>
                          <a:pt x="138" y="0"/>
                        </a:lnTo>
                        <a:lnTo>
                          <a:pt x="0" y="0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D1BDB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37" name="Freeform 1973"/>
                  <p:cNvSpPr>
                    <a:spLocks/>
                  </p:cNvSpPr>
                  <p:nvPr/>
                </p:nvSpPr>
                <p:spPr bwMode="auto">
                  <a:xfrm>
                    <a:off x="2913" y="1069"/>
                    <a:ext cx="112" cy="313"/>
                  </a:xfrm>
                  <a:custGeom>
                    <a:avLst/>
                    <a:gdLst>
                      <a:gd name="T0" fmla="*/ 0 w 112"/>
                      <a:gd name="T1" fmla="*/ 46 h 313"/>
                      <a:gd name="T2" fmla="*/ 75 w 112"/>
                      <a:gd name="T3" fmla="*/ 0 h 313"/>
                      <a:gd name="T4" fmla="*/ 112 w 112"/>
                      <a:gd name="T5" fmla="*/ 9 h 313"/>
                      <a:gd name="T6" fmla="*/ 112 w 112"/>
                      <a:gd name="T7" fmla="*/ 305 h 313"/>
                      <a:gd name="T8" fmla="*/ 28 w 112"/>
                      <a:gd name="T9" fmla="*/ 313 h 313"/>
                      <a:gd name="T10" fmla="*/ 0 w 112"/>
                      <a:gd name="T11" fmla="*/ 46 h 313"/>
                      <a:gd name="T12" fmla="*/ 0 w 112"/>
                      <a:gd name="T13" fmla="*/ 46 h 31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12"/>
                      <a:gd name="T22" fmla="*/ 0 h 313"/>
                      <a:gd name="T23" fmla="*/ 112 w 112"/>
                      <a:gd name="T24" fmla="*/ 313 h 31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12" h="313">
                        <a:moveTo>
                          <a:pt x="0" y="46"/>
                        </a:moveTo>
                        <a:lnTo>
                          <a:pt x="75" y="0"/>
                        </a:lnTo>
                        <a:lnTo>
                          <a:pt x="112" y="9"/>
                        </a:lnTo>
                        <a:lnTo>
                          <a:pt x="112" y="305"/>
                        </a:lnTo>
                        <a:lnTo>
                          <a:pt x="28" y="313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rgbClr val="F5D9B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38" name="Freeform 1974"/>
                  <p:cNvSpPr>
                    <a:spLocks/>
                  </p:cNvSpPr>
                  <p:nvPr/>
                </p:nvSpPr>
                <p:spPr bwMode="auto">
                  <a:xfrm>
                    <a:off x="2824" y="1069"/>
                    <a:ext cx="166" cy="373"/>
                  </a:xfrm>
                  <a:custGeom>
                    <a:avLst/>
                    <a:gdLst>
                      <a:gd name="T0" fmla="*/ 0 w 166"/>
                      <a:gd name="T1" fmla="*/ 305 h 373"/>
                      <a:gd name="T2" fmla="*/ 0 w 166"/>
                      <a:gd name="T3" fmla="*/ 0 h 373"/>
                      <a:gd name="T4" fmla="*/ 166 w 166"/>
                      <a:gd name="T5" fmla="*/ 0 h 373"/>
                      <a:gd name="T6" fmla="*/ 166 w 166"/>
                      <a:gd name="T7" fmla="*/ 359 h 373"/>
                      <a:gd name="T8" fmla="*/ 42 w 166"/>
                      <a:gd name="T9" fmla="*/ 373 h 373"/>
                      <a:gd name="T10" fmla="*/ 0 w 166"/>
                      <a:gd name="T11" fmla="*/ 305 h 373"/>
                      <a:gd name="T12" fmla="*/ 0 w 166"/>
                      <a:gd name="T13" fmla="*/ 305 h 37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66"/>
                      <a:gd name="T22" fmla="*/ 0 h 373"/>
                      <a:gd name="T23" fmla="*/ 166 w 166"/>
                      <a:gd name="T24" fmla="*/ 373 h 37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66" h="373">
                        <a:moveTo>
                          <a:pt x="0" y="305"/>
                        </a:moveTo>
                        <a:lnTo>
                          <a:pt x="0" y="0"/>
                        </a:lnTo>
                        <a:lnTo>
                          <a:pt x="166" y="0"/>
                        </a:lnTo>
                        <a:lnTo>
                          <a:pt x="166" y="359"/>
                        </a:lnTo>
                        <a:lnTo>
                          <a:pt x="42" y="373"/>
                        </a:lnTo>
                        <a:lnTo>
                          <a:pt x="0" y="305"/>
                        </a:lnTo>
                        <a:close/>
                      </a:path>
                    </a:pathLst>
                  </a:custGeom>
                  <a:solidFill>
                    <a:srgbClr val="FFF0D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39" name="Freeform 1975"/>
                  <p:cNvSpPr>
                    <a:spLocks/>
                  </p:cNvSpPr>
                  <p:nvPr/>
                </p:nvSpPr>
                <p:spPr bwMode="auto">
                  <a:xfrm>
                    <a:off x="2832" y="1085"/>
                    <a:ext cx="150" cy="304"/>
                  </a:xfrm>
                  <a:custGeom>
                    <a:avLst/>
                    <a:gdLst>
                      <a:gd name="T0" fmla="*/ 0 w 150"/>
                      <a:gd name="T1" fmla="*/ 279 h 304"/>
                      <a:gd name="T2" fmla="*/ 0 w 150"/>
                      <a:gd name="T3" fmla="*/ 0 h 304"/>
                      <a:gd name="T4" fmla="*/ 149 w 150"/>
                      <a:gd name="T5" fmla="*/ 18 h 304"/>
                      <a:gd name="T6" fmla="*/ 52 w 150"/>
                      <a:gd name="T7" fmla="*/ 84 h 304"/>
                      <a:gd name="T8" fmla="*/ 149 w 150"/>
                      <a:gd name="T9" fmla="*/ 106 h 304"/>
                      <a:gd name="T10" fmla="*/ 150 w 150"/>
                      <a:gd name="T11" fmla="*/ 272 h 304"/>
                      <a:gd name="T12" fmla="*/ 9 w 150"/>
                      <a:gd name="T13" fmla="*/ 304 h 304"/>
                      <a:gd name="T14" fmla="*/ 0 w 150"/>
                      <a:gd name="T15" fmla="*/ 279 h 304"/>
                      <a:gd name="T16" fmla="*/ 0 w 150"/>
                      <a:gd name="T17" fmla="*/ 279 h 30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50"/>
                      <a:gd name="T28" fmla="*/ 0 h 304"/>
                      <a:gd name="T29" fmla="*/ 150 w 150"/>
                      <a:gd name="T30" fmla="*/ 304 h 30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50" h="304">
                        <a:moveTo>
                          <a:pt x="0" y="279"/>
                        </a:moveTo>
                        <a:lnTo>
                          <a:pt x="0" y="0"/>
                        </a:lnTo>
                        <a:lnTo>
                          <a:pt x="149" y="18"/>
                        </a:lnTo>
                        <a:lnTo>
                          <a:pt x="52" y="84"/>
                        </a:lnTo>
                        <a:lnTo>
                          <a:pt x="149" y="106"/>
                        </a:lnTo>
                        <a:lnTo>
                          <a:pt x="150" y="272"/>
                        </a:lnTo>
                        <a:lnTo>
                          <a:pt x="9" y="304"/>
                        </a:lnTo>
                        <a:lnTo>
                          <a:pt x="0" y="279"/>
                        </a:lnTo>
                        <a:close/>
                      </a:path>
                    </a:pathLst>
                  </a:custGeom>
                  <a:solidFill>
                    <a:srgbClr val="FFF7E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40" name="Freeform 1976"/>
                  <p:cNvSpPr>
                    <a:spLocks/>
                  </p:cNvSpPr>
                  <p:nvPr/>
                </p:nvSpPr>
                <p:spPr bwMode="auto">
                  <a:xfrm>
                    <a:off x="2841" y="1083"/>
                    <a:ext cx="18" cy="272"/>
                  </a:xfrm>
                  <a:custGeom>
                    <a:avLst/>
                    <a:gdLst>
                      <a:gd name="T0" fmla="*/ 0 w 18"/>
                      <a:gd name="T1" fmla="*/ 272 h 272"/>
                      <a:gd name="T2" fmla="*/ 18 w 18"/>
                      <a:gd name="T3" fmla="*/ 272 h 272"/>
                      <a:gd name="T4" fmla="*/ 18 w 18"/>
                      <a:gd name="T5" fmla="*/ 0 h 272"/>
                      <a:gd name="T6" fmla="*/ 0 w 18"/>
                      <a:gd name="T7" fmla="*/ 0 h 272"/>
                      <a:gd name="T8" fmla="*/ 0 w 18"/>
                      <a:gd name="T9" fmla="*/ 272 h 272"/>
                      <a:gd name="T10" fmla="*/ 0 w 18"/>
                      <a:gd name="T11" fmla="*/ 272 h 27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8"/>
                      <a:gd name="T19" fmla="*/ 0 h 272"/>
                      <a:gd name="T20" fmla="*/ 18 w 18"/>
                      <a:gd name="T21" fmla="*/ 272 h 27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8" h="272">
                        <a:moveTo>
                          <a:pt x="0" y="272"/>
                        </a:moveTo>
                        <a:lnTo>
                          <a:pt x="18" y="272"/>
                        </a:lnTo>
                        <a:lnTo>
                          <a:pt x="18" y="0"/>
                        </a:lnTo>
                        <a:lnTo>
                          <a:pt x="0" y="0"/>
                        </a:lnTo>
                        <a:lnTo>
                          <a:pt x="0" y="272"/>
                        </a:lnTo>
                        <a:close/>
                      </a:path>
                    </a:pathLst>
                  </a:custGeom>
                  <a:solidFill>
                    <a:srgbClr val="E8CC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41" name="Freeform 1977"/>
                  <p:cNvSpPr>
                    <a:spLocks/>
                  </p:cNvSpPr>
                  <p:nvPr/>
                </p:nvSpPr>
                <p:spPr bwMode="auto">
                  <a:xfrm>
                    <a:off x="2870" y="1085"/>
                    <a:ext cx="18" cy="270"/>
                  </a:xfrm>
                  <a:custGeom>
                    <a:avLst/>
                    <a:gdLst>
                      <a:gd name="T0" fmla="*/ 0 w 18"/>
                      <a:gd name="T1" fmla="*/ 270 h 270"/>
                      <a:gd name="T2" fmla="*/ 18 w 18"/>
                      <a:gd name="T3" fmla="*/ 270 h 270"/>
                      <a:gd name="T4" fmla="*/ 18 w 18"/>
                      <a:gd name="T5" fmla="*/ 0 h 270"/>
                      <a:gd name="T6" fmla="*/ 0 w 18"/>
                      <a:gd name="T7" fmla="*/ 0 h 270"/>
                      <a:gd name="T8" fmla="*/ 0 w 18"/>
                      <a:gd name="T9" fmla="*/ 270 h 270"/>
                      <a:gd name="T10" fmla="*/ 0 w 18"/>
                      <a:gd name="T11" fmla="*/ 270 h 27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8"/>
                      <a:gd name="T19" fmla="*/ 0 h 270"/>
                      <a:gd name="T20" fmla="*/ 18 w 18"/>
                      <a:gd name="T21" fmla="*/ 270 h 27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8" h="270">
                        <a:moveTo>
                          <a:pt x="0" y="270"/>
                        </a:moveTo>
                        <a:lnTo>
                          <a:pt x="18" y="270"/>
                        </a:lnTo>
                        <a:lnTo>
                          <a:pt x="18" y="0"/>
                        </a:lnTo>
                        <a:lnTo>
                          <a:pt x="0" y="0"/>
                        </a:lnTo>
                        <a:lnTo>
                          <a:pt x="0" y="270"/>
                        </a:lnTo>
                        <a:close/>
                      </a:path>
                    </a:pathLst>
                  </a:custGeom>
                  <a:solidFill>
                    <a:srgbClr val="E8CC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42" name="Freeform 1978"/>
                  <p:cNvSpPr>
                    <a:spLocks/>
                  </p:cNvSpPr>
                  <p:nvPr/>
                </p:nvSpPr>
                <p:spPr bwMode="auto">
                  <a:xfrm>
                    <a:off x="2897" y="1083"/>
                    <a:ext cx="19" cy="272"/>
                  </a:xfrm>
                  <a:custGeom>
                    <a:avLst/>
                    <a:gdLst>
                      <a:gd name="T0" fmla="*/ 0 w 19"/>
                      <a:gd name="T1" fmla="*/ 272 h 272"/>
                      <a:gd name="T2" fmla="*/ 19 w 19"/>
                      <a:gd name="T3" fmla="*/ 272 h 272"/>
                      <a:gd name="T4" fmla="*/ 19 w 19"/>
                      <a:gd name="T5" fmla="*/ 0 h 272"/>
                      <a:gd name="T6" fmla="*/ 0 w 19"/>
                      <a:gd name="T7" fmla="*/ 0 h 272"/>
                      <a:gd name="T8" fmla="*/ 0 w 19"/>
                      <a:gd name="T9" fmla="*/ 272 h 272"/>
                      <a:gd name="T10" fmla="*/ 0 w 19"/>
                      <a:gd name="T11" fmla="*/ 272 h 27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"/>
                      <a:gd name="T19" fmla="*/ 0 h 272"/>
                      <a:gd name="T20" fmla="*/ 19 w 19"/>
                      <a:gd name="T21" fmla="*/ 272 h 27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" h="272">
                        <a:moveTo>
                          <a:pt x="0" y="272"/>
                        </a:moveTo>
                        <a:lnTo>
                          <a:pt x="19" y="272"/>
                        </a:lnTo>
                        <a:lnTo>
                          <a:pt x="19" y="0"/>
                        </a:lnTo>
                        <a:lnTo>
                          <a:pt x="0" y="0"/>
                        </a:lnTo>
                        <a:lnTo>
                          <a:pt x="0" y="272"/>
                        </a:lnTo>
                        <a:close/>
                      </a:path>
                    </a:pathLst>
                  </a:custGeom>
                  <a:solidFill>
                    <a:srgbClr val="E8CC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43" name="Freeform 1979"/>
                  <p:cNvSpPr>
                    <a:spLocks/>
                  </p:cNvSpPr>
                  <p:nvPr/>
                </p:nvSpPr>
                <p:spPr bwMode="auto">
                  <a:xfrm>
                    <a:off x="2925" y="1083"/>
                    <a:ext cx="18" cy="272"/>
                  </a:xfrm>
                  <a:custGeom>
                    <a:avLst/>
                    <a:gdLst>
                      <a:gd name="T0" fmla="*/ 0 w 18"/>
                      <a:gd name="T1" fmla="*/ 272 h 272"/>
                      <a:gd name="T2" fmla="*/ 18 w 18"/>
                      <a:gd name="T3" fmla="*/ 272 h 272"/>
                      <a:gd name="T4" fmla="*/ 18 w 18"/>
                      <a:gd name="T5" fmla="*/ 0 h 272"/>
                      <a:gd name="T6" fmla="*/ 0 w 18"/>
                      <a:gd name="T7" fmla="*/ 0 h 272"/>
                      <a:gd name="T8" fmla="*/ 0 w 18"/>
                      <a:gd name="T9" fmla="*/ 272 h 272"/>
                      <a:gd name="T10" fmla="*/ 0 w 18"/>
                      <a:gd name="T11" fmla="*/ 272 h 27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8"/>
                      <a:gd name="T19" fmla="*/ 0 h 272"/>
                      <a:gd name="T20" fmla="*/ 18 w 18"/>
                      <a:gd name="T21" fmla="*/ 272 h 27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8" h="272">
                        <a:moveTo>
                          <a:pt x="0" y="272"/>
                        </a:moveTo>
                        <a:lnTo>
                          <a:pt x="18" y="272"/>
                        </a:lnTo>
                        <a:lnTo>
                          <a:pt x="18" y="0"/>
                        </a:lnTo>
                        <a:lnTo>
                          <a:pt x="0" y="0"/>
                        </a:lnTo>
                        <a:lnTo>
                          <a:pt x="0" y="272"/>
                        </a:lnTo>
                        <a:close/>
                      </a:path>
                    </a:pathLst>
                  </a:custGeom>
                  <a:solidFill>
                    <a:srgbClr val="E8CC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44" name="Freeform 1980"/>
                  <p:cNvSpPr>
                    <a:spLocks/>
                  </p:cNvSpPr>
                  <p:nvPr/>
                </p:nvSpPr>
                <p:spPr bwMode="auto">
                  <a:xfrm>
                    <a:off x="2956" y="1085"/>
                    <a:ext cx="18" cy="270"/>
                  </a:xfrm>
                  <a:custGeom>
                    <a:avLst/>
                    <a:gdLst>
                      <a:gd name="T0" fmla="*/ 0 w 18"/>
                      <a:gd name="T1" fmla="*/ 270 h 270"/>
                      <a:gd name="T2" fmla="*/ 18 w 18"/>
                      <a:gd name="T3" fmla="*/ 270 h 270"/>
                      <a:gd name="T4" fmla="*/ 18 w 18"/>
                      <a:gd name="T5" fmla="*/ 0 h 270"/>
                      <a:gd name="T6" fmla="*/ 0 w 18"/>
                      <a:gd name="T7" fmla="*/ 0 h 270"/>
                      <a:gd name="T8" fmla="*/ 0 w 18"/>
                      <a:gd name="T9" fmla="*/ 270 h 270"/>
                      <a:gd name="T10" fmla="*/ 0 w 18"/>
                      <a:gd name="T11" fmla="*/ 270 h 27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8"/>
                      <a:gd name="T19" fmla="*/ 0 h 270"/>
                      <a:gd name="T20" fmla="*/ 18 w 18"/>
                      <a:gd name="T21" fmla="*/ 270 h 27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8" h="270">
                        <a:moveTo>
                          <a:pt x="0" y="270"/>
                        </a:moveTo>
                        <a:lnTo>
                          <a:pt x="18" y="270"/>
                        </a:lnTo>
                        <a:lnTo>
                          <a:pt x="18" y="0"/>
                        </a:lnTo>
                        <a:lnTo>
                          <a:pt x="0" y="0"/>
                        </a:lnTo>
                        <a:lnTo>
                          <a:pt x="0" y="270"/>
                        </a:lnTo>
                        <a:close/>
                      </a:path>
                    </a:pathLst>
                  </a:custGeom>
                  <a:solidFill>
                    <a:srgbClr val="E8CC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45" name="Freeform 1981"/>
                  <p:cNvSpPr>
                    <a:spLocks/>
                  </p:cNvSpPr>
                  <p:nvPr/>
                </p:nvSpPr>
                <p:spPr bwMode="auto">
                  <a:xfrm>
                    <a:off x="2784" y="1346"/>
                    <a:ext cx="98" cy="82"/>
                  </a:xfrm>
                  <a:custGeom>
                    <a:avLst/>
                    <a:gdLst>
                      <a:gd name="T0" fmla="*/ 7 w 98"/>
                      <a:gd name="T1" fmla="*/ 23 h 82"/>
                      <a:gd name="T2" fmla="*/ 68 w 98"/>
                      <a:gd name="T3" fmla="*/ 0 h 82"/>
                      <a:gd name="T4" fmla="*/ 98 w 98"/>
                      <a:gd name="T5" fmla="*/ 5 h 82"/>
                      <a:gd name="T6" fmla="*/ 98 w 98"/>
                      <a:gd name="T7" fmla="*/ 80 h 82"/>
                      <a:gd name="T8" fmla="*/ 0 w 98"/>
                      <a:gd name="T9" fmla="*/ 82 h 82"/>
                      <a:gd name="T10" fmla="*/ 7 w 98"/>
                      <a:gd name="T11" fmla="*/ 23 h 82"/>
                      <a:gd name="T12" fmla="*/ 7 w 98"/>
                      <a:gd name="T13" fmla="*/ 23 h 8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8"/>
                      <a:gd name="T22" fmla="*/ 0 h 82"/>
                      <a:gd name="T23" fmla="*/ 98 w 98"/>
                      <a:gd name="T24" fmla="*/ 82 h 8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8" h="82">
                        <a:moveTo>
                          <a:pt x="7" y="23"/>
                        </a:moveTo>
                        <a:lnTo>
                          <a:pt x="68" y="0"/>
                        </a:lnTo>
                        <a:lnTo>
                          <a:pt x="98" y="5"/>
                        </a:lnTo>
                        <a:lnTo>
                          <a:pt x="98" y="80"/>
                        </a:lnTo>
                        <a:lnTo>
                          <a:pt x="0" y="82"/>
                        </a:lnTo>
                        <a:lnTo>
                          <a:pt x="7" y="23"/>
                        </a:lnTo>
                        <a:close/>
                      </a:path>
                    </a:pathLst>
                  </a:custGeom>
                  <a:solidFill>
                    <a:srgbClr val="D9A68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46" name="Freeform 1982"/>
                  <p:cNvSpPr>
                    <a:spLocks/>
                  </p:cNvSpPr>
                  <p:nvPr/>
                </p:nvSpPr>
                <p:spPr bwMode="auto">
                  <a:xfrm>
                    <a:off x="2759" y="1344"/>
                    <a:ext cx="93" cy="91"/>
                  </a:xfrm>
                  <a:custGeom>
                    <a:avLst/>
                    <a:gdLst>
                      <a:gd name="T0" fmla="*/ 0 w 93"/>
                      <a:gd name="T1" fmla="*/ 86 h 91"/>
                      <a:gd name="T2" fmla="*/ 0 w 93"/>
                      <a:gd name="T3" fmla="*/ 0 h 91"/>
                      <a:gd name="T4" fmla="*/ 93 w 93"/>
                      <a:gd name="T5" fmla="*/ 0 h 91"/>
                      <a:gd name="T6" fmla="*/ 93 w 93"/>
                      <a:gd name="T7" fmla="*/ 91 h 91"/>
                      <a:gd name="T8" fmla="*/ 0 w 93"/>
                      <a:gd name="T9" fmla="*/ 86 h 91"/>
                      <a:gd name="T10" fmla="*/ 0 w 93"/>
                      <a:gd name="T11" fmla="*/ 86 h 9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3"/>
                      <a:gd name="T19" fmla="*/ 0 h 91"/>
                      <a:gd name="T20" fmla="*/ 93 w 93"/>
                      <a:gd name="T21" fmla="*/ 91 h 9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3" h="91">
                        <a:moveTo>
                          <a:pt x="0" y="86"/>
                        </a:moveTo>
                        <a:lnTo>
                          <a:pt x="0" y="0"/>
                        </a:lnTo>
                        <a:lnTo>
                          <a:pt x="93" y="0"/>
                        </a:lnTo>
                        <a:lnTo>
                          <a:pt x="93" y="91"/>
                        </a:lnTo>
                        <a:lnTo>
                          <a:pt x="0" y="86"/>
                        </a:lnTo>
                        <a:close/>
                      </a:path>
                    </a:pathLst>
                  </a:custGeom>
                  <a:solidFill>
                    <a:srgbClr val="DEBFB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47" name="Freeform 1983"/>
                  <p:cNvSpPr>
                    <a:spLocks/>
                  </p:cNvSpPr>
                  <p:nvPr/>
                </p:nvSpPr>
                <p:spPr bwMode="auto">
                  <a:xfrm>
                    <a:off x="3025" y="1316"/>
                    <a:ext cx="102" cy="117"/>
                  </a:xfrm>
                  <a:custGeom>
                    <a:avLst/>
                    <a:gdLst>
                      <a:gd name="T0" fmla="*/ 0 w 102"/>
                      <a:gd name="T1" fmla="*/ 30 h 117"/>
                      <a:gd name="T2" fmla="*/ 65 w 102"/>
                      <a:gd name="T3" fmla="*/ 0 h 117"/>
                      <a:gd name="T4" fmla="*/ 102 w 102"/>
                      <a:gd name="T5" fmla="*/ 5 h 117"/>
                      <a:gd name="T6" fmla="*/ 102 w 102"/>
                      <a:gd name="T7" fmla="*/ 117 h 117"/>
                      <a:gd name="T8" fmla="*/ 34 w 102"/>
                      <a:gd name="T9" fmla="*/ 117 h 117"/>
                      <a:gd name="T10" fmla="*/ 0 w 102"/>
                      <a:gd name="T11" fmla="*/ 30 h 117"/>
                      <a:gd name="T12" fmla="*/ 0 w 102"/>
                      <a:gd name="T13" fmla="*/ 30 h 11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2"/>
                      <a:gd name="T22" fmla="*/ 0 h 117"/>
                      <a:gd name="T23" fmla="*/ 102 w 102"/>
                      <a:gd name="T24" fmla="*/ 117 h 11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2" h="117">
                        <a:moveTo>
                          <a:pt x="0" y="30"/>
                        </a:moveTo>
                        <a:lnTo>
                          <a:pt x="65" y="0"/>
                        </a:lnTo>
                        <a:lnTo>
                          <a:pt x="102" y="5"/>
                        </a:lnTo>
                        <a:lnTo>
                          <a:pt x="102" y="117"/>
                        </a:lnTo>
                        <a:lnTo>
                          <a:pt x="34" y="117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B3696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48" name="Freeform 1984"/>
                  <p:cNvSpPr>
                    <a:spLocks/>
                  </p:cNvSpPr>
                  <p:nvPr/>
                </p:nvSpPr>
                <p:spPr bwMode="auto">
                  <a:xfrm>
                    <a:off x="2888" y="1316"/>
                    <a:ext cx="202" cy="123"/>
                  </a:xfrm>
                  <a:custGeom>
                    <a:avLst/>
                    <a:gdLst>
                      <a:gd name="T0" fmla="*/ 0 w 202"/>
                      <a:gd name="T1" fmla="*/ 103 h 123"/>
                      <a:gd name="T2" fmla="*/ 0 w 202"/>
                      <a:gd name="T3" fmla="*/ 0 h 123"/>
                      <a:gd name="T4" fmla="*/ 202 w 202"/>
                      <a:gd name="T5" fmla="*/ 0 h 123"/>
                      <a:gd name="T6" fmla="*/ 202 w 202"/>
                      <a:gd name="T7" fmla="*/ 123 h 123"/>
                      <a:gd name="T8" fmla="*/ 0 w 202"/>
                      <a:gd name="T9" fmla="*/ 103 h 123"/>
                      <a:gd name="T10" fmla="*/ 0 w 202"/>
                      <a:gd name="T11" fmla="*/ 103 h 1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02"/>
                      <a:gd name="T19" fmla="*/ 0 h 123"/>
                      <a:gd name="T20" fmla="*/ 202 w 202"/>
                      <a:gd name="T21" fmla="*/ 123 h 1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02" h="123">
                        <a:moveTo>
                          <a:pt x="0" y="103"/>
                        </a:moveTo>
                        <a:lnTo>
                          <a:pt x="0" y="0"/>
                        </a:lnTo>
                        <a:lnTo>
                          <a:pt x="202" y="0"/>
                        </a:lnTo>
                        <a:lnTo>
                          <a:pt x="202" y="123"/>
                        </a:lnTo>
                        <a:lnTo>
                          <a:pt x="0" y="103"/>
                        </a:lnTo>
                        <a:close/>
                      </a:path>
                    </a:pathLst>
                  </a:custGeom>
                  <a:solidFill>
                    <a:srgbClr val="CC9C9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49" name="Freeform 1985"/>
                  <p:cNvSpPr>
                    <a:spLocks/>
                  </p:cNvSpPr>
                  <p:nvPr/>
                </p:nvSpPr>
                <p:spPr bwMode="auto">
                  <a:xfrm>
                    <a:off x="1302" y="1117"/>
                    <a:ext cx="189" cy="297"/>
                  </a:xfrm>
                  <a:custGeom>
                    <a:avLst/>
                    <a:gdLst>
                      <a:gd name="T0" fmla="*/ 0 w 189"/>
                      <a:gd name="T1" fmla="*/ 75 h 297"/>
                      <a:gd name="T2" fmla="*/ 62 w 189"/>
                      <a:gd name="T3" fmla="*/ 0 h 297"/>
                      <a:gd name="T4" fmla="*/ 189 w 189"/>
                      <a:gd name="T5" fmla="*/ 20 h 297"/>
                      <a:gd name="T6" fmla="*/ 189 w 189"/>
                      <a:gd name="T7" fmla="*/ 297 h 297"/>
                      <a:gd name="T8" fmla="*/ 35 w 189"/>
                      <a:gd name="T9" fmla="*/ 297 h 297"/>
                      <a:gd name="T10" fmla="*/ 0 w 189"/>
                      <a:gd name="T11" fmla="*/ 75 h 297"/>
                      <a:gd name="T12" fmla="*/ 0 w 189"/>
                      <a:gd name="T13" fmla="*/ 75 h 29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89"/>
                      <a:gd name="T22" fmla="*/ 0 h 297"/>
                      <a:gd name="T23" fmla="*/ 189 w 189"/>
                      <a:gd name="T24" fmla="*/ 297 h 29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89" h="297">
                        <a:moveTo>
                          <a:pt x="0" y="75"/>
                        </a:moveTo>
                        <a:lnTo>
                          <a:pt x="62" y="0"/>
                        </a:lnTo>
                        <a:lnTo>
                          <a:pt x="189" y="20"/>
                        </a:lnTo>
                        <a:lnTo>
                          <a:pt x="189" y="297"/>
                        </a:lnTo>
                        <a:lnTo>
                          <a:pt x="35" y="297"/>
                        </a:lnTo>
                        <a:lnTo>
                          <a:pt x="0" y="75"/>
                        </a:lnTo>
                        <a:close/>
                      </a:path>
                    </a:pathLst>
                  </a:custGeom>
                  <a:solidFill>
                    <a:srgbClr val="8C66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50" name="Freeform 1986"/>
                  <p:cNvSpPr>
                    <a:spLocks/>
                  </p:cNvSpPr>
                  <p:nvPr/>
                </p:nvSpPr>
                <p:spPr bwMode="auto">
                  <a:xfrm>
                    <a:off x="1268" y="1117"/>
                    <a:ext cx="96" cy="297"/>
                  </a:xfrm>
                  <a:custGeom>
                    <a:avLst/>
                    <a:gdLst>
                      <a:gd name="T0" fmla="*/ 0 w 96"/>
                      <a:gd name="T1" fmla="*/ 293 h 297"/>
                      <a:gd name="T2" fmla="*/ 0 w 96"/>
                      <a:gd name="T3" fmla="*/ 0 h 297"/>
                      <a:gd name="T4" fmla="*/ 96 w 96"/>
                      <a:gd name="T5" fmla="*/ 0 h 297"/>
                      <a:gd name="T6" fmla="*/ 96 w 96"/>
                      <a:gd name="T7" fmla="*/ 297 h 297"/>
                      <a:gd name="T8" fmla="*/ 0 w 96"/>
                      <a:gd name="T9" fmla="*/ 293 h 297"/>
                      <a:gd name="T10" fmla="*/ 0 w 96"/>
                      <a:gd name="T11" fmla="*/ 293 h 29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6"/>
                      <a:gd name="T19" fmla="*/ 0 h 297"/>
                      <a:gd name="T20" fmla="*/ 96 w 96"/>
                      <a:gd name="T21" fmla="*/ 297 h 29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6" h="297">
                        <a:moveTo>
                          <a:pt x="0" y="293"/>
                        </a:moveTo>
                        <a:lnTo>
                          <a:pt x="0" y="0"/>
                        </a:lnTo>
                        <a:lnTo>
                          <a:pt x="96" y="0"/>
                        </a:lnTo>
                        <a:lnTo>
                          <a:pt x="96" y="297"/>
                        </a:lnTo>
                        <a:lnTo>
                          <a:pt x="0" y="293"/>
                        </a:lnTo>
                        <a:close/>
                      </a:path>
                    </a:pathLst>
                  </a:custGeom>
                  <a:solidFill>
                    <a:srgbClr val="B57D7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51" name="Freeform 1987"/>
                  <p:cNvSpPr>
                    <a:spLocks/>
                  </p:cNvSpPr>
                  <p:nvPr/>
                </p:nvSpPr>
                <p:spPr bwMode="auto">
                  <a:xfrm>
                    <a:off x="2339" y="1114"/>
                    <a:ext cx="77" cy="314"/>
                  </a:xfrm>
                  <a:custGeom>
                    <a:avLst/>
                    <a:gdLst>
                      <a:gd name="T0" fmla="*/ 0 w 77"/>
                      <a:gd name="T1" fmla="*/ 68 h 314"/>
                      <a:gd name="T2" fmla="*/ 41 w 77"/>
                      <a:gd name="T3" fmla="*/ 0 h 314"/>
                      <a:gd name="T4" fmla="*/ 77 w 77"/>
                      <a:gd name="T5" fmla="*/ 7 h 314"/>
                      <a:gd name="T6" fmla="*/ 77 w 77"/>
                      <a:gd name="T7" fmla="*/ 312 h 314"/>
                      <a:gd name="T8" fmla="*/ 13 w 77"/>
                      <a:gd name="T9" fmla="*/ 314 h 314"/>
                      <a:gd name="T10" fmla="*/ 0 w 77"/>
                      <a:gd name="T11" fmla="*/ 68 h 314"/>
                      <a:gd name="T12" fmla="*/ 0 w 77"/>
                      <a:gd name="T13" fmla="*/ 68 h 31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7"/>
                      <a:gd name="T22" fmla="*/ 0 h 314"/>
                      <a:gd name="T23" fmla="*/ 77 w 77"/>
                      <a:gd name="T24" fmla="*/ 314 h 31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7" h="314">
                        <a:moveTo>
                          <a:pt x="0" y="68"/>
                        </a:moveTo>
                        <a:lnTo>
                          <a:pt x="41" y="0"/>
                        </a:lnTo>
                        <a:lnTo>
                          <a:pt x="77" y="7"/>
                        </a:lnTo>
                        <a:lnTo>
                          <a:pt x="77" y="312"/>
                        </a:lnTo>
                        <a:lnTo>
                          <a:pt x="13" y="314"/>
                        </a:lnTo>
                        <a:lnTo>
                          <a:pt x="0" y="68"/>
                        </a:lnTo>
                        <a:close/>
                      </a:path>
                    </a:pathLst>
                  </a:custGeom>
                  <a:solidFill>
                    <a:srgbClr val="DEB89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52" name="Freeform 1988"/>
                  <p:cNvSpPr>
                    <a:spLocks/>
                  </p:cNvSpPr>
                  <p:nvPr/>
                </p:nvSpPr>
                <p:spPr bwMode="auto">
                  <a:xfrm>
                    <a:off x="2470" y="1349"/>
                    <a:ext cx="220" cy="93"/>
                  </a:xfrm>
                  <a:custGeom>
                    <a:avLst/>
                    <a:gdLst>
                      <a:gd name="T0" fmla="*/ 0 w 220"/>
                      <a:gd name="T1" fmla="*/ 42 h 93"/>
                      <a:gd name="T2" fmla="*/ 127 w 220"/>
                      <a:gd name="T3" fmla="*/ 0 h 93"/>
                      <a:gd name="T4" fmla="*/ 220 w 220"/>
                      <a:gd name="T5" fmla="*/ 11 h 93"/>
                      <a:gd name="T6" fmla="*/ 220 w 220"/>
                      <a:gd name="T7" fmla="*/ 84 h 93"/>
                      <a:gd name="T8" fmla="*/ 41 w 220"/>
                      <a:gd name="T9" fmla="*/ 93 h 93"/>
                      <a:gd name="T10" fmla="*/ 0 w 220"/>
                      <a:gd name="T11" fmla="*/ 42 h 93"/>
                      <a:gd name="T12" fmla="*/ 0 w 220"/>
                      <a:gd name="T13" fmla="*/ 42 h 9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0"/>
                      <a:gd name="T22" fmla="*/ 0 h 93"/>
                      <a:gd name="T23" fmla="*/ 220 w 220"/>
                      <a:gd name="T24" fmla="*/ 93 h 9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0" h="93">
                        <a:moveTo>
                          <a:pt x="0" y="42"/>
                        </a:moveTo>
                        <a:lnTo>
                          <a:pt x="127" y="0"/>
                        </a:lnTo>
                        <a:lnTo>
                          <a:pt x="220" y="11"/>
                        </a:lnTo>
                        <a:lnTo>
                          <a:pt x="220" y="84"/>
                        </a:lnTo>
                        <a:lnTo>
                          <a:pt x="41" y="93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solidFill>
                    <a:srgbClr val="A69C7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53" name="Freeform 1989"/>
                  <p:cNvSpPr>
                    <a:spLocks/>
                  </p:cNvSpPr>
                  <p:nvPr/>
                </p:nvSpPr>
                <p:spPr bwMode="auto">
                  <a:xfrm>
                    <a:off x="1387" y="1133"/>
                    <a:ext cx="97" cy="279"/>
                  </a:xfrm>
                  <a:custGeom>
                    <a:avLst/>
                    <a:gdLst>
                      <a:gd name="T0" fmla="*/ 97 w 97"/>
                      <a:gd name="T1" fmla="*/ 267 h 279"/>
                      <a:gd name="T2" fmla="*/ 97 w 97"/>
                      <a:gd name="T3" fmla="*/ 20 h 279"/>
                      <a:gd name="T4" fmla="*/ 0 w 97"/>
                      <a:gd name="T5" fmla="*/ 0 h 279"/>
                      <a:gd name="T6" fmla="*/ 25 w 97"/>
                      <a:gd name="T7" fmla="*/ 20 h 279"/>
                      <a:gd name="T8" fmla="*/ 13 w 97"/>
                      <a:gd name="T9" fmla="*/ 27 h 279"/>
                      <a:gd name="T10" fmla="*/ 61 w 97"/>
                      <a:gd name="T11" fmla="*/ 202 h 279"/>
                      <a:gd name="T12" fmla="*/ 6 w 97"/>
                      <a:gd name="T13" fmla="*/ 208 h 279"/>
                      <a:gd name="T14" fmla="*/ 6 w 97"/>
                      <a:gd name="T15" fmla="*/ 274 h 279"/>
                      <a:gd name="T16" fmla="*/ 88 w 97"/>
                      <a:gd name="T17" fmla="*/ 279 h 279"/>
                      <a:gd name="T18" fmla="*/ 97 w 97"/>
                      <a:gd name="T19" fmla="*/ 267 h 279"/>
                      <a:gd name="T20" fmla="*/ 97 w 97"/>
                      <a:gd name="T21" fmla="*/ 267 h 279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97"/>
                      <a:gd name="T34" fmla="*/ 0 h 279"/>
                      <a:gd name="T35" fmla="*/ 97 w 97"/>
                      <a:gd name="T36" fmla="*/ 279 h 279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97" h="279">
                        <a:moveTo>
                          <a:pt x="97" y="267"/>
                        </a:moveTo>
                        <a:lnTo>
                          <a:pt x="97" y="20"/>
                        </a:lnTo>
                        <a:lnTo>
                          <a:pt x="0" y="0"/>
                        </a:lnTo>
                        <a:lnTo>
                          <a:pt x="25" y="20"/>
                        </a:lnTo>
                        <a:lnTo>
                          <a:pt x="13" y="27"/>
                        </a:lnTo>
                        <a:lnTo>
                          <a:pt x="61" y="202"/>
                        </a:lnTo>
                        <a:lnTo>
                          <a:pt x="6" y="208"/>
                        </a:lnTo>
                        <a:lnTo>
                          <a:pt x="6" y="274"/>
                        </a:lnTo>
                        <a:lnTo>
                          <a:pt x="88" y="279"/>
                        </a:lnTo>
                        <a:lnTo>
                          <a:pt x="97" y="267"/>
                        </a:lnTo>
                        <a:close/>
                      </a:path>
                    </a:pathLst>
                  </a:custGeom>
                  <a:solidFill>
                    <a:srgbClr val="784A4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54" name="Freeform 1990"/>
                  <p:cNvSpPr>
                    <a:spLocks/>
                  </p:cNvSpPr>
                  <p:nvPr/>
                </p:nvSpPr>
                <p:spPr bwMode="auto">
                  <a:xfrm>
                    <a:off x="1282" y="1132"/>
                    <a:ext cx="61" cy="266"/>
                  </a:xfrm>
                  <a:custGeom>
                    <a:avLst/>
                    <a:gdLst>
                      <a:gd name="T0" fmla="*/ 0 w 61"/>
                      <a:gd name="T1" fmla="*/ 266 h 266"/>
                      <a:gd name="T2" fmla="*/ 61 w 61"/>
                      <a:gd name="T3" fmla="*/ 266 h 266"/>
                      <a:gd name="T4" fmla="*/ 61 w 61"/>
                      <a:gd name="T5" fmla="*/ 0 h 266"/>
                      <a:gd name="T6" fmla="*/ 0 w 61"/>
                      <a:gd name="T7" fmla="*/ 0 h 266"/>
                      <a:gd name="T8" fmla="*/ 0 w 61"/>
                      <a:gd name="T9" fmla="*/ 266 h 266"/>
                      <a:gd name="T10" fmla="*/ 0 w 61"/>
                      <a:gd name="T11" fmla="*/ 266 h 26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1"/>
                      <a:gd name="T19" fmla="*/ 0 h 266"/>
                      <a:gd name="T20" fmla="*/ 61 w 61"/>
                      <a:gd name="T21" fmla="*/ 266 h 26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1" h="266">
                        <a:moveTo>
                          <a:pt x="0" y="266"/>
                        </a:moveTo>
                        <a:lnTo>
                          <a:pt x="61" y="266"/>
                        </a:lnTo>
                        <a:lnTo>
                          <a:pt x="61" y="0"/>
                        </a:lnTo>
                        <a:lnTo>
                          <a:pt x="0" y="0"/>
                        </a:lnTo>
                        <a:lnTo>
                          <a:pt x="0" y="266"/>
                        </a:lnTo>
                        <a:close/>
                      </a:path>
                    </a:pathLst>
                  </a:custGeom>
                  <a:solidFill>
                    <a:srgbClr val="AB6B6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55" name="Freeform 1991"/>
                  <p:cNvSpPr>
                    <a:spLocks/>
                  </p:cNvSpPr>
                  <p:nvPr/>
                </p:nvSpPr>
                <p:spPr bwMode="auto">
                  <a:xfrm>
                    <a:off x="2405" y="1349"/>
                    <a:ext cx="193" cy="93"/>
                  </a:xfrm>
                  <a:custGeom>
                    <a:avLst/>
                    <a:gdLst>
                      <a:gd name="T0" fmla="*/ 0 w 193"/>
                      <a:gd name="T1" fmla="*/ 61 h 93"/>
                      <a:gd name="T2" fmla="*/ 0 w 193"/>
                      <a:gd name="T3" fmla="*/ 0 h 93"/>
                      <a:gd name="T4" fmla="*/ 193 w 193"/>
                      <a:gd name="T5" fmla="*/ 0 h 93"/>
                      <a:gd name="T6" fmla="*/ 193 w 193"/>
                      <a:gd name="T7" fmla="*/ 86 h 93"/>
                      <a:gd name="T8" fmla="*/ 47 w 193"/>
                      <a:gd name="T9" fmla="*/ 93 h 93"/>
                      <a:gd name="T10" fmla="*/ 0 w 193"/>
                      <a:gd name="T11" fmla="*/ 61 h 93"/>
                      <a:gd name="T12" fmla="*/ 0 w 193"/>
                      <a:gd name="T13" fmla="*/ 61 h 9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93"/>
                      <a:gd name="T22" fmla="*/ 0 h 93"/>
                      <a:gd name="T23" fmla="*/ 193 w 193"/>
                      <a:gd name="T24" fmla="*/ 93 h 9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93" h="93">
                        <a:moveTo>
                          <a:pt x="0" y="61"/>
                        </a:moveTo>
                        <a:lnTo>
                          <a:pt x="0" y="0"/>
                        </a:lnTo>
                        <a:lnTo>
                          <a:pt x="193" y="0"/>
                        </a:lnTo>
                        <a:lnTo>
                          <a:pt x="193" y="86"/>
                        </a:lnTo>
                        <a:lnTo>
                          <a:pt x="47" y="93"/>
                        </a:lnTo>
                        <a:lnTo>
                          <a:pt x="0" y="61"/>
                        </a:lnTo>
                        <a:close/>
                      </a:path>
                    </a:pathLst>
                  </a:custGeom>
                  <a:solidFill>
                    <a:srgbClr val="BDB5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56" name="Freeform 1992"/>
                  <p:cNvSpPr>
                    <a:spLocks/>
                  </p:cNvSpPr>
                  <p:nvPr/>
                </p:nvSpPr>
                <p:spPr bwMode="auto">
                  <a:xfrm>
                    <a:off x="2157" y="1114"/>
                    <a:ext cx="223" cy="319"/>
                  </a:xfrm>
                  <a:custGeom>
                    <a:avLst/>
                    <a:gdLst>
                      <a:gd name="T0" fmla="*/ 0 w 223"/>
                      <a:gd name="T1" fmla="*/ 177 h 319"/>
                      <a:gd name="T2" fmla="*/ 0 w 223"/>
                      <a:gd name="T3" fmla="*/ 0 h 319"/>
                      <a:gd name="T4" fmla="*/ 223 w 223"/>
                      <a:gd name="T5" fmla="*/ 0 h 319"/>
                      <a:gd name="T6" fmla="*/ 223 w 223"/>
                      <a:gd name="T7" fmla="*/ 298 h 319"/>
                      <a:gd name="T8" fmla="*/ 113 w 223"/>
                      <a:gd name="T9" fmla="*/ 319 h 319"/>
                      <a:gd name="T10" fmla="*/ 66 w 223"/>
                      <a:gd name="T11" fmla="*/ 305 h 319"/>
                      <a:gd name="T12" fmla="*/ 0 w 223"/>
                      <a:gd name="T13" fmla="*/ 177 h 319"/>
                      <a:gd name="T14" fmla="*/ 0 w 223"/>
                      <a:gd name="T15" fmla="*/ 177 h 31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23"/>
                      <a:gd name="T25" fmla="*/ 0 h 319"/>
                      <a:gd name="T26" fmla="*/ 223 w 223"/>
                      <a:gd name="T27" fmla="*/ 319 h 319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23" h="319">
                        <a:moveTo>
                          <a:pt x="0" y="177"/>
                        </a:moveTo>
                        <a:lnTo>
                          <a:pt x="0" y="0"/>
                        </a:lnTo>
                        <a:lnTo>
                          <a:pt x="223" y="0"/>
                        </a:lnTo>
                        <a:lnTo>
                          <a:pt x="223" y="298"/>
                        </a:lnTo>
                        <a:lnTo>
                          <a:pt x="113" y="319"/>
                        </a:lnTo>
                        <a:lnTo>
                          <a:pt x="66" y="305"/>
                        </a:lnTo>
                        <a:lnTo>
                          <a:pt x="0" y="177"/>
                        </a:lnTo>
                        <a:close/>
                      </a:path>
                    </a:pathLst>
                  </a:custGeom>
                  <a:solidFill>
                    <a:srgbClr val="F2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57" name="Freeform 1993"/>
                  <p:cNvSpPr>
                    <a:spLocks/>
                  </p:cNvSpPr>
                  <p:nvPr/>
                </p:nvSpPr>
                <p:spPr bwMode="auto">
                  <a:xfrm>
                    <a:off x="2765" y="1351"/>
                    <a:ext cx="69" cy="81"/>
                  </a:xfrm>
                  <a:custGeom>
                    <a:avLst/>
                    <a:gdLst>
                      <a:gd name="T0" fmla="*/ 1 w 69"/>
                      <a:gd name="T1" fmla="*/ 66 h 81"/>
                      <a:gd name="T2" fmla="*/ 0 w 69"/>
                      <a:gd name="T3" fmla="*/ 0 h 81"/>
                      <a:gd name="T4" fmla="*/ 69 w 69"/>
                      <a:gd name="T5" fmla="*/ 0 h 81"/>
                      <a:gd name="T6" fmla="*/ 53 w 69"/>
                      <a:gd name="T7" fmla="*/ 13 h 81"/>
                      <a:gd name="T8" fmla="*/ 69 w 69"/>
                      <a:gd name="T9" fmla="*/ 13 h 81"/>
                      <a:gd name="T10" fmla="*/ 67 w 69"/>
                      <a:gd name="T11" fmla="*/ 36 h 81"/>
                      <a:gd name="T12" fmla="*/ 14 w 69"/>
                      <a:gd name="T13" fmla="*/ 36 h 81"/>
                      <a:gd name="T14" fmla="*/ 16 w 69"/>
                      <a:gd name="T15" fmla="*/ 41 h 81"/>
                      <a:gd name="T16" fmla="*/ 62 w 69"/>
                      <a:gd name="T17" fmla="*/ 41 h 81"/>
                      <a:gd name="T18" fmla="*/ 62 w 69"/>
                      <a:gd name="T19" fmla="*/ 68 h 81"/>
                      <a:gd name="T20" fmla="*/ 37 w 69"/>
                      <a:gd name="T21" fmla="*/ 81 h 81"/>
                      <a:gd name="T22" fmla="*/ 7 w 69"/>
                      <a:gd name="T23" fmla="*/ 75 h 81"/>
                      <a:gd name="T24" fmla="*/ 1 w 69"/>
                      <a:gd name="T25" fmla="*/ 66 h 81"/>
                      <a:gd name="T26" fmla="*/ 1 w 69"/>
                      <a:gd name="T27" fmla="*/ 66 h 81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69"/>
                      <a:gd name="T43" fmla="*/ 0 h 81"/>
                      <a:gd name="T44" fmla="*/ 69 w 69"/>
                      <a:gd name="T45" fmla="*/ 81 h 81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69" h="81">
                        <a:moveTo>
                          <a:pt x="1" y="66"/>
                        </a:moveTo>
                        <a:lnTo>
                          <a:pt x="0" y="0"/>
                        </a:lnTo>
                        <a:lnTo>
                          <a:pt x="69" y="0"/>
                        </a:lnTo>
                        <a:lnTo>
                          <a:pt x="53" y="13"/>
                        </a:lnTo>
                        <a:lnTo>
                          <a:pt x="69" y="13"/>
                        </a:lnTo>
                        <a:lnTo>
                          <a:pt x="67" y="36"/>
                        </a:lnTo>
                        <a:lnTo>
                          <a:pt x="14" y="36"/>
                        </a:lnTo>
                        <a:lnTo>
                          <a:pt x="16" y="41"/>
                        </a:lnTo>
                        <a:lnTo>
                          <a:pt x="62" y="41"/>
                        </a:lnTo>
                        <a:lnTo>
                          <a:pt x="62" y="68"/>
                        </a:lnTo>
                        <a:lnTo>
                          <a:pt x="37" y="81"/>
                        </a:lnTo>
                        <a:lnTo>
                          <a:pt x="7" y="75"/>
                        </a:lnTo>
                        <a:lnTo>
                          <a:pt x="1" y="66"/>
                        </a:lnTo>
                        <a:close/>
                      </a:path>
                    </a:pathLst>
                  </a:custGeom>
                  <a:solidFill>
                    <a:srgbClr val="FFE6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58" name="Freeform 1994"/>
                  <p:cNvSpPr>
                    <a:spLocks/>
                  </p:cNvSpPr>
                  <p:nvPr/>
                </p:nvSpPr>
                <p:spPr bwMode="auto">
                  <a:xfrm>
                    <a:off x="2175" y="1132"/>
                    <a:ext cx="189" cy="287"/>
                  </a:xfrm>
                  <a:custGeom>
                    <a:avLst/>
                    <a:gdLst>
                      <a:gd name="T0" fmla="*/ 0 w 189"/>
                      <a:gd name="T1" fmla="*/ 134 h 287"/>
                      <a:gd name="T2" fmla="*/ 2 w 189"/>
                      <a:gd name="T3" fmla="*/ 12 h 287"/>
                      <a:gd name="T4" fmla="*/ 168 w 189"/>
                      <a:gd name="T5" fmla="*/ 0 h 287"/>
                      <a:gd name="T6" fmla="*/ 127 w 189"/>
                      <a:gd name="T7" fmla="*/ 35 h 287"/>
                      <a:gd name="T8" fmla="*/ 177 w 189"/>
                      <a:gd name="T9" fmla="*/ 44 h 287"/>
                      <a:gd name="T10" fmla="*/ 145 w 189"/>
                      <a:gd name="T11" fmla="*/ 142 h 287"/>
                      <a:gd name="T12" fmla="*/ 189 w 189"/>
                      <a:gd name="T13" fmla="*/ 155 h 287"/>
                      <a:gd name="T14" fmla="*/ 188 w 189"/>
                      <a:gd name="T15" fmla="*/ 282 h 287"/>
                      <a:gd name="T16" fmla="*/ 72 w 189"/>
                      <a:gd name="T17" fmla="*/ 287 h 287"/>
                      <a:gd name="T18" fmla="*/ 0 w 189"/>
                      <a:gd name="T19" fmla="*/ 134 h 287"/>
                      <a:gd name="T20" fmla="*/ 0 w 189"/>
                      <a:gd name="T21" fmla="*/ 134 h 28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89"/>
                      <a:gd name="T34" fmla="*/ 0 h 287"/>
                      <a:gd name="T35" fmla="*/ 189 w 189"/>
                      <a:gd name="T36" fmla="*/ 287 h 287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89" h="287">
                        <a:moveTo>
                          <a:pt x="0" y="134"/>
                        </a:moveTo>
                        <a:lnTo>
                          <a:pt x="2" y="12"/>
                        </a:lnTo>
                        <a:lnTo>
                          <a:pt x="168" y="0"/>
                        </a:lnTo>
                        <a:lnTo>
                          <a:pt x="127" y="35"/>
                        </a:lnTo>
                        <a:lnTo>
                          <a:pt x="177" y="44"/>
                        </a:lnTo>
                        <a:lnTo>
                          <a:pt x="145" y="142"/>
                        </a:lnTo>
                        <a:lnTo>
                          <a:pt x="189" y="155"/>
                        </a:lnTo>
                        <a:lnTo>
                          <a:pt x="188" y="282"/>
                        </a:lnTo>
                        <a:lnTo>
                          <a:pt x="72" y="287"/>
                        </a:lnTo>
                        <a:lnTo>
                          <a:pt x="0" y="134"/>
                        </a:lnTo>
                        <a:close/>
                      </a:path>
                    </a:pathLst>
                  </a:custGeom>
                  <a:solidFill>
                    <a:srgbClr val="FFD9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59" name="Freeform 1995"/>
                  <p:cNvSpPr>
                    <a:spLocks/>
                  </p:cNvSpPr>
                  <p:nvPr/>
                </p:nvSpPr>
                <p:spPr bwMode="auto">
                  <a:xfrm>
                    <a:off x="2154" y="1258"/>
                    <a:ext cx="189" cy="161"/>
                  </a:xfrm>
                  <a:custGeom>
                    <a:avLst/>
                    <a:gdLst>
                      <a:gd name="T0" fmla="*/ 5 w 189"/>
                      <a:gd name="T1" fmla="*/ 20 h 161"/>
                      <a:gd name="T2" fmla="*/ 5 w 189"/>
                      <a:gd name="T3" fmla="*/ 0 h 161"/>
                      <a:gd name="T4" fmla="*/ 89 w 189"/>
                      <a:gd name="T5" fmla="*/ 0 h 161"/>
                      <a:gd name="T6" fmla="*/ 121 w 189"/>
                      <a:gd name="T7" fmla="*/ 15 h 161"/>
                      <a:gd name="T8" fmla="*/ 121 w 189"/>
                      <a:gd name="T9" fmla="*/ 56 h 161"/>
                      <a:gd name="T10" fmla="*/ 164 w 189"/>
                      <a:gd name="T11" fmla="*/ 56 h 161"/>
                      <a:gd name="T12" fmla="*/ 189 w 189"/>
                      <a:gd name="T13" fmla="*/ 72 h 161"/>
                      <a:gd name="T14" fmla="*/ 189 w 189"/>
                      <a:gd name="T15" fmla="*/ 161 h 161"/>
                      <a:gd name="T16" fmla="*/ 44 w 189"/>
                      <a:gd name="T17" fmla="*/ 161 h 161"/>
                      <a:gd name="T18" fmla="*/ 0 w 189"/>
                      <a:gd name="T19" fmla="*/ 58 h 161"/>
                      <a:gd name="T20" fmla="*/ 5 w 189"/>
                      <a:gd name="T21" fmla="*/ 20 h 161"/>
                      <a:gd name="T22" fmla="*/ 5 w 189"/>
                      <a:gd name="T23" fmla="*/ 20 h 16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89"/>
                      <a:gd name="T37" fmla="*/ 0 h 161"/>
                      <a:gd name="T38" fmla="*/ 189 w 189"/>
                      <a:gd name="T39" fmla="*/ 161 h 16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89" h="161">
                        <a:moveTo>
                          <a:pt x="5" y="20"/>
                        </a:moveTo>
                        <a:lnTo>
                          <a:pt x="5" y="0"/>
                        </a:lnTo>
                        <a:lnTo>
                          <a:pt x="89" y="0"/>
                        </a:lnTo>
                        <a:lnTo>
                          <a:pt x="121" y="15"/>
                        </a:lnTo>
                        <a:lnTo>
                          <a:pt x="121" y="56"/>
                        </a:lnTo>
                        <a:lnTo>
                          <a:pt x="164" y="56"/>
                        </a:lnTo>
                        <a:lnTo>
                          <a:pt x="189" y="72"/>
                        </a:lnTo>
                        <a:lnTo>
                          <a:pt x="189" y="161"/>
                        </a:lnTo>
                        <a:lnTo>
                          <a:pt x="44" y="161"/>
                        </a:lnTo>
                        <a:lnTo>
                          <a:pt x="0" y="58"/>
                        </a:lnTo>
                        <a:lnTo>
                          <a:pt x="5" y="20"/>
                        </a:lnTo>
                        <a:close/>
                      </a:path>
                    </a:pathLst>
                  </a:custGeom>
                  <a:solidFill>
                    <a:srgbClr val="BDB5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60" name="Freeform 1996"/>
                  <p:cNvSpPr>
                    <a:spLocks/>
                  </p:cNvSpPr>
                  <p:nvPr/>
                </p:nvSpPr>
                <p:spPr bwMode="auto">
                  <a:xfrm>
                    <a:off x="2411" y="1362"/>
                    <a:ext cx="168" cy="9"/>
                  </a:xfrm>
                  <a:custGeom>
                    <a:avLst/>
                    <a:gdLst>
                      <a:gd name="T0" fmla="*/ 0 w 168"/>
                      <a:gd name="T1" fmla="*/ 9 h 9"/>
                      <a:gd name="T2" fmla="*/ 168 w 168"/>
                      <a:gd name="T3" fmla="*/ 9 h 9"/>
                      <a:gd name="T4" fmla="*/ 168 w 168"/>
                      <a:gd name="T5" fmla="*/ 0 h 9"/>
                      <a:gd name="T6" fmla="*/ 0 w 168"/>
                      <a:gd name="T7" fmla="*/ 0 h 9"/>
                      <a:gd name="T8" fmla="*/ 0 w 168"/>
                      <a:gd name="T9" fmla="*/ 9 h 9"/>
                      <a:gd name="T10" fmla="*/ 0 w 168"/>
                      <a:gd name="T11" fmla="*/ 9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68"/>
                      <a:gd name="T19" fmla="*/ 0 h 9"/>
                      <a:gd name="T20" fmla="*/ 168 w 168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68" h="9">
                        <a:moveTo>
                          <a:pt x="0" y="9"/>
                        </a:moveTo>
                        <a:lnTo>
                          <a:pt x="168" y="9"/>
                        </a:lnTo>
                        <a:lnTo>
                          <a:pt x="168" y="0"/>
                        </a:lnTo>
                        <a:lnTo>
                          <a:pt x="0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D1BDB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61" name="Freeform 1997"/>
                  <p:cNvSpPr>
                    <a:spLocks/>
                  </p:cNvSpPr>
                  <p:nvPr/>
                </p:nvSpPr>
                <p:spPr bwMode="auto">
                  <a:xfrm>
                    <a:off x="1989" y="1162"/>
                    <a:ext cx="56" cy="177"/>
                  </a:xfrm>
                  <a:custGeom>
                    <a:avLst/>
                    <a:gdLst>
                      <a:gd name="T0" fmla="*/ 56 w 56"/>
                      <a:gd name="T1" fmla="*/ 148 h 177"/>
                      <a:gd name="T2" fmla="*/ 56 w 56"/>
                      <a:gd name="T3" fmla="*/ 7 h 177"/>
                      <a:gd name="T4" fmla="*/ 0 w 56"/>
                      <a:gd name="T5" fmla="*/ 0 h 177"/>
                      <a:gd name="T6" fmla="*/ 15 w 56"/>
                      <a:gd name="T7" fmla="*/ 14 h 177"/>
                      <a:gd name="T8" fmla="*/ 9 w 56"/>
                      <a:gd name="T9" fmla="*/ 20 h 177"/>
                      <a:gd name="T10" fmla="*/ 9 w 56"/>
                      <a:gd name="T11" fmla="*/ 177 h 177"/>
                      <a:gd name="T12" fmla="*/ 56 w 56"/>
                      <a:gd name="T13" fmla="*/ 148 h 177"/>
                      <a:gd name="T14" fmla="*/ 56 w 56"/>
                      <a:gd name="T15" fmla="*/ 148 h 17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6"/>
                      <a:gd name="T25" fmla="*/ 0 h 177"/>
                      <a:gd name="T26" fmla="*/ 56 w 56"/>
                      <a:gd name="T27" fmla="*/ 177 h 17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6" h="177">
                        <a:moveTo>
                          <a:pt x="56" y="148"/>
                        </a:moveTo>
                        <a:lnTo>
                          <a:pt x="56" y="7"/>
                        </a:lnTo>
                        <a:lnTo>
                          <a:pt x="0" y="0"/>
                        </a:lnTo>
                        <a:lnTo>
                          <a:pt x="15" y="14"/>
                        </a:lnTo>
                        <a:lnTo>
                          <a:pt x="9" y="20"/>
                        </a:lnTo>
                        <a:lnTo>
                          <a:pt x="9" y="177"/>
                        </a:lnTo>
                        <a:lnTo>
                          <a:pt x="56" y="148"/>
                        </a:lnTo>
                        <a:close/>
                      </a:path>
                    </a:pathLst>
                  </a:custGeom>
                  <a:solidFill>
                    <a:srgbClr val="8F82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62" name="Freeform 1998"/>
                  <p:cNvSpPr>
                    <a:spLocks/>
                  </p:cNvSpPr>
                  <p:nvPr/>
                </p:nvSpPr>
                <p:spPr bwMode="auto">
                  <a:xfrm>
                    <a:off x="2411" y="1374"/>
                    <a:ext cx="166" cy="9"/>
                  </a:xfrm>
                  <a:custGeom>
                    <a:avLst/>
                    <a:gdLst>
                      <a:gd name="T0" fmla="*/ 0 w 166"/>
                      <a:gd name="T1" fmla="*/ 9 h 9"/>
                      <a:gd name="T2" fmla="*/ 166 w 166"/>
                      <a:gd name="T3" fmla="*/ 9 h 9"/>
                      <a:gd name="T4" fmla="*/ 166 w 166"/>
                      <a:gd name="T5" fmla="*/ 0 h 9"/>
                      <a:gd name="T6" fmla="*/ 0 w 166"/>
                      <a:gd name="T7" fmla="*/ 0 h 9"/>
                      <a:gd name="T8" fmla="*/ 0 w 166"/>
                      <a:gd name="T9" fmla="*/ 9 h 9"/>
                      <a:gd name="T10" fmla="*/ 0 w 166"/>
                      <a:gd name="T11" fmla="*/ 9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66"/>
                      <a:gd name="T19" fmla="*/ 0 h 9"/>
                      <a:gd name="T20" fmla="*/ 166 w 166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66" h="9">
                        <a:moveTo>
                          <a:pt x="0" y="9"/>
                        </a:moveTo>
                        <a:lnTo>
                          <a:pt x="166" y="9"/>
                        </a:lnTo>
                        <a:lnTo>
                          <a:pt x="166" y="0"/>
                        </a:lnTo>
                        <a:lnTo>
                          <a:pt x="0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D1BDB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63" name="Freeform 1999"/>
                  <p:cNvSpPr>
                    <a:spLocks/>
                  </p:cNvSpPr>
                  <p:nvPr/>
                </p:nvSpPr>
                <p:spPr bwMode="auto">
                  <a:xfrm>
                    <a:off x="2411" y="1389"/>
                    <a:ext cx="166" cy="7"/>
                  </a:xfrm>
                  <a:custGeom>
                    <a:avLst/>
                    <a:gdLst>
                      <a:gd name="T0" fmla="*/ 0 w 166"/>
                      <a:gd name="T1" fmla="*/ 7 h 7"/>
                      <a:gd name="T2" fmla="*/ 166 w 166"/>
                      <a:gd name="T3" fmla="*/ 7 h 7"/>
                      <a:gd name="T4" fmla="*/ 166 w 166"/>
                      <a:gd name="T5" fmla="*/ 0 h 7"/>
                      <a:gd name="T6" fmla="*/ 0 w 166"/>
                      <a:gd name="T7" fmla="*/ 0 h 7"/>
                      <a:gd name="T8" fmla="*/ 0 w 166"/>
                      <a:gd name="T9" fmla="*/ 7 h 7"/>
                      <a:gd name="T10" fmla="*/ 0 w 166"/>
                      <a:gd name="T11" fmla="*/ 7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66"/>
                      <a:gd name="T19" fmla="*/ 0 h 7"/>
                      <a:gd name="T20" fmla="*/ 166 w 166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66" h="7">
                        <a:moveTo>
                          <a:pt x="0" y="7"/>
                        </a:moveTo>
                        <a:lnTo>
                          <a:pt x="166" y="7"/>
                        </a:lnTo>
                        <a:lnTo>
                          <a:pt x="166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D1BDB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64" name="Freeform 2000"/>
                  <p:cNvSpPr>
                    <a:spLocks/>
                  </p:cNvSpPr>
                  <p:nvPr/>
                </p:nvSpPr>
                <p:spPr bwMode="auto">
                  <a:xfrm>
                    <a:off x="2411" y="1403"/>
                    <a:ext cx="166" cy="7"/>
                  </a:xfrm>
                  <a:custGeom>
                    <a:avLst/>
                    <a:gdLst>
                      <a:gd name="T0" fmla="*/ 0 w 166"/>
                      <a:gd name="T1" fmla="*/ 7 h 7"/>
                      <a:gd name="T2" fmla="*/ 166 w 166"/>
                      <a:gd name="T3" fmla="*/ 7 h 7"/>
                      <a:gd name="T4" fmla="*/ 166 w 166"/>
                      <a:gd name="T5" fmla="*/ 0 h 7"/>
                      <a:gd name="T6" fmla="*/ 0 w 166"/>
                      <a:gd name="T7" fmla="*/ 0 h 7"/>
                      <a:gd name="T8" fmla="*/ 0 w 166"/>
                      <a:gd name="T9" fmla="*/ 7 h 7"/>
                      <a:gd name="T10" fmla="*/ 0 w 166"/>
                      <a:gd name="T11" fmla="*/ 7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66"/>
                      <a:gd name="T19" fmla="*/ 0 h 7"/>
                      <a:gd name="T20" fmla="*/ 166 w 166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66" h="7">
                        <a:moveTo>
                          <a:pt x="0" y="7"/>
                        </a:moveTo>
                        <a:lnTo>
                          <a:pt x="166" y="7"/>
                        </a:lnTo>
                        <a:lnTo>
                          <a:pt x="166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D1BDB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65" name="Freeform 2001"/>
                  <p:cNvSpPr>
                    <a:spLocks/>
                  </p:cNvSpPr>
                  <p:nvPr/>
                </p:nvSpPr>
                <p:spPr bwMode="auto">
                  <a:xfrm>
                    <a:off x="2899" y="1326"/>
                    <a:ext cx="178" cy="106"/>
                  </a:xfrm>
                  <a:custGeom>
                    <a:avLst/>
                    <a:gdLst>
                      <a:gd name="T0" fmla="*/ 3 w 178"/>
                      <a:gd name="T1" fmla="*/ 86 h 106"/>
                      <a:gd name="T2" fmla="*/ 0 w 178"/>
                      <a:gd name="T3" fmla="*/ 0 h 106"/>
                      <a:gd name="T4" fmla="*/ 178 w 178"/>
                      <a:gd name="T5" fmla="*/ 4 h 106"/>
                      <a:gd name="T6" fmla="*/ 176 w 178"/>
                      <a:gd name="T7" fmla="*/ 15 h 106"/>
                      <a:gd name="T8" fmla="*/ 35 w 178"/>
                      <a:gd name="T9" fmla="*/ 15 h 106"/>
                      <a:gd name="T10" fmla="*/ 50 w 178"/>
                      <a:gd name="T11" fmla="*/ 29 h 106"/>
                      <a:gd name="T12" fmla="*/ 151 w 178"/>
                      <a:gd name="T13" fmla="*/ 29 h 106"/>
                      <a:gd name="T14" fmla="*/ 150 w 178"/>
                      <a:gd name="T15" fmla="*/ 40 h 106"/>
                      <a:gd name="T16" fmla="*/ 41 w 178"/>
                      <a:gd name="T17" fmla="*/ 40 h 106"/>
                      <a:gd name="T18" fmla="*/ 62 w 178"/>
                      <a:gd name="T19" fmla="*/ 59 h 106"/>
                      <a:gd name="T20" fmla="*/ 169 w 178"/>
                      <a:gd name="T21" fmla="*/ 59 h 106"/>
                      <a:gd name="T22" fmla="*/ 166 w 178"/>
                      <a:gd name="T23" fmla="*/ 68 h 106"/>
                      <a:gd name="T24" fmla="*/ 91 w 178"/>
                      <a:gd name="T25" fmla="*/ 68 h 106"/>
                      <a:gd name="T26" fmla="*/ 125 w 178"/>
                      <a:gd name="T27" fmla="*/ 97 h 106"/>
                      <a:gd name="T28" fmla="*/ 57 w 178"/>
                      <a:gd name="T29" fmla="*/ 106 h 106"/>
                      <a:gd name="T30" fmla="*/ 3 w 178"/>
                      <a:gd name="T31" fmla="*/ 86 h 106"/>
                      <a:gd name="T32" fmla="*/ 3 w 178"/>
                      <a:gd name="T33" fmla="*/ 86 h 10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78"/>
                      <a:gd name="T52" fmla="*/ 0 h 106"/>
                      <a:gd name="T53" fmla="*/ 178 w 178"/>
                      <a:gd name="T54" fmla="*/ 106 h 10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78" h="106">
                        <a:moveTo>
                          <a:pt x="3" y="86"/>
                        </a:moveTo>
                        <a:lnTo>
                          <a:pt x="0" y="0"/>
                        </a:lnTo>
                        <a:lnTo>
                          <a:pt x="178" y="4"/>
                        </a:lnTo>
                        <a:lnTo>
                          <a:pt x="176" y="15"/>
                        </a:lnTo>
                        <a:lnTo>
                          <a:pt x="35" y="15"/>
                        </a:lnTo>
                        <a:lnTo>
                          <a:pt x="50" y="29"/>
                        </a:lnTo>
                        <a:lnTo>
                          <a:pt x="151" y="29"/>
                        </a:lnTo>
                        <a:lnTo>
                          <a:pt x="150" y="40"/>
                        </a:lnTo>
                        <a:lnTo>
                          <a:pt x="41" y="40"/>
                        </a:lnTo>
                        <a:lnTo>
                          <a:pt x="62" y="59"/>
                        </a:lnTo>
                        <a:lnTo>
                          <a:pt x="169" y="59"/>
                        </a:lnTo>
                        <a:lnTo>
                          <a:pt x="166" y="68"/>
                        </a:lnTo>
                        <a:lnTo>
                          <a:pt x="91" y="68"/>
                        </a:lnTo>
                        <a:lnTo>
                          <a:pt x="125" y="97"/>
                        </a:lnTo>
                        <a:lnTo>
                          <a:pt x="57" y="106"/>
                        </a:lnTo>
                        <a:lnTo>
                          <a:pt x="3" y="86"/>
                        </a:lnTo>
                        <a:close/>
                      </a:path>
                    </a:pathLst>
                  </a:custGeom>
                  <a:solidFill>
                    <a:srgbClr val="FAADA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66" name="Freeform 2002"/>
                  <p:cNvSpPr>
                    <a:spLocks/>
                  </p:cNvSpPr>
                  <p:nvPr/>
                </p:nvSpPr>
                <p:spPr bwMode="auto">
                  <a:xfrm>
                    <a:off x="2175" y="1128"/>
                    <a:ext cx="23" cy="12"/>
                  </a:xfrm>
                  <a:custGeom>
                    <a:avLst/>
                    <a:gdLst>
                      <a:gd name="T0" fmla="*/ 0 w 23"/>
                      <a:gd name="T1" fmla="*/ 12 h 12"/>
                      <a:gd name="T2" fmla="*/ 23 w 23"/>
                      <a:gd name="T3" fmla="*/ 12 h 12"/>
                      <a:gd name="T4" fmla="*/ 23 w 23"/>
                      <a:gd name="T5" fmla="*/ 0 h 12"/>
                      <a:gd name="T6" fmla="*/ 0 w 23"/>
                      <a:gd name="T7" fmla="*/ 0 h 12"/>
                      <a:gd name="T8" fmla="*/ 0 w 23"/>
                      <a:gd name="T9" fmla="*/ 12 h 12"/>
                      <a:gd name="T10" fmla="*/ 0 w 23"/>
                      <a:gd name="T11" fmla="*/ 12 h 1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"/>
                      <a:gd name="T19" fmla="*/ 0 h 12"/>
                      <a:gd name="T20" fmla="*/ 23 w 23"/>
                      <a:gd name="T21" fmla="*/ 12 h 1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" h="12">
                        <a:moveTo>
                          <a:pt x="0" y="12"/>
                        </a:moveTo>
                        <a:lnTo>
                          <a:pt x="23" y="12"/>
                        </a:lnTo>
                        <a:lnTo>
                          <a:pt x="23" y="0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FFE6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67" name="Freeform 2003"/>
                  <p:cNvSpPr>
                    <a:spLocks/>
                  </p:cNvSpPr>
                  <p:nvPr/>
                </p:nvSpPr>
                <p:spPr bwMode="auto">
                  <a:xfrm>
                    <a:off x="2177" y="1153"/>
                    <a:ext cx="21" cy="12"/>
                  </a:xfrm>
                  <a:custGeom>
                    <a:avLst/>
                    <a:gdLst>
                      <a:gd name="T0" fmla="*/ 0 w 21"/>
                      <a:gd name="T1" fmla="*/ 12 h 12"/>
                      <a:gd name="T2" fmla="*/ 21 w 21"/>
                      <a:gd name="T3" fmla="*/ 12 h 12"/>
                      <a:gd name="T4" fmla="*/ 21 w 21"/>
                      <a:gd name="T5" fmla="*/ 0 h 12"/>
                      <a:gd name="T6" fmla="*/ 0 w 21"/>
                      <a:gd name="T7" fmla="*/ 0 h 12"/>
                      <a:gd name="T8" fmla="*/ 0 w 21"/>
                      <a:gd name="T9" fmla="*/ 12 h 12"/>
                      <a:gd name="T10" fmla="*/ 0 w 21"/>
                      <a:gd name="T11" fmla="*/ 12 h 1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1"/>
                      <a:gd name="T19" fmla="*/ 0 h 12"/>
                      <a:gd name="T20" fmla="*/ 21 w 21"/>
                      <a:gd name="T21" fmla="*/ 12 h 1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" h="12">
                        <a:moveTo>
                          <a:pt x="0" y="12"/>
                        </a:moveTo>
                        <a:lnTo>
                          <a:pt x="21" y="12"/>
                        </a:lnTo>
                        <a:lnTo>
                          <a:pt x="21" y="0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FFE6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68" name="Freeform 2004"/>
                  <p:cNvSpPr>
                    <a:spLocks/>
                  </p:cNvSpPr>
                  <p:nvPr/>
                </p:nvSpPr>
                <p:spPr bwMode="auto">
                  <a:xfrm>
                    <a:off x="2177" y="1182"/>
                    <a:ext cx="21" cy="10"/>
                  </a:xfrm>
                  <a:custGeom>
                    <a:avLst/>
                    <a:gdLst>
                      <a:gd name="T0" fmla="*/ 0 w 21"/>
                      <a:gd name="T1" fmla="*/ 10 h 10"/>
                      <a:gd name="T2" fmla="*/ 21 w 21"/>
                      <a:gd name="T3" fmla="*/ 10 h 10"/>
                      <a:gd name="T4" fmla="*/ 21 w 21"/>
                      <a:gd name="T5" fmla="*/ 0 h 10"/>
                      <a:gd name="T6" fmla="*/ 0 w 21"/>
                      <a:gd name="T7" fmla="*/ 0 h 10"/>
                      <a:gd name="T8" fmla="*/ 0 w 21"/>
                      <a:gd name="T9" fmla="*/ 10 h 10"/>
                      <a:gd name="T10" fmla="*/ 0 w 21"/>
                      <a:gd name="T11" fmla="*/ 10 h 1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1"/>
                      <a:gd name="T19" fmla="*/ 0 h 10"/>
                      <a:gd name="T20" fmla="*/ 21 w 21"/>
                      <a:gd name="T21" fmla="*/ 10 h 1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" h="10">
                        <a:moveTo>
                          <a:pt x="0" y="10"/>
                        </a:moveTo>
                        <a:lnTo>
                          <a:pt x="21" y="10"/>
                        </a:lnTo>
                        <a:lnTo>
                          <a:pt x="21" y="0"/>
                        </a:lnTo>
                        <a:lnTo>
                          <a:pt x="0" y="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FFE6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69" name="Freeform 2005"/>
                  <p:cNvSpPr>
                    <a:spLocks/>
                  </p:cNvSpPr>
                  <p:nvPr/>
                </p:nvSpPr>
                <p:spPr bwMode="auto">
                  <a:xfrm>
                    <a:off x="2177" y="1208"/>
                    <a:ext cx="21" cy="9"/>
                  </a:xfrm>
                  <a:custGeom>
                    <a:avLst/>
                    <a:gdLst>
                      <a:gd name="T0" fmla="*/ 0 w 21"/>
                      <a:gd name="T1" fmla="*/ 9 h 9"/>
                      <a:gd name="T2" fmla="*/ 21 w 21"/>
                      <a:gd name="T3" fmla="*/ 9 h 9"/>
                      <a:gd name="T4" fmla="*/ 21 w 21"/>
                      <a:gd name="T5" fmla="*/ 0 h 9"/>
                      <a:gd name="T6" fmla="*/ 0 w 21"/>
                      <a:gd name="T7" fmla="*/ 0 h 9"/>
                      <a:gd name="T8" fmla="*/ 0 w 21"/>
                      <a:gd name="T9" fmla="*/ 9 h 9"/>
                      <a:gd name="T10" fmla="*/ 0 w 21"/>
                      <a:gd name="T11" fmla="*/ 9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1"/>
                      <a:gd name="T19" fmla="*/ 0 h 9"/>
                      <a:gd name="T20" fmla="*/ 21 w 21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" h="9">
                        <a:moveTo>
                          <a:pt x="0" y="9"/>
                        </a:moveTo>
                        <a:lnTo>
                          <a:pt x="21" y="9"/>
                        </a:lnTo>
                        <a:lnTo>
                          <a:pt x="21" y="0"/>
                        </a:lnTo>
                        <a:lnTo>
                          <a:pt x="0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FFE6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70" name="Freeform 2006"/>
                  <p:cNvSpPr>
                    <a:spLocks/>
                  </p:cNvSpPr>
                  <p:nvPr/>
                </p:nvSpPr>
                <p:spPr bwMode="auto">
                  <a:xfrm>
                    <a:off x="2177" y="1237"/>
                    <a:ext cx="23" cy="11"/>
                  </a:xfrm>
                  <a:custGeom>
                    <a:avLst/>
                    <a:gdLst>
                      <a:gd name="T0" fmla="*/ 0 w 23"/>
                      <a:gd name="T1" fmla="*/ 11 h 11"/>
                      <a:gd name="T2" fmla="*/ 23 w 23"/>
                      <a:gd name="T3" fmla="*/ 11 h 11"/>
                      <a:gd name="T4" fmla="*/ 23 w 23"/>
                      <a:gd name="T5" fmla="*/ 0 h 11"/>
                      <a:gd name="T6" fmla="*/ 0 w 23"/>
                      <a:gd name="T7" fmla="*/ 0 h 11"/>
                      <a:gd name="T8" fmla="*/ 0 w 23"/>
                      <a:gd name="T9" fmla="*/ 11 h 11"/>
                      <a:gd name="T10" fmla="*/ 0 w 23"/>
                      <a:gd name="T11" fmla="*/ 11 h 1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"/>
                      <a:gd name="T19" fmla="*/ 0 h 11"/>
                      <a:gd name="T20" fmla="*/ 23 w 23"/>
                      <a:gd name="T21" fmla="*/ 11 h 1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" h="11">
                        <a:moveTo>
                          <a:pt x="0" y="11"/>
                        </a:moveTo>
                        <a:lnTo>
                          <a:pt x="23" y="11"/>
                        </a:lnTo>
                        <a:lnTo>
                          <a:pt x="23" y="0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FFE6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71" name="Freeform 2007"/>
                  <p:cNvSpPr>
                    <a:spLocks/>
                  </p:cNvSpPr>
                  <p:nvPr/>
                </p:nvSpPr>
                <p:spPr bwMode="auto">
                  <a:xfrm>
                    <a:off x="2177" y="1262"/>
                    <a:ext cx="23" cy="11"/>
                  </a:xfrm>
                  <a:custGeom>
                    <a:avLst/>
                    <a:gdLst>
                      <a:gd name="T0" fmla="*/ 0 w 23"/>
                      <a:gd name="T1" fmla="*/ 11 h 11"/>
                      <a:gd name="T2" fmla="*/ 23 w 23"/>
                      <a:gd name="T3" fmla="*/ 11 h 11"/>
                      <a:gd name="T4" fmla="*/ 23 w 23"/>
                      <a:gd name="T5" fmla="*/ 0 h 11"/>
                      <a:gd name="T6" fmla="*/ 0 w 23"/>
                      <a:gd name="T7" fmla="*/ 0 h 11"/>
                      <a:gd name="T8" fmla="*/ 0 w 23"/>
                      <a:gd name="T9" fmla="*/ 11 h 11"/>
                      <a:gd name="T10" fmla="*/ 0 w 23"/>
                      <a:gd name="T11" fmla="*/ 11 h 1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"/>
                      <a:gd name="T19" fmla="*/ 0 h 11"/>
                      <a:gd name="T20" fmla="*/ 23 w 23"/>
                      <a:gd name="T21" fmla="*/ 11 h 1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" h="11">
                        <a:moveTo>
                          <a:pt x="0" y="11"/>
                        </a:moveTo>
                        <a:lnTo>
                          <a:pt x="23" y="11"/>
                        </a:lnTo>
                        <a:lnTo>
                          <a:pt x="23" y="0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B0C2B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72" name="Freeform 2008"/>
                  <p:cNvSpPr>
                    <a:spLocks/>
                  </p:cNvSpPr>
                  <p:nvPr/>
                </p:nvSpPr>
                <p:spPr bwMode="auto">
                  <a:xfrm>
                    <a:off x="2179" y="1289"/>
                    <a:ext cx="23" cy="12"/>
                  </a:xfrm>
                  <a:custGeom>
                    <a:avLst/>
                    <a:gdLst>
                      <a:gd name="T0" fmla="*/ 0 w 23"/>
                      <a:gd name="T1" fmla="*/ 12 h 12"/>
                      <a:gd name="T2" fmla="*/ 23 w 23"/>
                      <a:gd name="T3" fmla="*/ 12 h 12"/>
                      <a:gd name="T4" fmla="*/ 23 w 23"/>
                      <a:gd name="T5" fmla="*/ 0 h 12"/>
                      <a:gd name="T6" fmla="*/ 0 w 23"/>
                      <a:gd name="T7" fmla="*/ 0 h 12"/>
                      <a:gd name="T8" fmla="*/ 0 w 23"/>
                      <a:gd name="T9" fmla="*/ 12 h 12"/>
                      <a:gd name="T10" fmla="*/ 0 w 23"/>
                      <a:gd name="T11" fmla="*/ 12 h 1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"/>
                      <a:gd name="T19" fmla="*/ 0 h 12"/>
                      <a:gd name="T20" fmla="*/ 23 w 23"/>
                      <a:gd name="T21" fmla="*/ 12 h 1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" h="12">
                        <a:moveTo>
                          <a:pt x="0" y="12"/>
                        </a:moveTo>
                        <a:lnTo>
                          <a:pt x="23" y="12"/>
                        </a:lnTo>
                        <a:lnTo>
                          <a:pt x="23" y="0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FFE6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73" name="Freeform 2009"/>
                  <p:cNvSpPr>
                    <a:spLocks/>
                  </p:cNvSpPr>
                  <p:nvPr/>
                </p:nvSpPr>
                <p:spPr bwMode="auto">
                  <a:xfrm>
                    <a:off x="2179" y="1314"/>
                    <a:ext cx="23" cy="12"/>
                  </a:xfrm>
                  <a:custGeom>
                    <a:avLst/>
                    <a:gdLst>
                      <a:gd name="T0" fmla="*/ 0 w 23"/>
                      <a:gd name="T1" fmla="*/ 12 h 12"/>
                      <a:gd name="T2" fmla="*/ 23 w 23"/>
                      <a:gd name="T3" fmla="*/ 12 h 12"/>
                      <a:gd name="T4" fmla="*/ 23 w 23"/>
                      <a:gd name="T5" fmla="*/ 0 h 12"/>
                      <a:gd name="T6" fmla="*/ 0 w 23"/>
                      <a:gd name="T7" fmla="*/ 0 h 12"/>
                      <a:gd name="T8" fmla="*/ 0 w 23"/>
                      <a:gd name="T9" fmla="*/ 12 h 12"/>
                      <a:gd name="T10" fmla="*/ 0 w 23"/>
                      <a:gd name="T11" fmla="*/ 12 h 1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"/>
                      <a:gd name="T19" fmla="*/ 0 h 12"/>
                      <a:gd name="T20" fmla="*/ 23 w 23"/>
                      <a:gd name="T21" fmla="*/ 12 h 1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" h="12">
                        <a:moveTo>
                          <a:pt x="0" y="12"/>
                        </a:moveTo>
                        <a:lnTo>
                          <a:pt x="23" y="12"/>
                        </a:lnTo>
                        <a:lnTo>
                          <a:pt x="23" y="0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FFE6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74" name="Freeform 2010"/>
                  <p:cNvSpPr>
                    <a:spLocks/>
                  </p:cNvSpPr>
                  <p:nvPr/>
                </p:nvSpPr>
                <p:spPr bwMode="auto">
                  <a:xfrm>
                    <a:off x="2216" y="1128"/>
                    <a:ext cx="22" cy="12"/>
                  </a:xfrm>
                  <a:custGeom>
                    <a:avLst/>
                    <a:gdLst>
                      <a:gd name="T0" fmla="*/ 0 w 22"/>
                      <a:gd name="T1" fmla="*/ 12 h 12"/>
                      <a:gd name="T2" fmla="*/ 22 w 22"/>
                      <a:gd name="T3" fmla="*/ 12 h 12"/>
                      <a:gd name="T4" fmla="*/ 22 w 22"/>
                      <a:gd name="T5" fmla="*/ 0 h 12"/>
                      <a:gd name="T6" fmla="*/ 0 w 22"/>
                      <a:gd name="T7" fmla="*/ 0 h 12"/>
                      <a:gd name="T8" fmla="*/ 0 w 22"/>
                      <a:gd name="T9" fmla="*/ 12 h 12"/>
                      <a:gd name="T10" fmla="*/ 0 w 22"/>
                      <a:gd name="T11" fmla="*/ 12 h 1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"/>
                      <a:gd name="T19" fmla="*/ 0 h 12"/>
                      <a:gd name="T20" fmla="*/ 22 w 22"/>
                      <a:gd name="T21" fmla="*/ 12 h 1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" h="12">
                        <a:moveTo>
                          <a:pt x="0" y="12"/>
                        </a:moveTo>
                        <a:lnTo>
                          <a:pt x="22" y="12"/>
                        </a:lnTo>
                        <a:lnTo>
                          <a:pt x="22" y="0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FFE6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75" name="Freeform 2011"/>
                  <p:cNvSpPr>
                    <a:spLocks/>
                  </p:cNvSpPr>
                  <p:nvPr/>
                </p:nvSpPr>
                <p:spPr bwMode="auto">
                  <a:xfrm>
                    <a:off x="2216" y="1153"/>
                    <a:ext cx="22" cy="12"/>
                  </a:xfrm>
                  <a:custGeom>
                    <a:avLst/>
                    <a:gdLst>
                      <a:gd name="T0" fmla="*/ 0 w 22"/>
                      <a:gd name="T1" fmla="*/ 12 h 12"/>
                      <a:gd name="T2" fmla="*/ 22 w 22"/>
                      <a:gd name="T3" fmla="*/ 12 h 12"/>
                      <a:gd name="T4" fmla="*/ 22 w 22"/>
                      <a:gd name="T5" fmla="*/ 0 h 12"/>
                      <a:gd name="T6" fmla="*/ 0 w 22"/>
                      <a:gd name="T7" fmla="*/ 0 h 12"/>
                      <a:gd name="T8" fmla="*/ 0 w 22"/>
                      <a:gd name="T9" fmla="*/ 12 h 12"/>
                      <a:gd name="T10" fmla="*/ 0 w 22"/>
                      <a:gd name="T11" fmla="*/ 12 h 1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"/>
                      <a:gd name="T19" fmla="*/ 0 h 12"/>
                      <a:gd name="T20" fmla="*/ 22 w 22"/>
                      <a:gd name="T21" fmla="*/ 12 h 1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" h="12">
                        <a:moveTo>
                          <a:pt x="0" y="12"/>
                        </a:moveTo>
                        <a:lnTo>
                          <a:pt x="22" y="12"/>
                        </a:lnTo>
                        <a:lnTo>
                          <a:pt x="22" y="0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FFE6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76" name="Freeform 2012"/>
                  <p:cNvSpPr>
                    <a:spLocks/>
                  </p:cNvSpPr>
                  <p:nvPr/>
                </p:nvSpPr>
                <p:spPr bwMode="auto">
                  <a:xfrm>
                    <a:off x="2218" y="1182"/>
                    <a:ext cx="21" cy="10"/>
                  </a:xfrm>
                  <a:custGeom>
                    <a:avLst/>
                    <a:gdLst>
                      <a:gd name="T0" fmla="*/ 0 w 21"/>
                      <a:gd name="T1" fmla="*/ 10 h 10"/>
                      <a:gd name="T2" fmla="*/ 21 w 21"/>
                      <a:gd name="T3" fmla="*/ 10 h 10"/>
                      <a:gd name="T4" fmla="*/ 21 w 21"/>
                      <a:gd name="T5" fmla="*/ 0 h 10"/>
                      <a:gd name="T6" fmla="*/ 0 w 21"/>
                      <a:gd name="T7" fmla="*/ 0 h 10"/>
                      <a:gd name="T8" fmla="*/ 0 w 21"/>
                      <a:gd name="T9" fmla="*/ 10 h 10"/>
                      <a:gd name="T10" fmla="*/ 0 w 21"/>
                      <a:gd name="T11" fmla="*/ 10 h 1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1"/>
                      <a:gd name="T19" fmla="*/ 0 h 10"/>
                      <a:gd name="T20" fmla="*/ 21 w 21"/>
                      <a:gd name="T21" fmla="*/ 10 h 1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" h="10">
                        <a:moveTo>
                          <a:pt x="0" y="10"/>
                        </a:moveTo>
                        <a:lnTo>
                          <a:pt x="21" y="10"/>
                        </a:lnTo>
                        <a:lnTo>
                          <a:pt x="21" y="0"/>
                        </a:lnTo>
                        <a:lnTo>
                          <a:pt x="0" y="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FFE6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77" name="Freeform 2013"/>
                  <p:cNvSpPr>
                    <a:spLocks/>
                  </p:cNvSpPr>
                  <p:nvPr/>
                </p:nvSpPr>
                <p:spPr bwMode="auto">
                  <a:xfrm>
                    <a:off x="2218" y="1208"/>
                    <a:ext cx="21" cy="9"/>
                  </a:xfrm>
                  <a:custGeom>
                    <a:avLst/>
                    <a:gdLst>
                      <a:gd name="T0" fmla="*/ 0 w 21"/>
                      <a:gd name="T1" fmla="*/ 9 h 9"/>
                      <a:gd name="T2" fmla="*/ 21 w 21"/>
                      <a:gd name="T3" fmla="*/ 9 h 9"/>
                      <a:gd name="T4" fmla="*/ 21 w 21"/>
                      <a:gd name="T5" fmla="*/ 0 h 9"/>
                      <a:gd name="T6" fmla="*/ 0 w 21"/>
                      <a:gd name="T7" fmla="*/ 0 h 9"/>
                      <a:gd name="T8" fmla="*/ 0 w 21"/>
                      <a:gd name="T9" fmla="*/ 9 h 9"/>
                      <a:gd name="T10" fmla="*/ 0 w 21"/>
                      <a:gd name="T11" fmla="*/ 9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1"/>
                      <a:gd name="T19" fmla="*/ 0 h 9"/>
                      <a:gd name="T20" fmla="*/ 21 w 21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" h="9">
                        <a:moveTo>
                          <a:pt x="0" y="9"/>
                        </a:moveTo>
                        <a:lnTo>
                          <a:pt x="21" y="9"/>
                        </a:lnTo>
                        <a:lnTo>
                          <a:pt x="21" y="0"/>
                        </a:lnTo>
                        <a:lnTo>
                          <a:pt x="0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FFE6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78" name="Freeform 2014"/>
                  <p:cNvSpPr>
                    <a:spLocks/>
                  </p:cNvSpPr>
                  <p:nvPr/>
                </p:nvSpPr>
                <p:spPr bwMode="auto">
                  <a:xfrm>
                    <a:off x="2218" y="1237"/>
                    <a:ext cx="21" cy="11"/>
                  </a:xfrm>
                  <a:custGeom>
                    <a:avLst/>
                    <a:gdLst>
                      <a:gd name="T0" fmla="*/ 0 w 21"/>
                      <a:gd name="T1" fmla="*/ 11 h 11"/>
                      <a:gd name="T2" fmla="*/ 21 w 21"/>
                      <a:gd name="T3" fmla="*/ 11 h 11"/>
                      <a:gd name="T4" fmla="*/ 21 w 21"/>
                      <a:gd name="T5" fmla="*/ 0 h 11"/>
                      <a:gd name="T6" fmla="*/ 0 w 21"/>
                      <a:gd name="T7" fmla="*/ 0 h 11"/>
                      <a:gd name="T8" fmla="*/ 0 w 21"/>
                      <a:gd name="T9" fmla="*/ 11 h 11"/>
                      <a:gd name="T10" fmla="*/ 0 w 21"/>
                      <a:gd name="T11" fmla="*/ 11 h 1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1"/>
                      <a:gd name="T19" fmla="*/ 0 h 11"/>
                      <a:gd name="T20" fmla="*/ 21 w 21"/>
                      <a:gd name="T21" fmla="*/ 11 h 1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" h="11">
                        <a:moveTo>
                          <a:pt x="0" y="11"/>
                        </a:moveTo>
                        <a:lnTo>
                          <a:pt x="21" y="11"/>
                        </a:lnTo>
                        <a:lnTo>
                          <a:pt x="21" y="0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FFE6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79" name="Freeform 2015"/>
                  <p:cNvSpPr>
                    <a:spLocks/>
                  </p:cNvSpPr>
                  <p:nvPr/>
                </p:nvSpPr>
                <p:spPr bwMode="auto">
                  <a:xfrm>
                    <a:off x="2218" y="1262"/>
                    <a:ext cx="21" cy="11"/>
                  </a:xfrm>
                  <a:custGeom>
                    <a:avLst/>
                    <a:gdLst>
                      <a:gd name="T0" fmla="*/ 0 w 21"/>
                      <a:gd name="T1" fmla="*/ 11 h 11"/>
                      <a:gd name="T2" fmla="*/ 21 w 21"/>
                      <a:gd name="T3" fmla="*/ 11 h 11"/>
                      <a:gd name="T4" fmla="*/ 21 w 21"/>
                      <a:gd name="T5" fmla="*/ 0 h 11"/>
                      <a:gd name="T6" fmla="*/ 0 w 21"/>
                      <a:gd name="T7" fmla="*/ 0 h 11"/>
                      <a:gd name="T8" fmla="*/ 0 w 21"/>
                      <a:gd name="T9" fmla="*/ 11 h 11"/>
                      <a:gd name="T10" fmla="*/ 0 w 21"/>
                      <a:gd name="T11" fmla="*/ 11 h 1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1"/>
                      <a:gd name="T19" fmla="*/ 0 h 11"/>
                      <a:gd name="T20" fmla="*/ 21 w 21"/>
                      <a:gd name="T21" fmla="*/ 11 h 1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" h="11">
                        <a:moveTo>
                          <a:pt x="0" y="11"/>
                        </a:moveTo>
                        <a:lnTo>
                          <a:pt x="21" y="11"/>
                        </a:lnTo>
                        <a:lnTo>
                          <a:pt x="21" y="0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B0C2B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80" name="Freeform 2016"/>
                  <p:cNvSpPr>
                    <a:spLocks/>
                  </p:cNvSpPr>
                  <p:nvPr/>
                </p:nvSpPr>
                <p:spPr bwMode="auto">
                  <a:xfrm>
                    <a:off x="2220" y="1289"/>
                    <a:ext cx="21" cy="12"/>
                  </a:xfrm>
                  <a:custGeom>
                    <a:avLst/>
                    <a:gdLst>
                      <a:gd name="T0" fmla="*/ 0 w 21"/>
                      <a:gd name="T1" fmla="*/ 12 h 12"/>
                      <a:gd name="T2" fmla="*/ 21 w 21"/>
                      <a:gd name="T3" fmla="*/ 12 h 12"/>
                      <a:gd name="T4" fmla="*/ 21 w 21"/>
                      <a:gd name="T5" fmla="*/ 0 h 12"/>
                      <a:gd name="T6" fmla="*/ 0 w 21"/>
                      <a:gd name="T7" fmla="*/ 0 h 12"/>
                      <a:gd name="T8" fmla="*/ 0 w 21"/>
                      <a:gd name="T9" fmla="*/ 12 h 12"/>
                      <a:gd name="T10" fmla="*/ 0 w 21"/>
                      <a:gd name="T11" fmla="*/ 12 h 1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1"/>
                      <a:gd name="T19" fmla="*/ 0 h 12"/>
                      <a:gd name="T20" fmla="*/ 21 w 21"/>
                      <a:gd name="T21" fmla="*/ 12 h 1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" h="12">
                        <a:moveTo>
                          <a:pt x="0" y="12"/>
                        </a:moveTo>
                        <a:lnTo>
                          <a:pt x="21" y="12"/>
                        </a:lnTo>
                        <a:lnTo>
                          <a:pt x="21" y="0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B0C2B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81" name="Freeform 2017"/>
                  <p:cNvSpPr>
                    <a:spLocks/>
                  </p:cNvSpPr>
                  <p:nvPr/>
                </p:nvSpPr>
                <p:spPr bwMode="auto">
                  <a:xfrm>
                    <a:off x="2220" y="1314"/>
                    <a:ext cx="21" cy="12"/>
                  </a:xfrm>
                  <a:custGeom>
                    <a:avLst/>
                    <a:gdLst>
                      <a:gd name="T0" fmla="*/ 0 w 21"/>
                      <a:gd name="T1" fmla="*/ 12 h 12"/>
                      <a:gd name="T2" fmla="*/ 21 w 21"/>
                      <a:gd name="T3" fmla="*/ 12 h 12"/>
                      <a:gd name="T4" fmla="*/ 21 w 21"/>
                      <a:gd name="T5" fmla="*/ 0 h 12"/>
                      <a:gd name="T6" fmla="*/ 0 w 21"/>
                      <a:gd name="T7" fmla="*/ 0 h 12"/>
                      <a:gd name="T8" fmla="*/ 0 w 21"/>
                      <a:gd name="T9" fmla="*/ 12 h 12"/>
                      <a:gd name="T10" fmla="*/ 0 w 21"/>
                      <a:gd name="T11" fmla="*/ 12 h 1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1"/>
                      <a:gd name="T19" fmla="*/ 0 h 12"/>
                      <a:gd name="T20" fmla="*/ 21 w 21"/>
                      <a:gd name="T21" fmla="*/ 12 h 1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" h="12">
                        <a:moveTo>
                          <a:pt x="0" y="12"/>
                        </a:moveTo>
                        <a:lnTo>
                          <a:pt x="21" y="12"/>
                        </a:lnTo>
                        <a:lnTo>
                          <a:pt x="21" y="0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B0C2B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82" name="Freeform 2018"/>
                  <p:cNvSpPr>
                    <a:spLocks/>
                  </p:cNvSpPr>
                  <p:nvPr/>
                </p:nvSpPr>
                <p:spPr bwMode="auto">
                  <a:xfrm>
                    <a:off x="2255" y="1130"/>
                    <a:ext cx="24" cy="10"/>
                  </a:xfrm>
                  <a:custGeom>
                    <a:avLst/>
                    <a:gdLst>
                      <a:gd name="T0" fmla="*/ 0 w 24"/>
                      <a:gd name="T1" fmla="*/ 10 h 10"/>
                      <a:gd name="T2" fmla="*/ 24 w 24"/>
                      <a:gd name="T3" fmla="*/ 10 h 10"/>
                      <a:gd name="T4" fmla="*/ 24 w 24"/>
                      <a:gd name="T5" fmla="*/ 0 h 10"/>
                      <a:gd name="T6" fmla="*/ 0 w 24"/>
                      <a:gd name="T7" fmla="*/ 0 h 10"/>
                      <a:gd name="T8" fmla="*/ 0 w 24"/>
                      <a:gd name="T9" fmla="*/ 10 h 10"/>
                      <a:gd name="T10" fmla="*/ 0 w 24"/>
                      <a:gd name="T11" fmla="*/ 10 h 1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4"/>
                      <a:gd name="T19" fmla="*/ 0 h 10"/>
                      <a:gd name="T20" fmla="*/ 24 w 24"/>
                      <a:gd name="T21" fmla="*/ 10 h 1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4" h="10">
                        <a:moveTo>
                          <a:pt x="0" y="10"/>
                        </a:moveTo>
                        <a:lnTo>
                          <a:pt x="24" y="10"/>
                        </a:lnTo>
                        <a:lnTo>
                          <a:pt x="24" y="0"/>
                        </a:lnTo>
                        <a:lnTo>
                          <a:pt x="0" y="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FFE6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83" name="Freeform 2019"/>
                  <p:cNvSpPr>
                    <a:spLocks/>
                  </p:cNvSpPr>
                  <p:nvPr/>
                </p:nvSpPr>
                <p:spPr bwMode="auto">
                  <a:xfrm>
                    <a:off x="2255" y="1155"/>
                    <a:ext cx="24" cy="10"/>
                  </a:xfrm>
                  <a:custGeom>
                    <a:avLst/>
                    <a:gdLst>
                      <a:gd name="T0" fmla="*/ 0 w 24"/>
                      <a:gd name="T1" fmla="*/ 10 h 10"/>
                      <a:gd name="T2" fmla="*/ 24 w 24"/>
                      <a:gd name="T3" fmla="*/ 10 h 10"/>
                      <a:gd name="T4" fmla="*/ 24 w 24"/>
                      <a:gd name="T5" fmla="*/ 0 h 10"/>
                      <a:gd name="T6" fmla="*/ 0 w 24"/>
                      <a:gd name="T7" fmla="*/ 0 h 10"/>
                      <a:gd name="T8" fmla="*/ 0 w 24"/>
                      <a:gd name="T9" fmla="*/ 10 h 10"/>
                      <a:gd name="T10" fmla="*/ 0 w 24"/>
                      <a:gd name="T11" fmla="*/ 10 h 1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4"/>
                      <a:gd name="T19" fmla="*/ 0 h 10"/>
                      <a:gd name="T20" fmla="*/ 24 w 24"/>
                      <a:gd name="T21" fmla="*/ 10 h 1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4" h="10">
                        <a:moveTo>
                          <a:pt x="0" y="10"/>
                        </a:moveTo>
                        <a:lnTo>
                          <a:pt x="24" y="10"/>
                        </a:lnTo>
                        <a:lnTo>
                          <a:pt x="24" y="0"/>
                        </a:lnTo>
                        <a:lnTo>
                          <a:pt x="0" y="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FFE6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84" name="Freeform 2020"/>
                  <p:cNvSpPr>
                    <a:spLocks/>
                  </p:cNvSpPr>
                  <p:nvPr/>
                </p:nvSpPr>
                <p:spPr bwMode="auto">
                  <a:xfrm>
                    <a:off x="2257" y="1182"/>
                    <a:ext cx="23" cy="12"/>
                  </a:xfrm>
                  <a:custGeom>
                    <a:avLst/>
                    <a:gdLst>
                      <a:gd name="T0" fmla="*/ 0 w 23"/>
                      <a:gd name="T1" fmla="*/ 12 h 12"/>
                      <a:gd name="T2" fmla="*/ 23 w 23"/>
                      <a:gd name="T3" fmla="*/ 12 h 12"/>
                      <a:gd name="T4" fmla="*/ 23 w 23"/>
                      <a:gd name="T5" fmla="*/ 0 h 12"/>
                      <a:gd name="T6" fmla="*/ 0 w 23"/>
                      <a:gd name="T7" fmla="*/ 0 h 12"/>
                      <a:gd name="T8" fmla="*/ 0 w 23"/>
                      <a:gd name="T9" fmla="*/ 12 h 12"/>
                      <a:gd name="T10" fmla="*/ 0 w 23"/>
                      <a:gd name="T11" fmla="*/ 12 h 1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"/>
                      <a:gd name="T19" fmla="*/ 0 h 12"/>
                      <a:gd name="T20" fmla="*/ 23 w 23"/>
                      <a:gd name="T21" fmla="*/ 12 h 1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" h="12">
                        <a:moveTo>
                          <a:pt x="0" y="12"/>
                        </a:moveTo>
                        <a:lnTo>
                          <a:pt x="23" y="12"/>
                        </a:lnTo>
                        <a:lnTo>
                          <a:pt x="23" y="0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FFE6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85" name="Freeform 2021"/>
                  <p:cNvSpPr>
                    <a:spLocks/>
                  </p:cNvSpPr>
                  <p:nvPr/>
                </p:nvSpPr>
                <p:spPr bwMode="auto">
                  <a:xfrm>
                    <a:off x="2257" y="1208"/>
                    <a:ext cx="23" cy="11"/>
                  </a:xfrm>
                  <a:custGeom>
                    <a:avLst/>
                    <a:gdLst>
                      <a:gd name="T0" fmla="*/ 0 w 23"/>
                      <a:gd name="T1" fmla="*/ 11 h 11"/>
                      <a:gd name="T2" fmla="*/ 23 w 23"/>
                      <a:gd name="T3" fmla="*/ 11 h 11"/>
                      <a:gd name="T4" fmla="*/ 23 w 23"/>
                      <a:gd name="T5" fmla="*/ 0 h 11"/>
                      <a:gd name="T6" fmla="*/ 0 w 23"/>
                      <a:gd name="T7" fmla="*/ 0 h 11"/>
                      <a:gd name="T8" fmla="*/ 0 w 23"/>
                      <a:gd name="T9" fmla="*/ 11 h 11"/>
                      <a:gd name="T10" fmla="*/ 0 w 23"/>
                      <a:gd name="T11" fmla="*/ 11 h 1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"/>
                      <a:gd name="T19" fmla="*/ 0 h 11"/>
                      <a:gd name="T20" fmla="*/ 23 w 23"/>
                      <a:gd name="T21" fmla="*/ 11 h 1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" h="11">
                        <a:moveTo>
                          <a:pt x="0" y="11"/>
                        </a:moveTo>
                        <a:lnTo>
                          <a:pt x="23" y="11"/>
                        </a:lnTo>
                        <a:lnTo>
                          <a:pt x="23" y="0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FFE6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86" name="Freeform 2022"/>
                  <p:cNvSpPr>
                    <a:spLocks/>
                  </p:cNvSpPr>
                  <p:nvPr/>
                </p:nvSpPr>
                <p:spPr bwMode="auto">
                  <a:xfrm>
                    <a:off x="2259" y="1237"/>
                    <a:ext cx="21" cy="11"/>
                  </a:xfrm>
                  <a:custGeom>
                    <a:avLst/>
                    <a:gdLst>
                      <a:gd name="T0" fmla="*/ 0 w 21"/>
                      <a:gd name="T1" fmla="*/ 11 h 11"/>
                      <a:gd name="T2" fmla="*/ 21 w 21"/>
                      <a:gd name="T3" fmla="*/ 11 h 11"/>
                      <a:gd name="T4" fmla="*/ 21 w 21"/>
                      <a:gd name="T5" fmla="*/ 0 h 11"/>
                      <a:gd name="T6" fmla="*/ 0 w 21"/>
                      <a:gd name="T7" fmla="*/ 0 h 11"/>
                      <a:gd name="T8" fmla="*/ 0 w 21"/>
                      <a:gd name="T9" fmla="*/ 11 h 11"/>
                      <a:gd name="T10" fmla="*/ 0 w 21"/>
                      <a:gd name="T11" fmla="*/ 11 h 1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1"/>
                      <a:gd name="T19" fmla="*/ 0 h 11"/>
                      <a:gd name="T20" fmla="*/ 21 w 21"/>
                      <a:gd name="T21" fmla="*/ 11 h 1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" h="11">
                        <a:moveTo>
                          <a:pt x="0" y="11"/>
                        </a:moveTo>
                        <a:lnTo>
                          <a:pt x="21" y="11"/>
                        </a:lnTo>
                        <a:lnTo>
                          <a:pt x="21" y="0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FFE6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87" name="Freeform 2023"/>
                  <p:cNvSpPr>
                    <a:spLocks/>
                  </p:cNvSpPr>
                  <p:nvPr/>
                </p:nvSpPr>
                <p:spPr bwMode="auto">
                  <a:xfrm>
                    <a:off x="2259" y="1262"/>
                    <a:ext cx="21" cy="11"/>
                  </a:xfrm>
                  <a:custGeom>
                    <a:avLst/>
                    <a:gdLst>
                      <a:gd name="T0" fmla="*/ 0 w 21"/>
                      <a:gd name="T1" fmla="*/ 11 h 11"/>
                      <a:gd name="T2" fmla="*/ 21 w 21"/>
                      <a:gd name="T3" fmla="*/ 11 h 11"/>
                      <a:gd name="T4" fmla="*/ 21 w 21"/>
                      <a:gd name="T5" fmla="*/ 0 h 11"/>
                      <a:gd name="T6" fmla="*/ 0 w 21"/>
                      <a:gd name="T7" fmla="*/ 0 h 11"/>
                      <a:gd name="T8" fmla="*/ 0 w 21"/>
                      <a:gd name="T9" fmla="*/ 11 h 11"/>
                      <a:gd name="T10" fmla="*/ 0 w 21"/>
                      <a:gd name="T11" fmla="*/ 11 h 1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1"/>
                      <a:gd name="T19" fmla="*/ 0 h 11"/>
                      <a:gd name="T20" fmla="*/ 21 w 21"/>
                      <a:gd name="T21" fmla="*/ 11 h 1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" h="11">
                        <a:moveTo>
                          <a:pt x="0" y="11"/>
                        </a:moveTo>
                        <a:lnTo>
                          <a:pt x="21" y="11"/>
                        </a:lnTo>
                        <a:lnTo>
                          <a:pt x="21" y="0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FFE6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88" name="Freeform 2024"/>
                  <p:cNvSpPr>
                    <a:spLocks/>
                  </p:cNvSpPr>
                  <p:nvPr/>
                </p:nvSpPr>
                <p:spPr bwMode="auto">
                  <a:xfrm>
                    <a:off x="2259" y="1289"/>
                    <a:ext cx="23" cy="12"/>
                  </a:xfrm>
                  <a:custGeom>
                    <a:avLst/>
                    <a:gdLst>
                      <a:gd name="T0" fmla="*/ 0 w 23"/>
                      <a:gd name="T1" fmla="*/ 12 h 12"/>
                      <a:gd name="T2" fmla="*/ 23 w 23"/>
                      <a:gd name="T3" fmla="*/ 12 h 12"/>
                      <a:gd name="T4" fmla="*/ 23 w 23"/>
                      <a:gd name="T5" fmla="*/ 0 h 12"/>
                      <a:gd name="T6" fmla="*/ 0 w 23"/>
                      <a:gd name="T7" fmla="*/ 0 h 12"/>
                      <a:gd name="T8" fmla="*/ 0 w 23"/>
                      <a:gd name="T9" fmla="*/ 12 h 12"/>
                      <a:gd name="T10" fmla="*/ 0 w 23"/>
                      <a:gd name="T11" fmla="*/ 12 h 1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"/>
                      <a:gd name="T19" fmla="*/ 0 h 12"/>
                      <a:gd name="T20" fmla="*/ 23 w 23"/>
                      <a:gd name="T21" fmla="*/ 12 h 1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" h="12">
                        <a:moveTo>
                          <a:pt x="0" y="12"/>
                        </a:moveTo>
                        <a:lnTo>
                          <a:pt x="23" y="12"/>
                        </a:lnTo>
                        <a:lnTo>
                          <a:pt x="23" y="0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B0C2B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89" name="Freeform 2025"/>
                  <p:cNvSpPr>
                    <a:spLocks/>
                  </p:cNvSpPr>
                  <p:nvPr/>
                </p:nvSpPr>
                <p:spPr bwMode="auto">
                  <a:xfrm>
                    <a:off x="2259" y="1314"/>
                    <a:ext cx="23" cy="12"/>
                  </a:xfrm>
                  <a:custGeom>
                    <a:avLst/>
                    <a:gdLst>
                      <a:gd name="T0" fmla="*/ 0 w 23"/>
                      <a:gd name="T1" fmla="*/ 12 h 12"/>
                      <a:gd name="T2" fmla="*/ 23 w 23"/>
                      <a:gd name="T3" fmla="*/ 12 h 12"/>
                      <a:gd name="T4" fmla="*/ 23 w 23"/>
                      <a:gd name="T5" fmla="*/ 0 h 12"/>
                      <a:gd name="T6" fmla="*/ 0 w 23"/>
                      <a:gd name="T7" fmla="*/ 0 h 12"/>
                      <a:gd name="T8" fmla="*/ 0 w 23"/>
                      <a:gd name="T9" fmla="*/ 12 h 12"/>
                      <a:gd name="T10" fmla="*/ 0 w 23"/>
                      <a:gd name="T11" fmla="*/ 12 h 1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"/>
                      <a:gd name="T19" fmla="*/ 0 h 12"/>
                      <a:gd name="T20" fmla="*/ 23 w 23"/>
                      <a:gd name="T21" fmla="*/ 12 h 1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" h="12">
                        <a:moveTo>
                          <a:pt x="0" y="12"/>
                        </a:moveTo>
                        <a:lnTo>
                          <a:pt x="23" y="12"/>
                        </a:lnTo>
                        <a:lnTo>
                          <a:pt x="23" y="0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B0C2B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90" name="Freeform 2026"/>
                  <p:cNvSpPr>
                    <a:spLocks/>
                  </p:cNvSpPr>
                  <p:nvPr/>
                </p:nvSpPr>
                <p:spPr bwMode="auto">
                  <a:xfrm>
                    <a:off x="2297" y="1130"/>
                    <a:ext cx="23" cy="10"/>
                  </a:xfrm>
                  <a:custGeom>
                    <a:avLst/>
                    <a:gdLst>
                      <a:gd name="T0" fmla="*/ 0 w 23"/>
                      <a:gd name="T1" fmla="*/ 10 h 10"/>
                      <a:gd name="T2" fmla="*/ 23 w 23"/>
                      <a:gd name="T3" fmla="*/ 10 h 10"/>
                      <a:gd name="T4" fmla="*/ 23 w 23"/>
                      <a:gd name="T5" fmla="*/ 0 h 10"/>
                      <a:gd name="T6" fmla="*/ 0 w 23"/>
                      <a:gd name="T7" fmla="*/ 0 h 10"/>
                      <a:gd name="T8" fmla="*/ 0 w 23"/>
                      <a:gd name="T9" fmla="*/ 10 h 10"/>
                      <a:gd name="T10" fmla="*/ 0 w 23"/>
                      <a:gd name="T11" fmla="*/ 10 h 1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"/>
                      <a:gd name="T19" fmla="*/ 0 h 10"/>
                      <a:gd name="T20" fmla="*/ 23 w 23"/>
                      <a:gd name="T21" fmla="*/ 10 h 1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" h="10">
                        <a:moveTo>
                          <a:pt x="0" y="10"/>
                        </a:moveTo>
                        <a:lnTo>
                          <a:pt x="23" y="10"/>
                        </a:lnTo>
                        <a:lnTo>
                          <a:pt x="23" y="0"/>
                        </a:lnTo>
                        <a:lnTo>
                          <a:pt x="0" y="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FFE6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91" name="Freeform 2027"/>
                  <p:cNvSpPr>
                    <a:spLocks/>
                  </p:cNvSpPr>
                  <p:nvPr/>
                </p:nvSpPr>
                <p:spPr bwMode="auto">
                  <a:xfrm>
                    <a:off x="2298" y="1155"/>
                    <a:ext cx="22" cy="10"/>
                  </a:xfrm>
                  <a:custGeom>
                    <a:avLst/>
                    <a:gdLst>
                      <a:gd name="T0" fmla="*/ 0 w 22"/>
                      <a:gd name="T1" fmla="*/ 10 h 10"/>
                      <a:gd name="T2" fmla="*/ 22 w 22"/>
                      <a:gd name="T3" fmla="*/ 10 h 10"/>
                      <a:gd name="T4" fmla="*/ 22 w 22"/>
                      <a:gd name="T5" fmla="*/ 0 h 10"/>
                      <a:gd name="T6" fmla="*/ 0 w 22"/>
                      <a:gd name="T7" fmla="*/ 0 h 10"/>
                      <a:gd name="T8" fmla="*/ 0 w 22"/>
                      <a:gd name="T9" fmla="*/ 10 h 10"/>
                      <a:gd name="T10" fmla="*/ 0 w 22"/>
                      <a:gd name="T11" fmla="*/ 10 h 1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"/>
                      <a:gd name="T19" fmla="*/ 0 h 10"/>
                      <a:gd name="T20" fmla="*/ 22 w 22"/>
                      <a:gd name="T21" fmla="*/ 10 h 1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" h="10">
                        <a:moveTo>
                          <a:pt x="0" y="10"/>
                        </a:moveTo>
                        <a:lnTo>
                          <a:pt x="22" y="10"/>
                        </a:lnTo>
                        <a:lnTo>
                          <a:pt x="22" y="0"/>
                        </a:lnTo>
                        <a:lnTo>
                          <a:pt x="0" y="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FFE6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92" name="Freeform 2028"/>
                  <p:cNvSpPr>
                    <a:spLocks/>
                  </p:cNvSpPr>
                  <p:nvPr/>
                </p:nvSpPr>
                <p:spPr bwMode="auto">
                  <a:xfrm>
                    <a:off x="2298" y="1182"/>
                    <a:ext cx="22" cy="12"/>
                  </a:xfrm>
                  <a:custGeom>
                    <a:avLst/>
                    <a:gdLst>
                      <a:gd name="T0" fmla="*/ 0 w 22"/>
                      <a:gd name="T1" fmla="*/ 12 h 12"/>
                      <a:gd name="T2" fmla="*/ 22 w 22"/>
                      <a:gd name="T3" fmla="*/ 12 h 12"/>
                      <a:gd name="T4" fmla="*/ 22 w 22"/>
                      <a:gd name="T5" fmla="*/ 0 h 12"/>
                      <a:gd name="T6" fmla="*/ 0 w 22"/>
                      <a:gd name="T7" fmla="*/ 0 h 12"/>
                      <a:gd name="T8" fmla="*/ 0 w 22"/>
                      <a:gd name="T9" fmla="*/ 12 h 12"/>
                      <a:gd name="T10" fmla="*/ 0 w 22"/>
                      <a:gd name="T11" fmla="*/ 12 h 1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"/>
                      <a:gd name="T19" fmla="*/ 0 h 12"/>
                      <a:gd name="T20" fmla="*/ 22 w 22"/>
                      <a:gd name="T21" fmla="*/ 12 h 1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" h="12">
                        <a:moveTo>
                          <a:pt x="0" y="12"/>
                        </a:moveTo>
                        <a:lnTo>
                          <a:pt x="22" y="12"/>
                        </a:lnTo>
                        <a:lnTo>
                          <a:pt x="22" y="0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FFE6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93" name="Freeform 2029"/>
                  <p:cNvSpPr>
                    <a:spLocks/>
                  </p:cNvSpPr>
                  <p:nvPr/>
                </p:nvSpPr>
                <p:spPr bwMode="auto">
                  <a:xfrm>
                    <a:off x="2298" y="1208"/>
                    <a:ext cx="22" cy="11"/>
                  </a:xfrm>
                  <a:custGeom>
                    <a:avLst/>
                    <a:gdLst>
                      <a:gd name="T0" fmla="*/ 0 w 22"/>
                      <a:gd name="T1" fmla="*/ 11 h 11"/>
                      <a:gd name="T2" fmla="*/ 22 w 22"/>
                      <a:gd name="T3" fmla="*/ 11 h 11"/>
                      <a:gd name="T4" fmla="*/ 22 w 22"/>
                      <a:gd name="T5" fmla="*/ 0 h 11"/>
                      <a:gd name="T6" fmla="*/ 0 w 22"/>
                      <a:gd name="T7" fmla="*/ 0 h 11"/>
                      <a:gd name="T8" fmla="*/ 0 w 22"/>
                      <a:gd name="T9" fmla="*/ 11 h 11"/>
                      <a:gd name="T10" fmla="*/ 0 w 22"/>
                      <a:gd name="T11" fmla="*/ 11 h 1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"/>
                      <a:gd name="T19" fmla="*/ 0 h 11"/>
                      <a:gd name="T20" fmla="*/ 22 w 22"/>
                      <a:gd name="T21" fmla="*/ 11 h 1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" h="11">
                        <a:moveTo>
                          <a:pt x="0" y="11"/>
                        </a:moveTo>
                        <a:lnTo>
                          <a:pt x="22" y="11"/>
                        </a:lnTo>
                        <a:lnTo>
                          <a:pt x="22" y="0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FFE6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94" name="Freeform 2030"/>
                  <p:cNvSpPr>
                    <a:spLocks/>
                  </p:cNvSpPr>
                  <p:nvPr/>
                </p:nvSpPr>
                <p:spPr bwMode="auto">
                  <a:xfrm>
                    <a:off x="2298" y="1237"/>
                    <a:ext cx="24" cy="11"/>
                  </a:xfrm>
                  <a:custGeom>
                    <a:avLst/>
                    <a:gdLst>
                      <a:gd name="T0" fmla="*/ 0 w 24"/>
                      <a:gd name="T1" fmla="*/ 11 h 11"/>
                      <a:gd name="T2" fmla="*/ 24 w 24"/>
                      <a:gd name="T3" fmla="*/ 11 h 11"/>
                      <a:gd name="T4" fmla="*/ 24 w 24"/>
                      <a:gd name="T5" fmla="*/ 0 h 11"/>
                      <a:gd name="T6" fmla="*/ 0 w 24"/>
                      <a:gd name="T7" fmla="*/ 0 h 11"/>
                      <a:gd name="T8" fmla="*/ 0 w 24"/>
                      <a:gd name="T9" fmla="*/ 11 h 11"/>
                      <a:gd name="T10" fmla="*/ 0 w 24"/>
                      <a:gd name="T11" fmla="*/ 11 h 1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4"/>
                      <a:gd name="T19" fmla="*/ 0 h 11"/>
                      <a:gd name="T20" fmla="*/ 24 w 24"/>
                      <a:gd name="T21" fmla="*/ 11 h 1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4" h="11">
                        <a:moveTo>
                          <a:pt x="0" y="11"/>
                        </a:moveTo>
                        <a:lnTo>
                          <a:pt x="24" y="11"/>
                        </a:lnTo>
                        <a:lnTo>
                          <a:pt x="24" y="0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FFE6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95" name="Freeform 2031"/>
                  <p:cNvSpPr>
                    <a:spLocks/>
                  </p:cNvSpPr>
                  <p:nvPr/>
                </p:nvSpPr>
                <p:spPr bwMode="auto">
                  <a:xfrm>
                    <a:off x="2298" y="1262"/>
                    <a:ext cx="24" cy="11"/>
                  </a:xfrm>
                  <a:custGeom>
                    <a:avLst/>
                    <a:gdLst>
                      <a:gd name="T0" fmla="*/ 0 w 24"/>
                      <a:gd name="T1" fmla="*/ 11 h 11"/>
                      <a:gd name="T2" fmla="*/ 24 w 24"/>
                      <a:gd name="T3" fmla="*/ 11 h 11"/>
                      <a:gd name="T4" fmla="*/ 24 w 24"/>
                      <a:gd name="T5" fmla="*/ 0 h 11"/>
                      <a:gd name="T6" fmla="*/ 0 w 24"/>
                      <a:gd name="T7" fmla="*/ 0 h 11"/>
                      <a:gd name="T8" fmla="*/ 0 w 24"/>
                      <a:gd name="T9" fmla="*/ 11 h 11"/>
                      <a:gd name="T10" fmla="*/ 0 w 24"/>
                      <a:gd name="T11" fmla="*/ 11 h 1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4"/>
                      <a:gd name="T19" fmla="*/ 0 h 11"/>
                      <a:gd name="T20" fmla="*/ 24 w 24"/>
                      <a:gd name="T21" fmla="*/ 11 h 1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4" h="11">
                        <a:moveTo>
                          <a:pt x="0" y="11"/>
                        </a:moveTo>
                        <a:lnTo>
                          <a:pt x="24" y="11"/>
                        </a:lnTo>
                        <a:lnTo>
                          <a:pt x="24" y="0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FFE6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96" name="Freeform 2032"/>
                  <p:cNvSpPr>
                    <a:spLocks/>
                  </p:cNvSpPr>
                  <p:nvPr/>
                </p:nvSpPr>
                <p:spPr bwMode="auto">
                  <a:xfrm>
                    <a:off x="2300" y="1291"/>
                    <a:ext cx="23" cy="10"/>
                  </a:xfrm>
                  <a:custGeom>
                    <a:avLst/>
                    <a:gdLst>
                      <a:gd name="T0" fmla="*/ 0 w 23"/>
                      <a:gd name="T1" fmla="*/ 10 h 10"/>
                      <a:gd name="T2" fmla="*/ 23 w 23"/>
                      <a:gd name="T3" fmla="*/ 10 h 10"/>
                      <a:gd name="T4" fmla="*/ 23 w 23"/>
                      <a:gd name="T5" fmla="*/ 0 h 10"/>
                      <a:gd name="T6" fmla="*/ 0 w 23"/>
                      <a:gd name="T7" fmla="*/ 0 h 10"/>
                      <a:gd name="T8" fmla="*/ 0 w 23"/>
                      <a:gd name="T9" fmla="*/ 10 h 10"/>
                      <a:gd name="T10" fmla="*/ 0 w 23"/>
                      <a:gd name="T11" fmla="*/ 10 h 1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"/>
                      <a:gd name="T19" fmla="*/ 0 h 10"/>
                      <a:gd name="T20" fmla="*/ 23 w 23"/>
                      <a:gd name="T21" fmla="*/ 10 h 1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" h="10">
                        <a:moveTo>
                          <a:pt x="0" y="10"/>
                        </a:moveTo>
                        <a:lnTo>
                          <a:pt x="23" y="10"/>
                        </a:lnTo>
                        <a:lnTo>
                          <a:pt x="23" y="0"/>
                        </a:lnTo>
                        <a:lnTo>
                          <a:pt x="0" y="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FFE6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97" name="Freeform 2033"/>
                  <p:cNvSpPr>
                    <a:spLocks/>
                  </p:cNvSpPr>
                  <p:nvPr/>
                </p:nvSpPr>
                <p:spPr bwMode="auto">
                  <a:xfrm>
                    <a:off x="2300" y="1316"/>
                    <a:ext cx="23" cy="10"/>
                  </a:xfrm>
                  <a:custGeom>
                    <a:avLst/>
                    <a:gdLst>
                      <a:gd name="T0" fmla="*/ 0 w 23"/>
                      <a:gd name="T1" fmla="*/ 10 h 10"/>
                      <a:gd name="T2" fmla="*/ 23 w 23"/>
                      <a:gd name="T3" fmla="*/ 10 h 10"/>
                      <a:gd name="T4" fmla="*/ 23 w 23"/>
                      <a:gd name="T5" fmla="*/ 0 h 10"/>
                      <a:gd name="T6" fmla="*/ 0 w 23"/>
                      <a:gd name="T7" fmla="*/ 0 h 10"/>
                      <a:gd name="T8" fmla="*/ 0 w 23"/>
                      <a:gd name="T9" fmla="*/ 10 h 10"/>
                      <a:gd name="T10" fmla="*/ 0 w 23"/>
                      <a:gd name="T11" fmla="*/ 10 h 1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"/>
                      <a:gd name="T19" fmla="*/ 0 h 10"/>
                      <a:gd name="T20" fmla="*/ 23 w 23"/>
                      <a:gd name="T21" fmla="*/ 10 h 1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" h="10">
                        <a:moveTo>
                          <a:pt x="0" y="10"/>
                        </a:moveTo>
                        <a:lnTo>
                          <a:pt x="23" y="10"/>
                        </a:lnTo>
                        <a:lnTo>
                          <a:pt x="23" y="0"/>
                        </a:lnTo>
                        <a:lnTo>
                          <a:pt x="0" y="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B0C2B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98" name="Freeform 2034"/>
                  <p:cNvSpPr>
                    <a:spLocks/>
                  </p:cNvSpPr>
                  <p:nvPr/>
                </p:nvSpPr>
                <p:spPr bwMode="auto">
                  <a:xfrm>
                    <a:off x="2338" y="1130"/>
                    <a:ext cx="21" cy="10"/>
                  </a:xfrm>
                  <a:custGeom>
                    <a:avLst/>
                    <a:gdLst>
                      <a:gd name="T0" fmla="*/ 0 w 21"/>
                      <a:gd name="T1" fmla="*/ 10 h 10"/>
                      <a:gd name="T2" fmla="*/ 21 w 21"/>
                      <a:gd name="T3" fmla="*/ 10 h 10"/>
                      <a:gd name="T4" fmla="*/ 21 w 21"/>
                      <a:gd name="T5" fmla="*/ 0 h 10"/>
                      <a:gd name="T6" fmla="*/ 0 w 21"/>
                      <a:gd name="T7" fmla="*/ 0 h 10"/>
                      <a:gd name="T8" fmla="*/ 0 w 21"/>
                      <a:gd name="T9" fmla="*/ 10 h 10"/>
                      <a:gd name="T10" fmla="*/ 0 w 21"/>
                      <a:gd name="T11" fmla="*/ 10 h 1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1"/>
                      <a:gd name="T19" fmla="*/ 0 h 10"/>
                      <a:gd name="T20" fmla="*/ 21 w 21"/>
                      <a:gd name="T21" fmla="*/ 10 h 1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" h="10">
                        <a:moveTo>
                          <a:pt x="0" y="10"/>
                        </a:moveTo>
                        <a:lnTo>
                          <a:pt x="21" y="10"/>
                        </a:lnTo>
                        <a:lnTo>
                          <a:pt x="21" y="0"/>
                        </a:lnTo>
                        <a:lnTo>
                          <a:pt x="0" y="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FFE6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99" name="Freeform 2035"/>
                  <p:cNvSpPr>
                    <a:spLocks/>
                  </p:cNvSpPr>
                  <p:nvPr/>
                </p:nvSpPr>
                <p:spPr bwMode="auto">
                  <a:xfrm>
                    <a:off x="2338" y="1155"/>
                    <a:ext cx="21" cy="10"/>
                  </a:xfrm>
                  <a:custGeom>
                    <a:avLst/>
                    <a:gdLst>
                      <a:gd name="T0" fmla="*/ 0 w 21"/>
                      <a:gd name="T1" fmla="*/ 10 h 10"/>
                      <a:gd name="T2" fmla="*/ 21 w 21"/>
                      <a:gd name="T3" fmla="*/ 10 h 10"/>
                      <a:gd name="T4" fmla="*/ 21 w 21"/>
                      <a:gd name="T5" fmla="*/ 0 h 10"/>
                      <a:gd name="T6" fmla="*/ 0 w 21"/>
                      <a:gd name="T7" fmla="*/ 0 h 10"/>
                      <a:gd name="T8" fmla="*/ 0 w 21"/>
                      <a:gd name="T9" fmla="*/ 10 h 10"/>
                      <a:gd name="T10" fmla="*/ 0 w 21"/>
                      <a:gd name="T11" fmla="*/ 10 h 1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1"/>
                      <a:gd name="T19" fmla="*/ 0 h 10"/>
                      <a:gd name="T20" fmla="*/ 21 w 21"/>
                      <a:gd name="T21" fmla="*/ 10 h 1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" h="10">
                        <a:moveTo>
                          <a:pt x="0" y="10"/>
                        </a:moveTo>
                        <a:lnTo>
                          <a:pt x="21" y="10"/>
                        </a:lnTo>
                        <a:lnTo>
                          <a:pt x="21" y="0"/>
                        </a:lnTo>
                        <a:lnTo>
                          <a:pt x="0" y="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FFE6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00" name="Freeform 2036"/>
                  <p:cNvSpPr>
                    <a:spLocks/>
                  </p:cNvSpPr>
                  <p:nvPr/>
                </p:nvSpPr>
                <p:spPr bwMode="auto">
                  <a:xfrm>
                    <a:off x="2339" y="1182"/>
                    <a:ext cx="22" cy="12"/>
                  </a:xfrm>
                  <a:custGeom>
                    <a:avLst/>
                    <a:gdLst>
                      <a:gd name="T0" fmla="*/ 0 w 22"/>
                      <a:gd name="T1" fmla="*/ 12 h 12"/>
                      <a:gd name="T2" fmla="*/ 22 w 22"/>
                      <a:gd name="T3" fmla="*/ 12 h 12"/>
                      <a:gd name="T4" fmla="*/ 22 w 22"/>
                      <a:gd name="T5" fmla="*/ 0 h 12"/>
                      <a:gd name="T6" fmla="*/ 0 w 22"/>
                      <a:gd name="T7" fmla="*/ 0 h 12"/>
                      <a:gd name="T8" fmla="*/ 0 w 22"/>
                      <a:gd name="T9" fmla="*/ 12 h 12"/>
                      <a:gd name="T10" fmla="*/ 0 w 22"/>
                      <a:gd name="T11" fmla="*/ 12 h 1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"/>
                      <a:gd name="T19" fmla="*/ 0 h 12"/>
                      <a:gd name="T20" fmla="*/ 22 w 22"/>
                      <a:gd name="T21" fmla="*/ 12 h 1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" h="12">
                        <a:moveTo>
                          <a:pt x="0" y="12"/>
                        </a:moveTo>
                        <a:lnTo>
                          <a:pt x="22" y="12"/>
                        </a:lnTo>
                        <a:lnTo>
                          <a:pt x="22" y="0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FFE6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01" name="Freeform 2037"/>
                  <p:cNvSpPr>
                    <a:spLocks/>
                  </p:cNvSpPr>
                  <p:nvPr/>
                </p:nvSpPr>
                <p:spPr bwMode="auto">
                  <a:xfrm>
                    <a:off x="2339" y="1208"/>
                    <a:ext cx="22" cy="11"/>
                  </a:xfrm>
                  <a:custGeom>
                    <a:avLst/>
                    <a:gdLst>
                      <a:gd name="T0" fmla="*/ 0 w 22"/>
                      <a:gd name="T1" fmla="*/ 11 h 11"/>
                      <a:gd name="T2" fmla="*/ 22 w 22"/>
                      <a:gd name="T3" fmla="*/ 11 h 11"/>
                      <a:gd name="T4" fmla="*/ 22 w 22"/>
                      <a:gd name="T5" fmla="*/ 0 h 11"/>
                      <a:gd name="T6" fmla="*/ 0 w 22"/>
                      <a:gd name="T7" fmla="*/ 0 h 11"/>
                      <a:gd name="T8" fmla="*/ 0 w 22"/>
                      <a:gd name="T9" fmla="*/ 11 h 11"/>
                      <a:gd name="T10" fmla="*/ 0 w 22"/>
                      <a:gd name="T11" fmla="*/ 11 h 1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"/>
                      <a:gd name="T19" fmla="*/ 0 h 11"/>
                      <a:gd name="T20" fmla="*/ 22 w 22"/>
                      <a:gd name="T21" fmla="*/ 11 h 1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" h="11">
                        <a:moveTo>
                          <a:pt x="0" y="11"/>
                        </a:moveTo>
                        <a:lnTo>
                          <a:pt x="22" y="11"/>
                        </a:lnTo>
                        <a:lnTo>
                          <a:pt x="22" y="0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FFE6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02" name="Freeform 2038"/>
                  <p:cNvSpPr>
                    <a:spLocks/>
                  </p:cNvSpPr>
                  <p:nvPr/>
                </p:nvSpPr>
                <p:spPr bwMode="auto">
                  <a:xfrm>
                    <a:off x="2339" y="1237"/>
                    <a:ext cx="24" cy="11"/>
                  </a:xfrm>
                  <a:custGeom>
                    <a:avLst/>
                    <a:gdLst>
                      <a:gd name="T0" fmla="*/ 0 w 24"/>
                      <a:gd name="T1" fmla="*/ 11 h 11"/>
                      <a:gd name="T2" fmla="*/ 24 w 24"/>
                      <a:gd name="T3" fmla="*/ 11 h 11"/>
                      <a:gd name="T4" fmla="*/ 24 w 24"/>
                      <a:gd name="T5" fmla="*/ 0 h 11"/>
                      <a:gd name="T6" fmla="*/ 0 w 24"/>
                      <a:gd name="T7" fmla="*/ 0 h 11"/>
                      <a:gd name="T8" fmla="*/ 0 w 24"/>
                      <a:gd name="T9" fmla="*/ 11 h 11"/>
                      <a:gd name="T10" fmla="*/ 0 w 24"/>
                      <a:gd name="T11" fmla="*/ 11 h 1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4"/>
                      <a:gd name="T19" fmla="*/ 0 h 11"/>
                      <a:gd name="T20" fmla="*/ 24 w 24"/>
                      <a:gd name="T21" fmla="*/ 11 h 1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4" h="11">
                        <a:moveTo>
                          <a:pt x="0" y="11"/>
                        </a:moveTo>
                        <a:lnTo>
                          <a:pt x="24" y="11"/>
                        </a:lnTo>
                        <a:lnTo>
                          <a:pt x="24" y="0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FFE6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03" name="Freeform 2039"/>
                  <p:cNvSpPr>
                    <a:spLocks/>
                  </p:cNvSpPr>
                  <p:nvPr/>
                </p:nvSpPr>
                <p:spPr bwMode="auto">
                  <a:xfrm>
                    <a:off x="2339" y="1262"/>
                    <a:ext cx="24" cy="11"/>
                  </a:xfrm>
                  <a:custGeom>
                    <a:avLst/>
                    <a:gdLst>
                      <a:gd name="T0" fmla="*/ 0 w 24"/>
                      <a:gd name="T1" fmla="*/ 11 h 11"/>
                      <a:gd name="T2" fmla="*/ 24 w 24"/>
                      <a:gd name="T3" fmla="*/ 11 h 11"/>
                      <a:gd name="T4" fmla="*/ 24 w 24"/>
                      <a:gd name="T5" fmla="*/ 0 h 11"/>
                      <a:gd name="T6" fmla="*/ 0 w 24"/>
                      <a:gd name="T7" fmla="*/ 0 h 11"/>
                      <a:gd name="T8" fmla="*/ 0 w 24"/>
                      <a:gd name="T9" fmla="*/ 11 h 11"/>
                      <a:gd name="T10" fmla="*/ 0 w 24"/>
                      <a:gd name="T11" fmla="*/ 11 h 1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4"/>
                      <a:gd name="T19" fmla="*/ 0 h 11"/>
                      <a:gd name="T20" fmla="*/ 24 w 24"/>
                      <a:gd name="T21" fmla="*/ 11 h 1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4" h="11">
                        <a:moveTo>
                          <a:pt x="0" y="11"/>
                        </a:moveTo>
                        <a:lnTo>
                          <a:pt x="24" y="11"/>
                        </a:lnTo>
                        <a:lnTo>
                          <a:pt x="24" y="0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FFE6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04" name="Freeform 2040"/>
                  <p:cNvSpPr>
                    <a:spLocks/>
                  </p:cNvSpPr>
                  <p:nvPr/>
                </p:nvSpPr>
                <p:spPr bwMode="auto">
                  <a:xfrm>
                    <a:off x="2341" y="1291"/>
                    <a:ext cx="22" cy="10"/>
                  </a:xfrm>
                  <a:custGeom>
                    <a:avLst/>
                    <a:gdLst>
                      <a:gd name="T0" fmla="*/ 0 w 22"/>
                      <a:gd name="T1" fmla="*/ 10 h 10"/>
                      <a:gd name="T2" fmla="*/ 22 w 22"/>
                      <a:gd name="T3" fmla="*/ 10 h 10"/>
                      <a:gd name="T4" fmla="*/ 22 w 22"/>
                      <a:gd name="T5" fmla="*/ 0 h 10"/>
                      <a:gd name="T6" fmla="*/ 0 w 22"/>
                      <a:gd name="T7" fmla="*/ 0 h 10"/>
                      <a:gd name="T8" fmla="*/ 0 w 22"/>
                      <a:gd name="T9" fmla="*/ 10 h 10"/>
                      <a:gd name="T10" fmla="*/ 0 w 22"/>
                      <a:gd name="T11" fmla="*/ 10 h 1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"/>
                      <a:gd name="T19" fmla="*/ 0 h 10"/>
                      <a:gd name="T20" fmla="*/ 22 w 22"/>
                      <a:gd name="T21" fmla="*/ 10 h 1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" h="10">
                        <a:moveTo>
                          <a:pt x="0" y="10"/>
                        </a:moveTo>
                        <a:lnTo>
                          <a:pt x="22" y="10"/>
                        </a:lnTo>
                        <a:lnTo>
                          <a:pt x="22" y="0"/>
                        </a:lnTo>
                        <a:lnTo>
                          <a:pt x="0" y="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FFE6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05" name="Freeform 2041"/>
                  <p:cNvSpPr>
                    <a:spLocks/>
                  </p:cNvSpPr>
                  <p:nvPr/>
                </p:nvSpPr>
                <p:spPr bwMode="auto">
                  <a:xfrm>
                    <a:off x="2341" y="1316"/>
                    <a:ext cx="22" cy="10"/>
                  </a:xfrm>
                  <a:custGeom>
                    <a:avLst/>
                    <a:gdLst>
                      <a:gd name="T0" fmla="*/ 0 w 22"/>
                      <a:gd name="T1" fmla="*/ 10 h 10"/>
                      <a:gd name="T2" fmla="*/ 22 w 22"/>
                      <a:gd name="T3" fmla="*/ 10 h 10"/>
                      <a:gd name="T4" fmla="*/ 22 w 22"/>
                      <a:gd name="T5" fmla="*/ 0 h 10"/>
                      <a:gd name="T6" fmla="*/ 0 w 22"/>
                      <a:gd name="T7" fmla="*/ 0 h 10"/>
                      <a:gd name="T8" fmla="*/ 0 w 22"/>
                      <a:gd name="T9" fmla="*/ 10 h 10"/>
                      <a:gd name="T10" fmla="*/ 0 w 22"/>
                      <a:gd name="T11" fmla="*/ 10 h 1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"/>
                      <a:gd name="T19" fmla="*/ 0 h 10"/>
                      <a:gd name="T20" fmla="*/ 22 w 22"/>
                      <a:gd name="T21" fmla="*/ 10 h 1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" h="10">
                        <a:moveTo>
                          <a:pt x="0" y="10"/>
                        </a:moveTo>
                        <a:lnTo>
                          <a:pt x="22" y="10"/>
                        </a:lnTo>
                        <a:lnTo>
                          <a:pt x="22" y="0"/>
                        </a:lnTo>
                        <a:lnTo>
                          <a:pt x="0" y="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FFE6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06" name="Freeform 2042"/>
                  <p:cNvSpPr>
                    <a:spLocks/>
                  </p:cNvSpPr>
                  <p:nvPr/>
                </p:nvSpPr>
                <p:spPr bwMode="auto">
                  <a:xfrm>
                    <a:off x="2054" y="1274"/>
                    <a:ext cx="157" cy="97"/>
                  </a:xfrm>
                  <a:custGeom>
                    <a:avLst/>
                    <a:gdLst>
                      <a:gd name="T0" fmla="*/ 0 w 157"/>
                      <a:gd name="T1" fmla="*/ 29 h 97"/>
                      <a:gd name="T2" fmla="*/ 69 w 157"/>
                      <a:gd name="T3" fmla="*/ 0 h 97"/>
                      <a:gd name="T4" fmla="*/ 157 w 157"/>
                      <a:gd name="T5" fmla="*/ 8 h 97"/>
                      <a:gd name="T6" fmla="*/ 157 w 157"/>
                      <a:gd name="T7" fmla="*/ 97 h 97"/>
                      <a:gd name="T8" fmla="*/ 1 w 157"/>
                      <a:gd name="T9" fmla="*/ 81 h 97"/>
                      <a:gd name="T10" fmla="*/ 0 w 157"/>
                      <a:gd name="T11" fmla="*/ 29 h 97"/>
                      <a:gd name="T12" fmla="*/ 0 w 157"/>
                      <a:gd name="T13" fmla="*/ 29 h 9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57"/>
                      <a:gd name="T22" fmla="*/ 0 h 97"/>
                      <a:gd name="T23" fmla="*/ 157 w 157"/>
                      <a:gd name="T24" fmla="*/ 97 h 9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57" h="97">
                        <a:moveTo>
                          <a:pt x="0" y="29"/>
                        </a:moveTo>
                        <a:lnTo>
                          <a:pt x="69" y="0"/>
                        </a:lnTo>
                        <a:lnTo>
                          <a:pt x="157" y="8"/>
                        </a:lnTo>
                        <a:lnTo>
                          <a:pt x="157" y="97"/>
                        </a:lnTo>
                        <a:lnTo>
                          <a:pt x="1" y="81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E6C7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07" name="Freeform 2043"/>
                  <p:cNvSpPr>
                    <a:spLocks/>
                  </p:cNvSpPr>
                  <p:nvPr/>
                </p:nvSpPr>
                <p:spPr bwMode="auto">
                  <a:xfrm>
                    <a:off x="2154" y="1333"/>
                    <a:ext cx="116" cy="95"/>
                  </a:xfrm>
                  <a:custGeom>
                    <a:avLst/>
                    <a:gdLst>
                      <a:gd name="T0" fmla="*/ 0 w 116"/>
                      <a:gd name="T1" fmla="*/ 18 h 95"/>
                      <a:gd name="T2" fmla="*/ 41 w 116"/>
                      <a:gd name="T3" fmla="*/ 0 h 95"/>
                      <a:gd name="T4" fmla="*/ 116 w 116"/>
                      <a:gd name="T5" fmla="*/ 4 h 95"/>
                      <a:gd name="T6" fmla="*/ 116 w 116"/>
                      <a:gd name="T7" fmla="*/ 84 h 95"/>
                      <a:gd name="T8" fmla="*/ 67 w 116"/>
                      <a:gd name="T9" fmla="*/ 95 h 95"/>
                      <a:gd name="T10" fmla="*/ 7 w 116"/>
                      <a:gd name="T11" fmla="*/ 75 h 95"/>
                      <a:gd name="T12" fmla="*/ 0 w 116"/>
                      <a:gd name="T13" fmla="*/ 18 h 95"/>
                      <a:gd name="T14" fmla="*/ 0 w 116"/>
                      <a:gd name="T15" fmla="*/ 18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16"/>
                      <a:gd name="T25" fmla="*/ 0 h 95"/>
                      <a:gd name="T26" fmla="*/ 116 w 11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16" h="95">
                        <a:moveTo>
                          <a:pt x="0" y="18"/>
                        </a:moveTo>
                        <a:lnTo>
                          <a:pt x="41" y="0"/>
                        </a:lnTo>
                        <a:lnTo>
                          <a:pt x="116" y="4"/>
                        </a:lnTo>
                        <a:lnTo>
                          <a:pt x="116" y="84"/>
                        </a:lnTo>
                        <a:lnTo>
                          <a:pt x="67" y="95"/>
                        </a:lnTo>
                        <a:lnTo>
                          <a:pt x="7" y="75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DEB89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08" name="Freeform 2044"/>
                  <p:cNvSpPr>
                    <a:spLocks/>
                  </p:cNvSpPr>
                  <p:nvPr/>
                </p:nvSpPr>
                <p:spPr bwMode="auto">
                  <a:xfrm>
                    <a:off x="1991" y="1274"/>
                    <a:ext cx="132" cy="75"/>
                  </a:xfrm>
                  <a:custGeom>
                    <a:avLst/>
                    <a:gdLst>
                      <a:gd name="T0" fmla="*/ 0 w 132"/>
                      <a:gd name="T1" fmla="*/ 74 h 75"/>
                      <a:gd name="T2" fmla="*/ 0 w 132"/>
                      <a:gd name="T3" fmla="*/ 0 h 75"/>
                      <a:gd name="T4" fmla="*/ 132 w 132"/>
                      <a:gd name="T5" fmla="*/ 0 h 75"/>
                      <a:gd name="T6" fmla="*/ 132 w 132"/>
                      <a:gd name="T7" fmla="*/ 75 h 75"/>
                      <a:gd name="T8" fmla="*/ 0 w 132"/>
                      <a:gd name="T9" fmla="*/ 74 h 75"/>
                      <a:gd name="T10" fmla="*/ 0 w 132"/>
                      <a:gd name="T11" fmla="*/ 74 h 7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32"/>
                      <a:gd name="T19" fmla="*/ 0 h 75"/>
                      <a:gd name="T20" fmla="*/ 132 w 132"/>
                      <a:gd name="T21" fmla="*/ 75 h 7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32" h="75">
                        <a:moveTo>
                          <a:pt x="0" y="74"/>
                        </a:moveTo>
                        <a:lnTo>
                          <a:pt x="0" y="0"/>
                        </a:lnTo>
                        <a:lnTo>
                          <a:pt x="132" y="0"/>
                        </a:lnTo>
                        <a:lnTo>
                          <a:pt x="132" y="75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F7E0C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09" name="Freeform 2045"/>
                  <p:cNvSpPr>
                    <a:spLocks/>
                  </p:cNvSpPr>
                  <p:nvPr/>
                </p:nvSpPr>
                <p:spPr bwMode="auto">
                  <a:xfrm>
                    <a:off x="1996" y="1282"/>
                    <a:ext cx="115" cy="55"/>
                  </a:xfrm>
                  <a:custGeom>
                    <a:avLst/>
                    <a:gdLst>
                      <a:gd name="T0" fmla="*/ 2 w 115"/>
                      <a:gd name="T1" fmla="*/ 44 h 55"/>
                      <a:gd name="T2" fmla="*/ 2 w 115"/>
                      <a:gd name="T3" fmla="*/ 0 h 55"/>
                      <a:gd name="T4" fmla="*/ 111 w 115"/>
                      <a:gd name="T5" fmla="*/ 0 h 55"/>
                      <a:gd name="T6" fmla="*/ 84 w 115"/>
                      <a:gd name="T7" fmla="*/ 12 h 55"/>
                      <a:gd name="T8" fmla="*/ 102 w 115"/>
                      <a:gd name="T9" fmla="*/ 19 h 55"/>
                      <a:gd name="T10" fmla="*/ 92 w 115"/>
                      <a:gd name="T11" fmla="*/ 32 h 55"/>
                      <a:gd name="T12" fmla="*/ 115 w 115"/>
                      <a:gd name="T13" fmla="*/ 32 h 55"/>
                      <a:gd name="T14" fmla="*/ 93 w 115"/>
                      <a:gd name="T15" fmla="*/ 55 h 55"/>
                      <a:gd name="T16" fmla="*/ 0 w 115"/>
                      <a:gd name="T17" fmla="*/ 53 h 55"/>
                      <a:gd name="T18" fmla="*/ 2 w 115"/>
                      <a:gd name="T19" fmla="*/ 44 h 55"/>
                      <a:gd name="T20" fmla="*/ 2 w 115"/>
                      <a:gd name="T21" fmla="*/ 44 h 5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15"/>
                      <a:gd name="T34" fmla="*/ 0 h 55"/>
                      <a:gd name="T35" fmla="*/ 115 w 115"/>
                      <a:gd name="T36" fmla="*/ 55 h 5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15" h="55">
                        <a:moveTo>
                          <a:pt x="2" y="44"/>
                        </a:moveTo>
                        <a:lnTo>
                          <a:pt x="2" y="0"/>
                        </a:lnTo>
                        <a:lnTo>
                          <a:pt x="111" y="0"/>
                        </a:lnTo>
                        <a:lnTo>
                          <a:pt x="84" y="12"/>
                        </a:lnTo>
                        <a:lnTo>
                          <a:pt x="102" y="19"/>
                        </a:lnTo>
                        <a:lnTo>
                          <a:pt x="92" y="32"/>
                        </a:lnTo>
                        <a:lnTo>
                          <a:pt x="115" y="32"/>
                        </a:lnTo>
                        <a:lnTo>
                          <a:pt x="93" y="55"/>
                        </a:lnTo>
                        <a:lnTo>
                          <a:pt x="0" y="53"/>
                        </a:lnTo>
                        <a:lnTo>
                          <a:pt x="2" y="44"/>
                        </a:lnTo>
                        <a:close/>
                      </a:path>
                    </a:pathLst>
                  </a:custGeom>
                  <a:solidFill>
                    <a:srgbClr val="FFF2D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10" name="Freeform 2046"/>
                  <p:cNvSpPr>
                    <a:spLocks/>
                  </p:cNvSpPr>
                  <p:nvPr/>
                </p:nvSpPr>
                <p:spPr bwMode="auto">
                  <a:xfrm>
                    <a:off x="1955" y="1333"/>
                    <a:ext cx="240" cy="90"/>
                  </a:xfrm>
                  <a:custGeom>
                    <a:avLst/>
                    <a:gdLst>
                      <a:gd name="T0" fmla="*/ 0 w 240"/>
                      <a:gd name="T1" fmla="*/ 74 h 90"/>
                      <a:gd name="T2" fmla="*/ 0 w 240"/>
                      <a:gd name="T3" fmla="*/ 0 h 90"/>
                      <a:gd name="T4" fmla="*/ 240 w 240"/>
                      <a:gd name="T5" fmla="*/ 0 h 90"/>
                      <a:gd name="T6" fmla="*/ 240 w 240"/>
                      <a:gd name="T7" fmla="*/ 77 h 90"/>
                      <a:gd name="T8" fmla="*/ 179 w 240"/>
                      <a:gd name="T9" fmla="*/ 90 h 90"/>
                      <a:gd name="T10" fmla="*/ 116 w 240"/>
                      <a:gd name="T11" fmla="*/ 81 h 90"/>
                      <a:gd name="T12" fmla="*/ 29 w 240"/>
                      <a:gd name="T13" fmla="*/ 88 h 90"/>
                      <a:gd name="T14" fmla="*/ 0 w 240"/>
                      <a:gd name="T15" fmla="*/ 74 h 90"/>
                      <a:gd name="T16" fmla="*/ 0 w 240"/>
                      <a:gd name="T17" fmla="*/ 74 h 9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40"/>
                      <a:gd name="T28" fmla="*/ 0 h 90"/>
                      <a:gd name="T29" fmla="*/ 240 w 240"/>
                      <a:gd name="T30" fmla="*/ 90 h 9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40" h="90">
                        <a:moveTo>
                          <a:pt x="0" y="74"/>
                        </a:moveTo>
                        <a:lnTo>
                          <a:pt x="0" y="0"/>
                        </a:lnTo>
                        <a:lnTo>
                          <a:pt x="240" y="0"/>
                        </a:lnTo>
                        <a:lnTo>
                          <a:pt x="240" y="77"/>
                        </a:lnTo>
                        <a:lnTo>
                          <a:pt x="179" y="90"/>
                        </a:lnTo>
                        <a:lnTo>
                          <a:pt x="116" y="81"/>
                        </a:lnTo>
                        <a:lnTo>
                          <a:pt x="29" y="88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F5D9B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11" name="Freeform 2047"/>
                  <p:cNvSpPr>
                    <a:spLocks/>
                  </p:cNvSpPr>
                  <p:nvPr/>
                </p:nvSpPr>
                <p:spPr bwMode="auto">
                  <a:xfrm>
                    <a:off x="1961" y="1339"/>
                    <a:ext cx="205" cy="80"/>
                  </a:xfrm>
                  <a:custGeom>
                    <a:avLst/>
                    <a:gdLst>
                      <a:gd name="T0" fmla="*/ 0 w 205"/>
                      <a:gd name="T1" fmla="*/ 48 h 80"/>
                      <a:gd name="T2" fmla="*/ 0 w 205"/>
                      <a:gd name="T3" fmla="*/ 0 h 80"/>
                      <a:gd name="T4" fmla="*/ 205 w 205"/>
                      <a:gd name="T5" fmla="*/ 0 h 80"/>
                      <a:gd name="T6" fmla="*/ 144 w 205"/>
                      <a:gd name="T7" fmla="*/ 23 h 80"/>
                      <a:gd name="T8" fmla="*/ 177 w 205"/>
                      <a:gd name="T9" fmla="*/ 28 h 80"/>
                      <a:gd name="T10" fmla="*/ 168 w 205"/>
                      <a:gd name="T11" fmla="*/ 71 h 80"/>
                      <a:gd name="T12" fmla="*/ 10 w 205"/>
                      <a:gd name="T13" fmla="*/ 80 h 80"/>
                      <a:gd name="T14" fmla="*/ 0 w 205"/>
                      <a:gd name="T15" fmla="*/ 48 h 80"/>
                      <a:gd name="T16" fmla="*/ 0 w 205"/>
                      <a:gd name="T17" fmla="*/ 48 h 8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05"/>
                      <a:gd name="T28" fmla="*/ 0 h 80"/>
                      <a:gd name="T29" fmla="*/ 205 w 205"/>
                      <a:gd name="T30" fmla="*/ 80 h 8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05" h="80">
                        <a:moveTo>
                          <a:pt x="0" y="48"/>
                        </a:moveTo>
                        <a:lnTo>
                          <a:pt x="0" y="0"/>
                        </a:lnTo>
                        <a:lnTo>
                          <a:pt x="205" y="0"/>
                        </a:lnTo>
                        <a:lnTo>
                          <a:pt x="144" y="23"/>
                        </a:lnTo>
                        <a:lnTo>
                          <a:pt x="177" y="28"/>
                        </a:lnTo>
                        <a:lnTo>
                          <a:pt x="168" y="71"/>
                        </a:lnTo>
                        <a:lnTo>
                          <a:pt x="10" y="80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FFF0D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12" name="Freeform 2048"/>
                  <p:cNvSpPr>
                    <a:spLocks/>
                  </p:cNvSpPr>
                  <p:nvPr/>
                </p:nvSpPr>
                <p:spPr bwMode="auto">
                  <a:xfrm>
                    <a:off x="1962" y="1346"/>
                    <a:ext cx="220" cy="9"/>
                  </a:xfrm>
                  <a:custGeom>
                    <a:avLst/>
                    <a:gdLst>
                      <a:gd name="T0" fmla="*/ 0 w 220"/>
                      <a:gd name="T1" fmla="*/ 9 h 9"/>
                      <a:gd name="T2" fmla="*/ 220 w 220"/>
                      <a:gd name="T3" fmla="*/ 9 h 9"/>
                      <a:gd name="T4" fmla="*/ 220 w 220"/>
                      <a:gd name="T5" fmla="*/ 0 h 9"/>
                      <a:gd name="T6" fmla="*/ 0 w 220"/>
                      <a:gd name="T7" fmla="*/ 0 h 9"/>
                      <a:gd name="T8" fmla="*/ 0 w 220"/>
                      <a:gd name="T9" fmla="*/ 9 h 9"/>
                      <a:gd name="T10" fmla="*/ 0 w 220"/>
                      <a:gd name="T11" fmla="*/ 9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0"/>
                      <a:gd name="T19" fmla="*/ 0 h 9"/>
                      <a:gd name="T20" fmla="*/ 220 w 220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0" h="9">
                        <a:moveTo>
                          <a:pt x="0" y="9"/>
                        </a:moveTo>
                        <a:lnTo>
                          <a:pt x="220" y="9"/>
                        </a:lnTo>
                        <a:lnTo>
                          <a:pt x="220" y="0"/>
                        </a:lnTo>
                        <a:lnTo>
                          <a:pt x="0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B0C2B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13" name="Freeform 2049"/>
                  <p:cNvSpPr>
                    <a:spLocks/>
                  </p:cNvSpPr>
                  <p:nvPr/>
                </p:nvSpPr>
                <p:spPr bwMode="auto">
                  <a:xfrm>
                    <a:off x="1964" y="1364"/>
                    <a:ext cx="218" cy="7"/>
                  </a:xfrm>
                  <a:custGeom>
                    <a:avLst/>
                    <a:gdLst>
                      <a:gd name="T0" fmla="*/ 0 w 218"/>
                      <a:gd name="T1" fmla="*/ 7 h 7"/>
                      <a:gd name="T2" fmla="*/ 218 w 218"/>
                      <a:gd name="T3" fmla="*/ 7 h 7"/>
                      <a:gd name="T4" fmla="*/ 218 w 218"/>
                      <a:gd name="T5" fmla="*/ 0 h 7"/>
                      <a:gd name="T6" fmla="*/ 0 w 218"/>
                      <a:gd name="T7" fmla="*/ 0 h 7"/>
                      <a:gd name="T8" fmla="*/ 0 w 218"/>
                      <a:gd name="T9" fmla="*/ 7 h 7"/>
                      <a:gd name="T10" fmla="*/ 0 w 218"/>
                      <a:gd name="T11" fmla="*/ 7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18"/>
                      <a:gd name="T19" fmla="*/ 0 h 7"/>
                      <a:gd name="T20" fmla="*/ 218 w 218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8" h="7">
                        <a:moveTo>
                          <a:pt x="0" y="7"/>
                        </a:moveTo>
                        <a:lnTo>
                          <a:pt x="218" y="7"/>
                        </a:lnTo>
                        <a:lnTo>
                          <a:pt x="218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B0C2B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14" name="Freeform 2050"/>
                  <p:cNvSpPr>
                    <a:spLocks/>
                  </p:cNvSpPr>
                  <p:nvPr/>
                </p:nvSpPr>
                <p:spPr bwMode="auto">
                  <a:xfrm>
                    <a:off x="1964" y="1380"/>
                    <a:ext cx="218" cy="7"/>
                  </a:xfrm>
                  <a:custGeom>
                    <a:avLst/>
                    <a:gdLst>
                      <a:gd name="T0" fmla="*/ 0 w 218"/>
                      <a:gd name="T1" fmla="*/ 7 h 7"/>
                      <a:gd name="T2" fmla="*/ 218 w 218"/>
                      <a:gd name="T3" fmla="*/ 7 h 7"/>
                      <a:gd name="T4" fmla="*/ 218 w 218"/>
                      <a:gd name="T5" fmla="*/ 0 h 7"/>
                      <a:gd name="T6" fmla="*/ 0 w 218"/>
                      <a:gd name="T7" fmla="*/ 0 h 7"/>
                      <a:gd name="T8" fmla="*/ 0 w 218"/>
                      <a:gd name="T9" fmla="*/ 7 h 7"/>
                      <a:gd name="T10" fmla="*/ 0 w 218"/>
                      <a:gd name="T11" fmla="*/ 7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18"/>
                      <a:gd name="T19" fmla="*/ 0 h 7"/>
                      <a:gd name="T20" fmla="*/ 218 w 218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8" h="7">
                        <a:moveTo>
                          <a:pt x="0" y="7"/>
                        </a:moveTo>
                        <a:lnTo>
                          <a:pt x="218" y="7"/>
                        </a:lnTo>
                        <a:lnTo>
                          <a:pt x="218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B0C2B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15" name="Freeform 2051"/>
                  <p:cNvSpPr>
                    <a:spLocks/>
                  </p:cNvSpPr>
                  <p:nvPr/>
                </p:nvSpPr>
                <p:spPr bwMode="auto">
                  <a:xfrm>
                    <a:off x="1843" y="1164"/>
                    <a:ext cx="25" cy="9"/>
                  </a:xfrm>
                  <a:custGeom>
                    <a:avLst/>
                    <a:gdLst>
                      <a:gd name="T0" fmla="*/ 0 w 25"/>
                      <a:gd name="T1" fmla="*/ 9 h 9"/>
                      <a:gd name="T2" fmla="*/ 25 w 25"/>
                      <a:gd name="T3" fmla="*/ 9 h 9"/>
                      <a:gd name="T4" fmla="*/ 25 w 25"/>
                      <a:gd name="T5" fmla="*/ 0 h 9"/>
                      <a:gd name="T6" fmla="*/ 0 w 25"/>
                      <a:gd name="T7" fmla="*/ 0 h 9"/>
                      <a:gd name="T8" fmla="*/ 0 w 25"/>
                      <a:gd name="T9" fmla="*/ 9 h 9"/>
                      <a:gd name="T10" fmla="*/ 0 w 25"/>
                      <a:gd name="T11" fmla="*/ 9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"/>
                      <a:gd name="T19" fmla="*/ 0 h 9"/>
                      <a:gd name="T20" fmla="*/ 25 w 25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" h="9">
                        <a:moveTo>
                          <a:pt x="0" y="9"/>
                        </a:moveTo>
                        <a:lnTo>
                          <a:pt x="25" y="9"/>
                        </a:lnTo>
                        <a:lnTo>
                          <a:pt x="25" y="0"/>
                        </a:lnTo>
                        <a:lnTo>
                          <a:pt x="0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6670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16" name="Freeform 2052"/>
                  <p:cNvSpPr>
                    <a:spLocks/>
                  </p:cNvSpPr>
                  <p:nvPr/>
                </p:nvSpPr>
                <p:spPr bwMode="auto">
                  <a:xfrm>
                    <a:off x="1877" y="1164"/>
                    <a:ext cx="23" cy="9"/>
                  </a:xfrm>
                  <a:custGeom>
                    <a:avLst/>
                    <a:gdLst>
                      <a:gd name="T0" fmla="*/ 0 w 23"/>
                      <a:gd name="T1" fmla="*/ 9 h 9"/>
                      <a:gd name="T2" fmla="*/ 23 w 23"/>
                      <a:gd name="T3" fmla="*/ 9 h 9"/>
                      <a:gd name="T4" fmla="*/ 23 w 23"/>
                      <a:gd name="T5" fmla="*/ 0 h 9"/>
                      <a:gd name="T6" fmla="*/ 0 w 23"/>
                      <a:gd name="T7" fmla="*/ 0 h 9"/>
                      <a:gd name="T8" fmla="*/ 0 w 23"/>
                      <a:gd name="T9" fmla="*/ 9 h 9"/>
                      <a:gd name="T10" fmla="*/ 0 w 23"/>
                      <a:gd name="T11" fmla="*/ 9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"/>
                      <a:gd name="T19" fmla="*/ 0 h 9"/>
                      <a:gd name="T20" fmla="*/ 23 w 23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" h="9">
                        <a:moveTo>
                          <a:pt x="0" y="9"/>
                        </a:moveTo>
                        <a:lnTo>
                          <a:pt x="23" y="9"/>
                        </a:lnTo>
                        <a:lnTo>
                          <a:pt x="23" y="0"/>
                        </a:lnTo>
                        <a:lnTo>
                          <a:pt x="0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6670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17" name="Freeform 2053"/>
                  <p:cNvSpPr>
                    <a:spLocks/>
                  </p:cNvSpPr>
                  <p:nvPr/>
                </p:nvSpPr>
                <p:spPr bwMode="auto">
                  <a:xfrm>
                    <a:off x="1909" y="1164"/>
                    <a:ext cx="23" cy="9"/>
                  </a:xfrm>
                  <a:custGeom>
                    <a:avLst/>
                    <a:gdLst>
                      <a:gd name="T0" fmla="*/ 0 w 23"/>
                      <a:gd name="T1" fmla="*/ 9 h 9"/>
                      <a:gd name="T2" fmla="*/ 23 w 23"/>
                      <a:gd name="T3" fmla="*/ 9 h 9"/>
                      <a:gd name="T4" fmla="*/ 23 w 23"/>
                      <a:gd name="T5" fmla="*/ 0 h 9"/>
                      <a:gd name="T6" fmla="*/ 0 w 23"/>
                      <a:gd name="T7" fmla="*/ 0 h 9"/>
                      <a:gd name="T8" fmla="*/ 0 w 23"/>
                      <a:gd name="T9" fmla="*/ 9 h 9"/>
                      <a:gd name="T10" fmla="*/ 0 w 23"/>
                      <a:gd name="T11" fmla="*/ 9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"/>
                      <a:gd name="T19" fmla="*/ 0 h 9"/>
                      <a:gd name="T20" fmla="*/ 23 w 23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" h="9">
                        <a:moveTo>
                          <a:pt x="0" y="9"/>
                        </a:moveTo>
                        <a:lnTo>
                          <a:pt x="23" y="9"/>
                        </a:lnTo>
                        <a:lnTo>
                          <a:pt x="23" y="0"/>
                        </a:lnTo>
                        <a:lnTo>
                          <a:pt x="0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6670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18" name="Freeform 2054"/>
                  <p:cNvSpPr>
                    <a:spLocks/>
                  </p:cNvSpPr>
                  <p:nvPr/>
                </p:nvSpPr>
                <p:spPr bwMode="auto">
                  <a:xfrm>
                    <a:off x="1941" y="1164"/>
                    <a:ext cx="25" cy="9"/>
                  </a:xfrm>
                  <a:custGeom>
                    <a:avLst/>
                    <a:gdLst>
                      <a:gd name="T0" fmla="*/ 0 w 25"/>
                      <a:gd name="T1" fmla="*/ 9 h 9"/>
                      <a:gd name="T2" fmla="*/ 25 w 25"/>
                      <a:gd name="T3" fmla="*/ 9 h 9"/>
                      <a:gd name="T4" fmla="*/ 25 w 25"/>
                      <a:gd name="T5" fmla="*/ 0 h 9"/>
                      <a:gd name="T6" fmla="*/ 0 w 25"/>
                      <a:gd name="T7" fmla="*/ 0 h 9"/>
                      <a:gd name="T8" fmla="*/ 0 w 25"/>
                      <a:gd name="T9" fmla="*/ 9 h 9"/>
                      <a:gd name="T10" fmla="*/ 0 w 25"/>
                      <a:gd name="T11" fmla="*/ 9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"/>
                      <a:gd name="T19" fmla="*/ 0 h 9"/>
                      <a:gd name="T20" fmla="*/ 25 w 25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" h="9">
                        <a:moveTo>
                          <a:pt x="0" y="9"/>
                        </a:moveTo>
                        <a:lnTo>
                          <a:pt x="25" y="9"/>
                        </a:lnTo>
                        <a:lnTo>
                          <a:pt x="25" y="0"/>
                        </a:lnTo>
                        <a:lnTo>
                          <a:pt x="0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6670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19" name="Freeform 2055"/>
                  <p:cNvSpPr>
                    <a:spLocks/>
                  </p:cNvSpPr>
                  <p:nvPr/>
                </p:nvSpPr>
                <p:spPr bwMode="auto">
                  <a:xfrm>
                    <a:off x="1505" y="1055"/>
                    <a:ext cx="13" cy="9"/>
                  </a:xfrm>
                  <a:custGeom>
                    <a:avLst/>
                    <a:gdLst>
                      <a:gd name="T0" fmla="*/ 0 w 13"/>
                      <a:gd name="T1" fmla="*/ 9 h 9"/>
                      <a:gd name="T2" fmla="*/ 13 w 13"/>
                      <a:gd name="T3" fmla="*/ 9 h 9"/>
                      <a:gd name="T4" fmla="*/ 13 w 13"/>
                      <a:gd name="T5" fmla="*/ 0 h 9"/>
                      <a:gd name="T6" fmla="*/ 0 w 13"/>
                      <a:gd name="T7" fmla="*/ 0 h 9"/>
                      <a:gd name="T8" fmla="*/ 0 w 13"/>
                      <a:gd name="T9" fmla="*/ 9 h 9"/>
                      <a:gd name="T10" fmla="*/ 0 w 13"/>
                      <a:gd name="T11" fmla="*/ 9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3"/>
                      <a:gd name="T19" fmla="*/ 0 h 9"/>
                      <a:gd name="T20" fmla="*/ 13 w 13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3" h="9">
                        <a:moveTo>
                          <a:pt x="0" y="9"/>
                        </a:moveTo>
                        <a:lnTo>
                          <a:pt x="13" y="9"/>
                        </a:lnTo>
                        <a:lnTo>
                          <a:pt x="13" y="0"/>
                        </a:lnTo>
                        <a:lnTo>
                          <a:pt x="0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E6B3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20" name="Freeform 2056"/>
                  <p:cNvSpPr>
                    <a:spLocks/>
                  </p:cNvSpPr>
                  <p:nvPr/>
                </p:nvSpPr>
                <p:spPr bwMode="auto">
                  <a:xfrm>
                    <a:off x="1541" y="1057"/>
                    <a:ext cx="12" cy="8"/>
                  </a:xfrm>
                  <a:custGeom>
                    <a:avLst/>
                    <a:gdLst>
                      <a:gd name="T0" fmla="*/ 0 w 12"/>
                      <a:gd name="T1" fmla="*/ 8 h 8"/>
                      <a:gd name="T2" fmla="*/ 12 w 12"/>
                      <a:gd name="T3" fmla="*/ 8 h 8"/>
                      <a:gd name="T4" fmla="*/ 12 w 12"/>
                      <a:gd name="T5" fmla="*/ 0 h 8"/>
                      <a:gd name="T6" fmla="*/ 0 w 12"/>
                      <a:gd name="T7" fmla="*/ 0 h 8"/>
                      <a:gd name="T8" fmla="*/ 0 w 12"/>
                      <a:gd name="T9" fmla="*/ 8 h 8"/>
                      <a:gd name="T10" fmla="*/ 0 w 12"/>
                      <a:gd name="T11" fmla="*/ 8 h 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2"/>
                      <a:gd name="T19" fmla="*/ 0 h 8"/>
                      <a:gd name="T20" fmla="*/ 12 w 12"/>
                      <a:gd name="T21" fmla="*/ 8 h 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2" h="8">
                        <a:moveTo>
                          <a:pt x="0" y="8"/>
                        </a:moveTo>
                        <a:lnTo>
                          <a:pt x="12" y="8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E6B3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21" name="Freeform 2057"/>
                  <p:cNvSpPr>
                    <a:spLocks/>
                  </p:cNvSpPr>
                  <p:nvPr/>
                </p:nvSpPr>
                <p:spPr bwMode="auto">
                  <a:xfrm>
                    <a:off x="1505" y="1073"/>
                    <a:ext cx="13" cy="10"/>
                  </a:xfrm>
                  <a:custGeom>
                    <a:avLst/>
                    <a:gdLst>
                      <a:gd name="T0" fmla="*/ 0 w 13"/>
                      <a:gd name="T1" fmla="*/ 10 h 10"/>
                      <a:gd name="T2" fmla="*/ 13 w 13"/>
                      <a:gd name="T3" fmla="*/ 10 h 10"/>
                      <a:gd name="T4" fmla="*/ 13 w 13"/>
                      <a:gd name="T5" fmla="*/ 0 h 10"/>
                      <a:gd name="T6" fmla="*/ 0 w 13"/>
                      <a:gd name="T7" fmla="*/ 0 h 10"/>
                      <a:gd name="T8" fmla="*/ 0 w 13"/>
                      <a:gd name="T9" fmla="*/ 10 h 10"/>
                      <a:gd name="T10" fmla="*/ 0 w 13"/>
                      <a:gd name="T11" fmla="*/ 10 h 1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3"/>
                      <a:gd name="T19" fmla="*/ 0 h 10"/>
                      <a:gd name="T20" fmla="*/ 13 w 13"/>
                      <a:gd name="T21" fmla="*/ 10 h 1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3" h="10">
                        <a:moveTo>
                          <a:pt x="0" y="10"/>
                        </a:moveTo>
                        <a:lnTo>
                          <a:pt x="13" y="10"/>
                        </a:lnTo>
                        <a:lnTo>
                          <a:pt x="13" y="0"/>
                        </a:lnTo>
                        <a:lnTo>
                          <a:pt x="0" y="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E6B3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22" name="Freeform 2058"/>
                  <p:cNvSpPr>
                    <a:spLocks/>
                  </p:cNvSpPr>
                  <p:nvPr/>
                </p:nvSpPr>
                <p:spPr bwMode="auto">
                  <a:xfrm>
                    <a:off x="1541" y="1074"/>
                    <a:ext cx="12" cy="9"/>
                  </a:xfrm>
                  <a:custGeom>
                    <a:avLst/>
                    <a:gdLst>
                      <a:gd name="T0" fmla="*/ 0 w 12"/>
                      <a:gd name="T1" fmla="*/ 9 h 9"/>
                      <a:gd name="T2" fmla="*/ 12 w 12"/>
                      <a:gd name="T3" fmla="*/ 9 h 9"/>
                      <a:gd name="T4" fmla="*/ 12 w 12"/>
                      <a:gd name="T5" fmla="*/ 0 h 9"/>
                      <a:gd name="T6" fmla="*/ 0 w 12"/>
                      <a:gd name="T7" fmla="*/ 0 h 9"/>
                      <a:gd name="T8" fmla="*/ 0 w 12"/>
                      <a:gd name="T9" fmla="*/ 9 h 9"/>
                      <a:gd name="T10" fmla="*/ 0 w 12"/>
                      <a:gd name="T11" fmla="*/ 9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2"/>
                      <a:gd name="T19" fmla="*/ 0 h 9"/>
                      <a:gd name="T20" fmla="*/ 12 w 12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2" h="9">
                        <a:moveTo>
                          <a:pt x="0" y="9"/>
                        </a:moveTo>
                        <a:lnTo>
                          <a:pt x="12" y="9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E6B3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23" name="Freeform 2059"/>
                  <p:cNvSpPr>
                    <a:spLocks/>
                  </p:cNvSpPr>
                  <p:nvPr/>
                </p:nvSpPr>
                <p:spPr bwMode="auto">
                  <a:xfrm>
                    <a:off x="1505" y="1092"/>
                    <a:ext cx="13" cy="9"/>
                  </a:xfrm>
                  <a:custGeom>
                    <a:avLst/>
                    <a:gdLst>
                      <a:gd name="T0" fmla="*/ 0 w 13"/>
                      <a:gd name="T1" fmla="*/ 9 h 9"/>
                      <a:gd name="T2" fmla="*/ 13 w 13"/>
                      <a:gd name="T3" fmla="*/ 9 h 9"/>
                      <a:gd name="T4" fmla="*/ 13 w 13"/>
                      <a:gd name="T5" fmla="*/ 0 h 9"/>
                      <a:gd name="T6" fmla="*/ 0 w 13"/>
                      <a:gd name="T7" fmla="*/ 0 h 9"/>
                      <a:gd name="T8" fmla="*/ 0 w 13"/>
                      <a:gd name="T9" fmla="*/ 9 h 9"/>
                      <a:gd name="T10" fmla="*/ 0 w 13"/>
                      <a:gd name="T11" fmla="*/ 9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3"/>
                      <a:gd name="T19" fmla="*/ 0 h 9"/>
                      <a:gd name="T20" fmla="*/ 13 w 13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3" h="9">
                        <a:moveTo>
                          <a:pt x="0" y="9"/>
                        </a:moveTo>
                        <a:lnTo>
                          <a:pt x="13" y="9"/>
                        </a:lnTo>
                        <a:lnTo>
                          <a:pt x="13" y="0"/>
                        </a:lnTo>
                        <a:lnTo>
                          <a:pt x="0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E6B3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24" name="Freeform 2060"/>
                  <p:cNvSpPr>
                    <a:spLocks/>
                  </p:cNvSpPr>
                  <p:nvPr/>
                </p:nvSpPr>
                <p:spPr bwMode="auto">
                  <a:xfrm>
                    <a:off x="1541" y="1092"/>
                    <a:ext cx="12" cy="9"/>
                  </a:xfrm>
                  <a:custGeom>
                    <a:avLst/>
                    <a:gdLst>
                      <a:gd name="T0" fmla="*/ 0 w 12"/>
                      <a:gd name="T1" fmla="*/ 9 h 9"/>
                      <a:gd name="T2" fmla="*/ 12 w 12"/>
                      <a:gd name="T3" fmla="*/ 9 h 9"/>
                      <a:gd name="T4" fmla="*/ 12 w 12"/>
                      <a:gd name="T5" fmla="*/ 0 h 9"/>
                      <a:gd name="T6" fmla="*/ 0 w 12"/>
                      <a:gd name="T7" fmla="*/ 0 h 9"/>
                      <a:gd name="T8" fmla="*/ 0 w 12"/>
                      <a:gd name="T9" fmla="*/ 9 h 9"/>
                      <a:gd name="T10" fmla="*/ 0 w 12"/>
                      <a:gd name="T11" fmla="*/ 9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2"/>
                      <a:gd name="T19" fmla="*/ 0 h 9"/>
                      <a:gd name="T20" fmla="*/ 12 w 12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2" h="9">
                        <a:moveTo>
                          <a:pt x="0" y="9"/>
                        </a:moveTo>
                        <a:lnTo>
                          <a:pt x="12" y="9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E6B3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25" name="Freeform 2061"/>
                  <p:cNvSpPr>
                    <a:spLocks/>
                  </p:cNvSpPr>
                  <p:nvPr/>
                </p:nvSpPr>
                <p:spPr bwMode="auto">
                  <a:xfrm>
                    <a:off x="1505" y="1110"/>
                    <a:ext cx="13" cy="9"/>
                  </a:xfrm>
                  <a:custGeom>
                    <a:avLst/>
                    <a:gdLst>
                      <a:gd name="T0" fmla="*/ 0 w 13"/>
                      <a:gd name="T1" fmla="*/ 9 h 9"/>
                      <a:gd name="T2" fmla="*/ 13 w 13"/>
                      <a:gd name="T3" fmla="*/ 9 h 9"/>
                      <a:gd name="T4" fmla="*/ 13 w 13"/>
                      <a:gd name="T5" fmla="*/ 0 h 9"/>
                      <a:gd name="T6" fmla="*/ 0 w 13"/>
                      <a:gd name="T7" fmla="*/ 0 h 9"/>
                      <a:gd name="T8" fmla="*/ 0 w 13"/>
                      <a:gd name="T9" fmla="*/ 9 h 9"/>
                      <a:gd name="T10" fmla="*/ 0 w 13"/>
                      <a:gd name="T11" fmla="*/ 9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3"/>
                      <a:gd name="T19" fmla="*/ 0 h 9"/>
                      <a:gd name="T20" fmla="*/ 13 w 13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3" h="9">
                        <a:moveTo>
                          <a:pt x="0" y="9"/>
                        </a:moveTo>
                        <a:lnTo>
                          <a:pt x="13" y="9"/>
                        </a:lnTo>
                        <a:lnTo>
                          <a:pt x="13" y="0"/>
                        </a:lnTo>
                        <a:lnTo>
                          <a:pt x="0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E6B3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26" name="Freeform 2062"/>
                  <p:cNvSpPr>
                    <a:spLocks/>
                  </p:cNvSpPr>
                  <p:nvPr/>
                </p:nvSpPr>
                <p:spPr bwMode="auto">
                  <a:xfrm>
                    <a:off x="1541" y="1110"/>
                    <a:ext cx="12" cy="9"/>
                  </a:xfrm>
                  <a:custGeom>
                    <a:avLst/>
                    <a:gdLst>
                      <a:gd name="T0" fmla="*/ 0 w 12"/>
                      <a:gd name="T1" fmla="*/ 9 h 9"/>
                      <a:gd name="T2" fmla="*/ 12 w 12"/>
                      <a:gd name="T3" fmla="*/ 9 h 9"/>
                      <a:gd name="T4" fmla="*/ 12 w 12"/>
                      <a:gd name="T5" fmla="*/ 0 h 9"/>
                      <a:gd name="T6" fmla="*/ 0 w 12"/>
                      <a:gd name="T7" fmla="*/ 0 h 9"/>
                      <a:gd name="T8" fmla="*/ 0 w 12"/>
                      <a:gd name="T9" fmla="*/ 9 h 9"/>
                      <a:gd name="T10" fmla="*/ 0 w 12"/>
                      <a:gd name="T11" fmla="*/ 9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2"/>
                      <a:gd name="T19" fmla="*/ 0 h 9"/>
                      <a:gd name="T20" fmla="*/ 12 w 12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2" h="9">
                        <a:moveTo>
                          <a:pt x="0" y="9"/>
                        </a:moveTo>
                        <a:lnTo>
                          <a:pt x="12" y="9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E6B3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27" name="Freeform 2063"/>
                  <p:cNvSpPr>
                    <a:spLocks/>
                  </p:cNvSpPr>
                  <p:nvPr/>
                </p:nvSpPr>
                <p:spPr bwMode="auto">
                  <a:xfrm>
                    <a:off x="1505" y="1128"/>
                    <a:ext cx="13" cy="9"/>
                  </a:xfrm>
                  <a:custGeom>
                    <a:avLst/>
                    <a:gdLst>
                      <a:gd name="T0" fmla="*/ 0 w 13"/>
                      <a:gd name="T1" fmla="*/ 9 h 9"/>
                      <a:gd name="T2" fmla="*/ 13 w 13"/>
                      <a:gd name="T3" fmla="*/ 9 h 9"/>
                      <a:gd name="T4" fmla="*/ 13 w 13"/>
                      <a:gd name="T5" fmla="*/ 0 h 9"/>
                      <a:gd name="T6" fmla="*/ 0 w 13"/>
                      <a:gd name="T7" fmla="*/ 0 h 9"/>
                      <a:gd name="T8" fmla="*/ 0 w 13"/>
                      <a:gd name="T9" fmla="*/ 9 h 9"/>
                      <a:gd name="T10" fmla="*/ 0 w 13"/>
                      <a:gd name="T11" fmla="*/ 9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3"/>
                      <a:gd name="T19" fmla="*/ 0 h 9"/>
                      <a:gd name="T20" fmla="*/ 13 w 13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3" h="9">
                        <a:moveTo>
                          <a:pt x="0" y="9"/>
                        </a:moveTo>
                        <a:lnTo>
                          <a:pt x="13" y="9"/>
                        </a:lnTo>
                        <a:lnTo>
                          <a:pt x="13" y="0"/>
                        </a:lnTo>
                        <a:lnTo>
                          <a:pt x="0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E6B3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28" name="Freeform 2064"/>
                  <p:cNvSpPr>
                    <a:spLocks/>
                  </p:cNvSpPr>
                  <p:nvPr/>
                </p:nvSpPr>
                <p:spPr bwMode="auto">
                  <a:xfrm>
                    <a:off x="1539" y="1128"/>
                    <a:ext cx="13" cy="9"/>
                  </a:xfrm>
                  <a:custGeom>
                    <a:avLst/>
                    <a:gdLst>
                      <a:gd name="T0" fmla="*/ 0 w 13"/>
                      <a:gd name="T1" fmla="*/ 9 h 9"/>
                      <a:gd name="T2" fmla="*/ 13 w 13"/>
                      <a:gd name="T3" fmla="*/ 9 h 9"/>
                      <a:gd name="T4" fmla="*/ 13 w 13"/>
                      <a:gd name="T5" fmla="*/ 0 h 9"/>
                      <a:gd name="T6" fmla="*/ 0 w 13"/>
                      <a:gd name="T7" fmla="*/ 0 h 9"/>
                      <a:gd name="T8" fmla="*/ 0 w 13"/>
                      <a:gd name="T9" fmla="*/ 9 h 9"/>
                      <a:gd name="T10" fmla="*/ 0 w 13"/>
                      <a:gd name="T11" fmla="*/ 9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3"/>
                      <a:gd name="T19" fmla="*/ 0 h 9"/>
                      <a:gd name="T20" fmla="*/ 13 w 13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3" h="9">
                        <a:moveTo>
                          <a:pt x="0" y="9"/>
                        </a:moveTo>
                        <a:lnTo>
                          <a:pt x="13" y="9"/>
                        </a:lnTo>
                        <a:lnTo>
                          <a:pt x="13" y="0"/>
                        </a:lnTo>
                        <a:lnTo>
                          <a:pt x="0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E6B3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29" name="Freeform 2065"/>
                  <p:cNvSpPr>
                    <a:spLocks/>
                  </p:cNvSpPr>
                  <p:nvPr/>
                </p:nvSpPr>
                <p:spPr bwMode="auto">
                  <a:xfrm>
                    <a:off x="1505" y="1146"/>
                    <a:ext cx="13" cy="9"/>
                  </a:xfrm>
                  <a:custGeom>
                    <a:avLst/>
                    <a:gdLst>
                      <a:gd name="T0" fmla="*/ 0 w 13"/>
                      <a:gd name="T1" fmla="*/ 9 h 9"/>
                      <a:gd name="T2" fmla="*/ 13 w 13"/>
                      <a:gd name="T3" fmla="*/ 9 h 9"/>
                      <a:gd name="T4" fmla="*/ 13 w 13"/>
                      <a:gd name="T5" fmla="*/ 0 h 9"/>
                      <a:gd name="T6" fmla="*/ 0 w 13"/>
                      <a:gd name="T7" fmla="*/ 0 h 9"/>
                      <a:gd name="T8" fmla="*/ 0 w 13"/>
                      <a:gd name="T9" fmla="*/ 9 h 9"/>
                      <a:gd name="T10" fmla="*/ 0 w 13"/>
                      <a:gd name="T11" fmla="*/ 9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3"/>
                      <a:gd name="T19" fmla="*/ 0 h 9"/>
                      <a:gd name="T20" fmla="*/ 13 w 13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3" h="9">
                        <a:moveTo>
                          <a:pt x="0" y="9"/>
                        </a:moveTo>
                        <a:lnTo>
                          <a:pt x="13" y="9"/>
                        </a:lnTo>
                        <a:lnTo>
                          <a:pt x="13" y="0"/>
                        </a:lnTo>
                        <a:lnTo>
                          <a:pt x="0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E6B3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30" name="Freeform 2066"/>
                  <p:cNvSpPr>
                    <a:spLocks/>
                  </p:cNvSpPr>
                  <p:nvPr/>
                </p:nvSpPr>
                <p:spPr bwMode="auto">
                  <a:xfrm>
                    <a:off x="1541" y="1146"/>
                    <a:ext cx="12" cy="11"/>
                  </a:xfrm>
                  <a:custGeom>
                    <a:avLst/>
                    <a:gdLst>
                      <a:gd name="T0" fmla="*/ 0 w 12"/>
                      <a:gd name="T1" fmla="*/ 11 h 11"/>
                      <a:gd name="T2" fmla="*/ 12 w 12"/>
                      <a:gd name="T3" fmla="*/ 11 h 11"/>
                      <a:gd name="T4" fmla="*/ 12 w 12"/>
                      <a:gd name="T5" fmla="*/ 0 h 11"/>
                      <a:gd name="T6" fmla="*/ 0 w 12"/>
                      <a:gd name="T7" fmla="*/ 0 h 11"/>
                      <a:gd name="T8" fmla="*/ 0 w 12"/>
                      <a:gd name="T9" fmla="*/ 11 h 11"/>
                      <a:gd name="T10" fmla="*/ 0 w 12"/>
                      <a:gd name="T11" fmla="*/ 11 h 1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2"/>
                      <a:gd name="T19" fmla="*/ 0 h 11"/>
                      <a:gd name="T20" fmla="*/ 12 w 12"/>
                      <a:gd name="T21" fmla="*/ 11 h 1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2" h="11">
                        <a:moveTo>
                          <a:pt x="0" y="11"/>
                        </a:moveTo>
                        <a:lnTo>
                          <a:pt x="12" y="11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E6B3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31" name="Freeform 2067"/>
                  <p:cNvSpPr>
                    <a:spLocks/>
                  </p:cNvSpPr>
                  <p:nvPr/>
                </p:nvSpPr>
                <p:spPr bwMode="auto">
                  <a:xfrm>
                    <a:off x="1271" y="1137"/>
                    <a:ext cx="84" cy="11"/>
                  </a:xfrm>
                  <a:custGeom>
                    <a:avLst/>
                    <a:gdLst>
                      <a:gd name="T0" fmla="*/ 0 w 84"/>
                      <a:gd name="T1" fmla="*/ 11 h 11"/>
                      <a:gd name="T2" fmla="*/ 84 w 84"/>
                      <a:gd name="T3" fmla="*/ 11 h 11"/>
                      <a:gd name="T4" fmla="*/ 84 w 84"/>
                      <a:gd name="T5" fmla="*/ 0 h 11"/>
                      <a:gd name="T6" fmla="*/ 0 w 84"/>
                      <a:gd name="T7" fmla="*/ 0 h 11"/>
                      <a:gd name="T8" fmla="*/ 0 w 84"/>
                      <a:gd name="T9" fmla="*/ 11 h 11"/>
                      <a:gd name="T10" fmla="*/ 0 w 84"/>
                      <a:gd name="T11" fmla="*/ 11 h 1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4"/>
                      <a:gd name="T19" fmla="*/ 0 h 11"/>
                      <a:gd name="T20" fmla="*/ 84 w 84"/>
                      <a:gd name="T21" fmla="*/ 11 h 1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4" h="11">
                        <a:moveTo>
                          <a:pt x="0" y="11"/>
                        </a:moveTo>
                        <a:lnTo>
                          <a:pt x="84" y="11"/>
                        </a:lnTo>
                        <a:lnTo>
                          <a:pt x="84" y="0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FFB5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32" name="Freeform 2068"/>
                  <p:cNvSpPr>
                    <a:spLocks/>
                  </p:cNvSpPr>
                  <p:nvPr/>
                </p:nvSpPr>
                <p:spPr bwMode="auto">
                  <a:xfrm>
                    <a:off x="1271" y="1153"/>
                    <a:ext cx="84" cy="9"/>
                  </a:xfrm>
                  <a:custGeom>
                    <a:avLst/>
                    <a:gdLst>
                      <a:gd name="T0" fmla="*/ 0 w 84"/>
                      <a:gd name="T1" fmla="*/ 9 h 9"/>
                      <a:gd name="T2" fmla="*/ 84 w 84"/>
                      <a:gd name="T3" fmla="*/ 9 h 9"/>
                      <a:gd name="T4" fmla="*/ 84 w 84"/>
                      <a:gd name="T5" fmla="*/ 0 h 9"/>
                      <a:gd name="T6" fmla="*/ 0 w 84"/>
                      <a:gd name="T7" fmla="*/ 0 h 9"/>
                      <a:gd name="T8" fmla="*/ 0 w 84"/>
                      <a:gd name="T9" fmla="*/ 9 h 9"/>
                      <a:gd name="T10" fmla="*/ 0 w 84"/>
                      <a:gd name="T11" fmla="*/ 9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4"/>
                      <a:gd name="T19" fmla="*/ 0 h 9"/>
                      <a:gd name="T20" fmla="*/ 84 w 84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4" h="9">
                        <a:moveTo>
                          <a:pt x="0" y="9"/>
                        </a:moveTo>
                        <a:lnTo>
                          <a:pt x="84" y="9"/>
                        </a:lnTo>
                        <a:lnTo>
                          <a:pt x="84" y="0"/>
                        </a:lnTo>
                        <a:lnTo>
                          <a:pt x="0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FFB5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33" name="Freeform 2069"/>
                  <p:cNvSpPr>
                    <a:spLocks/>
                  </p:cNvSpPr>
                  <p:nvPr/>
                </p:nvSpPr>
                <p:spPr bwMode="auto">
                  <a:xfrm>
                    <a:off x="1271" y="1171"/>
                    <a:ext cx="81" cy="9"/>
                  </a:xfrm>
                  <a:custGeom>
                    <a:avLst/>
                    <a:gdLst>
                      <a:gd name="T0" fmla="*/ 0 w 81"/>
                      <a:gd name="T1" fmla="*/ 9 h 9"/>
                      <a:gd name="T2" fmla="*/ 81 w 81"/>
                      <a:gd name="T3" fmla="*/ 9 h 9"/>
                      <a:gd name="T4" fmla="*/ 81 w 81"/>
                      <a:gd name="T5" fmla="*/ 0 h 9"/>
                      <a:gd name="T6" fmla="*/ 0 w 81"/>
                      <a:gd name="T7" fmla="*/ 0 h 9"/>
                      <a:gd name="T8" fmla="*/ 0 w 81"/>
                      <a:gd name="T9" fmla="*/ 9 h 9"/>
                      <a:gd name="T10" fmla="*/ 0 w 81"/>
                      <a:gd name="T11" fmla="*/ 9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1"/>
                      <a:gd name="T19" fmla="*/ 0 h 9"/>
                      <a:gd name="T20" fmla="*/ 81 w 81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1" h="9">
                        <a:moveTo>
                          <a:pt x="0" y="9"/>
                        </a:moveTo>
                        <a:lnTo>
                          <a:pt x="81" y="9"/>
                        </a:lnTo>
                        <a:lnTo>
                          <a:pt x="81" y="0"/>
                        </a:lnTo>
                        <a:lnTo>
                          <a:pt x="0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FFB5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34" name="Freeform 2070"/>
                  <p:cNvSpPr>
                    <a:spLocks/>
                  </p:cNvSpPr>
                  <p:nvPr/>
                </p:nvSpPr>
                <p:spPr bwMode="auto">
                  <a:xfrm>
                    <a:off x="1271" y="1187"/>
                    <a:ext cx="81" cy="11"/>
                  </a:xfrm>
                  <a:custGeom>
                    <a:avLst/>
                    <a:gdLst>
                      <a:gd name="T0" fmla="*/ 0 w 81"/>
                      <a:gd name="T1" fmla="*/ 11 h 11"/>
                      <a:gd name="T2" fmla="*/ 81 w 81"/>
                      <a:gd name="T3" fmla="*/ 11 h 11"/>
                      <a:gd name="T4" fmla="*/ 81 w 81"/>
                      <a:gd name="T5" fmla="*/ 0 h 11"/>
                      <a:gd name="T6" fmla="*/ 0 w 81"/>
                      <a:gd name="T7" fmla="*/ 0 h 11"/>
                      <a:gd name="T8" fmla="*/ 0 w 81"/>
                      <a:gd name="T9" fmla="*/ 11 h 11"/>
                      <a:gd name="T10" fmla="*/ 0 w 81"/>
                      <a:gd name="T11" fmla="*/ 11 h 1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1"/>
                      <a:gd name="T19" fmla="*/ 0 h 11"/>
                      <a:gd name="T20" fmla="*/ 81 w 81"/>
                      <a:gd name="T21" fmla="*/ 11 h 1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1" h="11">
                        <a:moveTo>
                          <a:pt x="0" y="11"/>
                        </a:moveTo>
                        <a:lnTo>
                          <a:pt x="81" y="11"/>
                        </a:lnTo>
                        <a:lnTo>
                          <a:pt x="81" y="0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FFB5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35" name="Freeform 2071"/>
                  <p:cNvSpPr>
                    <a:spLocks/>
                  </p:cNvSpPr>
                  <p:nvPr/>
                </p:nvSpPr>
                <p:spPr bwMode="auto">
                  <a:xfrm>
                    <a:off x="1271" y="1205"/>
                    <a:ext cx="81" cy="9"/>
                  </a:xfrm>
                  <a:custGeom>
                    <a:avLst/>
                    <a:gdLst>
                      <a:gd name="T0" fmla="*/ 0 w 81"/>
                      <a:gd name="T1" fmla="*/ 9 h 9"/>
                      <a:gd name="T2" fmla="*/ 81 w 81"/>
                      <a:gd name="T3" fmla="*/ 9 h 9"/>
                      <a:gd name="T4" fmla="*/ 81 w 81"/>
                      <a:gd name="T5" fmla="*/ 0 h 9"/>
                      <a:gd name="T6" fmla="*/ 0 w 81"/>
                      <a:gd name="T7" fmla="*/ 0 h 9"/>
                      <a:gd name="T8" fmla="*/ 0 w 81"/>
                      <a:gd name="T9" fmla="*/ 9 h 9"/>
                      <a:gd name="T10" fmla="*/ 0 w 81"/>
                      <a:gd name="T11" fmla="*/ 9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1"/>
                      <a:gd name="T19" fmla="*/ 0 h 9"/>
                      <a:gd name="T20" fmla="*/ 81 w 81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1" h="9">
                        <a:moveTo>
                          <a:pt x="0" y="9"/>
                        </a:moveTo>
                        <a:lnTo>
                          <a:pt x="81" y="9"/>
                        </a:lnTo>
                        <a:lnTo>
                          <a:pt x="81" y="0"/>
                        </a:lnTo>
                        <a:lnTo>
                          <a:pt x="0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FFB5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36" name="Freeform 2072"/>
                  <p:cNvSpPr>
                    <a:spLocks/>
                  </p:cNvSpPr>
                  <p:nvPr/>
                </p:nvSpPr>
                <p:spPr bwMode="auto">
                  <a:xfrm>
                    <a:off x="1271" y="1219"/>
                    <a:ext cx="81" cy="11"/>
                  </a:xfrm>
                  <a:custGeom>
                    <a:avLst/>
                    <a:gdLst>
                      <a:gd name="T0" fmla="*/ 0 w 81"/>
                      <a:gd name="T1" fmla="*/ 11 h 11"/>
                      <a:gd name="T2" fmla="*/ 81 w 81"/>
                      <a:gd name="T3" fmla="*/ 11 h 11"/>
                      <a:gd name="T4" fmla="*/ 81 w 81"/>
                      <a:gd name="T5" fmla="*/ 0 h 11"/>
                      <a:gd name="T6" fmla="*/ 0 w 81"/>
                      <a:gd name="T7" fmla="*/ 0 h 11"/>
                      <a:gd name="T8" fmla="*/ 0 w 81"/>
                      <a:gd name="T9" fmla="*/ 11 h 11"/>
                      <a:gd name="T10" fmla="*/ 0 w 81"/>
                      <a:gd name="T11" fmla="*/ 11 h 1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1"/>
                      <a:gd name="T19" fmla="*/ 0 h 11"/>
                      <a:gd name="T20" fmla="*/ 81 w 81"/>
                      <a:gd name="T21" fmla="*/ 11 h 1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1" h="11">
                        <a:moveTo>
                          <a:pt x="0" y="11"/>
                        </a:moveTo>
                        <a:lnTo>
                          <a:pt x="81" y="11"/>
                        </a:lnTo>
                        <a:lnTo>
                          <a:pt x="81" y="0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FFB5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37" name="Freeform 2073"/>
                  <p:cNvSpPr>
                    <a:spLocks/>
                  </p:cNvSpPr>
                  <p:nvPr/>
                </p:nvSpPr>
                <p:spPr bwMode="auto">
                  <a:xfrm>
                    <a:off x="1269" y="1237"/>
                    <a:ext cx="81" cy="9"/>
                  </a:xfrm>
                  <a:custGeom>
                    <a:avLst/>
                    <a:gdLst>
                      <a:gd name="T0" fmla="*/ 0 w 81"/>
                      <a:gd name="T1" fmla="*/ 9 h 9"/>
                      <a:gd name="T2" fmla="*/ 81 w 81"/>
                      <a:gd name="T3" fmla="*/ 9 h 9"/>
                      <a:gd name="T4" fmla="*/ 81 w 81"/>
                      <a:gd name="T5" fmla="*/ 0 h 9"/>
                      <a:gd name="T6" fmla="*/ 0 w 81"/>
                      <a:gd name="T7" fmla="*/ 0 h 9"/>
                      <a:gd name="T8" fmla="*/ 0 w 81"/>
                      <a:gd name="T9" fmla="*/ 9 h 9"/>
                      <a:gd name="T10" fmla="*/ 0 w 81"/>
                      <a:gd name="T11" fmla="*/ 9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1"/>
                      <a:gd name="T19" fmla="*/ 0 h 9"/>
                      <a:gd name="T20" fmla="*/ 81 w 81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1" h="9">
                        <a:moveTo>
                          <a:pt x="0" y="9"/>
                        </a:moveTo>
                        <a:lnTo>
                          <a:pt x="81" y="9"/>
                        </a:lnTo>
                        <a:lnTo>
                          <a:pt x="81" y="0"/>
                        </a:lnTo>
                        <a:lnTo>
                          <a:pt x="0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FFB5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38" name="Freeform 2074"/>
                  <p:cNvSpPr>
                    <a:spLocks/>
                  </p:cNvSpPr>
                  <p:nvPr/>
                </p:nvSpPr>
                <p:spPr bwMode="auto">
                  <a:xfrm>
                    <a:off x="1269" y="1253"/>
                    <a:ext cx="81" cy="9"/>
                  </a:xfrm>
                  <a:custGeom>
                    <a:avLst/>
                    <a:gdLst>
                      <a:gd name="T0" fmla="*/ 0 w 81"/>
                      <a:gd name="T1" fmla="*/ 9 h 9"/>
                      <a:gd name="T2" fmla="*/ 81 w 81"/>
                      <a:gd name="T3" fmla="*/ 9 h 9"/>
                      <a:gd name="T4" fmla="*/ 81 w 81"/>
                      <a:gd name="T5" fmla="*/ 0 h 9"/>
                      <a:gd name="T6" fmla="*/ 0 w 81"/>
                      <a:gd name="T7" fmla="*/ 0 h 9"/>
                      <a:gd name="T8" fmla="*/ 0 w 81"/>
                      <a:gd name="T9" fmla="*/ 9 h 9"/>
                      <a:gd name="T10" fmla="*/ 0 w 81"/>
                      <a:gd name="T11" fmla="*/ 9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1"/>
                      <a:gd name="T19" fmla="*/ 0 h 9"/>
                      <a:gd name="T20" fmla="*/ 81 w 81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1" h="9">
                        <a:moveTo>
                          <a:pt x="0" y="9"/>
                        </a:moveTo>
                        <a:lnTo>
                          <a:pt x="81" y="9"/>
                        </a:lnTo>
                        <a:lnTo>
                          <a:pt x="81" y="0"/>
                        </a:lnTo>
                        <a:lnTo>
                          <a:pt x="0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FFB5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39" name="Freeform 2075"/>
                  <p:cNvSpPr>
                    <a:spLocks/>
                  </p:cNvSpPr>
                  <p:nvPr/>
                </p:nvSpPr>
                <p:spPr bwMode="auto">
                  <a:xfrm>
                    <a:off x="1269" y="1269"/>
                    <a:ext cx="81" cy="9"/>
                  </a:xfrm>
                  <a:custGeom>
                    <a:avLst/>
                    <a:gdLst>
                      <a:gd name="T0" fmla="*/ 0 w 81"/>
                      <a:gd name="T1" fmla="*/ 9 h 9"/>
                      <a:gd name="T2" fmla="*/ 81 w 81"/>
                      <a:gd name="T3" fmla="*/ 9 h 9"/>
                      <a:gd name="T4" fmla="*/ 81 w 81"/>
                      <a:gd name="T5" fmla="*/ 0 h 9"/>
                      <a:gd name="T6" fmla="*/ 0 w 81"/>
                      <a:gd name="T7" fmla="*/ 0 h 9"/>
                      <a:gd name="T8" fmla="*/ 0 w 81"/>
                      <a:gd name="T9" fmla="*/ 9 h 9"/>
                      <a:gd name="T10" fmla="*/ 0 w 81"/>
                      <a:gd name="T11" fmla="*/ 9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1"/>
                      <a:gd name="T19" fmla="*/ 0 h 9"/>
                      <a:gd name="T20" fmla="*/ 81 w 81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1" h="9">
                        <a:moveTo>
                          <a:pt x="0" y="9"/>
                        </a:moveTo>
                        <a:lnTo>
                          <a:pt x="81" y="9"/>
                        </a:lnTo>
                        <a:lnTo>
                          <a:pt x="81" y="0"/>
                        </a:lnTo>
                        <a:lnTo>
                          <a:pt x="0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FFB5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40" name="Freeform 2076"/>
                  <p:cNvSpPr>
                    <a:spLocks/>
                  </p:cNvSpPr>
                  <p:nvPr/>
                </p:nvSpPr>
                <p:spPr bwMode="auto">
                  <a:xfrm>
                    <a:off x="1269" y="1285"/>
                    <a:ext cx="81" cy="9"/>
                  </a:xfrm>
                  <a:custGeom>
                    <a:avLst/>
                    <a:gdLst>
                      <a:gd name="T0" fmla="*/ 0 w 81"/>
                      <a:gd name="T1" fmla="*/ 9 h 9"/>
                      <a:gd name="T2" fmla="*/ 81 w 81"/>
                      <a:gd name="T3" fmla="*/ 9 h 9"/>
                      <a:gd name="T4" fmla="*/ 81 w 81"/>
                      <a:gd name="T5" fmla="*/ 0 h 9"/>
                      <a:gd name="T6" fmla="*/ 0 w 81"/>
                      <a:gd name="T7" fmla="*/ 0 h 9"/>
                      <a:gd name="T8" fmla="*/ 0 w 81"/>
                      <a:gd name="T9" fmla="*/ 9 h 9"/>
                      <a:gd name="T10" fmla="*/ 0 w 81"/>
                      <a:gd name="T11" fmla="*/ 9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1"/>
                      <a:gd name="T19" fmla="*/ 0 h 9"/>
                      <a:gd name="T20" fmla="*/ 81 w 81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1" h="9">
                        <a:moveTo>
                          <a:pt x="0" y="9"/>
                        </a:moveTo>
                        <a:lnTo>
                          <a:pt x="81" y="9"/>
                        </a:lnTo>
                        <a:lnTo>
                          <a:pt x="81" y="0"/>
                        </a:lnTo>
                        <a:lnTo>
                          <a:pt x="0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FFB5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41" name="Freeform 2077"/>
                  <p:cNvSpPr>
                    <a:spLocks/>
                  </p:cNvSpPr>
                  <p:nvPr/>
                </p:nvSpPr>
                <p:spPr bwMode="auto">
                  <a:xfrm>
                    <a:off x="1269" y="1303"/>
                    <a:ext cx="81" cy="9"/>
                  </a:xfrm>
                  <a:custGeom>
                    <a:avLst/>
                    <a:gdLst>
                      <a:gd name="T0" fmla="*/ 0 w 81"/>
                      <a:gd name="T1" fmla="*/ 9 h 9"/>
                      <a:gd name="T2" fmla="*/ 81 w 81"/>
                      <a:gd name="T3" fmla="*/ 9 h 9"/>
                      <a:gd name="T4" fmla="*/ 81 w 81"/>
                      <a:gd name="T5" fmla="*/ 0 h 9"/>
                      <a:gd name="T6" fmla="*/ 0 w 81"/>
                      <a:gd name="T7" fmla="*/ 0 h 9"/>
                      <a:gd name="T8" fmla="*/ 0 w 81"/>
                      <a:gd name="T9" fmla="*/ 9 h 9"/>
                      <a:gd name="T10" fmla="*/ 0 w 81"/>
                      <a:gd name="T11" fmla="*/ 9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1"/>
                      <a:gd name="T19" fmla="*/ 0 h 9"/>
                      <a:gd name="T20" fmla="*/ 81 w 81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1" h="9">
                        <a:moveTo>
                          <a:pt x="0" y="9"/>
                        </a:moveTo>
                        <a:lnTo>
                          <a:pt x="81" y="9"/>
                        </a:lnTo>
                        <a:lnTo>
                          <a:pt x="81" y="0"/>
                        </a:lnTo>
                        <a:lnTo>
                          <a:pt x="0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FFB5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42" name="Freeform 2078"/>
                  <p:cNvSpPr>
                    <a:spLocks/>
                  </p:cNvSpPr>
                  <p:nvPr/>
                </p:nvSpPr>
                <p:spPr bwMode="auto">
                  <a:xfrm>
                    <a:off x="1269" y="1319"/>
                    <a:ext cx="81" cy="9"/>
                  </a:xfrm>
                  <a:custGeom>
                    <a:avLst/>
                    <a:gdLst>
                      <a:gd name="T0" fmla="*/ 0 w 81"/>
                      <a:gd name="T1" fmla="*/ 9 h 9"/>
                      <a:gd name="T2" fmla="*/ 81 w 81"/>
                      <a:gd name="T3" fmla="*/ 9 h 9"/>
                      <a:gd name="T4" fmla="*/ 81 w 81"/>
                      <a:gd name="T5" fmla="*/ 0 h 9"/>
                      <a:gd name="T6" fmla="*/ 0 w 81"/>
                      <a:gd name="T7" fmla="*/ 0 h 9"/>
                      <a:gd name="T8" fmla="*/ 0 w 81"/>
                      <a:gd name="T9" fmla="*/ 9 h 9"/>
                      <a:gd name="T10" fmla="*/ 0 w 81"/>
                      <a:gd name="T11" fmla="*/ 9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1"/>
                      <a:gd name="T19" fmla="*/ 0 h 9"/>
                      <a:gd name="T20" fmla="*/ 81 w 81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1" h="9">
                        <a:moveTo>
                          <a:pt x="0" y="9"/>
                        </a:moveTo>
                        <a:lnTo>
                          <a:pt x="81" y="9"/>
                        </a:lnTo>
                        <a:lnTo>
                          <a:pt x="81" y="0"/>
                        </a:lnTo>
                        <a:lnTo>
                          <a:pt x="0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FFB5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43" name="Freeform 2079"/>
                  <p:cNvSpPr>
                    <a:spLocks/>
                  </p:cNvSpPr>
                  <p:nvPr/>
                </p:nvSpPr>
                <p:spPr bwMode="auto">
                  <a:xfrm>
                    <a:off x="1269" y="1335"/>
                    <a:ext cx="81" cy="9"/>
                  </a:xfrm>
                  <a:custGeom>
                    <a:avLst/>
                    <a:gdLst>
                      <a:gd name="T0" fmla="*/ 0 w 81"/>
                      <a:gd name="T1" fmla="*/ 9 h 9"/>
                      <a:gd name="T2" fmla="*/ 81 w 81"/>
                      <a:gd name="T3" fmla="*/ 9 h 9"/>
                      <a:gd name="T4" fmla="*/ 81 w 81"/>
                      <a:gd name="T5" fmla="*/ 0 h 9"/>
                      <a:gd name="T6" fmla="*/ 0 w 81"/>
                      <a:gd name="T7" fmla="*/ 0 h 9"/>
                      <a:gd name="T8" fmla="*/ 0 w 81"/>
                      <a:gd name="T9" fmla="*/ 9 h 9"/>
                      <a:gd name="T10" fmla="*/ 0 w 81"/>
                      <a:gd name="T11" fmla="*/ 9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1"/>
                      <a:gd name="T19" fmla="*/ 0 h 9"/>
                      <a:gd name="T20" fmla="*/ 81 w 81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1" h="9">
                        <a:moveTo>
                          <a:pt x="0" y="9"/>
                        </a:moveTo>
                        <a:lnTo>
                          <a:pt x="81" y="9"/>
                        </a:lnTo>
                        <a:lnTo>
                          <a:pt x="81" y="0"/>
                        </a:lnTo>
                        <a:lnTo>
                          <a:pt x="0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FFB5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44" name="Freeform 2080"/>
                  <p:cNvSpPr>
                    <a:spLocks/>
                  </p:cNvSpPr>
                  <p:nvPr/>
                </p:nvSpPr>
                <p:spPr bwMode="auto">
                  <a:xfrm>
                    <a:off x="1269" y="1351"/>
                    <a:ext cx="79" cy="11"/>
                  </a:xfrm>
                  <a:custGeom>
                    <a:avLst/>
                    <a:gdLst>
                      <a:gd name="T0" fmla="*/ 0 w 79"/>
                      <a:gd name="T1" fmla="*/ 11 h 11"/>
                      <a:gd name="T2" fmla="*/ 79 w 79"/>
                      <a:gd name="T3" fmla="*/ 11 h 11"/>
                      <a:gd name="T4" fmla="*/ 79 w 79"/>
                      <a:gd name="T5" fmla="*/ 0 h 11"/>
                      <a:gd name="T6" fmla="*/ 0 w 79"/>
                      <a:gd name="T7" fmla="*/ 0 h 11"/>
                      <a:gd name="T8" fmla="*/ 0 w 79"/>
                      <a:gd name="T9" fmla="*/ 11 h 11"/>
                      <a:gd name="T10" fmla="*/ 0 w 79"/>
                      <a:gd name="T11" fmla="*/ 11 h 1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9"/>
                      <a:gd name="T19" fmla="*/ 0 h 11"/>
                      <a:gd name="T20" fmla="*/ 79 w 79"/>
                      <a:gd name="T21" fmla="*/ 11 h 1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9" h="11">
                        <a:moveTo>
                          <a:pt x="0" y="11"/>
                        </a:moveTo>
                        <a:lnTo>
                          <a:pt x="79" y="11"/>
                        </a:lnTo>
                        <a:lnTo>
                          <a:pt x="79" y="0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FFB5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45" name="Freeform 2081"/>
                  <p:cNvSpPr>
                    <a:spLocks/>
                  </p:cNvSpPr>
                  <p:nvPr/>
                </p:nvSpPr>
                <p:spPr bwMode="auto">
                  <a:xfrm>
                    <a:off x="3097" y="1205"/>
                    <a:ext cx="9" cy="12"/>
                  </a:xfrm>
                  <a:custGeom>
                    <a:avLst/>
                    <a:gdLst>
                      <a:gd name="T0" fmla="*/ 9 w 9"/>
                      <a:gd name="T1" fmla="*/ 12 h 12"/>
                      <a:gd name="T2" fmla="*/ 0 w 9"/>
                      <a:gd name="T3" fmla="*/ 12 h 12"/>
                      <a:gd name="T4" fmla="*/ 0 w 9"/>
                      <a:gd name="T5" fmla="*/ 0 h 12"/>
                      <a:gd name="T6" fmla="*/ 9 w 9"/>
                      <a:gd name="T7" fmla="*/ 0 h 12"/>
                      <a:gd name="T8" fmla="*/ 9 w 9"/>
                      <a:gd name="T9" fmla="*/ 12 h 12"/>
                      <a:gd name="T10" fmla="*/ 9 w 9"/>
                      <a:gd name="T11" fmla="*/ 12 h 1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"/>
                      <a:gd name="T19" fmla="*/ 0 h 12"/>
                      <a:gd name="T20" fmla="*/ 9 w 9"/>
                      <a:gd name="T21" fmla="*/ 12 h 1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" h="12">
                        <a:moveTo>
                          <a:pt x="9" y="12"/>
                        </a:move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9" y="0"/>
                        </a:lnTo>
                        <a:lnTo>
                          <a:pt x="9" y="12"/>
                        </a:lnTo>
                        <a:close/>
                      </a:path>
                    </a:pathLst>
                  </a:custGeom>
                  <a:solidFill>
                    <a:srgbClr val="E6FFE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46" name="Freeform 2082"/>
                  <p:cNvSpPr>
                    <a:spLocks/>
                  </p:cNvSpPr>
                  <p:nvPr/>
                </p:nvSpPr>
                <p:spPr bwMode="auto">
                  <a:xfrm>
                    <a:off x="3084" y="1207"/>
                    <a:ext cx="11" cy="10"/>
                  </a:xfrm>
                  <a:custGeom>
                    <a:avLst/>
                    <a:gdLst>
                      <a:gd name="T0" fmla="*/ 11 w 11"/>
                      <a:gd name="T1" fmla="*/ 10 h 10"/>
                      <a:gd name="T2" fmla="*/ 0 w 11"/>
                      <a:gd name="T3" fmla="*/ 10 h 10"/>
                      <a:gd name="T4" fmla="*/ 0 w 11"/>
                      <a:gd name="T5" fmla="*/ 0 h 10"/>
                      <a:gd name="T6" fmla="*/ 11 w 11"/>
                      <a:gd name="T7" fmla="*/ 0 h 10"/>
                      <a:gd name="T8" fmla="*/ 11 w 11"/>
                      <a:gd name="T9" fmla="*/ 10 h 10"/>
                      <a:gd name="T10" fmla="*/ 11 w 11"/>
                      <a:gd name="T11" fmla="*/ 10 h 1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1"/>
                      <a:gd name="T19" fmla="*/ 0 h 10"/>
                      <a:gd name="T20" fmla="*/ 11 w 11"/>
                      <a:gd name="T21" fmla="*/ 10 h 1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1" h="10">
                        <a:moveTo>
                          <a:pt x="11" y="10"/>
                        </a:moveTo>
                        <a:lnTo>
                          <a:pt x="0" y="10"/>
                        </a:lnTo>
                        <a:lnTo>
                          <a:pt x="0" y="0"/>
                        </a:lnTo>
                        <a:lnTo>
                          <a:pt x="11" y="0"/>
                        </a:lnTo>
                        <a:lnTo>
                          <a:pt x="11" y="10"/>
                        </a:lnTo>
                        <a:close/>
                      </a:path>
                    </a:pathLst>
                  </a:custGeom>
                  <a:solidFill>
                    <a:srgbClr val="E6FFE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47" name="Freeform 2083"/>
                  <p:cNvSpPr>
                    <a:spLocks/>
                  </p:cNvSpPr>
                  <p:nvPr/>
                </p:nvSpPr>
                <p:spPr bwMode="auto">
                  <a:xfrm>
                    <a:off x="3074" y="1207"/>
                    <a:ext cx="9" cy="10"/>
                  </a:xfrm>
                  <a:custGeom>
                    <a:avLst/>
                    <a:gdLst>
                      <a:gd name="T0" fmla="*/ 9 w 9"/>
                      <a:gd name="T1" fmla="*/ 10 h 10"/>
                      <a:gd name="T2" fmla="*/ 0 w 9"/>
                      <a:gd name="T3" fmla="*/ 10 h 10"/>
                      <a:gd name="T4" fmla="*/ 0 w 9"/>
                      <a:gd name="T5" fmla="*/ 0 h 10"/>
                      <a:gd name="T6" fmla="*/ 9 w 9"/>
                      <a:gd name="T7" fmla="*/ 0 h 10"/>
                      <a:gd name="T8" fmla="*/ 9 w 9"/>
                      <a:gd name="T9" fmla="*/ 10 h 10"/>
                      <a:gd name="T10" fmla="*/ 9 w 9"/>
                      <a:gd name="T11" fmla="*/ 10 h 1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"/>
                      <a:gd name="T19" fmla="*/ 0 h 10"/>
                      <a:gd name="T20" fmla="*/ 9 w 9"/>
                      <a:gd name="T21" fmla="*/ 10 h 1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" h="10">
                        <a:moveTo>
                          <a:pt x="9" y="10"/>
                        </a:moveTo>
                        <a:lnTo>
                          <a:pt x="0" y="10"/>
                        </a:lnTo>
                        <a:lnTo>
                          <a:pt x="0" y="0"/>
                        </a:lnTo>
                        <a:lnTo>
                          <a:pt x="9" y="0"/>
                        </a:lnTo>
                        <a:lnTo>
                          <a:pt x="9" y="10"/>
                        </a:lnTo>
                        <a:close/>
                      </a:path>
                    </a:pathLst>
                  </a:custGeom>
                  <a:solidFill>
                    <a:srgbClr val="E6FFE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48" name="Freeform 2084"/>
                  <p:cNvSpPr>
                    <a:spLocks/>
                  </p:cNvSpPr>
                  <p:nvPr/>
                </p:nvSpPr>
                <p:spPr bwMode="auto">
                  <a:xfrm>
                    <a:off x="3097" y="1219"/>
                    <a:ext cx="9" cy="13"/>
                  </a:xfrm>
                  <a:custGeom>
                    <a:avLst/>
                    <a:gdLst>
                      <a:gd name="T0" fmla="*/ 9 w 9"/>
                      <a:gd name="T1" fmla="*/ 13 h 13"/>
                      <a:gd name="T2" fmla="*/ 0 w 9"/>
                      <a:gd name="T3" fmla="*/ 13 h 13"/>
                      <a:gd name="T4" fmla="*/ 0 w 9"/>
                      <a:gd name="T5" fmla="*/ 0 h 13"/>
                      <a:gd name="T6" fmla="*/ 9 w 9"/>
                      <a:gd name="T7" fmla="*/ 0 h 13"/>
                      <a:gd name="T8" fmla="*/ 9 w 9"/>
                      <a:gd name="T9" fmla="*/ 13 h 13"/>
                      <a:gd name="T10" fmla="*/ 9 w 9"/>
                      <a:gd name="T11" fmla="*/ 13 h 1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"/>
                      <a:gd name="T19" fmla="*/ 0 h 13"/>
                      <a:gd name="T20" fmla="*/ 9 w 9"/>
                      <a:gd name="T21" fmla="*/ 13 h 1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" h="13">
                        <a:moveTo>
                          <a:pt x="9" y="13"/>
                        </a:moveTo>
                        <a:lnTo>
                          <a:pt x="0" y="13"/>
                        </a:lnTo>
                        <a:lnTo>
                          <a:pt x="0" y="0"/>
                        </a:lnTo>
                        <a:lnTo>
                          <a:pt x="9" y="0"/>
                        </a:lnTo>
                        <a:lnTo>
                          <a:pt x="9" y="13"/>
                        </a:lnTo>
                        <a:close/>
                      </a:path>
                    </a:pathLst>
                  </a:custGeom>
                  <a:solidFill>
                    <a:srgbClr val="E6FFE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49" name="Freeform 2085"/>
                  <p:cNvSpPr>
                    <a:spLocks/>
                  </p:cNvSpPr>
                  <p:nvPr/>
                </p:nvSpPr>
                <p:spPr bwMode="auto">
                  <a:xfrm>
                    <a:off x="3084" y="1219"/>
                    <a:ext cx="11" cy="13"/>
                  </a:xfrm>
                  <a:custGeom>
                    <a:avLst/>
                    <a:gdLst>
                      <a:gd name="T0" fmla="*/ 11 w 11"/>
                      <a:gd name="T1" fmla="*/ 13 h 13"/>
                      <a:gd name="T2" fmla="*/ 0 w 11"/>
                      <a:gd name="T3" fmla="*/ 13 h 13"/>
                      <a:gd name="T4" fmla="*/ 0 w 11"/>
                      <a:gd name="T5" fmla="*/ 0 h 13"/>
                      <a:gd name="T6" fmla="*/ 11 w 11"/>
                      <a:gd name="T7" fmla="*/ 0 h 13"/>
                      <a:gd name="T8" fmla="*/ 11 w 11"/>
                      <a:gd name="T9" fmla="*/ 13 h 13"/>
                      <a:gd name="T10" fmla="*/ 11 w 11"/>
                      <a:gd name="T11" fmla="*/ 13 h 1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1"/>
                      <a:gd name="T19" fmla="*/ 0 h 13"/>
                      <a:gd name="T20" fmla="*/ 11 w 11"/>
                      <a:gd name="T21" fmla="*/ 13 h 1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1" h="13">
                        <a:moveTo>
                          <a:pt x="11" y="13"/>
                        </a:moveTo>
                        <a:lnTo>
                          <a:pt x="0" y="13"/>
                        </a:lnTo>
                        <a:lnTo>
                          <a:pt x="0" y="0"/>
                        </a:lnTo>
                        <a:lnTo>
                          <a:pt x="11" y="0"/>
                        </a:lnTo>
                        <a:lnTo>
                          <a:pt x="11" y="13"/>
                        </a:lnTo>
                        <a:close/>
                      </a:path>
                    </a:pathLst>
                  </a:custGeom>
                  <a:solidFill>
                    <a:srgbClr val="E6FFE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50" name="Freeform 2086"/>
                  <p:cNvSpPr>
                    <a:spLocks/>
                  </p:cNvSpPr>
                  <p:nvPr/>
                </p:nvSpPr>
                <p:spPr bwMode="auto">
                  <a:xfrm>
                    <a:off x="3074" y="1219"/>
                    <a:ext cx="9" cy="13"/>
                  </a:xfrm>
                  <a:custGeom>
                    <a:avLst/>
                    <a:gdLst>
                      <a:gd name="T0" fmla="*/ 9 w 9"/>
                      <a:gd name="T1" fmla="*/ 13 h 13"/>
                      <a:gd name="T2" fmla="*/ 0 w 9"/>
                      <a:gd name="T3" fmla="*/ 13 h 13"/>
                      <a:gd name="T4" fmla="*/ 0 w 9"/>
                      <a:gd name="T5" fmla="*/ 0 h 13"/>
                      <a:gd name="T6" fmla="*/ 9 w 9"/>
                      <a:gd name="T7" fmla="*/ 0 h 13"/>
                      <a:gd name="T8" fmla="*/ 9 w 9"/>
                      <a:gd name="T9" fmla="*/ 13 h 13"/>
                      <a:gd name="T10" fmla="*/ 9 w 9"/>
                      <a:gd name="T11" fmla="*/ 13 h 1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"/>
                      <a:gd name="T19" fmla="*/ 0 h 13"/>
                      <a:gd name="T20" fmla="*/ 9 w 9"/>
                      <a:gd name="T21" fmla="*/ 13 h 1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" h="13">
                        <a:moveTo>
                          <a:pt x="9" y="13"/>
                        </a:moveTo>
                        <a:lnTo>
                          <a:pt x="0" y="13"/>
                        </a:lnTo>
                        <a:lnTo>
                          <a:pt x="0" y="0"/>
                        </a:lnTo>
                        <a:lnTo>
                          <a:pt x="9" y="0"/>
                        </a:lnTo>
                        <a:lnTo>
                          <a:pt x="9" y="13"/>
                        </a:lnTo>
                        <a:close/>
                      </a:path>
                    </a:pathLst>
                  </a:custGeom>
                  <a:solidFill>
                    <a:srgbClr val="E6FFE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51" name="Freeform 2087"/>
                  <p:cNvSpPr>
                    <a:spLocks/>
                  </p:cNvSpPr>
                  <p:nvPr/>
                </p:nvSpPr>
                <p:spPr bwMode="auto">
                  <a:xfrm>
                    <a:off x="3097" y="1233"/>
                    <a:ext cx="7" cy="11"/>
                  </a:xfrm>
                  <a:custGeom>
                    <a:avLst/>
                    <a:gdLst>
                      <a:gd name="T0" fmla="*/ 7 w 7"/>
                      <a:gd name="T1" fmla="*/ 11 h 11"/>
                      <a:gd name="T2" fmla="*/ 0 w 7"/>
                      <a:gd name="T3" fmla="*/ 11 h 11"/>
                      <a:gd name="T4" fmla="*/ 0 w 7"/>
                      <a:gd name="T5" fmla="*/ 0 h 11"/>
                      <a:gd name="T6" fmla="*/ 7 w 7"/>
                      <a:gd name="T7" fmla="*/ 0 h 11"/>
                      <a:gd name="T8" fmla="*/ 7 w 7"/>
                      <a:gd name="T9" fmla="*/ 11 h 11"/>
                      <a:gd name="T10" fmla="*/ 7 w 7"/>
                      <a:gd name="T11" fmla="*/ 11 h 1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11"/>
                      <a:gd name="T20" fmla="*/ 7 w 7"/>
                      <a:gd name="T21" fmla="*/ 11 h 1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11">
                        <a:moveTo>
                          <a:pt x="7" y="11"/>
                        </a:moveTo>
                        <a:lnTo>
                          <a:pt x="0" y="11"/>
                        </a:lnTo>
                        <a:lnTo>
                          <a:pt x="0" y="0"/>
                        </a:lnTo>
                        <a:lnTo>
                          <a:pt x="7" y="0"/>
                        </a:lnTo>
                        <a:lnTo>
                          <a:pt x="7" y="11"/>
                        </a:lnTo>
                        <a:close/>
                      </a:path>
                    </a:pathLst>
                  </a:custGeom>
                  <a:solidFill>
                    <a:srgbClr val="E6FFE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252" name="Freeform 2088"/>
                  <p:cNvSpPr>
                    <a:spLocks/>
                  </p:cNvSpPr>
                  <p:nvPr/>
                </p:nvSpPr>
                <p:spPr bwMode="auto">
                  <a:xfrm>
                    <a:off x="3084" y="1233"/>
                    <a:ext cx="11" cy="13"/>
                  </a:xfrm>
                  <a:custGeom>
                    <a:avLst/>
                    <a:gdLst>
                      <a:gd name="T0" fmla="*/ 11 w 11"/>
                      <a:gd name="T1" fmla="*/ 13 h 13"/>
                      <a:gd name="T2" fmla="*/ 0 w 11"/>
                      <a:gd name="T3" fmla="*/ 13 h 13"/>
                      <a:gd name="T4" fmla="*/ 0 w 11"/>
                      <a:gd name="T5" fmla="*/ 0 h 13"/>
                      <a:gd name="T6" fmla="*/ 11 w 11"/>
                      <a:gd name="T7" fmla="*/ 0 h 13"/>
                      <a:gd name="T8" fmla="*/ 11 w 11"/>
                      <a:gd name="T9" fmla="*/ 13 h 13"/>
                      <a:gd name="T10" fmla="*/ 11 w 11"/>
                      <a:gd name="T11" fmla="*/ 13 h 1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1"/>
                      <a:gd name="T19" fmla="*/ 0 h 13"/>
                      <a:gd name="T20" fmla="*/ 11 w 11"/>
                      <a:gd name="T21" fmla="*/ 13 h 1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1" h="13">
                        <a:moveTo>
                          <a:pt x="11" y="13"/>
                        </a:moveTo>
                        <a:lnTo>
                          <a:pt x="0" y="13"/>
                        </a:lnTo>
                        <a:lnTo>
                          <a:pt x="0" y="0"/>
                        </a:lnTo>
                        <a:lnTo>
                          <a:pt x="11" y="0"/>
                        </a:lnTo>
                        <a:lnTo>
                          <a:pt x="11" y="13"/>
                        </a:lnTo>
                        <a:close/>
                      </a:path>
                    </a:pathLst>
                  </a:custGeom>
                  <a:solidFill>
                    <a:srgbClr val="E6FFE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>
                      <a:ea typeface="ＭＳ Ｐゴシック" pitchFamily="50" charset="-128"/>
                    </a:endParaRPr>
                  </a:p>
                </p:txBody>
              </p:sp>
            </p:grpSp>
            <p:sp>
              <p:nvSpPr>
                <p:cNvPr id="20" name="Freeform 2090"/>
                <p:cNvSpPr>
                  <a:spLocks/>
                </p:cNvSpPr>
                <p:nvPr/>
              </p:nvSpPr>
              <p:spPr bwMode="auto">
                <a:xfrm>
                  <a:off x="3074" y="1233"/>
                  <a:ext cx="9" cy="13"/>
                </a:xfrm>
                <a:custGeom>
                  <a:avLst/>
                  <a:gdLst>
                    <a:gd name="T0" fmla="*/ 9 w 9"/>
                    <a:gd name="T1" fmla="*/ 13 h 13"/>
                    <a:gd name="T2" fmla="*/ 0 w 9"/>
                    <a:gd name="T3" fmla="*/ 13 h 13"/>
                    <a:gd name="T4" fmla="*/ 0 w 9"/>
                    <a:gd name="T5" fmla="*/ 0 h 13"/>
                    <a:gd name="T6" fmla="*/ 9 w 9"/>
                    <a:gd name="T7" fmla="*/ 0 h 13"/>
                    <a:gd name="T8" fmla="*/ 9 w 9"/>
                    <a:gd name="T9" fmla="*/ 13 h 13"/>
                    <a:gd name="T10" fmla="*/ 9 w 9"/>
                    <a:gd name="T11" fmla="*/ 13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13"/>
                    <a:gd name="T20" fmla="*/ 9 w 9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13">
                      <a:moveTo>
                        <a:pt x="9" y="13"/>
                      </a:move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13"/>
                      </a:lnTo>
                      <a:close/>
                    </a:path>
                  </a:pathLst>
                </a:custGeom>
                <a:solidFill>
                  <a:srgbClr val="E6FF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ea typeface="ＭＳ Ｐゴシック" pitchFamily="50" charset="-128"/>
                  </a:endParaRPr>
                </a:p>
              </p:txBody>
            </p:sp>
            <p:sp>
              <p:nvSpPr>
                <p:cNvPr id="21" name="Freeform 2091"/>
                <p:cNvSpPr>
                  <a:spLocks/>
                </p:cNvSpPr>
                <p:nvPr/>
              </p:nvSpPr>
              <p:spPr bwMode="auto">
                <a:xfrm>
                  <a:off x="3095" y="1246"/>
                  <a:ext cx="9" cy="12"/>
                </a:xfrm>
                <a:custGeom>
                  <a:avLst/>
                  <a:gdLst>
                    <a:gd name="T0" fmla="*/ 9 w 9"/>
                    <a:gd name="T1" fmla="*/ 12 h 12"/>
                    <a:gd name="T2" fmla="*/ 0 w 9"/>
                    <a:gd name="T3" fmla="*/ 12 h 12"/>
                    <a:gd name="T4" fmla="*/ 0 w 9"/>
                    <a:gd name="T5" fmla="*/ 0 h 12"/>
                    <a:gd name="T6" fmla="*/ 9 w 9"/>
                    <a:gd name="T7" fmla="*/ 0 h 12"/>
                    <a:gd name="T8" fmla="*/ 9 w 9"/>
                    <a:gd name="T9" fmla="*/ 12 h 12"/>
                    <a:gd name="T10" fmla="*/ 9 w 9"/>
                    <a:gd name="T11" fmla="*/ 12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12"/>
                    <a:gd name="T20" fmla="*/ 9 w 9"/>
                    <a:gd name="T21" fmla="*/ 12 h 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12">
                      <a:moveTo>
                        <a:pt x="9" y="12"/>
                      </a:move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12"/>
                      </a:lnTo>
                      <a:close/>
                    </a:path>
                  </a:pathLst>
                </a:custGeom>
                <a:solidFill>
                  <a:srgbClr val="E6FF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ea typeface="ＭＳ Ｐゴシック" pitchFamily="50" charset="-128"/>
                  </a:endParaRPr>
                </a:p>
              </p:txBody>
            </p:sp>
            <p:sp>
              <p:nvSpPr>
                <p:cNvPr id="22" name="Freeform 2092"/>
                <p:cNvSpPr>
                  <a:spLocks/>
                </p:cNvSpPr>
                <p:nvPr/>
              </p:nvSpPr>
              <p:spPr bwMode="auto">
                <a:xfrm>
                  <a:off x="3084" y="1248"/>
                  <a:ext cx="9" cy="10"/>
                </a:xfrm>
                <a:custGeom>
                  <a:avLst/>
                  <a:gdLst>
                    <a:gd name="T0" fmla="*/ 9 w 9"/>
                    <a:gd name="T1" fmla="*/ 10 h 10"/>
                    <a:gd name="T2" fmla="*/ 0 w 9"/>
                    <a:gd name="T3" fmla="*/ 10 h 10"/>
                    <a:gd name="T4" fmla="*/ 0 w 9"/>
                    <a:gd name="T5" fmla="*/ 0 h 10"/>
                    <a:gd name="T6" fmla="*/ 9 w 9"/>
                    <a:gd name="T7" fmla="*/ 0 h 10"/>
                    <a:gd name="T8" fmla="*/ 9 w 9"/>
                    <a:gd name="T9" fmla="*/ 10 h 10"/>
                    <a:gd name="T10" fmla="*/ 9 w 9"/>
                    <a:gd name="T11" fmla="*/ 10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10"/>
                    <a:gd name="T20" fmla="*/ 9 w 9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10">
                      <a:moveTo>
                        <a:pt x="9" y="10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10"/>
                      </a:lnTo>
                      <a:close/>
                    </a:path>
                  </a:pathLst>
                </a:custGeom>
                <a:solidFill>
                  <a:srgbClr val="E6FF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ea typeface="ＭＳ Ｐゴシック" pitchFamily="50" charset="-128"/>
                  </a:endParaRPr>
                </a:p>
              </p:txBody>
            </p:sp>
            <p:sp>
              <p:nvSpPr>
                <p:cNvPr id="23" name="Freeform 2093"/>
                <p:cNvSpPr>
                  <a:spLocks/>
                </p:cNvSpPr>
                <p:nvPr/>
              </p:nvSpPr>
              <p:spPr bwMode="auto">
                <a:xfrm>
                  <a:off x="3074" y="1248"/>
                  <a:ext cx="9" cy="10"/>
                </a:xfrm>
                <a:custGeom>
                  <a:avLst/>
                  <a:gdLst>
                    <a:gd name="T0" fmla="*/ 9 w 9"/>
                    <a:gd name="T1" fmla="*/ 10 h 10"/>
                    <a:gd name="T2" fmla="*/ 0 w 9"/>
                    <a:gd name="T3" fmla="*/ 10 h 10"/>
                    <a:gd name="T4" fmla="*/ 0 w 9"/>
                    <a:gd name="T5" fmla="*/ 0 h 10"/>
                    <a:gd name="T6" fmla="*/ 9 w 9"/>
                    <a:gd name="T7" fmla="*/ 0 h 10"/>
                    <a:gd name="T8" fmla="*/ 9 w 9"/>
                    <a:gd name="T9" fmla="*/ 10 h 10"/>
                    <a:gd name="T10" fmla="*/ 9 w 9"/>
                    <a:gd name="T11" fmla="*/ 10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10"/>
                    <a:gd name="T20" fmla="*/ 9 w 9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10">
                      <a:moveTo>
                        <a:pt x="9" y="10"/>
                      </a:move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10"/>
                      </a:lnTo>
                      <a:close/>
                    </a:path>
                  </a:pathLst>
                </a:custGeom>
                <a:solidFill>
                  <a:srgbClr val="E6FF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ea typeface="ＭＳ Ｐゴシック" pitchFamily="50" charset="-128"/>
                  </a:endParaRPr>
                </a:p>
              </p:txBody>
            </p:sp>
            <p:sp>
              <p:nvSpPr>
                <p:cNvPr id="24" name="Freeform 2094"/>
                <p:cNvSpPr>
                  <a:spLocks/>
                </p:cNvSpPr>
                <p:nvPr/>
              </p:nvSpPr>
              <p:spPr bwMode="auto">
                <a:xfrm>
                  <a:off x="3095" y="1260"/>
                  <a:ext cx="9" cy="13"/>
                </a:xfrm>
                <a:custGeom>
                  <a:avLst/>
                  <a:gdLst>
                    <a:gd name="T0" fmla="*/ 9 w 9"/>
                    <a:gd name="T1" fmla="*/ 13 h 13"/>
                    <a:gd name="T2" fmla="*/ 0 w 9"/>
                    <a:gd name="T3" fmla="*/ 13 h 13"/>
                    <a:gd name="T4" fmla="*/ 0 w 9"/>
                    <a:gd name="T5" fmla="*/ 0 h 13"/>
                    <a:gd name="T6" fmla="*/ 9 w 9"/>
                    <a:gd name="T7" fmla="*/ 0 h 13"/>
                    <a:gd name="T8" fmla="*/ 9 w 9"/>
                    <a:gd name="T9" fmla="*/ 13 h 13"/>
                    <a:gd name="T10" fmla="*/ 9 w 9"/>
                    <a:gd name="T11" fmla="*/ 13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13"/>
                    <a:gd name="T20" fmla="*/ 9 w 9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13">
                      <a:moveTo>
                        <a:pt x="9" y="13"/>
                      </a:move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13"/>
                      </a:lnTo>
                      <a:close/>
                    </a:path>
                  </a:pathLst>
                </a:custGeom>
                <a:solidFill>
                  <a:srgbClr val="E6FF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ea typeface="ＭＳ Ｐゴシック" pitchFamily="50" charset="-128"/>
                  </a:endParaRPr>
                </a:p>
              </p:txBody>
            </p:sp>
            <p:sp>
              <p:nvSpPr>
                <p:cNvPr id="25" name="Freeform 2095"/>
                <p:cNvSpPr>
                  <a:spLocks/>
                </p:cNvSpPr>
                <p:nvPr/>
              </p:nvSpPr>
              <p:spPr bwMode="auto">
                <a:xfrm>
                  <a:off x="3084" y="1260"/>
                  <a:ext cx="9" cy="13"/>
                </a:xfrm>
                <a:custGeom>
                  <a:avLst/>
                  <a:gdLst>
                    <a:gd name="T0" fmla="*/ 9 w 9"/>
                    <a:gd name="T1" fmla="*/ 13 h 13"/>
                    <a:gd name="T2" fmla="*/ 0 w 9"/>
                    <a:gd name="T3" fmla="*/ 13 h 13"/>
                    <a:gd name="T4" fmla="*/ 0 w 9"/>
                    <a:gd name="T5" fmla="*/ 0 h 13"/>
                    <a:gd name="T6" fmla="*/ 9 w 9"/>
                    <a:gd name="T7" fmla="*/ 0 h 13"/>
                    <a:gd name="T8" fmla="*/ 9 w 9"/>
                    <a:gd name="T9" fmla="*/ 13 h 13"/>
                    <a:gd name="T10" fmla="*/ 9 w 9"/>
                    <a:gd name="T11" fmla="*/ 13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13"/>
                    <a:gd name="T20" fmla="*/ 9 w 9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13">
                      <a:moveTo>
                        <a:pt x="9" y="13"/>
                      </a:move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13"/>
                      </a:lnTo>
                      <a:close/>
                    </a:path>
                  </a:pathLst>
                </a:custGeom>
                <a:solidFill>
                  <a:srgbClr val="E6FF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ea typeface="ＭＳ Ｐゴシック" pitchFamily="50" charset="-128"/>
                  </a:endParaRPr>
                </a:p>
              </p:txBody>
            </p:sp>
            <p:sp>
              <p:nvSpPr>
                <p:cNvPr id="26" name="Freeform 2096"/>
                <p:cNvSpPr>
                  <a:spLocks/>
                </p:cNvSpPr>
                <p:nvPr/>
              </p:nvSpPr>
              <p:spPr bwMode="auto">
                <a:xfrm>
                  <a:off x="3074" y="1260"/>
                  <a:ext cx="9" cy="13"/>
                </a:xfrm>
                <a:custGeom>
                  <a:avLst/>
                  <a:gdLst>
                    <a:gd name="T0" fmla="*/ 9 w 9"/>
                    <a:gd name="T1" fmla="*/ 13 h 13"/>
                    <a:gd name="T2" fmla="*/ 0 w 9"/>
                    <a:gd name="T3" fmla="*/ 13 h 13"/>
                    <a:gd name="T4" fmla="*/ 0 w 9"/>
                    <a:gd name="T5" fmla="*/ 0 h 13"/>
                    <a:gd name="T6" fmla="*/ 9 w 9"/>
                    <a:gd name="T7" fmla="*/ 0 h 13"/>
                    <a:gd name="T8" fmla="*/ 9 w 9"/>
                    <a:gd name="T9" fmla="*/ 13 h 13"/>
                    <a:gd name="T10" fmla="*/ 9 w 9"/>
                    <a:gd name="T11" fmla="*/ 13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13"/>
                    <a:gd name="T20" fmla="*/ 9 w 9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13">
                      <a:moveTo>
                        <a:pt x="9" y="13"/>
                      </a:move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13"/>
                      </a:lnTo>
                      <a:close/>
                    </a:path>
                  </a:pathLst>
                </a:custGeom>
                <a:solidFill>
                  <a:srgbClr val="E6FF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ea typeface="ＭＳ Ｐゴシック" pitchFamily="50" charset="-128"/>
                  </a:endParaRPr>
                </a:p>
              </p:txBody>
            </p:sp>
            <p:sp>
              <p:nvSpPr>
                <p:cNvPr id="27" name="Freeform 2097"/>
                <p:cNvSpPr>
                  <a:spLocks/>
                </p:cNvSpPr>
                <p:nvPr/>
              </p:nvSpPr>
              <p:spPr bwMode="auto">
                <a:xfrm>
                  <a:off x="3095" y="1274"/>
                  <a:ext cx="9" cy="11"/>
                </a:xfrm>
                <a:custGeom>
                  <a:avLst/>
                  <a:gdLst>
                    <a:gd name="T0" fmla="*/ 9 w 9"/>
                    <a:gd name="T1" fmla="*/ 11 h 11"/>
                    <a:gd name="T2" fmla="*/ 0 w 9"/>
                    <a:gd name="T3" fmla="*/ 11 h 11"/>
                    <a:gd name="T4" fmla="*/ 0 w 9"/>
                    <a:gd name="T5" fmla="*/ 0 h 11"/>
                    <a:gd name="T6" fmla="*/ 9 w 9"/>
                    <a:gd name="T7" fmla="*/ 0 h 11"/>
                    <a:gd name="T8" fmla="*/ 9 w 9"/>
                    <a:gd name="T9" fmla="*/ 11 h 11"/>
                    <a:gd name="T10" fmla="*/ 9 w 9"/>
                    <a:gd name="T11" fmla="*/ 11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11"/>
                    <a:gd name="T20" fmla="*/ 9 w 9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11">
                      <a:moveTo>
                        <a:pt x="9" y="11"/>
                      </a:move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11"/>
                      </a:lnTo>
                      <a:close/>
                    </a:path>
                  </a:pathLst>
                </a:custGeom>
                <a:solidFill>
                  <a:srgbClr val="E6FF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ea typeface="ＭＳ Ｐゴシック" pitchFamily="50" charset="-128"/>
                  </a:endParaRPr>
                </a:p>
              </p:txBody>
            </p:sp>
            <p:sp>
              <p:nvSpPr>
                <p:cNvPr id="28" name="Freeform 2098"/>
                <p:cNvSpPr>
                  <a:spLocks/>
                </p:cNvSpPr>
                <p:nvPr/>
              </p:nvSpPr>
              <p:spPr bwMode="auto">
                <a:xfrm>
                  <a:off x="3084" y="1274"/>
                  <a:ext cx="9" cy="13"/>
                </a:xfrm>
                <a:custGeom>
                  <a:avLst/>
                  <a:gdLst>
                    <a:gd name="T0" fmla="*/ 9 w 9"/>
                    <a:gd name="T1" fmla="*/ 13 h 13"/>
                    <a:gd name="T2" fmla="*/ 0 w 9"/>
                    <a:gd name="T3" fmla="*/ 13 h 13"/>
                    <a:gd name="T4" fmla="*/ 0 w 9"/>
                    <a:gd name="T5" fmla="*/ 0 h 13"/>
                    <a:gd name="T6" fmla="*/ 9 w 9"/>
                    <a:gd name="T7" fmla="*/ 0 h 13"/>
                    <a:gd name="T8" fmla="*/ 9 w 9"/>
                    <a:gd name="T9" fmla="*/ 13 h 13"/>
                    <a:gd name="T10" fmla="*/ 9 w 9"/>
                    <a:gd name="T11" fmla="*/ 13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13"/>
                    <a:gd name="T20" fmla="*/ 9 w 9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13">
                      <a:moveTo>
                        <a:pt x="9" y="13"/>
                      </a:move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13"/>
                      </a:lnTo>
                      <a:close/>
                    </a:path>
                  </a:pathLst>
                </a:custGeom>
                <a:solidFill>
                  <a:srgbClr val="E6FF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ea typeface="ＭＳ Ｐゴシック" pitchFamily="50" charset="-128"/>
                  </a:endParaRPr>
                </a:p>
              </p:txBody>
            </p:sp>
            <p:sp>
              <p:nvSpPr>
                <p:cNvPr id="29" name="Freeform 2099"/>
                <p:cNvSpPr>
                  <a:spLocks/>
                </p:cNvSpPr>
                <p:nvPr/>
              </p:nvSpPr>
              <p:spPr bwMode="auto">
                <a:xfrm>
                  <a:off x="3074" y="1274"/>
                  <a:ext cx="9" cy="13"/>
                </a:xfrm>
                <a:custGeom>
                  <a:avLst/>
                  <a:gdLst>
                    <a:gd name="T0" fmla="*/ 9 w 9"/>
                    <a:gd name="T1" fmla="*/ 13 h 13"/>
                    <a:gd name="T2" fmla="*/ 0 w 9"/>
                    <a:gd name="T3" fmla="*/ 13 h 13"/>
                    <a:gd name="T4" fmla="*/ 0 w 9"/>
                    <a:gd name="T5" fmla="*/ 0 h 13"/>
                    <a:gd name="T6" fmla="*/ 9 w 9"/>
                    <a:gd name="T7" fmla="*/ 0 h 13"/>
                    <a:gd name="T8" fmla="*/ 9 w 9"/>
                    <a:gd name="T9" fmla="*/ 13 h 13"/>
                    <a:gd name="T10" fmla="*/ 9 w 9"/>
                    <a:gd name="T11" fmla="*/ 13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13"/>
                    <a:gd name="T20" fmla="*/ 9 w 9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13">
                      <a:moveTo>
                        <a:pt x="9" y="13"/>
                      </a:move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13"/>
                      </a:lnTo>
                      <a:close/>
                    </a:path>
                  </a:pathLst>
                </a:custGeom>
                <a:solidFill>
                  <a:srgbClr val="E6FF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ea typeface="ＭＳ Ｐゴシック" pitchFamily="50" charset="-128"/>
                  </a:endParaRPr>
                </a:p>
              </p:txBody>
            </p:sp>
            <p:sp>
              <p:nvSpPr>
                <p:cNvPr id="30" name="Freeform 2100"/>
                <p:cNvSpPr>
                  <a:spLocks/>
                </p:cNvSpPr>
                <p:nvPr/>
              </p:nvSpPr>
              <p:spPr bwMode="auto">
                <a:xfrm>
                  <a:off x="3129" y="1246"/>
                  <a:ext cx="9" cy="12"/>
                </a:xfrm>
                <a:custGeom>
                  <a:avLst/>
                  <a:gdLst>
                    <a:gd name="T0" fmla="*/ 9 w 9"/>
                    <a:gd name="T1" fmla="*/ 12 h 12"/>
                    <a:gd name="T2" fmla="*/ 0 w 9"/>
                    <a:gd name="T3" fmla="*/ 12 h 12"/>
                    <a:gd name="T4" fmla="*/ 0 w 9"/>
                    <a:gd name="T5" fmla="*/ 0 h 12"/>
                    <a:gd name="T6" fmla="*/ 9 w 9"/>
                    <a:gd name="T7" fmla="*/ 0 h 12"/>
                    <a:gd name="T8" fmla="*/ 9 w 9"/>
                    <a:gd name="T9" fmla="*/ 12 h 12"/>
                    <a:gd name="T10" fmla="*/ 9 w 9"/>
                    <a:gd name="T11" fmla="*/ 12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12"/>
                    <a:gd name="T20" fmla="*/ 9 w 9"/>
                    <a:gd name="T21" fmla="*/ 12 h 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12">
                      <a:moveTo>
                        <a:pt x="9" y="12"/>
                      </a:move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12"/>
                      </a:lnTo>
                      <a:close/>
                    </a:path>
                  </a:pathLst>
                </a:custGeom>
                <a:solidFill>
                  <a:srgbClr val="E6FF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ea typeface="ＭＳ Ｐゴシック" pitchFamily="50" charset="-128"/>
                  </a:endParaRPr>
                </a:p>
              </p:txBody>
            </p:sp>
            <p:sp>
              <p:nvSpPr>
                <p:cNvPr id="31" name="Freeform 2101"/>
                <p:cNvSpPr>
                  <a:spLocks/>
                </p:cNvSpPr>
                <p:nvPr/>
              </p:nvSpPr>
              <p:spPr bwMode="auto">
                <a:xfrm>
                  <a:off x="3118" y="1246"/>
                  <a:ext cx="9" cy="12"/>
                </a:xfrm>
                <a:custGeom>
                  <a:avLst/>
                  <a:gdLst>
                    <a:gd name="T0" fmla="*/ 9 w 9"/>
                    <a:gd name="T1" fmla="*/ 12 h 12"/>
                    <a:gd name="T2" fmla="*/ 0 w 9"/>
                    <a:gd name="T3" fmla="*/ 12 h 12"/>
                    <a:gd name="T4" fmla="*/ 0 w 9"/>
                    <a:gd name="T5" fmla="*/ 0 h 12"/>
                    <a:gd name="T6" fmla="*/ 9 w 9"/>
                    <a:gd name="T7" fmla="*/ 0 h 12"/>
                    <a:gd name="T8" fmla="*/ 9 w 9"/>
                    <a:gd name="T9" fmla="*/ 12 h 12"/>
                    <a:gd name="T10" fmla="*/ 9 w 9"/>
                    <a:gd name="T11" fmla="*/ 12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12"/>
                    <a:gd name="T20" fmla="*/ 9 w 9"/>
                    <a:gd name="T21" fmla="*/ 12 h 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12">
                      <a:moveTo>
                        <a:pt x="9" y="12"/>
                      </a:move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12"/>
                      </a:lnTo>
                      <a:close/>
                    </a:path>
                  </a:pathLst>
                </a:custGeom>
                <a:solidFill>
                  <a:srgbClr val="E6FF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ea typeface="ＭＳ Ｐゴシック" pitchFamily="50" charset="-128"/>
                  </a:endParaRPr>
                </a:p>
              </p:txBody>
            </p:sp>
            <p:sp>
              <p:nvSpPr>
                <p:cNvPr id="32" name="Freeform 2102"/>
                <p:cNvSpPr>
                  <a:spLocks/>
                </p:cNvSpPr>
                <p:nvPr/>
              </p:nvSpPr>
              <p:spPr bwMode="auto">
                <a:xfrm>
                  <a:off x="3108" y="1246"/>
                  <a:ext cx="8" cy="12"/>
                </a:xfrm>
                <a:custGeom>
                  <a:avLst/>
                  <a:gdLst>
                    <a:gd name="T0" fmla="*/ 8 w 8"/>
                    <a:gd name="T1" fmla="*/ 12 h 12"/>
                    <a:gd name="T2" fmla="*/ 0 w 8"/>
                    <a:gd name="T3" fmla="*/ 12 h 12"/>
                    <a:gd name="T4" fmla="*/ 0 w 8"/>
                    <a:gd name="T5" fmla="*/ 0 h 12"/>
                    <a:gd name="T6" fmla="*/ 8 w 8"/>
                    <a:gd name="T7" fmla="*/ 0 h 12"/>
                    <a:gd name="T8" fmla="*/ 8 w 8"/>
                    <a:gd name="T9" fmla="*/ 12 h 12"/>
                    <a:gd name="T10" fmla="*/ 8 w 8"/>
                    <a:gd name="T11" fmla="*/ 12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12"/>
                    <a:gd name="T20" fmla="*/ 8 w 8"/>
                    <a:gd name="T21" fmla="*/ 12 h 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12">
                      <a:moveTo>
                        <a:pt x="8" y="12"/>
                      </a:move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12"/>
                      </a:lnTo>
                      <a:close/>
                    </a:path>
                  </a:pathLst>
                </a:custGeom>
                <a:solidFill>
                  <a:srgbClr val="E6FF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ea typeface="ＭＳ Ｐゴシック" pitchFamily="50" charset="-128"/>
                  </a:endParaRPr>
                </a:p>
              </p:txBody>
            </p:sp>
            <p:sp>
              <p:nvSpPr>
                <p:cNvPr id="33" name="Freeform 2103"/>
                <p:cNvSpPr>
                  <a:spLocks/>
                </p:cNvSpPr>
                <p:nvPr/>
              </p:nvSpPr>
              <p:spPr bwMode="auto">
                <a:xfrm>
                  <a:off x="3129" y="1260"/>
                  <a:ext cx="9" cy="11"/>
                </a:xfrm>
                <a:custGeom>
                  <a:avLst/>
                  <a:gdLst>
                    <a:gd name="T0" fmla="*/ 9 w 9"/>
                    <a:gd name="T1" fmla="*/ 11 h 11"/>
                    <a:gd name="T2" fmla="*/ 0 w 9"/>
                    <a:gd name="T3" fmla="*/ 11 h 11"/>
                    <a:gd name="T4" fmla="*/ 0 w 9"/>
                    <a:gd name="T5" fmla="*/ 0 h 11"/>
                    <a:gd name="T6" fmla="*/ 9 w 9"/>
                    <a:gd name="T7" fmla="*/ 0 h 11"/>
                    <a:gd name="T8" fmla="*/ 9 w 9"/>
                    <a:gd name="T9" fmla="*/ 11 h 11"/>
                    <a:gd name="T10" fmla="*/ 9 w 9"/>
                    <a:gd name="T11" fmla="*/ 11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11"/>
                    <a:gd name="T20" fmla="*/ 9 w 9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11">
                      <a:moveTo>
                        <a:pt x="9" y="11"/>
                      </a:move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11"/>
                      </a:lnTo>
                      <a:close/>
                    </a:path>
                  </a:pathLst>
                </a:custGeom>
                <a:solidFill>
                  <a:srgbClr val="E6FF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ea typeface="ＭＳ Ｐゴシック" pitchFamily="50" charset="-128"/>
                  </a:endParaRPr>
                </a:p>
              </p:txBody>
            </p:sp>
            <p:sp>
              <p:nvSpPr>
                <p:cNvPr id="34" name="Freeform 2104"/>
                <p:cNvSpPr>
                  <a:spLocks/>
                </p:cNvSpPr>
                <p:nvPr/>
              </p:nvSpPr>
              <p:spPr bwMode="auto">
                <a:xfrm>
                  <a:off x="3116" y="1260"/>
                  <a:ext cx="11" cy="13"/>
                </a:xfrm>
                <a:custGeom>
                  <a:avLst/>
                  <a:gdLst>
                    <a:gd name="T0" fmla="*/ 11 w 11"/>
                    <a:gd name="T1" fmla="*/ 13 h 13"/>
                    <a:gd name="T2" fmla="*/ 0 w 11"/>
                    <a:gd name="T3" fmla="*/ 13 h 13"/>
                    <a:gd name="T4" fmla="*/ 0 w 11"/>
                    <a:gd name="T5" fmla="*/ 0 h 13"/>
                    <a:gd name="T6" fmla="*/ 11 w 11"/>
                    <a:gd name="T7" fmla="*/ 0 h 13"/>
                    <a:gd name="T8" fmla="*/ 11 w 11"/>
                    <a:gd name="T9" fmla="*/ 13 h 13"/>
                    <a:gd name="T10" fmla="*/ 11 w 11"/>
                    <a:gd name="T11" fmla="*/ 13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"/>
                    <a:gd name="T19" fmla="*/ 0 h 13"/>
                    <a:gd name="T20" fmla="*/ 11 w 11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" h="13">
                      <a:moveTo>
                        <a:pt x="11" y="13"/>
                      </a:move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11" y="13"/>
                      </a:lnTo>
                      <a:close/>
                    </a:path>
                  </a:pathLst>
                </a:custGeom>
                <a:solidFill>
                  <a:srgbClr val="E6FF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ea typeface="ＭＳ Ｐゴシック" pitchFamily="50" charset="-128"/>
                  </a:endParaRPr>
                </a:p>
              </p:txBody>
            </p:sp>
            <p:sp>
              <p:nvSpPr>
                <p:cNvPr id="35" name="Freeform 2105"/>
                <p:cNvSpPr>
                  <a:spLocks/>
                </p:cNvSpPr>
                <p:nvPr/>
              </p:nvSpPr>
              <p:spPr bwMode="auto">
                <a:xfrm>
                  <a:off x="3108" y="1260"/>
                  <a:ext cx="8" cy="13"/>
                </a:xfrm>
                <a:custGeom>
                  <a:avLst/>
                  <a:gdLst>
                    <a:gd name="T0" fmla="*/ 8 w 8"/>
                    <a:gd name="T1" fmla="*/ 13 h 13"/>
                    <a:gd name="T2" fmla="*/ 0 w 8"/>
                    <a:gd name="T3" fmla="*/ 13 h 13"/>
                    <a:gd name="T4" fmla="*/ 0 w 8"/>
                    <a:gd name="T5" fmla="*/ 0 h 13"/>
                    <a:gd name="T6" fmla="*/ 8 w 8"/>
                    <a:gd name="T7" fmla="*/ 0 h 13"/>
                    <a:gd name="T8" fmla="*/ 8 w 8"/>
                    <a:gd name="T9" fmla="*/ 13 h 13"/>
                    <a:gd name="T10" fmla="*/ 8 w 8"/>
                    <a:gd name="T11" fmla="*/ 13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13"/>
                    <a:gd name="T20" fmla="*/ 8 w 8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13">
                      <a:moveTo>
                        <a:pt x="8" y="13"/>
                      </a:move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E6FF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ea typeface="ＭＳ Ｐゴシック" pitchFamily="50" charset="-128"/>
                  </a:endParaRPr>
                </a:p>
              </p:txBody>
            </p:sp>
            <p:sp>
              <p:nvSpPr>
                <p:cNvPr id="36" name="Freeform 2106"/>
                <p:cNvSpPr>
                  <a:spLocks/>
                </p:cNvSpPr>
                <p:nvPr/>
              </p:nvSpPr>
              <p:spPr bwMode="auto">
                <a:xfrm>
                  <a:off x="3129" y="1273"/>
                  <a:ext cx="9" cy="12"/>
                </a:xfrm>
                <a:custGeom>
                  <a:avLst/>
                  <a:gdLst>
                    <a:gd name="T0" fmla="*/ 9 w 9"/>
                    <a:gd name="T1" fmla="*/ 12 h 12"/>
                    <a:gd name="T2" fmla="*/ 0 w 9"/>
                    <a:gd name="T3" fmla="*/ 12 h 12"/>
                    <a:gd name="T4" fmla="*/ 0 w 9"/>
                    <a:gd name="T5" fmla="*/ 0 h 12"/>
                    <a:gd name="T6" fmla="*/ 9 w 9"/>
                    <a:gd name="T7" fmla="*/ 0 h 12"/>
                    <a:gd name="T8" fmla="*/ 9 w 9"/>
                    <a:gd name="T9" fmla="*/ 12 h 12"/>
                    <a:gd name="T10" fmla="*/ 9 w 9"/>
                    <a:gd name="T11" fmla="*/ 12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12"/>
                    <a:gd name="T20" fmla="*/ 9 w 9"/>
                    <a:gd name="T21" fmla="*/ 12 h 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12">
                      <a:moveTo>
                        <a:pt x="9" y="12"/>
                      </a:move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12"/>
                      </a:lnTo>
                      <a:close/>
                    </a:path>
                  </a:pathLst>
                </a:custGeom>
                <a:solidFill>
                  <a:srgbClr val="E6FF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ea typeface="ＭＳ Ｐゴシック" pitchFamily="50" charset="-128"/>
                  </a:endParaRPr>
                </a:p>
              </p:txBody>
            </p:sp>
            <p:sp>
              <p:nvSpPr>
                <p:cNvPr id="37" name="Freeform 2107"/>
                <p:cNvSpPr>
                  <a:spLocks/>
                </p:cNvSpPr>
                <p:nvPr/>
              </p:nvSpPr>
              <p:spPr bwMode="auto">
                <a:xfrm>
                  <a:off x="3116" y="1273"/>
                  <a:ext cx="11" cy="12"/>
                </a:xfrm>
                <a:custGeom>
                  <a:avLst/>
                  <a:gdLst>
                    <a:gd name="T0" fmla="*/ 11 w 11"/>
                    <a:gd name="T1" fmla="*/ 12 h 12"/>
                    <a:gd name="T2" fmla="*/ 0 w 11"/>
                    <a:gd name="T3" fmla="*/ 12 h 12"/>
                    <a:gd name="T4" fmla="*/ 0 w 11"/>
                    <a:gd name="T5" fmla="*/ 0 h 12"/>
                    <a:gd name="T6" fmla="*/ 11 w 11"/>
                    <a:gd name="T7" fmla="*/ 0 h 12"/>
                    <a:gd name="T8" fmla="*/ 11 w 11"/>
                    <a:gd name="T9" fmla="*/ 12 h 12"/>
                    <a:gd name="T10" fmla="*/ 11 w 11"/>
                    <a:gd name="T11" fmla="*/ 12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"/>
                    <a:gd name="T19" fmla="*/ 0 h 12"/>
                    <a:gd name="T20" fmla="*/ 11 w 11"/>
                    <a:gd name="T21" fmla="*/ 12 h 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" h="12">
                      <a:moveTo>
                        <a:pt x="11" y="12"/>
                      </a:move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11" y="12"/>
                      </a:lnTo>
                      <a:close/>
                    </a:path>
                  </a:pathLst>
                </a:custGeom>
                <a:solidFill>
                  <a:srgbClr val="E6FF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ea typeface="ＭＳ Ｐゴシック" pitchFamily="50" charset="-128"/>
                  </a:endParaRPr>
                </a:p>
              </p:txBody>
            </p:sp>
            <p:sp>
              <p:nvSpPr>
                <p:cNvPr id="38" name="Freeform 2108"/>
                <p:cNvSpPr>
                  <a:spLocks/>
                </p:cNvSpPr>
                <p:nvPr/>
              </p:nvSpPr>
              <p:spPr bwMode="auto">
                <a:xfrm>
                  <a:off x="3108" y="1273"/>
                  <a:ext cx="8" cy="12"/>
                </a:xfrm>
                <a:custGeom>
                  <a:avLst/>
                  <a:gdLst>
                    <a:gd name="T0" fmla="*/ 8 w 8"/>
                    <a:gd name="T1" fmla="*/ 12 h 12"/>
                    <a:gd name="T2" fmla="*/ 0 w 8"/>
                    <a:gd name="T3" fmla="*/ 12 h 12"/>
                    <a:gd name="T4" fmla="*/ 0 w 8"/>
                    <a:gd name="T5" fmla="*/ 0 h 12"/>
                    <a:gd name="T6" fmla="*/ 8 w 8"/>
                    <a:gd name="T7" fmla="*/ 0 h 12"/>
                    <a:gd name="T8" fmla="*/ 8 w 8"/>
                    <a:gd name="T9" fmla="*/ 12 h 12"/>
                    <a:gd name="T10" fmla="*/ 8 w 8"/>
                    <a:gd name="T11" fmla="*/ 12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12"/>
                    <a:gd name="T20" fmla="*/ 8 w 8"/>
                    <a:gd name="T21" fmla="*/ 12 h 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12">
                      <a:moveTo>
                        <a:pt x="8" y="12"/>
                      </a:move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12"/>
                      </a:lnTo>
                      <a:close/>
                    </a:path>
                  </a:pathLst>
                </a:custGeom>
                <a:solidFill>
                  <a:srgbClr val="E6FF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ea typeface="ＭＳ Ｐゴシック" pitchFamily="50" charset="-128"/>
                  </a:endParaRPr>
                </a:p>
              </p:txBody>
            </p:sp>
            <p:sp>
              <p:nvSpPr>
                <p:cNvPr id="39" name="Freeform 2109"/>
                <p:cNvSpPr>
                  <a:spLocks/>
                </p:cNvSpPr>
                <p:nvPr/>
              </p:nvSpPr>
              <p:spPr bwMode="auto">
                <a:xfrm>
                  <a:off x="3131" y="1205"/>
                  <a:ext cx="9" cy="12"/>
                </a:xfrm>
                <a:custGeom>
                  <a:avLst/>
                  <a:gdLst>
                    <a:gd name="T0" fmla="*/ 9 w 9"/>
                    <a:gd name="T1" fmla="*/ 12 h 12"/>
                    <a:gd name="T2" fmla="*/ 0 w 9"/>
                    <a:gd name="T3" fmla="*/ 12 h 12"/>
                    <a:gd name="T4" fmla="*/ 0 w 9"/>
                    <a:gd name="T5" fmla="*/ 0 h 12"/>
                    <a:gd name="T6" fmla="*/ 9 w 9"/>
                    <a:gd name="T7" fmla="*/ 0 h 12"/>
                    <a:gd name="T8" fmla="*/ 9 w 9"/>
                    <a:gd name="T9" fmla="*/ 12 h 12"/>
                    <a:gd name="T10" fmla="*/ 9 w 9"/>
                    <a:gd name="T11" fmla="*/ 12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12"/>
                    <a:gd name="T20" fmla="*/ 9 w 9"/>
                    <a:gd name="T21" fmla="*/ 12 h 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12">
                      <a:moveTo>
                        <a:pt x="9" y="12"/>
                      </a:move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12"/>
                      </a:lnTo>
                      <a:close/>
                    </a:path>
                  </a:pathLst>
                </a:custGeom>
                <a:solidFill>
                  <a:srgbClr val="E6FF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ea typeface="ＭＳ Ｐゴシック" pitchFamily="50" charset="-128"/>
                  </a:endParaRPr>
                </a:p>
              </p:txBody>
            </p:sp>
            <p:sp>
              <p:nvSpPr>
                <p:cNvPr id="40" name="Freeform 2110"/>
                <p:cNvSpPr>
                  <a:spLocks/>
                </p:cNvSpPr>
                <p:nvPr/>
              </p:nvSpPr>
              <p:spPr bwMode="auto">
                <a:xfrm>
                  <a:off x="3118" y="1205"/>
                  <a:ext cx="9" cy="12"/>
                </a:xfrm>
                <a:custGeom>
                  <a:avLst/>
                  <a:gdLst>
                    <a:gd name="T0" fmla="*/ 9 w 9"/>
                    <a:gd name="T1" fmla="*/ 12 h 12"/>
                    <a:gd name="T2" fmla="*/ 0 w 9"/>
                    <a:gd name="T3" fmla="*/ 12 h 12"/>
                    <a:gd name="T4" fmla="*/ 0 w 9"/>
                    <a:gd name="T5" fmla="*/ 0 h 12"/>
                    <a:gd name="T6" fmla="*/ 9 w 9"/>
                    <a:gd name="T7" fmla="*/ 0 h 12"/>
                    <a:gd name="T8" fmla="*/ 9 w 9"/>
                    <a:gd name="T9" fmla="*/ 12 h 12"/>
                    <a:gd name="T10" fmla="*/ 9 w 9"/>
                    <a:gd name="T11" fmla="*/ 12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12"/>
                    <a:gd name="T20" fmla="*/ 9 w 9"/>
                    <a:gd name="T21" fmla="*/ 12 h 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12">
                      <a:moveTo>
                        <a:pt x="9" y="12"/>
                      </a:move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12"/>
                      </a:lnTo>
                      <a:close/>
                    </a:path>
                  </a:pathLst>
                </a:custGeom>
                <a:solidFill>
                  <a:srgbClr val="E6FF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ea typeface="ＭＳ Ｐゴシック" pitchFamily="50" charset="-128"/>
                  </a:endParaRPr>
                </a:p>
              </p:txBody>
            </p:sp>
            <p:sp>
              <p:nvSpPr>
                <p:cNvPr id="41" name="Freeform 2111"/>
                <p:cNvSpPr>
                  <a:spLocks/>
                </p:cNvSpPr>
                <p:nvPr/>
              </p:nvSpPr>
              <p:spPr bwMode="auto">
                <a:xfrm>
                  <a:off x="3108" y="1205"/>
                  <a:ext cx="8" cy="12"/>
                </a:xfrm>
                <a:custGeom>
                  <a:avLst/>
                  <a:gdLst>
                    <a:gd name="T0" fmla="*/ 8 w 8"/>
                    <a:gd name="T1" fmla="*/ 12 h 12"/>
                    <a:gd name="T2" fmla="*/ 0 w 8"/>
                    <a:gd name="T3" fmla="*/ 12 h 12"/>
                    <a:gd name="T4" fmla="*/ 0 w 8"/>
                    <a:gd name="T5" fmla="*/ 0 h 12"/>
                    <a:gd name="T6" fmla="*/ 8 w 8"/>
                    <a:gd name="T7" fmla="*/ 0 h 12"/>
                    <a:gd name="T8" fmla="*/ 8 w 8"/>
                    <a:gd name="T9" fmla="*/ 12 h 12"/>
                    <a:gd name="T10" fmla="*/ 8 w 8"/>
                    <a:gd name="T11" fmla="*/ 12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12"/>
                    <a:gd name="T20" fmla="*/ 8 w 8"/>
                    <a:gd name="T21" fmla="*/ 12 h 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12">
                      <a:moveTo>
                        <a:pt x="8" y="12"/>
                      </a:move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12"/>
                      </a:lnTo>
                      <a:close/>
                    </a:path>
                  </a:pathLst>
                </a:custGeom>
                <a:solidFill>
                  <a:srgbClr val="E6FF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ea typeface="ＭＳ Ｐゴシック" pitchFamily="50" charset="-128"/>
                  </a:endParaRPr>
                </a:p>
              </p:txBody>
            </p:sp>
            <p:sp>
              <p:nvSpPr>
                <p:cNvPr id="42" name="Freeform 2112"/>
                <p:cNvSpPr>
                  <a:spLocks/>
                </p:cNvSpPr>
                <p:nvPr/>
              </p:nvSpPr>
              <p:spPr bwMode="auto">
                <a:xfrm>
                  <a:off x="3131" y="1217"/>
                  <a:ext cx="9" cy="13"/>
                </a:xfrm>
                <a:custGeom>
                  <a:avLst/>
                  <a:gdLst>
                    <a:gd name="T0" fmla="*/ 9 w 9"/>
                    <a:gd name="T1" fmla="*/ 13 h 13"/>
                    <a:gd name="T2" fmla="*/ 0 w 9"/>
                    <a:gd name="T3" fmla="*/ 13 h 13"/>
                    <a:gd name="T4" fmla="*/ 0 w 9"/>
                    <a:gd name="T5" fmla="*/ 0 h 13"/>
                    <a:gd name="T6" fmla="*/ 9 w 9"/>
                    <a:gd name="T7" fmla="*/ 0 h 13"/>
                    <a:gd name="T8" fmla="*/ 9 w 9"/>
                    <a:gd name="T9" fmla="*/ 13 h 13"/>
                    <a:gd name="T10" fmla="*/ 9 w 9"/>
                    <a:gd name="T11" fmla="*/ 13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13"/>
                    <a:gd name="T20" fmla="*/ 9 w 9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13">
                      <a:moveTo>
                        <a:pt x="9" y="13"/>
                      </a:move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13"/>
                      </a:lnTo>
                      <a:close/>
                    </a:path>
                  </a:pathLst>
                </a:custGeom>
                <a:solidFill>
                  <a:srgbClr val="E6FF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ea typeface="ＭＳ Ｐゴシック" pitchFamily="50" charset="-128"/>
                  </a:endParaRPr>
                </a:p>
              </p:txBody>
            </p:sp>
            <p:sp>
              <p:nvSpPr>
                <p:cNvPr id="43" name="Freeform 2113"/>
                <p:cNvSpPr>
                  <a:spLocks/>
                </p:cNvSpPr>
                <p:nvPr/>
              </p:nvSpPr>
              <p:spPr bwMode="auto">
                <a:xfrm>
                  <a:off x="3118" y="1219"/>
                  <a:ext cx="9" cy="11"/>
                </a:xfrm>
                <a:custGeom>
                  <a:avLst/>
                  <a:gdLst>
                    <a:gd name="T0" fmla="*/ 9 w 9"/>
                    <a:gd name="T1" fmla="*/ 11 h 11"/>
                    <a:gd name="T2" fmla="*/ 0 w 9"/>
                    <a:gd name="T3" fmla="*/ 11 h 11"/>
                    <a:gd name="T4" fmla="*/ 0 w 9"/>
                    <a:gd name="T5" fmla="*/ 0 h 11"/>
                    <a:gd name="T6" fmla="*/ 9 w 9"/>
                    <a:gd name="T7" fmla="*/ 0 h 11"/>
                    <a:gd name="T8" fmla="*/ 9 w 9"/>
                    <a:gd name="T9" fmla="*/ 11 h 11"/>
                    <a:gd name="T10" fmla="*/ 9 w 9"/>
                    <a:gd name="T11" fmla="*/ 11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11"/>
                    <a:gd name="T20" fmla="*/ 9 w 9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11">
                      <a:moveTo>
                        <a:pt x="9" y="11"/>
                      </a:move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11"/>
                      </a:lnTo>
                      <a:close/>
                    </a:path>
                  </a:pathLst>
                </a:custGeom>
                <a:solidFill>
                  <a:srgbClr val="E6FF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ea typeface="ＭＳ Ｐゴシック" pitchFamily="50" charset="-128"/>
                  </a:endParaRPr>
                </a:p>
              </p:txBody>
            </p:sp>
            <p:sp>
              <p:nvSpPr>
                <p:cNvPr id="44" name="Freeform 2114"/>
                <p:cNvSpPr>
                  <a:spLocks/>
                </p:cNvSpPr>
                <p:nvPr/>
              </p:nvSpPr>
              <p:spPr bwMode="auto">
                <a:xfrm>
                  <a:off x="3108" y="1219"/>
                  <a:ext cx="8" cy="11"/>
                </a:xfrm>
                <a:custGeom>
                  <a:avLst/>
                  <a:gdLst>
                    <a:gd name="T0" fmla="*/ 8 w 8"/>
                    <a:gd name="T1" fmla="*/ 11 h 11"/>
                    <a:gd name="T2" fmla="*/ 0 w 8"/>
                    <a:gd name="T3" fmla="*/ 11 h 11"/>
                    <a:gd name="T4" fmla="*/ 0 w 8"/>
                    <a:gd name="T5" fmla="*/ 0 h 11"/>
                    <a:gd name="T6" fmla="*/ 8 w 8"/>
                    <a:gd name="T7" fmla="*/ 0 h 11"/>
                    <a:gd name="T8" fmla="*/ 8 w 8"/>
                    <a:gd name="T9" fmla="*/ 11 h 11"/>
                    <a:gd name="T10" fmla="*/ 8 w 8"/>
                    <a:gd name="T11" fmla="*/ 11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11"/>
                    <a:gd name="T20" fmla="*/ 8 w 8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11">
                      <a:moveTo>
                        <a:pt x="8" y="11"/>
                      </a:move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11"/>
                      </a:lnTo>
                      <a:close/>
                    </a:path>
                  </a:pathLst>
                </a:custGeom>
                <a:solidFill>
                  <a:srgbClr val="E6FF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ea typeface="ＭＳ Ｐゴシック" pitchFamily="50" charset="-128"/>
                  </a:endParaRPr>
                </a:p>
              </p:txBody>
            </p:sp>
            <p:sp>
              <p:nvSpPr>
                <p:cNvPr id="45" name="Freeform 2115"/>
                <p:cNvSpPr>
                  <a:spLocks/>
                </p:cNvSpPr>
                <p:nvPr/>
              </p:nvSpPr>
              <p:spPr bwMode="auto">
                <a:xfrm>
                  <a:off x="3131" y="1232"/>
                  <a:ext cx="9" cy="12"/>
                </a:xfrm>
                <a:custGeom>
                  <a:avLst/>
                  <a:gdLst>
                    <a:gd name="T0" fmla="*/ 9 w 9"/>
                    <a:gd name="T1" fmla="*/ 12 h 12"/>
                    <a:gd name="T2" fmla="*/ 0 w 9"/>
                    <a:gd name="T3" fmla="*/ 12 h 12"/>
                    <a:gd name="T4" fmla="*/ 0 w 9"/>
                    <a:gd name="T5" fmla="*/ 0 h 12"/>
                    <a:gd name="T6" fmla="*/ 9 w 9"/>
                    <a:gd name="T7" fmla="*/ 0 h 12"/>
                    <a:gd name="T8" fmla="*/ 9 w 9"/>
                    <a:gd name="T9" fmla="*/ 12 h 12"/>
                    <a:gd name="T10" fmla="*/ 9 w 9"/>
                    <a:gd name="T11" fmla="*/ 12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12"/>
                    <a:gd name="T20" fmla="*/ 9 w 9"/>
                    <a:gd name="T21" fmla="*/ 12 h 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12">
                      <a:moveTo>
                        <a:pt x="9" y="12"/>
                      </a:move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12"/>
                      </a:lnTo>
                      <a:close/>
                    </a:path>
                  </a:pathLst>
                </a:custGeom>
                <a:solidFill>
                  <a:srgbClr val="E6FF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ea typeface="ＭＳ Ｐゴシック" pitchFamily="50" charset="-128"/>
                  </a:endParaRPr>
                </a:p>
              </p:txBody>
            </p:sp>
            <p:sp>
              <p:nvSpPr>
                <p:cNvPr id="46" name="Freeform 2116"/>
                <p:cNvSpPr>
                  <a:spLocks/>
                </p:cNvSpPr>
                <p:nvPr/>
              </p:nvSpPr>
              <p:spPr bwMode="auto">
                <a:xfrm>
                  <a:off x="3118" y="1232"/>
                  <a:ext cx="9" cy="12"/>
                </a:xfrm>
                <a:custGeom>
                  <a:avLst/>
                  <a:gdLst>
                    <a:gd name="T0" fmla="*/ 9 w 9"/>
                    <a:gd name="T1" fmla="*/ 12 h 12"/>
                    <a:gd name="T2" fmla="*/ 0 w 9"/>
                    <a:gd name="T3" fmla="*/ 12 h 12"/>
                    <a:gd name="T4" fmla="*/ 0 w 9"/>
                    <a:gd name="T5" fmla="*/ 0 h 12"/>
                    <a:gd name="T6" fmla="*/ 9 w 9"/>
                    <a:gd name="T7" fmla="*/ 0 h 12"/>
                    <a:gd name="T8" fmla="*/ 9 w 9"/>
                    <a:gd name="T9" fmla="*/ 12 h 12"/>
                    <a:gd name="T10" fmla="*/ 9 w 9"/>
                    <a:gd name="T11" fmla="*/ 12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12"/>
                    <a:gd name="T20" fmla="*/ 9 w 9"/>
                    <a:gd name="T21" fmla="*/ 12 h 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12">
                      <a:moveTo>
                        <a:pt x="9" y="12"/>
                      </a:move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12"/>
                      </a:lnTo>
                      <a:close/>
                    </a:path>
                  </a:pathLst>
                </a:custGeom>
                <a:solidFill>
                  <a:srgbClr val="E6FF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ea typeface="ＭＳ Ｐゴシック" pitchFamily="50" charset="-128"/>
                  </a:endParaRPr>
                </a:p>
              </p:txBody>
            </p:sp>
            <p:sp>
              <p:nvSpPr>
                <p:cNvPr id="47" name="Freeform 2117"/>
                <p:cNvSpPr>
                  <a:spLocks/>
                </p:cNvSpPr>
                <p:nvPr/>
              </p:nvSpPr>
              <p:spPr bwMode="auto">
                <a:xfrm>
                  <a:off x="3108" y="1232"/>
                  <a:ext cx="8" cy="12"/>
                </a:xfrm>
                <a:custGeom>
                  <a:avLst/>
                  <a:gdLst>
                    <a:gd name="T0" fmla="*/ 8 w 8"/>
                    <a:gd name="T1" fmla="*/ 12 h 12"/>
                    <a:gd name="T2" fmla="*/ 0 w 8"/>
                    <a:gd name="T3" fmla="*/ 12 h 12"/>
                    <a:gd name="T4" fmla="*/ 0 w 8"/>
                    <a:gd name="T5" fmla="*/ 0 h 12"/>
                    <a:gd name="T6" fmla="*/ 8 w 8"/>
                    <a:gd name="T7" fmla="*/ 0 h 12"/>
                    <a:gd name="T8" fmla="*/ 8 w 8"/>
                    <a:gd name="T9" fmla="*/ 12 h 12"/>
                    <a:gd name="T10" fmla="*/ 8 w 8"/>
                    <a:gd name="T11" fmla="*/ 12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12"/>
                    <a:gd name="T20" fmla="*/ 8 w 8"/>
                    <a:gd name="T21" fmla="*/ 12 h 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12">
                      <a:moveTo>
                        <a:pt x="8" y="12"/>
                      </a:move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12"/>
                      </a:lnTo>
                      <a:close/>
                    </a:path>
                  </a:pathLst>
                </a:custGeom>
                <a:solidFill>
                  <a:srgbClr val="E6FF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ea typeface="ＭＳ Ｐゴシック" pitchFamily="50" charset="-128"/>
                  </a:endParaRPr>
                </a:p>
              </p:txBody>
            </p:sp>
            <p:sp>
              <p:nvSpPr>
                <p:cNvPr id="48" name="Freeform 2118"/>
                <p:cNvSpPr>
                  <a:spLocks/>
                </p:cNvSpPr>
                <p:nvPr/>
              </p:nvSpPr>
              <p:spPr bwMode="auto">
                <a:xfrm>
                  <a:off x="1116" y="1394"/>
                  <a:ext cx="2236" cy="116"/>
                </a:xfrm>
                <a:custGeom>
                  <a:avLst/>
                  <a:gdLst>
                    <a:gd name="T0" fmla="*/ 2229 w 2236"/>
                    <a:gd name="T1" fmla="*/ 18 h 116"/>
                    <a:gd name="T2" fmla="*/ 2197 w 2236"/>
                    <a:gd name="T3" fmla="*/ 18 h 116"/>
                    <a:gd name="T4" fmla="*/ 2145 w 2236"/>
                    <a:gd name="T5" fmla="*/ 20 h 116"/>
                    <a:gd name="T6" fmla="*/ 2109 w 2236"/>
                    <a:gd name="T7" fmla="*/ 20 h 116"/>
                    <a:gd name="T8" fmla="*/ 2074 w 2236"/>
                    <a:gd name="T9" fmla="*/ 20 h 116"/>
                    <a:gd name="T10" fmla="*/ 2034 w 2236"/>
                    <a:gd name="T11" fmla="*/ 22 h 116"/>
                    <a:gd name="T12" fmla="*/ 1992 w 2236"/>
                    <a:gd name="T13" fmla="*/ 23 h 116"/>
                    <a:gd name="T14" fmla="*/ 1949 w 2236"/>
                    <a:gd name="T15" fmla="*/ 25 h 116"/>
                    <a:gd name="T16" fmla="*/ 1902 w 2236"/>
                    <a:gd name="T17" fmla="*/ 27 h 116"/>
                    <a:gd name="T18" fmla="*/ 1856 w 2236"/>
                    <a:gd name="T19" fmla="*/ 27 h 116"/>
                    <a:gd name="T20" fmla="*/ 1809 w 2236"/>
                    <a:gd name="T21" fmla="*/ 29 h 116"/>
                    <a:gd name="T22" fmla="*/ 1761 w 2236"/>
                    <a:gd name="T23" fmla="*/ 29 h 116"/>
                    <a:gd name="T24" fmla="*/ 1713 w 2236"/>
                    <a:gd name="T25" fmla="*/ 29 h 116"/>
                    <a:gd name="T26" fmla="*/ 1668 w 2236"/>
                    <a:gd name="T27" fmla="*/ 31 h 116"/>
                    <a:gd name="T28" fmla="*/ 1624 w 2236"/>
                    <a:gd name="T29" fmla="*/ 31 h 116"/>
                    <a:gd name="T30" fmla="*/ 1582 w 2236"/>
                    <a:gd name="T31" fmla="*/ 31 h 116"/>
                    <a:gd name="T32" fmla="*/ 1543 w 2236"/>
                    <a:gd name="T33" fmla="*/ 31 h 116"/>
                    <a:gd name="T34" fmla="*/ 1509 w 2236"/>
                    <a:gd name="T35" fmla="*/ 31 h 116"/>
                    <a:gd name="T36" fmla="*/ 1481 w 2236"/>
                    <a:gd name="T37" fmla="*/ 32 h 116"/>
                    <a:gd name="T38" fmla="*/ 1448 w 2236"/>
                    <a:gd name="T39" fmla="*/ 31 h 116"/>
                    <a:gd name="T40" fmla="*/ 1418 w 2236"/>
                    <a:gd name="T41" fmla="*/ 29 h 116"/>
                    <a:gd name="T42" fmla="*/ 1386 w 2236"/>
                    <a:gd name="T43" fmla="*/ 27 h 116"/>
                    <a:gd name="T44" fmla="*/ 1354 w 2236"/>
                    <a:gd name="T45" fmla="*/ 27 h 116"/>
                    <a:gd name="T46" fmla="*/ 1322 w 2236"/>
                    <a:gd name="T47" fmla="*/ 25 h 116"/>
                    <a:gd name="T48" fmla="*/ 1288 w 2236"/>
                    <a:gd name="T49" fmla="*/ 23 h 116"/>
                    <a:gd name="T50" fmla="*/ 1252 w 2236"/>
                    <a:gd name="T51" fmla="*/ 20 h 116"/>
                    <a:gd name="T52" fmla="*/ 1220 w 2236"/>
                    <a:gd name="T53" fmla="*/ 20 h 116"/>
                    <a:gd name="T54" fmla="*/ 1188 w 2236"/>
                    <a:gd name="T55" fmla="*/ 18 h 116"/>
                    <a:gd name="T56" fmla="*/ 1156 w 2236"/>
                    <a:gd name="T57" fmla="*/ 16 h 116"/>
                    <a:gd name="T58" fmla="*/ 1125 w 2236"/>
                    <a:gd name="T59" fmla="*/ 14 h 116"/>
                    <a:gd name="T60" fmla="*/ 1093 w 2236"/>
                    <a:gd name="T61" fmla="*/ 13 h 116"/>
                    <a:gd name="T62" fmla="*/ 1036 w 2236"/>
                    <a:gd name="T63" fmla="*/ 9 h 116"/>
                    <a:gd name="T64" fmla="*/ 988 w 2236"/>
                    <a:gd name="T65" fmla="*/ 7 h 116"/>
                    <a:gd name="T66" fmla="*/ 947 w 2236"/>
                    <a:gd name="T67" fmla="*/ 4 h 116"/>
                    <a:gd name="T68" fmla="*/ 916 w 2236"/>
                    <a:gd name="T69" fmla="*/ 4 h 116"/>
                    <a:gd name="T70" fmla="*/ 896 w 2236"/>
                    <a:gd name="T71" fmla="*/ 2 h 116"/>
                    <a:gd name="T72" fmla="*/ 868 w 2236"/>
                    <a:gd name="T73" fmla="*/ 2 h 116"/>
                    <a:gd name="T74" fmla="*/ 836 w 2236"/>
                    <a:gd name="T75" fmla="*/ 2 h 116"/>
                    <a:gd name="T76" fmla="*/ 798 w 2236"/>
                    <a:gd name="T77" fmla="*/ 2 h 116"/>
                    <a:gd name="T78" fmla="*/ 754 w 2236"/>
                    <a:gd name="T79" fmla="*/ 2 h 116"/>
                    <a:gd name="T80" fmla="*/ 704 w 2236"/>
                    <a:gd name="T81" fmla="*/ 2 h 116"/>
                    <a:gd name="T82" fmla="*/ 648 w 2236"/>
                    <a:gd name="T83" fmla="*/ 2 h 116"/>
                    <a:gd name="T84" fmla="*/ 593 w 2236"/>
                    <a:gd name="T85" fmla="*/ 2 h 116"/>
                    <a:gd name="T86" fmla="*/ 530 w 2236"/>
                    <a:gd name="T87" fmla="*/ 2 h 116"/>
                    <a:gd name="T88" fmla="*/ 470 w 2236"/>
                    <a:gd name="T89" fmla="*/ 2 h 116"/>
                    <a:gd name="T90" fmla="*/ 409 w 2236"/>
                    <a:gd name="T91" fmla="*/ 0 h 116"/>
                    <a:gd name="T92" fmla="*/ 346 w 2236"/>
                    <a:gd name="T93" fmla="*/ 0 h 116"/>
                    <a:gd name="T94" fmla="*/ 287 w 2236"/>
                    <a:gd name="T95" fmla="*/ 0 h 116"/>
                    <a:gd name="T96" fmla="*/ 230 w 2236"/>
                    <a:gd name="T97" fmla="*/ 0 h 116"/>
                    <a:gd name="T98" fmla="*/ 178 w 2236"/>
                    <a:gd name="T99" fmla="*/ 0 h 116"/>
                    <a:gd name="T100" fmla="*/ 130 w 2236"/>
                    <a:gd name="T101" fmla="*/ 0 h 116"/>
                    <a:gd name="T102" fmla="*/ 87 w 2236"/>
                    <a:gd name="T103" fmla="*/ 0 h 116"/>
                    <a:gd name="T104" fmla="*/ 53 w 2236"/>
                    <a:gd name="T105" fmla="*/ 0 h 116"/>
                    <a:gd name="T106" fmla="*/ 19 w 2236"/>
                    <a:gd name="T107" fmla="*/ 0 h 116"/>
                    <a:gd name="T108" fmla="*/ 0 w 2236"/>
                    <a:gd name="T109" fmla="*/ 0 h 116"/>
                    <a:gd name="T110" fmla="*/ 2236 w 2236"/>
                    <a:gd name="T111" fmla="*/ 18 h 11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236"/>
                    <a:gd name="T169" fmla="*/ 0 h 116"/>
                    <a:gd name="T170" fmla="*/ 2236 w 2236"/>
                    <a:gd name="T171" fmla="*/ 116 h 11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236" h="116">
                      <a:moveTo>
                        <a:pt x="2236" y="18"/>
                      </a:moveTo>
                      <a:lnTo>
                        <a:pt x="2233" y="18"/>
                      </a:lnTo>
                      <a:lnTo>
                        <a:pt x="2229" y="18"/>
                      </a:lnTo>
                      <a:lnTo>
                        <a:pt x="2220" y="18"/>
                      </a:lnTo>
                      <a:lnTo>
                        <a:pt x="2211" y="18"/>
                      </a:lnTo>
                      <a:lnTo>
                        <a:pt x="2197" y="18"/>
                      </a:lnTo>
                      <a:lnTo>
                        <a:pt x="2181" y="18"/>
                      </a:lnTo>
                      <a:lnTo>
                        <a:pt x="2163" y="18"/>
                      </a:lnTo>
                      <a:lnTo>
                        <a:pt x="2145" y="20"/>
                      </a:lnTo>
                      <a:lnTo>
                        <a:pt x="2133" y="20"/>
                      </a:lnTo>
                      <a:lnTo>
                        <a:pt x="2122" y="20"/>
                      </a:lnTo>
                      <a:lnTo>
                        <a:pt x="2109" y="20"/>
                      </a:lnTo>
                      <a:lnTo>
                        <a:pt x="2099" y="20"/>
                      </a:lnTo>
                      <a:lnTo>
                        <a:pt x="2086" y="20"/>
                      </a:lnTo>
                      <a:lnTo>
                        <a:pt x="2074" y="20"/>
                      </a:lnTo>
                      <a:lnTo>
                        <a:pt x="2061" y="20"/>
                      </a:lnTo>
                      <a:lnTo>
                        <a:pt x="2049" y="22"/>
                      </a:lnTo>
                      <a:lnTo>
                        <a:pt x="2034" y="22"/>
                      </a:lnTo>
                      <a:lnTo>
                        <a:pt x="2020" y="22"/>
                      </a:lnTo>
                      <a:lnTo>
                        <a:pt x="2006" y="22"/>
                      </a:lnTo>
                      <a:lnTo>
                        <a:pt x="1992" y="23"/>
                      </a:lnTo>
                      <a:lnTo>
                        <a:pt x="1977" y="23"/>
                      </a:lnTo>
                      <a:lnTo>
                        <a:pt x="1963" y="25"/>
                      </a:lnTo>
                      <a:lnTo>
                        <a:pt x="1949" y="25"/>
                      </a:lnTo>
                      <a:lnTo>
                        <a:pt x="1934" y="27"/>
                      </a:lnTo>
                      <a:lnTo>
                        <a:pt x="1918" y="27"/>
                      </a:lnTo>
                      <a:lnTo>
                        <a:pt x="1902" y="27"/>
                      </a:lnTo>
                      <a:lnTo>
                        <a:pt x="1888" y="27"/>
                      </a:lnTo>
                      <a:lnTo>
                        <a:pt x="1872" y="27"/>
                      </a:lnTo>
                      <a:lnTo>
                        <a:pt x="1856" y="27"/>
                      </a:lnTo>
                      <a:lnTo>
                        <a:pt x="1840" y="27"/>
                      </a:lnTo>
                      <a:lnTo>
                        <a:pt x="1824" y="27"/>
                      </a:lnTo>
                      <a:lnTo>
                        <a:pt x="1809" y="29"/>
                      </a:lnTo>
                      <a:lnTo>
                        <a:pt x="1793" y="29"/>
                      </a:lnTo>
                      <a:lnTo>
                        <a:pt x="1777" y="29"/>
                      </a:lnTo>
                      <a:lnTo>
                        <a:pt x="1761" y="29"/>
                      </a:lnTo>
                      <a:lnTo>
                        <a:pt x="1745" y="29"/>
                      </a:lnTo>
                      <a:lnTo>
                        <a:pt x="1729" y="29"/>
                      </a:lnTo>
                      <a:lnTo>
                        <a:pt x="1713" y="29"/>
                      </a:lnTo>
                      <a:lnTo>
                        <a:pt x="1699" y="29"/>
                      </a:lnTo>
                      <a:lnTo>
                        <a:pt x="1684" y="31"/>
                      </a:lnTo>
                      <a:lnTo>
                        <a:pt x="1668" y="31"/>
                      </a:lnTo>
                      <a:lnTo>
                        <a:pt x="1652" y="31"/>
                      </a:lnTo>
                      <a:lnTo>
                        <a:pt x="1638" y="31"/>
                      </a:lnTo>
                      <a:lnTo>
                        <a:pt x="1624" y="31"/>
                      </a:lnTo>
                      <a:lnTo>
                        <a:pt x="1609" y="31"/>
                      </a:lnTo>
                      <a:lnTo>
                        <a:pt x="1597" y="31"/>
                      </a:lnTo>
                      <a:lnTo>
                        <a:pt x="1582" y="31"/>
                      </a:lnTo>
                      <a:lnTo>
                        <a:pt x="1570" y="31"/>
                      </a:lnTo>
                      <a:lnTo>
                        <a:pt x="1556" y="31"/>
                      </a:lnTo>
                      <a:lnTo>
                        <a:pt x="1543" y="31"/>
                      </a:lnTo>
                      <a:lnTo>
                        <a:pt x="1532" y="31"/>
                      </a:lnTo>
                      <a:lnTo>
                        <a:pt x="1522" y="31"/>
                      </a:lnTo>
                      <a:lnTo>
                        <a:pt x="1509" y="31"/>
                      </a:lnTo>
                      <a:lnTo>
                        <a:pt x="1498" y="31"/>
                      </a:lnTo>
                      <a:lnTo>
                        <a:pt x="1490" y="31"/>
                      </a:lnTo>
                      <a:lnTo>
                        <a:pt x="1481" y="32"/>
                      </a:lnTo>
                      <a:lnTo>
                        <a:pt x="1470" y="31"/>
                      </a:lnTo>
                      <a:lnTo>
                        <a:pt x="1459" y="31"/>
                      </a:lnTo>
                      <a:lnTo>
                        <a:pt x="1448" y="31"/>
                      </a:lnTo>
                      <a:lnTo>
                        <a:pt x="1440" y="31"/>
                      </a:lnTo>
                      <a:lnTo>
                        <a:pt x="1429" y="29"/>
                      </a:lnTo>
                      <a:lnTo>
                        <a:pt x="1418" y="29"/>
                      </a:lnTo>
                      <a:lnTo>
                        <a:pt x="1407" y="29"/>
                      </a:lnTo>
                      <a:lnTo>
                        <a:pt x="1398" y="29"/>
                      </a:lnTo>
                      <a:lnTo>
                        <a:pt x="1386" y="27"/>
                      </a:lnTo>
                      <a:lnTo>
                        <a:pt x="1375" y="27"/>
                      </a:lnTo>
                      <a:lnTo>
                        <a:pt x="1365" y="27"/>
                      </a:lnTo>
                      <a:lnTo>
                        <a:pt x="1354" y="27"/>
                      </a:lnTo>
                      <a:lnTo>
                        <a:pt x="1343" y="25"/>
                      </a:lnTo>
                      <a:lnTo>
                        <a:pt x="1332" y="25"/>
                      </a:lnTo>
                      <a:lnTo>
                        <a:pt x="1322" y="25"/>
                      </a:lnTo>
                      <a:lnTo>
                        <a:pt x="1311" y="25"/>
                      </a:lnTo>
                      <a:lnTo>
                        <a:pt x="1298" y="23"/>
                      </a:lnTo>
                      <a:lnTo>
                        <a:pt x="1288" y="23"/>
                      </a:lnTo>
                      <a:lnTo>
                        <a:pt x="1275" y="22"/>
                      </a:lnTo>
                      <a:lnTo>
                        <a:pt x="1264" y="22"/>
                      </a:lnTo>
                      <a:lnTo>
                        <a:pt x="1252" y="20"/>
                      </a:lnTo>
                      <a:lnTo>
                        <a:pt x="1241" y="20"/>
                      </a:lnTo>
                      <a:lnTo>
                        <a:pt x="1231" y="20"/>
                      </a:lnTo>
                      <a:lnTo>
                        <a:pt x="1220" y="20"/>
                      </a:lnTo>
                      <a:lnTo>
                        <a:pt x="1209" y="18"/>
                      </a:lnTo>
                      <a:lnTo>
                        <a:pt x="1198" y="18"/>
                      </a:lnTo>
                      <a:lnTo>
                        <a:pt x="1188" y="18"/>
                      </a:lnTo>
                      <a:lnTo>
                        <a:pt x="1177" y="18"/>
                      </a:lnTo>
                      <a:lnTo>
                        <a:pt x="1166" y="16"/>
                      </a:lnTo>
                      <a:lnTo>
                        <a:pt x="1156" y="16"/>
                      </a:lnTo>
                      <a:lnTo>
                        <a:pt x="1145" y="16"/>
                      </a:lnTo>
                      <a:lnTo>
                        <a:pt x="1136" y="16"/>
                      </a:lnTo>
                      <a:lnTo>
                        <a:pt x="1125" y="14"/>
                      </a:lnTo>
                      <a:lnTo>
                        <a:pt x="1114" y="14"/>
                      </a:lnTo>
                      <a:lnTo>
                        <a:pt x="1104" y="13"/>
                      </a:lnTo>
                      <a:lnTo>
                        <a:pt x="1093" y="13"/>
                      </a:lnTo>
                      <a:lnTo>
                        <a:pt x="1073" y="11"/>
                      </a:lnTo>
                      <a:lnTo>
                        <a:pt x="1055" y="11"/>
                      </a:lnTo>
                      <a:lnTo>
                        <a:pt x="1036" y="9"/>
                      </a:lnTo>
                      <a:lnTo>
                        <a:pt x="1018" y="7"/>
                      </a:lnTo>
                      <a:lnTo>
                        <a:pt x="1002" y="7"/>
                      </a:lnTo>
                      <a:lnTo>
                        <a:pt x="988" y="7"/>
                      </a:lnTo>
                      <a:lnTo>
                        <a:pt x="972" y="6"/>
                      </a:lnTo>
                      <a:lnTo>
                        <a:pt x="959" y="4"/>
                      </a:lnTo>
                      <a:lnTo>
                        <a:pt x="947" y="4"/>
                      </a:lnTo>
                      <a:lnTo>
                        <a:pt x="936" y="4"/>
                      </a:lnTo>
                      <a:lnTo>
                        <a:pt x="925" y="4"/>
                      </a:lnTo>
                      <a:lnTo>
                        <a:pt x="916" y="4"/>
                      </a:lnTo>
                      <a:lnTo>
                        <a:pt x="909" y="4"/>
                      </a:lnTo>
                      <a:lnTo>
                        <a:pt x="905" y="4"/>
                      </a:lnTo>
                      <a:lnTo>
                        <a:pt x="896" y="2"/>
                      </a:lnTo>
                      <a:lnTo>
                        <a:pt x="884" y="2"/>
                      </a:lnTo>
                      <a:lnTo>
                        <a:pt x="875" y="2"/>
                      </a:lnTo>
                      <a:lnTo>
                        <a:pt x="868" y="2"/>
                      </a:lnTo>
                      <a:lnTo>
                        <a:pt x="857" y="2"/>
                      </a:lnTo>
                      <a:lnTo>
                        <a:pt x="848" y="2"/>
                      </a:lnTo>
                      <a:lnTo>
                        <a:pt x="836" y="2"/>
                      </a:lnTo>
                      <a:lnTo>
                        <a:pt x="823" y="2"/>
                      </a:lnTo>
                      <a:lnTo>
                        <a:pt x="811" y="2"/>
                      </a:lnTo>
                      <a:lnTo>
                        <a:pt x="798" y="2"/>
                      </a:lnTo>
                      <a:lnTo>
                        <a:pt x="784" y="2"/>
                      </a:lnTo>
                      <a:lnTo>
                        <a:pt x="770" y="2"/>
                      </a:lnTo>
                      <a:lnTo>
                        <a:pt x="754" y="2"/>
                      </a:lnTo>
                      <a:lnTo>
                        <a:pt x="739" y="2"/>
                      </a:lnTo>
                      <a:lnTo>
                        <a:pt x="721" y="2"/>
                      </a:lnTo>
                      <a:lnTo>
                        <a:pt x="704" y="2"/>
                      </a:lnTo>
                      <a:lnTo>
                        <a:pt x="686" y="2"/>
                      </a:lnTo>
                      <a:lnTo>
                        <a:pt x="668" y="2"/>
                      </a:lnTo>
                      <a:lnTo>
                        <a:pt x="648" y="2"/>
                      </a:lnTo>
                      <a:lnTo>
                        <a:pt x="630" y="2"/>
                      </a:lnTo>
                      <a:lnTo>
                        <a:pt x="611" y="2"/>
                      </a:lnTo>
                      <a:lnTo>
                        <a:pt x="593" y="2"/>
                      </a:lnTo>
                      <a:lnTo>
                        <a:pt x="571" y="2"/>
                      </a:lnTo>
                      <a:lnTo>
                        <a:pt x="552" y="2"/>
                      </a:lnTo>
                      <a:lnTo>
                        <a:pt x="530" y="2"/>
                      </a:lnTo>
                      <a:lnTo>
                        <a:pt x="511" y="2"/>
                      </a:lnTo>
                      <a:lnTo>
                        <a:pt x="489" y="2"/>
                      </a:lnTo>
                      <a:lnTo>
                        <a:pt x="470" y="2"/>
                      </a:lnTo>
                      <a:lnTo>
                        <a:pt x="450" y="2"/>
                      </a:lnTo>
                      <a:lnTo>
                        <a:pt x="430" y="2"/>
                      </a:lnTo>
                      <a:lnTo>
                        <a:pt x="409" y="0"/>
                      </a:lnTo>
                      <a:lnTo>
                        <a:pt x="387" y="0"/>
                      </a:lnTo>
                      <a:lnTo>
                        <a:pt x="366" y="0"/>
                      </a:lnTo>
                      <a:lnTo>
                        <a:pt x="346" y="0"/>
                      </a:lnTo>
                      <a:lnTo>
                        <a:pt x="325" y="0"/>
                      </a:lnTo>
                      <a:lnTo>
                        <a:pt x="307" y="0"/>
                      </a:lnTo>
                      <a:lnTo>
                        <a:pt x="287" y="0"/>
                      </a:lnTo>
                      <a:lnTo>
                        <a:pt x="269" y="0"/>
                      </a:lnTo>
                      <a:lnTo>
                        <a:pt x="248" y="0"/>
                      </a:lnTo>
                      <a:lnTo>
                        <a:pt x="230" y="0"/>
                      </a:lnTo>
                      <a:lnTo>
                        <a:pt x="212" y="0"/>
                      </a:lnTo>
                      <a:lnTo>
                        <a:pt x="196" y="0"/>
                      </a:lnTo>
                      <a:lnTo>
                        <a:pt x="178" y="0"/>
                      </a:lnTo>
                      <a:lnTo>
                        <a:pt x="162" y="0"/>
                      </a:lnTo>
                      <a:lnTo>
                        <a:pt x="146" y="0"/>
                      </a:lnTo>
                      <a:lnTo>
                        <a:pt x="130" y="0"/>
                      </a:lnTo>
                      <a:lnTo>
                        <a:pt x="116" y="0"/>
                      </a:lnTo>
                      <a:lnTo>
                        <a:pt x="102" y="0"/>
                      </a:lnTo>
                      <a:lnTo>
                        <a:pt x="87" y="0"/>
                      </a:lnTo>
                      <a:lnTo>
                        <a:pt x="77" y="0"/>
                      </a:lnTo>
                      <a:lnTo>
                        <a:pt x="64" y="0"/>
                      </a:lnTo>
                      <a:lnTo>
                        <a:pt x="53" y="0"/>
                      </a:lnTo>
                      <a:lnTo>
                        <a:pt x="43" y="0"/>
                      </a:lnTo>
                      <a:lnTo>
                        <a:pt x="35" y="0"/>
                      </a:lnTo>
                      <a:lnTo>
                        <a:pt x="19" y="0"/>
                      </a:lnTo>
                      <a:lnTo>
                        <a:pt x="9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73"/>
                      </a:lnTo>
                      <a:lnTo>
                        <a:pt x="2236" y="116"/>
                      </a:lnTo>
                      <a:lnTo>
                        <a:pt x="2236" y="18"/>
                      </a:lnTo>
                      <a:close/>
                    </a:path>
                  </a:pathLst>
                </a:custGeom>
                <a:solidFill>
                  <a:srgbClr val="B0C77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ea typeface="ＭＳ Ｐゴシック" pitchFamily="50" charset="-128"/>
                  </a:endParaRPr>
                </a:p>
              </p:txBody>
            </p:sp>
            <p:sp>
              <p:nvSpPr>
                <p:cNvPr id="49" name="Freeform 2119"/>
                <p:cNvSpPr>
                  <a:spLocks/>
                </p:cNvSpPr>
                <p:nvPr/>
              </p:nvSpPr>
              <p:spPr bwMode="auto">
                <a:xfrm>
                  <a:off x="1116" y="1441"/>
                  <a:ext cx="2236" cy="103"/>
                </a:xfrm>
                <a:custGeom>
                  <a:avLst/>
                  <a:gdLst>
                    <a:gd name="T0" fmla="*/ 35 w 2236"/>
                    <a:gd name="T1" fmla="*/ 0 h 103"/>
                    <a:gd name="T2" fmla="*/ 94 w 2236"/>
                    <a:gd name="T3" fmla="*/ 1 h 103"/>
                    <a:gd name="T4" fmla="*/ 153 w 2236"/>
                    <a:gd name="T5" fmla="*/ 3 h 103"/>
                    <a:gd name="T6" fmla="*/ 230 w 2236"/>
                    <a:gd name="T7" fmla="*/ 5 h 103"/>
                    <a:gd name="T8" fmla="*/ 312 w 2236"/>
                    <a:gd name="T9" fmla="*/ 9 h 103"/>
                    <a:gd name="T10" fmla="*/ 403 w 2236"/>
                    <a:gd name="T11" fmla="*/ 10 h 103"/>
                    <a:gd name="T12" fmla="*/ 502 w 2236"/>
                    <a:gd name="T13" fmla="*/ 14 h 103"/>
                    <a:gd name="T14" fmla="*/ 602 w 2236"/>
                    <a:gd name="T15" fmla="*/ 16 h 103"/>
                    <a:gd name="T16" fmla="*/ 705 w 2236"/>
                    <a:gd name="T17" fmla="*/ 17 h 103"/>
                    <a:gd name="T18" fmla="*/ 809 w 2236"/>
                    <a:gd name="T19" fmla="*/ 21 h 103"/>
                    <a:gd name="T20" fmla="*/ 907 w 2236"/>
                    <a:gd name="T21" fmla="*/ 21 h 103"/>
                    <a:gd name="T22" fmla="*/ 1004 w 2236"/>
                    <a:gd name="T23" fmla="*/ 23 h 103"/>
                    <a:gd name="T24" fmla="*/ 1105 w 2236"/>
                    <a:gd name="T25" fmla="*/ 23 h 103"/>
                    <a:gd name="T26" fmla="*/ 1214 w 2236"/>
                    <a:gd name="T27" fmla="*/ 23 h 103"/>
                    <a:gd name="T28" fmla="*/ 1329 w 2236"/>
                    <a:gd name="T29" fmla="*/ 25 h 103"/>
                    <a:gd name="T30" fmla="*/ 1447 w 2236"/>
                    <a:gd name="T31" fmla="*/ 25 h 103"/>
                    <a:gd name="T32" fmla="*/ 1563 w 2236"/>
                    <a:gd name="T33" fmla="*/ 26 h 103"/>
                    <a:gd name="T34" fmla="*/ 1677 w 2236"/>
                    <a:gd name="T35" fmla="*/ 32 h 103"/>
                    <a:gd name="T36" fmla="*/ 1781 w 2236"/>
                    <a:gd name="T37" fmla="*/ 32 h 103"/>
                    <a:gd name="T38" fmla="*/ 1875 w 2236"/>
                    <a:gd name="T39" fmla="*/ 35 h 103"/>
                    <a:gd name="T40" fmla="*/ 1959 w 2236"/>
                    <a:gd name="T41" fmla="*/ 37 h 103"/>
                    <a:gd name="T42" fmla="*/ 2031 w 2236"/>
                    <a:gd name="T43" fmla="*/ 39 h 103"/>
                    <a:gd name="T44" fmla="*/ 2090 w 2236"/>
                    <a:gd name="T45" fmla="*/ 41 h 103"/>
                    <a:gd name="T46" fmla="*/ 2154 w 2236"/>
                    <a:gd name="T47" fmla="*/ 41 h 103"/>
                    <a:gd name="T48" fmla="*/ 2208 w 2236"/>
                    <a:gd name="T49" fmla="*/ 37 h 103"/>
                    <a:gd name="T50" fmla="*/ 2231 w 2236"/>
                    <a:gd name="T51" fmla="*/ 101 h 103"/>
                    <a:gd name="T52" fmla="*/ 2172 w 2236"/>
                    <a:gd name="T53" fmla="*/ 100 h 103"/>
                    <a:gd name="T54" fmla="*/ 2106 w 2236"/>
                    <a:gd name="T55" fmla="*/ 96 h 103"/>
                    <a:gd name="T56" fmla="*/ 2050 w 2236"/>
                    <a:gd name="T57" fmla="*/ 92 h 103"/>
                    <a:gd name="T58" fmla="*/ 1986 w 2236"/>
                    <a:gd name="T59" fmla="*/ 91 h 103"/>
                    <a:gd name="T60" fmla="*/ 1915 w 2236"/>
                    <a:gd name="T61" fmla="*/ 87 h 103"/>
                    <a:gd name="T62" fmla="*/ 1836 w 2236"/>
                    <a:gd name="T63" fmla="*/ 85 h 103"/>
                    <a:gd name="T64" fmla="*/ 1752 w 2236"/>
                    <a:gd name="T65" fmla="*/ 84 h 103"/>
                    <a:gd name="T66" fmla="*/ 1661 w 2236"/>
                    <a:gd name="T67" fmla="*/ 82 h 103"/>
                    <a:gd name="T68" fmla="*/ 1568 w 2236"/>
                    <a:gd name="T69" fmla="*/ 82 h 103"/>
                    <a:gd name="T70" fmla="*/ 1473 w 2236"/>
                    <a:gd name="T71" fmla="*/ 82 h 103"/>
                    <a:gd name="T72" fmla="*/ 1373 w 2236"/>
                    <a:gd name="T73" fmla="*/ 80 h 103"/>
                    <a:gd name="T74" fmla="*/ 1266 w 2236"/>
                    <a:gd name="T75" fmla="*/ 76 h 103"/>
                    <a:gd name="T76" fmla="*/ 1157 w 2236"/>
                    <a:gd name="T77" fmla="*/ 75 h 103"/>
                    <a:gd name="T78" fmla="*/ 1047 w 2236"/>
                    <a:gd name="T79" fmla="*/ 71 h 103"/>
                    <a:gd name="T80" fmla="*/ 936 w 2236"/>
                    <a:gd name="T81" fmla="*/ 69 h 103"/>
                    <a:gd name="T82" fmla="*/ 827 w 2236"/>
                    <a:gd name="T83" fmla="*/ 64 h 103"/>
                    <a:gd name="T84" fmla="*/ 721 w 2236"/>
                    <a:gd name="T85" fmla="*/ 60 h 103"/>
                    <a:gd name="T86" fmla="*/ 620 w 2236"/>
                    <a:gd name="T87" fmla="*/ 57 h 103"/>
                    <a:gd name="T88" fmla="*/ 528 w 2236"/>
                    <a:gd name="T89" fmla="*/ 53 h 103"/>
                    <a:gd name="T90" fmla="*/ 446 w 2236"/>
                    <a:gd name="T91" fmla="*/ 50 h 103"/>
                    <a:gd name="T92" fmla="*/ 373 w 2236"/>
                    <a:gd name="T93" fmla="*/ 46 h 103"/>
                    <a:gd name="T94" fmla="*/ 316 w 2236"/>
                    <a:gd name="T95" fmla="*/ 46 h 103"/>
                    <a:gd name="T96" fmla="*/ 244 w 2236"/>
                    <a:gd name="T97" fmla="*/ 44 h 103"/>
                    <a:gd name="T98" fmla="*/ 178 w 2236"/>
                    <a:gd name="T99" fmla="*/ 42 h 103"/>
                    <a:gd name="T100" fmla="*/ 119 w 2236"/>
                    <a:gd name="T101" fmla="*/ 41 h 103"/>
                    <a:gd name="T102" fmla="*/ 60 w 2236"/>
                    <a:gd name="T103" fmla="*/ 39 h 103"/>
                    <a:gd name="T104" fmla="*/ 5 w 2236"/>
                    <a:gd name="T105" fmla="*/ 39 h 10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236"/>
                    <a:gd name="T160" fmla="*/ 0 h 103"/>
                    <a:gd name="T161" fmla="*/ 2236 w 2236"/>
                    <a:gd name="T162" fmla="*/ 103 h 10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236" h="103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23" y="0"/>
                      </a:lnTo>
                      <a:lnTo>
                        <a:pt x="35" y="0"/>
                      </a:lnTo>
                      <a:lnTo>
                        <a:pt x="53" y="0"/>
                      </a:lnTo>
                      <a:lnTo>
                        <a:pt x="60" y="0"/>
                      </a:lnTo>
                      <a:lnTo>
                        <a:pt x="71" y="0"/>
                      </a:lnTo>
                      <a:lnTo>
                        <a:pt x="82" y="0"/>
                      </a:lnTo>
                      <a:lnTo>
                        <a:pt x="94" y="1"/>
                      </a:lnTo>
                      <a:lnTo>
                        <a:pt x="105" y="1"/>
                      </a:lnTo>
                      <a:lnTo>
                        <a:pt x="116" y="1"/>
                      </a:lnTo>
                      <a:lnTo>
                        <a:pt x="128" y="1"/>
                      </a:lnTo>
                      <a:lnTo>
                        <a:pt x="139" y="3"/>
                      </a:lnTo>
                      <a:lnTo>
                        <a:pt x="153" y="3"/>
                      </a:lnTo>
                      <a:lnTo>
                        <a:pt x="166" y="3"/>
                      </a:lnTo>
                      <a:lnTo>
                        <a:pt x="182" y="3"/>
                      </a:lnTo>
                      <a:lnTo>
                        <a:pt x="198" y="5"/>
                      </a:lnTo>
                      <a:lnTo>
                        <a:pt x="214" y="5"/>
                      </a:lnTo>
                      <a:lnTo>
                        <a:pt x="230" y="5"/>
                      </a:lnTo>
                      <a:lnTo>
                        <a:pt x="244" y="5"/>
                      </a:lnTo>
                      <a:lnTo>
                        <a:pt x="261" y="7"/>
                      </a:lnTo>
                      <a:lnTo>
                        <a:pt x="277" y="7"/>
                      </a:lnTo>
                      <a:lnTo>
                        <a:pt x="294" y="9"/>
                      </a:lnTo>
                      <a:lnTo>
                        <a:pt x="312" y="9"/>
                      </a:lnTo>
                      <a:lnTo>
                        <a:pt x="332" y="10"/>
                      </a:lnTo>
                      <a:lnTo>
                        <a:pt x="348" y="10"/>
                      </a:lnTo>
                      <a:lnTo>
                        <a:pt x="366" y="10"/>
                      </a:lnTo>
                      <a:lnTo>
                        <a:pt x="384" y="10"/>
                      </a:lnTo>
                      <a:lnTo>
                        <a:pt x="403" y="10"/>
                      </a:lnTo>
                      <a:lnTo>
                        <a:pt x="421" y="10"/>
                      </a:lnTo>
                      <a:lnTo>
                        <a:pt x="443" y="12"/>
                      </a:lnTo>
                      <a:lnTo>
                        <a:pt x="461" y="12"/>
                      </a:lnTo>
                      <a:lnTo>
                        <a:pt x="482" y="14"/>
                      </a:lnTo>
                      <a:lnTo>
                        <a:pt x="502" y="14"/>
                      </a:lnTo>
                      <a:lnTo>
                        <a:pt x="521" y="14"/>
                      </a:lnTo>
                      <a:lnTo>
                        <a:pt x="541" y="14"/>
                      </a:lnTo>
                      <a:lnTo>
                        <a:pt x="562" y="14"/>
                      </a:lnTo>
                      <a:lnTo>
                        <a:pt x="582" y="14"/>
                      </a:lnTo>
                      <a:lnTo>
                        <a:pt x="602" y="16"/>
                      </a:lnTo>
                      <a:lnTo>
                        <a:pt x="623" y="16"/>
                      </a:lnTo>
                      <a:lnTo>
                        <a:pt x="645" y="17"/>
                      </a:lnTo>
                      <a:lnTo>
                        <a:pt x="664" y="17"/>
                      </a:lnTo>
                      <a:lnTo>
                        <a:pt x="686" y="17"/>
                      </a:lnTo>
                      <a:lnTo>
                        <a:pt x="705" y="17"/>
                      </a:lnTo>
                      <a:lnTo>
                        <a:pt x="727" y="19"/>
                      </a:lnTo>
                      <a:lnTo>
                        <a:pt x="746" y="19"/>
                      </a:lnTo>
                      <a:lnTo>
                        <a:pt x="768" y="19"/>
                      </a:lnTo>
                      <a:lnTo>
                        <a:pt x="788" y="19"/>
                      </a:lnTo>
                      <a:lnTo>
                        <a:pt x="809" y="21"/>
                      </a:lnTo>
                      <a:lnTo>
                        <a:pt x="829" y="21"/>
                      </a:lnTo>
                      <a:lnTo>
                        <a:pt x="848" y="21"/>
                      </a:lnTo>
                      <a:lnTo>
                        <a:pt x="868" y="21"/>
                      </a:lnTo>
                      <a:lnTo>
                        <a:pt x="888" y="21"/>
                      </a:lnTo>
                      <a:lnTo>
                        <a:pt x="907" y="21"/>
                      </a:lnTo>
                      <a:lnTo>
                        <a:pt x="927" y="21"/>
                      </a:lnTo>
                      <a:lnTo>
                        <a:pt x="947" y="21"/>
                      </a:lnTo>
                      <a:lnTo>
                        <a:pt x="966" y="23"/>
                      </a:lnTo>
                      <a:lnTo>
                        <a:pt x="984" y="23"/>
                      </a:lnTo>
                      <a:lnTo>
                        <a:pt x="1004" y="23"/>
                      </a:lnTo>
                      <a:lnTo>
                        <a:pt x="1022" y="23"/>
                      </a:lnTo>
                      <a:lnTo>
                        <a:pt x="1043" y="23"/>
                      </a:lnTo>
                      <a:lnTo>
                        <a:pt x="1063" y="23"/>
                      </a:lnTo>
                      <a:lnTo>
                        <a:pt x="1084" y="23"/>
                      </a:lnTo>
                      <a:lnTo>
                        <a:pt x="1105" y="23"/>
                      </a:lnTo>
                      <a:lnTo>
                        <a:pt x="1127" y="23"/>
                      </a:lnTo>
                      <a:lnTo>
                        <a:pt x="1148" y="23"/>
                      </a:lnTo>
                      <a:lnTo>
                        <a:pt x="1170" y="23"/>
                      </a:lnTo>
                      <a:lnTo>
                        <a:pt x="1191" y="23"/>
                      </a:lnTo>
                      <a:lnTo>
                        <a:pt x="1214" y="23"/>
                      </a:lnTo>
                      <a:lnTo>
                        <a:pt x="1236" y="23"/>
                      </a:lnTo>
                      <a:lnTo>
                        <a:pt x="1259" y="23"/>
                      </a:lnTo>
                      <a:lnTo>
                        <a:pt x="1282" y="23"/>
                      </a:lnTo>
                      <a:lnTo>
                        <a:pt x="1307" y="25"/>
                      </a:lnTo>
                      <a:lnTo>
                        <a:pt x="1329" y="25"/>
                      </a:lnTo>
                      <a:lnTo>
                        <a:pt x="1354" y="25"/>
                      </a:lnTo>
                      <a:lnTo>
                        <a:pt x="1375" y="25"/>
                      </a:lnTo>
                      <a:lnTo>
                        <a:pt x="1400" y="25"/>
                      </a:lnTo>
                      <a:lnTo>
                        <a:pt x="1423" y="25"/>
                      </a:lnTo>
                      <a:lnTo>
                        <a:pt x="1447" y="25"/>
                      </a:lnTo>
                      <a:lnTo>
                        <a:pt x="1470" y="25"/>
                      </a:lnTo>
                      <a:lnTo>
                        <a:pt x="1495" y="26"/>
                      </a:lnTo>
                      <a:lnTo>
                        <a:pt x="1516" y="26"/>
                      </a:lnTo>
                      <a:lnTo>
                        <a:pt x="1540" y="26"/>
                      </a:lnTo>
                      <a:lnTo>
                        <a:pt x="1563" y="26"/>
                      </a:lnTo>
                      <a:lnTo>
                        <a:pt x="1586" y="28"/>
                      </a:lnTo>
                      <a:lnTo>
                        <a:pt x="1607" y="28"/>
                      </a:lnTo>
                      <a:lnTo>
                        <a:pt x="1631" y="30"/>
                      </a:lnTo>
                      <a:lnTo>
                        <a:pt x="1654" y="30"/>
                      </a:lnTo>
                      <a:lnTo>
                        <a:pt x="1677" y="32"/>
                      </a:lnTo>
                      <a:lnTo>
                        <a:pt x="1697" y="32"/>
                      </a:lnTo>
                      <a:lnTo>
                        <a:pt x="1718" y="32"/>
                      </a:lnTo>
                      <a:lnTo>
                        <a:pt x="1740" y="32"/>
                      </a:lnTo>
                      <a:lnTo>
                        <a:pt x="1761" y="32"/>
                      </a:lnTo>
                      <a:lnTo>
                        <a:pt x="1781" y="32"/>
                      </a:lnTo>
                      <a:lnTo>
                        <a:pt x="1800" y="34"/>
                      </a:lnTo>
                      <a:lnTo>
                        <a:pt x="1820" y="34"/>
                      </a:lnTo>
                      <a:lnTo>
                        <a:pt x="1841" y="35"/>
                      </a:lnTo>
                      <a:lnTo>
                        <a:pt x="1858" y="35"/>
                      </a:lnTo>
                      <a:lnTo>
                        <a:pt x="1875" y="35"/>
                      </a:lnTo>
                      <a:lnTo>
                        <a:pt x="1893" y="35"/>
                      </a:lnTo>
                      <a:lnTo>
                        <a:pt x="1911" y="35"/>
                      </a:lnTo>
                      <a:lnTo>
                        <a:pt x="1927" y="35"/>
                      </a:lnTo>
                      <a:lnTo>
                        <a:pt x="1943" y="37"/>
                      </a:lnTo>
                      <a:lnTo>
                        <a:pt x="1959" y="37"/>
                      </a:lnTo>
                      <a:lnTo>
                        <a:pt x="1977" y="39"/>
                      </a:lnTo>
                      <a:lnTo>
                        <a:pt x="1990" y="39"/>
                      </a:lnTo>
                      <a:lnTo>
                        <a:pt x="2004" y="39"/>
                      </a:lnTo>
                      <a:lnTo>
                        <a:pt x="2017" y="39"/>
                      </a:lnTo>
                      <a:lnTo>
                        <a:pt x="2031" y="39"/>
                      </a:lnTo>
                      <a:lnTo>
                        <a:pt x="2042" y="39"/>
                      </a:lnTo>
                      <a:lnTo>
                        <a:pt x="2052" y="39"/>
                      </a:lnTo>
                      <a:lnTo>
                        <a:pt x="2063" y="39"/>
                      </a:lnTo>
                      <a:lnTo>
                        <a:pt x="2074" y="41"/>
                      </a:lnTo>
                      <a:lnTo>
                        <a:pt x="2090" y="41"/>
                      </a:lnTo>
                      <a:lnTo>
                        <a:pt x="2104" y="41"/>
                      </a:lnTo>
                      <a:lnTo>
                        <a:pt x="2113" y="41"/>
                      </a:lnTo>
                      <a:lnTo>
                        <a:pt x="2120" y="42"/>
                      </a:lnTo>
                      <a:lnTo>
                        <a:pt x="2134" y="41"/>
                      </a:lnTo>
                      <a:lnTo>
                        <a:pt x="2154" y="41"/>
                      </a:lnTo>
                      <a:lnTo>
                        <a:pt x="2163" y="39"/>
                      </a:lnTo>
                      <a:lnTo>
                        <a:pt x="2174" y="39"/>
                      </a:lnTo>
                      <a:lnTo>
                        <a:pt x="2183" y="39"/>
                      </a:lnTo>
                      <a:lnTo>
                        <a:pt x="2193" y="39"/>
                      </a:lnTo>
                      <a:lnTo>
                        <a:pt x="2208" y="37"/>
                      </a:lnTo>
                      <a:lnTo>
                        <a:pt x="2222" y="37"/>
                      </a:lnTo>
                      <a:lnTo>
                        <a:pt x="2231" y="37"/>
                      </a:lnTo>
                      <a:lnTo>
                        <a:pt x="2236" y="37"/>
                      </a:lnTo>
                      <a:lnTo>
                        <a:pt x="2236" y="103"/>
                      </a:lnTo>
                      <a:lnTo>
                        <a:pt x="2231" y="101"/>
                      </a:lnTo>
                      <a:lnTo>
                        <a:pt x="2218" y="101"/>
                      </a:lnTo>
                      <a:lnTo>
                        <a:pt x="2208" y="100"/>
                      </a:lnTo>
                      <a:lnTo>
                        <a:pt x="2197" y="100"/>
                      </a:lnTo>
                      <a:lnTo>
                        <a:pt x="2184" y="100"/>
                      </a:lnTo>
                      <a:lnTo>
                        <a:pt x="2172" y="100"/>
                      </a:lnTo>
                      <a:lnTo>
                        <a:pt x="2154" y="98"/>
                      </a:lnTo>
                      <a:lnTo>
                        <a:pt x="2136" y="96"/>
                      </a:lnTo>
                      <a:lnTo>
                        <a:pt x="2126" y="96"/>
                      </a:lnTo>
                      <a:lnTo>
                        <a:pt x="2117" y="96"/>
                      </a:lnTo>
                      <a:lnTo>
                        <a:pt x="2106" y="96"/>
                      </a:lnTo>
                      <a:lnTo>
                        <a:pt x="2097" y="96"/>
                      </a:lnTo>
                      <a:lnTo>
                        <a:pt x="2084" y="94"/>
                      </a:lnTo>
                      <a:lnTo>
                        <a:pt x="2074" y="94"/>
                      </a:lnTo>
                      <a:lnTo>
                        <a:pt x="2061" y="92"/>
                      </a:lnTo>
                      <a:lnTo>
                        <a:pt x="2050" y="92"/>
                      </a:lnTo>
                      <a:lnTo>
                        <a:pt x="2038" y="92"/>
                      </a:lnTo>
                      <a:lnTo>
                        <a:pt x="2025" y="92"/>
                      </a:lnTo>
                      <a:lnTo>
                        <a:pt x="2013" y="92"/>
                      </a:lnTo>
                      <a:lnTo>
                        <a:pt x="2000" y="92"/>
                      </a:lnTo>
                      <a:lnTo>
                        <a:pt x="1986" y="91"/>
                      </a:lnTo>
                      <a:lnTo>
                        <a:pt x="1972" y="91"/>
                      </a:lnTo>
                      <a:lnTo>
                        <a:pt x="1958" y="89"/>
                      </a:lnTo>
                      <a:lnTo>
                        <a:pt x="1943" y="89"/>
                      </a:lnTo>
                      <a:lnTo>
                        <a:pt x="1927" y="87"/>
                      </a:lnTo>
                      <a:lnTo>
                        <a:pt x="1915" y="87"/>
                      </a:lnTo>
                      <a:lnTo>
                        <a:pt x="1899" y="87"/>
                      </a:lnTo>
                      <a:lnTo>
                        <a:pt x="1883" y="87"/>
                      </a:lnTo>
                      <a:lnTo>
                        <a:pt x="1866" y="85"/>
                      </a:lnTo>
                      <a:lnTo>
                        <a:pt x="1850" y="85"/>
                      </a:lnTo>
                      <a:lnTo>
                        <a:pt x="1836" y="85"/>
                      </a:lnTo>
                      <a:lnTo>
                        <a:pt x="1820" y="85"/>
                      </a:lnTo>
                      <a:lnTo>
                        <a:pt x="1802" y="84"/>
                      </a:lnTo>
                      <a:lnTo>
                        <a:pt x="1786" y="84"/>
                      </a:lnTo>
                      <a:lnTo>
                        <a:pt x="1768" y="84"/>
                      </a:lnTo>
                      <a:lnTo>
                        <a:pt x="1752" y="84"/>
                      </a:lnTo>
                      <a:lnTo>
                        <a:pt x="1733" y="82"/>
                      </a:lnTo>
                      <a:lnTo>
                        <a:pt x="1716" y="82"/>
                      </a:lnTo>
                      <a:lnTo>
                        <a:pt x="1697" y="82"/>
                      </a:lnTo>
                      <a:lnTo>
                        <a:pt x="1681" y="82"/>
                      </a:lnTo>
                      <a:lnTo>
                        <a:pt x="1661" y="82"/>
                      </a:lnTo>
                      <a:lnTo>
                        <a:pt x="1643" y="82"/>
                      </a:lnTo>
                      <a:lnTo>
                        <a:pt x="1625" y="82"/>
                      </a:lnTo>
                      <a:lnTo>
                        <a:pt x="1607" y="82"/>
                      </a:lnTo>
                      <a:lnTo>
                        <a:pt x="1588" y="82"/>
                      </a:lnTo>
                      <a:lnTo>
                        <a:pt x="1568" y="82"/>
                      </a:lnTo>
                      <a:lnTo>
                        <a:pt x="1549" y="82"/>
                      </a:lnTo>
                      <a:lnTo>
                        <a:pt x="1531" y="82"/>
                      </a:lnTo>
                      <a:lnTo>
                        <a:pt x="1511" y="82"/>
                      </a:lnTo>
                      <a:lnTo>
                        <a:pt x="1493" y="82"/>
                      </a:lnTo>
                      <a:lnTo>
                        <a:pt x="1473" y="82"/>
                      </a:lnTo>
                      <a:lnTo>
                        <a:pt x="1456" y="82"/>
                      </a:lnTo>
                      <a:lnTo>
                        <a:pt x="1434" y="80"/>
                      </a:lnTo>
                      <a:lnTo>
                        <a:pt x="1415" y="80"/>
                      </a:lnTo>
                      <a:lnTo>
                        <a:pt x="1393" y="80"/>
                      </a:lnTo>
                      <a:lnTo>
                        <a:pt x="1373" y="80"/>
                      </a:lnTo>
                      <a:lnTo>
                        <a:pt x="1352" y="78"/>
                      </a:lnTo>
                      <a:lnTo>
                        <a:pt x="1331" y="78"/>
                      </a:lnTo>
                      <a:lnTo>
                        <a:pt x="1309" y="78"/>
                      </a:lnTo>
                      <a:lnTo>
                        <a:pt x="1289" y="78"/>
                      </a:lnTo>
                      <a:lnTo>
                        <a:pt x="1266" y="76"/>
                      </a:lnTo>
                      <a:lnTo>
                        <a:pt x="1245" y="76"/>
                      </a:lnTo>
                      <a:lnTo>
                        <a:pt x="1223" y="76"/>
                      </a:lnTo>
                      <a:lnTo>
                        <a:pt x="1202" y="76"/>
                      </a:lnTo>
                      <a:lnTo>
                        <a:pt x="1179" y="75"/>
                      </a:lnTo>
                      <a:lnTo>
                        <a:pt x="1157" y="75"/>
                      </a:lnTo>
                      <a:lnTo>
                        <a:pt x="1136" y="75"/>
                      </a:lnTo>
                      <a:lnTo>
                        <a:pt x="1114" y="75"/>
                      </a:lnTo>
                      <a:lnTo>
                        <a:pt x="1091" y="73"/>
                      </a:lnTo>
                      <a:lnTo>
                        <a:pt x="1068" y="73"/>
                      </a:lnTo>
                      <a:lnTo>
                        <a:pt x="1047" y="71"/>
                      </a:lnTo>
                      <a:lnTo>
                        <a:pt x="1025" y="71"/>
                      </a:lnTo>
                      <a:lnTo>
                        <a:pt x="1002" y="69"/>
                      </a:lnTo>
                      <a:lnTo>
                        <a:pt x="979" y="69"/>
                      </a:lnTo>
                      <a:lnTo>
                        <a:pt x="957" y="69"/>
                      </a:lnTo>
                      <a:lnTo>
                        <a:pt x="936" y="69"/>
                      </a:lnTo>
                      <a:lnTo>
                        <a:pt x="913" y="67"/>
                      </a:lnTo>
                      <a:lnTo>
                        <a:pt x="891" y="67"/>
                      </a:lnTo>
                      <a:lnTo>
                        <a:pt x="870" y="66"/>
                      </a:lnTo>
                      <a:lnTo>
                        <a:pt x="848" y="66"/>
                      </a:lnTo>
                      <a:lnTo>
                        <a:pt x="827" y="64"/>
                      </a:lnTo>
                      <a:lnTo>
                        <a:pt x="805" y="64"/>
                      </a:lnTo>
                      <a:lnTo>
                        <a:pt x="784" y="64"/>
                      </a:lnTo>
                      <a:lnTo>
                        <a:pt x="764" y="64"/>
                      </a:lnTo>
                      <a:lnTo>
                        <a:pt x="743" y="62"/>
                      </a:lnTo>
                      <a:lnTo>
                        <a:pt x="721" y="60"/>
                      </a:lnTo>
                      <a:lnTo>
                        <a:pt x="700" y="59"/>
                      </a:lnTo>
                      <a:lnTo>
                        <a:pt x="680" y="59"/>
                      </a:lnTo>
                      <a:lnTo>
                        <a:pt x="659" y="57"/>
                      </a:lnTo>
                      <a:lnTo>
                        <a:pt x="639" y="57"/>
                      </a:lnTo>
                      <a:lnTo>
                        <a:pt x="620" y="57"/>
                      </a:lnTo>
                      <a:lnTo>
                        <a:pt x="602" y="57"/>
                      </a:lnTo>
                      <a:lnTo>
                        <a:pt x="582" y="55"/>
                      </a:lnTo>
                      <a:lnTo>
                        <a:pt x="564" y="55"/>
                      </a:lnTo>
                      <a:lnTo>
                        <a:pt x="545" y="53"/>
                      </a:lnTo>
                      <a:lnTo>
                        <a:pt x="528" y="53"/>
                      </a:lnTo>
                      <a:lnTo>
                        <a:pt x="511" y="51"/>
                      </a:lnTo>
                      <a:lnTo>
                        <a:pt x="495" y="51"/>
                      </a:lnTo>
                      <a:lnTo>
                        <a:pt x="478" y="51"/>
                      </a:lnTo>
                      <a:lnTo>
                        <a:pt x="462" y="51"/>
                      </a:lnTo>
                      <a:lnTo>
                        <a:pt x="446" y="50"/>
                      </a:lnTo>
                      <a:lnTo>
                        <a:pt x="430" y="50"/>
                      </a:lnTo>
                      <a:lnTo>
                        <a:pt x="414" y="48"/>
                      </a:lnTo>
                      <a:lnTo>
                        <a:pt x="402" y="48"/>
                      </a:lnTo>
                      <a:lnTo>
                        <a:pt x="386" y="46"/>
                      </a:lnTo>
                      <a:lnTo>
                        <a:pt x="373" y="46"/>
                      </a:lnTo>
                      <a:lnTo>
                        <a:pt x="361" y="46"/>
                      </a:lnTo>
                      <a:lnTo>
                        <a:pt x="350" y="46"/>
                      </a:lnTo>
                      <a:lnTo>
                        <a:pt x="337" y="46"/>
                      </a:lnTo>
                      <a:lnTo>
                        <a:pt x="327" y="46"/>
                      </a:lnTo>
                      <a:lnTo>
                        <a:pt x="316" y="46"/>
                      </a:lnTo>
                      <a:lnTo>
                        <a:pt x="307" y="46"/>
                      </a:lnTo>
                      <a:lnTo>
                        <a:pt x="289" y="46"/>
                      </a:lnTo>
                      <a:lnTo>
                        <a:pt x="275" y="46"/>
                      </a:lnTo>
                      <a:lnTo>
                        <a:pt x="259" y="44"/>
                      </a:lnTo>
                      <a:lnTo>
                        <a:pt x="244" y="44"/>
                      </a:lnTo>
                      <a:lnTo>
                        <a:pt x="230" y="44"/>
                      </a:lnTo>
                      <a:lnTo>
                        <a:pt x="218" y="44"/>
                      </a:lnTo>
                      <a:lnTo>
                        <a:pt x="205" y="42"/>
                      </a:lnTo>
                      <a:lnTo>
                        <a:pt x="191" y="42"/>
                      </a:lnTo>
                      <a:lnTo>
                        <a:pt x="178" y="42"/>
                      </a:lnTo>
                      <a:lnTo>
                        <a:pt x="166" y="42"/>
                      </a:lnTo>
                      <a:lnTo>
                        <a:pt x="153" y="41"/>
                      </a:lnTo>
                      <a:lnTo>
                        <a:pt x="139" y="41"/>
                      </a:lnTo>
                      <a:lnTo>
                        <a:pt x="130" y="41"/>
                      </a:lnTo>
                      <a:lnTo>
                        <a:pt x="119" y="41"/>
                      </a:lnTo>
                      <a:lnTo>
                        <a:pt x="109" y="41"/>
                      </a:lnTo>
                      <a:lnTo>
                        <a:pt x="98" y="41"/>
                      </a:lnTo>
                      <a:lnTo>
                        <a:pt x="89" y="41"/>
                      </a:lnTo>
                      <a:lnTo>
                        <a:pt x="80" y="41"/>
                      </a:lnTo>
                      <a:lnTo>
                        <a:pt x="60" y="39"/>
                      </a:lnTo>
                      <a:lnTo>
                        <a:pt x="44" y="39"/>
                      </a:lnTo>
                      <a:lnTo>
                        <a:pt x="30" y="39"/>
                      </a:lnTo>
                      <a:lnTo>
                        <a:pt x="21" y="39"/>
                      </a:lnTo>
                      <a:lnTo>
                        <a:pt x="10" y="39"/>
                      </a:lnTo>
                      <a:lnTo>
                        <a:pt x="5" y="39"/>
                      </a:lnTo>
                      <a:lnTo>
                        <a:pt x="0" y="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0D1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ea typeface="ＭＳ Ｐゴシック" pitchFamily="50" charset="-128"/>
                  </a:endParaRPr>
                </a:p>
              </p:txBody>
            </p:sp>
            <p:sp>
              <p:nvSpPr>
                <p:cNvPr id="50" name="Freeform 2120"/>
                <p:cNvSpPr>
                  <a:spLocks/>
                </p:cNvSpPr>
                <p:nvPr/>
              </p:nvSpPr>
              <p:spPr bwMode="auto">
                <a:xfrm>
                  <a:off x="1116" y="1457"/>
                  <a:ext cx="2236" cy="68"/>
                </a:xfrm>
                <a:custGeom>
                  <a:avLst/>
                  <a:gdLst>
                    <a:gd name="T0" fmla="*/ 0 w 2236"/>
                    <a:gd name="T1" fmla="*/ 0 h 68"/>
                    <a:gd name="T2" fmla="*/ 336 w 2236"/>
                    <a:gd name="T3" fmla="*/ 9 h 68"/>
                    <a:gd name="T4" fmla="*/ 477 w 2236"/>
                    <a:gd name="T5" fmla="*/ 16 h 68"/>
                    <a:gd name="T6" fmla="*/ 757 w 2236"/>
                    <a:gd name="T7" fmla="*/ 30 h 68"/>
                    <a:gd name="T8" fmla="*/ 1207 w 2236"/>
                    <a:gd name="T9" fmla="*/ 34 h 68"/>
                    <a:gd name="T10" fmla="*/ 1563 w 2236"/>
                    <a:gd name="T11" fmla="*/ 34 h 68"/>
                    <a:gd name="T12" fmla="*/ 1933 w 2236"/>
                    <a:gd name="T13" fmla="*/ 39 h 68"/>
                    <a:gd name="T14" fmla="*/ 2136 w 2236"/>
                    <a:gd name="T15" fmla="*/ 50 h 68"/>
                    <a:gd name="T16" fmla="*/ 2236 w 2236"/>
                    <a:gd name="T17" fmla="*/ 51 h 68"/>
                    <a:gd name="T18" fmla="*/ 2236 w 2236"/>
                    <a:gd name="T19" fmla="*/ 68 h 68"/>
                    <a:gd name="T20" fmla="*/ 2038 w 2236"/>
                    <a:gd name="T21" fmla="*/ 68 h 68"/>
                    <a:gd name="T22" fmla="*/ 1516 w 2236"/>
                    <a:gd name="T23" fmla="*/ 57 h 68"/>
                    <a:gd name="T24" fmla="*/ 891 w 2236"/>
                    <a:gd name="T25" fmla="*/ 46 h 68"/>
                    <a:gd name="T26" fmla="*/ 398 w 2236"/>
                    <a:gd name="T27" fmla="*/ 30 h 68"/>
                    <a:gd name="T28" fmla="*/ 0 w 2236"/>
                    <a:gd name="T29" fmla="*/ 21 h 68"/>
                    <a:gd name="T30" fmla="*/ 0 w 2236"/>
                    <a:gd name="T31" fmla="*/ 0 h 68"/>
                    <a:gd name="T32" fmla="*/ 0 w 2236"/>
                    <a:gd name="T33" fmla="*/ 0 h 6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36"/>
                    <a:gd name="T52" fmla="*/ 0 h 68"/>
                    <a:gd name="T53" fmla="*/ 2236 w 2236"/>
                    <a:gd name="T54" fmla="*/ 68 h 6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36" h="68">
                      <a:moveTo>
                        <a:pt x="0" y="0"/>
                      </a:moveTo>
                      <a:lnTo>
                        <a:pt x="336" y="9"/>
                      </a:lnTo>
                      <a:lnTo>
                        <a:pt x="477" y="16"/>
                      </a:lnTo>
                      <a:lnTo>
                        <a:pt x="757" y="30"/>
                      </a:lnTo>
                      <a:lnTo>
                        <a:pt x="1207" y="34"/>
                      </a:lnTo>
                      <a:lnTo>
                        <a:pt x="1563" y="34"/>
                      </a:lnTo>
                      <a:lnTo>
                        <a:pt x="1933" y="39"/>
                      </a:lnTo>
                      <a:lnTo>
                        <a:pt x="2136" y="50"/>
                      </a:lnTo>
                      <a:lnTo>
                        <a:pt x="2236" y="51"/>
                      </a:lnTo>
                      <a:lnTo>
                        <a:pt x="2236" y="68"/>
                      </a:lnTo>
                      <a:lnTo>
                        <a:pt x="2038" y="68"/>
                      </a:lnTo>
                      <a:lnTo>
                        <a:pt x="1516" y="57"/>
                      </a:lnTo>
                      <a:lnTo>
                        <a:pt x="891" y="46"/>
                      </a:lnTo>
                      <a:lnTo>
                        <a:pt x="398" y="30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DB5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ea typeface="ＭＳ Ｐゴシック" pitchFamily="50" charset="-128"/>
                  </a:endParaRPr>
                </a:p>
              </p:txBody>
            </p:sp>
            <p:sp>
              <p:nvSpPr>
                <p:cNvPr id="51" name="Freeform 2132"/>
                <p:cNvSpPr>
                  <a:spLocks/>
                </p:cNvSpPr>
                <p:nvPr/>
              </p:nvSpPr>
              <p:spPr bwMode="auto">
                <a:xfrm>
                  <a:off x="1116" y="1408"/>
                  <a:ext cx="979" cy="38"/>
                </a:xfrm>
                <a:custGeom>
                  <a:avLst/>
                  <a:gdLst>
                    <a:gd name="T0" fmla="*/ 5 w 979"/>
                    <a:gd name="T1" fmla="*/ 0 h 38"/>
                    <a:gd name="T2" fmla="*/ 41 w 979"/>
                    <a:gd name="T3" fmla="*/ 0 h 38"/>
                    <a:gd name="T4" fmla="*/ 77 w 979"/>
                    <a:gd name="T5" fmla="*/ 0 h 38"/>
                    <a:gd name="T6" fmla="*/ 110 w 979"/>
                    <a:gd name="T7" fmla="*/ 0 h 38"/>
                    <a:gd name="T8" fmla="*/ 146 w 979"/>
                    <a:gd name="T9" fmla="*/ 0 h 38"/>
                    <a:gd name="T10" fmla="*/ 187 w 979"/>
                    <a:gd name="T11" fmla="*/ 0 h 38"/>
                    <a:gd name="T12" fmla="*/ 230 w 979"/>
                    <a:gd name="T13" fmla="*/ 0 h 38"/>
                    <a:gd name="T14" fmla="*/ 278 w 979"/>
                    <a:gd name="T15" fmla="*/ 0 h 38"/>
                    <a:gd name="T16" fmla="*/ 327 w 979"/>
                    <a:gd name="T17" fmla="*/ 0 h 38"/>
                    <a:gd name="T18" fmla="*/ 375 w 979"/>
                    <a:gd name="T19" fmla="*/ 0 h 38"/>
                    <a:gd name="T20" fmla="*/ 423 w 979"/>
                    <a:gd name="T21" fmla="*/ 0 h 38"/>
                    <a:gd name="T22" fmla="*/ 470 w 979"/>
                    <a:gd name="T23" fmla="*/ 0 h 38"/>
                    <a:gd name="T24" fmla="*/ 518 w 979"/>
                    <a:gd name="T25" fmla="*/ 0 h 38"/>
                    <a:gd name="T26" fmla="*/ 561 w 979"/>
                    <a:gd name="T27" fmla="*/ 0 h 38"/>
                    <a:gd name="T28" fmla="*/ 602 w 979"/>
                    <a:gd name="T29" fmla="*/ 0 h 38"/>
                    <a:gd name="T30" fmla="*/ 639 w 979"/>
                    <a:gd name="T31" fmla="*/ 0 h 38"/>
                    <a:gd name="T32" fmla="*/ 675 w 979"/>
                    <a:gd name="T33" fmla="*/ 0 h 38"/>
                    <a:gd name="T34" fmla="*/ 704 w 979"/>
                    <a:gd name="T35" fmla="*/ 0 h 38"/>
                    <a:gd name="T36" fmla="*/ 741 w 979"/>
                    <a:gd name="T37" fmla="*/ 2 h 38"/>
                    <a:gd name="T38" fmla="*/ 771 w 979"/>
                    <a:gd name="T39" fmla="*/ 2 h 38"/>
                    <a:gd name="T40" fmla="*/ 805 w 979"/>
                    <a:gd name="T41" fmla="*/ 4 h 38"/>
                    <a:gd name="T42" fmla="*/ 839 w 979"/>
                    <a:gd name="T43" fmla="*/ 6 h 38"/>
                    <a:gd name="T44" fmla="*/ 871 w 979"/>
                    <a:gd name="T45" fmla="*/ 11 h 38"/>
                    <a:gd name="T46" fmla="*/ 902 w 979"/>
                    <a:gd name="T47" fmla="*/ 15 h 38"/>
                    <a:gd name="T48" fmla="*/ 945 w 979"/>
                    <a:gd name="T49" fmla="*/ 20 h 38"/>
                    <a:gd name="T50" fmla="*/ 979 w 979"/>
                    <a:gd name="T51" fmla="*/ 29 h 38"/>
                    <a:gd name="T52" fmla="*/ 950 w 979"/>
                    <a:gd name="T53" fmla="*/ 36 h 38"/>
                    <a:gd name="T54" fmla="*/ 902 w 979"/>
                    <a:gd name="T55" fmla="*/ 38 h 38"/>
                    <a:gd name="T56" fmla="*/ 868 w 979"/>
                    <a:gd name="T57" fmla="*/ 38 h 38"/>
                    <a:gd name="T58" fmla="*/ 832 w 979"/>
                    <a:gd name="T59" fmla="*/ 38 h 38"/>
                    <a:gd name="T60" fmla="*/ 796 w 979"/>
                    <a:gd name="T61" fmla="*/ 36 h 38"/>
                    <a:gd name="T62" fmla="*/ 763 w 979"/>
                    <a:gd name="T63" fmla="*/ 34 h 38"/>
                    <a:gd name="T64" fmla="*/ 736 w 979"/>
                    <a:gd name="T65" fmla="*/ 34 h 38"/>
                    <a:gd name="T66" fmla="*/ 700 w 979"/>
                    <a:gd name="T67" fmla="*/ 34 h 38"/>
                    <a:gd name="T68" fmla="*/ 687 w 979"/>
                    <a:gd name="T69" fmla="*/ 31 h 38"/>
                    <a:gd name="T70" fmla="*/ 650 w 979"/>
                    <a:gd name="T71" fmla="*/ 25 h 38"/>
                    <a:gd name="T72" fmla="*/ 621 w 979"/>
                    <a:gd name="T73" fmla="*/ 24 h 38"/>
                    <a:gd name="T74" fmla="*/ 587 w 979"/>
                    <a:gd name="T75" fmla="*/ 24 h 38"/>
                    <a:gd name="T76" fmla="*/ 559 w 979"/>
                    <a:gd name="T77" fmla="*/ 25 h 38"/>
                    <a:gd name="T78" fmla="*/ 514 w 979"/>
                    <a:gd name="T79" fmla="*/ 25 h 38"/>
                    <a:gd name="T80" fmla="*/ 478 w 979"/>
                    <a:gd name="T81" fmla="*/ 25 h 38"/>
                    <a:gd name="T82" fmla="*/ 446 w 979"/>
                    <a:gd name="T83" fmla="*/ 24 h 38"/>
                    <a:gd name="T84" fmla="*/ 412 w 979"/>
                    <a:gd name="T85" fmla="*/ 24 h 38"/>
                    <a:gd name="T86" fmla="*/ 375 w 979"/>
                    <a:gd name="T87" fmla="*/ 24 h 38"/>
                    <a:gd name="T88" fmla="*/ 337 w 979"/>
                    <a:gd name="T89" fmla="*/ 24 h 38"/>
                    <a:gd name="T90" fmla="*/ 298 w 979"/>
                    <a:gd name="T91" fmla="*/ 24 h 38"/>
                    <a:gd name="T92" fmla="*/ 262 w 979"/>
                    <a:gd name="T93" fmla="*/ 24 h 38"/>
                    <a:gd name="T94" fmla="*/ 223 w 979"/>
                    <a:gd name="T95" fmla="*/ 22 h 38"/>
                    <a:gd name="T96" fmla="*/ 187 w 979"/>
                    <a:gd name="T97" fmla="*/ 22 h 38"/>
                    <a:gd name="T98" fmla="*/ 152 w 979"/>
                    <a:gd name="T99" fmla="*/ 20 h 38"/>
                    <a:gd name="T100" fmla="*/ 119 w 979"/>
                    <a:gd name="T101" fmla="*/ 20 h 38"/>
                    <a:gd name="T102" fmla="*/ 89 w 979"/>
                    <a:gd name="T103" fmla="*/ 20 h 38"/>
                    <a:gd name="T104" fmla="*/ 46 w 979"/>
                    <a:gd name="T105" fmla="*/ 20 h 38"/>
                    <a:gd name="T106" fmla="*/ 10 w 979"/>
                    <a:gd name="T107" fmla="*/ 20 h 38"/>
                    <a:gd name="T108" fmla="*/ 0 w 979"/>
                    <a:gd name="T109" fmla="*/ 2 h 3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979"/>
                    <a:gd name="T166" fmla="*/ 0 h 38"/>
                    <a:gd name="T167" fmla="*/ 979 w 979"/>
                    <a:gd name="T168" fmla="*/ 38 h 38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979" h="38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57" y="0"/>
                      </a:lnTo>
                      <a:lnTo>
                        <a:pt x="66" y="0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100" y="0"/>
                      </a:lnTo>
                      <a:lnTo>
                        <a:pt x="110" y="0"/>
                      </a:lnTo>
                      <a:lnTo>
                        <a:pt x="121" y="0"/>
                      </a:lnTo>
                      <a:lnTo>
                        <a:pt x="134" y="0"/>
                      </a:lnTo>
                      <a:lnTo>
                        <a:pt x="146" y="0"/>
                      </a:lnTo>
                      <a:lnTo>
                        <a:pt x="161" y="0"/>
                      </a:lnTo>
                      <a:lnTo>
                        <a:pt x="173" y="0"/>
                      </a:lnTo>
                      <a:lnTo>
                        <a:pt x="187" y="0"/>
                      </a:lnTo>
                      <a:lnTo>
                        <a:pt x="203" y="0"/>
                      </a:lnTo>
                      <a:lnTo>
                        <a:pt x="216" y="0"/>
                      </a:lnTo>
                      <a:lnTo>
                        <a:pt x="230" y="0"/>
                      </a:lnTo>
                      <a:lnTo>
                        <a:pt x="246" y="0"/>
                      </a:lnTo>
                      <a:lnTo>
                        <a:pt x="262" y="0"/>
                      </a:lnTo>
                      <a:lnTo>
                        <a:pt x="278" y="0"/>
                      </a:lnTo>
                      <a:lnTo>
                        <a:pt x="294" y="0"/>
                      </a:lnTo>
                      <a:lnTo>
                        <a:pt x="311" y="0"/>
                      </a:lnTo>
                      <a:lnTo>
                        <a:pt x="327" y="0"/>
                      </a:lnTo>
                      <a:lnTo>
                        <a:pt x="343" y="0"/>
                      </a:lnTo>
                      <a:lnTo>
                        <a:pt x="359" y="0"/>
                      </a:lnTo>
                      <a:lnTo>
                        <a:pt x="375" y="0"/>
                      </a:lnTo>
                      <a:lnTo>
                        <a:pt x="391" y="0"/>
                      </a:lnTo>
                      <a:lnTo>
                        <a:pt x="407" y="0"/>
                      </a:lnTo>
                      <a:lnTo>
                        <a:pt x="423" y="0"/>
                      </a:lnTo>
                      <a:lnTo>
                        <a:pt x="439" y="0"/>
                      </a:lnTo>
                      <a:lnTo>
                        <a:pt x="455" y="0"/>
                      </a:lnTo>
                      <a:lnTo>
                        <a:pt x="470" y="0"/>
                      </a:lnTo>
                      <a:lnTo>
                        <a:pt x="486" y="0"/>
                      </a:lnTo>
                      <a:lnTo>
                        <a:pt x="502" y="0"/>
                      </a:lnTo>
                      <a:lnTo>
                        <a:pt x="518" y="0"/>
                      </a:lnTo>
                      <a:lnTo>
                        <a:pt x="532" y="0"/>
                      </a:lnTo>
                      <a:lnTo>
                        <a:pt x="546" y="0"/>
                      </a:lnTo>
                      <a:lnTo>
                        <a:pt x="561" y="0"/>
                      </a:lnTo>
                      <a:lnTo>
                        <a:pt x="577" y="0"/>
                      </a:lnTo>
                      <a:lnTo>
                        <a:pt x="589" y="0"/>
                      </a:lnTo>
                      <a:lnTo>
                        <a:pt x="602" y="0"/>
                      </a:lnTo>
                      <a:lnTo>
                        <a:pt x="614" y="0"/>
                      </a:lnTo>
                      <a:lnTo>
                        <a:pt x="629" y="0"/>
                      </a:lnTo>
                      <a:lnTo>
                        <a:pt x="639" y="0"/>
                      </a:lnTo>
                      <a:lnTo>
                        <a:pt x="652" y="0"/>
                      </a:lnTo>
                      <a:lnTo>
                        <a:pt x="662" y="0"/>
                      </a:lnTo>
                      <a:lnTo>
                        <a:pt x="675" y="0"/>
                      </a:lnTo>
                      <a:lnTo>
                        <a:pt x="684" y="0"/>
                      </a:lnTo>
                      <a:lnTo>
                        <a:pt x="695" y="0"/>
                      </a:lnTo>
                      <a:lnTo>
                        <a:pt x="704" y="0"/>
                      </a:lnTo>
                      <a:lnTo>
                        <a:pt x="712" y="0"/>
                      </a:lnTo>
                      <a:lnTo>
                        <a:pt x="727" y="0"/>
                      </a:lnTo>
                      <a:lnTo>
                        <a:pt x="741" y="2"/>
                      </a:lnTo>
                      <a:lnTo>
                        <a:pt x="750" y="2"/>
                      </a:lnTo>
                      <a:lnTo>
                        <a:pt x="761" y="2"/>
                      </a:lnTo>
                      <a:lnTo>
                        <a:pt x="771" y="2"/>
                      </a:lnTo>
                      <a:lnTo>
                        <a:pt x="782" y="2"/>
                      </a:lnTo>
                      <a:lnTo>
                        <a:pt x="793" y="2"/>
                      </a:lnTo>
                      <a:lnTo>
                        <a:pt x="805" y="4"/>
                      </a:lnTo>
                      <a:lnTo>
                        <a:pt x="816" y="4"/>
                      </a:lnTo>
                      <a:lnTo>
                        <a:pt x="829" y="6"/>
                      </a:lnTo>
                      <a:lnTo>
                        <a:pt x="839" y="6"/>
                      </a:lnTo>
                      <a:lnTo>
                        <a:pt x="850" y="8"/>
                      </a:lnTo>
                      <a:lnTo>
                        <a:pt x="861" y="9"/>
                      </a:lnTo>
                      <a:lnTo>
                        <a:pt x="871" y="11"/>
                      </a:lnTo>
                      <a:lnTo>
                        <a:pt x="880" y="11"/>
                      </a:lnTo>
                      <a:lnTo>
                        <a:pt x="891" y="13"/>
                      </a:lnTo>
                      <a:lnTo>
                        <a:pt x="902" y="15"/>
                      </a:lnTo>
                      <a:lnTo>
                        <a:pt x="913" y="17"/>
                      </a:lnTo>
                      <a:lnTo>
                        <a:pt x="929" y="17"/>
                      </a:lnTo>
                      <a:lnTo>
                        <a:pt x="945" y="20"/>
                      </a:lnTo>
                      <a:lnTo>
                        <a:pt x="957" y="22"/>
                      </a:lnTo>
                      <a:lnTo>
                        <a:pt x="968" y="25"/>
                      </a:lnTo>
                      <a:lnTo>
                        <a:pt x="979" y="29"/>
                      </a:lnTo>
                      <a:lnTo>
                        <a:pt x="973" y="34"/>
                      </a:lnTo>
                      <a:lnTo>
                        <a:pt x="963" y="34"/>
                      </a:lnTo>
                      <a:lnTo>
                        <a:pt x="950" y="36"/>
                      </a:lnTo>
                      <a:lnTo>
                        <a:pt x="932" y="36"/>
                      </a:lnTo>
                      <a:lnTo>
                        <a:pt x="914" y="38"/>
                      </a:lnTo>
                      <a:lnTo>
                        <a:pt x="902" y="38"/>
                      </a:lnTo>
                      <a:lnTo>
                        <a:pt x="891" y="38"/>
                      </a:lnTo>
                      <a:lnTo>
                        <a:pt x="879" y="38"/>
                      </a:lnTo>
                      <a:lnTo>
                        <a:pt x="868" y="38"/>
                      </a:lnTo>
                      <a:lnTo>
                        <a:pt x="855" y="38"/>
                      </a:lnTo>
                      <a:lnTo>
                        <a:pt x="845" y="38"/>
                      </a:lnTo>
                      <a:lnTo>
                        <a:pt x="832" y="38"/>
                      </a:lnTo>
                      <a:lnTo>
                        <a:pt x="821" y="38"/>
                      </a:lnTo>
                      <a:lnTo>
                        <a:pt x="809" y="36"/>
                      </a:lnTo>
                      <a:lnTo>
                        <a:pt x="796" y="36"/>
                      </a:lnTo>
                      <a:lnTo>
                        <a:pt x="784" y="36"/>
                      </a:lnTo>
                      <a:lnTo>
                        <a:pt x="773" y="36"/>
                      </a:lnTo>
                      <a:lnTo>
                        <a:pt x="763" y="34"/>
                      </a:lnTo>
                      <a:lnTo>
                        <a:pt x="752" y="34"/>
                      </a:lnTo>
                      <a:lnTo>
                        <a:pt x="743" y="34"/>
                      </a:lnTo>
                      <a:lnTo>
                        <a:pt x="736" y="34"/>
                      </a:lnTo>
                      <a:lnTo>
                        <a:pt x="718" y="34"/>
                      </a:lnTo>
                      <a:lnTo>
                        <a:pt x="707" y="34"/>
                      </a:lnTo>
                      <a:lnTo>
                        <a:pt x="700" y="34"/>
                      </a:lnTo>
                      <a:lnTo>
                        <a:pt x="698" y="34"/>
                      </a:lnTo>
                      <a:lnTo>
                        <a:pt x="695" y="33"/>
                      </a:lnTo>
                      <a:lnTo>
                        <a:pt x="687" y="31"/>
                      </a:lnTo>
                      <a:lnTo>
                        <a:pt x="675" y="29"/>
                      </a:lnTo>
                      <a:lnTo>
                        <a:pt x="661" y="27"/>
                      </a:lnTo>
                      <a:lnTo>
                        <a:pt x="650" y="25"/>
                      </a:lnTo>
                      <a:lnTo>
                        <a:pt x="641" y="24"/>
                      </a:lnTo>
                      <a:lnTo>
                        <a:pt x="630" y="24"/>
                      </a:lnTo>
                      <a:lnTo>
                        <a:pt x="621" y="24"/>
                      </a:lnTo>
                      <a:lnTo>
                        <a:pt x="609" y="22"/>
                      </a:lnTo>
                      <a:lnTo>
                        <a:pt x="598" y="22"/>
                      </a:lnTo>
                      <a:lnTo>
                        <a:pt x="587" y="24"/>
                      </a:lnTo>
                      <a:lnTo>
                        <a:pt x="577" y="25"/>
                      </a:lnTo>
                      <a:lnTo>
                        <a:pt x="568" y="25"/>
                      </a:lnTo>
                      <a:lnTo>
                        <a:pt x="559" y="25"/>
                      </a:lnTo>
                      <a:lnTo>
                        <a:pt x="546" y="25"/>
                      </a:lnTo>
                      <a:lnTo>
                        <a:pt x="532" y="25"/>
                      </a:lnTo>
                      <a:lnTo>
                        <a:pt x="514" y="25"/>
                      </a:lnTo>
                      <a:lnTo>
                        <a:pt x="498" y="25"/>
                      </a:lnTo>
                      <a:lnTo>
                        <a:pt x="487" y="25"/>
                      </a:lnTo>
                      <a:lnTo>
                        <a:pt x="478" y="25"/>
                      </a:lnTo>
                      <a:lnTo>
                        <a:pt x="468" y="25"/>
                      </a:lnTo>
                      <a:lnTo>
                        <a:pt x="459" y="25"/>
                      </a:lnTo>
                      <a:lnTo>
                        <a:pt x="446" y="24"/>
                      </a:lnTo>
                      <a:lnTo>
                        <a:pt x="436" y="24"/>
                      </a:lnTo>
                      <a:lnTo>
                        <a:pt x="423" y="24"/>
                      </a:lnTo>
                      <a:lnTo>
                        <a:pt x="412" y="24"/>
                      </a:lnTo>
                      <a:lnTo>
                        <a:pt x="400" y="24"/>
                      </a:lnTo>
                      <a:lnTo>
                        <a:pt x="387" y="24"/>
                      </a:lnTo>
                      <a:lnTo>
                        <a:pt x="375" y="24"/>
                      </a:lnTo>
                      <a:lnTo>
                        <a:pt x="364" y="24"/>
                      </a:lnTo>
                      <a:lnTo>
                        <a:pt x="350" y="24"/>
                      </a:lnTo>
                      <a:lnTo>
                        <a:pt x="337" y="24"/>
                      </a:lnTo>
                      <a:lnTo>
                        <a:pt x="325" y="24"/>
                      </a:lnTo>
                      <a:lnTo>
                        <a:pt x="312" y="24"/>
                      </a:lnTo>
                      <a:lnTo>
                        <a:pt x="298" y="24"/>
                      </a:lnTo>
                      <a:lnTo>
                        <a:pt x="287" y="24"/>
                      </a:lnTo>
                      <a:lnTo>
                        <a:pt x="273" y="24"/>
                      </a:lnTo>
                      <a:lnTo>
                        <a:pt x="262" y="24"/>
                      </a:lnTo>
                      <a:lnTo>
                        <a:pt x="248" y="22"/>
                      </a:lnTo>
                      <a:lnTo>
                        <a:pt x="236" y="22"/>
                      </a:lnTo>
                      <a:lnTo>
                        <a:pt x="223" y="22"/>
                      </a:lnTo>
                      <a:lnTo>
                        <a:pt x="212" y="22"/>
                      </a:lnTo>
                      <a:lnTo>
                        <a:pt x="198" y="22"/>
                      </a:lnTo>
                      <a:lnTo>
                        <a:pt x="187" y="22"/>
                      </a:lnTo>
                      <a:lnTo>
                        <a:pt x="173" y="22"/>
                      </a:lnTo>
                      <a:lnTo>
                        <a:pt x="164" y="22"/>
                      </a:lnTo>
                      <a:lnTo>
                        <a:pt x="152" y="20"/>
                      </a:lnTo>
                      <a:lnTo>
                        <a:pt x="139" y="20"/>
                      </a:lnTo>
                      <a:lnTo>
                        <a:pt x="130" y="20"/>
                      </a:lnTo>
                      <a:lnTo>
                        <a:pt x="119" y="20"/>
                      </a:lnTo>
                      <a:lnTo>
                        <a:pt x="109" y="20"/>
                      </a:lnTo>
                      <a:lnTo>
                        <a:pt x="98" y="20"/>
                      </a:lnTo>
                      <a:lnTo>
                        <a:pt x="89" y="20"/>
                      </a:lnTo>
                      <a:lnTo>
                        <a:pt x="80" y="20"/>
                      </a:lnTo>
                      <a:lnTo>
                        <a:pt x="60" y="20"/>
                      </a:lnTo>
                      <a:lnTo>
                        <a:pt x="46" y="20"/>
                      </a:lnTo>
                      <a:lnTo>
                        <a:pt x="32" y="20"/>
                      </a:lnTo>
                      <a:lnTo>
                        <a:pt x="21" y="20"/>
                      </a:lnTo>
                      <a:lnTo>
                        <a:pt x="10" y="20"/>
                      </a:lnTo>
                      <a:lnTo>
                        <a:pt x="5" y="20"/>
                      </a:lnTo>
                      <a:lnTo>
                        <a:pt x="0" y="2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DEDE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ea typeface="ＭＳ Ｐゴシック" pitchFamily="50" charset="-128"/>
                  </a:endParaRPr>
                </a:p>
              </p:txBody>
            </p:sp>
            <p:sp>
              <p:nvSpPr>
                <p:cNvPr id="52" name="Freeform 2133"/>
                <p:cNvSpPr>
                  <a:spLocks/>
                </p:cNvSpPr>
                <p:nvPr/>
              </p:nvSpPr>
              <p:spPr bwMode="auto">
                <a:xfrm>
                  <a:off x="2175" y="1428"/>
                  <a:ext cx="834" cy="36"/>
                </a:xfrm>
                <a:custGeom>
                  <a:avLst/>
                  <a:gdLst>
                    <a:gd name="T0" fmla="*/ 829 w 834"/>
                    <a:gd name="T1" fmla="*/ 13 h 36"/>
                    <a:gd name="T2" fmla="*/ 799 w 834"/>
                    <a:gd name="T3" fmla="*/ 11 h 36"/>
                    <a:gd name="T4" fmla="*/ 752 w 834"/>
                    <a:gd name="T5" fmla="*/ 11 h 36"/>
                    <a:gd name="T6" fmla="*/ 720 w 834"/>
                    <a:gd name="T7" fmla="*/ 9 h 36"/>
                    <a:gd name="T8" fmla="*/ 688 w 834"/>
                    <a:gd name="T9" fmla="*/ 9 h 36"/>
                    <a:gd name="T10" fmla="*/ 650 w 834"/>
                    <a:gd name="T11" fmla="*/ 7 h 36"/>
                    <a:gd name="T12" fmla="*/ 615 w 834"/>
                    <a:gd name="T13" fmla="*/ 7 h 36"/>
                    <a:gd name="T14" fmla="*/ 575 w 834"/>
                    <a:gd name="T15" fmla="*/ 7 h 36"/>
                    <a:gd name="T16" fmla="*/ 536 w 834"/>
                    <a:gd name="T17" fmla="*/ 5 h 36"/>
                    <a:gd name="T18" fmla="*/ 495 w 834"/>
                    <a:gd name="T19" fmla="*/ 4 h 36"/>
                    <a:gd name="T20" fmla="*/ 457 w 834"/>
                    <a:gd name="T21" fmla="*/ 4 h 36"/>
                    <a:gd name="T22" fmla="*/ 418 w 834"/>
                    <a:gd name="T23" fmla="*/ 2 h 36"/>
                    <a:gd name="T24" fmla="*/ 382 w 834"/>
                    <a:gd name="T25" fmla="*/ 2 h 36"/>
                    <a:gd name="T26" fmla="*/ 348 w 834"/>
                    <a:gd name="T27" fmla="*/ 0 h 36"/>
                    <a:gd name="T28" fmla="*/ 318 w 834"/>
                    <a:gd name="T29" fmla="*/ 0 h 36"/>
                    <a:gd name="T30" fmla="*/ 288 w 834"/>
                    <a:gd name="T31" fmla="*/ 0 h 36"/>
                    <a:gd name="T32" fmla="*/ 252 w 834"/>
                    <a:gd name="T33" fmla="*/ 0 h 36"/>
                    <a:gd name="T34" fmla="*/ 216 w 834"/>
                    <a:gd name="T35" fmla="*/ 0 h 36"/>
                    <a:gd name="T36" fmla="*/ 163 w 834"/>
                    <a:gd name="T37" fmla="*/ 4 h 36"/>
                    <a:gd name="T38" fmla="*/ 130 w 834"/>
                    <a:gd name="T39" fmla="*/ 5 h 36"/>
                    <a:gd name="T40" fmla="*/ 86 w 834"/>
                    <a:gd name="T41" fmla="*/ 13 h 36"/>
                    <a:gd name="T42" fmla="*/ 34 w 834"/>
                    <a:gd name="T43" fmla="*/ 16 h 36"/>
                    <a:gd name="T44" fmla="*/ 5 w 834"/>
                    <a:gd name="T45" fmla="*/ 23 h 36"/>
                    <a:gd name="T46" fmla="*/ 2 w 834"/>
                    <a:gd name="T47" fmla="*/ 23 h 36"/>
                    <a:gd name="T48" fmla="*/ 29 w 834"/>
                    <a:gd name="T49" fmla="*/ 22 h 36"/>
                    <a:gd name="T50" fmla="*/ 61 w 834"/>
                    <a:gd name="T51" fmla="*/ 20 h 36"/>
                    <a:gd name="T52" fmla="*/ 102 w 834"/>
                    <a:gd name="T53" fmla="*/ 20 h 36"/>
                    <a:gd name="T54" fmla="*/ 148 w 834"/>
                    <a:gd name="T55" fmla="*/ 20 h 36"/>
                    <a:gd name="T56" fmla="*/ 195 w 834"/>
                    <a:gd name="T57" fmla="*/ 18 h 36"/>
                    <a:gd name="T58" fmla="*/ 241 w 834"/>
                    <a:gd name="T59" fmla="*/ 16 h 36"/>
                    <a:gd name="T60" fmla="*/ 286 w 834"/>
                    <a:gd name="T61" fmla="*/ 16 h 36"/>
                    <a:gd name="T62" fmla="*/ 322 w 834"/>
                    <a:gd name="T63" fmla="*/ 16 h 36"/>
                    <a:gd name="T64" fmla="*/ 361 w 834"/>
                    <a:gd name="T65" fmla="*/ 20 h 36"/>
                    <a:gd name="T66" fmla="*/ 389 w 834"/>
                    <a:gd name="T67" fmla="*/ 20 h 36"/>
                    <a:gd name="T68" fmla="*/ 420 w 834"/>
                    <a:gd name="T69" fmla="*/ 23 h 36"/>
                    <a:gd name="T70" fmla="*/ 452 w 834"/>
                    <a:gd name="T71" fmla="*/ 25 h 36"/>
                    <a:gd name="T72" fmla="*/ 488 w 834"/>
                    <a:gd name="T73" fmla="*/ 29 h 36"/>
                    <a:gd name="T74" fmla="*/ 525 w 834"/>
                    <a:gd name="T75" fmla="*/ 32 h 36"/>
                    <a:gd name="T76" fmla="*/ 563 w 834"/>
                    <a:gd name="T77" fmla="*/ 34 h 36"/>
                    <a:gd name="T78" fmla="*/ 595 w 834"/>
                    <a:gd name="T79" fmla="*/ 34 h 36"/>
                    <a:gd name="T80" fmla="*/ 641 w 834"/>
                    <a:gd name="T81" fmla="*/ 34 h 36"/>
                    <a:gd name="T82" fmla="*/ 670 w 834"/>
                    <a:gd name="T83" fmla="*/ 30 h 36"/>
                    <a:gd name="T84" fmla="*/ 704 w 834"/>
                    <a:gd name="T85" fmla="*/ 25 h 36"/>
                    <a:gd name="T86" fmla="*/ 745 w 834"/>
                    <a:gd name="T87" fmla="*/ 20 h 36"/>
                    <a:gd name="T88" fmla="*/ 788 w 834"/>
                    <a:gd name="T89" fmla="*/ 16 h 36"/>
                    <a:gd name="T90" fmla="*/ 822 w 834"/>
                    <a:gd name="T91" fmla="*/ 14 h 36"/>
                    <a:gd name="T92" fmla="*/ 834 w 834"/>
                    <a:gd name="T93" fmla="*/ 14 h 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834"/>
                    <a:gd name="T142" fmla="*/ 0 h 36"/>
                    <a:gd name="T143" fmla="*/ 834 w 834"/>
                    <a:gd name="T144" fmla="*/ 36 h 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834" h="36">
                      <a:moveTo>
                        <a:pt x="834" y="14"/>
                      </a:moveTo>
                      <a:lnTo>
                        <a:pt x="833" y="13"/>
                      </a:lnTo>
                      <a:lnTo>
                        <a:pt x="829" y="13"/>
                      </a:lnTo>
                      <a:lnTo>
                        <a:pt x="822" y="13"/>
                      </a:lnTo>
                      <a:lnTo>
                        <a:pt x="813" y="13"/>
                      </a:lnTo>
                      <a:lnTo>
                        <a:pt x="799" y="11"/>
                      </a:lnTo>
                      <a:lnTo>
                        <a:pt x="782" y="11"/>
                      </a:lnTo>
                      <a:lnTo>
                        <a:pt x="768" y="11"/>
                      </a:lnTo>
                      <a:lnTo>
                        <a:pt x="752" y="11"/>
                      </a:lnTo>
                      <a:lnTo>
                        <a:pt x="741" y="9"/>
                      </a:lnTo>
                      <a:lnTo>
                        <a:pt x="731" y="9"/>
                      </a:lnTo>
                      <a:lnTo>
                        <a:pt x="720" y="9"/>
                      </a:lnTo>
                      <a:lnTo>
                        <a:pt x="711" y="9"/>
                      </a:lnTo>
                      <a:lnTo>
                        <a:pt x="699" y="9"/>
                      </a:lnTo>
                      <a:lnTo>
                        <a:pt x="688" y="9"/>
                      </a:lnTo>
                      <a:lnTo>
                        <a:pt x="675" y="9"/>
                      </a:lnTo>
                      <a:lnTo>
                        <a:pt x="665" y="9"/>
                      </a:lnTo>
                      <a:lnTo>
                        <a:pt x="650" y="7"/>
                      </a:lnTo>
                      <a:lnTo>
                        <a:pt x="640" y="7"/>
                      </a:lnTo>
                      <a:lnTo>
                        <a:pt x="625" y="7"/>
                      </a:lnTo>
                      <a:lnTo>
                        <a:pt x="615" y="7"/>
                      </a:lnTo>
                      <a:lnTo>
                        <a:pt x="600" y="7"/>
                      </a:lnTo>
                      <a:lnTo>
                        <a:pt x="590" y="7"/>
                      </a:lnTo>
                      <a:lnTo>
                        <a:pt x="575" y="7"/>
                      </a:lnTo>
                      <a:lnTo>
                        <a:pt x="565" y="7"/>
                      </a:lnTo>
                      <a:lnTo>
                        <a:pt x="550" y="5"/>
                      </a:lnTo>
                      <a:lnTo>
                        <a:pt x="536" y="5"/>
                      </a:lnTo>
                      <a:lnTo>
                        <a:pt x="522" y="5"/>
                      </a:lnTo>
                      <a:lnTo>
                        <a:pt x="509" y="5"/>
                      </a:lnTo>
                      <a:lnTo>
                        <a:pt x="495" y="4"/>
                      </a:lnTo>
                      <a:lnTo>
                        <a:pt x="482" y="4"/>
                      </a:lnTo>
                      <a:lnTo>
                        <a:pt x="468" y="4"/>
                      </a:lnTo>
                      <a:lnTo>
                        <a:pt x="457" y="4"/>
                      </a:lnTo>
                      <a:lnTo>
                        <a:pt x="443" y="2"/>
                      </a:lnTo>
                      <a:lnTo>
                        <a:pt x="431" y="2"/>
                      </a:lnTo>
                      <a:lnTo>
                        <a:pt x="418" y="2"/>
                      </a:lnTo>
                      <a:lnTo>
                        <a:pt x="406" y="2"/>
                      </a:lnTo>
                      <a:lnTo>
                        <a:pt x="393" y="2"/>
                      </a:lnTo>
                      <a:lnTo>
                        <a:pt x="382" y="2"/>
                      </a:lnTo>
                      <a:lnTo>
                        <a:pt x="372" y="2"/>
                      </a:lnTo>
                      <a:lnTo>
                        <a:pt x="361" y="2"/>
                      </a:lnTo>
                      <a:lnTo>
                        <a:pt x="348" y="0"/>
                      </a:lnTo>
                      <a:lnTo>
                        <a:pt x="338" y="0"/>
                      </a:lnTo>
                      <a:lnTo>
                        <a:pt x="327" y="0"/>
                      </a:lnTo>
                      <a:lnTo>
                        <a:pt x="318" y="0"/>
                      </a:lnTo>
                      <a:lnTo>
                        <a:pt x="307" y="0"/>
                      </a:lnTo>
                      <a:lnTo>
                        <a:pt x="297" y="0"/>
                      </a:lnTo>
                      <a:lnTo>
                        <a:pt x="288" y="0"/>
                      </a:lnTo>
                      <a:lnTo>
                        <a:pt x="281" y="0"/>
                      </a:lnTo>
                      <a:lnTo>
                        <a:pt x="264" y="0"/>
                      </a:lnTo>
                      <a:lnTo>
                        <a:pt x="252" y="0"/>
                      </a:lnTo>
                      <a:lnTo>
                        <a:pt x="241" y="0"/>
                      </a:lnTo>
                      <a:lnTo>
                        <a:pt x="234" y="0"/>
                      </a:lnTo>
                      <a:lnTo>
                        <a:pt x="216" y="0"/>
                      </a:lnTo>
                      <a:lnTo>
                        <a:pt x="198" y="0"/>
                      </a:lnTo>
                      <a:lnTo>
                        <a:pt x="180" y="0"/>
                      </a:lnTo>
                      <a:lnTo>
                        <a:pt x="163" y="4"/>
                      </a:lnTo>
                      <a:lnTo>
                        <a:pt x="152" y="4"/>
                      </a:lnTo>
                      <a:lnTo>
                        <a:pt x="141" y="4"/>
                      </a:lnTo>
                      <a:lnTo>
                        <a:pt x="130" y="5"/>
                      </a:lnTo>
                      <a:lnTo>
                        <a:pt x="122" y="7"/>
                      </a:lnTo>
                      <a:lnTo>
                        <a:pt x="102" y="9"/>
                      </a:lnTo>
                      <a:lnTo>
                        <a:pt x="86" y="13"/>
                      </a:lnTo>
                      <a:lnTo>
                        <a:pt x="66" y="13"/>
                      </a:lnTo>
                      <a:lnTo>
                        <a:pt x="50" y="16"/>
                      </a:lnTo>
                      <a:lnTo>
                        <a:pt x="34" y="16"/>
                      </a:lnTo>
                      <a:lnTo>
                        <a:pt x="23" y="20"/>
                      </a:lnTo>
                      <a:lnTo>
                        <a:pt x="13" y="22"/>
                      </a:lnTo>
                      <a:lnTo>
                        <a:pt x="5" y="23"/>
                      </a:lnTo>
                      <a:lnTo>
                        <a:pt x="0" y="23"/>
                      </a:lnTo>
                      <a:lnTo>
                        <a:pt x="0" y="25"/>
                      </a:lnTo>
                      <a:lnTo>
                        <a:pt x="2" y="23"/>
                      </a:lnTo>
                      <a:lnTo>
                        <a:pt x="13" y="23"/>
                      </a:lnTo>
                      <a:lnTo>
                        <a:pt x="18" y="22"/>
                      </a:lnTo>
                      <a:lnTo>
                        <a:pt x="29" y="22"/>
                      </a:lnTo>
                      <a:lnTo>
                        <a:pt x="38" y="22"/>
                      </a:lnTo>
                      <a:lnTo>
                        <a:pt x="50" y="22"/>
                      </a:lnTo>
                      <a:lnTo>
                        <a:pt x="61" y="20"/>
                      </a:lnTo>
                      <a:lnTo>
                        <a:pt x="73" y="20"/>
                      </a:lnTo>
                      <a:lnTo>
                        <a:pt x="86" y="20"/>
                      </a:lnTo>
                      <a:lnTo>
                        <a:pt x="102" y="20"/>
                      </a:lnTo>
                      <a:lnTo>
                        <a:pt x="116" y="20"/>
                      </a:lnTo>
                      <a:lnTo>
                        <a:pt x="132" y="20"/>
                      </a:lnTo>
                      <a:lnTo>
                        <a:pt x="148" y="20"/>
                      </a:lnTo>
                      <a:lnTo>
                        <a:pt x="164" y="20"/>
                      </a:lnTo>
                      <a:lnTo>
                        <a:pt x="179" y="18"/>
                      </a:lnTo>
                      <a:lnTo>
                        <a:pt x="195" y="18"/>
                      </a:lnTo>
                      <a:lnTo>
                        <a:pt x="211" y="18"/>
                      </a:lnTo>
                      <a:lnTo>
                        <a:pt x="227" y="18"/>
                      </a:lnTo>
                      <a:lnTo>
                        <a:pt x="241" y="16"/>
                      </a:lnTo>
                      <a:lnTo>
                        <a:pt x="256" y="16"/>
                      </a:lnTo>
                      <a:lnTo>
                        <a:pt x="270" y="16"/>
                      </a:lnTo>
                      <a:lnTo>
                        <a:pt x="286" y="16"/>
                      </a:lnTo>
                      <a:lnTo>
                        <a:pt x="298" y="16"/>
                      </a:lnTo>
                      <a:lnTo>
                        <a:pt x="311" y="16"/>
                      </a:lnTo>
                      <a:lnTo>
                        <a:pt x="322" y="16"/>
                      </a:lnTo>
                      <a:lnTo>
                        <a:pt x="332" y="16"/>
                      </a:lnTo>
                      <a:lnTo>
                        <a:pt x="348" y="18"/>
                      </a:lnTo>
                      <a:lnTo>
                        <a:pt x="361" y="20"/>
                      </a:lnTo>
                      <a:lnTo>
                        <a:pt x="368" y="20"/>
                      </a:lnTo>
                      <a:lnTo>
                        <a:pt x="382" y="20"/>
                      </a:lnTo>
                      <a:lnTo>
                        <a:pt x="389" y="20"/>
                      </a:lnTo>
                      <a:lnTo>
                        <a:pt x="398" y="22"/>
                      </a:lnTo>
                      <a:lnTo>
                        <a:pt x="409" y="22"/>
                      </a:lnTo>
                      <a:lnTo>
                        <a:pt x="420" y="23"/>
                      </a:lnTo>
                      <a:lnTo>
                        <a:pt x="429" y="23"/>
                      </a:lnTo>
                      <a:lnTo>
                        <a:pt x="439" y="25"/>
                      </a:lnTo>
                      <a:lnTo>
                        <a:pt x="452" y="25"/>
                      </a:lnTo>
                      <a:lnTo>
                        <a:pt x="465" y="27"/>
                      </a:lnTo>
                      <a:lnTo>
                        <a:pt x="475" y="27"/>
                      </a:lnTo>
                      <a:lnTo>
                        <a:pt x="488" y="29"/>
                      </a:lnTo>
                      <a:lnTo>
                        <a:pt x="500" y="30"/>
                      </a:lnTo>
                      <a:lnTo>
                        <a:pt x="515" y="32"/>
                      </a:lnTo>
                      <a:lnTo>
                        <a:pt x="525" y="32"/>
                      </a:lnTo>
                      <a:lnTo>
                        <a:pt x="538" y="32"/>
                      </a:lnTo>
                      <a:lnTo>
                        <a:pt x="550" y="32"/>
                      </a:lnTo>
                      <a:lnTo>
                        <a:pt x="563" y="34"/>
                      </a:lnTo>
                      <a:lnTo>
                        <a:pt x="573" y="34"/>
                      </a:lnTo>
                      <a:lnTo>
                        <a:pt x="584" y="34"/>
                      </a:lnTo>
                      <a:lnTo>
                        <a:pt x="595" y="34"/>
                      </a:lnTo>
                      <a:lnTo>
                        <a:pt x="607" y="36"/>
                      </a:lnTo>
                      <a:lnTo>
                        <a:pt x="625" y="34"/>
                      </a:lnTo>
                      <a:lnTo>
                        <a:pt x="641" y="34"/>
                      </a:lnTo>
                      <a:lnTo>
                        <a:pt x="654" y="34"/>
                      </a:lnTo>
                      <a:lnTo>
                        <a:pt x="665" y="34"/>
                      </a:lnTo>
                      <a:lnTo>
                        <a:pt x="670" y="30"/>
                      </a:lnTo>
                      <a:lnTo>
                        <a:pt x="679" y="29"/>
                      </a:lnTo>
                      <a:lnTo>
                        <a:pt x="690" y="27"/>
                      </a:lnTo>
                      <a:lnTo>
                        <a:pt x="704" y="25"/>
                      </a:lnTo>
                      <a:lnTo>
                        <a:pt x="716" y="23"/>
                      </a:lnTo>
                      <a:lnTo>
                        <a:pt x="731" y="22"/>
                      </a:lnTo>
                      <a:lnTo>
                        <a:pt x="745" y="20"/>
                      </a:lnTo>
                      <a:lnTo>
                        <a:pt x="761" y="20"/>
                      </a:lnTo>
                      <a:lnTo>
                        <a:pt x="774" y="18"/>
                      </a:lnTo>
                      <a:lnTo>
                        <a:pt x="788" y="16"/>
                      </a:lnTo>
                      <a:lnTo>
                        <a:pt x="799" y="14"/>
                      </a:lnTo>
                      <a:lnTo>
                        <a:pt x="813" y="14"/>
                      </a:lnTo>
                      <a:lnTo>
                        <a:pt x="822" y="14"/>
                      </a:lnTo>
                      <a:lnTo>
                        <a:pt x="829" y="14"/>
                      </a:lnTo>
                      <a:lnTo>
                        <a:pt x="833" y="14"/>
                      </a:lnTo>
                      <a:lnTo>
                        <a:pt x="834" y="14"/>
                      </a:lnTo>
                      <a:close/>
                    </a:path>
                  </a:pathLst>
                </a:custGeom>
                <a:solidFill>
                  <a:srgbClr val="DEDE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ea typeface="ＭＳ Ｐゴシック" pitchFamily="50" charset="-128"/>
                  </a:endParaRPr>
                </a:p>
              </p:txBody>
            </p:sp>
          </p:grpSp>
        </p:grpSp>
        <p:grpSp>
          <p:nvGrpSpPr>
            <p:cNvPr id="7" name="グループ化 1065"/>
            <p:cNvGrpSpPr>
              <a:grpSpLocks/>
            </p:cNvGrpSpPr>
            <p:nvPr/>
          </p:nvGrpSpPr>
          <p:grpSpPr bwMode="auto">
            <a:xfrm>
              <a:off x="7715217" y="3786157"/>
              <a:ext cx="204787" cy="188911"/>
              <a:chOff x="6357950" y="5786454"/>
              <a:chExt cx="204220" cy="188231"/>
            </a:xfrm>
          </p:grpSpPr>
          <p:pic>
            <p:nvPicPr>
              <p:cNvPr id="12" name="Picture 100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DDDDDD"/>
                  </a:clrFrom>
                  <a:clrTo>
                    <a:srgbClr val="DDDDD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472097" y="5786454"/>
                <a:ext cx="73766" cy="75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00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DDDDDD"/>
                  </a:clrFrom>
                  <a:clrTo>
                    <a:srgbClr val="DDDDD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488404" y="5899393"/>
                <a:ext cx="73766" cy="75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26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DDDDDD"/>
                  </a:clrFrom>
                  <a:clrTo>
                    <a:srgbClr val="DDDDD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374257" y="5786454"/>
                <a:ext cx="65226" cy="76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00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DDDDDD"/>
                  </a:clrFrom>
                  <a:clrTo>
                    <a:srgbClr val="DDDDD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6357950" y="5899393"/>
                <a:ext cx="73766" cy="75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正方形/長方形 55"/>
            <p:cNvSpPr>
              <a:spLocks noChangeArrowheads="1"/>
            </p:cNvSpPr>
            <p:nvPr/>
          </p:nvSpPr>
          <p:spPr bwMode="auto">
            <a:xfrm>
              <a:off x="5929313" y="4489450"/>
              <a:ext cx="857250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ja-JP" sz="1200">
                  <a:solidFill>
                    <a:schemeClr val="tx2"/>
                  </a:solidFill>
                  <a:latin typeface="Franklin Gothic Medium" pitchFamily="34" charset="0"/>
                  <a:ea typeface="ＭＳ Ｐゴシック" pitchFamily="50" charset="-128"/>
                </a:rPr>
                <a:t>Trunking Site</a:t>
              </a:r>
            </a:p>
          </p:txBody>
        </p:sp>
        <p:sp>
          <p:nvSpPr>
            <p:cNvPr id="9" name="正方形/長方形 284"/>
            <p:cNvSpPr/>
            <p:nvPr/>
          </p:nvSpPr>
          <p:spPr>
            <a:xfrm>
              <a:off x="6000221" y="3857096"/>
              <a:ext cx="714375" cy="6434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Arial" charset="0"/>
                <a:ea typeface="ＭＳ Ｐゴシック" pitchFamily="50" charset="-128"/>
              </a:endParaRPr>
            </a:p>
          </p:txBody>
        </p:sp>
        <p:cxnSp>
          <p:nvCxnSpPr>
            <p:cNvPr id="10" name="直線コネクタ 1067"/>
            <p:cNvCxnSpPr>
              <a:endCxn id="681" idx="0"/>
            </p:cNvCxnSpPr>
            <p:nvPr/>
          </p:nvCxnSpPr>
          <p:spPr>
            <a:xfrm>
              <a:off x="6714596" y="3857096"/>
              <a:ext cx="1049867" cy="3365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69"/>
            <p:cNvCxnSpPr>
              <a:endCxn id="681" idx="7"/>
            </p:cNvCxnSpPr>
            <p:nvPr/>
          </p:nvCxnSpPr>
          <p:spPr>
            <a:xfrm flipV="1">
              <a:off x="6714596" y="4193646"/>
              <a:ext cx="1049867" cy="3069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IDAS Conventional IP Network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1600" dirty="0" smtClean="0">
                <a:ea typeface="ＭＳ Ｐゴシック" pitchFamily="50" charset="-128"/>
              </a:rPr>
              <a:t>The </a:t>
            </a:r>
            <a:r>
              <a:rPr lang="en-US" altLang="ja-JP" sz="1600" b="1" dirty="0" smtClean="0">
                <a:ea typeface="ＭＳ Ｐゴシック" pitchFamily="50" charset="-128"/>
              </a:rPr>
              <a:t>IDAS™ Conventional IP Network </a:t>
            </a:r>
            <a:r>
              <a:rPr lang="en-US" altLang="ja-JP" sz="1600" dirty="0" smtClean="0">
                <a:ea typeface="ＭＳ Ｐゴシック" pitchFamily="50" charset="-128"/>
              </a:rPr>
              <a:t>provides a self-contained affordable repeater interlinking solution.</a:t>
            </a:r>
          </a:p>
          <a:p>
            <a:pPr>
              <a:spcBef>
                <a:spcPts val="600"/>
              </a:spcBef>
            </a:pPr>
            <a:r>
              <a:rPr lang="en-US" altLang="ja-JP" sz="1600" dirty="0" smtClean="0">
                <a:ea typeface="ＭＳ Ｐゴシック" pitchFamily="50" charset="-128"/>
              </a:rPr>
              <a:t>Up to 16 repeaters can be IP-interconnected.</a:t>
            </a:r>
          </a:p>
          <a:p>
            <a:pPr>
              <a:spcBef>
                <a:spcPts val="600"/>
              </a:spcBef>
            </a:pPr>
            <a:r>
              <a:rPr lang="en-US" altLang="ja-JP" sz="1600" dirty="0" smtClean="0">
                <a:ea typeface="ＭＳ Ｐゴシック" pitchFamily="50" charset="-128"/>
              </a:rPr>
              <a:t>Install the UC-FR5000 #02 in each repeater for instant IP connectivity  </a:t>
            </a:r>
          </a:p>
          <a:p>
            <a:pPr>
              <a:spcBef>
                <a:spcPts val="600"/>
              </a:spcBef>
            </a:pPr>
            <a:r>
              <a:rPr lang="en-US" altLang="ja-JP" sz="1600" dirty="0" smtClean="0">
                <a:ea typeface="ＭＳ Ｐゴシック" pitchFamily="50" charset="-128"/>
              </a:rPr>
              <a:t>In a typical internet environment, single IDAS voice stream is estimated to require approx.13kbps only due to the fact that it is digitally compressed.  </a:t>
            </a:r>
          </a:p>
          <a:p>
            <a:pPr>
              <a:spcBef>
                <a:spcPts val="600"/>
              </a:spcBef>
            </a:pPr>
            <a:r>
              <a:rPr lang="en-US" altLang="ja-JP" sz="1600" dirty="0" smtClean="0">
                <a:ea typeface="ＭＳ Ｐゴシック" pitchFamily="50" charset="-128"/>
              </a:rPr>
              <a:t>The IDAS™ Conventional IP Network repeaters may be programmed to have a different “Channel Group” to have separate networks. </a:t>
            </a:r>
          </a:p>
          <a:p>
            <a:pPr>
              <a:spcBef>
                <a:spcPts val="600"/>
              </a:spcBef>
            </a:pPr>
            <a:r>
              <a:rPr lang="en-US" altLang="ja-JP" sz="1600" dirty="0" smtClean="0">
                <a:ea typeface="ＭＳ Ｐゴシック" pitchFamily="50" charset="-128"/>
              </a:rPr>
              <a:t>The IDAS™ conventional IP Network system does not require a control server.</a:t>
            </a:r>
          </a:p>
          <a:p>
            <a:pPr>
              <a:spcBef>
                <a:spcPts val="600"/>
              </a:spcBef>
            </a:pPr>
            <a:r>
              <a:rPr lang="en-US" altLang="ja-JP" sz="1600" dirty="0" smtClean="0">
                <a:ea typeface="ＭＳ Ｐゴシック" pitchFamily="50" charset="-128"/>
                <a:cs typeface="Times New Roman" pitchFamily="18" charset="0"/>
              </a:rPr>
              <a:t>Subscriber units can operate in the same manner with single site conventional operation </a:t>
            </a:r>
            <a:endParaRPr lang="en-US" altLang="ja-JP" sz="1600" dirty="0" smtClean="0">
              <a:ea typeface="ＭＳ Ｐゴシック" pitchFamily="50" charset="-128"/>
            </a:endParaRPr>
          </a:p>
          <a:p>
            <a:pPr>
              <a:buNone/>
            </a:pPr>
            <a:endParaRPr lang="en-US" altLang="ja-JP" sz="2400" u="sng" dirty="0" smtClean="0">
              <a:solidFill>
                <a:schemeClr val="tx2"/>
              </a:solidFill>
              <a:latin typeface="Franklin Gothic Medium" pitchFamily="34" charset="0"/>
              <a:ea typeface="ＭＳ Ｐゴシック" pitchFamily="50" charset="-128"/>
            </a:endParaRPr>
          </a:p>
        </p:txBody>
      </p:sp>
      <p:grpSp>
        <p:nvGrpSpPr>
          <p:cNvPr id="4" name="グループ化 73"/>
          <p:cNvGrpSpPr>
            <a:grpSpLocks noChangeAspect="1"/>
          </p:cNvGrpSpPr>
          <p:nvPr/>
        </p:nvGrpSpPr>
        <p:grpSpPr bwMode="auto">
          <a:xfrm>
            <a:off x="1295400" y="3962400"/>
            <a:ext cx="6773863" cy="2291593"/>
            <a:chOff x="928688" y="4000500"/>
            <a:chExt cx="7291387" cy="2465837"/>
          </a:xfrm>
        </p:grpSpPr>
        <p:cxnSp>
          <p:nvCxnSpPr>
            <p:cNvPr id="5" name="直線矢印コネクタ 3"/>
            <p:cNvCxnSpPr/>
            <p:nvPr/>
          </p:nvCxnSpPr>
          <p:spPr bwMode="auto">
            <a:xfrm>
              <a:off x="7071969" y="4023889"/>
              <a:ext cx="857319" cy="715026"/>
            </a:xfrm>
            <a:prstGeom prst="straightConnector1">
              <a:avLst/>
            </a:prstGeom>
            <a:ln w="19050">
              <a:solidFill>
                <a:schemeClr val="accent3">
                  <a:lumMod val="7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矢印コネクタ 4"/>
            <p:cNvCxnSpPr/>
            <p:nvPr/>
          </p:nvCxnSpPr>
          <p:spPr bwMode="auto">
            <a:xfrm rot="16200000" flipH="1">
              <a:off x="6715304" y="4238478"/>
              <a:ext cx="785192" cy="499685"/>
            </a:xfrm>
            <a:prstGeom prst="straightConnector1">
              <a:avLst/>
            </a:prstGeom>
            <a:ln w="19050">
              <a:solidFill>
                <a:schemeClr val="accent3">
                  <a:lumMod val="7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矢印コネクタ 5"/>
            <p:cNvCxnSpPr/>
            <p:nvPr/>
          </p:nvCxnSpPr>
          <p:spPr bwMode="auto">
            <a:xfrm rot="10800000" flipV="1">
              <a:off x="1857868" y="5524107"/>
              <a:ext cx="641736" cy="501186"/>
            </a:xfrm>
            <a:prstGeom prst="straightConnector1">
              <a:avLst/>
            </a:prstGeom>
            <a:ln w="19050">
              <a:solidFill>
                <a:schemeClr val="accent3">
                  <a:lumMod val="7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矢印コネクタ 6"/>
            <p:cNvCxnSpPr/>
            <p:nvPr/>
          </p:nvCxnSpPr>
          <p:spPr bwMode="auto">
            <a:xfrm flipV="1">
              <a:off x="1286322" y="5524107"/>
              <a:ext cx="1071231" cy="215510"/>
            </a:xfrm>
            <a:prstGeom prst="straightConnector1">
              <a:avLst/>
            </a:prstGeom>
            <a:ln w="19050">
              <a:solidFill>
                <a:schemeClr val="accent3">
                  <a:lumMod val="7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7"/>
            <p:cNvCxnSpPr/>
            <p:nvPr/>
          </p:nvCxnSpPr>
          <p:spPr bwMode="auto">
            <a:xfrm rot="5400000">
              <a:off x="2202263" y="4162446"/>
              <a:ext cx="768486" cy="611654"/>
            </a:xfrm>
            <a:prstGeom prst="straightConnector1">
              <a:avLst/>
            </a:prstGeom>
            <a:ln w="19050">
              <a:solidFill>
                <a:schemeClr val="accent3">
                  <a:lumMod val="7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8"/>
            <p:cNvCxnSpPr/>
            <p:nvPr/>
          </p:nvCxnSpPr>
          <p:spPr bwMode="auto">
            <a:xfrm flipV="1">
              <a:off x="1749241" y="4023889"/>
              <a:ext cx="1027779" cy="573023"/>
            </a:xfrm>
            <a:prstGeom prst="straightConnector1">
              <a:avLst/>
            </a:prstGeom>
            <a:ln w="19050">
              <a:solidFill>
                <a:schemeClr val="accent3">
                  <a:lumMod val="7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正方形/長方形 55"/>
            <p:cNvSpPr>
              <a:spLocks noChangeArrowheads="1"/>
            </p:cNvSpPr>
            <p:nvPr/>
          </p:nvSpPr>
          <p:spPr bwMode="auto">
            <a:xfrm>
              <a:off x="3132983" y="4411473"/>
              <a:ext cx="857318" cy="170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ja-JP" sz="1000">
                  <a:solidFill>
                    <a:schemeClr val="tx2"/>
                  </a:solidFill>
                  <a:latin typeface="Franklin Gothic Medium" pitchFamily="34" charset="0"/>
                  <a:ea typeface="ＭＳ Ｐゴシック" pitchFamily="50" charset="-128"/>
                </a:rPr>
                <a:t>Site A</a:t>
              </a:r>
            </a:p>
          </p:txBody>
        </p:sp>
        <p:sp>
          <p:nvSpPr>
            <p:cNvPr id="12" name="正方形/長方形 55"/>
            <p:cNvSpPr>
              <a:spLocks noChangeArrowheads="1"/>
            </p:cNvSpPr>
            <p:nvPr/>
          </p:nvSpPr>
          <p:spPr bwMode="auto">
            <a:xfrm>
              <a:off x="2785377" y="5774700"/>
              <a:ext cx="857318" cy="170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ja-JP" sz="1000">
                  <a:solidFill>
                    <a:schemeClr val="tx2"/>
                  </a:solidFill>
                  <a:latin typeface="Franklin Gothic Medium" pitchFamily="34" charset="0"/>
                  <a:ea typeface="ＭＳ Ｐゴシック" pitchFamily="50" charset="-128"/>
                </a:rPr>
                <a:t>Site B</a:t>
              </a:r>
            </a:p>
          </p:txBody>
        </p:sp>
        <p:sp>
          <p:nvSpPr>
            <p:cNvPr id="13" name="正方形/長方形 55"/>
            <p:cNvSpPr>
              <a:spLocks noChangeArrowheads="1"/>
            </p:cNvSpPr>
            <p:nvPr/>
          </p:nvSpPr>
          <p:spPr bwMode="auto">
            <a:xfrm>
              <a:off x="5786828" y="4358013"/>
              <a:ext cx="857318" cy="170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ja-JP" sz="1000">
                  <a:solidFill>
                    <a:schemeClr val="tx2"/>
                  </a:solidFill>
                  <a:latin typeface="Franklin Gothic Medium" pitchFamily="34" charset="0"/>
                  <a:ea typeface="ＭＳ Ｐゴシック" pitchFamily="50" charset="-128"/>
                </a:rPr>
                <a:t>Site C</a:t>
              </a:r>
            </a:p>
          </p:txBody>
        </p:sp>
        <p:grpSp>
          <p:nvGrpSpPr>
            <p:cNvPr id="14" name="グループ化 280"/>
            <p:cNvGrpSpPr>
              <a:grpSpLocks/>
            </p:cNvGrpSpPr>
            <p:nvPr/>
          </p:nvGrpSpPr>
          <p:grpSpPr bwMode="auto">
            <a:xfrm>
              <a:off x="5715019" y="4000508"/>
              <a:ext cx="1214442" cy="744540"/>
              <a:chOff x="5723977" y="3214686"/>
              <a:chExt cx="1214446" cy="745300"/>
            </a:xfrm>
          </p:grpSpPr>
          <p:sp>
            <p:nvSpPr>
              <p:cNvPr id="68" name="フリーフォーム 72"/>
              <p:cNvSpPr/>
              <p:nvPr/>
            </p:nvSpPr>
            <p:spPr>
              <a:xfrm flipH="1">
                <a:off x="6604665" y="3686283"/>
                <a:ext cx="223940" cy="170578"/>
              </a:xfrm>
              <a:custGeom>
                <a:avLst/>
                <a:gdLst>
                  <a:gd name="connsiteX0" fmla="*/ 6555 w 222865"/>
                  <a:gd name="connsiteY0" fmla="*/ 0 h 170425"/>
                  <a:gd name="connsiteX1" fmla="*/ 6555 w 222865"/>
                  <a:gd name="connsiteY1" fmla="*/ 78658 h 170425"/>
                  <a:gd name="connsiteX2" fmla="*/ 45885 w 222865"/>
                  <a:gd name="connsiteY2" fmla="*/ 147484 h 170425"/>
                  <a:gd name="connsiteX3" fmla="*/ 124543 w 222865"/>
                  <a:gd name="connsiteY3" fmla="*/ 167148 h 170425"/>
                  <a:gd name="connsiteX4" fmla="*/ 222865 w 222865"/>
                  <a:gd name="connsiteY4" fmla="*/ 167148 h 17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865" h="170425">
                    <a:moveTo>
                      <a:pt x="6555" y="0"/>
                    </a:moveTo>
                    <a:cubicBezTo>
                      <a:pt x="3277" y="27038"/>
                      <a:pt x="0" y="54077"/>
                      <a:pt x="6555" y="78658"/>
                    </a:cubicBezTo>
                    <a:cubicBezTo>
                      <a:pt x="13110" y="103239"/>
                      <a:pt x="26220" y="132736"/>
                      <a:pt x="45885" y="147484"/>
                    </a:cubicBezTo>
                    <a:cubicBezTo>
                      <a:pt x="65550" y="162232"/>
                      <a:pt x="95046" y="163871"/>
                      <a:pt x="124543" y="167148"/>
                    </a:cubicBezTo>
                    <a:cubicBezTo>
                      <a:pt x="154040" y="170425"/>
                      <a:pt x="188452" y="168786"/>
                      <a:pt x="222865" y="167148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lang="ja-JP" altLang="en-US">
                  <a:latin typeface="Arial" charset="0"/>
                  <a:ea typeface="ＭＳ Ｐゴシック" pitchFamily="50" charset="-128"/>
                </a:endParaRPr>
              </a:p>
            </p:txBody>
          </p:sp>
          <p:pic>
            <p:nvPicPr>
              <p:cNvPr id="69" name="Picture 2" descr="http://home10.highway.ne.jp/cwl/gp1.jpg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CFCFA"/>
                  </a:clrFrom>
                  <a:clrTo>
                    <a:srgbClr val="FCFCFA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715140" y="3214686"/>
                <a:ext cx="223283" cy="533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" name="Picture 45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723977" y="3748084"/>
                <a:ext cx="1000132" cy="2119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15" name="直線矢印コネクタ 18"/>
            <p:cNvCxnSpPr/>
            <p:nvPr/>
          </p:nvCxnSpPr>
          <p:spPr bwMode="auto">
            <a:xfrm rot="10800000">
              <a:off x="4072190" y="4692137"/>
              <a:ext cx="499684" cy="451068"/>
            </a:xfrm>
            <a:prstGeom prst="straightConnector1">
              <a:avLst/>
            </a:prstGeom>
            <a:ln w="19050">
              <a:solidFill>
                <a:schemeClr val="accent3">
                  <a:lumMod val="75000"/>
                </a:schemeClr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9"/>
            <p:cNvCxnSpPr/>
            <p:nvPr/>
          </p:nvCxnSpPr>
          <p:spPr bwMode="auto">
            <a:xfrm flipV="1">
              <a:off x="3714556" y="5286878"/>
              <a:ext cx="785458" cy="771827"/>
            </a:xfrm>
            <a:prstGeom prst="straightConnector1">
              <a:avLst/>
            </a:prstGeom>
            <a:ln w="19050">
              <a:solidFill>
                <a:schemeClr val="accent3">
                  <a:lumMod val="75000"/>
                </a:schemeClr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グループ化 346"/>
            <p:cNvGrpSpPr>
              <a:grpSpLocks/>
            </p:cNvGrpSpPr>
            <p:nvPr/>
          </p:nvGrpSpPr>
          <p:grpSpPr bwMode="auto">
            <a:xfrm>
              <a:off x="2847974" y="4054479"/>
              <a:ext cx="1223960" cy="744539"/>
              <a:chOff x="848255" y="2752726"/>
              <a:chExt cx="1223415" cy="745300"/>
            </a:xfrm>
          </p:grpSpPr>
          <p:sp>
            <p:nvSpPr>
              <p:cNvPr id="65" name="フリーフォーム 69"/>
              <p:cNvSpPr/>
              <p:nvPr/>
            </p:nvSpPr>
            <p:spPr>
              <a:xfrm>
                <a:off x="954398" y="3223808"/>
                <a:ext cx="223839" cy="170578"/>
              </a:xfrm>
              <a:custGeom>
                <a:avLst/>
                <a:gdLst>
                  <a:gd name="connsiteX0" fmla="*/ 6555 w 222865"/>
                  <a:gd name="connsiteY0" fmla="*/ 0 h 170425"/>
                  <a:gd name="connsiteX1" fmla="*/ 6555 w 222865"/>
                  <a:gd name="connsiteY1" fmla="*/ 78658 h 170425"/>
                  <a:gd name="connsiteX2" fmla="*/ 45885 w 222865"/>
                  <a:gd name="connsiteY2" fmla="*/ 147484 h 170425"/>
                  <a:gd name="connsiteX3" fmla="*/ 124543 w 222865"/>
                  <a:gd name="connsiteY3" fmla="*/ 167148 h 170425"/>
                  <a:gd name="connsiteX4" fmla="*/ 222865 w 222865"/>
                  <a:gd name="connsiteY4" fmla="*/ 167148 h 17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865" h="170425">
                    <a:moveTo>
                      <a:pt x="6555" y="0"/>
                    </a:moveTo>
                    <a:cubicBezTo>
                      <a:pt x="3277" y="27038"/>
                      <a:pt x="0" y="54077"/>
                      <a:pt x="6555" y="78658"/>
                    </a:cubicBezTo>
                    <a:cubicBezTo>
                      <a:pt x="13110" y="103239"/>
                      <a:pt x="26220" y="132736"/>
                      <a:pt x="45885" y="147484"/>
                    </a:cubicBezTo>
                    <a:cubicBezTo>
                      <a:pt x="65550" y="162232"/>
                      <a:pt x="95046" y="163871"/>
                      <a:pt x="124543" y="167148"/>
                    </a:cubicBezTo>
                    <a:cubicBezTo>
                      <a:pt x="154040" y="170425"/>
                      <a:pt x="188452" y="168786"/>
                      <a:pt x="222865" y="167148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lang="ja-JP" altLang="en-US">
                  <a:latin typeface="Arial" charset="0"/>
                  <a:ea typeface="ＭＳ Ｐゴシック" pitchFamily="50" charset="-128"/>
                </a:endParaRPr>
              </a:p>
            </p:txBody>
          </p:sp>
          <p:pic>
            <p:nvPicPr>
              <p:cNvPr id="66" name="Picture 2" descr="http://home10.highway.ne.jp/cwl/gp1.jpg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CFCFA"/>
                  </a:clrFrom>
                  <a:clrTo>
                    <a:srgbClr val="FCFCFA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48255" y="2752726"/>
                <a:ext cx="223283" cy="533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" name="Picture 45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1538" y="3286124"/>
                <a:ext cx="1000132" cy="2119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8" name="グループ化 351"/>
            <p:cNvGrpSpPr>
              <a:grpSpLocks/>
            </p:cNvGrpSpPr>
            <p:nvPr/>
          </p:nvGrpSpPr>
          <p:grpSpPr bwMode="auto">
            <a:xfrm>
              <a:off x="2490788" y="5419716"/>
              <a:ext cx="1223961" cy="744536"/>
              <a:chOff x="848721" y="3220498"/>
              <a:chExt cx="1223415" cy="745300"/>
            </a:xfrm>
          </p:grpSpPr>
          <p:sp>
            <p:nvSpPr>
              <p:cNvPr id="62" name="フリーフォーム 66"/>
              <p:cNvSpPr/>
              <p:nvPr/>
            </p:nvSpPr>
            <p:spPr>
              <a:xfrm>
                <a:off x="956089" y="3692899"/>
                <a:ext cx="222168" cy="168905"/>
              </a:xfrm>
              <a:custGeom>
                <a:avLst/>
                <a:gdLst>
                  <a:gd name="connsiteX0" fmla="*/ 6555 w 222865"/>
                  <a:gd name="connsiteY0" fmla="*/ 0 h 170425"/>
                  <a:gd name="connsiteX1" fmla="*/ 6555 w 222865"/>
                  <a:gd name="connsiteY1" fmla="*/ 78658 h 170425"/>
                  <a:gd name="connsiteX2" fmla="*/ 45885 w 222865"/>
                  <a:gd name="connsiteY2" fmla="*/ 147484 h 170425"/>
                  <a:gd name="connsiteX3" fmla="*/ 124543 w 222865"/>
                  <a:gd name="connsiteY3" fmla="*/ 167148 h 170425"/>
                  <a:gd name="connsiteX4" fmla="*/ 222865 w 222865"/>
                  <a:gd name="connsiteY4" fmla="*/ 167148 h 17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865" h="170425">
                    <a:moveTo>
                      <a:pt x="6555" y="0"/>
                    </a:moveTo>
                    <a:cubicBezTo>
                      <a:pt x="3277" y="27038"/>
                      <a:pt x="0" y="54077"/>
                      <a:pt x="6555" y="78658"/>
                    </a:cubicBezTo>
                    <a:cubicBezTo>
                      <a:pt x="13110" y="103239"/>
                      <a:pt x="26220" y="132736"/>
                      <a:pt x="45885" y="147484"/>
                    </a:cubicBezTo>
                    <a:cubicBezTo>
                      <a:pt x="65550" y="162232"/>
                      <a:pt x="95046" y="163871"/>
                      <a:pt x="124543" y="167148"/>
                    </a:cubicBezTo>
                    <a:cubicBezTo>
                      <a:pt x="154040" y="170425"/>
                      <a:pt x="188452" y="168786"/>
                      <a:pt x="222865" y="167148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lang="ja-JP" altLang="en-US">
                  <a:latin typeface="Arial" charset="0"/>
                  <a:ea typeface="ＭＳ Ｐゴシック" pitchFamily="50" charset="-128"/>
                </a:endParaRPr>
              </a:p>
            </p:txBody>
          </p:sp>
          <p:pic>
            <p:nvPicPr>
              <p:cNvPr id="63" name="Picture 2" descr="http://home10.highway.ne.jp/cwl/gp1.jpg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CFCFA"/>
                  </a:clrFrom>
                  <a:clrTo>
                    <a:srgbClr val="FCFCFA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48721" y="3220498"/>
                <a:ext cx="223283" cy="533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" name="Picture 45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2004" y="3753896"/>
                <a:ext cx="1000132" cy="2119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43250" y="4697413"/>
              <a:ext cx="285750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6063" y="6054725"/>
              <a:ext cx="285750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86438" y="4667250"/>
              <a:ext cx="285750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2" name="直線矢印コネクタ 30"/>
            <p:cNvCxnSpPr/>
            <p:nvPr/>
          </p:nvCxnSpPr>
          <p:spPr bwMode="auto">
            <a:xfrm flipV="1">
              <a:off x="4857648" y="4638677"/>
              <a:ext cx="857318" cy="432690"/>
            </a:xfrm>
            <a:prstGeom prst="straightConnector1">
              <a:avLst/>
            </a:prstGeom>
            <a:ln w="19050">
              <a:solidFill>
                <a:schemeClr val="accent3">
                  <a:lumMod val="75000"/>
                </a:schemeClr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図 257" descr="車とMobile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47850" y="4889500"/>
              <a:ext cx="774700" cy="4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図 273" descr="車とMobile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85875" y="6024563"/>
              <a:ext cx="774700" cy="420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図 274" descr="車とMobile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72313" y="4881563"/>
              <a:ext cx="774700" cy="420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図 275" descr="人とHH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19225" y="4379913"/>
              <a:ext cx="290513" cy="573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図 276" descr="人とHH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28688" y="5522913"/>
              <a:ext cx="290512" cy="573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図 277" descr="人とHH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929563" y="4595813"/>
              <a:ext cx="290512" cy="573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図 42" descr="FR-5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1904661" y="4381402"/>
              <a:ext cx="228953" cy="1136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</p:pic>
        <p:pic>
          <p:nvPicPr>
            <p:cNvPr id="30" name="図 43" descr="RF-8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7202322" y="4174245"/>
              <a:ext cx="227281" cy="1119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</p:pic>
        <p:pic>
          <p:nvPicPr>
            <p:cNvPr id="31" name="図 44" descr="RF7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 bwMode="auto">
            <a:xfrm>
              <a:off x="6894824" y="4207657"/>
              <a:ext cx="177146" cy="1503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</p:pic>
        <p:pic>
          <p:nvPicPr>
            <p:cNvPr id="32" name="図 45" descr="RF-6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 bwMode="auto">
            <a:xfrm>
              <a:off x="2384292" y="4558488"/>
              <a:ext cx="177146" cy="15202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</p:pic>
        <p:pic>
          <p:nvPicPr>
            <p:cNvPr id="33" name="図 46" descr="FR-5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2491248" y="4060642"/>
              <a:ext cx="227281" cy="1136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</p:pic>
        <p:pic>
          <p:nvPicPr>
            <p:cNvPr id="34" name="図 47" descr="RF-6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 bwMode="auto">
            <a:xfrm>
              <a:off x="2608231" y="4276152"/>
              <a:ext cx="177146" cy="1536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</p:pic>
        <p:pic>
          <p:nvPicPr>
            <p:cNvPr id="35" name="図 48" descr="FR-5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1486864" y="5595943"/>
              <a:ext cx="227281" cy="1119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</p:pic>
        <p:pic>
          <p:nvPicPr>
            <p:cNvPr id="36" name="図 49" descr="RF-6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 bwMode="auto">
            <a:xfrm>
              <a:off x="1964824" y="5803100"/>
              <a:ext cx="178817" cy="1503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</p:pic>
        <p:pic>
          <p:nvPicPr>
            <p:cNvPr id="37" name="図 50" descr="FR-5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1928057" y="5525777"/>
              <a:ext cx="227281" cy="1136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</p:pic>
        <p:pic>
          <p:nvPicPr>
            <p:cNvPr id="38" name="図 51" descr="RF-6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 bwMode="auto">
            <a:xfrm>
              <a:off x="2213831" y="5595943"/>
              <a:ext cx="178816" cy="1503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</p:pic>
        <p:pic>
          <p:nvPicPr>
            <p:cNvPr id="39" name="図 52" descr="RF7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 bwMode="auto">
            <a:xfrm>
              <a:off x="7108735" y="4588559"/>
              <a:ext cx="177146" cy="1503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</p:pic>
        <p:pic>
          <p:nvPicPr>
            <p:cNvPr id="40" name="図 53" descr="RF-8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7571655" y="4483309"/>
              <a:ext cx="227281" cy="1119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</p:pic>
        <p:sp>
          <p:nvSpPr>
            <p:cNvPr id="41" name="Text Box 54"/>
            <p:cNvSpPr txBox="1">
              <a:spLocks noChangeArrowheads="1"/>
            </p:cNvSpPr>
            <p:nvPr/>
          </p:nvSpPr>
          <p:spPr bwMode="auto">
            <a:xfrm>
              <a:off x="5572916" y="5572554"/>
              <a:ext cx="1143092" cy="434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9611" tIns="44806" rIns="89611" bIns="44806">
              <a:spAutoFit/>
            </a:bodyPr>
            <a:lstStyle/>
            <a:p>
              <a:pPr algn="ctr" eaLnBrk="0" hangingPunct="0">
                <a:defRPr/>
              </a:pPr>
              <a:r>
                <a:rPr lang="en-US" altLang="ja-JP" sz="1050" dirty="0">
                  <a:solidFill>
                    <a:schemeClr val="tx2"/>
                  </a:solidFill>
                  <a:latin typeface="Franklin Gothic Medium" pitchFamily="34" charset="0"/>
                  <a:ea typeface="ＭＳ Ｐゴシック" pitchFamily="50" charset="-128"/>
                  <a:cs typeface="Times New Roman" pitchFamily="18" charset="0"/>
                </a:rPr>
                <a:t>IDAS™ Remote Communicator</a:t>
              </a:r>
            </a:p>
          </p:txBody>
        </p:sp>
        <p:cxnSp>
          <p:nvCxnSpPr>
            <p:cNvPr id="42" name="直線矢印コネクタ 75"/>
            <p:cNvCxnSpPr/>
            <p:nvPr/>
          </p:nvCxnSpPr>
          <p:spPr bwMode="auto">
            <a:xfrm rot="10800000">
              <a:off x="4857648" y="5215041"/>
              <a:ext cx="1143092" cy="172075"/>
            </a:xfrm>
            <a:prstGeom prst="straightConnector1">
              <a:avLst/>
            </a:prstGeom>
            <a:ln w="19050">
              <a:solidFill>
                <a:schemeClr val="accent3">
                  <a:lumMod val="75000"/>
                </a:schemeClr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グループ化 175"/>
            <p:cNvGrpSpPr>
              <a:grpSpLocks noChangeAspect="1"/>
            </p:cNvGrpSpPr>
            <p:nvPr/>
          </p:nvGrpSpPr>
          <p:grpSpPr bwMode="auto">
            <a:xfrm>
              <a:off x="5715001" y="5214923"/>
              <a:ext cx="866777" cy="371468"/>
              <a:chOff x="2320285" y="4071942"/>
              <a:chExt cx="4537731" cy="1943100"/>
            </a:xfrm>
          </p:grpSpPr>
          <p:sp>
            <p:nvSpPr>
              <p:cNvPr id="55" name="フリーフォーム 91"/>
              <p:cNvSpPr/>
              <p:nvPr/>
            </p:nvSpPr>
            <p:spPr>
              <a:xfrm>
                <a:off x="5154778" y="5453187"/>
                <a:ext cx="393707" cy="157296"/>
              </a:xfrm>
              <a:custGeom>
                <a:avLst/>
                <a:gdLst>
                  <a:gd name="connsiteX0" fmla="*/ 0 w 485775"/>
                  <a:gd name="connsiteY0" fmla="*/ 174625 h 190500"/>
                  <a:gd name="connsiteX1" fmla="*/ 123825 w 485775"/>
                  <a:gd name="connsiteY1" fmla="*/ 174625 h 190500"/>
                  <a:gd name="connsiteX2" fmla="*/ 209550 w 485775"/>
                  <a:gd name="connsiteY2" fmla="*/ 79375 h 190500"/>
                  <a:gd name="connsiteX3" fmla="*/ 314325 w 485775"/>
                  <a:gd name="connsiteY3" fmla="*/ 12700 h 190500"/>
                  <a:gd name="connsiteX4" fmla="*/ 485775 w 485775"/>
                  <a:gd name="connsiteY4" fmla="*/ 3175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775" h="190500">
                    <a:moveTo>
                      <a:pt x="0" y="174625"/>
                    </a:moveTo>
                    <a:cubicBezTo>
                      <a:pt x="44450" y="182562"/>
                      <a:pt x="88900" y="190500"/>
                      <a:pt x="123825" y="174625"/>
                    </a:cubicBezTo>
                    <a:cubicBezTo>
                      <a:pt x="158750" y="158750"/>
                      <a:pt x="177800" y="106362"/>
                      <a:pt x="209550" y="79375"/>
                    </a:cubicBezTo>
                    <a:cubicBezTo>
                      <a:pt x="241300" y="52388"/>
                      <a:pt x="268288" y="25400"/>
                      <a:pt x="314325" y="12700"/>
                    </a:cubicBezTo>
                    <a:cubicBezTo>
                      <a:pt x="360362" y="0"/>
                      <a:pt x="423068" y="1587"/>
                      <a:pt x="485775" y="3175"/>
                    </a:cubicBezTo>
                  </a:path>
                </a:pathLst>
              </a:cu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lang="en-US" altLang="ja-JP"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56" name="フリーフォーム 92"/>
              <p:cNvSpPr/>
              <p:nvPr/>
            </p:nvSpPr>
            <p:spPr>
              <a:xfrm>
                <a:off x="5942187" y="5435710"/>
                <a:ext cx="349959" cy="87386"/>
              </a:xfrm>
              <a:custGeom>
                <a:avLst/>
                <a:gdLst>
                  <a:gd name="connsiteX0" fmla="*/ 0 w 428625"/>
                  <a:gd name="connsiteY0" fmla="*/ 15875 h 111125"/>
                  <a:gd name="connsiteX1" fmla="*/ 247650 w 428625"/>
                  <a:gd name="connsiteY1" fmla="*/ 15875 h 111125"/>
                  <a:gd name="connsiteX2" fmla="*/ 428625 w 428625"/>
                  <a:gd name="connsiteY2" fmla="*/ 111125 h 111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8625" h="111125">
                    <a:moveTo>
                      <a:pt x="0" y="15875"/>
                    </a:moveTo>
                    <a:cubicBezTo>
                      <a:pt x="88106" y="7937"/>
                      <a:pt x="176213" y="0"/>
                      <a:pt x="247650" y="15875"/>
                    </a:cubicBezTo>
                    <a:cubicBezTo>
                      <a:pt x="319087" y="31750"/>
                      <a:pt x="373856" y="71437"/>
                      <a:pt x="428625" y="111125"/>
                    </a:cubicBezTo>
                  </a:path>
                </a:pathLst>
              </a:cu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lang="en-US" altLang="ja-JP"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57" name="フリーフォーム 93"/>
              <p:cNvSpPr/>
              <p:nvPr/>
            </p:nvSpPr>
            <p:spPr bwMode="auto">
              <a:xfrm>
                <a:off x="2433848" y="5479406"/>
                <a:ext cx="796154" cy="332068"/>
              </a:xfrm>
              <a:custGeom>
                <a:avLst/>
                <a:gdLst>
                  <a:gd name="connsiteX0" fmla="*/ 71718 w 986118"/>
                  <a:gd name="connsiteY0" fmla="*/ 0 h 412376"/>
                  <a:gd name="connsiteX1" fmla="*/ 17930 w 986118"/>
                  <a:gd name="connsiteY1" fmla="*/ 89647 h 412376"/>
                  <a:gd name="connsiteX2" fmla="*/ 35859 w 986118"/>
                  <a:gd name="connsiteY2" fmla="*/ 206188 h 412376"/>
                  <a:gd name="connsiteX3" fmla="*/ 233083 w 986118"/>
                  <a:gd name="connsiteY3" fmla="*/ 367553 h 412376"/>
                  <a:gd name="connsiteX4" fmla="*/ 430306 w 986118"/>
                  <a:gd name="connsiteY4" fmla="*/ 394447 h 412376"/>
                  <a:gd name="connsiteX5" fmla="*/ 735106 w 986118"/>
                  <a:gd name="connsiteY5" fmla="*/ 259976 h 412376"/>
                  <a:gd name="connsiteX6" fmla="*/ 986118 w 986118"/>
                  <a:gd name="connsiteY6" fmla="*/ 224117 h 412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6118" h="412376">
                    <a:moveTo>
                      <a:pt x="71718" y="0"/>
                    </a:moveTo>
                    <a:cubicBezTo>
                      <a:pt x="47812" y="27641"/>
                      <a:pt x="23906" y="55282"/>
                      <a:pt x="17930" y="89647"/>
                    </a:cubicBezTo>
                    <a:cubicBezTo>
                      <a:pt x="11954" y="124012"/>
                      <a:pt x="0" y="159870"/>
                      <a:pt x="35859" y="206188"/>
                    </a:cubicBezTo>
                    <a:cubicBezTo>
                      <a:pt x="71718" y="252506"/>
                      <a:pt x="167342" y="336177"/>
                      <a:pt x="233083" y="367553"/>
                    </a:cubicBezTo>
                    <a:cubicBezTo>
                      <a:pt x="298824" y="398929"/>
                      <a:pt x="346636" y="412376"/>
                      <a:pt x="430306" y="394447"/>
                    </a:cubicBezTo>
                    <a:cubicBezTo>
                      <a:pt x="513976" y="376518"/>
                      <a:pt x="642471" y="288364"/>
                      <a:pt x="735106" y="259976"/>
                    </a:cubicBezTo>
                    <a:cubicBezTo>
                      <a:pt x="827741" y="231588"/>
                      <a:pt x="906929" y="227852"/>
                      <a:pt x="986118" y="224117"/>
                    </a:cubicBezTo>
                  </a:path>
                </a:pathLst>
              </a:cu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lang="en-US" altLang="ja-JP">
                  <a:latin typeface="Arial" charset="0"/>
                  <a:ea typeface="ＭＳ Ｐゴシック" pitchFamily="50" charset="-128"/>
                </a:endParaRPr>
              </a:p>
            </p:txBody>
          </p:sp>
          <p:pic>
            <p:nvPicPr>
              <p:cNvPr id="58" name="Picture 2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20285" y="5110449"/>
                <a:ext cx="514288" cy="42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4"/>
              <p:cNvPicPr>
                <a:picLocks noChangeAspect="1" noChangeArrowheads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20707" y="5221952"/>
                <a:ext cx="483602" cy="314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" name="Picture 5"/>
              <p:cNvPicPr>
                <a:picLocks noChangeAspect="1" noChangeArrowheads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977910" y="4593298"/>
                <a:ext cx="880106" cy="127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" name="Picture 7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000364" y="4071942"/>
                <a:ext cx="2505075" cy="1943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4" name="Text Box 54"/>
            <p:cNvSpPr txBox="1">
              <a:spLocks noChangeArrowheads="1"/>
            </p:cNvSpPr>
            <p:nvPr/>
          </p:nvSpPr>
          <p:spPr bwMode="auto">
            <a:xfrm>
              <a:off x="4384702" y="6030304"/>
              <a:ext cx="1188214" cy="436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9611" tIns="44806" rIns="89611" bIns="44806">
              <a:spAutoFit/>
            </a:bodyPr>
            <a:lstStyle/>
            <a:p>
              <a:pPr algn="ctr" eaLnBrk="0" hangingPunct="0">
                <a:defRPr/>
              </a:pPr>
              <a:r>
                <a:rPr lang="en-US" altLang="ja-JP" sz="1050" dirty="0">
                  <a:solidFill>
                    <a:schemeClr val="tx2"/>
                  </a:solidFill>
                  <a:latin typeface="Franklin Gothic Medium" pitchFamily="34" charset="0"/>
                  <a:ea typeface="ＭＳ Ｐゴシック" pitchFamily="50" charset="-128"/>
                  <a:cs typeface="Times New Roman" pitchFamily="18" charset="0"/>
                </a:rPr>
                <a:t>IDAS™ Remote Communicator</a:t>
              </a:r>
            </a:p>
          </p:txBody>
        </p:sp>
        <p:cxnSp>
          <p:nvCxnSpPr>
            <p:cNvPr id="45" name="直線矢印コネクタ 101"/>
            <p:cNvCxnSpPr/>
            <p:nvPr/>
          </p:nvCxnSpPr>
          <p:spPr bwMode="auto">
            <a:xfrm rot="16200000" flipV="1">
              <a:off x="4531013" y="5399601"/>
              <a:ext cx="486150" cy="260705"/>
            </a:xfrm>
            <a:prstGeom prst="straightConnector1">
              <a:avLst/>
            </a:prstGeom>
            <a:ln w="19050">
              <a:solidFill>
                <a:schemeClr val="accent3">
                  <a:lumMod val="75000"/>
                </a:schemeClr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グループ化 175"/>
            <p:cNvGrpSpPr>
              <a:grpSpLocks noChangeAspect="1"/>
            </p:cNvGrpSpPr>
            <p:nvPr/>
          </p:nvGrpSpPr>
          <p:grpSpPr bwMode="auto">
            <a:xfrm>
              <a:off x="4633913" y="5700704"/>
              <a:ext cx="866778" cy="371470"/>
              <a:chOff x="2320285" y="4071942"/>
              <a:chExt cx="4537731" cy="1943100"/>
            </a:xfrm>
          </p:grpSpPr>
          <p:sp>
            <p:nvSpPr>
              <p:cNvPr id="48" name="フリーフォーム 103"/>
              <p:cNvSpPr/>
              <p:nvPr/>
            </p:nvSpPr>
            <p:spPr>
              <a:xfrm>
                <a:off x="5153885" y="5455158"/>
                <a:ext cx="393701" cy="157296"/>
              </a:xfrm>
              <a:custGeom>
                <a:avLst/>
                <a:gdLst>
                  <a:gd name="connsiteX0" fmla="*/ 0 w 485775"/>
                  <a:gd name="connsiteY0" fmla="*/ 174625 h 190500"/>
                  <a:gd name="connsiteX1" fmla="*/ 123825 w 485775"/>
                  <a:gd name="connsiteY1" fmla="*/ 174625 h 190500"/>
                  <a:gd name="connsiteX2" fmla="*/ 209550 w 485775"/>
                  <a:gd name="connsiteY2" fmla="*/ 79375 h 190500"/>
                  <a:gd name="connsiteX3" fmla="*/ 314325 w 485775"/>
                  <a:gd name="connsiteY3" fmla="*/ 12700 h 190500"/>
                  <a:gd name="connsiteX4" fmla="*/ 485775 w 485775"/>
                  <a:gd name="connsiteY4" fmla="*/ 3175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775" h="190500">
                    <a:moveTo>
                      <a:pt x="0" y="174625"/>
                    </a:moveTo>
                    <a:cubicBezTo>
                      <a:pt x="44450" y="182562"/>
                      <a:pt x="88900" y="190500"/>
                      <a:pt x="123825" y="174625"/>
                    </a:cubicBezTo>
                    <a:cubicBezTo>
                      <a:pt x="158750" y="158750"/>
                      <a:pt x="177800" y="106362"/>
                      <a:pt x="209550" y="79375"/>
                    </a:cubicBezTo>
                    <a:cubicBezTo>
                      <a:pt x="241300" y="52388"/>
                      <a:pt x="268288" y="25400"/>
                      <a:pt x="314325" y="12700"/>
                    </a:cubicBezTo>
                    <a:cubicBezTo>
                      <a:pt x="360362" y="0"/>
                      <a:pt x="423068" y="1587"/>
                      <a:pt x="485775" y="3175"/>
                    </a:cubicBezTo>
                  </a:path>
                </a:pathLst>
              </a:cu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lang="en-US" altLang="ja-JP"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49" name="フリーフォーム 104"/>
              <p:cNvSpPr/>
              <p:nvPr/>
            </p:nvSpPr>
            <p:spPr>
              <a:xfrm>
                <a:off x="5941294" y="5437681"/>
                <a:ext cx="349959" cy="87386"/>
              </a:xfrm>
              <a:custGeom>
                <a:avLst/>
                <a:gdLst>
                  <a:gd name="connsiteX0" fmla="*/ 0 w 428625"/>
                  <a:gd name="connsiteY0" fmla="*/ 15875 h 111125"/>
                  <a:gd name="connsiteX1" fmla="*/ 247650 w 428625"/>
                  <a:gd name="connsiteY1" fmla="*/ 15875 h 111125"/>
                  <a:gd name="connsiteX2" fmla="*/ 428625 w 428625"/>
                  <a:gd name="connsiteY2" fmla="*/ 111125 h 111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8625" h="111125">
                    <a:moveTo>
                      <a:pt x="0" y="15875"/>
                    </a:moveTo>
                    <a:cubicBezTo>
                      <a:pt x="88106" y="7937"/>
                      <a:pt x="176213" y="0"/>
                      <a:pt x="247650" y="15875"/>
                    </a:cubicBezTo>
                    <a:cubicBezTo>
                      <a:pt x="319087" y="31750"/>
                      <a:pt x="373856" y="71437"/>
                      <a:pt x="428625" y="111125"/>
                    </a:cubicBezTo>
                  </a:path>
                </a:pathLst>
              </a:cu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lang="en-US" altLang="ja-JP"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50" name="フリーフォーム 105"/>
              <p:cNvSpPr/>
              <p:nvPr/>
            </p:nvSpPr>
            <p:spPr bwMode="auto">
              <a:xfrm>
                <a:off x="2432950" y="5481371"/>
                <a:ext cx="796160" cy="332068"/>
              </a:xfrm>
              <a:custGeom>
                <a:avLst/>
                <a:gdLst>
                  <a:gd name="connsiteX0" fmla="*/ 71718 w 986118"/>
                  <a:gd name="connsiteY0" fmla="*/ 0 h 412376"/>
                  <a:gd name="connsiteX1" fmla="*/ 17930 w 986118"/>
                  <a:gd name="connsiteY1" fmla="*/ 89647 h 412376"/>
                  <a:gd name="connsiteX2" fmla="*/ 35859 w 986118"/>
                  <a:gd name="connsiteY2" fmla="*/ 206188 h 412376"/>
                  <a:gd name="connsiteX3" fmla="*/ 233083 w 986118"/>
                  <a:gd name="connsiteY3" fmla="*/ 367553 h 412376"/>
                  <a:gd name="connsiteX4" fmla="*/ 430306 w 986118"/>
                  <a:gd name="connsiteY4" fmla="*/ 394447 h 412376"/>
                  <a:gd name="connsiteX5" fmla="*/ 735106 w 986118"/>
                  <a:gd name="connsiteY5" fmla="*/ 259976 h 412376"/>
                  <a:gd name="connsiteX6" fmla="*/ 986118 w 986118"/>
                  <a:gd name="connsiteY6" fmla="*/ 224117 h 412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6118" h="412376">
                    <a:moveTo>
                      <a:pt x="71718" y="0"/>
                    </a:moveTo>
                    <a:cubicBezTo>
                      <a:pt x="47812" y="27641"/>
                      <a:pt x="23906" y="55282"/>
                      <a:pt x="17930" y="89647"/>
                    </a:cubicBezTo>
                    <a:cubicBezTo>
                      <a:pt x="11954" y="124012"/>
                      <a:pt x="0" y="159870"/>
                      <a:pt x="35859" y="206188"/>
                    </a:cubicBezTo>
                    <a:cubicBezTo>
                      <a:pt x="71718" y="252506"/>
                      <a:pt x="167342" y="336177"/>
                      <a:pt x="233083" y="367553"/>
                    </a:cubicBezTo>
                    <a:cubicBezTo>
                      <a:pt x="298824" y="398929"/>
                      <a:pt x="346636" y="412376"/>
                      <a:pt x="430306" y="394447"/>
                    </a:cubicBezTo>
                    <a:cubicBezTo>
                      <a:pt x="513976" y="376518"/>
                      <a:pt x="642471" y="288364"/>
                      <a:pt x="735106" y="259976"/>
                    </a:cubicBezTo>
                    <a:cubicBezTo>
                      <a:pt x="827741" y="231588"/>
                      <a:pt x="906929" y="227852"/>
                      <a:pt x="986118" y="224117"/>
                    </a:cubicBezTo>
                  </a:path>
                </a:pathLst>
              </a:cu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lang="en-US" altLang="ja-JP">
                  <a:latin typeface="Arial" charset="0"/>
                  <a:ea typeface="ＭＳ Ｐゴシック" pitchFamily="50" charset="-128"/>
                </a:endParaRPr>
              </a:p>
            </p:txBody>
          </p:sp>
          <p:pic>
            <p:nvPicPr>
              <p:cNvPr id="51" name="Picture 2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20285" y="5110449"/>
                <a:ext cx="514288" cy="42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Picture 4"/>
              <p:cNvPicPr>
                <a:picLocks noChangeAspect="1" noChangeArrowheads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20707" y="5221952"/>
                <a:ext cx="483602" cy="314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Picture 5"/>
              <p:cNvPicPr>
                <a:picLocks noChangeAspect="1" noChangeArrowheads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977910" y="4593298"/>
                <a:ext cx="880106" cy="127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7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000364" y="4071942"/>
                <a:ext cx="2505075" cy="1943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7" name="Cloud"/>
            <p:cNvSpPr>
              <a:spLocks noChangeAspect="1" noEditPoints="1" noChangeArrowheads="1"/>
            </p:cNvSpPr>
            <p:nvPr/>
          </p:nvSpPr>
          <p:spPr bwMode="auto">
            <a:xfrm>
              <a:off x="4141788" y="4857750"/>
              <a:ext cx="1001712" cy="64293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0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altLang="ja-JP" sz="1000">
                  <a:latin typeface="Franklin Gothic Medium" pitchFamily="34" charset="0"/>
                  <a:ea typeface="ＭＳ Ｐゴシック" pitchFamily="50" charset="-128"/>
                  <a:cs typeface="Times New Roman" pitchFamily="18" charset="0"/>
                </a:rPr>
                <a:t>IP Network</a:t>
              </a:r>
              <a:endParaRPr lang="ja-JP" altLang="en-US" sz="1000">
                <a:latin typeface="Franklin Gothic Medium" pitchFamily="34" charset="0"/>
                <a:ea typeface="ＭＳ Ｐゴシック" pitchFamily="50" charset="-128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Conventional IP Network Application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ja-JP" sz="1800" b="1" dirty="0" smtClean="0">
                <a:ea typeface="ＭＳ Ｐゴシック" pitchFamily="50" charset="-128"/>
              </a:rPr>
              <a:t>Communication Link for Locations Separated by Distance</a:t>
            </a:r>
          </a:p>
          <a:p>
            <a:pPr>
              <a:buNone/>
            </a:pPr>
            <a:endParaRPr lang="en-US" altLang="ja-JP" sz="2400" u="sng" dirty="0" smtClean="0">
              <a:solidFill>
                <a:schemeClr val="tx2"/>
              </a:solidFill>
              <a:latin typeface="Franklin Gothic Medium" pitchFamily="34" charset="0"/>
              <a:ea typeface="ＭＳ Ｐゴシック" pitchFamily="50" charset="-128"/>
            </a:endParaRPr>
          </a:p>
        </p:txBody>
      </p:sp>
      <p:grpSp>
        <p:nvGrpSpPr>
          <p:cNvPr id="4" name="グループ化 64"/>
          <p:cNvGrpSpPr>
            <a:grpSpLocks/>
          </p:cNvGrpSpPr>
          <p:nvPr/>
        </p:nvGrpSpPr>
        <p:grpSpPr bwMode="auto">
          <a:xfrm>
            <a:off x="762000" y="1447799"/>
            <a:ext cx="8077200" cy="4267201"/>
            <a:chOff x="265113" y="1052513"/>
            <a:chExt cx="8802687" cy="4799012"/>
          </a:xfrm>
        </p:grpSpPr>
        <p:sp>
          <p:nvSpPr>
            <p:cNvPr id="5" name="Rectangle 108"/>
            <p:cNvSpPr>
              <a:spLocks noChangeArrowheads="1"/>
            </p:cNvSpPr>
            <p:nvPr/>
          </p:nvSpPr>
          <p:spPr bwMode="auto">
            <a:xfrm>
              <a:off x="4787900" y="4330700"/>
              <a:ext cx="4278313" cy="143986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1" lang="en-US" altLang="ja-JP">
                <a:ea typeface="ＭＳ Ｐゴシック" pitchFamily="50" charset="-128"/>
              </a:endParaRPr>
            </a:p>
          </p:txBody>
        </p:sp>
        <p:pic>
          <p:nvPicPr>
            <p:cNvPr id="6" name="Picture 80" descr="j040652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83138" y="1052513"/>
              <a:ext cx="4284662" cy="2855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2" descr="j02277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9250" y="1060450"/>
              <a:ext cx="4249738" cy="284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2484501" y="1892294"/>
              <a:ext cx="287340" cy="215899"/>
              <a:chOff x="9769" y="4486"/>
              <a:chExt cx="470" cy="796"/>
            </a:xfrm>
          </p:grpSpPr>
          <p:cxnSp>
            <p:nvCxnSpPr>
              <p:cNvPr id="62" name="直線コネクタ 2107"/>
              <p:cNvCxnSpPr>
                <a:cxnSpLocks noChangeShapeType="1"/>
              </p:cNvCxnSpPr>
              <p:nvPr/>
            </p:nvCxnSpPr>
            <p:spPr bwMode="auto">
              <a:xfrm rot="15024866" flipV="1">
                <a:off x="9932" y="4975"/>
                <a:ext cx="348" cy="266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none" w="med" len="lg"/>
              </a:ln>
            </p:spPr>
          </p:cxnSp>
          <p:cxnSp>
            <p:nvCxnSpPr>
              <p:cNvPr id="63" name="直線コネクタ 2107"/>
              <p:cNvCxnSpPr>
                <a:cxnSpLocks noChangeShapeType="1"/>
              </p:cNvCxnSpPr>
              <p:nvPr/>
            </p:nvCxnSpPr>
            <p:spPr bwMode="auto">
              <a:xfrm rot="-6575134">
                <a:off x="10038" y="4835"/>
                <a:ext cx="10" cy="265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none" w="med" len="lg"/>
              </a:ln>
            </p:spPr>
          </p:cxnSp>
          <p:cxnSp>
            <p:nvCxnSpPr>
              <p:cNvPr id="64" name="直線コネクタ 2107"/>
              <p:cNvCxnSpPr>
                <a:cxnSpLocks noChangeShapeType="1"/>
              </p:cNvCxnSpPr>
              <p:nvPr/>
            </p:nvCxnSpPr>
            <p:spPr bwMode="auto">
              <a:xfrm rot="15024866" flipV="1">
                <a:off x="9664" y="4591"/>
                <a:ext cx="522" cy="312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arrow" w="sm" len="sm"/>
              </a:ln>
            </p:spPr>
          </p:cxnSp>
        </p:grpSp>
        <p:sp>
          <p:nvSpPr>
            <p:cNvPr id="9" name="Line 32"/>
            <p:cNvSpPr>
              <a:spLocks noChangeShapeType="1"/>
            </p:cNvSpPr>
            <p:nvPr/>
          </p:nvSpPr>
          <p:spPr bwMode="auto">
            <a:xfrm>
              <a:off x="4681538" y="1052513"/>
              <a:ext cx="0" cy="4799012"/>
            </a:xfrm>
            <a:prstGeom prst="line">
              <a:avLst/>
            </a:prstGeom>
            <a:noFill/>
            <a:ln w="60325" cap="rnd">
              <a:solidFill>
                <a:srgbClr val="FF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38"/>
            <p:cNvSpPr>
              <a:spLocks noChangeShapeType="1"/>
            </p:cNvSpPr>
            <p:nvPr/>
          </p:nvSpPr>
          <p:spPr bwMode="auto">
            <a:xfrm flipV="1">
              <a:off x="4572000" y="3117850"/>
              <a:ext cx="647700" cy="887413"/>
            </a:xfrm>
            <a:prstGeom prst="line">
              <a:avLst/>
            </a:prstGeom>
            <a:noFill/>
            <a:ln w="69850">
              <a:solidFill>
                <a:srgbClr val="FF00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74"/>
            <p:cNvGrpSpPr>
              <a:grpSpLocks/>
            </p:cNvGrpSpPr>
            <p:nvPr/>
          </p:nvGrpSpPr>
          <p:grpSpPr bwMode="auto">
            <a:xfrm>
              <a:off x="777878" y="1533525"/>
              <a:ext cx="698502" cy="376238"/>
              <a:chOff x="544" y="1328"/>
              <a:chExt cx="440" cy="237"/>
            </a:xfrm>
          </p:grpSpPr>
          <p:cxnSp>
            <p:nvCxnSpPr>
              <p:cNvPr id="59" name="直線コネクタ 2107"/>
              <p:cNvCxnSpPr>
                <a:cxnSpLocks noChangeShapeType="1"/>
              </p:cNvCxnSpPr>
              <p:nvPr/>
            </p:nvCxnSpPr>
            <p:spPr bwMode="auto">
              <a:xfrm rot="284423" flipV="1">
                <a:off x="544" y="1386"/>
                <a:ext cx="179" cy="179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none" w="med" len="lg"/>
              </a:ln>
            </p:spPr>
          </p:cxnSp>
          <p:cxnSp>
            <p:nvCxnSpPr>
              <p:cNvPr id="60" name="直線コネクタ 2107"/>
              <p:cNvCxnSpPr>
                <a:cxnSpLocks noChangeShapeType="1"/>
              </p:cNvCxnSpPr>
              <p:nvPr/>
            </p:nvCxnSpPr>
            <p:spPr bwMode="auto">
              <a:xfrm rot="284423">
                <a:off x="719" y="1397"/>
                <a:ext cx="5" cy="133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none" w="med" len="lg"/>
              </a:ln>
            </p:spPr>
          </p:cxnSp>
          <p:cxnSp>
            <p:nvCxnSpPr>
              <p:cNvPr id="61" name="直線コネクタ 2107"/>
              <p:cNvCxnSpPr>
                <a:cxnSpLocks noChangeShapeType="1"/>
              </p:cNvCxnSpPr>
              <p:nvPr/>
            </p:nvCxnSpPr>
            <p:spPr bwMode="auto">
              <a:xfrm rot="284423" flipV="1">
                <a:off x="716" y="1328"/>
                <a:ext cx="268" cy="21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arrow" w="sm" len="sm"/>
              </a:ln>
            </p:spPr>
          </p:cxnSp>
        </p:grpSp>
        <p:pic>
          <p:nvPicPr>
            <p:cNvPr id="12" name="Picture 48" descr="07-5513_IC-FR5000_std-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9250" y="2684463"/>
              <a:ext cx="792163" cy="24606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pic>
          <p:nvPicPr>
            <p:cNvPr id="13" name="Picture 49" descr="6523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42988" y="2684463"/>
              <a:ext cx="287337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0" descr="07-5513_IC-FR5000_std-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80063" y="2900363"/>
              <a:ext cx="792162" cy="24606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pic>
          <p:nvPicPr>
            <p:cNvPr id="15" name="Picture 51" descr="6523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92725" y="2900363"/>
              <a:ext cx="28733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2" descr="in00443_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1331913" y="2397125"/>
              <a:ext cx="504825" cy="40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3" descr="j043483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21399447" flipH="1">
              <a:off x="8329613" y="3190875"/>
              <a:ext cx="657225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96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43888" y="4918075"/>
              <a:ext cx="623887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Group 60"/>
            <p:cNvGrpSpPr>
              <a:grpSpLocks/>
            </p:cNvGrpSpPr>
            <p:nvPr/>
          </p:nvGrpSpPr>
          <p:grpSpPr bwMode="auto">
            <a:xfrm>
              <a:off x="1331913" y="2108200"/>
              <a:ext cx="215900" cy="288925"/>
              <a:chOff x="9769" y="4486"/>
              <a:chExt cx="470" cy="796"/>
            </a:xfrm>
          </p:grpSpPr>
          <p:cxnSp>
            <p:nvCxnSpPr>
              <p:cNvPr id="56" name="直線コネクタ 2107"/>
              <p:cNvCxnSpPr>
                <a:cxnSpLocks noChangeShapeType="1"/>
              </p:cNvCxnSpPr>
              <p:nvPr/>
            </p:nvCxnSpPr>
            <p:spPr bwMode="auto">
              <a:xfrm rot="15024866" flipV="1">
                <a:off x="9932" y="4975"/>
                <a:ext cx="348" cy="266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none" w="med" len="lg"/>
              </a:ln>
            </p:spPr>
          </p:cxnSp>
          <p:cxnSp>
            <p:nvCxnSpPr>
              <p:cNvPr id="57" name="直線コネクタ 2107"/>
              <p:cNvCxnSpPr>
                <a:cxnSpLocks noChangeShapeType="1"/>
              </p:cNvCxnSpPr>
              <p:nvPr/>
            </p:nvCxnSpPr>
            <p:spPr bwMode="auto">
              <a:xfrm rot="-6575134">
                <a:off x="10038" y="4835"/>
                <a:ext cx="10" cy="265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none" w="med" len="lg"/>
              </a:ln>
            </p:spPr>
          </p:cxnSp>
          <p:cxnSp>
            <p:nvCxnSpPr>
              <p:cNvPr id="58" name="直線コネクタ 2107"/>
              <p:cNvCxnSpPr>
                <a:cxnSpLocks noChangeShapeType="1"/>
              </p:cNvCxnSpPr>
              <p:nvPr/>
            </p:nvCxnSpPr>
            <p:spPr bwMode="auto">
              <a:xfrm rot="15024866" flipV="1">
                <a:off x="9664" y="4591"/>
                <a:ext cx="522" cy="312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arrow" w="sm" len="sm"/>
              </a:ln>
            </p:spPr>
          </p:cxnSp>
        </p:grpSp>
        <p:pic>
          <p:nvPicPr>
            <p:cNvPr id="20" name="Picture 64" descr="j043482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129338" y="4508500"/>
              <a:ext cx="747712" cy="747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Line 37"/>
            <p:cNvSpPr>
              <a:spLocks noChangeShapeType="1"/>
            </p:cNvSpPr>
            <p:nvPr/>
          </p:nvSpPr>
          <p:spPr bwMode="auto">
            <a:xfrm>
              <a:off x="1116013" y="2900363"/>
              <a:ext cx="2160587" cy="1176337"/>
            </a:xfrm>
            <a:prstGeom prst="line">
              <a:avLst/>
            </a:prstGeom>
            <a:noFill/>
            <a:ln w="69850">
              <a:solidFill>
                <a:srgbClr val="FF00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2" name="Picture 81" descr="an03598_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227763" y="3333750"/>
              <a:ext cx="217487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82" descr="an03637_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092950" y="3476625"/>
              <a:ext cx="217488" cy="211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83" descr="j0345753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63550" y="1873250"/>
              <a:ext cx="292100" cy="379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4795838" y="1054100"/>
              <a:ext cx="3067050" cy="457200"/>
            </a:xfrm>
            <a:prstGeom prst="rect">
              <a:avLst/>
            </a:prstGeom>
            <a:solidFill>
              <a:srgbClr val="3366FF">
                <a:alpha val="8980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  <a:ea typeface="ＭＳ Ｐゴシック" pitchFamily="50" charset="-128"/>
                </a:rPr>
                <a:t>Preprocessing facility</a:t>
              </a:r>
            </a:p>
          </p:txBody>
        </p:sp>
        <p:pic>
          <p:nvPicPr>
            <p:cNvPr id="26" name="Picture 86" descr="bd04866_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65113" y="2239963"/>
              <a:ext cx="922337" cy="617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87" descr="j0345753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6513513" y="2114550"/>
              <a:ext cx="292100" cy="379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 Box 23"/>
            <p:cNvSpPr txBox="1">
              <a:spLocks noChangeArrowheads="1"/>
            </p:cNvSpPr>
            <p:nvPr/>
          </p:nvSpPr>
          <p:spPr bwMode="auto">
            <a:xfrm>
              <a:off x="336550" y="1063625"/>
              <a:ext cx="1490663" cy="457200"/>
            </a:xfrm>
            <a:prstGeom prst="rect">
              <a:avLst/>
            </a:prstGeom>
            <a:solidFill>
              <a:srgbClr val="FFCC00">
                <a:alpha val="8980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  <a:ea typeface="ＭＳ Ｐゴシック" pitchFamily="50" charset="-128"/>
                </a:rPr>
                <a:t>Corn field</a:t>
              </a:r>
            </a:p>
          </p:txBody>
        </p:sp>
        <p:pic>
          <p:nvPicPr>
            <p:cNvPr id="29" name="Picture 94" descr="j0280802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6877050" y="4271963"/>
              <a:ext cx="1331913" cy="1149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 Box 97"/>
            <p:cNvSpPr txBox="1">
              <a:spLocks noChangeArrowheads="1"/>
            </p:cNvSpPr>
            <p:nvPr/>
          </p:nvSpPr>
          <p:spPr bwMode="auto">
            <a:xfrm>
              <a:off x="4786313" y="4341813"/>
              <a:ext cx="1200150" cy="457200"/>
            </a:xfrm>
            <a:prstGeom prst="rect">
              <a:avLst/>
            </a:prstGeom>
            <a:solidFill>
              <a:srgbClr val="339966">
                <a:alpha val="8980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  <a:ea typeface="ＭＳ Ｐゴシック" pitchFamily="50" charset="-128"/>
                </a:rPr>
                <a:t>Factory</a:t>
              </a:r>
            </a:p>
          </p:txBody>
        </p:sp>
        <p:pic>
          <p:nvPicPr>
            <p:cNvPr id="31" name="Picture 98" descr="07-5513_IC-FR5000_std-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64388" y="5319713"/>
              <a:ext cx="792162" cy="24606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pic>
          <p:nvPicPr>
            <p:cNvPr id="32" name="Picture 99" descr="6523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77050" y="5291138"/>
              <a:ext cx="28733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Line 100"/>
            <p:cNvSpPr>
              <a:spLocks noChangeShapeType="1"/>
            </p:cNvSpPr>
            <p:nvPr/>
          </p:nvSpPr>
          <p:spPr bwMode="auto">
            <a:xfrm>
              <a:off x="4427538" y="4652963"/>
              <a:ext cx="2449512" cy="839787"/>
            </a:xfrm>
            <a:prstGeom prst="line">
              <a:avLst/>
            </a:prstGeom>
            <a:noFill/>
            <a:ln w="69850">
              <a:solidFill>
                <a:srgbClr val="FF00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" name="Group 104"/>
            <p:cNvGrpSpPr>
              <a:grpSpLocks/>
            </p:cNvGrpSpPr>
            <p:nvPr/>
          </p:nvGrpSpPr>
          <p:grpSpPr bwMode="auto">
            <a:xfrm>
              <a:off x="8028051" y="3044819"/>
              <a:ext cx="287340" cy="215899"/>
              <a:chOff x="9769" y="4486"/>
              <a:chExt cx="470" cy="796"/>
            </a:xfrm>
          </p:grpSpPr>
          <p:cxnSp>
            <p:nvCxnSpPr>
              <p:cNvPr id="53" name="直線コネクタ 2107"/>
              <p:cNvCxnSpPr>
                <a:cxnSpLocks noChangeShapeType="1"/>
              </p:cNvCxnSpPr>
              <p:nvPr/>
            </p:nvCxnSpPr>
            <p:spPr bwMode="auto">
              <a:xfrm rot="15024866" flipV="1">
                <a:off x="9932" y="4975"/>
                <a:ext cx="348" cy="266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none" w="med" len="lg"/>
              </a:ln>
            </p:spPr>
          </p:cxnSp>
          <p:cxnSp>
            <p:nvCxnSpPr>
              <p:cNvPr id="54" name="直線コネクタ 2107"/>
              <p:cNvCxnSpPr>
                <a:cxnSpLocks noChangeShapeType="1"/>
              </p:cNvCxnSpPr>
              <p:nvPr/>
            </p:nvCxnSpPr>
            <p:spPr bwMode="auto">
              <a:xfrm rot="-6575134">
                <a:off x="10038" y="4835"/>
                <a:ext cx="10" cy="265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none" w="med" len="lg"/>
              </a:ln>
            </p:spPr>
          </p:cxnSp>
          <p:cxnSp>
            <p:nvCxnSpPr>
              <p:cNvPr id="55" name="直線コネクタ 2107"/>
              <p:cNvCxnSpPr>
                <a:cxnSpLocks noChangeShapeType="1"/>
              </p:cNvCxnSpPr>
              <p:nvPr/>
            </p:nvCxnSpPr>
            <p:spPr bwMode="auto">
              <a:xfrm rot="15024866" flipV="1">
                <a:off x="9664" y="4591"/>
                <a:ext cx="522" cy="312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arrow" w="sm" len="sm"/>
              </a:ln>
            </p:spPr>
          </p:cxnSp>
        </p:grpSp>
        <p:pic>
          <p:nvPicPr>
            <p:cNvPr id="35" name="Picture 109" descr="j0345753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7667625" y="4437063"/>
              <a:ext cx="292100" cy="379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6" name="Group 88"/>
            <p:cNvGrpSpPr>
              <a:grpSpLocks/>
            </p:cNvGrpSpPr>
            <p:nvPr/>
          </p:nvGrpSpPr>
          <p:grpSpPr bwMode="auto">
            <a:xfrm>
              <a:off x="7956553" y="4268788"/>
              <a:ext cx="698502" cy="376237"/>
              <a:chOff x="544" y="1328"/>
              <a:chExt cx="440" cy="237"/>
            </a:xfrm>
          </p:grpSpPr>
          <p:cxnSp>
            <p:nvCxnSpPr>
              <p:cNvPr id="50" name="直線コネクタ 2107"/>
              <p:cNvCxnSpPr>
                <a:cxnSpLocks noChangeShapeType="1"/>
              </p:cNvCxnSpPr>
              <p:nvPr/>
            </p:nvCxnSpPr>
            <p:spPr bwMode="auto">
              <a:xfrm rot="284423" flipV="1">
                <a:off x="544" y="1386"/>
                <a:ext cx="179" cy="179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none" w="med" len="lg"/>
              </a:ln>
            </p:spPr>
          </p:cxnSp>
          <p:cxnSp>
            <p:nvCxnSpPr>
              <p:cNvPr id="51" name="直線コネクタ 2107"/>
              <p:cNvCxnSpPr>
                <a:cxnSpLocks noChangeShapeType="1"/>
              </p:cNvCxnSpPr>
              <p:nvPr/>
            </p:nvCxnSpPr>
            <p:spPr bwMode="auto">
              <a:xfrm rot="284423">
                <a:off x="719" y="1397"/>
                <a:ext cx="5" cy="133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none" w="med" len="lg"/>
              </a:ln>
            </p:spPr>
          </p:cxnSp>
          <p:cxnSp>
            <p:nvCxnSpPr>
              <p:cNvPr id="52" name="直線コネクタ 2107"/>
              <p:cNvCxnSpPr>
                <a:cxnSpLocks noChangeShapeType="1"/>
              </p:cNvCxnSpPr>
              <p:nvPr/>
            </p:nvCxnSpPr>
            <p:spPr bwMode="auto">
              <a:xfrm rot="284423" flipV="1">
                <a:off x="716" y="1328"/>
                <a:ext cx="268" cy="21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arrow" w="sm" len="sm"/>
              </a:ln>
            </p:spPr>
          </p:cxnSp>
        </p:grpSp>
        <p:sp>
          <p:nvSpPr>
            <p:cNvPr id="37" name="Line 110"/>
            <p:cNvSpPr>
              <a:spLocks noChangeShapeType="1"/>
            </p:cNvSpPr>
            <p:nvPr/>
          </p:nvSpPr>
          <p:spPr bwMode="auto">
            <a:xfrm>
              <a:off x="4716463" y="4068763"/>
              <a:ext cx="4248150" cy="7937"/>
            </a:xfrm>
            <a:prstGeom prst="line">
              <a:avLst/>
            </a:prstGeom>
            <a:noFill/>
            <a:ln w="60325" cap="rnd">
              <a:solidFill>
                <a:srgbClr val="FF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" name="Group 111"/>
            <p:cNvGrpSpPr>
              <a:grpSpLocks/>
            </p:cNvGrpSpPr>
            <p:nvPr/>
          </p:nvGrpSpPr>
          <p:grpSpPr bwMode="auto">
            <a:xfrm>
              <a:off x="6154696" y="4508500"/>
              <a:ext cx="73023" cy="288925"/>
              <a:chOff x="9769" y="4486"/>
              <a:chExt cx="470" cy="796"/>
            </a:xfrm>
          </p:grpSpPr>
          <p:cxnSp>
            <p:nvCxnSpPr>
              <p:cNvPr id="47" name="直線コネクタ 2107"/>
              <p:cNvCxnSpPr>
                <a:cxnSpLocks noChangeShapeType="1"/>
              </p:cNvCxnSpPr>
              <p:nvPr/>
            </p:nvCxnSpPr>
            <p:spPr bwMode="auto">
              <a:xfrm rot="15024866" flipV="1">
                <a:off x="9932" y="4975"/>
                <a:ext cx="348" cy="266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none" w="med" len="lg"/>
              </a:ln>
            </p:spPr>
          </p:cxnSp>
          <p:cxnSp>
            <p:nvCxnSpPr>
              <p:cNvPr id="48" name="直線コネクタ 2107"/>
              <p:cNvCxnSpPr>
                <a:cxnSpLocks noChangeShapeType="1"/>
              </p:cNvCxnSpPr>
              <p:nvPr/>
            </p:nvCxnSpPr>
            <p:spPr bwMode="auto">
              <a:xfrm rot="-6575134">
                <a:off x="10038" y="4835"/>
                <a:ext cx="10" cy="265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none" w="med" len="lg"/>
              </a:ln>
            </p:spPr>
          </p:cxnSp>
          <p:cxnSp>
            <p:nvCxnSpPr>
              <p:cNvPr id="49" name="直線コネクタ 2107"/>
              <p:cNvCxnSpPr>
                <a:cxnSpLocks noChangeShapeType="1"/>
              </p:cNvCxnSpPr>
              <p:nvPr/>
            </p:nvCxnSpPr>
            <p:spPr bwMode="auto">
              <a:xfrm rot="15024866" flipV="1">
                <a:off x="9664" y="4591"/>
                <a:ext cx="522" cy="312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arrow" w="sm" len="sm"/>
              </a:ln>
            </p:spPr>
          </p:cxnSp>
        </p:grpSp>
        <p:grpSp>
          <p:nvGrpSpPr>
            <p:cNvPr id="39" name="Group 116"/>
            <p:cNvGrpSpPr>
              <a:grpSpLocks/>
            </p:cNvGrpSpPr>
            <p:nvPr/>
          </p:nvGrpSpPr>
          <p:grpSpPr bwMode="auto">
            <a:xfrm>
              <a:off x="6804028" y="1676400"/>
              <a:ext cx="698502" cy="376238"/>
              <a:chOff x="544" y="1328"/>
              <a:chExt cx="440" cy="237"/>
            </a:xfrm>
          </p:grpSpPr>
          <p:cxnSp>
            <p:nvCxnSpPr>
              <p:cNvPr id="44" name="直線コネクタ 2107"/>
              <p:cNvCxnSpPr>
                <a:cxnSpLocks noChangeShapeType="1"/>
              </p:cNvCxnSpPr>
              <p:nvPr/>
            </p:nvCxnSpPr>
            <p:spPr bwMode="auto">
              <a:xfrm rot="284423" flipV="1">
                <a:off x="544" y="1386"/>
                <a:ext cx="179" cy="179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none" w="med" len="lg"/>
              </a:ln>
            </p:spPr>
          </p:cxnSp>
          <p:cxnSp>
            <p:nvCxnSpPr>
              <p:cNvPr id="45" name="直線コネクタ 2107"/>
              <p:cNvCxnSpPr>
                <a:cxnSpLocks noChangeShapeType="1"/>
              </p:cNvCxnSpPr>
              <p:nvPr/>
            </p:nvCxnSpPr>
            <p:spPr bwMode="auto">
              <a:xfrm rot="284423">
                <a:off x="719" y="1397"/>
                <a:ext cx="5" cy="133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none" w="med" len="lg"/>
              </a:ln>
            </p:spPr>
          </p:cxnSp>
          <p:cxnSp>
            <p:nvCxnSpPr>
              <p:cNvPr id="46" name="直線コネクタ 2107"/>
              <p:cNvCxnSpPr>
                <a:cxnSpLocks noChangeShapeType="1"/>
              </p:cNvCxnSpPr>
              <p:nvPr/>
            </p:nvCxnSpPr>
            <p:spPr bwMode="auto">
              <a:xfrm rot="284423" flipV="1">
                <a:off x="716" y="1328"/>
                <a:ext cx="268" cy="21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arrow" w="sm" len="sm"/>
              </a:ln>
            </p:spPr>
          </p:cxnSp>
        </p:grpSp>
        <p:sp>
          <p:nvSpPr>
            <p:cNvPr id="40" name="Cloud"/>
            <p:cNvSpPr>
              <a:spLocks noChangeAspect="1" noEditPoints="1" noChangeArrowheads="1"/>
            </p:cNvSpPr>
            <p:nvPr/>
          </p:nvSpPr>
          <p:spPr bwMode="auto">
            <a:xfrm>
              <a:off x="3132138" y="3933825"/>
              <a:ext cx="1584325" cy="8763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0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altLang="ja-JP" sz="2000" b="1">
                  <a:latin typeface="Franklin Gothic Medium" pitchFamily="34" charset="0"/>
                  <a:ea typeface="ＭＳ Ｐゴシック" pitchFamily="50" charset="-128"/>
                  <a:cs typeface="Times New Roman" pitchFamily="18" charset="0"/>
                </a:rPr>
                <a:t>Internet / WAN</a:t>
              </a:r>
            </a:p>
          </p:txBody>
        </p:sp>
        <p:sp>
          <p:nvSpPr>
            <p:cNvPr id="41" name="Text Box 129"/>
            <p:cNvSpPr txBox="1">
              <a:spLocks noChangeArrowheads="1"/>
            </p:cNvSpPr>
            <p:nvPr/>
          </p:nvSpPr>
          <p:spPr bwMode="auto">
            <a:xfrm>
              <a:off x="1835150" y="3548063"/>
              <a:ext cx="409575" cy="376237"/>
            </a:xfrm>
            <a:prstGeom prst="rect">
              <a:avLst/>
            </a:prstGeom>
            <a:solidFill>
              <a:srgbClr val="00FF00">
                <a:alpha val="8313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ja-JP" b="1">
                  <a:solidFill>
                    <a:srgbClr val="FF0D0D"/>
                  </a:solidFill>
                  <a:ea typeface="ＭＳ Ｐゴシック" pitchFamily="50" charset="-128"/>
                </a:rPr>
                <a:t>IP</a:t>
              </a:r>
            </a:p>
          </p:txBody>
        </p:sp>
        <p:sp>
          <p:nvSpPr>
            <p:cNvPr id="42" name="Text Box 130"/>
            <p:cNvSpPr txBox="1">
              <a:spLocks noChangeArrowheads="1"/>
            </p:cNvSpPr>
            <p:nvPr/>
          </p:nvSpPr>
          <p:spPr bwMode="auto">
            <a:xfrm>
              <a:off x="4932363" y="3500438"/>
              <a:ext cx="409575" cy="376237"/>
            </a:xfrm>
            <a:prstGeom prst="rect">
              <a:avLst/>
            </a:prstGeom>
            <a:solidFill>
              <a:srgbClr val="00FF00">
                <a:alpha val="8313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ja-JP" b="1">
                  <a:solidFill>
                    <a:srgbClr val="FF0D0D"/>
                  </a:solidFill>
                  <a:ea typeface="ＭＳ Ｐゴシック" pitchFamily="50" charset="-128"/>
                </a:rPr>
                <a:t>IP</a:t>
              </a:r>
            </a:p>
          </p:txBody>
        </p:sp>
        <p:sp>
          <p:nvSpPr>
            <p:cNvPr id="43" name="Text Box 131"/>
            <p:cNvSpPr txBox="1">
              <a:spLocks noChangeArrowheads="1"/>
            </p:cNvSpPr>
            <p:nvPr/>
          </p:nvSpPr>
          <p:spPr bwMode="auto">
            <a:xfrm>
              <a:off x="5099050" y="5059363"/>
              <a:ext cx="409575" cy="376237"/>
            </a:xfrm>
            <a:prstGeom prst="rect">
              <a:avLst/>
            </a:prstGeom>
            <a:solidFill>
              <a:srgbClr val="00FF00">
                <a:alpha val="8313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ja-JP" b="1" dirty="0">
                  <a:solidFill>
                    <a:srgbClr val="FF0D0D"/>
                  </a:solidFill>
                  <a:ea typeface="ＭＳ Ｐゴシック" pitchFamily="50" charset="-128"/>
                </a:rPr>
                <a:t>IP</a:t>
              </a:r>
            </a:p>
          </p:txBody>
        </p:sp>
      </p:grpSp>
      <p:sp>
        <p:nvSpPr>
          <p:cNvPr id="65" name="Text Box 2029"/>
          <p:cNvSpPr txBox="1">
            <a:spLocks noChangeAspect="1" noChangeArrowheads="1"/>
          </p:cNvSpPr>
          <p:nvPr/>
        </p:nvSpPr>
        <p:spPr bwMode="auto">
          <a:xfrm>
            <a:off x="381000" y="4191000"/>
            <a:ext cx="3311525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 eaLnBrk="0" hangingPunct="0">
              <a:spcBef>
                <a:spcPct val="30000"/>
              </a:spcBef>
            </a:pPr>
            <a:r>
              <a:rPr lang="en-US" altLang="ja-JP" sz="1600" b="1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Benefits:</a:t>
            </a:r>
          </a:p>
          <a:p>
            <a:pPr marL="120650" indent="-120650" eaLnBrk="0" hangingPunct="0">
              <a:spcBef>
                <a:spcPct val="30000"/>
              </a:spcBef>
              <a:buFont typeface="Arial" charset="0"/>
              <a:buChar char="•"/>
            </a:pPr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No expensive microwave link or </a:t>
            </a:r>
            <a:br>
              <a:rPr lang="en-US" altLang="ja-JP" sz="16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</a:br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UHF/VHF link is required</a:t>
            </a:r>
          </a:p>
          <a:p>
            <a:pPr marL="120650" indent="-120650" eaLnBrk="0" hangingPunct="0">
              <a:spcBef>
                <a:spcPct val="30000"/>
              </a:spcBef>
              <a:buFont typeface="Arial" charset="0"/>
              <a:buChar char="•"/>
            </a:pPr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No sound quality degradation</a:t>
            </a:r>
          </a:p>
          <a:p>
            <a:pPr marL="120650" indent="-120650" eaLnBrk="0" hangingPunct="0">
              <a:spcBef>
                <a:spcPct val="30000"/>
              </a:spcBef>
              <a:buFont typeface="Arial" charset="0"/>
              <a:buChar char="•"/>
            </a:pPr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No long delay in a multi-hop link </a:t>
            </a:r>
          </a:p>
          <a:p>
            <a:pPr marL="120650" indent="-120650" eaLnBrk="0" hangingPunct="0">
              <a:spcBef>
                <a:spcPct val="30000"/>
              </a:spcBef>
              <a:buFont typeface="Arial" charset="0"/>
              <a:buChar char="•"/>
            </a:pPr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Up to 16 sites can be linked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Conventional IP Network Application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ja-JP" sz="1800" b="1" dirty="0" smtClean="0">
                <a:ea typeface="ＭＳ Ｐゴシック" pitchFamily="50" charset="-128"/>
              </a:rPr>
              <a:t>In-Building / Intra-Building Network</a:t>
            </a:r>
          </a:p>
          <a:p>
            <a:pPr>
              <a:buNone/>
            </a:pPr>
            <a:endParaRPr lang="en-US" altLang="ja-JP" sz="2400" u="sng" dirty="0" smtClean="0">
              <a:solidFill>
                <a:schemeClr val="tx2"/>
              </a:solidFill>
              <a:latin typeface="Franklin Gothic Medium" pitchFamily="34" charset="0"/>
              <a:ea typeface="ＭＳ Ｐゴシック" pitchFamily="50" charset="-128"/>
            </a:endParaRPr>
          </a:p>
        </p:txBody>
      </p:sp>
      <p:grpSp>
        <p:nvGrpSpPr>
          <p:cNvPr id="4" name="グループ化 65"/>
          <p:cNvGrpSpPr>
            <a:grpSpLocks noChangeAspect="1"/>
          </p:cNvGrpSpPr>
          <p:nvPr/>
        </p:nvGrpSpPr>
        <p:grpSpPr bwMode="auto">
          <a:xfrm>
            <a:off x="533400" y="1447800"/>
            <a:ext cx="7786688" cy="4583113"/>
            <a:chOff x="60263" y="973138"/>
            <a:chExt cx="8651937" cy="5091905"/>
          </a:xfrm>
        </p:grpSpPr>
        <p:pic>
          <p:nvPicPr>
            <p:cNvPr id="5" name="Picture 2" descr="j0384018"/>
            <p:cNvPicPr>
              <a:picLocks noChangeAspect="1" noChangeArrowheads="1"/>
            </p:cNvPicPr>
            <p:nvPr/>
          </p:nvPicPr>
          <p:blipFill>
            <a:blip r:embed="rId2">
              <a:lum bright="-20000"/>
            </a:blip>
            <a:srcRect/>
            <a:stretch>
              <a:fillRect/>
            </a:stretch>
          </p:blipFill>
          <p:spPr bwMode="auto">
            <a:xfrm>
              <a:off x="539750" y="973138"/>
              <a:ext cx="2686050" cy="360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j0202492"/>
            <p:cNvPicPr>
              <a:picLocks noChangeAspect="1" noChangeArrowheads="1"/>
            </p:cNvPicPr>
            <p:nvPr/>
          </p:nvPicPr>
          <p:blipFill>
            <a:blip r:embed="rId3">
              <a:lum bright="-20000"/>
            </a:blip>
            <a:srcRect/>
            <a:stretch>
              <a:fillRect/>
            </a:stretch>
          </p:blipFill>
          <p:spPr bwMode="auto">
            <a:xfrm flipH="1">
              <a:off x="5583238" y="1119188"/>
              <a:ext cx="2733675" cy="3527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4643438" y="1119188"/>
              <a:ext cx="0" cy="4895850"/>
            </a:xfrm>
            <a:prstGeom prst="line">
              <a:avLst/>
            </a:prstGeom>
            <a:noFill/>
            <a:ln w="60325" cap="rnd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4787900" y="1119188"/>
              <a:ext cx="0" cy="4895850"/>
            </a:xfrm>
            <a:prstGeom prst="line">
              <a:avLst/>
            </a:prstGeom>
            <a:noFill/>
            <a:ln w="60325" cap="rnd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827088" y="4646613"/>
              <a:ext cx="2162175" cy="935037"/>
            </a:xfrm>
            <a:prstGeom prst="rect">
              <a:avLst/>
            </a:prstGeom>
            <a:solidFill>
              <a:schemeClr val="accent1"/>
            </a:solidFill>
            <a:ln w="4127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1" lang="en-US" altLang="ja-JP">
                <a:ea typeface="ＭＳ Ｐゴシック" pitchFamily="50" charset="-128"/>
              </a:endParaRPr>
            </a:p>
          </p:txBody>
        </p:sp>
        <p:pic>
          <p:nvPicPr>
            <p:cNvPr id="10" name="Picture 13" descr="07-5513_IC-FR5000_std-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03325" y="5295900"/>
              <a:ext cx="1208088" cy="2555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" name="Line 14"/>
            <p:cNvSpPr>
              <a:spLocks noChangeShapeType="1"/>
            </p:cNvSpPr>
            <p:nvPr/>
          </p:nvSpPr>
          <p:spPr bwMode="auto">
            <a:xfrm flipV="1">
              <a:off x="1835150" y="2747963"/>
              <a:ext cx="0" cy="2592387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2" name="Picture 15" descr="07-5513_IC-FR5000_std-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58888" y="2414588"/>
              <a:ext cx="1208087" cy="3746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pic>
          <p:nvPicPr>
            <p:cNvPr id="13" name="Picture 16" descr="6523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58888" y="2460625"/>
              <a:ext cx="287337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5638800" y="4718050"/>
              <a:ext cx="2749550" cy="935038"/>
            </a:xfrm>
            <a:prstGeom prst="rect">
              <a:avLst/>
            </a:prstGeom>
            <a:solidFill>
              <a:srgbClr val="CCFFFF"/>
            </a:solidFill>
            <a:ln w="44450">
              <a:solidFill>
                <a:srgbClr val="0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1" lang="en-US" altLang="ja-JP">
                <a:ea typeface="ＭＳ Ｐゴシック" pitchFamily="50" charset="-128"/>
              </a:endParaRPr>
            </a:p>
          </p:txBody>
        </p:sp>
        <p:pic>
          <p:nvPicPr>
            <p:cNvPr id="15" name="Picture 18" descr="07-5513_IC-FR5000_std-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00788" y="5295900"/>
              <a:ext cx="1208087" cy="2555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6" name="Line 19"/>
            <p:cNvSpPr>
              <a:spLocks noChangeShapeType="1"/>
            </p:cNvSpPr>
            <p:nvPr/>
          </p:nvSpPr>
          <p:spPr bwMode="auto">
            <a:xfrm flipV="1">
              <a:off x="6948488" y="2054225"/>
              <a:ext cx="0" cy="323215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7" name="Picture 20" descr="07-5513_IC-FR5000_std-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19900" y="1622425"/>
              <a:ext cx="1208088" cy="3746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pic>
          <p:nvPicPr>
            <p:cNvPr id="18" name="Picture 21" descr="6523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589713" y="1693863"/>
              <a:ext cx="287337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H="1" flipV="1">
              <a:off x="1849438" y="3206750"/>
              <a:ext cx="5099050" cy="0"/>
            </a:xfrm>
            <a:prstGeom prst="line">
              <a:avLst/>
            </a:prstGeom>
            <a:noFill/>
            <a:ln w="69850">
              <a:solidFill>
                <a:srgbClr val="FF00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23"/>
            <p:cNvSpPr txBox="1">
              <a:spLocks noChangeArrowheads="1"/>
            </p:cNvSpPr>
            <p:nvPr/>
          </p:nvSpPr>
          <p:spPr bwMode="auto">
            <a:xfrm>
              <a:off x="1271588" y="4646613"/>
              <a:ext cx="1212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ja-JP">
                  <a:ea typeface="ＭＳ Ｐゴシック" pitchFamily="50" charset="-128"/>
                </a:rPr>
                <a:t>Basement</a:t>
              </a:r>
            </a:p>
          </p:txBody>
        </p:sp>
        <p:sp>
          <p:nvSpPr>
            <p:cNvPr id="21" name="Text Box 24"/>
            <p:cNvSpPr txBox="1">
              <a:spLocks noChangeArrowheads="1"/>
            </p:cNvSpPr>
            <p:nvPr/>
          </p:nvSpPr>
          <p:spPr bwMode="auto">
            <a:xfrm>
              <a:off x="6300788" y="4711700"/>
              <a:ext cx="12128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ja-JP">
                  <a:ea typeface="ＭＳ Ｐゴシック" pitchFamily="50" charset="-128"/>
                </a:rPr>
                <a:t>Basement</a:t>
              </a:r>
            </a:p>
          </p:txBody>
        </p:sp>
        <p:pic>
          <p:nvPicPr>
            <p:cNvPr id="22" name="Picture 25" descr="07-5513_IC-FR5000_std-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58888" y="3708400"/>
              <a:ext cx="1208087" cy="3746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pic>
          <p:nvPicPr>
            <p:cNvPr id="23" name="Picture 26" descr="6523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58888" y="3760788"/>
              <a:ext cx="287337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7" descr="07-5513_IC-FR5000_std-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32563" y="4127500"/>
              <a:ext cx="1208087" cy="3746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pic>
          <p:nvPicPr>
            <p:cNvPr id="25" name="Picture 28" descr="6523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300788" y="4227513"/>
              <a:ext cx="287337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6" name="Group 29"/>
            <p:cNvGrpSpPr>
              <a:grpSpLocks/>
            </p:cNvGrpSpPr>
            <p:nvPr/>
          </p:nvGrpSpPr>
          <p:grpSpPr bwMode="auto">
            <a:xfrm rot="6859558">
              <a:off x="2484413" y="3565561"/>
              <a:ext cx="287340" cy="433388"/>
              <a:chOff x="9769" y="4486"/>
              <a:chExt cx="470" cy="796"/>
            </a:xfrm>
          </p:grpSpPr>
          <p:cxnSp>
            <p:nvCxnSpPr>
              <p:cNvPr id="63" name="直線コネクタ 2107"/>
              <p:cNvCxnSpPr>
                <a:cxnSpLocks noChangeShapeType="1"/>
              </p:cNvCxnSpPr>
              <p:nvPr/>
            </p:nvCxnSpPr>
            <p:spPr bwMode="auto">
              <a:xfrm rot="15024866" flipV="1">
                <a:off x="9932" y="4975"/>
                <a:ext cx="348" cy="266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none" w="med" len="lg"/>
              </a:ln>
            </p:spPr>
          </p:cxnSp>
          <p:cxnSp>
            <p:nvCxnSpPr>
              <p:cNvPr id="64" name="直線コネクタ 2107"/>
              <p:cNvCxnSpPr>
                <a:cxnSpLocks noChangeShapeType="1"/>
              </p:cNvCxnSpPr>
              <p:nvPr/>
            </p:nvCxnSpPr>
            <p:spPr bwMode="auto">
              <a:xfrm rot="-6575134">
                <a:off x="10038" y="4835"/>
                <a:ext cx="10" cy="265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none" w="med" len="lg"/>
              </a:ln>
            </p:spPr>
          </p:cxnSp>
          <p:cxnSp>
            <p:nvCxnSpPr>
              <p:cNvPr id="65" name="直線コネクタ 2107"/>
              <p:cNvCxnSpPr>
                <a:cxnSpLocks noChangeShapeType="1"/>
              </p:cNvCxnSpPr>
              <p:nvPr/>
            </p:nvCxnSpPr>
            <p:spPr bwMode="auto">
              <a:xfrm rot="15024866" flipV="1">
                <a:off x="9664" y="4591"/>
                <a:ext cx="522" cy="312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arrow" w="sm" len="sm"/>
              </a:ln>
            </p:spPr>
          </p:cxnSp>
        </p:grpSp>
        <p:grpSp>
          <p:nvGrpSpPr>
            <p:cNvPr id="27" name="Group 33"/>
            <p:cNvGrpSpPr>
              <a:grpSpLocks/>
            </p:cNvGrpSpPr>
            <p:nvPr/>
          </p:nvGrpSpPr>
          <p:grpSpPr bwMode="auto">
            <a:xfrm rot="6859558">
              <a:off x="2341529" y="5005443"/>
              <a:ext cx="287340" cy="433388"/>
              <a:chOff x="9769" y="4486"/>
              <a:chExt cx="470" cy="796"/>
            </a:xfrm>
          </p:grpSpPr>
          <p:cxnSp>
            <p:nvCxnSpPr>
              <p:cNvPr id="60" name="直線コネクタ 2107"/>
              <p:cNvCxnSpPr>
                <a:cxnSpLocks noChangeShapeType="1"/>
              </p:cNvCxnSpPr>
              <p:nvPr/>
            </p:nvCxnSpPr>
            <p:spPr bwMode="auto">
              <a:xfrm rot="15024866" flipV="1">
                <a:off x="9932" y="4975"/>
                <a:ext cx="348" cy="266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none" w="med" len="lg"/>
              </a:ln>
            </p:spPr>
          </p:cxnSp>
          <p:cxnSp>
            <p:nvCxnSpPr>
              <p:cNvPr id="61" name="直線コネクタ 2107"/>
              <p:cNvCxnSpPr>
                <a:cxnSpLocks noChangeShapeType="1"/>
              </p:cNvCxnSpPr>
              <p:nvPr/>
            </p:nvCxnSpPr>
            <p:spPr bwMode="auto">
              <a:xfrm rot="-6575134">
                <a:off x="10038" y="4835"/>
                <a:ext cx="10" cy="265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none" w="med" len="lg"/>
              </a:ln>
            </p:spPr>
          </p:cxnSp>
          <p:cxnSp>
            <p:nvCxnSpPr>
              <p:cNvPr id="62" name="直線コネクタ 2107"/>
              <p:cNvCxnSpPr>
                <a:cxnSpLocks noChangeShapeType="1"/>
              </p:cNvCxnSpPr>
              <p:nvPr/>
            </p:nvCxnSpPr>
            <p:spPr bwMode="auto">
              <a:xfrm rot="15024866" flipV="1">
                <a:off x="9664" y="4591"/>
                <a:ext cx="522" cy="312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arrow" w="sm" len="sm"/>
              </a:ln>
            </p:spPr>
          </p:cxnSp>
        </p:grpSp>
        <p:grpSp>
          <p:nvGrpSpPr>
            <p:cNvPr id="28" name="Group 37"/>
            <p:cNvGrpSpPr>
              <a:grpSpLocks/>
            </p:cNvGrpSpPr>
            <p:nvPr/>
          </p:nvGrpSpPr>
          <p:grpSpPr bwMode="auto">
            <a:xfrm rot="6859558">
              <a:off x="2341538" y="2197136"/>
              <a:ext cx="287340" cy="433388"/>
              <a:chOff x="9769" y="4486"/>
              <a:chExt cx="470" cy="796"/>
            </a:xfrm>
          </p:grpSpPr>
          <p:cxnSp>
            <p:nvCxnSpPr>
              <p:cNvPr id="57" name="直線コネクタ 2107"/>
              <p:cNvCxnSpPr>
                <a:cxnSpLocks noChangeShapeType="1"/>
              </p:cNvCxnSpPr>
              <p:nvPr/>
            </p:nvCxnSpPr>
            <p:spPr bwMode="auto">
              <a:xfrm rot="15024866" flipV="1">
                <a:off x="9932" y="4975"/>
                <a:ext cx="348" cy="266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none" w="med" len="lg"/>
              </a:ln>
            </p:spPr>
          </p:cxnSp>
          <p:cxnSp>
            <p:nvCxnSpPr>
              <p:cNvPr id="58" name="直線コネクタ 2107"/>
              <p:cNvCxnSpPr>
                <a:cxnSpLocks noChangeShapeType="1"/>
              </p:cNvCxnSpPr>
              <p:nvPr/>
            </p:nvCxnSpPr>
            <p:spPr bwMode="auto">
              <a:xfrm rot="-6575134">
                <a:off x="10038" y="4835"/>
                <a:ext cx="10" cy="265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none" w="med" len="lg"/>
              </a:ln>
            </p:spPr>
          </p:cxnSp>
          <p:cxnSp>
            <p:nvCxnSpPr>
              <p:cNvPr id="59" name="直線コネクタ 2107"/>
              <p:cNvCxnSpPr>
                <a:cxnSpLocks noChangeShapeType="1"/>
              </p:cNvCxnSpPr>
              <p:nvPr/>
            </p:nvCxnSpPr>
            <p:spPr bwMode="auto">
              <a:xfrm rot="15024866" flipV="1">
                <a:off x="9664" y="4591"/>
                <a:ext cx="522" cy="312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arrow" w="sm" len="sm"/>
              </a:ln>
            </p:spPr>
          </p:cxnSp>
        </p:grpSp>
        <p:pic>
          <p:nvPicPr>
            <p:cNvPr id="29" name="Picture 41" descr="6523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87450" y="5273675"/>
              <a:ext cx="287338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42" descr="6523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300788" y="5273675"/>
              <a:ext cx="287337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1" name="Group 43"/>
            <p:cNvGrpSpPr>
              <a:grpSpLocks/>
            </p:cNvGrpSpPr>
            <p:nvPr/>
          </p:nvGrpSpPr>
          <p:grpSpPr bwMode="auto">
            <a:xfrm rot="-1093042">
              <a:off x="6229390" y="1333486"/>
              <a:ext cx="287340" cy="433388"/>
              <a:chOff x="9769" y="4486"/>
              <a:chExt cx="470" cy="796"/>
            </a:xfrm>
          </p:grpSpPr>
          <p:cxnSp>
            <p:nvCxnSpPr>
              <p:cNvPr id="54" name="直線コネクタ 2107"/>
              <p:cNvCxnSpPr>
                <a:cxnSpLocks noChangeShapeType="1"/>
              </p:cNvCxnSpPr>
              <p:nvPr/>
            </p:nvCxnSpPr>
            <p:spPr bwMode="auto">
              <a:xfrm rot="15024866" flipV="1">
                <a:off x="9932" y="4975"/>
                <a:ext cx="348" cy="266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none" w="med" len="lg"/>
              </a:ln>
            </p:spPr>
          </p:cxnSp>
          <p:cxnSp>
            <p:nvCxnSpPr>
              <p:cNvPr id="55" name="直線コネクタ 2107"/>
              <p:cNvCxnSpPr>
                <a:cxnSpLocks noChangeShapeType="1"/>
              </p:cNvCxnSpPr>
              <p:nvPr/>
            </p:nvCxnSpPr>
            <p:spPr bwMode="auto">
              <a:xfrm rot="-6575134">
                <a:off x="10038" y="4835"/>
                <a:ext cx="10" cy="265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none" w="med" len="lg"/>
              </a:ln>
            </p:spPr>
          </p:cxnSp>
          <p:cxnSp>
            <p:nvCxnSpPr>
              <p:cNvPr id="56" name="直線コネクタ 2107"/>
              <p:cNvCxnSpPr>
                <a:cxnSpLocks noChangeShapeType="1"/>
              </p:cNvCxnSpPr>
              <p:nvPr/>
            </p:nvCxnSpPr>
            <p:spPr bwMode="auto">
              <a:xfrm rot="15024866" flipV="1">
                <a:off x="9664" y="4591"/>
                <a:ext cx="522" cy="312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arrow" w="sm" len="sm"/>
              </a:ln>
            </p:spPr>
          </p:cxnSp>
        </p:grpSp>
        <p:grpSp>
          <p:nvGrpSpPr>
            <p:cNvPr id="32" name="Group 47"/>
            <p:cNvGrpSpPr>
              <a:grpSpLocks/>
            </p:cNvGrpSpPr>
            <p:nvPr/>
          </p:nvGrpSpPr>
          <p:grpSpPr bwMode="auto">
            <a:xfrm rot="-1093042">
              <a:off x="6084949" y="3852848"/>
              <a:ext cx="287340" cy="433388"/>
              <a:chOff x="9769" y="4486"/>
              <a:chExt cx="470" cy="796"/>
            </a:xfrm>
          </p:grpSpPr>
          <p:cxnSp>
            <p:nvCxnSpPr>
              <p:cNvPr id="51" name="直線コネクタ 2107"/>
              <p:cNvCxnSpPr>
                <a:cxnSpLocks noChangeShapeType="1"/>
              </p:cNvCxnSpPr>
              <p:nvPr/>
            </p:nvCxnSpPr>
            <p:spPr bwMode="auto">
              <a:xfrm rot="15024866" flipV="1">
                <a:off x="9932" y="4975"/>
                <a:ext cx="348" cy="266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none" w="med" len="lg"/>
              </a:ln>
            </p:spPr>
          </p:cxnSp>
          <p:cxnSp>
            <p:nvCxnSpPr>
              <p:cNvPr id="52" name="直線コネクタ 2107"/>
              <p:cNvCxnSpPr>
                <a:cxnSpLocks noChangeShapeType="1"/>
              </p:cNvCxnSpPr>
              <p:nvPr/>
            </p:nvCxnSpPr>
            <p:spPr bwMode="auto">
              <a:xfrm rot="-6575134">
                <a:off x="10038" y="4835"/>
                <a:ext cx="10" cy="265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none" w="med" len="lg"/>
              </a:ln>
            </p:spPr>
          </p:cxnSp>
          <p:cxnSp>
            <p:nvCxnSpPr>
              <p:cNvPr id="53" name="直線コネクタ 2107"/>
              <p:cNvCxnSpPr>
                <a:cxnSpLocks noChangeShapeType="1"/>
              </p:cNvCxnSpPr>
              <p:nvPr/>
            </p:nvCxnSpPr>
            <p:spPr bwMode="auto">
              <a:xfrm rot="15024866" flipV="1">
                <a:off x="9664" y="4591"/>
                <a:ext cx="522" cy="312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arrow" w="sm" len="sm"/>
              </a:ln>
            </p:spPr>
          </p:cxnSp>
        </p:grpSp>
        <p:grpSp>
          <p:nvGrpSpPr>
            <p:cNvPr id="33" name="Group 51"/>
            <p:cNvGrpSpPr>
              <a:grpSpLocks/>
            </p:cNvGrpSpPr>
            <p:nvPr/>
          </p:nvGrpSpPr>
          <p:grpSpPr bwMode="auto">
            <a:xfrm rot="-1093042">
              <a:off x="6227823" y="5006955"/>
              <a:ext cx="287340" cy="433388"/>
              <a:chOff x="9769" y="4486"/>
              <a:chExt cx="470" cy="796"/>
            </a:xfrm>
          </p:grpSpPr>
          <p:cxnSp>
            <p:nvCxnSpPr>
              <p:cNvPr id="48" name="直線コネクタ 2107"/>
              <p:cNvCxnSpPr>
                <a:cxnSpLocks noChangeShapeType="1"/>
              </p:cNvCxnSpPr>
              <p:nvPr/>
            </p:nvCxnSpPr>
            <p:spPr bwMode="auto">
              <a:xfrm rot="15024866" flipV="1">
                <a:off x="9932" y="4975"/>
                <a:ext cx="348" cy="266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none" w="med" len="lg"/>
              </a:ln>
            </p:spPr>
          </p:cxnSp>
          <p:cxnSp>
            <p:nvCxnSpPr>
              <p:cNvPr id="49" name="直線コネクタ 2107"/>
              <p:cNvCxnSpPr>
                <a:cxnSpLocks noChangeShapeType="1"/>
              </p:cNvCxnSpPr>
              <p:nvPr/>
            </p:nvCxnSpPr>
            <p:spPr bwMode="auto">
              <a:xfrm rot="-6575134">
                <a:off x="10038" y="4835"/>
                <a:ext cx="10" cy="265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none" w="med" len="lg"/>
              </a:ln>
            </p:spPr>
          </p:cxnSp>
          <p:cxnSp>
            <p:nvCxnSpPr>
              <p:cNvPr id="50" name="直線コネクタ 2107"/>
              <p:cNvCxnSpPr>
                <a:cxnSpLocks noChangeShapeType="1"/>
              </p:cNvCxnSpPr>
              <p:nvPr/>
            </p:nvCxnSpPr>
            <p:spPr bwMode="auto">
              <a:xfrm rot="15024866" flipV="1">
                <a:off x="9664" y="4591"/>
                <a:ext cx="522" cy="312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arrow" w="sm" len="sm"/>
              </a:ln>
            </p:spPr>
          </p:cxnSp>
        </p:grpSp>
        <p:sp>
          <p:nvSpPr>
            <p:cNvPr id="34" name="Text Box 55"/>
            <p:cNvSpPr txBox="1">
              <a:spLocks noChangeArrowheads="1"/>
            </p:cNvSpPr>
            <p:nvPr/>
          </p:nvSpPr>
          <p:spPr bwMode="auto">
            <a:xfrm>
              <a:off x="1743075" y="1195388"/>
              <a:ext cx="184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kumimoji="1" lang="en-US" altLang="ja-JP">
                <a:ea typeface="ＭＳ Ｐゴシック" pitchFamily="50" charset="-128"/>
              </a:endParaRPr>
            </a:p>
          </p:txBody>
        </p:sp>
        <p:sp>
          <p:nvSpPr>
            <p:cNvPr id="35" name="Oval 56"/>
            <p:cNvSpPr>
              <a:spLocks noChangeArrowheads="1"/>
            </p:cNvSpPr>
            <p:nvPr/>
          </p:nvSpPr>
          <p:spPr bwMode="auto">
            <a:xfrm>
              <a:off x="1763713" y="1262063"/>
              <a:ext cx="215900" cy="2159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1" lang="en-US" altLang="ja-JP">
                <a:ea typeface="ＭＳ Ｐゴシック" pitchFamily="50" charset="-128"/>
              </a:endParaRPr>
            </a:p>
          </p:txBody>
        </p:sp>
        <p:pic>
          <p:nvPicPr>
            <p:cNvPr id="36" name="Picture 96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67625" y="5078413"/>
              <a:ext cx="67310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9" descr="j042636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700338" y="1693863"/>
              <a:ext cx="401637" cy="1223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60" descr="j042636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17838" y="3133725"/>
              <a:ext cx="401637" cy="1223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61" descr="j042636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700338" y="4357688"/>
              <a:ext cx="401637" cy="1223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62" descr="j042636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795963" y="1189038"/>
              <a:ext cx="401637" cy="1223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63" descr="j042636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651500" y="3278188"/>
              <a:ext cx="401638" cy="1223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64" descr="j042636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795963" y="4430713"/>
              <a:ext cx="401637" cy="1223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 Box 65"/>
            <p:cNvSpPr txBox="1">
              <a:spLocks noChangeArrowheads="1"/>
            </p:cNvSpPr>
            <p:nvPr/>
          </p:nvSpPr>
          <p:spPr bwMode="auto">
            <a:xfrm>
              <a:off x="60263" y="5654674"/>
              <a:ext cx="3705194" cy="410369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ja-JP">
                  <a:solidFill>
                    <a:schemeClr val="bg1"/>
                  </a:solidFill>
                  <a:ea typeface="ＭＳ Ｐゴシック" pitchFamily="50" charset="-128"/>
                </a:rPr>
                <a:t>Radios can be used anywhere </a:t>
              </a:r>
            </a:p>
          </p:txBody>
        </p:sp>
        <p:sp>
          <p:nvSpPr>
            <p:cNvPr id="44" name="Text Box 66"/>
            <p:cNvSpPr txBox="1">
              <a:spLocks noChangeArrowheads="1"/>
            </p:cNvSpPr>
            <p:nvPr/>
          </p:nvSpPr>
          <p:spPr bwMode="auto">
            <a:xfrm>
              <a:off x="5219676" y="5654674"/>
              <a:ext cx="3492524" cy="410369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ja-JP">
                  <a:ea typeface="ＭＳ Ｐゴシック" pitchFamily="50" charset="-128"/>
                </a:rPr>
                <a:t>Dispatcher can be anywhere </a:t>
              </a:r>
            </a:p>
          </p:txBody>
        </p:sp>
        <p:sp>
          <p:nvSpPr>
            <p:cNvPr id="45" name="Cloud"/>
            <p:cNvSpPr>
              <a:spLocks noChangeAspect="1" noEditPoints="1" noChangeArrowheads="1"/>
            </p:cNvSpPr>
            <p:nvPr/>
          </p:nvSpPr>
          <p:spPr bwMode="auto">
            <a:xfrm>
              <a:off x="3492500" y="2451100"/>
              <a:ext cx="2182813" cy="140335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0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altLang="ja-JP" sz="2800" b="1" dirty="0">
                  <a:latin typeface="Franklin Gothic Medium" pitchFamily="34" charset="0"/>
                  <a:ea typeface="ＭＳ Ｐゴシック" pitchFamily="50" charset="-128"/>
                  <a:cs typeface="Times New Roman" pitchFamily="18" charset="0"/>
                </a:rPr>
                <a:t> Internet / WAN </a:t>
              </a:r>
            </a:p>
          </p:txBody>
        </p:sp>
        <p:sp>
          <p:nvSpPr>
            <p:cNvPr id="46" name="Text Box 75"/>
            <p:cNvSpPr txBox="1">
              <a:spLocks noChangeArrowheads="1"/>
            </p:cNvSpPr>
            <p:nvPr/>
          </p:nvSpPr>
          <p:spPr bwMode="auto">
            <a:xfrm>
              <a:off x="7019925" y="3422650"/>
              <a:ext cx="663575" cy="376238"/>
            </a:xfrm>
            <a:prstGeom prst="rect">
              <a:avLst/>
            </a:prstGeom>
            <a:solidFill>
              <a:srgbClr val="00FF00">
                <a:alpha val="8313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ja-JP" b="1">
                  <a:solidFill>
                    <a:srgbClr val="FF0D0D"/>
                  </a:solidFill>
                  <a:ea typeface="ＭＳ Ｐゴシック" pitchFamily="50" charset="-128"/>
                </a:rPr>
                <a:t>LAN</a:t>
              </a:r>
            </a:p>
          </p:txBody>
        </p:sp>
        <p:sp>
          <p:nvSpPr>
            <p:cNvPr id="47" name="Text Box 77"/>
            <p:cNvSpPr txBox="1">
              <a:spLocks noChangeArrowheads="1"/>
            </p:cNvSpPr>
            <p:nvPr/>
          </p:nvSpPr>
          <p:spPr bwMode="auto">
            <a:xfrm>
              <a:off x="1100138" y="3267075"/>
              <a:ext cx="663575" cy="376238"/>
            </a:xfrm>
            <a:prstGeom prst="rect">
              <a:avLst/>
            </a:prstGeom>
            <a:solidFill>
              <a:srgbClr val="00FF00">
                <a:alpha val="8313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ja-JP" b="1">
                  <a:solidFill>
                    <a:srgbClr val="FF0D0D"/>
                  </a:solidFill>
                  <a:ea typeface="ＭＳ Ｐゴシック" pitchFamily="50" charset="-128"/>
                </a:rPr>
                <a:t>LAN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Conventional IP Network Application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ja-JP" sz="1800" b="1" dirty="0" smtClean="0">
                <a:ea typeface="ＭＳ Ｐゴシック" pitchFamily="50" charset="-128"/>
              </a:rPr>
              <a:t>Receiver Voting</a:t>
            </a:r>
          </a:p>
          <a:p>
            <a:pPr>
              <a:buNone/>
            </a:pPr>
            <a:endParaRPr lang="en-US" altLang="ja-JP" sz="2400" u="sng" dirty="0" smtClean="0">
              <a:solidFill>
                <a:schemeClr val="tx2"/>
              </a:solidFill>
              <a:latin typeface="Franklin Gothic Medium" pitchFamily="34" charset="0"/>
              <a:ea typeface="ＭＳ Ｐゴシック" pitchFamily="50" charset="-128"/>
            </a:endParaRPr>
          </a:p>
        </p:txBody>
      </p:sp>
      <p:grpSp>
        <p:nvGrpSpPr>
          <p:cNvPr id="4" name="グループ化 280"/>
          <p:cNvGrpSpPr>
            <a:grpSpLocks/>
          </p:cNvGrpSpPr>
          <p:nvPr/>
        </p:nvGrpSpPr>
        <p:grpSpPr bwMode="auto">
          <a:xfrm>
            <a:off x="1600200" y="3352800"/>
            <a:ext cx="5643563" cy="2667000"/>
            <a:chOff x="1428750" y="1031875"/>
            <a:chExt cx="6500813" cy="3602097"/>
          </a:xfrm>
        </p:grpSpPr>
        <p:cxnSp>
          <p:nvCxnSpPr>
            <p:cNvPr id="5" name="直線コネクタ 286"/>
            <p:cNvCxnSpPr/>
            <p:nvPr/>
          </p:nvCxnSpPr>
          <p:spPr bwMode="auto">
            <a:xfrm flipV="1">
              <a:off x="3416300" y="2857530"/>
              <a:ext cx="941388" cy="908065"/>
            </a:xfrm>
            <a:prstGeom prst="line">
              <a:avLst/>
            </a:prstGeom>
            <a:ln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8"/>
            <p:cNvCxnSpPr/>
            <p:nvPr/>
          </p:nvCxnSpPr>
          <p:spPr bwMode="auto">
            <a:xfrm flipV="1">
              <a:off x="4929188" y="1647835"/>
              <a:ext cx="2047875" cy="1096981"/>
            </a:xfrm>
            <a:prstGeom prst="line">
              <a:avLst/>
            </a:prstGeom>
            <a:ln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9"/>
            <p:cNvCxnSpPr/>
            <p:nvPr/>
          </p:nvCxnSpPr>
          <p:spPr bwMode="auto">
            <a:xfrm rot="10800000">
              <a:off x="4413250" y="2697190"/>
              <a:ext cx="2130425" cy="750899"/>
            </a:xfrm>
            <a:prstGeom prst="line">
              <a:avLst/>
            </a:prstGeom>
            <a:ln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10"/>
            <p:cNvCxnSpPr/>
            <p:nvPr/>
          </p:nvCxnSpPr>
          <p:spPr bwMode="auto">
            <a:xfrm flipV="1">
              <a:off x="2273300" y="2860705"/>
              <a:ext cx="1738313" cy="565159"/>
            </a:xfrm>
            <a:prstGeom prst="line">
              <a:avLst/>
            </a:prstGeom>
            <a:ln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グループ化 1005"/>
            <p:cNvGrpSpPr>
              <a:grpSpLocks noChangeAspect="1"/>
            </p:cNvGrpSpPr>
            <p:nvPr/>
          </p:nvGrpSpPr>
          <p:grpSpPr bwMode="auto">
            <a:xfrm>
              <a:off x="1779707" y="2366980"/>
              <a:ext cx="733889" cy="1206728"/>
              <a:chOff x="3214678" y="5073231"/>
              <a:chExt cx="458788" cy="786245"/>
            </a:xfrm>
          </p:grpSpPr>
          <p:grpSp>
            <p:nvGrpSpPr>
              <p:cNvPr id="268" name="グループ化 990"/>
              <p:cNvGrpSpPr>
                <a:grpSpLocks/>
              </p:cNvGrpSpPr>
              <p:nvPr/>
            </p:nvGrpSpPr>
            <p:grpSpPr bwMode="auto">
              <a:xfrm>
                <a:off x="3214678" y="5286388"/>
                <a:ext cx="458788" cy="573088"/>
                <a:chOff x="4071938" y="5654676"/>
                <a:chExt cx="458788" cy="573088"/>
              </a:xfrm>
            </p:grpSpPr>
            <p:sp>
              <p:nvSpPr>
                <p:cNvPr id="270" name="Freeform 862"/>
                <p:cNvSpPr>
                  <a:spLocks/>
                </p:cNvSpPr>
                <p:nvPr/>
              </p:nvSpPr>
              <p:spPr bwMode="auto">
                <a:xfrm>
                  <a:off x="4071938" y="5654676"/>
                  <a:ext cx="269875" cy="531813"/>
                </a:xfrm>
                <a:custGeom>
                  <a:avLst/>
                  <a:gdLst>
                    <a:gd name="T0" fmla="*/ 2147483647 w 341"/>
                    <a:gd name="T1" fmla="*/ 2147483647 h 670"/>
                    <a:gd name="T2" fmla="*/ 2147483647 w 341"/>
                    <a:gd name="T3" fmla="*/ 2147483647 h 670"/>
                    <a:gd name="T4" fmla="*/ 2147483647 w 341"/>
                    <a:gd name="T5" fmla="*/ 2147483647 h 670"/>
                    <a:gd name="T6" fmla="*/ 2147483647 w 341"/>
                    <a:gd name="T7" fmla="*/ 2147483647 h 670"/>
                    <a:gd name="T8" fmla="*/ 2147483647 w 341"/>
                    <a:gd name="T9" fmla="*/ 2147483647 h 670"/>
                    <a:gd name="T10" fmla="*/ 2147483647 w 341"/>
                    <a:gd name="T11" fmla="*/ 2147483647 h 670"/>
                    <a:gd name="T12" fmla="*/ 2147483647 w 341"/>
                    <a:gd name="T13" fmla="*/ 2147483647 h 670"/>
                    <a:gd name="T14" fmla="*/ 2147483647 w 341"/>
                    <a:gd name="T15" fmla="*/ 2147483647 h 670"/>
                    <a:gd name="T16" fmla="*/ 2147483647 w 341"/>
                    <a:gd name="T17" fmla="*/ 2147483647 h 670"/>
                    <a:gd name="T18" fmla="*/ 2147483647 w 341"/>
                    <a:gd name="T19" fmla="*/ 2147483647 h 670"/>
                    <a:gd name="T20" fmla="*/ 2147483647 w 341"/>
                    <a:gd name="T21" fmla="*/ 2147483647 h 670"/>
                    <a:gd name="T22" fmla="*/ 2147483647 w 341"/>
                    <a:gd name="T23" fmla="*/ 2147483647 h 670"/>
                    <a:gd name="T24" fmla="*/ 2147483647 w 341"/>
                    <a:gd name="T25" fmla="*/ 2147483647 h 670"/>
                    <a:gd name="T26" fmla="*/ 2147483647 w 341"/>
                    <a:gd name="T27" fmla="*/ 2147483647 h 670"/>
                    <a:gd name="T28" fmla="*/ 2147483647 w 341"/>
                    <a:gd name="T29" fmla="*/ 2147483647 h 670"/>
                    <a:gd name="T30" fmla="*/ 2147483647 w 341"/>
                    <a:gd name="T31" fmla="*/ 2147483647 h 670"/>
                    <a:gd name="T32" fmla="*/ 2147483647 w 341"/>
                    <a:gd name="T33" fmla="*/ 2147483647 h 670"/>
                    <a:gd name="T34" fmla="*/ 2147483647 w 341"/>
                    <a:gd name="T35" fmla="*/ 2147483647 h 670"/>
                    <a:gd name="T36" fmla="*/ 2147483647 w 341"/>
                    <a:gd name="T37" fmla="*/ 2147483647 h 670"/>
                    <a:gd name="T38" fmla="*/ 2147483647 w 341"/>
                    <a:gd name="T39" fmla="*/ 2147483647 h 670"/>
                    <a:gd name="T40" fmla="*/ 2147483647 w 341"/>
                    <a:gd name="T41" fmla="*/ 2147483647 h 670"/>
                    <a:gd name="T42" fmla="*/ 2147483647 w 341"/>
                    <a:gd name="T43" fmla="*/ 2147483647 h 670"/>
                    <a:gd name="T44" fmla="*/ 2147483647 w 341"/>
                    <a:gd name="T45" fmla="*/ 0 h 670"/>
                    <a:gd name="T46" fmla="*/ 2147483647 w 341"/>
                    <a:gd name="T47" fmla="*/ 0 h 670"/>
                    <a:gd name="T48" fmla="*/ 2147483647 w 341"/>
                    <a:gd name="T49" fmla="*/ 0 h 670"/>
                    <a:gd name="T50" fmla="*/ 2147483647 w 341"/>
                    <a:gd name="T51" fmla="*/ 2147483647 h 670"/>
                    <a:gd name="T52" fmla="*/ 2147483647 w 341"/>
                    <a:gd name="T53" fmla="*/ 2147483647 h 670"/>
                    <a:gd name="T54" fmla="*/ 2147483647 w 341"/>
                    <a:gd name="T55" fmla="*/ 2147483647 h 670"/>
                    <a:gd name="T56" fmla="*/ 2147483647 w 341"/>
                    <a:gd name="T57" fmla="*/ 2147483647 h 670"/>
                    <a:gd name="T58" fmla="*/ 2147483647 w 341"/>
                    <a:gd name="T59" fmla="*/ 2147483647 h 670"/>
                    <a:gd name="T60" fmla="*/ 2147483647 w 341"/>
                    <a:gd name="T61" fmla="*/ 2147483647 h 670"/>
                    <a:gd name="T62" fmla="*/ 2147483647 w 341"/>
                    <a:gd name="T63" fmla="*/ 2147483647 h 670"/>
                    <a:gd name="T64" fmla="*/ 2147483647 w 341"/>
                    <a:gd name="T65" fmla="*/ 2147483647 h 670"/>
                    <a:gd name="T66" fmla="*/ 2147483647 w 341"/>
                    <a:gd name="T67" fmla="*/ 2147483647 h 670"/>
                    <a:gd name="T68" fmla="*/ 2147483647 w 341"/>
                    <a:gd name="T69" fmla="*/ 2147483647 h 670"/>
                    <a:gd name="T70" fmla="*/ 2147483647 w 341"/>
                    <a:gd name="T71" fmla="*/ 2147483647 h 670"/>
                    <a:gd name="T72" fmla="*/ 2147483647 w 341"/>
                    <a:gd name="T73" fmla="*/ 2147483647 h 670"/>
                    <a:gd name="T74" fmla="*/ 2147483647 w 341"/>
                    <a:gd name="T75" fmla="*/ 2147483647 h 670"/>
                    <a:gd name="T76" fmla="*/ 2147483647 w 341"/>
                    <a:gd name="T77" fmla="*/ 2147483647 h 670"/>
                    <a:gd name="T78" fmla="*/ 2147483647 w 341"/>
                    <a:gd name="T79" fmla="*/ 2147483647 h 670"/>
                    <a:gd name="T80" fmla="*/ 0 w 341"/>
                    <a:gd name="T81" fmla="*/ 2147483647 h 670"/>
                    <a:gd name="T82" fmla="*/ 2147483647 w 341"/>
                    <a:gd name="T83" fmla="*/ 2147483647 h 670"/>
                    <a:gd name="T84" fmla="*/ 2147483647 w 341"/>
                    <a:gd name="T85" fmla="*/ 2147483647 h 670"/>
                    <a:gd name="T86" fmla="*/ 2147483647 w 341"/>
                    <a:gd name="T87" fmla="*/ 2147483647 h 670"/>
                    <a:gd name="T88" fmla="*/ 2147483647 w 341"/>
                    <a:gd name="T89" fmla="*/ 2147483647 h 67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41"/>
                    <a:gd name="T136" fmla="*/ 0 h 670"/>
                    <a:gd name="T137" fmla="*/ 341 w 341"/>
                    <a:gd name="T138" fmla="*/ 670 h 67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41" h="670">
                      <a:moveTo>
                        <a:pt x="10" y="638"/>
                      </a:moveTo>
                      <a:lnTo>
                        <a:pt x="31" y="639"/>
                      </a:lnTo>
                      <a:lnTo>
                        <a:pt x="51" y="639"/>
                      </a:lnTo>
                      <a:lnTo>
                        <a:pt x="72" y="640"/>
                      </a:lnTo>
                      <a:lnTo>
                        <a:pt x="92" y="641"/>
                      </a:lnTo>
                      <a:lnTo>
                        <a:pt x="113" y="644"/>
                      </a:lnTo>
                      <a:lnTo>
                        <a:pt x="132" y="645"/>
                      </a:lnTo>
                      <a:lnTo>
                        <a:pt x="153" y="646"/>
                      </a:lnTo>
                      <a:lnTo>
                        <a:pt x="172" y="648"/>
                      </a:lnTo>
                      <a:lnTo>
                        <a:pt x="192" y="651"/>
                      </a:lnTo>
                      <a:lnTo>
                        <a:pt x="212" y="653"/>
                      </a:lnTo>
                      <a:lnTo>
                        <a:pt x="231" y="655"/>
                      </a:lnTo>
                      <a:lnTo>
                        <a:pt x="251" y="657"/>
                      </a:lnTo>
                      <a:lnTo>
                        <a:pt x="270" y="661"/>
                      </a:lnTo>
                      <a:lnTo>
                        <a:pt x="289" y="663"/>
                      </a:lnTo>
                      <a:lnTo>
                        <a:pt x="308" y="667"/>
                      </a:lnTo>
                      <a:lnTo>
                        <a:pt x="327" y="670"/>
                      </a:lnTo>
                      <a:lnTo>
                        <a:pt x="338" y="505"/>
                      </a:lnTo>
                      <a:lnTo>
                        <a:pt x="341" y="339"/>
                      </a:lnTo>
                      <a:lnTo>
                        <a:pt x="334" y="171"/>
                      </a:lnTo>
                      <a:lnTo>
                        <a:pt x="319" y="1"/>
                      </a:lnTo>
                      <a:lnTo>
                        <a:pt x="318" y="1"/>
                      </a:lnTo>
                      <a:lnTo>
                        <a:pt x="318" y="0"/>
                      </a:lnTo>
                      <a:lnTo>
                        <a:pt x="317" y="0"/>
                      </a:lnTo>
                      <a:lnTo>
                        <a:pt x="296" y="3"/>
                      </a:lnTo>
                      <a:lnTo>
                        <a:pt x="275" y="7"/>
                      </a:lnTo>
                      <a:lnTo>
                        <a:pt x="254" y="10"/>
                      </a:lnTo>
                      <a:lnTo>
                        <a:pt x="234" y="15"/>
                      </a:lnTo>
                      <a:lnTo>
                        <a:pt x="214" y="18"/>
                      </a:lnTo>
                      <a:lnTo>
                        <a:pt x="193" y="23"/>
                      </a:lnTo>
                      <a:lnTo>
                        <a:pt x="174" y="27"/>
                      </a:lnTo>
                      <a:lnTo>
                        <a:pt x="153" y="32"/>
                      </a:lnTo>
                      <a:lnTo>
                        <a:pt x="133" y="36"/>
                      </a:lnTo>
                      <a:lnTo>
                        <a:pt x="114" y="41"/>
                      </a:lnTo>
                      <a:lnTo>
                        <a:pt x="95" y="46"/>
                      </a:lnTo>
                      <a:lnTo>
                        <a:pt x="76" y="50"/>
                      </a:lnTo>
                      <a:lnTo>
                        <a:pt x="57" y="55"/>
                      </a:lnTo>
                      <a:lnTo>
                        <a:pt x="38" y="60"/>
                      </a:lnTo>
                      <a:lnTo>
                        <a:pt x="19" y="65"/>
                      </a:lnTo>
                      <a:lnTo>
                        <a:pt x="0" y="70"/>
                      </a:lnTo>
                      <a:lnTo>
                        <a:pt x="8" y="215"/>
                      </a:lnTo>
                      <a:lnTo>
                        <a:pt x="12" y="358"/>
                      </a:lnTo>
                      <a:lnTo>
                        <a:pt x="12" y="498"/>
                      </a:lnTo>
                      <a:lnTo>
                        <a:pt x="10" y="638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 sz="2000">
                    <a:ea typeface="ＭＳ Ｐゴシック" pitchFamily="50" charset="-128"/>
                  </a:endParaRPr>
                </a:p>
              </p:txBody>
            </p:sp>
            <p:sp>
              <p:nvSpPr>
                <p:cNvPr id="271" name="Freeform 864"/>
                <p:cNvSpPr>
                  <a:spLocks/>
                </p:cNvSpPr>
                <p:nvPr/>
              </p:nvSpPr>
              <p:spPr bwMode="auto">
                <a:xfrm>
                  <a:off x="4325938" y="5654676"/>
                  <a:ext cx="204788" cy="573088"/>
                </a:xfrm>
                <a:custGeom>
                  <a:avLst/>
                  <a:gdLst>
                    <a:gd name="T0" fmla="*/ 2147483647 w 258"/>
                    <a:gd name="T1" fmla="*/ 2147483647 h 722"/>
                    <a:gd name="T2" fmla="*/ 2147483647 w 258"/>
                    <a:gd name="T3" fmla="*/ 2147483647 h 722"/>
                    <a:gd name="T4" fmla="*/ 2147483647 w 258"/>
                    <a:gd name="T5" fmla="*/ 2147483647 h 722"/>
                    <a:gd name="T6" fmla="*/ 2147483647 w 258"/>
                    <a:gd name="T7" fmla="*/ 2147483647 h 722"/>
                    <a:gd name="T8" fmla="*/ 2147483647 w 258"/>
                    <a:gd name="T9" fmla="*/ 2147483647 h 722"/>
                    <a:gd name="T10" fmla="*/ 2147483647 w 258"/>
                    <a:gd name="T11" fmla="*/ 2147483647 h 722"/>
                    <a:gd name="T12" fmla="*/ 2147483647 w 258"/>
                    <a:gd name="T13" fmla="*/ 2147483647 h 722"/>
                    <a:gd name="T14" fmla="*/ 2147483647 w 258"/>
                    <a:gd name="T15" fmla="*/ 2147483647 h 722"/>
                    <a:gd name="T16" fmla="*/ 2147483647 w 258"/>
                    <a:gd name="T17" fmla="*/ 2147483647 h 722"/>
                    <a:gd name="T18" fmla="*/ 2147483647 w 258"/>
                    <a:gd name="T19" fmla="*/ 2147483647 h 722"/>
                    <a:gd name="T20" fmla="*/ 2147483647 w 258"/>
                    <a:gd name="T21" fmla="*/ 2147483647 h 722"/>
                    <a:gd name="T22" fmla="*/ 2147483647 w 258"/>
                    <a:gd name="T23" fmla="*/ 2147483647 h 722"/>
                    <a:gd name="T24" fmla="*/ 2147483647 w 258"/>
                    <a:gd name="T25" fmla="*/ 2147483647 h 722"/>
                    <a:gd name="T26" fmla="*/ 2147483647 w 258"/>
                    <a:gd name="T27" fmla="*/ 2147483647 h 722"/>
                    <a:gd name="T28" fmla="*/ 2147483647 w 258"/>
                    <a:gd name="T29" fmla="*/ 2147483647 h 722"/>
                    <a:gd name="T30" fmla="*/ 2147483647 w 258"/>
                    <a:gd name="T31" fmla="*/ 2147483647 h 722"/>
                    <a:gd name="T32" fmla="*/ 0 w 258"/>
                    <a:gd name="T33" fmla="*/ 0 h 722"/>
                    <a:gd name="T34" fmla="*/ 2147483647 w 258"/>
                    <a:gd name="T35" fmla="*/ 2147483647 h 722"/>
                    <a:gd name="T36" fmla="*/ 2147483647 w 258"/>
                    <a:gd name="T37" fmla="*/ 2147483647 h 722"/>
                    <a:gd name="T38" fmla="*/ 2147483647 w 258"/>
                    <a:gd name="T39" fmla="*/ 2147483647 h 722"/>
                    <a:gd name="T40" fmla="*/ 2147483647 w 258"/>
                    <a:gd name="T41" fmla="*/ 2147483647 h 722"/>
                    <a:gd name="T42" fmla="*/ 2147483647 w 258"/>
                    <a:gd name="T43" fmla="*/ 2147483647 h 722"/>
                    <a:gd name="T44" fmla="*/ 2147483647 w 258"/>
                    <a:gd name="T45" fmla="*/ 2147483647 h 722"/>
                    <a:gd name="T46" fmla="*/ 2147483647 w 258"/>
                    <a:gd name="T47" fmla="*/ 2147483647 h 722"/>
                    <a:gd name="T48" fmla="*/ 2147483647 w 258"/>
                    <a:gd name="T49" fmla="*/ 2147483647 h 722"/>
                    <a:gd name="T50" fmla="*/ 2147483647 w 258"/>
                    <a:gd name="T51" fmla="*/ 2147483647 h 722"/>
                    <a:gd name="T52" fmla="*/ 2147483647 w 258"/>
                    <a:gd name="T53" fmla="*/ 2147483647 h 722"/>
                    <a:gd name="T54" fmla="*/ 2147483647 w 258"/>
                    <a:gd name="T55" fmla="*/ 2147483647 h 722"/>
                    <a:gd name="T56" fmla="*/ 2147483647 w 258"/>
                    <a:gd name="T57" fmla="*/ 2147483647 h 722"/>
                    <a:gd name="T58" fmla="*/ 2147483647 w 258"/>
                    <a:gd name="T59" fmla="*/ 2147483647 h 722"/>
                    <a:gd name="T60" fmla="*/ 2147483647 w 258"/>
                    <a:gd name="T61" fmla="*/ 2147483647 h 722"/>
                    <a:gd name="T62" fmla="*/ 2147483647 w 258"/>
                    <a:gd name="T63" fmla="*/ 2147483647 h 722"/>
                    <a:gd name="T64" fmla="*/ 2147483647 w 258"/>
                    <a:gd name="T65" fmla="*/ 2147483647 h 722"/>
                    <a:gd name="T66" fmla="*/ 2147483647 w 258"/>
                    <a:gd name="T67" fmla="*/ 2147483647 h 722"/>
                    <a:gd name="T68" fmla="*/ 2147483647 w 258"/>
                    <a:gd name="T69" fmla="*/ 2147483647 h 722"/>
                    <a:gd name="T70" fmla="*/ 2147483647 w 258"/>
                    <a:gd name="T71" fmla="*/ 2147483647 h 722"/>
                    <a:gd name="T72" fmla="*/ 2147483647 w 258"/>
                    <a:gd name="T73" fmla="*/ 2147483647 h 722"/>
                    <a:gd name="T74" fmla="*/ 2147483647 w 258"/>
                    <a:gd name="T75" fmla="*/ 2147483647 h 722"/>
                    <a:gd name="T76" fmla="*/ 2147483647 w 258"/>
                    <a:gd name="T77" fmla="*/ 2147483647 h 722"/>
                    <a:gd name="T78" fmla="*/ 2147483647 w 258"/>
                    <a:gd name="T79" fmla="*/ 2147483647 h 722"/>
                    <a:gd name="T80" fmla="*/ 2147483647 w 258"/>
                    <a:gd name="T81" fmla="*/ 2147483647 h 722"/>
                    <a:gd name="T82" fmla="*/ 2147483647 w 258"/>
                    <a:gd name="T83" fmla="*/ 2147483647 h 722"/>
                    <a:gd name="T84" fmla="*/ 2147483647 w 258"/>
                    <a:gd name="T85" fmla="*/ 2147483647 h 722"/>
                    <a:gd name="T86" fmla="*/ 2147483647 w 258"/>
                    <a:gd name="T87" fmla="*/ 2147483647 h 722"/>
                    <a:gd name="T88" fmla="*/ 2147483647 w 258"/>
                    <a:gd name="T89" fmla="*/ 2147483647 h 72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58"/>
                    <a:gd name="T136" fmla="*/ 0 h 722"/>
                    <a:gd name="T137" fmla="*/ 258 w 258"/>
                    <a:gd name="T138" fmla="*/ 722 h 72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58" h="722">
                      <a:moveTo>
                        <a:pt x="251" y="167"/>
                      </a:moveTo>
                      <a:lnTo>
                        <a:pt x="235" y="156"/>
                      </a:lnTo>
                      <a:lnTo>
                        <a:pt x="219" y="146"/>
                      </a:lnTo>
                      <a:lnTo>
                        <a:pt x="204" y="136"/>
                      </a:lnTo>
                      <a:lnTo>
                        <a:pt x="188" y="125"/>
                      </a:lnTo>
                      <a:lnTo>
                        <a:pt x="172" y="115"/>
                      </a:lnTo>
                      <a:lnTo>
                        <a:pt x="157" y="104"/>
                      </a:lnTo>
                      <a:lnTo>
                        <a:pt x="141" y="94"/>
                      </a:lnTo>
                      <a:lnTo>
                        <a:pt x="126" y="83"/>
                      </a:lnTo>
                      <a:lnTo>
                        <a:pt x="109" y="72"/>
                      </a:lnTo>
                      <a:lnTo>
                        <a:pt x="94" y="62"/>
                      </a:lnTo>
                      <a:lnTo>
                        <a:pt x="78" y="51"/>
                      </a:lnTo>
                      <a:lnTo>
                        <a:pt x="62" y="41"/>
                      </a:lnTo>
                      <a:lnTo>
                        <a:pt x="47" y="31"/>
                      </a:lnTo>
                      <a:lnTo>
                        <a:pt x="31" y="20"/>
                      </a:lnTo>
                      <a:lnTo>
                        <a:pt x="16" y="10"/>
                      </a:lnTo>
                      <a:lnTo>
                        <a:pt x="0" y="0"/>
                      </a:lnTo>
                      <a:lnTo>
                        <a:pt x="15" y="170"/>
                      </a:lnTo>
                      <a:lnTo>
                        <a:pt x="22" y="338"/>
                      </a:lnTo>
                      <a:lnTo>
                        <a:pt x="20" y="504"/>
                      </a:lnTo>
                      <a:lnTo>
                        <a:pt x="8" y="669"/>
                      </a:lnTo>
                      <a:lnTo>
                        <a:pt x="22" y="671"/>
                      </a:lnTo>
                      <a:lnTo>
                        <a:pt x="36" y="675"/>
                      </a:lnTo>
                      <a:lnTo>
                        <a:pt x="50" y="677"/>
                      </a:lnTo>
                      <a:lnTo>
                        <a:pt x="63" y="681"/>
                      </a:lnTo>
                      <a:lnTo>
                        <a:pt x="77" y="683"/>
                      </a:lnTo>
                      <a:lnTo>
                        <a:pt x="91" y="686"/>
                      </a:lnTo>
                      <a:lnTo>
                        <a:pt x="105" y="690"/>
                      </a:lnTo>
                      <a:lnTo>
                        <a:pt x="118" y="692"/>
                      </a:lnTo>
                      <a:lnTo>
                        <a:pt x="131" y="695"/>
                      </a:lnTo>
                      <a:lnTo>
                        <a:pt x="144" y="699"/>
                      </a:lnTo>
                      <a:lnTo>
                        <a:pt x="157" y="702"/>
                      </a:lnTo>
                      <a:lnTo>
                        <a:pt x="171" y="706"/>
                      </a:lnTo>
                      <a:lnTo>
                        <a:pt x="183" y="710"/>
                      </a:lnTo>
                      <a:lnTo>
                        <a:pt x="196" y="714"/>
                      </a:lnTo>
                      <a:lnTo>
                        <a:pt x="209" y="717"/>
                      </a:lnTo>
                      <a:lnTo>
                        <a:pt x="221" y="722"/>
                      </a:lnTo>
                      <a:lnTo>
                        <a:pt x="234" y="654"/>
                      </a:lnTo>
                      <a:lnTo>
                        <a:pt x="243" y="586"/>
                      </a:lnTo>
                      <a:lnTo>
                        <a:pt x="250" y="518"/>
                      </a:lnTo>
                      <a:lnTo>
                        <a:pt x="256" y="449"/>
                      </a:lnTo>
                      <a:lnTo>
                        <a:pt x="258" y="379"/>
                      </a:lnTo>
                      <a:lnTo>
                        <a:pt x="258" y="308"/>
                      </a:lnTo>
                      <a:lnTo>
                        <a:pt x="256" y="238"/>
                      </a:lnTo>
                      <a:lnTo>
                        <a:pt x="251" y="167"/>
                      </a:lnTo>
                      <a:close/>
                    </a:path>
                  </a:pathLst>
                </a:custGeom>
                <a:solidFill>
                  <a:srgbClr val="0026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 sz="2000">
                    <a:ea typeface="ＭＳ Ｐゴシック" pitchFamily="50" charset="-128"/>
                  </a:endParaRPr>
                </a:p>
              </p:txBody>
            </p:sp>
            <p:sp>
              <p:nvSpPr>
                <p:cNvPr id="272" name="Freeform 884"/>
                <p:cNvSpPr>
                  <a:spLocks/>
                </p:cNvSpPr>
                <p:nvPr/>
              </p:nvSpPr>
              <p:spPr bwMode="auto">
                <a:xfrm>
                  <a:off x="4122738" y="5765801"/>
                  <a:ext cx="50800" cy="82550"/>
                </a:xfrm>
                <a:custGeom>
                  <a:avLst/>
                  <a:gdLst>
                    <a:gd name="T0" fmla="*/ 2147483647 w 65"/>
                    <a:gd name="T1" fmla="*/ 0 h 104"/>
                    <a:gd name="T2" fmla="*/ 2147483647 w 65"/>
                    <a:gd name="T3" fmla="*/ 2147483647 h 104"/>
                    <a:gd name="T4" fmla="*/ 2147483647 w 65"/>
                    <a:gd name="T5" fmla="*/ 2147483647 h 104"/>
                    <a:gd name="T6" fmla="*/ 2147483647 w 65"/>
                    <a:gd name="T7" fmla="*/ 2147483647 h 104"/>
                    <a:gd name="T8" fmla="*/ 2147483647 w 65"/>
                    <a:gd name="T9" fmla="*/ 2147483647 h 104"/>
                    <a:gd name="T10" fmla="*/ 2147483647 w 65"/>
                    <a:gd name="T11" fmla="*/ 2147483647 h 104"/>
                    <a:gd name="T12" fmla="*/ 2147483647 w 65"/>
                    <a:gd name="T13" fmla="*/ 2147483647 h 104"/>
                    <a:gd name="T14" fmla="*/ 2147483647 w 65"/>
                    <a:gd name="T15" fmla="*/ 2147483647 h 104"/>
                    <a:gd name="T16" fmla="*/ 0 w 65"/>
                    <a:gd name="T17" fmla="*/ 2147483647 h 104"/>
                    <a:gd name="T18" fmla="*/ 2147483647 w 65"/>
                    <a:gd name="T19" fmla="*/ 2147483647 h 104"/>
                    <a:gd name="T20" fmla="*/ 2147483647 w 65"/>
                    <a:gd name="T21" fmla="*/ 2147483647 h 104"/>
                    <a:gd name="T22" fmla="*/ 2147483647 w 65"/>
                    <a:gd name="T23" fmla="*/ 2147483647 h 104"/>
                    <a:gd name="T24" fmla="*/ 2147483647 w 65"/>
                    <a:gd name="T25" fmla="*/ 2147483647 h 104"/>
                    <a:gd name="T26" fmla="*/ 2147483647 w 65"/>
                    <a:gd name="T27" fmla="*/ 2147483647 h 104"/>
                    <a:gd name="T28" fmla="*/ 2147483647 w 65"/>
                    <a:gd name="T29" fmla="*/ 2147483647 h 104"/>
                    <a:gd name="T30" fmla="*/ 2147483647 w 65"/>
                    <a:gd name="T31" fmla="*/ 2147483647 h 104"/>
                    <a:gd name="T32" fmla="*/ 2147483647 w 65"/>
                    <a:gd name="T33" fmla="*/ 2147483647 h 104"/>
                    <a:gd name="T34" fmla="*/ 2147483647 w 65"/>
                    <a:gd name="T35" fmla="*/ 2147483647 h 104"/>
                    <a:gd name="T36" fmla="*/ 2147483647 w 65"/>
                    <a:gd name="T37" fmla="*/ 2147483647 h 104"/>
                    <a:gd name="T38" fmla="*/ 2147483647 w 65"/>
                    <a:gd name="T39" fmla="*/ 2147483647 h 104"/>
                    <a:gd name="T40" fmla="*/ 2147483647 w 65"/>
                    <a:gd name="T41" fmla="*/ 2147483647 h 104"/>
                    <a:gd name="T42" fmla="*/ 2147483647 w 65"/>
                    <a:gd name="T43" fmla="*/ 2147483647 h 104"/>
                    <a:gd name="T44" fmla="*/ 2147483647 w 65"/>
                    <a:gd name="T45" fmla="*/ 2147483647 h 104"/>
                    <a:gd name="T46" fmla="*/ 2147483647 w 65"/>
                    <a:gd name="T47" fmla="*/ 2147483647 h 104"/>
                    <a:gd name="T48" fmla="*/ 2147483647 w 65"/>
                    <a:gd name="T49" fmla="*/ 0 h 10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5"/>
                    <a:gd name="T76" fmla="*/ 0 h 104"/>
                    <a:gd name="T77" fmla="*/ 65 w 65"/>
                    <a:gd name="T78" fmla="*/ 104 h 10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5" h="104">
                      <a:moveTo>
                        <a:pt x="60" y="0"/>
                      </a:moveTo>
                      <a:lnTo>
                        <a:pt x="52" y="1"/>
                      </a:lnTo>
                      <a:lnTo>
                        <a:pt x="45" y="4"/>
                      </a:lnTo>
                      <a:lnTo>
                        <a:pt x="37" y="5"/>
                      </a:lnTo>
                      <a:lnTo>
                        <a:pt x="30" y="6"/>
                      </a:lnTo>
                      <a:lnTo>
                        <a:pt x="22" y="8"/>
                      </a:lnTo>
                      <a:lnTo>
                        <a:pt x="15" y="9"/>
                      </a:lnTo>
                      <a:lnTo>
                        <a:pt x="7" y="12"/>
                      </a:lnTo>
                      <a:lnTo>
                        <a:pt x="0" y="13"/>
                      </a:lnTo>
                      <a:lnTo>
                        <a:pt x="1" y="36"/>
                      </a:lnTo>
                      <a:lnTo>
                        <a:pt x="2" y="58"/>
                      </a:lnTo>
                      <a:lnTo>
                        <a:pt x="3" y="81"/>
                      </a:lnTo>
                      <a:lnTo>
                        <a:pt x="5" y="104"/>
                      </a:lnTo>
                      <a:lnTo>
                        <a:pt x="12" y="103"/>
                      </a:lnTo>
                      <a:lnTo>
                        <a:pt x="20" y="102"/>
                      </a:lnTo>
                      <a:lnTo>
                        <a:pt x="27" y="100"/>
                      </a:lnTo>
                      <a:lnTo>
                        <a:pt x="35" y="99"/>
                      </a:lnTo>
                      <a:lnTo>
                        <a:pt x="41" y="98"/>
                      </a:lnTo>
                      <a:lnTo>
                        <a:pt x="50" y="97"/>
                      </a:lnTo>
                      <a:lnTo>
                        <a:pt x="56" y="96"/>
                      </a:lnTo>
                      <a:lnTo>
                        <a:pt x="65" y="95"/>
                      </a:lnTo>
                      <a:lnTo>
                        <a:pt x="63" y="70"/>
                      </a:lnTo>
                      <a:lnTo>
                        <a:pt x="62" y="47"/>
                      </a:lnTo>
                      <a:lnTo>
                        <a:pt x="61" y="24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 sz="2000">
                    <a:ea typeface="ＭＳ Ｐゴシック" pitchFamily="50" charset="-128"/>
                  </a:endParaRPr>
                </a:p>
              </p:txBody>
            </p:sp>
            <p:sp>
              <p:nvSpPr>
                <p:cNvPr id="273" name="Freeform 885"/>
                <p:cNvSpPr>
                  <a:spLocks/>
                </p:cNvSpPr>
                <p:nvPr/>
              </p:nvSpPr>
              <p:spPr bwMode="auto">
                <a:xfrm>
                  <a:off x="4127500" y="5915026"/>
                  <a:ext cx="49213" cy="77788"/>
                </a:xfrm>
                <a:custGeom>
                  <a:avLst/>
                  <a:gdLst>
                    <a:gd name="T0" fmla="*/ 2147483647 w 62"/>
                    <a:gd name="T1" fmla="*/ 0 h 98"/>
                    <a:gd name="T2" fmla="*/ 2147483647 w 62"/>
                    <a:gd name="T3" fmla="*/ 2147483647 h 98"/>
                    <a:gd name="T4" fmla="*/ 2147483647 w 62"/>
                    <a:gd name="T5" fmla="*/ 2147483647 h 98"/>
                    <a:gd name="T6" fmla="*/ 2147483647 w 62"/>
                    <a:gd name="T7" fmla="*/ 2147483647 h 98"/>
                    <a:gd name="T8" fmla="*/ 2147483647 w 62"/>
                    <a:gd name="T9" fmla="*/ 2147483647 h 98"/>
                    <a:gd name="T10" fmla="*/ 2147483647 w 62"/>
                    <a:gd name="T11" fmla="*/ 2147483647 h 98"/>
                    <a:gd name="T12" fmla="*/ 2147483647 w 62"/>
                    <a:gd name="T13" fmla="*/ 2147483647 h 98"/>
                    <a:gd name="T14" fmla="*/ 2147483647 w 62"/>
                    <a:gd name="T15" fmla="*/ 2147483647 h 98"/>
                    <a:gd name="T16" fmla="*/ 0 w 62"/>
                    <a:gd name="T17" fmla="*/ 2147483647 h 98"/>
                    <a:gd name="T18" fmla="*/ 2147483647 w 62"/>
                    <a:gd name="T19" fmla="*/ 2147483647 h 98"/>
                    <a:gd name="T20" fmla="*/ 2147483647 w 62"/>
                    <a:gd name="T21" fmla="*/ 2147483647 h 98"/>
                    <a:gd name="T22" fmla="*/ 2147483647 w 62"/>
                    <a:gd name="T23" fmla="*/ 2147483647 h 98"/>
                    <a:gd name="T24" fmla="*/ 2147483647 w 62"/>
                    <a:gd name="T25" fmla="*/ 2147483647 h 98"/>
                    <a:gd name="T26" fmla="*/ 2147483647 w 62"/>
                    <a:gd name="T27" fmla="*/ 2147483647 h 98"/>
                    <a:gd name="T28" fmla="*/ 2147483647 w 62"/>
                    <a:gd name="T29" fmla="*/ 2147483647 h 98"/>
                    <a:gd name="T30" fmla="*/ 2147483647 w 62"/>
                    <a:gd name="T31" fmla="*/ 2147483647 h 98"/>
                    <a:gd name="T32" fmla="*/ 2147483647 w 62"/>
                    <a:gd name="T33" fmla="*/ 2147483647 h 98"/>
                    <a:gd name="T34" fmla="*/ 2147483647 w 62"/>
                    <a:gd name="T35" fmla="*/ 2147483647 h 98"/>
                    <a:gd name="T36" fmla="*/ 2147483647 w 62"/>
                    <a:gd name="T37" fmla="*/ 2147483647 h 98"/>
                    <a:gd name="T38" fmla="*/ 2147483647 w 62"/>
                    <a:gd name="T39" fmla="*/ 2147483647 h 98"/>
                    <a:gd name="T40" fmla="*/ 2147483647 w 62"/>
                    <a:gd name="T41" fmla="*/ 2147483647 h 98"/>
                    <a:gd name="T42" fmla="*/ 2147483647 w 62"/>
                    <a:gd name="T43" fmla="*/ 2147483647 h 98"/>
                    <a:gd name="T44" fmla="*/ 2147483647 w 62"/>
                    <a:gd name="T45" fmla="*/ 2147483647 h 98"/>
                    <a:gd name="T46" fmla="*/ 2147483647 w 62"/>
                    <a:gd name="T47" fmla="*/ 2147483647 h 98"/>
                    <a:gd name="T48" fmla="*/ 2147483647 w 62"/>
                    <a:gd name="T49" fmla="*/ 0 h 9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2"/>
                    <a:gd name="T76" fmla="*/ 0 h 98"/>
                    <a:gd name="T77" fmla="*/ 62 w 62"/>
                    <a:gd name="T78" fmla="*/ 98 h 9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2" h="98">
                      <a:moveTo>
                        <a:pt x="61" y="0"/>
                      </a:moveTo>
                      <a:lnTo>
                        <a:pt x="53" y="1"/>
                      </a:lnTo>
                      <a:lnTo>
                        <a:pt x="45" y="1"/>
                      </a:lnTo>
                      <a:lnTo>
                        <a:pt x="37" y="2"/>
                      </a:lnTo>
                      <a:lnTo>
                        <a:pt x="30" y="3"/>
                      </a:lnTo>
                      <a:lnTo>
                        <a:pt x="22" y="5"/>
                      </a:lnTo>
                      <a:lnTo>
                        <a:pt x="15" y="5"/>
                      </a:lnTo>
                      <a:lnTo>
                        <a:pt x="7" y="6"/>
                      </a:lnTo>
                      <a:lnTo>
                        <a:pt x="0" y="7"/>
                      </a:lnTo>
                      <a:lnTo>
                        <a:pt x="1" y="30"/>
                      </a:lnTo>
                      <a:lnTo>
                        <a:pt x="1" y="52"/>
                      </a:lnTo>
                      <a:lnTo>
                        <a:pt x="1" y="75"/>
                      </a:lnTo>
                      <a:lnTo>
                        <a:pt x="1" y="98"/>
                      </a:lnTo>
                      <a:lnTo>
                        <a:pt x="8" y="97"/>
                      </a:lnTo>
                      <a:lnTo>
                        <a:pt x="16" y="97"/>
                      </a:lnTo>
                      <a:lnTo>
                        <a:pt x="23" y="96"/>
                      </a:lnTo>
                      <a:lnTo>
                        <a:pt x="31" y="94"/>
                      </a:lnTo>
                      <a:lnTo>
                        <a:pt x="38" y="94"/>
                      </a:lnTo>
                      <a:lnTo>
                        <a:pt x="46" y="93"/>
                      </a:lnTo>
                      <a:lnTo>
                        <a:pt x="54" y="93"/>
                      </a:lnTo>
                      <a:lnTo>
                        <a:pt x="62" y="92"/>
                      </a:lnTo>
                      <a:lnTo>
                        <a:pt x="62" y="69"/>
                      </a:lnTo>
                      <a:lnTo>
                        <a:pt x="62" y="46"/>
                      </a:lnTo>
                      <a:lnTo>
                        <a:pt x="61" y="23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 sz="2000">
                    <a:ea typeface="ＭＳ Ｐゴシック" pitchFamily="50" charset="-128"/>
                  </a:endParaRPr>
                </a:p>
              </p:txBody>
            </p:sp>
            <p:sp>
              <p:nvSpPr>
                <p:cNvPr id="274" name="Freeform 886"/>
                <p:cNvSpPr>
                  <a:spLocks/>
                </p:cNvSpPr>
                <p:nvPr/>
              </p:nvSpPr>
              <p:spPr bwMode="auto">
                <a:xfrm>
                  <a:off x="4125913" y="6062663"/>
                  <a:ext cx="49213" cy="71438"/>
                </a:xfrm>
                <a:custGeom>
                  <a:avLst/>
                  <a:gdLst>
                    <a:gd name="T0" fmla="*/ 2147483647 w 62"/>
                    <a:gd name="T1" fmla="*/ 2147483647 h 91"/>
                    <a:gd name="T2" fmla="*/ 2147483647 w 62"/>
                    <a:gd name="T3" fmla="*/ 2147483647 h 91"/>
                    <a:gd name="T4" fmla="*/ 2147483647 w 62"/>
                    <a:gd name="T5" fmla="*/ 2147483647 h 91"/>
                    <a:gd name="T6" fmla="*/ 2147483647 w 62"/>
                    <a:gd name="T7" fmla="*/ 2147483647 h 91"/>
                    <a:gd name="T8" fmla="*/ 0 w 62"/>
                    <a:gd name="T9" fmla="*/ 2147483647 h 91"/>
                    <a:gd name="T10" fmla="*/ 2147483647 w 62"/>
                    <a:gd name="T11" fmla="*/ 2147483647 h 91"/>
                    <a:gd name="T12" fmla="*/ 2147483647 w 62"/>
                    <a:gd name="T13" fmla="*/ 2147483647 h 91"/>
                    <a:gd name="T14" fmla="*/ 2147483647 w 62"/>
                    <a:gd name="T15" fmla="*/ 2147483647 h 91"/>
                    <a:gd name="T16" fmla="*/ 2147483647 w 62"/>
                    <a:gd name="T17" fmla="*/ 2147483647 h 91"/>
                    <a:gd name="T18" fmla="*/ 2147483647 w 62"/>
                    <a:gd name="T19" fmla="*/ 2147483647 h 91"/>
                    <a:gd name="T20" fmla="*/ 2147483647 w 62"/>
                    <a:gd name="T21" fmla="*/ 2147483647 h 91"/>
                    <a:gd name="T22" fmla="*/ 2147483647 w 62"/>
                    <a:gd name="T23" fmla="*/ 2147483647 h 91"/>
                    <a:gd name="T24" fmla="*/ 2147483647 w 62"/>
                    <a:gd name="T25" fmla="*/ 2147483647 h 91"/>
                    <a:gd name="T26" fmla="*/ 2147483647 w 62"/>
                    <a:gd name="T27" fmla="*/ 2147483647 h 91"/>
                    <a:gd name="T28" fmla="*/ 2147483647 w 62"/>
                    <a:gd name="T29" fmla="*/ 2147483647 h 91"/>
                    <a:gd name="T30" fmla="*/ 2147483647 w 62"/>
                    <a:gd name="T31" fmla="*/ 2147483647 h 91"/>
                    <a:gd name="T32" fmla="*/ 2147483647 w 62"/>
                    <a:gd name="T33" fmla="*/ 0 h 91"/>
                    <a:gd name="T34" fmla="*/ 2147483647 w 62"/>
                    <a:gd name="T35" fmla="*/ 0 h 91"/>
                    <a:gd name="T36" fmla="*/ 2147483647 w 62"/>
                    <a:gd name="T37" fmla="*/ 0 h 91"/>
                    <a:gd name="T38" fmla="*/ 2147483647 w 62"/>
                    <a:gd name="T39" fmla="*/ 0 h 91"/>
                    <a:gd name="T40" fmla="*/ 2147483647 w 62"/>
                    <a:gd name="T41" fmla="*/ 2147483647 h 91"/>
                    <a:gd name="T42" fmla="*/ 2147483647 w 62"/>
                    <a:gd name="T43" fmla="*/ 2147483647 h 91"/>
                    <a:gd name="T44" fmla="*/ 2147483647 w 62"/>
                    <a:gd name="T45" fmla="*/ 2147483647 h 91"/>
                    <a:gd name="T46" fmla="*/ 2147483647 w 62"/>
                    <a:gd name="T47" fmla="*/ 2147483647 h 91"/>
                    <a:gd name="T48" fmla="*/ 2147483647 w 62"/>
                    <a:gd name="T49" fmla="*/ 2147483647 h 9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2"/>
                    <a:gd name="T76" fmla="*/ 0 h 91"/>
                    <a:gd name="T77" fmla="*/ 62 w 62"/>
                    <a:gd name="T78" fmla="*/ 91 h 9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2" h="91">
                      <a:moveTo>
                        <a:pt x="2" y="3"/>
                      </a:moveTo>
                      <a:lnTo>
                        <a:pt x="2" y="25"/>
                      </a:lnTo>
                      <a:lnTo>
                        <a:pt x="1" y="47"/>
                      </a:lnTo>
                      <a:lnTo>
                        <a:pt x="1" y="70"/>
                      </a:lnTo>
                      <a:lnTo>
                        <a:pt x="0" y="91"/>
                      </a:lnTo>
                      <a:lnTo>
                        <a:pt x="7" y="91"/>
                      </a:lnTo>
                      <a:lnTo>
                        <a:pt x="15" y="91"/>
                      </a:lnTo>
                      <a:lnTo>
                        <a:pt x="22" y="91"/>
                      </a:lnTo>
                      <a:lnTo>
                        <a:pt x="30" y="91"/>
                      </a:lnTo>
                      <a:lnTo>
                        <a:pt x="37" y="91"/>
                      </a:lnTo>
                      <a:lnTo>
                        <a:pt x="45" y="91"/>
                      </a:lnTo>
                      <a:lnTo>
                        <a:pt x="52" y="91"/>
                      </a:lnTo>
                      <a:lnTo>
                        <a:pt x="60" y="91"/>
                      </a:lnTo>
                      <a:lnTo>
                        <a:pt x="61" y="68"/>
                      </a:lnTo>
                      <a:lnTo>
                        <a:pt x="61" y="45"/>
                      </a:lnTo>
                      <a:lnTo>
                        <a:pt x="62" y="23"/>
                      </a:lnTo>
                      <a:lnTo>
                        <a:pt x="62" y="0"/>
                      </a:lnTo>
                      <a:lnTo>
                        <a:pt x="54" y="0"/>
                      </a:lnTo>
                      <a:lnTo>
                        <a:pt x="47" y="0"/>
                      </a:lnTo>
                      <a:lnTo>
                        <a:pt x="39" y="0"/>
                      </a:lnTo>
                      <a:lnTo>
                        <a:pt x="32" y="2"/>
                      </a:lnTo>
                      <a:lnTo>
                        <a:pt x="24" y="2"/>
                      </a:lnTo>
                      <a:lnTo>
                        <a:pt x="17" y="2"/>
                      </a:lnTo>
                      <a:lnTo>
                        <a:pt x="9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0026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 sz="2000">
                    <a:ea typeface="ＭＳ Ｐゴシック" pitchFamily="50" charset="-128"/>
                  </a:endParaRPr>
                </a:p>
              </p:txBody>
            </p:sp>
            <p:sp>
              <p:nvSpPr>
                <p:cNvPr id="275" name="Freeform 887"/>
                <p:cNvSpPr>
                  <a:spLocks/>
                </p:cNvSpPr>
                <p:nvPr/>
              </p:nvSpPr>
              <p:spPr bwMode="auto">
                <a:xfrm>
                  <a:off x="4225925" y="6057901"/>
                  <a:ext cx="50800" cy="77788"/>
                </a:xfrm>
                <a:custGeom>
                  <a:avLst/>
                  <a:gdLst>
                    <a:gd name="T0" fmla="*/ 2147483647 w 65"/>
                    <a:gd name="T1" fmla="*/ 0 h 97"/>
                    <a:gd name="T2" fmla="*/ 2147483647 w 65"/>
                    <a:gd name="T3" fmla="*/ 0 h 97"/>
                    <a:gd name="T4" fmla="*/ 2147483647 w 65"/>
                    <a:gd name="T5" fmla="*/ 2147483647 h 97"/>
                    <a:gd name="T6" fmla="*/ 2147483647 w 65"/>
                    <a:gd name="T7" fmla="*/ 2147483647 h 97"/>
                    <a:gd name="T8" fmla="*/ 2147483647 w 65"/>
                    <a:gd name="T9" fmla="*/ 2147483647 h 97"/>
                    <a:gd name="T10" fmla="*/ 2147483647 w 65"/>
                    <a:gd name="T11" fmla="*/ 2147483647 h 97"/>
                    <a:gd name="T12" fmla="*/ 2147483647 w 65"/>
                    <a:gd name="T13" fmla="*/ 2147483647 h 97"/>
                    <a:gd name="T14" fmla="*/ 2147483647 w 65"/>
                    <a:gd name="T15" fmla="*/ 2147483647 h 97"/>
                    <a:gd name="T16" fmla="*/ 2147483647 w 65"/>
                    <a:gd name="T17" fmla="*/ 2147483647 h 97"/>
                    <a:gd name="T18" fmla="*/ 2147483647 w 65"/>
                    <a:gd name="T19" fmla="*/ 2147483647 h 97"/>
                    <a:gd name="T20" fmla="*/ 2147483647 w 65"/>
                    <a:gd name="T21" fmla="*/ 2147483647 h 97"/>
                    <a:gd name="T22" fmla="*/ 2147483647 w 65"/>
                    <a:gd name="T23" fmla="*/ 2147483647 h 97"/>
                    <a:gd name="T24" fmla="*/ 0 w 65"/>
                    <a:gd name="T25" fmla="*/ 2147483647 h 97"/>
                    <a:gd name="T26" fmla="*/ 2147483647 w 65"/>
                    <a:gd name="T27" fmla="*/ 2147483647 h 97"/>
                    <a:gd name="T28" fmla="*/ 2147483647 w 65"/>
                    <a:gd name="T29" fmla="*/ 2147483647 h 97"/>
                    <a:gd name="T30" fmla="*/ 2147483647 w 65"/>
                    <a:gd name="T31" fmla="*/ 2147483647 h 97"/>
                    <a:gd name="T32" fmla="*/ 2147483647 w 65"/>
                    <a:gd name="T33" fmla="*/ 2147483647 h 97"/>
                    <a:gd name="T34" fmla="*/ 2147483647 w 65"/>
                    <a:gd name="T35" fmla="*/ 2147483647 h 97"/>
                    <a:gd name="T36" fmla="*/ 2147483647 w 65"/>
                    <a:gd name="T37" fmla="*/ 2147483647 h 97"/>
                    <a:gd name="T38" fmla="*/ 2147483647 w 65"/>
                    <a:gd name="T39" fmla="*/ 2147483647 h 97"/>
                    <a:gd name="T40" fmla="*/ 2147483647 w 65"/>
                    <a:gd name="T41" fmla="*/ 2147483647 h 97"/>
                    <a:gd name="T42" fmla="*/ 2147483647 w 65"/>
                    <a:gd name="T43" fmla="*/ 2147483647 h 97"/>
                    <a:gd name="T44" fmla="*/ 2147483647 w 65"/>
                    <a:gd name="T45" fmla="*/ 2147483647 h 97"/>
                    <a:gd name="T46" fmla="*/ 2147483647 w 65"/>
                    <a:gd name="T47" fmla="*/ 2147483647 h 97"/>
                    <a:gd name="T48" fmla="*/ 2147483647 w 65"/>
                    <a:gd name="T49" fmla="*/ 0 h 9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5"/>
                    <a:gd name="T76" fmla="*/ 0 h 97"/>
                    <a:gd name="T77" fmla="*/ 65 w 65"/>
                    <a:gd name="T78" fmla="*/ 97 h 9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5" h="97">
                      <a:moveTo>
                        <a:pt x="65" y="0"/>
                      </a:moveTo>
                      <a:lnTo>
                        <a:pt x="57" y="0"/>
                      </a:lnTo>
                      <a:lnTo>
                        <a:pt x="50" y="1"/>
                      </a:lnTo>
                      <a:lnTo>
                        <a:pt x="42" y="1"/>
                      </a:lnTo>
                      <a:lnTo>
                        <a:pt x="34" y="1"/>
                      </a:lnTo>
                      <a:lnTo>
                        <a:pt x="27" y="1"/>
                      </a:lnTo>
                      <a:lnTo>
                        <a:pt x="19" y="1"/>
                      </a:lnTo>
                      <a:lnTo>
                        <a:pt x="11" y="2"/>
                      </a:lnTo>
                      <a:lnTo>
                        <a:pt x="3" y="2"/>
                      </a:lnTo>
                      <a:lnTo>
                        <a:pt x="3" y="25"/>
                      </a:lnTo>
                      <a:lnTo>
                        <a:pt x="1" y="49"/>
                      </a:lnTo>
                      <a:lnTo>
                        <a:pt x="1" y="72"/>
                      </a:lnTo>
                      <a:lnTo>
                        <a:pt x="0" y="97"/>
                      </a:lnTo>
                      <a:lnTo>
                        <a:pt x="8" y="97"/>
                      </a:lnTo>
                      <a:lnTo>
                        <a:pt x="15" y="97"/>
                      </a:lnTo>
                      <a:lnTo>
                        <a:pt x="23" y="97"/>
                      </a:lnTo>
                      <a:lnTo>
                        <a:pt x="31" y="97"/>
                      </a:lnTo>
                      <a:lnTo>
                        <a:pt x="38" y="97"/>
                      </a:lnTo>
                      <a:lnTo>
                        <a:pt x="46" y="97"/>
                      </a:lnTo>
                      <a:lnTo>
                        <a:pt x="53" y="97"/>
                      </a:lnTo>
                      <a:lnTo>
                        <a:pt x="61" y="97"/>
                      </a:lnTo>
                      <a:lnTo>
                        <a:pt x="62" y="72"/>
                      </a:lnTo>
                      <a:lnTo>
                        <a:pt x="64" y="48"/>
                      </a:lnTo>
                      <a:lnTo>
                        <a:pt x="65" y="24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26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 sz="2000">
                    <a:ea typeface="ＭＳ Ｐゴシック" pitchFamily="50" charset="-128"/>
                  </a:endParaRPr>
                </a:p>
              </p:txBody>
            </p:sp>
            <p:sp>
              <p:nvSpPr>
                <p:cNvPr id="276" name="Freeform 888"/>
                <p:cNvSpPr>
                  <a:spLocks/>
                </p:cNvSpPr>
                <p:nvPr/>
              </p:nvSpPr>
              <p:spPr bwMode="auto">
                <a:xfrm>
                  <a:off x="4227513" y="5903913"/>
                  <a:ext cx="50800" cy="80963"/>
                </a:xfrm>
                <a:custGeom>
                  <a:avLst/>
                  <a:gdLst>
                    <a:gd name="T0" fmla="*/ 0 w 63"/>
                    <a:gd name="T1" fmla="*/ 2147483647 h 102"/>
                    <a:gd name="T2" fmla="*/ 2147483647 w 63"/>
                    <a:gd name="T3" fmla="*/ 2147483647 h 102"/>
                    <a:gd name="T4" fmla="*/ 2147483647 w 63"/>
                    <a:gd name="T5" fmla="*/ 2147483647 h 102"/>
                    <a:gd name="T6" fmla="*/ 2147483647 w 63"/>
                    <a:gd name="T7" fmla="*/ 2147483647 h 102"/>
                    <a:gd name="T8" fmla="*/ 2147483647 w 63"/>
                    <a:gd name="T9" fmla="*/ 2147483647 h 102"/>
                    <a:gd name="T10" fmla="*/ 2147483647 w 63"/>
                    <a:gd name="T11" fmla="*/ 2147483647 h 102"/>
                    <a:gd name="T12" fmla="*/ 2147483647 w 63"/>
                    <a:gd name="T13" fmla="*/ 2147483647 h 102"/>
                    <a:gd name="T14" fmla="*/ 2147483647 w 63"/>
                    <a:gd name="T15" fmla="*/ 2147483647 h 102"/>
                    <a:gd name="T16" fmla="*/ 2147483647 w 63"/>
                    <a:gd name="T17" fmla="*/ 2147483647 h 102"/>
                    <a:gd name="T18" fmla="*/ 2147483647 w 63"/>
                    <a:gd name="T19" fmla="*/ 2147483647 h 102"/>
                    <a:gd name="T20" fmla="*/ 2147483647 w 63"/>
                    <a:gd name="T21" fmla="*/ 2147483647 h 102"/>
                    <a:gd name="T22" fmla="*/ 2147483647 w 63"/>
                    <a:gd name="T23" fmla="*/ 2147483647 h 102"/>
                    <a:gd name="T24" fmla="*/ 2147483647 w 63"/>
                    <a:gd name="T25" fmla="*/ 0 h 102"/>
                    <a:gd name="T26" fmla="*/ 2147483647 w 63"/>
                    <a:gd name="T27" fmla="*/ 0 h 102"/>
                    <a:gd name="T28" fmla="*/ 2147483647 w 63"/>
                    <a:gd name="T29" fmla="*/ 2147483647 h 102"/>
                    <a:gd name="T30" fmla="*/ 2147483647 w 63"/>
                    <a:gd name="T31" fmla="*/ 2147483647 h 102"/>
                    <a:gd name="T32" fmla="*/ 2147483647 w 63"/>
                    <a:gd name="T33" fmla="*/ 2147483647 h 102"/>
                    <a:gd name="T34" fmla="*/ 2147483647 w 63"/>
                    <a:gd name="T35" fmla="*/ 2147483647 h 102"/>
                    <a:gd name="T36" fmla="*/ 2147483647 w 63"/>
                    <a:gd name="T37" fmla="*/ 2147483647 h 102"/>
                    <a:gd name="T38" fmla="*/ 2147483647 w 63"/>
                    <a:gd name="T39" fmla="*/ 2147483647 h 102"/>
                    <a:gd name="T40" fmla="*/ 0 w 63"/>
                    <a:gd name="T41" fmla="*/ 2147483647 h 102"/>
                    <a:gd name="T42" fmla="*/ 0 w 63"/>
                    <a:gd name="T43" fmla="*/ 2147483647 h 102"/>
                    <a:gd name="T44" fmla="*/ 0 w 63"/>
                    <a:gd name="T45" fmla="*/ 2147483647 h 102"/>
                    <a:gd name="T46" fmla="*/ 0 w 63"/>
                    <a:gd name="T47" fmla="*/ 2147483647 h 102"/>
                    <a:gd name="T48" fmla="*/ 0 w 63"/>
                    <a:gd name="T49" fmla="*/ 2147483647 h 10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3"/>
                    <a:gd name="T76" fmla="*/ 0 h 102"/>
                    <a:gd name="T77" fmla="*/ 63 w 63"/>
                    <a:gd name="T78" fmla="*/ 102 h 10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3" h="102">
                      <a:moveTo>
                        <a:pt x="0" y="102"/>
                      </a:moveTo>
                      <a:lnTo>
                        <a:pt x="8" y="102"/>
                      </a:lnTo>
                      <a:lnTo>
                        <a:pt x="16" y="100"/>
                      </a:lnTo>
                      <a:lnTo>
                        <a:pt x="24" y="100"/>
                      </a:lnTo>
                      <a:lnTo>
                        <a:pt x="32" y="99"/>
                      </a:lnTo>
                      <a:lnTo>
                        <a:pt x="39" y="99"/>
                      </a:lnTo>
                      <a:lnTo>
                        <a:pt x="47" y="99"/>
                      </a:lnTo>
                      <a:lnTo>
                        <a:pt x="55" y="98"/>
                      </a:lnTo>
                      <a:lnTo>
                        <a:pt x="63" y="98"/>
                      </a:lnTo>
                      <a:lnTo>
                        <a:pt x="63" y="73"/>
                      </a:lnTo>
                      <a:lnTo>
                        <a:pt x="63" y="49"/>
                      </a:lnTo>
                      <a:lnTo>
                        <a:pt x="63" y="24"/>
                      </a:lnTo>
                      <a:lnTo>
                        <a:pt x="62" y="0"/>
                      </a:lnTo>
                      <a:lnTo>
                        <a:pt x="54" y="0"/>
                      </a:lnTo>
                      <a:lnTo>
                        <a:pt x="47" y="1"/>
                      </a:lnTo>
                      <a:lnTo>
                        <a:pt x="39" y="1"/>
                      </a:lnTo>
                      <a:lnTo>
                        <a:pt x="31" y="2"/>
                      </a:lnTo>
                      <a:lnTo>
                        <a:pt x="23" y="4"/>
                      </a:lnTo>
                      <a:lnTo>
                        <a:pt x="16" y="5"/>
                      </a:lnTo>
                      <a:lnTo>
                        <a:pt x="8" y="5"/>
                      </a:lnTo>
                      <a:lnTo>
                        <a:pt x="0" y="6"/>
                      </a:lnTo>
                      <a:lnTo>
                        <a:pt x="0" y="30"/>
                      </a:lnTo>
                      <a:lnTo>
                        <a:pt x="0" y="53"/>
                      </a:lnTo>
                      <a:lnTo>
                        <a:pt x="0" y="77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0026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 sz="2000">
                    <a:ea typeface="ＭＳ Ｐゴシック" pitchFamily="50" charset="-128"/>
                  </a:endParaRPr>
                </a:p>
              </p:txBody>
            </p:sp>
            <p:sp>
              <p:nvSpPr>
                <p:cNvPr id="277" name="Freeform 889"/>
                <p:cNvSpPr>
                  <a:spLocks/>
                </p:cNvSpPr>
                <p:nvPr/>
              </p:nvSpPr>
              <p:spPr bwMode="auto">
                <a:xfrm>
                  <a:off x="4221163" y="5748338"/>
                  <a:ext cx="53975" cy="84138"/>
                </a:xfrm>
                <a:custGeom>
                  <a:avLst/>
                  <a:gdLst>
                    <a:gd name="T0" fmla="*/ 2147483647 w 68"/>
                    <a:gd name="T1" fmla="*/ 2147483647 h 107"/>
                    <a:gd name="T2" fmla="*/ 2147483647 w 68"/>
                    <a:gd name="T3" fmla="*/ 2147483647 h 107"/>
                    <a:gd name="T4" fmla="*/ 2147483647 w 68"/>
                    <a:gd name="T5" fmla="*/ 2147483647 h 107"/>
                    <a:gd name="T6" fmla="*/ 2147483647 w 68"/>
                    <a:gd name="T7" fmla="*/ 2147483647 h 107"/>
                    <a:gd name="T8" fmla="*/ 2147483647 w 68"/>
                    <a:gd name="T9" fmla="*/ 0 h 107"/>
                    <a:gd name="T10" fmla="*/ 2147483647 w 68"/>
                    <a:gd name="T11" fmla="*/ 2147483647 h 107"/>
                    <a:gd name="T12" fmla="*/ 2147483647 w 68"/>
                    <a:gd name="T13" fmla="*/ 2147483647 h 107"/>
                    <a:gd name="T14" fmla="*/ 2147483647 w 68"/>
                    <a:gd name="T15" fmla="*/ 2147483647 h 107"/>
                    <a:gd name="T16" fmla="*/ 2147483647 w 68"/>
                    <a:gd name="T17" fmla="*/ 2147483647 h 107"/>
                    <a:gd name="T18" fmla="*/ 2147483647 w 68"/>
                    <a:gd name="T19" fmla="*/ 2147483647 h 107"/>
                    <a:gd name="T20" fmla="*/ 2147483647 w 68"/>
                    <a:gd name="T21" fmla="*/ 2147483647 h 107"/>
                    <a:gd name="T22" fmla="*/ 2147483647 w 68"/>
                    <a:gd name="T23" fmla="*/ 2147483647 h 107"/>
                    <a:gd name="T24" fmla="*/ 0 w 68"/>
                    <a:gd name="T25" fmla="*/ 2147483647 h 107"/>
                    <a:gd name="T26" fmla="*/ 2147483647 w 68"/>
                    <a:gd name="T27" fmla="*/ 2147483647 h 107"/>
                    <a:gd name="T28" fmla="*/ 2147483647 w 68"/>
                    <a:gd name="T29" fmla="*/ 2147483647 h 107"/>
                    <a:gd name="T30" fmla="*/ 2147483647 w 68"/>
                    <a:gd name="T31" fmla="*/ 2147483647 h 107"/>
                    <a:gd name="T32" fmla="*/ 2147483647 w 68"/>
                    <a:gd name="T33" fmla="*/ 2147483647 h 107"/>
                    <a:gd name="T34" fmla="*/ 2147483647 w 68"/>
                    <a:gd name="T35" fmla="*/ 2147483647 h 107"/>
                    <a:gd name="T36" fmla="*/ 2147483647 w 68"/>
                    <a:gd name="T37" fmla="*/ 2147483647 h 107"/>
                    <a:gd name="T38" fmla="*/ 2147483647 w 68"/>
                    <a:gd name="T39" fmla="*/ 2147483647 h 107"/>
                    <a:gd name="T40" fmla="*/ 2147483647 w 68"/>
                    <a:gd name="T41" fmla="*/ 2147483647 h 107"/>
                    <a:gd name="T42" fmla="*/ 2147483647 w 68"/>
                    <a:gd name="T43" fmla="*/ 2147483647 h 107"/>
                    <a:gd name="T44" fmla="*/ 2147483647 w 68"/>
                    <a:gd name="T45" fmla="*/ 2147483647 h 107"/>
                    <a:gd name="T46" fmla="*/ 2147483647 w 68"/>
                    <a:gd name="T47" fmla="*/ 2147483647 h 107"/>
                    <a:gd name="T48" fmla="*/ 2147483647 w 68"/>
                    <a:gd name="T49" fmla="*/ 2147483647 h 10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8"/>
                    <a:gd name="T76" fmla="*/ 0 h 107"/>
                    <a:gd name="T77" fmla="*/ 68 w 68"/>
                    <a:gd name="T78" fmla="*/ 107 h 10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8" h="107">
                      <a:moveTo>
                        <a:pt x="68" y="98"/>
                      </a:moveTo>
                      <a:lnTo>
                        <a:pt x="67" y="74"/>
                      </a:lnTo>
                      <a:lnTo>
                        <a:pt x="66" y="49"/>
                      </a:lnTo>
                      <a:lnTo>
                        <a:pt x="64" y="24"/>
                      </a:lnTo>
                      <a:lnTo>
                        <a:pt x="63" y="0"/>
                      </a:lnTo>
                      <a:lnTo>
                        <a:pt x="55" y="1"/>
                      </a:lnTo>
                      <a:lnTo>
                        <a:pt x="48" y="2"/>
                      </a:lnTo>
                      <a:lnTo>
                        <a:pt x="40" y="4"/>
                      </a:lnTo>
                      <a:lnTo>
                        <a:pt x="32" y="5"/>
                      </a:lnTo>
                      <a:lnTo>
                        <a:pt x="24" y="7"/>
                      </a:lnTo>
                      <a:lnTo>
                        <a:pt x="17" y="8"/>
                      </a:lnTo>
                      <a:lnTo>
                        <a:pt x="9" y="9"/>
                      </a:lnTo>
                      <a:lnTo>
                        <a:pt x="0" y="10"/>
                      </a:lnTo>
                      <a:lnTo>
                        <a:pt x="2" y="35"/>
                      </a:lnTo>
                      <a:lnTo>
                        <a:pt x="4" y="59"/>
                      </a:lnTo>
                      <a:lnTo>
                        <a:pt x="5" y="83"/>
                      </a:lnTo>
                      <a:lnTo>
                        <a:pt x="6" y="107"/>
                      </a:lnTo>
                      <a:lnTo>
                        <a:pt x="14" y="106"/>
                      </a:lnTo>
                      <a:lnTo>
                        <a:pt x="22" y="105"/>
                      </a:lnTo>
                      <a:lnTo>
                        <a:pt x="29" y="104"/>
                      </a:lnTo>
                      <a:lnTo>
                        <a:pt x="37" y="103"/>
                      </a:lnTo>
                      <a:lnTo>
                        <a:pt x="45" y="102"/>
                      </a:lnTo>
                      <a:lnTo>
                        <a:pt x="53" y="100"/>
                      </a:lnTo>
                      <a:lnTo>
                        <a:pt x="60" y="99"/>
                      </a:lnTo>
                      <a:lnTo>
                        <a:pt x="68" y="9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 sz="2000">
                    <a:ea typeface="ＭＳ Ｐゴシック" pitchFamily="50" charset="-128"/>
                  </a:endParaRPr>
                </a:p>
              </p:txBody>
            </p:sp>
          </p:grpSp>
          <p:cxnSp>
            <p:nvCxnSpPr>
              <p:cNvPr id="269" name="直線コネクタ 13"/>
              <p:cNvCxnSpPr/>
              <p:nvPr/>
            </p:nvCxnSpPr>
            <p:spPr>
              <a:xfrm rot="5400000">
                <a:off x="3247954" y="5180804"/>
                <a:ext cx="21514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グループ化 1027"/>
            <p:cNvGrpSpPr>
              <a:grpSpLocks noChangeAspect="1"/>
            </p:cNvGrpSpPr>
            <p:nvPr/>
          </p:nvGrpSpPr>
          <p:grpSpPr bwMode="auto">
            <a:xfrm>
              <a:off x="6805613" y="1031875"/>
              <a:ext cx="486469" cy="805889"/>
              <a:chOff x="4073906" y="5724743"/>
              <a:chExt cx="283780" cy="490092"/>
            </a:xfrm>
          </p:grpSpPr>
          <p:sp>
            <p:nvSpPr>
              <p:cNvPr id="259" name="Freeform 862"/>
              <p:cNvSpPr>
                <a:spLocks/>
              </p:cNvSpPr>
              <p:nvPr/>
            </p:nvSpPr>
            <p:spPr bwMode="auto">
              <a:xfrm>
                <a:off x="4073906" y="5855077"/>
                <a:ext cx="162987" cy="334041"/>
              </a:xfrm>
              <a:custGeom>
                <a:avLst/>
                <a:gdLst/>
                <a:ahLst/>
                <a:cxnLst>
                  <a:cxn ang="0">
                    <a:pos x="10" y="638"/>
                  </a:cxn>
                  <a:cxn ang="0">
                    <a:pos x="31" y="639"/>
                  </a:cxn>
                  <a:cxn ang="0">
                    <a:pos x="51" y="639"/>
                  </a:cxn>
                  <a:cxn ang="0">
                    <a:pos x="72" y="640"/>
                  </a:cxn>
                  <a:cxn ang="0">
                    <a:pos x="92" y="641"/>
                  </a:cxn>
                  <a:cxn ang="0">
                    <a:pos x="113" y="644"/>
                  </a:cxn>
                  <a:cxn ang="0">
                    <a:pos x="132" y="645"/>
                  </a:cxn>
                  <a:cxn ang="0">
                    <a:pos x="153" y="646"/>
                  </a:cxn>
                  <a:cxn ang="0">
                    <a:pos x="172" y="648"/>
                  </a:cxn>
                  <a:cxn ang="0">
                    <a:pos x="192" y="651"/>
                  </a:cxn>
                  <a:cxn ang="0">
                    <a:pos x="212" y="653"/>
                  </a:cxn>
                  <a:cxn ang="0">
                    <a:pos x="231" y="655"/>
                  </a:cxn>
                  <a:cxn ang="0">
                    <a:pos x="251" y="657"/>
                  </a:cxn>
                  <a:cxn ang="0">
                    <a:pos x="270" y="661"/>
                  </a:cxn>
                  <a:cxn ang="0">
                    <a:pos x="289" y="663"/>
                  </a:cxn>
                  <a:cxn ang="0">
                    <a:pos x="308" y="667"/>
                  </a:cxn>
                  <a:cxn ang="0">
                    <a:pos x="327" y="670"/>
                  </a:cxn>
                  <a:cxn ang="0">
                    <a:pos x="338" y="505"/>
                  </a:cxn>
                  <a:cxn ang="0">
                    <a:pos x="341" y="339"/>
                  </a:cxn>
                  <a:cxn ang="0">
                    <a:pos x="334" y="171"/>
                  </a:cxn>
                  <a:cxn ang="0">
                    <a:pos x="319" y="1"/>
                  </a:cxn>
                  <a:cxn ang="0">
                    <a:pos x="318" y="1"/>
                  </a:cxn>
                  <a:cxn ang="0">
                    <a:pos x="318" y="0"/>
                  </a:cxn>
                  <a:cxn ang="0">
                    <a:pos x="317" y="0"/>
                  </a:cxn>
                  <a:cxn ang="0">
                    <a:pos x="317" y="0"/>
                  </a:cxn>
                  <a:cxn ang="0">
                    <a:pos x="296" y="3"/>
                  </a:cxn>
                  <a:cxn ang="0">
                    <a:pos x="275" y="7"/>
                  </a:cxn>
                  <a:cxn ang="0">
                    <a:pos x="254" y="10"/>
                  </a:cxn>
                  <a:cxn ang="0">
                    <a:pos x="234" y="15"/>
                  </a:cxn>
                  <a:cxn ang="0">
                    <a:pos x="214" y="18"/>
                  </a:cxn>
                  <a:cxn ang="0">
                    <a:pos x="193" y="23"/>
                  </a:cxn>
                  <a:cxn ang="0">
                    <a:pos x="174" y="27"/>
                  </a:cxn>
                  <a:cxn ang="0">
                    <a:pos x="153" y="32"/>
                  </a:cxn>
                  <a:cxn ang="0">
                    <a:pos x="133" y="36"/>
                  </a:cxn>
                  <a:cxn ang="0">
                    <a:pos x="114" y="41"/>
                  </a:cxn>
                  <a:cxn ang="0">
                    <a:pos x="95" y="46"/>
                  </a:cxn>
                  <a:cxn ang="0">
                    <a:pos x="76" y="50"/>
                  </a:cxn>
                  <a:cxn ang="0">
                    <a:pos x="57" y="55"/>
                  </a:cxn>
                  <a:cxn ang="0">
                    <a:pos x="38" y="60"/>
                  </a:cxn>
                  <a:cxn ang="0">
                    <a:pos x="19" y="65"/>
                  </a:cxn>
                  <a:cxn ang="0">
                    <a:pos x="0" y="70"/>
                  </a:cxn>
                  <a:cxn ang="0">
                    <a:pos x="8" y="215"/>
                  </a:cxn>
                  <a:cxn ang="0">
                    <a:pos x="12" y="358"/>
                  </a:cxn>
                  <a:cxn ang="0">
                    <a:pos x="12" y="498"/>
                  </a:cxn>
                  <a:cxn ang="0">
                    <a:pos x="10" y="638"/>
                  </a:cxn>
                </a:cxnLst>
                <a:rect l="0" t="0" r="r" b="b"/>
                <a:pathLst>
                  <a:path w="341" h="670">
                    <a:moveTo>
                      <a:pt x="10" y="638"/>
                    </a:moveTo>
                    <a:lnTo>
                      <a:pt x="31" y="639"/>
                    </a:lnTo>
                    <a:lnTo>
                      <a:pt x="51" y="639"/>
                    </a:lnTo>
                    <a:lnTo>
                      <a:pt x="72" y="640"/>
                    </a:lnTo>
                    <a:lnTo>
                      <a:pt x="92" y="641"/>
                    </a:lnTo>
                    <a:lnTo>
                      <a:pt x="113" y="644"/>
                    </a:lnTo>
                    <a:lnTo>
                      <a:pt x="132" y="645"/>
                    </a:lnTo>
                    <a:lnTo>
                      <a:pt x="153" y="646"/>
                    </a:lnTo>
                    <a:lnTo>
                      <a:pt x="172" y="648"/>
                    </a:lnTo>
                    <a:lnTo>
                      <a:pt x="192" y="651"/>
                    </a:lnTo>
                    <a:lnTo>
                      <a:pt x="212" y="653"/>
                    </a:lnTo>
                    <a:lnTo>
                      <a:pt x="231" y="655"/>
                    </a:lnTo>
                    <a:lnTo>
                      <a:pt x="251" y="657"/>
                    </a:lnTo>
                    <a:lnTo>
                      <a:pt x="270" y="661"/>
                    </a:lnTo>
                    <a:lnTo>
                      <a:pt x="289" y="663"/>
                    </a:lnTo>
                    <a:lnTo>
                      <a:pt x="308" y="667"/>
                    </a:lnTo>
                    <a:lnTo>
                      <a:pt x="327" y="670"/>
                    </a:lnTo>
                    <a:lnTo>
                      <a:pt x="338" y="505"/>
                    </a:lnTo>
                    <a:lnTo>
                      <a:pt x="341" y="339"/>
                    </a:lnTo>
                    <a:lnTo>
                      <a:pt x="334" y="171"/>
                    </a:lnTo>
                    <a:lnTo>
                      <a:pt x="319" y="1"/>
                    </a:lnTo>
                    <a:lnTo>
                      <a:pt x="318" y="1"/>
                    </a:lnTo>
                    <a:lnTo>
                      <a:pt x="318" y="0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296" y="3"/>
                    </a:lnTo>
                    <a:lnTo>
                      <a:pt x="275" y="7"/>
                    </a:lnTo>
                    <a:lnTo>
                      <a:pt x="254" y="10"/>
                    </a:lnTo>
                    <a:lnTo>
                      <a:pt x="234" y="15"/>
                    </a:lnTo>
                    <a:lnTo>
                      <a:pt x="214" y="18"/>
                    </a:lnTo>
                    <a:lnTo>
                      <a:pt x="193" y="23"/>
                    </a:lnTo>
                    <a:lnTo>
                      <a:pt x="174" y="27"/>
                    </a:lnTo>
                    <a:lnTo>
                      <a:pt x="153" y="32"/>
                    </a:lnTo>
                    <a:lnTo>
                      <a:pt x="133" y="36"/>
                    </a:lnTo>
                    <a:lnTo>
                      <a:pt x="114" y="41"/>
                    </a:lnTo>
                    <a:lnTo>
                      <a:pt x="95" y="46"/>
                    </a:lnTo>
                    <a:lnTo>
                      <a:pt x="76" y="50"/>
                    </a:lnTo>
                    <a:lnTo>
                      <a:pt x="57" y="55"/>
                    </a:lnTo>
                    <a:lnTo>
                      <a:pt x="38" y="60"/>
                    </a:lnTo>
                    <a:lnTo>
                      <a:pt x="19" y="65"/>
                    </a:lnTo>
                    <a:lnTo>
                      <a:pt x="0" y="70"/>
                    </a:lnTo>
                    <a:lnTo>
                      <a:pt x="8" y="215"/>
                    </a:lnTo>
                    <a:lnTo>
                      <a:pt x="12" y="358"/>
                    </a:lnTo>
                    <a:lnTo>
                      <a:pt x="12" y="498"/>
                    </a:lnTo>
                    <a:lnTo>
                      <a:pt x="10" y="638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000">
                  <a:ea typeface="ＭＳ Ｐゴシック" pitchFamily="50" charset="-128"/>
                </a:endParaRPr>
              </a:p>
            </p:txBody>
          </p:sp>
          <p:sp>
            <p:nvSpPr>
              <p:cNvPr id="260" name="Freeform 864"/>
              <p:cNvSpPr>
                <a:spLocks/>
              </p:cNvSpPr>
              <p:nvPr/>
            </p:nvSpPr>
            <p:spPr bwMode="auto">
              <a:xfrm>
                <a:off x="4230136" y="5857892"/>
                <a:ext cx="127550" cy="356943"/>
              </a:xfrm>
              <a:custGeom>
                <a:avLst/>
                <a:gdLst>
                  <a:gd name="T0" fmla="*/ 2147483647 w 258"/>
                  <a:gd name="T1" fmla="*/ 2147483647 h 722"/>
                  <a:gd name="T2" fmla="*/ 2147483647 w 258"/>
                  <a:gd name="T3" fmla="*/ 2147483647 h 722"/>
                  <a:gd name="T4" fmla="*/ 2147483647 w 258"/>
                  <a:gd name="T5" fmla="*/ 2147483647 h 722"/>
                  <a:gd name="T6" fmla="*/ 2147483647 w 258"/>
                  <a:gd name="T7" fmla="*/ 2147483647 h 722"/>
                  <a:gd name="T8" fmla="*/ 2147483647 w 258"/>
                  <a:gd name="T9" fmla="*/ 2147483647 h 722"/>
                  <a:gd name="T10" fmla="*/ 2147483647 w 258"/>
                  <a:gd name="T11" fmla="*/ 2147483647 h 722"/>
                  <a:gd name="T12" fmla="*/ 2147483647 w 258"/>
                  <a:gd name="T13" fmla="*/ 2147483647 h 722"/>
                  <a:gd name="T14" fmla="*/ 2147483647 w 258"/>
                  <a:gd name="T15" fmla="*/ 2147483647 h 722"/>
                  <a:gd name="T16" fmla="*/ 2147483647 w 258"/>
                  <a:gd name="T17" fmla="*/ 2147483647 h 722"/>
                  <a:gd name="T18" fmla="*/ 2147483647 w 258"/>
                  <a:gd name="T19" fmla="*/ 2147483647 h 722"/>
                  <a:gd name="T20" fmla="*/ 2147483647 w 258"/>
                  <a:gd name="T21" fmla="*/ 2147483647 h 722"/>
                  <a:gd name="T22" fmla="*/ 2147483647 w 258"/>
                  <a:gd name="T23" fmla="*/ 2147483647 h 722"/>
                  <a:gd name="T24" fmla="*/ 2147483647 w 258"/>
                  <a:gd name="T25" fmla="*/ 2147483647 h 722"/>
                  <a:gd name="T26" fmla="*/ 2147483647 w 258"/>
                  <a:gd name="T27" fmla="*/ 2147483647 h 722"/>
                  <a:gd name="T28" fmla="*/ 2147483647 w 258"/>
                  <a:gd name="T29" fmla="*/ 2147483647 h 722"/>
                  <a:gd name="T30" fmla="*/ 2147483647 w 258"/>
                  <a:gd name="T31" fmla="*/ 2147483647 h 722"/>
                  <a:gd name="T32" fmla="*/ 0 w 258"/>
                  <a:gd name="T33" fmla="*/ 0 h 722"/>
                  <a:gd name="T34" fmla="*/ 2147483647 w 258"/>
                  <a:gd name="T35" fmla="*/ 2147483647 h 722"/>
                  <a:gd name="T36" fmla="*/ 2147483647 w 258"/>
                  <a:gd name="T37" fmla="*/ 2147483647 h 722"/>
                  <a:gd name="T38" fmla="*/ 2147483647 w 258"/>
                  <a:gd name="T39" fmla="*/ 2147483647 h 722"/>
                  <a:gd name="T40" fmla="*/ 2147483647 w 258"/>
                  <a:gd name="T41" fmla="*/ 2147483647 h 722"/>
                  <a:gd name="T42" fmla="*/ 2147483647 w 258"/>
                  <a:gd name="T43" fmla="*/ 2147483647 h 722"/>
                  <a:gd name="T44" fmla="*/ 2147483647 w 258"/>
                  <a:gd name="T45" fmla="*/ 2147483647 h 722"/>
                  <a:gd name="T46" fmla="*/ 2147483647 w 258"/>
                  <a:gd name="T47" fmla="*/ 2147483647 h 722"/>
                  <a:gd name="T48" fmla="*/ 2147483647 w 258"/>
                  <a:gd name="T49" fmla="*/ 2147483647 h 722"/>
                  <a:gd name="T50" fmla="*/ 2147483647 w 258"/>
                  <a:gd name="T51" fmla="*/ 2147483647 h 722"/>
                  <a:gd name="T52" fmla="*/ 2147483647 w 258"/>
                  <a:gd name="T53" fmla="*/ 2147483647 h 722"/>
                  <a:gd name="T54" fmla="*/ 2147483647 w 258"/>
                  <a:gd name="T55" fmla="*/ 2147483647 h 722"/>
                  <a:gd name="T56" fmla="*/ 2147483647 w 258"/>
                  <a:gd name="T57" fmla="*/ 2147483647 h 722"/>
                  <a:gd name="T58" fmla="*/ 2147483647 w 258"/>
                  <a:gd name="T59" fmla="*/ 2147483647 h 722"/>
                  <a:gd name="T60" fmla="*/ 2147483647 w 258"/>
                  <a:gd name="T61" fmla="*/ 2147483647 h 722"/>
                  <a:gd name="T62" fmla="*/ 2147483647 w 258"/>
                  <a:gd name="T63" fmla="*/ 2147483647 h 722"/>
                  <a:gd name="T64" fmla="*/ 2147483647 w 258"/>
                  <a:gd name="T65" fmla="*/ 2147483647 h 722"/>
                  <a:gd name="T66" fmla="*/ 2147483647 w 258"/>
                  <a:gd name="T67" fmla="*/ 2147483647 h 722"/>
                  <a:gd name="T68" fmla="*/ 2147483647 w 258"/>
                  <a:gd name="T69" fmla="*/ 2147483647 h 722"/>
                  <a:gd name="T70" fmla="*/ 2147483647 w 258"/>
                  <a:gd name="T71" fmla="*/ 2147483647 h 722"/>
                  <a:gd name="T72" fmla="*/ 2147483647 w 258"/>
                  <a:gd name="T73" fmla="*/ 2147483647 h 722"/>
                  <a:gd name="T74" fmla="*/ 2147483647 w 258"/>
                  <a:gd name="T75" fmla="*/ 2147483647 h 722"/>
                  <a:gd name="T76" fmla="*/ 2147483647 w 258"/>
                  <a:gd name="T77" fmla="*/ 2147483647 h 722"/>
                  <a:gd name="T78" fmla="*/ 2147483647 w 258"/>
                  <a:gd name="T79" fmla="*/ 2147483647 h 722"/>
                  <a:gd name="T80" fmla="*/ 2147483647 w 258"/>
                  <a:gd name="T81" fmla="*/ 2147483647 h 722"/>
                  <a:gd name="T82" fmla="*/ 2147483647 w 258"/>
                  <a:gd name="T83" fmla="*/ 2147483647 h 722"/>
                  <a:gd name="T84" fmla="*/ 2147483647 w 258"/>
                  <a:gd name="T85" fmla="*/ 2147483647 h 722"/>
                  <a:gd name="T86" fmla="*/ 2147483647 w 258"/>
                  <a:gd name="T87" fmla="*/ 2147483647 h 722"/>
                  <a:gd name="T88" fmla="*/ 2147483647 w 258"/>
                  <a:gd name="T89" fmla="*/ 2147483647 h 72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58"/>
                  <a:gd name="T136" fmla="*/ 0 h 722"/>
                  <a:gd name="T137" fmla="*/ 258 w 258"/>
                  <a:gd name="T138" fmla="*/ 722 h 72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58" h="722">
                    <a:moveTo>
                      <a:pt x="251" y="167"/>
                    </a:moveTo>
                    <a:lnTo>
                      <a:pt x="235" y="156"/>
                    </a:lnTo>
                    <a:lnTo>
                      <a:pt x="219" y="146"/>
                    </a:lnTo>
                    <a:lnTo>
                      <a:pt x="204" y="136"/>
                    </a:lnTo>
                    <a:lnTo>
                      <a:pt x="188" y="125"/>
                    </a:lnTo>
                    <a:lnTo>
                      <a:pt x="172" y="115"/>
                    </a:lnTo>
                    <a:lnTo>
                      <a:pt x="157" y="104"/>
                    </a:lnTo>
                    <a:lnTo>
                      <a:pt x="141" y="94"/>
                    </a:lnTo>
                    <a:lnTo>
                      <a:pt x="126" y="83"/>
                    </a:lnTo>
                    <a:lnTo>
                      <a:pt x="109" y="72"/>
                    </a:lnTo>
                    <a:lnTo>
                      <a:pt x="94" y="62"/>
                    </a:lnTo>
                    <a:lnTo>
                      <a:pt x="78" y="51"/>
                    </a:lnTo>
                    <a:lnTo>
                      <a:pt x="62" y="41"/>
                    </a:lnTo>
                    <a:lnTo>
                      <a:pt x="47" y="31"/>
                    </a:lnTo>
                    <a:lnTo>
                      <a:pt x="31" y="20"/>
                    </a:lnTo>
                    <a:lnTo>
                      <a:pt x="16" y="10"/>
                    </a:lnTo>
                    <a:lnTo>
                      <a:pt x="0" y="0"/>
                    </a:lnTo>
                    <a:lnTo>
                      <a:pt x="15" y="170"/>
                    </a:lnTo>
                    <a:lnTo>
                      <a:pt x="22" y="338"/>
                    </a:lnTo>
                    <a:lnTo>
                      <a:pt x="20" y="504"/>
                    </a:lnTo>
                    <a:lnTo>
                      <a:pt x="8" y="669"/>
                    </a:lnTo>
                    <a:lnTo>
                      <a:pt x="22" y="671"/>
                    </a:lnTo>
                    <a:lnTo>
                      <a:pt x="36" y="675"/>
                    </a:lnTo>
                    <a:lnTo>
                      <a:pt x="50" y="677"/>
                    </a:lnTo>
                    <a:lnTo>
                      <a:pt x="63" y="681"/>
                    </a:lnTo>
                    <a:lnTo>
                      <a:pt x="77" y="683"/>
                    </a:lnTo>
                    <a:lnTo>
                      <a:pt x="91" y="686"/>
                    </a:lnTo>
                    <a:lnTo>
                      <a:pt x="105" y="690"/>
                    </a:lnTo>
                    <a:lnTo>
                      <a:pt x="118" y="692"/>
                    </a:lnTo>
                    <a:lnTo>
                      <a:pt x="131" y="695"/>
                    </a:lnTo>
                    <a:lnTo>
                      <a:pt x="144" y="699"/>
                    </a:lnTo>
                    <a:lnTo>
                      <a:pt x="157" y="702"/>
                    </a:lnTo>
                    <a:lnTo>
                      <a:pt x="171" y="706"/>
                    </a:lnTo>
                    <a:lnTo>
                      <a:pt x="183" y="710"/>
                    </a:lnTo>
                    <a:lnTo>
                      <a:pt x="196" y="714"/>
                    </a:lnTo>
                    <a:lnTo>
                      <a:pt x="209" y="717"/>
                    </a:lnTo>
                    <a:lnTo>
                      <a:pt x="221" y="722"/>
                    </a:lnTo>
                    <a:lnTo>
                      <a:pt x="234" y="654"/>
                    </a:lnTo>
                    <a:lnTo>
                      <a:pt x="243" y="586"/>
                    </a:lnTo>
                    <a:lnTo>
                      <a:pt x="250" y="518"/>
                    </a:lnTo>
                    <a:lnTo>
                      <a:pt x="256" y="449"/>
                    </a:lnTo>
                    <a:lnTo>
                      <a:pt x="258" y="379"/>
                    </a:lnTo>
                    <a:lnTo>
                      <a:pt x="258" y="308"/>
                    </a:lnTo>
                    <a:lnTo>
                      <a:pt x="256" y="238"/>
                    </a:lnTo>
                    <a:lnTo>
                      <a:pt x="251" y="16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000">
                  <a:ea typeface="ＭＳ Ｐゴシック" pitchFamily="50" charset="-128"/>
                </a:endParaRPr>
              </a:p>
            </p:txBody>
          </p:sp>
          <p:sp>
            <p:nvSpPr>
              <p:cNvPr id="261" name="Freeform 884"/>
              <p:cNvSpPr>
                <a:spLocks/>
              </p:cNvSpPr>
              <p:nvPr/>
            </p:nvSpPr>
            <p:spPr bwMode="auto">
              <a:xfrm>
                <a:off x="4103574" y="5927105"/>
                <a:ext cx="31640" cy="51416"/>
              </a:xfrm>
              <a:custGeom>
                <a:avLst/>
                <a:gdLst>
                  <a:gd name="T0" fmla="*/ 2147483647 w 65"/>
                  <a:gd name="T1" fmla="*/ 0 h 104"/>
                  <a:gd name="T2" fmla="*/ 2147483647 w 65"/>
                  <a:gd name="T3" fmla="*/ 2147483647 h 104"/>
                  <a:gd name="T4" fmla="*/ 2147483647 w 65"/>
                  <a:gd name="T5" fmla="*/ 2147483647 h 104"/>
                  <a:gd name="T6" fmla="*/ 2147483647 w 65"/>
                  <a:gd name="T7" fmla="*/ 2147483647 h 104"/>
                  <a:gd name="T8" fmla="*/ 2147483647 w 65"/>
                  <a:gd name="T9" fmla="*/ 2147483647 h 104"/>
                  <a:gd name="T10" fmla="*/ 2147483647 w 65"/>
                  <a:gd name="T11" fmla="*/ 2147483647 h 104"/>
                  <a:gd name="T12" fmla="*/ 2147483647 w 65"/>
                  <a:gd name="T13" fmla="*/ 2147483647 h 104"/>
                  <a:gd name="T14" fmla="*/ 2147483647 w 65"/>
                  <a:gd name="T15" fmla="*/ 2147483647 h 104"/>
                  <a:gd name="T16" fmla="*/ 0 w 65"/>
                  <a:gd name="T17" fmla="*/ 2147483647 h 104"/>
                  <a:gd name="T18" fmla="*/ 2147483647 w 65"/>
                  <a:gd name="T19" fmla="*/ 2147483647 h 104"/>
                  <a:gd name="T20" fmla="*/ 2147483647 w 65"/>
                  <a:gd name="T21" fmla="*/ 2147483647 h 104"/>
                  <a:gd name="T22" fmla="*/ 2147483647 w 65"/>
                  <a:gd name="T23" fmla="*/ 2147483647 h 104"/>
                  <a:gd name="T24" fmla="*/ 2147483647 w 65"/>
                  <a:gd name="T25" fmla="*/ 2147483647 h 104"/>
                  <a:gd name="T26" fmla="*/ 2147483647 w 65"/>
                  <a:gd name="T27" fmla="*/ 2147483647 h 104"/>
                  <a:gd name="T28" fmla="*/ 2147483647 w 65"/>
                  <a:gd name="T29" fmla="*/ 2147483647 h 104"/>
                  <a:gd name="T30" fmla="*/ 2147483647 w 65"/>
                  <a:gd name="T31" fmla="*/ 2147483647 h 104"/>
                  <a:gd name="T32" fmla="*/ 2147483647 w 65"/>
                  <a:gd name="T33" fmla="*/ 2147483647 h 104"/>
                  <a:gd name="T34" fmla="*/ 2147483647 w 65"/>
                  <a:gd name="T35" fmla="*/ 2147483647 h 104"/>
                  <a:gd name="T36" fmla="*/ 2147483647 w 65"/>
                  <a:gd name="T37" fmla="*/ 2147483647 h 104"/>
                  <a:gd name="T38" fmla="*/ 2147483647 w 65"/>
                  <a:gd name="T39" fmla="*/ 2147483647 h 104"/>
                  <a:gd name="T40" fmla="*/ 2147483647 w 65"/>
                  <a:gd name="T41" fmla="*/ 2147483647 h 104"/>
                  <a:gd name="T42" fmla="*/ 2147483647 w 65"/>
                  <a:gd name="T43" fmla="*/ 2147483647 h 104"/>
                  <a:gd name="T44" fmla="*/ 2147483647 w 65"/>
                  <a:gd name="T45" fmla="*/ 2147483647 h 104"/>
                  <a:gd name="T46" fmla="*/ 2147483647 w 65"/>
                  <a:gd name="T47" fmla="*/ 2147483647 h 104"/>
                  <a:gd name="T48" fmla="*/ 2147483647 w 65"/>
                  <a:gd name="T49" fmla="*/ 0 h 10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5"/>
                  <a:gd name="T76" fmla="*/ 0 h 104"/>
                  <a:gd name="T77" fmla="*/ 65 w 65"/>
                  <a:gd name="T78" fmla="*/ 104 h 10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5" h="104">
                    <a:moveTo>
                      <a:pt x="60" y="0"/>
                    </a:moveTo>
                    <a:lnTo>
                      <a:pt x="52" y="1"/>
                    </a:lnTo>
                    <a:lnTo>
                      <a:pt x="45" y="4"/>
                    </a:lnTo>
                    <a:lnTo>
                      <a:pt x="37" y="5"/>
                    </a:lnTo>
                    <a:lnTo>
                      <a:pt x="30" y="6"/>
                    </a:lnTo>
                    <a:lnTo>
                      <a:pt x="22" y="8"/>
                    </a:lnTo>
                    <a:lnTo>
                      <a:pt x="15" y="9"/>
                    </a:lnTo>
                    <a:lnTo>
                      <a:pt x="7" y="12"/>
                    </a:lnTo>
                    <a:lnTo>
                      <a:pt x="0" y="13"/>
                    </a:lnTo>
                    <a:lnTo>
                      <a:pt x="1" y="36"/>
                    </a:lnTo>
                    <a:lnTo>
                      <a:pt x="2" y="58"/>
                    </a:lnTo>
                    <a:lnTo>
                      <a:pt x="3" y="81"/>
                    </a:lnTo>
                    <a:lnTo>
                      <a:pt x="5" y="104"/>
                    </a:lnTo>
                    <a:lnTo>
                      <a:pt x="12" y="103"/>
                    </a:lnTo>
                    <a:lnTo>
                      <a:pt x="20" y="102"/>
                    </a:lnTo>
                    <a:lnTo>
                      <a:pt x="27" y="100"/>
                    </a:lnTo>
                    <a:lnTo>
                      <a:pt x="35" y="99"/>
                    </a:lnTo>
                    <a:lnTo>
                      <a:pt x="41" y="98"/>
                    </a:lnTo>
                    <a:lnTo>
                      <a:pt x="50" y="97"/>
                    </a:lnTo>
                    <a:lnTo>
                      <a:pt x="56" y="96"/>
                    </a:lnTo>
                    <a:lnTo>
                      <a:pt x="65" y="95"/>
                    </a:lnTo>
                    <a:lnTo>
                      <a:pt x="63" y="70"/>
                    </a:lnTo>
                    <a:lnTo>
                      <a:pt x="62" y="47"/>
                    </a:lnTo>
                    <a:lnTo>
                      <a:pt x="61" y="24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000">
                  <a:ea typeface="ＭＳ Ｐゴシック" pitchFamily="50" charset="-128"/>
                </a:endParaRPr>
              </a:p>
            </p:txBody>
          </p:sp>
          <p:sp>
            <p:nvSpPr>
              <p:cNvPr id="262" name="Freeform 885"/>
              <p:cNvSpPr>
                <a:spLocks/>
              </p:cNvSpPr>
              <p:nvPr/>
            </p:nvSpPr>
            <p:spPr bwMode="auto">
              <a:xfrm>
                <a:off x="4106540" y="6020049"/>
                <a:ext cx="30652" cy="48450"/>
              </a:xfrm>
              <a:custGeom>
                <a:avLst/>
                <a:gdLst>
                  <a:gd name="T0" fmla="*/ 2147483647 w 62"/>
                  <a:gd name="T1" fmla="*/ 0 h 98"/>
                  <a:gd name="T2" fmla="*/ 2147483647 w 62"/>
                  <a:gd name="T3" fmla="*/ 2147483647 h 98"/>
                  <a:gd name="T4" fmla="*/ 2147483647 w 62"/>
                  <a:gd name="T5" fmla="*/ 2147483647 h 98"/>
                  <a:gd name="T6" fmla="*/ 2147483647 w 62"/>
                  <a:gd name="T7" fmla="*/ 2147483647 h 98"/>
                  <a:gd name="T8" fmla="*/ 2147483647 w 62"/>
                  <a:gd name="T9" fmla="*/ 2147483647 h 98"/>
                  <a:gd name="T10" fmla="*/ 2147483647 w 62"/>
                  <a:gd name="T11" fmla="*/ 2147483647 h 98"/>
                  <a:gd name="T12" fmla="*/ 2147483647 w 62"/>
                  <a:gd name="T13" fmla="*/ 2147483647 h 98"/>
                  <a:gd name="T14" fmla="*/ 2147483647 w 62"/>
                  <a:gd name="T15" fmla="*/ 2147483647 h 98"/>
                  <a:gd name="T16" fmla="*/ 0 w 62"/>
                  <a:gd name="T17" fmla="*/ 2147483647 h 98"/>
                  <a:gd name="T18" fmla="*/ 2147483647 w 62"/>
                  <a:gd name="T19" fmla="*/ 2147483647 h 98"/>
                  <a:gd name="T20" fmla="*/ 2147483647 w 62"/>
                  <a:gd name="T21" fmla="*/ 2147483647 h 98"/>
                  <a:gd name="T22" fmla="*/ 2147483647 w 62"/>
                  <a:gd name="T23" fmla="*/ 2147483647 h 98"/>
                  <a:gd name="T24" fmla="*/ 2147483647 w 62"/>
                  <a:gd name="T25" fmla="*/ 2147483647 h 98"/>
                  <a:gd name="T26" fmla="*/ 2147483647 w 62"/>
                  <a:gd name="T27" fmla="*/ 2147483647 h 98"/>
                  <a:gd name="T28" fmla="*/ 2147483647 w 62"/>
                  <a:gd name="T29" fmla="*/ 2147483647 h 98"/>
                  <a:gd name="T30" fmla="*/ 2147483647 w 62"/>
                  <a:gd name="T31" fmla="*/ 2147483647 h 98"/>
                  <a:gd name="T32" fmla="*/ 2147483647 w 62"/>
                  <a:gd name="T33" fmla="*/ 2147483647 h 98"/>
                  <a:gd name="T34" fmla="*/ 2147483647 w 62"/>
                  <a:gd name="T35" fmla="*/ 2147483647 h 98"/>
                  <a:gd name="T36" fmla="*/ 2147483647 w 62"/>
                  <a:gd name="T37" fmla="*/ 2147483647 h 98"/>
                  <a:gd name="T38" fmla="*/ 2147483647 w 62"/>
                  <a:gd name="T39" fmla="*/ 2147483647 h 98"/>
                  <a:gd name="T40" fmla="*/ 2147483647 w 62"/>
                  <a:gd name="T41" fmla="*/ 2147483647 h 98"/>
                  <a:gd name="T42" fmla="*/ 2147483647 w 62"/>
                  <a:gd name="T43" fmla="*/ 2147483647 h 98"/>
                  <a:gd name="T44" fmla="*/ 2147483647 w 62"/>
                  <a:gd name="T45" fmla="*/ 2147483647 h 98"/>
                  <a:gd name="T46" fmla="*/ 2147483647 w 62"/>
                  <a:gd name="T47" fmla="*/ 2147483647 h 98"/>
                  <a:gd name="T48" fmla="*/ 2147483647 w 62"/>
                  <a:gd name="T49" fmla="*/ 0 h 9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2"/>
                  <a:gd name="T76" fmla="*/ 0 h 98"/>
                  <a:gd name="T77" fmla="*/ 62 w 62"/>
                  <a:gd name="T78" fmla="*/ 98 h 9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2" h="98">
                    <a:moveTo>
                      <a:pt x="61" y="0"/>
                    </a:moveTo>
                    <a:lnTo>
                      <a:pt x="53" y="1"/>
                    </a:lnTo>
                    <a:lnTo>
                      <a:pt x="45" y="1"/>
                    </a:lnTo>
                    <a:lnTo>
                      <a:pt x="37" y="2"/>
                    </a:lnTo>
                    <a:lnTo>
                      <a:pt x="30" y="3"/>
                    </a:lnTo>
                    <a:lnTo>
                      <a:pt x="22" y="5"/>
                    </a:lnTo>
                    <a:lnTo>
                      <a:pt x="15" y="5"/>
                    </a:lnTo>
                    <a:lnTo>
                      <a:pt x="7" y="6"/>
                    </a:lnTo>
                    <a:lnTo>
                      <a:pt x="0" y="7"/>
                    </a:lnTo>
                    <a:lnTo>
                      <a:pt x="1" y="30"/>
                    </a:lnTo>
                    <a:lnTo>
                      <a:pt x="1" y="52"/>
                    </a:lnTo>
                    <a:lnTo>
                      <a:pt x="1" y="75"/>
                    </a:lnTo>
                    <a:lnTo>
                      <a:pt x="1" y="98"/>
                    </a:lnTo>
                    <a:lnTo>
                      <a:pt x="8" y="97"/>
                    </a:lnTo>
                    <a:lnTo>
                      <a:pt x="16" y="97"/>
                    </a:lnTo>
                    <a:lnTo>
                      <a:pt x="23" y="96"/>
                    </a:lnTo>
                    <a:lnTo>
                      <a:pt x="31" y="94"/>
                    </a:lnTo>
                    <a:lnTo>
                      <a:pt x="38" y="94"/>
                    </a:lnTo>
                    <a:lnTo>
                      <a:pt x="46" y="93"/>
                    </a:lnTo>
                    <a:lnTo>
                      <a:pt x="54" y="93"/>
                    </a:lnTo>
                    <a:lnTo>
                      <a:pt x="62" y="92"/>
                    </a:lnTo>
                    <a:lnTo>
                      <a:pt x="62" y="69"/>
                    </a:lnTo>
                    <a:lnTo>
                      <a:pt x="62" y="46"/>
                    </a:lnTo>
                    <a:lnTo>
                      <a:pt x="61" y="23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000">
                  <a:ea typeface="ＭＳ Ｐゴシック" pitchFamily="50" charset="-128"/>
                </a:endParaRPr>
              </a:p>
            </p:txBody>
          </p:sp>
          <p:sp>
            <p:nvSpPr>
              <p:cNvPr id="263" name="Freeform 886"/>
              <p:cNvSpPr>
                <a:spLocks/>
              </p:cNvSpPr>
              <p:nvPr/>
            </p:nvSpPr>
            <p:spPr bwMode="auto">
              <a:xfrm>
                <a:off x="4104466" y="6110917"/>
                <a:ext cx="31486" cy="46341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" y="25"/>
                  </a:cxn>
                  <a:cxn ang="0">
                    <a:pos x="1" y="47"/>
                  </a:cxn>
                  <a:cxn ang="0">
                    <a:pos x="1" y="70"/>
                  </a:cxn>
                  <a:cxn ang="0">
                    <a:pos x="0" y="91"/>
                  </a:cxn>
                  <a:cxn ang="0">
                    <a:pos x="7" y="91"/>
                  </a:cxn>
                  <a:cxn ang="0">
                    <a:pos x="15" y="91"/>
                  </a:cxn>
                  <a:cxn ang="0">
                    <a:pos x="22" y="91"/>
                  </a:cxn>
                  <a:cxn ang="0">
                    <a:pos x="30" y="91"/>
                  </a:cxn>
                  <a:cxn ang="0">
                    <a:pos x="37" y="91"/>
                  </a:cxn>
                  <a:cxn ang="0">
                    <a:pos x="45" y="91"/>
                  </a:cxn>
                  <a:cxn ang="0">
                    <a:pos x="52" y="91"/>
                  </a:cxn>
                  <a:cxn ang="0">
                    <a:pos x="60" y="91"/>
                  </a:cxn>
                  <a:cxn ang="0">
                    <a:pos x="61" y="68"/>
                  </a:cxn>
                  <a:cxn ang="0">
                    <a:pos x="61" y="45"/>
                  </a:cxn>
                  <a:cxn ang="0">
                    <a:pos x="62" y="23"/>
                  </a:cxn>
                  <a:cxn ang="0">
                    <a:pos x="62" y="0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2"/>
                  </a:cxn>
                  <a:cxn ang="0">
                    <a:pos x="24" y="2"/>
                  </a:cxn>
                  <a:cxn ang="0">
                    <a:pos x="17" y="2"/>
                  </a:cxn>
                  <a:cxn ang="0">
                    <a:pos x="9" y="3"/>
                  </a:cxn>
                  <a:cxn ang="0">
                    <a:pos x="2" y="3"/>
                  </a:cxn>
                </a:cxnLst>
                <a:rect l="0" t="0" r="r" b="b"/>
                <a:pathLst>
                  <a:path w="62" h="91">
                    <a:moveTo>
                      <a:pt x="2" y="3"/>
                    </a:moveTo>
                    <a:lnTo>
                      <a:pt x="2" y="25"/>
                    </a:lnTo>
                    <a:lnTo>
                      <a:pt x="1" y="47"/>
                    </a:lnTo>
                    <a:lnTo>
                      <a:pt x="1" y="70"/>
                    </a:lnTo>
                    <a:lnTo>
                      <a:pt x="0" y="91"/>
                    </a:lnTo>
                    <a:lnTo>
                      <a:pt x="7" y="91"/>
                    </a:lnTo>
                    <a:lnTo>
                      <a:pt x="15" y="91"/>
                    </a:lnTo>
                    <a:lnTo>
                      <a:pt x="22" y="91"/>
                    </a:lnTo>
                    <a:lnTo>
                      <a:pt x="30" y="91"/>
                    </a:lnTo>
                    <a:lnTo>
                      <a:pt x="37" y="91"/>
                    </a:lnTo>
                    <a:lnTo>
                      <a:pt x="45" y="91"/>
                    </a:lnTo>
                    <a:lnTo>
                      <a:pt x="52" y="91"/>
                    </a:lnTo>
                    <a:lnTo>
                      <a:pt x="60" y="91"/>
                    </a:lnTo>
                    <a:lnTo>
                      <a:pt x="61" y="68"/>
                    </a:lnTo>
                    <a:lnTo>
                      <a:pt x="61" y="45"/>
                    </a:lnTo>
                    <a:lnTo>
                      <a:pt x="62" y="23"/>
                    </a:lnTo>
                    <a:lnTo>
                      <a:pt x="62" y="0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2"/>
                    </a:lnTo>
                    <a:lnTo>
                      <a:pt x="24" y="2"/>
                    </a:lnTo>
                    <a:lnTo>
                      <a:pt x="17" y="2"/>
                    </a:lnTo>
                    <a:lnTo>
                      <a:pt x="9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000">
                  <a:ea typeface="ＭＳ Ｐゴシック" pitchFamily="50" charset="-128"/>
                </a:endParaRPr>
              </a:p>
            </p:txBody>
          </p:sp>
          <p:sp>
            <p:nvSpPr>
              <p:cNvPr id="264" name="Freeform 887"/>
              <p:cNvSpPr>
                <a:spLocks/>
              </p:cNvSpPr>
              <p:nvPr/>
            </p:nvSpPr>
            <p:spPr bwMode="auto">
              <a:xfrm>
                <a:off x="4167438" y="6108021"/>
                <a:ext cx="32412" cy="49237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57" y="0"/>
                  </a:cxn>
                  <a:cxn ang="0">
                    <a:pos x="50" y="1"/>
                  </a:cxn>
                  <a:cxn ang="0">
                    <a:pos x="42" y="1"/>
                  </a:cxn>
                  <a:cxn ang="0">
                    <a:pos x="34" y="1"/>
                  </a:cxn>
                  <a:cxn ang="0">
                    <a:pos x="27" y="1"/>
                  </a:cxn>
                  <a:cxn ang="0">
                    <a:pos x="19" y="1"/>
                  </a:cxn>
                  <a:cxn ang="0">
                    <a:pos x="11" y="2"/>
                  </a:cxn>
                  <a:cxn ang="0">
                    <a:pos x="3" y="2"/>
                  </a:cxn>
                  <a:cxn ang="0">
                    <a:pos x="3" y="25"/>
                  </a:cxn>
                  <a:cxn ang="0">
                    <a:pos x="1" y="49"/>
                  </a:cxn>
                  <a:cxn ang="0">
                    <a:pos x="1" y="72"/>
                  </a:cxn>
                  <a:cxn ang="0">
                    <a:pos x="0" y="97"/>
                  </a:cxn>
                  <a:cxn ang="0">
                    <a:pos x="8" y="97"/>
                  </a:cxn>
                  <a:cxn ang="0">
                    <a:pos x="15" y="97"/>
                  </a:cxn>
                  <a:cxn ang="0">
                    <a:pos x="23" y="97"/>
                  </a:cxn>
                  <a:cxn ang="0">
                    <a:pos x="31" y="97"/>
                  </a:cxn>
                  <a:cxn ang="0">
                    <a:pos x="38" y="97"/>
                  </a:cxn>
                  <a:cxn ang="0">
                    <a:pos x="46" y="97"/>
                  </a:cxn>
                  <a:cxn ang="0">
                    <a:pos x="53" y="97"/>
                  </a:cxn>
                  <a:cxn ang="0">
                    <a:pos x="61" y="97"/>
                  </a:cxn>
                  <a:cxn ang="0">
                    <a:pos x="62" y="72"/>
                  </a:cxn>
                  <a:cxn ang="0">
                    <a:pos x="64" y="48"/>
                  </a:cxn>
                  <a:cxn ang="0">
                    <a:pos x="65" y="24"/>
                  </a:cxn>
                  <a:cxn ang="0">
                    <a:pos x="65" y="0"/>
                  </a:cxn>
                </a:cxnLst>
                <a:rect l="0" t="0" r="r" b="b"/>
                <a:pathLst>
                  <a:path w="65" h="97">
                    <a:moveTo>
                      <a:pt x="65" y="0"/>
                    </a:moveTo>
                    <a:lnTo>
                      <a:pt x="57" y="0"/>
                    </a:lnTo>
                    <a:lnTo>
                      <a:pt x="50" y="1"/>
                    </a:lnTo>
                    <a:lnTo>
                      <a:pt x="42" y="1"/>
                    </a:lnTo>
                    <a:lnTo>
                      <a:pt x="34" y="1"/>
                    </a:lnTo>
                    <a:lnTo>
                      <a:pt x="27" y="1"/>
                    </a:lnTo>
                    <a:lnTo>
                      <a:pt x="19" y="1"/>
                    </a:lnTo>
                    <a:lnTo>
                      <a:pt x="11" y="2"/>
                    </a:lnTo>
                    <a:lnTo>
                      <a:pt x="3" y="2"/>
                    </a:lnTo>
                    <a:lnTo>
                      <a:pt x="3" y="25"/>
                    </a:lnTo>
                    <a:lnTo>
                      <a:pt x="1" y="49"/>
                    </a:lnTo>
                    <a:lnTo>
                      <a:pt x="1" y="72"/>
                    </a:lnTo>
                    <a:lnTo>
                      <a:pt x="0" y="97"/>
                    </a:lnTo>
                    <a:lnTo>
                      <a:pt x="8" y="97"/>
                    </a:lnTo>
                    <a:lnTo>
                      <a:pt x="15" y="97"/>
                    </a:lnTo>
                    <a:lnTo>
                      <a:pt x="23" y="97"/>
                    </a:lnTo>
                    <a:lnTo>
                      <a:pt x="31" y="97"/>
                    </a:lnTo>
                    <a:lnTo>
                      <a:pt x="38" y="97"/>
                    </a:lnTo>
                    <a:lnTo>
                      <a:pt x="46" y="97"/>
                    </a:lnTo>
                    <a:lnTo>
                      <a:pt x="53" y="97"/>
                    </a:lnTo>
                    <a:lnTo>
                      <a:pt x="61" y="97"/>
                    </a:lnTo>
                    <a:lnTo>
                      <a:pt x="62" y="72"/>
                    </a:lnTo>
                    <a:lnTo>
                      <a:pt x="64" y="48"/>
                    </a:lnTo>
                    <a:lnTo>
                      <a:pt x="65" y="24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000">
                  <a:ea typeface="ＭＳ Ｐゴシック" pitchFamily="50" charset="-128"/>
                </a:endParaRPr>
              </a:p>
            </p:txBody>
          </p:sp>
          <p:sp>
            <p:nvSpPr>
              <p:cNvPr id="265" name="Freeform 888"/>
              <p:cNvSpPr>
                <a:spLocks/>
              </p:cNvSpPr>
              <p:nvPr/>
            </p:nvSpPr>
            <p:spPr bwMode="auto">
              <a:xfrm>
                <a:off x="4167438" y="6012443"/>
                <a:ext cx="34265" cy="5213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8" y="102"/>
                  </a:cxn>
                  <a:cxn ang="0">
                    <a:pos x="16" y="100"/>
                  </a:cxn>
                  <a:cxn ang="0">
                    <a:pos x="24" y="100"/>
                  </a:cxn>
                  <a:cxn ang="0">
                    <a:pos x="32" y="99"/>
                  </a:cxn>
                  <a:cxn ang="0">
                    <a:pos x="39" y="99"/>
                  </a:cxn>
                  <a:cxn ang="0">
                    <a:pos x="47" y="99"/>
                  </a:cxn>
                  <a:cxn ang="0">
                    <a:pos x="55" y="98"/>
                  </a:cxn>
                  <a:cxn ang="0">
                    <a:pos x="63" y="98"/>
                  </a:cxn>
                  <a:cxn ang="0">
                    <a:pos x="63" y="73"/>
                  </a:cxn>
                  <a:cxn ang="0">
                    <a:pos x="63" y="49"/>
                  </a:cxn>
                  <a:cxn ang="0">
                    <a:pos x="63" y="24"/>
                  </a:cxn>
                  <a:cxn ang="0">
                    <a:pos x="62" y="0"/>
                  </a:cxn>
                  <a:cxn ang="0">
                    <a:pos x="54" y="0"/>
                  </a:cxn>
                  <a:cxn ang="0">
                    <a:pos x="47" y="1"/>
                  </a:cxn>
                  <a:cxn ang="0">
                    <a:pos x="39" y="1"/>
                  </a:cxn>
                  <a:cxn ang="0">
                    <a:pos x="31" y="2"/>
                  </a:cxn>
                  <a:cxn ang="0">
                    <a:pos x="23" y="4"/>
                  </a:cxn>
                  <a:cxn ang="0">
                    <a:pos x="16" y="5"/>
                  </a:cxn>
                  <a:cxn ang="0">
                    <a:pos x="8" y="5"/>
                  </a:cxn>
                  <a:cxn ang="0">
                    <a:pos x="0" y="6"/>
                  </a:cxn>
                  <a:cxn ang="0">
                    <a:pos x="0" y="30"/>
                  </a:cxn>
                  <a:cxn ang="0">
                    <a:pos x="0" y="53"/>
                  </a:cxn>
                  <a:cxn ang="0">
                    <a:pos x="0" y="77"/>
                  </a:cxn>
                  <a:cxn ang="0">
                    <a:pos x="0" y="102"/>
                  </a:cxn>
                </a:cxnLst>
                <a:rect l="0" t="0" r="r" b="b"/>
                <a:pathLst>
                  <a:path w="63" h="102">
                    <a:moveTo>
                      <a:pt x="0" y="102"/>
                    </a:moveTo>
                    <a:lnTo>
                      <a:pt x="8" y="102"/>
                    </a:lnTo>
                    <a:lnTo>
                      <a:pt x="16" y="100"/>
                    </a:lnTo>
                    <a:lnTo>
                      <a:pt x="24" y="100"/>
                    </a:lnTo>
                    <a:lnTo>
                      <a:pt x="32" y="99"/>
                    </a:lnTo>
                    <a:lnTo>
                      <a:pt x="39" y="99"/>
                    </a:lnTo>
                    <a:lnTo>
                      <a:pt x="47" y="99"/>
                    </a:lnTo>
                    <a:lnTo>
                      <a:pt x="55" y="98"/>
                    </a:lnTo>
                    <a:lnTo>
                      <a:pt x="63" y="98"/>
                    </a:lnTo>
                    <a:lnTo>
                      <a:pt x="63" y="73"/>
                    </a:lnTo>
                    <a:lnTo>
                      <a:pt x="63" y="49"/>
                    </a:lnTo>
                    <a:lnTo>
                      <a:pt x="63" y="24"/>
                    </a:lnTo>
                    <a:lnTo>
                      <a:pt x="62" y="0"/>
                    </a:lnTo>
                    <a:lnTo>
                      <a:pt x="54" y="0"/>
                    </a:lnTo>
                    <a:lnTo>
                      <a:pt x="47" y="1"/>
                    </a:lnTo>
                    <a:lnTo>
                      <a:pt x="39" y="1"/>
                    </a:lnTo>
                    <a:lnTo>
                      <a:pt x="31" y="2"/>
                    </a:lnTo>
                    <a:lnTo>
                      <a:pt x="23" y="4"/>
                    </a:lnTo>
                    <a:lnTo>
                      <a:pt x="16" y="5"/>
                    </a:lnTo>
                    <a:lnTo>
                      <a:pt x="8" y="5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0" y="53"/>
                    </a:lnTo>
                    <a:lnTo>
                      <a:pt x="0" y="77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000">
                  <a:ea typeface="ＭＳ Ｐゴシック" pitchFamily="50" charset="-128"/>
                </a:endParaRPr>
              </a:p>
            </p:txBody>
          </p:sp>
          <p:sp>
            <p:nvSpPr>
              <p:cNvPr id="266" name="Freeform 889"/>
              <p:cNvSpPr>
                <a:spLocks/>
              </p:cNvSpPr>
              <p:nvPr/>
            </p:nvSpPr>
            <p:spPr bwMode="auto">
              <a:xfrm>
                <a:off x="4164877" y="5916229"/>
                <a:ext cx="33618" cy="52405"/>
              </a:xfrm>
              <a:custGeom>
                <a:avLst/>
                <a:gdLst>
                  <a:gd name="T0" fmla="*/ 2147483647 w 68"/>
                  <a:gd name="T1" fmla="*/ 2147483647 h 107"/>
                  <a:gd name="T2" fmla="*/ 2147483647 w 68"/>
                  <a:gd name="T3" fmla="*/ 2147483647 h 107"/>
                  <a:gd name="T4" fmla="*/ 2147483647 w 68"/>
                  <a:gd name="T5" fmla="*/ 2147483647 h 107"/>
                  <a:gd name="T6" fmla="*/ 2147483647 w 68"/>
                  <a:gd name="T7" fmla="*/ 2147483647 h 107"/>
                  <a:gd name="T8" fmla="*/ 2147483647 w 68"/>
                  <a:gd name="T9" fmla="*/ 0 h 107"/>
                  <a:gd name="T10" fmla="*/ 2147483647 w 68"/>
                  <a:gd name="T11" fmla="*/ 2147483647 h 107"/>
                  <a:gd name="T12" fmla="*/ 2147483647 w 68"/>
                  <a:gd name="T13" fmla="*/ 2147483647 h 107"/>
                  <a:gd name="T14" fmla="*/ 2147483647 w 68"/>
                  <a:gd name="T15" fmla="*/ 2147483647 h 107"/>
                  <a:gd name="T16" fmla="*/ 2147483647 w 68"/>
                  <a:gd name="T17" fmla="*/ 2147483647 h 107"/>
                  <a:gd name="T18" fmla="*/ 2147483647 w 68"/>
                  <a:gd name="T19" fmla="*/ 2147483647 h 107"/>
                  <a:gd name="T20" fmla="*/ 2147483647 w 68"/>
                  <a:gd name="T21" fmla="*/ 2147483647 h 107"/>
                  <a:gd name="T22" fmla="*/ 2147483647 w 68"/>
                  <a:gd name="T23" fmla="*/ 2147483647 h 107"/>
                  <a:gd name="T24" fmla="*/ 0 w 68"/>
                  <a:gd name="T25" fmla="*/ 2147483647 h 107"/>
                  <a:gd name="T26" fmla="*/ 2147483647 w 68"/>
                  <a:gd name="T27" fmla="*/ 2147483647 h 107"/>
                  <a:gd name="T28" fmla="*/ 2147483647 w 68"/>
                  <a:gd name="T29" fmla="*/ 2147483647 h 107"/>
                  <a:gd name="T30" fmla="*/ 2147483647 w 68"/>
                  <a:gd name="T31" fmla="*/ 2147483647 h 107"/>
                  <a:gd name="T32" fmla="*/ 2147483647 w 68"/>
                  <a:gd name="T33" fmla="*/ 2147483647 h 107"/>
                  <a:gd name="T34" fmla="*/ 2147483647 w 68"/>
                  <a:gd name="T35" fmla="*/ 2147483647 h 107"/>
                  <a:gd name="T36" fmla="*/ 2147483647 w 68"/>
                  <a:gd name="T37" fmla="*/ 2147483647 h 107"/>
                  <a:gd name="T38" fmla="*/ 2147483647 w 68"/>
                  <a:gd name="T39" fmla="*/ 2147483647 h 107"/>
                  <a:gd name="T40" fmla="*/ 2147483647 w 68"/>
                  <a:gd name="T41" fmla="*/ 2147483647 h 107"/>
                  <a:gd name="T42" fmla="*/ 2147483647 w 68"/>
                  <a:gd name="T43" fmla="*/ 2147483647 h 107"/>
                  <a:gd name="T44" fmla="*/ 2147483647 w 68"/>
                  <a:gd name="T45" fmla="*/ 2147483647 h 107"/>
                  <a:gd name="T46" fmla="*/ 2147483647 w 68"/>
                  <a:gd name="T47" fmla="*/ 2147483647 h 107"/>
                  <a:gd name="T48" fmla="*/ 2147483647 w 68"/>
                  <a:gd name="T49" fmla="*/ 2147483647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8"/>
                  <a:gd name="T76" fmla="*/ 0 h 107"/>
                  <a:gd name="T77" fmla="*/ 68 w 68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8" h="107">
                    <a:moveTo>
                      <a:pt x="68" y="98"/>
                    </a:moveTo>
                    <a:lnTo>
                      <a:pt x="67" y="74"/>
                    </a:lnTo>
                    <a:lnTo>
                      <a:pt x="66" y="49"/>
                    </a:lnTo>
                    <a:lnTo>
                      <a:pt x="64" y="24"/>
                    </a:lnTo>
                    <a:lnTo>
                      <a:pt x="63" y="0"/>
                    </a:lnTo>
                    <a:lnTo>
                      <a:pt x="55" y="1"/>
                    </a:lnTo>
                    <a:lnTo>
                      <a:pt x="48" y="2"/>
                    </a:lnTo>
                    <a:lnTo>
                      <a:pt x="40" y="4"/>
                    </a:lnTo>
                    <a:lnTo>
                      <a:pt x="32" y="5"/>
                    </a:lnTo>
                    <a:lnTo>
                      <a:pt x="24" y="7"/>
                    </a:lnTo>
                    <a:lnTo>
                      <a:pt x="17" y="8"/>
                    </a:lnTo>
                    <a:lnTo>
                      <a:pt x="9" y="9"/>
                    </a:lnTo>
                    <a:lnTo>
                      <a:pt x="0" y="10"/>
                    </a:lnTo>
                    <a:lnTo>
                      <a:pt x="2" y="35"/>
                    </a:lnTo>
                    <a:lnTo>
                      <a:pt x="4" y="59"/>
                    </a:lnTo>
                    <a:lnTo>
                      <a:pt x="5" y="83"/>
                    </a:lnTo>
                    <a:lnTo>
                      <a:pt x="6" y="107"/>
                    </a:lnTo>
                    <a:lnTo>
                      <a:pt x="14" y="106"/>
                    </a:lnTo>
                    <a:lnTo>
                      <a:pt x="22" y="105"/>
                    </a:lnTo>
                    <a:lnTo>
                      <a:pt x="29" y="104"/>
                    </a:lnTo>
                    <a:lnTo>
                      <a:pt x="37" y="103"/>
                    </a:lnTo>
                    <a:lnTo>
                      <a:pt x="45" y="102"/>
                    </a:lnTo>
                    <a:lnTo>
                      <a:pt x="53" y="100"/>
                    </a:lnTo>
                    <a:lnTo>
                      <a:pt x="60" y="99"/>
                    </a:lnTo>
                    <a:lnTo>
                      <a:pt x="68" y="9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000">
                  <a:ea typeface="ＭＳ Ｐゴシック" pitchFamily="50" charset="-128"/>
                </a:endParaRPr>
              </a:p>
            </p:txBody>
          </p:sp>
          <p:cxnSp>
            <p:nvCxnSpPr>
              <p:cNvPr id="267" name="直線コネクタ 31"/>
              <p:cNvCxnSpPr/>
              <p:nvPr/>
            </p:nvCxnSpPr>
            <p:spPr>
              <a:xfrm rot="5400000">
                <a:off x="4092488" y="5791358"/>
                <a:ext cx="13323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グループ化 1204"/>
            <p:cNvGrpSpPr>
              <a:grpSpLocks noChangeAspect="1"/>
            </p:cNvGrpSpPr>
            <p:nvPr/>
          </p:nvGrpSpPr>
          <p:grpSpPr bwMode="auto">
            <a:xfrm>
              <a:off x="6351593" y="2890859"/>
              <a:ext cx="573088" cy="936639"/>
              <a:chOff x="1572264" y="4643578"/>
              <a:chExt cx="285678" cy="489605"/>
            </a:xfrm>
          </p:grpSpPr>
          <p:sp>
            <p:nvSpPr>
              <p:cNvPr id="250" name="Freeform 862"/>
              <p:cNvSpPr>
                <a:spLocks/>
              </p:cNvSpPr>
              <p:nvPr/>
            </p:nvSpPr>
            <p:spPr bwMode="auto">
              <a:xfrm>
                <a:off x="1572264" y="4778012"/>
                <a:ext cx="167767" cy="330276"/>
              </a:xfrm>
              <a:custGeom>
                <a:avLst/>
                <a:gdLst/>
                <a:ahLst/>
                <a:cxnLst>
                  <a:cxn ang="0">
                    <a:pos x="10" y="638"/>
                  </a:cxn>
                  <a:cxn ang="0">
                    <a:pos x="31" y="639"/>
                  </a:cxn>
                  <a:cxn ang="0">
                    <a:pos x="51" y="639"/>
                  </a:cxn>
                  <a:cxn ang="0">
                    <a:pos x="72" y="640"/>
                  </a:cxn>
                  <a:cxn ang="0">
                    <a:pos x="92" y="641"/>
                  </a:cxn>
                  <a:cxn ang="0">
                    <a:pos x="113" y="644"/>
                  </a:cxn>
                  <a:cxn ang="0">
                    <a:pos x="132" y="645"/>
                  </a:cxn>
                  <a:cxn ang="0">
                    <a:pos x="153" y="646"/>
                  </a:cxn>
                  <a:cxn ang="0">
                    <a:pos x="172" y="648"/>
                  </a:cxn>
                  <a:cxn ang="0">
                    <a:pos x="192" y="651"/>
                  </a:cxn>
                  <a:cxn ang="0">
                    <a:pos x="212" y="653"/>
                  </a:cxn>
                  <a:cxn ang="0">
                    <a:pos x="231" y="655"/>
                  </a:cxn>
                  <a:cxn ang="0">
                    <a:pos x="251" y="657"/>
                  </a:cxn>
                  <a:cxn ang="0">
                    <a:pos x="270" y="661"/>
                  </a:cxn>
                  <a:cxn ang="0">
                    <a:pos x="289" y="663"/>
                  </a:cxn>
                  <a:cxn ang="0">
                    <a:pos x="308" y="667"/>
                  </a:cxn>
                  <a:cxn ang="0">
                    <a:pos x="327" y="670"/>
                  </a:cxn>
                  <a:cxn ang="0">
                    <a:pos x="338" y="505"/>
                  </a:cxn>
                  <a:cxn ang="0">
                    <a:pos x="341" y="339"/>
                  </a:cxn>
                  <a:cxn ang="0">
                    <a:pos x="334" y="171"/>
                  </a:cxn>
                  <a:cxn ang="0">
                    <a:pos x="319" y="1"/>
                  </a:cxn>
                  <a:cxn ang="0">
                    <a:pos x="318" y="1"/>
                  </a:cxn>
                  <a:cxn ang="0">
                    <a:pos x="318" y="0"/>
                  </a:cxn>
                  <a:cxn ang="0">
                    <a:pos x="317" y="0"/>
                  </a:cxn>
                  <a:cxn ang="0">
                    <a:pos x="317" y="0"/>
                  </a:cxn>
                  <a:cxn ang="0">
                    <a:pos x="296" y="3"/>
                  </a:cxn>
                  <a:cxn ang="0">
                    <a:pos x="275" y="7"/>
                  </a:cxn>
                  <a:cxn ang="0">
                    <a:pos x="254" y="10"/>
                  </a:cxn>
                  <a:cxn ang="0">
                    <a:pos x="234" y="15"/>
                  </a:cxn>
                  <a:cxn ang="0">
                    <a:pos x="214" y="18"/>
                  </a:cxn>
                  <a:cxn ang="0">
                    <a:pos x="193" y="23"/>
                  </a:cxn>
                  <a:cxn ang="0">
                    <a:pos x="174" y="27"/>
                  </a:cxn>
                  <a:cxn ang="0">
                    <a:pos x="153" y="32"/>
                  </a:cxn>
                  <a:cxn ang="0">
                    <a:pos x="133" y="36"/>
                  </a:cxn>
                  <a:cxn ang="0">
                    <a:pos x="114" y="41"/>
                  </a:cxn>
                  <a:cxn ang="0">
                    <a:pos x="95" y="46"/>
                  </a:cxn>
                  <a:cxn ang="0">
                    <a:pos x="76" y="50"/>
                  </a:cxn>
                  <a:cxn ang="0">
                    <a:pos x="57" y="55"/>
                  </a:cxn>
                  <a:cxn ang="0">
                    <a:pos x="38" y="60"/>
                  </a:cxn>
                  <a:cxn ang="0">
                    <a:pos x="19" y="65"/>
                  </a:cxn>
                  <a:cxn ang="0">
                    <a:pos x="0" y="70"/>
                  </a:cxn>
                  <a:cxn ang="0">
                    <a:pos x="8" y="215"/>
                  </a:cxn>
                  <a:cxn ang="0">
                    <a:pos x="12" y="358"/>
                  </a:cxn>
                  <a:cxn ang="0">
                    <a:pos x="12" y="498"/>
                  </a:cxn>
                  <a:cxn ang="0">
                    <a:pos x="10" y="638"/>
                  </a:cxn>
                </a:cxnLst>
                <a:rect l="0" t="0" r="r" b="b"/>
                <a:pathLst>
                  <a:path w="341" h="670">
                    <a:moveTo>
                      <a:pt x="10" y="638"/>
                    </a:moveTo>
                    <a:lnTo>
                      <a:pt x="31" y="639"/>
                    </a:lnTo>
                    <a:lnTo>
                      <a:pt x="51" y="639"/>
                    </a:lnTo>
                    <a:lnTo>
                      <a:pt x="72" y="640"/>
                    </a:lnTo>
                    <a:lnTo>
                      <a:pt x="92" y="641"/>
                    </a:lnTo>
                    <a:lnTo>
                      <a:pt x="113" y="644"/>
                    </a:lnTo>
                    <a:lnTo>
                      <a:pt x="132" y="645"/>
                    </a:lnTo>
                    <a:lnTo>
                      <a:pt x="153" y="646"/>
                    </a:lnTo>
                    <a:lnTo>
                      <a:pt x="172" y="648"/>
                    </a:lnTo>
                    <a:lnTo>
                      <a:pt x="192" y="651"/>
                    </a:lnTo>
                    <a:lnTo>
                      <a:pt x="212" y="653"/>
                    </a:lnTo>
                    <a:lnTo>
                      <a:pt x="231" y="655"/>
                    </a:lnTo>
                    <a:lnTo>
                      <a:pt x="251" y="657"/>
                    </a:lnTo>
                    <a:lnTo>
                      <a:pt x="270" y="661"/>
                    </a:lnTo>
                    <a:lnTo>
                      <a:pt x="289" y="663"/>
                    </a:lnTo>
                    <a:lnTo>
                      <a:pt x="308" y="667"/>
                    </a:lnTo>
                    <a:lnTo>
                      <a:pt x="327" y="670"/>
                    </a:lnTo>
                    <a:lnTo>
                      <a:pt x="338" y="505"/>
                    </a:lnTo>
                    <a:lnTo>
                      <a:pt x="341" y="339"/>
                    </a:lnTo>
                    <a:lnTo>
                      <a:pt x="334" y="171"/>
                    </a:lnTo>
                    <a:lnTo>
                      <a:pt x="319" y="1"/>
                    </a:lnTo>
                    <a:lnTo>
                      <a:pt x="318" y="1"/>
                    </a:lnTo>
                    <a:lnTo>
                      <a:pt x="318" y="0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296" y="3"/>
                    </a:lnTo>
                    <a:lnTo>
                      <a:pt x="275" y="7"/>
                    </a:lnTo>
                    <a:lnTo>
                      <a:pt x="254" y="10"/>
                    </a:lnTo>
                    <a:lnTo>
                      <a:pt x="234" y="15"/>
                    </a:lnTo>
                    <a:lnTo>
                      <a:pt x="214" y="18"/>
                    </a:lnTo>
                    <a:lnTo>
                      <a:pt x="193" y="23"/>
                    </a:lnTo>
                    <a:lnTo>
                      <a:pt x="174" y="27"/>
                    </a:lnTo>
                    <a:lnTo>
                      <a:pt x="153" y="32"/>
                    </a:lnTo>
                    <a:lnTo>
                      <a:pt x="133" y="36"/>
                    </a:lnTo>
                    <a:lnTo>
                      <a:pt x="114" y="41"/>
                    </a:lnTo>
                    <a:lnTo>
                      <a:pt x="95" y="46"/>
                    </a:lnTo>
                    <a:lnTo>
                      <a:pt x="76" y="50"/>
                    </a:lnTo>
                    <a:lnTo>
                      <a:pt x="57" y="55"/>
                    </a:lnTo>
                    <a:lnTo>
                      <a:pt x="38" y="60"/>
                    </a:lnTo>
                    <a:lnTo>
                      <a:pt x="19" y="65"/>
                    </a:lnTo>
                    <a:lnTo>
                      <a:pt x="0" y="70"/>
                    </a:lnTo>
                    <a:lnTo>
                      <a:pt x="8" y="215"/>
                    </a:lnTo>
                    <a:lnTo>
                      <a:pt x="12" y="358"/>
                    </a:lnTo>
                    <a:lnTo>
                      <a:pt x="12" y="498"/>
                    </a:lnTo>
                    <a:lnTo>
                      <a:pt x="10" y="638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000">
                  <a:ea typeface="ＭＳ Ｐゴシック" pitchFamily="50" charset="-128"/>
                </a:endParaRPr>
              </a:p>
            </p:txBody>
          </p:sp>
          <p:sp>
            <p:nvSpPr>
              <p:cNvPr id="251" name="Freeform 864"/>
              <p:cNvSpPr>
                <a:spLocks/>
              </p:cNvSpPr>
              <p:nvPr/>
            </p:nvSpPr>
            <p:spPr bwMode="auto">
              <a:xfrm>
                <a:off x="1729743" y="4778012"/>
                <a:ext cx="128199" cy="355171"/>
              </a:xfrm>
              <a:custGeom>
                <a:avLst/>
                <a:gdLst/>
                <a:ahLst/>
                <a:cxnLst>
                  <a:cxn ang="0">
                    <a:pos x="251" y="167"/>
                  </a:cxn>
                  <a:cxn ang="0">
                    <a:pos x="235" y="156"/>
                  </a:cxn>
                  <a:cxn ang="0">
                    <a:pos x="219" y="146"/>
                  </a:cxn>
                  <a:cxn ang="0">
                    <a:pos x="204" y="136"/>
                  </a:cxn>
                  <a:cxn ang="0">
                    <a:pos x="188" y="125"/>
                  </a:cxn>
                  <a:cxn ang="0">
                    <a:pos x="172" y="115"/>
                  </a:cxn>
                  <a:cxn ang="0">
                    <a:pos x="157" y="104"/>
                  </a:cxn>
                  <a:cxn ang="0">
                    <a:pos x="141" y="94"/>
                  </a:cxn>
                  <a:cxn ang="0">
                    <a:pos x="126" y="83"/>
                  </a:cxn>
                  <a:cxn ang="0">
                    <a:pos x="109" y="72"/>
                  </a:cxn>
                  <a:cxn ang="0">
                    <a:pos x="94" y="62"/>
                  </a:cxn>
                  <a:cxn ang="0">
                    <a:pos x="78" y="51"/>
                  </a:cxn>
                  <a:cxn ang="0">
                    <a:pos x="62" y="41"/>
                  </a:cxn>
                  <a:cxn ang="0">
                    <a:pos x="47" y="31"/>
                  </a:cxn>
                  <a:cxn ang="0">
                    <a:pos x="31" y="20"/>
                  </a:cxn>
                  <a:cxn ang="0">
                    <a:pos x="16" y="10"/>
                  </a:cxn>
                  <a:cxn ang="0">
                    <a:pos x="0" y="0"/>
                  </a:cxn>
                  <a:cxn ang="0">
                    <a:pos x="15" y="170"/>
                  </a:cxn>
                  <a:cxn ang="0">
                    <a:pos x="22" y="338"/>
                  </a:cxn>
                  <a:cxn ang="0">
                    <a:pos x="20" y="504"/>
                  </a:cxn>
                  <a:cxn ang="0">
                    <a:pos x="8" y="669"/>
                  </a:cxn>
                  <a:cxn ang="0">
                    <a:pos x="22" y="671"/>
                  </a:cxn>
                  <a:cxn ang="0">
                    <a:pos x="36" y="675"/>
                  </a:cxn>
                  <a:cxn ang="0">
                    <a:pos x="50" y="677"/>
                  </a:cxn>
                  <a:cxn ang="0">
                    <a:pos x="63" y="681"/>
                  </a:cxn>
                  <a:cxn ang="0">
                    <a:pos x="77" y="683"/>
                  </a:cxn>
                  <a:cxn ang="0">
                    <a:pos x="91" y="686"/>
                  </a:cxn>
                  <a:cxn ang="0">
                    <a:pos x="105" y="690"/>
                  </a:cxn>
                  <a:cxn ang="0">
                    <a:pos x="118" y="692"/>
                  </a:cxn>
                  <a:cxn ang="0">
                    <a:pos x="131" y="695"/>
                  </a:cxn>
                  <a:cxn ang="0">
                    <a:pos x="144" y="699"/>
                  </a:cxn>
                  <a:cxn ang="0">
                    <a:pos x="157" y="702"/>
                  </a:cxn>
                  <a:cxn ang="0">
                    <a:pos x="171" y="706"/>
                  </a:cxn>
                  <a:cxn ang="0">
                    <a:pos x="183" y="710"/>
                  </a:cxn>
                  <a:cxn ang="0">
                    <a:pos x="196" y="714"/>
                  </a:cxn>
                  <a:cxn ang="0">
                    <a:pos x="209" y="717"/>
                  </a:cxn>
                  <a:cxn ang="0">
                    <a:pos x="221" y="722"/>
                  </a:cxn>
                  <a:cxn ang="0">
                    <a:pos x="234" y="654"/>
                  </a:cxn>
                  <a:cxn ang="0">
                    <a:pos x="243" y="586"/>
                  </a:cxn>
                  <a:cxn ang="0">
                    <a:pos x="250" y="518"/>
                  </a:cxn>
                  <a:cxn ang="0">
                    <a:pos x="256" y="449"/>
                  </a:cxn>
                  <a:cxn ang="0">
                    <a:pos x="258" y="379"/>
                  </a:cxn>
                  <a:cxn ang="0">
                    <a:pos x="258" y="308"/>
                  </a:cxn>
                  <a:cxn ang="0">
                    <a:pos x="256" y="238"/>
                  </a:cxn>
                  <a:cxn ang="0">
                    <a:pos x="251" y="167"/>
                  </a:cxn>
                </a:cxnLst>
                <a:rect l="0" t="0" r="r" b="b"/>
                <a:pathLst>
                  <a:path w="258" h="722">
                    <a:moveTo>
                      <a:pt x="251" y="167"/>
                    </a:moveTo>
                    <a:lnTo>
                      <a:pt x="235" y="156"/>
                    </a:lnTo>
                    <a:lnTo>
                      <a:pt x="219" y="146"/>
                    </a:lnTo>
                    <a:lnTo>
                      <a:pt x="204" y="136"/>
                    </a:lnTo>
                    <a:lnTo>
                      <a:pt x="188" y="125"/>
                    </a:lnTo>
                    <a:lnTo>
                      <a:pt x="172" y="115"/>
                    </a:lnTo>
                    <a:lnTo>
                      <a:pt x="157" y="104"/>
                    </a:lnTo>
                    <a:lnTo>
                      <a:pt x="141" y="94"/>
                    </a:lnTo>
                    <a:lnTo>
                      <a:pt x="126" y="83"/>
                    </a:lnTo>
                    <a:lnTo>
                      <a:pt x="109" y="72"/>
                    </a:lnTo>
                    <a:lnTo>
                      <a:pt x="94" y="62"/>
                    </a:lnTo>
                    <a:lnTo>
                      <a:pt x="78" y="51"/>
                    </a:lnTo>
                    <a:lnTo>
                      <a:pt x="62" y="41"/>
                    </a:lnTo>
                    <a:lnTo>
                      <a:pt x="47" y="31"/>
                    </a:lnTo>
                    <a:lnTo>
                      <a:pt x="31" y="20"/>
                    </a:lnTo>
                    <a:lnTo>
                      <a:pt x="16" y="10"/>
                    </a:lnTo>
                    <a:lnTo>
                      <a:pt x="0" y="0"/>
                    </a:lnTo>
                    <a:lnTo>
                      <a:pt x="15" y="170"/>
                    </a:lnTo>
                    <a:lnTo>
                      <a:pt x="22" y="338"/>
                    </a:lnTo>
                    <a:lnTo>
                      <a:pt x="20" y="504"/>
                    </a:lnTo>
                    <a:lnTo>
                      <a:pt x="8" y="669"/>
                    </a:lnTo>
                    <a:lnTo>
                      <a:pt x="22" y="671"/>
                    </a:lnTo>
                    <a:lnTo>
                      <a:pt x="36" y="675"/>
                    </a:lnTo>
                    <a:lnTo>
                      <a:pt x="50" y="677"/>
                    </a:lnTo>
                    <a:lnTo>
                      <a:pt x="63" y="681"/>
                    </a:lnTo>
                    <a:lnTo>
                      <a:pt x="77" y="683"/>
                    </a:lnTo>
                    <a:lnTo>
                      <a:pt x="91" y="686"/>
                    </a:lnTo>
                    <a:lnTo>
                      <a:pt x="105" y="690"/>
                    </a:lnTo>
                    <a:lnTo>
                      <a:pt x="118" y="692"/>
                    </a:lnTo>
                    <a:lnTo>
                      <a:pt x="131" y="695"/>
                    </a:lnTo>
                    <a:lnTo>
                      <a:pt x="144" y="699"/>
                    </a:lnTo>
                    <a:lnTo>
                      <a:pt x="157" y="702"/>
                    </a:lnTo>
                    <a:lnTo>
                      <a:pt x="171" y="706"/>
                    </a:lnTo>
                    <a:lnTo>
                      <a:pt x="183" y="710"/>
                    </a:lnTo>
                    <a:lnTo>
                      <a:pt x="196" y="714"/>
                    </a:lnTo>
                    <a:lnTo>
                      <a:pt x="209" y="717"/>
                    </a:lnTo>
                    <a:lnTo>
                      <a:pt x="221" y="722"/>
                    </a:lnTo>
                    <a:lnTo>
                      <a:pt x="234" y="654"/>
                    </a:lnTo>
                    <a:lnTo>
                      <a:pt x="243" y="586"/>
                    </a:lnTo>
                    <a:lnTo>
                      <a:pt x="250" y="518"/>
                    </a:lnTo>
                    <a:lnTo>
                      <a:pt x="256" y="449"/>
                    </a:lnTo>
                    <a:lnTo>
                      <a:pt x="258" y="379"/>
                    </a:lnTo>
                    <a:lnTo>
                      <a:pt x="258" y="308"/>
                    </a:lnTo>
                    <a:lnTo>
                      <a:pt x="256" y="238"/>
                    </a:lnTo>
                    <a:lnTo>
                      <a:pt x="251" y="167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000">
                  <a:ea typeface="ＭＳ Ｐゴシック" pitchFamily="50" charset="-128"/>
                </a:endParaRPr>
              </a:p>
            </p:txBody>
          </p:sp>
          <p:sp>
            <p:nvSpPr>
              <p:cNvPr id="252" name="Freeform 884"/>
              <p:cNvSpPr>
                <a:spLocks/>
              </p:cNvSpPr>
              <p:nvPr/>
            </p:nvSpPr>
            <p:spPr bwMode="auto">
              <a:xfrm>
                <a:off x="1603244" y="4845648"/>
                <a:ext cx="31640" cy="51416"/>
              </a:xfrm>
              <a:custGeom>
                <a:avLst/>
                <a:gdLst>
                  <a:gd name="T0" fmla="*/ 2147483647 w 65"/>
                  <a:gd name="T1" fmla="*/ 0 h 104"/>
                  <a:gd name="T2" fmla="*/ 2147483647 w 65"/>
                  <a:gd name="T3" fmla="*/ 2147483647 h 104"/>
                  <a:gd name="T4" fmla="*/ 2147483647 w 65"/>
                  <a:gd name="T5" fmla="*/ 2147483647 h 104"/>
                  <a:gd name="T6" fmla="*/ 2147483647 w 65"/>
                  <a:gd name="T7" fmla="*/ 2147483647 h 104"/>
                  <a:gd name="T8" fmla="*/ 2147483647 w 65"/>
                  <a:gd name="T9" fmla="*/ 2147483647 h 104"/>
                  <a:gd name="T10" fmla="*/ 2147483647 w 65"/>
                  <a:gd name="T11" fmla="*/ 2147483647 h 104"/>
                  <a:gd name="T12" fmla="*/ 2147483647 w 65"/>
                  <a:gd name="T13" fmla="*/ 2147483647 h 104"/>
                  <a:gd name="T14" fmla="*/ 2147483647 w 65"/>
                  <a:gd name="T15" fmla="*/ 2147483647 h 104"/>
                  <a:gd name="T16" fmla="*/ 0 w 65"/>
                  <a:gd name="T17" fmla="*/ 2147483647 h 104"/>
                  <a:gd name="T18" fmla="*/ 2147483647 w 65"/>
                  <a:gd name="T19" fmla="*/ 2147483647 h 104"/>
                  <a:gd name="T20" fmla="*/ 2147483647 w 65"/>
                  <a:gd name="T21" fmla="*/ 2147483647 h 104"/>
                  <a:gd name="T22" fmla="*/ 2147483647 w 65"/>
                  <a:gd name="T23" fmla="*/ 2147483647 h 104"/>
                  <a:gd name="T24" fmla="*/ 2147483647 w 65"/>
                  <a:gd name="T25" fmla="*/ 2147483647 h 104"/>
                  <a:gd name="T26" fmla="*/ 2147483647 w 65"/>
                  <a:gd name="T27" fmla="*/ 2147483647 h 104"/>
                  <a:gd name="T28" fmla="*/ 2147483647 w 65"/>
                  <a:gd name="T29" fmla="*/ 2147483647 h 104"/>
                  <a:gd name="T30" fmla="*/ 2147483647 w 65"/>
                  <a:gd name="T31" fmla="*/ 2147483647 h 104"/>
                  <a:gd name="T32" fmla="*/ 2147483647 w 65"/>
                  <a:gd name="T33" fmla="*/ 2147483647 h 104"/>
                  <a:gd name="T34" fmla="*/ 2147483647 w 65"/>
                  <a:gd name="T35" fmla="*/ 2147483647 h 104"/>
                  <a:gd name="T36" fmla="*/ 2147483647 w 65"/>
                  <a:gd name="T37" fmla="*/ 2147483647 h 104"/>
                  <a:gd name="T38" fmla="*/ 2147483647 w 65"/>
                  <a:gd name="T39" fmla="*/ 2147483647 h 104"/>
                  <a:gd name="T40" fmla="*/ 2147483647 w 65"/>
                  <a:gd name="T41" fmla="*/ 2147483647 h 104"/>
                  <a:gd name="T42" fmla="*/ 2147483647 w 65"/>
                  <a:gd name="T43" fmla="*/ 2147483647 h 104"/>
                  <a:gd name="T44" fmla="*/ 2147483647 w 65"/>
                  <a:gd name="T45" fmla="*/ 2147483647 h 104"/>
                  <a:gd name="T46" fmla="*/ 2147483647 w 65"/>
                  <a:gd name="T47" fmla="*/ 2147483647 h 104"/>
                  <a:gd name="T48" fmla="*/ 2147483647 w 65"/>
                  <a:gd name="T49" fmla="*/ 0 h 10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5"/>
                  <a:gd name="T76" fmla="*/ 0 h 104"/>
                  <a:gd name="T77" fmla="*/ 65 w 65"/>
                  <a:gd name="T78" fmla="*/ 104 h 10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5" h="104">
                    <a:moveTo>
                      <a:pt x="60" y="0"/>
                    </a:moveTo>
                    <a:lnTo>
                      <a:pt x="52" y="1"/>
                    </a:lnTo>
                    <a:lnTo>
                      <a:pt x="45" y="4"/>
                    </a:lnTo>
                    <a:lnTo>
                      <a:pt x="37" y="5"/>
                    </a:lnTo>
                    <a:lnTo>
                      <a:pt x="30" y="6"/>
                    </a:lnTo>
                    <a:lnTo>
                      <a:pt x="22" y="8"/>
                    </a:lnTo>
                    <a:lnTo>
                      <a:pt x="15" y="9"/>
                    </a:lnTo>
                    <a:lnTo>
                      <a:pt x="7" y="12"/>
                    </a:lnTo>
                    <a:lnTo>
                      <a:pt x="0" y="13"/>
                    </a:lnTo>
                    <a:lnTo>
                      <a:pt x="1" y="36"/>
                    </a:lnTo>
                    <a:lnTo>
                      <a:pt x="2" y="58"/>
                    </a:lnTo>
                    <a:lnTo>
                      <a:pt x="3" y="81"/>
                    </a:lnTo>
                    <a:lnTo>
                      <a:pt x="5" y="104"/>
                    </a:lnTo>
                    <a:lnTo>
                      <a:pt x="12" y="103"/>
                    </a:lnTo>
                    <a:lnTo>
                      <a:pt x="20" y="102"/>
                    </a:lnTo>
                    <a:lnTo>
                      <a:pt x="27" y="100"/>
                    </a:lnTo>
                    <a:lnTo>
                      <a:pt x="35" y="99"/>
                    </a:lnTo>
                    <a:lnTo>
                      <a:pt x="41" y="98"/>
                    </a:lnTo>
                    <a:lnTo>
                      <a:pt x="50" y="97"/>
                    </a:lnTo>
                    <a:lnTo>
                      <a:pt x="56" y="96"/>
                    </a:lnTo>
                    <a:lnTo>
                      <a:pt x="65" y="95"/>
                    </a:lnTo>
                    <a:lnTo>
                      <a:pt x="63" y="70"/>
                    </a:lnTo>
                    <a:lnTo>
                      <a:pt x="62" y="47"/>
                    </a:lnTo>
                    <a:lnTo>
                      <a:pt x="61" y="24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000">
                  <a:ea typeface="ＭＳ Ｐゴシック" pitchFamily="50" charset="-128"/>
                </a:endParaRPr>
              </a:p>
            </p:txBody>
          </p:sp>
          <p:sp>
            <p:nvSpPr>
              <p:cNvPr id="253" name="Freeform 885"/>
              <p:cNvSpPr>
                <a:spLocks/>
              </p:cNvSpPr>
              <p:nvPr/>
            </p:nvSpPr>
            <p:spPr bwMode="auto">
              <a:xfrm>
                <a:off x="1606210" y="4938592"/>
                <a:ext cx="30652" cy="48450"/>
              </a:xfrm>
              <a:custGeom>
                <a:avLst/>
                <a:gdLst>
                  <a:gd name="T0" fmla="*/ 2147483647 w 62"/>
                  <a:gd name="T1" fmla="*/ 0 h 98"/>
                  <a:gd name="T2" fmla="*/ 2147483647 w 62"/>
                  <a:gd name="T3" fmla="*/ 2147483647 h 98"/>
                  <a:gd name="T4" fmla="*/ 2147483647 w 62"/>
                  <a:gd name="T5" fmla="*/ 2147483647 h 98"/>
                  <a:gd name="T6" fmla="*/ 2147483647 w 62"/>
                  <a:gd name="T7" fmla="*/ 2147483647 h 98"/>
                  <a:gd name="T8" fmla="*/ 2147483647 w 62"/>
                  <a:gd name="T9" fmla="*/ 2147483647 h 98"/>
                  <a:gd name="T10" fmla="*/ 2147483647 w 62"/>
                  <a:gd name="T11" fmla="*/ 2147483647 h 98"/>
                  <a:gd name="T12" fmla="*/ 2147483647 w 62"/>
                  <a:gd name="T13" fmla="*/ 2147483647 h 98"/>
                  <a:gd name="T14" fmla="*/ 2147483647 w 62"/>
                  <a:gd name="T15" fmla="*/ 2147483647 h 98"/>
                  <a:gd name="T16" fmla="*/ 0 w 62"/>
                  <a:gd name="T17" fmla="*/ 2147483647 h 98"/>
                  <a:gd name="T18" fmla="*/ 2147483647 w 62"/>
                  <a:gd name="T19" fmla="*/ 2147483647 h 98"/>
                  <a:gd name="T20" fmla="*/ 2147483647 w 62"/>
                  <a:gd name="T21" fmla="*/ 2147483647 h 98"/>
                  <a:gd name="T22" fmla="*/ 2147483647 w 62"/>
                  <a:gd name="T23" fmla="*/ 2147483647 h 98"/>
                  <a:gd name="T24" fmla="*/ 2147483647 w 62"/>
                  <a:gd name="T25" fmla="*/ 2147483647 h 98"/>
                  <a:gd name="T26" fmla="*/ 2147483647 w 62"/>
                  <a:gd name="T27" fmla="*/ 2147483647 h 98"/>
                  <a:gd name="T28" fmla="*/ 2147483647 w 62"/>
                  <a:gd name="T29" fmla="*/ 2147483647 h 98"/>
                  <a:gd name="T30" fmla="*/ 2147483647 w 62"/>
                  <a:gd name="T31" fmla="*/ 2147483647 h 98"/>
                  <a:gd name="T32" fmla="*/ 2147483647 w 62"/>
                  <a:gd name="T33" fmla="*/ 2147483647 h 98"/>
                  <a:gd name="T34" fmla="*/ 2147483647 w 62"/>
                  <a:gd name="T35" fmla="*/ 2147483647 h 98"/>
                  <a:gd name="T36" fmla="*/ 2147483647 w 62"/>
                  <a:gd name="T37" fmla="*/ 2147483647 h 98"/>
                  <a:gd name="T38" fmla="*/ 2147483647 w 62"/>
                  <a:gd name="T39" fmla="*/ 2147483647 h 98"/>
                  <a:gd name="T40" fmla="*/ 2147483647 w 62"/>
                  <a:gd name="T41" fmla="*/ 2147483647 h 98"/>
                  <a:gd name="T42" fmla="*/ 2147483647 w 62"/>
                  <a:gd name="T43" fmla="*/ 2147483647 h 98"/>
                  <a:gd name="T44" fmla="*/ 2147483647 w 62"/>
                  <a:gd name="T45" fmla="*/ 2147483647 h 98"/>
                  <a:gd name="T46" fmla="*/ 2147483647 w 62"/>
                  <a:gd name="T47" fmla="*/ 2147483647 h 98"/>
                  <a:gd name="T48" fmla="*/ 2147483647 w 62"/>
                  <a:gd name="T49" fmla="*/ 0 h 9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2"/>
                  <a:gd name="T76" fmla="*/ 0 h 98"/>
                  <a:gd name="T77" fmla="*/ 62 w 62"/>
                  <a:gd name="T78" fmla="*/ 98 h 9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2" h="98">
                    <a:moveTo>
                      <a:pt x="61" y="0"/>
                    </a:moveTo>
                    <a:lnTo>
                      <a:pt x="53" y="1"/>
                    </a:lnTo>
                    <a:lnTo>
                      <a:pt x="45" y="1"/>
                    </a:lnTo>
                    <a:lnTo>
                      <a:pt x="37" y="2"/>
                    </a:lnTo>
                    <a:lnTo>
                      <a:pt x="30" y="3"/>
                    </a:lnTo>
                    <a:lnTo>
                      <a:pt x="22" y="5"/>
                    </a:lnTo>
                    <a:lnTo>
                      <a:pt x="15" y="5"/>
                    </a:lnTo>
                    <a:lnTo>
                      <a:pt x="7" y="6"/>
                    </a:lnTo>
                    <a:lnTo>
                      <a:pt x="0" y="7"/>
                    </a:lnTo>
                    <a:lnTo>
                      <a:pt x="1" y="30"/>
                    </a:lnTo>
                    <a:lnTo>
                      <a:pt x="1" y="52"/>
                    </a:lnTo>
                    <a:lnTo>
                      <a:pt x="1" y="75"/>
                    </a:lnTo>
                    <a:lnTo>
                      <a:pt x="1" y="98"/>
                    </a:lnTo>
                    <a:lnTo>
                      <a:pt x="8" y="97"/>
                    </a:lnTo>
                    <a:lnTo>
                      <a:pt x="16" y="97"/>
                    </a:lnTo>
                    <a:lnTo>
                      <a:pt x="23" y="96"/>
                    </a:lnTo>
                    <a:lnTo>
                      <a:pt x="31" y="94"/>
                    </a:lnTo>
                    <a:lnTo>
                      <a:pt x="38" y="94"/>
                    </a:lnTo>
                    <a:lnTo>
                      <a:pt x="46" y="93"/>
                    </a:lnTo>
                    <a:lnTo>
                      <a:pt x="54" y="93"/>
                    </a:lnTo>
                    <a:lnTo>
                      <a:pt x="62" y="92"/>
                    </a:lnTo>
                    <a:lnTo>
                      <a:pt x="62" y="69"/>
                    </a:lnTo>
                    <a:lnTo>
                      <a:pt x="62" y="46"/>
                    </a:lnTo>
                    <a:lnTo>
                      <a:pt x="61" y="23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000">
                  <a:ea typeface="ＭＳ Ｐゴシック" pitchFamily="50" charset="-128"/>
                </a:endParaRPr>
              </a:p>
            </p:txBody>
          </p:sp>
          <p:sp>
            <p:nvSpPr>
              <p:cNvPr id="254" name="Freeform 886"/>
              <p:cNvSpPr>
                <a:spLocks/>
              </p:cNvSpPr>
              <p:nvPr/>
            </p:nvSpPr>
            <p:spPr bwMode="auto">
              <a:xfrm>
                <a:off x="1606292" y="5032772"/>
                <a:ext cx="30863" cy="43152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" y="25"/>
                  </a:cxn>
                  <a:cxn ang="0">
                    <a:pos x="1" y="47"/>
                  </a:cxn>
                  <a:cxn ang="0">
                    <a:pos x="1" y="70"/>
                  </a:cxn>
                  <a:cxn ang="0">
                    <a:pos x="0" y="91"/>
                  </a:cxn>
                  <a:cxn ang="0">
                    <a:pos x="7" y="91"/>
                  </a:cxn>
                  <a:cxn ang="0">
                    <a:pos x="15" y="91"/>
                  </a:cxn>
                  <a:cxn ang="0">
                    <a:pos x="22" y="91"/>
                  </a:cxn>
                  <a:cxn ang="0">
                    <a:pos x="30" y="91"/>
                  </a:cxn>
                  <a:cxn ang="0">
                    <a:pos x="37" y="91"/>
                  </a:cxn>
                  <a:cxn ang="0">
                    <a:pos x="45" y="91"/>
                  </a:cxn>
                  <a:cxn ang="0">
                    <a:pos x="52" y="91"/>
                  </a:cxn>
                  <a:cxn ang="0">
                    <a:pos x="60" y="91"/>
                  </a:cxn>
                  <a:cxn ang="0">
                    <a:pos x="61" y="68"/>
                  </a:cxn>
                  <a:cxn ang="0">
                    <a:pos x="61" y="45"/>
                  </a:cxn>
                  <a:cxn ang="0">
                    <a:pos x="62" y="23"/>
                  </a:cxn>
                  <a:cxn ang="0">
                    <a:pos x="62" y="0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2"/>
                  </a:cxn>
                  <a:cxn ang="0">
                    <a:pos x="24" y="2"/>
                  </a:cxn>
                  <a:cxn ang="0">
                    <a:pos x="17" y="2"/>
                  </a:cxn>
                  <a:cxn ang="0">
                    <a:pos x="9" y="3"/>
                  </a:cxn>
                  <a:cxn ang="0">
                    <a:pos x="2" y="3"/>
                  </a:cxn>
                </a:cxnLst>
                <a:rect l="0" t="0" r="r" b="b"/>
                <a:pathLst>
                  <a:path w="62" h="91">
                    <a:moveTo>
                      <a:pt x="2" y="3"/>
                    </a:moveTo>
                    <a:lnTo>
                      <a:pt x="2" y="25"/>
                    </a:lnTo>
                    <a:lnTo>
                      <a:pt x="1" y="47"/>
                    </a:lnTo>
                    <a:lnTo>
                      <a:pt x="1" y="70"/>
                    </a:lnTo>
                    <a:lnTo>
                      <a:pt x="0" y="91"/>
                    </a:lnTo>
                    <a:lnTo>
                      <a:pt x="7" y="91"/>
                    </a:lnTo>
                    <a:lnTo>
                      <a:pt x="15" y="91"/>
                    </a:lnTo>
                    <a:lnTo>
                      <a:pt x="22" y="91"/>
                    </a:lnTo>
                    <a:lnTo>
                      <a:pt x="30" y="91"/>
                    </a:lnTo>
                    <a:lnTo>
                      <a:pt x="37" y="91"/>
                    </a:lnTo>
                    <a:lnTo>
                      <a:pt x="45" y="91"/>
                    </a:lnTo>
                    <a:lnTo>
                      <a:pt x="52" y="91"/>
                    </a:lnTo>
                    <a:lnTo>
                      <a:pt x="60" y="91"/>
                    </a:lnTo>
                    <a:lnTo>
                      <a:pt x="61" y="68"/>
                    </a:lnTo>
                    <a:lnTo>
                      <a:pt x="61" y="45"/>
                    </a:lnTo>
                    <a:lnTo>
                      <a:pt x="62" y="23"/>
                    </a:lnTo>
                    <a:lnTo>
                      <a:pt x="62" y="0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2"/>
                    </a:lnTo>
                    <a:lnTo>
                      <a:pt x="24" y="2"/>
                    </a:lnTo>
                    <a:lnTo>
                      <a:pt x="17" y="2"/>
                    </a:lnTo>
                    <a:lnTo>
                      <a:pt x="9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000">
                  <a:ea typeface="ＭＳ Ｐゴシック" pitchFamily="50" charset="-128"/>
                </a:endParaRPr>
              </a:p>
            </p:txBody>
          </p:sp>
          <p:sp>
            <p:nvSpPr>
              <p:cNvPr id="255" name="Freeform 887"/>
              <p:cNvSpPr>
                <a:spLocks/>
              </p:cNvSpPr>
              <p:nvPr/>
            </p:nvSpPr>
            <p:spPr bwMode="auto">
              <a:xfrm>
                <a:off x="1668017" y="5027793"/>
                <a:ext cx="32446" cy="48131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57" y="0"/>
                  </a:cxn>
                  <a:cxn ang="0">
                    <a:pos x="50" y="1"/>
                  </a:cxn>
                  <a:cxn ang="0">
                    <a:pos x="42" y="1"/>
                  </a:cxn>
                  <a:cxn ang="0">
                    <a:pos x="34" y="1"/>
                  </a:cxn>
                  <a:cxn ang="0">
                    <a:pos x="27" y="1"/>
                  </a:cxn>
                  <a:cxn ang="0">
                    <a:pos x="19" y="1"/>
                  </a:cxn>
                  <a:cxn ang="0">
                    <a:pos x="11" y="2"/>
                  </a:cxn>
                  <a:cxn ang="0">
                    <a:pos x="3" y="2"/>
                  </a:cxn>
                  <a:cxn ang="0">
                    <a:pos x="3" y="25"/>
                  </a:cxn>
                  <a:cxn ang="0">
                    <a:pos x="1" y="49"/>
                  </a:cxn>
                  <a:cxn ang="0">
                    <a:pos x="1" y="72"/>
                  </a:cxn>
                  <a:cxn ang="0">
                    <a:pos x="0" y="97"/>
                  </a:cxn>
                  <a:cxn ang="0">
                    <a:pos x="8" y="97"/>
                  </a:cxn>
                  <a:cxn ang="0">
                    <a:pos x="15" y="97"/>
                  </a:cxn>
                  <a:cxn ang="0">
                    <a:pos x="23" y="97"/>
                  </a:cxn>
                  <a:cxn ang="0">
                    <a:pos x="31" y="97"/>
                  </a:cxn>
                  <a:cxn ang="0">
                    <a:pos x="38" y="97"/>
                  </a:cxn>
                  <a:cxn ang="0">
                    <a:pos x="46" y="97"/>
                  </a:cxn>
                  <a:cxn ang="0">
                    <a:pos x="53" y="97"/>
                  </a:cxn>
                  <a:cxn ang="0">
                    <a:pos x="61" y="97"/>
                  </a:cxn>
                  <a:cxn ang="0">
                    <a:pos x="62" y="72"/>
                  </a:cxn>
                  <a:cxn ang="0">
                    <a:pos x="64" y="48"/>
                  </a:cxn>
                  <a:cxn ang="0">
                    <a:pos x="65" y="24"/>
                  </a:cxn>
                  <a:cxn ang="0">
                    <a:pos x="65" y="0"/>
                  </a:cxn>
                </a:cxnLst>
                <a:rect l="0" t="0" r="r" b="b"/>
                <a:pathLst>
                  <a:path w="65" h="97">
                    <a:moveTo>
                      <a:pt x="65" y="0"/>
                    </a:moveTo>
                    <a:lnTo>
                      <a:pt x="57" y="0"/>
                    </a:lnTo>
                    <a:lnTo>
                      <a:pt x="50" y="1"/>
                    </a:lnTo>
                    <a:lnTo>
                      <a:pt x="42" y="1"/>
                    </a:lnTo>
                    <a:lnTo>
                      <a:pt x="34" y="1"/>
                    </a:lnTo>
                    <a:lnTo>
                      <a:pt x="27" y="1"/>
                    </a:lnTo>
                    <a:lnTo>
                      <a:pt x="19" y="1"/>
                    </a:lnTo>
                    <a:lnTo>
                      <a:pt x="11" y="2"/>
                    </a:lnTo>
                    <a:lnTo>
                      <a:pt x="3" y="2"/>
                    </a:lnTo>
                    <a:lnTo>
                      <a:pt x="3" y="25"/>
                    </a:lnTo>
                    <a:lnTo>
                      <a:pt x="1" y="49"/>
                    </a:lnTo>
                    <a:lnTo>
                      <a:pt x="1" y="72"/>
                    </a:lnTo>
                    <a:lnTo>
                      <a:pt x="0" y="97"/>
                    </a:lnTo>
                    <a:lnTo>
                      <a:pt x="8" y="97"/>
                    </a:lnTo>
                    <a:lnTo>
                      <a:pt x="15" y="97"/>
                    </a:lnTo>
                    <a:lnTo>
                      <a:pt x="23" y="97"/>
                    </a:lnTo>
                    <a:lnTo>
                      <a:pt x="31" y="97"/>
                    </a:lnTo>
                    <a:lnTo>
                      <a:pt x="38" y="97"/>
                    </a:lnTo>
                    <a:lnTo>
                      <a:pt x="46" y="97"/>
                    </a:lnTo>
                    <a:lnTo>
                      <a:pt x="53" y="97"/>
                    </a:lnTo>
                    <a:lnTo>
                      <a:pt x="61" y="97"/>
                    </a:lnTo>
                    <a:lnTo>
                      <a:pt x="62" y="72"/>
                    </a:lnTo>
                    <a:lnTo>
                      <a:pt x="64" y="48"/>
                    </a:lnTo>
                    <a:lnTo>
                      <a:pt x="65" y="24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000">
                  <a:ea typeface="ＭＳ Ｐゴシック" pitchFamily="50" charset="-128"/>
                </a:endParaRPr>
              </a:p>
            </p:txBody>
          </p:sp>
          <p:sp>
            <p:nvSpPr>
              <p:cNvPr id="256" name="Freeform 888"/>
              <p:cNvSpPr>
                <a:spLocks/>
              </p:cNvSpPr>
              <p:nvPr/>
            </p:nvSpPr>
            <p:spPr bwMode="auto">
              <a:xfrm>
                <a:off x="1668017" y="4932362"/>
                <a:ext cx="32446" cy="50620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8" y="102"/>
                  </a:cxn>
                  <a:cxn ang="0">
                    <a:pos x="16" y="100"/>
                  </a:cxn>
                  <a:cxn ang="0">
                    <a:pos x="24" y="100"/>
                  </a:cxn>
                  <a:cxn ang="0">
                    <a:pos x="32" y="99"/>
                  </a:cxn>
                  <a:cxn ang="0">
                    <a:pos x="39" y="99"/>
                  </a:cxn>
                  <a:cxn ang="0">
                    <a:pos x="47" y="99"/>
                  </a:cxn>
                  <a:cxn ang="0">
                    <a:pos x="55" y="98"/>
                  </a:cxn>
                  <a:cxn ang="0">
                    <a:pos x="63" y="98"/>
                  </a:cxn>
                  <a:cxn ang="0">
                    <a:pos x="63" y="73"/>
                  </a:cxn>
                  <a:cxn ang="0">
                    <a:pos x="63" y="49"/>
                  </a:cxn>
                  <a:cxn ang="0">
                    <a:pos x="63" y="24"/>
                  </a:cxn>
                  <a:cxn ang="0">
                    <a:pos x="62" y="0"/>
                  </a:cxn>
                  <a:cxn ang="0">
                    <a:pos x="54" y="0"/>
                  </a:cxn>
                  <a:cxn ang="0">
                    <a:pos x="47" y="1"/>
                  </a:cxn>
                  <a:cxn ang="0">
                    <a:pos x="39" y="1"/>
                  </a:cxn>
                  <a:cxn ang="0">
                    <a:pos x="31" y="2"/>
                  </a:cxn>
                  <a:cxn ang="0">
                    <a:pos x="23" y="4"/>
                  </a:cxn>
                  <a:cxn ang="0">
                    <a:pos x="16" y="5"/>
                  </a:cxn>
                  <a:cxn ang="0">
                    <a:pos x="8" y="5"/>
                  </a:cxn>
                  <a:cxn ang="0">
                    <a:pos x="0" y="6"/>
                  </a:cxn>
                  <a:cxn ang="0">
                    <a:pos x="0" y="30"/>
                  </a:cxn>
                  <a:cxn ang="0">
                    <a:pos x="0" y="53"/>
                  </a:cxn>
                  <a:cxn ang="0">
                    <a:pos x="0" y="77"/>
                  </a:cxn>
                  <a:cxn ang="0">
                    <a:pos x="0" y="102"/>
                  </a:cxn>
                </a:cxnLst>
                <a:rect l="0" t="0" r="r" b="b"/>
                <a:pathLst>
                  <a:path w="63" h="102">
                    <a:moveTo>
                      <a:pt x="0" y="102"/>
                    </a:moveTo>
                    <a:lnTo>
                      <a:pt x="8" y="102"/>
                    </a:lnTo>
                    <a:lnTo>
                      <a:pt x="16" y="100"/>
                    </a:lnTo>
                    <a:lnTo>
                      <a:pt x="24" y="100"/>
                    </a:lnTo>
                    <a:lnTo>
                      <a:pt x="32" y="99"/>
                    </a:lnTo>
                    <a:lnTo>
                      <a:pt x="39" y="99"/>
                    </a:lnTo>
                    <a:lnTo>
                      <a:pt x="47" y="99"/>
                    </a:lnTo>
                    <a:lnTo>
                      <a:pt x="55" y="98"/>
                    </a:lnTo>
                    <a:lnTo>
                      <a:pt x="63" y="98"/>
                    </a:lnTo>
                    <a:lnTo>
                      <a:pt x="63" y="73"/>
                    </a:lnTo>
                    <a:lnTo>
                      <a:pt x="63" y="49"/>
                    </a:lnTo>
                    <a:lnTo>
                      <a:pt x="63" y="24"/>
                    </a:lnTo>
                    <a:lnTo>
                      <a:pt x="62" y="0"/>
                    </a:lnTo>
                    <a:lnTo>
                      <a:pt x="54" y="0"/>
                    </a:lnTo>
                    <a:lnTo>
                      <a:pt x="47" y="1"/>
                    </a:lnTo>
                    <a:lnTo>
                      <a:pt x="39" y="1"/>
                    </a:lnTo>
                    <a:lnTo>
                      <a:pt x="31" y="2"/>
                    </a:lnTo>
                    <a:lnTo>
                      <a:pt x="23" y="4"/>
                    </a:lnTo>
                    <a:lnTo>
                      <a:pt x="16" y="5"/>
                    </a:lnTo>
                    <a:lnTo>
                      <a:pt x="8" y="5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0" y="53"/>
                    </a:lnTo>
                    <a:lnTo>
                      <a:pt x="0" y="77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000">
                  <a:ea typeface="ＭＳ Ｐゴシック" pitchFamily="50" charset="-128"/>
                </a:endParaRPr>
              </a:p>
            </p:txBody>
          </p:sp>
          <p:sp>
            <p:nvSpPr>
              <p:cNvPr id="257" name="Freeform 889"/>
              <p:cNvSpPr>
                <a:spLocks/>
              </p:cNvSpPr>
              <p:nvPr/>
            </p:nvSpPr>
            <p:spPr bwMode="auto">
              <a:xfrm>
                <a:off x="1664547" y="4834772"/>
                <a:ext cx="33618" cy="52405"/>
              </a:xfrm>
              <a:custGeom>
                <a:avLst/>
                <a:gdLst>
                  <a:gd name="T0" fmla="*/ 2147483647 w 68"/>
                  <a:gd name="T1" fmla="*/ 2147483647 h 107"/>
                  <a:gd name="T2" fmla="*/ 2147483647 w 68"/>
                  <a:gd name="T3" fmla="*/ 2147483647 h 107"/>
                  <a:gd name="T4" fmla="*/ 2147483647 w 68"/>
                  <a:gd name="T5" fmla="*/ 2147483647 h 107"/>
                  <a:gd name="T6" fmla="*/ 2147483647 w 68"/>
                  <a:gd name="T7" fmla="*/ 2147483647 h 107"/>
                  <a:gd name="T8" fmla="*/ 2147483647 w 68"/>
                  <a:gd name="T9" fmla="*/ 0 h 107"/>
                  <a:gd name="T10" fmla="*/ 2147483647 w 68"/>
                  <a:gd name="T11" fmla="*/ 2147483647 h 107"/>
                  <a:gd name="T12" fmla="*/ 2147483647 w 68"/>
                  <a:gd name="T13" fmla="*/ 2147483647 h 107"/>
                  <a:gd name="T14" fmla="*/ 2147483647 w 68"/>
                  <a:gd name="T15" fmla="*/ 2147483647 h 107"/>
                  <a:gd name="T16" fmla="*/ 2147483647 w 68"/>
                  <a:gd name="T17" fmla="*/ 2147483647 h 107"/>
                  <a:gd name="T18" fmla="*/ 2147483647 w 68"/>
                  <a:gd name="T19" fmla="*/ 2147483647 h 107"/>
                  <a:gd name="T20" fmla="*/ 2147483647 w 68"/>
                  <a:gd name="T21" fmla="*/ 2147483647 h 107"/>
                  <a:gd name="T22" fmla="*/ 2147483647 w 68"/>
                  <a:gd name="T23" fmla="*/ 2147483647 h 107"/>
                  <a:gd name="T24" fmla="*/ 0 w 68"/>
                  <a:gd name="T25" fmla="*/ 2147483647 h 107"/>
                  <a:gd name="T26" fmla="*/ 2147483647 w 68"/>
                  <a:gd name="T27" fmla="*/ 2147483647 h 107"/>
                  <a:gd name="T28" fmla="*/ 2147483647 w 68"/>
                  <a:gd name="T29" fmla="*/ 2147483647 h 107"/>
                  <a:gd name="T30" fmla="*/ 2147483647 w 68"/>
                  <a:gd name="T31" fmla="*/ 2147483647 h 107"/>
                  <a:gd name="T32" fmla="*/ 2147483647 w 68"/>
                  <a:gd name="T33" fmla="*/ 2147483647 h 107"/>
                  <a:gd name="T34" fmla="*/ 2147483647 w 68"/>
                  <a:gd name="T35" fmla="*/ 2147483647 h 107"/>
                  <a:gd name="T36" fmla="*/ 2147483647 w 68"/>
                  <a:gd name="T37" fmla="*/ 2147483647 h 107"/>
                  <a:gd name="T38" fmla="*/ 2147483647 w 68"/>
                  <a:gd name="T39" fmla="*/ 2147483647 h 107"/>
                  <a:gd name="T40" fmla="*/ 2147483647 w 68"/>
                  <a:gd name="T41" fmla="*/ 2147483647 h 107"/>
                  <a:gd name="T42" fmla="*/ 2147483647 w 68"/>
                  <a:gd name="T43" fmla="*/ 2147483647 h 107"/>
                  <a:gd name="T44" fmla="*/ 2147483647 w 68"/>
                  <a:gd name="T45" fmla="*/ 2147483647 h 107"/>
                  <a:gd name="T46" fmla="*/ 2147483647 w 68"/>
                  <a:gd name="T47" fmla="*/ 2147483647 h 107"/>
                  <a:gd name="T48" fmla="*/ 2147483647 w 68"/>
                  <a:gd name="T49" fmla="*/ 2147483647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8"/>
                  <a:gd name="T76" fmla="*/ 0 h 107"/>
                  <a:gd name="T77" fmla="*/ 68 w 68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8" h="107">
                    <a:moveTo>
                      <a:pt x="68" y="98"/>
                    </a:moveTo>
                    <a:lnTo>
                      <a:pt x="67" y="74"/>
                    </a:lnTo>
                    <a:lnTo>
                      <a:pt x="66" y="49"/>
                    </a:lnTo>
                    <a:lnTo>
                      <a:pt x="64" y="24"/>
                    </a:lnTo>
                    <a:lnTo>
                      <a:pt x="63" y="0"/>
                    </a:lnTo>
                    <a:lnTo>
                      <a:pt x="55" y="1"/>
                    </a:lnTo>
                    <a:lnTo>
                      <a:pt x="48" y="2"/>
                    </a:lnTo>
                    <a:lnTo>
                      <a:pt x="40" y="4"/>
                    </a:lnTo>
                    <a:lnTo>
                      <a:pt x="32" y="5"/>
                    </a:lnTo>
                    <a:lnTo>
                      <a:pt x="24" y="7"/>
                    </a:lnTo>
                    <a:lnTo>
                      <a:pt x="17" y="8"/>
                    </a:lnTo>
                    <a:lnTo>
                      <a:pt x="9" y="9"/>
                    </a:lnTo>
                    <a:lnTo>
                      <a:pt x="0" y="10"/>
                    </a:lnTo>
                    <a:lnTo>
                      <a:pt x="2" y="35"/>
                    </a:lnTo>
                    <a:lnTo>
                      <a:pt x="4" y="59"/>
                    </a:lnTo>
                    <a:lnTo>
                      <a:pt x="5" y="83"/>
                    </a:lnTo>
                    <a:lnTo>
                      <a:pt x="6" y="107"/>
                    </a:lnTo>
                    <a:lnTo>
                      <a:pt x="14" y="106"/>
                    </a:lnTo>
                    <a:lnTo>
                      <a:pt x="22" y="105"/>
                    </a:lnTo>
                    <a:lnTo>
                      <a:pt x="29" y="104"/>
                    </a:lnTo>
                    <a:lnTo>
                      <a:pt x="37" y="103"/>
                    </a:lnTo>
                    <a:lnTo>
                      <a:pt x="45" y="102"/>
                    </a:lnTo>
                    <a:lnTo>
                      <a:pt x="53" y="100"/>
                    </a:lnTo>
                    <a:lnTo>
                      <a:pt x="60" y="99"/>
                    </a:lnTo>
                    <a:lnTo>
                      <a:pt x="68" y="9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000">
                  <a:ea typeface="ＭＳ Ｐゴシック" pitchFamily="50" charset="-128"/>
                </a:endParaRPr>
              </a:p>
            </p:txBody>
          </p:sp>
          <p:cxnSp>
            <p:nvCxnSpPr>
              <p:cNvPr id="258" name="直線コネクタ 41"/>
              <p:cNvCxnSpPr/>
              <p:nvPr/>
            </p:nvCxnSpPr>
            <p:spPr>
              <a:xfrm rot="5400000">
                <a:off x="1594469" y="4710795"/>
                <a:ext cx="1344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 Box 39"/>
            <p:cNvSpPr txBox="1">
              <a:spLocks noChangeArrowheads="1"/>
            </p:cNvSpPr>
            <p:nvPr/>
          </p:nvSpPr>
          <p:spPr bwMode="auto">
            <a:xfrm>
              <a:off x="4714875" y="1357313"/>
              <a:ext cx="1162050" cy="49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44806" rIns="9144" bIns="44806">
              <a:spAutoFit/>
            </a:bodyPr>
            <a:lstStyle/>
            <a:p>
              <a:pPr algn="ctr" eaLnBrk="0" hangingPunct="0"/>
              <a:r>
                <a:rPr lang="en-US" altLang="ja-JP" sz="1400" dirty="0">
                  <a:solidFill>
                    <a:schemeClr val="tx2"/>
                  </a:solidFill>
                  <a:latin typeface="Franklin Gothic Medium" pitchFamily="34" charset="0"/>
                  <a:ea typeface="ＭＳ Ｐゴシック" pitchFamily="50" charset="-128"/>
                  <a:cs typeface="Times New Roman" pitchFamily="18" charset="0"/>
                </a:rPr>
                <a:t>Repeater Site</a:t>
              </a:r>
            </a:p>
            <a:p>
              <a:pPr algn="ctr" eaLnBrk="0" hangingPunct="0"/>
              <a:r>
                <a:rPr lang="en-US" altLang="ja-JP" sz="1200" dirty="0">
                  <a:solidFill>
                    <a:schemeClr val="tx2"/>
                  </a:solidFill>
                  <a:latin typeface="Franklin Gothic Medium" pitchFamily="34" charset="0"/>
                  <a:ea typeface="ＭＳ Ｐゴシック" pitchFamily="50" charset="-128"/>
                  <a:cs typeface="Times New Roman" pitchFamily="18" charset="0"/>
                </a:rPr>
                <a:t>(Tx &amp; Rx)</a:t>
              </a:r>
            </a:p>
          </p:txBody>
        </p:sp>
        <p:sp>
          <p:nvSpPr>
            <p:cNvPr id="13" name="Text Box 39"/>
            <p:cNvSpPr txBox="1">
              <a:spLocks noChangeArrowheads="1"/>
            </p:cNvSpPr>
            <p:nvPr/>
          </p:nvSpPr>
          <p:spPr bwMode="auto">
            <a:xfrm>
              <a:off x="6000750" y="3849688"/>
              <a:ext cx="1428750" cy="49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44806" rIns="9144" bIns="44806">
              <a:spAutoFit/>
            </a:bodyPr>
            <a:lstStyle/>
            <a:p>
              <a:pPr algn="ctr" eaLnBrk="0" hangingPunct="0"/>
              <a:r>
                <a:rPr lang="en-US" altLang="ja-JP" sz="1400">
                  <a:solidFill>
                    <a:schemeClr val="tx2"/>
                  </a:solidFill>
                  <a:latin typeface="Franklin Gothic Medium" pitchFamily="34" charset="0"/>
                  <a:ea typeface="ＭＳ Ｐゴシック" pitchFamily="50" charset="-128"/>
                  <a:cs typeface="Times New Roman" pitchFamily="18" charset="0"/>
                </a:rPr>
                <a:t>Receiver Site B</a:t>
              </a:r>
            </a:p>
            <a:p>
              <a:pPr algn="ctr" eaLnBrk="0" hangingPunct="0"/>
              <a:r>
                <a:rPr lang="en-US" altLang="ja-JP" sz="1200">
                  <a:solidFill>
                    <a:schemeClr val="tx2"/>
                  </a:solidFill>
                  <a:latin typeface="Franklin Gothic Medium" pitchFamily="34" charset="0"/>
                  <a:ea typeface="ＭＳ Ｐゴシック" pitchFamily="50" charset="-128"/>
                  <a:cs typeface="Times New Roman" pitchFamily="18" charset="0"/>
                </a:rPr>
                <a:t>(Rx only*)</a:t>
              </a:r>
            </a:p>
          </p:txBody>
        </p:sp>
        <p:grpSp>
          <p:nvGrpSpPr>
            <p:cNvPr id="14" name="グループ化 708"/>
            <p:cNvGrpSpPr>
              <a:grpSpLocks noChangeAspect="1"/>
            </p:cNvGrpSpPr>
            <p:nvPr/>
          </p:nvGrpSpPr>
          <p:grpSpPr bwMode="auto">
            <a:xfrm>
              <a:off x="4907304" y="3518843"/>
              <a:ext cx="685877" cy="679003"/>
              <a:chOff x="2500298" y="857232"/>
              <a:chExt cx="1819275" cy="1809750"/>
            </a:xfrm>
          </p:grpSpPr>
          <p:grpSp>
            <p:nvGrpSpPr>
              <p:cNvPr id="157" name="Group 249"/>
              <p:cNvGrpSpPr>
                <a:grpSpLocks noChangeAspect="1"/>
              </p:cNvGrpSpPr>
              <p:nvPr/>
            </p:nvGrpSpPr>
            <p:grpSpPr bwMode="auto">
              <a:xfrm>
                <a:off x="2500298" y="857232"/>
                <a:ext cx="1819275" cy="1809750"/>
                <a:chOff x="2307" y="1590"/>
                <a:chExt cx="1146" cy="1140"/>
              </a:xfrm>
            </p:grpSpPr>
            <p:sp>
              <p:nvSpPr>
                <p:cNvPr id="159" name="AutoShape 248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307" y="1590"/>
                  <a:ext cx="1146" cy="11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Freeform 253"/>
                <p:cNvSpPr>
                  <a:spLocks/>
                </p:cNvSpPr>
                <p:nvPr/>
              </p:nvSpPr>
              <p:spPr bwMode="auto">
                <a:xfrm>
                  <a:off x="3095" y="2164"/>
                  <a:ext cx="84" cy="82"/>
                </a:xfrm>
                <a:custGeom>
                  <a:avLst/>
                  <a:gdLst>
                    <a:gd name="T0" fmla="*/ 32 w 84"/>
                    <a:gd name="T1" fmla="*/ 0 h 82"/>
                    <a:gd name="T2" fmla="*/ 0 w 84"/>
                    <a:gd name="T3" fmla="*/ 26 h 82"/>
                    <a:gd name="T4" fmla="*/ 40 w 84"/>
                    <a:gd name="T5" fmla="*/ 82 h 82"/>
                    <a:gd name="T6" fmla="*/ 84 w 84"/>
                    <a:gd name="T7" fmla="*/ 28 h 82"/>
                    <a:gd name="T8" fmla="*/ 32 w 84"/>
                    <a:gd name="T9" fmla="*/ 0 h 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82"/>
                    <a:gd name="T17" fmla="*/ 84 w 84"/>
                    <a:gd name="T18" fmla="*/ 82 h 8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82">
                      <a:moveTo>
                        <a:pt x="32" y="0"/>
                      </a:moveTo>
                      <a:lnTo>
                        <a:pt x="0" y="26"/>
                      </a:lnTo>
                      <a:lnTo>
                        <a:pt x="40" y="82"/>
                      </a:lnTo>
                      <a:lnTo>
                        <a:pt x="84" y="28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BF91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61" name="Freeform 254"/>
                <p:cNvSpPr>
                  <a:spLocks noEditPoints="1"/>
                </p:cNvSpPr>
                <p:nvPr/>
              </p:nvSpPr>
              <p:spPr bwMode="auto">
                <a:xfrm>
                  <a:off x="3085" y="2304"/>
                  <a:ext cx="354" cy="354"/>
                </a:xfrm>
                <a:custGeom>
                  <a:avLst/>
                  <a:gdLst>
                    <a:gd name="T0" fmla="*/ 174 w 354"/>
                    <a:gd name="T1" fmla="*/ 0 h 354"/>
                    <a:gd name="T2" fmla="*/ 122 w 354"/>
                    <a:gd name="T3" fmla="*/ 8 h 354"/>
                    <a:gd name="T4" fmla="*/ 76 w 354"/>
                    <a:gd name="T5" fmla="*/ 32 h 354"/>
                    <a:gd name="T6" fmla="*/ 38 w 354"/>
                    <a:gd name="T7" fmla="*/ 66 h 354"/>
                    <a:gd name="T8" fmla="*/ 12 w 354"/>
                    <a:gd name="T9" fmla="*/ 110 h 354"/>
                    <a:gd name="T10" fmla="*/ 0 w 354"/>
                    <a:gd name="T11" fmla="*/ 162 h 354"/>
                    <a:gd name="T12" fmla="*/ 0 w 354"/>
                    <a:gd name="T13" fmla="*/ 198 h 354"/>
                    <a:gd name="T14" fmla="*/ 14 w 354"/>
                    <a:gd name="T15" fmla="*/ 248 h 354"/>
                    <a:gd name="T16" fmla="*/ 40 w 354"/>
                    <a:gd name="T17" fmla="*/ 292 h 354"/>
                    <a:gd name="T18" fmla="*/ 78 w 354"/>
                    <a:gd name="T19" fmla="*/ 326 h 354"/>
                    <a:gd name="T20" fmla="*/ 126 w 354"/>
                    <a:gd name="T21" fmla="*/ 346 h 354"/>
                    <a:gd name="T22" fmla="*/ 162 w 354"/>
                    <a:gd name="T23" fmla="*/ 354 h 354"/>
                    <a:gd name="T24" fmla="*/ 214 w 354"/>
                    <a:gd name="T25" fmla="*/ 350 h 354"/>
                    <a:gd name="T26" fmla="*/ 262 w 354"/>
                    <a:gd name="T27" fmla="*/ 332 h 354"/>
                    <a:gd name="T28" fmla="*/ 302 w 354"/>
                    <a:gd name="T29" fmla="*/ 300 h 354"/>
                    <a:gd name="T30" fmla="*/ 332 w 354"/>
                    <a:gd name="T31" fmla="*/ 260 h 354"/>
                    <a:gd name="T32" fmla="*/ 350 w 354"/>
                    <a:gd name="T33" fmla="*/ 210 h 354"/>
                    <a:gd name="T34" fmla="*/ 354 w 354"/>
                    <a:gd name="T35" fmla="*/ 174 h 354"/>
                    <a:gd name="T36" fmla="*/ 344 w 354"/>
                    <a:gd name="T37" fmla="*/ 122 h 354"/>
                    <a:gd name="T38" fmla="*/ 322 w 354"/>
                    <a:gd name="T39" fmla="*/ 76 h 354"/>
                    <a:gd name="T40" fmla="*/ 288 w 354"/>
                    <a:gd name="T41" fmla="*/ 40 h 354"/>
                    <a:gd name="T42" fmla="*/ 242 w 354"/>
                    <a:gd name="T43" fmla="*/ 14 h 354"/>
                    <a:gd name="T44" fmla="*/ 192 w 354"/>
                    <a:gd name="T45" fmla="*/ 0 h 354"/>
                    <a:gd name="T46" fmla="*/ 164 w 354"/>
                    <a:gd name="T47" fmla="*/ 316 h 354"/>
                    <a:gd name="T48" fmla="*/ 124 w 354"/>
                    <a:gd name="T49" fmla="*/ 306 h 354"/>
                    <a:gd name="T50" fmla="*/ 88 w 354"/>
                    <a:gd name="T51" fmla="*/ 286 h 354"/>
                    <a:gd name="T52" fmla="*/ 62 w 354"/>
                    <a:gd name="T53" fmla="*/ 256 h 354"/>
                    <a:gd name="T54" fmla="*/ 44 w 354"/>
                    <a:gd name="T55" fmla="*/ 220 h 354"/>
                    <a:gd name="T56" fmla="*/ 36 w 354"/>
                    <a:gd name="T57" fmla="*/ 180 h 354"/>
                    <a:gd name="T58" fmla="*/ 38 w 354"/>
                    <a:gd name="T59" fmla="*/ 152 h 354"/>
                    <a:gd name="T60" fmla="*/ 52 w 354"/>
                    <a:gd name="T61" fmla="*/ 112 h 354"/>
                    <a:gd name="T62" fmla="*/ 76 w 354"/>
                    <a:gd name="T63" fmla="*/ 80 h 354"/>
                    <a:gd name="T64" fmla="*/ 108 w 354"/>
                    <a:gd name="T65" fmla="*/ 54 h 354"/>
                    <a:gd name="T66" fmla="*/ 146 w 354"/>
                    <a:gd name="T67" fmla="*/ 40 h 354"/>
                    <a:gd name="T68" fmla="*/ 188 w 354"/>
                    <a:gd name="T69" fmla="*/ 38 h 354"/>
                    <a:gd name="T70" fmla="*/ 216 w 354"/>
                    <a:gd name="T71" fmla="*/ 42 h 354"/>
                    <a:gd name="T72" fmla="*/ 252 w 354"/>
                    <a:gd name="T73" fmla="*/ 60 h 354"/>
                    <a:gd name="T74" fmla="*/ 284 w 354"/>
                    <a:gd name="T75" fmla="*/ 86 h 354"/>
                    <a:gd name="T76" fmla="*/ 304 w 354"/>
                    <a:gd name="T77" fmla="*/ 122 h 354"/>
                    <a:gd name="T78" fmla="*/ 316 w 354"/>
                    <a:gd name="T79" fmla="*/ 160 h 354"/>
                    <a:gd name="T80" fmla="*/ 316 w 354"/>
                    <a:gd name="T81" fmla="*/ 188 h 354"/>
                    <a:gd name="T82" fmla="*/ 306 w 354"/>
                    <a:gd name="T83" fmla="*/ 230 h 354"/>
                    <a:gd name="T84" fmla="*/ 286 w 354"/>
                    <a:gd name="T85" fmla="*/ 264 h 354"/>
                    <a:gd name="T86" fmla="*/ 256 w 354"/>
                    <a:gd name="T87" fmla="*/ 292 h 354"/>
                    <a:gd name="T88" fmla="*/ 220 w 354"/>
                    <a:gd name="T89" fmla="*/ 310 h 354"/>
                    <a:gd name="T90" fmla="*/ 178 w 354"/>
                    <a:gd name="T91" fmla="*/ 316 h 35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54"/>
                    <a:gd name="T139" fmla="*/ 0 h 354"/>
                    <a:gd name="T140" fmla="*/ 354 w 354"/>
                    <a:gd name="T141" fmla="*/ 354 h 35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54" h="354">
                      <a:moveTo>
                        <a:pt x="192" y="0"/>
                      </a:moveTo>
                      <a:lnTo>
                        <a:pt x="192" y="0"/>
                      </a:lnTo>
                      <a:lnTo>
                        <a:pt x="174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2" y="8"/>
                      </a:lnTo>
                      <a:lnTo>
                        <a:pt x="106" y="14"/>
                      </a:lnTo>
                      <a:lnTo>
                        <a:pt x="90" y="22"/>
                      </a:lnTo>
                      <a:lnTo>
                        <a:pt x="76" y="32"/>
                      </a:lnTo>
                      <a:lnTo>
                        <a:pt x="62" y="42"/>
                      </a:lnTo>
                      <a:lnTo>
                        <a:pt x="50" y="54"/>
                      </a:lnTo>
                      <a:lnTo>
                        <a:pt x="38" y="66"/>
                      </a:lnTo>
                      <a:lnTo>
                        <a:pt x="28" y="80"/>
                      </a:lnTo>
                      <a:lnTo>
                        <a:pt x="20" y="94"/>
                      </a:lnTo>
                      <a:lnTo>
                        <a:pt x="12" y="110"/>
                      </a:lnTo>
                      <a:lnTo>
                        <a:pt x="6" y="126"/>
                      </a:lnTo>
                      <a:lnTo>
                        <a:pt x="2" y="144"/>
                      </a:lnTo>
                      <a:lnTo>
                        <a:pt x="0" y="162"/>
                      </a:lnTo>
                      <a:lnTo>
                        <a:pt x="0" y="180"/>
                      </a:lnTo>
                      <a:lnTo>
                        <a:pt x="0" y="198"/>
                      </a:lnTo>
                      <a:lnTo>
                        <a:pt x="4" y="216"/>
                      </a:lnTo>
                      <a:lnTo>
                        <a:pt x="8" y="232"/>
                      </a:lnTo>
                      <a:lnTo>
                        <a:pt x="14" y="248"/>
                      </a:lnTo>
                      <a:lnTo>
                        <a:pt x="22" y="264"/>
                      </a:lnTo>
                      <a:lnTo>
                        <a:pt x="30" y="278"/>
                      </a:lnTo>
                      <a:lnTo>
                        <a:pt x="40" y="292"/>
                      </a:lnTo>
                      <a:lnTo>
                        <a:pt x="52" y="304"/>
                      </a:lnTo>
                      <a:lnTo>
                        <a:pt x="66" y="316"/>
                      </a:lnTo>
                      <a:lnTo>
                        <a:pt x="78" y="326"/>
                      </a:lnTo>
                      <a:lnTo>
                        <a:pt x="94" y="334"/>
                      </a:lnTo>
                      <a:lnTo>
                        <a:pt x="110" y="342"/>
                      </a:lnTo>
                      <a:lnTo>
                        <a:pt x="126" y="346"/>
                      </a:lnTo>
                      <a:lnTo>
                        <a:pt x="144" y="352"/>
                      </a:lnTo>
                      <a:lnTo>
                        <a:pt x="162" y="354"/>
                      </a:lnTo>
                      <a:lnTo>
                        <a:pt x="180" y="354"/>
                      </a:lnTo>
                      <a:lnTo>
                        <a:pt x="196" y="352"/>
                      </a:lnTo>
                      <a:lnTo>
                        <a:pt x="214" y="350"/>
                      </a:lnTo>
                      <a:lnTo>
                        <a:pt x="230" y="346"/>
                      </a:lnTo>
                      <a:lnTo>
                        <a:pt x="248" y="340"/>
                      </a:lnTo>
                      <a:lnTo>
                        <a:pt x="262" y="332"/>
                      </a:lnTo>
                      <a:lnTo>
                        <a:pt x="276" y="322"/>
                      </a:lnTo>
                      <a:lnTo>
                        <a:pt x="290" y="312"/>
                      </a:lnTo>
                      <a:lnTo>
                        <a:pt x="302" y="300"/>
                      </a:lnTo>
                      <a:lnTo>
                        <a:pt x="314" y="288"/>
                      </a:lnTo>
                      <a:lnTo>
                        <a:pt x="324" y="274"/>
                      </a:lnTo>
                      <a:lnTo>
                        <a:pt x="332" y="260"/>
                      </a:lnTo>
                      <a:lnTo>
                        <a:pt x="340" y="244"/>
                      </a:lnTo>
                      <a:lnTo>
                        <a:pt x="346" y="228"/>
                      </a:lnTo>
                      <a:lnTo>
                        <a:pt x="350" y="210"/>
                      </a:lnTo>
                      <a:lnTo>
                        <a:pt x="352" y="192"/>
                      </a:lnTo>
                      <a:lnTo>
                        <a:pt x="354" y="174"/>
                      </a:lnTo>
                      <a:lnTo>
                        <a:pt x="352" y="156"/>
                      </a:lnTo>
                      <a:lnTo>
                        <a:pt x="350" y="138"/>
                      </a:lnTo>
                      <a:lnTo>
                        <a:pt x="344" y="122"/>
                      </a:lnTo>
                      <a:lnTo>
                        <a:pt x="338" y="106"/>
                      </a:lnTo>
                      <a:lnTo>
                        <a:pt x="330" y="90"/>
                      </a:lnTo>
                      <a:lnTo>
                        <a:pt x="322" y="76"/>
                      </a:lnTo>
                      <a:lnTo>
                        <a:pt x="312" y="62"/>
                      </a:lnTo>
                      <a:lnTo>
                        <a:pt x="300" y="50"/>
                      </a:lnTo>
                      <a:lnTo>
                        <a:pt x="288" y="40"/>
                      </a:lnTo>
                      <a:lnTo>
                        <a:pt x="274" y="30"/>
                      </a:lnTo>
                      <a:lnTo>
                        <a:pt x="258" y="20"/>
                      </a:lnTo>
                      <a:lnTo>
                        <a:pt x="242" y="14"/>
                      </a:lnTo>
                      <a:lnTo>
                        <a:pt x="226" y="8"/>
                      </a:lnTo>
                      <a:lnTo>
                        <a:pt x="210" y="4"/>
                      </a:lnTo>
                      <a:lnTo>
                        <a:pt x="192" y="0"/>
                      </a:lnTo>
                      <a:close/>
                      <a:moveTo>
                        <a:pt x="164" y="316"/>
                      </a:moveTo>
                      <a:lnTo>
                        <a:pt x="164" y="316"/>
                      </a:lnTo>
                      <a:lnTo>
                        <a:pt x="150" y="314"/>
                      </a:lnTo>
                      <a:lnTo>
                        <a:pt x="136" y="312"/>
                      </a:lnTo>
                      <a:lnTo>
                        <a:pt x="124" y="306"/>
                      </a:lnTo>
                      <a:lnTo>
                        <a:pt x="110" y="300"/>
                      </a:lnTo>
                      <a:lnTo>
                        <a:pt x="100" y="294"/>
                      </a:lnTo>
                      <a:lnTo>
                        <a:pt x="88" y="286"/>
                      </a:lnTo>
                      <a:lnTo>
                        <a:pt x="78" y="278"/>
                      </a:lnTo>
                      <a:lnTo>
                        <a:pt x="70" y="268"/>
                      </a:lnTo>
                      <a:lnTo>
                        <a:pt x="62" y="256"/>
                      </a:lnTo>
                      <a:lnTo>
                        <a:pt x="54" y="246"/>
                      </a:lnTo>
                      <a:lnTo>
                        <a:pt x="48" y="234"/>
                      </a:lnTo>
                      <a:lnTo>
                        <a:pt x="44" y="220"/>
                      </a:lnTo>
                      <a:lnTo>
                        <a:pt x="40" y="208"/>
                      </a:lnTo>
                      <a:lnTo>
                        <a:pt x="38" y="194"/>
                      </a:lnTo>
                      <a:lnTo>
                        <a:pt x="36" y="180"/>
                      </a:lnTo>
                      <a:lnTo>
                        <a:pt x="36" y="166"/>
                      </a:lnTo>
                      <a:lnTo>
                        <a:pt x="38" y="152"/>
                      </a:lnTo>
                      <a:lnTo>
                        <a:pt x="42" y="138"/>
                      </a:lnTo>
                      <a:lnTo>
                        <a:pt x="46" y="124"/>
                      </a:lnTo>
                      <a:lnTo>
                        <a:pt x="52" y="112"/>
                      </a:lnTo>
                      <a:lnTo>
                        <a:pt x="60" y="100"/>
                      </a:lnTo>
                      <a:lnTo>
                        <a:pt x="68" y="90"/>
                      </a:lnTo>
                      <a:lnTo>
                        <a:pt x="76" y="80"/>
                      </a:lnTo>
                      <a:lnTo>
                        <a:pt x="86" y="70"/>
                      </a:lnTo>
                      <a:lnTo>
                        <a:pt x="96" y="62"/>
                      </a:lnTo>
                      <a:lnTo>
                        <a:pt x="108" y="54"/>
                      </a:lnTo>
                      <a:lnTo>
                        <a:pt x="120" y="48"/>
                      </a:lnTo>
                      <a:lnTo>
                        <a:pt x="132" y="44"/>
                      </a:lnTo>
                      <a:lnTo>
                        <a:pt x="146" y="40"/>
                      </a:lnTo>
                      <a:lnTo>
                        <a:pt x="160" y="38"/>
                      </a:lnTo>
                      <a:lnTo>
                        <a:pt x="174" y="38"/>
                      </a:lnTo>
                      <a:lnTo>
                        <a:pt x="188" y="38"/>
                      </a:lnTo>
                      <a:lnTo>
                        <a:pt x="202" y="40"/>
                      </a:lnTo>
                      <a:lnTo>
                        <a:pt x="216" y="42"/>
                      </a:lnTo>
                      <a:lnTo>
                        <a:pt x="228" y="48"/>
                      </a:lnTo>
                      <a:lnTo>
                        <a:pt x="242" y="54"/>
                      </a:lnTo>
                      <a:lnTo>
                        <a:pt x="252" y="60"/>
                      </a:lnTo>
                      <a:lnTo>
                        <a:pt x="264" y="68"/>
                      </a:lnTo>
                      <a:lnTo>
                        <a:pt x="274" y="78"/>
                      </a:lnTo>
                      <a:lnTo>
                        <a:pt x="284" y="86"/>
                      </a:lnTo>
                      <a:lnTo>
                        <a:pt x="292" y="98"/>
                      </a:lnTo>
                      <a:lnTo>
                        <a:pt x="298" y="110"/>
                      </a:lnTo>
                      <a:lnTo>
                        <a:pt x="304" y="122"/>
                      </a:lnTo>
                      <a:lnTo>
                        <a:pt x="310" y="134"/>
                      </a:lnTo>
                      <a:lnTo>
                        <a:pt x="312" y="146"/>
                      </a:lnTo>
                      <a:lnTo>
                        <a:pt x="316" y="160"/>
                      </a:lnTo>
                      <a:lnTo>
                        <a:pt x="316" y="174"/>
                      </a:lnTo>
                      <a:lnTo>
                        <a:pt x="316" y="188"/>
                      </a:lnTo>
                      <a:lnTo>
                        <a:pt x="314" y="204"/>
                      </a:lnTo>
                      <a:lnTo>
                        <a:pt x="310" y="216"/>
                      </a:lnTo>
                      <a:lnTo>
                        <a:pt x="306" y="230"/>
                      </a:lnTo>
                      <a:lnTo>
                        <a:pt x="300" y="242"/>
                      </a:lnTo>
                      <a:lnTo>
                        <a:pt x="294" y="254"/>
                      </a:lnTo>
                      <a:lnTo>
                        <a:pt x="286" y="264"/>
                      </a:lnTo>
                      <a:lnTo>
                        <a:pt x="276" y="274"/>
                      </a:lnTo>
                      <a:lnTo>
                        <a:pt x="266" y="284"/>
                      </a:lnTo>
                      <a:lnTo>
                        <a:pt x="256" y="292"/>
                      </a:lnTo>
                      <a:lnTo>
                        <a:pt x="244" y="300"/>
                      </a:lnTo>
                      <a:lnTo>
                        <a:pt x="232" y="306"/>
                      </a:lnTo>
                      <a:lnTo>
                        <a:pt x="220" y="310"/>
                      </a:lnTo>
                      <a:lnTo>
                        <a:pt x="206" y="314"/>
                      </a:lnTo>
                      <a:lnTo>
                        <a:pt x="192" y="316"/>
                      </a:lnTo>
                      <a:lnTo>
                        <a:pt x="178" y="316"/>
                      </a:lnTo>
                      <a:lnTo>
                        <a:pt x="164" y="316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62" name="Freeform 255"/>
                <p:cNvSpPr>
                  <a:spLocks noEditPoints="1"/>
                </p:cNvSpPr>
                <p:nvPr/>
              </p:nvSpPr>
              <p:spPr bwMode="auto">
                <a:xfrm>
                  <a:off x="3121" y="2342"/>
                  <a:ext cx="280" cy="278"/>
                </a:xfrm>
                <a:custGeom>
                  <a:avLst/>
                  <a:gdLst>
                    <a:gd name="T0" fmla="*/ 152 w 280"/>
                    <a:gd name="T1" fmla="*/ 0 h 278"/>
                    <a:gd name="T2" fmla="*/ 124 w 280"/>
                    <a:gd name="T3" fmla="*/ 0 h 278"/>
                    <a:gd name="T4" fmla="*/ 96 w 280"/>
                    <a:gd name="T5" fmla="*/ 6 h 278"/>
                    <a:gd name="T6" fmla="*/ 72 w 280"/>
                    <a:gd name="T7" fmla="*/ 16 h 278"/>
                    <a:gd name="T8" fmla="*/ 50 w 280"/>
                    <a:gd name="T9" fmla="*/ 32 h 278"/>
                    <a:gd name="T10" fmla="*/ 32 w 280"/>
                    <a:gd name="T11" fmla="*/ 52 h 278"/>
                    <a:gd name="T12" fmla="*/ 16 w 280"/>
                    <a:gd name="T13" fmla="*/ 74 h 278"/>
                    <a:gd name="T14" fmla="*/ 6 w 280"/>
                    <a:gd name="T15" fmla="*/ 100 h 278"/>
                    <a:gd name="T16" fmla="*/ 0 w 280"/>
                    <a:gd name="T17" fmla="*/ 128 h 278"/>
                    <a:gd name="T18" fmla="*/ 0 w 280"/>
                    <a:gd name="T19" fmla="*/ 142 h 278"/>
                    <a:gd name="T20" fmla="*/ 4 w 280"/>
                    <a:gd name="T21" fmla="*/ 170 h 278"/>
                    <a:gd name="T22" fmla="*/ 12 w 280"/>
                    <a:gd name="T23" fmla="*/ 196 h 278"/>
                    <a:gd name="T24" fmla="*/ 26 w 280"/>
                    <a:gd name="T25" fmla="*/ 218 h 278"/>
                    <a:gd name="T26" fmla="*/ 42 w 280"/>
                    <a:gd name="T27" fmla="*/ 240 h 278"/>
                    <a:gd name="T28" fmla="*/ 64 w 280"/>
                    <a:gd name="T29" fmla="*/ 256 h 278"/>
                    <a:gd name="T30" fmla="*/ 88 w 280"/>
                    <a:gd name="T31" fmla="*/ 268 h 278"/>
                    <a:gd name="T32" fmla="*/ 114 w 280"/>
                    <a:gd name="T33" fmla="*/ 276 h 278"/>
                    <a:gd name="T34" fmla="*/ 128 w 280"/>
                    <a:gd name="T35" fmla="*/ 278 h 278"/>
                    <a:gd name="T36" fmla="*/ 156 w 280"/>
                    <a:gd name="T37" fmla="*/ 278 h 278"/>
                    <a:gd name="T38" fmla="*/ 184 w 280"/>
                    <a:gd name="T39" fmla="*/ 272 h 278"/>
                    <a:gd name="T40" fmla="*/ 208 w 280"/>
                    <a:gd name="T41" fmla="*/ 262 h 278"/>
                    <a:gd name="T42" fmla="*/ 230 w 280"/>
                    <a:gd name="T43" fmla="*/ 246 h 278"/>
                    <a:gd name="T44" fmla="*/ 250 w 280"/>
                    <a:gd name="T45" fmla="*/ 226 h 278"/>
                    <a:gd name="T46" fmla="*/ 264 w 280"/>
                    <a:gd name="T47" fmla="*/ 204 h 278"/>
                    <a:gd name="T48" fmla="*/ 274 w 280"/>
                    <a:gd name="T49" fmla="*/ 178 h 278"/>
                    <a:gd name="T50" fmla="*/ 280 w 280"/>
                    <a:gd name="T51" fmla="*/ 150 h 278"/>
                    <a:gd name="T52" fmla="*/ 280 w 280"/>
                    <a:gd name="T53" fmla="*/ 136 h 278"/>
                    <a:gd name="T54" fmla="*/ 276 w 280"/>
                    <a:gd name="T55" fmla="*/ 108 h 278"/>
                    <a:gd name="T56" fmla="*/ 268 w 280"/>
                    <a:gd name="T57" fmla="*/ 84 h 278"/>
                    <a:gd name="T58" fmla="*/ 256 w 280"/>
                    <a:gd name="T59" fmla="*/ 60 h 278"/>
                    <a:gd name="T60" fmla="*/ 238 w 280"/>
                    <a:gd name="T61" fmla="*/ 40 h 278"/>
                    <a:gd name="T62" fmla="*/ 216 w 280"/>
                    <a:gd name="T63" fmla="*/ 22 h 278"/>
                    <a:gd name="T64" fmla="*/ 192 w 280"/>
                    <a:gd name="T65" fmla="*/ 10 h 278"/>
                    <a:gd name="T66" fmla="*/ 166 w 280"/>
                    <a:gd name="T67" fmla="*/ 2 h 278"/>
                    <a:gd name="T68" fmla="*/ 152 w 280"/>
                    <a:gd name="T69" fmla="*/ 0 h 278"/>
                    <a:gd name="T70" fmla="*/ 130 w 280"/>
                    <a:gd name="T71" fmla="*/ 264 h 278"/>
                    <a:gd name="T72" fmla="*/ 104 w 280"/>
                    <a:gd name="T73" fmla="*/ 260 h 278"/>
                    <a:gd name="T74" fmla="*/ 82 w 280"/>
                    <a:gd name="T75" fmla="*/ 250 h 278"/>
                    <a:gd name="T76" fmla="*/ 44 w 280"/>
                    <a:gd name="T77" fmla="*/ 220 h 278"/>
                    <a:gd name="T78" fmla="*/ 22 w 280"/>
                    <a:gd name="T79" fmla="*/ 178 h 278"/>
                    <a:gd name="T80" fmla="*/ 16 w 280"/>
                    <a:gd name="T81" fmla="*/ 154 h 278"/>
                    <a:gd name="T82" fmla="*/ 16 w 280"/>
                    <a:gd name="T83" fmla="*/ 128 h 278"/>
                    <a:gd name="T84" fmla="*/ 18 w 280"/>
                    <a:gd name="T85" fmla="*/ 116 h 278"/>
                    <a:gd name="T86" fmla="*/ 24 w 280"/>
                    <a:gd name="T87" fmla="*/ 92 h 278"/>
                    <a:gd name="T88" fmla="*/ 42 w 280"/>
                    <a:gd name="T89" fmla="*/ 60 h 278"/>
                    <a:gd name="T90" fmla="*/ 80 w 280"/>
                    <a:gd name="T91" fmla="*/ 30 h 278"/>
                    <a:gd name="T92" fmla="*/ 114 w 280"/>
                    <a:gd name="T93" fmla="*/ 16 h 278"/>
                    <a:gd name="T94" fmla="*/ 138 w 280"/>
                    <a:gd name="T95" fmla="*/ 14 h 278"/>
                    <a:gd name="T96" fmla="*/ 150 w 280"/>
                    <a:gd name="T97" fmla="*/ 14 h 278"/>
                    <a:gd name="T98" fmla="*/ 176 w 280"/>
                    <a:gd name="T99" fmla="*/ 20 h 278"/>
                    <a:gd name="T100" fmla="*/ 198 w 280"/>
                    <a:gd name="T101" fmla="*/ 28 h 278"/>
                    <a:gd name="T102" fmla="*/ 236 w 280"/>
                    <a:gd name="T103" fmla="*/ 58 h 278"/>
                    <a:gd name="T104" fmla="*/ 260 w 280"/>
                    <a:gd name="T105" fmla="*/ 100 h 278"/>
                    <a:gd name="T106" fmla="*/ 264 w 280"/>
                    <a:gd name="T107" fmla="*/ 124 h 278"/>
                    <a:gd name="T108" fmla="*/ 264 w 280"/>
                    <a:gd name="T109" fmla="*/ 150 h 278"/>
                    <a:gd name="T110" fmla="*/ 264 w 280"/>
                    <a:gd name="T111" fmla="*/ 162 h 278"/>
                    <a:gd name="T112" fmla="*/ 256 w 280"/>
                    <a:gd name="T113" fmla="*/ 186 h 278"/>
                    <a:gd name="T114" fmla="*/ 238 w 280"/>
                    <a:gd name="T115" fmla="*/ 218 h 278"/>
                    <a:gd name="T116" fmla="*/ 202 w 280"/>
                    <a:gd name="T117" fmla="*/ 248 h 278"/>
                    <a:gd name="T118" fmla="*/ 168 w 280"/>
                    <a:gd name="T119" fmla="*/ 262 h 278"/>
                    <a:gd name="T120" fmla="*/ 142 w 280"/>
                    <a:gd name="T121" fmla="*/ 264 h 278"/>
                    <a:gd name="T122" fmla="*/ 130 w 280"/>
                    <a:gd name="T123" fmla="*/ 264 h 27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80"/>
                    <a:gd name="T187" fmla="*/ 0 h 278"/>
                    <a:gd name="T188" fmla="*/ 280 w 280"/>
                    <a:gd name="T189" fmla="*/ 278 h 278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80" h="278">
                      <a:moveTo>
                        <a:pt x="152" y="0"/>
                      </a:moveTo>
                      <a:lnTo>
                        <a:pt x="152" y="0"/>
                      </a:lnTo>
                      <a:lnTo>
                        <a:pt x="138" y="0"/>
                      </a:lnTo>
                      <a:lnTo>
                        <a:pt x="124" y="0"/>
                      </a:lnTo>
                      <a:lnTo>
                        <a:pt x="110" y="2"/>
                      </a:lnTo>
                      <a:lnTo>
                        <a:pt x="96" y="6"/>
                      </a:lnTo>
                      <a:lnTo>
                        <a:pt x="84" y="10"/>
                      </a:lnTo>
                      <a:lnTo>
                        <a:pt x="72" y="16"/>
                      </a:lnTo>
                      <a:lnTo>
                        <a:pt x="60" y="24"/>
                      </a:lnTo>
                      <a:lnTo>
                        <a:pt x="50" y="32"/>
                      </a:lnTo>
                      <a:lnTo>
                        <a:pt x="40" y="42"/>
                      </a:lnTo>
                      <a:lnTo>
                        <a:pt x="32" y="52"/>
                      </a:lnTo>
                      <a:lnTo>
                        <a:pt x="24" y="62"/>
                      </a:lnTo>
                      <a:lnTo>
                        <a:pt x="16" y="74"/>
                      </a:lnTo>
                      <a:lnTo>
                        <a:pt x="10" y="86"/>
                      </a:lnTo>
                      <a:lnTo>
                        <a:pt x="6" y="100"/>
                      </a:lnTo>
                      <a:lnTo>
                        <a:pt x="2" y="114"/>
                      </a:lnTo>
                      <a:lnTo>
                        <a:pt x="0" y="128"/>
                      </a:lnTo>
                      <a:lnTo>
                        <a:pt x="0" y="142"/>
                      </a:lnTo>
                      <a:lnTo>
                        <a:pt x="2" y="156"/>
                      </a:lnTo>
                      <a:lnTo>
                        <a:pt x="4" y="170"/>
                      </a:lnTo>
                      <a:lnTo>
                        <a:pt x="8" y="182"/>
                      </a:lnTo>
                      <a:lnTo>
                        <a:pt x="12" y="196"/>
                      </a:lnTo>
                      <a:lnTo>
                        <a:pt x="18" y="208"/>
                      </a:lnTo>
                      <a:lnTo>
                        <a:pt x="26" y="218"/>
                      </a:lnTo>
                      <a:lnTo>
                        <a:pt x="34" y="230"/>
                      </a:lnTo>
                      <a:lnTo>
                        <a:pt x="42" y="240"/>
                      </a:lnTo>
                      <a:lnTo>
                        <a:pt x="52" y="248"/>
                      </a:lnTo>
                      <a:lnTo>
                        <a:pt x="64" y="256"/>
                      </a:lnTo>
                      <a:lnTo>
                        <a:pt x="74" y="262"/>
                      </a:lnTo>
                      <a:lnTo>
                        <a:pt x="88" y="268"/>
                      </a:lnTo>
                      <a:lnTo>
                        <a:pt x="100" y="274"/>
                      </a:lnTo>
                      <a:lnTo>
                        <a:pt x="114" y="276"/>
                      </a:lnTo>
                      <a:lnTo>
                        <a:pt x="128" y="278"/>
                      </a:lnTo>
                      <a:lnTo>
                        <a:pt x="142" y="278"/>
                      </a:lnTo>
                      <a:lnTo>
                        <a:pt x="156" y="278"/>
                      </a:lnTo>
                      <a:lnTo>
                        <a:pt x="170" y="276"/>
                      </a:lnTo>
                      <a:lnTo>
                        <a:pt x="184" y="272"/>
                      </a:lnTo>
                      <a:lnTo>
                        <a:pt x="196" y="268"/>
                      </a:lnTo>
                      <a:lnTo>
                        <a:pt x="208" y="262"/>
                      </a:lnTo>
                      <a:lnTo>
                        <a:pt x="220" y="254"/>
                      </a:lnTo>
                      <a:lnTo>
                        <a:pt x="230" y="246"/>
                      </a:lnTo>
                      <a:lnTo>
                        <a:pt x="240" y="236"/>
                      </a:lnTo>
                      <a:lnTo>
                        <a:pt x="250" y="226"/>
                      </a:lnTo>
                      <a:lnTo>
                        <a:pt x="258" y="216"/>
                      </a:lnTo>
                      <a:lnTo>
                        <a:pt x="264" y="204"/>
                      </a:lnTo>
                      <a:lnTo>
                        <a:pt x="270" y="192"/>
                      </a:lnTo>
                      <a:lnTo>
                        <a:pt x="274" y="178"/>
                      </a:lnTo>
                      <a:lnTo>
                        <a:pt x="278" y="166"/>
                      </a:lnTo>
                      <a:lnTo>
                        <a:pt x="280" y="150"/>
                      </a:lnTo>
                      <a:lnTo>
                        <a:pt x="280" y="136"/>
                      </a:lnTo>
                      <a:lnTo>
                        <a:pt x="280" y="122"/>
                      </a:lnTo>
                      <a:lnTo>
                        <a:pt x="276" y="108"/>
                      </a:lnTo>
                      <a:lnTo>
                        <a:pt x="274" y="96"/>
                      </a:lnTo>
                      <a:lnTo>
                        <a:pt x="268" y="84"/>
                      </a:lnTo>
                      <a:lnTo>
                        <a:pt x="262" y="72"/>
                      </a:lnTo>
                      <a:lnTo>
                        <a:pt x="256" y="60"/>
                      </a:lnTo>
                      <a:lnTo>
                        <a:pt x="248" y="48"/>
                      </a:lnTo>
                      <a:lnTo>
                        <a:pt x="238" y="40"/>
                      </a:lnTo>
                      <a:lnTo>
                        <a:pt x="228" y="30"/>
                      </a:lnTo>
                      <a:lnTo>
                        <a:pt x="216" y="22"/>
                      </a:lnTo>
                      <a:lnTo>
                        <a:pt x="206" y="16"/>
                      </a:lnTo>
                      <a:lnTo>
                        <a:pt x="192" y="10"/>
                      </a:lnTo>
                      <a:lnTo>
                        <a:pt x="180" y="4"/>
                      </a:lnTo>
                      <a:lnTo>
                        <a:pt x="166" y="2"/>
                      </a:lnTo>
                      <a:lnTo>
                        <a:pt x="152" y="0"/>
                      </a:lnTo>
                      <a:close/>
                      <a:moveTo>
                        <a:pt x="130" y="264"/>
                      </a:moveTo>
                      <a:lnTo>
                        <a:pt x="130" y="264"/>
                      </a:lnTo>
                      <a:lnTo>
                        <a:pt x="116" y="262"/>
                      </a:lnTo>
                      <a:lnTo>
                        <a:pt x="104" y="260"/>
                      </a:lnTo>
                      <a:lnTo>
                        <a:pt x="92" y="256"/>
                      </a:lnTo>
                      <a:lnTo>
                        <a:pt x="82" y="250"/>
                      </a:lnTo>
                      <a:lnTo>
                        <a:pt x="62" y="236"/>
                      </a:lnTo>
                      <a:lnTo>
                        <a:pt x="44" y="220"/>
                      </a:lnTo>
                      <a:lnTo>
                        <a:pt x="30" y="200"/>
                      </a:lnTo>
                      <a:lnTo>
                        <a:pt x="22" y="178"/>
                      </a:lnTo>
                      <a:lnTo>
                        <a:pt x="18" y="166"/>
                      </a:lnTo>
                      <a:lnTo>
                        <a:pt x="16" y="154"/>
                      </a:lnTo>
                      <a:lnTo>
                        <a:pt x="16" y="142"/>
                      </a:lnTo>
                      <a:lnTo>
                        <a:pt x="16" y="128"/>
                      </a:lnTo>
                      <a:lnTo>
                        <a:pt x="18" y="116"/>
                      </a:lnTo>
                      <a:lnTo>
                        <a:pt x="20" y="104"/>
                      </a:lnTo>
                      <a:lnTo>
                        <a:pt x="24" y="92"/>
                      </a:lnTo>
                      <a:lnTo>
                        <a:pt x="30" y="80"/>
                      </a:lnTo>
                      <a:lnTo>
                        <a:pt x="42" y="60"/>
                      </a:lnTo>
                      <a:lnTo>
                        <a:pt x="60" y="44"/>
                      </a:lnTo>
                      <a:lnTo>
                        <a:pt x="80" y="30"/>
                      </a:lnTo>
                      <a:lnTo>
                        <a:pt x="102" y="20"/>
                      </a:lnTo>
                      <a:lnTo>
                        <a:pt x="114" y="16"/>
                      </a:lnTo>
                      <a:lnTo>
                        <a:pt x="126" y="14"/>
                      </a:lnTo>
                      <a:lnTo>
                        <a:pt x="138" y="14"/>
                      </a:lnTo>
                      <a:lnTo>
                        <a:pt x="150" y="14"/>
                      </a:lnTo>
                      <a:lnTo>
                        <a:pt x="164" y="16"/>
                      </a:lnTo>
                      <a:lnTo>
                        <a:pt x="176" y="20"/>
                      </a:lnTo>
                      <a:lnTo>
                        <a:pt x="188" y="24"/>
                      </a:lnTo>
                      <a:lnTo>
                        <a:pt x="198" y="28"/>
                      </a:lnTo>
                      <a:lnTo>
                        <a:pt x="218" y="42"/>
                      </a:lnTo>
                      <a:lnTo>
                        <a:pt x="236" y="58"/>
                      </a:lnTo>
                      <a:lnTo>
                        <a:pt x="250" y="78"/>
                      </a:lnTo>
                      <a:lnTo>
                        <a:pt x="260" y="100"/>
                      </a:lnTo>
                      <a:lnTo>
                        <a:pt x="262" y="112"/>
                      </a:lnTo>
                      <a:lnTo>
                        <a:pt x="264" y="124"/>
                      </a:lnTo>
                      <a:lnTo>
                        <a:pt x="266" y="136"/>
                      </a:lnTo>
                      <a:lnTo>
                        <a:pt x="264" y="150"/>
                      </a:lnTo>
                      <a:lnTo>
                        <a:pt x="264" y="162"/>
                      </a:lnTo>
                      <a:lnTo>
                        <a:pt x="260" y="174"/>
                      </a:lnTo>
                      <a:lnTo>
                        <a:pt x="256" y="186"/>
                      </a:lnTo>
                      <a:lnTo>
                        <a:pt x="250" y="198"/>
                      </a:lnTo>
                      <a:lnTo>
                        <a:pt x="238" y="218"/>
                      </a:lnTo>
                      <a:lnTo>
                        <a:pt x="220" y="234"/>
                      </a:lnTo>
                      <a:lnTo>
                        <a:pt x="202" y="248"/>
                      </a:lnTo>
                      <a:lnTo>
                        <a:pt x="178" y="258"/>
                      </a:lnTo>
                      <a:lnTo>
                        <a:pt x="168" y="262"/>
                      </a:lnTo>
                      <a:lnTo>
                        <a:pt x="154" y="264"/>
                      </a:lnTo>
                      <a:lnTo>
                        <a:pt x="142" y="264"/>
                      </a:lnTo>
                      <a:lnTo>
                        <a:pt x="130" y="264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63" name="Freeform 256"/>
                <p:cNvSpPr>
                  <a:spLocks/>
                </p:cNvSpPr>
                <p:nvPr/>
              </p:nvSpPr>
              <p:spPr bwMode="auto">
                <a:xfrm>
                  <a:off x="3099" y="2250"/>
                  <a:ext cx="288" cy="116"/>
                </a:xfrm>
                <a:custGeom>
                  <a:avLst/>
                  <a:gdLst>
                    <a:gd name="T0" fmla="*/ 4 w 288"/>
                    <a:gd name="T1" fmla="*/ 94 h 116"/>
                    <a:gd name="T2" fmla="*/ 4 w 288"/>
                    <a:gd name="T3" fmla="*/ 94 h 116"/>
                    <a:gd name="T4" fmla="*/ 2 w 288"/>
                    <a:gd name="T5" fmla="*/ 100 h 116"/>
                    <a:gd name="T6" fmla="*/ 0 w 288"/>
                    <a:gd name="T7" fmla="*/ 110 h 116"/>
                    <a:gd name="T8" fmla="*/ 0 w 288"/>
                    <a:gd name="T9" fmla="*/ 114 h 116"/>
                    <a:gd name="T10" fmla="*/ 2 w 288"/>
                    <a:gd name="T11" fmla="*/ 116 h 116"/>
                    <a:gd name="T12" fmla="*/ 6 w 288"/>
                    <a:gd name="T13" fmla="*/ 114 h 116"/>
                    <a:gd name="T14" fmla="*/ 16 w 288"/>
                    <a:gd name="T15" fmla="*/ 108 h 116"/>
                    <a:gd name="T16" fmla="*/ 16 w 288"/>
                    <a:gd name="T17" fmla="*/ 108 h 116"/>
                    <a:gd name="T18" fmla="*/ 20 w 288"/>
                    <a:gd name="T19" fmla="*/ 104 h 116"/>
                    <a:gd name="T20" fmla="*/ 30 w 288"/>
                    <a:gd name="T21" fmla="*/ 92 h 116"/>
                    <a:gd name="T22" fmla="*/ 50 w 288"/>
                    <a:gd name="T23" fmla="*/ 78 h 116"/>
                    <a:gd name="T24" fmla="*/ 62 w 288"/>
                    <a:gd name="T25" fmla="*/ 70 h 116"/>
                    <a:gd name="T26" fmla="*/ 78 w 288"/>
                    <a:gd name="T27" fmla="*/ 62 h 116"/>
                    <a:gd name="T28" fmla="*/ 94 w 288"/>
                    <a:gd name="T29" fmla="*/ 56 h 116"/>
                    <a:gd name="T30" fmla="*/ 112 w 288"/>
                    <a:gd name="T31" fmla="*/ 50 h 116"/>
                    <a:gd name="T32" fmla="*/ 134 w 288"/>
                    <a:gd name="T33" fmla="*/ 44 h 116"/>
                    <a:gd name="T34" fmla="*/ 156 w 288"/>
                    <a:gd name="T35" fmla="*/ 42 h 116"/>
                    <a:gd name="T36" fmla="*/ 182 w 288"/>
                    <a:gd name="T37" fmla="*/ 42 h 116"/>
                    <a:gd name="T38" fmla="*/ 210 w 288"/>
                    <a:gd name="T39" fmla="*/ 44 h 116"/>
                    <a:gd name="T40" fmla="*/ 238 w 288"/>
                    <a:gd name="T41" fmla="*/ 50 h 116"/>
                    <a:gd name="T42" fmla="*/ 270 w 288"/>
                    <a:gd name="T43" fmla="*/ 58 h 116"/>
                    <a:gd name="T44" fmla="*/ 270 w 288"/>
                    <a:gd name="T45" fmla="*/ 58 h 116"/>
                    <a:gd name="T46" fmla="*/ 276 w 288"/>
                    <a:gd name="T47" fmla="*/ 58 h 116"/>
                    <a:gd name="T48" fmla="*/ 284 w 288"/>
                    <a:gd name="T49" fmla="*/ 60 h 116"/>
                    <a:gd name="T50" fmla="*/ 286 w 288"/>
                    <a:gd name="T51" fmla="*/ 60 h 116"/>
                    <a:gd name="T52" fmla="*/ 288 w 288"/>
                    <a:gd name="T53" fmla="*/ 56 h 116"/>
                    <a:gd name="T54" fmla="*/ 284 w 288"/>
                    <a:gd name="T55" fmla="*/ 50 h 116"/>
                    <a:gd name="T56" fmla="*/ 276 w 288"/>
                    <a:gd name="T57" fmla="*/ 42 h 116"/>
                    <a:gd name="T58" fmla="*/ 276 w 288"/>
                    <a:gd name="T59" fmla="*/ 42 h 116"/>
                    <a:gd name="T60" fmla="*/ 268 w 288"/>
                    <a:gd name="T61" fmla="*/ 38 h 116"/>
                    <a:gd name="T62" fmla="*/ 248 w 288"/>
                    <a:gd name="T63" fmla="*/ 26 h 116"/>
                    <a:gd name="T64" fmla="*/ 234 w 288"/>
                    <a:gd name="T65" fmla="*/ 20 h 116"/>
                    <a:gd name="T66" fmla="*/ 216 w 288"/>
                    <a:gd name="T67" fmla="*/ 12 h 116"/>
                    <a:gd name="T68" fmla="*/ 198 w 288"/>
                    <a:gd name="T69" fmla="*/ 6 h 116"/>
                    <a:gd name="T70" fmla="*/ 178 w 288"/>
                    <a:gd name="T71" fmla="*/ 2 h 116"/>
                    <a:gd name="T72" fmla="*/ 156 w 288"/>
                    <a:gd name="T73" fmla="*/ 0 h 116"/>
                    <a:gd name="T74" fmla="*/ 134 w 288"/>
                    <a:gd name="T75" fmla="*/ 0 h 116"/>
                    <a:gd name="T76" fmla="*/ 112 w 288"/>
                    <a:gd name="T77" fmla="*/ 4 h 116"/>
                    <a:gd name="T78" fmla="*/ 90 w 288"/>
                    <a:gd name="T79" fmla="*/ 12 h 116"/>
                    <a:gd name="T80" fmla="*/ 68 w 288"/>
                    <a:gd name="T81" fmla="*/ 24 h 116"/>
                    <a:gd name="T82" fmla="*/ 56 w 288"/>
                    <a:gd name="T83" fmla="*/ 32 h 116"/>
                    <a:gd name="T84" fmla="*/ 46 w 288"/>
                    <a:gd name="T85" fmla="*/ 42 h 116"/>
                    <a:gd name="T86" fmla="*/ 34 w 288"/>
                    <a:gd name="T87" fmla="*/ 52 h 116"/>
                    <a:gd name="T88" fmla="*/ 24 w 288"/>
                    <a:gd name="T89" fmla="*/ 64 h 116"/>
                    <a:gd name="T90" fmla="*/ 14 w 288"/>
                    <a:gd name="T91" fmla="*/ 78 h 116"/>
                    <a:gd name="T92" fmla="*/ 4 w 288"/>
                    <a:gd name="T93" fmla="*/ 94 h 116"/>
                    <a:gd name="T94" fmla="*/ 4 w 288"/>
                    <a:gd name="T95" fmla="*/ 94 h 11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88"/>
                    <a:gd name="T145" fmla="*/ 0 h 116"/>
                    <a:gd name="T146" fmla="*/ 288 w 288"/>
                    <a:gd name="T147" fmla="*/ 116 h 11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88" h="116">
                      <a:moveTo>
                        <a:pt x="4" y="94"/>
                      </a:moveTo>
                      <a:lnTo>
                        <a:pt x="4" y="94"/>
                      </a:lnTo>
                      <a:lnTo>
                        <a:pt x="2" y="100"/>
                      </a:lnTo>
                      <a:lnTo>
                        <a:pt x="0" y="110"/>
                      </a:lnTo>
                      <a:lnTo>
                        <a:pt x="0" y="114"/>
                      </a:lnTo>
                      <a:lnTo>
                        <a:pt x="2" y="116"/>
                      </a:lnTo>
                      <a:lnTo>
                        <a:pt x="6" y="114"/>
                      </a:lnTo>
                      <a:lnTo>
                        <a:pt x="16" y="108"/>
                      </a:lnTo>
                      <a:lnTo>
                        <a:pt x="20" y="104"/>
                      </a:lnTo>
                      <a:lnTo>
                        <a:pt x="30" y="92"/>
                      </a:lnTo>
                      <a:lnTo>
                        <a:pt x="50" y="78"/>
                      </a:lnTo>
                      <a:lnTo>
                        <a:pt x="62" y="70"/>
                      </a:lnTo>
                      <a:lnTo>
                        <a:pt x="78" y="62"/>
                      </a:lnTo>
                      <a:lnTo>
                        <a:pt x="94" y="56"/>
                      </a:lnTo>
                      <a:lnTo>
                        <a:pt x="112" y="50"/>
                      </a:lnTo>
                      <a:lnTo>
                        <a:pt x="134" y="44"/>
                      </a:lnTo>
                      <a:lnTo>
                        <a:pt x="156" y="42"/>
                      </a:lnTo>
                      <a:lnTo>
                        <a:pt x="182" y="42"/>
                      </a:lnTo>
                      <a:lnTo>
                        <a:pt x="210" y="44"/>
                      </a:lnTo>
                      <a:lnTo>
                        <a:pt x="238" y="50"/>
                      </a:lnTo>
                      <a:lnTo>
                        <a:pt x="270" y="58"/>
                      </a:lnTo>
                      <a:lnTo>
                        <a:pt x="276" y="58"/>
                      </a:lnTo>
                      <a:lnTo>
                        <a:pt x="284" y="60"/>
                      </a:lnTo>
                      <a:lnTo>
                        <a:pt x="286" y="60"/>
                      </a:lnTo>
                      <a:lnTo>
                        <a:pt x="288" y="56"/>
                      </a:lnTo>
                      <a:lnTo>
                        <a:pt x="284" y="50"/>
                      </a:lnTo>
                      <a:lnTo>
                        <a:pt x="276" y="42"/>
                      </a:lnTo>
                      <a:lnTo>
                        <a:pt x="268" y="38"/>
                      </a:lnTo>
                      <a:lnTo>
                        <a:pt x="248" y="26"/>
                      </a:lnTo>
                      <a:lnTo>
                        <a:pt x="234" y="20"/>
                      </a:lnTo>
                      <a:lnTo>
                        <a:pt x="216" y="12"/>
                      </a:lnTo>
                      <a:lnTo>
                        <a:pt x="198" y="6"/>
                      </a:lnTo>
                      <a:lnTo>
                        <a:pt x="178" y="2"/>
                      </a:lnTo>
                      <a:lnTo>
                        <a:pt x="156" y="0"/>
                      </a:lnTo>
                      <a:lnTo>
                        <a:pt x="134" y="0"/>
                      </a:lnTo>
                      <a:lnTo>
                        <a:pt x="112" y="4"/>
                      </a:lnTo>
                      <a:lnTo>
                        <a:pt x="90" y="12"/>
                      </a:lnTo>
                      <a:lnTo>
                        <a:pt x="68" y="24"/>
                      </a:lnTo>
                      <a:lnTo>
                        <a:pt x="56" y="32"/>
                      </a:lnTo>
                      <a:lnTo>
                        <a:pt x="46" y="42"/>
                      </a:lnTo>
                      <a:lnTo>
                        <a:pt x="34" y="52"/>
                      </a:lnTo>
                      <a:lnTo>
                        <a:pt x="24" y="64"/>
                      </a:lnTo>
                      <a:lnTo>
                        <a:pt x="14" y="78"/>
                      </a:lnTo>
                      <a:lnTo>
                        <a:pt x="4" y="94"/>
                      </a:lnTo>
                      <a:close/>
                    </a:path>
                  </a:pathLst>
                </a:custGeom>
                <a:solidFill>
                  <a:srgbClr val="FCC0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64" name="Freeform 257"/>
                <p:cNvSpPr>
                  <a:spLocks/>
                </p:cNvSpPr>
                <p:nvPr/>
              </p:nvSpPr>
              <p:spPr bwMode="auto">
                <a:xfrm>
                  <a:off x="3179" y="2192"/>
                  <a:ext cx="84" cy="216"/>
                </a:xfrm>
                <a:custGeom>
                  <a:avLst/>
                  <a:gdLst>
                    <a:gd name="T0" fmla="*/ 0 w 84"/>
                    <a:gd name="T1" fmla="*/ 0 h 216"/>
                    <a:gd name="T2" fmla="*/ 44 w 84"/>
                    <a:gd name="T3" fmla="*/ 216 h 216"/>
                    <a:gd name="T4" fmla="*/ 44 w 84"/>
                    <a:gd name="T5" fmla="*/ 216 h 216"/>
                    <a:gd name="T6" fmla="*/ 48 w 84"/>
                    <a:gd name="T7" fmla="*/ 216 h 216"/>
                    <a:gd name="T8" fmla="*/ 60 w 84"/>
                    <a:gd name="T9" fmla="*/ 216 h 216"/>
                    <a:gd name="T10" fmla="*/ 68 w 84"/>
                    <a:gd name="T11" fmla="*/ 216 h 216"/>
                    <a:gd name="T12" fmla="*/ 74 w 84"/>
                    <a:gd name="T13" fmla="*/ 212 h 216"/>
                    <a:gd name="T14" fmla="*/ 80 w 84"/>
                    <a:gd name="T15" fmla="*/ 210 h 216"/>
                    <a:gd name="T16" fmla="*/ 84 w 84"/>
                    <a:gd name="T17" fmla="*/ 204 h 216"/>
                    <a:gd name="T18" fmla="*/ 42 w 84"/>
                    <a:gd name="T19" fmla="*/ 0 h 216"/>
                    <a:gd name="T20" fmla="*/ 0 w 84"/>
                    <a:gd name="T21" fmla="*/ 0 h 2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"/>
                    <a:gd name="T34" fmla="*/ 0 h 216"/>
                    <a:gd name="T35" fmla="*/ 84 w 84"/>
                    <a:gd name="T36" fmla="*/ 216 h 2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" h="216">
                      <a:moveTo>
                        <a:pt x="0" y="0"/>
                      </a:moveTo>
                      <a:lnTo>
                        <a:pt x="44" y="216"/>
                      </a:lnTo>
                      <a:lnTo>
                        <a:pt x="48" y="216"/>
                      </a:lnTo>
                      <a:lnTo>
                        <a:pt x="60" y="216"/>
                      </a:lnTo>
                      <a:lnTo>
                        <a:pt x="68" y="216"/>
                      </a:lnTo>
                      <a:lnTo>
                        <a:pt x="74" y="212"/>
                      </a:lnTo>
                      <a:lnTo>
                        <a:pt x="80" y="210"/>
                      </a:lnTo>
                      <a:lnTo>
                        <a:pt x="84" y="204"/>
                      </a:lnTo>
                      <a:lnTo>
                        <a:pt x="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65" name="Freeform 258"/>
                <p:cNvSpPr>
                  <a:spLocks/>
                </p:cNvSpPr>
                <p:nvPr/>
              </p:nvSpPr>
              <p:spPr bwMode="auto">
                <a:xfrm>
                  <a:off x="3229" y="2384"/>
                  <a:ext cx="46" cy="118"/>
                </a:xfrm>
                <a:custGeom>
                  <a:avLst/>
                  <a:gdLst>
                    <a:gd name="T0" fmla="*/ 0 w 46"/>
                    <a:gd name="T1" fmla="*/ 10 h 118"/>
                    <a:gd name="T2" fmla="*/ 24 w 46"/>
                    <a:gd name="T3" fmla="*/ 116 h 118"/>
                    <a:gd name="T4" fmla="*/ 24 w 46"/>
                    <a:gd name="T5" fmla="*/ 116 h 118"/>
                    <a:gd name="T6" fmla="*/ 32 w 46"/>
                    <a:gd name="T7" fmla="*/ 118 h 118"/>
                    <a:gd name="T8" fmla="*/ 40 w 46"/>
                    <a:gd name="T9" fmla="*/ 116 h 118"/>
                    <a:gd name="T10" fmla="*/ 44 w 46"/>
                    <a:gd name="T11" fmla="*/ 114 h 118"/>
                    <a:gd name="T12" fmla="*/ 46 w 46"/>
                    <a:gd name="T13" fmla="*/ 110 h 118"/>
                    <a:gd name="T14" fmla="*/ 26 w 46"/>
                    <a:gd name="T15" fmla="*/ 0 h 118"/>
                    <a:gd name="T16" fmla="*/ 0 w 46"/>
                    <a:gd name="T17" fmla="*/ 10 h 1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6"/>
                    <a:gd name="T28" fmla="*/ 0 h 118"/>
                    <a:gd name="T29" fmla="*/ 46 w 46"/>
                    <a:gd name="T30" fmla="*/ 118 h 1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6" h="118">
                      <a:moveTo>
                        <a:pt x="0" y="10"/>
                      </a:moveTo>
                      <a:lnTo>
                        <a:pt x="24" y="116"/>
                      </a:lnTo>
                      <a:lnTo>
                        <a:pt x="32" y="118"/>
                      </a:lnTo>
                      <a:lnTo>
                        <a:pt x="40" y="116"/>
                      </a:lnTo>
                      <a:lnTo>
                        <a:pt x="44" y="114"/>
                      </a:lnTo>
                      <a:lnTo>
                        <a:pt x="46" y="110"/>
                      </a:lnTo>
                      <a:lnTo>
                        <a:pt x="26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66" name="Freeform 259"/>
                <p:cNvSpPr>
                  <a:spLocks/>
                </p:cNvSpPr>
                <p:nvPr/>
              </p:nvSpPr>
              <p:spPr bwMode="auto">
                <a:xfrm>
                  <a:off x="2841" y="2308"/>
                  <a:ext cx="166" cy="174"/>
                </a:xfrm>
                <a:custGeom>
                  <a:avLst/>
                  <a:gdLst>
                    <a:gd name="T0" fmla="*/ 140 w 166"/>
                    <a:gd name="T1" fmla="*/ 4 h 174"/>
                    <a:gd name="T2" fmla="*/ 140 w 166"/>
                    <a:gd name="T3" fmla="*/ 4 h 174"/>
                    <a:gd name="T4" fmla="*/ 148 w 166"/>
                    <a:gd name="T5" fmla="*/ 8 h 174"/>
                    <a:gd name="T6" fmla="*/ 154 w 166"/>
                    <a:gd name="T7" fmla="*/ 16 h 174"/>
                    <a:gd name="T8" fmla="*/ 160 w 166"/>
                    <a:gd name="T9" fmla="*/ 24 h 174"/>
                    <a:gd name="T10" fmla="*/ 164 w 166"/>
                    <a:gd name="T11" fmla="*/ 34 h 174"/>
                    <a:gd name="T12" fmla="*/ 166 w 166"/>
                    <a:gd name="T13" fmla="*/ 44 h 174"/>
                    <a:gd name="T14" fmla="*/ 164 w 166"/>
                    <a:gd name="T15" fmla="*/ 50 h 174"/>
                    <a:gd name="T16" fmla="*/ 162 w 166"/>
                    <a:gd name="T17" fmla="*/ 56 h 174"/>
                    <a:gd name="T18" fmla="*/ 158 w 166"/>
                    <a:gd name="T19" fmla="*/ 62 h 174"/>
                    <a:gd name="T20" fmla="*/ 154 w 166"/>
                    <a:gd name="T21" fmla="*/ 68 h 174"/>
                    <a:gd name="T22" fmla="*/ 154 w 166"/>
                    <a:gd name="T23" fmla="*/ 68 h 174"/>
                    <a:gd name="T24" fmla="*/ 84 w 166"/>
                    <a:gd name="T25" fmla="*/ 126 h 174"/>
                    <a:gd name="T26" fmla="*/ 40 w 166"/>
                    <a:gd name="T27" fmla="*/ 162 h 174"/>
                    <a:gd name="T28" fmla="*/ 40 w 166"/>
                    <a:gd name="T29" fmla="*/ 162 h 174"/>
                    <a:gd name="T30" fmla="*/ 38 w 166"/>
                    <a:gd name="T31" fmla="*/ 166 h 174"/>
                    <a:gd name="T32" fmla="*/ 30 w 166"/>
                    <a:gd name="T33" fmla="*/ 172 h 174"/>
                    <a:gd name="T34" fmla="*/ 24 w 166"/>
                    <a:gd name="T35" fmla="*/ 174 h 174"/>
                    <a:gd name="T36" fmla="*/ 18 w 166"/>
                    <a:gd name="T37" fmla="*/ 174 h 174"/>
                    <a:gd name="T38" fmla="*/ 10 w 166"/>
                    <a:gd name="T39" fmla="*/ 172 h 174"/>
                    <a:gd name="T40" fmla="*/ 2 w 166"/>
                    <a:gd name="T41" fmla="*/ 168 h 174"/>
                    <a:gd name="T42" fmla="*/ 2 w 166"/>
                    <a:gd name="T43" fmla="*/ 168 h 174"/>
                    <a:gd name="T44" fmla="*/ 0 w 166"/>
                    <a:gd name="T45" fmla="*/ 162 h 174"/>
                    <a:gd name="T46" fmla="*/ 0 w 166"/>
                    <a:gd name="T47" fmla="*/ 154 h 174"/>
                    <a:gd name="T48" fmla="*/ 2 w 166"/>
                    <a:gd name="T49" fmla="*/ 134 h 174"/>
                    <a:gd name="T50" fmla="*/ 8 w 166"/>
                    <a:gd name="T51" fmla="*/ 106 h 174"/>
                    <a:gd name="T52" fmla="*/ 16 w 166"/>
                    <a:gd name="T53" fmla="*/ 76 h 174"/>
                    <a:gd name="T54" fmla="*/ 36 w 166"/>
                    <a:gd name="T55" fmla="*/ 24 h 174"/>
                    <a:gd name="T56" fmla="*/ 46 w 166"/>
                    <a:gd name="T57" fmla="*/ 0 h 174"/>
                    <a:gd name="T58" fmla="*/ 46 w 166"/>
                    <a:gd name="T59" fmla="*/ 0 h 174"/>
                    <a:gd name="T60" fmla="*/ 86 w 166"/>
                    <a:gd name="T61" fmla="*/ 0 h 174"/>
                    <a:gd name="T62" fmla="*/ 118 w 166"/>
                    <a:gd name="T63" fmla="*/ 0 h 174"/>
                    <a:gd name="T64" fmla="*/ 140 w 166"/>
                    <a:gd name="T65" fmla="*/ 4 h 174"/>
                    <a:gd name="T66" fmla="*/ 140 w 166"/>
                    <a:gd name="T67" fmla="*/ 4 h 17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66"/>
                    <a:gd name="T103" fmla="*/ 0 h 174"/>
                    <a:gd name="T104" fmla="*/ 166 w 166"/>
                    <a:gd name="T105" fmla="*/ 174 h 17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66" h="174">
                      <a:moveTo>
                        <a:pt x="140" y="4"/>
                      </a:moveTo>
                      <a:lnTo>
                        <a:pt x="140" y="4"/>
                      </a:lnTo>
                      <a:lnTo>
                        <a:pt x="148" y="8"/>
                      </a:lnTo>
                      <a:lnTo>
                        <a:pt x="154" y="16"/>
                      </a:lnTo>
                      <a:lnTo>
                        <a:pt x="160" y="24"/>
                      </a:lnTo>
                      <a:lnTo>
                        <a:pt x="164" y="34"/>
                      </a:lnTo>
                      <a:lnTo>
                        <a:pt x="166" y="44"/>
                      </a:lnTo>
                      <a:lnTo>
                        <a:pt x="164" y="50"/>
                      </a:lnTo>
                      <a:lnTo>
                        <a:pt x="162" y="56"/>
                      </a:lnTo>
                      <a:lnTo>
                        <a:pt x="158" y="62"/>
                      </a:lnTo>
                      <a:lnTo>
                        <a:pt x="154" y="68"/>
                      </a:lnTo>
                      <a:lnTo>
                        <a:pt x="84" y="126"/>
                      </a:lnTo>
                      <a:lnTo>
                        <a:pt x="40" y="162"/>
                      </a:lnTo>
                      <a:lnTo>
                        <a:pt x="38" y="166"/>
                      </a:lnTo>
                      <a:lnTo>
                        <a:pt x="30" y="172"/>
                      </a:lnTo>
                      <a:lnTo>
                        <a:pt x="24" y="174"/>
                      </a:lnTo>
                      <a:lnTo>
                        <a:pt x="18" y="174"/>
                      </a:lnTo>
                      <a:lnTo>
                        <a:pt x="10" y="172"/>
                      </a:lnTo>
                      <a:lnTo>
                        <a:pt x="2" y="168"/>
                      </a:lnTo>
                      <a:lnTo>
                        <a:pt x="0" y="162"/>
                      </a:lnTo>
                      <a:lnTo>
                        <a:pt x="0" y="154"/>
                      </a:lnTo>
                      <a:lnTo>
                        <a:pt x="2" y="134"/>
                      </a:lnTo>
                      <a:lnTo>
                        <a:pt x="8" y="106"/>
                      </a:lnTo>
                      <a:lnTo>
                        <a:pt x="16" y="76"/>
                      </a:lnTo>
                      <a:lnTo>
                        <a:pt x="36" y="24"/>
                      </a:lnTo>
                      <a:lnTo>
                        <a:pt x="46" y="0"/>
                      </a:lnTo>
                      <a:lnTo>
                        <a:pt x="86" y="0"/>
                      </a:lnTo>
                      <a:lnTo>
                        <a:pt x="118" y="0"/>
                      </a:lnTo>
                      <a:lnTo>
                        <a:pt x="140" y="4"/>
                      </a:lnTo>
                      <a:close/>
                    </a:path>
                  </a:pathLst>
                </a:custGeom>
                <a:solidFill>
                  <a:srgbClr val="5361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67" name="Freeform 260"/>
                <p:cNvSpPr>
                  <a:spLocks/>
                </p:cNvSpPr>
                <p:nvPr/>
              </p:nvSpPr>
              <p:spPr bwMode="auto">
                <a:xfrm>
                  <a:off x="2775" y="2132"/>
                  <a:ext cx="266" cy="138"/>
                </a:xfrm>
                <a:custGeom>
                  <a:avLst/>
                  <a:gdLst>
                    <a:gd name="T0" fmla="*/ 16 w 266"/>
                    <a:gd name="T1" fmla="*/ 0 h 138"/>
                    <a:gd name="T2" fmla="*/ 16 w 266"/>
                    <a:gd name="T3" fmla="*/ 0 h 138"/>
                    <a:gd name="T4" fmla="*/ 46 w 266"/>
                    <a:gd name="T5" fmla="*/ 4 h 138"/>
                    <a:gd name="T6" fmla="*/ 114 w 266"/>
                    <a:gd name="T7" fmla="*/ 12 h 138"/>
                    <a:gd name="T8" fmla="*/ 154 w 266"/>
                    <a:gd name="T9" fmla="*/ 18 h 138"/>
                    <a:gd name="T10" fmla="*/ 192 w 266"/>
                    <a:gd name="T11" fmla="*/ 26 h 138"/>
                    <a:gd name="T12" fmla="*/ 224 w 266"/>
                    <a:gd name="T13" fmla="*/ 36 h 138"/>
                    <a:gd name="T14" fmla="*/ 238 w 266"/>
                    <a:gd name="T15" fmla="*/ 42 h 138"/>
                    <a:gd name="T16" fmla="*/ 248 w 266"/>
                    <a:gd name="T17" fmla="*/ 48 h 138"/>
                    <a:gd name="T18" fmla="*/ 248 w 266"/>
                    <a:gd name="T19" fmla="*/ 48 h 138"/>
                    <a:gd name="T20" fmla="*/ 252 w 266"/>
                    <a:gd name="T21" fmla="*/ 50 h 138"/>
                    <a:gd name="T22" fmla="*/ 258 w 266"/>
                    <a:gd name="T23" fmla="*/ 56 h 138"/>
                    <a:gd name="T24" fmla="*/ 262 w 266"/>
                    <a:gd name="T25" fmla="*/ 60 h 138"/>
                    <a:gd name="T26" fmla="*/ 264 w 266"/>
                    <a:gd name="T27" fmla="*/ 66 h 138"/>
                    <a:gd name="T28" fmla="*/ 266 w 266"/>
                    <a:gd name="T29" fmla="*/ 72 h 138"/>
                    <a:gd name="T30" fmla="*/ 264 w 266"/>
                    <a:gd name="T31" fmla="*/ 80 h 138"/>
                    <a:gd name="T32" fmla="*/ 264 w 266"/>
                    <a:gd name="T33" fmla="*/ 80 h 138"/>
                    <a:gd name="T34" fmla="*/ 260 w 266"/>
                    <a:gd name="T35" fmla="*/ 98 h 138"/>
                    <a:gd name="T36" fmla="*/ 258 w 266"/>
                    <a:gd name="T37" fmla="*/ 118 h 138"/>
                    <a:gd name="T38" fmla="*/ 256 w 266"/>
                    <a:gd name="T39" fmla="*/ 138 h 138"/>
                    <a:gd name="T40" fmla="*/ 164 w 266"/>
                    <a:gd name="T41" fmla="*/ 126 h 138"/>
                    <a:gd name="T42" fmla="*/ 162 w 266"/>
                    <a:gd name="T43" fmla="*/ 102 h 138"/>
                    <a:gd name="T44" fmla="*/ 162 w 266"/>
                    <a:gd name="T45" fmla="*/ 102 h 138"/>
                    <a:gd name="T46" fmla="*/ 92 w 266"/>
                    <a:gd name="T47" fmla="*/ 98 h 138"/>
                    <a:gd name="T48" fmla="*/ 38 w 266"/>
                    <a:gd name="T49" fmla="*/ 92 h 138"/>
                    <a:gd name="T50" fmla="*/ 18 w 266"/>
                    <a:gd name="T51" fmla="*/ 88 h 138"/>
                    <a:gd name="T52" fmla="*/ 6 w 266"/>
                    <a:gd name="T53" fmla="*/ 86 h 138"/>
                    <a:gd name="T54" fmla="*/ 6 w 266"/>
                    <a:gd name="T55" fmla="*/ 86 h 138"/>
                    <a:gd name="T56" fmla="*/ 4 w 266"/>
                    <a:gd name="T57" fmla="*/ 82 h 138"/>
                    <a:gd name="T58" fmla="*/ 2 w 266"/>
                    <a:gd name="T59" fmla="*/ 78 h 138"/>
                    <a:gd name="T60" fmla="*/ 0 w 266"/>
                    <a:gd name="T61" fmla="*/ 68 h 138"/>
                    <a:gd name="T62" fmla="*/ 2 w 266"/>
                    <a:gd name="T63" fmla="*/ 54 h 138"/>
                    <a:gd name="T64" fmla="*/ 4 w 266"/>
                    <a:gd name="T65" fmla="*/ 40 h 138"/>
                    <a:gd name="T66" fmla="*/ 12 w 266"/>
                    <a:gd name="T67" fmla="*/ 12 h 138"/>
                    <a:gd name="T68" fmla="*/ 16 w 266"/>
                    <a:gd name="T69" fmla="*/ 0 h 138"/>
                    <a:gd name="T70" fmla="*/ 16 w 266"/>
                    <a:gd name="T71" fmla="*/ 0 h 13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66"/>
                    <a:gd name="T109" fmla="*/ 0 h 138"/>
                    <a:gd name="T110" fmla="*/ 266 w 266"/>
                    <a:gd name="T111" fmla="*/ 138 h 13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66" h="138">
                      <a:moveTo>
                        <a:pt x="16" y="0"/>
                      </a:moveTo>
                      <a:lnTo>
                        <a:pt x="16" y="0"/>
                      </a:lnTo>
                      <a:lnTo>
                        <a:pt x="46" y="4"/>
                      </a:lnTo>
                      <a:lnTo>
                        <a:pt x="114" y="12"/>
                      </a:lnTo>
                      <a:lnTo>
                        <a:pt x="154" y="18"/>
                      </a:lnTo>
                      <a:lnTo>
                        <a:pt x="192" y="26"/>
                      </a:lnTo>
                      <a:lnTo>
                        <a:pt x="224" y="36"/>
                      </a:lnTo>
                      <a:lnTo>
                        <a:pt x="238" y="42"/>
                      </a:lnTo>
                      <a:lnTo>
                        <a:pt x="248" y="48"/>
                      </a:lnTo>
                      <a:lnTo>
                        <a:pt x="252" y="50"/>
                      </a:lnTo>
                      <a:lnTo>
                        <a:pt x="258" y="56"/>
                      </a:lnTo>
                      <a:lnTo>
                        <a:pt x="262" y="60"/>
                      </a:lnTo>
                      <a:lnTo>
                        <a:pt x="264" y="66"/>
                      </a:lnTo>
                      <a:lnTo>
                        <a:pt x="266" y="72"/>
                      </a:lnTo>
                      <a:lnTo>
                        <a:pt x="264" y="80"/>
                      </a:lnTo>
                      <a:lnTo>
                        <a:pt x="260" y="98"/>
                      </a:lnTo>
                      <a:lnTo>
                        <a:pt x="258" y="118"/>
                      </a:lnTo>
                      <a:lnTo>
                        <a:pt x="256" y="138"/>
                      </a:lnTo>
                      <a:lnTo>
                        <a:pt x="164" y="126"/>
                      </a:lnTo>
                      <a:lnTo>
                        <a:pt x="162" y="102"/>
                      </a:lnTo>
                      <a:lnTo>
                        <a:pt x="92" y="98"/>
                      </a:lnTo>
                      <a:lnTo>
                        <a:pt x="38" y="92"/>
                      </a:lnTo>
                      <a:lnTo>
                        <a:pt x="18" y="88"/>
                      </a:lnTo>
                      <a:lnTo>
                        <a:pt x="6" y="86"/>
                      </a:lnTo>
                      <a:lnTo>
                        <a:pt x="4" y="82"/>
                      </a:lnTo>
                      <a:lnTo>
                        <a:pt x="2" y="78"/>
                      </a:lnTo>
                      <a:lnTo>
                        <a:pt x="0" y="68"/>
                      </a:lnTo>
                      <a:lnTo>
                        <a:pt x="2" y="54"/>
                      </a:lnTo>
                      <a:lnTo>
                        <a:pt x="4" y="40"/>
                      </a:lnTo>
                      <a:lnTo>
                        <a:pt x="12" y="1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5361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68" name="Freeform 261"/>
                <p:cNvSpPr>
                  <a:spLocks/>
                </p:cNvSpPr>
                <p:nvPr/>
              </p:nvSpPr>
              <p:spPr bwMode="auto">
                <a:xfrm>
                  <a:off x="2761" y="2160"/>
                  <a:ext cx="382" cy="368"/>
                </a:xfrm>
                <a:custGeom>
                  <a:avLst/>
                  <a:gdLst>
                    <a:gd name="T0" fmla="*/ 100 w 382"/>
                    <a:gd name="T1" fmla="*/ 84 h 368"/>
                    <a:gd name="T2" fmla="*/ 122 w 382"/>
                    <a:gd name="T3" fmla="*/ 56 h 368"/>
                    <a:gd name="T4" fmla="*/ 152 w 382"/>
                    <a:gd name="T5" fmla="*/ 32 h 368"/>
                    <a:gd name="T6" fmla="*/ 180 w 382"/>
                    <a:gd name="T7" fmla="*/ 18 h 368"/>
                    <a:gd name="T8" fmla="*/ 214 w 382"/>
                    <a:gd name="T9" fmla="*/ 6 h 368"/>
                    <a:gd name="T10" fmla="*/ 256 w 382"/>
                    <a:gd name="T11" fmla="*/ 0 h 368"/>
                    <a:gd name="T12" fmla="*/ 280 w 382"/>
                    <a:gd name="T13" fmla="*/ 2 h 368"/>
                    <a:gd name="T14" fmla="*/ 312 w 382"/>
                    <a:gd name="T15" fmla="*/ 6 h 368"/>
                    <a:gd name="T16" fmla="*/ 338 w 382"/>
                    <a:gd name="T17" fmla="*/ 14 h 368"/>
                    <a:gd name="T18" fmla="*/ 358 w 382"/>
                    <a:gd name="T19" fmla="*/ 26 h 368"/>
                    <a:gd name="T20" fmla="*/ 370 w 382"/>
                    <a:gd name="T21" fmla="*/ 40 h 368"/>
                    <a:gd name="T22" fmla="*/ 378 w 382"/>
                    <a:gd name="T23" fmla="*/ 56 h 368"/>
                    <a:gd name="T24" fmla="*/ 382 w 382"/>
                    <a:gd name="T25" fmla="*/ 76 h 368"/>
                    <a:gd name="T26" fmla="*/ 378 w 382"/>
                    <a:gd name="T27" fmla="*/ 104 h 368"/>
                    <a:gd name="T28" fmla="*/ 362 w 382"/>
                    <a:gd name="T29" fmla="*/ 138 h 368"/>
                    <a:gd name="T30" fmla="*/ 330 w 382"/>
                    <a:gd name="T31" fmla="*/ 180 h 368"/>
                    <a:gd name="T32" fmla="*/ 278 w 382"/>
                    <a:gd name="T33" fmla="*/ 232 h 368"/>
                    <a:gd name="T34" fmla="*/ 204 w 382"/>
                    <a:gd name="T35" fmla="*/ 294 h 368"/>
                    <a:gd name="T36" fmla="*/ 100 w 382"/>
                    <a:gd name="T37" fmla="*/ 368 h 368"/>
                    <a:gd name="T38" fmla="*/ 30 w 382"/>
                    <a:gd name="T39" fmla="*/ 300 h 368"/>
                    <a:gd name="T40" fmla="*/ 238 w 382"/>
                    <a:gd name="T41" fmla="*/ 238 h 368"/>
                    <a:gd name="T42" fmla="*/ 246 w 382"/>
                    <a:gd name="T43" fmla="*/ 226 h 368"/>
                    <a:gd name="T44" fmla="*/ 260 w 382"/>
                    <a:gd name="T45" fmla="*/ 198 h 368"/>
                    <a:gd name="T46" fmla="*/ 262 w 382"/>
                    <a:gd name="T47" fmla="*/ 184 h 368"/>
                    <a:gd name="T48" fmla="*/ 256 w 382"/>
                    <a:gd name="T49" fmla="*/ 172 h 368"/>
                    <a:gd name="T50" fmla="*/ 244 w 382"/>
                    <a:gd name="T51" fmla="*/ 162 h 368"/>
                    <a:gd name="T52" fmla="*/ 220 w 382"/>
                    <a:gd name="T53" fmla="*/ 158 h 368"/>
                    <a:gd name="T54" fmla="*/ 168 w 382"/>
                    <a:gd name="T55" fmla="*/ 156 h 368"/>
                    <a:gd name="T56" fmla="*/ 98 w 382"/>
                    <a:gd name="T57" fmla="*/ 160 h 368"/>
                    <a:gd name="T58" fmla="*/ 94 w 382"/>
                    <a:gd name="T59" fmla="*/ 152 h 368"/>
                    <a:gd name="T60" fmla="*/ 88 w 382"/>
                    <a:gd name="T61" fmla="*/ 132 h 368"/>
                    <a:gd name="T62" fmla="*/ 88 w 382"/>
                    <a:gd name="T63" fmla="*/ 108 h 368"/>
                    <a:gd name="T64" fmla="*/ 96 w 382"/>
                    <a:gd name="T65" fmla="*/ 90 h 368"/>
                    <a:gd name="T66" fmla="*/ 100 w 382"/>
                    <a:gd name="T67" fmla="*/ 84 h 36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82"/>
                    <a:gd name="T103" fmla="*/ 0 h 368"/>
                    <a:gd name="T104" fmla="*/ 382 w 382"/>
                    <a:gd name="T105" fmla="*/ 368 h 36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82" h="368">
                      <a:moveTo>
                        <a:pt x="100" y="84"/>
                      </a:moveTo>
                      <a:lnTo>
                        <a:pt x="100" y="84"/>
                      </a:lnTo>
                      <a:lnTo>
                        <a:pt x="110" y="70"/>
                      </a:lnTo>
                      <a:lnTo>
                        <a:pt x="122" y="56"/>
                      </a:lnTo>
                      <a:lnTo>
                        <a:pt x="140" y="40"/>
                      </a:lnTo>
                      <a:lnTo>
                        <a:pt x="152" y="32"/>
                      </a:lnTo>
                      <a:lnTo>
                        <a:pt x="164" y="24"/>
                      </a:lnTo>
                      <a:lnTo>
                        <a:pt x="180" y="18"/>
                      </a:lnTo>
                      <a:lnTo>
                        <a:pt x="196" y="10"/>
                      </a:lnTo>
                      <a:lnTo>
                        <a:pt x="214" y="6"/>
                      </a:lnTo>
                      <a:lnTo>
                        <a:pt x="234" y="2"/>
                      </a:lnTo>
                      <a:lnTo>
                        <a:pt x="256" y="0"/>
                      </a:lnTo>
                      <a:lnTo>
                        <a:pt x="280" y="2"/>
                      </a:lnTo>
                      <a:lnTo>
                        <a:pt x="296" y="2"/>
                      </a:lnTo>
                      <a:lnTo>
                        <a:pt x="312" y="6"/>
                      </a:lnTo>
                      <a:lnTo>
                        <a:pt x="326" y="10"/>
                      </a:lnTo>
                      <a:lnTo>
                        <a:pt x="338" y="14"/>
                      </a:lnTo>
                      <a:lnTo>
                        <a:pt x="350" y="20"/>
                      </a:lnTo>
                      <a:lnTo>
                        <a:pt x="358" y="26"/>
                      </a:lnTo>
                      <a:lnTo>
                        <a:pt x="364" y="32"/>
                      </a:lnTo>
                      <a:lnTo>
                        <a:pt x="370" y="40"/>
                      </a:lnTo>
                      <a:lnTo>
                        <a:pt x="378" y="56"/>
                      </a:lnTo>
                      <a:lnTo>
                        <a:pt x="380" y="66"/>
                      </a:lnTo>
                      <a:lnTo>
                        <a:pt x="382" y="76"/>
                      </a:lnTo>
                      <a:lnTo>
                        <a:pt x="380" y="90"/>
                      </a:lnTo>
                      <a:lnTo>
                        <a:pt x="378" y="104"/>
                      </a:lnTo>
                      <a:lnTo>
                        <a:pt x="372" y="120"/>
                      </a:lnTo>
                      <a:lnTo>
                        <a:pt x="362" y="138"/>
                      </a:lnTo>
                      <a:lnTo>
                        <a:pt x="348" y="158"/>
                      </a:lnTo>
                      <a:lnTo>
                        <a:pt x="330" y="180"/>
                      </a:lnTo>
                      <a:lnTo>
                        <a:pt x="308" y="204"/>
                      </a:lnTo>
                      <a:lnTo>
                        <a:pt x="278" y="232"/>
                      </a:lnTo>
                      <a:lnTo>
                        <a:pt x="244" y="262"/>
                      </a:lnTo>
                      <a:lnTo>
                        <a:pt x="204" y="294"/>
                      </a:lnTo>
                      <a:lnTo>
                        <a:pt x="156" y="330"/>
                      </a:lnTo>
                      <a:lnTo>
                        <a:pt x="100" y="368"/>
                      </a:lnTo>
                      <a:lnTo>
                        <a:pt x="0" y="312"/>
                      </a:lnTo>
                      <a:lnTo>
                        <a:pt x="30" y="300"/>
                      </a:lnTo>
                      <a:lnTo>
                        <a:pt x="100" y="340"/>
                      </a:lnTo>
                      <a:lnTo>
                        <a:pt x="238" y="238"/>
                      </a:lnTo>
                      <a:lnTo>
                        <a:pt x="246" y="226"/>
                      </a:lnTo>
                      <a:lnTo>
                        <a:pt x="254" y="214"/>
                      </a:lnTo>
                      <a:lnTo>
                        <a:pt x="260" y="198"/>
                      </a:lnTo>
                      <a:lnTo>
                        <a:pt x="260" y="192"/>
                      </a:lnTo>
                      <a:lnTo>
                        <a:pt x="262" y="184"/>
                      </a:lnTo>
                      <a:lnTo>
                        <a:pt x="260" y="178"/>
                      </a:lnTo>
                      <a:lnTo>
                        <a:pt x="256" y="172"/>
                      </a:lnTo>
                      <a:lnTo>
                        <a:pt x="252" y="166"/>
                      </a:lnTo>
                      <a:lnTo>
                        <a:pt x="244" y="162"/>
                      </a:lnTo>
                      <a:lnTo>
                        <a:pt x="234" y="158"/>
                      </a:lnTo>
                      <a:lnTo>
                        <a:pt x="220" y="158"/>
                      </a:lnTo>
                      <a:lnTo>
                        <a:pt x="168" y="156"/>
                      </a:lnTo>
                      <a:lnTo>
                        <a:pt x="128" y="158"/>
                      </a:lnTo>
                      <a:lnTo>
                        <a:pt x="98" y="160"/>
                      </a:lnTo>
                      <a:lnTo>
                        <a:pt x="94" y="152"/>
                      </a:lnTo>
                      <a:lnTo>
                        <a:pt x="90" y="144"/>
                      </a:lnTo>
                      <a:lnTo>
                        <a:pt x="88" y="132"/>
                      </a:lnTo>
                      <a:lnTo>
                        <a:pt x="86" y="120"/>
                      </a:lnTo>
                      <a:lnTo>
                        <a:pt x="88" y="108"/>
                      </a:lnTo>
                      <a:lnTo>
                        <a:pt x="92" y="96"/>
                      </a:lnTo>
                      <a:lnTo>
                        <a:pt x="96" y="90"/>
                      </a:lnTo>
                      <a:lnTo>
                        <a:pt x="100" y="84"/>
                      </a:lnTo>
                      <a:close/>
                    </a:path>
                  </a:pathLst>
                </a:custGeom>
                <a:solidFill>
                  <a:srgbClr val="FCC0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69" name="Freeform 262"/>
                <p:cNvSpPr>
                  <a:spLocks/>
                </p:cNvSpPr>
                <p:nvPr/>
              </p:nvSpPr>
              <p:spPr bwMode="auto">
                <a:xfrm>
                  <a:off x="2675" y="2338"/>
                  <a:ext cx="210" cy="168"/>
                </a:xfrm>
                <a:custGeom>
                  <a:avLst/>
                  <a:gdLst>
                    <a:gd name="T0" fmla="*/ 210 w 210"/>
                    <a:gd name="T1" fmla="*/ 38 h 168"/>
                    <a:gd name="T2" fmla="*/ 210 w 210"/>
                    <a:gd name="T3" fmla="*/ 38 h 168"/>
                    <a:gd name="T4" fmla="*/ 182 w 210"/>
                    <a:gd name="T5" fmla="*/ 24 h 168"/>
                    <a:gd name="T6" fmla="*/ 154 w 210"/>
                    <a:gd name="T7" fmla="*/ 14 h 168"/>
                    <a:gd name="T8" fmla="*/ 126 w 210"/>
                    <a:gd name="T9" fmla="*/ 4 h 168"/>
                    <a:gd name="T10" fmla="*/ 98 w 210"/>
                    <a:gd name="T11" fmla="*/ 0 h 168"/>
                    <a:gd name="T12" fmla="*/ 84 w 210"/>
                    <a:gd name="T13" fmla="*/ 0 h 168"/>
                    <a:gd name="T14" fmla="*/ 72 w 210"/>
                    <a:gd name="T15" fmla="*/ 0 h 168"/>
                    <a:gd name="T16" fmla="*/ 60 w 210"/>
                    <a:gd name="T17" fmla="*/ 2 h 168"/>
                    <a:gd name="T18" fmla="*/ 46 w 210"/>
                    <a:gd name="T19" fmla="*/ 6 h 168"/>
                    <a:gd name="T20" fmla="*/ 34 w 210"/>
                    <a:gd name="T21" fmla="*/ 10 h 168"/>
                    <a:gd name="T22" fmla="*/ 22 w 210"/>
                    <a:gd name="T23" fmla="*/ 18 h 168"/>
                    <a:gd name="T24" fmla="*/ 12 w 210"/>
                    <a:gd name="T25" fmla="*/ 28 h 168"/>
                    <a:gd name="T26" fmla="*/ 0 w 210"/>
                    <a:gd name="T27" fmla="*/ 38 h 168"/>
                    <a:gd name="T28" fmla="*/ 162 w 210"/>
                    <a:gd name="T29" fmla="*/ 168 h 168"/>
                    <a:gd name="T30" fmla="*/ 162 w 210"/>
                    <a:gd name="T31" fmla="*/ 168 h 168"/>
                    <a:gd name="T32" fmla="*/ 180 w 210"/>
                    <a:gd name="T33" fmla="*/ 116 h 168"/>
                    <a:gd name="T34" fmla="*/ 196 w 210"/>
                    <a:gd name="T35" fmla="*/ 72 h 168"/>
                    <a:gd name="T36" fmla="*/ 210 w 210"/>
                    <a:gd name="T37" fmla="*/ 38 h 168"/>
                    <a:gd name="T38" fmla="*/ 210 w 210"/>
                    <a:gd name="T39" fmla="*/ 38 h 16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10"/>
                    <a:gd name="T61" fmla="*/ 0 h 168"/>
                    <a:gd name="T62" fmla="*/ 210 w 210"/>
                    <a:gd name="T63" fmla="*/ 168 h 16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10" h="168">
                      <a:moveTo>
                        <a:pt x="210" y="38"/>
                      </a:moveTo>
                      <a:lnTo>
                        <a:pt x="210" y="38"/>
                      </a:lnTo>
                      <a:lnTo>
                        <a:pt x="182" y="24"/>
                      </a:lnTo>
                      <a:lnTo>
                        <a:pt x="154" y="14"/>
                      </a:lnTo>
                      <a:lnTo>
                        <a:pt x="126" y="4"/>
                      </a:lnTo>
                      <a:lnTo>
                        <a:pt x="98" y="0"/>
                      </a:lnTo>
                      <a:lnTo>
                        <a:pt x="84" y="0"/>
                      </a:lnTo>
                      <a:lnTo>
                        <a:pt x="72" y="0"/>
                      </a:lnTo>
                      <a:lnTo>
                        <a:pt x="60" y="2"/>
                      </a:lnTo>
                      <a:lnTo>
                        <a:pt x="46" y="6"/>
                      </a:lnTo>
                      <a:lnTo>
                        <a:pt x="34" y="10"/>
                      </a:lnTo>
                      <a:lnTo>
                        <a:pt x="22" y="18"/>
                      </a:lnTo>
                      <a:lnTo>
                        <a:pt x="12" y="28"/>
                      </a:lnTo>
                      <a:lnTo>
                        <a:pt x="0" y="38"/>
                      </a:lnTo>
                      <a:lnTo>
                        <a:pt x="162" y="168"/>
                      </a:lnTo>
                      <a:lnTo>
                        <a:pt x="180" y="116"/>
                      </a:lnTo>
                      <a:lnTo>
                        <a:pt x="196" y="72"/>
                      </a:lnTo>
                      <a:lnTo>
                        <a:pt x="210" y="38"/>
                      </a:lnTo>
                      <a:close/>
                    </a:path>
                  </a:pathLst>
                </a:custGeom>
                <a:solidFill>
                  <a:srgbClr val="4545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70" name="Freeform 263"/>
                <p:cNvSpPr>
                  <a:spLocks/>
                </p:cNvSpPr>
                <p:nvPr/>
              </p:nvSpPr>
              <p:spPr bwMode="auto">
                <a:xfrm>
                  <a:off x="2359" y="2090"/>
                  <a:ext cx="544" cy="296"/>
                </a:xfrm>
                <a:custGeom>
                  <a:avLst/>
                  <a:gdLst>
                    <a:gd name="T0" fmla="*/ 526 w 544"/>
                    <a:gd name="T1" fmla="*/ 286 h 296"/>
                    <a:gd name="T2" fmla="*/ 526 w 544"/>
                    <a:gd name="T3" fmla="*/ 286 h 296"/>
                    <a:gd name="T4" fmla="*/ 526 w 544"/>
                    <a:gd name="T5" fmla="*/ 280 h 296"/>
                    <a:gd name="T6" fmla="*/ 524 w 544"/>
                    <a:gd name="T7" fmla="*/ 276 h 296"/>
                    <a:gd name="T8" fmla="*/ 522 w 544"/>
                    <a:gd name="T9" fmla="*/ 272 h 296"/>
                    <a:gd name="T10" fmla="*/ 522 w 544"/>
                    <a:gd name="T11" fmla="*/ 272 h 296"/>
                    <a:gd name="T12" fmla="*/ 522 w 544"/>
                    <a:gd name="T13" fmla="*/ 272 h 296"/>
                    <a:gd name="T14" fmla="*/ 524 w 544"/>
                    <a:gd name="T15" fmla="*/ 270 h 296"/>
                    <a:gd name="T16" fmla="*/ 526 w 544"/>
                    <a:gd name="T17" fmla="*/ 266 h 296"/>
                    <a:gd name="T18" fmla="*/ 530 w 544"/>
                    <a:gd name="T19" fmla="*/ 250 h 296"/>
                    <a:gd name="T20" fmla="*/ 538 w 544"/>
                    <a:gd name="T21" fmla="*/ 208 h 296"/>
                    <a:gd name="T22" fmla="*/ 544 w 544"/>
                    <a:gd name="T23" fmla="*/ 146 h 296"/>
                    <a:gd name="T24" fmla="*/ 544 w 544"/>
                    <a:gd name="T25" fmla="*/ 146 h 296"/>
                    <a:gd name="T26" fmla="*/ 508 w 544"/>
                    <a:gd name="T27" fmla="*/ 144 h 296"/>
                    <a:gd name="T28" fmla="*/ 424 w 544"/>
                    <a:gd name="T29" fmla="*/ 142 h 296"/>
                    <a:gd name="T30" fmla="*/ 378 w 544"/>
                    <a:gd name="T31" fmla="*/ 138 h 296"/>
                    <a:gd name="T32" fmla="*/ 336 w 544"/>
                    <a:gd name="T33" fmla="*/ 132 h 296"/>
                    <a:gd name="T34" fmla="*/ 302 w 544"/>
                    <a:gd name="T35" fmla="*/ 124 h 296"/>
                    <a:gd name="T36" fmla="*/ 290 w 544"/>
                    <a:gd name="T37" fmla="*/ 120 h 296"/>
                    <a:gd name="T38" fmla="*/ 282 w 544"/>
                    <a:gd name="T39" fmla="*/ 116 h 296"/>
                    <a:gd name="T40" fmla="*/ 310 w 544"/>
                    <a:gd name="T41" fmla="*/ 18 h 296"/>
                    <a:gd name="T42" fmla="*/ 310 w 544"/>
                    <a:gd name="T43" fmla="*/ 18 h 296"/>
                    <a:gd name="T44" fmla="*/ 304 w 544"/>
                    <a:gd name="T45" fmla="*/ 14 h 296"/>
                    <a:gd name="T46" fmla="*/ 288 w 544"/>
                    <a:gd name="T47" fmla="*/ 8 h 296"/>
                    <a:gd name="T48" fmla="*/ 270 w 544"/>
                    <a:gd name="T49" fmla="*/ 2 h 296"/>
                    <a:gd name="T50" fmla="*/ 262 w 544"/>
                    <a:gd name="T51" fmla="*/ 0 h 296"/>
                    <a:gd name="T52" fmla="*/ 252 w 544"/>
                    <a:gd name="T53" fmla="*/ 2 h 296"/>
                    <a:gd name="T54" fmla="*/ 236 w 544"/>
                    <a:gd name="T55" fmla="*/ 20 h 296"/>
                    <a:gd name="T56" fmla="*/ 0 w 544"/>
                    <a:gd name="T57" fmla="*/ 0 h 296"/>
                    <a:gd name="T58" fmla="*/ 6 w 544"/>
                    <a:gd name="T59" fmla="*/ 26 h 296"/>
                    <a:gd name="T60" fmla="*/ 228 w 544"/>
                    <a:gd name="T61" fmla="*/ 72 h 296"/>
                    <a:gd name="T62" fmla="*/ 218 w 544"/>
                    <a:gd name="T63" fmla="*/ 148 h 296"/>
                    <a:gd name="T64" fmla="*/ 218 w 544"/>
                    <a:gd name="T65" fmla="*/ 148 h 296"/>
                    <a:gd name="T66" fmla="*/ 232 w 544"/>
                    <a:gd name="T67" fmla="*/ 158 h 296"/>
                    <a:gd name="T68" fmla="*/ 246 w 544"/>
                    <a:gd name="T69" fmla="*/ 170 h 296"/>
                    <a:gd name="T70" fmla="*/ 262 w 544"/>
                    <a:gd name="T71" fmla="*/ 188 h 296"/>
                    <a:gd name="T72" fmla="*/ 278 w 544"/>
                    <a:gd name="T73" fmla="*/ 208 h 296"/>
                    <a:gd name="T74" fmla="*/ 286 w 544"/>
                    <a:gd name="T75" fmla="*/ 220 h 296"/>
                    <a:gd name="T76" fmla="*/ 292 w 544"/>
                    <a:gd name="T77" fmla="*/ 234 h 296"/>
                    <a:gd name="T78" fmla="*/ 296 w 544"/>
                    <a:gd name="T79" fmla="*/ 248 h 296"/>
                    <a:gd name="T80" fmla="*/ 300 w 544"/>
                    <a:gd name="T81" fmla="*/ 264 h 296"/>
                    <a:gd name="T82" fmla="*/ 302 w 544"/>
                    <a:gd name="T83" fmla="*/ 280 h 296"/>
                    <a:gd name="T84" fmla="*/ 302 w 544"/>
                    <a:gd name="T85" fmla="*/ 296 h 296"/>
                    <a:gd name="T86" fmla="*/ 316 w 544"/>
                    <a:gd name="T87" fmla="*/ 286 h 296"/>
                    <a:gd name="T88" fmla="*/ 316 w 544"/>
                    <a:gd name="T89" fmla="*/ 286 h 296"/>
                    <a:gd name="T90" fmla="*/ 328 w 544"/>
                    <a:gd name="T91" fmla="*/ 276 h 296"/>
                    <a:gd name="T92" fmla="*/ 338 w 544"/>
                    <a:gd name="T93" fmla="*/ 266 h 296"/>
                    <a:gd name="T94" fmla="*/ 350 w 544"/>
                    <a:gd name="T95" fmla="*/ 258 h 296"/>
                    <a:gd name="T96" fmla="*/ 362 w 544"/>
                    <a:gd name="T97" fmla="*/ 254 h 296"/>
                    <a:gd name="T98" fmla="*/ 376 w 544"/>
                    <a:gd name="T99" fmla="*/ 250 h 296"/>
                    <a:gd name="T100" fmla="*/ 388 w 544"/>
                    <a:gd name="T101" fmla="*/ 248 h 296"/>
                    <a:gd name="T102" fmla="*/ 400 w 544"/>
                    <a:gd name="T103" fmla="*/ 248 h 296"/>
                    <a:gd name="T104" fmla="*/ 414 w 544"/>
                    <a:gd name="T105" fmla="*/ 248 h 296"/>
                    <a:gd name="T106" fmla="*/ 442 w 544"/>
                    <a:gd name="T107" fmla="*/ 252 h 296"/>
                    <a:gd name="T108" fmla="*/ 470 w 544"/>
                    <a:gd name="T109" fmla="*/ 262 h 296"/>
                    <a:gd name="T110" fmla="*/ 498 w 544"/>
                    <a:gd name="T111" fmla="*/ 272 h 296"/>
                    <a:gd name="T112" fmla="*/ 526 w 544"/>
                    <a:gd name="T113" fmla="*/ 286 h 296"/>
                    <a:gd name="T114" fmla="*/ 526 w 544"/>
                    <a:gd name="T115" fmla="*/ 286 h 29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544"/>
                    <a:gd name="T175" fmla="*/ 0 h 296"/>
                    <a:gd name="T176" fmla="*/ 544 w 544"/>
                    <a:gd name="T177" fmla="*/ 296 h 29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544" h="296">
                      <a:moveTo>
                        <a:pt x="526" y="286"/>
                      </a:moveTo>
                      <a:lnTo>
                        <a:pt x="526" y="286"/>
                      </a:lnTo>
                      <a:lnTo>
                        <a:pt x="526" y="280"/>
                      </a:lnTo>
                      <a:lnTo>
                        <a:pt x="524" y="276"/>
                      </a:lnTo>
                      <a:lnTo>
                        <a:pt x="522" y="272"/>
                      </a:lnTo>
                      <a:lnTo>
                        <a:pt x="524" y="270"/>
                      </a:lnTo>
                      <a:lnTo>
                        <a:pt x="526" y="266"/>
                      </a:lnTo>
                      <a:lnTo>
                        <a:pt x="530" y="250"/>
                      </a:lnTo>
                      <a:lnTo>
                        <a:pt x="538" y="208"/>
                      </a:lnTo>
                      <a:lnTo>
                        <a:pt x="544" y="146"/>
                      </a:lnTo>
                      <a:lnTo>
                        <a:pt x="508" y="144"/>
                      </a:lnTo>
                      <a:lnTo>
                        <a:pt x="424" y="142"/>
                      </a:lnTo>
                      <a:lnTo>
                        <a:pt x="378" y="138"/>
                      </a:lnTo>
                      <a:lnTo>
                        <a:pt x="336" y="132"/>
                      </a:lnTo>
                      <a:lnTo>
                        <a:pt x="302" y="124"/>
                      </a:lnTo>
                      <a:lnTo>
                        <a:pt x="290" y="120"/>
                      </a:lnTo>
                      <a:lnTo>
                        <a:pt x="282" y="116"/>
                      </a:lnTo>
                      <a:lnTo>
                        <a:pt x="310" y="18"/>
                      </a:lnTo>
                      <a:lnTo>
                        <a:pt x="304" y="14"/>
                      </a:lnTo>
                      <a:lnTo>
                        <a:pt x="288" y="8"/>
                      </a:lnTo>
                      <a:lnTo>
                        <a:pt x="270" y="2"/>
                      </a:lnTo>
                      <a:lnTo>
                        <a:pt x="262" y="0"/>
                      </a:lnTo>
                      <a:lnTo>
                        <a:pt x="252" y="2"/>
                      </a:lnTo>
                      <a:lnTo>
                        <a:pt x="236" y="20"/>
                      </a:lnTo>
                      <a:lnTo>
                        <a:pt x="0" y="0"/>
                      </a:lnTo>
                      <a:lnTo>
                        <a:pt x="6" y="26"/>
                      </a:lnTo>
                      <a:lnTo>
                        <a:pt x="228" y="72"/>
                      </a:lnTo>
                      <a:lnTo>
                        <a:pt x="218" y="148"/>
                      </a:lnTo>
                      <a:lnTo>
                        <a:pt x="232" y="158"/>
                      </a:lnTo>
                      <a:lnTo>
                        <a:pt x="246" y="170"/>
                      </a:lnTo>
                      <a:lnTo>
                        <a:pt x="262" y="188"/>
                      </a:lnTo>
                      <a:lnTo>
                        <a:pt x="278" y="208"/>
                      </a:lnTo>
                      <a:lnTo>
                        <a:pt x="286" y="220"/>
                      </a:lnTo>
                      <a:lnTo>
                        <a:pt x="292" y="234"/>
                      </a:lnTo>
                      <a:lnTo>
                        <a:pt x="296" y="248"/>
                      </a:lnTo>
                      <a:lnTo>
                        <a:pt x="300" y="264"/>
                      </a:lnTo>
                      <a:lnTo>
                        <a:pt x="302" y="280"/>
                      </a:lnTo>
                      <a:lnTo>
                        <a:pt x="302" y="296"/>
                      </a:lnTo>
                      <a:lnTo>
                        <a:pt x="316" y="286"/>
                      </a:lnTo>
                      <a:lnTo>
                        <a:pt x="328" y="276"/>
                      </a:lnTo>
                      <a:lnTo>
                        <a:pt x="338" y="266"/>
                      </a:lnTo>
                      <a:lnTo>
                        <a:pt x="350" y="258"/>
                      </a:lnTo>
                      <a:lnTo>
                        <a:pt x="362" y="254"/>
                      </a:lnTo>
                      <a:lnTo>
                        <a:pt x="376" y="250"/>
                      </a:lnTo>
                      <a:lnTo>
                        <a:pt x="388" y="248"/>
                      </a:lnTo>
                      <a:lnTo>
                        <a:pt x="400" y="248"/>
                      </a:lnTo>
                      <a:lnTo>
                        <a:pt x="414" y="248"/>
                      </a:lnTo>
                      <a:lnTo>
                        <a:pt x="442" y="252"/>
                      </a:lnTo>
                      <a:lnTo>
                        <a:pt x="470" y="262"/>
                      </a:lnTo>
                      <a:lnTo>
                        <a:pt x="498" y="272"/>
                      </a:lnTo>
                      <a:lnTo>
                        <a:pt x="526" y="286"/>
                      </a:lnTo>
                      <a:close/>
                    </a:path>
                  </a:pathLst>
                </a:custGeom>
                <a:solidFill>
                  <a:srgbClr val="FCC0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71" name="Freeform 264"/>
                <p:cNvSpPr>
                  <a:spLocks/>
                </p:cNvSpPr>
                <p:nvPr/>
              </p:nvSpPr>
              <p:spPr bwMode="auto">
                <a:xfrm>
                  <a:off x="2631" y="2130"/>
                  <a:ext cx="260" cy="124"/>
                </a:xfrm>
                <a:custGeom>
                  <a:avLst/>
                  <a:gdLst>
                    <a:gd name="T0" fmla="*/ 18 w 260"/>
                    <a:gd name="T1" fmla="*/ 10 h 124"/>
                    <a:gd name="T2" fmla="*/ 18 w 260"/>
                    <a:gd name="T3" fmla="*/ 10 h 124"/>
                    <a:gd name="T4" fmla="*/ 14 w 260"/>
                    <a:gd name="T5" fmla="*/ 16 h 124"/>
                    <a:gd name="T6" fmla="*/ 10 w 260"/>
                    <a:gd name="T7" fmla="*/ 22 h 124"/>
                    <a:gd name="T8" fmla="*/ 6 w 260"/>
                    <a:gd name="T9" fmla="*/ 30 h 124"/>
                    <a:gd name="T10" fmla="*/ 2 w 260"/>
                    <a:gd name="T11" fmla="*/ 40 h 124"/>
                    <a:gd name="T12" fmla="*/ 0 w 260"/>
                    <a:gd name="T13" fmla="*/ 50 h 124"/>
                    <a:gd name="T14" fmla="*/ 2 w 260"/>
                    <a:gd name="T15" fmla="*/ 62 h 124"/>
                    <a:gd name="T16" fmla="*/ 8 w 260"/>
                    <a:gd name="T17" fmla="*/ 74 h 124"/>
                    <a:gd name="T18" fmla="*/ 8 w 260"/>
                    <a:gd name="T19" fmla="*/ 74 h 124"/>
                    <a:gd name="T20" fmla="*/ 14 w 260"/>
                    <a:gd name="T21" fmla="*/ 82 h 124"/>
                    <a:gd name="T22" fmla="*/ 22 w 260"/>
                    <a:gd name="T23" fmla="*/ 88 h 124"/>
                    <a:gd name="T24" fmla="*/ 44 w 260"/>
                    <a:gd name="T25" fmla="*/ 100 h 124"/>
                    <a:gd name="T26" fmla="*/ 70 w 260"/>
                    <a:gd name="T27" fmla="*/ 110 h 124"/>
                    <a:gd name="T28" fmla="*/ 102 w 260"/>
                    <a:gd name="T29" fmla="*/ 118 h 124"/>
                    <a:gd name="T30" fmla="*/ 136 w 260"/>
                    <a:gd name="T31" fmla="*/ 122 h 124"/>
                    <a:gd name="T32" fmla="*/ 170 w 260"/>
                    <a:gd name="T33" fmla="*/ 124 h 124"/>
                    <a:gd name="T34" fmla="*/ 202 w 260"/>
                    <a:gd name="T35" fmla="*/ 122 h 124"/>
                    <a:gd name="T36" fmla="*/ 216 w 260"/>
                    <a:gd name="T37" fmla="*/ 118 h 124"/>
                    <a:gd name="T38" fmla="*/ 230 w 260"/>
                    <a:gd name="T39" fmla="*/ 114 h 124"/>
                    <a:gd name="T40" fmla="*/ 230 w 260"/>
                    <a:gd name="T41" fmla="*/ 114 h 124"/>
                    <a:gd name="T42" fmla="*/ 250 w 260"/>
                    <a:gd name="T43" fmla="*/ 106 h 124"/>
                    <a:gd name="T44" fmla="*/ 260 w 260"/>
                    <a:gd name="T45" fmla="*/ 100 h 124"/>
                    <a:gd name="T46" fmla="*/ 260 w 260"/>
                    <a:gd name="T47" fmla="*/ 96 h 124"/>
                    <a:gd name="T48" fmla="*/ 260 w 260"/>
                    <a:gd name="T49" fmla="*/ 94 h 124"/>
                    <a:gd name="T50" fmla="*/ 254 w 260"/>
                    <a:gd name="T51" fmla="*/ 92 h 124"/>
                    <a:gd name="T52" fmla="*/ 246 w 260"/>
                    <a:gd name="T53" fmla="*/ 90 h 124"/>
                    <a:gd name="T54" fmla="*/ 234 w 260"/>
                    <a:gd name="T55" fmla="*/ 88 h 124"/>
                    <a:gd name="T56" fmla="*/ 212 w 260"/>
                    <a:gd name="T57" fmla="*/ 90 h 124"/>
                    <a:gd name="T58" fmla="*/ 212 w 260"/>
                    <a:gd name="T59" fmla="*/ 90 h 124"/>
                    <a:gd name="T60" fmla="*/ 200 w 260"/>
                    <a:gd name="T61" fmla="*/ 88 h 124"/>
                    <a:gd name="T62" fmla="*/ 182 w 260"/>
                    <a:gd name="T63" fmla="*/ 86 h 124"/>
                    <a:gd name="T64" fmla="*/ 134 w 260"/>
                    <a:gd name="T65" fmla="*/ 80 h 124"/>
                    <a:gd name="T66" fmla="*/ 74 w 260"/>
                    <a:gd name="T67" fmla="*/ 70 h 124"/>
                    <a:gd name="T68" fmla="*/ 74 w 260"/>
                    <a:gd name="T69" fmla="*/ 70 h 124"/>
                    <a:gd name="T70" fmla="*/ 70 w 260"/>
                    <a:gd name="T71" fmla="*/ 54 h 124"/>
                    <a:gd name="T72" fmla="*/ 66 w 260"/>
                    <a:gd name="T73" fmla="*/ 40 h 124"/>
                    <a:gd name="T74" fmla="*/ 60 w 260"/>
                    <a:gd name="T75" fmla="*/ 24 h 124"/>
                    <a:gd name="T76" fmla="*/ 52 w 260"/>
                    <a:gd name="T77" fmla="*/ 10 h 124"/>
                    <a:gd name="T78" fmla="*/ 48 w 260"/>
                    <a:gd name="T79" fmla="*/ 6 h 124"/>
                    <a:gd name="T80" fmla="*/ 44 w 260"/>
                    <a:gd name="T81" fmla="*/ 2 h 124"/>
                    <a:gd name="T82" fmla="*/ 38 w 260"/>
                    <a:gd name="T83" fmla="*/ 0 h 124"/>
                    <a:gd name="T84" fmla="*/ 32 w 260"/>
                    <a:gd name="T85" fmla="*/ 0 h 124"/>
                    <a:gd name="T86" fmla="*/ 26 w 260"/>
                    <a:gd name="T87" fmla="*/ 4 h 124"/>
                    <a:gd name="T88" fmla="*/ 18 w 260"/>
                    <a:gd name="T89" fmla="*/ 10 h 124"/>
                    <a:gd name="T90" fmla="*/ 18 w 260"/>
                    <a:gd name="T91" fmla="*/ 10 h 12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60"/>
                    <a:gd name="T139" fmla="*/ 0 h 124"/>
                    <a:gd name="T140" fmla="*/ 260 w 260"/>
                    <a:gd name="T141" fmla="*/ 124 h 12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60" h="124">
                      <a:moveTo>
                        <a:pt x="18" y="10"/>
                      </a:moveTo>
                      <a:lnTo>
                        <a:pt x="18" y="10"/>
                      </a:lnTo>
                      <a:lnTo>
                        <a:pt x="14" y="16"/>
                      </a:lnTo>
                      <a:lnTo>
                        <a:pt x="10" y="22"/>
                      </a:lnTo>
                      <a:lnTo>
                        <a:pt x="6" y="30"/>
                      </a:lnTo>
                      <a:lnTo>
                        <a:pt x="2" y="40"/>
                      </a:lnTo>
                      <a:lnTo>
                        <a:pt x="0" y="50"/>
                      </a:lnTo>
                      <a:lnTo>
                        <a:pt x="2" y="62"/>
                      </a:lnTo>
                      <a:lnTo>
                        <a:pt x="8" y="74"/>
                      </a:lnTo>
                      <a:lnTo>
                        <a:pt x="14" y="82"/>
                      </a:lnTo>
                      <a:lnTo>
                        <a:pt x="22" y="88"/>
                      </a:lnTo>
                      <a:lnTo>
                        <a:pt x="44" y="100"/>
                      </a:lnTo>
                      <a:lnTo>
                        <a:pt x="70" y="110"/>
                      </a:lnTo>
                      <a:lnTo>
                        <a:pt x="102" y="118"/>
                      </a:lnTo>
                      <a:lnTo>
                        <a:pt x="136" y="122"/>
                      </a:lnTo>
                      <a:lnTo>
                        <a:pt x="170" y="124"/>
                      </a:lnTo>
                      <a:lnTo>
                        <a:pt x="202" y="122"/>
                      </a:lnTo>
                      <a:lnTo>
                        <a:pt x="216" y="118"/>
                      </a:lnTo>
                      <a:lnTo>
                        <a:pt x="230" y="114"/>
                      </a:lnTo>
                      <a:lnTo>
                        <a:pt x="250" y="106"/>
                      </a:lnTo>
                      <a:lnTo>
                        <a:pt x="260" y="100"/>
                      </a:lnTo>
                      <a:lnTo>
                        <a:pt x="260" y="96"/>
                      </a:lnTo>
                      <a:lnTo>
                        <a:pt x="260" y="94"/>
                      </a:lnTo>
                      <a:lnTo>
                        <a:pt x="254" y="92"/>
                      </a:lnTo>
                      <a:lnTo>
                        <a:pt x="246" y="90"/>
                      </a:lnTo>
                      <a:lnTo>
                        <a:pt x="234" y="88"/>
                      </a:lnTo>
                      <a:lnTo>
                        <a:pt x="212" y="90"/>
                      </a:lnTo>
                      <a:lnTo>
                        <a:pt x="200" y="88"/>
                      </a:lnTo>
                      <a:lnTo>
                        <a:pt x="182" y="86"/>
                      </a:lnTo>
                      <a:lnTo>
                        <a:pt x="134" y="80"/>
                      </a:lnTo>
                      <a:lnTo>
                        <a:pt x="74" y="70"/>
                      </a:lnTo>
                      <a:lnTo>
                        <a:pt x="70" y="54"/>
                      </a:lnTo>
                      <a:lnTo>
                        <a:pt x="66" y="40"/>
                      </a:lnTo>
                      <a:lnTo>
                        <a:pt x="60" y="24"/>
                      </a:lnTo>
                      <a:lnTo>
                        <a:pt x="52" y="10"/>
                      </a:lnTo>
                      <a:lnTo>
                        <a:pt x="48" y="6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lnTo>
                        <a:pt x="26" y="4"/>
                      </a:lnTo>
                      <a:lnTo>
                        <a:pt x="18" y="10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72" name="Freeform 265"/>
                <p:cNvSpPr>
                  <a:spLocks/>
                </p:cNvSpPr>
                <p:nvPr/>
              </p:nvSpPr>
              <p:spPr bwMode="auto">
                <a:xfrm>
                  <a:off x="2787" y="2312"/>
                  <a:ext cx="114" cy="44"/>
                </a:xfrm>
                <a:custGeom>
                  <a:avLst/>
                  <a:gdLst>
                    <a:gd name="T0" fmla="*/ 96 w 114"/>
                    <a:gd name="T1" fmla="*/ 44 h 44"/>
                    <a:gd name="T2" fmla="*/ 96 w 114"/>
                    <a:gd name="T3" fmla="*/ 44 h 44"/>
                    <a:gd name="T4" fmla="*/ 106 w 114"/>
                    <a:gd name="T5" fmla="*/ 28 h 44"/>
                    <a:gd name="T6" fmla="*/ 112 w 114"/>
                    <a:gd name="T7" fmla="*/ 16 h 44"/>
                    <a:gd name="T8" fmla="*/ 114 w 114"/>
                    <a:gd name="T9" fmla="*/ 10 h 44"/>
                    <a:gd name="T10" fmla="*/ 114 w 114"/>
                    <a:gd name="T11" fmla="*/ 6 h 44"/>
                    <a:gd name="T12" fmla="*/ 114 w 114"/>
                    <a:gd name="T13" fmla="*/ 6 h 44"/>
                    <a:gd name="T14" fmla="*/ 60 w 114"/>
                    <a:gd name="T15" fmla="*/ 2 h 44"/>
                    <a:gd name="T16" fmla="*/ 22 w 114"/>
                    <a:gd name="T17" fmla="*/ 0 h 44"/>
                    <a:gd name="T18" fmla="*/ 8 w 114"/>
                    <a:gd name="T19" fmla="*/ 0 h 44"/>
                    <a:gd name="T20" fmla="*/ 0 w 114"/>
                    <a:gd name="T21" fmla="*/ 2 h 44"/>
                    <a:gd name="T22" fmla="*/ 0 w 114"/>
                    <a:gd name="T23" fmla="*/ 2 h 44"/>
                    <a:gd name="T24" fmla="*/ 40 w 114"/>
                    <a:gd name="T25" fmla="*/ 26 h 44"/>
                    <a:gd name="T26" fmla="*/ 66 w 114"/>
                    <a:gd name="T27" fmla="*/ 36 h 44"/>
                    <a:gd name="T28" fmla="*/ 82 w 114"/>
                    <a:gd name="T29" fmla="*/ 42 h 44"/>
                    <a:gd name="T30" fmla="*/ 96 w 114"/>
                    <a:gd name="T31" fmla="*/ 44 h 44"/>
                    <a:gd name="T32" fmla="*/ 96 w 114"/>
                    <a:gd name="T33" fmla="*/ 44 h 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4"/>
                    <a:gd name="T52" fmla="*/ 0 h 44"/>
                    <a:gd name="T53" fmla="*/ 114 w 114"/>
                    <a:gd name="T54" fmla="*/ 44 h 4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4" h="44">
                      <a:moveTo>
                        <a:pt x="96" y="44"/>
                      </a:moveTo>
                      <a:lnTo>
                        <a:pt x="96" y="44"/>
                      </a:lnTo>
                      <a:lnTo>
                        <a:pt x="106" y="28"/>
                      </a:lnTo>
                      <a:lnTo>
                        <a:pt x="112" y="16"/>
                      </a:lnTo>
                      <a:lnTo>
                        <a:pt x="114" y="10"/>
                      </a:lnTo>
                      <a:lnTo>
                        <a:pt x="114" y="6"/>
                      </a:lnTo>
                      <a:lnTo>
                        <a:pt x="60" y="2"/>
                      </a:lnTo>
                      <a:lnTo>
                        <a:pt x="22" y="0"/>
                      </a:ln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40" y="26"/>
                      </a:lnTo>
                      <a:lnTo>
                        <a:pt x="66" y="36"/>
                      </a:lnTo>
                      <a:lnTo>
                        <a:pt x="82" y="42"/>
                      </a:lnTo>
                      <a:lnTo>
                        <a:pt x="96" y="44"/>
                      </a:lnTo>
                      <a:close/>
                    </a:path>
                  </a:pathLst>
                </a:custGeom>
                <a:solidFill>
                  <a:srgbClr val="4545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73" name="Freeform 266"/>
                <p:cNvSpPr>
                  <a:spLocks/>
                </p:cNvSpPr>
                <p:nvPr/>
              </p:nvSpPr>
              <p:spPr bwMode="auto">
                <a:xfrm>
                  <a:off x="2659" y="2080"/>
                  <a:ext cx="32" cy="112"/>
                </a:xfrm>
                <a:custGeom>
                  <a:avLst/>
                  <a:gdLst>
                    <a:gd name="T0" fmla="*/ 10 w 32"/>
                    <a:gd name="T1" fmla="*/ 2 h 112"/>
                    <a:gd name="T2" fmla="*/ 0 w 32"/>
                    <a:gd name="T3" fmla="*/ 64 h 112"/>
                    <a:gd name="T4" fmla="*/ 24 w 32"/>
                    <a:gd name="T5" fmla="*/ 112 h 112"/>
                    <a:gd name="T6" fmla="*/ 32 w 32"/>
                    <a:gd name="T7" fmla="*/ 0 h 112"/>
                    <a:gd name="T8" fmla="*/ 10 w 32"/>
                    <a:gd name="T9" fmla="*/ 2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112"/>
                    <a:gd name="T17" fmla="*/ 32 w 32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112">
                      <a:moveTo>
                        <a:pt x="10" y="2"/>
                      </a:moveTo>
                      <a:lnTo>
                        <a:pt x="0" y="64"/>
                      </a:lnTo>
                      <a:lnTo>
                        <a:pt x="24" y="112"/>
                      </a:lnTo>
                      <a:lnTo>
                        <a:pt x="32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6476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74" name="Freeform 267"/>
                <p:cNvSpPr>
                  <a:spLocks noEditPoints="1"/>
                </p:cNvSpPr>
                <p:nvPr/>
              </p:nvSpPr>
              <p:spPr bwMode="auto">
                <a:xfrm>
                  <a:off x="2327" y="2220"/>
                  <a:ext cx="326" cy="326"/>
                </a:xfrm>
                <a:custGeom>
                  <a:avLst/>
                  <a:gdLst>
                    <a:gd name="T0" fmla="*/ 160 w 326"/>
                    <a:gd name="T1" fmla="*/ 0 h 326"/>
                    <a:gd name="T2" fmla="*/ 112 w 326"/>
                    <a:gd name="T3" fmla="*/ 8 h 326"/>
                    <a:gd name="T4" fmla="*/ 70 w 326"/>
                    <a:gd name="T5" fmla="*/ 28 h 326"/>
                    <a:gd name="T6" fmla="*/ 36 w 326"/>
                    <a:gd name="T7" fmla="*/ 60 h 326"/>
                    <a:gd name="T8" fmla="*/ 12 w 326"/>
                    <a:gd name="T9" fmla="*/ 102 h 326"/>
                    <a:gd name="T10" fmla="*/ 0 w 326"/>
                    <a:gd name="T11" fmla="*/ 150 h 326"/>
                    <a:gd name="T12" fmla="*/ 2 w 326"/>
                    <a:gd name="T13" fmla="*/ 182 h 326"/>
                    <a:gd name="T14" fmla="*/ 14 w 326"/>
                    <a:gd name="T15" fmla="*/ 228 h 326"/>
                    <a:gd name="T16" fmla="*/ 38 w 326"/>
                    <a:gd name="T17" fmla="*/ 268 h 326"/>
                    <a:gd name="T18" fmla="*/ 74 w 326"/>
                    <a:gd name="T19" fmla="*/ 300 h 326"/>
                    <a:gd name="T20" fmla="*/ 116 w 326"/>
                    <a:gd name="T21" fmla="*/ 320 h 326"/>
                    <a:gd name="T22" fmla="*/ 150 w 326"/>
                    <a:gd name="T23" fmla="*/ 326 h 326"/>
                    <a:gd name="T24" fmla="*/ 198 w 326"/>
                    <a:gd name="T25" fmla="*/ 322 h 326"/>
                    <a:gd name="T26" fmla="*/ 242 w 326"/>
                    <a:gd name="T27" fmla="*/ 306 h 326"/>
                    <a:gd name="T28" fmla="*/ 280 w 326"/>
                    <a:gd name="T29" fmla="*/ 278 h 326"/>
                    <a:gd name="T30" fmla="*/ 308 w 326"/>
                    <a:gd name="T31" fmla="*/ 240 h 326"/>
                    <a:gd name="T32" fmla="*/ 324 w 326"/>
                    <a:gd name="T33" fmla="*/ 194 h 326"/>
                    <a:gd name="T34" fmla="*/ 326 w 326"/>
                    <a:gd name="T35" fmla="*/ 160 h 326"/>
                    <a:gd name="T36" fmla="*/ 318 w 326"/>
                    <a:gd name="T37" fmla="*/ 112 h 326"/>
                    <a:gd name="T38" fmla="*/ 298 w 326"/>
                    <a:gd name="T39" fmla="*/ 70 h 326"/>
                    <a:gd name="T40" fmla="*/ 266 w 326"/>
                    <a:gd name="T41" fmla="*/ 36 h 326"/>
                    <a:gd name="T42" fmla="*/ 224 w 326"/>
                    <a:gd name="T43" fmla="*/ 12 h 326"/>
                    <a:gd name="T44" fmla="*/ 178 w 326"/>
                    <a:gd name="T45" fmla="*/ 0 h 326"/>
                    <a:gd name="T46" fmla="*/ 152 w 326"/>
                    <a:gd name="T47" fmla="*/ 290 h 326"/>
                    <a:gd name="T48" fmla="*/ 114 w 326"/>
                    <a:gd name="T49" fmla="*/ 282 h 326"/>
                    <a:gd name="T50" fmla="*/ 82 w 326"/>
                    <a:gd name="T51" fmla="*/ 262 h 326"/>
                    <a:gd name="T52" fmla="*/ 46 w 326"/>
                    <a:gd name="T53" fmla="*/ 214 h 326"/>
                    <a:gd name="T54" fmla="*/ 36 w 326"/>
                    <a:gd name="T55" fmla="*/ 178 h 326"/>
                    <a:gd name="T56" fmla="*/ 36 w 326"/>
                    <a:gd name="T57" fmla="*/ 152 h 326"/>
                    <a:gd name="T58" fmla="*/ 44 w 326"/>
                    <a:gd name="T59" fmla="*/ 114 h 326"/>
                    <a:gd name="T60" fmla="*/ 64 w 326"/>
                    <a:gd name="T61" fmla="*/ 82 h 326"/>
                    <a:gd name="T62" fmla="*/ 112 w 326"/>
                    <a:gd name="T63" fmla="*/ 46 h 326"/>
                    <a:gd name="T64" fmla="*/ 148 w 326"/>
                    <a:gd name="T65" fmla="*/ 36 h 326"/>
                    <a:gd name="T66" fmla="*/ 174 w 326"/>
                    <a:gd name="T67" fmla="*/ 36 h 326"/>
                    <a:gd name="T68" fmla="*/ 212 w 326"/>
                    <a:gd name="T69" fmla="*/ 44 h 326"/>
                    <a:gd name="T70" fmla="*/ 244 w 326"/>
                    <a:gd name="T71" fmla="*/ 64 h 326"/>
                    <a:gd name="T72" fmla="*/ 280 w 326"/>
                    <a:gd name="T73" fmla="*/ 112 h 326"/>
                    <a:gd name="T74" fmla="*/ 290 w 326"/>
                    <a:gd name="T75" fmla="*/ 148 h 326"/>
                    <a:gd name="T76" fmla="*/ 290 w 326"/>
                    <a:gd name="T77" fmla="*/ 174 h 326"/>
                    <a:gd name="T78" fmla="*/ 282 w 326"/>
                    <a:gd name="T79" fmla="*/ 212 h 326"/>
                    <a:gd name="T80" fmla="*/ 262 w 326"/>
                    <a:gd name="T81" fmla="*/ 244 h 326"/>
                    <a:gd name="T82" fmla="*/ 214 w 326"/>
                    <a:gd name="T83" fmla="*/ 280 h 326"/>
                    <a:gd name="T84" fmla="*/ 178 w 326"/>
                    <a:gd name="T85" fmla="*/ 290 h 326"/>
                    <a:gd name="T86" fmla="*/ 152 w 326"/>
                    <a:gd name="T87" fmla="*/ 290 h 32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6"/>
                    <a:gd name="T133" fmla="*/ 0 h 326"/>
                    <a:gd name="T134" fmla="*/ 326 w 326"/>
                    <a:gd name="T135" fmla="*/ 326 h 32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6" h="326">
                      <a:moveTo>
                        <a:pt x="178" y="0"/>
                      </a:moveTo>
                      <a:lnTo>
                        <a:pt x="178" y="0"/>
                      </a:lnTo>
                      <a:lnTo>
                        <a:pt x="160" y="0"/>
                      </a:lnTo>
                      <a:lnTo>
                        <a:pt x="144" y="2"/>
                      </a:lnTo>
                      <a:lnTo>
                        <a:pt x="128" y="4"/>
                      </a:lnTo>
                      <a:lnTo>
                        <a:pt x="112" y="8"/>
                      </a:lnTo>
                      <a:lnTo>
                        <a:pt x="98" y="14"/>
                      </a:lnTo>
                      <a:lnTo>
                        <a:pt x="84" y="20"/>
                      </a:lnTo>
                      <a:lnTo>
                        <a:pt x="70" y="28"/>
                      </a:lnTo>
                      <a:lnTo>
                        <a:pt x="58" y="38"/>
                      </a:lnTo>
                      <a:lnTo>
                        <a:pt x="46" y="50"/>
                      </a:lnTo>
                      <a:lnTo>
                        <a:pt x="36" y="60"/>
                      </a:lnTo>
                      <a:lnTo>
                        <a:pt x="26" y="74"/>
                      </a:lnTo>
                      <a:lnTo>
                        <a:pt x="18" y="88"/>
                      </a:lnTo>
                      <a:lnTo>
                        <a:pt x="12" y="102"/>
                      </a:lnTo>
                      <a:lnTo>
                        <a:pt x="6" y="116"/>
                      </a:lnTo>
                      <a:lnTo>
                        <a:pt x="2" y="132"/>
                      </a:lnTo>
                      <a:lnTo>
                        <a:pt x="0" y="150"/>
                      </a:lnTo>
                      <a:lnTo>
                        <a:pt x="0" y="166"/>
                      </a:lnTo>
                      <a:lnTo>
                        <a:pt x="2" y="182"/>
                      </a:lnTo>
                      <a:lnTo>
                        <a:pt x="4" y="198"/>
                      </a:lnTo>
                      <a:lnTo>
                        <a:pt x="8" y="214"/>
                      </a:lnTo>
                      <a:lnTo>
                        <a:pt x="14" y="228"/>
                      </a:lnTo>
                      <a:lnTo>
                        <a:pt x="20" y="242"/>
                      </a:lnTo>
                      <a:lnTo>
                        <a:pt x="28" y="256"/>
                      </a:lnTo>
                      <a:lnTo>
                        <a:pt x="38" y="268"/>
                      </a:lnTo>
                      <a:lnTo>
                        <a:pt x="50" y="280"/>
                      </a:lnTo>
                      <a:lnTo>
                        <a:pt x="60" y="290"/>
                      </a:lnTo>
                      <a:lnTo>
                        <a:pt x="74" y="300"/>
                      </a:lnTo>
                      <a:lnTo>
                        <a:pt x="88" y="308"/>
                      </a:lnTo>
                      <a:lnTo>
                        <a:pt x="102" y="314"/>
                      </a:lnTo>
                      <a:lnTo>
                        <a:pt x="116" y="320"/>
                      </a:lnTo>
                      <a:lnTo>
                        <a:pt x="132" y="324"/>
                      </a:lnTo>
                      <a:lnTo>
                        <a:pt x="150" y="326"/>
                      </a:lnTo>
                      <a:lnTo>
                        <a:pt x="166" y="326"/>
                      </a:lnTo>
                      <a:lnTo>
                        <a:pt x="182" y="326"/>
                      </a:lnTo>
                      <a:lnTo>
                        <a:pt x="198" y="322"/>
                      </a:lnTo>
                      <a:lnTo>
                        <a:pt x="214" y="318"/>
                      </a:lnTo>
                      <a:lnTo>
                        <a:pt x="228" y="312"/>
                      </a:lnTo>
                      <a:lnTo>
                        <a:pt x="242" y="306"/>
                      </a:lnTo>
                      <a:lnTo>
                        <a:pt x="256" y="298"/>
                      </a:lnTo>
                      <a:lnTo>
                        <a:pt x="268" y="288"/>
                      </a:lnTo>
                      <a:lnTo>
                        <a:pt x="280" y="278"/>
                      </a:lnTo>
                      <a:lnTo>
                        <a:pt x="290" y="266"/>
                      </a:lnTo>
                      <a:lnTo>
                        <a:pt x="300" y="252"/>
                      </a:lnTo>
                      <a:lnTo>
                        <a:pt x="308" y="240"/>
                      </a:lnTo>
                      <a:lnTo>
                        <a:pt x="314" y="224"/>
                      </a:lnTo>
                      <a:lnTo>
                        <a:pt x="320" y="210"/>
                      </a:lnTo>
                      <a:lnTo>
                        <a:pt x="324" y="194"/>
                      </a:lnTo>
                      <a:lnTo>
                        <a:pt x="326" y="176"/>
                      </a:lnTo>
                      <a:lnTo>
                        <a:pt x="326" y="160"/>
                      </a:lnTo>
                      <a:lnTo>
                        <a:pt x="326" y="144"/>
                      </a:lnTo>
                      <a:lnTo>
                        <a:pt x="322" y="128"/>
                      </a:lnTo>
                      <a:lnTo>
                        <a:pt x="318" y="112"/>
                      </a:lnTo>
                      <a:lnTo>
                        <a:pt x="312" y="98"/>
                      </a:lnTo>
                      <a:lnTo>
                        <a:pt x="306" y="84"/>
                      </a:lnTo>
                      <a:lnTo>
                        <a:pt x="298" y="70"/>
                      </a:lnTo>
                      <a:lnTo>
                        <a:pt x="288" y="58"/>
                      </a:lnTo>
                      <a:lnTo>
                        <a:pt x="278" y="46"/>
                      </a:lnTo>
                      <a:lnTo>
                        <a:pt x="266" y="36"/>
                      </a:lnTo>
                      <a:lnTo>
                        <a:pt x="252" y="26"/>
                      </a:lnTo>
                      <a:lnTo>
                        <a:pt x="240" y="18"/>
                      </a:lnTo>
                      <a:lnTo>
                        <a:pt x="224" y="12"/>
                      </a:lnTo>
                      <a:lnTo>
                        <a:pt x="210" y="6"/>
                      </a:lnTo>
                      <a:lnTo>
                        <a:pt x="194" y="2"/>
                      </a:lnTo>
                      <a:lnTo>
                        <a:pt x="178" y="0"/>
                      </a:lnTo>
                      <a:close/>
                      <a:moveTo>
                        <a:pt x="152" y="290"/>
                      </a:moveTo>
                      <a:lnTo>
                        <a:pt x="152" y="290"/>
                      </a:lnTo>
                      <a:lnTo>
                        <a:pt x="140" y="288"/>
                      </a:lnTo>
                      <a:lnTo>
                        <a:pt x="126" y="286"/>
                      </a:lnTo>
                      <a:lnTo>
                        <a:pt x="114" y="282"/>
                      </a:lnTo>
                      <a:lnTo>
                        <a:pt x="104" y="276"/>
                      </a:lnTo>
                      <a:lnTo>
                        <a:pt x="92" y="270"/>
                      </a:lnTo>
                      <a:lnTo>
                        <a:pt x="82" y="262"/>
                      </a:lnTo>
                      <a:lnTo>
                        <a:pt x="66" y="246"/>
                      </a:lnTo>
                      <a:lnTo>
                        <a:pt x="52" y="226"/>
                      </a:lnTo>
                      <a:lnTo>
                        <a:pt x="46" y="214"/>
                      </a:lnTo>
                      <a:lnTo>
                        <a:pt x="42" y="202"/>
                      </a:lnTo>
                      <a:lnTo>
                        <a:pt x="38" y="190"/>
                      </a:lnTo>
                      <a:lnTo>
                        <a:pt x="36" y="178"/>
                      </a:lnTo>
                      <a:lnTo>
                        <a:pt x="36" y="166"/>
                      </a:lnTo>
                      <a:lnTo>
                        <a:pt x="36" y="152"/>
                      </a:lnTo>
                      <a:lnTo>
                        <a:pt x="38" y="140"/>
                      </a:lnTo>
                      <a:lnTo>
                        <a:pt x="40" y="126"/>
                      </a:lnTo>
                      <a:lnTo>
                        <a:pt x="44" y="114"/>
                      </a:lnTo>
                      <a:lnTo>
                        <a:pt x="50" y="104"/>
                      </a:lnTo>
                      <a:lnTo>
                        <a:pt x="56" y="92"/>
                      </a:lnTo>
                      <a:lnTo>
                        <a:pt x="64" y="82"/>
                      </a:lnTo>
                      <a:lnTo>
                        <a:pt x="80" y="66"/>
                      </a:lnTo>
                      <a:lnTo>
                        <a:pt x="100" y="52"/>
                      </a:lnTo>
                      <a:lnTo>
                        <a:pt x="112" y="46"/>
                      </a:lnTo>
                      <a:lnTo>
                        <a:pt x="124" y="42"/>
                      </a:lnTo>
                      <a:lnTo>
                        <a:pt x="136" y="38"/>
                      </a:lnTo>
                      <a:lnTo>
                        <a:pt x="148" y="36"/>
                      </a:lnTo>
                      <a:lnTo>
                        <a:pt x="160" y="36"/>
                      </a:lnTo>
                      <a:lnTo>
                        <a:pt x="174" y="36"/>
                      </a:lnTo>
                      <a:lnTo>
                        <a:pt x="188" y="38"/>
                      </a:lnTo>
                      <a:lnTo>
                        <a:pt x="200" y="40"/>
                      </a:lnTo>
                      <a:lnTo>
                        <a:pt x="212" y="44"/>
                      </a:lnTo>
                      <a:lnTo>
                        <a:pt x="222" y="50"/>
                      </a:lnTo>
                      <a:lnTo>
                        <a:pt x="234" y="56"/>
                      </a:lnTo>
                      <a:lnTo>
                        <a:pt x="244" y="64"/>
                      </a:lnTo>
                      <a:lnTo>
                        <a:pt x="262" y="80"/>
                      </a:lnTo>
                      <a:lnTo>
                        <a:pt x="276" y="100"/>
                      </a:lnTo>
                      <a:lnTo>
                        <a:pt x="280" y="112"/>
                      </a:lnTo>
                      <a:lnTo>
                        <a:pt x="284" y="124"/>
                      </a:lnTo>
                      <a:lnTo>
                        <a:pt x="288" y="136"/>
                      </a:lnTo>
                      <a:lnTo>
                        <a:pt x="290" y="148"/>
                      </a:lnTo>
                      <a:lnTo>
                        <a:pt x="292" y="160"/>
                      </a:lnTo>
                      <a:lnTo>
                        <a:pt x="290" y="174"/>
                      </a:lnTo>
                      <a:lnTo>
                        <a:pt x="288" y="186"/>
                      </a:lnTo>
                      <a:lnTo>
                        <a:pt x="286" y="200"/>
                      </a:lnTo>
                      <a:lnTo>
                        <a:pt x="282" y="212"/>
                      </a:lnTo>
                      <a:lnTo>
                        <a:pt x="276" y="222"/>
                      </a:lnTo>
                      <a:lnTo>
                        <a:pt x="270" y="234"/>
                      </a:lnTo>
                      <a:lnTo>
                        <a:pt x="262" y="244"/>
                      </a:lnTo>
                      <a:lnTo>
                        <a:pt x="246" y="262"/>
                      </a:lnTo>
                      <a:lnTo>
                        <a:pt x="226" y="274"/>
                      </a:lnTo>
                      <a:lnTo>
                        <a:pt x="214" y="280"/>
                      </a:lnTo>
                      <a:lnTo>
                        <a:pt x="202" y="284"/>
                      </a:lnTo>
                      <a:lnTo>
                        <a:pt x="190" y="288"/>
                      </a:lnTo>
                      <a:lnTo>
                        <a:pt x="178" y="290"/>
                      </a:lnTo>
                      <a:lnTo>
                        <a:pt x="166" y="292"/>
                      </a:lnTo>
                      <a:lnTo>
                        <a:pt x="152" y="290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75" name="Freeform 268"/>
                <p:cNvSpPr>
                  <a:spLocks noEditPoints="1"/>
                </p:cNvSpPr>
                <p:nvPr/>
              </p:nvSpPr>
              <p:spPr bwMode="auto">
                <a:xfrm>
                  <a:off x="2363" y="2256"/>
                  <a:ext cx="256" cy="256"/>
                </a:xfrm>
                <a:custGeom>
                  <a:avLst/>
                  <a:gdLst>
                    <a:gd name="T0" fmla="*/ 138 w 256"/>
                    <a:gd name="T1" fmla="*/ 0 h 256"/>
                    <a:gd name="T2" fmla="*/ 112 w 256"/>
                    <a:gd name="T3" fmla="*/ 0 h 256"/>
                    <a:gd name="T4" fmla="*/ 88 w 256"/>
                    <a:gd name="T5" fmla="*/ 6 h 256"/>
                    <a:gd name="T6" fmla="*/ 64 w 256"/>
                    <a:gd name="T7" fmla="*/ 16 h 256"/>
                    <a:gd name="T8" fmla="*/ 28 w 256"/>
                    <a:gd name="T9" fmla="*/ 46 h 256"/>
                    <a:gd name="T10" fmla="*/ 14 w 256"/>
                    <a:gd name="T11" fmla="*/ 68 h 256"/>
                    <a:gd name="T12" fmla="*/ 4 w 256"/>
                    <a:gd name="T13" fmla="*/ 90 h 256"/>
                    <a:gd name="T14" fmla="*/ 0 w 256"/>
                    <a:gd name="T15" fmla="*/ 116 h 256"/>
                    <a:gd name="T16" fmla="*/ 0 w 256"/>
                    <a:gd name="T17" fmla="*/ 130 h 256"/>
                    <a:gd name="T18" fmla="*/ 2 w 256"/>
                    <a:gd name="T19" fmla="*/ 154 h 256"/>
                    <a:gd name="T20" fmla="*/ 10 w 256"/>
                    <a:gd name="T21" fmla="*/ 178 h 256"/>
                    <a:gd name="T22" fmla="*/ 30 w 256"/>
                    <a:gd name="T23" fmla="*/ 210 h 256"/>
                    <a:gd name="T24" fmla="*/ 56 w 256"/>
                    <a:gd name="T25" fmla="*/ 234 h 256"/>
                    <a:gd name="T26" fmla="*/ 78 w 256"/>
                    <a:gd name="T27" fmla="*/ 246 h 256"/>
                    <a:gd name="T28" fmla="*/ 104 w 256"/>
                    <a:gd name="T29" fmla="*/ 252 h 256"/>
                    <a:gd name="T30" fmla="*/ 116 w 256"/>
                    <a:gd name="T31" fmla="*/ 254 h 256"/>
                    <a:gd name="T32" fmla="*/ 142 w 256"/>
                    <a:gd name="T33" fmla="*/ 254 h 256"/>
                    <a:gd name="T34" fmla="*/ 166 w 256"/>
                    <a:gd name="T35" fmla="*/ 248 h 256"/>
                    <a:gd name="T36" fmla="*/ 190 w 256"/>
                    <a:gd name="T37" fmla="*/ 238 h 256"/>
                    <a:gd name="T38" fmla="*/ 226 w 256"/>
                    <a:gd name="T39" fmla="*/ 208 h 256"/>
                    <a:gd name="T40" fmla="*/ 240 w 256"/>
                    <a:gd name="T41" fmla="*/ 186 h 256"/>
                    <a:gd name="T42" fmla="*/ 250 w 256"/>
                    <a:gd name="T43" fmla="*/ 164 h 256"/>
                    <a:gd name="T44" fmla="*/ 254 w 256"/>
                    <a:gd name="T45" fmla="*/ 138 h 256"/>
                    <a:gd name="T46" fmla="*/ 256 w 256"/>
                    <a:gd name="T47" fmla="*/ 124 h 256"/>
                    <a:gd name="T48" fmla="*/ 252 w 256"/>
                    <a:gd name="T49" fmla="*/ 100 h 256"/>
                    <a:gd name="T50" fmla="*/ 244 w 256"/>
                    <a:gd name="T51" fmla="*/ 76 h 256"/>
                    <a:gd name="T52" fmla="*/ 226 w 256"/>
                    <a:gd name="T53" fmla="*/ 44 h 256"/>
                    <a:gd name="T54" fmla="*/ 198 w 256"/>
                    <a:gd name="T55" fmla="*/ 20 h 256"/>
                    <a:gd name="T56" fmla="*/ 176 w 256"/>
                    <a:gd name="T57" fmla="*/ 8 h 256"/>
                    <a:gd name="T58" fmla="*/ 152 w 256"/>
                    <a:gd name="T59" fmla="*/ 2 h 256"/>
                    <a:gd name="T60" fmla="*/ 138 w 256"/>
                    <a:gd name="T61" fmla="*/ 0 h 256"/>
                    <a:gd name="T62" fmla="*/ 118 w 256"/>
                    <a:gd name="T63" fmla="*/ 242 h 256"/>
                    <a:gd name="T64" fmla="*/ 74 w 256"/>
                    <a:gd name="T65" fmla="*/ 228 h 256"/>
                    <a:gd name="T66" fmla="*/ 40 w 256"/>
                    <a:gd name="T67" fmla="*/ 200 h 256"/>
                    <a:gd name="T68" fmla="*/ 18 w 256"/>
                    <a:gd name="T69" fmla="*/ 162 h 256"/>
                    <a:gd name="T70" fmla="*/ 14 w 256"/>
                    <a:gd name="T71" fmla="*/ 118 h 256"/>
                    <a:gd name="T72" fmla="*/ 18 w 256"/>
                    <a:gd name="T73" fmla="*/ 94 h 256"/>
                    <a:gd name="T74" fmla="*/ 38 w 256"/>
                    <a:gd name="T75" fmla="*/ 56 h 256"/>
                    <a:gd name="T76" fmla="*/ 72 w 256"/>
                    <a:gd name="T77" fmla="*/ 28 h 256"/>
                    <a:gd name="T78" fmla="*/ 114 w 256"/>
                    <a:gd name="T79" fmla="*/ 14 h 256"/>
                    <a:gd name="T80" fmla="*/ 136 w 256"/>
                    <a:gd name="T81" fmla="*/ 14 h 256"/>
                    <a:gd name="T82" fmla="*/ 180 w 256"/>
                    <a:gd name="T83" fmla="*/ 26 h 256"/>
                    <a:gd name="T84" fmla="*/ 214 w 256"/>
                    <a:gd name="T85" fmla="*/ 54 h 256"/>
                    <a:gd name="T86" fmla="*/ 236 w 256"/>
                    <a:gd name="T87" fmla="*/ 92 h 256"/>
                    <a:gd name="T88" fmla="*/ 242 w 256"/>
                    <a:gd name="T89" fmla="*/ 136 h 256"/>
                    <a:gd name="T90" fmla="*/ 238 w 256"/>
                    <a:gd name="T91" fmla="*/ 160 h 256"/>
                    <a:gd name="T92" fmla="*/ 216 w 256"/>
                    <a:gd name="T93" fmla="*/ 198 h 256"/>
                    <a:gd name="T94" fmla="*/ 182 w 256"/>
                    <a:gd name="T95" fmla="*/ 228 h 256"/>
                    <a:gd name="T96" fmla="*/ 140 w 256"/>
                    <a:gd name="T97" fmla="*/ 240 h 256"/>
                    <a:gd name="T98" fmla="*/ 118 w 256"/>
                    <a:gd name="T99" fmla="*/ 242 h 25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56"/>
                    <a:gd name="T151" fmla="*/ 0 h 256"/>
                    <a:gd name="T152" fmla="*/ 256 w 256"/>
                    <a:gd name="T153" fmla="*/ 256 h 25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56" h="256">
                      <a:moveTo>
                        <a:pt x="138" y="0"/>
                      </a:moveTo>
                      <a:lnTo>
                        <a:pt x="138" y="0"/>
                      </a:lnTo>
                      <a:lnTo>
                        <a:pt x="124" y="0"/>
                      </a:lnTo>
                      <a:lnTo>
                        <a:pt x="112" y="0"/>
                      </a:lnTo>
                      <a:lnTo>
                        <a:pt x="100" y="2"/>
                      </a:lnTo>
                      <a:lnTo>
                        <a:pt x="88" y="6"/>
                      </a:lnTo>
                      <a:lnTo>
                        <a:pt x="76" y="10"/>
                      </a:lnTo>
                      <a:lnTo>
                        <a:pt x="64" y="16"/>
                      </a:lnTo>
                      <a:lnTo>
                        <a:pt x="44" y="30"/>
                      </a:lnTo>
                      <a:lnTo>
                        <a:pt x="28" y="46"/>
                      </a:lnTo>
                      <a:lnTo>
                        <a:pt x="20" y="56"/>
                      </a:lnTo>
                      <a:lnTo>
                        <a:pt x="14" y="68"/>
                      </a:lnTo>
                      <a:lnTo>
                        <a:pt x="8" y="78"/>
                      </a:lnTo>
                      <a:lnTo>
                        <a:pt x="4" y="90"/>
                      </a:lnTo>
                      <a:lnTo>
                        <a:pt x="2" y="104"/>
                      </a:lnTo>
                      <a:lnTo>
                        <a:pt x="0" y="116"/>
                      </a:lnTo>
                      <a:lnTo>
                        <a:pt x="0" y="130"/>
                      </a:lnTo>
                      <a:lnTo>
                        <a:pt x="0" y="142"/>
                      </a:lnTo>
                      <a:lnTo>
                        <a:pt x="2" y="154"/>
                      </a:lnTo>
                      <a:lnTo>
                        <a:pt x="6" y="166"/>
                      </a:lnTo>
                      <a:lnTo>
                        <a:pt x="10" y="178"/>
                      </a:lnTo>
                      <a:lnTo>
                        <a:pt x="16" y="190"/>
                      </a:lnTo>
                      <a:lnTo>
                        <a:pt x="30" y="210"/>
                      </a:lnTo>
                      <a:lnTo>
                        <a:pt x="46" y="226"/>
                      </a:lnTo>
                      <a:lnTo>
                        <a:pt x="56" y="234"/>
                      </a:lnTo>
                      <a:lnTo>
                        <a:pt x="68" y="240"/>
                      </a:lnTo>
                      <a:lnTo>
                        <a:pt x="78" y="246"/>
                      </a:lnTo>
                      <a:lnTo>
                        <a:pt x="90" y="250"/>
                      </a:lnTo>
                      <a:lnTo>
                        <a:pt x="104" y="252"/>
                      </a:lnTo>
                      <a:lnTo>
                        <a:pt x="116" y="254"/>
                      </a:lnTo>
                      <a:lnTo>
                        <a:pt x="130" y="256"/>
                      </a:lnTo>
                      <a:lnTo>
                        <a:pt x="142" y="254"/>
                      </a:lnTo>
                      <a:lnTo>
                        <a:pt x="154" y="252"/>
                      </a:lnTo>
                      <a:lnTo>
                        <a:pt x="166" y="248"/>
                      </a:lnTo>
                      <a:lnTo>
                        <a:pt x="178" y="244"/>
                      </a:lnTo>
                      <a:lnTo>
                        <a:pt x="190" y="238"/>
                      </a:lnTo>
                      <a:lnTo>
                        <a:pt x="210" y="226"/>
                      </a:lnTo>
                      <a:lnTo>
                        <a:pt x="226" y="208"/>
                      </a:lnTo>
                      <a:lnTo>
                        <a:pt x="234" y="198"/>
                      </a:lnTo>
                      <a:lnTo>
                        <a:pt x="240" y="186"/>
                      </a:lnTo>
                      <a:lnTo>
                        <a:pt x="246" y="176"/>
                      </a:lnTo>
                      <a:lnTo>
                        <a:pt x="250" y="164"/>
                      </a:lnTo>
                      <a:lnTo>
                        <a:pt x="252" y="150"/>
                      </a:lnTo>
                      <a:lnTo>
                        <a:pt x="254" y="138"/>
                      </a:lnTo>
                      <a:lnTo>
                        <a:pt x="256" y="124"/>
                      </a:lnTo>
                      <a:lnTo>
                        <a:pt x="254" y="112"/>
                      </a:lnTo>
                      <a:lnTo>
                        <a:pt x="252" y="100"/>
                      </a:lnTo>
                      <a:lnTo>
                        <a:pt x="248" y="88"/>
                      </a:lnTo>
                      <a:lnTo>
                        <a:pt x="244" y="76"/>
                      </a:lnTo>
                      <a:lnTo>
                        <a:pt x="240" y="64"/>
                      </a:lnTo>
                      <a:lnTo>
                        <a:pt x="226" y="44"/>
                      </a:lnTo>
                      <a:lnTo>
                        <a:pt x="208" y="28"/>
                      </a:lnTo>
                      <a:lnTo>
                        <a:pt x="198" y="20"/>
                      </a:lnTo>
                      <a:lnTo>
                        <a:pt x="186" y="14"/>
                      </a:lnTo>
                      <a:lnTo>
                        <a:pt x="176" y="8"/>
                      </a:lnTo>
                      <a:lnTo>
                        <a:pt x="164" y="4"/>
                      </a:lnTo>
                      <a:lnTo>
                        <a:pt x="152" y="2"/>
                      </a:lnTo>
                      <a:lnTo>
                        <a:pt x="138" y="0"/>
                      </a:lnTo>
                      <a:close/>
                      <a:moveTo>
                        <a:pt x="118" y="242"/>
                      </a:moveTo>
                      <a:lnTo>
                        <a:pt x="118" y="242"/>
                      </a:lnTo>
                      <a:lnTo>
                        <a:pt x="94" y="236"/>
                      </a:lnTo>
                      <a:lnTo>
                        <a:pt x="74" y="228"/>
                      </a:lnTo>
                      <a:lnTo>
                        <a:pt x="56" y="216"/>
                      </a:lnTo>
                      <a:lnTo>
                        <a:pt x="40" y="200"/>
                      </a:lnTo>
                      <a:lnTo>
                        <a:pt x="28" y="182"/>
                      </a:lnTo>
                      <a:lnTo>
                        <a:pt x="18" y="162"/>
                      </a:lnTo>
                      <a:lnTo>
                        <a:pt x="14" y="140"/>
                      </a:lnTo>
                      <a:lnTo>
                        <a:pt x="14" y="118"/>
                      </a:lnTo>
                      <a:lnTo>
                        <a:pt x="18" y="94"/>
                      </a:lnTo>
                      <a:lnTo>
                        <a:pt x="26" y="74"/>
                      </a:lnTo>
                      <a:lnTo>
                        <a:pt x="38" y="56"/>
                      </a:lnTo>
                      <a:lnTo>
                        <a:pt x="54" y="40"/>
                      </a:lnTo>
                      <a:lnTo>
                        <a:pt x="72" y="28"/>
                      </a:lnTo>
                      <a:lnTo>
                        <a:pt x="92" y="18"/>
                      </a:lnTo>
                      <a:lnTo>
                        <a:pt x="114" y="14"/>
                      </a:lnTo>
                      <a:lnTo>
                        <a:pt x="136" y="14"/>
                      </a:lnTo>
                      <a:lnTo>
                        <a:pt x="160" y="18"/>
                      </a:lnTo>
                      <a:lnTo>
                        <a:pt x="180" y="26"/>
                      </a:lnTo>
                      <a:lnTo>
                        <a:pt x="200" y="38"/>
                      </a:lnTo>
                      <a:lnTo>
                        <a:pt x="214" y="54"/>
                      </a:lnTo>
                      <a:lnTo>
                        <a:pt x="228" y="72"/>
                      </a:lnTo>
                      <a:lnTo>
                        <a:pt x="236" y="92"/>
                      </a:lnTo>
                      <a:lnTo>
                        <a:pt x="240" y="114"/>
                      </a:lnTo>
                      <a:lnTo>
                        <a:pt x="242" y="136"/>
                      </a:lnTo>
                      <a:lnTo>
                        <a:pt x="238" y="160"/>
                      </a:lnTo>
                      <a:lnTo>
                        <a:pt x="228" y="180"/>
                      </a:lnTo>
                      <a:lnTo>
                        <a:pt x="216" y="198"/>
                      </a:lnTo>
                      <a:lnTo>
                        <a:pt x="202" y="214"/>
                      </a:lnTo>
                      <a:lnTo>
                        <a:pt x="182" y="228"/>
                      </a:lnTo>
                      <a:lnTo>
                        <a:pt x="162" y="236"/>
                      </a:lnTo>
                      <a:lnTo>
                        <a:pt x="140" y="240"/>
                      </a:lnTo>
                      <a:lnTo>
                        <a:pt x="118" y="242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76" name="Freeform 269"/>
                <p:cNvSpPr>
                  <a:spLocks/>
                </p:cNvSpPr>
                <p:nvPr/>
              </p:nvSpPr>
              <p:spPr bwMode="auto">
                <a:xfrm>
                  <a:off x="2373" y="2138"/>
                  <a:ext cx="234" cy="100"/>
                </a:xfrm>
                <a:custGeom>
                  <a:avLst/>
                  <a:gdLst>
                    <a:gd name="T0" fmla="*/ 4 w 234"/>
                    <a:gd name="T1" fmla="*/ 86 h 100"/>
                    <a:gd name="T2" fmla="*/ 4 w 234"/>
                    <a:gd name="T3" fmla="*/ 86 h 100"/>
                    <a:gd name="T4" fmla="*/ 20 w 234"/>
                    <a:gd name="T5" fmla="*/ 80 h 100"/>
                    <a:gd name="T6" fmla="*/ 36 w 234"/>
                    <a:gd name="T7" fmla="*/ 74 h 100"/>
                    <a:gd name="T8" fmla="*/ 60 w 234"/>
                    <a:gd name="T9" fmla="*/ 70 h 100"/>
                    <a:gd name="T10" fmla="*/ 88 w 234"/>
                    <a:gd name="T11" fmla="*/ 68 h 100"/>
                    <a:gd name="T12" fmla="*/ 106 w 234"/>
                    <a:gd name="T13" fmla="*/ 68 h 100"/>
                    <a:gd name="T14" fmla="*/ 122 w 234"/>
                    <a:gd name="T15" fmla="*/ 72 h 100"/>
                    <a:gd name="T16" fmla="*/ 142 w 234"/>
                    <a:gd name="T17" fmla="*/ 76 h 100"/>
                    <a:gd name="T18" fmla="*/ 162 w 234"/>
                    <a:gd name="T19" fmla="*/ 82 h 100"/>
                    <a:gd name="T20" fmla="*/ 182 w 234"/>
                    <a:gd name="T21" fmla="*/ 90 h 100"/>
                    <a:gd name="T22" fmla="*/ 204 w 234"/>
                    <a:gd name="T23" fmla="*/ 100 h 100"/>
                    <a:gd name="T24" fmla="*/ 234 w 234"/>
                    <a:gd name="T25" fmla="*/ 22 h 100"/>
                    <a:gd name="T26" fmla="*/ 234 w 234"/>
                    <a:gd name="T27" fmla="*/ 22 h 100"/>
                    <a:gd name="T28" fmla="*/ 224 w 234"/>
                    <a:gd name="T29" fmla="*/ 18 h 100"/>
                    <a:gd name="T30" fmla="*/ 202 w 234"/>
                    <a:gd name="T31" fmla="*/ 8 h 100"/>
                    <a:gd name="T32" fmla="*/ 188 w 234"/>
                    <a:gd name="T33" fmla="*/ 4 h 100"/>
                    <a:gd name="T34" fmla="*/ 170 w 234"/>
                    <a:gd name="T35" fmla="*/ 0 h 100"/>
                    <a:gd name="T36" fmla="*/ 152 w 234"/>
                    <a:gd name="T37" fmla="*/ 0 h 100"/>
                    <a:gd name="T38" fmla="*/ 132 w 234"/>
                    <a:gd name="T39" fmla="*/ 2 h 100"/>
                    <a:gd name="T40" fmla="*/ 132 w 234"/>
                    <a:gd name="T41" fmla="*/ 2 h 100"/>
                    <a:gd name="T42" fmla="*/ 114 w 234"/>
                    <a:gd name="T43" fmla="*/ 6 h 100"/>
                    <a:gd name="T44" fmla="*/ 100 w 234"/>
                    <a:gd name="T45" fmla="*/ 10 h 100"/>
                    <a:gd name="T46" fmla="*/ 92 w 234"/>
                    <a:gd name="T47" fmla="*/ 16 h 100"/>
                    <a:gd name="T48" fmla="*/ 86 w 234"/>
                    <a:gd name="T49" fmla="*/ 20 h 100"/>
                    <a:gd name="T50" fmla="*/ 84 w 234"/>
                    <a:gd name="T51" fmla="*/ 26 h 100"/>
                    <a:gd name="T52" fmla="*/ 82 w 234"/>
                    <a:gd name="T53" fmla="*/ 28 h 100"/>
                    <a:gd name="T54" fmla="*/ 82 w 234"/>
                    <a:gd name="T55" fmla="*/ 32 h 100"/>
                    <a:gd name="T56" fmla="*/ 82 w 234"/>
                    <a:gd name="T57" fmla="*/ 32 h 100"/>
                    <a:gd name="T58" fmla="*/ 74 w 234"/>
                    <a:gd name="T59" fmla="*/ 34 h 100"/>
                    <a:gd name="T60" fmla="*/ 52 w 234"/>
                    <a:gd name="T61" fmla="*/ 40 h 100"/>
                    <a:gd name="T62" fmla="*/ 24 w 234"/>
                    <a:gd name="T63" fmla="*/ 50 h 100"/>
                    <a:gd name="T64" fmla="*/ 10 w 234"/>
                    <a:gd name="T65" fmla="*/ 56 h 100"/>
                    <a:gd name="T66" fmla="*/ 0 w 234"/>
                    <a:gd name="T67" fmla="*/ 64 h 100"/>
                    <a:gd name="T68" fmla="*/ 4 w 234"/>
                    <a:gd name="T69" fmla="*/ 86 h 10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4"/>
                    <a:gd name="T106" fmla="*/ 0 h 100"/>
                    <a:gd name="T107" fmla="*/ 234 w 234"/>
                    <a:gd name="T108" fmla="*/ 100 h 100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4" h="100">
                      <a:moveTo>
                        <a:pt x="4" y="86"/>
                      </a:moveTo>
                      <a:lnTo>
                        <a:pt x="4" y="86"/>
                      </a:lnTo>
                      <a:lnTo>
                        <a:pt x="20" y="80"/>
                      </a:lnTo>
                      <a:lnTo>
                        <a:pt x="36" y="74"/>
                      </a:lnTo>
                      <a:lnTo>
                        <a:pt x="60" y="70"/>
                      </a:lnTo>
                      <a:lnTo>
                        <a:pt x="88" y="68"/>
                      </a:lnTo>
                      <a:lnTo>
                        <a:pt x="106" y="68"/>
                      </a:lnTo>
                      <a:lnTo>
                        <a:pt x="122" y="72"/>
                      </a:lnTo>
                      <a:lnTo>
                        <a:pt x="142" y="76"/>
                      </a:lnTo>
                      <a:lnTo>
                        <a:pt x="162" y="82"/>
                      </a:lnTo>
                      <a:lnTo>
                        <a:pt x="182" y="90"/>
                      </a:lnTo>
                      <a:lnTo>
                        <a:pt x="204" y="100"/>
                      </a:lnTo>
                      <a:lnTo>
                        <a:pt x="234" y="22"/>
                      </a:lnTo>
                      <a:lnTo>
                        <a:pt x="224" y="18"/>
                      </a:lnTo>
                      <a:lnTo>
                        <a:pt x="202" y="8"/>
                      </a:lnTo>
                      <a:lnTo>
                        <a:pt x="188" y="4"/>
                      </a:lnTo>
                      <a:lnTo>
                        <a:pt x="170" y="0"/>
                      </a:lnTo>
                      <a:lnTo>
                        <a:pt x="152" y="0"/>
                      </a:lnTo>
                      <a:lnTo>
                        <a:pt x="132" y="2"/>
                      </a:lnTo>
                      <a:lnTo>
                        <a:pt x="114" y="6"/>
                      </a:lnTo>
                      <a:lnTo>
                        <a:pt x="100" y="10"/>
                      </a:lnTo>
                      <a:lnTo>
                        <a:pt x="92" y="16"/>
                      </a:lnTo>
                      <a:lnTo>
                        <a:pt x="86" y="20"/>
                      </a:lnTo>
                      <a:lnTo>
                        <a:pt x="84" y="26"/>
                      </a:lnTo>
                      <a:lnTo>
                        <a:pt x="82" y="28"/>
                      </a:lnTo>
                      <a:lnTo>
                        <a:pt x="82" y="32"/>
                      </a:lnTo>
                      <a:lnTo>
                        <a:pt x="74" y="34"/>
                      </a:lnTo>
                      <a:lnTo>
                        <a:pt x="52" y="40"/>
                      </a:lnTo>
                      <a:lnTo>
                        <a:pt x="24" y="50"/>
                      </a:lnTo>
                      <a:lnTo>
                        <a:pt x="10" y="56"/>
                      </a:lnTo>
                      <a:lnTo>
                        <a:pt x="0" y="64"/>
                      </a:lnTo>
                      <a:lnTo>
                        <a:pt x="4" y="86"/>
                      </a:lnTo>
                      <a:close/>
                    </a:path>
                  </a:pathLst>
                </a:custGeom>
                <a:solidFill>
                  <a:srgbClr val="FCC0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77" name="Freeform 270"/>
                <p:cNvSpPr>
                  <a:spLocks/>
                </p:cNvSpPr>
                <p:nvPr/>
              </p:nvSpPr>
              <p:spPr bwMode="auto">
                <a:xfrm>
                  <a:off x="2983" y="1928"/>
                  <a:ext cx="222" cy="210"/>
                </a:xfrm>
                <a:custGeom>
                  <a:avLst/>
                  <a:gdLst>
                    <a:gd name="T0" fmla="*/ 20 w 222"/>
                    <a:gd name="T1" fmla="*/ 0 h 210"/>
                    <a:gd name="T2" fmla="*/ 66 w 222"/>
                    <a:gd name="T3" fmla="*/ 40 h 210"/>
                    <a:gd name="T4" fmla="*/ 168 w 222"/>
                    <a:gd name="T5" fmla="*/ 160 h 210"/>
                    <a:gd name="T6" fmla="*/ 204 w 222"/>
                    <a:gd name="T7" fmla="*/ 160 h 210"/>
                    <a:gd name="T8" fmla="*/ 222 w 222"/>
                    <a:gd name="T9" fmla="*/ 188 h 210"/>
                    <a:gd name="T10" fmla="*/ 216 w 222"/>
                    <a:gd name="T11" fmla="*/ 196 h 210"/>
                    <a:gd name="T12" fmla="*/ 208 w 222"/>
                    <a:gd name="T13" fmla="*/ 192 h 210"/>
                    <a:gd name="T14" fmla="*/ 210 w 222"/>
                    <a:gd name="T15" fmla="*/ 182 h 210"/>
                    <a:gd name="T16" fmla="*/ 196 w 222"/>
                    <a:gd name="T17" fmla="*/ 172 h 210"/>
                    <a:gd name="T18" fmla="*/ 174 w 222"/>
                    <a:gd name="T19" fmla="*/ 182 h 210"/>
                    <a:gd name="T20" fmla="*/ 174 w 222"/>
                    <a:gd name="T21" fmla="*/ 182 h 210"/>
                    <a:gd name="T22" fmla="*/ 174 w 222"/>
                    <a:gd name="T23" fmla="*/ 186 h 210"/>
                    <a:gd name="T24" fmla="*/ 174 w 222"/>
                    <a:gd name="T25" fmla="*/ 196 h 210"/>
                    <a:gd name="T26" fmla="*/ 174 w 222"/>
                    <a:gd name="T27" fmla="*/ 196 h 210"/>
                    <a:gd name="T28" fmla="*/ 174 w 222"/>
                    <a:gd name="T29" fmla="*/ 202 h 210"/>
                    <a:gd name="T30" fmla="*/ 172 w 222"/>
                    <a:gd name="T31" fmla="*/ 206 h 210"/>
                    <a:gd name="T32" fmla="*/ 168 w 222"/>
                    <a:gd name="T33" fmla="*/ 210 h 210"/>
                    <a:gd name="T34" fmla="*/ 164 w 222"/>
                    <a:gd name="T35" fmla="*/ 206 h 210"/>
                    <a:gd name="T36" fmla="*/ 164 w 222"/>
                    <a:gd name="T37" fmla="*/ 206 h 210"/>
                    <a:gd name="T38" fmla="*/ 166 w 222"/>
                    <a:gd name="T39" fmla="*/ 204 h 210"/>
                    <a:gd name="T40" fmla="*/ 166 w 222"/>
                    <a:gd name="T41" fmla="*/ 200 h 210"/>
                    <a:gd name="T42" fmla="*/ 164 w 222"/>
                    <a:gd name="T43" fmla="*/ 194 h 210"/>
                    <a:gd name="T44" fmla="*/ 164 w 222"/>
                    <a:gd name="T45" fmla="*/ 194 h 210"/>
                    <a:gd name="T46" fmla="*/ 158 w 222"/>
                    <a:gd name="T47" fmla="*/ 190 h 210"/>
                    <a:gd name="T48" fmla="*/ 156 w 222"/>
                    <a:gd name="T49" fmla="*/ 186 h 210"/>
                    <a:gd name="T50" fmla="*/ 156 w 222"/>
                    <a:gd name="T51" fmla="*/ 182 h 210"/>
                    <a:gd name="T52" fmla="*/ 46 w 222"/>
                    <a:gd name="T53" fmla="*/ 94 h 210"/>
                    <a:gd name="T54" fmla="*/ 22 w 222"/>
                    <a:gd name="T55" fmla="*/ 60 h 210"/>
                    <a:gd name="T56" fmla="*/ 0 w 222"/>
                    <a:gd name="T57" fmla="*/ 46 h 210"/>
                    <a:gd name="T58" fmla="*/ 20 w 222"/>
                    <a:gd name="T59" fmla="*/ 0 h 21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22"/>
                    <a:gd name="T91" fmla="*/ 0 h 210"/>
                    <a:gd name="T92" fmla="*/ 222 w 222"/>
                    <a:gd name="T93" fmla="*/ 210 h 210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22" h="210">
                      <a:moveTo>
                        <a:pt x="20" y="0"/>
                      </a:moveTo>
                      <a:lnTo>
                        <a:pt x="66" y="40"/>
                      </a:lnTo>
                      <a:lnTo>
                        <a:pt x="168" y="160"/>
                      </a:lnTo>
                      <a:lnTo>
                        <a:pt x="204" y="160"/>
                      </a:lnTo>
                      <a:lnTo>
                        <a:pt x="222" y="188"/>
                      </a:lnTo>
                      <a:lnTo>
                        <a:pt x="216" y="196"/>
                      </a:lnTo>
                      <a:lnTo>
                        <a:pt x="208" y="192"/>
                      </a:lnTo>
                      <a:lnTo>
                        <a:pt x="210" y="182"/>
                      </a:lnTo>
                      <a:lnTo>
                        <a:pt x="196" y="172"/>
                      </a:lnTo>
                      <a:lnTo>
                        <a:pt x="174" y="182"/>
                      </a:lnTo>
                      <a:lnTo>
                        <a:pt x="174" y="186"/>
                      </a:lnTo>
                      <a:lnTo>
                        <a:pt x="174" y="196"/>
                      </a:lnTo>
                      <a:lnTo>
                        <a:pt x="174" y="202"/>
                      </a:lnTo>
                      <a:lnTo>
                        <a:pt x="172" y="206"/>
                      </a:lnTo>
                      <a:lnTo>
                        <a:pt x="168" y="210"/>
                      </a:lnTo>
                      <a:lnTo>
                        <a:pt x="164" y="206"/>
                      </a:lnTo>
                      <a:lnTo>
                        <a:pt x="166" y="204"/>
                      </a:lnTo>
                      <a:lnTo>
                        <a:pt x="166" y="200"/>
                      </a:lnTo>
                      <a:lnTo>
                        <a:pt x="164" y="194"/>
                      </a:lnTo>
                      <a:lnTo>
                        <a:pt x="158" y="190"/>
                      </a:lnTo>
                      <a:lnTo>
                        <a:pt x="156" y="186"/>
                      </a:lnTo>
                      <a:lnTo>
                        <a:pt x="156" y="182"/>
                      </a:lnTo>
                      <a:lnTo>
                        <a:pt x="46" y="94"/>
                      </a:lnTo>
                      <a:lnTo>
                        <a:pt x="22" y="60"/>
                      </a:lnTo>
                      <a:lnTo>
                        <a:pt x="0" y="46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846C4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78" name="Freeform 271"/>
                <p:cNvSpPr>
                  <a:spLocks/>
                </p:cNvSpPr>
                <p:nvPr/>
              </p:nvSpPr>
              <p:spPr bwMode="auto">
                <a:xfrm>
                  <a:off x="2457" y="2186"/>
                  <a:ext cx="126" cy="222"/>
                </a:xfrm>
                <a:custGeom>
                  <a:avLst/>
                  <a:gdLst>
                    <a:gd name="T0" fmla="*/ 100 w 126"/>
                    <a:gd name="T1" fmla="*/ 8 h 222"/>
                    <a:gd name="T2" fmla="*/ 0 w 126"/>
                    <a:gd name="T3" fmla="*/ 206 h 222"/>
                    <a:gd name="T4" fmla="*/ 0 w 126"/>
                    <a:gd name="T5" fmla="*/ 206 h 222"/>
                    <a:gd name="T6" fmla="*/ 2 w 126"/>
                    <a:gd name="T7" fmla="*/ 208 h 222"/>
                    <a:gd name="T8" fmla="*/ 4 w 126"/>
                    <a:gd name="T9" fmla="*/ 216 h 222"/>
                    <a:gd name="T10" fmla="*/ 8 w 126"/>
                    <a:gd name="T11" fmla="*/ 220 h 222"/>
                    <a:gd name="T12" fmla="*/ 12 w 126"/>
                    <a:gd name="T13" fmla="*/ 222 h 222"/>
                    <a:gd name="T14" fmla="*/ 16 w 126"/>
                    <a:gd name="T15" fmla="*/ 222 h 222"/>
                    <a:gd name="T16" fmla="*/ 22 w 126"/>
                    <a:gd name="T17" fmla="*/ 218 h 222"/>
                    <a:gd name="T18" fmla="*/ 126 w 126"/>
                    <a:gd name="T19" fmla="*/ 18 h 222"/>
                    <a:gd name="T20" fmla="*/ 126 w 126"/>
                    <a:gd name="T21" fmla="*/ 18 h 222"/>
                    <a:gd name="T22" fmla="*/ 126 w 126"/>
                    <a:gd name="T23" fmla="*/ 14 h 222"/>
                    <a:gd name="T24" fmla="*/ 122 w 126"/>
                    <a:gd name="T25" fmla="*/ 4 h 222"/>
                    <a:gd name="T26" fmla="*/ 120 w 126"/>
                    <a:gd name="T27" fmla="*/ 0 h 222"/>
                    <a:gd name="T28" fmla="*/ 114 w 126"/>
                    <a:gd name="T29" fmla="*/ 0 h 222"/>
                    <a:gd name="T30" fmla="*/ 108 w 126"/>
                    <a:gd name="T31" fmla="*/ 2 h 222"/>
                    <a:gd name="T32" fmla="*/ 100 w 126"/>
                    <a:gd name="T33" fmla="*/ 8 h 222"/>
                    <a:gd name="T34" fmla="*/ 100 w 126"/>
                    <a:gd name="T35" fmla="*/ 8 h 22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6"/>
                    <a:gd name="T55" fmla="*/ 0 h 222"/>
                    <a:gd name="T56" fmla="*/ 126 w 126"/>
                    <a:gd name="T57" fmla="*/ 222 h 22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6" h="222">
                      <a:moveTo>
                        <a:pt x="100" y="8"/>
                      </a:moveTo>
                      <a:lnTo>
                        <a:pt x="0" y="206"/>
                      </a:lnTo>
                      <a:lnTo>
                        <a:pt x="2" y="208"/>
                      </a:lnTo>
                      <a:lnTo>
                        <a:pt x="4" y="216"/>
                      </a:lnTo>
                      <a:lnTo>
                        <a:pt x="8" y="220"/>
                      </a:lnTo>
                      <a:lnTo>
                        <a:pt x="12" y="222"/>
                      </a:lnTo>
                      <a:lnTo>
                        <a:pt x="16" y="222"/>
                      </a:lnTo>
                      <a:lnTo>
                        <a:pt x="22" y="218"/>
                      </a:lnTo>
                      <a:lnTo>
                        <a:pt x="126" y="18"/>
                      </a:lnTo>
                      <a:lnTo>
                        <a:pt x="126" y="14"/>
                      </a:lnTo>
                      <a:lnTo>
                        <a:pt x="122" y="4"/>
                      </a:lnTo>
                      <a:lnTo>
                        <a:pt x="120" y="0"/>
                      </a:lnTo>
                      <a:lnTo>
                        <a:pt x="114" y="0"/>
                      </a:lnTo>
                      <a:lnTo>
                        <a:pt x="108" y="2"/>
                      </a:lnTo>
                      <a:lnTo>
                        <a:pt x="100" y="8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79" name="Freeform 272"/>
                <p:cNvSpPr>
                  <a:spLocks/>
                </p:cNvSpPr>
                <p:nvPr/>
              </p:nvSpPr>
              <p:spPr bwMode="auto">
                <a:xfrm>
                  <a:off x="2401" y="2354"/>
                  <a:ext cx="492" cy="146"/>
                </a:xfrm>
                <a:custGeom>
                  <a:avLst/>
                  <a:gdLst>
                    <a:gd name="T0" fmla="*/ 78 w 492"/>
                    <a:gd name="T1" fmla="*/ 0 h 146"/>
                    <a:gd name="T2" fmla="*/ 12 w 492"/>
                    <a:gd name="T3" fmla="*/ 10 h 146"/>
                    <a:gd name="T4" fmla="*/ 12 w 492"/>
                    <a:gd name="T5" fmla="*/ 10 h 146"/>
                    <a:gd name="T6" fmla="*/ 8 w 492"/>
                    <a:gd name="T7" fmla="*/ 12 h 146"/>
                    <a:gd name="T8" fmla="*/ 2 w 492"/>
                    <a:gd name="T9" fmla="*/ 20 h 146"/>
                    <a:gd name="T10" fmla="*/ 2 w 492"/>
                    <a:gd name="T11" fmla="*/ 26 h 146"/>
                    <a:gd name="T12" fmla="*/ 0 w 492"/>
                    <a:gd name="T13" fmla="*/ 30 h 146"/>
                    <a:gd name="T14" fmla="*/ 4 w 492"/>
                    <a:gd name="T15" fmla="*/ 36 h 146"/>
                    <a:gd name="T16" fmla="*/ 8 w 492"/>
                    <a:gd name="T17" fmla="*/ 42 h 146"/>
                    <a:gd name="T18" fmla="*/ 64 w 492"/>
                    <a:gd name="T19" fmla="*/ 74 h 146"/>
                    <a:gd name="T20" fmla="*/ 460 w 492"/>
                    <a:gd name="T21" fmla="*/ 146 h 146"/>
                    <a:gd name="T22" fmla="*/ 490 w 492"/>
                    <a:gd name="T23" fmla="*/ 118 h 146"/>
                    <a:gd name="T24" fmla="*/ 490 w 492"/>
                    <a:gd name="T25" fmla="*/ 118 h 146"/>
                    <a:gd name="T26" fmla="*/ 492 w 492"/>
                    <a:gd name="T27" fmla="*/ 114 h 146"/>
                    <a:gd name="T28" fmla="*/ 490 w 492"/>
                    <a:gd name="T29" fmla="*/ 104 h 146"/>
                    <a:gd name="T30" fmla="*/ 488 w 492"/>
                    <a:gd name="T31" fmla="*/ 100 h 146"/>
                    <a:gd name="T32" fmla="*/ 484 w 492"/>
                    <a:gd name="T33" fmla="*/ 98 h 146"/>
                    <a:gd name="T34" fmla="*/ 478 w 492"/>
                    <a:gd name="T35" fmla="*/ 96 h 146"/>
                    <a:gd name="T36" fmla="*/ 468 w 492"/>
                    <a:gd name="T37" fmla="*/ 96 h 146"/>
                    <a:gd name="T38" fmla="*/ 442 w 492"/>
                    <a:gd name="T39" fmla="*/ 122 h 146"/>
                    <a:gd name="T40" fmla="*/ 78 w 492"/>
                    <a:gd name="T41" fmla="*/ 0 h 14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92"/>
                    <a:gd name="T64" fmla="*/ 0 h 146"/>
                    <a:gd name="T65" fmla="*/ 492 w 492"/>
                    <a:gd name="T66" fmla="*/ 146 h 14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92" h="146">
                      <a:moveTo>
                        <a:pt x="78" y="0"/>
                      </a:move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2" y="20"/>
                      </a:lnTo>
                      <a:lnTo>
                        <a:pt x="2" y="26"/>
                      </a:lnTo>
                      <a:lnTo>
                        <a:pt x="0" y="30"/>
                      </a:lnTo>
                      <a:lnTo>
                        <a:pt x="4" y="36"/>
                      </a:lnTo>
                      <a:lnTo>
                        <a:pt x="8" y="42"/>
                      </a:lnTo>
                      <a:lnTo>
                        <a:pt x="64" y="74"/>
                      </a:lnTo>
                      <a:lnTo>
                        <a:pt x="460" y="146"/>
                      </a:lnTo>
                      <a:lnTo>
                        <a:pt x="490" y="118"/>
                      </a:lnTo>
                      <a:lnTo>
                        <a:pt x="492" y="114"/>
                      </a:lnTo>
                      <a:lnTo>
                        <a:pt x="490" y="104"/>
                      </a:lnTo>
                      <a:lnTo>
                        <a:pt x="488" y="100"/>
                      </a:lnTo>
                      <a:lnTo>
                        <a:pt x="484" y="98"/>
                      </a:lnTo>
                      <a:lnTo>
                        <a:pt x="478" y="96"/>
                      </a:lnTo>
                      <a:lnTo>
                        <a:pt x="468" y="96"/>
                      </a:lnTo>
                      <a:lnTo>
                        <a:pt x="442" y="122"/>
                      </a:ln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80" name="Freeform 273"/>
                <p:cNvSpPr>
                  <a:spLocks/>
                </p:cNvSpPr>
                <p:nvPr/>
              </p:nvSpPr>
              <p:spPr bwMode="auto">
                <a:xfrm>
                  <a:off x="2481" y="2598"/>
                  <a:ext cx="140" cy="74"/>
                </a:xfrm>
                <a:custGeom>
                  <a:avLst/>
                  <a:gdLst>
                    <a:gd name="T0" fmla="*/ 58 w 140"/>
                    <a:gd name="T1" fmla="*/ 28 h 74"/>
                    <a:gd name="T2" fmla="*/ 58 w 140"/>
                    <a:gd name="T3" fmla="*/ 28 h 74"/>
                    <a:gd name="T4" fmla="*/ 80 w 140"/>
                    <a:gd name="T5" fmla="*/ 42 h 74"/>
                    <a:gd name="T6" fmla="*/ 104 w 140"/>
                    <a:gd name="T7" fmla="*/ 54 h 74"/>
                    <a:gd name="T8" fmla="*/ 128 w 140"/>
                    <a:gd name="T9" fmla="*/ 62 h 74"/>
                    <a:gd name="T10" fmla="*/ 128 w 140"/>
                    <a:gd name="T11" fmla="*/ 62 h 74"/>
                    <a:gd name="T12" fmla="*/ 132 w 140"/>
                    <a:gd name="T13" fmla="*/ 60 h 74"/>
                    <a:gd name="T14" fmla="*/ 136 w 140"/>
                    <a:gd name="T15" fmla="*/ 58 h 74"/>
                    <a:gd name="T16" fmla="*/ 138 w 140"/>
                    <a:gd name="T17" fmla="*/ 54 h 74"/>
                    <a:gd name="T18" fmla="*/ 138 w 140"/>
                    <a:gd name="T19" fmla="*/ 54 h 74"/>
                    <a:gd name="T20" fmla="*/ 140 w 140"/>
                    <a:gd name="T21" fmla="*/ 60 h 74"/>
                    <a:gd name="T22" fmla="*/ 140 w 140"/>
                    <a:gd name="T23" fmla="*/ 66 h 74"/>
                    <a:gd name="T24" fmla="*/ 138 w 140"/>
                    <a:gd name="T25" fmla="*/ 70 h 74"/>
                    <a:gd name="T26" fmla="*/ 134 w 140"/>
                    <a:gd name="T27" fmla="*/ 72 h 74"/>
                    <a:gd name="T28" fmla="*/ 126 w 140"/>
                    <a:gd name="T29" fmla="*/ 74 h 74"/>
                    <a:gd name="T30" fmla="*/ 122 w 140"/>
                    <a:gd name="T31" fmla="*/ 74 h 74"/>
                    <a:gd name="T32" fmla="*/ 122 w 140"/>
                    <a:gd name="T33" fmla="*/ 74 h 74"/>
                    <a:gd name="T34" fmla="*/ 116 w 140"/>
                    <a:gd name="T35" fmla="*/ 74 h 74"/>
                    <a:gd name="T36" fmla="*/ 102 w 140"/>
                    <a:gd name="T37" fmla="*/ 70 h 74"/>
                    <a:gd name="T38" fmla="*/ 80 w 140"/>
                    <a:gd name="T39" fmla="*/ 62 h 74"/>
                    <a:gd name="T40" fmla="*/ 70 w 140"/>
                    <a:gd name="T41" fmla="*/ 56 h 74"/>
                    <a:gd name="T42" fmla="*/ 58 w 140"/>
                    <a:gd name="T43" fmla="*/ 50 h 74"/>
                    <a:gd name="T44" fmla="*/ 58 w 140"/>
                    <a:gd name="T45" fmla="*/ 50 h 74"/>
                    <a:gd name="T46" fmla="*/ 44 w 140"/>
                    <a:gd name="T47" fmla="*/ 38 h 74"/>
                    <a:gd name="T48" fmla="*/ 30 w 140"/>
                    <a:gd name="T49" fmla="*/ 30 h 74"/>
                    <a:gd name="T50" fmla="*/ 12 w 140"/>
                    <a:gd name="T51" fmla="*/ 22 h 74"/>
                    <a:gd name="T52" fmla="*/ 12 w 140"/>
                    <a:gd name="T53" fmla="*/ 22 h 74"/>
                    <a:gd name="T54" fmla="*/ 6 w 140"/>
                    <a:gd name="T55" fmla="*/ 18 h 74"/>
                    <a:gd name="T56" fmla="*/ 2 w 140"/>
                    <a:gd name="T57" fmla="*/ 14 h 74"/>
                    <a:gd name="T58" fmla="*/ 0 w 140"/>
                    <a:gd name="T59" fmla="*/ 8 h 74"/>
                    <a:gd name="T60" fmla="*/ 4 w 140"/>
                    <a:gd name="T61" fmla="*/ 0 h 74"/>
                    <a:gd name="T62" fmla="*/ 4 w 140"/>
                    <a:gd name="T63" fmla="*/ 0 h 74"/>
                    <a:gd name="T64" fmla="*/ 6 w 140"/>
                    <a:gd name="T65" fmla="*/ 4 h 74"/>
                    <a:gd name="T66" fmla="*/ 10 w 140"/>
                    <a:gd name="T67" fmla="*/ 6 h 74"/>
                    <a:gd name="T68" fmla="*/ 10 w 140"/>
                    <a:gd name="T69" fmla="*/ 6 h 74"/>
                    <a:gd name="T70" fmla="*/ 28 w 140"/>
                    <a:gd name="T71" fmla="*/ 12 h 74"/>
                    <a:gd name="T72" fmla="*/ 42 w 140"/>
                    <a:gd name="T73" fmla="*/ 20 h 74"/>
                    <a:gd name="T74" fmla="*/ 58 w 140"/>
                    <a:gd name="T75" fmla="*/ 28 h 74"/>
                    <a:gd name="T76" fmla="*/ 58 w 140"/>
                    <a:gd name="T77" fmla="*/ 28 h 7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40"/>
                    <a:gd name="T118" fmla="*/ 0 h 74"/>
                    <a:gd name="T119" fmla="*/ 140 w 140"/>
                    <a:gd name="T120" fmla="*/ 74 h 7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40" h="74">
                      <a:moveTo>
                        <a:pt x="58" y="28"/>
                      </a:moveTo>
                      <a:lnTo>
                        <a:pt x="58" y="28"/>
                      </a:lnTo>
                      <a:lnTo>
                        <a:pt x="80" y="42"/>
                      </a:lnTo>
                      <a:lnTo>
                        <a:pt x="104" y="54"/>
                      </a:lnTo>
                      <a:lnTo>
                        <a:pt x="128" y="62"/>
                      </a:lnTo>
                      <a:lnTo>
                        <a:pt x="132" y="60"/>
                      </a:lnTo>
                      <a:lnTo>
                        <a:pt x="136" y="58"/>
                      </a:lnTo>
                      <a:lnTo>
                        <a:pt x="138" y="54"/>
                      </a:lnTo>
                      <a:lnTo>
                        <a:pt x="140" y="60"/>
                      </a:lnTo>
                      <a:lnTo>
                        <a:pt x="140" y="66"/>
                      </a:lnTo>
                      <a:lnTo>
                        <a:pt x="138" y="70"/>
                      </a:lnTo>
                      <a:lnTo>
                        <a:pt x="134" y="72"/>
                      </a:lnTo>
                      <a:lnTo>
                        <a:pt x="126" y="74"/>
                      </a:lnTo>
                      <a:lnTo>
                        <a:pt x="122" y="74"/>
                      </a:lnTo>
                      <a:lnTo>
                        <a:pt x="116" y="74"/>
                      </a:lnTo>
                      <a:lnTo>
                        <a:pt x="102" y="70"/>
                      </a:lnTo>
                      <a:lnTo>
                        <a:pt x="80" y="62"/>
                      </a:lnTo>
                      <a:lnTo>
                        <a:pt x="70" y="56"/>
                      </a:lnTo>
                      <a:lnTo>
                        <a:pt x="58" y="50"/>
                      </a:lnTo>
                      <a:lnTo>
                        <a:pt x="44" y="38"/>
                      </a:lnTo>
                      <a:lnTo>
                        <a:pt x="30" y="30"/>
                      </a:lnTo>
                      <a:lnTo>
                        <a:pt x="12" y="22"/>
                      </a:lnTo>
                      <a:lnTo>
                        <a:pt x="6" y="18"/>
                      </a:lnTo>
                      <a:lnTo>
                        <a:pt x="2" y="14"/>
                      </a:lnTo>
                      <a:lnTo>
                        <a:pt x="0" y="8"/>
                      </a:lnTo>
                      <a:lnTo>
                        <a:pt x="4" y="0"/>
                      </a:lnTo>
                      <a:lnTo>
                        <a:pt x="6" y="4"/>
                      </a:lnTo>
                      <a:lnTo>
                        <a:pt x="10" y="6"/>
                      </a:lnTo>
                      <a:lnTo>
                        <a:pt x="28" y="12"/>
                      </a:lnTo>
                      <a:lnTo>
                        <a:pt x="42" y="20"/>
                      </a:lnTo>
                      <a:lnTo>
                        <a:pt x="58" y="28"/>
                      </a:lnTo>
                      <a:close/>
                    </a:path>
                  </a:pathLst>
                </a:custGeom>
                <a:solidFill>
                  <a:srgbClr val="CEB6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81" name="Freeform 274"/>
                <p:cNvSpPr>
                  <a:spLocks/>
                </p:cNvSpPr>
                <p:nvPr/>
              </p:nvSpPr>
              <p:spPr bwMode="auto">
                <a:xfrm>
                  <a:off x="2485" y="2530"/>
                  <a:ext cx="134" cy="130"/>
                </a:xfrm>
                <a:custGeom>
                  <a:avLst/>
                  <a:gdLst>
                    <a:gd name="T0" fmla="*/ 98 w 134"/>
                    <a:gd name="T1" fmla="*/ 76 h 130"/>
                    <a:gd name="T2" fmla="*/ 98 w 134"/>
                    <a:gd name="T3" fmla="*/ 76 h 130"/>
                    <a:gd name="T4" fmla="*/ 104 w 134"/>
                    <a:gd name="T5" fmla="*/ 92 h 130"/>
                    <a:gd name="T6" fmla="*/ 104 w 134"/>
                    <a:gd name="T7" fmla="*/ 92 h 130"/>
                    <a:gd name="T8" fmla="*/ 110 w 134"/>
                    <a:gd name="T9" fmla="*/ 98 h 130"/>
                    <a:gd name="T10" fmla="*/ 116 w 134"/>
                    <a:gd name="T11" fmla="*/ 102 h 130"/>
                    <a:gd name="T12" fmla="*/ 124 w 134"/>
                    <a:gd name="T13" fmla="*/ 108 h 130"/>
                    <a:gd name="T14" fmla="*/ 134 w 134"/>
                    <a:gd name="T15" fmla="*/ 120 h 130"/>
                    <a:gd name="T16" fmla="*/ 134 w 134"/>
                    <a:gd name="T17" fmla="*/ 120 h 130"/>
                    <a:gd name="T18" fmla="*/ 134 w 134"/>
                    <a:gd name="T19" fmla="*/ 122 h 130"/>
                    <a:gd name="T20" fmla="*/ 134 w 134"/>
                    <a:gd name="T21" fmla="*/ 122 h 130"/>
                    <a:gd name="T22" fmla="*/ 132 w 134"/>
                    <a:gd name="T23" fmla="*/ 126 h 130"/>
                    <a:gd name="T24" fmla="*/ 128 w 134"/>
                    <a:gd name="T25" fmla="*/ 128 h 130"/>
                    <a:gd name="T26" fmla="*/ 124 w 134"/>
                    <a:gd name="T27" fmla="*/ 130 h 130"/>
                    <a:gd name="T28" fmla="*/ 124 w 134"/>
                    <a:gd name="T29" fmla="*/ 130 h 130"/>
                    <a:gd name="T30" fmla="*/ 100 w 134"/>
                    <a:gd name="T31" fmla="*/ 122 h 130"/>
                    <a:gd name="T32" fmla="*/ 76 w 134"/>
                    <a:gd name="T33" fmla="*/ 110 h 130"/>
                    <a:gd name="T34" fmla="*/ 54 w 134"/>
                    <a:gd name="T35" fmla="*/ 96 h 130"/>
                    <a:gd name="T36" fmla="*/ 54 w 134"/>
                    <a:gd name="T37" fmla="*/ 96 h 130"/>
                    <a:gd name="T38" fmla="*/ 38 w 134"/>
                    <a:gd name="T39" fmla="*/ 88 h 130"/>
                    <a:gd name="T40" fmla="*/ 24 w 134"/>
                    <a:gd name="T41" fmla="*/ 80 h 130"/>
                    <a:gd name="T42" fmla="*/ 6 w 134"/>
                    <a:gd name="T43" fmla="*/ 74 h 130"/>
                    <a:gd name="T44" fmla="*/ 6 w 134"/>
                    <a:gd name="T45" fmla="*/ 74 h 130"/>
                    <a:gd name="T46" fmla="*/ 2 w 134"/>
                    <a:gd name="T47" fmla="*/ 72 h 130"/>
                    <a:gd name="T48" fmla="*/ 0 w 134"/>
                    <a:gd name="T49" fmla="*/ 68 h 130"/>
                    <a:gd name="T50" fmla="*/ 16 w 134"/>
                    <a:gd name="T51" fmla="*/ 32 h 130"/>
                    <a:gd name="T52" fmla="*/ 16 w 134"/>
                    <a:gd name="T53" fmla="*/ 32 h 130"/>
                    <a:gd name="T54" fmla="*/ 34 w 134"/>
                    <a:gd name="T55" fmla="*/ 14 h 130"/>
                    <a:gd name="T56" fmla="*/ 48 w 134"/>
                    <a:gd name="T57" fmla="*/ 4 h 130"/>
                    <a:gd name="T58" fmla="*/ 54 w 134"/>
                    <a:gd name="T59" fmla="*/ 2 h 130"/>
                    <a:gd name="T60" fmla="*/ 60 w 134"/>
                    <a:gd name="T61" fmla="*/ 0 h 130"/>
                    <a:gd name="T62" fmla="*/ 64 w 134"/>
                    <a:gd name="T63" fmla="*/ 0 h 130"/>
                    <a:gd name="T64" fmla="*/ 68 w 134"/>
                    <a:gd name="T65" fmla="*/ 2 h 130"/>
                    <a:gd name="T66" fmla="*/ 72 w 134"/>
                    <a:gd name="T67" fmla="*/ 6 h 130"/>
                    <a:gd name="T68" fmla="*/ 76 w 134"/>
                    <a:gd name="T69" fmla="*/ 10 h 130"/>
                    <a:gd name="T70" fmla="*/ 82 w 134"/>
                    <a:gd name="T71" fmla="*/ 26 h 130"/>
                    <a:gd name="T72" fmla="*/ 90 w 134"/>
                    <a:gd name="T73" fmla="*/ 48 h 130"/>
                    <a:gd name="T74" fmla="*/ 98 w 134"/>
                    <a:gd name="T75" fmla="*/ 76 h 130"/>
                    <a:gd name="T76" fmla="*/ 98 w 134"/>
                    <a:gd name="T77" fmla="*/ 76 h 13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34"/>
                    <a:gd name="T118" fmla="*/ 0 h 130"/>
                    <a:gd name="T119" fmla="*/ 134 w 134"/>
                    <a:gd name="T120" fmla="*/ 130 h 13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34" h="130">
                      <a:moveTo>
                        <a:pt x="98" y="76"/>
                      </a:moveTo>
                      <a:lnTo>
                        <a:pt x="98" y="76"/>
                      </a:lnTo>
                      <a:lnTo>
                        <a:pt x="104" y="92"/>
                      </a:lnTo>
                      <a:lnTo>
                        <a:pt x="110" y="98"/>
                      </a:lnTo>
                      <a:lnTo>
                        <a:pt x="116" y="102"/>
                      </a:lnTo>
                      <a:lnTo>
                        <a:pt x="124" y="108"/>
                      </a:lnTo>
                      <a:lnTo>
                        <a:pt x="134" y="120"/>
                      </a:lnTo>
                      <a:lnTo>
                        <a:pt x="134" y="122"/>
                      </a:lnTo>
                      <a:lnTo>
                        <a:pt x="132" y="126"/>
                      </a:lnTo>
                      <a:lnTo>
                        <a:pt x="128" y="128"/>
                      </a:lnTo>
                      <a:lnTo>
                        <a:pt x="124" y="130"/>
                      </a:lnTo>
                      <a:lnTo>
                        <a:pt x="100" y="122"/>
                      </a:lnTo>
                      <a:lnTo>
                        <a:pt x="76" y="110"/>
                      </a:lnTo>
                      <a:lnTo>
                        <a:pt x="54" y="96"/>
                      </a:lnTo>
                      <a:lnTo>
                        <a:pt x="38" y="88"/>
                      </a:lnTo>
                      <a:lnTo>
                        <a:pt x="24" y="80"/>
                      </a:lnTo>
                      <a:lnTo>
                        <a:pt x="6" y="74"/>
                      </a:lnTo>
                      <a:lnTo>
                        <a:pt x="2" y="72"/>
                      </a:lnTo>
                      <a:lnTo>
                        <a:pt x="0" y="68"/>
                      </a:lnTo>
                      <a:lnTo>
                        <a:pt x="16" y="32"/>
                      </a:lnTo>
                      <a:lnTo>
                        <a:pt x="34" y="14"/>
                      </a:lnTo>
                      <a:lnTo>
                        <a:pt x="48" y="4"/>
                      </a:lnTo>
                      <a:lnTo>
                        <a:pt x="54" y="2"/>
                      </a:lnTo>
                      <a:lnTo>
                        <a:pt x="60" y="0"/>
                      </a:lnTo>
                      <a:lnTo>
                        <a:pt x="64" y="0"/>
                      </a:lnTo>
                      <a:lnTo>
                        <a:pt x="68" y="2"/>
                      </a:lnTo>
                      <a:lnTo>
                        <a:pt x="72" y="6"/>
                      </a:lnTo>
                      <a:lnTo>
                        <a:pt x="76" y="10"/>
                      </a:lnTo>
                      <a:lnTo>
                        <a:pt x="82" y="26"/>
                      </a:lnTo>
                      <a:lnTo>
                        <a:pt x="90" y="48"/>
                      </a:lnTo>
                      <a:lnTo>
                        <a:pt x="98" y="7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82" name="Freeform 275"/>
                <p:cNvSpPr>
                  <a:spLocks/>
                </p:cNvSpPr>
                <p:nvPr/>
              </p:nvSpPr>
              <p:spPr bwMode="auto">
                <a:xfrm>
                  <a:off x="2729" y="2308"/>
                  <a:ext cx="96" cy="112"/>
                </a:xfrm>
                <a:custGeom>
                  <a:avLst/>
                  <a:gdLst>
                    <a:gd name="T0" fmla="*/ 54 w 96"/>
                    <a:gd name="T1" fmla="*/ 0 h 112"/>
                    <a:gd name="T2" fmla="*/ 96 w 96"/>
                    <a:gd name="T3" fmla="*/ 24 h 112"/>
                    <a:gd name="T4" fmla="*/ 96 w 96"/>
                    <a:gd name="T5" fmla="*/ 24 h 112"/>
                    <a:gd name="T6" fmla="*/ 92 w 96"/>
                    <a:gd name="T7" fmla="*/ 34 h 112"/>
                    <a:gd name="T8" fmla="*/ 80 w 96"/>
                    <a:gd name="T9" fmla="*/ 60 h 112"/>
                    <a:gd name="T10" fmla="*/ 66 w 96"/>
                    <a:gd name="T11" fmla="*/ 90 h 112"/>
                    <a:gd name="T12" fmla="*/ 58 w 96"/>
                    <a:gd name="T13" fmla="*/ 102 h 112"/>
                    <a:gd name="T14" fmla="*/ 50 w 96"/>
                    <a:gd name="T15" fmla="*/ 112 h 112"/>
                    <a:gd name="T16" fmla="*/ 50 w 96"/>
                    <a:gd name="T17" fmla="*/ 112 h 112"/>
                    <a:gd name="T18" fmla="*/ 42 w 96"/>
                    <a:gd name="T19" fmla="*/ 110 h 112"/>
                    <a:gd name="T20" fmla="*/ 28 w 96"/>
                    <a:gd name="T21" fmla="*/ 106 h 112"/>
                    <a:gd name="T22" fmla="*/ 18 w 96"/>
                    <a:gd name="T23" fmla="*/ 104 h 112"/>
                    <a:gd name="T24" fmla="*/ 10 w 96"/>
                    <a:gd name="T25" fmla="*/ 98 h 112"/>
                    <a:gd name="T26" fmla="*/ 4 w 96"/>
                    <a:gd name="T27" fmla="*/ 94 h 112"/>
                    <a:gd name="T28" fmla="*/ 0 w 96"/>
                    <a:gd name="T29" fmla="*/ 86 h 112"/>
                    <a:gd name="T30" fmla="*/ 0 w 96"/>
                    <a:gd name="T31" fmla="*/ 86 h 112"/>
                    <a:gd name="T32" fmla="*/ 0 w 96"/>
                    <a:gd name="T33" fmla="*/ 78 h 112"/>
                    <a:gd name="T34" fmla="*/ 2 w 96"/>
                    <a:gd name="T35" fmla="*/ 66 h 112"/>
                    <a:gd name="T36" fmla="*/ 8 w 96"/>
                    <a:gd name="T37" fmla="*/ 52 h 112"/>
                    <a:gd name="T38" fmla="*/ 18 w 96"/>
                    <a:gd name="T39" fmla="*/ 38 h 112"/>
                    <a:gd name="T40" fmla="*/ 26 w 96"/>
                    <a:gd name="T41" fmla="*/ 26 h 112"/>
                    <a:gd name="T42" fmla="*/ 36 w 96"/>
                    <a:gd name="T43" fmla="*/ 14 h 112"/>
                    <a:gd name="T44" fmla="*/ 46 w 96"/>
                    <a:gd name="T45" fmla="*/ 6 h 112"/>
                    <a:gd name="T46" fmla="*/ 54 w 96"/>
                    <a:gd name="T47" fmla="*/ 0 h 112"/>
                    <a:gd name="T48" fmla="*/ 54 w 96"/>
                    <a:gd name="T49" fmla="*/ 0 h 11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6"/>
                    <a:gd name="T76" fmla="*/ 0 h 112"/>
                    <a:gd name="T77" fmla="*/ 96 w 96"/>
                    <a:gd name="T78" fmla="*/ 112 h 11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6" h="112">
                      <a:moveTo>
                        <a:pt x="54" y="0"/>
                      </a:moveTo>
                      <a:lnTo>
                        <a:pt x="96" y="24"/>
                      </a:lnTo>
                      <a:lnTo>
                        <a:pt x="92" y="34"/>
                      </a:lnTo>
                      <a:lnTo>
                        <a:pt x="80" y="60"/>
                      </a:lnTo>
                      <a:lnTo>
                        <a:pt x="66" y="90"/>
                      </a:lnTo>
                      <a:lnTo>
                        <a:pt x="58" y="102"/>
                      </a:lnTo>
                      <a:lnTo>
                        <a:pt x="50" y="112"/>
                      </a:lnTo>
                      <a:lnTo>
                        <a:pt x="42" y="110"/>
                      </a:lnTo>
                      <a:lnTo>
                        <a:pt x="28" y="106"/>
                      </a:lnTo>
                      <a:lnTo>
                        <a:pt x="18" y="104"/>
                      </a:lnTo>
                      <a:lnTo>
                        <a:pt x="10" y="98"/>
                      </a:lnTo>
                      <a:lnTo>
                        <a:pt x="4" y="94"/>
                      </a:lnTo>
                      <a:lnTo>
                        <a:pt x="0" y="86"/>
                      </a:lnTo>
                      <a:lnTo>
                        <a:pt x="0" y="78"/>
                      </a:lnTo>
                      <a:lnTo>
                        <a:pt x="2" y="66"/>
                      </a:lnTo>
                      <a:lnTo>
                        <a:pt x="8" y="52"/>
                      </a:lnTo>
                      <a:lnTo>
                        <a:pt x="18" y="38"/>
                      </a:lnTo>
                      <a:lnTo>
                        <a:pt x="26" y="26"/>
                      </a:lnTo>
                      <a:lnTo>
                        <a:pt x="36" y="14"/>
                      </a:lnTo>
                      <a:lnTo>
                        <a:pt x="46" y="6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83" name="Freeform 276"/>
                <p:cNvSpPr>
                  <a:spLocks/>
                </p:cNvSpPr>
                <p:nvPr/>
              </p:nvSpPr>
              <p:spPr bwMode="auto">
                <a:xfrm>
                  <a:off x="2533" y="2068"/>
                  <a:ext cx="280" cy="502"/>
                </a:xfrm>
                <a:custGeom>
                  <a:avLst/>
                  <a:gdLst>
                    <a:gd name="T0" fmla="*/ 142 w 280"/>
                    <a:gd name="T1" fmla="*/ 100 h 502"/>
                    <a:gd name="T2" fmla="*/ 140 w 280"/>
                    <a:gd name="T3" fmla="*/ 0 h 502"/>
                    <a:gd name="T4" fmla="*/ 280 w 280"/>
                    <a:gd name="T5" fmla="*/ 10 h 502"/>
                    <a:gd name="T6" fmla="*/ 268 w 280"/>
                    <a:gd name="T7" fmla="*/ 96 h 502"/>
                    <a:gd name="T8" fmla="*/ 256 w 280"/>
                    <a:gd name="T9" fmla="*/ 290 h 502"/>
                    <a:gd name="T10" fmla="*/ 86 w 280"/>
                    <a:gd name="T11" fmla="*/ 502 h 502"/>
                    <a:gd name="T12" fmla="*/ 86 w 280"/>
                    <a:gd name="T13" fmla="*/ 502 h 502"/>
                    <a:gd name="T14" fmla="*/ 64 w 280"/>
                    <a:gd name="T15" fmla="*/ 486 h 502"/>
                    <a:gd name="T16" fmla="*/ 44 w 280"/>
                    <a:gd name="T17" fmla="*/ 470 h 502"/>
                    <a:gd name="T18" fmla="*/ 24 w 280"/>
                    <a:gd name="T19" fmla="*/ 454 h 502"/>
                    <a:gd name="T20" fmla="*/ 0 w 280"/>
                    <a:gd name="T21" fmla="*/ 442 h 502"/>
                    <a:gd name="T22" fmla="*/ 172 w 280"/>
                    <a:gd name="T23" fmla="*/ 262 h 502"/>
                    <a:gd name="T24" fmla="*/ 142 w 280"/>
                    <a:gd name="T25" fmla="*/ 100 h 5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80"/>
                    <a:gd name="T40" fmla="*/ 0 h 502"/>
                    <a:gd name="T41" fmla="*/ 280 w 280"/>
                    <a:gd name="T42" fmla="*/ 502 h 50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80" h="502">
                      <a:moveTo>
                        <a:pt x="142" y="100"/>
                      </a:moveTo>
                      <a:lnTo>
                        <a:pt x="140" y="0"/>
                      </a:lnTo>
                      <a:lnTo>
                        <a:pt x="280" y="10"/>
                      </a:lnTo>
                      <a:lnTo>
                        <a:pt x="268" y="96"/>
                      </a:lnTo>
                      <a:lnTo>
                        <a:pt x="256" y="290"/>
                      </a:lnTo>
                      <a:lnTo>
                        <a:pt x="86" y="502"/>
                      </a:lnTo>
                      <a:lnTo>
                        <a:pt x="64" y="486"/>
                      </a:lnTo>
                      <a:lnTo>
                        <a:pt x="44" y="470"/>
                      </a:lnTo>
                      <a:lnTo>
                        <a:pt x="24" y="454"/>
                      </a:lnTo>
                      <a:lnTo>
                        <a:pt x="0" y="442"/>
                      </a:lnTo>
                      <a:lnTo>
                        <a:pt x="172" y="262"/>
                      </a:lnTo>
                      <a:lnTo>
                        <a:pt x="142" y="100"/>
                      </a:lnTo>
                      <a:close/>
                    </a:path>
                  </a:pathLst>
                </a:custGeom>
                <a:solidFill>
                  <a:srgbClr val="6476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84" name="Freeform 277"/>
                <p:cNvSpPr>
                  <a:spLocks/>
                </p:cNvSpPr>
                <p:nvPr/>
              </p:nvSpPr>
              <p:spPr bwMode="auto">
                <a:xfrm>
                  <a:off x="2503" y="2582"/>
                  <a:ext cx="20" cy="18"/>
                </a:xfrm>
                <a:custGeom>
                  <a:avLst/>
                  <a:gdLst>
                    <a:gd name="T0" fmla="*/ 0 w 20"/>
                    <a:gd name="T1" fmla="*/ 6 h 18"/>
                    <a:gd name="T2" fmla="*/ 0 w 20"/>
                    <a:gd name="T3" fmla="*/ 6 h 18"/>
                    <a:gd name="T4" fmla="*/ 0 w 20"/>
                    <a:gd name="T5" fmla="*/ 10 h 18"/>
                    <a:gd name="T6" fmla="*/ 0 w 20"/>
                    <a:gd name="T7" fmla="*/ 12 h 18"/>
                    <a:gd name="T8" fmla="*/ 4 w 20"/>
                    <a:gd name="T9" fmla="*/ 16 h 18"/>
                    <a:gd name="T10" fmla="*/ 6 w 20"/>
                    <a:gd name="T11" fmla="*/ 18 h 18"/>
                    <a:gd name="T12" fmla="*/ 6 w 20"/>
                    <a:gd name="T13" fmla="*/ 18 h 18"/>
                    <a:gd name="T14" fmla="*/ 12 w 20"/>
                    <a:gd name="T15" fmla="*/ 18 h 18"/>
                    <a:gd name="T16" fmla="*/ 14 w 20"/>
                    <a:gd name="T17" fmla="*/ 18 h 18"/>
                    <a:gd name="T18" fmla="*/ 18 w 20"/>
                    <a:gd name="T19" fmla="*/ 16 h 18"/>
                    <a:gd name="T20" fmla="*/ 20 w 20"/>
                    <a:gd name="T21" fmla="*/ 12 h 18"/>
                    <a:gd name="T22" fmla="*/ 20 w 20"/>
                    <a:gd name="T23" fmla="*/ 12 h 18"/>
                    <a:gd name="T24" fmla="*/ 20 w 20"/>
                    <a:gd name="T25" fmla="*/ 8 h 18"/>
                    <a:gd name="T26" fmla="*/ 20 w 20"/>
                    <a:gd name="T27" fmla="*/ 6 h 18"/>
                    <a:gd name="T28" fmla="*/ 18 w 20"/>
                    <a:gd name="T29" fmla="*/ 2 h 18"/>
                    <a:gd name="T30" fmla="*/ 14 w 20"/>
                    <a:gd name="T31" fmla="*/ 0 h 18"/>
                    <a:gd name="T32" fmla="*/ 14 w 20"/>
                    <a:gd name="T33" fmla="*/ 0 h 18"/>
                    <a:gd name="T34" fmla="*/ 10 w 20"/>
                    <a:gd name="T35" fmla="*/ 0 h 18"/>
                    <a:gd name="T36" fmla="*/ 6 w 20"/>
                    <a:gd name="T37" fmla="*/ 0 h 18"/>
                    <a:gd name="T38" fmla="*/ 2 w 20"/>
                    <a:gd name="T39" fmla="*/ 2 h 18"/>
                    <a:gd name="T40" fmla="*/ 0 w 20"/>
                    <a:gd name="T41" fmla="*/ 6 h 18"/>
                    <a:gd name="T42" fmla="*/ 0 w 20"/>
                    <a:gd name="T43" fmla="*/ 6 h 1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"/>
                    <a:gd name="T67" fmla="*/ 0 h 18"/>
                    <a:gd name="T68" fmla="*/ 20 w 20"/>
                    <a:gd name="T69" fmla="*/ 18 h 1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" h="18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4" y="16"/>
                      </a:lnTo>
                      <a:lnTo>
                        <a:pt x="6" y="18"/>
                      </a:lnTo>
                      <a:lnTo>
                        <a:pt x="12" y="18"/>
                      </a:lnTo>
                      <a:lnTo>
                        <a:pt x="14" y="18"/>
                      </a:lnTo>
                      <a:lnTo>
                        <a:pt x="18" y="16"/>
                      </a:lnTo>
                      <a:lnTo>
                        <a:pt x="20" y="12"/>
                      </a:lnTo>
                      <a:lnTo>
                        <a:pt x="20" y="8"/>
                      </a:lnTo>
                      <a:lnTo>
                        <a:pt x="20" y="6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CEB6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85" name="Freeform 278"/>
                <p:cNvSpPr>
                  <a:spLocks/>
                </p:cNvSpPr>
                <p:nvPr/>
              </p:nvSpPr>
              <p:spPr bwMode="auto">
                <a:xfrm>
                  <a:off x="2579" y="2626"/>
                  <a:ext cx="12" cy="4"/>
                </a:xfrm>
                <a:custGeom>
                  <a:avLst/>
                  <a:gdLst>
                    <a:gd name="T0" fmla="*/ 12 w 12"/>
                    <a:gd name="T1" fmla="*/ 0 h 4"/>
                    <a:gd name="T2" fmla="*/ 2 w 12"/>
                    <a:gd name="T3" fmla="*/ 4 h 4"/>
                    <a:gd name="T4" fmla="*/ 2 w 12"/>
                    <a:gd name="T5" fmla="*/ 4 h 4"/>
                    <a:gd name="T6" fmla="*/ 0 w 12"/>
                    <a:gd name="T7" fmla="*/ 4 h 4"/>
                    <a:gd name="T8" fmla="*/ 0 w 12"/>
                    <a:gd name="T9" fmla="*/ 4 h 4"/>
                    <a:gd name="T10" fmla="*/ 2 w 12"/>
                    <a:gd name="T11" fmla="*/ 4 h 4"/>
                    <a:gd name="T12" fmla="*/ 12 w 12"/>
                    <a:gd name="T13" fmla="*/ 0 h 4"/>
                    <a:gd name="T14" fmla="*/ 12 w 12"/>
                    <a:gd name="T15" fmla="*/ 0 h 4"/>
                    <a:gd name="T16" fmla="*/ 12 w 12"/>
                    <a:gd name="T17" fmla="*/ 0 h 4"/>
                    <a:gd name="T18" fmla="*/ 12 w 12"/>
                    <a:gd name="T19" fmla="*/ 0 h 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"/>
                    <a:gd name="T31" fmla="*/ 0 h 4"/>
                    <a:gd name="T32" fmla="*/ 12 w 12"/>
                    <a:gd name="T33" fmla="*/ 4 h 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" h="4">
                      <a:moveTo>
                        <a:pt x="12" y="0"/>
                      </a:move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CEB6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86" name="Freeform 279"/>
                <p:cNvSpPr>
                  <a:spLocks/>
                </p:cNvSpPr>
                <p:nvPr/>
              </p:nvSpPr>
              <p:spPr bwMode="auto">
                <a:xfrm>
                  <a:off x="2573" y="2616"/>
                  <a:ext cx="14" cy="6"/>
                </a:xfrm>
                <a:custGeom>
                  <a:avLst/>
                  <a:gdLst>
                    <a:gd name="T0" fmla="*/ 14 w 14"/>
                    <a:gd name="T1" fmla="*/ 2 h 6"/>
                    <a:gd name="T2" fmla="*/ 2 w 14"/>
                    <a:gd name="T3" fmla="*/ 6 h 6"/>
                    <a:gd name="T4" fmla="*/ 2 w 14"/>
                    <a:gd name="T5" fmla="*/ 6 h 6"/>
                    <a:gd name="T6" fmla="*/ 0 w 14"/>
                    <a:gd name="T7" fmla="*/ 6 h 6"/>
                    <a:gd name="T8" fmla="*/ 0 w 14"/>
                    <a:gd name="T9" fmla="*/ 6 h 6"/>
                    <a:gd name="T10" fmla="*/ 0 w 14"/>
                    <a:gd name="T11" fmla="*/ 4 h 6"/>
                    <a:gd name="T12" fmla="*/ 12 w 14"/>
                    <a:gd name="T13" fmla="*/ 0 h 6"/>
                    <a:gd name="T14" fmla="*/ 12 w 14"/>
                    <a:gd name="T15" fmla="*/ 0 h 6"/>
                    <a:gd name="T16" fmla="*/ 14 w 14"/>
                    <a:gd name="T17" fmla="*/ 2 h 6"/>
                    <a:gd name="T18" fmla="*/ 14 w 14"/>
                    <a:gd name="T19" fmla="*/ 2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6"/>
                    <a:gd name="T32" fmla="*/ 14 w 14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6">
                      <a:moveTo>
                        <a:pt x="14" y="2"/>
                      </a:move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12" y="0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CEB6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87" name="Freeform 280"/>
                <p:cNvSpPr>
                  <a:spLocks/>
                </p:cNvSpPr>
                <p:nvPr/>
              </p:nvSpPr>
              <p:spPr bwMode="auto">
                <a:xfrm>
                  <a:off x="2909" y="1846"/>
                  <a:ext cx="116" cy="140"/>
                </a:xfrm>
                <a:custGeom>
                  <a:avLst/>
                  <a:gdLst>
                    <a:gd name="T0" fmla="*/ 22 w 116"/>
                    <a:gd name="T1" fmla="*/ 0 h 140"/>
                    <a:gd name="T2" fmla="*/ 116 w 116"/>
                    <a:gd name="T3" fmla="*/ 88 h 140"/>
                    <a:gd name="T4" fmla="*/ 116 w 116"/>
                    <a:gd name="T5" fmla="*/ 88 h 140"/>
                    <a:gd name="T6" fmla="*/ 110 w 116"/>
                    <a:gd name="T7" fmla="*/ 102 h 140"/>
                    <a:gd name="T8" fmla="*/ 100 w 116"/>
                    <a:gd name="T9" fmla="*/ 118 h 140"/>
                    <a:gd name="T10" fmla="*/ 88 w 116"/>
                    <a:gd name="T11" fmla="*/ 130 h 140"/>
                    <a:gd name="T12" fmla="*/ 76 w 116"/>
                    <a:gd name="T13" fmla="*/ 140 h 140"/>
                    <a:gd name="T14" fmla="*/ 0 w 116"/>
                    <a:gd name="T15" fmla="*/ 100 h 140"/>
                    <a:gd name="T16" fmla="*/ 22 w 116"/>
                    <a:gd name="T17" fmla="*/ 0 h 1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6"/>
                    <a:gd name="T28" fmla="*/ 0 h 140"/>
                    <a:gd name="T29" fmla="*/ 116 w 116"/>
                    <a:gd name="T30" fmla="*/ 140 h 14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6" h="140">
                      <a:moveTo>
                        <a:pt x="22" y="0"/>
                      </a:moveTo>
                      <a:lnTo>
                        <a:pt x="116" y="88"/>
                      </a:lnTo>
                      <a:lnTo>
                        <a:pt x="110" y="102"/>
                      </a:lnTo>
                      <a:lnTo>
                        <a:pt x="100" y="118"/>
                      </a:lnTo>
                      <a:lnTo>
                        <a:pt x="88" y="130"/>
                      </a:lnTo>
                      <a:lnTo>
                        <a:pt x="76" y="140"/>
                      </a:lnTo>
                      <a:lnTo>
                        <a:pt x="0" y="10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35386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88" name="Freeform 281"/>
                <p:cNvSpPr>
                  <a:spLocks/>
                </p:cNvSpPr>
                <p:nvPr/>
              </p:nvSpPr>
              <p:spPr bwMode="auto">
                <a:xfrm>
                  <a:off x="2799" y="2208"/>
                  <a:ext cx="92" cy="16"/>
                </a:xfrm>
                <a:custGeom>
                  <a:avLst/>
                  <a:gdLst>
                    <a:gd name="T0" fmla="*/ 0 w 92"/>
                    <a:gd name="T1" fmla="*/ 12 h 16"/>
                    <a:gd name="T2" fmla="*/ 0 w 92"/>
                    <a:gd name="T3" fmla="*/ 12 h 16"/>
                    <a:gd name="T4" fmla="*/ 8 w 92"/>
                    <a:gd name="T5" fmla="*/ 8 h 16"/>
                    <a:gd name="T6" fmla="*/ 18 w 92"/>
                    <a:gd name="T7" fmla="*/ 4 h 16"/>
                    <a:gd name="T8" fmla="*/ 30 w 92"/>
                    <a:gd name="T9" fmla="*/ 0 h 16"/>
                    <a:gd name="T10" fmla="*/ 44 w 92"/>
                    <a:gd name="T11" fmla="*/ 0 h 16"/>
                    <a:gd name="T12" fmla="*/ 60 w 92"/>
                    <a:gd name="T13" fmla="*/ 0 h 16"/>
                    <a:gd name="T14" fmla="*/ 76 w 92"/>
                    <a:gd name="T15" fmla="*/ 6 h 16"/>
                    <a:gd name="T16" fmla="*/ 84 w 92"/>
                    <a:gd name="T17" fmla="*/ 10 h 16"/>
                    <a:gd name="T18" fmla="*/ 92 w 92"/>
                    <a:gd name="T19" fmla="*/ 16 h 16"/>
                    <a:gd name="T20" fmla="*/ 92 w 92"/>
                    <a:gd name="T21" fmla="*/ 16 h 16"/>
                    <a:gd name="T22" fmla="*/ 56 w 92"/>
                    <a:gd name="T23" fmla="*/ 16 h 16"/>
                    <a:gd name="T24" fmla="*/ 26 w 92"/>
                    <a:gd name="T25" fmla="*/ 14 h 16"/>
                    <a:gd name="T26" fmla="*/ 0 w 92"/>
                    <a:gd name="T27" fmla="*/ 12 h 16"/>
                    <a:gd name="T28" fmla="*/ 0 w 92"/>
                    <a:gd name="T29" fmla="*/ 12 h 1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2"/>
                    <a:gd name="T46" fmla="*/ 0 h 16"/>
                    <a:gd name="T47" fmla="*/ 92 w 92"/>
                    <a:gd name="T48" fmla="*/ 16 h 1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2" h="16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8" y="8"/>
                      </a:lnTo>
                      <a:lnTo>
                        <a:pt x="18" y="4"/>
                      </a:lnTo>
                      <a:lnTo>
                        <a:pt x="30" y="0"/>
                      </a:lnTo>
                      <a:lnTo>
                        <a:pt x="44" y="0"/>
                      </a:lnTo>
                      <a:lnTo>
                        <a:pt x="60" y="0"/>
                      </a:lnTo>
                      <a:lnTo>
                        <a:pt x="76" y="6"/>
                      </a:lnTo>
                      <a:lnTo>
                        <a:pt x="84" y="10"/>
                      </a:lnTo>
                      <a:lnTo>
                        <a:pt x="92" y="16"/>
                      </a:lnTo>
                      <a:lnTo>
                        <a:pt x="56" y="16"/>
                      </a:lnTo>
                      <a:lnTo>
                        <a:pt x="26" y="1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89" name="Freeform 282"/>
                <p:cNvSpPr>
                  <a:spLocks/>
                </p:cNvSpPr>
                <p:nvPr/>
              </p:nvSpPr>
              <p:spPr bwMode="auto">
                <a:xfrm>
                  <a:off x="3133" y="2088"/>
                  <a:ext cx="180" cy="128"/>
                </a:xfrm>
                <a:custGeom>
                  <a:avLst/>
                  <a:gdLst>
                    <a:gd name="T0" fmla="*/ 116 w 180"/>
                    <a:gd name="T1" fmla="*/ 2 h 128"/>
                    <a:gd name="T2" fmla="*/ 116 w 180"/>
                    <a:gd name="T3" fmla="*/ 2 h 128"/>
                    <a:gd name="T4" fmla="*/ 100 w 180"/>
                    <a:gd name="T5" fmla="*/ 0 h 128"/>
                    <a:gd name="T6" fmla="*/ 84 w 180"/>
                    <a:gd name="T7" fmla="*/ 0 h 128"/>
                    <a:gd name="T8" fmla="*/ 64 w 180"/>
                    <a:gd name="T9" fmla="*/ 2 h 128"/>
                    <a:gd name="T10" fmla="*/ 44 w 180"/>
                    <a:gd name="T11" fmla="*/ 8 h 128"/>
                    <a:gd name="T12" fmla="*/ 34 w 180"/>
                    <a:gd name="T13" fmla="*/ 12 h 128"/>
                    <a:gd name="T14" fmla="*/ 26 w 180"/>
                    <a:gd name="T15" fmla="*/ 18 h 128"/>
                    <a:gd name="T16" fmla="*/ 18 w 180"/>
                    <a:gd name="T17" fmla="*/ 24 h 128"/>
                    <a:gd name="T18" fmla="*/ 10 w 180"/>
                    <a:gd name="T19" fmla="*/ 32 h 128"/>
                    <a:gd name="T20" fmla="*/ 6 w 180"/>
                    <a:gd name="T21" fmla="*/ 44 h 128"/>
                    <a:gd name="T22" fmla="*/ 2 w 180"/>
                    <a:gd name="T23" fmla="*/ 56 h 128"/>
                    <a:gd name="T24" fmla="*/ 2 w 180"/>
                    <a:gd name="T25" fmla="*/ 56 h 128"/>
                    <a:gd name="T26" fmla="*/ 0 w 180"/>
                    <a:gd name="T27" fmla="*/ 68 h 128"/>
                    <a:gd name="T28" fmla="*/ 2 w 180"/>
                    <a:gd name="T29" fmla="*/ 78 h 128"/>
                    <a:gd name="T30" fmla="*/ 6 w 180"/>
                    <a:gd name="T31" fmla="*/ 88 h 128"/>
                    <a:gd name="T32" fmla="*/ 12 w 180"/>
                    <a:gd name="T33" fmla="*/ 96 h 128"/>
                    <a:gd name="T34" fmla="*/ 18 w 180"/>
                    <a:gd name="T35" fmla="*/ 102 h 128"/>
                    <a:gd name="T36" fmla="*/ 26 w 180"/>
                    <a:gd name="T37" fmla="*/ 108 h 128"/>
                    <a:gd name="T38" fmla="*/ 46 w 180"/>
                    <a:gd name="T39" fmla="*/ 118 h 128"/>
                    <a:gd name="T40" fmla="*/ 68 w 180"/>
                    <a:gd name="T41" fmla="*/ 122 h 128"/>
                    <a:gd name="T42" fmla="*/ 88 w 180"/>
                    <a:gd name="T43" fmla="*/ 126 h 128"/>
                    <a:gd name="T44" fmla="*/ 114 w 180"/>
                    <a:gd name="T45" fmla="*/ 128 h 128"/>
                    <a:gd name="T46" fmla="*/ 132 w 180"/>
                    <a:gd name="T47" fmla="*/ 106 h 128"/>
                    <a:gd name="T48" fmla="*/ 112 w 180"/>
                    <a:gd name="T49" fmla="*/ 104 h 128"/>
                    <a:gd name="T50" fmla="*/ 130 w 180"/>
                    <a:gd name="T51" fmla="*/ 18 h 128"/>
                    <a:gd name="T52" fmla="*/ 174 w 180"/>
                    <a:gd name="T53" fmla="*/ 18 h 128"/>
                    <a:gd name="T54" fmla="*/ 180 w 180"/>
                    <a:gd name="T55" fmla="*/ 4 h 128"/>
                    <a:gd name="T56" fmla="*/ 116 w 180"/>
                    <a:gd name="T57" fmla="*/ 2 h 12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80"/>
                    <a:gd name="T88" fmla="*/ 0 h 128"/>
                    <a:gd name="T89" fmla="*/ 180 w 180"/>
                    <a:gd name="T90" fmla="*/ 128 h 12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80" h="128">
                      <a:moveTo>
                        <a:pt x="116" y="2"/>
                      </a:moveTo>
                      <a:lnTo>
                        <a:pt x="116" y="2"/>
                      </a:lnTo>
                      <a:lnTo>
                        <a:pt x="100" y="0"/>
                      </a:lnTo>
                      <a:lnTo>
                        <a:pt x="84" y="0"/>
                      </a:lnTo>
                      <a:lnTo>
                        <a:pt x="64" y="2"/>
                      </a:lnTo>
                      <a:lnTo>
                        <a:pt x="44" y="8"/>
                      </a:lnTo>
                      <a:lnTo>
                        <a:pt x="34" y="12"/>
                      </a:lnTo>
                      <a:lnTo>
                        <a:pt x="26" y="18"/>
                      </a:lnTo>
                      <a:lnTo>
                        <a:pt x="18" y="24"/>
                      </a:lnTo>
                      <a:lnTo>
                        <a:pt x="10" y="32"/>
                      </a:lnTo>
                      <a:lnTo>
                        <a:pt x="6" y="44"/>
                      </a:lnTo>
                      <a:lnTo>
                        <a:pt x="2" y="56"/>
                      </a:lnTo>
                      <a:lnTo>
                        <a:pt x="0" y="68"/>
                      </a:lnTo>
                      <a:lnTo>
                        <a:pt x="2" y="78"/>
                      </a:lnTo>
                      <a:lnTo>
                        <a:pt x="6" y="88"/>
                      </a:lnTo>
                      <a:lnTo>
                        <a:pt x="12" y="96"/>
                      </a:lnTo>
                      <a:lnTo>
                        <a:pt x="18" y="102"/>
                      </a:lnTo>
                      <a:lnTo>
                        <a:pt x="26" y="108"/>
                      </a:lnTo>
                      <a:lnTo>
                        <a:pt x="46" y="118"/>
                      </a:lnTo>
                      <a:lnTo>
                        <a:pt x="68" y="122"/>
                      </a:lnTo>
                      <a:lnTo>
                        <a:pt x="88" y="126"/>
                      </a:lnTo>
                      <a:lnTo>
                        <a:pt x="114" y="128"/>
                      </a:lnTo>
                      <a:lnTo>
                        <a:pt x="132" y="106"/>
                      </a:lnTo>
                      <a:lnTo>
                        <a:pt x="112" y="104"/>
                      </a:lnTo>
                      <a:lnTo>
                        <a:pt x="130" y="18"/>
                      </a:lnTo>
                      <a:lnTo>
                        <a:pt x="174" y="18"/>
                      </a:lnTo>
                      <a:lnTo>
                        <a:pt x="180" y="4"/>
                      </a:lnTo>
                      <a:lnTo>
                        <a:pt x="116" y="2"/>
                      </a:lnTo>
                      <a:close/>
                    </a:path>
                  </a:pathLst>
                </a:custGeom>
                <a:solidFill>
                  <a:srgbClr val="FCC0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90" name="Freeform 283"/>
                <p:cNvSpPr>
                  <a:spLocks/>
                </p:cNvSpPr>
                <p:nvPr/>
              </p:nvSpPr>
              <p:spPr bwMode="auto">
                <a:xfrm>
                  <a:off x="3187" y="2106"/>
                  <a:ext cx="78" cy="86"/>
                </a:xfrm>
                <a:custGeom>
                  <a:avLst/>
                  <a:gdLst>
                    <a:gd name="T0" fmla="*/ 78 w 78"/>
                    <a:gd name="T1" fmla="*/ 0 h 86"/>
                    <a:gd name="T2" fmla="*/ 20 w 78"/>
                    <a:gd name="T3" fmla="*/ 6 h 86"/>
                    <a:gd name="T4" fmla="*/ 20 w 78"/>
                    <a:gd name="T5" fmla="*/ 6 h 86"/>
                    <a:gd name="T6" fmla="*/ 16 w 78"/>
                    <a:gd name="T7" fmla="*/ 10 h 86"/>
                    <a:gd name="T8" fmla="*/ 10 w 78"/>
                    <a:gd name="T9" fmla="*/ 24 h 86"/>
                    <a:gd name="T10" fmla="*/ 6 w 78"/>
                    <a:gd name="T11" fmla="*/ 34 h 86"/>
                    <a:gd name="T12" fmla="*/ 2 w 78"/>
                    <a:gd name="T13" fmla="*/ 48 h 86"/>
                    <a:gd name="T14" fmla="*/ 0 w 78"/>
                    <a:gd name="T15" fmla="*/ 62 h 86"/>
                    <a:gd name="T16" fmla="*/ 0 w 78"/>
                    <a:gd name="T17" fmla="*/ 80 h 86"/>
                    <a:gd name="T18" fmla="*/ 58 w 78"/>
                    <a:gd name="T19" fmla="*/ 86 h 86"/>
                    <a:gd name="T20" fmla="*/ 78 w 78"/>
                    <a:gd name="T21" fmla="*/ 0 h 8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8"/>
                    <a:gd name="T34" fmla="*/ 0 h 86"/>
                    <a:gd name="T35" fmla="*/ 78 w 78"/>
                    <a:gd name="T36" fmla="*/ 86 h 8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8" h="86">
                      <a:moveTo>
                        <a:pt x="78" y="0"/>
                      </a:moveTo>
                      <a:lnTo>
                        <a:pt x="20" y="6"/>
                      </a:lnTo>
                      <a:lnTo>
                        <a:pt x="16" y="10"/>
                      </a:lnTo>
                      <a:lnTo>
                        <a:pt x="10" y="24"/>
                      </a:lnTo>
                      <a:lnTo>
                        <a:pt x="6" y="34"/>
                      </a:lnTo>
                      <a:lnTo>
                        <a:pt x="2" y="48"/>
                      </a:lnTo>
                      <a:lnTo>
                        <a:pt x="0" y="62"/>
                      </a:lnTo>
                      <a:lnTo>
                        <a:pt x="0" y="80"/>
                      </a:lnTo>
                      <a:lnTo>
                        <a:pt x="58" y="86"/>
                      </a:ln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rgbClr val="FBE48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91" name="Freeform 284"/>
                <p:cNvSpPr>
                  <a:spLocks/>
                </p:cNvSpPr>
                <p:nvPr/>
              </p:nvSpPr>
              <p:spPr bwMode="auto">
                <a:xfrm>
                  <a:off x="3101" y="2110"/>
                  <a:ext cx="74" cy="74"/>
                </a:xfrm>
                <a:custGeom>
                  <a:avLst/>
                  <a:gdLst>
                    <a:gd name="T0" fmla="*/ 74 w 74"/>
                    <a:gd name="T1" fmla="*/ 40 h 74"/>
                    <a:gd name="T2" fmla="*/ 74 w 74"/>
                    <a:gd name="T3" fmla="*/ 40 h 74"/>
                    <a:gd name="T4" fmla="*/ 74 w 74"/>
                    <a:gd name="T5" fmla="*/ 48 h 74"/>
                    <a:gd name="T6" fmla="*/ 70 w 74"/>
                    <a:gd name="T7" fmla="*/ 54 h 74"/>
                    <a:gd name="T8" fmla="*/ 66 w 74"/>
                    <a:gd name="T9" fmla="*/ 60 h 74"/>
                    <a:gd name="T10" fmla="*/ 62 w 74"/>
                    <a:gd name="T11" fmla="*/ 66 h 74"/>
                    <a:gd name="T12" fmla="*/ 56 w 74"/>
                    <a:gd name="T13" fmla="*/ 70 h 74"/>
                    <a:gd name="T14" fmla="*/ 50 w 74"/>
                    <a:gd name="T15" fmla="*/ 72 h 74"/>
                    <a:gd name="T16" fmla="*/ 42 w 74"/>
                    <a:gd name="T17" fmla="*/ 74 h 74"/>
                    <a:gd name="T18" fmla="*/ 34 w 74"/>
                    <a:gd name="T19" fmla="*/ 74 h 74"/>
                    <a:gd name="T20" fmla="*/ 34 w 74"/>
                    <a:gd name="T21" fmla="*/ 74 h 74"/>
                    <a:gd name="T22" fmla="*/ 28 w 74"/>
                    <a:gd name="T23" fmla="*/ 74 h 74"/>
                    <a:gd name="T24" fmla="*/ 20 w 74"/>
                    <a:gd name="T25" fmla="*/ 70 h 74"/>
                    <a:gd name="T26" fmla="*/ 14 w 74"/>
                    <a:gd name="T27" fmla="*/ 66 h 74"/>
                    <a:gd name="T28" fmla="*/ 10 w 74"/>
                    <a:gd name="T29" fmla="*/ 62 h 74"/>
                    <a:gd name="T30" fmla="*/ 6 w 74"/>
                    <a:gd name="T31" fmla="*/ 56 h 74"/>
                    <a:gd name="T32" fmla="*/ 2 w 74"/>
                    <a:gd name="T33" fmla="*/ 50 h 74"/>
                    <a:gd name="T34" fmla="*/ 0 w 74"/>
                    <a:gd name="T35" fmla="*/ 42 h 74"/>
                    <a:gd name="T36" fmla="*/ 0 w 74"/>
                    <a:gd name="T37" fmla="*/ 34 h 74"/>
                    <a:gd name="T38" fmla="*/ 0 w 74"/>
                    <a:gd name="T39" fmla="*/ 34 h 74"/>
                    <a:gd name="T40" fmla="*/ 2 w 74"/>
                    <a:gd name="T41" fmla="*/ 28 h 74"/>
                    <a:gd name="T42" fmla="*/ 4 w 74"/>
                    <a:gd name="T43" fmla="*/ 20 h 74"/>
                    <a:gd name="T44" fmla="*/ 8 w 74"/>
                    <a:gd name="T45" fmla="*/ 14 h 74"/>
                    <a:gd name="T46" fmla="*/ 14 w 74"/>
                    <a:gd name="T47" fmla="*/ 10 h 74"/>
                    <a:gd name="T48" fmla="*/ 20 w 74"/>
                    <a:gd name="T49" fmla="*/ 6 h 74"/>
                    <a:gd name="T50" fmla="*/ 26 w 74"/>
                    <a:gd name="T51" fmla="*/ 2 h 74"/>
                    <a:gd name="T52" fmla="*/ 34 w 74"/>
                    <a:gd name="T53" fmla="*/ 0 h 74"/>
                    <a:gd name="T54" fmla="*/ 40 w 74"/>
                    <a:gd name="T55" fmla="*/ 0 h 74"/>
                    <a:gd name="T56" fmla="*/ 40 w 74"/>
                    <a:gd name="T57" fmla="*/ 0 h 74"/>
                    <a:gd name="T58" fmla="*/ 48 w 74"/>
                    <a:gd name="T59" fmla="*/ 2 h 74"/>
                    <a:gd name="T60" fmla="*/ 54 w 74"/>
                    <a:gd name="T61" fmla="*/ 4 h 74"/>
                    <a:gd name="T62" fmla="*/ 60 w 74"/>
                    <a:gd name="T63" fmla="*/ 8 h 74"/>
                    <a:gd name="T64" fmla="*/ 66 w 74"/>
                    <a:gd name="T65" fmla="*/ 14 h 74"/>
                    <a:gd name="T66" fmla="*/ 70 w 74"/>
                    <a:gd name="T67" fmla="*/ 20 h 74"/>
                    <a:gd name="T68" fmla="*/ 72 w 74"/>
                    <a:gd name="T69" fmla="*/ 26 h 74"/>
                    <a:gd name="T70" fmla="*/ 74 w 74"/>
                    <a:gd name="T71" fmla="*/ 34 h 74"/>
                    <a:gd name="T72" fmla="*/ 74 w 74"/>
                    <a:gd name="T73" fmla="*/ 40 h 74"/>
                    <a:gd name="T74" fmla="*/ 74 w 74"/>
                    <a:gd name="T75" fmla="*/ 40 h 7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74"/>
                    <a:gd name="T115" fmla="*/ 0 h 74"/>
                    <a:gd name="T116" fmla="*/ 74 w 74"/>
                    <a:gd name="T117" fmla="*/ 74 h 7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74" h="74">
                      <a:moveTo>
                        <a:pt x="74" y="40"/>
                      </a:moveTo>
                      <a:lnTo>
                        <a:pt x="74" y="40"/>
                      </a:lnTo>
                      <a:lnTo>
                        <a:pt x="74" y="48"/>
                      </a:lnTo>
                      <a:lnTo>
                        <a:pt x="70" y="54"/>
                      </a:lnTo>
                      <a:lnTo>
                        <a:pt x="66" y="60"/>
                      </a:lnTo>
                      <a:lnTo>
                        <a:pt x="62" y="66"/>
                      </a:lnTo>
                      <a:lnTo>
                        <a:pt x="56" y="70"/>
                      </a:lnTo>
                      <a:lnTo>
                        <a:pt x="50" y="72"/>
                      </a:lnTo>
                      <a:lnTo>
                        <a:pt x="42" y="74"/>
                      </a:lnTo>
                      <a:lnTo>
                        <a:pt x="34" y="74"/>
                      </a:lnTo>
                      <a:lnTo>
                        <a:pt x="28" y="74"/>
                      </a:lnTo>
                      <a:lnTo>
                        <a:pt x="20" y="70"/>
                      </a:lnTo>
                      <a:lnTo>
                        <a:pt x="14" y="66"/>
                      </a:lnTo>
                      <a:lnTo>
                        <a:pt x="10" y="62"/>
                      </a:lnTo>
                      <a:lnTo>
                        <a:pt x="6" y="56"/>
                      </a:lnTo>
                      <a:lnTo>
                        <a:pt x="2" y="50"/>
                      </a:lnTo>
                      <a:lnTo>
                        <a:pt x="0" y="42"/>
                      </a:lnTo>
                      <a:lnTo>
                        <a:pt x="0" y="34"/>
                      </a:lnTo>
                      <a:lnTo>
                        <a:pt x="2" y="28"/>
                      </a:lnTo>
                      <a:lnTo>
                        <a:pt x="4" y="20"/>
                      </a:lnTo>
                      <a:lnTo>
                        <a:pt x="8" y="14"/>
                      </a:lnTo>
                      <a:lnTo>
                        <a:pt x="14" y="10"/>
                      </a:lnTo>
                      <a:lnTo>
                        <a:pt x="20" y="6"/>
                      </a:lnTo>
                      <a:lnTo>
                        <a:pt x="26" y="2"/>
                      </a:lnTo>
                      <a:lnTo>
                        <a:pt x="34" y="0"/>
                      </a:lnTo>
                      <a:lnTo>
                        <a:pt x="40" y="0"/>
                      </a:lnTo>
                      <a:lnTo>
                        <a:pt x="48" y="2"/>
                      </a:lnTo>
                      <a:lnTo>
                        <a:pt x="54" y="4"/>
                      </a:lnTo>
                      <a:lnTo>
                        <a:pt x="60" y="8"/>
                      </a:lnTo>
                      <a:lnTo>
                        <a:pt x="66" y="14"/>
                      </a:lnTo>
                      <a:lnTo>
                        <a:pt x="70" y="20"/>
                      </a:lnTo>
                      <a:lnTo>
                        <a:pt x="72" y="26"/>
                      </a:lnTo>
                      <a:lnTo>
                        <a:pt x="74" y="34"/>
                      </a:lnTo>
                      <a:lnTo>
                        <a:pt x="74" y="40"/>
                      </a:lnTo>
                      <a:close/>
                    </a:path>
                  </a:pathLst>
                </a:custGeom>
                <a:solidFill>
                  <a:srgbClr val="FCC0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92" name="Freeform 285"/>
                <p:cNvSpPr>
                  <a:spLocks/>
                </p:cNvSpPr>
                <p:nvPr/>
              </p:nvSpPr>
              <p:spPr bwMode="auto">
                <a:xfrm>
                  <a:off x="3103" y="2126"/>
                  <a:ext cx="36" cy="34"/>
                </a:xfrm>
                <a:custGeom>
                  <a:avLst/>
                  <a:gdLst>
                    <a:gd name="T0" fmla="*/ 36 w 36"/>
                    <a:gd name="T1" fmla="*/ 18 h 34"/>
                    <a:gd name="T2" fmla="*/ 36 w 36"/>
                    <a:gd name="T3" fmla="*/ 18 h 34"/>
                    <a:gd name="T4" fmla="*/ 34 w 36"/>
                    <a:gd name="T5" fmla="*/ 26 h 34"/>
                    <a:gd name="T6" fmla="*/ 30 w 36"/>
                    <a:gd name="T7" fmla="*/ 30 h 34"/>
                    <a:gd name="T8" fmla="*/ 24 w 36"/>
                    <a:gd name="T9" fmla="*/ 34 h 34"/>
                    <a:gd name="T10" fmla="*/ 16 w 36"/>
                    <a:gd name="T11" fmla="*/ 34 h 34"/>
                    <a:gd name="T12" fmla="*/ 16 w 36"/>
                    <a:gd name="T13" fmla="*/ 34 h 34"/>
                    <a:gd name="T14" fmla="*/ 10 w 36"/>
                    <a:gd name="T15" fmla="*/ 32 h 34"/>
                    <a:gd name="T16" fmla="*/ 4 w 36"/>
                    <a:gd name="T17" fmla="*/ 28 h 34"/>
                    <a:gd name="T18" fmla="*/ 0 w 36"/>
                    <a:gd name="T19" fmla="*/ 22 h 34"/>
                    <a:gd name="T20" fmla="*/ 0 w 36"/>
                    <a:gd name="T21" fmla="*/ 16 h 34"/>
                    <a:gd name="T22" fmla="*/ 0 w 36"/>
                    <a:gd name="T23" fmla="*/ 16 h 34"/>
                    <a:gd name="T24" fmla="*/ 2 w 36"/>
                    <a:gd name="T25" fmla="*/ 8 h 34"/>
                    <a:gd name="T26" fmla="*/ 6 w 36"/>
                    <a:gd name="T27" fmla="*/ 4 h 34"/>
                    <a:gd name="T28" fmla="*/ 12 w 36"/>
                    <a:gd name="T29" fmla="*/ 0 h 34"/>
                    <a:gd name="T30" fmla="*/ 20 w 36"/>
                    <a:gd name="T31" fmla="*/ 0 h 34"/>
                    <a:gd name="T32" fmla="*/ 20 w 36"/>
                    <a:gd name="T33" fmla="*/ 0 h 34"/>
                    <a:gd name="T34" fmla="*/ 26 w 36"/>
                    <a:gd name="T35" fmla="*/ 2 h 34"/>
                    <a:gd name="T36" fmla="*/ 32 w 36"/>
                    <a:gd name="T37" fmla="*/ 6 h 34"/>
                    <a:gd name="T38" fmla="*/ 34 w 36"/>
                    <a:gd name="T39" fmla="*/ 12 h 34"/>
                    <a:gd name="T40" fmla="*/ 36 w 36"/>
                    <a:gd name="T41" fmla="*/ 18 h 34"/>
                    <a:gd name="T42" fmla="*/ 36 w 36"/>
                    <a:gd name="T43" fmla="*/ 18 h 3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6"/>
                    <a:gd name="T67" fmla="*/ 0 h 34"/>
                    <a:gd name="T68" fmla="*/ 36 w 36"/>
                    <a:gd name="T69" fmla="*/ 34 h 3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6" h="34">
                      <a:moveTo>
                        <a:pt x="36" y="18"/>
                      </a:moveTo>
                      <a:lnTo>
                        <a:pt x="36" y="18"/>
                      </a:lnTo>
                      <a:lnTo>
                        <a:pt x="34" y="26"/>
                      </a:lnTo>
                      <a:lnTo>
                        <a:pt x="30" y="30"/>
                      </a:lnTo>
                      <a:lnTo>
                        <a:pt x="24" y="34"/>
                      </a:lnTo>
                      <a:lnTo>
                        <a:pt x="16" y="34"/>
                      </a:lnTo>
                      <a:lnTo>
                        <a:pt x="10" y="32"/>
                      </a:lnTo>
                      <a:lnTo>
                        <a:pt x="4" y="28"/>
                      </a:lnTo>
                      <a:lnTo>
                        <a:pt x="0" y="22"/>
                      </a:lnTo>
                      <a:lnTo>
                        <a:pt x="0" y="16"/>
                      </a:lnTo>
                      <a:lnTo>
                        <a:pt x="2" y="8"/>
                      </a:lnTo>
                      <a:lnTo>
                        <a:pt x="6" y="4"/>
                      </a:lnTo>
                      <a:lnTo>
                        <a:pt x="12" y="0"/>
                      </a:lnTo>
                      <a:lnTo>
                        <a:pt x="20" y="0"/>
                      </a:lnTo>
                      <a:lnTo>
                        <a:pt x="26" y="2"/>
                      </a:lnTo>
                      <a:lnTo>
                        <a:pt x="32" y="6"/>
                      </a:lnTo>
                      <a:lnTo>
                        <a:pt x="34" y="12"/>
                      </a:lnTo>
                      <a:lnTo>
                        <a:pt x="36" y="18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93" name="Freeform 286"/>
                <p:cNvSpPr>
                  <a:spLocks/>
                </p:cNvSpPr>
                <p:nvPr/>
              </p:nvSpPr>
              <p:spPr bwMode="auto">
                <a:xfrm>
                  <a:off x="3089" y="2116"/>
                  <a:ext cx="34" cy="44"/>
                </a:xfrm>
                <a:custGeom>
                  <a:avLst/>
                  <a:gdLst>
                    <a:gd name="T0" fmla="*/ 34 w 34"/>
                    <a:gd name="T1" fmla="*/ 10 h 44"/>
                    <a:gd name="T2" fmla="*/ 12 w 34"/>
                    <a:gd name="T3" fmla="*/ 0 h 44"/>
                    <a:gd name="T4" fmla="*/ 0 w 34"/>
                    <a:gd name="T5" fmla="*/ 32 h 44"/>
                    <a:gd name="T6" fmla="*/ 26 w 34"/>
                    <a:gd name="T7" fmla="*/ 44 h 44"/>
                    <a:gd name="T8" fmla="*/ 34 w 34"/>
                    <a:gd name="T9" fmla="*/ 1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"/>
                    <a:gd name="T16" fmla="*/ 0 h 44"/>
                    <a:gd name="T17" fmla="*/ 34 w 34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" h="44">
                      <a:moveTo>
                        <a:pt x="34" y="10"/>
                      </a:moveTo>
                      <a:lnTo>
                        <a:pt x="12" y="0"/>
                      </a:lnTo>
                      <a:lnTo>
                        <a:pt x="0" y="32"/>
                      </a:lnTo>
                      <a:lnTo>
                        <a:pt x="26" y="44"/>
                      </a:lnTo>
                      <a:lnTo>
                        <a:pt x="34" y="1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94" name="Freeform 287"/>
                <p:cNvSpPr>
                  <a:spLocks/>
                </p:cNvSpPr>
                <p:nvPr/>
              </p:nvSpPr>
              <p:spPr bwMode="auto">
                <a:xfrm>
                  <a:off x="3063" y="2100"/>
                  <a:ext cx="58" cy="58"/>
                </a:xfrm>
                <a:custGeom>
                  <a:avLst/>
                  <a:gdLst>
                    <a:gd name="T0" fmla="*/ 58 w 58"/>
                    <a:gd name="T1" fmla="*/ 30 h 58"/>
                    <a:gd name="T2" fmla="*/ 58 w 58"/>
                    <a:gd name="T3" fmla="*/ 30 h 58"/>
                    <a:gd name="T4" fmla="*/ 56 w 58"/>
                    <a:gd name="T5" fmla="*/ 36 h 58"/>
                    <a:gd name="T6" fmla="*/ 54 w 58"/>
                    <a:gd name="T7" fmla="*/ 42 h 58"/>
                    <a:gd name="T8" fmla="*/ 48 w 58"/>
                    <a:gd name="T9" fmla="*/ 50 h 58"/>
                    <a:gd name="T10" fmla="*/ 38 w 58"/>
                    <a:gd name="T11" fmla="*/ 56 h 58"/>
                    <a:gd name="T12" fmla="*/ 32 w 58"/>
                    <a:gd name="T13" fmla="*/ 58 h 58"/>
                    <a:gd name="T14" fmla="*/ 26 w 58"/>
                    <a:gd name="T15" fmla="*/ 58 h 58"/>
                    <a:gd name="T16" fmla="*/ 26 w 58"/>
                    <a:gd name="T17" fmla="*/ 58 h 58"/>
                    <a:gd name="T18" fmla="*/ 20 w 58"/>
                    <a:gd name="T19" fmla="*/ 56 h 58"/>
                    <a:gd name="T20" fmla="*/ 16 w 58"/>
                    <a:gd name="T21" fmla="*/ 54 h 58"/>
                    <a:gd name="T22" fmla="*/ 6 w 58"/>
                    <a:gd name="T23" fmla="*/ 48 h 58"/>
                    <a:gd name="T24" fmla="*/ 0 w 58"/>
                    <a:gd name="T25" fmla="*/ 38 h 58"/>
                    <a:gd name="T26" fmla="*/ 0 w 58"/>
                    <a:gd name="T27" fmla="*/ 32 h 58"/>
                    <a:gd name="T28" fmla="*/ 0 w 58"/>
                    <a:gd name="T29" fmla="*/ 26 h 58"/>
                    <a:gd name="T30" fmla="*/ 0 w 58"/>
                    <a:gd name="T31" fmla="*/ 26 h 58"/>
                    <a:gd name="T32" fmla="*/ 0 w 58"/>
                    <a:gd name="T33" fmla="*/ 20 h 58"/>
                    <a:gd name="T34" fmla="*/ 2 w 58"/>
                    <a:gd name="T35" fmla="*/ 14 h 58"/>
                    <a:gd name="T36" fmla="*/ 10 w 58"/>
                    <a:gd name="T37" fmla="*/ 6 h 58"/>
                    <a:gd name="T38" fmla="*/ 20 w 58"/>
                    <a:gd name="T39" fmla="*/ 0 h 58"/>
                    <a:gd name="T40" fmla="*/ 26 w 58"/>
                    <a:gd name="T41" fmla="*/ 0 h 58"/>
                    <a:gd name="T42" fmla="*/ 32 w 58"/>
                    <a:gd name="T43" fmla="*/ 0 h 58"/>
                    <a:gd name="T44" fmla="*/ 32 w 58"/>
                    <a:gd name="T45" fmla="*/ 0 h 58"/>
                    <a:gd name="T46" fmla="*/ 38 w 58"/>
                    <a:gd name="T47" fmla="*/ 0 h 58"/>
                    <a:gd name="T48" fmla="*/ 42 w 58"/>
                    <a:gd name="T49" fmla="*/ 2 h 58"/>
                    <a:gd name="T50" fmla="*/ 52 w 58"/>
                    <a:gd name="T51" fmla="*/ 10 h 58"/>
                    <a:gd name="T52" fmla="*/ 56 w 58"/>
                    <a:gd name="T53" fmla="*/ 20 h 58"/>
                    <a:gd name="T54" fmla="*/ 58 w 58"/>
                    <a:gd name="T55" fmla="*/ 26 h 58"/>
                    <a:gd name="T56" fmla="*/ 58 w 58"/>
                    <a:gd name="T57" fmla="*/ 30 h 58"/>
                    <a:gd name="T58" fmla="*/ 58 w 58"/>
                    <a:gd name="T59" fmla="*/ 30 h 5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8"/>
                    <a:gd name="T91" fmla="*/ 0 h 58"/>
                    <a:gd name="T92" fmla="*/ 58 w 58"/>
                    <a:gd name="T93" fmla="*/ 58 h 5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8" h="58">
                      <a:moveTo>
                        <a:pt x="58" y="30"/>
                      </a:moveTo>
                      <a:lnTo>
                        <a:pt x="58" y="30"/>
                      </a:lnTo>
                      <a:lnTo>
                        <a:pt x="56" y="36"/>
                      </a:lnTo>
                      <a:lnTo>
                        <a:pt x="54" y="42"/>
                      </a:lnTo>
                      <a:lnTo>
                        <a:pt x="48" y="50"/>
                      </a:lnTo>
                      <a:lnTo>
                        <a:pt x="38" y="56"/>
                      </a:lnTo>
                      <a:lnTo>
                        <a:pt x="32" y="58"/>
                      </a:lnTo>
                      <a:lnTo>
                        <a:pt x="26" y="58"/>
                      </a:lnTo>
                      <a:lnTo>
                        <a:pt x="20" y="56"/>
                      </a:lnTo>
                      <a:lnTo>
                        <a:pt x="16" y="54"/>
                      </a:lnTo>
                      <a:lnTo>
                        <a:pt x="6" y="48"/>
                      </a:lnTo>
                      <a:lnTo>
                        <a:pt x="0" y="38"/>
                      </a:lnTo>
                      <a:lnTo>
                        <a:pt x="0" y="32"/>
                      </a:lnTo>
                      <a:lnTo>
                        <a:pt x="0" y="26"/>
                      </a:lnTo>
                      <a:lnTo>
                        <a:pt x="0" y="20"/>
                      </a:lnTo>
                      <a:lnTo>
                        <a:pt x="2" y="14"/>
                      </a:lnTo>
                      <a:lnTo>
                        <a:pt x="10" y="6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2" y="0"/>
                      </a:lnTo>
                      <a:lnTo>
                        <a:pt x="38" y="0"/>
                      </a:lnTo>
                      <a:lnTo>
                        <a:pt x="42" y="2"/>
                      </a:lnTo>
                      <a:lnTo>
                        <a:pt x="52" y="10"/>
                      </a:lnTo>
                      <a:lnTo>
                        <a:pt x="56" y="20"/>
                      </a:lnTo>
                      <a:lnTo>
                        <a:pt x="58" y="26"/>
                      </a:lnTo>
                      <a:lnTo>
                        <a:pt x="58" y="30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95" name="Freeform 288"/>
                <p:cNvSpPr>
                  <a:spLocks/>
                </p:cNvSpPr>
                <p:nvPr/>
              </p:nvSpPr>
              <p:spPr bwMode="auto">
                <a:xfrm>
                  <a:off x="2365" y="2116"/>
                  <a:ext cx="204" cy="68"/>
                </a:xfrm>
                <a:custGeom>
                  <a:avLst/>
                  <a:gdLst>
                    <a:gd name="T0" fmla="*/ 96 w 204"/>
                    <a:gd name="T1" fmla="*/ 54 h 68"/>
                    <a:gd name="T2" fmla="*/ 96 w 204"/>
                    <a:gd name="T3" fmla="*/ 54 h 68"/>
                    <a:gd name="T4" fmla="*/ 136 w 204"/>
                    <a:gd name="T5" fmla="*/ 56 h 68"/>
                    <a:gd name="T6" fmla="*/ 170 w 204"/>
                    <a:gd name="T7" fmla="*/ 60 h 68"/>
                    <a:gd name="T8" fmla="*/ 184 w 204"/>
                    <a:gd name="T9" fmla="*/ 64 h 68"/>
                    <a:gd name="T10" fmla="*/ 196 w 204"/>
                    <a:gd name="T11" fmla="*/ 68 h 68"/>
                    <a:gd name="T12" fmla="*/ 196 w 204"/>
                    <a:gd name="T13" fmla="*/ 68 h 68"/>
                    <a:gd name="T14" fmla="*/ 198 w 204"/>
                    <a:gd name="T15" fmla="*/ 64 h 68"/>
                    <a:gd name="T16" fmla="*/ 202 w 204"/>
                    <a:gd name="T17" fmla="*/ 58 h 68"/>
                    <a:gd name="T18" fmla="*/ 204 w 204"/>
                    <a:gd name="T19" fmla="*/ 54 h 68"/>
                    <a:gd name="T20" fmla="*/ 202 w 204"/>
                    <a:gd name="T21" fmla="*/ 50 h 68"/>
                    <a:gd name="T22" fmla="*/ 198 w 204"/>
                    <a:gd name="T23" fmla="*/ 44 h 68"/>
                    <a:gd name="T24" fmla="*/ 190 w 204"/>
                    <a:gd name="T25" fmla="*/ 40 h 68"/>
                    <a:gd name="T26" fmla="*/ 190 w 204"/>
                    <a:gd name="T27" fmla="*/ 40 h 68"/>
                    <a:gd name="T28" fmla="*/ 176 w 204"/>
                    <a:gd name="T29" fmla="*/ 36 h 68"/>
                    <a:gd name="T30" fmla="*/ 152 w 204"/>
                    <a:gd name="T31" fmla="*/ 30 h 68"/>
                    <a:gd name="T32" fmla="*/ 92 w 204"/>
                    <a:gd name="T33" fmla="*/ 16 h 68"/>
                    <a:gd name="T34" fmla="*/ 32 w 204"/>
                    <a:gd name="T35" fmla="*/ 6 h 68"/>
                    <a:gd name="T36" fmla="*/ 0 w 204"/>
                    <a:gd name="T37" fmla="*/ 0 h 68"/>
                    <a:gd name="T38" fmla="*/ 0 w 204"/>
                    <a:gd name="T39" fmla="*/ 0 h 68"/>
                    <a:gd name="T40" fmla="*/ 74 w 204"/>
                    <a:gd name="T41" fmla="*/ 16 h 68"/>
                    <a:gd name="T42" fmla="*/ 130 w 204"/>
                    <a:gd name="T43" fmla="*/ 30 h 68"/>
                    <a:gd name="T44" fmla="*/ 150 w 204"/>
                    <a:gd name="T45" fmla="*/ 36 h 68"/>
                    <a:gd name="T46" fmla="*/ 162 w 204"/>
                    <a:gd name="T47" fmla="*/ 40 h 68"/>
                    <a:gd name="T48" fmla="*/ 148 w 204"/>
                    <a:gd name="T49" fmla="*/ 52 h 68"/>
                    <a:gd name="T50" fmla="*/ 148 w 204"/>
                    <a:gd name="T51" fmla="*/ 52 h 68"/>
                    <a:gd name="T52" fmla="*/ 142 w 204"/>
                    <a:gd name="T53" fmla="*/ 50 h 68"/>
                    <a:gd name="T54" fmla="*/ 128 w 204"/>
                    <a:gd name="T55" fmla="*/ 48 h 68"/>
                    <a:gd name="T56" fmla="*/ 112 w 204"/>
                    <a:gd name="T57" fmla="*/ 50 h 68"/>
                    <a:gd name="T58" fmla="*/ 104 w 204"/>
                    <a:gd name="T59" fmla="*/ 52 h 68"/>
                    <a:gd name="T60" fmla="*/ 96 w 204"/>
                    <a:gd name="T61" fmla="*/ 54 h 68"/>
                    <a:gd name="T62" fmla="*/ 96 w 204"/>
                    <a:gd name="T63" fmla="*/ 54 h 6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04"/>
                    <a:gd name="T97" fmla="*/ 0 h 68"/>
                    <a:gd name="T98" fmla="*/ 204 w 204"/>
                    <a:gd name="T99" fmla="*/ 68 h 6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04" h="68">
                      <a:moveTo>
                        <a:pt x="96" y="54"/>
                      </a:moveTo>
                      <a:lnTo>
                        <a:pt x="96" y="54"/>
                      </a:lnTo>
                      <a:lnTo>
                        <a:pt x="136" y="56"/>
                      </a:lnTo>
                      <a:lnTo>
                        <a:pt x="170" y="60"/>
                      </a:lnTo>
                      <a:lnTo>
                        <a:pt x="184" y="64"/>
                      </a:lnTo>
                      <a:lnTo>
                        <a:pt x="196" y="68"/>
                      </a:lnTo>
                      <a:lnTo>
                        <a:pt x="198" y="64"/>
                      </a:lnTo>
                      <a:lnTo>
                        <a:pt x="202" y="58"/>
                      </a:lnTo>
                      <a:lnTo>
                        <a:pt x="204" y="54"/>
                      </a:lnTo>
                      <a:lnTo>
                        <a:pt x="202" y="50"/>
                      </a:lnTo>
                      <a:lnTo>
                        <a:pt x="198" y="44"/>
                      </a:lnTo>
                      <a:lnTo>
                        <a:pt x="190" y="40"/>
                      </a:lnTo>
                      <a:lnTo>
                        <a:pt x="176" y="36"/>
                      </a:lnTo>
                      <a:lnTo>
                        <a:pt x="152" y="30"/>
                      </a:lnTo>
                      <a:lnTo>
                        <a:pt x="92" y="16"/>
                      </a:lnTo>
                      <a:lnTo>
                        <a:pt x="32" y="6"/>
                      </a:lnTo>
                      <a:lnTo>
                        <a:pt x="0" y="0"/>
                      </a:lnTo>
                      <a:lnTo>
                        <a:pt x="74" y="16"/>
                      </a:lnTo>
                      <a:lnTo>
                        <a:pt x="130" y="30"/>
                      </a:lnTo>
                      <a:lnTo>
                        <a:pt x="150" y="36"/>
                      </a:lnTo>
                      <a:lnTo>
                        <a:pt x="162" y="40"/>
                      </a:lnTo>
                      <a:lnTo>
                        <a:pt x="148" y="52"/>
                      </a:lnTo>
                      <a:lnTo>
                        <a:pt x="142" y="50"/>
                      </a:lnTo>
                      <a:lnTo>
                        <a:pt x="128" y="48"/>
                      </a:lnTo>
                      <a:lnTo>
                        <a:pt x="112" y="50"/>
                      </a:lnTo>
                      <a:lnTo>
                        <a:pt x="104" y="52"/>
                      </a:lnTo>
                      <a:lnTo>
                        <a:pt x="96" y="54"/>
                      </a:lnTo>
                      <a:close/>
                    </a:path>
                  </a:pathLst>
                </a:custGeom>
                <a:solidFill>
                  <a:srgbClr val="BF91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96" name="Freeform 289"/>
                <p:cNvSpPr>
                  <a:spLocks/>
                </p:cNvSpPr>
                <p:nvPr/>
              </p:nvSpPr>
              <p:spPr bwMode="auto">
                <a:xfrm>
                  <a:off x="2917" y="2262"/>
                  <a:ext cx="142" cy="160"/>
                </a:xfrm>
                <a:custGeom>
                  <a:avLst/>
                  <a:gdLst>
                    <a:gd name="T0" fmla="*/ 48 w 142"/>
                    <a:gd name="T1" fmla="*/ 160 h 160"/>
                    <a:gd name="T2" fmla="*/ 48 w 142"/>
                    <a:gd name="T3" fmla="*/ 160 h 160"/>
                    <a:gd name="T4" fmla="*/ 60 w 142"/>
                    <a:gd name="T5" fmla="*/ 154 h 160"/>
                    <a:gd name="T6" fmla="*/ 74 w 142"/>
                    <a:gd name="T7" fmla="*/ 146 h 160"/>
                    <a:gd name="T8" fmla="*/ 90 w 142"/>
                    <a:gd name="T9" fmla="*/ 134 h 160"/>
                    <a:gd name="T10" fmla="*/ 106 w 142"/>
                    <a:gd name="T11" fmla="*/ 114 h 160"/>
                    <a:gd name="T12" fmla="*/ 114 w 142"/>
                    <a:gd name="T13" fmla="*/ 104 h 160"/>
                    <a:gd name="T14" fmla="*/ 122 w 142"/>
                    <a:gd name="T15" fmla="*/ 90 h 160"/>
                    <a:gd name="T16" fmla="*/ 128 w 142"/>
                    <a:gd name="T17" fmla="*/ 76 h 160"/>
                    <a:gd name="T18" fmla="*/ 134 w 142"/>
                    <a:gd name="T19" fmla="*/ 60 h 160"/>
                    <a:gd name="T20" fmla="*/ 140 w 142"/>
                    <a:gd name="T21" fmla="*/ 42 h 160"/>
                    <a:gd name="T22" fmla="*/ 142 w 142"/>
                    <a:gd name="T23" fmla="*/ 22 h 160"/>
                    <a:gd name="T24" fmla="*/ 142 w 142"/>
                    <a:gd name="T25" fmla="*/ 22 h 160"/>
                    <a:gd name="T26" fmla="*/ 142 w 142"/>
                    <a:gd name="T27" fmla="*/ 16 h 160"/>
                    <a:gd name="T28" fmla="*/ 138 w 142"/>
                    <a:gd name="T29" fmla="*/ 10 h 160"/>
                    <a:gd name="T30" fmla="*/ 130 w 142"/>
                    <a:gd name="T31" fmla="*/ 6 h 160"/>
                    <a:gd name="T32" fmla="*/ 122 w 142"/>
                    <a:gd name="T33" fmla="*/ 4 h 160"/>
                    <a:gd name="T34" fmla="*/ 98 w 142"/>
                    <a:gd name="T35" fmla="*/ 0 h 160"/>
                    <a:gd name="T36" fmla="*/ 72 w 142"/>
                    <a:gd name="T37" fmla="*/ 0 h 160"/>
                    <a:gd name="T38" fmla="*/ 46 w 142"/>
                    <a:gd name="T39" fmla="*/ 2 h 160"/>
                    <a:gd name="T40" fmla="*/ 22 w 142"/>
                    <a:gd name="T41" fmla="*/ 4 h 160"/>
                    <a:gd name="T42" fmla="*/ 0 w 142"/>
                    <a:gd name="T43" fmla="*/ 6 h 160"/>
                    <a:gd name="T44" fmla="*/ 0 w 142"/>
                    <a:gd name="T45" fmla="*/ 6 h 160"/>
                    <a:gd name="T46" fmla="*/ 20 w 142"/>
                    <a:gd name="T47" fmla="*/ 6 h 160"/>
                    <a:gd name="T48" fmla="*/ 66 w 142"/>
                    <a:gd name="T49" fmla="*/ 10 h 160"/>
                    <a:gd name="T50" fmla="*/ 90 w 142"/>
                    <a:gd name="T51" fmla="*/ 12 h 160"/>
                    <a:gd name="T52" fmla="*/ 110 w 142"/>
                    <a:gd name="T53" fmla="*/ 18 h 160"/>
                    <a:gd name="T54" fmla="*/ 118 w 142"/>
                    <a:gd name="T55" fmla="*/ 20 h 160"/>
                    <a:gd name="T56" fmla="*/ 124 w 142"/>
                    <a:gd name="T57" fmla="*/ 24 h 160"/>
                    <a:gd name="T58" fmla="*/ 126 w 142"/>
                    <a:gd name="T59" fmla="*/ 28 h 160"/>
                    <a:gd name="T60" fmla="*/ 126 w 142"/>
                    <a:gd name="T61" fmla="*/ 34 h 160"/>
                    <a:gd name="T62" fmla="*/ 126 w 142"/>
                    <a:gd name="T63" fmla="*/ 34 h 160"/>
                    <a:gd name="T64" fmla="*/ 122 w 142"/>
                    <a:gd name="T65" fmla="*/ 50 h 160"/>
                    <a:gd name="T66" fmla="*/ 116 w 142"/>
                    <a:gd name="T67" fmla="*/ 66 h 160"/>
                    <a:gd name="T68" fmla="*/ 108 w 142"/>
                    <a:gd name="T69" fmla="*/ 86 h 160"/>
                    <a:gd name="T70" fmla="*/ 96 w 142"/>
                    <a:gd name="T71" fmla="*/ 108 h 160"/>
                    <a:gd name="T72" fmla="*/ 82 w 142"/>
                    <a:gd name="T73" fmla="*/ 130 h 160"/>
                    <a:gd name="T74" fmla="*/ 74 w 142"/>
                    <a:gd name="T75" fmla="*/ 138 h 160"/>
                    <a:gd name="T76" fmla="*/ 66 w 142"/>
                    <a:gd name="T77" fmla="*/ 148 h 160"/>
                    <a:gd name="T78" fmla="*/ 56 w 142"/>
                    <a:gd name="T79" fmla="*/ 154 h 160"/>
                    <a:gd name="T80" fmla="*/ 48 w 142"/>
                    <a:gd name="T81" fmla="*/ 160 h 160"/>
                    <a:gd name="T82" fmla="*/ 48 w 142"/>
                    <a:gd name="T83" fmla="*/ 160 h 16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42"/>
                    <a:gd name="T127" fmla="*/ 0 h 160"/>
                    <a:gd name="T128" fmla="*/ 142 w 142"/>
                    <a:gd name="T129" fmla="*/ 160 h 16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42" h="160">
                      <a:moveTo>
                        <a:pt x="48" y="160"/>
                      </a:moveTo>
                      <a:lnTo>
                        <a:pt x="48" y="160"/>
                      </a:lnTo>
                      <a:lnTo>
                        <a:pt x="60" y="154"/>
                      </a:lnTo>
                      <a:lnTo>
                        <a:pt x="74" y="146"/>
                      </a:lnTo>
                      <a:lnTo>
                        <a:pt x="90" y="134"/>
                      </a:lnTo>
                      <a:lnTo>
                        <a:pt x="106" y="114"/>
                      </a:lnTo>
                      <a:lnTo>
                        <a:pt x="114" y="104"/>
                      </a:lnTo>
                      <a:lnTo>
                        <a:pt x="122" y="90"/>
                      </a:lnTo>
                      <a:lnTo>
                        <a:pt x="128" y="76"/>
                      </a:lnTo>
                      <a:lnTo>
                        <a:pt x="134" y="60"/>
                      </a:lnTo>
                      <a:lnTo>
                        <a:pt x="140" y="42"/>
                      </a:lnTo>
                      <a:lnTo>
                        <a:pt x="142" y="22"/>
                      </a:lnTo>
                      <a:lnTo>
                        <a:pt x="142" y="16"/>
                      </a:lnTo>
                      <a:lnTo>
                        <a:pt x="138" y="10"/>
                      </a:lnTo>
                      <a:lnTo>
                        <a:pt x="130" y="6"/>
                      </a:lnTo>
                      <a:lnTo>
                        <a:pt x="122" y="4"/>
                      </a:lnTo>
                      <a:lnTo>
                        <a:pt x="98" y="0"/>
                      </a:lnTo>
                      <a:lnTo>
                        <a:pt x="72" y="0"/>
                      </a:lnTo>
                      <a:lnTo>
                        <a:pt x="46" y="2"/>
                      </a:lnTo>
                      <a:lnTo>
                        <a:pt x="22" y="4"/>
                      </a:lnTo>
                      <a:lnTo>
                        <a:pt x="0" y="6"/>
                      </a:lnTo>
                      <a:lnTo>
                        <a:pt x="20" y="6"/>
                      </a:lnTo>
                      <a:lnTo>
                        <a:pt x="66" y="10"/>
                      </a:lnTo>
                      <a:lnTo>
                        <a:pt x="90" y="12"/>
                      </a:lnTo>
                      <a:lnTo>
                        <a:pt x="110" y="18"/>
                      </a:lnTo>
                      <a:lnTo>
                        <a:pt x="118" y="20"/>
                      </a:lnTo>
                      <a:lnTo>
                        <a:pt x="124" y="24"/>
                      </a:lnTo>
                      <a:lnTo>
                        <a:pt x="126" y="28"/>
                      </a:lnTo>
                      <a:lnTo>
                        <a:pt x="126" y="34"/>
                      </a:lnTo>
                      <a:lnTo>
                        <a:pt x="122" y="50"/>
                      </a:lnTo>
                      <a:lnTo>
                        <a:pt x="116" y="66"/>
                      </a:lnTo>
                      <a:lnTo>
                        <a:pt x="108" y="86"/>
                      </a:lnTo>
                      <a:lnTo>
                        <a:pt x="96" y="108"/>
                      </a:lnTo>
                      <a:lnTo>
                        <a:pt x="82" y="130"/>
                      </a:lnTo>
                      <a:lnTo>
                        <a:pt x="74" y="138"/>
                      </a:lnTo>
                      <a:lnTo>
                        <a:pt x="66" y="148"/>
                      </a:lnTo>
                      <a:lnTo>
                        <a:pt x="56" y="154"/>
                      </a:lnTo>
                      <a:lnTo>
                        <a:pt x="48" y="160"/>
                      </a:lnTo>
                      <a:close/>
                    </a:path>
                  </a:pathLst>
                </a:custGeom>
                <a:solidFill>
                  <a:srgbClr val="BF91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97" name="Freeform 290"/>
                <p:cNvSpPr>
                  <a:spLocks/>
                </p:cNvSpPr>
                <p:nvPr/>
              </p:nvSpPr>
              <p:spPr bwMode="auto">
                <a:xfrm>
                  <a:off x="2807" y="2438"/>
                  <a:ext cx="34" cy="36"/>
                </a:xfrm>
                <a:custGeom>
                  <a:avLst/>
                  <a:gdLst>
                    <a:gd name="T0" fmla="*/ 34 w 34"/>
                    <a:gd name="T1" fmla="*/ 20 h 36"/>
                    <a:gd name="T2" fmla="*/ 34 w 34"/>
                    <a:gd name="T3" fmla="*/ 20 h 36"/>
                    <a:gd name="T4" fmla="*/ 32 w 34"/>
                    <a:gd name="T5" fmla="*/ 26 h 36"/>
                    <a:gd name="T6" fmla="*/ 28 w 34"/>
                    <a:gd name="T7" fmla="*/ 32 h 36"/>
                    <a:gd name="T8" fmla="*/ 22 w 34"/>
                    <a:gd name="T9" fmla="*/ 34 h 36"/>
                    <a:gd name="T10" fmla="*/ 16 w 34"/>
                    <a:gd name="T11" fmla="*/ 36 h 36"/>
                    <a:gd name="T12" fmla="*/ 16 w 34"/>
                    <a:gd name="T13" fmla="*/ 36 h 36"/>
                    <a:gd name="T14" fmla="*/ 8 w 34"/>
                    <a:gd name="T15" fmla="*/ 34 h 36"/>
                    <a:gd name="T16" fmla="*/ 4 w 34"/>
                    <a:gd name="T17" fmla="*/ 30 h 36"/>
                    <a:gd name="T18" fmla="*/ 0 w 34"/>
                    <a:gd name="T19" fmla="*/ 24 h 36"/>
                    <a:gd name="T20" fmla="*/ 0 w 34"/>
                    <a:gd name="T21" fmla="*/ 16 h 36"/>
                    <a:gd name="T22" fmla="*/ 0 w 34"/>
                    <a:gd name="T23" fmla="*/ 16 h 36"/>
                    <a:gd name="T24" fmla="*/ 2 w 34"/>
                    <a:gd name="T25" fmla="*/ 10 h 36"/>
                    <a:gd name="T26" fmla="*/ 6 w 34"/>
                    <a:gd name="T27" fmla="*/ 4 h 36"/>
                    <a:gd name="T28" fmla="*/ 12 w 34"/>
                    <a:gd name="T29" fmla="*/ 2 h 36"/>
                    <a:gd name="T30" fmla="*/ 18 w 34"/>
                    <a:gd name="T31" fmla="*/ 0 h 36"/>
                    <a:gd name="T32" fmla="*/ 18 w 34"/>
                    <a:gd name="T33" fmla="*/ 0 h 36"/>
                    <a:gd name="T34" fmla="*/ 26 w 34"/>
                    <a:gd name="T35" fmla="*/ 2 h 36"/>
                    <a:gd name="T36" fmla="*/ 30 w 34"/>
                    <a:gd name="T37" fmla="*/ 6 h 36"/>
                    <a:gd name="T38" fmla="*/ 34 w 34"/>
                    <a:gd name="T39" fmla="*/ 12 h 36"/>
                    <a:gd name="T40" fmla="*/ 34 w 34"/>
                    <a:gd name="T41" fmla="*/ 20 h 36"/>
                    <a:gd name="T42" fmla="*/ 34 w 34"/>
                    <a:gd name="T43" fmla="*/ 20 h 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4"/>
                    <a:gd name="T67" fmla="*/ 0 h 36"/>
                    <a:gd name="T68" fmla="*/ 34 w 34"/>
                    <a:gd name="T69" fmla="*/ 36 h 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4" h="36">
                      <a:moveTo>
                        <a:pt x="34" y="20"/>
                      </a:moveTo>
                      <a:lnTo>
                        <a:pt x="34" y="20"/>
                      </a:lnTo>
                      <a:lnTo>
                        <a:pt x="32" y="26"/>
                      </a:lnTo>
                      <a:lnTo>
                        <a:pt x="28" y="32"/>
                      </a:lnTo>
                      <a:lnTo>
                        <a:pt x="22" y="34"/>
                      </a:lnTo>
                      <a:lnTo>
                        <a:pt x="16" y="36"/>
                      </a:lnTo>
                      <a:lnTo>
                        <a:pt x="8" y="34"/>
                      </a:lnTo>
                      <a:lnTo>
                        <a:pt x="4" y="30"/>
                      </a:lnTo>
                      <a:lnTo>
                        <a:pt x="0" y="24"/>
                      </a:lnTo>
                      <a:lnTo>
                        <a:pt x="0" y="16"/>
                      </a:lnTo>
                      <a:lnTo>
                        <a:pt x="2" y="10"/>
                      </a:lnTo>
                      <a:lnTo>
                        <a:pt x="6" y="4"/>
                      </a:lnTo>
                      <a:lnTo>
                        <a:pt x="12" y="2"/>
                      </a:lnTo>
                      <a:lnTo>
                        <a:pt x="18" y="0"/>
                      </a:lnTo>
                      <a:lnTo>
                        <a:pt x="26" y="2"/>
                      </a:lnTo>
                      <a:lnTo>
                        <a:pt x="30" y="6"/>
                      </a:lnTo>
                      <a:lnTo>
                        <a:pt x="34" y="12"/>
                      </a:lnTo>
                      <a:lnTo>
                        <a:pt x="34" y="2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98" name="Freeform 291"/>
                <p:cNvSpPr>
                  <a:spLocks/>
                </p:cNvSpPr>
                <p:nvPr/>
              </p:nvSpPr>
              <p:spPr bwMode="auto">
                <a:xfrm>
                  <a:off x="2775" y="2408"/>
                  <a:ext cx="124" cy="48"/>
                </a:xfrm>
                <a:custGeom>
                  <a:avLst/>
                  <a:gdLst>
                    <a:gd name="T0" fmla="*/ 4 w 124"/>
                    <a:gd name="T1" fmla="*/ 12 h 48"/>
                    <a:gd name="T2" fmla="*/ 112 w 124"/>
                    <a:gd name="T3" fmla="*/ 46 h 48"/>
                    <a:gd name="T4" fmla="*/ 112 w 124"/>
                    <a:gd name="T5" fmla="*/ 46 h 48"/>
                    <a:gd name="T6" fmla="*/ 118 w 124"/>
                    <a:gd name="T7" fmla="*/ 48 h 48"/>
                    <a:gd name="T8" fmla="*/ 124 w 124"/>
                    <a:gd name="T9" fmla="*/ 44 h 48"/>
                    <a:gd name="T10" fmla="*/ 124 w 124"/>
                    <a:gd name="T11" fmla="*/ 42 h 48"/>
                    <a:gd name="T12" fmla="*/ 124 w 124"/>
                    <a:gd name="T13" fmla="*/ 38 h 48"/>
                    <a:gd name="T14" fmla="*/ 16 w 124"/>
                    <a:gd name="T15" fmla="*/ 0 h 48"/>
                    <a:gd name="T16" fmla="*/ 16 w 124"/>
                    <a:gd name="T17" fmla="*/ 0 h 48"/>
                    <a:gd name="T18" fmla="*/ 12 w 124"/>
                    <a:gd name="T19" fmla="*/ 0 h 48"/>
                    <a:gd name="T20" fmla="*/ 6 w 124"/>
                    <a:gd name="T21" fmla="*/ 0 h 48"/>
                    <a:gd name="T22" fmla="*/ 2 w 124"/>
                    <a:gd name="T23" fmla="*/ 2 h 48"/>
                    <a:gd name="T24" fmla="*/ 0 w 124"/>
                    <a:gd name="T25" fmla="*/ 4 h 48"/>
                    <a:gd name="T26" fmla="*/ 0 w 124"/>
                    <a:gd name="T27" fmla="*/ 6 h 48"/>
                    <a:gd name="T28" fmla="*/ 4 w 124"/>
                    <a:gd name="T29" fmla="*/ 12 h 48"/>
                    <a:gd name="T30" fmla="*/ 4 w 124"/>
                    <a:gd name="T31" fmla="*/ 12 h 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24"/>
                    <a:gd name="T49" fmla="*/ 0 h 48"/>
                    <a:gd name="T50" fmla="*/ 124 w 124"/>
                    <a:gd name="T51" fmla="*/ 48 h 4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24" h="48">
                      <a:moveTo>
                        <a:pt x="4" y="12"/>
                      </a:moveTo>
                      <a:lnTo>
                        <a:pt x="112" y="46"/>
                      </a:lnTo>
                      <a:lnTo>
                        <a:pt x="118" y="48"/>
                      </a:lnTo>
                      <a:lnTo>
                        <a:pt x="124" y="44"/>
                      </a:lnTo>
                      <a:lnTo>
                        <a:pt x="124" y="42"/>
                      </a:lnTo>
                      <a:lnTo>
                        <a:pt x="124" y="38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4" y="12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99" name="Freeform 292"/>
                <p:cNvSpPr>
                  <a:spLocks/>
                </p:cNvSpPr>
                <p:nvPr/>
              </p:nvSpPr>
              <p:spPr bwMode="auto">
                <a:xfrm>
                  <a:off x="2779" y="2400"/>
                  <a:ext cx="124" cy="46"/>
                </a:xfrm>
                <a:custGeom>
                  <a:avLst/>
                  <a:gdLst>
                    <a:gd name="T0" fmla="*/ 4 w 124"/>
                    <a:gd name="T1" fmla="*/ 10 h 46"/>
                    <a:gd name="T2" fmla="*/ 110 w 124"/>
                    <a:gd name="T3" fmla="*/ 46 h 46"/>
                    <a:gd name="T4" fmla="*/ 110 w 124"/>
                    <a:gd name="T5" fmla="*/ 46 h 46"/>
                    <a:gd name="T6" fmla="*/ 118 w 124"/>
                    <a:gd name="T7" fmla="*/ 46 h 46"/>
                    <a:gd name="T8" fmla="*/ 122 w 124"/>
                    <a:gd name="T9" fmla="*/ 44 h 46"/>
                    <a:gd name="T10" fmla="*/ 124 w 124"/>
                    <a:gd name="T11" fmla="*/ 42 h 46"/>
                    <a:gd name="T12" fmla="*/ 124 w 124"/>
                    <a:gd name="T13" fmla="*/ 38 h 46"/>
                    <a:gd name="T14" fmla="*/ 16 w 124"/>
                    <a:gd name="T15" fmla="*/ 0 h 46"/>
                    <a:gd name="T16" fmla="*/ 16 w 124"/>
                    <a:gd name="T17" fmla="*/ 0 h 46"/>
                    <a:gd name="T18" fmla="*/ 12 w 124"/>
                    <a:gd name="T19" fmla="*/ 0 h 46"/>
                    <a:gd name="T20" fmla="*/ 4 w 124"/>
                    <a:gd name="T21" fmla="*/ 0 h 46"/>
                    <a:gd name="T22" fmla="*/ 2 w 124"/>
                    <a:gd name="T23" fmla="*/ 0 h 46"/>
                    <a:gd name="T24" fmla="*/ 0 w 124"/>
                    <a:gd name="T25" fmla="*/ 2 h 46"/>
                    <a:gd name="T26" fmla="*/ 0 w 124"/>
                    <a:gd name="T27" fmla="*/ 6 h 46"/>
                    <a:gd name="T28" fmla="*/ 4 w 124"/>
                    <a:gd name="T29" fmla="*/ 10 h 46"/>
                    <a:gd name="T30" fmla="*/ 4 w 124"/>
                    <a:gd name="T31" fmla="*/ 10 h 4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24"/>
                    <a:gd name="T49" fmla="*/ 0 h 46"/>
                    <a:gd name="T50" fmla="*/ 124 w 124"/>
                    <a:gd name="T51" fmla="*/ 46 h 4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24" h="46">
                      <a:moveTo>
                        <a:pt x="4" y="10"/>
                      </a:moveTo>
                      <a:lnTo>
                        <a:pt x="110" y="46"/>
                      </a:lnTo>
                      <a:lnTo>
                        <a:pt x="118" y="46"/>
                      </a:lnTo>
                      <a:lnTo>
                        <a:pt x="122" y="44"/>
                      </a:lnTo>
                      <a:lnTo>
                        <a:pt x="124" y="42"/>
                      </a:lnTo>
                      <a:lnTo>
                        <a:pt x="124" y="38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4" y="10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00" name="Freeform 293"/>
                <p:cNvSpPr>
                  <a:spLocks/>
                </p:cNvSpPr>
                <p:nvPr/>
              </p:nvSpPr>
              <p:spPr bwMode="auto">
                <a:xfrm>
                  <a:off x="2783" y="2390"/>
                  <a:ext cx="124" cy="46"/>
                </a:xfrm>
                <a:custGeom>
                  <a:avLst/>
                  <a:gdLst>
                    <a:gd name="T0" fmla="*/ 4 w 124"/>
                    <a:gd name="T1" fmla="*/ 10 h 46"/>
                    <a:gd name="T2" fmla="*/ 110 w 124"/>
                    <a:gd name="T3" fmla="*/ 46 h 46"/>
                    <a:gd name="T4" fmla="*/ 110 w 124"/>
                    <a:gd name="T5" fmla="*/ 46 h 46"/>
                    <a:gd name="T6" fmla="*/ 118 w 124"/>
                    <a:gd name="T7" fmla="*/ 46 h 46"/>
                    <a:gd name="T8" fmla="*/ 122 w 124"/>
                    <a:gd name="T9" fmla="*/ 44 h 46"/>
                    <a:gd name="T10" fmla="*/ 124 w 124"/>
                    <a:gd name="T11" fmla="*/ 42 h 46"/>
                    <a:gd name="T12" fmla="*/ 124 w 124"/>
                    <a:gd name="T13" fmla="*/ 38 h 46"/>
                    <a:gd name="T14" fmla="*/ 16 w 124"/>
                    <a:gd name="T15" fmla="*/ 0 h 46"/>
                    <a:gd name="T16" fmla="*/ 16 w 124"/>
                    <a:gd name="T17" fmla="*/ 0 h 46"/>
                    <a:gd name="T18" fmla="*/ 12 w 124"/>
                    <a:gd name="T19" fmla="*/ 0 h 46"/>
                    <a:gd name="T20" fmla="*/ 4 w 124"/>
                    <a:gd name="T21" fmla="*/ 0 h 46"/>
                    <a:gd name="T22" fmla="*/ 2 w 124"/>
                    <a:gd name="T23" fmla="*/ 0 h 46"/>
                    <a:gd name="T24" fmla="*/ 0 w 124"/>
                    <a:gd name="T25" fmla="*/ 2 h 46"/>
                    <a:gd name="T26" fmla="*/ 0 w 124"/>
                    <a:gd name="T27" fmla="*/ 6 h 46"/>
                    <a:gd name="T28" fmla="*/ 4 w 124"/>
                    <a:gd name="T29" fmla="*/ 10 h 46"/>
                    <a:gd name="T30" fmla="*/ 4 w 124"/>
                    <a:gd name="T31" fmla="*/ 10 h 4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24"/>
                    <a:gd name="T49" fmla="*/ 0 h 46"/>
                    <a:gd name="T50" fmla="*/ 124 w 124"/>
                    <a:gd name="T51" fmla="*/ 46 h 4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24" h="46">
                      <a:moveTo>
                        <a:pt x="4" y="10"/>
                      </a:moveTo>
                      <a:lnTo>
                        <a:pt x="110" y="46"/>
                      </a:lnTo>
                      <a:lnTo>
                        <a:pt x="118" y="46"/>
                      </a:lnTo>
                      <a:lnTo>
                        <a:pt x="122" y="44"/>
                      </a:lnTo>
                      <a:lnTo>
                        <a:pt x="124" y="42"/>
                      </a:lnTo>
                      <a:lnTo>
                        <a:pt x="124" y="38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4" y="10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01" name="Freeform 294"/>
                <p:cNvSpPr>
                  <a:spLocks/>
                </p:cNvSpPr>
                <p:nvPr/>
              </p:nvSpPr>
              <p:spPr bwMode="auto">
                <a:xfrm>
                  <a:off x="2787" y="2380"/>
                  <a:ext cx="124" cy="46"/>
                </a:xfrm>
                <a:custGeom>
                  <a:avLst/>
                  <a:gdLst>
                    <a:gd name="T0" fmla="*/ 4 w 124"/>
                    <a:gd name="T1" fmla="*/ 10 h 46"/>
                    <a:gd name="T2" fmla="*/ 110 w 124"/>
                    <a:gd name="T3" fmla="*/ 46 h 46"/>
                    <a:gd name="T4" fmla="*/ 110 w 124"/>
                    <a:gd name="T5" fmla="*/ 46 h 46"/>
                    <a:gd name="T6" fmla="*/ 118 w 124"/>
                    <a:gd name="T7" fmla="*/ 46 h 46"/>
                    <a:gd name="T8" fmla="*/ 122 w 124"/>
                    <a:gd name="T9" fmla="*/ 44 h 46"/>
                    <a:gd name="T10" fmla="*/ 124 w 124"/>
                    <a:gd name="T11" fmla="*/ 42 h 46"/>
                    <a:gd name="T12" fmla="*/ 124 w 124"/>
                    <a:gd name="T13" fmla="*/ 38 h 46"/>
                    <a:gd name="T14" fmla="*/ 16 w 124"/>
                    <a:gd name="T15" fmla="*/ 0 h 46"/>
                    <a:gd name="T16" fmla="*/ 16 w 124"/>
                    <a:gd name="T17" fmla="*/ 0 h 46"/>
                    <a:gd name="T18" fmla="*/ 12 w 124"/>
                    <a:gd name="T19" fmla="*/ 0 h 46"/>
                    <a:gd name="T20" fmla="*/ 4 w 124"/>
                    <a:gd name="T21" fmla="*/ 0 h 46"/>
                    <a:gd name="T22" fmla="*/ 2 w 124"/>
                    <a:gd name="T23" fmla="*/ 0 h 46"/>
                    <a:gd name="T24" fmla="*/ 0 w 124"/>
                    <a:gd name="T25" fmla="*/ 2 h 46"/>
                    <a:gd name="T26" fmla="*/ 0 w 124"/>
                    <a:gd name="T27" fmla="*/ 6 h 46"/>
                    <a:gd name="T28" fmla="*/ 4 w 124"/>
                    <a:gd name="T29" fmla="*/ 10 h 46"/>
                    <a:gd name="T30" fmla="*/ 4 w 124"/>
                    <a:gd name="T31" fmla="*/ 10 h 4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24"/>
                    <a:gd name="T49" fmla="*/ 0 h 46"/>
                    <a:gd name="T50" fmla="*/ 124 w 124"/>
                    <a:gd name="T51" fmla="*/ 46 h 4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24" h="46">
                      <a:moveTo>
                        <a:pt x="4" y="10"/>
                      </a:moveTo>
                      <a:lnTo>
                        <a:pt x="110" y="46"/>
                      </a:lnTo>
                      <a:lnTo>
                        <a:pt x="118" y="46"/>
                      </a:lnTo>
                      <a:lnTo>
                        <a:pt x="122" y="44"/>
                      </a:lnTo>
                      <a:lnTo>
                        <a:pt x="124" y="42"/>
                      </a:lnTo>
                      <a:lnTo>
                        <a:pt x="124" y="38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4" y="10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02" name="Freeform 295"/>
                <p:cNvSpPr>
                  <a:spLocks/>
                </p:cNvSpPr>
                <p:nvPr/>
              </p:nvSpPr>
              <p:spPr bwMode="auto">
                <a:xfrm>
                  <a:off x="2791" y="2370"/>
                  <a:ext cx="124" cy="46"/>
                </a:xfrm>
                <a:custGeom>
                  <a:avLst/>
                  <a:gdLst>
                    <a:gd name="T0" fmla="*/ 4 w 124"/>
                    <a:gd name="T1" fmla="*/ 10 h 46"/>
                    <a:gd name="T2" fmla="*/ 110 w 124"/>
                    <a:gd name="T3" fmla="*/ 46 h 46"/>
                    <a:gd name="T4" fmla="*/ 110 w 124"/>
                    <a:gd name="T5" fmla="*/ 46 h 46"/>
                    <a:gd name="T6" fmla="*/ 118 w 124"/>
                    <a:gd name="T7" fmla="*/ 46 h 46"/>
                    <a:gd name="T8" fmla="*/ 122 w 124"/>
                    <a:gd name="T9" fmla="*/ 44 h 46"/>
                    <a:gd name="T10" fmla="*/ 124 w 124"/>
                    <a:gd name="T11" fmla="*/ 42 h 46"/>
                    <a:gd name="T12" fmla="*/ 124 w 124"/>
                    <a:gd name="T13" fmla="*/ 38 h 46"/>
                    <a:gd name="T14" fmla="*/ 16 w 124"/>
                    <a:gd name="T15" fmla="*/ 0 h 46"/>
                    <a:gd name="T16" fmla="*/ 16 w 124"/>
                    <a:gd name="T17" fmla="*/ 0 h 46"/>
                    <a:gd name="T18" fmla="*/ 12 w 124"/>
                    <a:gd name="T19" fmla="*/ 0 h 46"/>
                    <a:gd name="T20" fmla="*/ 4 w 124"/>
                    <a:gd name="T21" fmla="*/ 0 h 46"/>
                    <a:gd name="T22" fmla="*/ 2 w 124"/>
                    <a:gd name="T23" fmla="*/ 0 h 46"/>
                    <a:gd name="T24" fmla="*/ 0 w 124"/>
                    <a:gd name="T25" fmla="*/ 2 h 46"/>
                    <a:gd name="T26" fmla="*/ 0 w 124"/>
                    <a:gd name="T27" fmla="*/ 6 h 46"/>
                    <a:gd name="T28" fmla="*/ 4 w 124"/>
                    <a:gd name="T29" fmla="*/ 10 h 46"/>
                    <a:gd name="T30" fmla="*/ 4 w 124"/>
                    <a:gd name="T31" fmla="*/ 10 h 4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24"/>
                    <a:gd name="T49" fmla="*/ 0 h 46"/>
                    <a:gd name="T50" fmla="*/ 124 w 124"/>
                    <a:gd name="T51" fmla="*/ 46 h 4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24" h="46">
                      <a:moveTo>
                        <a:pt x="4" y="10"/>
                      </a:moveTo>
                      <a:lnTo>
                        <a:pt x="110" y="46"/>
                      </a:lnTo>
                      <a:lnTo>
                        <a:pt x="118" y="46"/>
                      </a:lnTo>
                      <a:lnTo>
                        <a:pt x="122" y="44"/>
                      </a:lnTo>
                      <a:lnTo>
                        <a:pt x="124" y="42"/>
                      </a:lnTo>
                      <a:lnTo>
                        <a:pt x="124" y="38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4" y="10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03" name="Freeform 296"/>
                <p:cNvSpPr>
                  <a:spLocks/>
                </p:cNvSpPr>
                <p:nvPr/>
              </p:nvSpPr>
              <p:spPr bwMode="auto">
                <a:xfrm>
                  <a:off x="2795" y="2360"/>
                  <a:ext cx="124" cy="46"/>
                </a:xfrm>
                <a:custGeom>
                  <a:avLst/>
                  <a:gdLst>
                    <a:gd name="T0" fmla="*/ 4 w 124"/>
                    <a:gd name="T1" fmla="*/ 10 h 46"/>
                    <a:gd name="T2" fmla="*/ 110 w 124"/>
                    <a:gd name="T3" fmla="*/ 46 h 46"/>
                    <a:gd name="T4" fmla="*/ 110 w 124"/>
                    <a:gd name="T5" fmla="*/ 46 h 46"/>
                    <a:gd name="T6" fmla="*/ 118 w 124"/>
                    <a:gd name="T7" fmla="*/ 46 h 46"/>
                    <a:gd name="T8" fmla="*/ 122 w 124"/>
                    <a:gd name="T9" fmla="*/ 44 h 46"/>
                    <a:gd name="T10" fmla="*/ 124 w 124"/>
                    <a:gd name="T11" fmla="*/ 42 h 46"/>
                    <a:gd name="T12" fmla="*/ 124 w 124"/>
                    <a:gd name="T13" fmla="*/ 38 h 46"/>
                    <a:gd name="T14" fmla="*/ 16 w 124"/>
                    <a:gd name="T15" fmla="*/ 0 h 46"/>
                    <a:gd name="T16" fmla="*/ 16 w 124"/>
                    <a:gd name="T17" fmla="*/ 0 h 46"/>
                    <a:gd name="T18" fmla="*/ 12 w 124"/>
                    <a:gd name="T19" fmla="*/ 0 h 46"/>
                    <a:gd name="T20" fmla="*/ 4 w 124"/>
                    <a:gd name="T21" fmla="*/ 0 h 46"/>
                    <a:gd name="T22" fmla="*/ 2 w 124"/>
                    <a:gd name="T23" fmla="*/ 0 h 46"/>
                    <a:gd name="T24" fmla="*/ 0 w 124"/>
                    <a:gd name="T25" fmla="*/ 2 h 46"/>
                    <a:gd name="T26" fmla="*/ 0 w 124"/>
                    <a:gd name="T27" fmla="*/ 6 h 46"/>
                    <a:gd name="T28" fmla="*/ 4 w 124"/>
                    <a:gd name="T29" fmla="*/ 10 h 46"/>
                    <a:gd name="T30" fmla="*/ 4 w 124"/>
                    <a:gd name="T31" fmla="*/ 10 h 4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24"/>
                    <a:gd name="T49" fmla="*/ 0 h 46"/>
                    <a:gd name="T50" fmla="*/ 124 w 124"/>
                    <a:gd name="T51" fmla="*/ 46 h 4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24" h="46">
                      <a:moveTo>
                        <a:pt x="4" y="10"/>
                      </a:moveTo>
                      <a:lnTo>
                        <a:pt x="110" y="46"/>
                      </a:lnTo>
                      <a:lnTo>
                        <a:pt x="118" y="46"/>
                      </a:lnTo>
                      <a:lnTo>
                        <a:pt x="122" y="44"/>
                      </a:lnTo>
                      <a:lnTo>
                        <a:pt x="124" y="42"/>
                      </a:lnTo>
                      <a:lnTo>
                        <a:pt x="124" y="38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4" y="10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04" name="Freeform 297"/>
                <p:cNvSpPr>
                  <a:spLocks/>
                </p:cNvSpPr>
                <p:nvPr/>
              </p:nvSpPr>
              <p:spPr bwMode="auto">
                <a:xfrm>
                  <a:off x="2799" y="2350"/>
                  <a:ext cx="124" cy="46"/>
                </a:xfrm>
                <a:custGeom>
                  <a:avLst/>
                  <a:gdLst>
                    <a:gd name="T0" fmla="*/ 4 w 124"/>
                    <a:gd name="T1" fmla="*/ 10 h 46"/>
                    <a:gd name="T2" fmla="*/ 110 w 124"/>
                    <a:gd name="T3" fmla="*/ 46 h 46"/>
                    <a:gd name="T4" fmla="*/ 110 w 124"/>
                    <a:gd name="T5" fmla="*/ 46 h 46"/>
                    <a:gd name="T6" fmla="*/ 118 w 124"/>
                    <a:gd name="T7" fmla="*/ 46 h 46"/>
                    <a:gd name="T8" fmla="*/ 122 w 124"/>
                    <a:gd name="T9" fmla="*/ 44 h 46"/>
                    <a:gd name="T10" fmla="*/ 124 w 124"/>
                    <a:gd name="T11" fmla="*/ 42 h 46"/>
                    <a:gd name="T12" fmla="*/ 124 w 124"/>
                    <a:gd name="T13" fmla="*/ 38 h 46"/>
                    <a:gd name="T14" fmla="*/ 16 w 124"/>
                    <a:gd name="T15" fmla="*/ 0 h 46"/>
                    <a:gd name="T16" fmla="*/ 16 w 124"/>
                    <a:gd name="T17" fmla="*/ 0 h 46"/>
                    <a:gd name="T18" fmla="*/ 12 w 124"/>
                    <a:gd name="T19" fmla="*/ 0 h 46"/>
                    <a:gd name="T20" fmla="*/ 4 w 124"/>
                    <a:gd name="T21" fmla="*/ 0 h 46"/>
                    <a:gd name="T22" fmla="*/ 2 w 124"/>
                    <a:gd name="T23" fmla="*/ 0 h 46"/>
                    <a:gd name="T24" fmla="*/ 0 w 124"/>
                    <a:gd name="T25" fmla="*/ 2 h 46"/>
                    <a:gd name="T26" fmla="*/ 0 w 124"/>
                    <a:gd name="T27" fmla="*/ 6 h 46"/>
                    <a:gd name="T28" fmla="*/ 4 w 124"/>
                    <a:gd name="T29" fmla="*/ 10 h 46"/>
                    <a:gd name="T30" fmla="*/ 4 w 124"/>
                    <a:gd name="T31" fmla="*/ 10 h 4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24"/>
                    <a:gd name="T49" fmla="*/ 0 h 46"/>
                    <a:gd name="T50" fmla="*/ 124 w 124"/>
                    <a:gd name="T51" fmla="*/ 46 h 4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24" h="46">
                      <a:moveTo>
                        <a:pt x="4" y="10"/>
                      </a:moveTo>
                      <a:lnTo>
                        <a:pt x="110" y="46"/>
                      </a:lnTo>
                      <a:lnTo>
                        <a:pt x="118" y="46"/>
                      </a:lnTo>
                      <a:lnTo>
                        <a:pt x="122" y="44"/>
                      </a:lnTo>
                      <a:lnTo>
                        <a:pt x="124" y="42"/>
                      </a:lnTo>
                      <a:lnTo>
                        <a:pt x="124" y="38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4" y="10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05" name="Freeform 298"/>
                <p:cNvSpPr>
                  <a:spLocks/>
                </p:cNvSpPr>
                <p:nvPr/>
              </p:nvSpPr>
              <p:spPr bwMode="auto">
                <a:xfrm>
                  <a:off x="2803" y="2340"/>
                  <a:ext cx="124" cy="46"/>
                </a:xfrm>
                <a:custGeom>
                  <a:avLst/>
                  <a:gdLst>
                    <a:gd name="T0" fmla="*/ 4 w 124"/>
                    <a:gd name="T1" fmla="*/ 10 h 46"/>
                    <a:gd name="T2" fmla="*/ 110 w 124"/>
                    <a:gd name="T3" fmla="*/ 46 h 46"/>
                    <a:gd name="T4" fmla="*/ 110 w 124"/>
                    <a:gd name="T5" fmla="*/ 46 h 46"/>
                    <a:gd name="T6" fmla="*/ 118 w 124"/>
                    <a:gd name="T7" fmla="*/ 46 h 46"/>
                    <a:gd name="T8" fmla="*/ 122 w 124"/>
                    <a:gd name="T9" fmla="*/ 44 h 46"/>
                    <a:gd name="T10" fmla="*/ 124 w 124"/>
                    <a:gd name="T11" fmla="*/ 42 h 46"/>
                    <a:gd name="T12" fmla="*/ 124 w 124"/>
                    <a:gd name="T13" fmla="*/ 38 h 46"/>
                    <a:gd name="T14" fmla="*/ 16 w 124"/>
                    <a:gd name="T15" fmla="*/ 0 h 46"/>
                    <a:gd name="T16" fmla="*/ 16 w 124"/>
                    <a:gd name="T17" fmla="*/ 0 h 46"/>
                    <a:gd name="T18" fmla="*/ 12 w 124"/>
                    <a:gd name="T19" fmla="*/ 0 h 46"/>
                    <a:gd name="T20" fmla="*/ 4 w 124"/>
                    <a:gd name="T21" fmla="*/ 0 h 46"/>
                    <a:gd name="T22" fmla="*/ 2 w 124"/>
                    <a:gd name="T23" fmla="*/ 0 h 46"/>
                    <a:gd name="T24" fmla="*/ 0 w 124"/>
                    <a:gd name="T25" fmla="*/ 2 h 46"/>
                    <a:gd name="T26" fmla="*/ 0 w 124"/>
                    <a:gd name="T27" fmla="*/ 6 h 46"/>
                    <a:gd name="T28" fmla="*/ 4 w 124"/>
                    <a:gd name="T29" fmla="*/ 10 h 46"/>
                    <a:gd name="T30" fmla="*/ 4 w 124"/>
                    <a:gd name="T31" fmla="*/ 10 h 4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24"/>
                    <a:gd name="T49" fmla="*/ 0 h 46"/>
                    <a:gd name="T50" fmla="*/ 124 w 124"/>
                    <a:gd name="T51" fmla="*/ 46 h 4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24" h="46">
                      <a:moveTo>
                        <a:pt x="4" y="10"/>
                      </a:moveTo>
                      <a:lnTo>
                        <a:pt x="110" y="46"/>
                      </a:lnTo>
                      <a:lnTo>
                        <a:pt x="118" y="46"/>
                      </a:lnTo>
                      <a:lnTo>
                        <a:pt x="122" y="44"/>
                      </a:lnTo>
                      <a:lnTo>
                        <a:pt x="124" y="42"/>
                      </a:lnTo>
                      <a:lnTo>
                        <a:pt x="124" y="38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4" y="10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06" name="Freeform 299"/>
                <p:cNvSpPr>
                  <a:spLocks/>
                </p:cNvSpPr>
                <p:nvPr/>
              </p:nvSpPr>
              <p:spPr bwMode="auto">
                <a:xfrm>
                  <a:off x="2807" y="2330"/>
                  <a:ext cx="124" cy="46"/>
                </a:xfrm>
                <a:custGeom>
                  <a:avLst/>
                  <a:gdLst>
                    <a:gd name="T0" fmla="*/ 4 w 124"/>
                    <a:gd name="T1" fmla="*/ 10 h 46"/>
                    <a:gd name="T2" fmla="*/ 110 w 124"/>
                    <a:gd name="T3" fmla="*/ 46 h 46"/>
                    <a:gd name="T4" fmla="*/ 110 w 124"/>
                    <a:gd name="T5" fmla="*/ 46 h 46"/>
                    <a:gd name="T6" fmla="*/ 118 w 124"/>
                    <a:gd name="T7" fmla="*/ 46 h 46"/>
                    <a:gd name="T8" fmla="*/ 122 w 124"/>
                    <a:gd name="T9" fmla="*/ 44 h 46"/>
                    <a:gd name="T10" fmla="*/ 124 w 124"/>
                    <a:gd name="T11" fmla="*/ 42 h 46"/>
                    <a:gd name="T12" fmla="*/ 124 w 124"/>
                    <a:gd name="T13" fmla="*/ 38 h 46"/>
                    <a:gd name="T14" fmla="*/ 16 w 124"/>
                    <a:gd name="T15" fmla="*/ 0 h 46"/>
                    <a:gd name="T16" fmla="*/ 16 w 124"/>
                    <a:gd name="T17" fmla="*/ 0 h 46"/>
                    <a:gd name="T18" fmla="*/ 12 w 124"/>
                    <a:gd name="T19" fmla="*/ 0 h 46"/>
                    <a:gd name="T20" fmla="*/ 4 w 124"/>
                    <a:gd name="T21" fmla="*/ 0 h 46"/>
                    <a:gd name="T22" fmla="*/ 2 w 124"/>
                    <a:gd name="T23" fmla="*/ 0 h 46"/>
                    <a:gd name="T24" fmla="*/ 0 w 124"/>
                    <a:gd name="T25" fmla="*/ 2 h 46"/>
                    <a:gd name="T26" fmla="*/ 0 w 124"/>
                    <a:gd name="T27" fmla="*/ 6 h 46"/>
                    <a:gd name="T28" fmla="*/ 4 w 124"/>
                    <a:gd name="T29" fmla="*/ 10 h 46"/>
                    <a:gd name="T30" fmla="*/ 4 w 124"/>
                    <a:gd name="T31" fmla="*/ 10 h 4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24"/>
                    <a:gd name="T49" fmla="*/ 0 h 46"/>
                    <a:gd name="T50" fmla="*/ 124 w 124"/>
                    <a:gd name="T51" fmla="*/ 46 h 4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24" h="46">
                      <a:moveTo>
                        <a:pt x="4" y="10"/>
                      </a:moveTo>
                      <a:lnTo>
                        <a:pt x="110" y="46"/>
                      </a:lnTo>
                      <a:lnTo>
                        <a:pt x="118" y="46"/>
                      </a:lnTo>
                      <a:lnTo>
                        <a:pt x="122" y="44"/>
                      </a:lnTo>
                      <a:lnTo>
                        <a:pt x="124" y="42"/>
                      </a:lnTo>
                      <a:lnTo>
                        <a:pt x="124" y="38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4" y="10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07" name="Freeform 300"/>
                <p:cNvSpPr>
                  <a:spLocks/>
                </p:cNvSpPr>
                <p:nvPr/>
              </p:nvSpPr>
              <p:spPr bwMode="auto">
                <a:xfrm>
                  <a:off x="2359" y="1794"/>
                  <a:ext cx="258" cy="316"/>
                </a:xfrm>
                <a:custGeom>
                  <a:avLst/>
                  <a:gdLst>
                    <a:gd name="T0" fmla="*/ 52 w 258"/>
                    <a:gd name="T1" fmla="*/ 0 h 316"/>
                    <a:gd name="T2" fmla="*/ 0 w 258"/>
                    <a:gd name="T3" fmla="*/ 212 h 316"/>
                    <a:gd name="T4" fmla="*/ 12 w 258"/>
                    <a:gd name="T5" fmla="*/ 296 h 316"/>
                    <a:gd name="T6" fmla="*/ 236 w 258"/>
                    <a:gd name="T7" fmla="*/ 316 h 316"/>
                    <a:gd name="T8" fmla="*/ 256 w 258"/>
                    <a:gd name="T9" fmla="*/ 212 h 316"/>
                    <a:gd name="T10" fmla="*/ 258 w 258"/>
                    <a:gd name="T11" fmla="*/ 24 h 316"/>
                    <a:gd name="T12" fmla="*/ 52 w 258"/>
                    <a:gd name="T13" fmla="*/ 0 h 3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8"/>
                    <a:gd name="T22" fmla="*/ 0 h 316"/>
                    <a:gd name="T23" fmla="*/ 258 w 258"/>
                    <a:gd name="T24" fmla="*/ 316 h 3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8" h="316">
                      <a:moveTo>
                        <a:pt x="52" y="0"/>
                      </a:moveTo>
                      <a:lnTo>
                        <a:pt x="0" y="212"/>
                      </a:lnTo>
                      <a:lnTo>
                        <a:pt x="12" y="296"/>
                      </a:lnTo>
                      <a:lnTo>
                        <a:pt x="236" y="316"/>
                      </a:lnTo>
                      <a:lnTo>
                        <a:pt x="256" y="212"/>
                      </a:lnTo>
                      <a:lnTo>
                        <a:pt x="258" y="24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08" name="Freeform 301"/>
                <p:cNvSpPr>
                  <a:spLocks/>
                </p:cNvSpPr>
                <p:nvPr/>
              </p:nvSpPr>
              <p:spPr bwMode="auto">
                <a:xfrm>
                  <a:off x="2359" y="2006"/>
                  <a:ext cx="244" cy="36"/>
                </a:xfrm>
                <a:custGeom>
                  <a:avLst/>
                  <a:gdLst>
                    <a:gd name="T0" fmla="*/ 240 w 244"/>
                    <a:gd name="T1" fmla="*/ 12 h 36"/>
                    <a:gd name="T2" fmla="*/ 0 w 244"/>
                    <a:gd name="T3" fmla="*/ 0 h 36"/>
                    <a:gd name="T4" fmla="*/ 0 w 244"/>
                    <a:gd name="T5" fmla="*/ 0 h 36"/>
                    <a:gd name="T6" fmla="*/ 2 w 244"/>
                    <a:gd name="T7" fmla="*/ 20 h 36"/>
                    <a:gd name="T8" fmla="*/ 238 w 244"/>
                    <a:gd name="T9" fmla="*/ 36 h 36"/>
                    <a:gd name="T10" fmla="*/ 238 w 244"/>
                    <a:gd name="T11" fmla="*/ 36 h 36"/>
                    <a:gd name="T12" fmla="*/ 244 w 244"/>
                    <a:gd name="T13" fmla="*/ 24 h 36"/>
                    <a:gd name="T14" fmla="*/ 244 w 244"/>
                    <a:gd name="T15" fmla="*/ 16 h 36"/>
                    <a:gd name="T16" fmla="*/ 244 w 244"/>
                    <a:gd name="T17" fmla="*/ 14 h 36"/>
                    <a:gd name="T18" fmla="*/ 240 w 244"/>
                    <a:gd name="T19" fmla="*/ 12 h 36"/>
                    <a:gd name="T20" fmla="*/ 240 w 244"/>
                    <a:gd name="T21" fmla="*/ 12 h 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44"/>
                    <a:gd name="T34" fmla="*/ 0 h 36"/>
                    <a:gd name="T35" fmla="*/ 244 w 244"/>
                    <a:gd name="T36" fmla="*/ 36 h 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44" h="36">
                      <a:moveTo>
                        <a:pt x="240" y="12"/>
                      </a:moveTo>
                      <a:lnTo>
                        <a:pt x="0" y="0"/>
                      </a:lnTo>
                      <a:lnTo>
                        <a:pt x="2" y="20"/>
                      </a:lnTo>
                      <a:lnTo>
                        <a:pt x="238" y="36"/>
                      </a:lnTo>
                      <a:lnTo>
                        <a:pt x="244" y="24"/>
                      </a:lnTo>
                      <a:lnTo>
                        <a:pt x="244" y="16"/>
                      </a:lnTo>
                      <a:lnTo>
                        <a:pt x="244" y="14"/>
                      </a:lnTo>
                      <a:lnTo>
                        <a:pt x="240" y="12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09" name="Freeform 302"/>
                <p:cNvSpPr>
                  <a:spLocks/>
                </p:cNvSpPr>
                <p:nvPr/>
              </p:nvSpPr>
              <p:spPr bwMode="auto">
                <a:xfrm>
                  <a:off x="2365" y="1814"/>
                  <a:ext cx="252" cy="296"/>
                </a:xfrm>
                <a:custGeom>
                  <a:avLst/>
                  <a:gdLst>
                    <a:gd name="T0" fmla="*/ 226 w 252"/>
                    <a:gd name="T1" fmla="*/ 0 h 296"/>
                    <a:gd name="T2" fmla="*/ 224 w 252"/>
                    <a:gd name="T3" fmla="*/ 154 h 296"/>
                    <a:gd name="T4" fmla="*/ 204 w 252"/>
                    <a:gd name="T5" fmla="*/ 258 h 296"/>
                    <a:gd name="T6" fmla="*/ 0 w 252"/>
                    <a:gd name="T7" fmla="*/ 240 h 296"/>
                    <a:gd name="T8" fmla="*/ 6 w 252"/>
                    <a:gd name="T9" fmla="*/ 278 h 296"/>
                    <a:gd name="T10" fmla="*/ 230 w 252"/>
                    <a:gd name="T11" fmla="*/ 296 h 296"/>
                    <a:gd name="T12" fmla="*/ 250 w 252"/>
                    <a:gd name="T13" fmla="*/ 192 h 296"/>
                    <a:gd name="T14" fmla="*/ 252 w 252"/>
                    <a:gd name="T15" fmla="*/ 4 h 296"/>
                    <a:gd name="T16" fmla="*/ 226 w 252"/>
                    <a:gd name="T17" fmla="*/ 0 h 29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52"/>
                    <a:gd name="T28" fmla="*/ 0 h 296"/>
                    <a:gd name="T29" fmla="*/ 252 w 252"/>
                    <a:gd name="T30" fmla="*/ 296 h 29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52" h="296">
                      <a:moveTo>
                        <a:pt x="226" y="0"/>
                      </a:moveTo>
                      <a:lnTo>
                        <a:pt x="224" y="154"/>
                      </a:lnTo>
                      <a:lnTo>
                        <a:pt x="204" y="258"/>
                      </a:lnTo>
                      <a:lnTo>
                        <a:pt x="0" y="240"/>
                      </a:lnTo>
                      <a:lnTo>
                        <a:pt x="6" y="278"/>
                      </a:lnTo>
                      <a:lnTo>
                        <a:pt x="230" y="296"/>
                      </a:lnTo>
                      <a:lnTo>
                        <a:pt x="250" y="192"/>
                      </a:lnTo>
                      <a:lnTo>
                        <a:pt x="252" y="4"/>
                      </a:lnTo>
                      <a:lnTo>
                        <a:pt x="226" y="0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10" name="Freeform 303"/>
                <p:cNvSpPr>
                  <a:spLocks/>
                </p:cNvSpPr>
                <p:nvPr/>
              </p:nvSpPr>
              <p:spPr bwMode="auto">
                <a:xfrm>
                  <a:off x="2353" y="1994"/>
                  <a:ext cx="266" cy="36"/>
                </a:xfrm>
                <a:custGeom>
                  <a:avLst/>
                  <a:gdLst>
                    <a:gd name="T0" fmla="*/ 2 w 266"/>
                    <a:gd name="T1" fmla="*/ 20 h 36"/>
                    <a:gd name="T2" fmla="*/ 260 w 266"/>
                    <a:gd name="T3" fmla="*/ 36 h 36"/>
                    <a:gd name="T4" fmla="*/ 260 w 266"/>
                    <a:gd name="T5" fmla="*/ 36 h 36"/>
                    <a:gd name="T6" fmla="*/ 266 w 266"/>
                    <a:gd name="T7" fmla="*/ 24 h 36"/>
                    <a:gd name="T8" fmla="*/ 266 w 266"/>
                    <a:gd name="T9" fmla="*/ 16 h 36"/>
                    <a:gd name="T10" fmla="*/ 266 w 266"/>
                    <a:gd name="T11" fmla="*/ 14 h 36"/>
                    <a:gd name="T12" fmla="*/ 262 w 266"/>
                    <a:gd name="T13" fmla="*/ 12 h 36"/>
                    <a:gd name="T14" fmla="*/ 10 w 266"/>
                    <a:gd name="T15" fmla="*/ 0 h 36"/>
                    <a:gd name="T16" fmla="*/ 10 w 266"/>
                    <a:gd name="T17" fmla="*/ 0 h 36"/>
                    <a:gd name="T18" fmla="*/ 6 w 266"/>
                    <a:gd name="T19" fmla="*/ 0 h 36"/>
                    <a:gd name="T20" fmla="*/ 2 w 266"/>
                    <a:gd name="T21" fmla="*/ 4 h 36"/>
                    <a:gd name="T22" fmla="*/ 0 w 266"/>
                    <a:gd name="T23" fmla="*/ 6 h 36"/>
                    <a:gd name="T24" fmla="*/ 0 w 266"/>
                    <a:gd name="T25" fmla="*/ 10 h 36"/>
                    <a:gd name="T26" fmla="*/ 0 w 266"/>
                    <a:gd name="T27" fmla="*/ 14 h 36"/>
                    <a:gd name="T28" fmla="*/ 2 w 266"/>
                    <a:gd name="T29" fmla="*/ 20 h 36"/>
                    <a:gd name="T30" fmla="*/ 2 w 266"/>
                    <a:gd name="T31" fmla="*/ 20 h 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66"/>
                    <a:gd name="T49" fmla="*/ 0 h 36"/>
                    <a:gd name="T50" fmla="*/ 266 w 266"/>
                    <a:gd name="T51" fmla="*/ 36 h 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66" h="36">
                      <a:moveTo>
                        <a:pt x="2" y="20"/>
                      </a:moveTo>
                      <a:lnTo>
                        <a:pt x="260" y="36"/>
                      </a:lnTo>
                      <a:lnTo>
                        <a:pt x="266" y="24"/>
                      </a:lnTo>
                      <a:lnTo>
                        <a:pt x="266" y="16"/>
                      </a:lnTo>
                      <a:lnTo>
                        <a:pt x="266" y="14"/>
                      </a:lnTo>
                      <a:lnTo>
                        <a:pt x="262" y="12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11" name="Freeform 304"/>
                <p:cNvSpPr>
                  <a:spLocks/>
                </p:cNvSpPr>
                <p:nvPr/>
              </p:nvSpPr>
              <p:spPr bwMode="auto">
                <a:xfrm>
                  <a:off x="2369" y="2074"/>
                  <a:ext cx="230" cy="40"/>
                </a:xfrm>
                <a:custGeom>
                  <a:avLst/>
                  <a:gdLst>
                    <a:gd name="T0" fmla="*/ 2 w 230"/>
                    <a:gd name="T1" fmla="*/ 22 h 40"/>
                    <a:gd name="T2" fmla="*/ 228 w 230"/>
                    <a:gd name="T3" fmla="*/ 40 h 40"/>
                    <a:gd name="T4" fmla="*/ 230 w 230"/>
                    <a:gd name="T5" fmla="*/ 22 h 40"/>
                    <a:gd name="T6" fmla="*/ 222 w 230"/>
                    <a:gd name="T7" fmla="*/ 30 h 40"/>
                    <a:gd name="T8" fmla="*/ 10 w 230"/>
                    <a:gd name="T9" fmla="*/ 12 h 40"/>
                    <a:gd name="T10" fmla="*/ 0 w 230"/>
                    <a:gd name="T11" fmla="*/ 0 h 40"/>
                    <a:gd name="T12" fmla="*/ 2 w 230"/>
                    <a:gd name="T13" fmla="*/ 22 h 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0"/>
                    <a:gd name="T22" fmla="*/ 0 h 40"/>
                    <a:gd name="T23" fmla="*/ 230 w 230"/>
                    <a:gd name="T24" fmla="*/ 40 h 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0" h="40">
                      <a:moveTo>
                        <a:pt x="2" y="22"/>
                      </a:moveTo>
                      <a:lnTo>
                        <a:pt x="228" y="40"/>
                      </a:lnTo>
                      <a:lnTo>
                        <a:pt x="230" y="22"/>
                      </a:lnTo>
                      <a:lnTo>
                        <a:pt x="222" y="30"/>
                      </a:lnTo>
                      <a:lnTo>
                        <a:pt x="10" y="12"/>
                      </a:lnTo>
                      <a:lnTo>
                        <a:pt x="0" y="0"/>
                      </a:lnTo>
                      <a:lnTo>
                        <a:pt x="2" y="22"/>
                      </a:lnTo>
                      <a:close/>
                    </a:path>
                  </a:pathLst>
                </a:custGeom>
                <a:solidFill>
                  <a:srgbClr val="BF91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12" name="Freeform 305"/>
                <p:cNvSpPr>
                  <a:spLocks/>
                </p:cNvSpPr>
                <p:nvPr/>
              </p:nvSpPr>
              <p:spPr bwMode="auto">
                <a:xfrm>
                  <a:off x="3237" y="2462"/>
                  <a:ext cx="48" cy="48"/>
                </a:xfrm>
                <a:custGeom>
                  <a:avLst/>
                  <a:gdLst>
                    <a:gd name="T0" fmla="*/ 48 w 48"/>
                    <a:gd name="T1" fmla="*/ 26 h 48"/>
                    <a:gd name="T2" fmla="*/ 48 w 48"/>
                    <a:gd name="T3" fmla="*/ 26 h 48"/>
                    <a:gd name="T4" fmla="*/ 46 w 48"/>
                    <a:gd name="T5" fmla="*/ 36 h 48"/>
                    <a:gd name="T6" fmla="*/ 40 w 48"/>
                    <a:gd name="T7" fmla="*/ 42 h 48"/>
                    <a:gd name="T8" fmla="*/ 32 w 48"/>
                    <a:gd name="T9" fmla="*/ 48 h 48"/>
                    <a:gd name="T10" fmla="*/ 22 w 48"/>
                    <a:gd name="T11" fmla="*/ 48 h 48"/>
                    <a:gd name="T12" fmla="*/ 22 w 48"/>
                    <a:gd name="T13" fmla="*/ 48 h 48"/>
                    <a:gd name="T14" fmla="*/ 14 w 48"/>
                    <a:gd name="T15" fmla="*/ 46 h 48"/>
                    <a:gd name="T16" fmla="*/ 6 w 48"/>
                    <a:gd name="T17" fmla="*/ 40 h 48"/>
                    <a:gd name="T18" fmla="*/ 2 w 48"/>
                    <a:gd name="T19" fmla="*/ 32 h 48"/>
                    <a:gd name="T20" fmla="*/ 0 w 48"/>
                    <a:gd name="T21" fmla="*/ 22 h 48"/>
                    <a:gd name="T22" fmla="*/ 0 w 48"/>
                    <a:gd name="T23" fmla="*/ 22 h 48"/>
                    <a:gd name="T24" fmla="*/ 4 w 48"/>
                    <a:gd name="T25" fmla="*/ 14 h 48"/>
                    <a:gd name="T26" fmla="*/ 8 w 48"/>
                    <a:gd name="T27" fmla="*/ 6 h 48"/>
                    <a:gd name="T28" fmla="*/ 16 w 48"/>
                    <a:gd name="T29" fmla="*/ 2 h 48"/>
                    <a:gd name="T30" fmla="*/ 26 w 48"/>
                    <a:gd name="T31" fmla="*/ 0 h 48"/>
                    <a:gd name="T32" fmla="*/ 26 w 48"/>
                    <a:gd name="T33" fmla="*/ 0 h 48"/>
                    <a:gd name="T34" fmla="*/ 36 w 48"/>
                    <a:gd name="T35" fmla="*/ 4 h 48"/>
                    <a:gd name="T36" fmla="*/ 42 w 48"/>
                    <a:gd name="T37" fmla="*/ 10 h 48"/>
                    <a:gd name="T38" fmla="*/ 46 w 48"/>
                    <a:gd name="T39" fmla="*/ 18 h 48"/>
                    <a:gd name="T40" fmla="*/ 48 w 48"/>
                    <a:gd name="T41" fmla="*/ 26 h 48"/>
                    <a:gd name="T42" fmla="*/ 48 w 48"/>
                    <a:gd name="T43" fmla="*/ 26 h 4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8"/>
                    <a:gd name="T67" fmla="*/ 0 h 48"/>
                    <a:gd name="T68" fmla="*/ 48 w 48"/>
                    <a:gd name="T69" fmla="*/ 48 h 4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8" h="48">
                      <a:moveTo>
                        <a:pt x="48" y="26"/>
                      </a:moveTo>
                      <a:lnTo>
                        <a:pt x="48" y="26"/>
                      </a:lnTo>
                      <a:lnTo>
                        <a:pt x="46" y="36"/>
                      </a:lnTo>
                      <a:lnTo>
                        <a:pt x="40" y="42"/>
                      </a:lnTo>
                      <a:lnTo>
                        <a:pt x="32" y="48"/>
                      </a:lnTo>
                      <a:lnTo>
                        <a:pt x="22" y="48"/>
                      </a:lnTo>
                      <a:lnTo>
                        <a:pt x="14" y="46"/>
                      </a:lnTo>
                      <a:lnTo>
                        <a:pt x="6" y="40"/>
                      </a:lnTo>
                      <a:lnTo>
                        <a:pt x="2" y="32"/>
                      </a:lnTo>
                      <a:lnTo>
                        <a:pt x="0" y="22"/>
                      </a:lnTo>
                      <a:lnTo>
                        <a:pt x="4" y="14"/>
                      </a:lnTo>
                      <a:lnTo>
                        <a:pt x="8" y="6"/>
                      </a:lnTo>
                      <a:lnTo>
                        <a:pt x="16" y="2"/>
                      </a:lnTo>
                      <a:lnTo>
                        <a:pt x="26" y="0"/>
                      </a:lnTo>
                      <a:lnTo>
                        <a:pt x="36" y="4"/>
                      </a:lnTo>
                      <a:lnTo>
                        <a:pt x="42" y="10"/>
                      </a:lnTo>
                      <a:lnTo>
                        <a:pt x="46" y="18"/>
                      </a:lnTo>
                      <a:lnTo>
                        <a:pt x="48" y="26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13" name="Freeform 306"/>
                <p:cNvSpPr>
                  <a:spLocks/>
                </p:cNvSpPr>
                <p:nvPr/>
              </p:nvSpPr>
              <p:spPr bwMode="auto">
                <a:xfrm>
                  <a:off x="2793" y="2152"/>
                  <a:ext cx="12" cy="100"/>
                </a:xfrm>
                <a:custGeom>
                  <a:avLst/>
                  <a:gdLst>
                    <a:gd name="T0" fmla="*/ 8 w 12"/>
                    <a:gd name="T1" fmla="*/ 0 h 100"/>
                    <a:gd name="T2" fmla="*/ 8 w 12"/>
                    <a:gd name="T3" fmla="*/ 0 h 100"/>
                    <a:gd name="T4" fmla="*/ 4 w 12"/>
                    <a:gd name="T5" fmla="*/ 0 h 100"/>
                    <a:gd name="T6" fmla="*/ 4 w 12"/>
                    <a:gd name="T7" fmla="*/ 4 h 100"/>
                    <a:gd name="T8" fmla="*/ 4 w 12"/>
                    <a:gd name="T9" fmla="*/ 4 h 100"/>
                    <a:gd name="T10" fmla="*/ 2 w 12"/>
                    <a:gd name="T11" fmla="*/ 32 h 100"/>
                    <a:gd name="T12" fmla="*/ 0 w 12"/>
                    <a:gd name="T13" fmla="*/ 96 h 100"/>
                    <a:gd name="T14" fmla="*/ 0 w 12"/>
                    <a:gd name="T15" fmla="*/ 96 h 100"/>
                    <a:gd name="T16" fmla="*/ 0 w 12"/>
                    <a:gd name="T17" fmla="*/ 98 h 100"/>
                    <a:gd name="T18" fmla="*/ 4 w 12"/>
                    <a:gd name="T19" fmla="*/ 100 h 100"/>
                    <a:gd name="T20" fmla="*/ 4 w 12"/>
                    <a:gd name="T21" fmla="*/ 100 h 100"/>
                    <a:gd name="T22" fmla="*/ 6 w 12"/>
                    <a:gd name="T23" fmla="*/ 98 h 100"/>
                    <a:gd name="T24" fmla="*/ 8 w 12"/>
                    <a:gd name="T25" fmla="*/ 96 h 100"/>
                    <a:gd name="T26" fmla="*/ 8 w 12"/>
                    <a:gd name="T27" fmla="*/ 96 h 100"/>
                    <a:gd name="T28" fmla="*/ 12 w 12"/>
                    <a:gd name="T29" fmla="*/ 32 h 100"/>
                    <a:gd name="T30" fmla="*/ 12 w 12"/>
                    <a:gd name="T31" fmla="*/ 4 h 100"/>
                    <a:gd name="T32" fmla="*/ 12 w 12"/>
                    <a:gd name="T33" fmla="*/ 4 h 100"/>
                    <a:gd name="T34" fmla="*/ 10 w 12"/>
                    <a:gd name="T35" fmla="*/ 0 h 100"/>
                    <a:gd name="T36" fmla="*/ 8 w 12"/>
                    <a:gd name="T37" fmla="*/ 0 h 100"/>
                    <a:gd name="T38" fmla="*/ 8 w 12"/>
                    <a:gd name="T39" fmla="*/ 0 h 10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2"/>
                    <a:gd name="T61" fmla="*/ 0 h 100"/>
                    <a:gd name="T62" fmla="*/ 12 w 12"/>
                    <a:gd name="T63" fmla="*/ 100 h 10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2" h="100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2" y="32"/>
                      </a:lnTo>
                      <a:lnTo>
                        <a:pt x="0" y="96"/>
                      </a:lnTo>
                      <a:lnTo>
                        <a:pt x="0" y="98"/>
                      </a:lnTo>
                      <a:lnTo>
                        <a:pt x="4" y="100"/>
                      </a:lnTo>
                      <a:lnTo>
                        <a:pt x="6" y="98"/>
                      </a:lnTo>
                      <a:lnTo>
                        <a:pt x="8" y="96"/>
                      </a:lnTo>
                      <a:lnTo>
                        <a:pt x="12" y="32"/>
                      </a:lnTo>
                      <a:lnTo>
                        <a:pt x="12" y="4"/>
                      </a:lnTo>
                      <a:lnTo>
                        <a:pt x="1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5361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14" name="Freeform 307"/>
                <p:cNvSpPr>
                  <a:spLocks/>
                </p:cNvSpPr>
                <p:nvPr/>
              </p:nvSpPr>
              <p:spPr bwMode="auto">
                <a:xfrm>
                  <a:off x="2553" y="2100"/>
                  <a:ext cx="188" cy="438"/>
                </a:xfrm>
                <a:custGeom>
                  <a:avLst/>
                  <a:gdLst>
                    <a:gd name="T0" fmla="*/ 146 w 188"/>
                    <a:gd name="T1" fmla="*/ 26 h 438"/>
                    <a:gd name="T2" fmla="*/ 146 w 188"/>
                    <a:gd name="T3" fmla="*/ 26 h 438"/>
                    <a:gd name="T4" fmla="*/ 146 w 188"/>
                    <a:gd name="T5" fmla="*/ 26 h 438"/>
                    <a:gd name="T6" fmla="*/ 146 w 188"/>
                    <a:gd name="T7" fmla="*/ 60 h 438"/>
                    <a:gd name="T8" fmla="*/ 146 w 188"/>
                    <a:gd name="T9" fmla="*/ 62 h 438"/>
                    <a:gd name="T10" fmla="*/ 154 w 188"/>
                    <a:gd name="T11" fmla="*/ 74 h 438"/>
                    <a:gd name="T12" fmla="*/ 172 w 188"/>
                    <a:gd name="T13" fmla="*/ 234 h 438"/>
                    <a:gd name="T14" fmla="*/ 172 w 188"/>
                    <a:gd name="T15" fmla="*/ 234 h 438"/>
                    <a:gd name="T16" fmla="*/ 176 w 188"/>
                    <a:gd name="T17" fmla="*/ 242 h 438"/>
                    <a:gd name="T18" fmla="*/ 172 w 188"/>
                    <a:gd name="T19" fmla="*/ 242 h 438"/>
                    <a:gd name="T20" fmla="*/ 170 w 188"/>
                    <a:gd name="T21" fmla="*/ 244 h 438"/>
                    <a:gd name="T22" fmla="*/ 166 w 188"/>
                    <a:gd name="T23" fmla="*/ 248 h 438"/>
                    <a:gd name="T24" fmla="*/ 164 w 188"/>
                    <a:gd name="T25" fmla="*/ 262 h 438"/>
                    <a:gd name="T26" fmla="*/ 158 w 188"/>
                    <a:gd name="T27" fmla="*/ 262 h 438"/>
                    <a:gd name="T28" fmla="*/ 154 w 188"/>
                    <a:gd name="T29" fmla="*/ 264 h 438"/>
                    <a:gd name="T30" fmla="*/ 2 w 188"/>
                    <a:gd name="T31" fmla="*/ 432 h 438"/>
                    <a:gd name="T32" fmla="*/ 0 w 188"/>
                    <a:gd name="T33" fmla="*/ 434 h 438"/>
                    <a:gd name="T34" fmla="*/ 2 w 188"/>
                    <a:gd name="T35" fmla="*/ 438 h 438"/>
                    <a:gd name="T36" fmla="*/ 8 w 188"/>
                    <a:gd name="T37" fmla="*/ 438 h 438"/>
                    <a:gd name="T38" fmla="*/ 160 w 188"/>
                    <a:gd name="T39" fmla="*/ 270 h 438"/>
                    <a:gd name="T40" fmla="*/ 168 w 188"/>
                    <a:gd name="T41" fmla="*/ 270 h 438"/>
                    <a:gd name="T42" fmla="*/ 172 w 188"/>
                    <a:gd name="T43" fmla="*/ 268 h 438"/>
                    <a:gd name="T44" fmla="*/ 172 w 188"/>
                    <a:gd name="T45" fmla="*/ 266 h 438"/>
                    <a:gd name="T46" fmla="*/ 174 w 188"/>
                    <a:gd name="T47" fmla="*/ 250 h 438"/>
                    <a:gd name="T48" fmla="*/ 182 w 188"/>
                    <a:gd name="T49" fmla="*/ 254 h 438"/>
                    <a:gd name="T50" fmla="*/ 188 w 188"/>
                    <a:gd name="T51" fmla="*/ 252 h 438"/>
                    <a:gd name="T52" fmla="*/ 188 w 188"/>
                    <a:gd name="T53" fmla="*/ 250 h 438"/>
                    <a:gd name="T54" fmla="*/ 188 w 188"/>
                    <a:gd name="T55" fmla="*/ 248 h 438"/>
                    <a:gd name="T56" fmla="*/ 180 w 188"/>
                    <a:gd name="T57" fmla="*/ 232 h 438"/>
                    <a:gd name="T58" fmla="*/ 162 w 188"/>
                    <a:gd name="T59" fmla="*/ 72 h 438"/>
                    <a:gd name="T60" fmla="*/ 162 w 188"/>
                    <a:gd name="T61" fmla="*/ 70 h 438"/>
                    <a:gd name="T62" fmla="*/ 154 w 188"/>
                    <a:gd name="T63" fmla="*/ 58 h 438"/>
                    <a:gd name="T64" fmla="*/ 156 w 188"/>
                    <a:gd name="T65" fmla="*/ 46 h 438"/>
                    <a:gd name="T66" fmla="*/ 154 w 188"/>
                    <a:gd name="T67" fmla="*/ 26 h 438"/>
                    <a:gd name="T68" fmla="*/ 160 w 188"/>
                    <a:gd name="T69" fmla="*/ 6 h 438"/>
                    <a:gd name="T70" fmla="*/ 160 w 188"/>
                    <a:gd name="T71" fmla="*/ 4 h 438"/>
                    <a:gd name="T72" fmla="*/ 158 w 188"/>
                    <a:gd name="T73" fmla="*/ 2 h 438"/>
                    <a:gd name="T74" fmla="*/ 156 w 188"/>
                    <a:gd name="T75" fmla="*/ 0 h 438"/>
                    <a:gd name="T76" fmla="*/ 152 w 188"/>
                    <a:gd name="T77" fmla="*/ 2 h 43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88"/>
                    <a:gd name="T118" fmla="*/ 0 h 438"/>
                    <a:gd name="T119" fmla="*/ 188 w 188"/>
                    <a:gd name="T120" fmla="*/ 438 h 43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88" h="438">
                      <a:moveTo>
                        <a:pt x="152" y="2"/>
                      </a:moveTo>
                      <a:lnTo>
                        <a:pt x="146" y="26"/>
                      </a:lnTo>
                      <a:lnTo>
                        <a:pt x="148" y="46"/>
                      </a:lnTo>
                      <a:lnTo>
                        <a:pt x="146" y="60"/>
                      </a:lnTo>
                      <a:lnTo>
                        <a:pt x="146" y="62"/>
                      </a:lnTo>
                      <a:lnTo>
                        <a:pt x="154" y="74"/>
                      </a:lnTo>
                      <a:lnTo>
                        <a:pt x="172" y="234"/>
                      </a:lnTo>
                      <a:lnTo>
                        <a:pt x="176" y="242"/>
                      </a:lnTo>
                      <a:lnTo>
                        <a:pt x="172" y="242"/>
                      </a:lnTo>
                      <a:lnTo>
                        <a:pt x="170" y="244"/>
                      </a:lnTo>
                      <a:lnTo>
                        <a:pt x="166" y="246"/>
                      </a:lnTo>
                      <a:lnTo>
                        <a:pt x="166" y="248"/>
                      </a:lnTo>
                      <a:lnTo>
                        <a:pt x="164" y="262"/>
                      </a:lnTo>
                      <a:lnTo>
                        <a:pt x="158" y="262"/>
                      </a:lnTo>
                      <a:lnTo>
                        <a:pt x="154" y="264"/>
                      </a:lnTo>
                      <a:lnTo>
                        <a:pt x="2" y="432"/>
                      </a:lnTo>
                      <a:lnTo>
                        <a:pt x="0" y="434"/>
                      </a:lnTo>
                      <a:lnTo>
                        <a:pt x="2" y="438"/>
                      </a:lnTo>
                      <a:lnTo>
                        <a:pt x="4" y="438"/>
                      </a:lnTo>
                      <a:lnTo>
                        <a:pt x="8" y="438"/>
                      </a:lnTo>
                      <a:lnTo>
                        <a:pt x="160" y="270"/>
                      </a:lnTo>
                      <a:lnTo>
                        <a:pt x="168" y="270"/>
                      </a:lnTo>
                      <a:lnTo>
                        <a:pt x="172" y="268"/>
                      </a:lnTo>
                      <a:lnTo>
                        <a:pt x="172" y="266"/>
                      </a:lnTo>
                      <a:lnTo>
                        <a:pt x="174" y="250"/>
                      </a:lnTo>
                      <a:lnTo>
                        <a:pt x="182" y="254"/>
                      </a:lnTo>
                      <a:lnTo>
                        <a:pt x="184" y="254"/>
                      </a:lnTo>
                      <a:lnTo>
                        <a:pt x="188" y="252"/>
                      </a:lnTo>
                      <a:lnTo>
                        <a:pt x="188" y="250"/>
                      </a:lnTo>
                      <a:lnTo>
                        <a:pt x="188" y="248"/>
                      </a:lnTo>
                      <a:lnTo>
                        <a:pt x="180" y="232"/>
                      </a:lnTo>
                      <a:lnTo>
                        <a:pt x="162" y="72"/>
                      </a:lnTo>
                      <a:lnTo>
                        <a:pt x="162" y="70"/>
                      </a:lnTo>
                      <a:lnTo>
                        <a:pt x="154" y="58"/>
                      </a:lnTo>
                      <a:lnTo>
                        <a:pt x="156" y="46"/>
                      </a:lnTo>
                      <a:lnTo>
                        <a:pt x="154" y="26"/>
                      </a:lnTo>
                      <a:lnTo>
                        <a:pt x="160" y="6"/>
                      </a:lnTo>
                      <a:lnTo>
                        <a:pt x="160" y="4"/>
                      </a:lnTo>
                      <a:lnTo>
                        <a:pt x="158" y="2"/>
                      </a:lnTo>
                      <a:lnTo>
                        <a:pt x="156" y="0"/>
                      </a:lnTo>
                      <a:lnTo>
                        <a:pt x="154" y="0"/>
                      </a:lnTo>
                      <a:lnTo>
                        <a:pt x="152" y="2"/>
                      </a:lnTo>
                      <a:close/>
                    </a:path>
                  </a:pathLst>
                </a:custGeom>
                <a:solidFill>
                  <a:srgbClr val="5361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15" name="Freeform 308"/>
                <p:cNvSpPr>
                  <a:spLocks/>
                </p:cNvSpPr>
                <p:nvPr/>
              </p:nvSpPr>
              <p:spPr bwMode="auto">
                <a:xfrm>
                  <a:off x="2489" y="2506"/>
                  <a:ext cx="140" cy="108"/>
                </a:xfrm>
                <a:custGeom>
                  <a:avLst/>
                  <a:gdLst>
                    <a:gd name="T0" fmla="*/ 104 w 140"/>
                    <a:gd name="T1" fmla="*/ 108 h 108"/>
                    <a:gd name="T2" fmla="*/ 0 w 140"/>
                    <a:gd name="T3" fmla="*/ 46 h 108"/>
                    <a:gd name="T4" fmla="*/ 46 w 140"/>
                    <a:gd name="T5" fmla="*/ 0 h 108"/>
                    <a:gd name="T6" fmla="*/ 46 w 140"/>
                    <a:gd name="T7" fmla="*/ 0 h 108"/>
                    <a:gd name="T8" fmla="*/ 70 w 140"/>
                    <a:gd name="T9" fmla="*/ 12 h 108"/>
                    <a:gd name="T10" fmla="*/ 94 w 140"/>
                    <a:gd name="T11" fmla="*/ 28 h 108"/>
                    <a:gd name="T12" fmla="*/ 140 w 140"/>
                    <a:gd name="T13" fmla="*/ 58 h 108"/>
                    <a:gd name="T14" fmla="*/ 104 w 140"/>
                    <a:gd name="T15" fmla="*/ 108 h 10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0"/>
                    <a:gd name="T25" fmla="*/ 0 h 108"/>
                    <a:gd name="T26" fmla="*/ 140 w 140"/>
                    <a:gd name="T27" fmla="*/ 108 h 10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0" h="108">
                      <a:moveTo>
                        <a:pt x="104" y="108"/>
                      </a:moveTo>
                      <a:lnTo>
                        <a:pt x="0" y="46"/>
                      </a:lnTo>
                      <a:lnTo>
                        <a:pt x="46" y="0"/>
                      </a:lnTo>
                      <a:lnTo>
                        <a:pt x="70" y="12"/>
                      </a:lnTo>
                      <a:lnTo>
                        <a:pt x="94" y="28"/>
                      </a:lnTo>
                      <a:lnTo>
                        <a:pt x="140" y="58"/>
                      </a:lnTo>
                      <a:lnTo>
                        <a:pt x="104" y="108"/>
                      </a:lnTo>
                      <a:close/>
                    </a:path>
                  </a:pathLst>
                </a:custGeom>
                <a:solidFill>
                  <a:srgbClr val="8290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16" name="Freeform 309"/>
                <p:cNvSpPr>
                  <a:spLocks/>
                </p:cNvSpPr>
                <p:nvPr/>
              </p:nvSpPr>
              <p:spPr bwMode="auto">
                <a:xfrm>
                  <a:off x="2661" y="1786"/>
                  <a:ext cx="286" cy="356"/>
                </a:xfrm>
                <a:custGeom>
                  <a:avLst/>
                  <a:gdLst>
                    <a:gd name="T0" fmla="*/ 66 w 286"/>
                    <a:gd name="T1" fmla="*/ 100 h 356"/>
                    <a:gd name="T2" fmla="*/ 66 w 286"/>
                    <a:gd name="T3" fmla="*/ 100 h 356"/>
                    <a:gd name="T4" fmla="*/ 78 w 286"/>
                    <a:gd name="T5" fmla="*/ 78 h 356"/>
                    <a:gd name="T6" fmla="*/ 94 w 286"/>
                    <a:gd name="T7" fmla="*/ 56 h 356"/>
                    <a:gd name="T8" fmla="*/ 108 w 286"/>
                    <a:gd name="T9" fmla="*/ 38 h 356"/>
                    <a:gd name="T10" fmla="*/ 118 w 286"/>
                    <a:gd name="T11" fmla="*/ 30 h 356"/>
                    <a:gd name="T12" fmla="*/ 118 w 286"/>
                    <a:gd name="T13" fmla="*/ 30 h 356"/>
                    <a:gd name="T14" fmla="*/ 138 w 286"/>
                    <a:gd name="T15" fmla="*/ 20 h 356"/>
                    <a:gd name="T16" fmla="*/ 160 w 286"/>
                    <a:gd name="T17" fmla="*/ 12 h 356"/>
                    <a:gd name="T18" fmla="*/ 178 w 286"/>
                    <a:gd name="T19" fmla="*/ 10 h 356"/>
                    <a:gd name="T20" fmla="*/ 194 w 286"/>
                    <a:gd name="T21" fmla="*/ 10 h 356"/>
                    <a:gd name="T22" fmla="*/ 194 w 286"/>
                    <a:gd name="T23" fmla="*/ 10 h 356"/>
                    <a:gd name="T24" fmla="*/ 204 w 286"/>
                    <a:gd name="T25" fmla="*/ 2 h 356"/>
                    <a:gd name="T26" fmla="*/ 212 w 286"/>
                    <a:gd name="T27" fmla="*/ 0 h 356"/>
                    <a:gd name="T28" fmla="*/ 216 w 286"/>
                    <a:gd name="T29" fmla="*/ 2 h 356"/>
                    <a:gd name="T30" fmla="*/ 218 w 286"/>
                    <a:gd name="T31" fmla="*/ 2 h 356"/>
                    <a:gd name="T32" fmla="*/ 218 w 286"/>
                    <a:gd name="T33" fmla="*/ 2 h 356"/>
                    <a:gd name="T34" fmla="*/ 230 w 286"/>
                    <a:gd name="T35" fmla="*/ 6 h 356"/>
                    <a:gd name="T36" fmla="*/ 242 w 286"/>
                    <a:gd name="T37" fmla="*/ 12 h 356"/>
                    <a:gd name="T38" fmla="*/ 262 w 286"/>
                    <a:gd name="T39" fmla="*/ 26 h 356"/>
                    <a:gd name="T40" fmla="*/ 276 w 286"/>
                    <a:gd name="T41" fmla="*/ 38 h 356"/>
                    <a:gd name="T42" fmla="*/ 282 w 286"/>
                    <a:gd name="T43" fmla="*/ 44 h 356"/>
                    <a:gd name="T44" fmla="*/ 282 w 286"/>
                    <a:gd name="T45" fmla="*/ 44 h 356"/>
                    <a:gd name="T46" fmla="*/ 284 w 286"/>
                    <a:gd name="T47" fmla="*/ 54 h 356"/>
                    <a:gd name="T48" fmla="*/ 284 w 286"/>
                    <a:gd name="T49" fmla="*/ 66 h 356"/>
                    <a:gd name="T50" fmla="*/ 284 w 286"/>
                    <a:gd name="T51" fmla="*/ 66 h 356"/>
                    <a:gd name="T52" fmla="*/ 286 w 286"/>
                    <a:gd name="T53" fmla="*/ 128 h 356"/>
                    <a:gd name="T54" fmla="*/ 192 w 286"/>
                    <a:gd name="T55" fmla="*/ 230 h 356"/>
                    <a:gd name="T56" fmla="*/ 192 w 286"/>
                    <a:gd name="T57" fmla="*/ 230 h 356"/>
                    <a:gd name="T58" fmla="*/ 158 w 286"/>
                    <a:gd name="T59" fmla="*/ 356 h 356"/>
                    <a:gd name="T60" fmla="*/ 136 w 286"/>
                    <a:gd name="T61" fmla="*/ 352 h 356"/>
                    <a:gd name="T62" fmla="*/ 148 w 286"/>
                    <a:gd name="T63" fmla="*/ 292 h 356"/>
                    <a:gd name="T64" fmla="*/ 106 w 286"/>
                    <a:gd name="T65" fmla="*/ 344 h 356"/>
                    <a:gd name="T66" fmla="*/ 0 w 286"/>
                    <a:gd name="T67" fmla="*/ 310 h 356"/>
                    <a:gd name="T68" fmla="*/ 0 w 286"/>
                    <a:gd name="T69" fmla="*/ 310 h 356"/>
                    <a:gd name="T70" fmla="*/ 6 w 286"/>
                    <a:gd name="T71" fmla="*/ 288 h 356"/>
                    <a:gd name="T72" fmla="*/ 20 w 286"/>
                    <a:gd name="T73" fmla="*/ 234 h 356"/>
                    <a:gd name="T74" fmla="*/ 40 w 286"/>
                    <a:gd name="T75" fmla="*/ 166 h 356"/>
                    <a:gd name="T76" fmla="*/ 52 w 286"/>
                    <a:gd name="T77" fmla="*/ 132 h 356"/>
                    <a:gd name="T78" fmla="*/ 66 w 286"/>
                    <a:gd name="T79" fmla="*/ 100 h 356"/>
                    <a:gd name="T80" fmla="*/ 66 w 286"/>
                    <a:gd name="T81" fmla="*/ 100 h 35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86"/>
                    <a:gd name="T124" fmla="*/ 0 h 356"/>
                    <a:gd name="T125" fmla="*/ 286 w 286"/>
                    <a:gd name="T126" fmla="*/ 356 h 35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86" h="356">
                      <a:moveTo>
                        <a:pt x="66" y="100"/>
                      </a:moveTo>
                      <a:lnTo>
                        <a:pt x="66" y="100"/>
                      </a:lnTo>
                      <a:lnTo>
                        <a:pt x="78" y="78"/>
                      </a:lnTo>
                      <a:lnTo>
                        <a:pt x="94" y="56"/>
                      </a:lnTo>
                      <a:lnTo>
                        <a:pt x="108" y="38"/>
                      </a:lnTo>
                      <a:lnTo>
                        <a:pt x="118" y="30"/>
                      </a:lnTo>
                      <a:lnTo>
                        <a:pt x="138" y="20"/>
                      </a:lnTo>
                      <a:lnTo>
                        <a:pt x="160" y="12"/>
                      </a:lnTo>
                      <a:lnTo>
                        <a:pt x="178" y="10"/>
                      </a:lnTo>
                      <a:lnTo>
                        <a:pt x="194" y="10"/>
                      </a:lnTo>
                      <a:lnTo>
                        <a:pt x="204" y="2"/>
                      </a:lnTo>
                      <a:lnTo>
                        <a:pt x="212" y="0"/>
                      </a:lnTo>
                      <a:lnTo>
                        <a:pt x="216" y="2"/>
                      </a:lnTo>
                      <a:lnTo>
                        <a:pt x="218" y="2"/>
                      </a:lnTo>
                      <a:lnTo>
                        <a:pt x="230" y="6"/>
                      </a:lnTo>
                      <a:lnTo>
                        <a:pt x="242" y="12"/>
                      </a:lnTo>
                      <a:lnTo>
                        <a:pt x="262" y="26"/>
                      </a:lnTo>
                      <a:lnTo>
                        <a:pt x="276" y="38"/>
                      </a:lnTo>
                      <a:lnTo>
                        <a:pt x="282" y="44"/>
                      </a:lnTo>
                      <a:lnTo>
                        <a:pt x="284" y="54"/>
                      </a:lnTo>
                      <a:lnTo>
                        <a:pt x="284" y="66"/>
                      </a:lnTo>
                      <a:lnTo>
                        <a:pt x="286" y="128"/>
                      </a:lnTo>
                      <a:lnTo>
                        <a:pt x="192" y="230"/>
                      </a:lnTo>
                      <a:lnTo>
                        <a:pt x="158" y="356"/>
                      </a:lnTo>
                      <a:lnTo>
                        <a:pt x="136" y="352"/>
                      </a:lnTo>
                      <a:lnTo>
                        <a:pt x="148" y="292"/>
                      </a:lnTo>
                      <a:lnTo>
                        <a:pt x="106" y="344"/>
                      </a:lnTo>
                      <a:lnTo>
                        <a:pt x="0" y="310"/>
                      </a:lnTo>
                      <a:lnTo>
                        <a:pt x="6" y="288"/>
                      </a:lnTo>
                      <a:lnTo>
                        <a:pt x="20" y="234"/>
                      </a:lnTo>
                      <a:lnTo>
                        <a:pt x="40" y="166"/>
                      </a:lnTo>
                      <a:lnTo>
                        <a:pt x="52" y="132"/>
                      </a:lnTo>
                      <a:lnTo>
                        <a:pt x="66" y="100"/>
                      </a:lnTo>
                      <a:close/>
                    </a:path>
                  </a:pathLst>
                </a:custGeom>
                <a:solidFill>
                  <a:srgbClr val="35386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17" name="Freeform 310"/>
                <p:cNvSpPr>
                  <a:spLocks/>
                </p:cNvSpPr>
                <p:nvPr/>
              </p:nvSpPr>
              <p:spPr bwMode="auto">
                <a:xfrm>
                  <a:off x="2807" y="1796"/>
                  <a:ext cx="54" cy="284"/>
                </a:xfrm>
                <a:custGeom>
                  <a:avLst/>
                  <a:gdLst>
                    <a:gd name="T0" fmla="*/ 50 w 54"/>
                    <a:gd name="T1" fmla="*/ 0 h 284"/>
                    <a:gd name="T2" fmla="*/ 8 w 54"/>
                    <a:gd name="T3" fmla="*/ 8 h 284"/>
                    <a:gd name="T4" fmla="*/ 8 w 54"/>
                    <a:gd name="T5" fmla="*/ 8 h 284"/>
                    <a:gd name="T6" fmla="*/ 6 w 54"/>
                    <a:gd name="T7" fmla="*/ 10 h 284"/>
                    <a:gd name="T8" fmla="*/ 6 w 54"/>
                    <a:gd name="T9" fmla="*/ 10 h 284"/>
                    <a:gd name="T10" fmla="*/ 6 w 54"/>
                    <a:gd name="T11" fmla="*/ 10 h 284"/>
                    <a:gd name="T12" fmla="*/ 6 w 54"/>
                    <a:gd name="T13" fmla="*/ 10 h 284"/>
                    <a:gd name="T14" fmla="*/ 6 w 54"/>
                    <a:gd name="T15" fmla="*/ 12 h 284"/>
                    <a:gd name="T16" fmla="*/ 6 w 54"/>
                    <a:gd name="T17" fmla="*/ 12 h 284"/>
                    <a:gd name="T18" fmla="*/ 46 w 54"/>
                    <a:gd name="T19" fmla="*/ 34 h 284"/>
                    <a:gd name="T20" fmla="*/ 46 w 54"/>
                    <a:gd name="T21" fmla="*/ 34 h 284"/>
                    <a:gd name="T22" fmla="*/ 34 w 54"/>
                    <a:gd name="T23" fmla="*/ 60 h 284"/>
                    <a:gd name="T24" fmla="*/ 34 w 54"/>
                    <a:gd name="T25" fmla="*/ 60 h 284"/>
                    <a:gd name="T26" fmla="*/ 34 w 54"/>
                    <a:gd name="T27" fmla="*/ 62 h 284"/>
                    <a:gd name="T28" fmla="*/ 34 w 54"/>
                    <a:gd name="T29" fmla="*/ 62 h 284"/>
                    <a:gd name="T30" fmla="*/ 36 w 54"/>
                    <a:gd name="T31" fmla="*/ 62 h 284"/>
                    <a:gd name="T32" fmla="*/ 36 w 54"/>
                    <a:gd name="T33" fmla="*/ 62 h 284"/>
                    <a:gd name="T34" fmla="*/ 38 w 54"/>
                    <a:gd name="T35" fmla="*/ 66 h 284"/>
                    <a:gd name="T36" fmla="*/ 44 w 54"/>
                    <a:gd name="T37" fmla="*/ 78 h 284"/>
                    <a:gd name="T38" fmla="*/ 50 w 54"/>
                    <a:gd name="T39" fmla="*/ 96 h 284"/>
                    <a:gd name="T40" fmla="*/ 50 w 54"/>
                    <a:gd name="T41" fmla="*/ 106 h 284"/>
                    <a:gd name="T42" fmla="*/ 50 w 54"/>
                    <a:gd name="T43" fmla="*/ 118 h 284"/>
                    <a:gd name="T44" fmla="*/ 50 w 54"/>
                    <a:gd name="T45" fmla="*/ 118 h 284"/>
                    <a:gd name="T46" fmla="*/ 50 w 54"/>
                    <a:gd name="T47" fmla="*/ 124 h 284"/>
                    <a:gd name="T48" fmla="*/ 50 w 54"/>
                    <a:gd name="T49" fmla="*/ 124 h 284"/>
                    <a:gd name="T50" fmla="*/ 0 w 54"/>
                    <a:gd name="T51" fmla="*/ 282 h 284"/>
                    <a:gd name="T52" fmla="*/ 0 w 54"/>
                    <a:gd name="T53" fmla="*/ 282 h 284"/>
                    <a:gd name="T54" fmla="*/ 0 w 54"/>
                    <a:gd name="T55" fmla="*/ 284 h 284"/>
                    <a:gd name="T56" fmla="*/ 0 w 54"/>
                    <a:gd name="T57" fmla="*/ 284 h 284"/>
                    <a:gd name="T58" fmla="*/ 0 w 54"/>
                    <a:gd name="T59" fmla="*/ 284 h 284"/>
                    <a:gd name="T60" fmla="*/ 2 w 54"/>
                    <a:gd name="T61" fmla="*/ 284 h 284"/>
                    <a:gd name="T62" fmla="*/ 4 w 54"/>
                    <a:gd name="T63" fmla="*/ 284 h 284"/>
                    <a:gd name="T64" fmla="*/ 54 w 54"/>
                    <a:gd name="T65" fmla="*/ 124 h 284"/>
                    <a:gd name="T66" fmla="*/ 54 w 54"/>
                    <a:gd name="T67" fmla="*/ 124 h 284"/>
                    <a:gd name="T68" fmla="*/ 54 w 54"/>
                    <a:gd name="T69" fmla="*/ 118 h 284"/>
                    <a:gd name="T70" fmla="*/ 54 w 54"/>
                    <a:gd name="T71" fmla="*/ 118 h 284"/>
                    <a:gd name="T72" fmla="*/ 54 w 54"/>
                    <a:gd name="T73" fmla="*/ 108 h 284"/>
                    <a:gd name="T74" fmla="*/ 54 w 54"/>
                    <a:gd name="T75" fmla="*/ 96 h 284"/>
                    <a:gd name="T76" fmla="*/ 50 w 54"/>
                    <a:gd name="T77" fmla="*/ 80 h 284"/>
                    <a:gd name="T78" fmla="*/ 44 w 54"/>
                    <a:gd name="T79" fmla="*/ 68 h 284"/>
                    <a:gd name="T80" fmla="*/ 40 w 54"/>
                    <a:gd name="T81" fmla="*/ 62 h 284"/>
                    <a:gd name="T82" fmla="*/ 40 w 54"/>
                    <a:gd name="T83" fmla="*/ 62 h 284"/>
                    <a:gd name="T84" fmla="*/ 50 w 54"/>
                    <a:gd name="T85" fmla="*/ 34 h 284"/>
                    <a:gd name="T86" fmla="*/ 50 w 54"/>
                    <a:gd name="T87" fmla="*/ 34 h 284"/>
                    <a:gd name="T88" fmla="*/ 50 w 54"/>
                    <a:gd name="T89" fmla="*/ 34 h 284"/>
                    <a:gd name="T90" fmla="*/ 50 w 54"/>
                    <a:gd name="T91" fmla="*/ 34 h 284"/>
                    <a:gd name="T92" fmla="*/ 50 w 54"/>
                    <a:gd name="T93" fmla="*/ 32 h 284"/>
                    <a:gd name="T94" fmla="*/ 50 w 54"/>
                    <a:gd name="T95" fmla="*/ 32 h 284"/>
                    <a:gd name="T96" fmla="*/ 14 w 54"/>
                    <a:gd name="T97" fmla="*/ 12 h 284"/>
                    <a:gd name="T98" fmla="*/ 14 w 54"/>
                    <a:gd name="T99" fmla="*/ 12 h 284"/>
                    <a:gd name="T100" fmla="*/ 50 w 54"/>
                    <a:gd name="T101" fmla="*/ 4 h 284"/>
                    <a:gd name="T102" fmla="*/ 50 w 54"/>
                    <a:gd name="T103" fmla="*/ 4 h 284"/>
                    <a:gd name="T104" fmla="*/ 52 w 54"/>
                    <a:gd name="T105" fmla="*/ 2 h 284"/>
                    <a:gd name="T106" fmla="*/ 52 w 54"/>
                    <a:gd name="T107" fmla="*/ 2 h 284"/>
                    <a:gd name="T108" fmla="*/ 52 w 54"/>
                    <a:gd name="T109" fmla="*/ 2 h 284"/>
                    <a:gd name="T110" fmla="*/ 52 w 54"/>
                    <a:gd name="T111" fmla="*/ 2 h 284"/>
                    <a:gd name="T112" fmla="*/ 52 w 54"/>
                    <a:gd name="T113" fmla="*/ 0 h 284"/>
                    <a:gd name="T114" fmla="*/ 50 w 54"/>
                    <a:gd name="T115" fmla="*/ 0 h 284"/>
                    <a:gd name="T116" fmla="*/ 50 w 54"/>
                    <a:gd name="T117" fmla="*/ 0 h 28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4"/>
                    <a:gd name="T178" fmla="*/ 0 h 284"/>
                    <a:gd name="T179" fmla="*/ 54 w 54"/>
                    <a:gd name="T180" fmla="*/ 284 h 28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4" h="284">
                      <a:moveTo>
                        <a:pt x="50" y="0"/>
                      </a:moveTo>
                      <a:lnTo>
                        <a:pt x="8" y="8"/>
                      </a:lnTo>
                      <a:lnTo>
                        <a:pt x="6" y="10"/>
                      </a:lnTo>
                      <a:lnTo>
                        <a:pt x="6" y="12"/>
                      </a:lnTo>
                      <a:lnTo>
                        <a:pt x="46" y="34"/>
                      </a:lnTo>
                      <a:lnTo>
                        <a:pt x="34" y="60"/>
                      </a:lnTo>
                      <a:lnTo>
                        <a:pt x="34" y="62"/>
                      </a:lnTo>
                      <a:lnTo>
                        <a:pt x="36" y="62"/>
                      </a:lnTo>
                      <a:lnTo>
                        <a:pt x="38" y="66"/>
                      </a:lnTo>
                      <a:lnTo>
                        <a:pt x="44" y="78"/>
                      </a:lnTo>
                      <a:lnTo>
                        <a:pt x="50" y="96"/>
                      </a:lnTo>
                      <a:lnTo>
                        <a:pt x="50" y="106"/>
                      </a:lnTo>
                      <a:lnTo>
                        <a:pt x="50" y="118"/>
                      </a:lnTo>
                      <a:lnTo>
                        <a:pt x="50" y="124"/>
                      </a:lnTo>
                      <a:lnTo>
                        <a:pt x="0" y="282"/>
                      </a:lnTo>
                      <a:lnTo>
                        <a:pt x="0" y="284"/>
                      </a:lnTo>
                      <a:lnTo>
                        <a:pt x="2" y="284"/>
                      </a:lnTo>
                      <a:lnTo>
                        <a:pt x="4" y="284"/>
                      </a:lnTo>
                      <a:lnTo>
                        <a:pt x="54" y="124"/>
                      </a:lnTo>
                      <a:lnTo>
                        <a:pt x="54" y="118"/>
                      </a:lnTo>
                      <a:lnTo>
                        <a:pt x="54" y="108"/>
                      </a:lnTo>
                      <a:lnTo>
                        <a:pt x="54" y="96"/>
                      </a:lnTo>
                      <a:lnTo>
                        <a:pt x="50" y="80"/>
                      </a:lnTo>
                      <a:lnTo>
                        <a:pt x="44" y="68"/>
                      </a:lnTo>
                      <a:lnTo>
                        <a:pt x="40" y="62"/>
                      </a:lnTo>
                      <a:lnTo>
                        <a:pt x="50" y="34"/>
                      </a:lnTo>
                      <a:lnTo>
                        <a:pt x="50" y="32"/>
                      </a:lnTo>
                      <a:lnTo>
                        <a:pt x="14" y="12"/>
                      </a:lnTo>
                      <a:lnTo>
                        <a:pt x="50" y="4"/>
                      </a:lnTo>
                      <a:lnTo>
                        <a:pt x="52" y="2"/>
                      </a:lnTo>
                      <a:lnTo>
                        <a:pt x="52" y="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282A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18" name="Freeform 311"/>
                <p:cNvSpPr>
                  <a:spLocks/>
                </p:cNvSpPr>
                <p:nvPr/>
              </p:nvSpPr>
              <p:spPr bwMode="auto">
                <a:xfrm>
                  <a:off x="2783" y="1928"/>
                  <a:ext cx="316" cy="200"/>
                </a:xfrm>
                <a:custGeom>
                  <a:avLst/>
                  <a:gdLst>
                    <a:gd name="T0" fmla="*/ 0 w 316"/>
                    <a:gd name="T1" fmla="*/ 20 h 200"/>
                    <a:gd name="T2" fmla="*/ 0 w 316"/>
                    <a:gd name="T3" fmla="*/ 20 h 200"/>
                    <a:gd name="T4" fmla="*/ 8 w 316"/>
                    <a:gd name="T5" fmla="*/ 14 h 200"/>
                    <a:gd name="T6" fmla="*/ 26 w 316"/>
                    <a:gd name="T7" fmla="*/ 6 h 200"/>
                    <a:gd name="T8" fmla="*/ 38 w 316"/>
                    <a:gd name="T9" fmla="*/ 2 h 200"/>
                    <a:gd name="T10" fmla="*/ 50 w 316"/>
                    <a:gd name="T11" fmla="*/ 0 h 200"/>
                    <a:gd name="T12" fmla="*/ 62 w 316"/>
                    <a:gd name="T13" fmla="*/ 2 h 200"/>
                    <a:gd name="T14" fmla="*/ 66 w 316"/>
                    <a:gd name="T15" fmla="*/ 4 h 200"/>
                    <a:gd name="T16" fmla="*/ 72 w 316"/>
                    <a:gd name="T17" fmla="*/ 6 h 200"/>
                    <a:gd name="T18" fmla="*/ 154 w 316"/>
                    <a:gd name="T19" fmla="*/ 94 h 200"/>
                    <a:gd name="T20" fmla="*/ 250 w 316"/>
                    <a:gd name="T21" fmla="*/ 152 h 200"/>
                    <a:gd name="T22" fmla="*/ 286 w 316"/>
                    <a:gd name="T23" fmla="*/ 156 h 200"/>
                    <a:gd name="T24" fmla="*/ 302 w 316"/>
                    <a:gd name="T25" fmla="*/ 166 h 200"/>
                    <a:gd name="T26" fmla="*/ 316 w 316"/>
                    <a:gd name="T27" fmla="*/ 186 h 200"/>
                    <a:gd name="T28" fmla="*/ 316 w 316"/>
                    <a:gd name="T29" fmla="*/ 186 h 200"/>
                    <a:gd name="T30" fmla="*/ 310 w 316"/>
                    <a:gd name="T31" fmla="*/ 192 h 200"/>
                    <a:gd name="T32" fmla="*/ 304 w 316"/>
                    <a:gd name="T33" fmla="*/ 198 h 200"/>
                    <a:gd name="T34" fmla="*/ 304 w 316"/>
                    <a:gd name="T35" fmla="*/ 198 h 200"/>
                    <a:gd name="T36" fmla="*/ 302 w 316"/>
                    <a:gd name="T37" fmla="*/ 200 h 200"/>
                    <a:gd name="T38" fmla="*/ 298 w 316"/>
                    <a:gd name="T39" fmla="*/ 200 h 200"/>
                    <a:gd name="T40" fmla="*/ 294 w 316"/>
                    <a:gd name="T41" fmla="*/ 198 h 200"/>
                    <a:gd name="T42" fmla="*/ 290 w 316"/>
                    <a:gd name="T43" fmla="*/ 186 h 200"/>
                    <a:gd name="T44" fmla="*/ 276 w 316"/>
                    <a:gd name="T45" fmla="*/ 174 h 200"/>
                    <a:gd name="T46" fmla="*/ 276 w 316"/>
                    <a:gd name="T47" fmla="*/ 174 h 200"/>
                    <a:gd name="T48" fmla="*/ 258 w 316"/>
                    <a:gd name="T49" fmla="*/ 178 h 200"/>
                    <a:gd name="T50" fmla="*/ 234 w 316"/>
                    <a:gd name="T51" fmla="*/ 182 h 200"/>
                    <a:gd name="T52" fmla="*/ 234 w 316"/>
                    <a:gd name="T53" fmla="*/ 182 h 200"/>
                    <a:gd name="T54" fmla="*/ 230 w 316"/>
                    <a:gd name="T55" fmla="*/ 180 h 200"/>
                    <a:gd name="T56" fmla="*/ 224 w 316"/>
                    <a:gd name="T57" fmla="*/ 176 h 200"/>
                    <a:gd name="T58" fmla="*/ 218 w 316"/>
                    <a:gd name="T59" fmla="*/ 168 h 200"/>
                    <a:gd name="T60" fmla="*/ 92 w 316"/>
                    <a:gd name="T61" fmla="*/ 102 h 200"/>
                    <a:gd name="T62" fmla="*/ 0 w 316"/>
                    <a:gd name="T63" fmla="*/ 20 h 20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16"/>
                    <a:gd name="T97" fmla="*/ 0 h 200"/>
                    <a:gd name="T98" fmla="*/ 316 w 316"/>
                    <a:gd name="T99" fmla="*/ 200 h 20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16" h="200">
                      <a:moveTo>
                        <a:pt x="0" y="20"/>
                      </a:moveTo>
                      <a:lnTo>
                        <a:pt x="0" y="20"/>
                      </a:lnTo>
                      <a:lnTo>
                        <a:pt x="8" y="14"/>
                      </a:lnTo>
                      <a:lnTo>
                        <a:pt x="26" y="6"/>
                      </a:lnTo>
                      <a:lnTo>
                        <a:pt x="38" y="2"/>
                      </a:lnTo>
                      <a:lnTo>
                        <a:pt x="50" y="0"/>
                      </a:lnTo>
                      <a:lnTo>
                        <a:pt x="62" y="2"/>
                      </a:lnTo>
                      <a:lnTo>
                        <a:pt x="66" y="4"/>
                      </a:lnTo>
                      <a:lnTo>
                        <a:pt x="72" y="6"/>
                      </a:lnTo>
                      <a:lnTo>
                        <a:pt x="154" y="94"/>
                      </a:lnTo>
                      <a:lnTo>
                        <a:pt x="250" y="152"/>
                      </a:lnTo>
                      <a:lnTo>
                        <a:pt x="286" y="156"/>
                      </a:lnTo>
                      <a:lnTo>
                        <a:pt x="302" y="166"/>
                      </a:lnTo>
                      <a:lnTo>
                        <a:pt x="316" y="186"/>
                      </a:lnTo>
                      <a:lnTo>
                        <a:pt x="310" y="192"/>
                      </a:lnTo>
                      <a:lnTo>
                        <a:pt x="304" y="198"/>
                      </a:lnTo>
                      <a:lnTo>
                        <a:pt x="302" y="200"/>
                      </a:lnTo>
                      <a:lnTo>
                        <a:pt x="298" y="200"/>
                      </a:lnTo>
                      <a:lnTo>
                        <a:pt x="294" y="198"/>
                      </a:lnTo>
                      <a:lnTo>
                        <a:pt x="290" y="186"/>
                      </a:lnTo>
                      <a:lnTo>
                        <a:pt x="276" y="174"/>
                      </a:lnTo>
                      <a:lnTo>
                        <a:pt x="258" y="178"/>
                      </a:lnTo>
                      <a:lnTo>
                        <a:pt x="234" y="182"/>
                      </a:lnTo>
                      <a:lnTo>
                        <a:pt x="230" y="180"/>
                      </a:lnTo>
                      <a:lnTo>
                        <a:pt x="224" y="176"/>
                      </a:lnTo>
                      <a:lnTo>
                        <a:pt x="218" y="168"/>
                      </a:lnTo>
                      <a:lnTo>
                        <a:pt x="92" y="102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AC8D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19" name="Freeform 312"/>
                <p:cNvSpPr>
                  <a:spLocks/>
                </p:cNvSpPr>
                <p:nvPr/>
              </p:nvSpPr>
              <p:spPr bwMode="auto">
                <a:xfrm>
                  <a:off x="3033" y="2098"/>
                  <a:ext cx="44" cy="42"/>
                </a:xfrm>
                <a:custGeom>
                  <a:avLst/>
                  <a:gdLst>
                    <a:gd name="T0" fmla="*/ 44 w 44"/>
                    <a:gd name="T1" fmla="*/ 22 h 42"/>
                    <a:gd name="T2" fmla="*/ 44 w 44"/>
                    <a:gd name="T3" fmla="*/ 22 h 42"/>
                    <a:gd name="T4" fmla="*/ 42 w 44"/>
                    <a:gd name="T5" fmla="*/ 30 h 42"/>
                    <a:gd name="T6" fmla="*/ 36 w 44"/>
                    <a:gd name="T7" fmla="*/ 38 h 42"/>
                    <a:gd name="T8" fmla="*/ 28 w 44"/>
                    <a:gd name="T9" fmla="*/ 42 h 42"/>
                    <a:gd name="T10" fmla="*/ 20 w 44"/>
                    <a:gd name="T11" fmla="*/ 42 h 42"/>
                    <a:gd name="T12" fmla="*/ 20 w 44"/>
                    <a:gd name="T13" fmla="*/ 42 h 42"/>
                    <a:gd name="T14" fmla="*/ 12 w 44"/>
                    <a:gd name="T15" fmla="*/ 40 h 42"/>
                    <a:gd name="T16" fmla="*/ 6 w 44"/>
                    <a:gd name="T17" fmla="*/ 34 h 42"/>
                    <a:gd name="T18" fmla="*/ 2 w 44"/>
                    <a:gd name="T19" fmla="*/ 28 h 42"/>
                    <a:gd name="T20" fmla="*/ 0 w 44"/>
                    <a:gd name="T21" fmla="*/ 18 h 42"/>
                    <a:gd name="T22" fmla="*/ 0 w 44"/>
                    <a:gd name="T23" fmla="*/ 18 h 42"/>
                    <a:gd name="T24" fmla="*/ 4 w 44"/>
                    <a:gd name="T25" fmla="*/ 10 h 42"/>
                    <a:gd name="T26" fmla="*/ 8 w 44"/>
                    <a:gd name="T27" fmla="*/ 4 h 42"/>
                    <a:gd name="T28" fmla="*/ 16 w 44"/>
                    <a:gd name="T29" fmla="*/ 0 h 42"/>
                    <a:gd name="T30" fmla="*/ 24 w 44"/>
                    <a:gd name="T31" fmla="*/ 0 h 42"/>
                    <a:gd name="T32" fmla="*/ 24 w 44"/>
                    <a:gd name="T33" fmla="*/ 0 h 42"/>
                    <a:gd name="T34" fmla="*/ 32 w 44"/>
                    <a:gd name="T35" fmla="*/ 2 h 42"/>
                    <a:gd name="T36" fmla="*/ 38 w 44"/>
                    <a:gd name="T37" fmla="*/ 6 h 42"/>
                    <a:gd name="T38" fmla="*/ 42 w 44"/>
                    <a:gd name="T39" fmla="*/ 14 h 42"/>
                    <a:gd name="T40" fmla="*/ 44 w 44"/>
                    <a:gd name="T41" fmla="*/ 22 h 42"/>
                    <a:gd name="T42" fmla="*/ 44 w 44"/>
                    <a:gd name="T43" fmla="*/ 22 h 4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4"/>
                    <a:gd name="T67" fmla="*/ 0 h 42"/>
                    <a:gd name="T68" fmla="*/ 44 w 44"/>
                    <a:gd name="T69" fmla="*/ 42 h 4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4" h="42">
                      <a:moveTo>
                        <a:pt x="44" y="22"/>
                      </a:moveTo>
                      <a:lnTo>
                        <a:pt x="44" y="22"/>
                      </a:lnTo>
                      <a:lnTo>
                        <a:pt x="42" y="30"/>
                      </a:lnTo>
                      <a:lnTo>
                        <a:pt x="36" y="38"/>
                      </a:lnTo>
                      <a:lnTo>
                        <a:pt x="28" y="42"/>
                      </a:lnTo>
                      <a:lnTo>
                        <a:pt x="20" y="42"/>
                      </a:lnTo>
                      <a:lnTo>
                        <a:pt x="12" y="40"/>
                      </a:lnTo>
                      <a:lnTo>
                        <a:pt x="6" y="34"/>
                      </a:lnTo>
                      <a:lnTo>
                        <a:pt x="2" y="28"/>
                      </a:lnTo>
                      <a:lnTo>
                        <a:pt x="0" y="18"/>
                      </a:lnTo>
                      <a:lnTo>
                        <a:pt x="4" y="10"/>
                      </a:lnTo>
                      <a:lnTo>
                        <a:pt x="8" y="4"/>
                      </a:lnTo>
                      <a:lnTo>
                        <a:pt x="16" y="0"/>
                      </a:lnTo>
                      <a:lnTo>
                        <a:pt x="24" y="0"/>
                      </a:lnTo>
                      <a:lnTo>
                        <a:pt x="32" y="2"/>
                      </a:lnTo>
                      <a:lnTo>
                        <a:pt x="38" y="6"/>
                      </a:lnTo>
                      <a:lnTo>
                        <a:pt x="42" y="14"/>
                      </a:lnTo>
                      <a:lnTo>
                        <a:pt x="44" y="22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20" name="Freeform 313"/>
                <p:cNvSpPr>
                  <a:spLocks/>
                </p:cNvSpPr>
                <p:nvPr/>
              </p:nvSpPr>
              <p:spPr bwMode="auto">
                <a:xfrm>
                  <a:off x="2855" y="1716"/>
                  <a:ext cx="24" cy="50"/>
                </a:xfrm>
                <a:custGeom>
                  <a:avLst/>
                  <a:gdLst>
                    <a:gd name="T0" fmla="*/ 6 w 24"/>
                    <a:gd name="T1" fmla="*/ 0 h 50"/>
                    <a:gd name="T2" fmla="*/ 0 w 24"/>
                    <a:gd name="T3" fmla="*/ 50 h 50"/>
                    <a:gd name="T4" fmla="*/ 0 w 24"/>
                    <a:gd name="T5" fmla="*/ 50 h 50"/>
                    <a:gd name="T6" fmla="*/ 4 w 24"/>
                    <a:gd name="T7" fmla="*/ 48 h 50"/>
                    <a:gd name="T8" fmla="*/ 8 w 24"/>
                    <a:gd name="T9" fmla="*/ 46 h 50"/>
                    <a:gd name="T10" fmla="*/ 14 w 24"/>
                    <a:gd name="T11" fmla="*/ 46 h 50"/>
                    <a:gd name="T12" fmla="*/ 24 w 24"/>
                    <a:gd name="T13" fmla="*/ 4 h 50"/>
                    <a:gd name="T14" fmla="*/ 6 w 24"/>
                    <a:gd name="T15" fmla="*/ 0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"/>
                    <a:gd name="T25" fmla="*/ 0 h 50"/>
                    <a:gd name="T26" fmla="*/ 24 w 24"/>
                    <a:gd name="T27" fmla="*/ 50 h 5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" h="50">
                      <a:moveTo>
                        <a:pt x="6" y="0"/>
                      </a:moveTo>
                      <a:lnTo>
                        <a:pt x="0" y="50"/>
                      </a:lnTo>
                      <a:lnTo>
                        <a:pt x="4" y="48"/>
                      </a:lnTo>
                      <a:lnTo>
                        <a:pt x="8" y="46"/>
                      </a:lnTo>
                      <a:lnTo>
                        <a:pt x="14" y="46"/>
                      </a:lnTo>
                      <a:lnTo>
                        <a:pt x="24" y="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6091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21" name="Freeform 314"/>
                <p:cNvSpPr>
                  <a:spLocks/>
                </p:cNvSpPr>
                <p:nvPr/>
              </p:nvSpPr>
              <p:spPr bwMode="auto">
                <a:xfrm>
                  <a:off x="2855" y="1716"/>
                  <a:ext cx="40" cy="68"/>
                </a:xfrm>
                <a:custGeom>
                  <a:avLst/>
                  <a:gdLst>
                    <a:gd name="T0" fmla="*/ 14 w 40"/>
                    <a:gd name="T1" fmla="*/ 0 h 68"/>
                    <a:gd name="T2" fmla="*/ 14 w 40"/>
                    <a:gd name="T3" fmla="*/ 0 h 68"/>
                    <a:gd name="T4" fmla="*/ 18 w 40"/>
                    <a:gd name="T5" fmla="*/ 6 h 68"/>
                    <a:gd name="T6" fmla="*/ 20 w 40"/>
                    <a:gd name="T7" fmla="*/ 10 h 68"/>
                    <a:gd name="T8" fmla="*/ 18 w 40"/>
                    <a:gd name="T9" fmla="*/ 16 h 68"/>
                    <a:gd name="T10" fmla="*/ 12 w 40"/>
                    <a:gd name="T11" fmla="*/ 44 h 68"/>
                    <a:gd name="T12" fmla="*/ 12 w 40"/>
                    <a:gd name="T13" fmla="*/ 44 h 68"/>
                    <a:gd name="T14" fmla="*/ 6 w 40"/>
                    <a:gd name="T15" fmla="*/ 46 h 68"/>
                    <a:gd name="T16" fmla="*/ 2 w 40"/>
                    <a:gd name="T17" fmla="*/ 46 h 68"/>
                    <a:gd name="T18" fmla="*/ 0 w 40"/>
                    <a:gd name="T19" fmla="*/ 50 h 68"/>
                    <a:gd name="T20" fmla="*/ 0 w 40"/>
                    <a:gd name="T21" fmla="*/ 50 h 68"/>
                    <a:gd name="T22" fmla="*/ 0 w 40"/>
                    <a:gd name="T23" fmla="*/ 54 h 68"/>
                    <a:gd name="T24" fmla="*/ 4 w 40"/>
                    <a:gd name="T25" fmla="*/ 58 h 68"/>
                    <a:gd name="T26" fmla="*/ 12 w 40"/>
                    <a:gd name="T27" fmla="*/ 64 h 68"/>
                    <a:gd name="T28" fmla="*/ 26 w 40"/>
                    <a:gd name="T29" fmla="*/ 68 h 68"/>
                    <a:gd name="T30" fmla="*/ 40 w 40"/>
                    <a:gd name="T31" fmla="*/ 4 h 68"/>
                    <a:gd name="T32" fmla="*/ 14 w 40"/>
                    <a:gd name="T33" fmla="*/ 0 h 6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0"/>
                    <a:gd name="T52" fmla="*/ 0 h 68"/>
                    <a:gd name="T53" fmla="*/ 40 w 40"/>
                    <a:gd name="T54" fmla="*/ 68 h 6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0" h="68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18" y="6"/>
                      </a:lnTo>
                      <a:lnTo>
                        <a:pt x="20" y="10"/>
                      </a:lnTo>
                      <a:lnTo>
                        <a:pt x="18" y="16"/>
                      </a:lnTo>
                      <a:lnTo>
                        <a:pt x="12" y="44"/>
                      </a:lnTo>
                      <a:lnTo>
                        <a:pt x="6" y="46"/>
                      </a:lnTo>
                      <a:lnTo>
                        <a:pt x="2" y="46"/>
                      </a:lnTo>
                      <a:lnTo>
                        <a:pt x="0" y="50"/>
                      </a:lnTo>
                      <a:lnTo>
                        <a:pt x="0" y="54"/>
                      </a:lnTo>
                      <a:lnTo>
                        <a:pt x="4" y="58"/>
                      </a:lnTo>
                      <a:lnTo>
                        <a:pt x="12" y="64"/>
                      </a:lnTo>
                      <a:lnTo>
                        <a:pt x="26" y="68"/>
                      </a:lnTo>
                      <a:lnTo>
                        <a:pt x="40" y="4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44000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22" name="Freeform 315"/>
                <p:cNvSpPr>
                  <a:spLocks/>
                </p:cNvSpPr>
                <p:nvPr/>
              </p:nvSpPr>
              <p:spPr bwMode="auto">
                <a:xfrm>
                  <a:off x="2863" y="1742"/>
                  <a:ext cx="94" cy="172"/>
                </a:xfrm>
                <a:custGeom>
                  <a:avLst/>
                  <a:gdLst>
                    <a:gd name="T0" fmla="*/ 94 w 94"/>
                    <a:gd name="T1" fmla="*/ 34 h 172"/>
                    <a:gd name="T2" fmla="*/ 60 w 94"/>
                    <a:gd name="T3" fmla="*/ 0 h 172"/>
                    <a:gd name="T4" fmla="*/ 10 w 94"/>
                    <a:gd name="T5" fmla="*/ 56 h 172"/>
                    <a:gd name="T6" fmla="*/ 0 w 94"/>
                    <a:gd name="T7" fmla="*/ 172 h 172"/>
                    <a:gd name="T8" fmla="*/ 56 w 94"/>
                    <a:gd name="T9" fmla="*/ 112 h 172"/>
                    <a:gd name="T10" fmla="*/ 56 w 94"/>
                    <a:gd name="T11" fmla="*/ 112 h 172"/>
                    <a:gd name="T12" fmla="*/ 62 w 94"/>
                    <a:gd name="T13" fmla="*/ 104 h 172"/>
                    <a:gd name="T14" fmla="*/ 74 w 94"/>
                    <a:gd name="T15" fmla="*/ 86 h 172"/>
                    <a:gd name="T16" fmla="*/ 86 w 94"/>
                    <a:gd name="T17" fmla="*/ 62 h 172"/>
                    <a:gd name="T18" fmla="*/ 90 w 94"/>
                    <a:gd name="T19" fmla="*/ 48 h 172"/>
                    <a:gd name="T20" fmla="*/ 94 w 94"/>
                    <a:gd name="T21" fmla="*/ 34 h 172"/>
                    <a:gd name="T22" fmla="*/ 94 w 94"/>
                    <a:gd name="T23" fmla="*/ 34 h 17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4"/>
                    <a:gd name="T37" fmla="*/ 0 h 172"/>
                    <a:gd name="T38" fmla="*/ 94 w 94"/>
                    <a:gd name="T39" fmla="*/ 172 h 17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4" h="172">
                      <a:moveTo>
                        <a:pt x="94" y="34"/>
                      </a:moveTo>
                      <a:lnTo>
                        <a:pt x="60" y="0"/>
                      </a:lnTo>
                      <a:lnTo>
                        <a:pt x="10" y="56"/>
                      </a:lnTo>
                      <a:lnTo>
                        <a:pt x="0" y="172"/>
                      </a:lnTo>
                      <a:lnTo>
                        <a:pt x="56" y="112"/>
                      </a:lnTo>
                      <a:lnTo>
                        <a:pt x="62" y="104"/>
                      </a:lnTo>
                      <a:lnTo>
                        <a:pt x="74" y="86"/>
                      </a:lnTo>
                      <a:lnTo>
                        <a:pt x="86" y="62"/>
                      </a:lnTo>
                      <a:lnTo>
                        <a:pt x="90" y="48"/>
                      </a:lnTo>
                      <a:lnTo>
                        <a:pt x="94" y="34"/>
                      </a:lnTo>
                      <a:close/>
                    </a:path>
                  </a:pathLst>
                </a:custGeom>
                <a:solidFill>
                  <a:srgbClr val="846C4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23" name="Freeform 316"/>
                <p:cNvSpPr>
                  <a:spLocks/>
                </p:cNvSpPr>
                <p:nvPr/>
              </p:nvSpPr>
              <p:spPr bwMode="auto">
                <a:xfrm>
                  <a:off x="2871" y="1688"/>
                  <a:ext cx="106" cy="130"/>
                </a:xfrm>
                <a:custGeom>
                  <a:avLst/>
                  <a:gdLst>
                    <a:gd name="T0" fmla="*/ 2 w 106"/>
                    <a:gd name="T1" fmla="*/ 76 h 130"/>
                    <a:gd name="T2" fmla="*/ 2 w 106"/>
                    <a:gd name="T3" fmla="*/ 76 h 130"/>
                    <a:gd name="T4" fmla="*/ 0 w 106"/>
                    <a:gd name="T5" fmla="*/ 72 h 130"/>
                    <a:gd name="T6" fmla="*/ 2 w 106"/>
                    <a:gd name="T7" fmla="*/ 66 h 130"/>
                    <a:gd name="T8" fmla="*/ 4 w 106"/>
                    <a:gd name="T9" fmla="*/ 54 h 130"/>
                    <a:gd name="T10" fmla="*/ 4 w 106"/>
                    <a:gd name="T11" fmla="*/ 54 h 130"/>
                    <a:gd name="T12" fmla="*/ 10 w 106"/>
                    <a:gd name="T13" fmla="*/ 42 h 130"/>
                    <a:gd name="T14" fmla="*/ 10 w 106"/>
                    <a:gd name="T15" fmla="*/ 34 h 130"/>
                    <a:gd name="T16" fmla="*/ 8 w 106"/>
                    <a:gd name="T17" fmla="*/ 30 h 130"/>
                    <a:gd name="T18" fmla="*/ 8 w 106"/>
                    <a:gd name="T19" fmla="*/ 28 h 130"/>
                    <a:gd name="T20" fmla="*/ 8 w 106"/>
                    <a:gd name="T21" fmla="*/ 28 h 130"/>
                    <a:gd name="T22" fmla="*/ 10 w 106"/>
                    <a:gd name="T23" fmla="*/ 22 h 130"/>
                    <a:gd name="T24" fmla="*/ 14 w 106"/>
                    <a:gd name="T25" fmla="*/ 16 h 130"/>
                    <a:gd name="T26" fmla="*/ 18 w 106"/>
                    <a:gd name="T27" fmla="*/ 10 h 130"/>
                    <a:gd name="T28" fmla="*/ 18 w 106"/>
                    <a:gd name="T29" fmla="*/ 10 h 130"/>
                    <a:gd name="T30" fmla="*/ 30 w 106"/>
                    <a:gd name="T31" fmla="*/ 6 h 130"/>
                    <a:gd name="T32" fmla="*/ 42 w 106"/>
                    <a:gd name="T33" fmla="*/ 0 h 130"/>
                    <a:gd name="T34" fmla="*/ 58 w 106"/>
                    <a:gd name="T35" fmla="*/ 0 h 130"/>
                    <a:gd name="T36" fmla="*/ 66 w 106"/>
                    <a:gd name="T37" fmla="*/ 0 h 130"/>
                    <a:gd name="T38" fmla="*/ 76 w 106"/>
                    <a:gd name="T39" fmla="*/ 4 h 130"/>
                    <a:gd name="T40" fmla="*/ 76 w 106"/>
                    <a:gd name="T41" fmla="*/ 4 h 130"/>
                    <a:gd name="T42" fmla="*/ 88 w 106"/>
                    <a:gd name="T43" fmla="*/ 10 h 130"/>
                    <a:gd name="T44" fmla="*/ 94 w 106"/>
                    <a:gd name="T45" fmla="*/ 14 h 130"/>
                    <a:gd name="T46" fmla="*/ 98 w 106"/>
                    <a:gd name="T47" fmla="*/ 20 h 130"/>
                    <a:gd name="T48" fmla="*/ 102 w 106"/>
                    <a:gd name="T49" fmla="*/ 28 h 130"/>
                    <a:gd name="T50" fmla="*/ 104 w 106"/>
                    <a:gd name="T51" fmla="*/ 36 h 130"/>
                    <a:gd name="T52" fmla="*/ 106 w 106"/>
                    <a:gd name="T53" fmla="*/ 46 h 130"/>
                    <a:gd name="T54" fmla="*/ 104 w 106"/>
                    <a:gd name="T55" fmla="*/ 60 h 130"/>
                    <a:gd name="T56" fmla="*/ 104 w 106"/>
                    <a:gd name="T57" fmla="*/ 60 h 130"/>
                    <a:gd name="T58" fmla="*/ 84 w 106"/>
                    <a:gd name="T59" fmla="*/ 98 h 130"/>
                    <a:gd name="T60" fmla="*/ 68 w 106"/>
                    <a:gd name="T61" fmla="*/ 124 h 130"/>
                    <a:gd name="T62" fmla="*/ 68 w 106"/>
                    <a:gd name="T63" fmla="*/ 124 h 130"/>
                    <a:gd name="T64" fmla="*/ 64 w 106"/>
                    <a:gd name="T65" fmla="*/ 126 h 130"/>
                    <a:gd name="T66" fmla="*/ 56 w 106"/>
                    <a:gd name="T67" fmla="*/ 128 h 130"/>
                    <a:gd name="T68" fmla="*/ 36 w 106"/>
                    <a:gd name="T69" fmla="*/ 130 h 130"/>
                    <a:gd name="T70" fmla="*/ 24 w 106"/>
                    <a:gd name="T71" fmla="*/ 130 h 130"/>
                    <a:gd name="T72" fmla="*/ 14 w 106"/>
                    <a:gd name="T73" fmla="*/ 128 h 130"/>
                    <a:gd name="T74" fmla="*/ 8 w 106"/>
                    <a:gd name="T75" fmla="*/ 126 h 130"/>
                    <a:gd name="T76" fmla="*/ 4 w 106"/>
                    <a:gd name="T77" fmla="*/ 120 h 130"/>
                    <a:gd name="T78" fmla="*/ 4 w 106"/>
                    <a:gd name="T79" fmla="*/ 120 h 130"/>
                    <a:gd name="T80" fmla="*/ 4 w 106"/>
                    <a:gd name="T81" fmla="*/ 114 h 130"/>
                    <a:gd name="T82" fmla="*/ 6 w 106"/>
                    <a:gd name="T83" fmla="*/ 106 h 130"/>
                    <a:gd name="T84" fmla="*/ 6 w 106"/>
                    <a:gd name="T85" fmla="*/ 94 h 130"/>
                    <a:gd name="T86" fmla="*/ 4 w 106"/>
                    <a:gd name="T87" fmla="*/ 86 h 130"/>
                    <a:gd name="T88" fmla="*/ 2 w 106"/>
                    <a:gd name="T89" fmla="*/ 76 h 130"/>
                    <a:gd name="T90" fmla="*/ 2 w 106"/>
                    <a:gd name="T91" fmla="*/ 76 h 13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06"/>
                    <a:gd name="T139" fmla="*/ 0 h 130"/>
                    <a:gd name="T140" fmla="*/ 106 w 106"/>
                    <a:gd name="T141" fmla="*/ 130 h 130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06" h="130">
                      <a:moveTo>
                        <a:pt x="2" y="76"/>
                      </a:moveTo>
                      <a:lnTo>
                        <a:pt x="2" y="76"/>
                      </a:lnTo>
                      <a:lnTo>
                        <a:pt x="0" y="72"/>
                      </a:lnTo>
                      <a:lnTo>
                        <a:pt x="2" y="66"/>
                      </a:lnTo>
                      <a:lnTo>
                        <a:pt x="4" y="54"/>
                      </a:lnTo>
                      <a:lnTo>
                        <a:pt x="10" y="42"/>
                      </a:lnTo>
                      <a:lnTo>
                        <a:pt x="10" y="34"/>
                      </a:lnTo>
                      <a:lnTo>
                        <a:pt x="8" y="30"/>
                      </a:lnTo>
                      <a:lnTo>
                        <a:pt x="8" y="28"/>
                      </a:lnTo>
                      <a:lnTo>
                        <a:pt x="10" y="22"/>
                      </a:lnTo>
                      <a:lnTo>
                        <a:pt x="14" y="16"/>
                      </a:lnTo>
                      <a:lnTo>
                        <a:pt x="18" y="10"/>
                      </a:lnTo>
                      <a:lnTo>
                        <a:pt x="30" y="6"/>
                      </a:lnTo>
                      <a:lnTo>
                        <a:pt x="42" y="0"/>
                      </a:lnTo>
                      <a:lnTo>
                        <a:pt x="58" y="0"/>
                      </a:lnTo>
                      <a:lnTo>
                        <a:pt x="66" y="0"/>
                      </a:lnTo>
                      <a:lnTo>
                        <a:pt x="76" y="4"/>
                      </a:lnTo>
                      <a:lnTo>
                        <a:pt x="88" y="10"/>
                      </a:lnTo>
                      <a:lnTo>
                        <a:pt x="94" y="14"/>
                      </a:lnTo>
                      <a:lnTo>
                        <a:pt x="98" y="20"/>
                      </a:lnTo>
                      <a:lnTo>
                        <a:pt x="102" y="28"/>
                      </a:lnTo>
                      <a:lnTo>
                        <a:pt x="104" y="36"/>
                      </a:lnTo>
                      <a:lnTo>
                        <a:pt x="106" y="46"/>
                      </a:lnTo>
                      <a:lnTo>
                        <a:pt x="104" y="60"/>
                      </a:lnTo>
                      <a:lnTo>
                        <a:pt x="84" y="98"/>
                      </a:lnTo>
                      <a:lnTo>
                        <a:pt x="68" y="124"/>
                      </a:lnTo>
                      <a:lnTo>
                        <a:pt x="64" y="126"/>
                      </a:lnTo>
                      <a:lnTo>
                        <a:pt x="56" y="128"/>
                      </a:lnTo>
                      <a:lnTo>
                        <a:pt x="36" y="130"/>
                      </a:lnTo>
                      <a:lnTo>
                        <a:pt x="24" y="130"/>
                      </a:lnTo>
                      <a:lnTo>
                        <a:pt x="14" y="128"/>
                      </a:lnTo>
                      <a:lnTo>
                        <a:pt x="8" y="126"/>
                      </a:lnTo>
                      <a:lnTo>
                        <a:pt x="4" y="120"/>
                      </a:lnTo>
                      <a:lnTo>
                        <a:pt x="4" y="114"/>
                      </a:lnTo>
                      <a:lnTo>
                        <a:pt x="6" y="106"/>
                      </a:lnTo>
                      <a:lnTo>
                        <a:pt x="6" y="94"/>
                      </a:lnTo>
                      <a:lnTo>
                        <a:pt x="4" y="86"/>
                      </a:lnTo>
                      <a:lnTo>
                        <a:pt x="2" y="76"/>
                      </a:lnTo>
                      <a:close/>
                    </a:path>
                  </a:pathLst>
                </a:custGeom>
                <a:solidFill>
                  <a:srgbClr val="807E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24" name="Freeform 317"/>
                <p:cNvSpPr>
                  <a:spLocks/>
                </p:cNvSpPr>
                <p:nvPr/>
              </p:nvSpPr>
              <p:spPr bwMode="auto">
                <a:xfrm>
                  <a:off x="2905" y="1728"/>
                  <a:ext cx="34" cy="24"/>
                </a:xfrm>
                <a:custGeom>
                  <a:avLst/>
                  <a:gdLst>
                    <a:gd name="T0" fmla="*/ 12 w 34"/>
                    <a:gd name="T1" fmla="*/ 24 h 24"/>
                    <a:gd name="T2" fmla="*/ 12 w 34"/>
                    <a:gd name="T3" fmla="*/ 24 h 24"/>
                    <a:gd name="T4" fmla="*/ 6 w 34"/>
                    <a:gd name="T5" fmla="*/ 22 h 24"/>
                    <a:gd name="T6" fmla="*/ 2 w 34"/>
                    <a:gd name="T7" fmla="*/ 20 h 24"/>
                    <a:gd name="T8" fmla="*/ 0 w 34"/>
                    <a:gd name="T9" fmla="*/ 16 h 24"/>
                    <a:gd name="T10" fmla="*/ 0 w 34"/>
                    <a:gd name="T11" fmla="*/ 16 h 24"/>
                    <a:gd name="T12" fmla="*/ 0 w 34"/>
                    <a:gd name="T13" fmla="*/ 10 h 24"/>
                    <a:gd name="T14" fmla="*/ 2 w 34"/>
                    <a:gd name="T15" fmla="*/ 2 h 24"/>
                    <a:gd name="T16" fmla="*/ 2 w 34"/>
                    <a:gd name="T17" fmla="*/ 2 h 24"/>
                    <a:gd name="T18" fmla="*/ 14 w 34"/>
                    <a:gd name="T19" fmla="*/ 0 h 24"/>
                    <a:gd name="T20" fmla="*/ 24 w 34"/>
                    <a:gd name="T21" fmla="*/ 4 h 24"/>
                    <a:gd name="T22" fmla="*/ 32 w 34"/>
                    <a:gd name="T23" fmla="*/ 8 h 24"/>
                    <a:gd name="T24" fmla="*/ 34 w 34"/>
                    <a:gd name="T25" fmla="*/ 12 h 24"/>
                    <a:gd name="T26" fmla="*/ 34 w 34"/>
                    <a:gd name="T27" fmla="*/ 12 h 24"/>
                    <a:gd name="T28" fmla="*/ 34 w 34"/>
                    <a:gd name="T29" fmla="*/ 14 h 24"/>
                    <a:gd name="T30" fmla="*/ 32 w 34"/>
                    <a:gd name="T31" fmla="*/ 18 h 24"/>
                    <a:gd name="T32" fmla="*/ 28 w 34"/>
                    <a:gd name="T33" fmla="*/ 22 h 24"/>
                    <a:gd name="T34" fmla="*/ 28 w 34"/>
                    <a:gd name="T35" fmla="*/ 22 h 24"/>
                    <a:gd name="T36" fmla="*/ 24 w 34"/>
                    <a:gd name="T37" fmla="*/ 24 h 24"/>
                    <a:gd name="T38" fmla="*/ 20 w 34"/>
                    <a:gd name="T39" fmla="*/ 24 h 24"/>
                    <a:gd name="T40" fmla="*/ 12 w 34"/>
                    <a:gd name="T41" fmla="*/ 24 h 24"/>
                    <a:gd name="T42" fmla="*/ 12 w 34"/>
                    <a:gd name="T43" fmla="*/ 24 h 2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4"/>
                    <a:gd name="T67" fmla="*/ 0 h 24"/>
                    <a:gd name="T68" fmla="*/ 34 w 34"/>
                    <a:gd name="T69" fmla="*/ 24 h 2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4" h="24">
                      <a:moveTo>
                        <a:pt x="12" y="24"/>
                      </a:moveTo>
                      <a:lnTo>
                        <a:pt x="12" y="24"/>
                      </a:lnTo>
                      <a:lnTo>
                        <a:pt x="6" y="22"/>
                      </a:lnTo>
                      <a:lnTo>
                        <a:pt x="2" y="20"/>
                      </a:lnTo>
                      <a:lnTo>
                        <a:pt x="0" y="16"/>
                      </a:lnTo>
                      <a:lnTo>
                        <a:pt x="0" y="10"/>
                      </a:lnTo>
                      <a:lnTo>
                        <a:pt x="2" y="2"/>
                      </a:lnTo>
                      <a:lnTo>
                        <a:pt x="14" y="0"/>
                      </a:lnTo>
                      <a:lnTo>
                        <a:pt x="24" y="4"/>
                      </a:lnTo>
                      <a:lnTo>
                        <a:pt x="32" y="8"/>
                      </a:lnTo>
                      <a:lnTo>
                        <a:pt x="34" y="12"/>
                      </a:lnTo>
                      <a:lnTo>
                        <a:pt x="34" y="14"/>
                      </a:lnTo>
                      <a:lnTo>
                        <a:pt x="32" y="18"/>
                      </a:lnTo>
                      <a:lnTo>
                        <a:pt x="28" y="22"/>
                      </a:lnTo>
                      <a:lnTo>
                        <a:pt x="24" y="24"/>
                      </a:lnTo>
                      <a:lnTo>
                        <a:pt x="20" y="24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6261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25" name="Freeform 318"/>
                <p:cNvSpPr>
                  <a:spLocks/>
                </p:cNvSpPr>
                <p:nvPr/>
              </p:nvSpPr>
              <p:spPr bwMode="auto">
                <a:xfrm>
                  <a:off x="2907" y="1722"/>
                  <a:ext cx="34" cy="18"/>
                </a:xfrm>
                <a:custGeom>
                  <a:avLst/>
                  <a:gdLst>
                    <a:gd name="T0" fmla="*/ 4 w 34"/>
                    <a:gd name="T1" fmla="*/ 0 h 18"/>
                    <a:gd name="T2" fmla="*/ 4 w 34"/>
                    <a:gd name="T3" fmla="*/ 0 h 18"/>
                    <a:gd name="T4" fmla="*/ 12 w 34"/>
                    <a:gd name="T5" fmla="*/ 2 h 18"/>
                    <a:gd name="T6" fmla="*/ 22 w 34"/>
                    <a:gd name="T7" fmla="*/ 6 h 18"/>
                    <a:gd name="T8" fmla="*/ 34 w 34"/>
                    <a:gd name="T9" fmla="*/ 14 h 18"/>
                    <a:gd name="T10" fmla="*/ 34 w 34"/>
                    <a:gd name="T11" fmla="*/ 14 h 18"/>
                    <a:gd name="T12" fmla="*/ 34 w 34"/>
                    <a:gd name="T13" fmla="*/ 16 h 18"/>
                    <a:gd name="T14" fmla="*/ 34 w 34"/>
                    <a:gd name="T15" fmla="*/ 18 h 18"/>
                    <a:gd name="T16" fmla="*/ 34 w 34"/>
                    <a:gd name="T17" fmla="*/ 18 h 18"/>
                    <a:gd name="T18" fmla="*/ 22 w 34"/>
                    <a:gd name="T19" fmla="*/ 12 h 18"/>
                    <a:gd name="T20" fmla="*/ 12 w 34"/>
                    <a:gd name="T21" fmla="*/ 8 h 18"/>
                    <a:gd name="T22" fmla="*/ 0 w 34"/>
                    <a:gd name="T23" fmla="*/ 8 h 18"/>
                    <a:gd name="T24" fmla="*/ 0 w 34"/>
                    <a:gd name="T25" fmla="*/ 8 h 18"/>
                    <a:gd name="T26" fmla="*/ 0 w 34"/>
                    <a:gd name="T27" fmla="*/ 4 h 18"/>
                    <a:gd name="T28" fmla="*/ 0 w 34"/>
                    <a:gd name="T29" fmla="*/ 2 h 18"/>
                    <a:gd name="T30" fmla="*/ 4 w 34"/>
                    <a:gd name="T31" fmla="*/ 0 h 18"/>
                    <a:gd name="T32" fmla="*/ 4 w 34"/>
                    <a:gd name="T33" fmla="*/ 0 h 1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18"/>
                    <a:gd name="T53" fmla="*/ 34 w 34"/>
                    <a:gd name="T54" fmla="*/ 18 h 1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18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12" y="2"/>
                      </a:lnTo>
                      <a:lnTo>
                        <a:pt x="22" y="6"/>
                      </a:lnTo>
                      <a:lnTo>
                        <a:pt x="34" y="14"/>
                      </a:lnTo>
                      <a:lnTo>
                        <a:pt x="34" y="16"/>
                      </a:lnTo>
                      <a:lnTo>
                        <a:pt x="34" y="18"/>
                      </a:lnTo>
                      <a:lnTo>
                        <a:pt x="22" y="12"/>
                      </a:lnTo>
                      <a:lnTo>
                        <a:pt x="12" y="8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26" name="Freeform 319"/>
                <p:cNvSpPr>
                  <a:spLocks/>
                </p:cNvSpPr>
                <p:nvPr/>
              </p:nvSpPr>
              <p:spPr bwMode="auto">
                <a:xfrm>
                  <a:off x="2877" y="1720"/>
                  <a:ext cx="18" cy="22"/>
                </a:xfrm>
                <a:custGeom>
                  <a:avLst/>
                  <a:gdLst>
                    <a:gd name="T0" fmla="*/ 4 w 18"/>
                    <a:gd name="T1" fmla="*/ 22 h 22"/>
                    <a:gd name="T2" fmla="*/ 4 w 18"/>
                    <a:gd name="T3" fmla="*/ 22 h 22"/>
                    <a:gd name="T4" fmla="*/ 0 w 18"/>
                    <a:gd name="T5" fmla="*/ 18 h 22"/>
                    <a:gd name="T6" fmla="*/ 0 w 18"/>
                    <a:gd name="T7" fmla="*/ 18 h 22"/>
                    <a:gd name="T8" fmla="*/ 2 w 18"/>
                    <a:gd name="T9" fmla="*/ 0 h 22"/>
                    <a:gd name="T10" fmla="*/ 2 w 18"/>
                    <a:gd name="T11" fmla="*/ 0 h 22"/>
                    <a:gd name="T12" fmla="*/ 4 w 18"/>
                    <a:gd name="T13" fmla="*/ 0 h 22"/>
                    <a:gd name="T14" fmla="*/ 6 w 18"/>
                    <a:gd name="T15" fmla="*/ 0 h 22"/>
                    <a:gd name="T16" fmla="*/ 12 w 18"/>
                    <a:gd name="T17" fmla="*/ 2 h 22"/>
                    <a:gd name="T18" fmla="*/ 16 w 18"/>
                    <a:gd name="T19" fmla="*/ 8 h 22"/>
                    <a:gd name="T20" fmla="*/ 18 w 18"/>
                    <a:gd name="T21" fmla="*/ 14 h 22"/>
                    <a:gd name="T22" fmla="*/ 18 w 18"/>
                    <a:gd name="T23" fmla="*/ 14 h 22"/>
                    <a:gd name="T24" fmla="*/ 16 w 18"/>
                    <a:gd name="T25" fmla="*/ 18 h 22"/>
                    <a:gd name="T26" fmla="*/ 16 w 18"/>
                    <a:gd name="T27" fmla="*/ 22 h 22"/>
                    <a:gd name="T28" fmla="*/ 16 w 18"/>
                    <a:gd name="T29" fmla="*/ 22 h 22"/>
                    <a:gd name="T30" fmla="*/ 12 w 18"/>
                    <a:gd name="T31" fmla="*/ 22 h 22"/>
                    <a:gd name="T32" fmla="*/ 10 w 18"/>
                    <a:gd name="T33" fmla="*/ 22 h 22"/>
                    <a:gd name="T34" fmla="*/ 4 w 18"/>
                    <a:gd name="T35" fmla="*/ 22 h 22"/>
                    <a:gd name="T36" fmla="*/ 4 w 18"/>
                    <a:gd name="T37" fmla="*/ 22 h 2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22"/>
                    <a:gd name="T59" fmla="*/ 18 w 18"/>
                    <a:gd name="T60" fmla="*/ 22 h 2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22">
                      <a:moveTo>
                        <a:pt x="4" y="22"/>
                      </a:moveTo>
                      <a:lnTo>
                        <a:pt x="4" y="22"/>
                      </a:lnTo>
                      <a:lnTo>
                        <a:pt x="0" y="18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12" y="2"/>
                      </a:lnTo>
                      <a:lnTo>
                        <a:pt x="16" y="8"/>
                      </a:lnTo>
                      <a:lnTo>
                        <a:pt x="18" y="14"/>
                      </a:lnTo>
                      <a:lnTo>
                        <a:pt x="16" y="18"/>
                      </a:lnTo>
                      <a:lnTo>
                        <a:pt x="16" y="22"/>
                      </a:lnTo>
                      <a:lnTo>
                        <a:pt x="12" y="22"/>
                      </a:lnTo>
                      <a:lnTo>
                        <a:pt x="10" y="22"/>
                      </a:lnTo>
                      <a:lnTo>
                        <a:pt x="4" y="22"/>
                      </a:lnTo>
                      <a:close/>
                    </a:path>
                  </a:pathLst>
                </a:custGeom>
                <a:solidFill>
                  <a:srgbClr val="6261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27" name="Freeform 320"/>
                <p:cNvSpPr>
                  <a:spLocks/>
                </p:cNvSpPr>
                <p:nvPr/>
              </p:nvSpPr>
              <p:spPr bwMode="auto">
                <a:xfrm>
                  <a:off x="2875" y="1732"/>
                  <a:ext cx="14" cy="10"/>
                </a:xfrm>
                <a:custGeom>
                  <a:avLst/>
                  <a:gdLst>
                    <a:gd name="T0" fmla="*/ 14 w 14"/>
                    <a:gd name="T1" fmla="*/ 8 h 10"/>
                    <a:gd name="T2" fmla="*/ 14 w 14"/>
                    <a:gd name="T3" fmla="*/ 8 h 10"/>
                    <a:gd name="T4" fmla="*/ 10 w 14"/>
                    <a:gd name="T5" fmla="*/ 10 h 10"/>
                    <a:gd name="T6" fmla="*/ 6 w 14"/>
                    <a:gd name="T7" fmla="*/ 8 h 10"/>
                    <a:gd name="T8" fmla="*/ 6 w 14"/>
                    <a:gd name="T9" fmla="*/ 8 h 10"/>
                    <a:gd name="T10" fmla="*/ 2 w 14"/>
                    <a:gd name="T11" fmla="*/ 8 h 10"/>
                    <a:gd name="T12" fmla="*/ 0 w 14"/>
                    <a:gd name="T13" fmla="*/ 6 h 10"/>
                    <a:gd name="T14" fmla="*/ 0 w 14"/>
                    <a:gd name="T15" fmla="*/ 4 h 10"/>
                    <a:gd name="T16" fmla="*/ 0 w 14"/>
                    <a:gd name="T17" fmla="*/ 4 h 10"/>
                    <a:gd name="T18" fmla="*/ 2 w 14"/>
                    <a:gd name="T19" fmla="*/ 2 h 10"/>
                    <a:gd name="T20" fmla="*/ 2 w 14"/>
                    <a:gd name="T21" fmla="*/ 2 h 10"/>
                    <a:gd name="T22" fmla="*/ 6 w 14"/>
                    <a:gd name="T23" fmla="*/ 0 h 10"/>
                    <a:gd name="T24" fmla="*/ 10 w 14"/>
                    <a:gd name="T25" fmla="*/ 2 h 10"/>
                    <a:gd name="T26" fmla="*/ 14 w 14"/>
                    <a:gd name="T27" fmla="*/ 8 h 10"/>
                    <a:gd name="T28" fmla="*/ 14 w 14"/>
                    <a:gd name="T29" fmla="*/ 8 h 1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4"/>
                    <a:gd name="T46" fmla="*/ 0 h 10"/>
                    <a:gd name="T47" fmla="*/ 14 w 14"/>
                    <a:gd name="T48" fmla="*/ 10 h 1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4" h="10">
                      <a:moveTo>
                        <a:pt x="14" y="8"/>
                      </a:moveTo>
                      <a:lnTo>
                        <a:pt x="14" y="8"/>
                      </a:lnTo>
                      <a:lnTo>
                        <a:pt x="10" y="10"/>
                      </a:lnTo>
                      <a:lnTo>
                        <a:pt x="6" y="8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10" y="2"/>
                      </a:lnTo>
                      <a:lnTo>
                        <a:pt x="14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28" name="Freeform 321"/>
                <p:cNvSpPr>
                  <a:spLocks/>
                </p:cNvSpPr>
                <p:nvPr/>
              </p:nvSpPr>
              <p:spPr bwMode="auto">
                <a:xfrm>
                  <a:off x="2875" y="1732"/>
                  <a:ext cx="6" cy="6"/>
                </a:xfrm>
                <a:custGeom>
                  <a:avLst/>
                  <a:gdLst>
                    <a:gd name="T0" fmla="*/ 0 w 6"/>
                    <a:gd name="T1" fmla="*/ 2 h 6"/>
                    <a:gd name="T2" fmla="*/ 0 w 6"/>
                    <a:gd name="T3" fmla="*/ 2 h 6"/>
                    <a:gd name="T4" fmla="*/ 0 w 6"/>
                    <a:gd name="T5" fmla="*/ 6 h 6"/>
                    <a:gd name="T6" fmla="*/ 2 w 6"/>
                    <a:gd name="T7" fmla="*/ 6 h 6"/>
                    <a:gd name="T8" fmla="*/ 2 w 6"/>
                    <a:gd name="T9" fmla="*/ 6 h 6"/>
                    <a:gd name="T10" fmla="*/ 4 w 6"/>
                    <a:gd name="T11" fmla="*/ 6 h 6"/>
                    <a:gd name="T12" fmla="*/ 6 w 6"/>
                    <a:gd name="T13" fmla="*/ 4 h 6"/>
                    <a:gd name="T14" fmla="*/ 6 w 6"/>
                    <a:gd name="T15" fmla="*/ 4 h 6"/>
                    <a:gd name="T16" fmla="*/ 6 w 6"/>
                    <a:gd name="T17" fmla="*/ 2 h 6"/>
                    <a:gd name="T18" fmla="*/ 4 w 6"/>
                    <a:gd name="T19" fmla="*/ 0 h 6"/>
                    <a:gd name="T20" fmla="*/ 4 w 6"/>
                    <a:gd name="T21" fmla="*/ 0 h 6"/>
                    <a:gd name="T22" fmla="*/ 2 w 6"/>
                    <a:gd name="T23" fmla="*/ 0 h 6"/>
                    <a:gd name="T24" fmla="*/ 0 w 6"/>
                    <a:gd name="T25" fmla="*/ 2 h 6"/>
                    <a:gd name="T26" fmla="*/ 0 w 6"/>
                    <a:gd name="T27" fmla="*/ 2 h 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"/>
                    <a:gd name="T43" fmla="*/ 0 h 6"/>
                    <a:gd name="T44" fmla="*/ 6 w 6"/>
                    <a:gd name="T45" fmla="*/ 6 h 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" h="6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311A0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29" name="Freeform 322"/>
                <p:cNvSpPr>
                  <a:spLocks/>
                </p:cNvSpPr>
                <p:nvPr/>
              </p:nvSpPr>
              <p:spPr bwMode="auto">
                <a:xfrm>
                  <a:off x="2875" y="1732"/>
                  <a:ext cx="14" cy="8"/>
                </a:xfrm>
                <a:custGeom>
                  <a:avLst/>
                  <a:gdLst>
                    <a:gd name="T0" fmla="*/ 14 w 14"/>
                    <a:gd name="T1" fmla="*/ 8 h 8"/>
                    <a:gd name="T2" fmla="*/ 14 w 14"/>
                    <a:gd name="T3" fmla="*/ 8 h 8"/>
                    <a:gd name="T4" fmla="*/ 12 w 14"/>
                    <a:gd name="T5" fmla="*/ 4 h 8"/>
                    <a:gd name="T6" fmla="*/ 8 w 14"/>
                    <a:gd name="T7" fmla="*/ 0 h 8"/>
                    <a:gd name="T8" fmla="*/ 0 w 14"/>
                    <a:gd name="T9" fmla="*/ 0 h 8"/>
                    <a:gd name="T10" fmla="*/ 0 w 14"/>
                    <a:gd name="T11" fmla="*/ 0 h 8"/>
                    <a:gd name="T12" fmla="*/ 0 w 14"/>
                    <a:gd name="T13" fmla="*/ 0 h 8"/>
                    <a:gd name="T14" fmla="*/ 2 w 14"/>
                    <a:gd name="T15" fmla="*/ 2 h 8"/>
                    <a:gd name="T16" fmla="*/ 2 w 14"/>
                    <a:gd name="T17" fmla="*/ 2 h 8"/>
                    <a:gd name="T18" fmla="*/ 6 w 14"/>
                    <a:gd name="T19" fmla="*/ 2 h 8"/>
                    <a:gd name="T20" fmla="*/ 10 w 14"/>
                    <a:gd name="T21" fmla="*/ 4 h 8"/>
                    <a:gd name="T22" fmla="*/ 14 w 14"/>
                    <a:gd name="T23" fmla="*/ 8 h 8"/>
                    <a:gd name="T24" fmla="*/ 14 w 14"/>
                    <a:gd name="T25" fmla="*/ 8 h 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4"/>
                    <a:gd name="T40" fmla="*/ 0 h 8"/>
                    <a:gd name="T41" fmla="*/ 14 w 14"/>
                    <a:gd name="T42" fmla="*/ 8 h 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4" h="8">
                      <a:moveTo>
                        <a:pt x="14" y="8"/>
                      </a:moveTo>
                      <a:lnTo>
                        <a:pt x="14" y="8"/>
                      </a:lnTo>
                      <a:lnTo>
                        <a:pt x="12" y="4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6" y="2"/>
                      </a:lnTo>
                      <a:lnTo>
                        <a:pt x="10" y="4"/>
                      </a:lnTo>
                      <a:lnTo>
                        <a:pt x="1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30" name="Freeform 323"/>
                <p:cNvSpPr>
                  <a:spLocks/>
                </p:cNvSpPr>
                <p:nvPr/>
              </p:nvSpPr>
              <p:spPr bwMode="auto">
                <a:xfrm>
                  <a:off x="2905" y="1742"/>
                  <a:ext cx="26" cy="8"/>
                </a:xfrm>
                <a:custGeom>
                  <a:avLst/>
                  <a:gdLst>
                    <a:gd name="T0" fmla="*/ 26 w 26"/>
                    <a:gd name="T1" fmla="*/ 6 h 8"/>
                    <a:gd name="T2" fmla="*/ 26 w 26"/>
                    <a:gd name="T3" fmla="*/ 6 h 8"/>
                    <a:gd name="T4" fmla="*/ 22 w 26"/>
                    <a:gd name="T5" fmla="*/ 8 h 8"/>
                    <a:gd name="T6" fmla="*/ 18 w 26"/>
                    <a:gd name="T7" fmla="*/ 8 h 8"/>
                    <a:gd name="T8" fmla="*/ 10 w 26"/>
                    <a:gd name="T9" fmla="*/ 8 h 8"/>
                    <a:gd name="T10" fmla="*/ 10 w 26"/>
                    <a:gd name="T11" fmla="*/ 8 h 8"/>
                    <a:gd name="T12" fmla="*/ 4 w 26"/>
                    <a:gd name="T13" fmla="*/ 6 h 8"/>
                    <a:gd name="T14" fmla="*/ 0 w 26"/>
                    <a:gd name="T15" fmla="*/ 4 h 8"/>
                    <a:gd name="T16" fmla="*/ 0 w 26"/>
                    <a:gd name="T17" fmla="*/ 2 h 8"/>
                    <a:gd name="T18" fmla="*/ 0 w 26"/>
                    <a:gd name="T19" fmla="*/ 2 h 8"/>
                    <a:gd name="T20" fmla="*/ 2 w 26"/>
                    <a:gd name="T21" fmla="*/ 0 h 8"/>
                    <a:gd name="T22" fmla="*/ 2 w 26"/>
                    <a:gd name="T23" fmla="*/ 0 h 8"/>
                    <a:gd name="T24" fmla="*/ 8 w 26"/>
                    <a:gd name="T25" fmla="*/ 0 h 8"/>
                    <a:gd name="T26" fmla="*/ 16 w 26"/>
                    <a:gd name="T27" fmla="*/ 2 h 8"/>
                    <a:gd name="T28" fmla="*/ 24 w 26"/>
                    <a:gd name="T29" fmla="*/ 4 h 8"/>
                    <a:gd name="T30" fmla="*/ 26 w 26"/>
                    <a:gd name="T31" fmla="*/ 6 h 8"/>
                    <a:gd name="T32" fmla="*/ 26 w 26"/>
                    <a:gd name="T33" fmla="*/ 6 h 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8"/>
                    <a:gd name="T53" fmla="*/ 26 w 26"/>
                    <a:gd name="T54" fmla="*/ 8 h 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8">
                      <a:moveTo>
                        <a:pt x="26" y="6"/>
                      </a:moveTo>
                      <a:lnTo>
                        <a:pt x="26" y="6"/>
                      </a:lnTo>
                      <a:lnTo>
                        <a:pt x="22" y="8"/>
                      </a:lnTo>
                      <a:lnTo>
                        <a:pt x="18" y="8"/>
                      </a:lnTo>
                      <a:lnTo>
                        <a:pt x="10" y="8"/>
                      </a:lnTo>
                      <a:lnTo>
                        <a:pt x="4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8" y="0"/>
                      </a:lnTo>
                      <a:lnTo>
                        <a:pt x="16" y="2"/>
                      </a:lnTo>
                      <a:lnTo>
                        <a:pt x="24" y="4"/>
                      </a:lnTo>
                      <a:lnTo>
                        <a:pt x="26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31" name="Freeform 324"/>
                <p:cNvSpPr>
                  <a:spLocks/>
                </p:cNvSpPr>
                <p:nvPr/>
              </p:nvSpPr>
              <p:spPr bwMode="auto">
                <a:xfrm>
                  <a:off x="2905" y="1740"/>
                  <a:ext cx="8" cy="8"/>
                </a:xfrm>
                <a:custGeom>
                  <a:avLst/>
                  <a:gdLst>
                    <a:gd name="T0" fmla="*/ 0 w 8"/>
                    <a:gd name="T1" fmla="*/ 2 h 8"/>
                    <a:gd name="T2" fmla="*/ 0 w 8"/>
                    <a:gd name="T3" fmla="*/ 2 h 8"/>
                    <a:gd name="T4" fmla="*/ 0 w 8"/>
                    <a:gd name="T5" fmla="*/ 6 h 8"/>
                    <a:gd name="T6" fmla="*/ 2 w 8"/>
                    <a:gd name="T7" fmla="*/ 8 h 8"/>
                    <a:gd name="T8" fmla="*/ 2 w 8"/>
                    <a:gd name="T9" fmla="*/ 8 h 8"/>
                    <a:gd name="T10" fmla="*/ 6 w 8"/>
                    <a:gd name="T11" fmla="*/ 6 h 8"/>
                    <a:gd name="T12" fmla="*/ 8 w 8"/>
                    <a:gd name="T13" fmla="*/ 4 h 8"/>
                    <a:gd name="T14" fmla="*/ 8 w 8"/>
                    <a:gd name="T15" fmla="*/ 4 h 8"/>
                    <a:gd name="T16" fmla="*/ 6 w 8"/>
                    <a:gd name="T17" fmla="*/ 2 h 8"/>
                    <a:gd name="T18" fmla="*/ 4 w 8"/>
                    <a:gd name="T19" fmla="*/ 0 h 8"/>
                    <a:gd name="T20" fmla="*/ 4 w 8"/>
                    <a:gd name="T21" fmla="*/ 0 h 8"/>
                    <a:gd name="T22" fmla="*/ 2 w 8"/>
                    <a:gd name="T23" fmla="*/ 0 h 8"/>
                    <a:gd name="T24" fmla="*/ 0 w 8"/>
                    <a:gd name="T25" fmla="*/ 2 h 8"/>
                    <a:gd name="T26" fmla="*/ 0 w 8"/>
                    <a:gd name="T27" fmla="*/ 2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"/>
                    <a:gd name="T43" fmla="*/ 0 h 8"/>
                    <a:gd name="T44" fmla="*/ 8 w 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" h="8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6" y="6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311A0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32" name="Freeform 325"/>
                <p:cNvSpPr>
                  <a:spLocks/>
                </p:cNvSpPr>
                <p:nvPr/>
              </p:nvSpPr>
              <p:spPr bwMode="auto">
                <a:xfrm>
                  <a:off x="2903" y="1738"/>
                  <a:ext cx="28" cy="10"/>
                </a:xfrm>
                <a:custGeom>
                  <a:avLst/>
                  <a:gdLst>
                    <a:gd name="T0" fmla="*/ 28 w 28"/>
                    <a:gd name="T1" fmla="*/ 10 h 10"/>
                    <a:gd name="T2" fmla="*/ 28 w 28"/>
                    <a:gd name="T3" fmla="*/ 10 h 10"/>
                    <a:gd name="T4" fmla="*/ 22 w 28"/>
                    <a:gd name="T5" fmla="*/ 6 h 10"/>
                    <a:gd name="T6" fmla="*/ 14 w 28"/>
                    <a:gd name="T7" fmla="*/ 2 h 10"/>
                    <a:gd name="T8" fmla="*/ 0 w 28"/>
                    <a:gd name="T9" fmla="*/ 0 h 10"/>
                    <a:gd name="T10" fmla="*/ 0 w 28"/>
                    <a:gd name="T11" fmla="*/ 0 h 10"/>
                    <a:gd name="T12" fmla="*/ 2 w 28"/>
                    <a:gd name="T13" fmla="*/ 4 h 10"/>
                    <a:gd name="T14" fmla="*/ 2 w 28"/>
                    <a:gd name="T15" fmla="*/ 4 h 10"/>
                    <a:gd name="T16" fmla="*/ 8 w 28"/>
                    <a:gd name="T17" fmla="*/ 4 h 10"/>
                    <a:gd name="T18" fmla="*/ 18 w 28"/>
                    <a:gd name="T19" fmla="*/ 6 h 10"/>
                    <a:gd name="T20" fmla="*/ 28 w 28"/>
                    <a:gd name="T21" fmla="*/ 10 h 10"/>
                    <a:gd name="T22" fmla="*/ 28 w 28"/>
                    <a:gd name="T23" fmla="*/ 10 h 1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8"/>
                    <a:gd name="T37" fmla="*/ 0 h 10"/>
                    <a:gd name="T38" fmla="*/ 28 w 28"/>
                    <a:gd name="T39" fmla="*/ 10 h 1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8" h="10">
                      <a:moveTo>
                        <a:pt x="28" y="10"/>
                      </a:moveTo>
                      <a:lnTo>
                        <a:pt x="28" y="10"/>
                      </a:lnTo>
                      <a:lnTo>
                        <a:pt x="22" y="6"/>
                      </a:lnTo>
                      <a:lnTo>
                        <a:pt x="14" y="2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8" y="4"/>
                      </a:lnTo>
                      <a:lnTo>
                        <a:pt x="18" y="6"/>
                      </a:lnTo>
                      <a:lnTo>
                        <a:pt x="28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33" name="Freeform 326"/>
                <p:cNvSpPr>
                  <a:spLocks/>
                </p:cNvSpPr>
                <p:nvPr/>
              </p:nvSpPr>
              <p:spPr bwMode="auto">
                <a:xfrm>
                  <a:off x="2877" y="1776"/>
                  <a:ext cx="42" cy="26"/>
                </a:xfrm>
                <a:custGeom>
                  <a:avLst/>
                  <a:gdLst>
                    <a:gd name="T0" fmla="*/ 42 w 42"/>
                    <a:gd name="T1" fmla="*/ 10 h 26"/>
                    <a:gd name="T2" fmla="*/ 42 w 42"/>
                    <a:gd name="T3" fmla="*/ 10 h 26"/>
                    <a:gd name="T4" fmla="*/ 26 w 42"/>
                    <a:gd name="T5" fmla="*/ 8 h 26"/>
                    <a:gd name="T6" fmla="*/ 14 w 42"/>
                    <a:gd name="T7" fmla="*/ 4 h 26"/>
                    <a:gd name="T8" fmla="*/ 0 w 42"/>
                    <a:gd name="T9" fmla="*/ 0 h 26"/>
                    <a:gd name="T10" fmla="*/ 0 w 42"/>
                    <a:gd name="T11" fmla="*/ 0 h 26"/>
                    <a:gd name="T12" fmla="*/ 0 w 42"/>
                    <a:gd name="T13" fmla="*/ 8 h 26"/>
                    <a:gd name="T14" fmla="*/ 0 w 42"/>
                    <a:gd name="T15" fmla="*/ 14 h 26"/>
                    <a:gd name="T16" fmla="*/ 2 w 42"/>
                    <a:gd name="T17" fmla="*/ 20 h 26"/>
                    <a:gd name="T18" fmla="*/ 6 w 42"/>
                    <a:gd name="T19" fmla="*/ 26 h 26"/>
                    <a:gd name="T20" fmla="*/ 10 w 42"/>
                    <a:gd name="T21" fmla="*/ 26 h 26"/>
                    <a:gd name="T22" fmla="*/ 14 w 42"/>
                    <a:gd name="T23" fmla="*/ 26 h 26"/>
                    <a:gd name="T24" fmla="*/ 26 w 42"/>
                    <a:gd name="T25" fmla="*/ 22 h 26"/>
                    <a:gd name="T26" fmla="*/ 42 w 42"/>
                    <a:gd name="T27" fmla="*/ 10 h 26"/>
                    <a:gd name="T28" fmla="*/ 42 w 42"/>
                    <a:gd name="T29" fmla="*/ 10 h 2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2"/>
                    <a:gd name="T46" fmla="*/ 0 h 26"/>
                    <a:gd name="T47" fmla="*/ 42 w 42"/>
                    <a:gd name="T48" fmla="*/ 26 h 2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2" h="26">
                      <a:moveTo>
                        <a:pt x="42" y="10"/>
                      </a:moveTo>
                      <a:lnTo>
                        <a:pt x="42" y="10"/>
                      </a:lnTo>
                      <a:lnTo>
                        <a:pt x="26" y="8"/>
                      </a:lnTo>
                      <a:lnTo>
                        <a:pt x="14" y="4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2" y="20"/>
                      </a:lnTo>
                      <a:lnTo>
                        <a:pt x="6" y="26"/>
                      </a:lnTo>
                      <a:lnTo>
                        <a:pt x="10" y="26"/>
                      </a:lnTo>
                      <a:lnTo>
                        <a:pt x="14" y="26"/>
                      </a:lnTo>
                      <a:lnTo>
                        <a:pt x="26" y="22"/>
                      </a:lnTo>
                      <a:lnTo>
                        <a:pt x="42" y="10"/>
                      </a:lnTo>
                      <a:close/>
                    </a:path>
                  </a:pathLst>
                </a:custGeom>
                <a:solidFill>
                  <a:srgbClr val="807E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34" name="Freeform 327"/>
                <p:cNvSpPr>
                  <a:spLocks/>
                </p:cNvSpPr>
                <p:nvPr/>
              </p:nvSpPr>
              <p:spPr bwMode="auto">
                <a:xfrm>
                  <a:off x="2877" y="1778"/>
                  <a:ext cx="36" cy="22"/>
                </a:xfrm>
                <a:custGeom>
                  <a:avLst/>
                  <a:gdLst>
                    <a:gd name="T0" fmla="*/ 36 w 36"/>
                    <a:gd name="T1" fmla="*/ 10 h 22"/>
                    <a:gd name="T2" fmla="*/ 36 w 36"/>
                    <a:gd name="T3" fmla="*/ 10 h 22"/>
                    <a:gd name="T4" fmla="*/ 24 w 36"/>
                    <a:gd name="T5" fmla="*/ 10 h 22"/>
                    <a:gd name="T6" fmla="*/ 12 w 36"/>
                    <a:gd name="T7" fmla="*/ 6 h 22"/>
                    <a:gd name="T8" fmla="*/ 0 w 36"/>
                    <a:gd name="T9" fmla="*/ 0 h 22"/>
                    <a:gd name="T10" fmla="*/ 0 w 36"/>
                    <a:gd name="T11" fmla="*/ 0 h 22"/>
                    <a:gd name="T12" fmla="*/ 0 w 36"/>
                    <a:gd name="T13" fmla="*/ 6 h 22"/>
                    <a:gd name="T14" fmla="*/ 2 w 36"/>
                    <a:gd name="T15" fmla="*/ 12 h 22"/>
                    <a:gd name="T16" fmla="*/ 4 w 36"/>
                    <a:gd name="T17" fmla="*/ 16 h 22"/>
                    <a:gd name="T18" fmla="*/ 8 w 36"/>
                    <a:gd name="T19" fmla="*/ 20 h 22"/>
                    <a:gd name="T20" fmla="*/ 16 w 36"/>
                    <a:gd name="T21" fmla="*/ 22 h 22"/>
                    <a:gd name="T22" fmla="*/ 24 w 36"/>
                    <a:gd name="T23" fmla="*/ 18 h 22"/>
                    <a:gd name="T24" fmla="*/ 36 w 36"/>
                    <a:gd name="T25" fmla="*/ 10 h 22"/>
                    <a:gd name="T26" fmla="*/ 36 w 36"/>
                    <a:gd name="T27" fmla="*/ 10 h 2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6"/>
                    <a:gd name="T43" fmla="*/ 0 h 22"/>
                    <a:gd name="T44" fmla="*/ 36 w 36"/>
                    <a:gd name="T45" fmla="*/ 22 h 2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6" h="22">
                      <a:moveTo>
                        <a:pt x="36" y="10"/>
                      </a:moveTo>
                      <a:lnTo>
                        <a:pt x="36" y="10"/>
                      </a:lnTo>
                      <a:lnTo>
                        <a:pt x="24" y="10"/>
                      </a:ln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" y="12"/>
                      </a:lnTo>
                      <a:lnTo>
                        <a:pt x="4" y="16"/>
                      </a:lnTo>
                      <a:lnTo>
                        <a:pt x="8" y="20"/>
                      </a:lnTo>
                      <a:lnTo>
                        <a:pt x="16" y="22"/>
                      </a:lnTo>
                      <a:lnTo>
                        <a:pt x="24" y="18"/>
                      </a:lnTo>
                      <a:lnTo>
                        <a:pt x="3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35" name="Freeform 328"/>
                <p:cNvSpPr>
                  <a:spLocks/>
                </p:cNvSpPr>
                <p:nvPr/>
              </p:nvSpPr>
              <p:spPr bwMode="auto">
                <a:xfrm>
                  <a:off x="2895" y="1684"/>
                  <a:ext cx="88" cy="76"/>
                </a:xfrm>
                <a:custGeom>
                  <a:avLst/>
                  <a:gdLst>
                    <a:gd name="T0" fmla="*/ 84 w 88"/>
                    <a:gd name="T1" fmla="*/ 60 h 76"/>
                    <a:gd name="T2" fmla="*/ 84 w 88"/>
                    <a:gd name="T3" fmla="*/ 58 h 76"/>
                    <a:gd name="T4" fmla="*/ 88 w 88"/>
                    <a:gd name="T5" fmla="*/ 50 h 76"/>
                    <a:gd name="T6" fmla="*/ 86 w 88"/>
                    <a:gd name="T7" fmla="*/ 44 h 76"/>
                    <a:gd name="T8" fmla="*/ 86 w 88"/>
                    <a:gd name="T9" fmla="*/ 40 h 76"/>
                    <a:gd name="T10" fmla="*/ 84 w 88"/>
                    <a:gd name="T11" fmla="*/ 34 h 76"/>
                    <a:gd name="T12" fmla="*/ 84 w 88"/>
                    <a:gd name="T13" fmla="*/ 30 h 76"/>
                    <a:gd name="T14" fmla="*/ 80 w 88"/>
                    <a:gd name="T15" fmla="*/ 24 h 76"/>
                    <a:gd name="T16" fmla="*/ 76 w 88"/>
                    <a:gd name="T17" fmla="*/ 18 h 76"/>
                    <a:gd name="T18" fmla="*/ 72 w 88"/>
                    <a:gd name="T19" fmla="*/ 16 h 76"/>
                    <a:gd name="T20" fmla="*/ 68 w 88"/>
                    <a:gd name="T21" fmla="*/ 12 h 76"/>
                    <a:gd name="T22" fmla="*/ 62 w 88"/>
                    <a:gd name="T23" fmla="*/ 8 h 76"/>
                    <a:gd name="T24" fmla="*/ 58 w 88"/>
                    <a:gd name="T25" fmla="*/ 4 h 76"/>
                    <a:gd name="T26" fmla="*/ 50 w 88"/>
                    <a:gd name="T27" fmla="*/ 4 h 76"/>
                    <a:gd name="T28" fmla="*/ 48 w 88"/>
                    <a:gd name="T29" fmla="*/ 4 h 76"/>
                    <a:gd name="T30" fmla="*/ 40 w 88"/>
                    <a:gd name="T31" fmla="*/ 2 h 76"/>
                    <a:gd name="T32" fmla="*/ 38 w 88"/>
                    <a:gd name="T33" fmla="*/ 2 h 76"/>
                    <a:gd name="T34" fmla="*/ 32 w 88"/>
                    <a:gd name="T35" fmla="*/ 0 h 76"/>
                    <a:gd name="T36" fmla="*/ 26 w 88"/>
                    <a:gd name="T37" fmla="*/ 2 h 76"/>
                    <a:gd name="T38" fmla="*/ 22 w 88"/>
                    <a:gd name="T39" fmla="*/ 0 h 76"/>
                    <a:gd name="T40" fmla="*/ 16 w 88"/>
                    <a:gd name="T41" fmla="*/ 0 h 76"/>
                    <a:gd name="T42" fmla="*/ 6 w 88"/>
                    <a:gd name="T43" fmla="*/ 2 h 76"/>
                    <a:gd name="T44" fmla="*/ 4 w 88"/>
                    <a:gd name="T45" fmla="*/ 8 h 76"/>
                    <a:gd name="T46" fmla="*/ 0 w 88"/>
                    <a:gd name="T47" fmla="*/ 12 h 76"/>
                    <a:gd name="T48" fmla="*/ 0 w 88"/>
                    <a:gd name="T49" fmla="*/ 12 h 76"/>
                    <a:gd name="T50" fmla="*/ 6 w 88"/>
                    <a:gd name="T51" fmla="*/ 14 h 76"/>
                    <a:gd name="T52" fmla="*/ 12 w 88"/>
                    <a:gd name="T53" fmla="*/ 16 h 76"/>
                    <a:gd name="T54" fmla="*/ 16 w 88"/>
                    <a:gd name="T55" fmla="*/ 16 h 76"/>
                    <a:gd name="T56" fmla="*/ 28 w 88"/>
                    <a:gd name="T57" fmla="*/ 14 h 76"/>
                    <a:gd name="T58" fmla="*/ 30 w 88"/>
                    <a:gd name="T59" fmla="*/ 16 h 76"/>
                    <a:gd name="T60" fmla="*/ 38 w 88"/>
                    <a:gd name="T61" fmla="*/ 16 h 76"/>
                    <a:gd name="T62" fmla="*/ 44 w 88"/>
                    <a:gd name="T63" fmla="*/ 16 h 76"/>
                    <a:gd name="T64" fmla="*/ 50 w 88"/>
                    <a:gd name="T65" fmla="*/ 20 h 76"/>
                    <a:gd name="T66" fmla="*/ 52 w 88"/>
                    <a:gd name="T67" fmla="*/ 24 h 76"/>
                    <a:gd name="T68" fmla="*/ 54 w 88"/>
                    <a:gd name="T69" fmla="*/ 28 h 76"/>
                    <a:gd name="T70" fmla="*/ 56 w 88"/>
                    <a:gd name="T71" fmla="*/ 32 h 76"/>
                    <a:gd name="T72" fmla="*/ 60 w 88"/>
                    <a:gd name="T73" fmla="*/ 36 h 76"/>
                    <a:gd name="T74" fmla="*/ 64 w 88"/>
                    <a:gd name="T75" fmla="*/ 38 h 76"/>
                    <a:gd name="T76" fmla="*/ 62 w 88"/>
                    <a:gd name="T77" fmla="*/ 42 h 76"/>
                    <a:gd name="T78" fmla="*/ 62 w 88"/>
                    <a:gd name="T79" fmla="*/ 52 h 76"/>
                    <a:gd name="T80" fmla="*/ 62 w 88"/>
                    <a:gd name="T81" fmla="*/ 64 h 76"/>
                    <a:gd name="T82" fmla="*/ 58 w 88"/>
                    <a:gd name="T83" fmla="*/ 72 h 76"/>
                    <a:gd name="T84" fmla="*/ 64 w 88"/>
                    <a:gd name="T85" fmla="*/ 76 h 76"/>
                    <a:gd name="T86" fmla="*/ 74 w 88"/>
                    <a:gd name="T87" fmla="*/ 74 h 76"/>
                    <a:gd name="T88" fmla="*/ 82 w 88"/>
                    <a:gd name="T89" fmla="*/ 62 h 7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88"/>
                    <a:gd name="T136" fmla="*/ 0 h 76"/>
                    <a:gd name="T137" fmla="*/ 88 w 88"/>
                    <a:gd name="T138" fmla="*/ 76 h 7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88" h="76">
                      <a:moveTo>
                        <a:pt x="82" y="62"/>
                      </a:moveTo>
                      <a:lnTo>
                        <a:pt x="82" y="62"/>
                      </a:lnTo>
                      <a:lnTo>
                        <a:pt x="84" y="60"/>
                      </a:lnTo>
                      <a:lnTo>
                        <a:pt x="84" y="58"/>
                      </a:lnTo>
                      <a:lnTo>
                        <a:pt x="86" y="56"/>
                      </a:lnTo>
                      <a:lnTo>
                        <a:pt x="88" y="50"/>
                      </a:lnTo>
                      <a:lnTo>
                        <a:pt x="86" y="46"/>
                      </a:lnTo>
                      <a:lnTo>
                        <a:pt x="86" y="44"/>
                      </a:lnTo>
                      <a:lnTo>
                        <a:pt x="86" y="40"/>
                      </a:lnTo>
                      <a:lnTo>
                        <a:pt x="86" y="36"/>
                      </a:lnTo>
                      <a:lnTo>
                        <a:pt x="84" y="34"/>
                      </a:lnTo>
                      <a:lnTo>
                        <a:pt x="84" y="30"/>
                      </a:lnTo>
                      <a:lnTo>
                        <a:pt x="82" y="26"/>
                      </a:lnTo>
                      <a:lnTo>
                        <a:pt x="80" y="24"/>
                      </a:lnTo>
                      <a:lnTo>
                        <a:pt x="78" y="24"/>
                      </a:lnTo>
                      <a:lnTo>
                        <a:pt x="76" y="18"/>
                      </a:lnTo>
                      <a:lnTo>
                        <a:pt x="72" y="16"/>
                      </a:lnTo>
                      <a:lnTo>
                        <a:pt x="70" y="12"/>
                      </a:lnTo>
                      <a:lnTo>
                        <a:pt x="68" y="12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8" y="4"/>
                      </a:lnTo>
                      <a:lnTo>
                        <a:pt x="54" y="4"/>
                      </a:lnTo>
                      <a:lnTo>
                        <a:pt x="50" y="4"/>
                      </a:lnTo>
                      <a:lnTo>
                        <a:pt x="48" y="4"/>
                      </a:lnTo>
                      <a:lnTo>
                        <a:pt x="44" y="2"/>
                      </a:lnTo>
                      <a:lnTo>
                        <a:pt x="40" y="2"/>
                      </a:lnTo>
                      <a:lnTo>
                        <a:pt x="38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0"/>
                      </a:lnTo>
                      <a:lnTo>
                        <a:pt x="26" y="2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4" y="8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4" y="14"/>
                      </a:lnTo>
                      <a:lnTo>
                        <a:pt x="6" y="14"/>
                      </a:lnTo>
                      <a:lnTo>
                        <a:pt x="8" y="14"/>
                      </a:lnTo>
                      <a:lnTo>
                        <a:pt x="12" y="16"/>
                      </a:lnTo>
                      <a:lnTo>
                        <a:pt x="16" y="16"/>
                      </a:lnTo>
                      <a:lnTo>
                        <a:pt x="18" y="16"/>
                      </a:lnTo>
                      <a:lnTo>
                        <a:pt x="28" y="14"/>
                      </a:lnTo>
                      <a:lnTo>
                        <a:pt x="30" y="16"/>
                      </a:lnTo>
                      <a:lnTo>
                        <a:pt x="34" y="14"/>
                      </a:lnTo>
                      <a:lnTo>
                        <a:pt x="38" y="16"/>
                      </a:lnTo>
                      <a:lnTo>
                        <a:pt x="44" y="16"/>
                      </a:lnTo>
                      <a:lnTo>
                        <a:pt x="48" y="18"/>
                      </a:lnTo>
                      <a:lnTo>
                        <a:pt x="50" y="20"/>
                      </a:lnTo>
                      <a:lnTo>
                        <a:pt x="50" y="24"/>
                      </a:lnTo>
                      <a:lnTo>
                        <a:pt x="52" y="24"/>
                      </a:lnTo>
                      <a:lnTo>
                        <a:pt x="54" y="24"/>
                      </a:lnTo>
                      <a:lnTo>
                        <a:pt x="54" y="28"/>
                      </a:lnTo>
                      <a:lnTo>
                        <a:pt x="54" y="30"/>
                      </a:lnTo>
                      <a:lnTo>
                        <a:pt x="56" y="32"/>
                      </a:lnTo>
                      <a:lnTo>
                        <a:pt x="58" y="34"/>
                      </a:lnTo>
                      <a:lnTo>
                        <a:pt x="60" y="36"/>
                      </a:lnTo>
                      <a:lnTo>
                        <a:pt x="62" y="36"/>
                      </a:lnTo>
                      <a:lnTo>
                        <a:pt x="64" y="38"/>
                      </a:lnTo>
                      <a:lnTo>
                        <a:pt x="62" y="40"/>
                      </a:lnTo>
                      <a:lnTo>
                        <a:pt x="62" y="42"/>
                      </a:lnTo>
                      <a:lnTo>
                        <a:pt x="62" y="48"/>
                      </a:lnTo>
                      <a:lnTo>
                        <a:pt x="62" y="52"/>
                      </a:lnTo>
                      <a:lnTo>
                        <a:pt x="62" y="64"/>
                      </a:lnTo>
                      <a:lnTo>
                        <a:pt x="60" y="68"/>
                      </a:lnTo>
                      <a:lnTo>
                        <a:pt x="58" y="72"/>
                      </a:lnTo>
                      <a:lnTo>
                        <a:pt x="58" y="74"/>
                      </a:lnTo>
                      <a:lnTo>
                        <a:pt x="60" y="76"/>
                      </a:lnTo>
                      <a:lnTo>
                        <a:pt x="64" y="76"/>
                      </a:lnTo>
                      <a:lnTo>
                        <a:pt x="70" y="76"/>
                      </a:lnTo>
                      <a:lnTo>
                        <a:pt x="74" y="74"/>
                      </a:lnTo>
                      <a:lnTo>
                        <a:pt x="78" y="70"/>
                      </a:lnTo>
                      <a:lnTo>
                        <a:pt x="82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36" name="Freeform 329"/>
                <p:cNvSpPr>
                  <a:spLocks/>
                </p:cNvSpPr>
                <p:nvPr/>
              </p:nvSpPr>
              <p:spPr bwMode="auto">
                <a:xfrm>
                  <a:off x="2955" y="1748"/>
                  <a:ext cx="22" cy="24"/>
                </a:xfrm>
                <a:custGeom>
                  <a:avLst/>
                  <a:gdLst>
                    <a:gd name="T0" fmla="*/ 2 w 22"/>
                    <a:gd name="T1" fmla="*/ 12 h 24"/>
                    <a:gd name="T2" fmla="*/ 2 w 22"/>
                    <a:gd name="T3" fmla="*/ 12 h 24"/>
                    <a:gd name="T4" fmla="*/ 4 w 22"/>
                    <a:gd name="T5" fmla="*/ 8 h 24"/>
                    <a:gd name="T6" fmla="*/ 8 w 22"/>
                    <a:gd name="T7" fmla="*/ 2 h 24"/>
                    <a:gd name="T8" fmla="*/ 12 w 22"/>
                    <a:gd name="T9" fmla="*/ 0 h 24"/>
                    <a:gd name="T10" fmla="*/ 14 w 22"/>
                    <a:gd name="T11" fmla="*/ 0 h 24"/>
                    <a:gd name="T12" fmla="*/ 18 w 22"/>
                    <a:gd name="T13" fmla="*/ 0 h 24"/>
                    <a:gd name="T14" fmla="*/ 22 w 22"/>
                    <a:gd name="T15" fmla="*/ 4 h 24"/>
                    <a:gd name="T16" fmla="*/ 22 w 22"/>
                    <a:gd name="T17" fmla="*/ 4 h 24"/>
                    <a:gd name="T18" fmla="*/ 22 w 22"/>
                    <a:gd name="T19" fmla="*/ 8 h 24"/>
                    <a:gd name="T20" fmla="*/ 16 w 22"/>
                    <a:gd name="T21" fmla="*/ 16 h 24"/>
                    <a:gd name="T22" fmla="*/ 16 w 22"/>
                    <a:gd name="T23" fmla="*/ 16 h 24"/>
                    <a:gd name="T24" fmla="*/ 10 w 22"/>
                    <a:gd name="T25" fmla="*/ 20 h 24"/>
                    <a:gd name="T26" fmla="*/ 6 w 22"/>
                    <a:gd name="T27" fmla="*/ 24 h 24"/>
                    <a:gd name="T28" fmla="*/ 2 w 22"/>
                    <a:gd name="T29" fmla="*/ 22 h 24"/>
                    <a:gd name="T30" fmla="*/ 0 w 22"/>
                    <a:gd name="T31" fmla="*/ 18 h 24"/>
                    <a:gd name="T32" fmla="*/ 2 w 22"/>
                    <a:gd name="T33" fmla="*/ 12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"/>
                    <a:gd name="T52" fmla="*/ 0 h 24"/>
                    <a:gd name="T53" fmla="*/ 22 w 22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" h="24">
                      <a:moveTo>
                        <a:pt x="2" y="12"/>
                      </a:moveTo>
                      <a:lnTo>
                        <a:pt x="2" y="12"/>
                      </a:lnTo>
                      <a:lnTo>
                        <a:pt x="4" y="8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16" y="16"/>
                      </a:lnTo>
                      <a:lnTo>
                        <a:pt x="10" y="20"/>
                      </a:lnTo>
                      <a:lnTo>
                        <a:pt x="6" y="24"/>
                      </a:lnTo>
                      <a:lnTo>
                        <a:pt x="2" y="22"/>
                      </a:lnTo>
                      <a:lnTo>
                        <a:pt x="0" y="18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6261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37" name="Freeform 330"/>
                <p:cNvSpPr>
                  <a:spLocks/>
                </p:cNvSpPr>
                <p:nvPr/>
              </p:nvSpPr>
              <p:spPr bwMode="auto">
                <a:xfrm>
                  <a:off x="2953" y="1750"/>
                  <a:ext cx="20" cy="20"/>
                </a:xfrm>
                <a:custGeom>
                  <a:avLst/>
                  <a:gdLst>
                    <a:gd name="T0" fmla="*/ 4 w 20"/>
                    <a:gd name="T1" fmla="*/ 10 h 20"/>
                    <a:gd name="T2" fmla="*/ 4 w 20"/>
                    <a:gd name="T3" fmla="*/ 10 h 20"/>
                    <a:gd name="T4" fmla="*/ 6 w 20"/>
                    <a:gd name="T5" fmla="*/ 6 h 20"/>
                    <a:gd name="T6" fmla="*/ 10 w 20"/>
                    <a:gd name="T7" fmla="*/ 2 h 20"/>
                    <a:gd name="T8" fmla="*/ 12 w 20"/>
                    <a:gd name="T9" fmla="*/ 0 h 20"/>
                    <a:gd name="T10" fmla="*/ 16 w 20"/>
                    <a:gd name="T11" fmla="*/ 0 h 20"/>
                    <a:gd name="T12" fmla="*/ 18 w 20"/>
                    <a:gd name="T13" fmla="*/ 0 h 20"/>
                    <a:gd name="T14" fmla="*/ 20 w 20"/>
                    <a:gd name="T15" fmla="*/ 4 h 20"/>
                    <a:gd name="T16" fmla="*/ 20 w 20"/>
                    <a:gd name="T17" fmla="*/ 4 h 20"/>
                    <a:gd name="T18" fmla="*/ 20 w 20"/>
                    <a:gd name="T19" fmla="*/ 6 h 20"/>
                    <a:gd name="T20" fmla="*/ 20 w 20"/>
                    <a:gd name="T21" fmla="*/ 8 h 20"/>
                    <a:gd name="T22" fmla="*/ 14 w 20"/>
                    <a:gd name="T23" fmla="*/ 14 h 20"/>
                    <a:gd name="T24" fmla="*/ 14 w 20"/>
                    <a:gd name="T25" fmla="*/ 14 h 20"/>
                    <a:gd name="T26" fmla="*/ 8 w 20"/>
                    <a:gd name="T27" fmla="*/ 20 h 20"/>
                    <a:gd name="T28" fmla="*/ 4 w 20"/>
                    <a:gd name="T29" fmla="*/ 20 h 20"/>
                    <a:gd name="T30" fmla="*/ 0 w 20"/>
                    <a:gd name="T31" fmla="*/ 18 h 20"/>
                    <a:gd name="T32" fmla="*/ 4 w 20"/>
                    <a:gd name="T33" fmla="*/ 1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"/>
                    <a:gd name="T52" fmla="*/ 0 h 20"/>
                    <a:gd name="T53" fmla="*/ 20 w 20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" h="20">
                      <a:moveTo>
                        <a:pt x="4" y="10"/>
                      </a:moveTo>
                      <a:lnTo>
                        <a:pt x="4" y="10"/>
                      </a:lnTo>
                      <a:lnTo>
                        <a:pt x="6" y="6"/>
                      </a:lnTo>
                      <a:lnTo>
                        <a:pt x="10" y="2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4"/>
                      </a:lnTo>
                      <a:lnTo>
                        <a:pt x="20" y="6"/>
                      </a:lnTo>
                      <a:lnTo>
                        <a:pt x="20" y="8"/>
                      </a:lnTo>
                      <a:lnTo>
                        <a:pt x="14" y="14"/>
                      </a:lnTo>
                      <a:lnTo>
                        <a:pt x="8" y="20"/>
                      </a:lnTo>
                      <a:lnTo>
                        <a:pt x="4" y="20"/>
                      </a:lnTo>
                      <a:lnTo>
                        <a:pt x="0" y="18"/>
                      </a:lnTo>
                      <a:lnTo>
                        <a:pt x="4" y="10"/>
                      </a:lnTo>
                      <a:close/>
                    </a:path>
                  </a:pathLst>
                </a:custGeom>
                <a:solidFill>
                  <a:srgbClr val="807E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38" name="Freeform 331"/>
                <p:cNvSpPr>
                  <a:spLocks/>
                </p:cNvSpPr>
                <p:nvPr/>
              </p:nvSpPr>
              <p:spPr bwMode="auto">
                <a:xfrm>
                  <a:off x="2957" y="1752"/>
                  <a:ext cx="16" cy="14"/>
                </a:xfrm>
                <a:custGeom>
                  <a:avLst/>
                  <a:gdLst>
                    <a:gd name="T0" fmla="*/ 16 w 16"/>
                    <a:gd name="T1" fmla="*/ 4 h 14"/>
                    <a:gd name="T2" fmla="*/ 16 w 16"/>
                    <a:gd name="T3" fmla="*/ 4 h 14"/>
                    <a:gd name="T4" fmla="*/ 12 w 16"/>
                    <a:gd name="T5" fmla="*/ 0 h 14"/>
                    <a:gd name="T6" fmla="*/ 10 w 16"/>
                    <a:gd name="T7" fmla="*/ 2 h 14"/>
                    <a:gd name="T8" fmla="*/ 10 w 16"/>
                    <a:gd name="T9" fmla="*/ 2 h 14"/>
                    <a:gd name="T10" fmla="*/ 4 w 16"/>
                    <a:gd name="T11" fmla="*/ 6 h 14"/>
                    <a:gd name="T12" fmla="*/ 0 w 16"/>
                    <a:gd name="T13" fmla="*/ 12 h 14"/>
                    <a:gd name="T14" fmla="*/ 0 w 16"/>
                    <a:gd name="T15" fmla="*/ 12 h 14"/>
                    <a:gd name="T16" fmla="*/ 0 w 16"/>
                    <a:gd name="T17" fmla="*/ 14 h 14"/>
                    <a:gd name="T18" fmla="*/ 0 w 16"/>
                    <a:gd name="T19" fmla="*/ 14 h 14"/>
                    <a:gd name="T20" fmla="*/ 2 w 16"/>
                    <a:gd name="T21" fmla="*/ 14 h 14"/>
                    <a:gd name="T22" fmla="*/ 2 w 16"/>
                    <a:gd name="T23" fmla="*/ 14 h 14"/>
                    <a:gd name="T24" fmla="*/ 4 w 16"/>
                    <a:gd name="T25" fmla="*/ 8 h 14"/>
                    <a:gd name="T26" fmla="*/ 8 w 16"/>
                    <a:gd name="T27" fmla="*/ 4 h 14"/>
                    <a:gd name="T28" fmla="*/ 8 w 16"/>
                    <a:gd name="T29" fmla="*/ 4 h 14"/>
                    <a:gd name="T30" fmla="*/ 12 w 16"/>
                    <a:gd name="T31" fmla="*/ 2 h 14"/>
                    <a:gd name="T32" fmla="*/ 14 w 16"/>
                    <a:gd name="T33" fmla="*/ 6 h 14"/>
                    <a:gd name="T34" fmla="*/ 14 w 16"/>
                    <a:gd name="T35" fmla="*/ 6 h 14"/>
                    <a:gd name="T36" fmla="*/ 16 w 16"/>
                    <a:gd name="T37" fmla="*/ 6 h 14"/>
                    <a:gd name="T38" fmla="*/ 16 w 16"/>
                    <a:gd name="T39" fmla="*/ 6 h 14"/>
                    <a:gd name="T40" fmla="*/ 16 w 16"/>
                    <a:gd name="T41" fmla="*/ 4 h 14"/>
                    <a:gd name="T42" fmla="*/ 16 w 16"/>
                    <a:gd name="T43" fmla="*/ 4 h 1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6"/>
                    <a:gd name="T67" fmla="*/ 0 h 14"/>
                    <a:gd name="T68" fmla="*/ 16 w 16"/>
                    <a:gd name="T69" fmla="*/ 14 h 1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6" h="14">
                      <a:moveTo>
                        <a:pt x="16" y="4"/>
                      </a:moveTo>
                      <a:lnTo>
                        <a:pt x="16" y="4"/>
                      </a:lnTo>
                      <a:lnTo>
                        <a:pt x="12" y="0"/>
                      </a:lnTo>
                      <a:lnTo>
                        <a:pt x="10" y="2"/>
                      </a:lnTo>
                      <a:lnTo>
                        <a:pt x="4" y="6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4" y="8"/>
                      </a:lnTo>
                      <a:lnTo>
                        <a:pt x="8" y="4"/>
                      </a:lnTo>
                      <a:lnTo>
                        <a:pt x="12" y="2"/>
                      </a:lnTo>
                      <a:lnTo>
                        <a:pt x="14" y="6"/>
                      </a:lnTo>
                      <a:lnTo>
                        <a:pt x="16" y="6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solidFill>
                  <a:srgbClr val="6261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39" name="Freeform 332"/>
                <p:cNvSpPr>
                  <a:spLocks/>
                </p:cNvSpPr>
                <p:nvPr/>
              </p:nvSpPr>
              <p:spPr bwMode="auto">
                <a:xfrm>
                  <a:off x="2959" y="1760"/>
                  <a:ext cx="4" cy="4"/>
                </a:xfrm>
                <a:custGeom>
                  <a:avLst/>
                  <a:gdLst>
                    <a:gd name="T0" fmla="*/ 2 w 4"/>
                    <a:gd name="T1" fmla="*/ 2 h 4"/>
                    <a:gd name="T2" fmla="*/ 2 w 4"/>
                    <a:gd name="T3" fmla="*/ 2 h 4"/>
                    <a:gd name="T4" fmla="*/ 2 w 4"/>
                    <a:gd name="T5" fmla="*/ 2 h 4"/>
                    <a:gd name="T6" fmla="*/ 4 w 4"/>
                    <a:gd name="T7" fmla="*/ 4 h 4"/>
                    <a:gd name="T8" fmla="*/ 4 w 4"/>
                    <a:gd name="T9" fmla="*/ 4 h 4"/>
                    <a:gd name="T10" fmla="*/ 4 w 4"/>
                    <a:gd name="T11" fmla="*/ 4 h 4"/>
                    <a:gd name="T12" fmla="*/ 4 w 4"/>
                    <a:gd name="T13" fmla="*/ 4 h 4"/>
                    <a:gd name="T14" fmla="*/ 4 w 4"/>
                    <a:gd name="T15" fmla="*/ 4 h 4"/>
                    <a:gd name="T16" fmla="*/ 4 w 4"/>
                    <a:gd name="T17" fmla="*/ 4 h 4"/>
                    <a:gd name="T18" fmla="*/ 4 w 4"/>
                    <a:gd name="T19" fmla="*/ 0 h 4"/>
                    <a:gd name="T20" fmla="*/ 2 w 4"/>
                    <a:gd name="T21" fmla="*/ 0 h 4"/>
                    <a:gd name="T22" fmla="*/ 2 w 4"/>
                    <a:gd name="T23" fmla="*/ 0 h 4"/>
                    <a:gd name="T24" fmla="*/ 0 w 4"/>
                    <a:gd name="T25" fmla="*/ 2 h 4"/>
                    <a:gd name="T26" fmla="*/ 0 w 4"/>
                    <a:gd name="T27" fmla="*/ 2 h 4"/>
                    <a:gd name="T28" fmla="*/ 2 w 4"/>
                    <a:gd name="T29" fmla="*/ 2 h 4"/>
                    <a:gd name="T30" fmla="*/ 2 w 4"/>
                    <a:gd name="T31" fmla="*/ 2 h 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"/>
                    <a:gd name="T49" fmla="*/ 0 h 4"/>
                    <a:gd name="T50" fmla="*/ 4 w 4"/>
                    <a:gd name="T51" fmla="*/ 4 h 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" h="4"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846C4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40" name="Freeform 333"/>
                <p:cNvSpPr>
                  <a:spLocks/>
                </p:cNvSpPr>
                <p:nvPr/>
              </p:nvSpPr>
              <p:spPr bwMode="auto">
                <a:xfrm>
                  <a:off x="2889" y="1744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1"/>
                    <a:gd name="T26" fmla="*/ 1 w 1"/>
                    <a:gd name="T27" fmla="*/ 1 h 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41" name="Freeform 334"/>
                <p:cNvSpPr>
                  <a:spLocks/>
                </p:cNvSpPr>
                <p:nvPr/>
              </p:nvSpPr>
              <p:spPr bwMode="auto">
                <a:xfrm>
                  <a:off x="2871" y="1716"/>
                  <a:ext cx="28" cy="60"/>
                </a:xfrm>
                <a:custGeom>
                  <a:avLst/>
                  <a:gdLst>
                    <a:gd name="T0" fmla="*/ 10 w 28"/>
                    <a:gd name="T1" fmla="*/ 60 h 60"/>
                    <a:gd name="T2" fmla="*/ 10 w 28"/>
                    <a:gd name="T3" fmla="*/ 60 h 60"/>
                    <a:gd name="T4" fmla="*/ 4 w 28"/>
                    <a:gd name="T5" fmla="*/ 56 h 60"/>
                    <a:gd name="T6" fmla="*/ 2 w 28"/>
                    <a:gd name="T7" fmla="*/ 52 h 60"/>
                    <a:gd name="T8" fmla="*/ 0 w 28"/>
                    <a:gd name="T9" fmla="*/ 46 h 60"/>
                    <a:gd name="T10" fmla="*/ 0 w 28"/>
                    <a:gd name="T11" fmla="*/ 46 h 60"/>
                    <a:gd name="T12" fmla="*/ 4 w 28"/>
                    <a:gd name="T13" fmla="*/ 44 h 60"/>
                    <a:gd name="T14" fmla="*/ 12 w 28"/>
                    <a:gd name="T15" fmla="*/ 36 h 60"/>
                    <a:gd name="T16" fmla="*/ 16 w 28"/>
                    <a:gd name="T17" fmla="*/ 30 h 60"/>
                    <a:gd name="T18" fmla="*/ 18 w 28"/>
                    <a:gd name="T19" fmla="*/ 24 h 60"/>
                    <a:gd name="T20" fmla="*/ 20 w 28"/>
                    <a:gd name="T21" fmla="*/ 18 h 60"/>
                    <a:gd name="T22" fmla="*/ 20 w 28"/>
                    <a:gd name="T23" fmla="*/ 10 h 60"/>
                    <a:gd name="T24" fmla="*/ 20 w 28"/>
                    <a:gd name="T25" fmla="*/ 10 h 60"/>
                    <a:gd name="T26" fmla="*/ 16 w 28"/>
                    <a:gd name="T27" fmla="*/ 4 h 60"/>
                    <a:gd name="T28" fmla="*/ 12 w 28"/>
                    <a:gd name="T29" fmla="*/ 0 h 60"/>
                    <a:gd name="T30" fmla="*/ 12 w 28"/>
                    <a:gd name="T31" fmla="*/ 0 h 60"/>
                    <a:gd name="T32" fmla="*/ 16 w 28"/>
                    <a:gd name="T33" fmla="*/ 2 h 60"/>
                    <a:gd name="T34" fmla="*/ 20 w 28"/>
                    <a:gd name="T35" fmla="*/ 6 h 60"/>
                    <a:gd name="T36" fmla="*/ 22 w 28"/>
                    <a:gd name="T37" fmla="*/ 10 h 60"/>
                    <a:gd name="T38" fmla="*/ 22 w 28"/>
                    <a:gd name="T39" fmla="*/ 10 h 60"/>
                    <a:gd name="T40" fmla="*/ 24 w 28"/>
                    <a:gd name="T41" fmla="*/ 16 h 60"/>
                    <a:gd name="T42" fmla="*/ 24 w 28"/>
                    <a:gd name="T43" fmla="*/ 22 h 60"/>
                    <a:gd name="T44" fmla="*/ 20 w 28"/>
                    <a:gd name="T45" fmla="*/ 28 h 60"/>
                    <a:gd name="T46" fmla="*/ 16 w 28"/>
                    <a:gd name="T47" fmla="*/ 34 h 60"/>
                    <a:gd name="T48" fmla="*/ 10 w 28"/>
                    <a:gd name="T49" fmla="*/ 44 h 60"/>
                    <a:gd name="T50" fmla="*/ 6 w 28"/>
                    <a:gd name="T51" fmla="*/ 48 h 60"/>
                    <a:gd name="T52" fmla="*/ 6 w 28"/>
                    <a:gd name="T53" fmla="*/ 48 h 60"/>
                    <a:gd name="T54" fmla="*/ 6 w 28"/>
                    <a:gd name="T55" fmla="*/ 50 h 60"/>
                    <a:gd name="T56" fmla="*/ 10 w 28"/>
                    <a:gd name="T57" fmla="*/ 54 h 60"/>
                    <a:gd name="T58" fmla="*/ 10 w 28"/>
                    <a:gd name="T59" fmla="*/ 54 h 60"/>
                    <a:gd name="T60" fmla="*/ 14 w 28"/>
                    <a:gd name="T61" fmla="*/ 56 h 60"/>
                    <a:gd name="T62" fmla="*/ 20 w 28"/>
                    <a:gd name="T63" fmla="*/ 56 h 60"/>
                    <a:gd name="T64" fmla="*/ 28 w 28"/>
                    <a:gd name="T65" fmla="*/ 54 h 60"/>
                    <a:gd name="T66" fmla="*/ 28 w 28"/>
                    <a:gd name="T67" fmla="*/ 54 h 60"/>
                    <a:gd name="T68" fmla="*/ 22 w 28"/>
                    <a:gd name="T69" fmla="*/ 58 h 60"/>
                    <a:gd name="T70" fmla="*/ 16 w 28"/>
                    <a:gd name="T71" fmla="*/ 60 h 60"/>
                    <a:gd name="T72" fmla="*/ 10 w 28"/>
                    <a:gd name="T73" fmla="*/ 60 h 60"/>
                    <a:gd name="T74" fmla="*/ 10 w 28"/>
                    <a:gd name="T75" fmla="*/ 60 h 6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8"/>
                    <a:gd name="T115" fmla="*/ 0 h 60"/>
                    <a:gd name="T116" fmla="*/ 28 w 28"/>
                    <a:gd name="T117" fmla="*/ 60 h 6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8" h="60">
                      <a:moveTo>
                        <a:pt x="10" y="60"/>
                      </a:moveTo>
                      <a:lnTo>
                        <a:pt x="10" y="60"/>
                      </a:lnTo>
                      <a:lnTo>
                        <a:pt x="4" y="56"/>
                      </a:lnTo>
                      <a:lnTo>
                        <a:pt x="2" y="52"/>
                      </a:lnTo>
                      <a:lnTo>
                        <a:pt x="0" y="46"/>
                      </a:lnTo>
                      <a:lnTo>
                        <a:pt x="4" y="44"/>
                      </a:lnTo>
                      <a:lnTo>
                        <a:pt x="12" y="36"/>
                      </a:lnTo>
                      <a:lnTo>
                        <a:pt x="16" y="30"/>
                      </a:lnTo>
                      <a:lnTo>
                        <a:pt x="18" y="24"/>
                      </a:lnTo>
                      <a:lnTo>
                        <a:pt x="20" y="18"/>
                      </a:lnTo>
                      <a:lnTo>
                        <a:pt x="20" y="10"/>
                      </a:lnTo>
                      <a:lnTo>
                        <a:pt x="16" y="4"/>
                      </a:lnTo>
                      <a:lnTo>
                        <a:pt x="12" y="0"/>
                      </a:lnTo>
                      <a:lnTo>
                        <a:pt x="16" y="2"/>
                      </a:lnTo>
                      <a:lnTo>
                        <a:pt x="20" y="6"/>
                      </a:lnTo>
                      <a:lnTo>
                        <a:pt x="22" y="10"/>
                      </a:lnTo>
                      <a:lnTo>
                        <a:pt x="24" y="16"/>
                      </a:lnTo>
                      <a:lnTo>
                        <a:pt x="24" y="22"/>
                      </a:lnTo>
                      <a:lnTo>
                        <a:pt x="20" y="28"/>
                      </a:lnTo>
                      <a:lnTo>
                        <a:pt x="16" y="34"/>
                      </a:lnTo>
                      <a:lnTo>
                        <a:pt x="10" y="44"/>
                      </a:lnTo>
                      <a:lnTo>
                        <a:pt x="6" y="48"/>
                      </a:lnTo>
                      <a:lnTo>
                        <a:pt x="6" y="50"/>
                      </a:lnTo>
                      <a:lnTo>
                        <a:pt x="10" y="54"/>
                      </a:lnTo>
                      <a:lnTo>
                        <a:pt x="14" y="56"/>
                      </a:lnTo>
                      <a:lnTo>
                        <a:pt x="20" y="56"/>
                      </a:lnTo>
                      <a:lnTo>
                        <a:pt x="28" y="54"/>
                      </a:lnTo>
                      <a:lnTo>
                        <a:pt x="22" y="58"/>
                      </a:lnTo>
                      <a:lnTo>
                        <a:pt x="16" y="60"/>
                      </a:lnTo>
                      <a:lnTo>
                        <a:pt x="10" y="60"/>
                      </a:lnTo>
                      <a:close/>
                    </a:path>
                  </a:pathLst>
                </a:custGeom>
                <a:solidFill>
                  <a:srgbClr val="6261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42" name="Freeform 335"/>
                <p:cNvSpPr>
                  <a:spLocks/>
                </p:cNvSpPr>
                <p:nvPr/>
              </p:nvSpPr>
              <p:spPr bwMode="auto">
                <a:xfrm>
                  <a:off x="2877" y="1716"/>
                  <a:ext cx="18" cy="12"/>
                </a:xfrm>
                <a:custGeom>
                  <a:avLst/>
                  <a:gdLst>
                    <a:gd name="T0" fmla="*/ 16 w 18"/>
                    <a:gd name="T1" fmla="*/ 4 h 12"/>
                    <a:gd name="T2" fmla="*/ 16 w 18"/>
                    <a:gd name="T3" fmla="*/ 4 h 12"/>
                    <a:gd name="T4" fmla="*/ 12 w 18"/>
                    <a:gd name="T5" fmla="*/ 2 h 12"/>
                    <a:gd name="T6" fmla="*/ 6 w 18"/>
                    <a:gd name="T7" fmla="*/ 0 h 12"/>
                    <a:gd name="T8" fmla="*/ 0 w 18"/>
                    <a:gd name="T9" fmla="*/ 0 h 12"/>
                    <a:gd name="T10" fmla="*/ 0 w 18"/>
                    <a:gd name="T11" fmla="*/ 0 h 12"/>
                    <a:gd name="T12" fmla="*/ 0 w 18"/>
                    <a:gd name="T13" fmla="*/ 4 h 12"/>
                    <a:gd name="T14" fmla="*/ 0 w 18"/>
                    <a:gd name="T15" fmla="*/ 6 h 12"/>
                    <a:gd name="T16" fmla="*/ 2 w 18"/>
                    <a:gd name="T17" fmla="*/ 6 h 12"/>
                    <a:gd name="T18" fmla="*/ 2 w 18"/>
                    <a:gd name="T19" fmla="*/ 6 h 12"/>
                    <a:gd name="T20" fmla="*/ 8 w 18"/>
                    <a:gd name="T21" fmla="*/ 6 h 12"/>
                    <a:gd name="T22" fmla="*/ 12 w 18"/>
                    <a:gd name="T23" fmla="*/ 8 h 12"/>
                    <a:gd name="T24" fmla="*/ 18 w 18"/>
                    <a:gd name="T25" fmla="*/ 12 h 12"/>
                    <a:gd name="T26" fmla="*/ 18 w 18"/>
                    <a:gd name="T27" fmla="*/ 12 h 12"/>
                    <a:gd name="T28" fmla="*/ 18 w 18"/>
                    <a:gd name="T29" fmla="*/ 10 h 12"/>
                    <a:gd name="T30" fmla="*/ 18 w 18"/>
                    <a:gd name="T31" fmla="*/ 6 h 12"/>
                    <a:gd name="T32" fmla="*/ 16 w 18"/>
                    <a:gd name="T33" fmla="*/ 4 h 12"/>
                    <a:gd name="T34" fmla="*/ 16 w 18"/>
                    <a:gd name="T35" fmla="*/ 4 h 1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8"/>
                    <a:gd name="T55" fmla="*/ 0 h 12"/>
                    <a:gd name="T56" fmla="*/ 18 w 18"/>
                    <a:gd name="T57" fmla="*/ 12 h 1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8" h="12">
                      <a:moveTo>
                        <a:pt x="16" y="4"/>
                      </a:moveTo>
                      <a:lnTo>
                        <a:pt x="16" y="4"/>
                      </a:lnTo>
                      <a:lnTo>
                        <a:pt x="12" y="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8" y="6"/>
                      </a:lnTo>
                      <a:lnTo>
                        <a:pt x="12" y="8"/>
                      </a:lnTo>
                      <a:lnTo>
                        <a:pt x="18" y="12"/>
                      </a:lnTo>
                      <a:lnTo>
                        <a:pt x="18" y="10"/>
                      </a:lnTo>
                      <a:lnTo>
                        <a:pt x="18" y="6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43" name="Freeform 336"/>
                <p:cNvSpPr>
                  <a:spLocks/>
                </p:cNvSpPr>
                <p:nvPr/>
              </p:nvSpPr>
              <p:spPr bwMode="auto">
                <a:xfrm>
                  <a:off x="2853" y="1660"/>
                  <a:ext cx="146" cy="168"/>
                </a:xfrm>
                <a:custGeom>
                  <a:avLst/>
                  <a:gdLst>
                    <a:gd name="T0" fmla="*/ 88 w 146"/>
                    <a:gd name="T1" fmla="*/ 2 h 168"/>
                    <a:gd name="T2" fmla="*/ 64 w 146"/>
                    <a:gd name="T3" fmla="*/ 2 h 168"/>
                    <a:gd name="T4" fmla="*/ 44 w 146"/>
                    <a:gd name="T5" fmla="*/ 6 h 168"/>
                    <a:gd name="T6" fmla="*/ 30 w 146"/>
                    <a:gd name="T7" fmla="*/ 14 h 168"/>
                    <a:gd name="T8" fmla="*/ 12 w 146"/>
                    <a:gd name="T9" fmla="*/ 36 h 168"/>
                    <a:gd name="T10" fmla="*/ 6 w 146"/>
                    <a:gd name="T11" fmla="*/ 56 h 168"/>
                    <a:gd name="T12" fmla="*/ 10 w 146"/>
                    <a:gd name="T13" fmla="*/ 58 h 168"/>
                    <a:gd name="T14" fmla="*/ 14 w 146"/>
                    <a:gd name="T15" fmla="*/ 60 h 168"/>
                    <a:gd name="T16" fmla="*/ 82 w 146"/>
                    <a:gd name="T17" fmla="*/ 76 h 168"/>
                    <a:gd name="T18" fmla="*/ 106 w 146"/>
                    <a:gd name="T19" fmla="*/ 80 h 168"/>
                    <a:gd name="T20" fmla="*/ 114 w 146"/>
                    <a:gd name="T21" fmla="*/ 80 h 168"/>
                    <a:gd name="T22" fmla="*/ 112 w 146"/>
                    <a:gd name="T23" fmla="*/ 84 h 168"/>
                    <a:gd name="T24" fmla="*/ 100 w 146"/>
                    <a:gd name="T25" fmla="*/ 120 h 168"/>
                    <a:gd name="T26" fmla="*/ 94 w 146"/>
                    <a:gd name="T27" fmla="*/ 126 h 168"/>
                    <a:gd name="T28" fmla="*/ 86 w 146"/>
                    <a:gd name="T29" fmla="*/ 130 h 168"/>
                    <a:gd name="T30" fmla="*/ 74 w 146"/>
                    <a:gd name="T31" fmla="*/ 130 h 168"/>
                    <a:gd name="T32" fmla="*/ 36 w 146"/>
                    <a:gd name="T33" fmla="*/ 126 h 168"/>
                    <a:gd name="T34" fmla="*/ 12 w 146"/>
                    <a:gd name="T35" fmla="*/ 116 h 168"/>
                    <a:gd name="T36" fmla="*/ 2 w 146"/>
                    <a:gd name="T37" fmla="*/ 106 h 168"/>
                    <a:gd name="T38" fmla="*/ 0 w 146"/>
                    <a:gd name="T39" fmla="*/ 134 h 168"/>
                    <a:gd name="T40" fmla="*/ 2 w 146"/>
                    <a:gd name="T41" fmla="*/ 144 h 168"/>
                    <a:gd name="T42" fmla="*/ 16 w 146"/>
                    <a:gd name="T43" fmla="*/ 156 h 168"/>
                    <a:gd name="T44" fmla="*/ 34 w 146"/>
                    <a:gd name="T45" fmla="*/ 164 h 168"/>
                    <a:gd name="T46" fmla="*/ 66 w 146"/>
                    <a:gd name="T47" fmla="*/ 168 h 168"/>
                    <a:gd name="T48" fmla="*/ 90 w 146"/>
                    <a:gd name="T49" fmla="*/ 162 h 168"/>
                    <a:gd name="T50" fmla="*/ 106 w 146"/>
                    <a:gd name="T51" fmla="*/ 154 h 168"/>
                    <a:gd name="T52" fmla="*/ 116 w 146"/>
                    <a:gd name="T53" fmla="*/ 144 h 168"/>
                    <a:gd name="T54" fmla="*/ 136 w 146"/>
                    <a:gd name="T55" fmla="*/ 114 h 168"/>
                    <a:gd name="T56" fmla="*/ 144 w 146"/>
                    <a:gd name="T57" fmla="*/ 92 h 168"/>
                    <a:gd name="T58" fmla="*/ 144 w 146"/>
                    <a:gd name="T59" fmla="*/ 54 h 168"/>
                    <a:gd name="T60" fmla="*/ 130 w 146"/>
                    <a:gd name="T61" fmla="*/ 24 h 168"/>
                    <a:gd name="T62" fmla="*/ 104 w 146"/>
                    <a:gd name="T63" fmla="*/ 6 h 168"/>
                    <a:gd name="T64" fmla="*/ 88 w 146"/>
                    <a:gd name="T65" fmla="*/ 2 h 16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46"/>
                    <a:gd name="T100" fmla="*/ 0 h 168"/>
                    <a:gd name="T101" fmla="*/ 146 w 146"/>
                    <a:gd name="T102" fmla="*/ 168 h 16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46" h="168">
                      <a:moveTo>
                        <a:pt x="88" y="2"/>
                      </a:moveTo>
                      <a:lnTo>
                        <a:pt x="88" y="2"/>
                      </a:lnTo>
                      <a:lnTo>
                        <a:pt x="74" y="0"/>
                      </a:lnTo>
                      <a:lnTo>
                        <a:pt x="64" y="2"/>
                      </a:lnTo>
                      <a:lnTo>
                        <a:pt x="52" y="2"/>
                      </a:lnTo>
                      <a:lnTo>
                        <a:pt x="44" y="6"/>
                      </a:lnTo>
                      <a:lnTo>
                        <a:pt x="36" y="10"/>
                      </a:lnTo>
                      <a:lnTo>
                        <a:pt x="30" y="14"/>
                      </a:lnTo>
                      <a:lnTo>
                        <a:pt x="20" y="26"/>
                      </a:lnTo>
                      <a:lnTo>
                        <a:pt x="12" y="36"/>
                      </a:lnTo>
                      <a:lnTo>
                        <a:pt x="8" y="46"/>
                      </a:lnTo>
                      <a:lnTo>
                        <a:pt x="6" y="56"/>
                      </a:lnTo>
                      <a:lnTo>
                        <a:pt x="10" y="58"/>
                      </a:lnTo>
                      <a:lnTo>
                        <a:pt x="14" y="60"/>
                      </a:lnTo>
                      <a:lnTo>
                        <a:pt x="50" y="70"/>
                      </a:lnTo>
                      <a:lnTo>
                        <a:pt x="82" y="76"/>
                      </a:lnTo>
                      <a:lnTo>
                        <a:pt x="106" y="80"/>
                      </a:lnTo>
                      <a:lnTo>
                        <a:pt x="110" y="80"/>
                      </a:lnTo>
                      <a:lnTo>
                        <a:pt x="114" y="80"/>
                      </a:lnTo>
                      <a:lnTo>
                        <a:pt x="112" y="84"/>
                      </a:lnTo>
                      <a:lnTo>
                        <a:pt x="106" y="102"/>
                      </a:lnTo>
                      <a:lnTo>
                        <a:pt x="100" y="120"/>
                      </a:lnTo>
                      <a:lnTo>
                        <a:pt x="94" y="126"/>
                      </a:lnTo>
                      <a:lnTo>
                        <a:pt x="90" y="128"/>
                      </a:lnTo>
                      <a:lnTo>
                        <a:pt x="86" y="130"/>
                      </a:lnTo>
                      <a:lnTo>
                        <a:pt x="74" y="130"/>
                      </a:lnTo>
                      <a:lnTo>
                        <a:pt x="50" y="130"/>
                      </a:lnTo>
                      <a:lnTo>
                        <a:pt x="36" y="126"/>
                      </a:lnTo>
                      <a:lnTo>
                        <a:pt x="24" y="122"/>
                      </a:lnTo>
                      <a:lnTo>
                        <a:pt x="12" y="116"/>
                      </a:lnTo>
                      <a:lnTo>
                        <a:pt x="2" y="106"/>
                      </a:lnTo>
                      <a:lnTo>
                        <a:pt x="0" y="122"/>
                      </a:lnTo>
                      <a:lnTo>
                        <a:pt x="0" y="134"/>
                      </a:lnTo>
                      <a:lnTo>
                        <a:pt x="2" y="144"/>
                      </a:lnTo>
                      <a:lnTo>
                        <a:pt x="8" y="152"/>
                      </a:lnTo>
                      <a:lnTo>
                        <a:pt x="16" y="156"/>
                      </a:lnTo>
                      <a:lnTo>
                        <a:pt x="34" y="164"/>
                      </a:lnTo>
                      <a:lnTo>
                        <a:pt x="50" y="168"/>
                      </a:lnTo>
                      <a:lnTo>
                        <a:pt x="66" y="168"/>
                      </a:lnTo>
                      <a:lnTo>
                        <a:pt x="78" y="166"/>
                      </a:lnTo>
                      <a:lnTo>
                        <a:pt x="90" y="162"/>
                      </a:lnTo>
                      <a:lnTo>
                        <a:pt x="98" y="158"/>
                      </a:lnTo>
                      <a:lnTo>
                        <a:pt x="106" y="154"/>
                      </a:lnTo>
                      <a:lnTo>
                        <a:pt x="116" y="144"/>
                      </a:lnTo>
                      <a:lnTo>
                        <a:pt x="126" y="130"/>
                      </a:lnTo>
                      <a:lnTo>
                        <a:pt x="136" y="114"/>
                      </a:lnTo>
                      <a:lnTo>
                        <a:pt x="144" y="92"/>
                      </a:lnTo>
                      <a:lnTo>
                        <a:pt x="146" y="72"/>
                      </a:lnTo>
                      <a:lnTo>
                        <a:pt x="144" y="54"/>
                      </a:lnTo>
                      <a:lnTo>
                        <a:pt x="138" y="38"/>
                      </a:lnTo>
                      <a:lnTo>
                        <a:pt x="130" y="24"/>
                      </a:lnTo>
                      <a:lnTo>
                        <a:pt x="118" y="14"/>
                      </a:lnTo>
                      <a:lnTo>
                        <a:pt x="104" y="6"/>
                      </a:lnTo>
                      <a:lnTo>
                        <a:pt x="88" y="2"/>
                      </a:lnTo>
                      <a:close/>
                    </a:path>
                  </a:pathLst>
                </a:custGeom>
                <a:solidFill>
                  <a:srgbClr val="D6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44" name="Freeform 337"/>
                <p:cNvSpPr>
                  <a:spLocks/>
                </p:cNvSpPr>
                <p:nvPr/>
              </p:nvSpPr>
              <p:spPr bwMode="auto">
                <a:xfrm>
                  <a:off x="2857" y="1740"/>
                  <a:ext cx="112" cy="52"/>
                </a:xfrm>
                <a:custGeom>
                  <a:avLst/>
                  <a:gdLst>
                    <a:gd name="T0" fmla="*/ 0 w 112"/>
                    <a:gd name="T1" fmla="*/ 28 h 52"/>
                    <a:gd name="T2" fmla="*/ 0 w 112"/>
                    <a:gd name="T3" fmla="*/ 28 h 52"/>
                    <a:gd name="T4" fmla="*/ 6 w 112"/>
                    <a:gd name="T5" fmla="*/ 34 h 52"/>
                    <a:gd name="T6" fmla="*/ 12 w 112"/>
                    <a:gd name="T7" fmla="*/ 38 h 52"/>
                    <a:gd name="T8" fmla="*/ 22 w 112"/>
                    <a:gd name="T9" fmla="*/ 44 h 52"/>
                    <a:gd name="T10" fmla="*/ 34 w 112"/>
                    <a:gd name="T11" fmla="*/ 48 h 52"/>
                    <a:gd name="T12" fmla="*/ 50 w 112"/>
                    <a:gd name="T13" fmla="*/ 52 h 52"/>
                    <a:gd name="T14" fmla="*/ 68 w 112"/>
                    <a:gd name="T15" fmla="*/ 52 h 52"/>
                    <a:gd name="T16" fmla="*/ 88 w 112"/>
                    <a:gd name="T17" fmla="*/ 48 h 52"/>
                    <a:gd name="T18" fmla="*/ 88 w 112"/>
                    <a:gd name="T19" fmla="*/ 48 h 52"/>
                    <a:gd name="T20" fmla="*/ 92 w 112"/>
                    <a:gd name="T21" fmla="*/ 46 h 52"/>
                    <a:gd name="T22" fmla="*/ 96 w 112"/>
                    <a:gd name="T23" fmla="*/ 44 h 52"/>
                    <a:gd name="T24" fmla="*/ 100 w 112"/>
                    <a:gd name="T25" fmla="*/ 36 h 52"/>
                    <a:gd name="T26" fmla="*/ 100 w 112"/>
                    <a:gd name="T27" fmla="*/ 36 h 52"/>
                    <a:gd name="T28" fmla="*/ 112 w 112"/>
                    <a:gd name="T29" fmla="*/ 0 h 52"/>
                    <a:gd name="T30" fmla="*/ 102 w 112"/>
                    <a:gd name="T31" fmla="*/ 0 h 52"/>
                    <a:gd name="T32" fmla="*/ 94 w 112"/>
                    <a:gd name="T33" fmla="*/ 34 h 52"/>
                    <a:gd name="T34" fmla="*/ 94 w 112"/>
                    <a:gd name="T35" fmla="*/ 34 h 52"/>
                    <a:gd name="T36" fmla="*/ 92 w 112"/>
                    <a:gd name="T37" fmla="*/ 38 h 52"/>
                    <a:gd name="T38" fmla="*/ 90 w 112"/>
                    <a:gd name="T39" fmla="*/ 42 h 52"/>
                    <a:gd name="T40" fmla="*/ 88 w 112"/>
                    <a:gd name="T41" fmla="*/ 44 h 52"/>
                    <a:gd name="T42" fmla="*/ 88 w 112"/>
                    <a:gd name="T43" fmla="*/ 44 h 52"/>
                    <a:gd name="T44" fmla="*/ 78 w 112"/>
                    <a:gd name="T45" fmla="*/ 44 h 52"/>
                    <a:gd name="T46" fmla="*/ 54 w 112"/>
                    <a:gd name="T47" fmla="*/ 44 h 52"/>
                    <a:gd name="T48" fmla="*/ 40 w 112"/>
                    <a:gd name="T49" fmla="*/ 44 h 52"/>
                    <a:gd name="T50" fmla="*/ 26 w 112"/>
                    <a:gd name="T51" fmla="*/ 40 h 52"/>
                    <a:gd name="T52" fmla="*/ 16 w 112"/>
                    <a:gd name="T53" fmla="*/ 36 h 52"/>
                    <a:gd name="T54" fmla="*/ 6 w 112"/>
                    <a:gd name="T55" fmla="*/ 28 h 52"/>
                    <a:gd name="T56" fmla="*/ 0 w 112"/>
                    <a:gd name="T57" fmla="*/ 28 h 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12"/>
                    <a:gd name="T88" fmla="*/ 0 h 52"/>
                    <a:gd name="T89" fmla="*/ 112 w 112"/>
                    <a:gd name="T90" fmla="*/ 52 h 52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12" h="52">
                      <a:moveTo>
                        <a:pt x="0" y="28"/>
                      </a:moveTo>
                      <a:lnTo>
                        <a:pt x="0" y="28"/>
                      </a:lnTo>
                      <a:lnTo>
                        <a:pt x="6" y="34"/>
                      </a:lnTo>
                      <a:lnTo>
                        <a:pt x="12" y="38"/>
                      </a:lnTo>
                      <a:lnTo>
                        <a:pt x="22" y="44"/>
                      </a:lnTo>
                      <a:lnTo>
                        <a:pt x="34" y="48"/>
                      </a:lnTo>
                      <a:lnTo>
                        <a:pt x="50" y="52"/>
                      </a:lnTo>
                      <a:lnTo>
                        <a:pt x="68" y="52"/>
                      </a:lnTo>
                      <a:lnTo>
                        <a:pt x="88" y="48"/>
                      </a:lnTo>
                      <a:lnTo>
                        <a:pt x="92" y="46"/>
                      </a:lnTo>
                      <a:lnTo>
                        <a:pt x="96" y="44"/>
                      </a:lnTo>
                      <a:lnTo>
                        <a:pt x="100" y="36"/>
                      </a:lnTo>
                      <a:lnTo>
                        <a:pt x="112" y="0"/>
                      </a:lnTo>
                      <a:lnTo>
                        <a:pt x="102" y="0"/>
                      </a:lnTo>
                      <a:lnTo>
                        <a:pt x="94" y="34"/>
                      </a:lnTo>
                      <a:lnTo>
                        <a:pt x="92" y="38"/>
                      </a:lnTo>
                      <a:lnTo>
                        <a:pt x="90" y="42"/>
                      </a:lnTo>
                      <a:lnTo>
                        <a:pt x="88" y="44"/>
                      </a:lnTo>
                      <a:lnTo>
                        <a:pt x="78" y="44"/>
                      </a:lnTo>
                      <a:lnTo>
                        <a:pt x="54" y="44"/>
                      </a:lnTo>
                      <a:lnTo>
                        <a:pt x="40" y="44"/>
                      </a:lnTo>
                      <a:lnTo>
                        <a:pt x="26" y="40"/>
                      </a:lnTo>
                      <a:lnTo>
                        <a:pt x="16" y="36"/>
                      </a:lnTo>
                      <a:lnTo>
                        <a:pt x="6" y="28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44000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45" name="Freeform 338"/>
                <p:cNvSpPr>
                  <a:spLocks/>
                </p:cNvSpPr>
                <p:nvPr/>
              </p:nvSpPr>
              <p:spPr bwMode="auto">
                <a:xfrm>
                  <a:off x="2859" y="1764"/>
                  <a:ext cx="90" cy="22"/>
                </a:xfrm>
                <a:custGeom>
                  <a:avLst/>
                  <a:gdLst>
                    <a:gd name="T0" fmla="*/ 0 w 90"/>
                    <a:gd name="T1" fmla="*/ 0 h 22"/>
                    <a:gd name="T2" fmla="*/ 0 w 90"/>
                    <a:gd name="T3" fmla="*/ 0 h 22"/>
                    <a:gd name="T4" fmla="*/ 4 w 90"/>
                    <a:gd name="T5" fmla="*/ 4 h 22"/>
                    <a:gd name="T6" fmla="*/ 12 w 90"/>
                    <a:gd name="T7" fmla="*/ 10 h 22"/>
                    <a:gd name="T8" fmla="*/ 22 w 90"/>
                    <a:gd name="T9" fmla="*/ 16 h 22"/>
                    <a:gd name="T10" fmla="*/ 34 w 90"/>
                    <a:gd name="T11" fmla="*/ 20 h 22"/>
                    <a:gd name="T12" fmla="*/ 50 w 90"/>
                    <a:gd name="T13" fmla="*/ 22 h 22"/>
                    <a:gd name="T14" fmla="*/ 68 w 90"/>
                    <a:gd name="T15" fmla="*/ 22 h 22"/>
                    <a:gd name="T16" fmla="*/ 90 w 90"/>
                    <a:gd name="T17" fmla="*/ 18 h 22"/>
                    <a:gd name="T18" fmla="*/ 90 w 90"/>
                    <a:gd name="T19" fmla="*/ 18 h 22"/>
                    <a:gd name="T20" fmla="*/ 80 w 90"/>
                    <a:gd name="T21" fmla="*/ 20 h 22"/>
                    <a:gd name="T22" fmla="*/ 56 w 90"/>
                    <a:gd name="T23" fmla="*/ 20 h 22"/>
                    <a:gd name="T24" fmla="*/ 42 w 90"/>
                    <a:gd name="T25" fmla="*/ 20 h 22"/>
                    <a:gd name="T26" fmla="*/ 28 w 90"/>
                    <a:gd name="T27" fmla="*/ 16 h 22"/>
                    <a:gd name="T28" fmla="*/ 12 w 90"/>
                    <a:gd name="T29" fmla="*/ 10 h 22"/>
                    <a:gd name="T30" fmla="*/ 0 w 90"/>
                    <a:gd name="T31" fmla="*/ 0 h 22"/>
                    <a:gd name="T32" fmla="*/ 0 w 90"/>
                    <a:gd name="T33" fmla="*/ 0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0"/>
                    <a:gd name="T52" fmla="*/ 0 h 22"/>
                    <a:gd name="T53" fmla="*/ 90 w 90"/>
                    <a:gd name="T54" fmla="*/ 22 h 2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0" h="2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4"/>
                      </a:lnTo>
                      <a:lnTo>
                        <a:pt x="12" y="10"/>
                      </a:lnTo>
                      <a:lnTo>
                        <a:pt x="22" y="16"/>
                      </a:lnTo>
                      <a:lnTo>
                        <a:pt x="34" y="20"/>
                      </a:lnTo>
                      <a:lnTo>
                        <a:pt x="50" y="22"/>
                      </a:lnTo>
                      <a:lnTo>
                        <a:pt x="68" y="22"/>
                      </a:lnTo>
                      <a:lnTo>
                        <a:pt x="90" y="18"/>
                      </a:lnTo>
                      <a:lnTo>
                        <a:pt x="80" y="20"/>
                      </a:lnTo>
                      <a:lnTo>
                        <a:pt x="56" y="20"/>
                      </a:lnTo>
                      <a:lnTo>
                        <a:pt x="42" y="20"/>
                      </a:lnTo>
                      <a:lnTo>
                        <a:pt x="28" y="16"/>
                      </a:lnTo>
                      <a:lnTo>
                        <a:pt x="12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FB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46" name="Freeform 339"/>
                <p:cNvSpPr>
                  <a:spLocks/>
                </p:cNvSpPr>
                <p:nvPr/>
              </p:nvSpPr>
              <p:spPr bwMode="auto">
                <a:xfrm>
                  <a:off x="2925" y="1740"/>
                  <a:ext cx="32" cy="48"/>
                </a:xfrm>
                <a:custGeom>
                  <a:avLst/>
                  <a:gdLst>
                    <a:gd name="T0" fmla="*/ 22 w 32"/>
                    <a:gd name="T1" fmla="*/ 0 h 48"/>
                    <a:gd name="T2" fmla="*/ 0 w 32"/>
                    <a:gd name="T3" fmla="*/ 48 h 48"/>
                    <a:gd name="T4" fmla="*/ 14 w 32"/>
                    <a:gd name="T5" fmla="*/ 46 h 48"/>
                    <a:gd name="T6" fmla="*/ 32 w 32"/>
                    <a:gd name="T7" fmla="*/ 0 h 48"/>
                    <a:gd name="T8" fmla="*/ 22 w 32"/>
                    <a:gd name="T9" fmla="*/ 0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48"/>
                    <a:gd name="T17" fmla="*/ 32 w 3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48">
                      <a:moveTo>
                        <a:pt x="22" y="0"/>
                      </a:moveTo>
                      <a:lnTo>
                        <a:pt x="0" y="48"/>
                      </a:lnTo>
                      <a:lnTo>
                        <a:pt x="14" y="46"/>
                      </a:lnTo>
                      <a:lnTo>
                        <a:pt x="3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A6A4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47" name="Freeform 340"/>
                <p:cNvSpPr>
                  <a:spLocks noEditPoints="1"/>
                </p:cNvSpPr>
                <p:nvPr/>
              </p:nvSpPr>
              <p:spPr bwMode="auto">
                <a:xfrm>
                  <a:off x="2855" y="1826"/>
                  <a:ext cx="96" cy="102"/>
                </a:xfrm>
                <a:custGeom>
                  <a:avLst/>
                  <a:gdLst>
                    <a:gd name="T0" fmla="*/ 86 w 96"/>
                    <a:gd name="T1" fmla="*/ 0 h 102"/>
                    <a:gd name="T2" fmla="*/ 86 w 96"/>
                    <a:gd name="T3" fmla="*/ 0 h 102"/>
                    <a:gd name="T4" fmla="*/ 84 w 96"/>
                    <a:gd name="T5" fmla="*/ 2 h 102"/>
                    <a:gd name="T6" fmla="*/ 84 w 96"/>
                    <a:gd name="T7" fmla="*/ 2 h 102"/>
                    <a:gd name="T8" fmla="*/ 84 w 96"/>
                    <a:gd name="T9" fmla="*/ 2 h 102"/>
                    <a:gd name="T10" fmla="*/ 84 w 96"/>
                    <a:gd name="T11" fmla="*/ 2 h 102"/>
                    <a:gd name="T12" fmla="*/ 90 w 96"/>
                    <a:gd name="T13" fmla="*/ 50 h 102"/>
                    <a:gd name="T14" fmla="*/ 90 w 96"/>
                    <a:gd name="T15" fmla="*/ 50 h 102"/>
                    <a:gd name="T16" fmla="*/ 70 w 96"/>
                    <a:gd name="T17" fmla="*/ 38 h 102"/>
                    <a:gd name="T18" fmla="*/ 70 w 96"/>
                    <a:gd name="T19" fmla="*/ 38 h 102"/>
                    <a:gd name="T20" fmla="*/ 68 w 96"/>
                    <a:gd name="T21" fmla="*/ 38 h 102"/>
                    <a:gd name="T22" fmla="*/ 68 w 96"/>
                    <a:gd name="T23" fmla="*/ 38 h 102"/>
                    <a:gd name="T24" fmla="*/ 48 w 96"/>
                    <a:gd name="T25" fmla="*/ 64 h 102"/>
                    <a:gd name="T26" fmla="*/ 48 w 96"/>
                    <a:gd name="T27" fmla="*/ 64 h 102"/>
                    <a:gd name="T28" fmla="*/ 40 w 96"/>
                    <a:gd name="T29" fmla="*/ 64 h 102"/>
                    <a:gd name="T30" fmla="*/ 28 w 96"/>
                    <a:gd name="T31" fmla="*/ 68 h 102"/>
                    <a:gd name="T32" fmla="*/ 20 w 96"/>
                    <a:gd name="T33" fmla="*/ 72 h 102"/>
                    <a:gd name="T34" fmla="*/ 14 w 96"/>
                    <a:gd name="T35" fmla="*/ 78 h 102"/>
                    <a:gd name="T36" fmla="*/ 6 w 96"/>
                    <a:gd name="T37" fmla="*/ 88 h 102"/>
                    <a:gd name="T38" fmla="*/ 0 w 96"/>
                    <a:gd name="T39" fmla="*/ 100 h 102"/>
                    <a:gd name="T40" fmla="*/ 0 w 96"/>
                    <a:gd name="T41" fmla="*/ 100 h 102"/>
                    <a:gd name="T42" fmla="*/ 0 w 96"/>
                    <a:gd name="T43" fmla="*/ 100 h 102"/>
                    <a:gd name="T44" fmla="*/ 0 w 96"/>
                    <a:gd name="T45" fmla="*/ 100 h 102"/>
                    <a:gd name="T46" fmla="*/ 2 w 96"/>
                    <a:gd name="T47" fmla="*/ 102 h 102"/>
                    <a:gd name="T48" fmla="*/ 2 w 96"/>
                    <a:gd name="T49" fmla="*/ 102 h 102"/>
                    <a:gd name="T50" fmla="*/ 4 w 96"/>
                    <a:gd name="T51" fmla="*/ 102 h 102"/>
                    <a:gd name="T52" fmla="*/ 4 w 96"/>
                    <a:gd name="T53" fmla="*/ 100 h 102"/>
                    <a:gd name="T54" fmla="*/ 4 w 96"/>
                    <a:gd name="T55" fmla="*/ 100 h 102"/>
                    <a:gd name="T56" fmla="*/ 10 w 96"/>
                    <a:gd name="T57" fmla="*/ 90 h 102"/>
                    <a:gd name="T58" fmla="*/ 18 w 96"/>
                    <a:gd name="T59" fmla="*/ 80 h 102"/>
                    <a:gd name="T60" fmla="*/ 26 w 96"/>
                    <a:gd name="T61" fmla="*/ 74 h 102"/>
                    <a:gd name="T62" fmla="*/ 32 w 96"/>
                    <a:gd name="T63" fmla="*/ 70 h 102"/>
                    <a:gd name="T64" fmla="*/ 44 w 96"/>
                    <a:gd name="T65" fmla="*/ 68 h 102"/>
                    <a:gd name="T66" fmla="*/ 48 w 96"/>
                    <a:gd name="T67" fmla="*/ 68 h 102"/>
                    <a:gd name="T68" fmla="*/ 48 w 96"/>
                    <a:gd name="T69" fmla="*/ 68 h 102"/>
                    <a:gd name="T70" fmla="*/ 50 w 96"/>
                    <a:gd name="T71" fmla="*/ 68 h 102"/>
                    <a:gd name="T72" fmla="*/ 50 w 96"/>
                    <a:gd name="T73" fmla="*/ 68 h 102"/>
                    <a:gd name="T74" fmla="*/ 70 w 96"/>
                    <a:gd name="T75" fmla="*/ 42 h 102"/>
                    <a:gd name="T76" fmla="*/ 70 w 96"/>
                    <a:gd name="T77" fmla="*/ 42 h 102"/>
                    <a:gd name="T78" fmla="*/ 92 w 96"/>
                    <a:gd name="T79" fmla="*/ 56 h 102"/>
                    <a:gd name="T80" fmla="*/ 92 w 96"/>
                    <a:gd name="T81" fmla="*/ 56 h 102"/>
                    <a:gd name="T82" fmla="*/ 94 w 96"/>
                    <a:gd name="T83" fmla="*/ 56 h 102"/>
                    <a:gd name="T84" fmla="*/ 94 w 96"/>
                    <a:gd name="T85" fmla="*/ 56 h 102"/>
                    <a:gd name="T86" fmla="*/ 96 w 96"/>
                    <a:gd name="T87" fmla="*/ 54 h 102"/>
                    <a:gd name="T88" fmla="*/ 88 w 96"/>
                    <a:gd name="T89" fmla="*/ 2 h 102"/>
                    <a:gd name="T90" fmla="*/ 88 w 96"/>
                    <a:gd name="T91" fmla="*/ 2 h 102"/>
                    <a:gd name="T92" fmla="*/ 86 w 96"/>
                    <a:gd name="T93" fmla="*/ 0 h 102"/>
                    <a:gd name="T94" fmla="*/ 86 w 96"/>
                    <a:gd name="T95" fmla="*/ 0 h 102"/>
                    <a:gd name="T96" fmla="*/ 86 w 96"/>
                    <a:gd name="T97" fmla="*/ 0 h 102"/>
                    <a:gd name="T98" fmla="*/ 50 w 96"/>
                    <a:gd name="T99" fmla="*/ 64 h 102"/>
                    <a:gd name="T100" fmla="*/ 50 w 96"/>
                    <a:gd name="T101" fmla="*/ 64 h 102"/>
                    <a:gd name="T102" fmla="*/ 50 w 96"/>
                    <a:gd name="T103" fmla="*/ 64 h 102"/>
                    <a:gd name="T104" fmla="*/ 50 w 96"/>
                    <a:gd name="T105" fmla="*/ 64 h 102"/>
                    <a:gd name="T106" fmla="*/ 50 w 96"/>
                    <a:gd name="T107" fmla="*/ 64 h 102"/>
                    <a:gd name="T108" fmla="*/ 50 w 96"/>
                    <a:gd name="T109" fmla="*/ 64 h 10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96"/>
                    <a:gd name="T166" fmla="*/ 0 h 102"/>
                    <a:gd name="T167" fmla="*/ 96 w 96"/>
                    <a:gd name="T168" fmla="*/ 102 h 10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96" h="102">
                      <a:moveTo>
                        <a:pt x="86" y="0"/>
                      </a:moveTo>
                      <a:lnTo>
                        <a:pt x="86" y="0"/>
                      </a:lnTo>
                      <a:lnTo>
                        <a:pt x="84" y="2"/>
                      </a:lnTo>
                      <a:lnTo>
                        <a:pt x="90" y="50"/>
                      </a:lnTo>
                      <a:lnTo>
                        <a:pt x="70" y="38"/>
                      </a:lnTo>
                      <a:lnTo>
                        <a:pt x="68" y="38"/>
                      </a:lnTo>
                      <a:lnTo>
                        <a:pt x="48" y="64"/>
                      </a:lnTo>
                      <a:lnTo>
                        <a:pt x="40" y="64"/>
                      </a:lnTo>
                      <a:lnTo>
                        <a:pt x="28" y="68"/>
                      </a:lnTo>
                      <a:lnTo>
                        <a:pt x="20" y="72"/>
                      </a:lnTo>
                      <a:lnTo>
                        <a:pt x="14" y="78"/>
                      </a:lnTo>
                      <a:lnTo>
                        <a:pt x="6" y="88"/>
                      </a:lnTo>
                      <a:lnTo>
                        <a:pt x="0" y="100"/>
                      </a:lnTo>
                      <a:lnTo>
                        <a:pt x="2" y="102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10" y="90"/>
                      </a:lnTo>
                      <a:lnTo>
                        <a:pt x="18" y="80"/>
                      </a:lnTo>
                      <a:lnTo>
                        <a:pt x="26" y="74"/>
                      </a:lnTo>
                      <a:lnTo>
                        <a:pt x="32" y="70"/>
                      </a:lnTo>
                      <a:lnTo>
                        <a:pt x="44" y="68"/>
                      </a:lnTo>
                      <a:lnTo>
                        <a:pt x="48" y="68"/>
                      </a:lnTo>
                      <a:lnTo>
                        <a:pt x="50" y="68"/>
                      </a:lnTo>
                      <a:lnTo>
                        <a:pt x="70" y="42"/>
                      </a:lnTo>
                      <a:lnTo>
                        <a:pt x="92" y="56"/>
                      </a:lnTo>
                      <a:lnTo>
                        <a:pt x="94" y="56"/>
                      </a:lnTo>
                      <a:lnTo>
                        <a:pt x="96" y="54"/>
                      </a:lnTo>
                      <a:lnTo>
                        <a:pt x="88" y="2"/>
                      </a:lnTo>
                      <a:lnTo>
                        <a:pt x="86" y="0"/>
                      </a:lnTo>
                      <a:close/>
                      <a:moveTo>
                        <a:pt x="50" y="64"/>
                      </a:moveTo>
                      <a:lnTo>
                        <a:pt x="50" y="64"/>
                      </a:lnTo>
                      <a:close/>
                    </a:path>
                  </a:pathLst>
                </a:custGeom>
                <a:solidFill>
                  <a:srgbClr val="282A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48" name="Freeform 341"/>
                <p:cNvSpPr>
                  <a:spLocks/>
                </p:cNvSpPr>
                <p:nvPr/>
              </p:nvSpPr>
              <p:spPr bwMode="auto">
                <a:xfrm>
                  <a:off x="2869" y="1664"/>
                  <a:ext cx="88" cy="36"/>
                </a:xfrm>
                <a:custGeom>
                  <a:avLst/>
                  <a:gdLst>
                    <a:gd name="T0" fmla="*/ 0 w 88"/>
                    <a:gd name="T1" fmla="*/ 36 h 36"/>
                    <a:gd name="T2" fmla="*/ 0 w 88"/>
                    <a:gd name="T3" fmla="*/ 36 h 36"/>
                    <a:gd name="T4" fmla="*/ 4 w 88"/>
                    <a:gd name="T5" fmla="*/ 30 h 36"/>
                    <a:gd name="T6" fmla="*/ 8 w 88"/>
                    <a:gd name="T7" fmla="*/ 22 h 36"/>
                    <a:gd name="T8" fmla="*/ 18 w 88"/>
                    <a:gd name="T9" fmla="*/ 14 h 36"/>
                    <a:gd name="T10" fmla="*/ 30 w 88"/>
                    <a:gd name="T11" fmla="*/ 6 h 36"/>
                    <a:gd name="T12" fmla="*/ 44 w 88"/>
                    <a:gd name="T13" fmla="*/ 2 h 36"/>
                    <a:gd name="T14" fmla="*/ 54 w 88"/>
                    <a:gd name="T15" fmla="*/ 0 h 36"/>
                    <a:gd name="T16" fmla="*/ 64 w 88"/>
                    <a:gd name="T17" fmla="*/ 0 h 36"/>
                    <a:gd name="T18" fmla="*/ 76 w 88"/>
                    <a:gd name="T19" fmla="*/ 2 h 36"/>
                    <a:gd name="T20" fmla="*/ 88 w 88"/>
                    <a:gd name="T21" fmla="*/ 6 h 36"/>
                    <a:gd name="T22" fmla="*/ 88 w 88"/>
                    <a:gd name="T23" fmla="*/ 6 h 36"/>
                    <a:gd name="T24" fmla="*/ 78 w 88"/>
                    <a:gd name="T25" fmla="*/ 4 h 36"/>
                    <a:gd name="T26" fmla="*/ 66 w 88"/>
                    <a:gd name="T27" fmla="*/ 4 h 36"/>
                    <a:gd name="T28" fmla="*/ 54 w 88"/>
                    <a:gd name="T29" fmla="*/ 6 h 36"/>
                    <a:gd name="T30" fmla="*/ 38 w 88"/>
                    <a:gd name="T31" fmla="*/ 10 h 36"/>
                    <a:gd name="T32" fmla="*/ 24 w 88"/>
                    <a:gd name="T33" fmla="*/ 16 h 36"/>
                    <a:gd name="T34" fmla="*/ 10 w 88"/>
                    <a:gd name="T35" fmla="*/ 24 h 36"/>
                    <a:gd name="T36" fmla="*/ 4 w 88"/>
                    <a:gd name="T37" fmla="*/ 30 h 36"/>
                    <a:gd name="T38" fmla="*/ 0 w 88"/>
                    <a:gd name="T39" fmla="*/ 36 h 36"/>
                    <a:gd name="T40" fmla="*/ 0 w 88"/>
                    <a:gd name="T41" fmla="*/ 36 h 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8"/>
                    <a:gd name="T64" fmla="*/ 0 h 36"/>
                    <a:gd name="T65" fmla="*/ 88 w 88"/>
                    <a:gd name="T66" fmla="*/ 36 h 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8" h="36">
                      <a:moveTo>
                        <a:pt x="0" y="36"/>
                      </a:moveTo>
                      <a:lnTo>
                        <a:pt x="0" y="36"/>
                      </a:lnTo>
                      <a:lnTo>
                        <a:pt x="4" y="30"/>
                      </a:lnTo>
                      <a:lnTo>
                        <a:pt x="8" y="22"/>
                      </a:lnTo>
                      <a:lnTo>
                        <a:pt x="18" y="14"/>
                      </a:lnTo>
                      <a:lnTo>
                        <a:pt x="30" y="6"/>
                      </a:lnTo>
                      <a:lnTo>
                        <a:pt x="44" y="2"/>
                      </a:lnTo>
                      <a:lnTo>
                        <a:pt x="54" y="0"/>
                      </a:lnTo>
                      <a:lnTo>
                        <a:pt x="64" y="0"/>
                      </a:lnTo>
                      <a:lnTo>
                        <a:pt x="76" y="2"/>
                      </a:lnTo>
                      <a:lnTo>
                        <a:pt x="88" y="6"/>
                      </a:lnTo>
                      <a:lnTo>
                        <a:pt x="78" y="4"/>
                      </a:lnTo>
                      <a:lnTo>
                        <a:pt x="66" y="4"/>
                      </a:lnTo>
                      <a:lnTo>
                        <a:pt x="54" y="6"/>
                      </a:lnTo>
                      <a:lnTo>
                        <a:pt x="38" y="10"/>
                      </a:lnTo>
                      <a:lnTo>
                        <a:pt x="24" y="16"/>
                      </a:lnTo>
                      <a:lnTo>
                        <a:pt x="10" y="24"/>
                      </a:lnTo>
                      <a:lnTo>
                        <a:pt x="4" y="3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C472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49" name="Freeform 342"/>
                <p:cNvSpPr>
                  <a:spLocks/>
                </p:cNvSpPr>
                <p:nvPr/>
              </p:nvSpPr>
              <p:spPr bwMode="auto">
                <a:xfrm>
                  <a:off x="2857" y="1784"/>
                  <a:ext cx="34" cy="38"/>
                </a:xfrm>
                <a:custGeom>
                  <a:avLst/>
                  <a:gdLst>
                    <a:gd name="T0" fmla="*/ 0 w 34"/>
                    <a:gd name="T1" fmla="*/ 0 h 38"/>
                    <a:gd name="T2" fmla="*/ 0 w 34"/>
                    <a:gd name="T3" fmla="*/ 0 h 38"/>
                    <a:gd name="T4" fmla="*/ 0 w 34"/>
                    <a:gd name="T5" fmla="*/ 6 h 38"/>
                    <a:gd name="T6" fmla="*/ 0 w 34"/>
                    <a:gd name="T7" fmla="*/ 10 h 38"/>
                    <a:gd name="T8" fmla="*/ 2 w 34"/>
                    <a:gd name="T9" fmla="*/ 16 h 38"/>
                    <a:gd name="T10" fmla="*/ 6 w 34"/>
                    <a:gd name="T11" fmla="*/ 22 h 38"/>
                    <a:gd name="T12" fmla="*/ 12 w 34"/>
                    <a:gd name="T13" fmla="*/ 28 h 38"/>
                    <a:gd name="T14" fmla="*/ 20 w 34"/>
                    <a:gd name="T15" fmla="*/ 34 h 38"/>
                    <a:gd name="T16" fmla="*/ 34 w 34"/>
                    <a:gd name="T17" fmla="*/ 38 h 38"/>
                    <a:gd name="T18" fmla="*/ 34 w 34"/>
                    <a:gd name="T19" fmla="*/ 38 h 38"/>
                    <a:gd name="T20" fmla="*/ 30 w 34"/>
                    <a:gd name="T21" fmla="*/ 36 h 38"/>
                    <a:gd name="T22" fmla="*/ 20 w 34"/>
                    <a:gd name="T23" fmla="*/ 30 h 38"/>
                    <a:gd name="T24" fmla="*/ 8 w 34"/>
                    <a:gd name="T25" fmla="*/ 18 h 38"/>
                    <a:gd name="T26" fmla="*/ 4 w 34"/>
                    <a:gd name="T27" fmla="*/ 10 h 38"/>
                    <a:gd name="T28" fmla="*/ 0 w 34"/>
                    <a:gd name="T29" fmla="*/ 0 h 38"/>
                    <a:gd name="T30" fmla="*/ 0 w 34"/>
                    <a:gd name="T31" fmla="*/ 0 h 3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4"/>
                    <a:gd name="T49" fmla="*/ 0 h 38"/>
                    <a:gd name="T50" fmla="*/ 34 w 34"/>
                    <a:gd name="T51" fmla="*/ 38 h 3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4" h="3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2" y="16"/>
                      </a:lnTo>
                      <a:lnTo>
                        <a:pt x="6" y="22"/>
                      </a:lnTo>
                      <a:lnTo>
                        <a:pt x="12" y="28"/>
                      </a:lnTo>
                      <a:lnTo>
                        <a:pt x="20" y="34"/>
                      </a:lnTo>
                      <a:lnTo>
                        <a:pt x="34" y="38"/>
                      </a:lnTo>
                      <a:lnTo>
                        <a:pt x="30" y="36"/>
                      </a:lnTo>
                      <a:lnTo>
                        <a:pt x="20" y="30"/>
                      </a:lnTo>
                      <a:lnTo>
                        <a:pt x="8" y="18"/>
                      </a:lnTo>
                      <a:lnTo>
                        <a:pt x="4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C472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</p:grpSp>
          <p:pic>
            <p:nvPicPr>
              <p:cNvPr id="158" name="Picture 169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071802" y="1142984"/>
                <a:ext cx="124143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" name="グループ化 896"/>
            <p:cNvGrpSpPr>
              <a:grpSpLocks noChangeAspect="1"/>
            </p:cNvGrpSpPr>
            <p:nvPr/>
          </p:nvGrpSpPr>
          <p:grpSpPr bwMode="auto">
            <a:xfrm>
              <a:off x="2438148" y="2037382"/>
              <a:ext cx="617289" cy="613847"/>
              <a:chOff x="2500298" y="857232"/>
              <a:chExt cx="1819275" cy="1809750"/>
            </a:xfrm>
          </p:grpSpPr>
          <p:grpSp>
            <p:nvGrpSpPr>
              <p:cNvPr id="64" name="Group 249"/>
              <p:cNvGrpSpPr>
                <a:grpSpLocks noChangeAspect="1"/>
              </p:cNvGrpSpPr>
              <p:nvPr/>
            </p:nvGrpSpPr>
            <p:grpSpPr bwMode="auto">
              <a:xfrm>
                <a:off x="2500298" y="857232"/>
                <a:ext cx="1819275" cy="1809750"/>
                <a:chOff x="2307" y="1590"/>
                <a:chExt cx="1146" cy="1140"/>
              </a:xfrm>
            </p:grpSpPr>
            <p:sp>
              <p:nvSpPr>
                <p:cNvPr id="66" name="AutoShape 248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307" y="1590"/>
                  <a:ext cx="1146" cy="11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Freeform 253"/>
                <p:cNvSpPr>
                  <a:spLocks/>
                </p:cNvSpPr>
                <p:nvPr/>
              </p:nvSpPr>
              <p:spPr bwMode="auto">
                <a:xfrm>
                  <a:off x="3095" y="2164"/>
                  <a:ext cx="84" cy="82"/>
                </a:xfrm>
                <a:custGeom>
                  <a:avLst/>
                  <a:gdLst>
                    <a:gd name="T0" fmla="*/ 32 w 84"/>
                    <a:gd name="T1" fmla="*/ 0 h 82"/>
                    <a:gd name="T2" fmla="*/ 0 w 84"/>
                    <a:gd name="T3" fmla="*/ 26 h 82"/>
                    <a:gd name="T4" fmla="*/ 40 w 84"/>
                    <a:gd name="T5" fmla="*/ 82 h 82"/>
                    <a:gd name="T6" fmla="*/ 84 w 84"/>
                    <a:gd name="T7" fmla="*/ 28 h 82"/>
                    <a:gd name="T8" fmla="*/ 32 w 84"/>
                    <a:gd name="T9" fmla="*/ 0 h 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82"/>
                    <a:gd name="T17" fmla="*/ 84 w 84"/>
                    <a:gd name="T18" fmla="*/ 82 h 8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82">
                      <a:moveTo>
                        <a:pt x="32" y="0"/>
                      </a:moveTo>
                      <a:lnTo>
                        <a:pt x="0" y="26"/>
                      </a:lnTo>
                      <a:lnTo>
                        <a:pt x="40" y="82"/>
                      </a:lnTo>
                      <a:lnTo>
                        <a:pt x="84" y="28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BF91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68" name="Freeform 254"/>
                <p:cNvSpPr>
                  <a:spLocks noEditPoints="1"/>
                </p:cNvSpPr>
                <p:nvPr/>
              </p:nvSpPr>
              <p:spPr bwMode="auto">
                <a:xfrm>
                  <a:off x="3085" y="2304"/>
                  <a:ext cx="354" cy="354"/>
                </a:xfrm>
                <a:custGeom>
                  <a:avLst/>
                  <a:gdLst>
                    <a:gd name="T0" fmla="*/ 174 w 354"/>
                    <a:gd name="T1" fmla="*/ 0 h 354"/>
                    <a:gd name="T2" fmla="*/ 122 w 354"/>
                    <a:gd name="T3" fmla="*/ 8 h 354"/>
                    <a:gd name="T4" fmla="*/ 76 w 354"/>
                    <a:gd name="T5" fmla="*/ 32 h 354"/>
                    <a:gd name="T6" fmla="*/ 38 w 354"/>
                    <a:gd name="T7" fmla="*/ 66 h 354"/>
                    <a:gd name="T8" fmla="*/ 12 w 354"/>
                    <a:gd name="T9" fmla="*/ 110 h 354"/>
                    <a:gd name="T10" fmla="*/ 0 w 354"/>
                    <a:gd name="T11" fmla="*/ 162 h 354"/>
                    <a:gd name="T12" fmla="*/ 0 w 354"/>
                    <a:gd name="T13" fmla="*/ 198 h 354"/>
                    <a:gd name="T14" fmla="*/ 14 w 354"/>
                    <a:gd name="T15" fmla="*/ 248 h 354"/>
                    <a:gd name="T16" fmla="*/ 40 w 354"/>
                    <a:gd name="T17" fmla="*/ 292 h 354"/>
                    <a:gd name="T18" fmla="*/ 78 w 354"/>
                    <a:gd name="T19" fmla="*/ 326 h 354"/>
                    <a:gd name="T20" fmla="*/ 126 w 354"/>
                    <a:gd name="T21" fmla="*/ 346 h 354"/>
                    <a:gd name="T22" fmla="*/ 162 w 354"/>
                    <a:gd name="T23" fmla="*/ 354 h 354"/>
                    <a:gd name="T24" fmla="*/ 214 w 354"/>
                    <a:gd name="T25" fmla="*/ 350 h 354"/>
                    <a:gd name="T26" fmla="*/ 262 w 354"/>
                    <a:gd name="T27" fmla="*/ 332 h 354"/>
                    <a:gd name="T28" fmla="*/ 302 w 354"/>
                    <a:gd name="T29" fmla="*/ 300 h 354"/>
                    <a:gd name="T30" fmla="*/ 332 w 354"/>
                    <a:gd name="T31" fmla="*/ 260 h 354"/>
                    <a:gd name="T32" fmla="*/ 350 w 354"/>
                    <a:gd name="T33" fmla="*/ 210 h 354"/>
                    <a:gd name="T34" fmla="*/ 354 w 354"/>
                    <a:gd name="T35" fmla="*/ 174 h 354"/>
                    <a:gd name="T36" fmla="*/ 344 w 354"/>
                    <a:gd name="T37" fmla="*/ 122 h 354"/>
                    <a:gd name="T38" fmla="*/ 322 w 354"/>
                    <a:gd name="T39" fmla="*/ 76 h 354"/>
                    <a:gd name="T40" fmla="*/ 288 w 354"/>
                    <a:gd name="T41" fmla="*/ 40 h 354"/>
                    <a:gd name="T42" fmla="*/ 242 w 354"/>
                    <a:gd name="T43" fmla="*/ 14 h 354"/>
                    <a:gd name="T44" fmla="*/ 192 w 354"/>
                    <a:gd name="T45" fmla="*/ 0 h 354"/>
                    <a:gd name="T46" fmla="*/ 164 w 354"/>
                    <a:gd name="T47" fmla="*/ 316 h 354"/>
                    <a:gd name="T48" fmla="*/ 124 w 354"/>
                    <a:gd name="T49" fmla="*/ 306 h 354"/>
                    <a:gd name="T50" fmla="*/ 88 w 354"/>
                    <a:gd name="T51" fmla="*/ 286 h 354"/>
                    <a:gd name="T52" fmla="*/ 62 w 354"/>
                    <a:gd name="T53" fmla="*/ 256 h 354"/>
                    <a:gd name="T54" fmla="*/ 44 w 354"/>
                    <a:gd name="T55" fmla="*/ 220 h 354"/>
                    <a:gd name="T56" fmla="*/ 36 w 354"/>
                    <a:gd name="T57" fmla="*/ 180 h 354"/>
                    <a:gd name="T58" fmla="*/ 38 w 354"/>
                    <a:gd name="T59" fmla="*/ 152 h 354"/>
                    <a:gd name="T60" fmla="*/ 52 w 354"/>
                    <a:gd name="T61" fmla="*/ 112 h 354"/>
                    <a:gd name="T62" fmla="*/ 76 w 354"/>
                    <a:gd name="T63" fmla="*/ 80 h 354"/>
                    <a:gd name="T64" fmla="*/ 108 w 354"/>
                    <a:gd name="T65" fmla="*/ 54 h 354"/>
                    <a:gd name="T66" fmla="*/ 146 w 354"/>
                    <a:gd name="T67" fmla="*/ 40 h 354"/>
                    <a:gd name="T68" fmla="*/ 188 w 354"/>
                    <a:gd name="T69" fmla="*/ 38 h 354"/>
                    <a:gd name="T70" fmla="*/ 216 w 354"/>
                    <a:gd name="T71" fmla="*/ 42 h 354"/>
                    <a:gd name="T72" fmla="*/ 252 w 354"/>
                    <a:gd name="T73" fmla="*/ 60 h 354"/>
                    <a:gd name="T74" fmla="*/ 284 w 354"/>
                    <a:gd name="T75" fmla="*/ 86 h 354"/>
                    <a:gd name="T76" fmla="*/ 304 w 354"/>
                    <a:gd name="T77" fmla="*/ 122 h 354"/>
                    <a:gd name="T78" fmla="*/ 316 w 354"/>
                    <a:gd name="T79" fmla="*/ 160 h 354"/>
                    <a:gd name="T80" fmla="*/ 316 w 354"/>
                    <a:gd name="T81" fmla="*/ 188 h 354"/>
                    <a:gd name="T82" fmla="*/ 306 w 354"/>
                    <a:gd name="T83" fmla="*/ 230 h 354"/>
                    <a:gd name="T84" fmla="*/ 286 w 354"/>
                    <a:gd name="T85" fmla="*/ 264 h 354"/>
                    <a:gd name="T86" fmla="*/ 256 w 354"/>
                    <a:gd name="T87" fmla="*/ 292 h 354"/>
                    <a:gd name="T88" fmla="*/ 220 w 354"/>
                    <a:gd name="T89" fmla="*/ 310 h 354"/>
                    <a:gd name="T90" fmla="*/ 178 w 354"/>
                    <a:gd name="T91" fmla="*/ 316 h 35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54"/>
                    <a:gd name="T139" fmla="*/ 0 h 354"/>
                    <a:gd name="T140" fmla="*/ 354 w 354"/>
                    <a:gd name="T141" fmla="*/ 354 h 35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54" h="354">
                      <a:moveTo>
                        <a:pt x="192" y="0"/>
                      </a:moveTo>
                      <a:lnTo>
                        <a:pt x="192" y="0"/>
                      </a:lnTo>
                      <a:lnTo>
                        <a:pt x="174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2" y="8"/>
                      </a:lnTo>
                      <a:lnTo>
                        <a:pt x="106" y="14"/>
                      </a:lnTo>
                      <a:lnTo>
                        <a:pt x="90" y="22"/>
                      </a:lnTo>
                      <a:lnTo>
                        <a:pt x="76" y="32"/>
                      </a:lnTo>
                      <a:lnTo>
                        <a:pt x="62" y="42"/>
                      </a:lnTo>
                      <a:lnTo>
                        <a:pt x="50" y="54"/>
                      </a:lnTo>
                      <a:lnTo>
                        <a:pt x="38" y="66"/>
                      </a:lnTo>
                      <a:lnTo>
                        <a:pt x="28" y="80"/>
                      </a:lnTo>
                      <a:lnTo>
                        <a:pt x="20" y="94"/>
                      </a:lnTo>
                      <a:lnTo>
                        <a:pt x="12" y="110"/>
                      </a:lnTo>
                      <a:lnTo>
                        <a:pt x="6" y="126"/>
                      </a:lnTo>
                      <a:lnTo>
                        <a:pt x="2" y="144"/>
                      </a:lnTo>
                      <a:lnTo>
                        <a:pt x="0" y="162"/>
                      </a:lnTo>
                      <a:lnTo>
                        <a:pt x="0" y="180"/>
                      </a:lnTo>
                      <a:lnTo>
                        <a:pt x="0" y="198"/>
                      </a:lnTo>
                      <a:lnTo>
                        <a:pt x="4" y="216"/>
                      </a:lnTo>
                      <a:lnTo>
                        <a:pt x="8" y="232"/>
                      </a:lnTo>
                      <a:lnTo>
                        <a:pt x="14" y="248"/>
                      </a:lnTo>
                      <a:lnTo>
                        <a:pt x="22" y="264"/>
                      </a:lnTo>
                      <a:lnTo>
                        <a:pt x="30" y="278"/>
                      </a:lnTo>
                      <a:lnTo>
                        <a:pt x="40" y="292"/>
                      </a:lnTo>
                      <a:lnTo>
                        <a:pt x="52" y="304"/>
                      </a:lnTo>
                      <a:lnTo>
                        <a:pt x="66" y="316"/>
                      </a:lnTo>
                      <a:lnTo>
                        <a:pt x="78" y="326"/>
                      </a:lnTo>
                      <a:lnTo>
                        <a:pt x="94" y="334"/>
                      </a:lnTo>
                      <a:lnTo>
                        <a:pt x="110" y="342"/>
                      </a:lnTo>
                      <a:lnTo>
                        <a:pt x="126" y="346"/>
                      </a:lnTo>
                      <a:lnTo>
                        <a:pt x="144" y="352"/>
                      </a:lnTo>
                      <a:lnTo>
                        <a:pt x="162" y="354"/>
                      </a:lnTo>
                      <a:lnTo>
                        <a:pt x="180" y="354"/>
                      </a:lnTo>
                      <a:lnTo>
                        <a:pt x="196" y="352"/>
                      </a:lnTo>
                      <a:lnTo>
                        <a:pt x="214" y="350"/>
                      </a:lnTo>
                      <a:lnTo>
                        <a:pt x="230" y="346"/>
                      </a:lnTo>
                      <a:lnTo>
                        <a:pt x="248" y="340"/>
                      </a:lnTo>
                      <a:lnTo>
                        <a:pt x="262" y="332"/>
                      </a:lnTo>
                      <a:lnTo>
                        <a:pt x="276" y="322"/>
                      </a:lnTo>
                      <a:lnTo>
                        <a:pt x="290" y="312"/>
                      </a:lnTo>
                      <a:lnTo>
                        <a:pt x="302" y="300"/>
                      </a:lnTo>
                      <a:lnTo>
                        <a:pt x="314" y="288"/>
                      </a:lnTo>
                      <a:lnTo>
                        <a:pt x="324" y="274"/>
                      </a:lnTo>
                      <a:lnTo>
                        <a:pt x="332" y="260"/>
                      </a:lnTo>
                      <a:lnTo>
                        <a:pt x="340" y="244"/>
                      </a:lnTo>
                      <a:lnTo>
                        <a:pt x="346" y="228"/>
                      </a:lnTo>
                      <a:lnTo>
                        <a:pt x="350" y="210"/>
                      </a:lnTo>
                      <a:lnTo>
                        <a:pt x="352" y="192"/>
                      </a:lnTo>
                      <a:lnTo>
                        <a:pt x="354" y="174"/>
                      </a:lnTo>
                      <a:lnTo>
                        <a:pt x="352" y="156"/>
                      </a:lnTo>
                      <a:lnTo>
                        <a:pt x="350" y="138"/>
                      </a:lnTo>
                      <a:lnTo>
                        <a:pt x="344" y="122"/>
                      </a:lnTo>
                      <a:lnTo>
                        <a:pt x="338" y="106"/>
                      </a:lnTo>
                      <a:lnTo>
                        <a:pt x="330" y="90"/>
                      </a:lnTo>
                      <a:lnTo>
                        <a:pt x="322" y="76"/>
                      </a:lnTo>
                      <a:lnTo>
                        <a:pt x="312" y="62"/>
                      </a:lnTo>
                      <a:lnTo>
                        <a:pt x="300" y="50"/>
                      </a:lnTo>
                      <a:lnTo>
                        <a:pt x="288" y="40"/>
                      </a:lnTo>
                      <a:lnTo>
                        <a:pt x="274" y="30"/>
                      </a:lnTo>
                      <a:lnTo>
                        <a:pt x="258" y="20"/>
                      </a:lnTo>
                      <a:lnTo>
                        <a:pt x="242" y="14"/>
                      </a:lnTo>
                      <a:lnTo>
                        <a:pt x="226" y="8"/>
                      </a:lnTo>
                      <a:lnTo>
                        <a:pt x="210" y="4"/>
                      </a:lnTo>
                      <a:lnTo>
                        <a:pt x="192" y="0"/>
                      </a:lnTo>
                      <a:close/>
                      <a:moveTo>
                        <a:pt x="164" y="316"/>
                      </a:moveTo>
                      <a:lnTo>
                        <a:pt x="164" y="316"/>
                      </a:lnTo>
                      <a:lnTo>
                        <a:pt x="150" y="314"/>
                      </a:lnTo>
                      <a:lnTo>
                        <a:pt x="136" y="312"/>
                      </a:lnTo>
                      <a:lnTo>
                        <a:pt x="124" y="306"/>
                      </a:lnTo>
                      <a:lnTo>
                        <a:pt x="110" y="300"/>
                      </a:lnTo>
                      <a:lnTo>
                        <a:pt x="100" y="294"/>
                      </a:lnTo>
                      <a:lnTo>
                        <a:pt x="88" y="286"/>
                      </a:lnTo>
                      <a:lnTo>
                        <a:pt x="78" y="278"/>
                      </a:lnTo>
                      <a:lnTo>
                        <a:pt x="70" y="268"/>
                      </a:lnTo>
                      <a:lnTo>
                        <a:pt x="62" y="256"/>
                      </a:lnTo>
                      <a:lnTo>
                        <a:pt x="54" y="246"/>
                      </a:lnTo>
                      <a:lnTo>
                        <a:pt x="48" y="234"/>
                      </a:lnTo>
                      <a:lnTo>
                        <a:pt x="44" y="220"/>
                      </a:lnTo>
                      <a:lnTo>
                        <a:pt x="40" y="208"/>
                      </a:lnTo>
                      <a:lnTo>
                        <a:pt x="38" y="194"/>
                      </a:lnTo>
                      <a:lnTo>
                        <a:pt x="36" y="180"/>
                      </a:lnTo>
                      <a:lnTo>
                        <a:pt x="36" y="166"/>
                      </a:lnTo>
                      <a:lnTo>
                        <a:pt x="38" y="152"/>
                      </a:lnTo>
                      <a:lnTo>
                        <a:pt x="42" y="138"/>
                      </a:lnTo>
                      <a:lnTo>
                        <a:pt x="46" y="124"/>
                      </a:lnTo>
                      <a:lnTo>
                        <a:pt x="52" y="112"/>
                      </a:lnTo>
                      <a:lnTo>
                        <a:pt x="60" y="100"/>
                      </a:lnTo>
                      <a:lnTo>
                        <a:pt x="68" y="90"/>
                      </a:lnTo>
                      <a:lnTo>
                        <a:pt x="76" y="80"/>
                      </a:lnTo>
                      <a:lnTo>
                        <a:pt x="86" y="70"/>
                      </a:lnTo>
                      <a:lnTo>
                        <a:pt x="96" y="62"/>
                      </a:lnTo>
                      <a:lnTo>
                        <a:pt x="108" y="54"/>
                      </a:lnTo>
                      <a:lnTo>
                        <a:pt x="120" y="48"/>
                      </a:lnTo>
                      <a:lnTo>
                        <a:pt x="132" y="44"/>
                      </a:lnTo>
                      <a:lnTo>
                        <a:pt x="146" y="40"/>
                      </a:lnTo>
                      <a:lnTo>
                        <a:pt x="160" y="38"/>
                      </a:lnTo>
                      <a:lnTo>
                        <a:pt x="174" y="38"/>
                      </a:lnTo>
                      <a:lnTo>
                        <a:pt x="188" y="38"/>
                      </a:lnTo>
                      <a:lnTo>
                        <a:pt x="202" y="40"/>
                      </a:lnTo>
                      <a:lnTo>
                        <a:pt x="216" y="42"/>
                      </a:lnTo>
                      <a:lnTo>
                        <a:pt x="228" y="48"/>
                      </a:lnTo>
                      <a:lnTo>
                        <a:pt x="242" y="54"/>
                      </a:lnTo>
                      <a:lnTo>
                        <a:pt x="252" y="60"/>
                      </a:lnTo>
                      <a:lnTo>
                        <a:pt x="264" y="68"/>
                      </a:lnTo>
                      <a:lnTo>
                        <a:pt x="274" y="78"/>
                      </a:lnTo>
                      <a:lnTo>
                        <a:pt x="284" y="86"/>
                      </a:lnTo>
                      <a:lnTo>
                        <a:pt x="292" y="98"/>
                      </a:lnTo>
                      <a:lnTo>
                        <a:pt x="298" y="110"/>
                      </a:lnTo>
                      <a:lnTo>
                        <a:pt x="304" y="122"/>
                      </a:lnTo>
                      <a:lnTo>
                        <a:pt x="310" y="134"/>
                      </a:lnTo>
                      <a:lnTo>
                        <a:pt x="312" y="146"/>
                      </a:lnTo>
                      <a:lnTo>
                        <a:pt x="316" y="160"/>
                      </a:lnTo>
                      <a:lnTo>
                        <a:pt x="316" y="174"/>
                      </a:lnTo>
                      <a:lnTo>
                        <a:pt x="316" y="188"/>
                      </a:lnTo>
                      <a:lnTo>
                        <a:pt x="314" y="204"/>
                      </a:lnTo>
                      <a:lnTo>
                        <a:pt x="310" y="216"/>
                      </a:lnTo>
                      <a:lnTo>
                        <a:pt x="306" y="230"/>
                      </a:lnTo>
                      <a:lnTo>
                        <a:pt x="300" y="242"/>
                      </a:lnTo>
                      <a:lnTo>
                        <a:pt x="294" y="254"/>
                      </a:lnTo>
                      <a:lnTo>
                        <a:pt x="286" y="264"/>
                      </a:lnTo>
                      <a:lnTo>
                        <a:pt x="276" y="274"/>
                      </a:lnTo>
                      <a:lnTo>
                        <a:pt x="266" y="284"/>
                      </a:lnTo>
                      <a:lnTo>
                        <a:pt x="256" y="292"/>
                      </a:lnTo>
                      <a:lnTo>
                        <a:pt x="244" y="300"/>
                      </a:lnTo>
                      <a:lnTo>
                        <a:pt x="232" y="306"/>
                      </a:lnTo>
                      <a:lnTo>
                        <a:pt x="220" y="310"/>
                      </a:lnTo>
                      <a:lnTo>
                        <a:pt x="206" y="314"/>
                      </a:lnTo>
                      <a:lnTo>
                        <a:pt x="192" y="316"/>
                      </a:lnTo>
                      <a:lnTo>
                        <a:pt x="178" y="316"/>
                      </a:lnTo>
                      <a:lnTo>
                        <a:pt x="164" y="316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69" name="Freeform 255"/>
                <p:cNvSpPr>
                  <a:spLocks noEditPoints="1"/>
                </p:cNvSpPr>
                <p:nvPr/>
              </p:nvSpPr>
              <p:spPr bwMode="auto">
                <a:xfrm>
                  <a:off x="3121" y="2342"/>
                  <a:ext cx="280" cy="278"/>
                </a:xfrm>
                <a:custGeom>
                  <a:avLst/>
                  <a:gdLst>
                    <a:gd name="T0" fmla="*/ 152 w 280"/>
                    <a:gd name="T1" fmla="*/ 0 h 278"/>
                    <a:gd name="T2" fmla="*/ 124 w 280"/>
                    <a:gd name="T3" fmla="*/ 0 h 278"/>
                    <a:gd name="T4" fmla="*/ 96 w 280"/>
                    <a:gd name="T5" fmla="*/ 6 h 278"/>
                    <a:gd name="T6" fmla="*/ 72 w 280"/>
                    <a:gd name="T7" fmla="*/ 16 h 278"/>
                    <a:gd name="T8" fmla="*/ 50 w 280"/>
                    <a:gd name="T9" fmla="*/ 32 h 278"/>
                    <a:gd name="T10" fmla="*/ 32 w 280"/>
                    <a:gd name="T11" fmla="*/ 52 h 278"/>
                    <a:gd name="T12" fmla="*/ 16 w 280"/>
                    <a:gd name="T13" fmla="*/ 74 h 278"/>
                    <a:gd name="T14" fmla="*/ 6 w 280"/>
                    <a:gd name="T15" fmla="*/ 100 h 278"/>
                    <a:gd name="T16" fmla="*/ 0 w 280"/>
                    <a:gd name="T17" fmla="*/ 128 h 278"/>
                    <a:gd name="T18" fmla="*/ 0 w 280"/>
                    <a:gd name="T19" fmla="*/ 142 h 278"/>
                    <a:gd name="T20" fmla="*/ 4 w 280"/>
                    <a:gd name="T21" fmla="*/ 170 h 278"/>
                    <a:gd name="T22" fmla="*/ 12 w 280"/>
                    <a:gd name="T23" fmla="*/ 196 h 278"/>
                    <a:gd name="T24" fmla="*/ 26 w 280"/>
                    <a:gd name="T25" fmla="*/ 218 h 278"/>
                    <a:gd name="T26" fmla="*/ 42 w 280"/>
                    <a:gd name="T27" fmla="*/ 240 h 278"/>
                    <a:gd name="T28" fmla="*/ 64 w 280"/>
                    <a:gd name="T29" fmla="*/ 256 h 278"/>
                    <a:gd name="T30" fmla="*/ 88 w 280"/>
                    <a:gd name="T31" fmla="*/ 268 h 278"/>
                    <a:gd name="T32" fmla="*/ 114 w 280"/>
                    <a:gd name="T33" fmla="*/ 276 h 278"/>
                    <a:gd name="T34" fmla="*/ 128 w 280"/>
                    <a:gd name="T35" fmla="*/ 278 h 278"/>
                    <a:gd name="T36" fmla="*/ 156 w 280"/>
                    <a:gd name="T37" fmla="*/ 278 h 278"/>
                    <a:gd name="T38" fmla="*/ 184 w 280"/>
                    <a:gd name="T39" fmla="*/ 272 h 278"/>
                    <a:gd name="T40" fmla="*/ 208 w 280"/>
                    <a:gd name="T41" fmla="*/ 262 h 278"/>
                    <a:gd name="T42" fmla="*/ 230 w 280"/>
                    <a:gd name="T43" fmla="*/ 246 h 278"/>
                    <a:gd name="T44" fmla="*/ 250 w 280"/>
                    <a:gd name="T45" fmla="*/ 226 h 278"/>
                    <a:gd name="T46" fmla="*/ 264 w 280"/>
                    <a:gd name="T47" fmla="*/ 204 h 278"/>
                    <a:gd name="T48" fmla="*/ 274 w 280"/>
                    <a:gd name="T49" fmla="*/ 178 h 278"/>
                    <a:gd name="T50" fmla="*/ 280 w 280"/>
                    <a:gd name="T51" fmla="*/ 150 h 278"/>
                    <a:gd name="T52" fmla="*/ 280 w 280"/>
                    <a:gd name="T53" fmla="*/ 136 h 278"/>
                    <a:gd name="T54" fmla="*/ 276 w 280"/>
                    <a:gd name="T55" fmla="*/ 108 h 278"/>
                    <a:gd name="T56" fmla="*/ 268 w 280"/>
                    <a:gd name="T57" fmla="*/ 84 h 278"/>
                    <a:gd name="T58" fmla="*/ 256 w 280"/>
                    <a:gd name="T59" fmla="*/ 60 h 278"/>
                    <a:gd name="T60" fmla="*/ 238 w 280"/>
                    <a:gd name="T61" fmla="*/ 40 h 278"/>
                    <a:gd name="T62" fmla="*/ 216 w 280"/>
                    <a:gd name="T63" fmla="*/ 22 h 278"/>
                    <a:gd name="T64" fmla="*/ 192 w 280"/>
                    <a:gd name="T65" fmla="*/ 10 h 278"/>
                    <a:gd name="T66" fmla="*/ 166 w 280"/>
                    <a:gd name="T67" fmla="*/ 2 h 278"/>
                    <a:gd name="T68" fmla="*/ 152 w 280"/>
                    <a:gd name="T69" fmla="*/ 0 h 278"/>
                    <a:gd name="T70" fmla="*/ 130 w 280"/>
                    <a:gd name="T71" fmla="*/ 264 h 278"/>
                    <a:gd name="T72" fmla="*/ 104 w 280"/>
                    <a:gd name="T73" fmla="*/ 260 h 278"/>
                    <a:gd name="T74" fmla="*/ 82 w 280"/>
                    <a:gd name="T75" fmla="*/ 250 h 278"/>
                    <a:gd name="T76" fmla="*/ 44 w 280"/>
                    <a:gd name="T77" fmla="*/ 220 h 278"/>
                    <a:gd name="T78" fmla="*/ 22 w 280"/>
                    <a:gd name="T79" fmla="*/ 178 h 278"/>
                    <a:gd name="T80" fmla="*/ 16 w 280"/>
                    <a:gd name="T81" fmla="*/ 154 h 278"/>
                    <a:gd name="T82" fmla="*/ 16 w 280"/>
                    <a:gd name="T83" fmla="*/ 128 h 278"/>
                    <a:gd name="T84" fmla="*/ 18 w 280"/>
                    <a:gd name="T85" fmla="*/ 116 h 278"/>
                    <a:gd name="T86" fmla="*/ 24 w 280"/>
                    <a:gd name="T87" fmla="*/ 92 h 278"/>
                    <a:gd name="T88" fmla="*/ 42 w 280"/>
                    <a:gd name="T89" fmla="*/ 60 h 278"/>
                    <a:gd name="T90" fmla="*/ 80 w 280"/>
                    <a:gd name="T91" fmla="*/ 30 h 278"/>
                    <a:gd name="T92" fmla="*/ 114 w 280"/>
                    <a:gd name="T93" fmla="*/ 16 h 278"/>
                    <a:gd name="T94" fmla="*/ 138 w 280"/>
                    <a:gd name="T95" fmla="*/ 14 h 278"/>
                    <a:gd name="T96" fmla="*/ 150 w 280"/>
                    <a:gd name="T97" fmla="*/ 14 h 278"/>
                    <a:gd name="T98" fmla="*/ 176 w 280"/>
                    <a:gd name="T99" fmla="*/ 20 h 278"/>
                    <a:gd name="T100" fmla="*/ 198 w 280"/>
                    <a:gd name="T101" fmla="*/ 28 h 278"/>
                    <a:gd name="T102" fmla="*/ 236 w 280"/>
                    <a:gd name="T103" fmla="*/ 58 h 278"/>
                    <a:gd name="T104" fmla="*/ 260 w 280"/>
                    <a:gd name="T105" fmla="*/ 100 h 278"/>
                    <a:gd name="T106" fmla="*/ 264 w 280"/>
                    <a:gd name="T107" fmla="*/ 124 h 278"/>
                    <a:gd name="T108" fmla="*/ 264 w 280"/>
                    <a:gd name="T109" fmla="*/ 150 h 278"/>
                    <a:gd name="T110" fmla="*/ 264 w 280"/>
                    <a:gd name="T111" fmla="*/ 162 h 278"/>
                    <a:gd name="T112" fmla="*/ 256 w 280"/>
                    <a:gd name="T113" fmla="*/ 186 h 278"/>
                    <a:gd name="T114" fmla="*/ 238 w 280"/>
                    <a:gd name="T115" fmla="*/ 218 h 278"/>
                    <a:gd name="T116" fmla="*/ 202 w 280"/>
                    <a:gd name="T117" fmla="*/ 248 h 278"/>
                    <a:gd name="T118" fmla="*/ 168 w 280"/>
                    <a:gd name="T119" fmla="*/ 262 h 278"/>
                    <a:gd name="T120" fmla="*/ 142 w 280"/>
                    <a:gd name="T121" fmla="*/ 264 h 278"/>
                    <a:gd name="T122" fmla="*/ 130 w 280"/>
                    <a:gd name="T123" fmla="*/ 264 h 27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80"/>
                    <a:gd name="T187" fmla="*/ 0 h 278"/>
                    <a:gd name="T188" fmla="*/ 280 w 280"/>
                    <a:gd name="T189" fmla="*/ 278 h 278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80" h="278">
                      <a:moveTo>
                        <a:pt x="152" y="0"/>
                      </a:moveTo>
                      <a:lnTo>
                        <a:pt x="152" y="0"/>
                      </a:lnTo>
                      <a:lnTo>
                        <a:pt x="138" y="0"/>
                      </a:lnTo>
                      <a:lnTo>
                        <a:pt x="124" y="0"/>
                      </a:lnTo>
                      <a:lnTo>
                        <a:pt x="110" y="2"/>
                      </a:lnTo>
                      <a:lnTo>
                        <a:pt x="96" y="6"/>
                      </a:lnTo>
                      <a:lnTo>
                        <a:pt x="84" y="10"/>
                      </a:lnTo>
                      <a:lnTo>
                        <a:pt x="72" y="16"/>
                      </a:lnTo>
                      <a:lnTo>
                        <a:pt x="60" y="24"/>
                      </a:lnTo>
                      <a:lnTo>
                        <a:pt x="50" y="32"/>
                      </a:lnTo>
                      <a:lnTo>
                        <a:pt x="40" y="42"/>
                      </a:lnTo>
                      <a:lnTo>
                        <a:pt x="32" y="52"/>
                      </a:lnTo>
                      <a:lnTo>
                        <a:pt x="24" y="62"/>
                      </a:lnTo>
                      <a:lnTo>
                        <a:pt x="16" y="74"/>
                      </a:lnTo>
                      <a:lnTo>
                        <a:pt x="10" y="86"/>
                      </a:lnTo>
                      <a:lnTo>
                        <a:pt x="6" y="100"/>
                      </a:lnTo>
                      <a:lnTo>
                        <a:pt x="2" y="114"/>
                      </a:lnTo>
                      <a:lnTo>
                        <a:pt x="0" y="128"/>
                      </a:lnTo>
                      <a:lnTo>
                        <a:pt x="0" y="142"/>
                      </a:lnTo>
                      <a:lnTo>
                        <a:pt x="2" y="156"/>
                      </a:lnTo>
                      <a:lnTo>
                        <a:pt x="4" y="170"/>
                      </a:lnTo>
                      <a:lnTo>
                        <a:pt x="8" y="182"/>
                      </a:lnTo>
                      <a:lnTo>
                        <a:pt x="12" y="196"/>
                      </a:lnTo>
                      <a:lnTo>
                        <a:pt x="18" y="208"/>
                      </a:lnTo>
                      <a:lnTo>
                        <a:pt x="26" y="218"/>
                      </a:lnTo>
                      <a:lnTo>
                        <a:pt x="34" y="230"/>
                      </a:lnTo>
                      <a:lnTo>
                        <a:pt x="42" y="240"/>
                      </a:lnTo>
                      <a:lnTo>
                        <a:pt x="52" y="248"/>
                      </a:lnTo>
                      <a:lnTo>
                        <a:pt x="64" y="256"/>
                      </a:lnTo>
                      <a:lnTo>
                        <a:pt x="74" y="262"/>
                      </a:lnTo>
                      <a:lnTo>
                        <a:pt x="88" y="268"/>
                      </a:lnTo>
                      <a:lnTo>
                        <a:pt x="100" y="274"/>
                      </a:lnTo>
                      <a:lnTo>
                        <a:pt x="114" y="276"/>
                      </a:lnTo>
                      <a:lnTo>
                        <a:pt x="128" y="278"/>
                      </a:lnTo>
                      <a:lnTo>
                        <a:pt x="142" y="278"/>
                      </a:lnTo>
                      <a:lnTo>
                        <a:pt x="156" y="278"/>
                      </a:lnTo>
                      <a:lnTo>
                        <a:pt x="170" y="276"/>
                      </a:lnTo>
                      <a:lnTo>
                        <a:pt x="184" y="272"/>
                      </a:lnTo>
                      <a:lnTo>
                        <a:pt x="196" y="268"/>
                      </a:lnTo>
                      <a:lnTo>
                        <a:pt x="208" y="262"/>
                      </a:lnTo>
                      <a:lnTo>
                        <a:pt x="220" y="254"/>
                      </a:lnTo>
                      <a:lnTo>
                        <a:pt x="230" y="246"/>
                      </a:lnTo>
                      <a:lnTo>
                        <a:pt x="240" y="236"/>
                      </a:lnTo>
                      <a:lnTo>
                        <a:pt x="250" y="226"/>
                      </a:lnTo>
                      <a:lnTo>
                        <a:pt x="258" y="216"/>
                      </a:lnTo>
                      <a:lnTo>
                        <a:pt x="264" y="204"/>
                      </a:lnTo>
                      <a:lnTo>
                        <a:pt x="270" y="192"/>
                      </a:lnTo>
                      <a:lnTo>
                        <a:pt x="274" y="178"/>
                      </a:lnTo>
                      <a:lnTo>
                        <a:pt x="278" y="166"/>
                      </a:lnTo>
                      <a:lnTo>
                        <a:pt x="280" y="150"/>
                      </a:lnTo>
                      <a:lnTo>
                        <a:pt x="280" y="136"/>
                      </a:lnTo>
                      <a:lnTo>
                        <a:pt x="280" y="122"/>
                      </a:lnTo>
                      <a:lnTo>
                        <a:pt x="276" y="108"/>
                      </a:lnTo>
                      <a:lnTo>
                        <a:pt x="274" y="96"/>
                      </a:lnTo>
                      <a:lnTo>
                        <a:pt x="268" y="84"/>
                      </a:lnTo>
                      <a:lnTo>
                        <a:pt x="262" y="72"/>
                      </a:lnTo>
                      <a:lnTo>
                        <a:pt x="256" y="60"/>
                      </a:lnTo>
                      <a:lnTo>
                        <a:pt x="248" y="48"/>
                      </a:lnTo>
                      <a:lnTo>
                        <a:pt x="238" y="40"/>
                      </a:lnTo>
                      <a:lnTo>
                        <a:pt x="228" y="30"/>
                      </a:lnTo>
                      <a:lnTo>
                        <a:pt x="216" y="22"/>
                      </a:lnTo>
                      <a:lnTo>
                        <a:pt x="206" y="16"/>
                      </a:lnTo>
                      <a:lnTo>
                        <a:pt x="192" y="10"/>
                      </a:lnTo>
                      <a:lnTo>
                        <a:pt x="180" y="4"/>
                      </a:lnTo>
                      <a:lnTo>
                        <a:pt x="166" y="2"/>
                      </a:lnTo>
                      <a:lnTo>
                        <a:pt x="152" y="0"/>
                      </a:lnTo>
                      <a:close/>
                      <a:moveTo>
                        <a:pt x="130" y="264"/>
                      </a:moveTo>
                      <a:lnTo>
                        <a:pt x="130" y="264"/>
                      </a:lnTo>
                      <a:lnTo>
                        <a:pt x="116" y="262"/>
                      </a:lnTo>
                      <a:lnTo>
                        <a:pt x="104" y="260"/>
                      </a:lnTo>
                      <a:lnTo>
                        <a:pt x="92" y="256"/>
                      </a:lnTo>
                      <a:lnTo>
                        <a:pt x="82" y="250"/>
                      </a:lnTo>
                      <a:lnTo>
                        <a:pt x="62" y="236"/>
                      </a:lnTo>
                      <a:lnTo>
                        <a:pt x="44" y="220"/>
                      </a:lnTo>
                      <a:lnTo>
                        <a:pt x="30" y="200"/>
                      </a:lnTo>
                      <a:lnTo>
                        <a:pt x="22" y="178"/>
                      </a:lnTo>
                      <a:lnTo>
                        <a:pt x="18" y="166"/>
                      </a:lnTo>
                      <a:lnTo>
                        <a:pt x="16" y="154"/>
                      </a:lnTo>
                      <a:lnTo>
                        <a:pt x="16" y="142"/>
                      </a:lnTo>
                      <a:lnTo>
                        <a:pt x="16" y="128"/>
                      </a:lnTo>
                      <a:lnTo>
                        <a:pt x="18" y="116"/>
                      </a:lnTo>
                      <a:lnTo>
                        <a:pt x="20" y="104"/>
                      </a:lnTo>
                      <a:lnTo>
                        <a:pt x="24" y="92"/>
                      </a:lnTo>
                      <a:lnTo>
                        <a:pt x="30" y="80"/>
                      </a:lnTo>
                      <a:lnTo>
                        <a:pt x="42" y="60"/>
                      </a:lnTo>
                      <a:lnTo>
                        <a:pt x="60" y="44"/>
                      </a:lnTo>
                      <a:lnTo>
                        <a:pt x="80" y="30"/>
                      </a:lnTo>
                      <a:lnTo>
                        <a:pt x="102" y="20"/>
                      </a:lnTo>
                      <a:lnTo>
                        <a:pt x="114" y="16"/>
                      </a:lnTo>
                      <a:lnTo>
                        <a:pt x="126" y="14"/>
                      </a:lnTo>
                      <a:lnTo>
                        <a:pt x="138" y="14"/>
                      </a:lnTo>
                      <a:lnTo>
                        <a:pt x="150" y="14"/>
                      </a:lnTo>
                      <a:lnTo>
                        <a:pt x="164" y="16"/>
                      </a:lnTo>
                      <a:lnTo>
                        <a:pt x="176" y="20"/>
                      </a:lnTo>
                      <a:lnTo>
                        <a:pt x="188" y="24"/>
                      </a:lnTo>
                      <a:lnTo>
                        <a:pt x="198" y="28"/>
                      </a:lnTo>
                      <a:lnTo>
                        <a:pt x="218" y="42"/>
                      </a:lnTo>
                      <a:lnTo>
                        <a:pt x="236" y="58"/>
                      </a:lnTo>
                      <a:lnTo>
                        <a:pt x="250" y="78"/>
                      </a:lnTo>
                      <a:lnTo>
                        <a:pt x="260" y="100"/>
                      </a:lnTo>
                      <a:lnTo>
                        <a:pt x="262" y="112"/>
                      </a:lnTo>
                      <a:lnTo>
                        <a:pt x="264" y="124"/>
                      </a:lnTo>
                      <a:lnTo>
                        <a:pt x="266" y="136"/>
                      </a:lnTo>
                      <a:lnTo>
                        <a:pt x="264" y="150"/>
                      </a:lnTo>
                      <a:lnTo>
                        <a:pt x="264" y="162"/>
                      </a:lnTo>
                      <a:lnTo>
                        <a:pt x="260" y="174"/>
                      </a:lnTo>
                      <a:lnTo>
                        <a:pt x="256" y="186"/>
                      </a:lnTo>
                      <a:lnTo>
                        <a:pt x="250" y="198"/>
                      </a:lnTo>
                      <a:lnTo>
                        <a:pt x="238" y="218"/>
                      </a:lnTo>
                      <a:lnTo>
                        <a:pt x="220" y="234"/>
                      </a:lnTo>
                      <a:lnTo>
                        <a:pt x="202" y="248"/>
                      </a:lnTo>
                      <a:lnTo>
                        <a:pt x="178" y="258"/>
                      </a:lnTo>
                      <a:lnTo>
                        <a:pt x="168" y="262"/>
                      </a:lnTo>
                      <a:lnTo>
                        <a:pt x="154" y="264"/>
                      </a:lnTo>
                      <a:lnTo>
                        <a:pt x="142" y="264"/>
                      </a:lnTo>
                      <a:lnTo>
                        <a:pt x="130" y="264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70" name="Freeform 256"/>
                <p:cNvSpPr>
                  <a:spLocks/>
                </p:cNvSpPr>
                <p:nvPr/>
              </p:nvSpPr>
              <p:spPr bwMode="auto">
                <a:xfrm>
                  <a:off x="3099" y="2250"/>
                  <a:ext cx="288" cy="116"/>
                </a:xfrm>
                <a:custGeom>
                  <a:avLst/>
                  <a:gdLst>
                    <a:gd name="T0" fmla="*/ 4 w 288"/>
                    <a:gd name="T1" fmla="*/ 94 h 116"/>
                    <a:gd name="T2" fmla="*/ 4 w 288"/>
                    <a:gd name="T3" fmla="*/ 94 h 116"/>
                    <a:gd name="T4" fmla="*/ 2 w 288"/>
                    <a:gd name="T5" fmla="*/ 100 h 116"/>
                    <a:gd name="T6" fmla="*/ 0 w 288"/>
                    <a:gd name="T7" fmla="*/ 110 h 116"/>
                    <a:gd name="T8" fmla="*/ 0 w 288"/>
                    <a:gd name="T9" fmla="*/ 114 h 116"/>
                    <a:gd name="T10" fmla="*/ 2 w 288"/>
                    <a:gd name="T11" fmla="*/ 116 h 116"/>
                    <a:gd name="T12" fmla="*/ 6 w 288"/>
                    <a:gd name="T13" fmla="*/ 114 h 116"/>
                    <a:gd name="T14" fmla="*/ 16 w 288"/>
                    <a:gd name="T15" fmla="*/ 108 h 116"/>
                    <a:gd name="T16" fmla="*/ 16 w 288"/>
                    <a:gd name="T17" fmla="*/ 108 h 116"/>
                    <a:gd name="T18" fmla="*/ 20 w 288"/>
                    <a:gd name="T19" fmla="*/ 104 h 116"/>
                    <a:gd name="T20" fmla="*/ 30 w 288"/>
                    <a:gd name="T21" fmla="*/ 92 h 116"/>
                    <a:gd name="T22" fmla="*/ 50 w 288"/>
                    <a:gd name="T23" fmla="*/ 78 h 116"/>
                    <a:gd name="T24" fmla="*/ 62 w 288"/>
                    <a:gd name="T25" fmla="*/ 70 h 116"/>
                    <a:gd name="T26" fmla="*/ 78 w 288"/>
                    <a:gd name="T27" fmla="*/ 62 h 116"/>
                    <a:gd name="T28" fmla="*/ 94 w 288"/>
                    <a:gd name="T29" fmla="*/ 56 h 116"/>
                    <a:gd name="T30" fmla="*/ 112 w 288"/>
                    <a:gd name="T31" fmla="*/ 50 h 116"/>
                    <a:gd name="T32" fmla="*/ 134 w 288"/>
                    <a:gd name="T33" fmla="*/ 44 h 116"/>
                    <a:gd name="T34" fmla="*/ 156 w 288"/>
                    <a:gd name="T35" fmla="*/ 42 h 116"/>
                    <a:gd name="T36" fmla="*/ 182 w 288"/>
                    <a:gd name="T37" fmla="*/ 42 h 116"/>
                    <a:gd name="T38" fmla="*/ 210 w 288"/>
                    <a:gd name="T39" fmla="*/ 44 h 116"/>
                    <a:gd name="T40" fmla="*/ 238 w 288"/>
                    <a:gd name="T41" fmla="*/ 50 h 116"/>
                    <a:gd name="T42" fmla="*/ 270 w 288"/>
                    <a:gd name="T43" fmla="*/ 58 h 116"/>
                    <a:gd name="T44" fmla="*/ 270 w 288"/>
                    <a:gd name="T45" fmla="*/ 58 h 116"/>
                    <a:gd name="T46" fmla="*/ 276 w 288"/>
                    <a:gd name="T47" fmla="*/ 58 h 116"/>
                    <a:gd name="T48" fmla="*/ 284 w 288"/>
                    <a:gd name="T49" fmla="*/ 60 h 116"/>
                    <a:gd name="T50" fmla="*/ 286 w 288"/>
                    <a:gd name="T51" fmla="*/ 60 h 116"/>
                    <a:gd name="T52" fmla="*/ 288 w 288"/>
                    <a:gd name="T53" fmla="*/ 56 h 116"/>
                    <a:gd name="T54" fmla="*/ 284 w 288"/>
                    <a:gd name="T55" fmla="*/ 50 h 116"/>
                    <a:gd name="T56" fmla="*/ 276 w 288"/>
                    <a:gd name="T57" fmla="*/ 42 h 116"/>
                    <a:gd name="T58" fmla="*/ 276 w 288"/>
                    <a:gd name="T59" fmla="*/ 42 h 116"/>
                    <a:gd name="T60" fmla="*/ 268 w 288"/>
                    <a:gd name="T61" fmla="*/ 38 h 116"/>
                    <a:gd name="T62" fmla="*/ 248 w 288"/>
                    <a:gd name="T63" fmla="*/ 26 h 116"/>
                    <a:gd name="T64" fmla="*/ 234 w 288"/>
                    <a:gd name="T65" fmla="*/ 20 h 116"/>
                    <a:gd name="T66" fmla="*/ 216 w 288"/>
                    <a:gd name="T67" fmla="*/ 12 h 116"/>
                    <a:gd name="T68" fmla="*/ 198 w 288"/>
                    <a:gd name="T69" fmla="*/ 6 h 116"/>
                    <a:gd name="T70" fmla="*/ 178 w 288"/>
                    <a:gd name="T71" fmla="*/ 2 h 116"/>
                    <a:gd name="T72" fmla="*/ 156 w 288"/>
                    <a:gd name="T73" fmla="*/ 0 h 116"/>
                    <a:gd name="T74" fmla="*/ 134 w 288"/>
                    <a:gd name="T75" fmla="*/ 0 h 116"/>
                    <a:gd name="T76" fmla="*/ 112 w 288"/>
                    <a:gd name="T77" fmla="*/ 4 h 116"/>
                    <a:gd name="T78" fmla="*/ 90 w 288"/>
                    <a:gd name="T79" fmla="*/ 12 h 116"/>
                    <a:gd name="T80" fmla="*/ 68 w 288"/>
                    <a:gd name="T81" fmla="*/ 24 h 116"/>
                    <a:gd name="T82" fmla="*/ 56 w 288"/>
                    <a:gd name="T83" fmla="*/ 32 h 116"/>
                    <a:gd name="T84" fmla="*/ 46 w 288"/>
                    <a:gd name="T85" fmla="*/ 42 h 116"/>
                    <a:gd name="T86" fmla="*/ 34 w 288"/>
                    <a:gd name="T87" fmla="*/ 52 h 116"/>
                    <a:gd name="T88" fmla="*/ 24 w 288"/>
                    <a:gd name="T89" fmla="*/ 64 h 116"/>
                    <a:gd name="T90" fmla="*/ 14 w 288"/>
                    <a:gd name="T91" fmla="*/ 78 h 116"/>
                    <a:gd name="T92" fmla="*/ 4 w 288"/>
                    <a:gd name="T93" fmla="*/ 94 h 116"/>
                    <a:gd name="T94" fmla="*/ 4 w 288"/>
                    <a:gd name="T95" fmla="*/ 94 h 11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88"/>
                    <a:gd name="T145" fmla="*/ 0 h 116"/>
                    <a:gd name="T146" fmla="*/ 288 w 288"/>
                    <a:gd name="T147" fmla="*/ 116 h 11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88" h="116">
                      <a:moveTo>
                        <a:pt x="4" y="94"/>
                      </a:moveTo>
                      <a:lnTo>
                        <a:pt x="4" y="94"/>
                      </a:lnTo>
                      <a:lnTo>
                        <a:pt x="2" y="100"/>
                      </a:lnTo>
                      <a:lnTo>
                        <a:pt x="0" y="110"/>
                      </a:lnTo>
                      <a:lnTo>
                        <a:pt x="0" y="114"/>
                      </a:lnTo>
                      <a:lnTo>
                        <a:pt x="2" y="116"/>
                      </a:lnTo>
                      <a:lnTo>
                        <a:pt x="6" y="114"/>
                      </a:lnTo>
                      <a:lnTo>
                        <a:pt x="16" y="108"/>
                      </a:lnTo>
                      <a:lnTo>
                        <a:pt x="20" y="104"/>
                      </a:lnTo>
                      <a:lnTo>
                        <a:pt x="30" y="92"/>
                      </a:lnTo>
                      <a:lnTo>
                        <a:pt x="50" y="78"/>
                      </a:lnTo>
                      <a:lnTo>
                        <a:pt x="62" y="70"/>
                      </a:lnTo>
                      <a:lnTo>
                        <a:pt x="78" y="62"/>
                      </a:lnTo>
                      <a:lnTo>
                        <a:pt x="94" y="56"/>
                      </a:lnTo>
                      <a:lnTo>
                        <a:pt x="112" y="50"/>
                      </a:lnTo>
                      <a:lnTo>
                        <a:pt x="134" y="44"/>
                      </a:lnTo>
                      <a:lnTo>
                        <a:pt x="156" y="42"/>
                      </a:lnTo>
                      <a:lnTo>
                        <a:pt x="182" y="42"/>
                      </a:lnTo>
                      <a:lnTo>
                        <a:pt x="210" y="44"/>
                      </a:lnTo>
                      <a:lnTo>
                        <a:pt x="238" y="50"/>
                      </a:lnTo>
                      <a:lnTo>
                        <a:pt x="270" y="58"/>
                      </a:lnTo>
                      <a:lnTo>
                        <a:pt x="276" y="58"/>
                      </a:lnTo>
                      <a:lnTo>
                        <a:pt x="284" y="60"/>
                      </a:lnTo>
                      <a:lnTo>
                        <a:pt x="286" y="60"/>
                      </a:lnTo>
                      <a:lnTo>
                        <a:pt x="288" y="56"/>
                      </a:lnTo>
                      <a:lnTo>
                        <a:pt x="284" y="50"/>
                      </a:lnTo>
                      <a:lnTo>
                        <a:pt x="276" y="42"/>
                      </a:lnTo>
                      <a:lnTo>
                        <a:pt x="268" y="38"/>
                      </a:lnTo>
                      <a:lnTo>
                        <a:pt x="248" y="26"/>
                      </a:lnTo>
                      <a:lnTo>
                        <a:pt x="234" y="20"/>
                      </a:lnTo>
                      <a:lnTo>
                        <a:pt x="216" y="12"/>
                      </a:lnTo>
                      <a:lnTo>
                        <a:pt x="198" y="6"/>
                      </a:lnTo>
                      <a:lnTo>
                        <a:pt x="178" y="2"/>
                      </a:lnTo>
                      <a:lnTo>
                        <a:pt x="156" y="0"/>
                      </a:lnTo>
                      <a:lnTo>
                        <a:pt x="134" y="0"/>
                      </a:lnTo>
                      <a:lnTo>
                        <a:pt x="112" y="4"/>
                      </a:lnTo>
                      <a:lnTo>
                        <a:pt x="90" y="12"/>
                      </a:lnTo>
                      <a:lnTo>
                        <a:pt x="68" y="24"/>
                      </a:lnTo>
                      <a:lnTo>
                        <a:pt x="56" y="32"/>
                      </a:lnTo>
                      <a:lnTo>
                        <a:pt x="46" y="42"/>
                      </a:lnTo>
                      <a:lnTo>
                        <a:pt x="34" y="52"/>
                      </a:lnTo>
                      <a:lnTo>
                        <a:pt x="24" y="64"/>
                      </a:lnTo>
                      <a:lnTo>
                        <a:pt x="14" y="78"/>
                      </a:lnTo>
                      <a:lnTo>
                        <a:pt x="4" y="94"/>
                      </a:lnTo>
                      <a:close/>
                    </a:path>
                  </a:pathLst>
                </a:custGeom>
                <a:solidFill>
                  <a:srgbClr val="FCC0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71" name="Freeform 257"/>
                <p:cNvSpPr>
                  <a:spLocks/>
                </p:cNvSpPr>
                <p:nvPr/>
              </p:nvSpPr>
              <p:spPr bwMode="auto">
                <a:xfrm>
                  <a:off x="3179" y="2192"/>
                  <a:ext cx="84" cy="216"/>
                </a:xfrm>
                <a:custGeom>
                  <a:avLst/>
                  <a:gdLst>
                    <a:gd name="T0" fmla="*/ 0 w 84"/>
                    <a:gd name="T1" fmla="*/ 0 h 216"/>
                    <a:gd name="T2" fmla="*/ 44 w 84"/>
                    <a:gd name="T3" fmla="*/ 216 h 216"/>
                    <a:gd name="T4" fmla="*/ 44 w 84"/>
                    <a:gd name="T5" fmla="*/ 216 h 216"/>
                    <a:gd name="T6" fmla="*/ 48 w 84"/>
                    <a:gd name="T7" fmla="*/ 216 h 216"/>
                    <a:gd name="T8" fmla="*/ 60 w 84"/>
                    <a:gd name="T9" fmla="*/ 216 h 216"/>
                    <a:gd name="T10" fmla="*/ 68 w 84"/>
                    <a:gd name="T11" fmla="*/ 216 h 216"/>
                    <a:gd name="T12" fmla="*/ 74 w 84"/>
                    <a:gd name="T13" fmla="*/ 212 h 216"/>
                    <a:gd name="T14" fmla="*/ 80 w 84"/>
                    <a:gd name="T15" fmla="*/ 210 h 216"/>
                    <a:gd name="T16" fmla="*/ 84 w 84"/>
                    <a:gd name="T17" fmla="*/ 204 h 216"/>
                    <a:gd name="T18" fmla="*/ 42 w 84"/>
                    <a:gd name="T19" fmla="*/ 0 h 216"/>
                    <a:gd name="T20" fmla="*/ 0 w 84"/>
                    <a:gd name="T21" fmla="*/ 0 h 2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4"/>
                    <a:gd name="T34" fmla="*/ 0 h 216"/>
                    <a:gd name="T35" fmla="*/ 84 w 84"/>
                    <a:gd name="T36" fmla="*/ 216 h 2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4" h="216">
                      <a:moveTo>
                        <a:pt x="0" y="0"/>
                      </a:moveTo>
                      <a:lnTo>
                        <a:pt x="44" y="216"/>
                      </a:lnTo>
                      <a:lnTo>
                        <a:pt x="48" y="216"/>
                      </a:lnTo>
                      <a:lnTo>
                        <a:pt x="60" y="216"/>
                      </a:lnTo>
                      <a:lnTo>
                        <a:pt x="68" y="216"/>
                      </a:lnTo>
                      <a:lnTo>
                        <a:pt x="74" y="212"/>
                      </a:lnTo>
                      <a:lnTo>
                        <a:pt x="80" y="210"/>
                      </a:lnTo>
                      <a:lnTo>
                        <a:pt x="84" y="204"/>
                      </a:lnTo>
                      <a:lnTo>
                        <a:pt x="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72" name="Freeform 258"/>
                <p:cNvSpPr>
                  <a:spLocks/>
                </p:cNvSpPr>
                <p:nvPr/>
              </p:nvSpPr>
              <p:spPr bwMode="auto">
                <a:xfrm>
                  <a:off x="3229" y="2384"/>
                  <a:ext cx="46" cy="118"/>
                </a:xfrm>
                <a:custGeom>
                  <a:avLst/>
                  <a:gdLst>
                    <a:gd name="T0" fmla="*/ 0 w 46"/>
                    <a:gd name="T1" fmla="*/ 10 h 118"/>
                    <a:gd name="T2" fmla="*/ 24 w 46"/>
                    <a:gd name="T3" fmla="*/ 116 h 118"/>
                    <a:gd name="T4" fmla="*/ 24 w 46"/>
                    <a:gd name="T5" fmla="*/ 116 h 118"/>
                    <a:gd name="T6" fmla="*/ 32 w 46"/>
                    <a:gd name="T7" fmla="*/ 118 h 118"/>
                    <a:gd name="T8" fmla="*/ 40 w 46"/>
                    <a:gd name="T9" fmla="*/ 116 h 118"/>
                    <a:gd name="T10" fmla="*/ 44 w 46"/>
                    <a:gd name="T11" fmla="*/ 114 h 118"/>
                    <a:gd name="T12" fmla="*/ 46 w 46"/>
                    <a:gd name="T13" fmla="*/ 110 h 118"/>
                    <a:gd name="T14" fmla="*/ 26 w 46"/>
                    <a:gd name="T15" fmla="*/ 0 h 118"/>
                    <a:gd name="T16" fmla="*/ 0 w 46"/>
                    <a:gd name="T17" fmla="*/ 10 h 1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6"/>
                    <a:gd name="T28" fmla="*/ 0 h 118"/>
                    <a:gd name="T29" fmla="*/ 46 w 46"/>
                    <a:gd name="T30" fmla="*/ 118 h 1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6" h="118">
                      <a:moveTo>
                        <a:pt x="0" y="10"/>
                      </a:moveTo>
                      <a:lnTo>
                        <a:pt x="24" y="116"/>
                      </a:lnTo>
                      <a:lnTo>
                        <a:pt x="32" y="118"/>
                      </a:lnTo>
                      <a:lnTo>
                        <a:pt x="40" y="116"/>
                      </a:lnTo>
                      <a:lnTo>
                        <a:pt x="44" y="114"/>
                      </a:lnTo>
                      <a:lnTo>
                        <a:pt x="46" y="110"/>
                      </a:lnTo>
                      <a:lnTo>
                        <a:pt x="26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73" name="Freeform 259"/>
                <p:cNvSpPr>
                  <a:spLocks/>
                </p:cNvSpPr>
                <p:nvPr/>
              </p:nvSpPr>
              <p:spPr bwMode="auto">
                <a:xfrm>
                  <a:off x="2841" y="2308"/>
                  <a:ext cx="166" cy="174"/>
                </a:xfrm>
                <a:custGeom>
                  <a:avLst/>
                  <a:gdLst>
                    <a:gd name="T0" fmla="*/ 140 w 166"/>
                    <a:gd name="T1" fmla="*/ 4 h 174"/>
                    <a:gd name="T2" fmla="*/ 140 w 166"/>
                    <a:gd name="T3" fmla="*/ 4 h 174"/>
                    <a:gd name="T4" fmla="*/ 148 w 166"/>
                    <a:gd name="T5" fmla="*/ 8 h 174"/>
                    <a:gd name="T6" fmla="*/ 154 w 166"/>
                    <a:gd name="T7" fmla="*/ 16 h 174"/>
                    <a:gd name="T8" fmla="*/ 160 w 166"/>
                    <a:gd name="T9" fmla="*/ 24 h 174"/>
                    <a:gd name="T10" fmla="*/ 164 w 166"/>
                    <a:gd name="T11" fmla="*/ 34 h 174"/>
                    <a:gd name="T12" fmla="*/ 166 w 166"/>
                    <a:gd name="T13" fmla="*/ 44 h 174"/>
                    <a:gd name="T14" fmla="*/ 164 w 166"/>
                    <a:gd name="T15" fmla="*/ 50 h 174"/>
                    <a:gd name="T16" fmla="*/ 162 w 166"/>
                    <a:gd name="T17" fmla="*/ 56 h 174"/>
                    <a:gd name="T18" fmla="*/ 158 w 166"/>
                    <a:gd name="T19" fmla="*/ 62 h 174"/>
                    <a:gd name="T20" fmla="*/ 154 w 166"/>
                    <a:gd name="T21" fmla="*/ 68 h 174"/>
                    <a:gd name="T22" fmla="*/ 154 w 166"/>
                    <a:gd name="T23" fmla="*/ 68 h 174"/>
                    <a:gd name="T24" fmla="*/ 84 w 166"/>
                    <a:gd name="T25" fmla="*/ 126 h 174"/>
                    <a:gd name="T26" fmla="*/ 40 w 166"/>
                    <a:gd name="T27" fmla="*/ 162 h 174"/>
                    <a:gd name="T28" fmla="*/ 40 w 166"/>
                    <a:gd name="T29" fmla="*/ 162 h 174"/>
                    <a:gd name="T30" fmla="*/ 38 w 166"/>
                    <a:gd name="T31" fmla="*/ 166 h 174"/>
                    <a:gd name="T32" fmla="*/ 30 w 166"/>
                    <a:gd name="T33" fmla="*/ 172 h 174"/>
                    <a:gd name="T34" fmla="*/ 24 w 166"/>
                    <a:gd name="T35" fmla="*/ 174 h 174"/>
                    <a:gd name="T36" fmla="*/ 18 w 166"/>
                    <a:gd name="T37" fmla="*/ 174 h 174"/>
                    <a:gd name="T38" fmla="*/ 10 w 166"/>
                    <a:gd name="T39" fmla="*/ 172 h 174"/>
                    <a:gd name="T40" fmla="*/ 2 w 166"/>
                    <a:gd name="T41" fmla="*/ 168 h 174"/>
                    <a:gd name="T42" fmla="*/ 2 w 166"/>
                    <a:gd name="T43" fmla="*/ 168 h 174"/>
                    <a:gd name="T44" fmla="*/ 0 w 166"/>
                    <a:gd name="T45" fmla="*/ 162 h 174"/>
                    <a:gd name="T46" fmla="*/ 0 w 166"/>
                    <a:gd name="T47" fmla="*/ 154 h 174"/>
                    <a:gd name="T48" fmla="*/ 2 w 166"/>
                    <a:gd name="T49" fmla="*/ 134 h 174"/>
                    <a:gd name="T50" fmla="*/ 8 w 166"/>
                    <a:gd name="T51" fmla="*/ 106 h 174"/>
                    <a:gd name="T52" fmla="*/ 16 w 166"/>
                    <a:gd name="T53" fmla="*/ 76 h 174"/>
                    <a:gd name="T54" fmla="*/ 36 w 166"/>
                    <a:gd name="T55" fmla="*/ 24 h 174"/>
                    <a:gd name="T56" fmla="*/ 46 w 166"/>
                    <a:gd name="T57" fmla="*/ 0 h 174"/>
                    <a:gd name="T58" fmla="*/ 46 w 166"/>
                    <a:gd name="T59" fmla="*/ 0 h 174"/>
                    <a:gd name="T60" fmla="*/ 86 w 166"/>
                    <a:gd name="T61" fmla="*/ 0 h 174"/>
                    <a:gd name="T62" fmla="*/ 118 w 166"/>
                    <a:gd name="T63" fmla="*/ 0 h 174"/>
                    <a:gd name="T64" fmla="*/ 140 w 166"/>
                    <a:gd name="T65" fmla="*/ 4 h 174"/>
                    <a:gd name="T66" fmla="*/ 140 w 166"/>
                    <a:gd name="T67" fmla="*/ 4 h 17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66"/>
                    <a:gd name="T103" fmla="*/ 0 h 174"/>
                    <a:gd name="T104" fmla="*/ 166 w 166"/>
                    <a:gd name="T105" fmla="*/ 174 h 17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66" h="174">
                      <a:moveTo>
                        <a:pt x="140" y="4"/>
                      </a:moveTo>
                      <a:lnTo>
                        <a:pt x="140" y="4"/>
                      </a:lnTo>
                      <a:lnTo>
                        <a:pt x="148" y="8"/>
                      </a:lnTo>
                      <a:lnTo>
                        <a:pt x="154" y="16"/>
                      </a:lnTo>
                      <a:lnTo>
                        <a:pt x="160" y="24"/>
                      </a:lnTo>
                      <a:lnTo>
                        <a:pt x="164" y="34"/>
                      </a:lnTo>
                      <a:lnTo>
                        <a:pt x="166" y="44"/>
                      </a:lnTo>
                      <a:lnTo>
                        <a:pt x="164" y="50"/>
                      </a:lnTo>
                      <a:lnTo>
                        <a:pt x="162" y="56"/>
                      </a:lnTo>
                      <a:lnTo>
                        <a:pt x="158" y="62"/>
                      </a:lnTo>
                      <a:lnTo>
                        <a:pt x="154" y="68"/>
                      </a:lnTo>
                      <a:lnTo>
                        <a:pt x="84" y="126"/>
                      </a:lnTo>
                      <a:lnTo>
                        <a:pt x="40" y="162"/>
                      </a:lnTo>
                      <a:lnTo>
                        <a:pt x="38" y="166"/>
                      </a:lnTo>
                      <a:lnTo>
                        <a:pt x="30" y="172"/>
                      </a:lnTo>
                      <a:lnTo>
                        <a:pt x="24" y="174"/>
                      </a:lnTo>
                      <a:lnTo>
                        <a:pt x="18" y="174"/>
                      </a:lnTo>
                      <a:lnTo>
                        <a:pt x="10" y="172"/>
                      </a:lnTo>
                      <a:lnTo>
                        <a:pt x="2" y="168"/>
                      </a:lnTo>
                      <a:lnTo>
                        <a:pt x="0" y="162"/>
                      </a:lnTo>
                      <a:lnTo>
                        <a:pt x="0" y="154"/>
                      </a:lnTo>
                      <a:lnTo>
                        <a:pt x="2" y="134"/>
                      </a:lnTo>
                      <a:lnTo>
                        <a:pt x="8" y="106"/>
                      </a:lnTo>
                      <a:lnTo>
                        <a:pt x="16" y="76"/>
                      </a:lnTo>
                      <a:lnTo>
                        <a:pt x="36" y="24"/>
                      </a:lnTo>
                      <a:lnTo>
                        <a:pt x="46" y="0"/>
                      </a:lnTo>
                      <a:lnTo>
                        <a:pt x="86" y="0"/>
                      </a:lnTo>
                      <a:lnTo>
                        <a:pt x="118" y="0"/>
                      </a:lnTo>
                      <a:lnTo>
                        <a:pt x="140" y="4"/>
                      </a:lnTo>
                      <a:close/>
                    </a:path>
                  </a:pathLst>
                </a:custGeom>
                <a:solidFill>
                  <a:srgbClr val="5361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74" name="Freeform 260"/>
                <p:cNvSpPr>
                  <a:spLocks/>
                </p:cNvSpPr>
                <p:nvPr/>
              </p:nvSpPr>
              <p:spPr bwMode="auto">
                <a:xfrm>
                  <a:off x="2775" y="2132"/>
                  <a:ext cx="266" cy="138"/>
                </a:xfrm>
                <a:custGeom>
                  <a:avLst/>
                  <a:gdLst>
                    <a:gd name="T0" fmla="*/ 16 w 266"/>
                    <a:gd name="T1" fmla="*/ 0 h 138"/>
                    <a:gd name="T2" fmla="*/ 16 w 266"/>
                    <a:gd name="T3" fmla="*/ 0 h 138"/>
                    <a:gd name="T4" fmla="*/ 46 w 266"/>
                    <a:gd name="T5" fmla="*/ 4 h 138"/>
                    <a:gd name="T6" fmla="*/ 114 w 266"/>
                    <a:gd name="T7" fmla="*/ 12 h 138"/>
                    <a:gd name="T8" fmla="*/ 154 w 266"/>
                    <a:gd name="T9" fmla="*/ 18 h 138"/>
                    <a:gd name="T10" fmla="*/ 192 w 266"/>
                    <a:gd name="T11" fmla="*/ 26 h 138"/>
                    <a:gd name="T12" fmla="*/ 224 w 266"/>
                    <a:gd name="T13" fmla="*/ 36 h 138"/>
                    <a:gd name="T14" fmla="*/ 238 w 266"/>
                    <a:gd name="T15" fmla="*/ 42 h 138"/>
                    <a:gd name="T16" fmla="*/ 248 w 266"/>
                    <a:gd name="T17" fmla="*/ 48 h 138"/>
                    <a:gd name="T18" fmla="*/ 248 w 266"/>
                    <a:gd name="T19" fmla="*/ 48 h 138"/>
                    <a:gd name="T20" fmla="*/ 252 w 266"/>
                    <a:gd name="T21" fmla="*/ 50 h 138"/>
                    <a:gd name="T22" fmla="*/ 258 w 266"/>
                    <a:gd name="T23" fmla="*/ 56 h 138"/>
                    <a:gd name="T24" fmla="*/ 262 w 266"/>
                    <a:gd name="T25" fmla="*/ 60 h 138"/>
                    <a:gd name="T26" fmla="*/ 264 w 266"/>
                    <a:gd name="T27" fmla="*/ 66 h 138"/>
                    <a:gd name="T28" fmla="*/ 266 w 266"/>
                    <a:gd name="T29" fmla="*/ 72 h 138"/>
                    <a:gd name="T30" fmla="*/ 264 w 266"/>
                    <a:gd name="T31" fmla="*/ 80 h 138"/>
                    <a:gd name="T32" fmla="*/ 264 w 266"/>
                    <a:gd name="T33" fmla="*/ 80 h 138"/>
                    <a:gd name="T34" fmla="*/ 260 w 266"/>
                    <a:gd name="T35" fmla="*/ 98 h 138"/>
                    <a:gd name="T36" fmla="*/ 258 w 266"/>
                    <a:gd name="T37" fmla="*/ 118 h 138"/>
                    <a:gd name="T38" fmla="*/ 256 w 266"/>
                    <a:gd name="T39" fmla="*/ 138 h 138"/>
                    <a:gd name="T40" fmla="*/ 164 w 266"/>
                    <a:gd name="T41" fmla="*/ 126 h 138"/>
                    <a:gd name="T42" fmla="*/ 162 w 266"/>
                    <a:gd name="T43" fmla="*/ 102 h 138"/>
                    <a:gd name="T44" fmla="*/ 162 w 266"/>
                    <a:gd name="T45" fmla="*/ 102 h 138"/>
                    <a:gd name="T46" fmla="*/ 92 w 266"/>
                    <a:gd name="T47" fmla="*/ 98 h 138"/>
                    <a:gd name="T48" fmla="*/ 38 w 266"/>
                    <a:gd name="T49" fmla="*/ 92 h 138"/>
                    <a:gd name="T50" fmla="*/ 18 w 266"/>
                    <a:gd name="T51" fmla="*/ 88 h 138"/>
                    <a:gd name="T52" fmla="*/ 6 w 266"/>
                    <a:gd name="T53" fmla="*/ 86 h 138"/>
                    <a:gd name="T54" fmla="*/ 6 w 266"/>
                    <a:gd name="T55" fmla="*/ 86 h 138"/>
                    <a:gd name="T56" fmla="*/ 4 w 266"/>
                    <a:gd name="T57" fmla="*/ 82 h 138"/>
                    <a:gd name="T58" fmla="*/ 2 w 266"/>
                    <a:gd name="T59" fmla="*/ 78 h 138"/>
                    <a:gd name="T60" fmla="*/ 0 w 266"/>
                    <a:gd name="T61" fmla="*/ 68 h 138"/>
                    <a:gd name="T62" fmla="*/ 2 w 266"/>
                    <a:gd name="T63" fmla="*/ 54 h 138"/>
                    <a:gd name="T64" fmla="*/ 4 w 266"/>
                    <a:gd name="T65" fmla="*/ 40 h 138"/>
                    <a:gd name="T66" fmla="*/ 12 w 266"/>
                    <a:gd name="T67" fmla="*/ 12 h 138"/>
                    <a:gd name="T68" fmla="*/ 16 w 266"/>
                    <a:gd name="T69" fmla="*/ 0 h 138"/>
                    <a:gd name="T70" fmla="*/ 16 w 266"/>
                    <a:gd name="T71" fmla="*/ 0 h 13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66"/>
                    <a:gd name="T109" fmla="*/ 0 h 138"/>
                    <a:gd name="T110" fmla="*/ 266 w 266"/>
                    <a:gd name="T111" fmla="*/ 138 h 13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66" h="138">
                      <a:moveTo>
                        <a:pt x="16" y="0"/>
                      </a:moveTo>
                      <a:lnTo>
                        <a:pt x="16" y="0"/>
                      </a:lnTo>
                      <a:lnTo>
                        <a:pt x="46" y="4"/>
                      </a:lnTo>
                      <a:lnTo>
                        <a:pt x="114" y="12"/>
                      </a:lnTo>
                      <a:lnTo>
                        <a:pt x="154" y="18"/>
                      </a:lnTo>
                      <a:lnTo>
                        <a:pt x="192" y="26"/>
                      </a:lnTo>
                      <a:lnTo>
                        <a:pt x="224" y="36"/>
                      </a:lnTo>
                      <a:lnTo>
                        <a:pt x="238" y="42"/>
                      </a:lnTo>
                      <a:lnTo>
                        <a:pt x="248" y="48"/>
                      </a:lnTo>
                      <a:lnTo>
                        <a:pt x="252" y="50"/>
                      </a:lnTo>
                      <a:lnTo>
                        <a:pt x="258" y="56"/>
                      </a:lnTo>
                      <a:lnTo>
                        <a:pt x="262" y="60"/>
                      </a:lnTo>
                      <a:lnTo>
                        <a:pt x="264" y="66"/>
                      </a:lnTo>
                      <a:lnTo>
                        <a:pt x="266" y="72"/>
                      </a:lnTo>
                      <a:lnTo>
                        <a:pt x="264" y="80"/>
                      </a:lnTo>
                      <a:lnTo>
                        <a:pt x="260" y="98"/>
                      </a:lnTo>
                      <a:lnTo>
                        <a:pt x="258" y="118"/>
                      </a:lnTo>
                      <a:lnTo>
                        <a:pt x="256" y="138"/>
                      </a:lnTo>
                      <a:lnTo>
                        <a:pt x="164" y="126"/>
                      </a:lnTo>
                      <a:lnTo>
                        <a:pt x="162" y="102"/>
                      </a:lnTo>
                      <a:lnTo>
                        <a:pt x="92" y="98"/>
                      </a:lnTo>
                      <a:lnTo>
                        <a:pt x="38" y="92"/>
                      </a:lnTo>
                      <a:lnTo>
                        <a:pt x="18" y="88"/>
                      </a:lnTo>
                      <a:lnTo>
                        <a:pt x="6" y="86"/>
                      </a:lnTo>
                      <a:lnTo>
                        <a:pt x="4" y="82"/>
                      </a:lnTo>
                      <a:lnTo>
                        <a:pt x="2" y="78"/>
                      </a:lnTo>
                      <a:lnTo>
                        <a:pt x="0" y="68"/>
                      </a:lnTo>
                      <a:lnTo>
                        <a:pt x="2" y="54"/>
                      </a:lnTo>
                      <a:lnTo>
                        <a:pt x="4" y="40"/>
                      </a:lnTo>
                      <a:lnTo>
                        <a:pt x="12" y="1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5361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75" name="Freeform 261"/>
                <p:cNvSpPr>
                  <a:spLocks/>
                </p:cNvSpPr>
                <p:nvPr/>
              </p:nvSpPr>
              <p:spPr bwMode="auto">
                <a:xfrm>
                  <a:off x="2761" y="2160"/>
                  <a:ext cx="382" cy="368"/>
                </a:xfrm>
                <a:custGeom>
                  <a:avLst/>
                  <a:gdLst>
                    <a:gd name="T0" fmla="*/ 100 w 382"/>
                    <a:gd name="T1" fmla="*/ 84 h 368"/>
                    <a:gd name="T2" fmla="*/ 122 w 382"/>
                    <a:gd name="T3" fmla="*/ 56 h 368"/>
                    <a:gd name="T4" fmla="*/ 152 w 382"/>
                    <a:gd name="T5" fmla="*/ 32 h 368"/>
                    <a:gd name="T6" fmla="*/ 180 w 382"/>
                    <a:gd name="T7" fmla="*/ 18 h 368"/>
                    <a:gd name="T8" fmla="*/ 214 w 382"/>
                    <a:gd name="T9" fmla="*/ 6 h 368"/>
                    <a:gd name="T10" fmla="*/ 256 w 382"/>
                    <a:gd name="T11" fmla="*/ 0 h 368"/>
                    <a:gd name="T12" fmla="*/ 280 w 382"/>
                    <a:gd name="T13" fmla="*/ 2 h 368"/>
                    <a:gd name="T14" fmla="*/ 312 w 382"/>
                    <a:gd name="T15" fmla="*/ 6 h 368"/>
                    <a:gd name="T16" fmla="*/ 338 w 382"/>
                    <a:gd name="T17" fmla="*/ 14 h 368"/>
                    <a:gd name="T18" fmla="*/ 358 w 382"/>
                    <a:gd name="T19" fmla="*/ 26 h 368"/>
                    <a:gd name="T20" fmla="*/ 370 w 382"/>
                    <a:gd name="T21" fmla="*/ 40 h 368"/>
                    <a:gd name="T22" fmla="*/ 378 w 382"/>
                    <a:gd name="T23" fmla="*/ 56 h 368"/>
                    <a:gd name="T24" fmla="*/ 382 w 382"/>
                    <a:gd name="T25" fmla="*/ 76 h 368"/>
                    <a:gd name="T26" fmla="*/ 378 w 382"/>
                    <a:gd name="T27" fmla="*/ 104 h 368"/>
                    <a:gd name="T28" fmla="*/ 362 w 382"/>
                    <a:gd name="T29" fmla="*/ 138 h 368"/>
                    <a:gd name="T30" fmla="*/ 330 w 382"/>
                    <a:gd name="T31" fmla="*/ 180 h 368"/>
                    <a:gd name="T32" fmla="*/ 278 w 382"/>
                    <a:gd name="T33" fmla="*/ 232 h 368"/>
                    <a:gd name="T34" fmla="*/ 204 w 382"/>
                    <a:gd name="T35" fmla="*/ 294 h 368"/>
                    <a:gd name="T36" fmla="*/ 100 w 382"/>
                    <a:gd name="T37" fmla="*/ 368 h 368"/>
                    <a:gd name="T38" fmla="*/ 30 w 382"/>
                    <a:gd name="T39" fmla="*/ 300 h 368"/>
                    <a:gd name="T40" fmla="*/ 238 w 382"/>
                    <a:gd name="T41" fmla="*/ 238 h 368"/>
                    <a:gd name="T42" fmla="*/ 246 w 382"/>
                    <a:gd name="T43" fmla="*/ 226 h 368"/>
                    <a:gd name="T44" fmla="*/ 260 w 382"/>
                    <a:gd name="T45" fmla="*/ 198 h 368"/>
                    <a:gd name="T46" fmla="*/ 262 w 382"/>
                    <a:gd name="T47" fmla="*/ 184 h 368"/>
                    <a:gd name="T48" fmla="*/ 256 w 382"/>
                    <a:gd name="T49" fmla="*/ 172 h 368"/>
                    <a:gd name="T50" fmla="*/ 244 w 382"/>
                    <a:gd name="T51" fmla="*/ 162 h 368"/>
                    <a:gd name="T52" fmla="*/ 220 w 382"/>
                    <a:gd name="T53" fmla="*/ 158 h 368"/>
                    <a:gd name="T54" fmla="*/ 168 w 382"/>
                    <a:gd name="T55" fmla="*/ 156 h 368"/>
                    <a:gd name="T56" fmla="*/ 98 w 382"/>
                    <a:gd name="T57" fmla="*/ 160 h 368"/>
                    <a:gd name="T58" fmla="*/ 94 w 382"/>
                    <a:gd name="T59" fmla="*/ 152 h 368"/>
                    <a:gd name="T60" fmla="*/ 88 w 382"/>
                    <a:gd name="T61" fmla="*/ 132 h 368"/>
                    <a:gd name="T62" fmla="*/ 88 w 382"/>
                    <a:gd name="T63" fmla="*/ 108 h 368"/>
                    <a:gd name="T64" fmla="*/ 96 w 382"/>
                    <a:gd name="T65" fmla="*/ 90 h 368"/>
                    <a:gd name="T66" fmla="*/ 100 w 382"/>
                    <a:gd name="T67" fmla="*/ 84 h 36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82"/>
                    <a:gd name="T103" fmla="*/ 0 h 368"/>
                    <a:gd name="T104" fmla="*/ 382 w 382"/>
                    <a:gd name="T105" fmla="*/ 368 h 36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82" h="368">
                      <a:moveTo>
                        <a:pt x="100" y="84"/>
                      </a:moveTo>
                      <a:lnTo>
                        <a:pt x="100" y="84"/>
                      </a:lnTo>
                      <a:lnTo>
                        <a:pt x="110" y="70"/>
                      </a:lnTo>
                      <a:lnTo>
                        <a:pt x="122" y="56"/>
                      </a:lnTo>
                      <a:lnTo>
                        <a:pt x="140" y="40"/>
                      </a:lnTo>
                      <a:lnTo>
                        <a:pt x="152" y="32"/>
                      </a:lnTo>
                      <a:lnTo>
                        <a:pt x="164" y="24"/>
                      </a:lnTo>
                      <a:lnTo>
                        <a:pt x="180" y="18"/>
                      </a:lnTo>
                      <a:lnTo>
                        <a:pt x="196" y="10"/>
                      </a:lnTo>
                      <a:lnTo>
                        <a:pt x="214" y="6"/>
                      </a:lnTo>
                      <a:lnTo>
                        <a:pt x="234" y="2"/>
                      </a:lnTo>
                      <a:lnTo>
                        <a:pt x="256" y="0"/>
                      </a:lnTo>
                      <a:lnTo>
                        <a:pt x="280" y="2"/>
                      </a:lnTo>
                      <a:lnTo>
                        <a:pt x="296" y="2"/>
                      </a:lnTo>
                      <a:lnTo>
                        <a:pt x="312" y="6"/>
                      </a:lnTo>
                      <a:lnTo>
                        <a:pt x="326" y="10"/>
                      </a:lnTo>
                      <a:lnTo>
                        <a:pt x="338" y="14"/>
                      </a:lnTo>
                      <a:lnTo>
                        <a:pt x="350" y="20"/>
                      </a:lnTo>
                      <a:lnTo>
                        <a:pt x="358" y="26"/>
                      </a:lnTo>
                      <a:lnTo>
                        <a:pt x="364" y="32"/>
                      </a:lnTo>
                      <a:lnTo>
                        <a:pt x="370" y="40"/>
                      </a:lnTo>
                      <a:lnTo>
                        <a:pt x="378" y="56"/>
                      </a:lnTo>
                      <a:lnTo>
                        <a:pt x="380" y="66"/>
                      </a:lnTo>
                      <a:lnTo>
                        <a:pt x="382" y="76"/>
                      </a:lnTo>
                      <a:lnTo>
                        <a:pt x="380" y="90"/>
                      </a:lnTo>
                      <a:lnTo>
                        <a:pt x="378" y="104"/>
                      </a:lnTo>
                      <a:lnTo>
                        <a:pt x="372" y="120"/>
                      </a:lnTo>
                      <a:lnTo>
                        <a:pt x="362" y="138"/>
                      </a:lnTo>
                      <a:lnTo>
                        <a:pt x="348" y="158"/>
                      </a:lnTo>
                      <a:lnTo>
                        <a:pt x="330" y="180"/>
                      </a:lnTo>
                      <a:lnTo>
                        <a:pt x="308" y="204"/>
                      </a:lnTo>
                      <a:lnTo>
                        <a:pt x="278" y="232"/>
                      </a:lnTo>
                      <a:lnTo>
                        <a:pt x="244" y="262"/>
                      </a:lnTo>
                      <a:lnTo>
                        <a:pt x="204" y="294"/>
                      </a:lnTo>
                      <a:lnTo>
                        <a:pt x="156" y="330"/>
                      </a:lnTo>
                      <a:lnTo>
                        <a:pt x="100" y="368"/>
                      </a:lnTo>
                      <a:lnTo>
                        <a:pt x="0" y="312"/>
                      </a:lnTo>
                      <a:lnTo>
                        <a:pt x="30" y="300"/>
                      </a:lnTo>
                      <a:lnTo>
                        <a:pt x="100" y="340"/>
                      </a:lnTo>
                      <a:lnTo>
                        <a:pt x="238" y="238"/>
                      </a:lnTo>
                      <a:lnTo>
                        <a:pt x="246" y="226"/>
                      </a:lnTo>
                      <a:lnTo>
                        <a:pt x="254" y="214"/>
                      </a:lnTo>
                      <a:lnTo>
                        <a:pt x="260" y="198"/>
                      </a:lnTo>
                      <a:lnTo>
                        <a:pt x="260" y="192"/>
                      </a:lnTo>
                      <a:lnTo>
                        <a:pt x="262" y="184"/>
                      </a:lnTo>
                      <a:lnTo>
                        <a:pt x="260" y="178"/>
                      </a:lnTo>
                      <a:lnTo>
                        <a:pt x="256" y="172"/>
                      </a:lnTo>
                      <a:lnTo>
                        <a:pt x="252" y="166"/>
                      </a:lnTo>
                      <a:lnTo>
                        <a:pt x="244" y="162"/>
                      </a:lnTo>
                      <a:lnTo>
                        <a:pt x="234" y="158"/>
                      </a:lnTo>
                      <a:lnTo>
                        <a:pt x="220" y="158"/>
                      </a:lnTo>
                      <a:lnTo>
                        <a:pt x="168" y="156"/>
                      </a:lnTo>
                      <a:lnTo>
                        <a:pt x="128" y="158"/>
                      </a:lnTo>
                      <a:lnTo>
                        <a:pt x="98" y="160"/>
                      </a:lnTo>
                      <a:lnTo>
                        <a:pt x="94" y="152"/>
                      </a:lnTo>
                      <a:lnTo>
                        <a:pt x="90" y="144"/>
                      </a:lnTo>
                      <a:lnTo>
                        <a:pt x="88" y="132"/>
                      </a:lnTo>
                      <a:lnTo>
                        <a:pt x="86" y="120"/>
                      </a:lnTo>
                      <a:lnTo>
                        <a:pt x="88" y="108"/>
                      </a:lnTo>
                      <a:lnTo>
                        <a:pt x="92" y="96"/>
                      </a:lnTo>
                      <a:lnTo>
                        <a:pt x="96" y="90"/>
                      </a:lnTo>
                      <a:lnTo>
                        <a:pt x="100" y="84"/>
                      </a:lnTo>
                      <a:close/>
                    </a:path>
                  </a:pathLst>
                </a:custGeom>
                <a:solidFill>
                  <a:srgbClr val="FCC0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76" name="Freeform 262"/>
                <p:cNvSpPr>
                  <a:spLocks/>
                </p:cNvSpPr>
                <p:nvPr/>
              </p:nvSpPr>
              <p:spPr bwMode="auto">
                <a:xfrm>
                  <a:off x="2675" y="2338"/>
                  <a:ext cx="210" cy="168"/>
                </a:xfrm>
                <a:custGeom>
                  <a:avLst/>
                  <a:gdLst>
                    <a:gd name="T0" fmla="*/ 210 w 210"/>
                    <a:gd name="T1" fmla="*/ 38 h 168"/>
                    <a:gd name="T2" fmla="*/ 210 w 210"/>
                    <a:gd name="T3" fmla="*/ 38 h 168"/>
                    <a:gd name="T4" fmla="*/ 182 w 210"/>
                    <a:gd name="T5" fmla="*/ 24 h 168"/>
                    <a:gd name="T6" fmla="*/ 154 w 210"/>
                    <a:gd name="T7" fmla="*/ 14 h 168"/>
                    <a:gd name="T8" fmla="*/ 126 w 210"/>
                    <a:gd name="T9" fmla="*/ 4 h 168"/>
                    <a:gd name="T10" fmla="*/ 98 w 210"/>
                    <a:gd name="T11" fmla="*/ 0 h 168"/>
                    <a:gd name="T12" fmla="*/ 84 w 210"/>
                    <a:gd name="T13" fmla="*/ 0 h 168"/>
                    <a:gd name="T14" fmla="*/ 72 w 210"/>
                    <a:gd name="T15" fmla="*/ 0 h 168"/>
                    <a:gd name="T16" fmla="*/ 60 w 210"/>
                    <a:gd name="T17" fmla="*/ 2 h 168"/>
                    <a:gd name="T18" fmla="*/ 46 w 210"/>
                    <a:gd name="T19" fmla="*/ 6 h 168"/>
                    <a:gd name="T20" fmla="*/ 34 w 210"/>
                    <a:gd name="T21" fmla="*/ 10 h 168"/>
                    <a:gd name="T22" fmla="*/ 22 w 210"/>
                    <a:gd name="T23" fmla="*/ 18 h 168"/>
                    <a:gd name="T24" fmla="*/ 12 w 210"/>
                    <a:gd name="T25" fmla="*/ 28 h 168"/>
                    <a:gd name="T26" fmla="*/ 0 w 210"/>
                    <a:gd name="T27" fmla="*/ 38 h 168"/>
                    <a:gd name="T28" fmla="*/ 162 w 210"/>
                    <a:gd name="T29" fmla="*/ 168 h 168"/>
                    <a:gd name="T30" fmla="*/ 162 w 210"/>
                    <a:gd name="T31" fmla="*/ 168 h 168"/>
                    <a:gd name="T32" fmla="*/ 180 w 210"/>
                    <a:gd name="T33" fmla="*/ 116 h 168"/>
                    <a:gd name="T34" fmla="*/ 196 w 210"/>
                    <a:gd name="T35" fmla="*/ 72 h 168"/>
                    <a:gd name="T36" fmla="*/ 210 w 210"/>
                    <a:gd name="T37" fmla="*/ 38 h 168"/>
                    <a:gd name="T38" fmla="*/ 210 w 210"/>
                    <a:gd name="T39" fmla="*/ 38 h 16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10"/>
                    <a:gd name="T61" fmla="*/ 0 h 168"/>
                    <a:gd name="T62" fmla="*/ 210 w 210"/>
                    <a:gd name="T63" fmla="*/ 168 h 16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10" h="168">
                      <a:moveTo>
                        <a:pt x="210" y="38"/>
                      </a:moveTo>
                      <a:lnTo>
                        <a:pt x="210" y="38"/>
                      </a:lnTo>
                      <a:lnTo>
                        <a:pt x="182" y="24"/>
                      </a:lnTo>
                      <a:lnTo>
                        <a:pt x="154" y="14"/>
                      </a:lnTo>
                      <a:lnTo>
                        <a:pt x="126" y="4"/>
                      </a:lnTo>
                      <a:lnTo>
                        <a:pt x="98" y="0"/>
                      </a:lnTo>
                      <a:lnTo>
                        <a:pt x="84" y="0"/>
                      </a:lnTo>
                      <a:lnTo>
                        <a:pt x="72" y="0"/>
                      </a:lnTo>
                      <a:lnTo>
                        <a:pt x="60" y="2"/>
                      </a:lnTo>
                      <a:lnTo>
                        <a:pt x="46" y="6"/>
                      </a:lnTo>
                      <a:lnTo>
                        <a:pt x="34" y="10"/>
                      </a:lnTo>
                      <a:lnTo>
                        <a:pt x="22" y="18"/>
                      </a:lnTo>
                      <a:lnTo>
                        <a:pt x="12" y="28"/>
                      </a:lnTo>
                      <a:lnTo>
                        <a:pt x="0" y="38"/>
                      </a:lnTo>
                      <a:lnTo>
                        <a:pt x="162" y="168"/>
                      </a:lnTo>
                      <a:lnTo>
                        <a:pt x="180" y="116"/>
                      </a:lnTo>
                      <a:lnTo>
                        <a:pt x="196" y="72"/>
                      </a:lnTo>
                      <a:lnTo>
                        <a:pt x="210" y="38"/>
                      </a:lnTo>
                      <a:close/>
                    </a:path>
                  </a:pathLst>
                </a:custGeom>
                <a:solidFill>
                  <a:srgbClr val="4545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77" name="Freeform 263"/>
                <p:cNvSpPr>
                  <a:spLocks/>
                </p:cNvSpPr>
                <p:nvPr/>
              </p:nvSpPr>
              <p:spPr bwMode="auto">
                <a:xfrm>
                  <a:off x="2359" y="2090"/>
                  <a:ext cx="544" cy="296"/>
                </a:xfrm>
                <a:custGeom>
                  <a:avLst/>
                  <a:gdLst>
                    <a:gd name="T0" fmla="*/ 526 w 544"/>
                    <a:gd name="T1" fmla="*/ 286 h 296"/>
                    <a:gd name="T2" fmla="*/ 526 w 544"/>
                    <a:gd name="T3" fmla="*/ 286 h 296"/>
                    <a:gd name="T4" fmla="*/ 526 w 544"/>
                    <a:gd name="T5" fmla="*/ 280 h 296"/>
                    <a:gd name="T6" fmla="*/ 524 w 544"/>
                    <a:gd name="T7" fmla="*/ 276 h 296"/>
                    <a:gd name="T8" fmla="*/ 522 w 544"/>
                    <a:gd name="T9" fmla="*/ 272 h 296"/>
                    <a:gd name="T10" fmla="*/ 522 w 544"/>
                    <a:gd name="T11" fmla="*/ 272 h 296"/>
                    <a:gd name="T12" fmla="*/ 522 w 544"/>
                    <a:gd name="T13" fmla="*/ 272 h 296"/>
                    <a:gd name="T14" fmla="*/ 524 w 544"/>
                    <a:gd name="T15" fmla="*/ 270 h 296"/>
                    <a:gd name="T16" fmla="*/ 526 w 544"/>
                    <a:gd name="T17" fmla="*/ 266 h 296"/>
                    <a:gd name="T18" fmla="*/ 530 w 544"/>
                    <a:gd name="T19" fmla="*/ 250 h 296"/>
                    <a:gd name="T20" fmla="*/ 538 w 544"/>
                    <a:gd name="T21" fmla="*/ 208 h 296"/>
                    <a:gd name="T22" fmla="*/ 544 w 544"/>
                    <a:gd name="T23" fmla="*/ 146 h 296"/>
                    <a:gd name="T24" fmla="*/ 544 w 544"/>
                    <a:gd name="T25" fmla="*/ 146 h 296"/>
                    <a:gd name="T26" fmla="*/ 508 w 544"/>
                    <a:gd name="T27" fmla="*/ 144 h 296"/>
                    <a:gd name="T28" fmla="*/ 424 w 544"/>
                    <a:gd name="T29" fmla="*/ 142 h 296"/>
                    <a:gd name="T30" fmla="*/ 378 w 544"/>
                    <a:gd name="T31" fmla="*/ 138 h 296"/>
                    <a:gd name="T32" fmla="*/ 336 w 544"/>
                    <a:gd name="T33" fmla="*/ 132 h 296"/>
                    <a:gd name="T34" fmla="*/ 302 w 544"/>
                    <a:gd name="T35" fmla="*/ 124 h 296"/>
                    <a:gd name="T36" fmla="*/ 290 w 544"/>
                    <a:gd name="T37" fmla="*/ 120 h 296"/>
                    <a:gd name="T38" fmla="*/ 282 w 544"/>
                    <a:gd name="T39" fmla="*/ 116 h 296"/>
                    <a:gd name="T40" fmla="*/ 310 w 544"/>
                    <a:gd name="T41" fmla="*/ 18 h 296"/>
                    <a:gd name="T42" fmla="*/ 310 w 544"/>
                    <a:gd name="T43" fmla="*/ 18 h 296"/>
                    <a:gd name="T44" fmla="*/ 304 w 544"/>
                    <a:gd name="T45" fmla="*/ 14 h 296"/>
                    <a:gd name="T46" fmla="*/ 288 w 544"/>
                    <a:gd name="T47" fmla="*/ 8 h 296"/>
                    <a:gd name="T48" fmla="*/ 270 w 544"/>
                    <a:gd name="T49" fmla="*/ 2 h 296"/>
                    <a:gd name="T50" fmla="*/ 262 w 544"/>
                    <a:gd name="T51" fmla="*/ 0 h 296"/>
                    <a:gd name="T52" fmla="*/ 252 w 544"/>
                    <a:gd name="T53" fmla="*/ 2 h 296"/>
                    <a:gd name="T54" fmla="*/ 236 w 544"/>
                    <a:gd name="T55" fmla="*/ 20 h 296"/>
                    <a:gd name="T56" fmla="*/ 0 w 544"/>
                    <a:gd name="T57" fmla="*/ 0 h 296"/>
                    <a:gd name="T58" fmla="*/ 6 w 544"/>
                    <a:gd name="T59" fmla="*/ 26 h 296"/>
                    <a:gd name="T60" fmla="*/ 228 w 544"/>
                    <a:gd name="T61" fmla="*/ 72 h 296"/>
                    <a:gd name="T62" fmla="*/ 218 w 544"/>
                    <a:gd name="T63" fmla="*/ 148 h 296"/>
                    <a:gd name="T64" fmla="*/ 218 w 544"/>
                    <a:gd name="T65" fmla="*/ 148 h 296"/>
                    <a:gd name="T66" fmla="*/ 232 w 544"/>
                    <a:gd name="T67" fmla="*/ 158 h 296"/>
                    <a:gd name="T68" fmla="*/ 246 w 544"/>
                    <a:gd name="T69" fmla="*/ 170 h 296"/>
                    <a:gd name="T70" fmla="*/ 262 w 544"/>
                    <a:gd name="T71" fmla="*/ 188 h 296"/>
                    <a:gd name="T72" fmla="*/ 278 w 544"/>
                    <a:gd name="T73" fmla="*/ 208 h 296"/>
                    <a:gd name="T74" fmla="*/ 286 w 544"/>
                    <a:gd name="T75" fmla="*/ 220 h 296"/>
                    <a:gd name="T76" fmla="*/ 292 w 544"/>
                    <a:gd name="T77" fmla="*/ 234 h 296"/>
                    <a:gd name="T78" fmla="*/ 296 w 544"/>
                    <a:gd name="T79" fmla="*/ 248 h 296"/>
                    <a:gd name="T80" fmla="*/ 300 w 544"/>
                    <a:gd name="T81" fmla="*/ 264 h 296"/>
                    <a:gd name="T82" fmla="*/ 302 w 544"/>
                    <a:gd name="T83" fmla="*/ 280 h 296"/>
                    <a:gd name="T84" fmla="*/ 302 w 544"/>
                    <a:gd name="T85" fmla="*/ 296 h 296"/>
                    <a:gd name="T86" fmla="*/ 316 w 544"/>
                    <a:gd name="T87" fmla="*/ 286 h 296"/>
                    <a:gd name="T88" fmla="*/ 316 w 544"/>
                    <a:gd name="T89" fmla="*/ 286 h 296"/>
                    <a:gd name="T90" fmla="*/ 328 w 544"/>
                    <a:gd name="T91" fmla="*/ 276 h 296"/>
                    <a:gd name="T92" fmla="*/ 338 w 544"/>
                    <a:gd name="T93" fmla="*/ 266 h 296"/>
                    <a:gd name="T94" fmla="*/ 350 w 544"/>
                    <a:gd name="T95" fmla="*/ 258 h 296"/>
                    <a:gd name="T96" fmla="*/ 362 w 544"/>
                    <a:gd name="T97" fmla="*/ 254 h 296"/>
                    <a:gd name="T98" fmla="*/ 376 w 544"/>
                    <a:gd name="T99" fmla="*/ 250 h 296"/>
                    <a:gd name="T100" fmla="*/ 388 w 544"/>
                    <a:gd name="T101" fmla="*/ 248 h 296"/>
                    <a:gd name="T102" fmla="*/ 400 w 544"/>
                    <a:gd name="T103" fmla="*/ 248 h 296"/>
                    <a:gd name="T104" fmla="*/ 414 w 544"/>
                    <a:gd name="T105" fmla="*/ 248 h 296"/>
                    <a:gd name="T106" fmla="*/ 442 w 544"/>
                    <a:gd name="T107" fmla="*/ 252 h 296"/>
                    <a:gd name="T108" fmla="*/ 470 w 544"/>
                    <a:gd name="T109" fmla="*/ 262 h 296"/>
                    <a:gd name="T110" fmla="*/ 498 w 544"/>
                    <a:gd name="T111" fmla="*/ 272 h 296"/>
                    <a:gd name="T112" fmla="*/ 526 w 544"/>
                    <a:gd name="T113" fmla="*/ 286 h 296"/>
                    <a:gd name="T114" fmla="*/ 526 w 544"/>
                    <a:gd name="T115" fmla="*/ 286 h 29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544"/>
                    <a:gd name="T175" fmla="*/ 0 h 296"/>
                    <a:gd name="T176" fmla="*/ 544 w 544"/>
                    <a:gd name="T177" fmla="*/ 296 h 29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544" h="296">
                      <a:moveTo>
                        <a:pt x="526" y="286"/>
                      </a:moveTo>
                      <a:lnTo>
                        <a:pt x="526" y="286"/>
                      </a:lnTo>
                      <a:lnTo>
                        <a:pt x="526" y="280"/>
                      </a:lnTo>
                      <a:lnTo>
                        <a:pt x="524" y="276"/>
                      </a:lnTo>
                      <a:lnTo>
                        <a:pt x="522" y="272"/>
                      </a:lnTo>
                      <a:lnTo>
                        <a:pt x="524" y="270"/>
                      </a:lnTo>
                      <a:lnTo>
                        <a:pt x="526" y="266"/>
                      </a:lnTo>
                      <a:lnTo>
                        <a:pt x="530" y="250"/>
                      </a:lnTo>
                      <a:lnTo>
                        <a:pt x="538" y="208"/>
                      </a:lnTo>
                      <a:lnTo>
                        <a:pt x="544" y="146"/>
                      </a:lnTo>
                      <a:lnTo>
                        <a:pt x="508" y="144"/>
                      </a:lnTo>
                      <a:lnTo>
                        <a:pt x="424" y="142"/>
                      </a:lnTo>
                      <a:lnTo>
                        <a:pt x="378" y="138"/>
                      </a:lnTo>
                      <a:lnTo>
                        <a:pt x="336" y="132"/>
                      </a:lnTo>
                      <a:lnTo>
                        <a:pt x="302" y="124"/>
                      </a:lnTo>
                      <a:lnTo>
                        <a:pt x="290" y="120"/>
                      </a:lnTo>
                      <a:lnTo>
                        <a:pt x="282" y="116"/>
                      </a:lnTo>
                      <a:lnTo>
                        <a:pt x="310" y="18"/>
                      </a:lnTo>
                      <a:lnTo>
                        <a:pt x="304" y="14"/>
                      </a:lnTo>
                      <a:lnTo>
                        <a:pt x="288" y="8"/>
                      </a:lnTo>
                      <a:lnTo>
                        <a:pt x="270" y="2"/>
                      </a:lnTo>
                      <a:lnTo>
                        <a:pt x="262" y="0"/>
                      </a:lnTo>
                      <a:lnTo>
                        <a:pt x="252" y="2"/>
                      </a:lnTo>
                      <a:lnTo>
                        <a:pt x="236" y="20"/>
                      </a:lnTo>
                      <a:lnTo>
                        <a:pt x="0" y="0"/>
                      </a:lnTo>
                      <a:lnTo>
                        <a:pt x="6" y="26"/>
                      </a:lnTo>
                      <a:lnTo>
                        <a:pt x="228" y="72"/>
                      </a:lnTo>
                      <a:lnTo>
                        <a:pt x="218" y="148"/>
                      </a:lnTo>
                      <a:lnTo>
                        <a:pt x="232" y="158"/>
                      </a:lnTo>
                      <a:lnTo>
                        <a:pt x="246" y="170"/>
                      </a:lnTo>
                      <a:lnTo>
                        <a:pt x="262" y="188"/>
                      </a:lnTo>
                      <a:lnTo>
                        <a:pt x="278" y="208"/>
                      </a:lnTo>
                      <a:lnTo>
                        <a:pt x="286" y="220"/>
                      </a:lnTo>
                      <a:lnTo>
                        <a:pt x="292" y="234"/>
                      </a:lnTo>
                      <a:lnTo>
                        <a:pt x="296" y="248"/>
                      </a:lnTo>
                      <a:lnTo>
                        <a:pt x="300" y="264"/>
                      </a:lnTo>
                      <a:lnTo>
                        <a:pt x="302" y="280"/>
                      </a:lnTo>
                      <a:lnTo>
                        <a:pt x="302" y="296"/>
                      </a:lnTo>
                      <a:lnTo>
                        <a:pt x="316" y="286"/>
                      </a:lnTo>
                      <a:lnTo>
                        <a:pt x="328" y="276"/>
                      </a:lnTo>
                      <a:lnTo>
                        <a:pt x="338" y="266"/>
                      </a:lnTo>
                      <a:lnTo>
                        <a:pt x="350" y="258"/>
                      </a:lnTo>
                      <a:lnTo>
                        <a:pt x="362" y="254"/>
                      </a:lnTo>
                      <a:lnTo>
                        <a:pt x="376" y="250"/>
                      </a:lnTo>
                      <a:lnTo>
                        <a:pt x="388" y="248"/>
                      </a:lnTo>
                      <a:lnTo>
                        <a:pt x="400" y="248"/>
                      </a:lnTo>
                      <a:lnTo>
                        <a:pt x="414" y="248"/>
                      </a:lnTo>
                      <a:lnTo>
                        <a:pt x="442" y="252"/>
                      </a:lnTo>
                      <a:lnTo>
                        <a:pt x="470" y="262"/>
                      </a:lnTo>
                      <a:lnTo>
                        <a:pt x="498" y="272"/>
                      </a:lnTo>
                      <a:lnTo>
                        <a:pt x="526" y="286"/>
                      </a:lnTo>
                      <a:close/>
                    </a:path>
                  </a:pathLst>
                </a:custGeom>
                <a:solidFill>
                  <a:srgbClr val="FCC0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78" name="Freeform 264"/>
                <p:cNvSpPr>
                  <a:spLocks/>
                </p:cNvSpPr>
                <p:nvPr/>
              </p:nvSpPr>
              <p:spPr bwMode="auto">
                <a:xfrm>
                  <a:off x="2631" y="2130"/>
                  <a:ext cx="260" cy="124"/>
                </a:xfrm>
                <a:custGeom>
                  <a:avLst/>
                  <a:gdLst>
                    <a:gd name="T0" fmla="*/ 18 w 260"/>
                    <a:gd name="T1" fmla="*/ 10 h 124"/>
                    <a:gd name="T2" fmla="*/ 18 w 260"/>
                    <a:gd name="T3" fmla="*/ 10 h 124"/>
                    <a:gd name="T4" fmla="*/ 14 w 260"/>
                    <a:gd name="T5" fmla="*/ 16 h 124"/>
                    <a:gd name="T6" fmla="*/ 10 w 260"/>
                    <a:gd name="T7" fmla="*/ 22 h 124"/>
                    <a:gd name="T8" fmla="*/ 6 w 260"/>
                    <a:gd name="T9" fmla="*/ 30 h 124"/>
                    <a:gd name="T10" fmla="*/ 2 w 260"/>
                    <a:gd name="T11" fmla="*/ 40 h 124"/>
                    <a:gd name="T12" fmla="*/ 0 w 260"/>
                    <a:gd name="T13" fmla="*/ 50 h 124"/>
                    <a:gd name="T14" fmla="*/ 2 w 260"/>
                    <a:gd name="T15" fmla="*/ 62 h 124"/>
                    <a:gd name="T16" fmla="*/ 8 w 260"/>
                    <a:gd name="T17" fmla="*/ 74 h 124"/>
                    <a:gd name="T18" fmla="*/ 8 w 260"/>
                    <a:gd name="T19" fmla="*/ 74 h 124"/>
                    <a:gd name="T20" fmla="*/ 14 w 260"/>
                    <a:gd name="T21" fmla="*/ 82 h 124"/>
                    <a:gd name="T22" fmla="*/ 22 w 260"/>
                    <a:gd name="T23" fmla="*/ 88 h 124"/>
                    <a:gd name="T24" fmla="*/ 44 w 260"/>
                    <a:gd name="T25" fmla="*/ 100 h 124"/>
                    <a:gd name="T26" fmla="*/ 70 w 260"/>
                    <a:gd name="T27" fmla="*/ 110 h 124"/>
                    <a:gd name="T28" fmla="*/ 102 w 260"/>
                    <a:gd name="T29" fmla="*/ 118 h 124"/>
                    <a:gd name="T30" fmla="*/ 136 w 260"/>
                    <a:gd name="T31" fmla="*/ 122 h 124"/>
                    <a:gd name="T32" fmla="*/ 170 w 260"/>
                    <a:gd name="T33" fmla="*/ 124 h 124"/>
                    <a:gd name="T34" fmla="*/ 202 w 260"/>
                    <a:gd name="T35" fmla="*/ 122 h 124"/>
                    <a:gd name="T36" fmla="*/ 216 w 260"/>
                    <a:gd name="T37" fmla="*/ 118 h 124"/>
                    <a:gd name="T38" fmla="*/ 230 w 260"/>
                    <a:gd name="T39" fmla="*/ 114 h 124"/>
                    <a:gd name="T40" fmla="*/ 230 w 260"/>
                    <a:gd name="T41" fmla="*/ 114 h 124"/>
                    <a:gd name="T42" fmla="*/ 250 w 260"/>
                    <a:gd name="T43" fmla="*/ 106 h 124"/>
                    <a:gd name="T44" fmla="*/ 260 w 260"/>
                    <a:gd name="T45" fmla="*/ 100 h 124"/>
                    <a:gd name="T46" fmla="*/ 260 w 260"/>
                    <a:gd name="T47" fmla="*/ 96 h 124"/>
                    <a:gd name="T48" fmla="*/ 260 w 260"/>
                    <a:gd name="T49" fmla="*/ 94 h 124"/>
                    <a:gd name="T50" fmla="*/ 254 w 260"/>
                    <a:gd name="T51" fmla="*/ 92 h 124"/>
                    <a:gd name="T52" fmla="*/ 246 w 260"/>
                    <a:gd name="T53" fmla="*/ 90 h 124"/>
                    <a:gd name="T54" fmla="*/ 234 w 260"/>
                    <a:gd name="T55" fmla="*/ 88 h 124"/>
                    <a:gd name="T56" fmla="*/ 212 w 260"/>
                    <a:gd name="T57" fmla="*/ 90 h 124"/>
                    <a:gd name="T58" fmla="*/ 212 w 260"/>
                    <a:gd name="T59" fmla="*/ 90 h 124"/>
                    <a:gd name="T60" fmla="*/ 200 w 260"/>
                    <a:gd name="T61" fmla="*/ 88 h 124"/>
                    <a:gd name="T62" fmla="*/ 182 w 260"/>
                    <a:gd name="T63" fmla="*/ 86 h 124"/>
                    <a:gd name="T64" fmla="*/ 134 w 260"/>
                    <a:gd name="T65" fmla="*/ 80 h 124"/>
                    <a:gd name="T66" fmla="*/ 74 w 260"/>
                    <a:gd name="T67" fmla="*/ 70 h 124"/>
                    <a:gd name="T68" fmla="*/ 74 w 260"/>
                    <a:gd name="T69" fmla="*/ 70 h 124"/>
                    <a:gd name="T70" fmla="*/ 70 w 260"/>
                    <a:gd name="T71" fmla="*/ 54 h 124"/>
                    <a:gd name="T72" fmla="*/ 66 w 260"/>
                    <a:gd name="T73" fmla="*/ 40 h 124"/>
                    <a:gd name="T74" fmla="*/ 60 w 260"/>
                    <a:gd name="T75" fmla="*/ 24 h 124"/>
                    <a:gd name="T76" fmla="*/ 52 w 260"/>
                    <a:gd name="T77" fmla="*/ 10 h 124"/>
                    <a:gd name="T78" fmla="*/ 48 w 260"/>
                    <a:gd name="T79" fmla="*/ 6 h 124"/>
                    <a:gd name="T80" fmla="*/ 44 w 260"/>
                    <a:gd name="T81" fmla="*/ 2 h 124"/>
                    <a:gd name="T82" fmla="*/ 38 w 260"/>
                    <a:gd name="T83" fmla="*/ 0 h 124"/>
                    <a:gd name="T84" fmla="*/ 32 w 260"/>
                    <a:gd name="T85" fmla="*/ 0 h 124"/>
                    <a:gd name="T86" fmla="*/ 26 w 260"/>
                    <a:gd name="T87" fmla="*/ 4 h 124"/>
                    <a:gd name="T88" fmla="*/ 18 w 260"/>
                    <a:gd name="T89" fmla="*/ 10 h 124"/>
                    <a:gd name="T90" fmla="*/ 18 w 260"/>
                    <a:gd name="T91" fmla="*/ 10 h 12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60"/>
                    <a:gd name="T139" fmla="*/ 0 h 124"/>
                    <a:gd name="T140" fmla="*/ 260 w 260"/>
                    <a:gd name="T141" fmla="*/ 124 h 12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60" h="124">
                      <a:moveTo>
                        <a:pt x="18" y="10"/>
                      </a:moveTo>
                      <a:lnTo>
                        <a:pt x="18" y="10"/>
                      </a:lnTo>
                      <a:lnTo>
                        <a:pt x="14" y="16"/>
                      </a:lnTo>
                      <a:lnTo>
                        <a:pt x="10" y="22"/>
                      </a:lnTo>
                      <a:lnTo>
                        <a:pt x="6" y="30"/>
                      </a:lnTo>
                      <a:lnTo>
                        <a:pt x="2" y="40"/>
                      </a:lnTo>
                      <a:lnTo>
                        <a:pt x="0" y="50"/>
                      </a:lnTo>
                      <a:lnTo>
                        <a:pt x="2" y="62"/>
                      </a:lnTo>
                      <a:lnTo>
                        <a:pt x="8" y="74"/>
                      </a:lnTo>
                      <a:lnTo>
                        <a:pt x="14" y="82"/>
                      </a:lnTo>
                      <a:lnTo>
                        <a:pt x="22" y="88"/>
                      </a:lnTo>
                      <a:lnTo>
                        <a:pt x="44" y="100"/>
                      </a:lnTo>
                      <a:lnTo>
                        <a:pt x="70" y="110"/>
                      </a:lnTo>
                      <a:lnTo>
                        <a:pt x="102" y="118"/>
                      </a:lnTo>
                      <a:lnTo>
                        <a:pt x="136" y="122"/>
                      </a:lnTo>
                      <a:lnTo>
                        <a:pt x="170" y="124"/>
                      </a:lnTo>
                      <a:lnTo>
                        <a:pt x="202" y="122"/>
                      </a:lnTo>
                      <a:lnTo>
                        <a:pt x="216" y="118"/>
                      </a:lnTo>
                      <a:lnTo>
                        <a:pt x="230" y="114"/>
                      </a:lnTo>
                      <a:lnTo>
                        <a:pt x="250" y="106"/>
                      </a:lnTo>
                      <a:lnTo>
                        <a:pt x="260" y="100"/>
                      </a:lnTo>
                      <a:lnTo>
                        <a:pt x="260" y="96"/>
                      </a:lnTo>
                      <a:lnTo>
                        <a:pt x="260" y="94"/>
                      </a:lnTo>
                      <a:lnTo>
                        <a:pt x="254" y="92"/>
                      </a:lnTo>
                      <a:lnTo>
                        <a:pt x="246" y="90"/>
                      </a:lnTo>
                      <a:lnTo>
                        <a:pt x="234" y="88"/>
                      </a:lnTo>
                      <a:lnTo>
                        <a:pt x="212" y="90"/>
                      </a:lnTo>
                      <a:lnTo>
                        <a:pt x="200" y="88"/>
                      </a:lnTo>
                      <a:lnTo>
                        <a:pt x="182" y="86"/>
                      </a:lnTo>
                      <a:lnTo>
                        <a:pt x="134" y="80"/>
                      </a:lnTo>
                      <a:lnTo>
                        <a:pt x="74" y="70"/>
                      </a:lnTo>
                      <a:lnTo>
                        <a:pt x="70" y="54"/>
                      </a:lnTo>
                      <a:lnTo>
                        <a:pt x="66" y="40"/>
                      </a:lnTo>
                      <a:lnTo>
                        <a:pt x="60" y="24"/>
                      </a:lnTo>
                      <a:lnTo>
                        <a:pt x="52" y="10"/>
                      </a:lnTo>
                      <a:lnTo>
                        <a:pt x="48" y="6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lnTo>
                        <a:pt x="26" y="4"/>
                      </a:lnTo>
                      <a:lnTo>
                        <a:pt x="18" y="10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79" name="Freeform 265"/>
                <p:cNvSpPr>
                  <a:spLocks/>
                </p:cNvSpPr>
                <p:nvPr/>
              </p:nvSpPr>
              <p:spPr bwMode="auto">
                <a:xfrm>
                  <a:off x="2787" y="2312"/>
                  <a:ext cx="114" cy="44"/>
                </a:xfrm>
                <a:custGeom>
                  <a:avLst/>
                  <a:gdLst>
                    <a:gd name="T0" fmla="*/ 96 w 114"/>
                    <a:gd name="T1" fmla="*/ 44 h 44"/>
                    <a:gd name="T2" fmla="*/ 96 w 114"/>
                    <a:gd name="T3" fmla="*/ 44 h 44"/>
                    <a:gd name="T4" fmla="*/ 106 w 114"/>
                    <a:gd name="T5" fmla="*/ 28 h 44"/>
                    <a:gd name="T6" fmla="*/ 112 w 114"/>
                    <a:gd name="T7" fmla="*/ 16 h 44"/>
                    <a:gd name="T8" fmla="*/ 114 w 114"/>
                    <a:gd name="T9" fmla="*/ 10 h 44"/>
                    <a:gd name="T10" fmla="*/ 114 w 114"/>
                    <a:gd name="T11" fmla="*/ 6 h 44"/>
                    <a:gd name="T12" fmla="*/ 114 w 114"/>
                    <a:gd name="T13" fmla="*/ 6 h 44"/>
                    <a:gd name="T14" fmla="*/ 60 w 114"/>
                    <a:gd name="T15" fmla="*/ 2 h 44"/>
                    <a:gd name="T16" fmla="*/ 22 w 114"/>
                    <a:gd name="T17" fmla="*/ 0 h 44"/>
                    <a:gd name="T18" fmla="*/ 8 w 114"/>
                    <a:gd name="T19" fmla="*/ 0 h 44"/>
                    <a:gd name="T20" fmla="*/ 0 w 114"/>
                    <a:gd name="T21" fmla="*/ 2 h 44"/>
                    <a:gd name="T22" fmla="*/ 0 w 114"/>
                    <a:gd name="T23" fmla="*/ 2 h 44"/>
                    <a:gd name="T24" fmla="*/ 40 w 114"/>
                    <a:gd name="T25" fmla="*/ 26 h 44"/>
                    <a:gd name="T26" fmla="*/ 66 w 114"/>
                    <a:gd name="T27" fmla="*/ 36 h 44"/>
                    <a:gd name="T28" fmla="*/ 82 w 114"/>
                    <a:gd name="T29" fmla="*/ 42 h 44"/>
                    <a:gd name="T30" fmla="*/ 96 w 114"/>
                    <a:gd name="T31" fmla="*/ 44 h 44"/>
                    <a:gd name="T32" fmla="*/ 96 w 114"/>
                    <a:gd name="T33" fmla="*/ 44 h 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4"/>
                    <a:gd name="T52" fmla="*/ 0 h 44"/>
                    <a:gd name="T53" fmla="*/ 114 w 114"/>
                    <a:gd name="T54" fmla="*/ 44 h 4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4" h="44">
                      <a:moveTo>
                        <a:pt x="96" y="44"/>
                      </a:moveTo>
                      <a:lnTo>
                        <a:pt x="96" y="44"/>
                      </a:lnTo>
                      <a:lnTo>
                        <a:pt x="106" y="28"/>
                      </a:lnTo>
                      <a:lnTo>
                        <a:pt x="112" y="16"/>
                      </a:lnTo>
                      <a:lnTo>
                        <a:pt x="114" y="10"/>
                      </a:lnTo>
                      <a:lnTo>
                        <a:pt x="114" y="6"/>
                      </a:lnTo>
                      <a:lnTo>
                        <a:pt x="60" y="2"/>
                      </a:lnTo>
                      <a:lnTo>
                        <a:pt x="22" y="0"/>
                      </a:ln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40" y="26"/>
                      </a:lnTo>
                      <a:lnTo>
                        <a:pt x="66" y="36"/>
                      </a:lnTo>
                      <a:lnTo>
                        <a:pt x="82" y="42"/>
                      </a:lnTo>
                      <a:lnTo>
                        <a:pt x="96" y="44"/>
                      </a:lnTo>
                      <a:close/>
                    </a:path>
                  </a:pathLst>
                </a:custGeom>
                <a:solidFill>
                  <a:srgbClr val="4545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80" name="Freeform 266"/>
                <p:cNvSpPr>
                  <a:spLocks/>
                </p:cNvSpPr>
                <p:nvPr/>
              </p:nvSpPr>
              <p:spPr bwMode="auto">
                <a:xfrm>
                  <a:off x="2659" y="2080"/>
                  <a:ext cx="32" cy="112"/>
                </a:xfrm>
                <a:custGeom>
                  <a:avLst/>
                  <a:gdLst>
                    <a:gd name="T0" fmla="*/ 10 w 32"/>
                    <a:gd name="T1" fmla="*/ 2 h 112"/>
                    <a:gd name="T2" fmla="*/ 0 w 32"/>
                    <a:gd name="T3" fmla="*/ 64 h 112"/>
                    <a:gd name="T4" fmla="*/ 24 w 32"/>
                    <a:gd name="T5" fmla="*/ 112 h 112"/>
                    <a:gd name="T6" fmla="*/ 32 w 32"/>
                    <a:gd name="T7" fmla="*/ 0 h 112"/>
                    <a:gd name="T8" fmla="*/ 10 w 32"/>
                    <a:gd name="T9" fmla="*/ 2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112"/>
                    <a:gd name="T17" fmla="*/ 32 w 32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112">
                      <a:moveTo>
                        <a:pt x="10" y="2"/>
                      </a:moveTo>
                      <a:lnTo>
                        <a:pt x="0" y="64"/>
                      </a:lnTo>
                      <a:lnTo>
                        <a:pt x="24" y="112"/>
                      </a:lnTo>
                      <a:lnTo>
                        <a:pt x="32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6476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81" name="Freeform 267"/>
                <p:cNvSpPr>
                  <a:spLocks noEditPoints="1"/>
                </p:cNvSpPr>
                <p:nvPr/>
              </p:nvSpPr>
              <p:spPr bwMode="auto">
                <a:xfrm>
                  <a:off x="2327" y="2220"/>
                  <a:ext cx="326" cy="326"/>
                </a:xfrm>
                <a:custGeom>
                  <a:avLst/>
                  <a:gdLst>
                    <a:gd name="T0" fmla="*/ 160 w 326"/>
                    <a:gd name="T1" fmla="*/ 0 h 326"/>
                    <a:gd name="T2" fmla="*/ 112 w 326"/>
                    <a:gd name="T3" fmla="*/ 8 h 326"/>
                    <a:gd name="T4" fmla="*/ 70 w 326"/>
                    <a:gd name="T5" fmla="*/ 28 h 326"/>
                    <a:gd name="T6" fmla="*/ 36 w 326"/>
                    <a:gd name="T7" fmla="*/ 60 h 326"/>
                    <a:gd name="T8" fmla="*/ 12 w 326"/>
                    <a:gd name="T9" fmla="*/ 102 h 326"/>
                    <a:gd name="T10" fmla="*/ 0 w 326"/>
                    <a:gd name="T11" fmla="*/ 150 h 326"/>
                    <a:gd name="T12" fmla="*/ 2 w 326"/>
                    <a:gd name="T13" fmla="*/ 182 h 326"/>
                    <a:gd name="T14" fmla="*/ 14 w 326"/>
                    <a:gd name="T15" fmla="*/ 228 h 326"/>
                    <a:gd name="T16" fmla="*/ 38 w 326"/>
                    <a:gd name="T17" fmla="*/ 268 h 326"/>
                    <a:gd name="T18" fmla="*/ 74 w 326"/>
                    <a:gd name="T19" fmla="*/ 300 h 326"/>
                    <a:gd name="T20" fmla="*/ 116 w 326"/>
                    <a:gd name="T21" fmla="*/ 320 h 326"/>
                    <a:gd name="T22" fmla="*/ 150 w 326"/>
                    <a:gd name="T23" fmla="*/ 326 h 326"/>
                    <a:gd name="T24" fmla="*/ 198 w 326"/>
                    <a:gd name="T25" fmla="*/ 322 h 326"/>
                    <a:gd name="T26" fmla="*/ 242 w 326"/>
                    <a:gd name="T27" fmla="*/ 306 h 326"/>
                    <a:gd name="T28" fmla="*/ 280 w 326"/>
                    <a:gd name="T29" fmla="*/ 278 h 326"/>
                    <a:gd name="T30" fmla="*/ 308 w 326"/>
                    <a:gd name="T31" fmla="*/ 240 h 326"/>
                    <a:gd name="T32" fmla="*/ 324 w 326"/>
                    <a:gd name="T33" fmla="*/ 194 h 326"/>
                    <a:gd name="T34" fmla="*/ 326 w 326"/>
                    <a:gd name="T35" fmla="*/ 160 h 326"/>
                    <a:gd name="T36" fmla="*/ 318 w 326"/>
                    <a:gd name="T37" fmla="*/ 112 h 326"/>
                    <a:gd name="T38" fmla="*/ 298 w 326"/>
                    <a:gd name="T39" fmla="*/ 70 h 326"/>
                    <a:gd name="T40" fmla="*/ 266 w 326"/>
                    <a:gd name="T41" fmla="*/ 36 h 326"/>
                    <a:gd name="T42" fmla="*/ 224 w 326"/>
                    <a:gd name="T43" fmla="*/ 12 h 326"/>
                    <a:gd name="T44" fmla="*/ 178 w 326"/>
                    <a:gd name="T45" fmla="*/ 0 h 326"/>
                    <a:gd name="T46" fmla="*/ 152 w 326"/>
                    <a:gd name="T47" fmla="*/ 290 h 326"/>
                    <a:gd name="T48" fmla="*/ 114 w 326"/>
                    <a:gd name="T49" fmla="*/ 282 h 326"/>
                    <a:gd name="T50" fmla="*/ 82 w 326"/>
                    <a:gd name="T51" fmla="*/ 262 h 326"/>
                    <a:gd name="T52" fmla="*/ 46 w 326"/>
                    <a:gd name="T53" fmla="*/ 214 h 326"/>
                    <a:gd name="T54" fmla="*/ 36 w 326"/>
                    <a:gd name="T55" fmla="*/ 178 h 326"/>
                    <a:gd name="T56" fmla="*/ 36 w 326"/>
                    <a:gd name="T57" fmla="*/ 152 h 326"/>
                    <a:gd name="T58" fmla="*/ 44 w 326"/>
                    <a:gd name="T59" fmla="*/ 114 h 326"/>
                    <a:gd name="T60" fmla="*/ 64 w 326"/>
                    <a:gd name="T61" fmla="*/ 82 h 326"/>
                    <a:gd name="T62" fmla="*/ 112 w 326"/>
                    <a:gd name="T63" fmla="*/ 46 h 326"/>
                    <a:gd name="T64" fmla="*/ 148 w 326"/>
                    <a:gd name="T65" fmla="*/ 36 h 326"/>
                    <a:gd name="T66" fmla="*/ 174 w 326"/>
                    <a:gd name="T67" fmla="*/ 36 h 326"/>
                    <a:gd name="T68" fmla="*/ 212 w 326"/>
                    <a:gd name="T69" fmla="*/ 44 h 326"/>
                    <a:gd name="T70" fmla="*/ 244 w 326"/>
                    <a:gd name="T71" fmla="*/ 64 h 326"/>
                    <a:gd name="T72" fmla="*/ 280 w 326"/>
                    <a:gd name="T73" fmla="*/ 112 h 326"/>
                    <a:gd name="T74" fmla="*/ 290 w 326"/>
                    <a:gd name="T75" fmla="*/ 148 h 326"/>
                    <a:gd name="T76" fmla="*/ 290 w 326"/>
                    <a:gd name="T77" fmla="*/ 174 h 326"/>
                    <a:gd name="T78" fmla="*/ 282 w 326"/>
                    <a:gd name="T79" fmla="*/ 212 h 326"/>
                    <a:gd name="T80" fmla="*/ 262 w 326"/>
                    <a:gd name="T81" fmla="*/ 244 h 326"/>
                    <a:gd name="T82" fmla="*/ 214 w 326"/>
                    <a:gd name="T83" fmla="*/ 280 h 326"/>
                    <a:gd name="T84" fmla="*/ 178 w 326"/>
                    <a:gd name="T85" fmla="*/ 290 h 326"/>
                    <a:gd name="T86" fmla="*/ 152 w 326"/>
                    <a:gd name="T87" fmla="*/ 290 h 32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6"/>
                    <a:gd name="T133" fmla="*/ 0 h 326"/>
                    <a:gd name="T134" fmla="*/ 326 w 326"/>
                    <a:gd name="T135" fmla="*/ 326 h 32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6" h="326">
                      <a:moveTo>
                        <a:pt x="178" y="0"/>
                      </a:moveTo>
                      <a:lnTo>
                        <a:pt x="178" y="0"/>
                      </a:lnTo>
                      <a:lnTo>
                        <a:pt x="160" y="0"/>
                      </a:lnTo>
                      <a:lnTo>
                        <a:pt x="144" y="2"/>
                      </a:lnTo>
                      <a:lnTo>
                        <a:pt x="128" y="4"/>
                      </a:lnTo>
                      <a:lnTo>
                        <a:pt x="112" y="8"/>
                      </a:lnTo>
                      <a:lnTo>
                        <a:pt x="98" y="14"/>
                      </a:lnTo>
                      <a:lnTo>
                        <a:pt x="84" y="20"/>
                      </a:lnTo>
                      <a:lnTo>
                        <a:pt x="70" y="28"/>
                      </a:lnTo>
                      <a:lnTo>
                        <a:pt x="58" y="38"/>
                      </a:lnTo>
                      <a:lnTo>
                        <a:pt x="46" y="50"/>
                      </a:lnTo>
                      <a:lnTo>
                        <a:pt x="36" y="60"/>
                      </a:lnTo>
                      <a:lnTo>
                        <a:pt x="26" y="74"/>
                      </a:lnTo>
                      <a:lnTo>
                        <a:pt x="18" y="88"/>
                      </a:lnTo>
                      <a:lnTo>
                        <a:pt x="12" y="102"/>
                      </a:lnTo>
                      <a:lnTo>
                        <a:pt x="6" y="116"/>
                      </a:lnTo>
                      <a:lnTo>
                        <a:pt x="2" y="132"/>
                      </a:lnTo>
                      <a:lnTo>
                        <a:pt x="0" y="150"/>
                      </a:lnTo>
                      <a:lnTo>
                        <a:pt x="0" y="166"/>
                      </a:lnTo>
                      <a:lnTo>
                        <a:pt x="2" y="182"/>
                      </a:lnTo>
                      <a:lnTo>
                        <a:pt x="4" y="198"/>
                      </a:lnTo>
                      <a:lnTo>
                        <a:pt x="8" y="214"/>
                      </a:lnTo>
                      <a:lnTo>
                        <a:pt x="14" y="228"/>
                      </a:lnTo>
                      <a:lnTo>
                        <a:pt x="20" y="242"/>
                      </a:lnTo>
                      <a:lnTo>
                        <a:pt x="28" y="256"/>
                      </a:lnTo>
                      <a:lnTo>
                        <a:pt x="38" y="268"/>
                      </a:lnTo>
                      <a:lnTo>
                        <a:pt x="50" y="280"/>
                      </a:lnTo>
                      <a:lnTo>
                        <a:pt x="60" y="290"/>
                      </a:lnTo>
                      <a:lnTo>
                        <a:pt x="74" y="300"/>
                      </a:lnTo>
                      <a:lnTo>
                        <a:pt x="88" y="308"/>
                      </a:lnTo>
                      <a:lnTo>
                        <a:pt x="102" y="314"/>
                      </a:lnTo>
                      <a:lnTo>
                        <a:pt x="116" y="320"/>
                      </a:lnTo>
                      <a:lnTo>
                        <a:pt x="132" y="324"/>
                      </a:lnTo>
                      <a:lnTo>
                        <a:pt x="150" y="326"/>
                      </a:lnTo>
                      <a:lnTo>
                        <a:pt x="166" y="326"/>
                      </a:lnTo>
                      <a:lnTo>
                        <a:pt x="182" y="326"/>
                      </a:lnTo>
                      <a:lnTo>
                        <a:pt x="198" y="322"/>
                      </a:lnTo>
                      <a:lnTo>
                        <a:pt x="214" y="318"/>
                      </a:lnTo>
                      <a:lnTo>
                        <a:pt x="228" y="312"/>
                      </a:lnTo>
                      <a:lnTo>
                        <a:pt x="242" y="306"/>
                      </a:lnTo>
                      <a:lnTo>
                        <a:pt x="256" y="298"/>
                      </a:lnTo>
                      <a:lnTo>
                        <a:pt x="268" y="288"/>
                      </a:lnTo>
                      <a:lnTo>
                        <a:pt x="280" y="278"/>
                      </a:lnTo>
                      <a:lnTo>
                        <a:pt x="290" y="266"/>
                      </a:lnTo>
                      <a:lnTo>
                        <a:pt x="300" y="252"/>
                      </a:lnTo>
                      <a:lnTo>
                        <a:pt x="308" y="240"/>
                      </a:lnTo>
                      <a:lnTo>
                        <a:pt x="314" y="224"/>
                      </a:lnTo>
                      <a:lnTo>
                        <a:pt x="320" y="210"/>
                      </a:lnTo>
                      <a:lnTo>
                        <a:pt x="324" y="194"/>
                      </a:lnTo>
                      <a:lnTo>
                        <a:pt x="326" y="176"/>
                      </a:lnTo>
                      <a:lnTo>
                        <a:pt x="326" y="160"/>
                      </a:lnTo>
                      <a:lnTo>
                        <a:pt x="326" y="144"/>
                      </a:lnTo>
                      <a:lnTo>
                        <a:pt x="322" y="128"/>
                      </a:lnTo>
                      <a:lnTo>
                        <a:pt x="318" y="112"/>
                      </a:lnTo>
                      <a:lnTo>
                        <a:pt x="312" y="98"/>
                      </a:lnTo>
                      <a:lnTo>
                        <a:pt x="306" y="84"/>
                      </a:lnTo>
                      <a:lnTo>
                        <a:pt x="298" y="70"/>
                      </a:lnTo>
                      <a:lnTo>
                        <a:pt x="288" y="58"/>
                      </a:lnTo>
                      <a:lnTo>
                        <a:pt x="278" y="46"/>
                      </a:lnTo>
                      <a:lnTo>
                        <a:pt x="266" y="36"/>
                      </a:lnTo>
                      <a:lnTo>
                        <a:pt x="252" y="26"/>
                      </a:lnTo>
                      <a:lnTo>
                        <a:pt x="240" y="18"/>
                      </a:lnTo>
                      <a:lnTo>
                        <a:pt x="224" y="12"/>
                      </a:lnTo>
                      <a:lnTo>
                        <a:pt x="210" y="6"/>
                      </a:lnTo>
                      <a:lnTo>
                        <a:pt x="194" y="2"/>
                      </a:lnTo>
                      <a:lnTo>
                        <a:pt x="178" y="0"/>
                      </a:lnTo>
                      <a:close/>
                      <a:moveTo>
                        <a:pt x="152" y="290"/>
                      </a:moveTo>
                      <a:lnTo>
                        <a:pt x="152" y="290"/>
                      </a:lnTo>
                      <a:lnTo>
                        <a:pt x="140" y="288"/>
                      </a:lnTo>
                      <a:lnTo>
                        <a:pt x="126" y="286"/>
                      </a:lnTo>
                      <a:lnTo>
                        <a:pt x="114" y="282"/>
                      </a:lnTo>
                      <a:lnTo>
                        <a:pt x="104" y="276"/>
                      </a:lnTo>
                      <a:lnTo>
                        <a:pt x="92" y="270"/>
                      </a:lnTo>
                      <a:lnTo>
                        <a:pt x="82" y="262"/>
                      </a:lnTo>
                      <a:lnTo>
                        <a:pt x="66" y="246"/>
                      </a:lnTo>
                      <a:lnTo>
                        <a:pt x="52" y="226"/>
                      </a:lnTo>
                      <a:lnTo>
                        <a:pt x="46" y="214"/>
                      </a:lnTo>
                      <a:lnTo>
                        <a:pt x="42" y="202"/>
                      </a:lnTo>
                      <a:lnTo>
                        <a:pt x="38" y="190"/>
                      </a:lnTo>
                      <a:lnTo>
                        <a:pt x="36" y="178"/>
                      </a:lnTo>
                      <a:lnTo>
                        <a:pt x="36" y="166"/>
                      </a:lnTo>
                      <a:lnTo>
                        <a:pt x="36" y="152"/>
                      </a:lnTo>
                      <a:lnTo>
                        <a:pt x="38" y="140"/>
                      </a:lnTo>
                      <a:lnTo>
                        <a:pt x="40" y="126"/>
                      </a:lnTo>
                      <a:lnTo>
                        <a:pt x="44" y="114"/>
                      </a:lnTo>
                      <a:lnTo>
                        <a:pt x="50" y="104"/>
                      </a:lnTo>
                      <a:lnTo>
                        <a:pt x="56" y="92"/>
                      </a:lnTo>
                      <a:lnTo>
                        <a:pt x="64" y="82"/>
                      </a:lnTo>
                      <a:lnTo>
                        <a:pt x="80" y="66"/>
                      </a:lnTo>
                      <a:lnTo>
                        <a:pt x="100" y="52"/>
                      </a:lnTo>
                      <a:lnTo>
                        <a:pt x="112" y="46"/>
                      </a:lnTo>
                      <a:lnTo>
                        <a:pt x="124" y="42"/>
                      </a:lnTo>
                      <a:lnTo>
                        <a:pt x="136" y="38"/>
                      </a:lnTo>
                      <a:lnTo>
                        <a:pt x="148" y="36"/>
                      </a:lnTo>
                      <a:lnTo>
                        <a:pt x="160" y="36"/>
                      </a:lnTo>
                      <a:lnTo>
                        <a:pt x="174" y="36"/>
                      </a:lnTo>
                      <a:lnTo>
                        <a:pt x="188" y="38"/>
                      </a:lnTo>
                      <a:lnTo>
                        <a:pt x="200" y="40"/>
                      </a:lnTo>
                      <a:lnTo>
                        <a:pt x="212" y="44"/>
                      </a:lnTo>
                      <a:lnTo>
                        <a:pt x="222" y="50"/>
                      </a:lnTo>
                      <a:lnTo>
                        <a:pt x="234" y="56"/>
                      </a:lnTo>
                      <a:lnTo>
                        <a:pt x="244" y="64"/>
                      </a:lnTo>
                      <a:lnTo>
                        <a:pt x="262" y="80"/>
                      </a:lnTo>
                      <a:lnTo>
                        <a:pt x="276" y="100"/>
                      </a:lnTo>
                      <a:lnTo>
                        <a:pt x="280" y="112"/>
                      </a:lnTo>
                      <a:lnTo>
                        <a:pt x="284" y="124"/>
                      </a:lnTo>
                      <a:lnTo>
                        <a:pt x="288" y="136"/>
                      </a:lnTo>
                      <a:lnTo>
                        <a:pt x="290" y="148"/>
                      </a:lnTo>
                      <a:lnTo>
                        <a:pt x="292" y="160"/>
                      </a:lnTo>
                      <a:lnTo>
                        <a:pt x="290" y="174"/>
                      </a:lnTo>
                      <a:lnTo>
                        <a:pt x="288" y="186"/>
                      </a:lnTo>
                      <a:lnTo>
                        <a:pt x="286" y="200"/>
                      </a:lnTo>
                      <a:lnTo>
                        <a:pt x="282" y="212"/>
                      </a:lnTo>
                      <a:lnTo>
                        <a:pt x="276" y="222"/>
                      </a:lnTo>
                      <a:lnTo>
                        <a:pt x="270" y="234"/>
                      </a:lnTo>
                      <a:lnTo>
                        <a:pt x="262" y="244"/>
                      </a:lnTo>
                      <a:lnTo>
                        <a:pt x="246" y="262"/>
                      </a:lnTo>
                      <a:lnTo>
                        <a:pt x="226" y="274"/>
                      </a:lnTo>
                      <a:lnTo>
                        <a:pt x="214" y="280"/>
                      </a:lnTo>
                      <a:lnTo>
                        <a:pt x="202" y="284"/>
                      </a:lnTo>
                      <a:lnTo>
                        <a:pt x="190" y="288"/>
                      </a:lnTo>
                      <a:lnTo>
                        <a:pt x="178" y="290"/>
                      </a:lnTo>
                      <a:lnTo>
                        <a:pt x="166" y="292"/>
                      </a:lnTo>
                      <a:lnTo>
                        <a:pt x="152" y="290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82" name="Freeform 268"/>
                <p:cNvSpPr>
                  <a:spLocks noEditPoints="1"/>
                </p:cNvSpPr>
                <p:nvPr/>
              </p:nvSpPr>
              <p:spPr bwMode="auto">
                <a:xfrm>
                  <a:off x="2363" y="2256"/>
                  <a:ext cx="256" cy="256"/>
                </a:xfrm>
                <a:custGeom>
                  <a:avLst/>
                  <a:gdLst>
                    <a:gd name="T0" fmla="*/ 138 w 256"/>
                    <a:gd name="T1" fmla="*/ 0 h 256"/>
                    <a:gd name="T2" fmla="*/ 112 w 256"/>
                    <a:gd name="T3" fmla="*/ 0 h 256"/>
                    <a:gd name="T4" fmla="*/ 88 w 256"/>
                    <a:gd name="T5" fmla="*/ 6 h 256"/>
                    <a:gd name="T6" fmla="*/ 64 w 256"/>
                    <a:gd name="T7" fmla="*/ 16 h 256"/>
                    <a:gd name="T8" fmla="*/ 28 w 256"/>
                    <a:gd name="T9" fmla="*/ 46 h 256"/>
                    <a:gd name="T10" fmla="*/ 14 w 256"/>
                    <a:gd name="T11" fmla="*/ 68 h 256"/>
                    <a:gd name="T12" fmla="*/ 4 w 256"/>
                    <a:gd name="T13" fmla="*/ 90 h 256"/>
                    <a:gd name="T14" fmla="*/ 0 w 256"/>
                    <a:gd name="T15" fmla="*/ 116 h 256"/>
                    <a:gd name="T16" fmla="*/ 0 w 256"/>
                    <a:gd name="T17" fmla="*/ 130 h 256"/>
                    <a:gd name="T18" fmla="*/ 2 w 256"/>
                    <a:gd name="T19" fmla="*/ 154 h 256"/>
                    <a:gd name="T20" fmla="*/ 10 w 256"/>
                    <a:gd name="T21" fmla="*/ 178 h 256"/>
                    <a:gd name="T22" fmla="*/ 30 w 256"/>
                    <a:gd name="T23" fmla="*/ 210 h 256"/>
                    <a:gd name="T24" fmla="*/ 56 w 256"/>
                    <a:gd name="T25" fmla="*/ 234 h 256"/>
                    <a:gd name="T26" fmla="*/ 78 w 256"/>
                    <a:gd name="T27" fmla="*/ 246 h 256"/>
                    <a:gd name="T28" fmla="*/ 104 w 256"/>
                    <a:gd name="T29" fmla="*/ 252 h 256"/>
                    <a:gd name="T30" fmla="*/ 116 w 256"/>
                    <a:gd name="T31" fmla="*/ 254 h 256"/>
                    <a:gd name="T32" fmla="*/ 142 w 256"/>
                    <a:gd name="T33" fmla="*/ 254 h 256"/>
                    <a:gd name="T34" fmla="*/ 166 w 256"/>
                    <a:gd name="T35" fmla="*/ 248 h 256"/>
                    <a:gd name="T36" fmla="*/ 190 w 256"/>
                    <a:gd name="T37" fmla="*/ 238 h 256"/>
                    <a:gd name="T38" fmla="*/ 226 w 256"/>
                    <a:gd name="T39" fmla="*/ 208 h 256"/>
                    <a:gd name="T40" fmla="*/ 240 w 256"/>
                    <a:gd name="T41" fmla="*/ 186 h 256"/>
                    <a:gd name="T42" fmla="*/ 250 w 256"/>
                    <a:gd name="T43" fmla="*/ 164 h 256"/>
                    <a:gd name="T44" fmla="*/ 254 w 256"/>
                    <a:gd name="T45" fmla="*/ 138 h 256"/>
                    <a:gd name="T46" fmla="*/ 256 w 256"/>
                    <a:gd name="T47" fmla="*/ 124 h 256"/>
                    <a:gd name="T48" fmla="*/ 252 w 256"/>
                    <a:gd name="T49" fmla="*/ 100 h 256"/>
                    <a:gd name="T50" fmla="*/ 244 w 256"/>
                    <a:gd name="T51" fmla="*/ 76 h 256"/>
                    <a:gd name="T52" fmla="*/ 226 w 256"/>
                    <a:gd name="T53" fmla="*/ 44 h 256"/>
                    <a:gd name="T54" fmla="*/ 198 w 256"/>
                    <a:gd name="T55" fmla="*/ 20 h 256"/>
                    <a:gd name="T56" fmla="*/ 176 w 256"/>
                    <a:gd name="T57" fmla="*/ 8 h 256"/>
                    <a:gd name="T58" fmla="*/ 152 w 256"/>
                    <a:gd name="T59" fmla="*/ 2 h 256"/>
                    <a:gd name="T60" fmla="*/ 138 w 256"/>
                    <a:gd name="T61" fmla="*/ 0 h 256"/>
                    <a:gd name="T62" fmla="*/ 118 w 256"/>
                    <a:gd name="T63" fmla="*/ 242 h 256"/>
                    <a:gd name="T64" fmla="*/ 74 w 256"/>
                    <a:gd name="T65" fmla="*/ 228 h 256"/>
                    <a:gd name="T66" fmla="*/ 40 w 256"/>
                    <a:gd name="T67" fmla="*/ 200 h 256"/>
                    <a:gd name="T68" fmla="*/ 18 w 256"/>
                    <a:gd name="T69" fmla="*/ 162 h 256"/>
                    <a:gd name="T70" fmla="*/ 14 w 256"/>
                    <a:gd name="T71" fmla="*/ 118 h 256"/>
                    <a:gd name="T72" fmla="*/ 18 w 256"/>
                    <a:gd name="T73" fmla="*/ 94 h 256"/>
                    <a:gd name="T74" fmla="*/ 38 w 256"/>
                    <a:gd name="T75" fmla="*/ 56 h 256"/>
                    <a:gd name="T76" fmla="*/ 72 w 256"/>
                    <a:gd name="T77" fmla="*/ 28 h 256"/>
                    <a:gd name="T78" fmla="*/ 114 w 256"/>
                    <a:gd name="T79" fmla="*/ 14 h 256"/>
                    <a:gd name="T80" fmla="*/ 136 w 256"/>
                    <a:gd name="T81" fmla="*/ 14 h 256"/>
                    <a:gd name="T82" fmla="*/ 180 w 256"/>
                    <a:gd name="T83" fmla="*/ 26 h 256"/>
                    <a:gd name="T84" fmla="*/ 214 w 256"/>
                    <a:gd name="T85" fmla="*/ 54 h 256"/>
                    <a:gd name="T86" fmla="*/ 236 w 256"/>
                    <a:gd name="T87" fmla="*/ 92 h 256"/>
                    <a:gd name="T88" fmla="*/ 242 w 256"/>
                    <a:gd name="T89" fmla="*/ 136 h 256"/>
                    <a:gd name="T90" fmla="*/ 238 w 256"/>
                    <a:gd name="T91" fmla="*/ 160 h 256"/>
                    <a:gd name="T92" fmla="*/ 216 w 256"/>
                    <a:gd name="T93" fmla="*/ 198 h 256"/>
                    <a:gd name="T94" fmla="*/ 182 w 256"/>
                    <a:gd name="T95" fmla="*/ 228 h 256"/>
                    <a:gd name="T96" fmla="*/ 140 w 256"/>
                    <a:gd name="T97" fmla="*/ 240 h 256"/>
                    <a:gd name="T98" fmla="*/ 118 w 256"/>
                    <a:gd name="T99" fmla="*/ 242 h 25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56"/>
                    <a:gd name="T151" fmla="*/ 0 h 256"/>
                    <a:gd name="T152" fmla="*/ 256 w 256"/>
                    <a:gd name="T153" fmla="*/ 256 h 25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56" h="256">
                      <a:moveTo>
                        <a:pt x="138" y="0"/>
                      </a:moveTo>
                      <a:lnTo>
                        <a:pt x="138" y="0"/>
                      </a:lnTo>
                      <a:lnTo>
                        <a:pt x="124" y="0"/>
                      </a:lnTo>
                      <a:lnTo>
                        <a:pt x="112" y="0"/>
                      </a:lnTo>
                      <a:lnTo>
                        <a:pt x="100" y="2"/>
                      </a:lnTo>
                      <a:lnTo>
                        <a:pt x="88" y="6"/>
                      </a:lnTo>
                      <a:lnTo>
                        <a:pt x="76" y="10"/>
                      </a:lnTo>
                      <a:lnTo>
                        <a:pt x="64" y="16"/>
                      </a:lnTo>
                      <a:lnTo>
                        <a:pt x="44" y="30"/>
                      </a:lnTo>
                      <a:lnTo>
                        <a:pt x="28" y="46"/>
                      </a:lnTo>
                      <a:lnTo>
                        <a:pt x="20" y="56"/>
                      </a:lnTo>
                      <a:lnTo>
                        <a:pt x="14" y="68"/>
                      </a:lnTo>
                      <a:lnTo>
                        <a:pt x="8" y="78"/>
                      </a:lnTo>
                      <a:lnTo>
                        <a:pt x="4" y="90"/>
                      </a:lnTo>
                      <a:lnTo>
                        <a:pt x="2" y="104"/>
                      </a:lnTo>
                      <a:lnTo>
                        <a:pt x="0" y="116"/>
                      </a:lnTo>
                      <a:lnTo>
                        <a:pt x="0" y="130"/>
                      </a:lnTo>
                      <a:lnTo>
                        <a:pt x="0" y="142"/>
                      </a:lnTo>
                      <a:lnTo>
                        <a:pt x="2" y="154"/>
                      </a:lnTo>
                      <a:lnTo>
                        <a:pt x="6" y="166"/>
                      </a:lnTo>
                      <a:lnTo>
                        <a:pt x="10" y="178"/>
                      </a:lnTo>
                      <a:lnTo>
                        <a:pt x="16" y="190"/>
                      </a:lnTo>
                      <a:lnTo>
                        <a:pt x="30" y="210"/>
                      </a:lnTo>
                      <a:lnTo>
                        <a:pt x="46" y="226"/>
                      </a:lnTo>
                      <a:lnTo>
                        <a:pt x="56" y="234"/>
                      </a:lnTo>
                      <a:lnTo>
                        <a:pt x="68" y="240"/>
                      </a:lnTo>
                      <a:lnTo>
                        <a:pt x="78" y="246"/>
                      </a:lnTo>
                      <a:lnTo>
                        <a:pt x="90" y="250"/>
                      </a:lnTo>
                      <a:lnTo>
                        <a:pt x="104" y="252"/>
                      </a:lnTo>
                      <a:lnTo>
                        <a:pt x="116" y="254"/>
                      </a:lnTo>
                      <a:lnTo>
                        <a:pt x="130" y="256"/>
                      </a:lnTo>
                      <a:lnTo>
                        <a:pt x="142" y="254"/>
                      </a:lnTo>
                      <a:lnTo>
                        <a:pt x="154" y="252"/>
                      </a:lnTo>
                      <a:lnTo>
                        <a:pt x="166" y="248"/>
                      </a:lnTo>
                      <a:lnTo>
                        <a:pt x="178" y="244"/>
                      </a:lnTo>
                      <a:lnTo>
                        <a:pt x="190" y="238"/>
                      </a:lnTo>
                      <a:lnTo>
                        <a:pt x="210" y="226"/>
                      </a:lnTo>
                      <a:lnTo>
                        <a:pt x="226" y="208"/>
                      </a:lnTo>
                      <a:lnTo>
                        <a:pt x="234" y="198"/>
                      </a:lnTo>
                      <a:lnTo>
                        <a:pt x="240" y="186"/>
                      </a:lnTo>
                      <a:lnTo>
                        <a:pt x="246" y="176"/>
                      </a:lnTo>
                      <a:lnTo>
                        <a:pt x="250" y="164"/>
                      </a:lnTo>
                      <a:lnTo>
                        <a:pt x="252" y="150"/>
                      </a:lnTo>
                      <a:lnTo>
                        <a:pt x="254" y="138"/>
                      </a:lnTo>
                      <a:lnTo>
                        <a:pt x="256" y="124"/>
                      </a:lnTo>
                      <a:lnTo>
                        <a:pt x="254" y="112"/>
                      </a:lnTo>
                      <a:lnTo>
                        <a:pt x="252" y="100"/>
                      </a:lnTo>
                      <a:lnTo>
                        <a:pt x="248" y="88"/>
                      </a:lnTo>
                      <a:lnTo>
                        <a:pt x="244" y="76"/>
                      </a:lnTo>
                      <a:lnTo>
                        <a:pt x="240" y="64"/>
                      </a:lnTo>
                      <a:lnTo>
                        <a:pt x="226" y="44"/>
                      </a:lnTo>
                      <a:lnTo>
                        <a:pt x="208" y="28"/>
                      </a:lnTo>
                      <a:lnTo>
                        <a:pt x="198" y="20"/>
                      </a:lnTo>
                      <a:lnTo>
                        <a:pt x="186" y="14"/>
                      </a:lnTo>
                      <a:lnTo>
                        <a:pt x="176" y="8"/>
                      </a:lnTo>
                      <a:lnTo>
                        <a:pt x="164" y="4"/>
                      </a:lnTo>
                      <a:lnTo>
                        <a:pt x="152" y="2"/>
                      </a:lnTo>
                      <a:lnTo>
                        <a:pt x="138" y="0"/>
                      </a:lnTo>
                      <a:close/>
                      <a:moveTo>
                        <a:pt x="118" y="242"/>
                      </a:moveTo>
                      <a:lnTo>
                        <a:pt x="118" y="242"/>
                      </a:lnTo>
                      <a:lnTo>
                        <a:pt x="94" y="236"/>
                      </a:lnTo>
                      <a:lnTo>
                        <a:pt x="74" y="228"/>
                      </a:lnTo>
                      <a:lnTo>
                        <a:pt x="56" y="216"/>
                      </a:lnTo>
                      <a:lnTo>
                        <a:pt x="40" y="200"/>
                      </a:lnTo>
                      <a:lnTo>
                        <a:pt x="28" y="182"/>
                      </a:lnTo>
                      <a:lnTo>
                        <a:pt x="18" y="162"/>
                      </a:lnTo>
                      <a:lnTo>
                        <a:pt x="14" y="140"/>
                      </a:lnTo>
                      <a:lnTo>
                        <a:pt x="14" y="118"/>
                      </a:lnTo>
                      <a:lnTo>
                        <a:pt x="18" y="94"/>
                      </a:lnTo>
                      <a:lnTo>
                        <a:pt x="26" y="74"/>
                      </a:lnTo>
                      <a:lnTo>
                        <a:pt x="38" y="56"/>
                      </a:lnTo>
                      <a:lnTo>
                        <a:pt x="54" y="40"/>
                      </a:lnTo>
                      <a:lnTo>
                        <a:pt x="72" y="28"/>
                      </a:lnTo>
                      <a:lnTo>
                        <a:pt x="92" y="18"/>
                      </a:lnTo>
                      <a:lnTo>
                        <a:pt x="114" y="14"/>
                      </a:lnTo>
                      <a:lnTo>
                        <a:pt x="136" y="14"/>
                      </a:lnTo>
                      <a:lnTo>
                        <a:pt x="160" y="18"/>
                      </a:lnTo>
                      <a:lnTo>
                        <a:pt x="180" y="26"/>
                      </a:lnTo>
                      <a:lnTo>
                        <a:pt x="200" y="38"/>
                      </a:lnTo>
                      <a:lnTo>
                        <a:pt x="214" y="54"/>
                      </a:lnTo>
                      <a:lnTo>
                        <a:pt x="228" y="72"/>
                      </a:lnTo>
                      <a:lnTo>
                        <a:pt x="236" y="92"/>
                      </a:lnTo>
                      <a:lnTo>
                        <a:pt x="240" y="114"/>
                      </a:lnTo>
                      <a:lnTo>
                        <a:pt x="242" y="136"/>
                      </a:lnTo>
                      <a:lnTo>
                        <a:pt x="238" y="160"/>
                      </a:lnTo>
                      <a:lnTo>
                        <a:pt x="228" y="180"/>
                      </a:lnTo>
                      <a:lnTo>
                        <a:pt x="216" y="198"/>
                      </a:lnTo>
                      <a:lnTo>
                        <a:pt x="202" y="214"/>
                      </a:lnTo>
                      <a:lnTo>
                        <a:pt x="182" y="228"/>
                      </a:lnTo>
                      <a:lnTo>
                        <a:pt x="162" y="236"/>
                      </a:lnTo>
                      <a:lnTo>
                        <a:pt x="140" y="240"/>
                      </a:lnTo>
                      <a:lnTo>
                        <a:pt x="118" y="242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83" name="Freeform 269"/>
                <p:cNvSpPr>
                  <a:spLocks/>
                </p:cNvSpPr>
                <p:nvPr/>
              </p:nvSpPr>
              <p:spPr bwMode="auto">
                <a:xfrm>
                  <a:off x="2373" y="2138"/>
                  <a:ext cx="234" cy="100"/>
                </a:xfrm>
                <a:custGeom>
                  <a:avLst/>
                  <a:gdLst>
                    <a:gd name="T0" fmla="*/ 4 w 234"/>
                    <a:gd name="T1" fmla="*/ 86 h 100"/>
                    <a:gd name="T2" fmla="*/ 4 w 234"/>
                    <a:gd name="T3" fmla="*/ 86 h 100"/>
                    <a:gd name="T4" fmla="*/ 20 w 234"/>
                    <a:gd name="T5" fmla="*/ 80 h 100"/>
                    <a:gd name="T6" fmla="*/ 36 w 234"/>
                    <a:gd name="T7" fmla="*/ 74 h 100"/>
                    <a:gd name="T8" fmla="*/ 60 w 234"/>
                    <a:gd name="T9" fmla="*/ 70 h 100"/>
                    <a:gd name="T10" fmla="*/ 88 w 234"/>
                    <a:gd name="T11" fmla="*/ 68 h 100"/>
                    <a:gd name="T12" fmla="*/ 106 w 234"/>
                    <a:gd name="T13" fmla="*/ 68 h 100"/>
                    <a:gd name="T14" fmla="*/ 122 w 234"/>
                    <a:gd name="T15" fmla="*/ 72 h 100"/>
                    <a:gd name="T16" fmla="*/ 142 w 234"/>
                    <a:gd name="T17" fmla="*/ 76 h 100"/>
                    <a:gd name="T18" fmla="*/ 162 w 234"/>
                    <a:gd name="T19" fmla="*/ 82 h 100"/>
                    <a:gd name="T20" fmla="*/ 182 w 234"/>
                    <a:gd name="T21" fmla="*/ 90 h 100"/>
                    <a:gd name="T22" fmla="*/ 204 w 234"/>
                    <a:gd name="T23" fmla="*/ 100 h 100"/>
                    <a:gd name="T24" fmla="*/ 234 w 234"/>
                    <a:gd name="T25" fmla="*/ 22 h 100"/>
                    <a:gd name="T26" fmla="*/ 234 w 234"/>
                    <a:gd name="T27" fmla="*/ 22 h 100"/>
                    <a:gd name="T28" fmla="*/ 224 w 234"/>
                    <a:gd name="T29" fmla="*/ 18 h 100"/>
                    <a:gd name="T30" fmla="*/ 202 w 234"/>
                    <a:gd name="T31" fmla="*/ 8 h 100"/>
                    <a:gd name="T32" fmla="*/ 188 w 234"/>
                    <a:gd name="T33" fmla="*/ 4 h 100"/>
                    <a:gd name="T34" fmla="*/ 170 w 234"/>
                    <a:gd name="T35" fmla="*/ 0 h 100"/>
                    <a:gd name="T36" fmla="*/ 152 w 234"/>
                    <a:gd name="T37" fmla="*/ 0 h 100"/>
                    <a:gd name="T38" fmla="*/ 132 w 234"/>
                    <a:gd name="T39" fmla="*/ 2 h 100"/>
                    <a:gd name="T40" fmla="*/ 132 w 234"/>
                    <a:gd name="T41" fmla="*/ 2 h 100"/>
                    <a:gd name="T42" fmla="*/ 114 w 234"/>
                    <a:gd name="T43" fmla="*/ 6 h 100"/>
                    <a:gd name="T44" fmla="*/ 100 w 234"/>
                    <a:gd name="T45" fmla="*/ 10 h 100"/>
                    <a:gd name="T46" fmla="*/ 92 w 234"/>
                    <a:gd name="T47" fmla="*/ 16 h 100"/>
                    <a:gd name="T48" fmla="*/ 86 w 234"/>
                    <a:gd name="T49" fmla="*/ 20 h 100"/>
                    <a:gd name="T50" fmla="*/ 84 w 234"/>
                    <a:gd name="T51" fmla="*/ 26 h 100"/>
                    <a:gd name="T52" fmla="*/ 82 w 234"/>
                    <a:gd name="T53" fmla="*/ 28 h 100"/>
                    <a:gd name="T54" fmla="*/ 82 w 234"/>
                    <a:gd name="T55" fmla="*/ 32 h 100"/>
                    <a:gd name="T56" fmla="*/ 82 w 234"/>
                    <a:gd name="T57" fmla="*/ 32 h 100"/>
                    <a:gd name="T58" fmla="*/ 74 w 234"/>
                    <a:gd name="T59" fmla="*/ 34 h 100"/>
                    <a:gd name="T60" fmla="*/ 52 w 234"/>
                    <a:gd name="T61" fmla="*/ 40 h 100"/>
                    <a:gd name="T62" fmla="*/ 24 w 234"/>
                    <a:gd name="T63" fmla="*/ 50 h 100"/>
                    <a:gd name="T64" fmla="*/ 10 w 234"/>
                    <a:gd name="T65" fmla="*/ 56 h 100"/>
                    <a:gd name="T66" fmla="*/ 0 w 234"/>
                    <a:gd name="T67" fmla="*/ 64 h 100"/>
                    <a:gd name="T68" fmla="*/ 4 w 234"/>
                    <a:gd name="T69" fmla="*/ 86 h 10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4"/>
                    <a:gd name="T106" fmla="*/ 0 h 100"/>
                    <a:gd name="T107" fmla="*/ 234 w 234"/>
                    <a:gd name="T108" fmla="*/ 100 h 100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4" h="100">
                      <a:moveTo>
                        <a:pt x="4" y="86"/>
                      </a:moveTo>
                      <a:lnTo>
                        <a:pt x="4" y="86"/>
                      </a:lnTo>
                      <a:lnTo>
                        <a:pt x="20" y="80"/>
                      </a:lnTo>
                      <a:lnTo>
                        <a:pt x="36" y="74"/>
                      </a:lnTo>
                      <a:lnTo>
                        <a:pt x="60" y="70"/>
                      </a:lnTo>
                      <a:lnTo>
                        <a:pt x="88" y="68"/>
                      </a:lnTo>
                      <a:lnTo>
                        <a:pt x="106" y="68"/>
                      </a:lnTo>
                      <a:lnTo>
                        <a:pt x="122" y="72"/>
                      </a:lnTo>
                      <a:lnTo>
                        <a:pt x="142" y="76"/>
                      </a:lnTo>
                      <a:lnTo>
                        <a:pt x="162" y="82"/>
                      </a:lnTo>
                      <a:lnTo>
                        <a:pt x="182" y="90"/>
                      </a:lnTo>
                      <a:lnTo>
                        <a:pt x="204" y="100"/>
                      </a:lnTo>
                      <a:lnTo>
                        <a:pt x="234" y="22"/>
                      </a:lnTo>
                      <a:lnTo>
                        <a:pt x="224" y="18"/>
                      </a:lnTo>
                      <a:lnTo>
                        <a:pt x="202" y="8"/>
                      </a:lnTo>
                      <a:lnTo>
                        <a:pt x="188" y="4"/>
                      </a:lnTo>
                      <a:lnTo>
                        <a:pt x="170" y="0"/>
                      </a:lnTo>
                      <a:lnTo>
                        <a:pt x="152" y="0"/>
                      </a:lnTo>
                      <a:lnTo>
                        <a:pt x="132" y="2"/>
                      </a:lnTo>
                      <a:lnTo>
                        <a:pt x="114" y="6"/>
                      </a:lnTo>
                      <a:lnTo>
                        <a:pt x="100" y="10"/>
                      </a:lnTo>
                      <a:lnTo>
                        <a:pt x="92" y="16"/>
                      </a:lnTo>
                      <a:lnTo>
                        <a:pt x="86" y="20"/>
                      </a:lnTo>
                      <a:lnTo>
                        <a:pt x="84" y="26"/>
                      </a:lnTo>
                      <a:lnTo>
                        <a:pt x="82" y="28"/>
                      </a:lnTo>
                      <a:lnTo>
                        <a:pt x="82" y="32"/>
                      </a:lnTo>
                      <a:lnTo>
                        <a:pt x="74" y="34"/>
                      </a:lnTo>
                      <a:lnTo>
                        <a:pt x="52" y="40"/>
                      </a:lnTo>
                      <a:lnTo>
                        <a:pt x="24" y="50"/>
                      </a:lnTo>
                      <a:lnTo>
                        <a:pt x="10" y="56"/>
                      </a:lnTo>
                      <a:lnTo>
                        <a:pt x="0" y="64"/>
                      </a:lnTo>
                      <a:lnTo>
                        <a:pt x="4" y="86"/>
                      </a:lnTo>
                      <a:close/>
                    </a:path>
                  </a:pathLst>
                </a:custGeom>
                <a:solidFill>
                  <a:srgbClr val="FCC0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84" name="Freeform 270"/>
                <p:cNvSpPr>
                  <a:spLocks/>
                </p:cNvSpPr>
                <p:nvPr/>
              </p:nvSpPr>
              <p:spPr bwMode="auto">
                <a:xfrm>
                  <a:off x="2983" y="1928"/>
                  <a:ext cx="222" cy="210"/>
                </a:xfrm>
                <a:custGeom>
                  <a:avLst/>
                  <a:gdLst>
                    <a:gd name="T0" fmla="*/ 20 w 222"/>
                    <a:gd name="T1" fmla="*/ 0 h 210"/>
                    <a:gd name="T2" fmla="*/ 66 w 222"/>
                    <a:gd name="T3" fmla="*/ 40 h 210"/>
                    <a:gd name="T4" fmla="*/ 168 w 222"/>
                    <a:gd name="T5" fmla="*/ 160 h 210"/>
                    <a:gd name="T6" fmla="*/ 204 w 222"/>
                    <a:gd name="T7" fmla="*/ 160 h 210"/>
                    <a:gd name="T8" fmla="*/ 222 w 222"/>
                    <a:gd name="T9" fmla="*/ 188 h 210"/>
                    <a:gd name="T10" fmla="*/ 216 w 222"/>
                    <a:gd name="T11" fmla="*/ 196 h 210"/>
                    <a:gd name="T12" fmla="*/ 208 w 222"/>
                    <a:gd name="T13" fmla="*/ 192 h 210"/>
                    <a:gd name="T14" fmla="*/ 210 w 222"/>
                    <a:gd name="T15" fmla="*/ 182 h 210"/>
                    <a:gd name="T16" fmla="*/ 196 w 222"/>
                    <a:gd name="T17" fmla="*/ 172 h 210"/>
                    <a:gd name="T18" fmla="*/ 174 w 222"/>
                    <a:gd name="T19" fmla="*/ 182 h 210"/>
                    <a:gd name="T20" fmla="*/ 174 w 222"/>
                    <a:gd name="T21" fmla="*/ 182 h 210"/>
                    <a:gd name="T22" fmla="*/ 174 w 222"/>
                    <a:gd name="T23" fmla="*/ 186 h 210"/>
                    <a:gd name="T24" fmla="*/ 174 w 222"/>
                    <a:gd name="T25" fmla="*/ 196 h 210"/>
                    <a:gd name="T26" fmla="*/ 174 w 222"/>
                    <a:gd name="T27" fmla="*/ 196 h 210"/>
                    <a:gd name="T28" fmla="*/ 174 w 222"/>
                    <a:gd name="T29" fmla="*/ 202 h 210"/>
                    <a:gd name="T30" fmla="*/ 172 w 222"/>
                    <a:gd name="T31" fmla="*/ 206 h 210"/>
                    <a:gd name="T32" fmla="*/ 168 w 222"/>
                    <a:gd name="T33" fmla="*/ 210 h 210"/>
                    <a:gd name="T34" fmla="*/ 164 w 222"/>
                    <a:gd name="T35" fmla="*/ 206 h 210"/>
                    <a:gd name="T36" fmla="*/ 164 w 222"/>
                    <a:gd name="T37" fmla="*/ 206 h 210"/>
                    <a:gd name="T38" fmla="*/ 166 w 222"/>
                    <a:gd name="T39" fmla="*/ 204 h 210"/>
                    <a:gd name="T40" fmla="*/ 166 w 222"/>
                    <a:gd name="T41" fmla="*/ 200 h 210"/>
                    <a:gd name="T42" fmla="*/ 164 w 222"/>
                    <a:gd name="T43" fmla="*/ 194 h 210"/>
                    <a:gd name="T44" fmla="*/ 164 w 222"/>
                    <a:gd name="T45" fmla="*/ 194 h 210"/>
                    <a:gd name="T46" fmla="*/ 158 w 222"/>
                    <a:gd name="T47" fmla="*/ 190 h 210"/>
                    <a:gd name="T48" fmla="*/ 156 w 222"/>
                    <a:gd name="T49" fmla="*/ 186 h 210"/>
                    <a:gd name="T50" fmla="*/ 156 w 222"/>
                    <a:gd name="T51" fmla="*/ 182 h 210"/>
                    <a:gd name="T52" fmla="*/ 46 w 222"/>
                    <a:gd name="T53" fmla="*/ 94 h 210"/>
                    <a:gd name="T54" fmla="*/ 22 w 222"/>
                    <a:gd name="T55" fmla="*/ 60 h 210"/>
                    <a:gd name="T56" fmla="*/ 0 w 222"/>
                    <a:gd name="T57" fmla="*/ 46 h 210"/>
                    <a:gd name="T58" fmla="*/ 20 w 222"/>
                    <a:gd name="T59" fmla="*/ 0 h 21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22"/>
                    <a:gd name="T91" fmla="*/ 0 h 210"/>
                    <a:gd name="T92" fmla="*/ 222 w 222"/>
                    <a:gd name="T93" fmla="*/ 210 h 210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22" h="210">
                      <a:moveTo>
                        <a:pt x="20" y="0"/>
                      </a:moveTo>
                      <a:lnTo>
                        <a:pt x="66" y="40"/>
                      </a:lnTo>
                      <a:lnTo>
                        <a:pt x="168" y="160"/>
                      </a:lnTo>
                      <a:lnTo>
                        <a:pt x="204" y="160"/>
                      </a:lnTo>
                      <a:lnTo>
                        <a:pt x="222" y="188"/>
                      </a:lnTo>
                      <a:lnTo>
                        <a:pt x="216" y="196"/>
                      </a:lnTo>
                      <a:lnTo>
                        <a:pt x="208" y="192"/>
                      </a:lnTo>
                      <a:lnTo>
                        <a:pt x="210" y="182"/>
                      </a:lnTo>
                      <a:lnTo>
                        <a:pt x="196" y="172"/>
                      </a:lnTo>
                      <a:lnTo>
                        <a:pt x="174" y="182"/>
                      </a:lnTo>
                      <a:lnTo>
                        <a:pt x="174" y="186"/>
                      </a:lnTo>
                      <a:lnTo>
                        <a:pt x="174" y="196"/>
                      </a:lnTo>
                      <a:lnTo>
                        <a:pt x="174" y="202"/>
                      </a:lnTo>
                      <a:lnTo>
                        <a:pt x="172" y="206"/>
                      </a:lnTo>
                      <a:lnTo>
                        <a:pt x="168" y="210"/>
                      </a:lnTo>
                      <a:lnTo>
                        <a:pt x="164" y="206"/>
                      </a:lnTo>
                      <a:lnTo>
                        <a:pt x="166" y="204"/>
                      </a:lnTo>
                      <a:lnTo>
                        <a:pt x="166" y="200"/>
                      </a:lnTo>
                      <a:lnTo>
                        <a:pt x="164" y="194"/>
                      </a:lnTo>
                      <a:lnTo>
                        <a:pt x="158" y="190"/>
                      </a:lnTo>
                      <a:lnTo>
                        <a:pt x="156" y="186"/>
                      </a:lnTo>
                      <a:lnTo>
                        <a:pt x="156" y="182"/>
                      </a:lnTo>
                      <a:lnTo>
                        <a:pt x="46" y="94"/>
                      </a:lnTo>
                      <a:lnTo>
                        <a:pt x="22" y="60"/>
                      </a:lnTo>
                      <a:lnTo>
                        <a:pt x="0" y="46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846C4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85" name="Freeform 271"/>
                <p:cNvSpPr>
                  <a:spLocks/>
                </p:cNvSpPr>
                <p:nvPr/>
              </p:nvSpPr>
              <p:spPr bwMode="auto">
                <a:xfrm>
                  <a:off x="2457" y="2186"/>
                  <a:ext cx="126" cy="222"/>
                </a:xfrm>
                <a:custGeom>
                  <a:avLst/>
                  <a:gdLst>
                    <a:gd name="T0" fmla="*/ 100 w 126"/>
                    <a:gd name="T1" fmla="*/ 8 h 222"/>
                    <a:gd name="T2" fmla="*/ 0 w 126"/>
                    <a:gd name="T3" fmla="*/ 206 h 222"/>
                    <a:gd name="T4" fmla="*/ 0 w 126"/>
                    <a:gd name="T5" fmla="*/ 206 h 222"/>
                    <a:gd name="T6" fmla="*/ 2 w 126"/>
                    <a:gd name="T7" fmla="*/ 208 h 222"/>
                    <a:gd name="T8" fmla="*/ 4 w 126"/>
                    <a:gd name="T9" fmla="*/ 216 h 222"/>
                    <a:gd name="T10" fmla="*/ 8 w 126"/>
                    <a:gd name="T11" fmla="*/ 220 h 222"/>
                    <a:gd name="T12" fmla="*/ 12 w 126"/>
                    <a:gd name="T13" fmla="*/ 222 h 222"/>
                    <a:gd name="T14" fmla="*/ 16 w 126"/>
                    <a:gd name="T15" fmla="*/ 222 h 222"/>
                    <a:gd name="T16" fmla="*/ 22 w 126"/>
                    <a:gd name="T17" fmla="*/ 218 h 222"/>
                    <a:gd name="T18" fmla="*/ 126 w 126"/>
                    <a:gd name="T19" fmla="*/ 18 h 222"/>
                    <a:gd name="T20" fmla="*/ 126 w 126"/>
                    <a:gd name="T21" fmla="*/ 18 h 222"/>
                    <a:gd name="T22" fmla="*/ 126 w 126"/>
                    <a:gd name="T23" fmla="*/ 14 h 222"/>
                    <a:gd name="T24" fmla="*/ 122 w 126"/>
                    <a:gd name="T25" fmla="*/ 4 h 222"/>
                    <a:gd name="T26" fmla="*/ 120 w 126"/>
                    <a:gd name="T27" fmla="*/ 0 h 222"/>
                    <a:gd name="T28" fmla="*/ 114 w 126"/>
                    <a:gd name="T29" fmla="*/ 0 h 222"/>
                    <a:gd name="T30" fmla="*/ 108 w 126"/>
                    <a:gd name="T31" fmla="*/ 2 h 222"/>
                    <a:gd name="T32" fmla="*/ 100 w 126"/>
                    <a:gd name="T33" fmla="*/ 8 h 222"/>
                    <a:gd name="T34" fmla="*/ 100 w 126"/>
                    <a:gd name="T35" fmla="*/ 8 h 22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6"/>
                    <a:gd name="T55" fmla="*/ 0 h 222"/>
                    <a:gd name="T56" fmla="*/ 126 w 126"/>
                    <a:gd name="T57" fmla="*/ 222 h 22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6" h="222">
                      <a:moveTo>
                        <a:pt x="100" y="8"/>
                      </a:moveTo>
                      <a:lnTo>
                        <a:pt x="0" y="206"/>
                      </a:lnTo>
                      <a:lnTo>
                        <a:pt x="2" y="208"/>
                      </a:lnTo>
                      <a:lnTo>
                        <a:pt x="4" y="216"/>
                      </a:lnTo>
                      <a:lnTo>
                        <a:pt x="8" y="220"/>
                      </a:lnTo>
                      <a:lnTo>
                        <a:pt x="12" y="222"/>
                      </a:lnTo>
                      <a:lnTo>
                        <a:pt x="16" y="222"/>
                      </a:lnTo>
                      <a:lnTo>
                        <a:pt x="22" y="218"/>
                      </a:lnTo>
                      <a:lnTo>
                        <a:pt x="126" y="18"/>
                      </a:lnTo>
                      <a:lnTo>
                        <a:pt x="126" y="14"/>
                      </a:lnTo>
                      <a:lnTo>
                        <a:pt x="122" y="4"/>
                      </a:lnTo>
                      <a:lnTo>
                        <a:pt x="120" y="0"/>
                      </a:lnTo>
                      <a:lnTo>
                        <a:pt x="114" y="0"/>
                      </a:lnTo>
                      <a:lnTo>
                        <a:pt x="108" y="2"/>
                      </a:lnTo>
                      <a:lnTo>
                        <a:pt x="100" y="8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86" name="Freeform 272"/>
                <p:cNvSpPr>
                  <a:spLocks/>
                </p:cNvSpPr>
                <p:nvPr/>
              </p:nvSpPr>
              <p:spPr bwMode="auto">
                <a:xfrm>
                  <a:off x="2401" y="2354"/>
                  <a:ext cx="492" cy="146"/>
                </a:xfrm>
                <a:custGeom>
                  <a:avLst/>
                  <a:gdLst>
                    <a:gd name="T0" fmla="*/ 78 w 492"/>
                    <a:gd name="T1" fmla="*/ 0 h 146"/>
                    <a:gd name="T2" fmla="*/ 12 w 492"/>
                    <a:gd name="T3" fmla="*/ 10 h 146"/>
                    <a:gd name="T4" fmla="*/ 12 w 492"/>
                    <a:gd name="T5" fmla="*/ 10 h 146"/>
                    <a:gd name="T6" fmla="*/ 8 w 492"/>
                    <a:gd name="T7" fmla="*/ 12 h 146"/>
                    <a:gd name="T8" fmla="*/ 2 w 492"/>
                    <a:gd name="T9" fmla="*/ 20 h 146"/>
                    <a:gd name="T10" fmla="*/ 2 w 492"/>
                    <a:gd name="T11" fmla="*/ 26 h 146"/>
                    <a:gd name="T12" fmla="*/ 0 w 492"/>
                    <a:gd name="T13" fmla="*/ 30 h 146"/>
                    <a:gd name="T14" fmla="*/ 4 w 492"/>
                    <a:gd name="T15" fmla="*/ 36 h 146"/>
                    <a:gd name="T16" fmla="*/ 8 w 492"/>
                    <a:gd name="T17" fmla="*/ 42 h 146"/>
                    <a:gd name="T18" fmla="*/ 64 w 492"/>
                    <a:gd name="T19" fmla="*/ 74 h 146"/>
                    <a:gd name="T20" fmla="*/ 460 w 492"/>
                    <a:gd name="T21" fmla="*/ 146 h 146"/>
                    <a:gd name="T22" fmla="*/ 490 w 492"/>
                    <a:gd name="T23" fmla="*/ 118 h 146"/>
                    <a:gd name="T24" fmla="*/ 490 w 492"/>
                    <a:gd name="T25" fmla="*/ 118 h 146"/>
                    <a:gd name="T26" fmla="*/ 492 w 492"/>
                    <a:gd name="T27" fmla="*/ 114 h 146"/>
                    <a:gd name="T28" fmla="*/ 490 w 492"/>
                    <a:gd name="T29" fmla="*/ 104 h 146"/>
                    <a:gd name="T30" fmla="*/ 488 w 492"/>
                    <a:gd name="T31" fmla="*/ 100 h 146"/>
                    <a:gd name="T32" fmla="*/ 484 w 492"/>
                    <a:gd name="T33" fmla="*/ 98 h 146"/>
                    <a:gd name="T34" fmla="*/ 478 w 492"/>
                    <a:gd name="T35" fmla="*/ 96 h 146"/>
                    <a:gd name="T36" fmla="*/ 468 w 492"/>
                    <a:gd name="T37" fmla="*/ 96 h 146"/>
                    <a:gd name="T38" fmla="*/ 442 w 492"/>
                    <a:gd name="T39" fmla="*/ 122 h 146"/>
                    <a:gd name="T40" fmla="*/ 78 w 492"/>
                    <a:gd name="T41" fmla="*/ 0 h 14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92"/>
                    <a:gd name="T64" fmla="*/ 0 h 146"/>
                    <a:gd name="T65" fmla="*/ 492 w 492"/>
                    <a:gd name="T66" fmla="*/ 146 h 14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92" h="146">
                      <a:moveTo>
                        <a:pt x="78" y="0"/>
                      </a:move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2" y="20"/>
                      </a:lnTo>
                      <a:lnTo>
                        <a:pt x="2" y="26"/>
                      </a:lnTo>
                      <a:lnTo>
                        <a:pt x="0" y="30"/>
                      </a:lnTo>
                      <a:lnTo>
                        <a:pt x="4" y="36"/>
                      </a:lnTo>
                      <a:lnTo>
                        <a:pt x="8" y="42"/>
                      </a:lnTo>
                      <a:lnTo>
                        <a:pt x="64" y="74"/>
                      </a:lnTo>
                      <a:lnTo>
                        <a:pt x="460" y="146"/>
                      </a:lnTo>
                      <a:lnTo>
                        <a:pt x="490" y="118"/>
                      </a:lnTo>
                      <a:lnTo>
                        <a:pt x="492" y="114"/>
                      </a:lnTo>
                      <a:lnTo>
                        <a:pt x="490" y="104"/>
                      </a:lnTo>
                      <a:lnTo>
                        <a:pt x="488" y="100"/>
                      </a:lnTo>
                      <a:lnTo>
                        <a:pt x="484" y="98"/>
                      </a:lnTo>
                      <a:lnTo>
                        <a:pt x="478" y="96"/>
                      </a:lnTo>
                      <a:lnTo>
                        <a:pt x="468" y="96"/>
                      </a:lnTo>
                      <a:lnTo>
                        <a:pt x="442" y="122"/>
                      </a:ln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87" name="Freeform 273"/>
                <p:cNvSpPr>
                  <a:spLocks/>
                </p:cNvSpPr>
                <p:nvPr/>
              </p:nvSpPr>
              <p:spPr bwMode="auto">
                <a:xfrm>
                  <a:off x="2481" y="2598"/>
                  <a:ext cx="140" cy="74"/>
                </a:xfrm>
                <a:custGeom>
                  <a:avLst/>
                  <a:gdLst>
                    <a:gd name="T0" fmla="*/ 58 w 140"/>
                    <a:gd name="T1" fmla="*/ 28 h 74"/>
                    <a:gd name="T2" fmla="*/ 58 w 140"/>
                    <a:gd name="T3" fmla="*/ 28 h 74"/>
                    <a:gd name="T4" fmla="*/ 80 w 140"/>
                    <a:gd name="T5" fmla="*/ 42 h 74"/>
                    <a:gd name="T6" fmla="*/ 104 w 140"/>
                    <a:gd name="T7" fmla="*/ 54 h 74"/>
                    <a:gd name="T8" fmla="*/ 128 w 140"/>
                    <a:gd name="T9" fmla="*/ 62 h 74"/>
                    <a:gd name="T10" fmla="*/ 128 w 140"/>
                    <a:gd name="T11" fmla="*/ 62 h 74"/>
                    <a:gd name="T12" fmla="*/ 132 w 140"/>
                    <a:gd name="T13" fmla="*/ 60 h 74"/>
                    <a:gd name="T14" fmla="*/ 136 w 140"/>
                    <a:gd name="T15" fmla="*/ 58 h 74"/>
                    <a:gd name="T16" fmla="*/ 138 w 140"/>
                    <a:gd name="T17" fmla="*/ 54 h 74"/>
                    <a:gd name="T18" fmla="*/ 138 w 140"/>
                    <a:gd name="T19" fmla="*/ 54 h 74"/>
                    <a:gd name="T20" fmla="*/ 140 w 140"/>
                    <a:gd name="T21" fmla="*/ 60 h 74"/>
                    <a:gd name="T22" fmla="*/ 140 w 140"/>
                    <a:gd name="T23" fmla="*/ 66 h 74"/>
                    <a:gd name="T24" fmla="*/ 138 w 140"/>
                    <a:gd name="T25" fmla="*/ 70 h 74"/>
                    <a:gd name="T26" fmla="*/ 134 w 140"/>
                    <a:gd name="T27" fmla="*/ 72 h 74"/>
                    <a:gd name="T28" fmla="*/ 126 w 140"/>
                    <a:gd name="T29" fmla="*/ 74 h 74"/>
                    <a:gd name="T30" fmla="*/ 122 w 140"/>
                    <a:gd name="T31" fmla="*/ 74 h 74"/>
                    <a:gd name="T32" fmla="*/ 122 w 140"/>
                    <a:gd name="T33" fmla="*/ 74 h 74"/>
                    <a:gd name="T34" fmla="*/ 116 w 140"/>
                    <a:gd name="T35" fmla="*/ 74 h 74"/>
                    <a:gd name="T36" fmla="*/ 102 w 140"/>
                    <a:gd name="T37" fmla="*/ 70 h 74"/>
                    <a:gd name="T38" fmla="*/ 80 w 140"/>
                    <a:gd name="T39" fmla="*/ 62 h 74"/>
                    <a:gd name="T40" fmla="*/ 70 w 140"/>
                    <a:gd name="T41" fmla="*/ 56 h 74"/>
                    <a:gd name="T42" fmla="*/ 58 w 140"/>
                    <a:gd name="T43" fmla="*/ 50 h 74"/>
                    <a:gd name="T44" fmla="*/ 58 w 140"/>
                    <a:gd name="T45" fmla="*/ 50 h 74"/>
                    <a:gd name="T46" fmla="*/ 44 w 140"/>
                    <a:gd name="T47" fmla="*/ 38 h 74"/>
                    <a:gd name="T48" fmla="*/ 30 w 140"/>
                    <a:gd name="T49" fmla="*/ 30 h 74"/>
                    <a:gd name="T50" fmla="*/ 12 w 140"/>
                    <a:gd name="T51" fmla="*/ 22 h 74"/>
                    <a:gd name="T52" fmla="*/ 12 w 140"/>
                    <a:gd name="T53" fmla="*/ 22 h 74"/>
                    <a:gd name="T54" fmla="*/ 6 w 140"/>
                    <a:gd name="T55" fmla="*/ 18 h 74"/>
                    <a:gd name="T56" fmla="*/ 2 w 140"/>
                    <a:gd name="T57" fmla="*/ 14 h 74"/>
                    <a:gd name="T58" fmla="*/ 0 w 140"/>
                    <a:gd name="T59" fmla="*/ 8 h 74"/>
                    <a:gd name="T60" fmla="*/ 4 w 140"/>
                    <a:gd name="T61" fmla="*/ 0 h 74"/>
                    <a:gd name="T62" fmla="*/ 4 w 140"/>
                    <a:gd name="T63" fmla="*/ 0 h 74"/>
                    <a:gd name="T64" fmla="*/ 6 w 140"/>
                    <a:gd name="T65" fmla="*/ 4 h 74"/>
                    <a:gd name="T66" fmla="*/ 10 w 140"/>
                    <a:gd name="T67" fmla="*/ 6 h 74"/>
                    <a:gd name="T68" fmla="*/ 10 w 140"/>
                    <a:gd name="T69" fmla="*/ 6 h 74"/>
                    <a:gd name="T70" fmla="*/ 28 w 140"/>
                    <a:gd name="T71" fmla="*/ 12 h 74"/>
                    <a:gd name="T72" fmla="*/ 42 w 140"/>
                    <a:gd name="T73" fmla="*/ 20 h 74"/>
                    <a:gd name="T74" fmla="*/ 58 w 140"/>
                    <a:gd name="T75" fmla="*/ 28 h 74"/>
                    <a:gd name="T76" fmla="*/ 58 w 140"/>
                    <a:gd name="T77" fmla="*/ 28 h 7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40"/>
                    <a:gd name="T118" fmla="*/ 0 h 74"/>
                    <a:gd name="T119" fmla="*/ 140 w 140"/>
                    <a:gd name="T120" fmla="*/ 74 h 7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40" h="74">
                      <a:moveTo>
                        <a:pt x="58" y="28"/>
                      </a:moveTo>
                      <a:lnTo>
                        <a:pt x="58" y="28"/>
                      </a:lnTo>
                      <a:lnTo>
                        <a:pt x="80" y="42"/>
                      </a:lnTo>
                      <a:lnTo>
                        <a:pt x="104" y="54"/>
                      </a:lnTo>
                      <a:lnTo>
                        <a:pt x="128" y="62"/>
                      </a:lnTo>
                      <a:lnTo>
                        <a:pt x="132" y="60"/>
                      </a:lnTo>
                      <a:lnTo>
                        <a:pt x="136" y="58"/>
                      </a:lnTo>
                      <a:lnTo>
                        <a:pt x="138" y="54"/>
                      </a:lnTo>
                      <a:lnTo>
                        <a:pt x="140" y="60"/>
                      </a:lnTo>
                      <a:lnTo>
                        <a:pt x="140" y="66"/>
                      </a:lnTo>
                      <a:lnTo>
                        <a:pt x="138" y="70"/>
                      </a:lnTo>
                      <a:lnTo>
                        <a:pt x="134" y="72"/>
                      </a:lnTo>
                      <a:lnTo>
                        <a:pt x="126" y="74"/>
                      </a:lnTo>
                      <a:lnTo>
                        <a:pt x="122" y="74"/>
                      </a:lnTo>
                      <a:lnTo>
                        <a:pt x="116" y="74"/>
                      </a:lnTo>
                      <a:lnTo>
                        <a:pt x="102" y="70"/>
                      </a:lnTo>
                      <a:lnTo>
                        <a:pt x="80" y="62"/>
                      </a:lnTo>
                      <a:lnTo>
                        <a:pt x="70" y="56"/>
                      </a:lnTo>
                      <a:lnTo>
                        <a:pt x="58" y="50"/>
                      </a:lnTo>
                      <a:lnTo>
                        <a:pt x="44" y="38"/>
                      </a:lnTo>
                      <a:lnTo>
                        <a:pt x="30" y="30"/>
                      </a:lnTo>
                      <a:lnTo>
                        <a:pt x="12" y="22"/>
                      </a:lnTo>
                      <a:lnTo>
                        <a:pt x="6" y="18"/>
                      </a:lnTo>
                      <a:lnTo>
                        <a:pt x="2" y="14"/>
                      </a:lnTo>
                      <a:lnTo>
                        <a:pt x="0" y="8"/>
                      </a:lnTo>
                      <a:lnTo>
                        <a:pt x="4" y="0"/>
                      </a:lnTo>
                      <a:lnTo>
                        <a:pt x="6" y="4"/>
                      </a:lnTo>
                      <a:lnTo>
                        <a:pt x="10" y="6"/>
                      </a:lnTo>
                      <a:lnTo>
                        <a:pt x="28" y="12"/>
                      </a:lnTo>
                      <a:lnTo>
                        <a:pt x="42" y="20"/>
                      </a:lnTo>
                      <a:lnTo>
                        <a:pt x="58" y="28"/>
                      </a:lnTo>
                      <a:close/>
                    </a:path>
                  </a:pathLst>
                </a:custGeom>
                <a:solidFill>
                  <a:srgbClr val="CEB6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88" name="Freeform 274"/>
                <p:cNvSpPr>
                  <a:spLocks/>
                </p:cNvSpPr>
                <p:nvPr/>
              </p:nvSpPr>
              <p:spPr bwMode="auto">
                <a:xfrm>
                  <a:off x="2485" y="2530"/>
                  <a:ext cx="134" cy="130"/>
                </a:xfrm>
                <a:custGeom>
                  <a:avLst/>
                  <a:gdLst>
                    <a:gd name="T0" fmla="*/ 98 w 134"/>
                    <a:gd name="T1" fmla="*/ 76 h 130"/>
                    <a:gd name="T2" fmla="*/ 98 w 134"/>
                    <a:gd name="T3" fmla="*/ 76 h 130"/>
                    <a:gd name="T4" fmla="*/ 104 w 134"/>
                    <a:gd name="T5" fmla="*/ 92 h 130"/>
                    <a:gd name="T6" fmla="*/ 104 w 134"/>
                    <a:gd name="T7" fmla="*/ 92 h 130"/>
                    <a:gd name="T8" fmla="*/ 110 w 134"/>
                    <a:gd name="T9" fmla="*/ 98 h 130"/>
                    <a:gd name="T10" fmla="*/ 116 w 134"/>
                    <a:gd name="T11" fmla="*/ 102 h 130"/>
                    <a:gd name="T12" fmla="*/ 124 w 134"/>
                    <a:gd name="T13" fmla="*/ 108 h 130"/>
                    <a:gd name="T14" fmla="*/ 134 w 134"/>
                    <a:gd name="T15" fmla="*/ 120 h 130"/>
                    <a:gd name="T16" fmla="*/ 134 w 134"/>
                    <a:gd name="T17" fmla="*/ 120 h 130"/>
                    <a:gd name="T18" fmla="*/ 134 w 134"/>
                    <a:gd name="T19" fmla="*/ 122 h 130"/>
                    <a:gd name="T20" fmla="*/ 134 w 134"/>
                    <a:gd name="T21" fmla="*/ 122 h 130"/>
                    <a:gd name="T22" fmla="*/ 132 w 134"/>
                    <a:gd name="T23" fmla="*/ 126 h 130"/>
                    <a:gd name="T24" fmla="*/ 128 w 134"/>
                    <a:gd name="T25" fmla="*/ 128 h 130"/>
                    <a:gd name="T26" fmla="*/ 124 w 134"/>
                    <a:gd name="T27" fmla="*/ 130 h 130"/>
                    <a:gd name="T28" fmla="*/ 124 w 134"/>
                    <a:gd name="T29" fmla="*/ 130 h 130"/>
                    <a:gd name="T30" fmla="*/ 100 w 134"/>
                    <a:gd name="T31" fmla="*/ 122 h 130"/>
                    <a:gd name="T32" fmla="*/ 76 w 134"/>
                    <a:gd name="T33" fmla="*/ 110 h 130"/>
                    <a:gd name="T34" fmla="*/ 54 w 134"/>
                    <a:gd name="T35" fmla="*/ 96 h 130"/>
                    <a:gd name="T36" fmla="*/ 54 w 134"/>
                    <a:gd name="T37" fmla="*/ 96 h 130"/>
                    <a:gd name="T38" fmla="*/ 38 w 134"/>
                    <a:gd name="T39" fmla="*/ 88 h 130"/>
                    <a:gd name="T40" fmla="*/ 24 w 134"/>
                    <a:gd name="T41" fmla="*/ 80 h 130"/>
                    <a:gd name="T42" fmla="*/ 6 w 134"/>
                    <a:gd name="T43" fmla="*/ 74 h 130"/>
                    <a:gd name="T44" fmla="*/ 6 w 134"/>
                    <a:gd name="T45" fmla="*/ 74 h 130"/>
                    <a:gd name="T46" fmla="*/ 2 w 134"/>
                    <a:gd name="T47" fmla="*/ 72 h 130"/>
                    <a:gd name="T48" fmla="*/ 0 w 134"/>
                    <a:gd name="T49" fmla="*/ 68 h 130"/>
                    <a:gd name="T50" fmla="*/ 16 w 134"/>
                    <a:gd name="T51" fmla="*/ 32 h 130"/>
                    <a:gd name="T52" fmla="*/ 16 w 134"/>
                    <a:gd name="T53" fmla="*/ 32 h 130"/>
                    <a:gd name="T54" fmla="*/ 34 w 134"/>
                    <a:gd name="T55" fmla="*/ 14 h 130"/>
                    <a:gd name="T56" fmla="*/ 48 w 134"/>
                    <a:gd name="T57" fmla="*/ 4 h 130"/>
                    <a:gd name="T58" fmla="*/ 54 w 134"/>
                    <a:gd name="T59" fmla="*/ 2 h 130"/>
                    <a:gd name="T60" fmla="*/ 60 w 134"/>
                    <a:gd name="T61" fmla="*/ 0 h 130"/>
                    <a:gd name="T62" fmla="*/ 64 w 134"/>
                    <a:gd name="T63" fmla="*/ 0 h 130"/>
                    <a:gd name="T64" fmla="*/ 68 w 134"/>
                    <a:gd name="T65" fmla="*/ 2 h 130"/>
                    <a:gd name="T66" fmla="*/ 72 w 134"/>
                    <a:gd name="T67" fmla="*/ 6 h 130"/>
                    <a:gd name="T68" fmla="*/ 76 w 134"/>
                    <a:gd name="T69" fmla="*/ 10 h 130"/>
                    <a:gd name="T70" fmla="*/ 82 w 134"/>
                    <a:gd name="T71" fmla="*/ 26 h 130"/>
                    <a:gd name="T72" fmla="*/ 90 w 134"/>
                    <a:gd name="T73" fmla="*/ 48 h 130"/>
                    <a:gd name="T74" fmla="*/ 98 w 134"/>
                    <a:gd name="T75" fmla="*/ 76 h 130"/>
                    <a:gd name="T76" fmla="*/ 98 w 134"/>
                    <a:gd name="T77" fmla="*/ 76 h 13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34"/>
                    <a:gd name="T118" fmla="*/ 0 h 130"/>
                    <a:gd name="T119" fmla="*/ 134 w 134"/>
                    <a:gd name="T120" fmla="*/ 130 h 13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34" h="130">
                      <a:moveTo>
                        <a:pt x="98" y="76"/>
                      </a:moveTo>
                      <a:lnTo>
                        <a:pt x="98" y="76"/>
                      </a:lnTo>
                      <a:lnTo>
                        <a:pt x="104" y="92"/>
                      </a:lnTo>
                      <a:lnTo>
                        <a:pt x="110" y="98"/>
                      </a:lnTo>
                      <a:lnTo>
                        <a:pt x="116" y="102"/>
                      </a:lnTo>
                      <a:lnTo>
                        <a:pt x="124" y="108"/>
                      </a:lnTo>
                      <a:lnTo>
                        <a:pt x="134" y="120"/>
                      </a:lnTo>
                      <a:lnTo>
                        <a:pt x="134" y="122"/>
                      </a:lnTo>
                      <a:lnTo>
                        <a:pt x="132" y="126"/>
                      </a:lnTo>
                      <a:lnTo>
                        <a:pt x="128" y="128"/>
                      </a:lnTo>
                      <a:lnTo>
                        <a:pt x="124" y="130"/>
                      </a:lnTo>
                      <a:lnTo>
                        <a:pt x="100" y="122"/>
                      </a:lnTo>
                      <a:lnTo>
                        <a:pt x="76" y="110"/>
                      </a:lnTo>
                      <a:lnTo>
                        <a:pt x="54" y="96"/>
                      </a:lnTo>
                      <a:lnTo>
                        <a:pt x="38" y="88"/>
                      </a:lnTo>
                      <a:lnTo>
                        <a:pt x="24" y="80"/>
                      </a:lnTo>
                      <a:lnTo>
                        <a:pt x="6" y="74"/>
                      </a:lnTo>
                      <a:lnTo>
                        <a:pt x="2" y="72"/>
                      </a:lnTo>
                      <a:lnTo>
                        <a:pt x="0" y="68"/>
                      </a:lnTo>
                      <a:lnTo>
                        <a:pt x="16" y="32"/>
                      </a:lnTo>
                      <a:lnTo>
                        <a:pt x="34" y="14"/>
                      </a:lnTo>
                      <a:lnTo>
                        <a:pt x="48" y="4"/>
                      </a:lnTo>
                      <a:lnTo>
                        <a:pt x="54" y="2"/>
                      </a:lnTo>
                      <a:lnTo>
                        <a:pt x="60" y="0"/>
                      </a:lnTo>
                      <a:lnTo>
                        <a:pt x="64" y="0"/>
                      </a:lnTo>
                      <a:lnTo>
                        <a:pt x="68" y="2"/>
                      </a:lnTo>
                      <a:lnTo>
                        <a:pt x="72" y="6"/>
                      </a:lnTo>
                      <a:lnTo>
                        <a:pt x="76" y="10"/>
                      </a:lnTo>
                      <a:lnTo>
                        <a:pt x="82" y="26"/>
                      </a:lnTo>
                      <a:lnTo>
                        <a:pt x="90" y="48"/>
                      </a:lnTo>
                      <a:lnTo>
                        <a:pt x="98" y="7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89" name="Freeform 275"/>
                <p:cNvSpPr>
                  <a:spLocks/>
                </p:cNvSpPr>
                <p:nvPr/>
              </p:nvSpPr>
              <p:spPr bwMode="auto">
                <a:xfrm>
                  <a:off x="2729" y="2308"/>
                  <a:ext cx="96" cy="112"/>
                </a:xfrm>
                <a:custGeom>
                  <a:avLst/>
                  <a:gdLst>
                    <a:gd name="T0" fmla="*/ 54 w 96"/>
                    <a:gd name="T1" fmla="*/ 0 h 112"/>
                    <a:gd name="T2" fmla="*/ 96 w 96"/>
                    <a:gd name="T3" fmla="*/ 24 h 112"/>
                    <a:gd name="T4" fmla="*/ 96 w 96"/>
                    <a:gd name="T5" fmla="*/ 24 h 112"/>
                    <a:gd name="T6" fmla="*/ 92 w 96"/>
                    <a:gd name="T7" fmla="*/ 34 h 112"/>
                    <a:gd name="T8" fmla="*/ 80 w 96"/>
                    <a:gd name="T9" fmla="*/ 60 h 112"/>
                    <a:gd name="T10" fmla="*/ 66 w 96"/>
                    <a:gd name="T11" fmla="*/ 90 h 112"/>
                    <a:gd name="T12" fmla="*/ 58 w 96"/>
                    <a:gd name="T13" fmla="*/ 102 h 112"/>
                    <a:gd name="T14" fmla="*/ 50 w 96"/>
                    <a:gd name="T15" fmla="*/ 112 h 112"/>
                    <a:gd name="T16" fmla="*/ 50 w 96"/>
                    <a:gd name="T17" fmla="*/ 112 h 112"/>
                    <a:gd name="T18" fmla="*/ 42 w 96"/>
                    <a:gd name="T19" fmla="*/ 110 h 112"/>
                    <a:gd name="T20" fmla="*/ 28 w 96"/>
                    <a:gd name="T21" fmla="*/ 106 h 112"/>
                    <a:gd name="T22" fmla="*/ 18 w 96"/>
                    <a:gd name="T23" fmla="*/ 104 h 112"/>
                    <a:gd name="T24" fmla="*/ 10 w 96"/>
                    <a:gd name="T25" fmla="*/ 98 h 112"/>
                    <a:gd name="T26" fmla="*/ 4 w 96"/>
                    <a:gd name="T27" fmla="*/ 94 h 112"/>
                    <a:gd name="T28" fmla="*/ 0 w 96"/>
                    <a:gd name="T29" fmla="*/ 86 h 112"/>
                    <a:gd name="T30" fmla="*/ 0 w 96"/>
                    <a:gd name="T31" fmla="*/ 86 h 112"/>
                    <a:gd name="T32" fmla="*/ 0 w 96"/>
                    <a:gd name="T33" fmla="*/ 78 h 112"/>
                    <a:gd name="T34" fmla="*/ 2 w 96"/>
                    <a:gd name="T35" fmla="*/ 66 h 112"/>
                    <a:gd name="T36" fmla="*/ 8 w 96"/>
                    <a:gd name="T37" fmla="*/ 52 h 112"/>
                    <a:gd name="T38" fmla="*/ 18 w 96"/>
                    <a:gd name="T39" fmla="*/ 38 h 112"/>
                    <a:gd name="T40" fmla="*/ 26 w 96"/>
                    <a:gd name="T41" fmla="*/ 26 h 112"/>
                    <a:gd name="T42" fmla="*/ 36 w 96"/>
                    <a:gd name="T43" fmla="*/ 14 h 112"/>
                    <a:gd name="T44" fmla="*/ 46 w 96"/>
                    <a:gd name="T45" fmla="*/ 6 h 112"/>
                    <a:gd name="T46" fmla="*/ 54 w 96"/>
                    <a:gd name="T47" fmla="*/ 0 h 112"/>
                    <a:gd name="T48" fmla="*/ 54 w 96"/>
                    <a:gd name="T49" fmla="*/ 0 h 11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6"/>
                    <a:gd name="T76" fmla="*/ 0 h 112"/>
                    <a:gd name="T77" fmla="*/ 96 w 96"/>
                    <a:gd name="T78" fmla="*/ 112 h 11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6" h="112">
                      <a:moveTo>
                        <a:pt x="54" y="0"/>
                      </a:moveTo>
                      <a:lnTo>
                        <a:pt x="96" y="24"/>
                      </a:lnTo>
                      <a:lnTo>
                        <a:pt x="92" y="34"/>
                      </a:lnTo>
                      <a:lnTo>
                        <a:pt x="80" y="60"/>
                      </a:lnTo>
                      <a:lnTo>
                        <a:pt x="66" y="90"/>
                      </a:lnTo>
                      <a:lnTo>
                        <a:pt x="58" y="102"/>
                      </a:lnTo>
                      <a:lnTo>
                        <a:pt x="50" y="112"/>
                      </a:lnTo>
                      <a:lnTo>
                        <a:pt x="42" y="110"/>
                      </a:lnTo>
                      <a:lnTo>
                        <a:pt x="28" y="106"/>
                      </a:lnTo>
                      <a:lnTo>
                        <a:pt x="18" y="104"/>
                      </a:lnTo>
                      <a:lnTo>
                        <a:pt x="10" y="98"/>
                      </a:lnTo>
                      <a:lnTo>
                        <a:pt x="4" y="94"/>
                      </a:lnTo>
                      <a:lnTo>
                        <a:pt x="0" y="86"/>
                      </a:lnTo>
                      <a:lnTo>
                        <a:pt x="0" y="78"/>
                      </a:lnTo>
                      <a:lnTo>
                        <a:pt x="2" y="66"/>
                      </a:lnTo>
                      <a:lnTo>
                        <a:pt x="8" y="52"/>
                      </a:lnTo>
                      <a:lnTo>
                        <a:pt x="18" y="38"/>
                      </a:lnTo>
                      <a:lnTo>
                        <a:pt x="26" y="26"/>
                      </a:lnTo>
                      <a:lnTo>
                        <a:pt x="36" y="14"/>
                      </a:lnTo>
                      <a:lnTo>
                        <a:pt x="46" y="6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90" name="Freeform 276"/>
                <p:cNvSpPr>
                  <a:spLocks/>
                </p:cNvSpPr>
                <p:nvPr/>
              </p:nvSpPr>
              <p:spPr bwMode="auto">
                <a:xfrm>
                  <a:off x="2533" y="2068"/>
                  <a:ext cx="280" cy="502"/>
                </a:xfrm>
                <a:custGeom>
                  <a:avLst/>
                  <a:gdLst>
                    <a:gd name="T0" fmla="*/ 142 w 280"/>
                    <a:gd name="T1" fmla="*/ 100 h 502"/>
                    <a:gd name="T2" fmla="*/ 140 w 280"/>
                    <a:gd name="T3" fmla="*/ 0 h 502"/>
                    <a:gd name="T4" fmla="*/ 280 w 280"/>
                    <a:gd name="T5" fmla="*/ 10 h 502"/>
                    <a:gd name="T6" fmla="*/ 268 w 280"/>
                    <a:gd name="T7" fmla="*/ 96 h 502"/>
                    <a:gd name="T8" fmla="*/ 256 w 280"/>
                    <a:gd name="T9" fmla="*/ 290 h 502"/>
                    <a:gd name="T10" fmla="*/ 86 w 280"/>
                    <a:gd name="T11" fmla="*/ 502 h 502"/>
                    <a:gd name="T12" fmla="*/ 86 w 280"/>
                    <a:gd name="T13" fmla="*/ 502 h 502"/>
                    <a:gd name="T14" fmla="*/ 64 w 280"/>
                    <a:gd name="T15" fmla="*/ 486 h 502"/>
                    <a:gd name="T16" fmla="*/ 44 w 280"/>
                    <a:gd name="T17" fmla="*/ 470 h 502"/>
                    <a:gd name="T18" fmla="*/ 24 w 280"/>
                    <a:gd name="T19" fmla="*/ 454 h 502"/>
                    <a:gd name="T20" fmla="*/ 0 w 280"/>
                    <a:gd name="T21" fmla="*/ 442 h 502"/>
                    <a:gd name="T22" fmla="*/ 172 w 280"/>
                    <a:gd name="T23" fmla="*/ 262 h 502"/>
                    <a:gd name="T24" fmla="*/ 142 w 280"/>
                    <a:gd name="T25" fmla="*/ 100 h 5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80"/>
                    <a:gd name="T40" fmla="*/ 0 h 502"/>
                    <a:gd name="T41" fmla="*/ 280 w 280"/>
                    <a:gd name="T42" fmla="*/ 502 h 50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80" h="502">
                      <a:moveTo>
                        <a:pt x="142" y="100"/>
                      </a:moveTo>
                      <a:lnTo>
                        <a:pt x="140" y="0"/>
                      </a:lnTo>
                      <a:lnTo>
                        <a:pt x="280" y="10"/>
                      </a:lnTo>
                      <a:lnTo>
                        <a:pt x="268" y="96"/>
                      </a:lnTo>
                      <a:lnTo>
                        <a:pt x="256" y="290"/>
                      </a:lnTo>
                      <a:lnTo>
                        <a:pt x="86" y="502"/>
                      </a:lnTo>
                      <a:lnTo>
                        <a:pt x="64" y="486"/>
                      </a:lnTo>
                      <a:lnTo>
                        <a:pt x="44" y="470"/>
                      </a:lnTo>
                      <a:lnTo>
                        <a:pt x="24" y="454"/>
                      </a:lnTo>
                      <a:lnTo>
                        <a:pt x="0" y="442"/>
                      </a:lnTo>
                      <a:lnTo>
                        <a:pt x="172" y="262"/>
                      </a:lnTo>
                      <a:lnTo>
                        <a:pt x="142" y="100"/>
                      </a:lnTo>
                      <a:close/>
                    </a:path>
                  </a:pathLst>
                </a:custGeom>
                <a:solidFill>
                  <a:srgbClr val="6476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91" name="Freeform 277"/>
                <p:cNvSpPr>
                  <a:spLocks/>
                </p:cNvSpPr>
                <p:nvPr/>
              </p:nvSpPr>
              <p:spPr bwMode="auto">
                <a:xfrm>
                  <a:off x="2503" y="2582"/>
                  <a:ext cx="20" cy="18"/>
                </a:xfrm>
                <a:custGeom>
                  <a:avLst/>
                  <a:gdLst>
                    <a:gd name="T0" fmla="*/ 0 w 20"/>
                    <a:gd name="T1" fmla="*/ 6 h 18"/>
                    <a:gd name="T2" fmla="*/ 0 w 20"/>
                    <a:gd name="T3" fmla="*/ 6 h 18"/>
                    <a:gd name="T4" fmla="*/ 0 w 20"/>
                    <a:gd name="T5" fmla="*/ 10 h 18"/>
                    <a:gd name="T6" fmla="*/ 0 w 20"/>
                    <a:gd name="T7" fmla="*/ 12 h 18"/>
                    <a:gd name="T8" fmla="*/ 4 w 20"/>
                    <a:gd name="T9" fmla="*/ 16 h 18"/>
                    <a:gd name="T10" fmla="*/ 6 w 20"/>
                    <a:gd name="T11" fmla="*/ 18 h 18"/>
                    <a:gd name="T12" fmla="*/ 6 w 20"/>
                    <a:gd name="T13" fmla="*/ 18 h 18"/>
                    <a:gd name="T14" fmla="*/ 12 w 20"/>
                    <a:gd name="T15" fmla="*/ 18 h 18"/>
                    <a:gd name="T16" fmla="*/ 14 w 20"/>
                    <a:gd name="T17" fmla="*/ 18 h 18"/>
                    <a:gd name="T18" fmla="*/ 18 w 20"/>
                    <a:gd name="T19" fmla="*/ 16 h 18"/>
                    <a:gd name="T20" fmla="*/ 20 w 20"/>
                    <a:gd name="T21" fmla="*/ 12 h 18"/>
                    <a:gd name="T22" fmla="*/ 20 w 20"/>
                    <a:gd name="T23" fmla="*/ 12 h 18"/>
                    <a:gd name="T24" fmla="*/ 20 w 20"/>
                    <a:gd name="T25" fmla="*/ 8 h 18"/>
                    <a:gd name="T26" fmla="*/ 20 w 20"/>
                    <a:gd name="T27" fmla="*/ 6 h 18"/>
                    <a:gd name="T28" fmla="*/ 18 w 20"/>
                    <a:gd name="T29" fmla="*/ 2 h 18"/>
                    <a:gd name="T30" fmla="*/ 14 w 20"/>
                    <a:gd name="T31" fmla="*/ 0 h 18"/>
                    <a:gd name="T32" fmla="*/ 14 w 20"/>
                    <a:gd name="T33" fmla="*/ 0 h 18"/>
                    <a:gd name="T34" fmla="*/ 10 w 20"/>
                    <a:gd name="T35" fmla="*/ 0 h 18"/>
                    <a:gd name="T36" fmla="*/ 6 w 20"/>
                    <a:gd name="T37" fmla="*/ 0 h 18"/>
                    <a:gd name="T38" fmla="*/ 2 w 20"/>
                    <a:gd name="T39" fmla="*/ 2 h 18"/>
                    <a:gd name="T40" fmla="*/ 0 w 20"/>
                    <a:gd name="T41" fmla="*/ 6 h 18"/>
                    <a:gd name="T42" fmla="*/ 0 w 20"/>
                    <a:gd name="T43" fmla="*/ 6 h 1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"/>
                    <a:gd name="T67" fmla="*/ 0 h 18"/>
                    <a:gd name="T68" fmla="*/ 20 w 20"/>
                    <a:gd name="T69" fmla="*/ 18 h 1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" h="18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4" y="16"/>
                      </a:lnTo>
                      <a:lnTo>
                        <a:pt x="6" y="18"/>
                      </a:lnTo>
                      <a:lnTo>
                        <a:pt x="12" y="18"/>
                      </a:lnTo>
                      <a:lnTo>
                        <a:pt x="14" y="18"/>
                      </a:lnTo>
                      <a:lnTo>
                        <a:pt x="18" y="16"/>
                      </a:lnTo>
                      <a:lnTo>
                        <a:pt x="20" y="12"/>
                      </a:lnTo>
                      <a:lnTo>
                        <a:pt x="20" y="8"/>
                      </a:lnTo>
                      <a:lnTo>
                        <a:pt x="20" y="6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CEB6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92" name="Freeform 278"/>
                <p:cNvSpPr>
                  <a:spLocks/>
                </p:cNvSpPr>
                <p:nvPr/>
              </p:nvSpPr>
              <p:spPr bwMode="auto">
                <a:xfrm>
                  <a:off x="2579" y="2626"/>
                  <a:ext cx="12" cy="4"/>
                </a:xfrm>
                <a:custGeom>
                  <a:avLst/>
                  <a:gdLst>
                    <a:gd name="T0" fmla="*/ 12 w 12"/>
                    <a:gd name="T1" fmla="*/ 0 h 4"/>
                    <a:gd name="T2" fmla="*/ 2 w 12"/>
                    <a:gd name="T3" fmla="*/ 4 h 4"/>
                    <a:gd name="T4" fmla="*/ 2 w 12"/>
                    <a:gd name="T5" fmla="*/ 4 h 4"/>
                    <a:gd name="T6" fmla="*/ 0 w 12"/>
                    <a:gd name="T7" fmla="*/ 4 h 4"/>
                    <a:gd name="T8" fmla="*/ 0 w 12"/>
                    <a:gd name="T9" fmla="*/ 4 h 4"/>
                    <a:gd name="T10" fmla="*/ 2 w 12"/>
                    <a:gd name="T11" fmla="*/ 4 h 4"/>
                    <a:gd name="T12" fmla="*/ 12 w 12"/>
                    <a:gd name="T13" fmla="*/ 0 h 4"/>
                    <a:gd name="T14" fmla="*/ 12 w 12"/>
                    <a:gd name="T15" fmla="*/ 0 h 4"/>
                    <a:gd name="T16" fmla="*/ 12 w 12"/>
                    <a:gd name="T17" fmla="*/ 0 h 4"/>
                    <a:gd name="T18" fmla="*/ 12 w 12"/>
                    <a:gd name="T19" fmla="*/ 0 h 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"/>
                    <a:gd name="T31" fmla="*/ 0 h 4"/>
                    <a:gd name="T32" fmla="*/ 12 w 12"/>
                    <a:gd name="T33" fmla="*/ 4 h 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" h="4">
                      <a:moveTo>
                        <a:pt x="12" y="0"/>
                      </a:move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CEB6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93" name="Freeform 279"/>
                <p:cNvSpPr>
                  <a:spLocks/>
                </p:cNvSpPr>
                <p:nvPr/>
              </p:nvSpPr>
              <p:spPr bwMode="auto">
                <a:xfrm>
                  <a:off x="2573" y="2616"/>
                  <a:ext cx="14" cy="6"/>
                </a:xfrm>
                <a:custGeom>
                  <a:avLst/>
                  <a:gdLst>
                    <a:gd name="T0" fmla="*/ 14 w 14"/>
                    <a:gd name="T1" fmla="*/ 2 h 6"/>
                    <a:gd name="T2" fmla="*/ 2 w 14"/>
                    <a:gd name="T3" fmla="*/ 6 h 6"/>
                    <a:gd name="T4" fmla="*/ 2 w 14"/>
                    <a:gd name="T5" fmla="*/ 6 h 6"/>
                    <a:gd name="T6" fmla="*/ 0 w 14"/>
                    <a:gd name="T7" fmla="*/ 6 h 6"/>
                    <a:gd name="T8" fmla="*/ 0 w 14"/>
                    <a:gd name="T9" fmla="*/ 6 h 6"/>
                    <a:gd name="T10" fmla="*/ 0 w 14"/>
                    <a:gd name="T11" fmla="*/ 4 h 6"/>
                    <a:gd name="T12" fmla="*/ 12 w 14"/>
                    <a:gd name="T13" fmla="*/ 0 h 6"/>
                    <a:gd name="T14" fmla="*/ 12 w 14"/>
                    <a:gd name="T15" fmla="*/ 0 h 6"/>
                    <a:gd name="T16" fmla="*/ 14 w 14"/>
                    <a:gd name="T17" fmla="*/ 2 h 6"/>
                    <a:gd name="T18" fmla="*/ 14 w 14"/>
                    <a:gd name="T19" fmla="*/ 2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6"/>
                    <a:gd name="T32" fmla="*/ 14 w 14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6">
                      <a:moveTo>
                        <a:pt x="14" y="2"/>
                      </a:move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12" y="0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CEB6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94" name="Freeform 280"/>
                <p:cNvSpPr>
                  <a:spLocks/>
                </p:cNvSpPr>
                <p:nvPr/>
              </p:nvSpPr>
              <p:spPr bwMode="auto">
                <a:xfrm>
                  <a:off x="2909" y="1846"/>
                  <a:ext cx="116" cy="140"/>
                </a:xfrm>
                <a:custGeom>
                  <a:avLst/>
                  <a:gdLst>
                    <a:gd name="T0" fmla="*/ 22 w 116"/>
                    <a:gd name="T1" fmla="*/ 0 h 140"/>
                    <a:gd name="T2" fmla="*/ 116 w 116"/>
                    <a:gd name="T3" fmla="*/ 88 h 140"/>
                    <a:gd name="T4" fmla="*/ 116 w 116"/>
                    <a:gd name="T5" fmla="*/ 88 h 140"/>
                    <a:gd name="T6" fmla="*/ 110 w 116"/>
                    <a:gd name="T7" fmla="*/ 102 h 140"/>
                    <a:gd name="T8" fmla="*/ 100 w 116"/>
                    <a:gd name="T9" fmla="*/ 118 h 140"/>
                    <a:gd name="T10" fmla="*/ 88 w 116"/>
                    <a:gd name="T11" fmla="*/ 130 h 140"/>
                    <a:gd name="T12" fmla="*/ 76 w 116"/>
                    <a:gd name="T13" fmla="*/ 140 h 140"/>
                    <a:gd name="T14" fmla="*/ 0 w 116"/>
                    <a:gd name="T15" fmla="*/ 100 h 140"/>
                    <a:gd name="T16" fmla="*/ 22 w 116"/>
                    <a:gd name="T17" fmla="*/ 0 h 1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6"/>
                    <a:gd name="T28" fmla="*/ 0 h 140"/>
                    <a:gd name="T29" fmla="*/ 116 w 116"/>
                    <a:gd name="T30" fmla="*/ 140 h 14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6" h="140">
                      <a:moveTo>
                        <a:pt x="22" y="0"/>
                      </a:moveTo>
                      <a:lnTo>
                        <a:pt x="116" y="88"/>
                      </a:lnTo>
                      <a:lnTo>
                        <a:pt x="110" y="102"/>
                      </a:lnTo>
                      <a:lnTo>
                        <a:pt x="100" y="118"/>
                      </a:lnTo>
                      <a:lnTo>
                        <a:pt x="88" y="130"/>
                      </a:lnTo>
                      <a:lnTo>
                        <a:pt x="76" y="140"/>
                      </a:lnTo>
                      <a:lnTo>
                        <a:pt x="0" y="10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35386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95" name="Freeform 281"/>
                <p:cNvSpPr>
                  <a:spLocks/>
                </p:cNvSpPr>
                <p:nvPr/>
              </p:nvSpPr>
              <p:spPr bwMode="auto">
                <a:xfrm>
                  <a:off x="2799" y="2208"/>
                  <a:ext cx="92" cy="16"/>
                </a:xfrm>
                <a:custGeom>
                  <a:avLst/>
                  <a:gdLst>
                    <a:gd name="T0" fmla="*/ 0 w 92"/>
                    <a:gd name="T1" fmla="*/ 12 h 16"/>
                    <a:gd name="T2" fmla="*/ 0 w 92"/>
                    <a:gd name="T3" fmla="*/ 12 h 16"/>
                    <a:gd name="T4" fmla="*/ 8 w 92"/>
                    <a:gd name="T5" fmla="*/ 8 h 16"/>
                    <a:gd name="T6" fmla="*/ 18 w 92"/>
                    <a:gd name="T7" fmla="*/ 4 h 16"/>
                    <a:gd name="T8" fmla="*/ 30 w 92"/>
                    <a:gd name="T9" fmla="*/ 0 h 16"/>
                    <a:gd name="T10" fmla="*/ 44 w 92"/>
                    <a:gd name="T11" fmla="*/ 0 h 16"/>
                    <a:gd name="T12" fmla="*/ 60 w 92"/>
                    <a:gd name="T13" fmla="*/ 0 h 16"/>
                    <a:gd name="T14" fmla="*/ 76 w 92"/>
                    <a:gd name="T15" fmla="*/ 6 h 16"/>
                    <a:gd name="T16" fmla="*/ 84 w 92"/>
                    <a:gd name="T17" fmla="*/ 10 h 16"/>
                    <a:gd name="T18" fmla="*/ 92 w 92"/>
                    <a:gd name="T19" fmla="*/ 16 h 16"/>
                    <a:gd name="T20" fmla="*/ 92 w 92"/>
                    <a:gd name="T21" fmla="*/ 16 h 16"/>
                    <a:gd name="T22" fmla="*/ 56 w 92"/>
                    <a:gd name="T23" fmla="*/ 16 h 16"/>
                    <a:gd name="T24" fmla="*/ 26 w 92"/>
                    <a:gd name="T25" fmla="*/ 14 h 16"/>
                    <a:gd name="T26" fmla="*/ 0 w 92"/>
                    <a:gd name="T27" fmla="*/ 12 h 16"/>
                    <a:gd name="T28" fmla="*/ 0 w 92"/>
                    <a:gd name="T29" fmla="*/ 12 h 1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2"/>
                    <a:gd name="T46" fmla="*/ 0 h 16"/>
                    <a:gd name="T47" fmla="*/ 92 w 92"/>
                    <a:gd name="T48" fmla="*/ 16 h 1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2" h="16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8" y="8"/>
                      </a:lnTo>
                      <a:lnTo>
                        <a:pt x="18" y="4"/>
                      </a:lnTo>
                      <a:lnTo>
                        <a:pt x="30" y="0"/>
                      </a:lnTo>
                      <a:lnTo>
                        <a:pt x="44" y="0"/>
                      </a:lnTo>
                      <a:lnTo>
                        <a:pt x="60" y="0"/>
                      </a:lnTo>
                      <a:lnTo>
                        <a:pt x="76" y="6"/>
                      </a:lnTo>
                      <a:lnTo>
                        <a:pt x="84" y="10"/>
                      </a:lnTo>
                      <a:lnTo>
                        <a:pt x="92" y="16"/>
                      </a:lnTo>
                      <a:lnTo>
                        <a:pt x="56" y="16"/>
                      </a:lnTo>
                      <a:lnTo>
                        <a:pt x="26" y="1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96" name="Freeform 282"/>
                <p:cNvSpPr>
                  <a:spLocks/>
                </p:cNvSpPr>
                <p:nvPr/>
              </p:nvSpPr>
              <p:spPr bwMode="auto">
                <a:xfrm>
                  <a:off x="3133" y="2088"/>
                  <a:ext cx="180" cy="128"/>
                </a:xfrm>
                <a:custGeom>
                  <a:avLst/>
                  <a:gdLst>
                    <a:gd name="T0" fmla="*/ 116 w 180"/>
                    <a:gd name="T1" fmla="*/ 2 h 128"/>
                    <a:gd name="T2" fmla="*/ 116 w 180"/>
                    <a:gd name="T3" fmla="*/ 2 h 128"/>
                    <a:gd name="T4" fmla="*/ 100 w 180"/>
                    <a:gd name="T5" fmla="*/ 0 h 128"/>
                    <a:gd name="T6" fmla="*/ 84 w 180"/>
                    <a:gd name="T7" fmla="*/ 0 h 128"/>
                    <a:gd name="T8" fmla="*/ 64 w 180"/>
                    <a:gd name="T9" fmla="*/ 2 h 128"/>
                    <a:gd name="T10" fmla="*/ 44 w 180"/>
                    <a:gd name="T11" fmla="*/ 8 h 128"/>
                    <a:gd name="T12" fmla="*/ 34 w 180"/>
                    <a:gd name="T13" fmla="*/ 12 h 128"/>
                    <a:gd name="T14" fmla="*/ 26 w 180"/>
                    <a:gd name="T15" fmla="*/ 18 h 128"/>
                    <a:gd name="T16" fmla="*/ 18 w 180"/>
                    <a:gd name="T17" fmla="*/ 24 h 128"/>
                    <a:gd name="T18" fmla="*/ 10 w 180"/>
                    <a:gd name="T19" fmla="*/ 32 h 128"/>
                    <a:gd name="T20" fmla="*/ 6 w 180"/>
                    <a:gd name="T21" fmla="*/ 44 h 128"/>
                    <a:gd name="T22" fmla="*/ 2 w 180"/>
                    <a:gd name="T23" fmla="*/ 56 h 128"/>
                    <a:gd name="T24" fmla="*/ 2 w 180"/>
                    <a:gd name="T25" fmla="*/ 56 h 128"/>
                    <a:gd name="T26" fmla="*/ 0 w 180"/>
                    <a:gd name="T27" fmla="*/ 68 h 128"/>
                    <a:gd name="T28" fmla="*/ 2 w 180"/>
                    <a:gd name="T29" fmla="*/ 78 h 128"/>
                    <a:gd name="T30" fmla="*/ 6 w 180"/>
                    <a:gd name="T31" fmla="*/ 88 h 128"/>
                    <a:gd name="T32" fmla="*/ 12 w 180"/>
                    <a:gd name="T33" fmla="*/ 96 h 128"/>
                    <a:gd name="T34" fmla="*/ 18 w 180"/>
                    <a:gd name="T35" fmla="*/ 102 h 128"/>
                    <a:gd name="T36" fmla="*/ 26 w 180"/>
                    <a:gd name="T37" fmla="*/ 108 h 128"/>
                    <a:gd name="T38" fmla="*/ 46 w 180"/>
                    <a:gd name="T39" fmla="*/ 118 h 128"/>
                    <a:gd name="T40" fmla="*/ 68 w 180"/>
                    <a:gd name="T41" fmla="*/ 122 h 128"/>
                    <a:gd name="T42" fmla="*/ 88 w 180"/>
                    <a:gd name="T43" fmla="*/ 126 h 128"/>
                    <a:gd name="T44" fmla="*/ 114 w 180"/>
                    <a:gd name="T45" fmla="*/ 128 h 128"/>
                    <a:gd name="T46" fmla="*/ 132 w 180"/>
                    <a:gd name="T47" fmla="*/ 106 h 128"/>
                    <a:gd name="T48" fmla="*/ 112 w 180"/>
                    <a:gd name="T49" fmla="*/ 104 h 128"/>
                    <a:gd name="T50" fmla="*/ 130 w 180"/>
                    <a:gd name="T51" fmla="*/ 18 h 128"/>
                    <a:gd name="T52" fmla="*/ 174 w 180"/>
                    <a:gd name="T53" fmla="*/ 18 h 128"/>
                    <a:gd name="T54" fmla="*/ 180 w 180"/>
                    <a:gd name="T55" fmla="*/ 4 h 128"/>
                    <a:gd name="T56" fmla="*/ 116 w 180"/>
                    <a:gd name="T57" fmla="*/ 2 h 12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80"/>
                    <a:gd name="T88" fmla="*/ 0 h 128"/>
                    <a:gd name="T89" fmla="*/ 180 w 180"/>
                    <a:gd name="T90" fmla="*/ 128 h 12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80" h="128">
                      <a:moveTo>
                        <a:pt x="116" y="2"/>
                      </a:moveTo>
                      <a:lnTo>
                        <a:pt x="116" y="2"/>
                      </a:lnTo>
                      <a:lnTo>
                        <a:pt x="100" y="0"/>
                      </a:lnTo>
                      <a:lnTo>
                        <a:pt x="84" y="0"/>
                      </a:lnTo>
                      <a:lnTo>
                        <a:pt x="64" y="2"/>
                      </a:lnTo>
                      <a:lnTo>
                        <a:pt x="44" y="8"/>
                      </a:lnTo>
                      <a:lnTo>
                        <a:pt x="34" y="12"/>
                      </a:lnTo>
                      <a:lnTo>
                        <a:pt x="26" y="18"/>
                      </a:lnTo>
                      <a:lnTo>
                        <a:pt x="18" y="24"/>
                      </a:lnTo>
                      <a:lnTo>
                        <a:pt x="10" y="32"/>
                      </a:lnTo>
                      <a:lnTo>
                        <a:pt x="6" y="44"/>
                      </a:lnTo>
                      <a:lnTo>
                        <a:pt x="2" y="56"/>
                      </a:lnTo>
                      <a:lnTo>
                        <a:pt x="0" y="68"/>
                      </a:lnTo>
                      <a:lnTo>
                        <a:pt x="2" y="78"/>
                      </a:lnTo>
                      <a:lnTo>
                        <a:pt x="6" y="88"/>
                      </a:lnTo>
                      <a:lnTo>
                        <a:pt x="12" y="96"/>
                      </a:lnTo>
                      <a:lnTo>
                        <a:pt x="18" y="102"/>
                      </a:lnTo>
                      <a:lnTo>
                        <a:pt x="26" y="108"/>
                      </a:lnTo>
                      <a:lnTo>
                        <a:pt x="46" y="118"/>
                      </a:lnTo>
                      <a:lnTo>
                        <a:pt x="68" y="122"/>
                      </a:lnTo>
                      <a:lnTo>
                        <a:pt x="88" y="126"/>
                      </a:lnTo>
                      <a:lnTo>
                        <a:pt x="114" y="128"/>
                      </a:lnTo>
                      <a:lnTo>
                        <a:pt x="132" y="106"/>
                      </a:lnTo>
                      <a:lnTo>
                        <a:pt x="112" y="104"/>
                      </a:lnTo>
                      <a:lnTo>
                        <a:pt x="130" y="18"/>
                      </a:lnTo>
                      <a:lnTo>
                        <a:pt x="174" y="18"/>
                      </a:lnTo>
                      <a:lnTo>
                        <a:pt x="180" y="4"/>
                      </a:lnTo>
                      <a:lnTo>
                        <a:pt x="116" y="2"/>
                      </a:lnTo>
                      <a:close/>
                    </a:path>
                  </a:pathLst>
                </a:custGeom>
                <a:solidFill>
                  <a:srgbClr val="FCC0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97" name="Freeform 283"/>
                <p:cNvSpPr>
                  <a:spLocks/>
                </p:cNvSpPr>
                <p:nvPr/>
              </p:nvSpPr>
              <p:spPr bwMode="auto">
                <a:xfrm>
                  <a:off x="3187" y="2106"/>
                  <a:ext cx="78" cy="86"/>
                </a:xfrm>
                <a:custGeom>
                  <a:avLst/>
                  <a:gdLst>
                    <a:gd name="T0" fmla="*/ 78 w 78"/>
                    <a:gd name="T1" fmla="*/ 0 h 86"/>
                    <a:gd name="T2" fmla="*/ 20 w 78"/>
                    <a:gd name="T3" fmla="*/ 6 h 86"/>
                    <a:gd name="T4" fmla="*/ 20 w 78"/>
                    <a:gd name="T5" fmla="*/ 6 h 86"/>
                    <a:gd name="T6" fmla="*/ 16 w 78"/>
                    <a:gd name="T7" fmla="*/ 10 h 86"/>
                    <a:gd name="T8" fmla="*/ 10 w 78"/>
                    <a:gd name="T9" fmla="*/ 24 h 86"/>
                    <a:gd name="T10" fmla="*/ 6 w 78"/>
                    <a:gd name="T11" fmla="*/ 34 h 86"/>
                    <a:gd name="T12" fmla="*/ 2 w 78"/>
                    <a:gd name="T13" fmla="*/ 48 h 86"/>
                    <a:gd name="T14" fmla="*/ 0 w 78"/>
                    <a:gd name="T15" fmla="*/ 62 h 86"/>
                    <a:gd name="T16" fmla="*/ 0 w 78"/>
                    <a:gd name="T17" fmla="*/ 80 h 86"/>
                    <a:gd name="T18" fmla="*/ 58 w 78"/>
                    <a:gd name="T19" fmla="*/ 86 h 86"/>
                    <a:gd name="T20" fmla="*/ 78 w 78"/>
                    <a:gd name="T21" fmla="*/ 0 h 8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8"/>
                    <a:gd name="T34" fmla="*/ 0 h 86"/>
                    <a:gd name="T35" fmla="*/ 78 w 78"/>
                    <a:gd name="T36" fmla="*/ 86 h 8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8" h="86">
                      <a:moveTo>
                        <a:pt x="78" y="0"/>
                      </a:moveTo>
                      <a:lnTo>
                        <a:pt x="20" y="6"/>
                      </a:lnTo>
                      <a:lnTo>
                        <a:pt x="16" y="10"/>
                      </a:lnTo>
                      <a:lnTo>
                        <a:pt x="10" y="24"/>
                      </a:lnTo>
                      <a:lnTo>
                        <a:pt x="6" y="34"/>
                      </a:lnTo>
                      <a:lnTo>
                        <a:pt x="2" y="48"/>
                      </a:lnTo>
                      <a:lnTo>
                        <a:pt x="0" y="62"/>
                      </a:lnTo>
                      <a:lnTo>
                        <a:pt x="0" y="80"/>
                      </a:lnTo>
                      <a:lnTo>
                        <a:pt x="58" y="86"/>
                      </a:ln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rgbClr val="FBE48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98" name="Freeform 284"/>
                <p:cNvSpPr>
                  <a:spLocks/>
                </p:cNvSpPr>
                <p:nvPr/>
              </p:nvSpPr>
              <p:spPr bwMode="auto">
                <a:xfrm>
                  <a:off x="3101" y="2110"/>
                  <a:ext cx="74" cy="74"/>
                </a:xfrm>
                <a:custGeom>
                  <a:avLst/>
                  <a:gdLst>
                    <a:gd name="T0" fmla="*/ 74 w 74"/>
                    <a:gd name="T1" fmla="*/ 40 h 74"/>
                    <a:gd name="T2" fmla="*/ 74 w 74"/>
                    <a:gd name="T3" fmla="*/ 40 h 74"/>
                    <a:gd name="T4" fmla="*/ 74 w 74"/>
                    <a:gd name="T5" fmla="*/ 48 h 74"/>
                    <a:gd name="T6" fmla="*/ 70 w 74"/>
                    <a:gd name="T7" fmla="*/ 54 h 74"/>
                    <a:gd name="T8" fmla="*/ 66 w 74"/>
                    <a:gd name="T9" fmla="*/ 60 h 74"/>
                    <a:gd name="T10" fmla="*/ 62 w 74"/>
                    <a:gd name="T11" fmla="*/ 66 h 74"/>
                    <a:gd name="T12" fmla="*/ 56 w 74"/>
                    <a:gd name="T13" fmla="*/ 70 h 74"/>
                    <a:gd name="T14" fmla="*/ 50 w 74"/>
                    <a:gd name="T15" fmla="*/ 72 h 74"/>
                    <a:gd name="T16" fmla="*/ 42 w 74"/>
                    <a:gd name="T17" fmla="*/ 74 h 74"/>
                    <a:gd name="T18" fmla="*/ 34 w 74"/>
                    <a:gd name="T19" fmla="*/ 74 h 74"/>
                    <a:gd name="T20" fmla="*/ 34 w 74"/>
                    <a:gd name="T21" fmla="*/ 74 h 74"/>
                    <a:gd name="T22" fmla="*/ 28 w 74"/>
                    <a:gd name="T23" fmla="*/ 74 h 74"/>
                    <a:gd name="T24" fmla="*/ 20 w 74"/>
                    <a:gd name="T25" fmla="*/ 70 h 74"/>
                    <a:gd name="T26" fmla="*/ 14 w 74"/>
                    <a:gd name="T27" fmla="*/ 66 h 74"/>
                    <a:gd name="T28" fmla="*/ 10 w 74"/>
                    <a:gd name="T29" fmla="*/ 62 h 74"/>
                    <a:gd name="T30" fmla="*/ 6 w 74"/>
                    <a:gd name="T31" fmla="*/ 56 h 74"/>
                    <a:gd name="T32" fmla="*/ 2 w 74"/>
                    <a:gd name="T33" fmla="*/ 50 h 74"/>
                    <a:gd name="T34" fmla="*/ 0 w 74"/>
                    <a:gd name="T35" fmla="*/ 42 h 74"/>
                    <a:gd name="T36" fmla="*/ 0 w 74"/>
                    <a:gd name="T37" fmla="*/ 34 h 74"/>
                    <a:gd name="T38" fmla="*/ 0 w 74"/>
                    <a:gd name="T39" fmla="*/ 34 h 74"/>
                    <a:gd name="T40" fmla="*/ 2 w 74"/>
                    <a:gd name="T41" fmla="*/ 28 h 74"/>
                    <a:gd name="T42" fmla="*/ 4 w 74"/>
                    <a:gd name="T43" fmla="*/ 20 h 74"/>
                    <a:gd name="T44" fmla="*/ 8 w 74"/>
                    <a:gd name="T45" fmla="*/ 14 h 74"/>
                    <a:gd name="T46" fmla="*/ 14 w 74"/>
                    <a:gd name="T47" fmla="*/ 10 h 74"/>
                    <a:gd name="T48" fmla="*/ 20 w 74"/>
                    <a:gd name="T49" fmla="*/ 6 h 74"/>
                    <a:gd name="T50" fmla="*/ 26 w 74"/>
                    <a:gd name="T51" fmla="*/ 2 h 74"/>
                    <a:gd name="T52" fmla="*/ 34 w 74"/>
                    <a:gd name="T53" fmla="*/ 0 h 74"/>
                    <a:gd name="T54" fmla="*/ 40 w 74"/>
                    <a:gd name="T55" fmla="*/ 0 h 74"/>
                    <a:gd name="T56" fmla="*/ 40 w 74"/>
                    <a:gd name="T57" fmla="*/ 0 h 74"/>
                    <a:gd name="T58" fmla="*/ 48 w 74"/>
                    <a:gd name="T59" fmla="*/ 2 h 74"/>
                    <a:gd name="T60" fmla="*/ 54 w 74"/>
                    <a:gd name="T61" fmla="*/ 4 h 74"/>
                    <a:gd name="T62" fmla="*/ 60 w 74"/>
                    <a:gd name="T63" fmla="*/ 8 h 74"/>
                    <a:gd name="T64" fmla="*/ 66 w 74"/>
                    <a:gd name="T65" fmla="*/ 14 h 74"/>
                    <a:gd name="T66" fmla="*/ 70 w 74"/>
                    <a:gd name="T67" fmla="*/ 20 h 74"/>
                    <a:gd name="T68" fmla="*/ 72 w 74"/>
                    <a:gd name="T69" fmla="*/ 26 h 74"/>
                    <a:gd name="T70" fmla="*/ 74 w 74"/>
                    <a:gd name="T71" fmla="*/ 34 h 74"/>
                    <a:gd name="T72" fmla="*/ 74 w 74"/>
                    <a:gd name="T73" fmla="*/ 40 h 74"/>
                    <a:gd name="T74" fmla="*/ 74 w 74"/>
                    <a:gd name="T75" fmla="*/ 40 h 7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74"/>
                    <a:gd name="T115" fmla="*/ 0 h 74"/>
                    <a:gd name="T116" fmla="*/ 74 w 74"/>
                    <a:gd name="T117" fmla="*/ 74 h 7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74" h="74">
                      <a:moveTo>
                        <a:pt x="74" y="40"/>
                      </a:moveTo>
                      <a:lnTo>
                        <a:pt x="74" y="40"/>
                      </a:lnTo>
                      <a:lnTo>
                        <a:pt x="74" y="48"/>
                      </a:lnTo>
                      <a:lnTo>
                        <a:pt x="70" y="54"/>
                      </a:lnTo>
                      <a:lnTo>
                        <a:pt x="66" y="60"/>
                      </a:lnTo>
                      <a:lnTo>
                        <a:pt x="62" y="66"/>
                      </a:lnTo>
                      <a:lnTo>
                        <a:pt x="56" y="70"/>
                      </a:lnTo>
                      <a:lnTo>
                        <a:pt x="50" y="72"/>
                      </a:lnTo>
                      <a:lnTo>
                        <a:pt x="42" y="74"/>
                      </a:lnTo>
                      <a:lnTo>
                        <a:pt x="34" y="74"/>
                      </a:lnTo>
                      <a:lnTo>
                        <a:pt x="28" y="74"/>
                      </a:lnTo>
                      <a:lnTo>
                        <a:pt x="20" y="70"/>
                      </a:lnTo>
                      <a:lnTo>
                        <a:pt x="14" y="66"/>
                      </a:lnTo>
                      <a:lnTo>
                        <a:pt x="10" y="62"/>
                      </a:lnTo>
                      <a:lnTo>
                        <a:pt x="6" y="56"/>
                      </a:lnTo>
                      <a:lnTo>
                        <a:pt x="2" y="50"/>
                      </a:lnTo>
                      <a:lnTo>
                        <a:pt x="0" y="42"/>
                      </a:lnTo>
                      <a:lnTo>
                        <a:pt x="0" y="34"/>
                      </a:lnTo>
                      <a:lnTo>
                        <a:pt x="2" y="28"/>
                      </a:lnTo>
                      <a:lnTo>
                        <a:pt x="4" y="20"/>
                      </a:lnTo>
                      <a:lnTo>
                        <a:pt x="8" y="14"/>
                      </a:lnTo>
                      <a:lnTo>
                        <a:pt x="14" y="10"/>
                      </a:lnTo>
                      <a:lnTo>
                        <a:pt x="20" y="6"/>
                      </a:lnTo>
                      <a:lnTo>
                        <a:pt x="26" y="2"/>
                      </a:lnTo>
                      <a:lnTo>
                        <a:pt x="34" y="0"/>
                      </a:lnTo>
                      <a:lnTo>
                        <a:pt x="40" y="0"/>
                      </a:lnTo>
                      <a:lnTo>
                        <a:pt x="48" y="2"/>
                      </a:lnTo>
                      <a:lnTo>
                        <a:pt x="54" y="4"/>
                      </a:lnTo>
                      <a:lnTo>
                        <a:pt x="60" y="8"/>
                      </a:lnTo>
                      <a:lnTo>
                        <a:pt x="66" y="14"/>
                      </a:lnTo>
                      <a:lnTo>
                        <a:pt x="70" y="20"/>
                      </a:lnTo>
                      <a:lnTo>
                        <a:pt x="72" y="26"/>
                      </a:lnTo>
                      <a:lnTo>
                        <a:pt x="74" y="34"/>
                      </a:lnTo>
                      <a:lnTo>
                        <a:pt x="74" y="40"/>
                      </a:lnTo>
                      <a:close/>
                    </a:path>
                  </a:pathLst>
                </a:custGeom>
                <a:solidFill>
                  <a:srgbClr val="FCC0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99" name="Freeform 285"/>
                <p:cNvSpPr>
                  <a:spLocks/>
                </p:cNvSpPr>
                <p:nvPr/>
              </p:nvSpPr>
              <p:spPr bwMode="auto">
                <a:xfrm>
                  <a:off x="3103" y="2126"/>
                  <a:ext cx="36" cy="34"/>
                </a:xfrm>
                <a:custGeom>
                  <a:avLst/>
                  <a:gdLst>
                    <a:gd name="T0" fmla="*/ 36 w 36"/>
                    <a:gd name="T1" fmla="*/ 18 h 34"/>
                    <a:gd name="T2" fmla="*/ 36 w 36"/>
                    <a:gd name="T3" fmla="*/ 18 h 34"/>
                    <a:gd name="T4" fmla="*/ 34 w 36"/>
                    <a:gd name="T5" fmla="*/ 26 h 34"/>
                    <a:gd name="T6" fmla="*/ 30 w 36"/>
                    <a:gd name="T7" fmla="*/ 30 h 34"/>
                    <a:gd name="T8" fmla="*/ 24 w 36"/>
                    <a:gd name="T9" fmla="*/ 34 h 34"/>
                    <a:gd name="T10" fmla="*/ 16 w 36"/>
                    <a:gd name="T11" fmla="*/ 34 h 34"/>
                    <a:gd name="T12" fmla="*/ 16 w 36"/>
                    <a:gd name="T13" fmla="*/ 34 h 34"/>
                    <a:gd name="T14" fmla="*/ 10 w 36"/>
                    <a:gd name="T15" fmla="*/ 32 h 34"/>
                    <a:gd name="T16" fmla="*/ 4 w 36"/>
                    <a:gd name="T17" fmla="*/ 28 h 34"/>
                    <a:gd name="T18" fmla="*/ 0 w 36"/>
                    <a:gd name="T19" fmla="*/ 22 h 34"/>
                    <a:gd name="T20" fmla="*/ 0 w 36"/>
                    <a:gd name="T21" fmla="*/ 16 h 34"/>
                    <a:gd name="T22" fmla="*/ 0 w 36"/>
                    <a:gd name="T23" fmla="*/ 16 h 34"/>
                    <a:gd name="T24" fmla="*/ 2 w 36"/>
                    <a:gd name="T25" fmla="*/ 8 h 34"/>
                    <a:gd name="T26" fmla="*/ 6 w 36"/>
                    <a:gd name="T27" fmla="*/ 4 h 34"/>
                    <a:gd name="T28" fmla="*/ 12 w 36"/>
                    <a:gd name="T29" fmla="*/ 0 h 34"/>
                    <a:gd name="T30" fmla="*/ 20 w 36"/>
                    <a:gd name="T31" fmla="*/ 0 h 34"/>
                    <a:gd name="T32" fmla="*/ 20 w 36"/>
                    <a:gd name="T33" fmla="*/ 0 h 34"/>
                    <a:gd name="T34" fmla="*/ 26 w 36"/>
                    <a:gd name="T35" fmla="*/ 2 h 34"/>
                    <a:gd name="T36" fmla="*/ 32 w 36"/>
                    <a:gd name="T37" fmla="*/ 6 h 34"/>
                    <a:gd name="T38" fmla="*/ 34 w 36"/>
                    <a:gd name="T39" fmla="*/ 12 h 34"/>
                    <a:gd name="T40" fmla="*/ 36 w 36"/>
                    <a:gd name="T41" fmla="*/ 18 h 34"/>
                    <a:gd name="T42" fmla="*/ 36 w 36"/>
                    <a:gd name="T43" fmla="*/ 18 h 3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6"/>
                    <a:gd name="T67" fmla="*/ 0 h 34"/>
                    <a:gd name="T68" fmla="*/ 36 w 36"/>
                    <a:gd name="T69" fmla="*/ 34 h 3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6" h="34">
                      <a:moveTo>
                        <a:pt x="36" y="18"/>
                      </a:moveTo>
                      <a:lnTo>
                        <a:pt x="36" y="18"/>
                      </a:lnTo>
                      <a:lnTo>
                        <a:pt x="34" y="26"/>
                      </a:lnTo>
                      <a:lnTo>
                        <a:pt x="30" y="30"/>
                      </a:lnTo>
                      <a:lnTo>
                        <a:pt x="24" y="34"/>
                      </a:lnTo>
                      <a:lnTo>
                        <a:pt x="16" y="34"/>
                      </a:lnTo>
                      <a:lnTo>
                        <a:pt x="10" y="32"/>
                      </a:lnTo>
                      <a:lnTo>
                        <a:pt x="4" y="28"/>
                      </a:lnTo>
                      <a:lnTo>
                        <a:pt x="0" y="22"/>
                      </a:lnTo>
                      <a:lnTo>
                        <a:pt x="0" y="16"/>
                      </a:lnTo>
                      <a:lnTo>
                        <a:pt x="2" y="8"/>
                      </a:lnTo>
                      <a:lnTo>
                        <a:pt x="6" y="4"/>
                      </a:lnTo>
                      <a:lnTo>
                        <a:pt x="12" y="0"/>
                      </a:lnTo>
                      <a:lnTo>
                        <a:pt x="20" y="0"/>
                      </a:lnTo>
                      <a:lnTo>
                        <a:pt x="26" y="2"/>
                      </a:lnTo>
                      <a:lnTo>
                        <a:pt x="32" y="6"/>
                      </a:lnTo>
                      <a:lnTo>
                        <a:pt x="34" y="12"/>
                      </a:lnTo>
                      <a:lnTo>
                        <a:pt x="36" y="18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00" name="Freeform 286"/>
                <p:cNvSpPr>
                  <a:spLocks/>
                </p:cNvSpPr>
                <p:nvPr/>
              </p:nvSpPr>
              <p:spPr bwMode="auto">
                <a:xfrm>
                  <a:off x="3089" y="2116"/>
                  <a:ext cx="34" cy="44"/>
                </a:xfrm>
                <a:custGeom>
                  <a:avLst/>
                  <a:gdLst>
                    <a:gd name="T0" fmla="*/ 34 w 34"/>
                    <a:gd name="T1" fmla="*/ 10 h 44"/>
                    <a:gd name="T2" fmla="*/ 12 w 34"/>
                    <a:gd name="T3" fmla="*/ 0 h 44"/>
                    <a:gd name="T4" fmla="*/ 0 w 34"/>
                    <a:gd name="T5" fmla="*/ 32 h 44"/>
                    <a:gd name="T6" fmla="*/ 26 w 34"/>
                    <a:gd name="T7" fmla="*/ 44 h 44"/>
                    <a:gd name="T8" fmla="*/ 34 w 34"/>
                    <a:gd name="T9" fmla="*/ 1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"/>
                    <a:gd name="T16" fmla="*/ 0 h 44"/>
                    <a:gd name="T17" fmla="*/ 34 w 34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" h="44">
                      <a:moveTo>
                        <a:pt x="34" y="10"/>
                      </a:moveTo>
                      <a:lnTo>
                        <a:pt x="12" y="0"/>
                      </a:lnTo>
                      <a:lnTo>
                        <a:pt x="0" y="32"/>
                      </a:lnTo>
                      <a:lnTo>
                        <a:pt x="26" y="44"/>
                      </a:lnTo>
                      <a:lnTo>
                        <a:pt x="34" y="1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01" name="Freeform 287"/>
                <p:cNvSpPr>
                  <a:spLocks/>
                </p:cNvSpPr>
                <p:nvPr/>
              </p:nvSpPr>
              <p:spPr bwMode="auto">
                <a:xfrm>
                  <a:off x="3063" y="2100"/>
                  <a:ext cx="58" cy="58"/>
                </a:xfrm>
                <a:custGeom>
                  <a:avLst/>
                  <a:gdLst>
                    <a:gd name="T0" fmla="*/ 58 w 58"/>
                    <a:gd name="T1" fmla="*/ 30 h 58"/>
                    <a:gd name="T2" fmla="*/ 58 w 58"/>
                    <a:gd name="T3" fmla="*/ 30 h 58"/>
                    <a:gd name="T4" fmla="*/ 56 w 58"/>
                    <a:gd name="T5" fmla="*/ 36 h 58"/>
                    <a:gd name="T6" fmla="*/ 54 w 58"/>
                    <a:gd name="T7" fmla="*/ 42 h 58"/>
                    <a:gd name="T8" fmla="*/ 48 w 58"/>
                    <a:gd name="T9" fmla="*/ 50 h 58"/>
                    <a:gd name="T10" fmla="*/ 38 w 58"/>
                    <a:gd name="T11" fmla="*/ 56 h 58"/>
                    <a:gd name="T12" fmla="*/ 32 w 58"/>
                    <a:gd name="T13" fmla="*/ 58 h 58"/>
                    <a:gd name="T14" fmla="*/ 26 w 58"/>
                    <a:gd name="T15" fmla="*/ 58 h 58"/>
                    <a:gd name="T16" fmla="*/ 26 w 58"/>
                    <a:gd name="T17" fmla="*/ 58 h 58"/>
                    <a:gd name="T18" fmla="*/ 20 w 58"/>
                    <a:gd name="T19" fmla="*/ 56 h 58"/>
                    <a:gd name="T20" fmla="*/ 16 w 58"/>
                    <a:gd name="T21" fmla="*/ 54 h 58"/>
                    <a:gd name="T22" fmla="*/ 6 w 58"/>
                    <a:gd name="T23" fmla="*/ 48 h 58"/>
                    <a:gd name="T24" fmla="*/ 0 w 58"/>
                    <a:gd name="T25" fmla="*/ 38 h 58"/>
                    <a:gd name="T26" fmla="*/ 0 w 58"/>
                    <a:gd name="T27" fmla="*/ 32 h 58"/>
                    <a:gd name="T28" fmla="*/ 0 w 58"/>
                    <a:gd name="T29" fmla="*/ 26 h 58"/>
                    <a:gd name="T30" fmla="*/ 0 w 58"/>
                    <a:gd name="T31" fmla="*/ 26 h 58"/>
                    <a:gd name="T32" fmla="*/ 0 w 58"/>
                    <a:gd name="T33" fmla="*/ 20 h 58"/>
                    <a:gd name="T34" fmla="*/ 2 w 58"/>
                    <a:gd name="T35" fmla="*/ 14 h 58"/>
                    <a:gd name="T36" fmla="*/ 10 w 58"/>
                    <a:gd name="T37" fmla="*/ 6 h 58"/>
                    <a:gd name="T38" fmla="*/ 20 w 58"/>
                    <a:gd name="T39" fmla="*/ 0 h 58"/>
                    <a:gd name="T40" fmla="*/ 26 w 58"/>
                    <a:gd name="T41" fmla="*/ 0 h 58"/>
                    <a:gd name="T42" fmla="*/ 32 w 58"/>
                    <a:gd name="T43" fmla="*/ 0 h 58"/>
                    <a:gd name="T44" fmla="*/ 32 w 58"/>
                    <a:gd name="T45" fmla="*/ 0 h 58"/>
                    <a:gd name="T46" fmla="*/ 38 w 58"/>
                    <a:gd name="T47" fmla="*/ 0 h 58"/>
                    <a:gd name="T48" fmla="*/ 42 w 58"/>
                    <a:gd name="T49" fmla="*/ 2 h 58"/>
                    <a:gd name="T50" fmla="*/ 52 w 58"/>
                    <a:gd name="T51" fmla="*/ 10 h 58"/>
                    <a:gd name="T52" fmla="*/ 56 w 58"/>
                    <a:gd name="T53" fmla="*/ 20 h 58"/>
                    <a:gd name="T54" fmla="*/ 58 w 58"/>
                    <a:gd name="T55" fmla="*/ 26 h 58"/>
                    <a:gd name="T56" fmla="*/ 58 w 58"/>
                    <a:gd name="T57" fmla="*/ 30 h 58"/>
                    <a:gd name="T58" fmla="*/ 58 w 58"/>
                    <a:gd name="T59" fmla="*/ 30 h 5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8"/>
                    <a:gd name="T91" fmla="*/ 0 h 58"/>
                    <a:gd name="T92" fmla="*/ 58 w 58"/>
                    <a:gd name="T93" fmla="*/ 58 h 5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8" h="58">
                      <a:moveTo>
                        <a:pt x="58" y="30"/>
                      </a:moveTo>
                      <a:lnTo>
                        <a:pt x="58" y="30"/>
                      </a:lnTo>
                      <a:lnTo>
                        <a:pt x="56" y="36"/>
                      </a:lnTo>
                      <a:lnTo>
                        <a:pt x="54" y="42"/>
                      </a:lnTo>
                      <a:lnTo>
                        <a:pt x="48" y="50"/>
                      </a:lnTo>
                      <a:lnTo>
                        <a:pt x="38" y="56"/>
                      </a:lnTo>
                      <a:lnTo>
                        <a:pt x="32" y="58"/>
                      </a:lnTo>
                      <a:lnTo>
                        <a:pt x="26" y="58"/>
                      </a:lnTo>
                      <a:lnTo>
                        <a:pt x="20" y="56"/>
                      </a:lnTo>
                      <a:lnTo>
                        <a:pt x="16" y="54"/>
                      </a:lnTo>
                      <a:lnTo>
                        <a:pt x="6" y="48"/>
                      </a:lnTo>
                      <a:lnTo>
                        <a:pt x="0" y="38"/>
                      </a:lnTo>
                      <a:lnTo>
                        <a:pt x="0" y="32"/>
                      </a:lnTo>
                      <a:lnTo>
                        <a:pt x="0" y="26"/>
                      </a:lnTo>
                      <a:lnTo>
                        <a:pt x="0" y="20"/>
                      </a:lnTo>
                      <a:lnTo>
                        <a:pt x="2" y="14"/>
                      </a:lnTo>
                      <a:lnTo>
                        <a:pt x="10" y="6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2" y="0"/>
                      </a:lnTo>
                      <a:lnTo>
                        <a:pt x="38" y="0"/>
                      </a:lnTo>
                      <a:lnTo>
                        <a:pt x="42" y="2"/>
                      </a:lnTo>
                      <a:lnTo>
                        <a:pt x="52" y="10"/>
                      </a:lnTo>
                      <a:lnTo>
                        <a:pt x="56" y="20"/>
                      </a:lnTo>
                      <a:lnTo>
                        <a:pt x="58" y="26"/>
                      </a:lnTo>
                      <a:lnTo>
                        <a:pt x="58" y="30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02" name="Freeform 288"/>
                <p:cNvSpPr>
                  <a:spLocks/>
                </p:cNvSpPr>
                <p:nvPr/>
              </p:nvSpPr>
              <p:spPr bwMode="auto">
                <a:xfrm>
                  <a:off x="2365" y="2116"/>
                  <a:ext cx="204" cy="68"/>
                </a:xfrm>
                <a:custGeom>
                  <a:avLst/>
                  <a:gdLst>
                    <a:gd name="T0" fmla="*/ 96 w 204"/>
                    <a:gd name="T1" fmla="*/ 54 h 68"/>
                    <a:gd name="T2" fmla="*/ 96 w 204"/>
                    <a:gd name="T3" fmla="*/ 54 h 68"/>
                    <a:gd name="T4" fmla="*/ 136 w 204"/>
                    <a:gd name="T5" fmla="*/ 56 h 68"/>
                    <a:gd name="T6" fmla="*/ 170 w 204"/>
                    <a:gd name="T7" fmla="*/ 60 h 68"/>
                    <a:gd name="T8" fmla="*/ 184 w 204"/>
                    <a:gd name="T9" fmla="*/ 64 h 68"/>
                    <a:gd name="T10" fmla="*/ 196 w 204"/>
                    <a:gd name="T11" fmla="*/ 68 h 68"/>
                    <a:gd name="T12" fmla="*/ 196 w 204"/>
                    <a:gd name="T13" fmla="*/ 68 h 68"/>
                    <a:gd name="T14" fmla="*/ 198 w 204"/>
                    <a:gd name="T15" fmla="*/ 64 h 68"/>
                    <a:gd name="T16" fmla="*/ 202 w 204"/>
                    <a:gd name="T17" fmla="*/ 58 h 68"/>
                    <a:gd name="T18" fmla="*/ 204 w 204"/>
                    <a:gd name="T19" fmla="*/ 54 h 68"/>
                    <a:gd name="T20" fmla="*/ 202 w 204"/>
                    <a:gd name="T21" fmla="*/ 50 h 68"/>
                    <a:gd name="T22" fmla="*/ 198 w 204"/>
                    <a:gd name="T23" fmla="*/ 44 h 68"/>
                    <a:gd name="T24" fmla="*/ 190 w 204"/>
                    <a:gd name="T25" fmla="*/ 40 h 68"/>
                    <a:gd name="T26" fmla="*/ 190 w 204"/>
                    <a:gd name="T27" fmla="*/ 40 h 68"/>
                    <a:gd name="T28" fmla="*/ 176 w 204"/>
                    <a:gd name="T29" fmla="*/ 36 h 68"/>
                    <a:gd name="T30" fmla="*/ 152 w 204"/>
                    <a:gd name="T31" fmla="*/ 30 h 68"/>
                    <a:gd name="T32" fmla="*/ 92 w 204"/>
                    <a:gd name="T33" fmla="*/ 16 h 68"/>
                    <a:gd name="T34" fmla="*/ 32 w 204"/>
                    <a:gd name="T35" fmla="*/ 6 h 68"/>
                    <a:gd name="T36" fmla="*/ 0 w 204"/>
                    <a:gd name="T37" fmla="*/ 0 h 68"/>
                    <a:gd name="T38" fmla="*/ 0 w 204"/>
                    <a:gd name="T39" fmla="*/ 0 h 68"/>
                    <a:gd name="T40" fmla="*/ 74 w 204"/>
                    <a:gd name="T41" fmla="*/ 16 h 68"/>
                    <a:gd name="T42" fmla="*/ 130 w 204"/>
                    <a:gd name="T43" fmla="*/ 30 h 68"/>
                    <a:gd name="T44" fmla="*/ 150 w 204"/>
                    <a:gd name="T45" fmla="*/ 36 h 68"/>
                    <a:gd name="T46" fmla="*/ 162 w 204"/>
                    <a:gd name="T47" fmla="*/ 40 h 68"/>
                    <a:gd name="T48" fmla="*/ 148 w 204"/>
                    <a:gd name="T49" fmla="*/ 52 h 68"/>
                    <a:gd name="T50" fmla="*/ 148 w 204"/>
                    <a:gd name="T51" fmla="*/ 52 h 68"/>
                    <a:gd name="T52" fmla="*/ 142 w 204"/>
                    <a:gd name="T53" fmla="*/ 50 h 68"/>
                    <a:gd name="T54" fmla="*/ 128 w 204"/>
                    <a:gd name="T55" fmla="*/ 48 h 68"/>
                    <a:gd name="T56" fmla="*/ 112 w 204"/>
                    <a:gd name="T57" fmla="*/ 50 h 68"/>
                    <a:gd name="T58" fmla="*/ 104 w 204"/>
                    <a:gd name="T59" fmla="*/ 52 h 68"/>
                    <a:gd name="T60" fmla="*/ 96 w 204"/>
                    <a:gd name="T61" fmla="*/ 54 h 68"/>
                    <a:gd name="T62" fmla="*/ 96 w 204"/>
                    <a:gd name="T63" fmla="*/ 54 h 6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04"/>
                    <a:gd name="T97" fmla="*/ 0 h 68"/>
                    <a:gd name="T98" fmla="*/ 204 w 204"/>
                    <a:gd name="T99" fmla="*/ 68 h 6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04" h="68">
                      <a:moveTo>
                        <a:pt x="96" y="54"/>
                      </a:moveTo>
                      <a:lnTo>
                        <a:pt x="96" y="54"/>
                      </a:lnTo>
                      <a:lnTo>
                        <a:pt x="136" y="56"/>
                      </a:lnTo>
                      <a:lnTo>
                        <a:pt x="170" y="60"/>
                      </a:lnTo>
                      <a:lnTo>
                        <a:pt x="184" y="64"/>
                      </a:lnTo>
                      <a:lnTo>
                        <a:pt x="196" y="68"/>
                      </a:lnTo>
                      <a:lnTo>
                        <a:pt x="198" y="64"/>
                      </a:lnTo>
                      <a:lnTo>
                        <a:pt x="202" y="58"/>
                      </a:lnTo>
                      <a:lnTo>
                        <a:pt x="204" y="54"/>
                      </a:lnTo>
                      <a:lnTo>
                        <a:pt x="202" y="50"/>
                      </a:lnTo>
                      <a:lnTo>
                        <a:pt x="198" y="44"/>
                      </a:lnTo>
                      <a:lnTo>
                        <a:pt x="190" y="40"/>
                      </a:lnTo>
                      <a:lnTo>
                        <a:pt x="176" y="36"/>
                      </a:lnTo>
                      <a:lnTo>
                        <a:pt x="152" y="30"/>
                      </a:lnTo>
                      <a:lnTo>
                        <a:pt x="92" y="16"/>
                      </a:lnTo>
                      <a:lnTo>
                        <a:pt x="32" y="6"/>
                      </a:lnTo>
                      <a:lnTo>
                        <a:pt x="0" y="0"/>
                      </a:lnTo>
                      <a:lnTo>
                        <a:pt x="74" y="16"/>
                      </a:lnTo>
                      <a:lnTo>
                        <a:pt x="130" y="30"/>
                      </a:lnTo>
                      <a:lnTo>
                        <a:pt x="150" y="36"/>
                      </a:lnTo>
                      <a:lnTo>
                        <a:pt x="162" y="40"/>
                      </a:lnTo>
                      <a:lnTo>
                        <a:pt x="148" y="52"/>
                      </a:lnTo>
                      <a:lnTo>
                        <a:pt x="142" y="50"/>
                      </a:lnTo>
                      <a:lnTo>
                        <a:pt x="128" y="48"/>
                      </a:lnTo>
                      <a:lnTo>
                        <a:pt x="112" y="50"/>
                      </a:lnTo>
                      <a:lnTo>
                        <a:pt x="104" y="52"/>
                      </a:lnTo>
                      <a:lnTo>
                        <a:pt x="96" y="54"/>
                      </a:lnTo>
                      <a:close/>
                    </a:path>
                  </a:pathLst>
                </a:custGeom>
                <a:solidFill>
                  <a:srgbClr val="BF91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03" name="Freeform 289"/>
                <p:cNvSpPr>
                  <a:spLocks/>
                </p:cNvSpPr>
                <p:nvPr/>
              </p:nvSpPr>
              <p:spPr bwMode="auto">
                <a:xfrm>
                  <a:off x="2917" y="2262"/>
                  <a:ext cx="142" cy="160"/>
                </a:xfrm>
                <a:custGeom>
                  <a:avLst/>
                  <a:gdLst>
                    <a:gd name="T0" fmla="*/ 48 w 142"/>
                    <a:gd name="T1" fmla="*/ 160 h 160"/>
                    <a:gd name="T2" fmla="*/ 48 w 142"/>
                    <a:gd name="T3" fmla="*/ 160 h 160"/>
                    <a:gd name="T4" fmla="*/ 60 w 142"/>
                    <a:gd name="T5" fmla="*/ 154 h 160"/>
                    <a:gd name="T6" fmla="*/ 74 w 142"/>
                    <a:gd name="T7" fmla="*/ 146 h 160"/>
                    <a:gd name="T8" fmla="*/ 90 w 142"/>
                    <a:gd name="T9" fmla="*/ 134 h 160"/>
                    <a:gd name="T10" fmla="*/ 106 w 142"/>
                    <a:gd name="T11" fmla="*/ 114 h 160"/>
                    <a:gd name="T12" fmla="*/ 114 w 142"/>
                    <a:gd name="T13" fmla="*/ 104 h 160"/>
                    <a:gd name="T14" fmla="*/ 122 w 142"/>
                    <a:gd name="T15" fmla="*/ 90 h 160"/>
                    <a:gd name="T16" fmla="*/ 128 w 142"/>
                    <a:gd name="T17" fmla="*/ 76 h 160"/>
                    <a:gd name="T18" fmla="*/ 134 w 142"/>
                    <a:gd name="T19" fmla="*/ 60 h 160"/>
                    <a:gd name="T20" fmla="*/ 140 w 142"/>
                    <a:gd name="T21" fmla="*/ 42 h 160"/>
                    <a:gd name="T22" fmla="*/ 142 w 142"/>
                    <a:gd name="T23" fmla="*/ 22 h 160"/>
                    <a:gd name="T24" fmla="*/ 142 w 142"/>
                    <a:gd name="T25" fmla="*/ 22 h 160"/>
                    <a:gd name="T26" fmla="*/ 142 w 142"/>
                    <a:gd name="T27" fmla="*/ 16 h 160"/>
                    <a:gd name="T28" fmla="*/ 138 w 142"/>
                    <a:gd name="T29" fmla="*/ 10 h 160"/>
                    <a:gd name="T30" fmla="*/ 130 w 142"/>
                    <a:gd name="T31" fmla="*/ 6 h 160"/>
                    <a:gd name="T32" fmla="*/ 122 w 142"/>
                    <a:gd name="T33" fmla="*/ 4 h 160"/>
                    <a:gd name="T34" fmla="*/ 98 w 142"/>
                    <a:gd name="T35" fmla="*/ 0 h 160"/>
                    <a:gd name="T36" fmla="*/ 72 w 142"/>
                    <a:gd name="T37" fmla="*/ 0 h 160"/>
                    <a:gd name="T38" fmla="*/ 46 w 142"/>
                    <a:gd name="T39" fmla="*/ 2 h 160"/>
                    <a:gd name="T40" fmla="*/ 22 w 142"/>
                    <a:gd name="T41" fmla="*/ 4 h 160"/>
                    <a:gd name="T42" fmla="*/ 0 w 142"/>
                    <a:gd name="T43" fmla="*/ 6 h 160"/>
                    <a:gd name="T44" fmla="*/ 0 w 142"/>
                    <a:gd name="T45" fmla="*/ 6 h 160"/>
                    <a:gd name="T46" fmla="*/ 20 w 142"/>
                    <a:gd name="T47" fmla="*/ 6 h 160"/>
                    <a:gd name="T48" fmla="*/ 66 w 142"/>
                    <a:gd name="T49" fmla="*/ 10 h 160"/>
                    <a:gd name="T50" fmla="*/ 90 w 142"/>
                    <a:gd name="T51" fmla="*/ 12 h 160"/>
                    <a:gd name="T52" fmla="*/ 110 w 142"/>
                    <a:gd name="T53" fmla="*/ 18 h 160"/>
                    <a:gd name="T54" fmla="*/ 118 w 142"/>
                    <a:gd name="T55" fmla="*/ 20 h 160"/>
                    <a:gd name="T56" fmla="*/ 124 w 142"/>
                    <a:gd name="T57" fmla="*/ 24 h 160"/>
                    <a:gd name="T58" fmla="*/ 126 w 142"/>
                    <a:gd name="T59" fmla="*/ 28 h 160"/>
                    <a:gd name="T60" fmla="*/ 126 w 142"/>
                    <a:gd name="T61" fmla="*/ 34 h 160"/>
                    <a:gd name="T62" fmla="*/ 126 w 142"/>
                    <a:gd name="T63" fmla="*/ 34 h 160"/>
                    <a:gd name="T64" fmla="*/ 122 w 142"/>
                    <a:gd name="T65" fmla="*/ 50 h 160"/>
                    <a:gd name="T66" fmla="*/ 116 w 142"/>
                    <a:gd name="T67" fmla="*/ 66 h 160"/>
                    <a:gd name="T68" fmla="*/ 108 w 142"/>
                    <a:gd name="T69" fmla="*/ 86 h 160"/>
                    <a:gd name="T70" fmla="*/ 96 w 142"/>
                    <a:gd name="T71" fmla="*/ 108 h 160"/>
                    <a:gd name="T72" fmla="*/ 82 w 142"/>
                    <a:gd name="T73" fmla="*/ 130 h 160"/>
                    <a:gd name="T74" fmla="*/ 74 w 142"/>
                    <a:gd name="T75" fmla="*/ 138 h 160"/>
                    <a:gd name="T76" fmla="*/ 66 w 142"/>
                    <a:gd name="T77" fmla="*/ 148 h 160"/>
                    <a:gd name="T78" fmla="*/ 56 w 142"/>
                    <a:gd name="T79" fmla="*/ 154 h 160"/>
                    <a:gd name="T80" fmla="*/ 48 w 142"/>
                    <a:gd name="T81" fmla="*/ 160 h 160"/>
                    <a:gd name="T82" fmla="*/ 48 w 142"/>
                    <a:gd name="T83" fmla="*/ 160 h 16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42"/>
                    <a:gd name="T127" fmla="*/ 0 h 160"/>
                    <a:gd name="T128" fmla="*/ 142 w 142"/>
                    <a:gd name="T129" fmla="*/ 160 h 16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42" h="160">
                      <a:moveTo>
                        <a:pt x="48" y="160"/>
                      </a:moveTo>
                      <a:lnTo>
                        <a:pt x="48" y="160"/>
                      </a:lnTo>
                      <a:lnTo>
                        <a:pt x="60" y="154"/>
                      </a:lnTo>
                      <a:lnTo>
                        <a:pt x="74" y="146"/>
                      </a:lnTo>
                      <a:lnTo>
                        <a:pt x="90" y="134"/>
                      </a:lnTo>
                      <a:lnTo>
                        <a:pt x="106" y="114"/>
                      </a:lnTo>
                      <a:lnTo>
                        <a:pt x="114" y="104"/>
                      </a:lnTo>
                      <a:lnTo>
                        <a:pt x="122" y="90"/>
                      </a:lnTo>
                      <a:lnTo>
                        <a:pt x="128" y="76"/>
                      </a:lnTo>
                      <a:lnTo>
                        <a:pt x="134" y="60"/>
                      </a:lnTo>
                      <a:lnTo>
                        <a:pt x="140" y="42"/>
                      </a:lnTo>
                      <a:lnTo>
                        <a:pt x="142" y="22"/>
                      </a:lnTo>
                      <a:lnTo>
                        <a:pt x="142" y="16"/>
                      </a:lnTo>
                      <a:lnTo>
                        <a:pt x="138" y="10"/>
                      </a:lnTo>
                      <a:lnTo>
                        <a:pt x="130" y="6"/>
                      </a:lnTo>
                      <a:lnTo>
                        <a:pt x="122" y="4"/>
                      </a:lnTo>
                      <a:lnTo>
                        <a:pt x="98" y="0"/>
                      </a:lnTo>
                      <a:lnTo>
                        <a:pt x="72" y="0"/>
                      </a:lnTo>
                      <a:lnTo>
                        <a:pt x="46" y="2"/>
                      </a:lnTo>
                      <a:lnTo>
                        <a:pt x="22" y="4"/>
                      </a:lnTo>
                      <a:lnTo>
                        <a:pt x="0" y="6"/>
                      </a:lnTo>
                      <a:lnTo>
                        <a:pt x="20" y="6"/>
                      </a:lnTo>
                      <a:lnTo>
                        <a:pt x="66" y="10"/>
                      </a:lnTo>
                      <a:lnTo>
                        <a:pt x="90" y="12"/>
                      </a:lnTo>
                      <a:lnTo>
                        <a:pt x="110" y="18"/>
                      </a:lnTo>
                      <a:lnTo>
                        <a:pt x="118" y="20"/>
                      </a:lnTo>
                      <a:lnTo>
                        <a:pt x="124" y="24"/>
                      </a:lnTo>
                      <a:lnTo>
                        <a:pt x="126" y="28"/>
                      </a:lnTo>
                      <a:lnTo>
                        <a:pt x="126" y="34"/>
                      </a:lnTo>
                      <a:lnTo>
                        <a:pt x="122" y="50"/>
                      </a:lnTo>
                      <a:lnTo>
                        <a:pt x="116" y="66"/>
                      </a:lnTo>
                      <a:lnTo>
                        <a:pt x="108" y="86"/>
                      </a:lnTo>
                      <a:lnTo>
                        <a:pt x="96" y="108"/>
                      </a:lnTo>
                      <a:lnTo>
                        <a:pt x="82" y="130"/>
                      </a:lnTo>
                      <a:lnTo>
                        <a:pt x="74" y="138"/>
                      </a:lnTo>
                      <a:lnTo>
                        <a:pt x="66" y="148"/>
                      </a:lnTo>
                      <a:lnTo>
                        <a:pt x="56" y="154"/>
                      </a:lnTo>
                      <a:lnTo>
                        <a:pt x="48" y="160"/>
                      </a:lnTo>
                      <a:close/>
                    </a:path>
                  </a:pathLst>
                </a:custGeom>
                <a:solidFill>
                  <a:srgbClr val="BF91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04" name="Freeform 290"/>
                <p:cNvSpPr>
                  <a:spLocks/>
                </p:cNvSpPr>
                <p:nvPr/>
              </p:nvSpPr>
              <p:spPr bwMode="auto">
                <a:xfrm>
                  <a:off x="2807" y="2438"/>
                  <a:ext cx="34" cy="36"/>
                </a:xfrm>
                <a:custGeom>
                  <a:avLst/>
                  <a:gdLst>
                    <a:gd name="T0" fmla="*/ 34 w 34"/>
                    <a:gd name="T1" fmla="*/ 20 h 36"/>
                    <a:gd name="T2" fmla="*/ 34 w 34"/>
                    <a:gd name="T3" fmla="*/ 20 h 36"/>
                    <a:gd name="T4" fmla="*/ 32 w 34"/>
                    <a:gd name="T5" fmla="*/ 26 h 36"/>
                    <a:gd name="T6" fmla="*/ 28 w 34"/>
                    <a:gd name="T7" fmla="*/ 32 h 36"/>
                    <a:gd name="T8" fmla="*/ 22 w 34"/>
                    <a:gd name="T9" fmla="*/ 34 h 36"/>
                    <a:gd name="T10" fmla="*/ 16 w 34"/>
                    <a:gd name="T11" fmla="*/ 36 h 36"/>
                    <a:gd name="T12" fmla="*/ 16 w 34"/>
                    <a:gd name="T13" fmla="*/ 36 h 36"/>
                    <a:gd name="T14" fmla="*/ 8 w 34"/>
                    <a:gd name="T15" fmla="*/ 34 h 36"/>
                    <a:gd name="T16" fmla="*/ 4 w 34"/>
                    <a:gd name="T17" fmla="*/ 30 h 36"/>
                    <a:gd name="T18" fmla="*/ 0 w 34"/>
                    <a:gd name="T19" fmla="*/ 24 h 36"/>
                    <a:gd name="T20" fmla="*/ 0 w 34"/>
                    <a:gd name="T21" fmla="*/ 16 h 36"/>
                    <a:gd name="T22" fmla="*/ 0 w 34"/>
                    <a:gd name="T23" fmla="*/ 16 h 36"/>
                    <a:gd name="T24" fmla="*/ 2 w 34"/>
                    <a:gd name="T25" fmla="*/ 10 h 36"/>
                    <a:gd name="T26" fmla="*/ 6 w 34"/>
                    <a:gd name="T27" fmla="*/ 4 h 36"/>
                    <a:gd name="T28" fmla="*/ 12 w 34"/>
                    <a:gd name="T29" fmla="*/ 2 h 36"/>
                    <a:gd name="T30" fmla="*/ 18 w 34"/>
                    <a:gd name="T31" fmla="*/ 0 h 36"/>
                    <a:gd name="T32" fmla="*/ 18 w 34"/>
                    <a:gd name="T33" fmla="*/ 0 h 36"/>
                    <a:gd name="T34" fmla="*/ 26 w 34"/>
                    <a:gd name="T35" fmla="*/ 2 h 36"/>
                    <a:gd name="T36" fmla="*/ 30 w 34"/>
                    <a:gd name="T37" fmla="*/ 6 h 36"/>
                    <a:gd name="T38" fmla="*/ 34 w 34"/>
                    <a:gd name="T39" fmla="*/ 12 h 36"/>
                    <a:gd name="T40" fmla="*/ 34 w 34"/>
                    <a:gd name="T41" fmla="*/ 20 h 36"/>
                    <a:gd name="T42" fmla="*/ 34 w 34"/>
                    <a:gd name="T43" fmla="*/ 20 h 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4"/>
                    <a:gd name="T67" fmla="*/ 0 h 36"/>
                    <a:gd name="T68" fmla="*/ 34 w 34"/>
                    <a:gd name="T69" fmla="*/ 36 h 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4" h="36">
                      <a:moveTo>
                        <a:pt x="34" y="20"/>
                      </a:moveTo>
                      <a:lnTo>
                        <a:pt x="34" y="20"/>
                      </a:lnTo>
                      <a:lnTo>
                        <a:pt x="32" y="26"/>
                      </a:lnTo>
                      <a:lnTo>
                        <a:pt x="28" y="32"/>
                      </a:lnTo>
                      <a:lnTo>
                        <a:pt x="22" y="34"/>
                      </a:lnTo>
                      <a:lnTo>
                        <a:pt x="16" y="36"/>
                      </a:lnTo>
                      <a:lnTo>
                        <a:pt x="8" y="34"/>
                      </a:lnTo>
                      <a:lnTo>
                        <a:pt x="4" y="30"/>
                      </a:lnTo>
                      <a:lnTo>
                        <a:pt x="0" y="24"/>
                      </a:lnTo>
                      <a:lnTo>
                        <a:pt x="0" y="16"/>
                      </a:lnTo>
                      <a:lnTo>
                        <a:pt x="2" y="10"/>
                      </a:lnTo>
                      <a:lnTo>
                        <a:pt x="6" y="4"/>
                      </a:lnTo>
                      <a:lnTo>
                        <a:pt x="12" y="2"/>
                      </a:lnTo>
                      <a:lnTo>
                        <a:pt x="18" y="0"/>
                      </a:lnTo>
                      <a:lnTo>
                        <a:pt x="26" y="2"/>
                      </a:lnTo>
                      <a:lnTo>
                        <a:pt x="30" y="6"/>
                      </a:lnTo>
                      <a:lnTo>
                        <a:pt x="34" y="12"/>
                      </a:lnTo>
                      <a:lnTo>
                        <a:pt x="34" y="2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05" name="Freeform 291"/>
                <p:cNvSpPr>
                  <a:spLocks/>
                </p:cNvSpPr>
                <p:nvPr/>
              </p:nvSpPr>
              <p:spPr bwMode="auto">
                <a:xfrm>
                  <a:off x="2775" y="2408"/>
                  <a:ext cx="124" cy="48"/>
                </a:xfrm>
                <a:custGeom>
                  <a:avLst/>
                  <a:gdLst>
                    <a:gd name="T0" fmla="*/ 4 w 124"/>
                    <a:gd name="T1" fmla="*/ 12 h 48"/>
                    <a:gd name="T2" fmla="*/ 112 w 124"/>
                    <a:gd name="T3" fmla="*/ 46 h 48"/>
                    <a:gd name="T4" fmla="*/ 112 w 124"/>
                    <a:gd name="T5" fmla="*/ 46 h 48"/>
                    <a:gd name="T6" fmla="*/ 118 w 124"/>
                    <a:gd name="T7" fmla="*/ 48 h 48"/>
                    <a:gd name="T8" fmla="*/ 124 w 124"/>
                    <a:gd name="T9" fmla="*/ 44 h 48"/>
                    <a:gd name="T10" fmla="*/ 124 w 124"/>
                    <a:gd name="T11" fmla="*/ 42 h 48"/>
                    <a:gd name="T12" fmla="*/ 124 w 124"/>
                    <a:gd name="T13" fmla="*/ 38 h 48"/>
                    <a:gd name="T14" fmla="*/ 16 w 124"/>
                    <a:gd name="T15" fmla="*/ 0 h 48"/>
                    <a:gd name="T16" fmla="*/ 16 w 124"/>
                    <a:gd name="T17" fmla="*/ 0 h 48"/>
                    <a:gd name="T18" fmla="*/ 12 w 124"/>
                    <a:gd name="T19" fmla="*/ 0 h 48"/>
                    <a:gd name="T20" fmla="*/ 6 w 124"/>
                    <a:gd name="T21" fmla="*/ 0 h 48"/>
                    <a:gd name="T22" fmla="*/ 2 w 124"/>
                    <a:gd name="T23" fmla="*/ 2 h 48"/>
                    <a:gd name="T24" fmla="*/ 0 w 124"/>
                    <a:gd name="T25" fmla="*/ 4 h 48"/>
                    <a:gd name="T26" fmla="*/ 0 w 124"/>
                    <a:gd name="T27" fmla="*/ 6 h 48"/>
                    <a:gd name="T28" fmla="*/ 4 w 124"/>
                    <a:gd name="T29" fmla="*/ 12 h 48"/>
                    <a:gd name="T30" fmla="*/ 4 w 124"/>
                    <a:gd name="T31" fmla="*/ 12 h 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24"/>
                    <a:gd name="T49" fmla="*/ 0 h 48"/>
                    <a:gd name="T50" fmla="*/ 124 w 124"/>
                    <a:gd name="T51" fmla="*/ 48 h 4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24" h="48">
                      <a:moveTo>
                        <a:pt x="4" y="12"/>
                      </a:moveTo>
                      <a:lnTo>
                        <a:pt x="112" y="46"/>
                      </a:lnTo>
                      <a:lnTo>
                        <a:pt x="118" y="48"/>
                      </a:lnTo>
                      <a:lnTo>
                        <a:pt x="124" y="44"/>
                      </a:lnTo>
                      <a:lnTo>
                        <a:pt x="124" y="42"/>
                      </a:lnTo>
                      <a:lnTo>
                        <a:pt x="124" y="38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4" y="12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06" name="Freeform 292"/>
                <p:cNvSpPr>
                  <a:spLocks/>
                </p:cNvSpPr>
                <p:nvPr/>
              </p:nvSpPr>
              <p:spPr bwMode="auto">
                <a:xfrm>
                  <a:off x="2779" y="2400"/>
                  <a:ext cx="124" cy="46"/>
                </a:xfrm>
                <a:custGeom>
                  <a:avLst/>
                  <a:gdLst>
                    <a:gd name="T0" fmla="*/ 4 w 124"/>
                    <a:gd name="T1" fmla="*/ 10 h 46"/>
                    <a:gd name="T2" fmla="*/ 110 w 124"/>
                    <a:gd name="T3" fmla="*/ 46 h 46"/>
                    <a:gd name="T4" fmla="*/ 110 w 124"/>
                    <a:gd name="T5" fmla="*/ 46 h 46"/>
                    <a:gd name="T6" fmla="*/ 118 w 124"/>
                    <a:gd name="T7" fmla="*/ 46 h 46"/>
                    <a:gd name="T8" fmla="*/ 122 w 124"/>
                    <a:gd name="T9" fmla="*/ 44 h 46"/>
                    <a:gd name="T10" fmla="*/ 124 w 124"/>
                    <a:gd name="T11" fmla="*/ 42 h 46"/>
                    <a:gd name="T12" fmla="*/ 124 w 124"/>
                    <a:gd name="T13" fmla="*/ 38 h 46"/>
                    <a:gd name="T14" fmla="*/ 16 w 124"/>
                    <a:gd name="T15" fmla="*/ 0 h 46"/>
                    <a:gd name="T16" fmla="*/ 16 w 124"/>
                    <a:gd name="T17" fmla="*/ 0 h 46"/>
                    <a:gd name="T18" fmla="*/ 12 w 124"/>
                    <a:gd name="T19" fmla="*/ 0 h 46"/>
                    <a:gd name="T20" fmla="*/ 4 w 124"/>
                    <a:gd name="T21" fmla="*/ 0 h 46"/>
                    <a:gd name="T22" fmla="*/ 2 w 124"/>
                    <a:gd name="T23" fmla="*/ 0 h 46"/>
                    <a:gd name="T24" fmla="*/ 0 w 124"/>
                    <a:gd name="T25" fmla="*/ 2 h 46"/>
                    <a:gd name="T26" fmla="*/ 0 w 124"/>
                    <a:gd name="T27" fmla="*/ 6 h 46"/>
                    <a:gd name="T28" fmla="*/ 4 w 124"/>
                    <a:gd name="T29" fmla="*/ 10 h 46"/>
                    <a:gd name="T30" fmla="*/ 4 w 124"/>
                    <a:gd name="T31" fmla="*/ 10 h 4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24"/>
                    <a:gd name="T49" fmla="*/ 0 h 46"/>
                    <a:gd name="T50" fmla="*/ 124 w 124"/>
                    <a:gd name="T51" fmla="*/ 46 h 4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24" h="46">
                      <a:moveTo>
                        <a:pt x="4" y="10"/>
                      </a:moveTo>
                      <a:lnTo>
                        <a:pt x="110" y="46"/>
                      </a:lnTo>
                      <a:lnTo>
                        <a:pt x="118" y="46"/>
                      </a:lnTo>
                      <a:lnTo>
                        <a:pt x="122" y="44"/>
                      </a:lnTo>
                      <a:lnTo>
                        <a:pt x="124" y="42"/>
                      </a:lnTo>
                      <a:lnTo>
                        <a:pt x="124" y="38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4" y="10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07" name="Freeform 293"/>
                <p:cNvSpPr>
                  <a:spLocks/>
                </p:cNvSpPr>
                <p:nvPr/>
              </p:nvSpPr>
              <p:spPr bwMode="auto">
                <a:xfrm>
                  <a:off x="2783" y="2390"/>
                  <a:ext cx="124" cy="46"/>
                </a:xfrm>
                <a:custGeom>
                  <a:avLst/>
                  <a:gdLst>
                    <a:gd name="T0" fmla="*/ 4 w 124"/>
                    <a:gd name="T1" fmla="*/ 10 h 46"/>
                    <a:gd name="T2" fmla="*/ 110 w 124"/>
                    <a:gd name="T3" fmla="*/ 46 h 46"/>
                    <a:gd name="T4" fmla="*/ 110 w 124"/>
                    <a:gd name="T5" fmla="*/ 46 h 46"/>
                    <a:gd name="T6" fmla="*/ 118 w 124"/>
                    <a:gd name="T7" fmla="*/ 46 h 46"/>
                    <a:gd name="T8" fmla="*/ 122 w 124"/>
                    <a:gd name="T9" fmla="*/ 44 h 46"/>
                    <a:gd name="T10" fmla="*/ 124 w 124"/>
                    <a:gd name="T11" fmla="*/ 42 h 46"/>
                    <a:gd name="T12" fmla="*/ 124 w 124"/>
                    <a:gd name="T13" fmla="*/ 38 h 46"/>
                    <a:gd name="T14" fmla="*/ 16 w 124"/>
                    <a:gd name="T15" fmla="*/ 0 h 46"/>
                    <a:gd name="T16" fmla="*/ 16 w 124"/>
                    <a:gd name="T17" fmla="*/ 0 h 46"/>
                    <a:gd name="T18" fmla="*/ 12 w 124"/>
                    <a:gd name="T19" fmla="*/ 0 h 46"/>
                    <a:gd name="T20" fmla="*/ 4 w 124"/>
                    <a:gd name="T21" fmla="*/ 0 h 46"/>
                    <a:gd name="T22" fmla="*/ 2 w 124"/>
                    <a:gd name="T23" fmla="*/ 0 h 46"/>
                    <a:gd name="T24" fmla="*/ 0 w 124"/>
                    <a:gd name="T25" fmla="*/ 2 h 46"/>
                    <a:gd name="T26" fmla="*/ 0 w 124"/>
                    <a:gd name="T27" fmla="*/ 6 h 46"/>
                    <a:gd name="T28" fmla="*/ 4 w 124"/>
                    <a:gd name="T29" fmla="*/ 10 h 46"/>
                    <a:gd name="T30" fmla="*/ 4 w 124"/>
                    <a:gd name="T31" fmla="*/ 10 h 4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24"/>
                    <a:gd name="T49" fmla="*/ 0 h 46"/>
                    <a:gd name="T50" fmla="*/ 124 w 124"/>
                    <a:gd name="T51" fmla="*/ 46 h 4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24" h="46">
                      <a:moveTo>
                        <a:pt x="4" y="10"/>
                      </a:moveTo>
                      <a:lnTo>
                        <a:pt x="110" y="46"/>
                      </a:lnTo>
                      <a:lnTo>
                        <a:pt x="118" y="46"/>
                      </a:lnTo>
                      <a:lnTo>
                        <a:pt x="122" y="44"/>
                      </a:lnTo>
                      <a:lnTo>
                        <a:pt x="124" y="42"/>
                      </a:lnTo>
                      <a:lnTo>
                        <a:pt x="124" y="38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4" y="10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08" name="Freeform 294"/>
                <p:cNvSpPr>
                  <a:spLocks/>
                </p:cNvSpPr>
                <p:nvPr/>
              </p:nvSpPr>
              <p:spPr bwMode="auto">
                <a:xfrm>
                  <a:off x="2787" y="2380"/>
                  <a:ext cx="124" cy="46"/>
                </a:xfrm>
                <a:custGeom>
                  <a:avLst/>
                  <a:gdLst>
                    <a:gd name="T0" fmla="*/ 4 w 124"/>
                    <a:gd name="T1" fmla="*/ 10 h 46"/>
                    <a:gd name="T2" fmla="*/ 110 w 124"/>
                    <a:gd name="T3" fmla="*/ 46 h 46"/>
                    <a:gd name="T4" fmla="*/ 110 w 124"/>
                    <a:gd name="T5" fmla="*/ 46 h 46"/>
                    <a:gd name="T6" fmla="*/ 118 w 124"/>
                    <a:gd name="T7" fmla="*/ 46 h 46"/>
                    <a:gd name="T8" fmla="*/ 122 w 124"/>
                    <a:gd name="T9" fmla="*/ 44 h 46"/>
                    <a:gd name="T10" fmla="*/ 124 w 124"/>
                    <a:gd name="T11" fmla="*/ 42 h 46"/>
                    <a:gd name="T12" fmla="*/ 124 w 124"/>
                    <a:gd name="T13" fmla="*/ 38 h 46"/>
                    <a:gd name="T14" fmla="*/ 16 w 124"/>
                    <a:gd name="T15" fmla="*/ 0 h 46"/>
                    <a:gd name="T16" fmla="*/ 16 w 124"/>
                    <a:gd name="T17" fmla="*/ 0 h 46"/>
                    <a:gd name="T18" fmla="*/ 12 w 124"/>
                    <a:gd name="T19" fmla="*/ 0 h 46"/>
                    <a:gd name="T20" fmla="*/ 4 w 124"/>
                    <a:gd name="T21" fmla="*/ 0 h 46"/>
                    <a:gd name="T22" fmla="*/ 2 w 124"/>
                    <a:gd name="T23" fmla="*/ 0 h 46"/>
                    <a:gd name="T24" fmla="*/ 0 w 124"/>
                    <a:gd name="T25" fmla="*/ 2 h 46"/>
                    <a:gd name="T26" fmla="*/ 0 w 124"/>
                    <a:gd name="T27" fmla="*/ 6 h 46"/>
                    <a:gd name="T28" fmla="*/ 4 w 124"/>
                    <a:gd name="T29" fmla="*/ 10 h 46"/>
                    <a:gd name="T30" fmla="*/ 4 w 124"/>
                    <a:gd name="T31" fmla="*/ 10 h 4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24"/>
                    <a:gd name="T49" fmla="*/ 0 h 46"/>
                    <a:gd name="T50" fmla="*/ 124 w 124"/>
                    <a:gd name="T51" fmla="*/ 46 h 4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24" h="46">
                      <a:moveTo>
                        <a:pt x="4" y="10"/>
                      </a:moveTo>
                      <a:lnTo>
                        <a:pt x="110" y="46"/>
                      </a:lnTo>
                      <a:lnTo>
                        <a:pt x="118" y="46"/>
                      </a:lnTo>
                      <a:lnTo>
                        <a:pt x="122" y="44"/>
                      </a:lnTo>
                      <a:lnTo>
                        <a:pt x="124" y="42"/>
                      </a:lnTo>
                      <a:lnTo>
                        <a:pt x="124" y="38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4" y="10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09" name="Freeform 295"/>
                <p:cNvSpPr>
                  <a:spLocks/>
                </p:cNvSpPr>
                <p:nvPr/>
              </p:nvSpPr>
              <p:spPr bwMode="auto">
                <a:xfrm>
                  <a:off x="2791" y="2370"/>
                  <a:ext cx="124" cy="46"/>
                </a:xfrm>
                <a:custGeom>
                  <a:avLst/>
                  <a:gdLst>
                    <a:gd name="T0" fmla="*/ 4 w 124"/>
                    <a:gd name="T1" fmla="*/ 10 h 46"/>
                    <a:gd name="T2" fmla="*/ 110 w 124"/>
                    <a:gd name="T3" fmla="*/ 46 h 46"/>
                    <a:gd name="T4" fmla="*/ 110 w 124"/>
                    <a:gd name="T5" fmla="*/ 46 h 46"/>
                    <a:gd name="T6" fmla="*/ 118 w 124"/>
                    <a:gd name="T7" fmla="*/ 46 h 46"/>
                    <a:gd name="T8" fmla="*/ 122 w 124"/>
                    <a:gd name="T9" fmla="*/ 44 h 46"/>
                    <a:gd name="T10" fmla="*/ 124 w 124"/>
                    <a:gd name="T11" fmla="*/ 42 h 46"/>
                    <a:gd name="T12" fmla="*/ 124 w 124"/>
                    <a:gd name="T13" fmla="*/ 38 h 46"/>
                    <a:gd name="T14" fmla="*/ 16 w 124"/>
                    <a:gd name="T15" fmla="*/ 0 h 46"/>
                    <a:gd name="T16" fmla="*/ 16 w 124"/>
                    <a:gd name="T17" fmla="*/ 0 h 46"/>
                    <a:gd name="T18" fmla="*/ 12 w 124"/>
                    <a:gd name="T19" fmla="*/ 0 h 46"/>
                    <a:gd name="T20" fmla="*/ 4 w 124"/>
                    <a:gd name="T21" fmla="*/ 0 h 46"/>
                    <a:gd name="T22" fmla="*/ 2 w 124"/>
                    <a:gd name="T23" fmla="*/ 0 h 46"/>
                    <a:gd name="T24" fmla="*/ 0 w 124"/>
                    <a:gd name="T25" fmla="*/ 2 h 46"/>
                    <a:gd name="T26" fmla="*/ 0 w 124"/>
                    <a:gd name="T27" fmla="*/ 6 h 46"/>
                    <a:gd name="T28" fmla="*/ 4 w 124"/>
                    <a:gd name="T29" fmla="*/ 10 h 46"/>
                    <a:gd name="T30" fmla="*/ 4 w 124"/>
                    <a:gd name="T31" fmla="*/ 10 h 4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24"/>
                    <a:gd name="T49" fmla="*/ 0 h 46"/>
                    <a:gd name="T50" fmla="*/ 124 w 124"/>
                    <a:gd name="T51" fmla="*/ 46 h 4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24" h="46">
                      <a:moveTo>
                        <a:pt x="4" y="10"/>
                      </a:moveTo>
                      <a:lnTo>
                        <a:pt x="110" y="46"/>
                      </a:lnTo>
                      <a:lnTo>
                        <a:pt x="118" y="46"/>
                      </a:lnTo>
                      <a:lnTo>
                        <a:pt x="122" y="44"/>
                      </a:lnTo>
                      <a:lnTo>
                        <a:pt x="124" y="42"/>
                      </a:lnTo>
                      <a:lnTo>
                        <a:pt x="124" y="38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4" y="10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10" name="Freeform 296"/>
                <p:cNvSpPr>
                  <a:spLocks/>
                </p:cNvSpPr>
                <p:nvPr/>
              </p:nvSpPr>
              <p:spPr bwMode="auto">
                <a:xfrm>
                  <a:off x="2795" y="2360"/>
                  <a:ext cx="124" cy="46"/>
                </a:xfrm>
                <a:custGeom>
                  <a:avLst/>
                  <a:gdLst>
                    <a:gd name="T0" fmla="*/ 4 w 124"/>
                    <a:gd name="T1" fmla="*/ 10 h 46"/>
                    <a:gd name="T2" fmla="*/ 110 w 124"/>
                    <a:gd name="T3" fmla="*/ 46 h 46"/>
                    <a:gd name="T4" fmla="*/ 110 w 124"/>
                    <a:gd name="T5" fmla="*/ 46 h 46"/>
                    <a:gd name="T6" fmla="*/ 118 w 124"/>
                    <a:gd name="T7" fmla="*/ 46 h 46"/>
                    <a:gd name="T8" fmla="*/ 122 w 124"/>
                    <a:gd name="T9" fmla="*/ 44 h 46"/>
                    <a:gd name="T10" fmla="*/ 124 w 124"/>
                    <a:gd name="T11" fmla="*/ 42 h 46"/>
                    <a:gd name="T12" fmla="*/ 124 w 124"/>
                    <a:gd name="T13" fmla="*/ 38 h 46"/>
                    <a:gd name="T14" fmla="*/ 16 w 124"/>
                    <a:gd name="T15" fmla="*/ 0 h 46"/>
                    <a:gd name="T16" fmla="*/ 16 w 124"/>
                    <a:gd name="T17" fmla="*/ 0 h 46"/>
                    <a:gd name="T18" fmla="*/ 12 w 124"/>
                    <a:gd name="T19" fmla="*/ 0 h 46"/>
                    <a:gd name="T20" fmla="*/ 4 w 124"/>
                    <a:gd name="T21" fmla="*/ 0 h 46"/>
                    <a:gd name="T22" fmla="*/ 2 w 124"/>
                    <a:gd name="T23" fmla="*/ 0 h 46"/>
                    <a:gd name="T24" fmla="*/ 0 w 124"/>
                    <a:gd name="T25" fmla="*/ 2 h 46"/>
                    <a:gd name="T26" fmla="*/ 0 w 124"/>
                    <a:gd name="T27" fmla="*/ 6 h 46"/>
                    <a:gd name="T28" fmla="*/ 4 w 124"/>
                    <a:gd name="T29" fmla="*/ 10 h 46"/>
                    <a:gd name="T30" fmla="*/ 4 w 124"/>
                    <a:gd name="T31" fmla="*/ 10 h 4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24"/>
                    <a:gd name="T49" fmla="*/ 0 h 46"/>
                    <a:gd name="T50" fmla="*/ 124 w 124"/>
                    <a:gd name="T51" fmla="*/ 46 h 4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24" h="46">
                      <a:moveTo>
                        <a:pt x="4" y="10"/>
                      </a:moveTo>
                      <a:lnTo>
                        <a:pt x="110" y="46"/>
                      </a:lnTo>
                      <a:lnTo>
                        <a:pt x="118" y="46"/>
                      </a:lnTo>
                      <a:lnTo>
                        <a:pt x="122" y="44"/>
                      </a:lnTo>
                      <a:lnTo>
                        <a:pt x="124" y="42"/>
                      </a:lnTo>
                      <a:lnTo>
                        <a:pt x="124" y="38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4" y="10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11" name="Freeform 297"/>
                <p:cNvSpPr>
                  <a:spLocks/>
                </p:cNvSpPr>
                <p:nvPr/>
              </p:nvSpPr>
              <p:spPr bwMode="auto">
                <a:xfrm>
                  <a:off x="2799" y="2350"/>
                  <a:ext cx="124" cy="46"/>
                </a:xfrm>
                <a:custGeom>
                  <a:avLst/>
                  <a:gdLst>
                    <a:gd name="T0" fmla="*/ 4 w 124"/>
                    <a:gd name="T1" fmla="*/ 10 h 46"/>
                    <a:gd name="T2" fmla="*/ 110 w 124"/>
                    <a:gd name="T3" fmla="*/ 46 h 46"/>
                    <a:gd name="T4" fmla="*/ 110 w 124"/>
                    <a:gd name="T5" fmla="*/ 46 h 46"/>
                    <a:gd name="T6" fmla="*/ 118 w 124"/>
                    <a:gd name="T7" fmla="*/ 46 h 46"/>
                    <a:gd name="T8" fmla="*/ 122 w 124"/>
                    <a:gd name="T9" fmla="*/ 44 h 46"/>
                    <a:gd name="T10" fmla="*/ 124 w 124"/>
                    <a:gd name="T11" fmla="*/ 42 h 46"/>
                    <a:gd name="T12" fmla="*/ 124 w 124"/>
                    <a:gd name="T13" fmla="*/ 38 h 46"/>
                    <a:gd name="T14" fmla="*/ 16 w 124"/>
                    <a:gd name="T15" fmla="*/ 0 h 46"/>
                    <a:gd name="T16" fmla="*/ 16 w 124"/>
                    <a:gd name="T17" fmla="*/ 0 h 46"/>
                    <a:gd name="T18" fmla="*/ 12 w 124"/>
                    <a:gd name="T19" fmla="*/ 0 h 46"/>
                    <a:gd name="T20" fmla="*/ 4 w 124"/>
                    <a:gd name="T21" fmla="*/ 0 h 46"/>
                    <a:gd name="T22" fmla="*/ 2 w 124"/>
                    <a:gd name="T23" fmla="*/ 0 h 46"/>
                    <a:gd name="T24" fmla="*/ 0 w 124"/>
                    <a:gd name="T25" fmla="*/ 2 h 46"/>
                    <a:gd name="T26" fmla="*/ 0 w 124"/>
                    <a:gd name="T27" fmla="*/ 6 h 46"/>
                    <a:gd name="T28" fmla="*/ 4 w 124"/>
                    <a:gd name="T29" fmla="*/ 10 h 46"/>
                    <a:gd name="T30" fmla="*/ 4 w 124"/>
                    <a:gd name="T31" fmla="*/ 10 h 4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24"/>
                    <a:gd name="T49" fmla="*/ 0 h 46"/>
                    <a:gd name="T50" fmla="*/ 124 w 124"/>
                    <a:gd name="T51" fmla="*/ 46 h 4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24" h="46">
                      <a:moveTo>
                        <a:pt x="4" y="10"/>
                      </a:moveTo>
                      <a:lnTo>
                        <a:pt x="110" y="46"/>
                      </a:lnTo>
                      <a:lnTo>
                        <a:pt x="118" y="46"/>
                      </a:lnTo>
                      <a:lnTo>
                        <a:pt x="122" y="44"/>
                      </a:lnTo>
                      <a:lnTo>
                        <a:pt x="124" y="42"/>
                      </a:lnTo>
                      <a:lnTo>
                        <a:pt x="124" y="38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4" y="10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12" name="Freeform 298"/>
                <p:cNvSpPr>
                  <a:spLocks/>
                </p:cNvSpPr>
                <p:nvPr/>
              </p:nvSpPr>
              <p:spPr bwMode="auto">
                <a:xfrm>
                  <a:off x="2803" y="2340"/>
                  <a:ext cx="124" cy="46"/>
                </a:xfrm>
                <a:custGeom>
                  <a:avLst/>
                  <a:gdLst>
                    <a:gd name="T0" fmla="*/ 4 w 124"/>
                    <a:gd name="T1" fmla="*/ 10 h 46"/>
                    <a:gd name="T2" fmla="*/ 110 w 124"/>
                    <a:gd name="T3" fmla="*/ 46 h 46"/>
                    <a:gd name="T4" fmla="*/ 110 w 124"/>
                    <a:gd name="T5" fmla="*/ 46 h 46"/>
                    <a:gd name="T6" fmla="*/ 118 w 124"/>
                    <a:gd name="T7" fmla="*/ 46 h 46"/>
                    <a:gd name="T8" fmla="*/ 122 w 124"/>
                    <a:gd name="T9" fmla="*/ 44 h 46"/>
                    <a:gd name="T10" fmla="*/ 124 w 124"/>
                    <a:gd name="T11" fmla="*/ 42 h 46"/>
                    <a:gd name="T12" fmla="*/ 124 w 124"/>
                    <a:gd name="T13" fmla="*/ 38 h 46"/>
                    <a:gd name="T14" fmla="*/ 16 w 124"/>
                    <a:gd name="T15" fmla="*/ 0 h 46"/>
                    <a:gd name="T16" fmla="*/ 16 w 124"/>
                    <a:gd name="T17" fmla="*/ 0 h 46"/>
                    <a:gd name="T18" fmla="*/ 12 w 124"/>
                    <a:gd name="T19" fmla="*/ 0 h 46"/>
                    <a:gd name="T20" fmla="*/ 4 w 124"/>
                    <a:gd name="T21" fmla="*/ 0 h 46"/>
                    <a:gd name="T22" fmla="*/ 2 w 124"/>
                    <a:gd name="T23" fmla="*/ 0 h 46"/>
                    <a:gd name="T24" fmla="*/ 0 w 124"/>
                    <a:gd name="T25" fmla="*/ 2 h 46"/>
                    <a:gd name="T26" fmla="*/ 0 w 124"/>
                    <a:gd name="T27" fmla="*/ 6 h 46"/>
                    <a:gd name="T28" fmla="*/ 4 w 124"/>
                    <a:gd name="T29" fmla="*/ 10 h 46"/>
                    <a:gd name="T30" fmla="*/ 4 w 124"/>
                    <a:gd name="T31" fmla="*/ 10 h 4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24"/>
                    <a:gd name="T49" fmla="*/ 0 h 46"/>
                    <a:gd name="T50" fmla="*/ 124 w 124"/>
                    <a:gd name="T51" fmla="*/ 46 h 4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24" h="46">
                      <a:moveTo>
                        <a:pt x="4" y="10"/>
                      </a:moveTo>
                      <a:lnTo>
                        <a:pt x="110" y="46"/>
                      </a:lnTo>
                      <a:lnTo>
                        <a:pt x="118" y="46"/>
                      </a:lnTo>
                      <a:lnTo>
                        <a:pt x="122" y="44"/>
                      </a:lnTo>
                      <a:lnTo>
                        <a:pt x="124" y="42"/>
                      </a:lnTo>
                      <a:lnTo>
                        <a:pt x="124" y="38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4" y="10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13" name="Freeform 299"/>
                <p:cNvSpPr>
                  <a:spLocks/>
                </p:cNvSpPr>
                <p:nvPr/>
              </p:nvSpPr>
              <p:spPr bwMode="auto">
                <a:xfrm>
                  <a:off x="2807" y="2330"/>
                  <a:ext cx="124" cy="46"/>
                </a:xfrm>
                <a:custGeom>
                  <a:avLst/>
                  <a:gdLst>
                    <a:gd name="T0" fmla="*/ 4 w 124"/>
                    <a:gd name="T1" fmla="*/ 10 h 46"/>
                    <a:gd name="T2" fmla="*/ 110 w 124"/>
                    <a:gd name="T3" fmla="*/ 46 h 46"/>
                    <a:gd name="T4" fmla="*/ 110 w 124"/>
                    <a:gd name="T5" fmla="*/ 46 h 46"/>
                    <a:gd name="T6" fmla="*/ 118 w 124"/>
                    <a:gd name="T7" fmla="*/ 46 h 46"/>
                    <a:gd name="T8" fmla="*/ 122 w 124"/>
                    <a:gd name="T9" fmla="*/ 44 h 46"/>
                    <a:gd name="T10" fmla="*/ 124 w 124"/>
                    <a:gd name="T11" fmla="*/ 42 h 46"/>
                    <a:gd name="T12" fmla="*/ 124 w 124"/>
                    <a:gd name="T13" fmla="*/ 38 h 46"/>
                    <a:gd name="T14" fmla="*/ 16 w 124"/>
                    <a:gd name="T15" fmla="*/ 0 h 46"/>
                    <a:gd name="T16" fmla="*/ 16 w 124"/>
                    <a:gd name="T17" fmla="*/ 0 h 46"/>
                    <a:gd name="T18" fmla="*/ 12 w 124"/>
                    <a:gd name="T19" fmla="*/ 0 h 46"/>
                    <a:gd name="T20" fmla="*/ 4 w 124"/>
                    <a:gd name="T21" fmla="*/ 0 h 46"/>
                    <a:gd name="T22" fmla="*/ 2 w 124"/>
                    <a:gd name="T23" fmla="*/ 0 h 46"/>
                    <a:gd name="T24" fmla="*/ 0 w 124"/>
                    <a:gd name="T25" fmla="*/ 2 h 46"/>
                    <a:gd name="T26" fmla="*/ 0 w 124"/>
                    <a:gd name="T27" fmla="*/ 6 h 46"/>
                    <a:gd name="T28" fmla="*/ 4 w 124"/>
                    <a:gd name="T29" fmla="*/ 10 h 46"/>
                    <a:gd name="T30" fmla="*/ 4 w 124"/>
                    <a:gd name="T31" fmla="*/ 10 h 4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24"/>
                    <a:gd name="T49" fmla="*/ 0 h 46"/>
                    <a:gd name="T50" fmla="*/ 124 w 124"/>
                    <a:gd name="T51" fmla="*/ 46 h 4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24" h="46">
                      <a:moveTo>
                        <a:pt x="4" y="10"/>
                      </a:moveTo>
                      <a:lnTo>
                        <a:pt x="110" y="46"/>
                      </a:lnTo>
                      <a:lnTo>
                        <a:pt x="118" y="46"/>
                      </a:lnTo>
                      <a:lnTo>
                        <a:pt x="122" y="44"/>
                      </a:lnTo>
                      <a:lnTo>
                        <a:pt x="124" y="42"/>
                      </a:lnTo>
                      <a:lnTo>
                        <a:pt x="124" y="38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4" y="10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14" name="Freeform 300"/>
                <p:cNvSpPr>
                  <a:spLocks/>
                </p:cNvSpPr>
                <p:nvPr/>
              </p:nvSpPr>
              <p:spPr bwMode="auto">
                <a:xfrm>
                  <a:off x="2359" y="1794"/>
                  <a:ext cx="258" cy="316"/>
                </a:xfrm>
                <a:custGeom>
                  <a:avLst/>
                  <a:gdLst>
                    <a:gd name="T0" fmla="*/ 52 w 258"/>
                    <a:gd name="T1" fmla="*/ 0 h 316"/>
                    <a:gd name="T2" fmla="*/ 0 w 258"/>
                    <a:gd name="T3" fmla="*/ 212 h 316"/>
                    <a:gd name="T4" fmla="*/ 12 w 258"/>
                    <a:gd name="T5" fmla="*/ 296 h 316"/>
                    <a:gd name="T6" fmla="*/ 236 w 258"/>
                    <a:gd name="T7" fmla="*/ 316 h 316"/>
                    <a:gd name="T8" fmla="*/ 256 w 258"/>
                    <a:gd name="T9" fmla="*/ 212 h 316"/>
                    <a:gd name="T10" fmla="*/ 258 w 258"/>
                    <a:gd name="T11" fmla="*/ 24 h 316"/>
                    <a:gd name="T12" fmla="*/ 52 w 258"/>
                    <a:gd name="T13" fmla="*/ 0 h 3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8"/>
                    <a:gd name="T22" fmla="*/ 0 h 316"/>
                    <a:gd name="T23" fmla="*/ 258 w 258"/>
                    <a:gd name="T24" fmla="*/ 316 h 3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8" h="316">
                      <a:moveTo>
                        <a:pt x="52" y="0"/>
                      </a:moveTo>
                      <a:lnTo>
                        <a:pt x="0" y="212"/>
                      </a:lnTo>
                      <a:lnTo>
                        <a:pt x="12" y="296"/>
                      </a:lnTo>
                      <a:lnTo>
                        <a:pt x="236" y="316"/>
                      </a:lnTo>
                      <a:lnTo>
                        <a:pt x="256" y="212"/>
                      </a:lnTo>
                      <a:lnTo>
                        <a:pt x="258" y="24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15" name="Freeform 301"/>
                <p:cNvSpPr>
                  <a:spLocks/>
                </p:cNvSpPr>
                <p:nvPr/>
              </p:nvSpPr>
              <p:spPr bwMode="auto">
                <a:xfrm>
                  <a:off x="2359" y="2006"/>
                  <a:ext cx="244" cy="36"/>
                </a:xfrm>
                <a:custGeom>
                  <a:avLst/>
                  <a:gdLst>
                    <a:gd name="T0" fmla="*/ 240 w 244"/>
                    <a:gd name="T1" fmla="*/ 12 h 36"/>
                    <a:gd name="T2" fmla="*/ 0 w 244"/>
                    <a:gd name="T3" fmla="*/ 0 h 36"/>
                    <a:gd name="T4" fmla="*/ 0 w 244"/>
                    <a:gd name="T5" fmla="*/ 0 h 36"/>
                    <a:gd name="T6" fmla="*/ 2 w 244"/>
                    <a:gd name="T7" fmla="*/ 20 h 36"/>
                    <a:gd name="T8" fmla="*/ 238 w 244"/>
                    <a:gd name="T9" fmla="*/ 36 h 36"/>
                    <a:gd name="T10" fmla="*/ 238 w 244"/>
                    <a:gd name="T11" fmla="*/ 36 h 36"/>
                    <a:gd name="T12" fmla="*/ 244 w 244"/>
                    <a:gd name="T13" fmla="*/ 24 h 36"/>
                    <a:gd name="T14" fmla="*/ 244 w 244"/>
                    <a:gd name="T15" fmla="*/ 16 h 36"/>
                    <a:gd name="T16" fmla="*/ 244 w 244"/>
                    <a:gd name="T17" fmla="*/ 14 h 36"/>
                    <a:gd name="T18" fmla="*/ 240 w 244"/>
                    <a:gd name="T19" fmla="*/ 12 h 36"/>
                    <a:gd name="T20" fmla="*/ 240 w 244"/>
                    <a:gd name="T21" fmla="*/ 12 h 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44"/>
                    <a:gd name="T34" fmla="*/ 0 h 36"/>
                    <a:gd name="T35" fmla="*/ 244 w 244"/>
                    <a:gd name="T36" fmla="*/ 36 h 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44" h="36">
                      <a:moveTo>
                        <a:pt x="240" y="12"/>
                      </a:moveTo>
                      <a:lnTo>
                        <a:pt x="0" y="0"/>
                      </a:lnTo>
                      <a:lnTo>
                        <a:pt x="2" y="20"/>
                      </a:lnTo>
                      <a:lnTo>
                        <a:pt x="238" y="36"/>
                      </a:lnTo>
                      <a:lnTo>
                        <a:pt x="244" y="24"/>
                      </a:lnTo>
                      <a:lnTo>
                        <a:pt x="244" y="16"/>
                      </a:lnTo>
                      <a:lnTo>
                        <a:pt x="244" y="14"/>
                      </a:lnTo>
                      <a:lnTo>
                        <a:pt x="240" y="12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16" name="Freeform 302"/>
                <p:cNvSpPr>
                  <a:spLocks/>
                </p:cNvSpPr>
                <p:nvPr/>
              </p:nvSpPr>
              <p:spPr bwMode="auto">
                <a:xfrm>
                  <a:off x="2365" y="1814"/>
                  <a:ext cx="252" cy="296"/>
                </a:xfrm>
                <a:custGeom>
                  <a:avLst/>
                  <a:gdLst>
                    <a:gd name="T0" fmla="*/ 226 w 252"/>
                    <a:gd name="T1" fmla="*/ 0 h 296"/>
                    <a:gd name="T2" fmla="*/ 224 w 252"/>
                    <a:gd name="T3" fmla="*/ 154 h 296"/>
                    <a:gd name="T4" fmla="*/ 204 w 252"/>
                    <a:gd name="T5" fmla="*/ 258 h 296"/>
                    <a:gd name="T6" fmla="*/ 0 w 252"/>
                    <a:gd name="T7" fmla="*/ 240 h 296"/>
                    <a:gd name="T8" fmla="*/ 6 w 252"/>
                    <a:gd name="T9" fmla="*/ 278 h 296"/>
                    <a:gd name="T10" fmla="*/ 230 w 252"/>
                    <a:gd name="T11" fmla="*/ 296 h 296"/>
                    <a:gd name="T12" fmla="*/ 250 w 252"/>
                    <a:gd name="T13" fmla="*/ 192 h 296"/>
                    <a:gd name="T14" fmla="*/ 252 w 252"/>
                    <a:gd name="T15" fmla="*/ 4 h 296"/>
                    <a:gd name="T16" fmla="*/ 226 w 252"/>
                    <a:gd name="T17" fmla="*/ 0 h 29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52"/>
                    <a:gd name="T28" fmla="*/ 0 h 296"/>
                    <a:gd name="T29" fmla="*/ 252 w 252"/>
                    <a:gd name="T30" fmla="*/ 296 h 29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52" h="296">
                      <a:moveTo>
                        <a:pt x="226" y="0"/>
                      </a:moveTo>
                      <a:lnTo>
                        <a:pt x="224" y="154"/>
                      </a:lnTo>
                      <a:lnTo>
                        <a:pt x="204" y="258"/>
                      </a:lnTo>
                      <a:lnTo>
                        <a:pt x="0" y="240"/>
                      </a:lnTo>
                      <a:lnTo>
                        <a:pt x="6" y="278"/>
                      </a:lnTo>
                      <a:lnTo>
                        <a:pt x="230" y="296"/>
                      </a:lnTo>
                      <a:lnTo>
                        <a:pt x="250" y="192"/>
                      </a:lnTo>
                      <a:lnTo>
                        <a:pt x="252" y="4"/>
                      </a:lnTo>
                      <a:lnTo>
                        <a:pt x="226" y="0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17" name="Freeform 303"/>
                <p:cNvSpPr>
                  <a:spLocks/>
                </p:cNvSpPr>
                <p:nvPr/>
              </p:nvSpPr>
              <p:spPr bwMode="auto">
                <a:xfrm>
                  <a:off x="2353" y="1994"/>
                  <a:ext cx="266" cy="36"/>
                </a:xfrm>
                <a:custGeom>
                  <a:avLst/>
                  <a:gdLst>
                    <a:gd name="T0" fmla="*/ 2 w 266"/>
                    <a:gd name="T1" fmla="*/ 20 h 36"/>
                    <a:gd name="T2" fmla="*/ 260 w 266"/>
                    <a:gd name="T3" fmla="*/ 36 h 36"/>
                    <a:gd name="T4" fmla="*/ 260 w 266"/>
                    <a:gd name="T5" fmla="*/ 36 h 36"/>
                    <a:gd name="T6" fmla="*/ 266 w 266"/>
                    <a:gd name="T7" fmla="*/ 24 h 36"/>
                    <a:gd name="T8" fmla="*/ 266 w 266"/>
                    <a:gd name="T9" fmla="*/ 16 h 36"/>
                    <a:gd name="T10" fmla="*/ 266 w 266"/>
                    <a:gd name="T11" fmla="*/ 14 h 36"/>
                    <a:gd name="T12" fmla="*/ 262 w 266"/>
                    <a:gd name="T13" fmla="*/ 12 h 36"/>
                    <a:gd name="T14" fmla="*/ 10 w 266"/>
                    <a:gd name="T15" fmla="*/ 0 h 36"/>
                    <a:gd name="T16" fmla="*/ 10 w 266"/>
                    <a:gd name="T17" fmla="*/ 0 h 36"/>
                    <a:gd name="T18" fmla="*/ 6 w 266"/>
                    <a:gd name="T19" fmla="*/ 0 h 36"/>
                    <a:gd name="T20" fmla="*/ 2 w 266"/>
                    <a:gd name="T21" fmla="*/ 4 h 36"/>
                    <a:gd name="T22" fmla="*/ 0 w 266"/>
                    <a:gd name="T23" fmla="*/ 6 h 36"/>
                    <a:gd name="T24" fmla="*/ 0 w 266"/>
                    <a:gd name="T25" fmla="*/ 10 h 36"/>
                    <a:gd name="T26" fmla="*/ 0 w 266"/>
                    <a:gd name="T27" fmla="*/ 14 h 36"/>
                    <a:gd name="T28" fmla="*/ 2 w 266"/>
                    <a:gd name="T29" fmla="*/ 20 h 36"/>
                    <a:gd name="T30" fmla="*/ 2 w 266"/>
                    <a:gd name="T31" fmla="*/ 20 h 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66"/>
                    <a:gd name="T49" fmla="*/ 0 h 36"/>
                    <a:gd name="T50" fmla="*/ 266 w 266"/>
                    <a:gd name="T51" fmla="*/ 36 h 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66" h="36">
                      <a:moveTo>
                        <a:pt x="2" y="20"/>
                      </a:moveTo>
                      <a:lnTo>
                        <a:pt x="260" y="36"/>
                      </a:lnTo>
                      <a:lnTo>
                        <a:pt x="266" y="24"/>
                      </a:lnTo>
                      <a:lnTo>
                        <a:pt x="266" y="16"/>
                      </a:lnTo>
                      <a:lnTo>
                        <a:pt x="266" y="14"/>
                      </a:lnTo>
                      <a:lnTo>
                        <a:pt x="262" y="12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18" name="Freeform 304"/>
                <p:cNvSpPr>
                  <a:spLocks/>
                </p:cNvSpPr>
                <p:nvPr/>
              </p:nvSpPr>
              <p:spPr bwMode="auto">
                <a:xfrm>
                  <a:off x="2369" y="2074"/>
                  <a:ext cx="230" cy="40"/>
                </a:xfrm>
                <a:custGeom>
                  <a:avLst/>
                  <a:gdLst>
                    <a:gd name="T0" fmla="*/ 2 w 230"/>
                    <a:gd name="T1" fmla="*/ 22 h 40"/>
                    <a:gd name="T2" fmla="*/ 228 w 230"/>
                    <a:gd name="T3" fmla="*/ 40 h 40"/>
                    <a:gd name="T4" fmla="*/ 230 w 230"/>
                    <a:gd name="T5" fmla="*/ 22 h 40"/>
                    <a:gd name="T6" fmla="*/ 222 w 230"/>
                    <a:gd name="T7" fmla="*/ 30 h 40"/>
                    <a:gd name="T8" fmla="*/ 10 w 230"/>
                    <a:gd name="T9" fmla="*/ 12 h 40"/>
                    <a:gd name="T10" fmla="*/ 0 w 230"/>
                    <a:gd name="T11" fmla="*/ 0 h 40"/>
                    <a:gd name="T12" fmla="*/ 2 w 230"/>
                    <a:gd name="T13" fmla="*/ 22 h 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0"/>
                    <a:gd name="T22" fmla="*/ 0 h 40"/>
                    <a:gd name="T23" fmla="*/ 230 w 230"/>
                    <a:gd name="T24" fmla="*/ 40 h 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0" h="40">
                      <a:moveTo>
                        <a:pt x="2" y="22"/>
                      </a:moveTo>
                      <a:lnTo>
                        <a:pt x="228" y="40"/>
                      </a:lnTo>
                      <a:lnTo>
                        <a:pt x="230" y="22"/>
                      </a:lnTo>
                      <a:lnTo>
                        <a:pt x="222" y="30"/>
                      </a:lnTo>
                      <a:lnTo>
                        <a:pt x="10" y="12"/>
                      </a:lnTo>
                      <a:lnTo>
                        <a:pt x="0" y="0"/>
                      </a:lnTo>
                      <a:lnTo>
                        <a:pt x="2" y="22"/>
                      </a:lnTo>
                      <a:close/>
                    </a:path>
                  </a:pathLst>
                </a:custGeom>
                <a:solidFill>
                  <a:srgbClr val="BF91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19" name="Freeform 305"/>
                <p:cNvSpPr>
                  <a:spLocks/>
                </p:cNvSpPr>
                <p:nvPr/>
              </p:nvSpPr>
              <p:spPr bwMode="auto">
                <a:xfrm>
                  <a:off x="3237" y="2462"/>
                  <a:ext cx="48" cy="48"/>
                </a:xfrm>
                <a:custGeom>
                  <a:avLst/>
                  <a:gdLst>
                    <a:gd name="T0" fmla="*/ 48 w 48"/>
                    <a:gd name="T1" fmla="*/ 26 h 48"/>
                    <a:gd name="T2" fmla="*/ 48 w 48"/>
                    <a:gd name="T3" fmla="*/ 26 h 48"/>
                    <a:gd name="T4" fmla="*/ 46 w 48"/>
                    <a:gd name="T5" fmla="*/ 36 h 48"/>
                    <a:gd name="T6" fmla="*/ 40 w 48"/>
                    <a:gd name="T7" fmla="*/ 42 h 48"/>
                    <a:gd name="T8" fmla="*/ 32 w 48"/>
                    <a:gd name="T9" fmla="*/ 48 h 48"/>
                    <a:gd name="T10" fmla="*/ 22 w 48"/>
                    <a:gd name="T11" fmla="*/ 48 h 48"/>
                    <a:gd name="T12" fmla="*/ 22 w 48"/>
                    <a:gd name="T13" fmla="*/ 48 h 48"/>
                    <a:gd name="T14" fmla="*/ 14 w 48"/>
                    <a:gd name="T15" fmla="*/ 46 h 48"/>
                    <a:gd name="T16" fmla="*/ 6 w 48"/>
                    <a:gd name="T17" fmla="*/ 40 h 48"/>
                    <a:gd name="T18" fmla="*/ 2 w 48"/>
                    <a:gd name="T19" fmla="*/ 32 h 48"/>
                    <a:gd name="T20" fmla="*/ 0 w 48"/>
                    <a:gd name="T21" fmla="*/ 22 h 48"/>
                    <a:gd name="T22" fmla="*/ 0 w 48"/>
                    <a:gd name="T23" fmla="*/ 22 h 48"/>
                    <a:gd name="T24" fmla="*/ 4 w 48"/>
                    <a:gd name="T25" fmla="*/ 14 h 48"/>
                    <a:gd name="T26" fmla="*/ 8 w 48"/>
                    <a:gd name="T27" fmla="*/ 6 h 48"/>
                    <a:gd name="T28" fmla="*/ 16 w 48"/>
                    <a:gd name="T29" fmla="*/ 2 h 48"/>
                    <a:gd name="T30" fmla="*/ 26 w 48"/>
                    <a:gd name="T31" fmla="*/ 0 h 48"/>
                    <a:gd name="T32" fmla="*/ 26 w 48"/>
                    <a:gd name="T33" fmla="*/ 0 h 48"/>
                    <a:gd name="T34" fmla="*/ 36 w 48"/>
                    <a:gd name="T35" fmla="*/ 4 h 48"/>
                    <a:gd name="T36" fmla="*/ 42 w 48"/>
                    <a:gd name="T37" fmla="*/ 10 h 48"/>
                    <a:gd name="T38" fmla="*/ 46 w 48"/>
                    <a:gd name="T39" fmla="*/ 18 h 48"/>
                    <a:gd name="T40" fmla="*/ 48 w 48"/>
                    <a:gd name="T41" fmla="*/ 26 h 48"/>
                    <a:gd name="T42" fmla="*/ 48 w 48"/>
                    <a:gd name="T43" fmla="*/ 26 h 4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8"/>
                    <a:gd name="T67" fmla="*/ 0 h 48"/>
                    <a:gd name="T68" fmla="*/ 48 w 48"/>
                    <a:gd name="T69" fmla="*/ 48 h 4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8" h="48">
                      <a:moveTo>
                        <a:pt x="48" y="26"/>
                      </a:moveTo>
                      <a:lnTo>
                        <a:pt x="48" y="26"/>
                      </a:lnTo>
                      <a:lnTo>
                        <a:pt x="46" y="36"/>
                      </a:lnTo>
                      <a:lnTo>
                        <a:pt x="40" y="42"/>
                      </a:lnTo>
                      <a:lnTo>
                        <a:pt x="32" y="48"/>
                      </a:lnTo>
                      <a:lnTo>
                        <a:pt x="22" y="48"/>
                      </a:lnTo>
                      <a:lnTo>
                        <a:pt x="14" y="46"/>
                      </a:lnTo>
                      <a:lnTo>
                        <a:pt x="6" y="40"/>
                      </a:lnTo>
                      <a:lnTo>
                        <a:pt x="2" y="32"/>
                      </a:lnTo>
                      <a:lnTo>
                        <a:pt x="0" y="22"/>
                      </a:lnTo>
                      <a:lnTo>
                        <a:pt x="4" y="14"/>
                      </a:lnTo>
                      <a:lnTo>
                        <a:pt x="8" y="6"/>
                      </a:lnTo>
                      <a:lnTo>
                        <a:pt x="16" y="2"/>
                      </a:lnTo>
                      <a:lnTo>
                        <a:pt x="26" y="0"/>
                      </a:lnTo>
                      <a:lnTo>
                        <a:pt x="36" y="4"/>
                      </a:lnTo>
                      <a:lnTo>
                        <a:pt x="42" y="10"/>
                      </a:lnTo>
                      <a:lnTo>
                        <a:pt x="46" y="18"/>
                      </a:lnTo>
                      <a:lnTo>
                        <a:pt x="48" y="26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20" name="Freeform 306"/>
                <p:cNvSpPr>
                  <a:spLocks/>
                </p:cNvSpPr>
                <p:nvPr/>
              </p:nvSpPr>
              <p:spPr bwMode="auto">
                <a:xfrm>
                  <a:off x="2793" y="2152"/>
                  <a:ext cx="12" cy="100"/>
                </a:xfrm>
                <a:custGeom>
                  <a:avLst/>
                  <a:gdLst>
                    <a:gd name="T0" fmla="*/ 8 w 12"/>
                    <a:gd name="T1" fmla="*/ 0 h 100"/>
                    <a:gd name="T2" fmla="*/ 8 w 12"/>
                    <a:gd name="T3" fmla="*/ 0 h 100"/>
                    <a:gd name="T4" fmla="*/ 4 w 12"/>
                    <a:gd name="T5" fmla="*/ 0 h 100"/>
                    <a:gd name="T6" fmla="*/ 4 w 12"/>
                    <a:gd name="T7" fmla="*/ 4 h 100"/>
                    <a:gd name="T8" fmla="*/ 4 w 12"/>
                    <a:gd name="T9" fmla="*/ 4 h 100"/>
                    <a:gd name="T10" fmla="*/ 2 w 12"/>
                    <a:gd name="T11" fmla="*/ 32 h 100"/>
                    <a:gd name="T12" fmla="*/ 0 w 12"/>
                    <a:gd name="T13" fmla="*/ 96 h 100"/>
                    <a:gd name="T14" fmla="*/ 0 w 12"/>
                    <a:gd name="T15" fmla="*/ 96 h 100"/>
                    <a:gd name="T16" fmla="*/ 0 w 12"/>
                    <a:gd name="T17" fmla="*/ 98 h 100"/>
                    <a:gd name="T18" fmla="*/ 4 w 12"/>
                    <a:gd name="T19" fmla="*/ 100 h 100"/>
                    <a:gd name="T20" fmla="*/ 4 w 12"/>
                    <a:gd name="T21" fmla="*/ 100 h 100"/>
                    <a:gd name="T22" fmla="*/ 6 w 12"/>
                    <a:gd name="T23" fmla="*/ 98 h 100"/>
                    <a:gd name="T24" fmla="*/ 8 w 12"/>
                    <a:gd name="T25" fmla="*/ 96 h 100"/>
                    <a:gd name="T26" fmla="*/ 8 w 12"/>
                    <a:gd name="T27" fmla="*/ 96 h 100"/>
                    <a:gd name="T28" fmla="*/ 12 w 12"/>
                    <a:gd name="T29" fmla="*/ 32 h 100"/>
                    <a:gd name="T30" fmla="*/ 12 w 12"/>
                    <a:gd name="T31" fmla="*/ 4 h 100"/>
                    <a:gd name="T32" fmla="*/ 12 w 12"/>
                    <a:gd name="T33" fmla="*/ 4 h 100"/>
                    <a:gd name="T34" fmla="*/ 10 w 12"/>
                    <a:gd name="T35" fmla="*/ 0 h 100"/>
                    <a:gd name="T36" fmla="*/ 8 w 12"/>
                    <a:gd name="T37" fmla="*/ 0 h 100"/>
                    <a:gd name="T38" fmla="*/ 8 w 12"/>
                    <a:gd name="T39" fmla="*/ 0 h 10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2"/>
                    <a:gd name="T61" fmla="*/ 0 h 100"/>
                    <a:gd name="T62" fmla="*/ 12 w 12"/>
                    <a:gd name="T63" fmla="*/ 100 h 10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2" h="100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2" y="32"/>
                      </a:lnTo>
                      <a:lnTo>
                        <a:pt x="0" y="96"/>
                      </a:lnTo>
                      <a:lnTo>
                        <a:pt x="0" y="98"/>
                      </a:lnTo>
                      <a:lnTo>
                        <a:pt x="4" y="100"/>
                      </a:lnTo>
                      <a:lnTo>
                        <a:pt x="6" y="98"/>
                      </a:lnTo>
                      <a:lnTo>
                        <a:pt x="8" y="96"/>
                      </a:lnTo>
                      <a:lnTo>
                        <a:pt x="12" y="32"/>
                      </a:lnTo>
                      <a:lnTo>
                        <a:pt x="12" y="4"/>
                      </a:lnTo>
                      <a:lnTo>
                        <a:pt x="1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5361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21" name="Freeform 307"/>
                <p:cNvSpPr>
                  <a:spLocks/>
                </p:cNvSpPr>
                <p:nvPr/>
              </p:nvSpPr>
              <p:spPr bwMode="auto">
                <a:xfrm>
                  <a:off x="2553" y="2100"/>
                  <a:ext cx="188" cy="438"/>
                </a:xfrm>
                <a:custGeom>
                  <a:avLst/>
                  <a:gdLst>
                    <a:gd name="T0" fmla="*/ 146 w 188"/>
                    <a:gd name="T1" fmla="*/ 26 h 438"/>
                    <a:gd name="T2" fmla="*/ 146 w 188"/>
                    <a:gd name="T3" fmla="*/ 26 h 438"/>
                    <a:gd name="T4" fmla="*/ 146 w 188"/>
                    <a:gd name="T5" fmla="*/ 26 h 438"/>
                    <a:gd name="T6" fmla="*/ 146 w 188"/>
                    <a:gd name="T7" fmla="*/ 60 h 438"/>
                    <a:gd name="T8" fmla="*/ 146 w 188"/>
                    <a:gd name="T9" fmla="*/ 62 h 438"/>
                    <a:gd name="T10" fmla="*/ 154 w 188"/>
                    <a:gd name="T11" fmla="*/ 74 h 438"/>
                    <a:gd name="T12" fmla="*/ 172 w 188"/>
                    <a:gd name="T13" fmla="*/ 234 h 438"/>
                    <a:gd name="T14" fmla="*/ 172 w 188"/>
                    <a:gd name="T15" fmla="*/ 234 h 438"/>
                    <a:gd name="T16" fmla="*/ 176 w 188"/>
                    <a:gd name="T17" fmla="*/ 242 h 438"/>
                    <a:gd name="T18" fmla="*/ 172 w 188"/>
                    <a:gd name="T19" fmla="*/ 242 h 438"/>
                    <a:gd name="T20" fmla="*/ 170 w 188"/>
                    <a:gd name="T21" fmla="*/ 244 h 438"/>
                    <a:gd name="T22" fmla="*/ 166 w 188"/>
                    <a:gd name="T23" fmla="*/ 248 h 438"/>
                    <a:gd name="T24" fmla="*/ 164 w 188"/>
                    <a:gd name="T25" fmla="*/ 262 h 438"/>
                    <a:gd name="T26" fmla="*/ 158 w 188"/>
                    <a:gd name="T27" fmla="*/ 262 h 438"/>
                    <a:gd name="T28" fmla="*/ 154 w 188"/>
                    <a:gd name="T29" fmla="*/ 264 h 438"/>
                    <a:gd name="T30" fmla="*/ 2 w 188"/>
                    <a:gd name="T31" fmla="*/ 432 h 438"/>
                    <a:gd name="T32" fmla="*/ 0 w 188"/>
                    <a:gd name="T33" fmla="*/ 434 h 438"/>
                    <a:gd name="T34" fmla="*/ 2 w 188"/>
                    <a:gd name="T35" fmla="*/ 438 h 438"/>
                    <a:gd name="T36" fmla="*/ 8 w 188"/>
                    <a:gd name="T37" fmla="*/ 438 h 438"/>
                    <a:gd name="T38" fmla="*/ 160 w 188"/>
                    <a:gd name="T39" fmla="*/ 270 h 438"/>
                    <a:gd name="T40" fmla="*/ 168 w 188"/>
                    <a:gd name="T41" fmla="*/ 270 h 438"/>
                    <a:gd name="T42" fmla="*/ 172 w 188"/>
                    <a:gd name="T43" fmla="*/ 268 h 438"/>
                    <a:gd name="T44" fmla="*/ 172 w 188"/>
                    <a:gd name="T45" fmla="*/ 266 h 438"/>
                    <a:gd name="T46" fmla="*/ 174 w 188"/>
                    <a:gd name="T47" fmla="*/ 250 h 438"/>
                    <a:gd name="T48" fmla="*/ 182 w 188"/>
                    <a:gd name="T49" fmla="*/ 254 h 438"/>
                    <a:gd name="T50" fmla="*/ 188 w 188"/>
                    <a:gd name="T51" fmla="*/ 252 h 438"/>
                    <a:gd name="T52" fmla="*/ 188 w 188"/>
                    <a:gd name="T53" fmla="*/ 250 h 438"/>
                    <a:gd name="T54" fmla="*/ 188 w 188"/>
                    <a:gd name="T55" fmla="*/ 248 h 438"/>
                    <a:gd name="T56" fmla="*/ 180 w 188"/>
                    <a:gd name="T57" fmla="*/ 232 h 438"/>
                    <a:gd name="T58" fmla="*/ 162 w 188"/>
                    <a:gd name="T59" fmla="*/ 72 h 438"/>
                    <a:gd name="T60" fmla="*/ 162 w 188"/>
                    <a:gd name="T61" fmla="*/ 70 h 438"/>
                    <a:gd name="T62" fmla="*/ 154 w 188"/>
                    <a:gd name="T63" fmla="*/ 58 h 438"/>
                    <a:gd name="T64" fmla="*/ 156 w 188"/>
                    <a:gd name="T65" fmla="*/ 46 h 438"/>
                    <a:gd name="T66" fmla="*/ 154 w 188"/>
                    <a:gd name="T67" fmla="*/ 26 h 438"/>
                    <a:gd name="T68" fmla="*/ 160 w 188"/>
                    <a:gd name="T69" fmla="*/ 6 h 438"/>
                    <a:gd name="T70" fmla="*/ 160 w 188"/>
                    <a:gd name="T71" fmla="*/ 4 h 438"/>
                    <a:gd name="T72" fmla="*/ 158 w 188"/>
                    <a:gd name="T73" fmla="*/ 2 h 438"/>
                    <a:gd name="T74" fmla="*/ 156 w 188"/>
                    <a:gd name="T75" fmla="*/ 0 h 438"/>
                    <a:gd name="T76" fmla="*/ 152 w 188"/>
                    <a:gd name="T77" fmla="*/ 2 h 43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88"/>
                    <a:gd name="T118" fmla="*/ 0 h 438"/>
                    <a:gd name="T119" fmla="*/ 188 w 188"/>
                    <a:gd name="T120" fmla="*/ 438 h 43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88" h="438">
                      <a:moveTo>
                        <a:pt x="152" y="2"/>
                      </a:moveTo>
                      <a:lnTo>
                        <a:pt x="146" y="26"/>
                      </a:lnTo>
                      <a:lnTo>
                        <a:pt x="148" y="46"/>
                      </a:lnTo>
                      <a:lnTo>
                        <a:pt x="146" y="60"/>
                      </a:lnTo>
                      <a:lnTo>
                        <a:pt x="146" y="62"/>
                      </a:lnTo>
                      <a:lnTo>
                        <a:pt x="154" y="74"/>
                      </a:lnTo>
                      <a:lnTo>
                        <a:pt x="172" y="234"/>
                      </a:lnTo>
                      <a:lnTo>
                        <a:pt x="176" y="242"/>
                      </a:lnTo>
                      <a:lnTo>
                        <a:pt x="172" y="242"/>
                      </a:lnTo>
                      <a:lnTo>
                        <a:pt x="170" y="244"/>
                      </a:lnTo>
                      <a:lnTo>
                        <a:pt x="166" y="246"/>
                      </a:lnTo>
                      <a:lnTo>
                        <a:pt x="166" y="248"/>
                      </a:lnTo>
                      <a:lnTo>
                        <a:pt x="164" y="262"/>
                      </a:lnTo>
                      <a:lnTo>
                        <a:pt x="158" y="262"/>
                      </a:lnTo>
                      <a:lnTo>
                        <a:pt x="154" y="264"/>
                      </a:lnTo>
                      <a:lnTo>
                        <a:pt x="2" y="432"/>
                      </a:lnTo>
                      <a:lnTo>
                        <a:pt x="0" y="434"/>
                      </a:lnTo>
                      <a:lnTo>
                        <a:pt x="2" y="438"/>
                      </a:lnTo>
                      <a:lnTo>
                        <a:pt x="4" y="438"/>
                      </a:lnTo>
                      <a:lnTo>
                        <a:pt x="8" y="438"/>
                      </a:lnTo>
                      <a:lnTo>
                        <a:pt x="160" y="270"/>
                      </a:lnTo>
                      <a:lnTo>
                        <a:pt x="168" y="270"/>
                      </a:lnTo>
                      <a:lnTo>
                        <a:pt x="172" y="268"/>
                      </a:lnTo>
                      <a:lnTo>
                        <a:pt x="172" y="266"/>
                      </a:lnTo>
                      <a:lnTo>
                        <a:pt x="174" y="250"/>
                      </a:lnTo>
                      <a:lnTo>
                        <a:pt x="182" y="254"/>
                      </a:lnTo>
                      <a:lnTo>
                        <a:pt x="184" y="254"/>
                      </a:lnTo>
                      <a:lnTo>
                        <a:pt x="188" y="252"/>
                      </a:lnTo>
                      <a:lnTo>
                        <a:pt x="188" y="250"/>
                      </a:lnTo>
                      <a:lnTo>
                        <a:pt x="188" y="248"/>
                      </a:lnTo>
                      <a:lnTo>
                        <a:pt x="180" y="232"/>
                      </a:lnTo>
                      <a:lnTo>
                        <a:pt x="162" y="72"/>
                      </a:lnTo>
                      <a:lnTo>
                        <a:pt x="162" y="70"/>
                      </a:lnTo>
                      <a:lnTo>
                        <a:pt x="154" y="58"/>
                      </a:lnTo>
                      <a:lnTo>
                        <a:pt x="156" y="46"/>
                      </a:lnTo>
                      <a:lnTo>
                        <a:pt x="154" y="26"/>
                      </a:lnTo>
                      <a:lnTo>
                        <a:pt x="160" y="6"/>
                      </a:lnTo>
                      <a:lnTo>
                        <a:pt x="160" y="4"/>
                      </a:lnTo>
                      <a:lnTo>
                        <a:pt x="158" y="2"/>
                      </a:lnTo>
                      <a:lnTo>
                        <a:pt x="156" y="0"/>
                      </a:lnTo>
                      <a:lnTo>
                        <a:pt x="154" y="0"/>
                      </a:lnTo>
                      <a:lnTo>
                        <a:pt x="152" y="2"/>
                      </a:lnTo>
                      <a:close/>
                    </a:path>
                  </a:pathLst>
                </a:custGeom>
                <a:solidFill>
                  <a:srgbClr val="5361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22" name="Freeform 308"/>
                <p:cNvSpPr>
                  <a:spLocks/>
                </p:cNvSpPr>
                <p:nvPr/>
              </p:nvSpPr>
              <p:spPr bwMode="auto">
                <a:xfrm>
                  <a:off x="2489" y="2506"/>
                  <a:ext cx="140" cy="108"/>
                </a:xfrm>
                <a:custGeom>
                  <a:avLst/>
                  <a:gdLst>
                    <a:gd name="T0" fmla="*/ 104 w 140"/>
                    <a:gd name="T1" fmla="*/ 108 h 108"/>
                    <a:gd name="T2" fmla="*/ 0 w 140"/>
                    <a:gd name="T3" fmla="*/ 46 h 108"/>
                    <a:gd name="T4" fmla="*/ 46 w 140"/>
                    <a:gd name="T5" fmla="*/ 0 h 108"/>
                    <a:gd name="T6" fmla="*/ 46 w 140"/>
                    <a:gd name="T7" fmla="*/ 0 h 108"/>
                    <a:gd name="T8" fmla="*/ 70 w 140"/>
                    <a:gd name="T9" fmla="*/ 12 h 108"/>
                    <a:gd name="T10" fmla="*/ 94 w 140"/>
                    <a:gd name="T11" fmla="*/ 28 h 108"/>
                    <a:gd name="T12" fmla="*/ 140 w 140"/>
                    <a:gd name="T13" fmla="*/ 58 h 108"/>
                    <a:gd name="T14" fmla="*/ 104 w 140"/>
                    <a:gd name="T15" fmla="*/ 108 h 10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0"/>
                    <a:gd name="T25" fmla="*/ 0 h 108"/>
                    <a:gd name="T26" fmla="*/ 140 w 140"/>
                    <a:gd name="T27" fmla="*/ 108 h 10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0" h="108">
                      <a:moveTo>
                        <a:pt x="104" y="108"/>
                      </a:moveTo>
                      <a:lnTo>
                        <a:pt x="0" y="46"/>
                      </a:lnTo>
                      <a:lnTo>
                        <a:pt x="46" y="0"/>
                      </a:lnTo>
                      <a:lnTo>
                        <a:pt x="70" y="12"/>
                      </a:lnTo>
                      <a:lnTo>
                        <a:pt x="94" y="28"/>
                      </a:lnTo>
                      <a:lnTo>
                        <a:pt x="140" y="58"/>
                      </a:lnTo>
                      <a:lnTo>
                        <a:pt x="104" y="108"/>
                      </a:lnTo>
                      <a:close/>
                    </a:path>
                  </a:pathLst>
                </a:custGeom>
                <a:solidFill>
                  <a:srgbClr val="8290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23" name="Freeform 309"/>
                <p:cNvSpPr>
                  <a:spLocks/>
                </p:cNvSpPr>
                <p:nvPr/>
              </p:nvSpPr>
              <p:spPr bwMode="auto">
                <a:xfrm>
                  <a:off x="2661" y="1786"/>
                  <a:ext cx="286" cy="356"/>
                </a:xfrm>
                <a:custGeom>
                  <a:avLst/>
                  <a:gdLst>
                    <a:gd name="T0" fmla="*/ 66 w 286"/>
                    <a:gd name="T1" fmla="*/ 100 h 356"/>
                    <a:gd name="T2" fmla="*/ 66 w 286"/>
                    <a:gd name="T3" fmla="*/ 100 h 356"/>
                    <a:gd name="T4" fmla="*/ 78 w 286"/>
                    <a:gd name="T5" fmla="*/ 78 h 356"/>
                    <a:gd name="T6" fmla="*/ 94 w 286"/>
                    <a:gd name="T7" fmla="*/ 56 h 356"/>
                    <a:gd name="T8" fmla="*/ 108 w 286"/>
                    <a:gd name="T9" fmla="*/ 38 h 356"/>
                    <a:gd name="T10" fmla="*/ 118 w 286"/>
                    <a:gd name="T11" fmla="*/ 30 h 356"/>
                    <a:gd name="T12" fmla="*/ 118 w 286"/>
                    <a:gd name="T13" fmla="*/ 30 h 356"/>
                    <a:gd name="T14" fmla="*/ 138 w 286"/>
                    <a:gd name="T15" fmla="*/ 20 h 356"/>
                    <a:gd name="T16" fmla="*/ 160 w 286"/>
                    <a:gd name="T17" fmla="*/ 12 h 356"/>
                    <a:gd name="T18" fmla="*/ 178 w 286"/>
                    <a:gd name="T19" fmla="*/ 10 h 356"/>
                    <a:gd name="T20" fmla="*/ 194 w 286"/>
                    <a:gd name="T21" fmla="*/ 10 h 356"/>
                    <a:gd name="T22" fmla="*/ 194 w 286"/>
                    <a:gd name="T23" fmla="*/ 10 h 356"/>
                    <a:gd name="T24" fmla="*/ 204 w 286"/>
                    <a:gd name="T25" fmla="*/ 2 h 356"/>
                    <a:gd name="T26" fmla="*/ 212 w 286"/>
                    <a:gd name="T27" fmla="*/ 0 h 356"/>
                    <a:gd name="T28" fmla="*/ 216 w 286"/>
                    <a:gd name="T29" fmla="*/ 2 h 356"/>
                    <a:gd name="T30" fmla="*/ 218 w 286"/>
                    <a:gd name="T31" fmla="*/ 2 h 356"/>
                    <a:gd name="T32" fmla="*/ 218 w 286"/>
                    <a:gd name="T33" fmla="*/ 2 h 356"/>
                    <a:gd name="T34" fmla="*/ 230 w 286"/>
                    <a:gd name="T35" fmla="*/ 6 h 356"/>
                    <a:gd name="T36" fmla="*/ 242 w 286"/>
                    <a:gd name="T37" fmla="*/ 12 h 356"/>
                    <a:gd name="T38" fmla="*/ 262 w 286"/>
                    <a:gd name="T39" fmla="*/ 26 h 356"/>
                    <a:gd name="T40" fmla="*/ 276 w 286"/>
                    <a:gd name="T41" fmla="*/ 38 h 356"/>
                    <a:gd name="T42" fmla="*/ 282 w 286"/>
                    <a:gd name="T43" fmla="*/ 44 h 356"/>
                    <a:gd name="T44" fmla="*/ 282 w 286"/>
                    <a:gd name="T45" fmla="*/ 44 h 356"/>
                    <a:gd name="T46" fmla="*/ 284 w 286"/>
                    <a:gd name="T47" fmla="*/ 54 h 356"/>
                    <a:gd name="T48" fmla="*/ 284 w 286"/>
                    <a:gd name="T49" fmla="*/ 66 h 356"/>
                    <a:gd name="T50" fmla="*/ 284 w 286"/>
                    <a:gd name="T51" fmla="*/ 66 h 356"/>
                    <a:gd name="T52" fmla="*/ 286 w 286"/>
                    <a:gd name="T53" fmla="*/ 128 h 356"/>
                    <a:gd name="T54" fmla="*/ 192 w 286"/>
                    <a:gd name="T55" fmla="*/ 230 h 356"/>
                    <a:gd name="T56" fmla="*/ 192 w 286"/>
                    <a:gd name="T57" fmla="*/ 230 h 356"/>
                    <a:gd name="T58" fmla="*/ 158 w 286"/>
                    <a:gd name="T59" fmla="*/ 356 h 356"/>
                    <a:gd name="T60" fmla="*/ 136 w 286"/>
                    <a:gd name="T61" fmla="*/ 352 h 356"/>
                    <a:gd name="T62" fmla="*/ 148 w 286"/>
                    <a:gd name="T63" fmla="*/ 292 h 356"/>
                    <a:gd name="T64" fmla="*/ 106 w 286"/>
                    <a:gd name="T65" fmla="*/ 344 h 356"/>
                    <a:gd name="T66" fmla="*/ 0 w 286"/>
                    <a:gd name="T67" fmla="*/ 310 h 356"/>
                    <a:gd name="T68" fmla="*/ 0 w 286"/>
                    <a:gd name="T69" fmla="*/ 310 h 356"/>
                    <a:gd name="T70" fmla="*/ 6 w 286"/>
                    <a:gd name="T71" fmla="*/ 288 h 356"/>
                    <a:gd name="T72" fmla="*/ 20 w 286"/>
                    <a:gd name="T73" fmla="*/ 234 h 356"/>
                    <a:gd name="T74" fmla="*/ 40 w 286"/>
                    <a:gd name="T75" fmla="*/ 166 h 356"/>
                    <a:gd name="T76" fmla="*/ 52 w 286"/>
                    <a:gd name="T77" fmla="*/ 132 h 356"/>
                    <a:gd name="T78" fmla="*/ 66 w 286"/>
                    <a:gd name="T79" fmla="*/ 100 h 356"/>
                    <a:gd name="T80" fmla="*/ 66 w 286"/>
                    <a:gd name="T81" fmla="*/ 100 h 35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86"/>
                    <a:gd name="T124" fmla="*/ 0 h 356"/>
                    <a:gd name="T125" fmla="*/ 286 w 286"/>
                    <a:gd name="T126" fmla="*/ 356 h 35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86" h="356">
                      <a:moveTo>
                        <a:pt x="66" y="100"/>
                      </a:moveTo>
                      <a:lnTo>
                        <a:pt x="66" y="100"/>
                      </a:lnTo>
                      <a:lnTo>
                        <a:pt x="78" y="78"/>
                      </a:lnTo>
                      <a:lnTo>
                        <a:pt x="94" y="56"/>
                      </a:lnTo>
                      <a:lnTo>
                        <a:pt x="108" y="38"/>
                      </a:lnTo>
                      <a:lnTo>
                        <a:pt x="118" y="30"/>
                      </a:lnTo>
                      <a:lnTo>
                        <a:pt x="138" y="20"/>
                      </a:lnTo>
                      <a:lnTo>
                        <a:pt x="160" y="12"/>
                      </a:lnTo>
                      <a:lnTo>
                        <a:pt x="178" y="10"/>
                      </a:lnTo>
                      <a:lnTo>
                        <a:pt x="194" y="10"/>
                      </a:lnTo>
                      <a:lnTo>
                        <a:pt x="204" y="2"/>
                      </a:lnTo>
                      <a:lnTo>
                        <a:pt x="212" y="0"/>
                      </a:lnTo>
                      <a:lnTo>
                        <a:pt x="216" y="2"/>
                      </a:lnTo>
                      <a:lnTo>
                        <a:pt x="218" y="2"/>
                      </a:lnTo>
                      <a:lnTo>
                        <a:pt x="230" y="6"/>
                      </a:lnTo>
                      <a:lnTo>
                        <a:pt x="242" y="12"/>
                      </a:lnTo>
                      <a:lnTo>
                        <a:pt x="262" y="26"/>
                      </a:lnTo>
                      <a:lnTo>
                        <a:pt x="276" y="38"/>
                      </a:lnTo>
                      <a:lnTo>
                        <a:pt x="282" y="44"/>
                      </a:lnTo>
                      <a:lnTo>
                        <a:pt x="284" y="54"/>
                      </a:lnTo>
                      <a:lnTo>
                        <a:pt x="284" y="66"/>
                      </a:lnTo>
                      <a:lnTo>
                        <a:pt x="286" y="128"/>
                      </a:lnTo>
                      <a:lnTo>
                        <a:pt x="192" y="230"/>
                      </a:lnTo>
                      <a:lnTo>
                        <a:pt x="158" y="356"/>
                      </a:lnTo>
                      <a:lnTo>
                        <a:pt x="136" y="352"/>
                      </a:lnTo>
                      <a:lnTo>
                        <a:pt x="148" y="292"/>
                      </a:lnTo>
                      <a:lnTo>
                        <a:pt x="106" y="344"/>
                      </a:lnTo>
                      <a:lnTo>
                        <a:pt x="0" y="310"/>
                      </a:lnTo>
                      <a:lnTo>
                        <a:pt x="6" y="288"/>
                      </a:lnTo>
                      <a:lnTo>
                        <a:pt x="20" y="234"/>
                      </a:lnTo>
                      <a:lnTo>
                        <a:pt x="40" y="166"/>
                      </a:lnTo>
                      <a:lnTo>
                        <a:pt x="52" y="132"/>
                      </a:lnTo>
                      <a:lnTo>
                        <a:pt x="66" y="100"/>
                      </a:lnTo>
                      <a:close/>
                    </a:path>
                  </a:pathLst>
                </a:custGeom>
                <a:solidFill>
                  <a:srgbClr val="35386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24" name="Freeform 310"/>
                <p:cNvSpPr>
                  <a:spLocks/>
                </p:cNvSpPr>
                <p:nvPr/>
              </p:nvSpPr>
              <p:spPr bwMode="auto">
                <a:xfrm>
                  <a:off x="2807" y="1796"/>
                  <a:ext cx="54" cy="284"/>
                </a:xfrm>
                <a:custGeom>
                  <a:avLst/>
                  <a:gdLst>
                    <a:gd name="T0" fmla="*/ 50 w 54"/>
                    <a:gd name="T1" fmla="*/ 0 h 284"/>
                    <a:gd name="T2" fmla="*/ 8 w 54"/>
                    <a:gd name="T3" fmla="*/ 8 h 284"/>
                    <a:gd name="T4" fmla="*/ 8 w 54"/>
                    <a:gd name="T5" fmla="*/ 8 h 284"/>
                    <a:gd name="T6" fmla="*/ 6 w 54"/>
                    <a:gd name="T7" fmla="*/ 10 h 284"/>
                    <a:gd name="T8" fmla="*/ 6 w 54"/>
                    <a:gd name="T9" fmla="*/ 10 h 284"/>
                    <a:gd name="T10" fmla="*/ 6 w 54"/>
                    <a:gd name="T11" fmla="*/ 10 h 284"/>
                    <a:gd name="T12" fmla="*/ 6 w 54"/>
                    <a:gd name="T13" fmla="*/ 10 h 284"/>
                    <a:gd name="T14" fmla="*/ 6 w 54"/>
                    <a:gd name="T15" fmla="*/ 12 h 284"/>
                    <a:gd name="T16" fmla="*/ 6 w 54"/>
                    <a:gd name="T17" fmla="*/ 12 h 284"/>
                    <a:gd name="T18" fmla="*/ 46 w 54"/>
                    <a:gd name="T19" fmla="*/ 34 h 284"/>
                    <a:gd name="T20" fmla="*/ 46 w 54"/>
                    <a:gd name="T21" fmla="*/ 34 h 284"/>
                    <a:gd name="T22" fmla="*/ 34 w 54"/>
                    <a:gd name="T23" fmla="*/ 60 h 284"/>
                    <a:gd name="T24" fmla="*/ 34 w 54"/>
                    <a:gd name="T25" fmla="*/ 60 h 284"/>
                    <a:gd name="T26" fmla="*/ 34 w 54"/>
                    <a:gd name="T27" fmla="*/ 62 h 284"/>
                    <a:gd name="T28" fmla="*/ 34 w 54"/>
                    <a:gd name="T29" fmla="*/ 62 h 284"/>
                    <a:gd name="T30" fmla="*/ 36 w 54"/>
                    <a:gd name="T31" fmla="*/ 62 h 284"/>
                    <a:gd name="T32" fmla="*/ 36 w 54"/>
                    <a:gd name="T33" fmla="*/ 62 h 284"/>
                    <a:gd name="T34" fmla="*/ 38 w 54"/>
                    <a:gd name="T35" fmla="*/ 66 h 284"/>
                    <a:gd name="T36" fmla="*/ 44 w 54"/>
                    <a:gd name="T37" fmla="*/ 78 h 284"/>
                    <a:gd name="T38" fmla="*/ 50 w 54"/>
                    <a:gd name="T39" fmla="*/ 96 h 284"/>
                    <a:gd name="T40" fmla="*/ 50 w 54"/>
                    <a:gd name="T41" fmla="*/ 106 h 284"/>
                    <a:gd name="T42" fmla="*/ 50 w 54"/>
                    <a:gd name="T43" fmla="*/ 118 h 284"/>
                    <a:gd name="T44" fmla="*/ 50 w 54"/>
                    <a:gd name="T45" fmla="*/ 118 h 284"/>
                    <a:gd name="T46" fmla="*/ 50 w 54"/>
                    <a:gd name="T47" fmla="*/ 124 h 284"/>
                    <a:gd name="T48" fmla="*/ 50 w 54"/>
                    <a:gd name="T49" fmla="*/ 124 h 284"/>
                    <a:gd name="T50" fmla="*/ 0 w 54"/>
                    <a:gd name="T51" fmla="*/ 282 h 284"/>
                    <a:gd name="T52" fmla="*/ 0 w 54"/>
                    <a:gd name="T53" fmla="*/ 282 h 284"/>
                    <a:gd name="T54" fmla="*/ 0 w 54"/>
                    <a:gd name="T55" fmla="*/ 284 h 284"/>
                    <a:gd name="T56" fmla="*/ 0 w 54"/>
                    <a:gd name="T57" fmla="*/ 284 h 284"/>
                    <a:gd name="T58" fmla="*/ 0 w 54"/>
                    <a:gd name="T59" fmla="*/ 284 h 284"/>
                    <a:gd name="T60" fmla="*/ 2 w 54"/>
                    <a:gd name="T61" fmla="*/ 284 h 284"/>
                    <a:gd name="T62" fmla="*/ 4 w 54"/>
                    <a:gd name="T63" fmla="*/ 284 h 284"/>
                    <a:gd name="T64" fmla="*/ 54 w 54"/>
                    <a:gd name="T65" fmla="*/ 124 h 284"/>
                    <a:gd name="T66" fmla="*/ 54 w 54"/>
                    <a:gd name="T67" fmla="*/ 124 h 284"/>
                    <a:gd name="T68" fmla="*/ 54 w 54"/>
                    <a:gd name="T69" fmla="*/ 118 h 284"/>
                    <a:gd name="T70" fmla="*/ 54 w 54"/>
                    <a:gd name="T71" fmla="*/ 118 h 284"/>
                    <a:gd name="T72" fmla="*/ 54 w 54"/>
                    <a:gd name="T73" fmla="*/ 108 h 284"/>
                    <a:gd name="T74" fmla="*/ 54 w 54"/>
                    <a:gd name="T75" fmla="*/ 96 h 284"/>
                    <a:gd name="T76" fmla="*/ 50 w 54"/>
                    <a:gd name="T77" fmla="*/ 80 h 284"/>
                    <a:gd name="T78" fmla="*/ 44 w 54"/>
                    <a:gd name="T79" fmla="*/ 68 h 284"/>
                    <a:gd name="T80" fmla="*/ 40 w 54"/>
                    <a:gd name="T81" fmla="*/ 62 h 284"/>
                    <a:gd name="T82" fmla="*/ 40 w 54"/>
                    <a:gd name="T83" fmla="*/ 62 h 284"/>
                    <a:gd name="T84" fmla="*/ 50 w 54"/>
                    <a:gd name="T85" fmla="*/ 34 h 284"/>
                    <a:gd name="T86" fmla="*/ 50 w 54"/>
                    <a:gd name="T87" fmla="*/ 34 h 284"/>
                    <a:gd name="T88" fmla="*/ 50 w 54"/>
                    <a:gd name="T89" fmla="*/ 34 h 284"/>
                    <a:gd name="T90" fmla="*/ 50 w 54"/>
                    <a:gd name="T91" fmla="*/ 34 h 284"/>
                    <a:gd name="T92" fmla="*/ 50 w 54"/>
                    <a:gd name="T93" fmla="*/ 32 h 284"/>
                    <a:gd name="T94" fmla="*/ 50 w 54"/>
                    <a:gd name="T95" fmla="*/ 32 h 284"/>
                    <a:gd name="T96" fmla="*/ 14 w 54"/>
                    <a:gd name="T97" fmla="*/ 12 h 284"/>
                    <a:gd name="T98" fmla="*/ 14 w 54"/>
                    <a:gd name="T99" fmla="*/ 12 h 284"/>
                    <a:gd name="T100" fmla="*/ 50 w 54"/>
                    <a:gd name="T101" fmla="*/ 4 h 284"/>
                    <a:gd name="T102" fmla="*/ 50 w 54"/>
                    <a:gd name="T103" fmla="*/ 4 h 284"/>
                    <a:gd name="T104" fmla="*/ 52 w 54"/>
                    <a:gd name="T105" fmla="*/ 2 h 284"/>
                    <a:gd name="T106" fmla="*/ 52 w 54"/>
                    <a:gd name="T107" fmla="*/ 2 h 284"/>
                    <a:gd name="T108" fmla="*/ 52 w 54"/>
                    <a:gd name="T109" fmla="*/ 2 h 284"/>
                    <a:gd name="T110" fmla="*/ 52 w 54"/>
                    <a:gd name="T111" fmla="*/ 2 h 284"/>
                    <a:gd name="T112" fmla="*/ 52 w 54"/>
                    <a:gd name="T113" fmla="*/ 0 h 284"/>
                    <a:gd name="T114" fmla="*/ 50 w 54"/>
                    <a:gd name="T115" fmla="*/ 0 h 284"/>
                    <a:gd name="T116" fmla="*/ 50 w 54"/>
                    <a:gd name="T117" fmla="*/ 0 h 28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4"/>
                    <a:gd name="T178" fmla="*/ 0 h 284"/>
                    <a:gd name="T179" fmla="*/ 54 w 54"/>
                    <a:gd name="T180" fmla="*/ 284 h 28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4" h="284">
                      <a:moveTo>
                        <a:pt x="50" y="0"/>
                      </a:moveTo>
                      <a:lnTo>
                        <a:pt x="8" y="8"/>
                      </a:lnTo>
                      <a:lnTo>
                        <a:pt x="6" y="10"/>
                      </a:lnTo>
                      <a:lnTo>
                        <a:pt x="6" y="12"/>
                      </a:lnTo>
                      <a:lnTo>
                        <a:pt x="46" y="34"/>
                      </a:lnTo>
                      <a:lnTo>
                        <a:pt x="34" y="60"/>
                      </a:lnTo>
                      <a:lnTo>
                        <a:pt x="34" y="62"/>
                      </a:lnTo>
                      <a:lnTo>
                        <a:pt x="36" y="62"/>
                      </a:lnTo>
                      <a:lnTo>
                        <a:pt x="38" y="66"/>
                      </a:lnTo>
                      <a:lnTo>
                        <a:pt x="44" y="78"/>
                      </a:lnTo>
                      <a:lnTo>
                        <a:pt x="50" y="96"/>
                      </a:lnTo>
                      <a:lnTo>
                        <a:pt x="50" y="106"/>
                      </a:lnTo>
                      <a:lnTo>
                        <a:pt x="50" y="118"/>
                      </a:lnTo>
                      <a:lnTo>
                        <a:pt x="50" y="124"/>
                      </a:lnTo>
                      <a:lnTo>
                        <a:pt x="0" y="282"/>
                      </a:lnTo>
                      <a:lnTo>
                        <a:pt x="0" y="284"/>
                      </a:lnTo>
                      <a:lnTo>
                        <a:pt x="2" y="284"/>
                      </a:lnTo>
                      <a:lnTo>
                        <a:pt x="4" y="284"/>
                      </a:lnTo>
                      <a:lnTo>
                        <a:pt x="54" y="124"/>
                      </a:lnTo>
                      <a:lnTo>
                        <a:pt x="54" y="118"/>
                      </a:lnTo>
                      <a:lnTo>
                        <a:pt x="54" y="108"/>
                      </a:lnTo>
                      <a:lnTo>
                        <a:pt x="54" y="96"/>
                      </a:lnTo>
                      <a:lnTo>
                        <a:pt x="50" y="80"/>
                      </a:lnTo>
                      <a:lnTo>
                        <a:pt x="44" y="68"/>
                      </a:lnTo>
                      <a:lnTo>
                        <a:pt x="40" y="62"/>
                      </a:lnTo>
                      <a:lnTo>
                        <a:pt x="50" y="34"/>
                      </a:lnTo>
                      <a:lnTo>
                        <a:pt x="50" y="32"/>
                      </a:lnTo>
                      <a:lnTo>
                        <a:pt x="14" y="12"/>
                      </a:lnTo>
                      <a:lnTo>
                        <a:pt x="50" y="4"/>
                      </a:lnTo>
                      <a:lnTo>
                        <a:pt x="52" y="2"/>
                      </a:lnTo>
                      <a:lnTo>
                        <a:pt x="52" y="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282A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25" name="Freeform 311"/>
                <p:cNvSpPr>
                  <a:spLocks/>
                </p:cNvSpPr>
                <p:nvPr/>
              </p:nvSpPr>
              <p:spPr bwMode="auto">
                <a:xfrm>
                  <a:off x="2783" y="1928"/>
                  <a:ext cx="316" cy="200"/>
                </a:xfrm>
                <a:custGeom>
                  <a:avLst/>
                  <a:gdLst>
                    <a:gd name="T0" fmla="*/ 0 w 316"/>
                    <a:gd name="T1" fmla="*/ 20 h 200"/>
                    <a:gd name="T2" fmla="*/ 0 w 316"/>
                    <a:gd name="T3" fmla="*/ 20 h 200"/>
                    <a:gd name="T4" fmla="*/ 8 w 316"/>
                    <a:gd name="T5" fmla="*/ 14 h 200"/>
                    <a:gd name="T6" fmla="*/ 26 w 316"/>
                    <a:gd name="T7" fmla="*/ 6 h 200"/>
                    <a:gd name="T8" fmla="*/ 38 w 316"/>
                    <a:gd name="T9" fmla="*/ 2 h 200"/>
                    <a:gd name="T10" fmla="*/ 50 w 316"/>
                    <a:gd name="T11" fmla="*/ 0 h 200"/>
                    <a:gd name="T12" fmla="*/ 62 w 316"/>
                    <a:gd name="T13" fmla="*/ 2 h 200"/>
                    <a:gd name="T14" fmla="*/ 66 w 316"/>
                    <a:gd name="T15" fmla="*/ 4 h 200"/>
                    <a:gd name="T16" fmla="*/ 72 w 316"/>
                    <a:gd name="T17" fmla="*/ 6 h 200"/>
                    <a:gd name="T18" fmla="*/ 154 w 316"/>
                    <a:gd name="T19" fmla="*/ 94 h 200"/>
                    <a:gd name="T20" fmla="*/ 250 w 316"/>
                    <a:gd name="T21" fmla="*/ 152 h 200"/>
                    <a:gd name="T22" fmla="*/ 286 w 316"/>
                    <a:gd name="T23" fmla="*/ 156 h 200"/>
                    <a:gd name="T24" fmla="*/ 302 w 316"/>
                    <a:gd name="T25" fmla="*/ 166 h 200"/>
                    <a:gd name="T26" fmla="*/ 316 w 316"/>
                    <a:gd name="T27" fmla="*/ 186 h 200"/>
                    <a:gd name="T28" fmla="*/ 316 w 316"/>
                    <a:gd name="T29" fmla="*/ 186 h 200"/>
                    <a:gd name="T30" fmla="*/ 310 w 316"/>
                    <a:gd name="T31" fmla="*/ 192 h 200"/>
                    <a:gd name="T32" fmla="*/ 304 w 316"/>
                    <a:gd name="T33" fmla="*/ 198 h 200"/>
                    <a:gd name="T34" fmla="*/ 304 w 316"/>
                    <a:gd name="T35" fmla="*/ 198 h 200"/>
                    <a:gd name="T36" fmla="*/ 302 w 316"/>
                    <a:gd name="T37" fmla="*/ 200 h 200"/>
                    <a:gd name="T38" fmla="*/ 298 w 316"/>
                    <a:gd name="T39" fmla="*/ 200 h 200"/>
                    <a:gd name="T40" fmla="*/ 294 w 316"/>
                    <a:gd name="T41" fmla="*/ 198 h 200"/>
                    <a:gd name="T42" fmla="*/ 290 w 316"/>
                    <a:gd name="T43" fmla="*/ 186 h 200"/>
                    <a:gd name="T44" fmla="*/ 276 w 316"/>
                    <a:gd name="T45" fmla="*/ 174 h 200"/>
                    <a:gd name="T46" fmla="*/ 276 w 316"/>
                    <a:gd name="T47" fmla="*/ 174 h 200"/>
                    <a:gd name="T48" fmla="*/ 258 w 316"/>
                    <a:gd name="T49" fmla="*/ 178 h 200"/>
                    <a:gd name="T50" fmla="*/ 234 w 316"/>
                    <a:gd name="T51" fmla="*/ 182 h 200"/>
                    <a:gd name="T52" fmla="*/ 234 w 316"/>
                    <a:gd name="T53" fmla="*/ 182 h 200"/>
                    <a:gd name="T54" fmla="*/ 230 w 316"/>
                    <a:gd name="T55" fmla="*/ 180 h 200"/>
                    <a:gd name="T56" fmla="*/ 224 w 316"/>
                    <a:gd name="T57" fmla="*/ 176 h 200"/>
                    <a:gd name="T58" fmla="*/ 218 w 316"/>
                    <a:gd name="T59" fmla="*/ 168 h 200"/>
                    <a:gd name="T60" fmla="*/ 92 w 316"/>
                    <a:gd name="T61" fmla="*/ 102 h 200"/>
                    <a:gd name="T62" fmla="*/ 0 w 316"/>
                    <a:gd name="T63" fmla="*/ 20 h 20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16"/>
                    <a:gd name="T97" fmla="*/ 0 h 200"/>
                    <a:gd name="T98" fmla="*/ 316 w 316"/>
                    <a:gd name="T99" fmla="*/ 200 h 20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16" h="200">
                      <a:moveTo>
                        <a:pt x="0" y="20"/>
                      </a:moveTo>
                      <a:lnTo>
                        <a:pt x="0" y="20"/>
                      </a:lnTo>
                      <a:lnTo>
                        <a:pt x="8" y="14"/>
                      </a:lnTo>
                      <a:lnTo>
                        <a:pt x="26" y="6"/>
                      </a:lnTo>
                      <a:lnTo>
                        <a:pt x="38" y="2"/>
                      </a:lnTo>
                      <a:lnTo>
                        <a:pt x="50" y="0"/>
                      </a:lnTo>
                      <a:lnTo>
                        <a:pt x="62" y="2"/>
                      </a:lnTo>
                      <a:lnTo>
                        <a:pt x="66" y="4"/>
                      </a:lnTo>
                      <a:lnTo>
                        <a:pt x="72" y="6"/>
                      </a:lnTo>
                      <a:lnTo>
                        <a:pt x="154" y="94"/>
                      </a:lnTo>
                      <a:lnTo>
                        <a:pt x="250" y="152"/>
                      </a:lnTo>
                      <a:lnTo>
                        <a:pt x="286" y="156"/>
                      </a:lnTo>
                      <a:lnTo>
                        <a:pt x="302" y="166"/>
                      </a:lnTo>
                      <a:lnTo>
                        <a:pt x="316" y="186"/>
                      </a:lnTo>
                      <a:lnTo>
                        <a:pt x="310" y="192"/>
                      </a:lnTo>
                      <a:lnTo>
                        <a:pt x="304" y="198"/>
                      </a:lnTo>
                      <a:lnTo>
                        <a:pt x="302" y="200"/>
                      </a:lnTo>
                      <a:lnTo>
                        <a:pt x="298" y="200"/>
                      </a:lnTo>
                      <a:lnTo>
                        <a:pt x="294" y="198"/>
                      </a:lnTo>
                      <a:lnTo>
                        <a:pt x="290" y="186"/>
                      </a:lnTo>
                      <a:lnTo>
                        <a:pt x="276" y="174"/>
                      </a:lnTo>
                      <a:lnTo>
                        <a:pt x="258" y="178"/>
                      </a:lnTo>
                      <a:lnTo>
                        <a:pt x="234" y="182"/>
                      </a:lnTo>
                      <a:lnTo>
                        <a:pt x="230" y="180"/>
                      </a:lnTo>
                      <a:lnTo>
                        <a:pt x="224" y="176"/>
                      </a:lnTo>
                      <a:lnTo>
                        <a:pt x="218" y="168"/>
                      </a:lnTo>
                      <a:lnTo>
                        <a:pt x="92" y="102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AC8D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26" name="Freeform 312"/>
                <p:cNvSpPr>
                  <a:spLocks/>
                </p:cNvSpPr>
                <p:nvPr/>
              </p:nvSpPr>
              <p:spPr bwMode="auto">
                <a:xfrm>
                  <a:off x="3033" y="2098"/>
                  <a:ext cx="44" cy="42"/>
                </a:xfrm>
                <a:custGeom>
                  <a:avLst/>
                  <a:gdLst>
                    <a:gd name="T0" fmla="*/ 44 w 44"/>
                    <a:gd name="T1" fmla="*/ 22 h 42"/>
                    <a:gd name="T2" fmla="*/ 44 w 44"/>
                    <a:gd name="T3" fmla="*/ 22 h 42"/>
                    <a:gd name="T4" fmla="*/ 42 w 44"/>
                    <a:gd name="T5" fmla="*/ 30 h 42"/>
                    <a:gd name="T6" fmla="*/ 36 w 44"/>
                    <a:gd name="T7" fmla="*/ 38 h 42"/>
                    <a:gd name="T8" fmla="*/ 28 w 44"/>
                    <a:gd name="T9" fmla="*/ 42 h 42"/>
                    <a:gd name="T10" fmla="*/ 20 w 44"/>
                    <a:gd name="T11" fmla="*/ 42 h 42"/>
                    <a:gd name="T12" fmla="*/ 20 w 44"/>
                    <a:gd name="T13" fmla="*/ 42 h 42"/>
                    <a:gd name="T14" fmla="*/ 12 w 44"/>
                    <a:gd name="T15" fmla="*/ 40 h 42"/>
                    <a:gd name="T16" fmla="*/ 6 w 44"/>
                    <a:gd name="T17" fmla="*/ 34 h 42"/>
                    <a:gd name="T18" fmla="*/ 2 w 44"/>
                    <a:gd name="T19" fmla="*/ 28 h 42"/>
                    <a:gd name="T20" fmla="*/ 0 w 44"/>
                    <a:gd name="T21" fmla="*/ 18 h 42"/>
                    <a:gd name="T22" fmla="*/ 0 w 44"/>
                    <a:gd name="T23" fmla="*/ 18 h 42"/>
                    <a:gd name="T24" fmla="*/ 4 w 44"/>
                    <a:gd name="T25" fmla="*/ 10 h 42"/>
                    <a:gd name="T26" fmla="*/ 8 w 44"/>
                    <a:gd name="T27" fmla="*/ 4 h 42"/>
                    <a:gd name="T28" fmla="*/ 16 w 44"/>
                    <a:gd name="T29" fmla="*/ 0 h 42"/>
                    <a:gd name="T30" fmla="*/ 24 w 44"/>
                    <a:gd name="T31" fmla="*/ 0 h 42"/>
                    <a:gd name="T32" fmla="*/ 24 w 44"/>
                    <a:gd name="T33" fmla="*/ 0 h 42"/>
                    <a:gd name="T34" fmla="*/ 32 w 44"/>
                    <a:gd name="T35" fmla="*/ 2 h 42"/>
                    <a:gd name="T36" fmla="*/ 38 w 44"/>
                    <a:gd name="T37" fmla="*/ 6 h 42"/>
                    <a:gd name="T38" fmla="*/ 42 w 44"/>
                    <a:gd name="T39" fmla="*/ 14 h 42"/>
                    <a:gd name="T40" fmla="*/ 44 w 44"/>
                    <a:gd name="T41" fmla="*/ 22 h 42"/>
                    <a:gd name="T42" fmla="*/ 44 w 44"/>
                    <a:gd name="T43" fmla="*/ 22 h 4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4"/>
                    <a:gd name="T67" fmla="*/ 0 h 42"/>
                    <a:gd name="T68" fmla="*/ 44 w 44"/>
                    <a:gd name="T69" fmla="*/ 42 h 4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4" h="42">
                      <a:moveTo>
                        <a:pt x="44" y="22"/>
                      </a:moveTo>
                      <a:lnTo>
                        <a:pt x="44" y="22"/>
                      </a:lnTo>
                      <a:lnTo>
                        <a:pt x="42" y="30"/>
                      </a:lnTo>
                      <a:lnTo>
                        <a:pt x="36" y="38"/>
                      </a:lnTo>
                      <a:lnTo>
                        <a:pt x="28" y="42"/>
                      </a:lnTo>
                      <a:lnTo>
                        <a:pt x="20" y="42"/>
                      </a:lnTo>
                      <a:lnTo>
                        <a:pt x="12" y="40"/>
                      </a:lnTo>
                      <a:lnTo>
                        <a:pt x="6" y="34"/>
                      </a:lnTo>
                      <a:lnTo>
                        <a:pt x="2" y="28"/>
                      </a:lnTo>
                      <a:lnTo>
                        <a:pt x="0" y="18"/>
                      </a:lnTo>
                      <a:lnTo>
                        <a:pt x="4" y="10"/>
                      </a:lnTo>
                      <a:lnTo>
                        <a:pt x="8" y="4"/>
                      </a:lnTo>
                      <a:lnTo>
                        <a:pt x="16" y="0"/>
                      </a:lnTo>
                      <a:lnTo>
                        <a:pt x="24" y="0"/>
                      </a:lnTo>
                      <a:lnTo>
                        <a:pt x="32" y="2"/>
                      </a:lnTo>
                      <a:lnTo>
                        <a:pt x="38" y="6"/>
                      </a:lnTo>
                      <a:lnTo>
                        <a:pt x="42" y="14"/>
                      </a:lnTo>
                      <a:lnTo>
                        <a:pt x="44" y="22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27" name="Freeform 313"/>
                <p:cNvSpPr>
                  <a:spLocks/>
                </p:cNvSpPr>
                <p:nvPr/>
              </p:nvSpPr>
              <p:spPr bwMode="auto">
                <a:xfrm>
                  <a:off x="2855" y="1716"/>
                  <a:ext cx="24" cy="50"/>
                </a:xfrm>
                <a:custGeom>
                  <a:avLst/>
                  <a:gdLst>
                    <a:gd name="T0" fmla="*/ 6 w 24"/>
                    <a:gd name="T1" fmla="*/ 0 h 50"/>
                    <a:gd name="T2" fmla="*/ 0 w 24"/>
                    <a:gd name="T3" fmla="*/ 50 h 50"/>
                    <a:gd name="T4" fmla="*/ 0 w 24"/>
                    <a:gd name="T5" fmla="*/ 50 h 50"/>
                    <a:gd name="T6" fmla="*/ 4 w 24"/>
                    <a:gd name="T7" fmla="*/ 48 h 50"/>
                    <a:gd name="T8" fmla="*/ 8 w 24"/>
                    <a:gd name="T9" fmla="*/ 46 h 50"/>
                    <a:gd name="T10" fmla="*/ 14 w 24"/>
                    <a:gd name="T11" fmla="*/ 46 h 50"/>
                    <a:gd name="T12" fmla="*/ 24 w 24"/>
                    <a:gd name="T13" fmla="*/ 4 h 50"/>
                    <a:gd name="T14" fmla="*/ 6 w 24"/>
                    <a:gd name="T15" fmla="*/ 0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"/>
                    <a:gd name="T25" fmla="*/ 0 h 50"/>
                    <a:gd name="T26" fmla="*/ 24 w 24"/>
                    <a:gd name="T27" fmla="*/ 50 h 5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" h="50">
                      <a:moveTo>
                        <a:pt x="6" y="0"/>
                      </a:moveTo>
                      <a:lnTo>
                        <a:pt x="0" y="50"/>
                      </a:lnTo>
                      <a:lnTo>
                        <a:pt x="4" y="48"/>
                      </a:lnTo>
                      <a:lnTo>
                        <a:pt x="8" y="46"/>
                      </a:lnTo>
                      <a:lnTo>
                        <a:pt x="14" y="46"/>
                      </a:lnTo>
                      <a:lnTo>
                        <a:pt x="24" y="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6091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28" name="Freeform 314"/>
                <p:cNvSpPr>
                  <a:spLocks/>
                </p:cNvSpPr>
                <p:nvPr/>
              </p:nvSpPr>
              <p:spPr bwMode="auto">
                <a:xfrm>
                  <a:off x="2855" y="1716"/>
                  <a:ext cx="40" cy="68"/>
                </a:xfrm>
                <a:custGeom>
                  <a:avLst/>
                  <a:gdLst>
                    <a:gd name="T0" fmla="*/ 14 w 40"/>
                    <a:gd name="T1" fmla="*/ 0 h 68"/>
                    <a:gd name="T2" fmla="*/ 14 w 40"/>
                    <a:gd name="T3" fmla="*/ 0 h 68"/>
                    <a:gd name="T4" fmla="*/ 18 w 40"/>
                    <a:gd name="T5" fmla="*/ 6 h 68"/>
                    <a:gd name="T6" fmla="*/ 20 w 40"/>
                    <a:gd name="T7" fmla="*/ 10 h 68"/>
                    <a:gd name="T8" fmla="*/ 18 w 40"/>
                    <a:gd name="T9" fmla="*/ 16 h 68"/>
                    <a:gd name="T10" fmla="*/ 12 w 40"/>
                    <a:gd name="T11" fmla="*/ 44 h 68"/>
                    <a:gd name="T12" fmla="*/ 12 w 40"/>
                    <a:gd name="T13" fmla="*/ 44 h 68"/>
                    <a:gd name="T14" fmla="*/ 6 w 40"/>
                    <a:gd name="T15" fmla="*/ 46 h 68"/>
                    <a:gd name="T16" fmla="*/ 2 w 40"/>
                    <a:gd name="T17" fmla="*/ 46 h 68"/>
                    <a:gd name="T18" fmla="*/ 0 w 40"/>
                    <a:gd name="T19" fmla="*/ 50 h 68"/>
                    <a:gd name="T20" fmla="*/ 0 w 40"/>
                    <a:gd name="T21" fmla="*/ 50 h 68"/>
                    <a:gd name="T22" fmla="*/ 0 w 40"/>
                    <a:gd name="T23" fmla="*/ 54 h 68"/>
                    <a:gd name="T24" fmla="*/ 4 w 40"/>
                    <a:gd name="T25" fmla="*/ 58 h 68"/>
                    <a:gd name="T26" fmla="*/ 12 w 40"/>
                    <a:gd name="T27" fmla="*/ 64 h 68"/>
                    <a:gd name="T28" fmla="*/ 26 w 40"/>
                    <a:gd name="T29" fmla="*/ 68 h 68"/>
                    <a:gd name="T30" fmla="*/ 40 w 40"/>
                    <a:gd name="T31" fmla="*/ 4 h 68"/>
                    <a:gd name="T32" fmla="*/ 14 w 40"/>
                    <a:gd name="T33" fmla="*/ 0 h 6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0"/>
                    <a:gd name="T52" fmla="*/ 0 h 68"/>
                    <a:gd name="T53" fmla="*/ 40 w 40"/>
                    <a:gd name="T54" fmla="*/ 68 h 6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0" h="68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18" y="6"/>
                      </a:lnTo>
                      <a:lnTo>
                        <a:pt x="20" y="10"/>
                      </a:lnTo>
                      <a:lnTo>
                        <a:pt x="18" y="16"/>
                      </a:lnTo>
                      <a:lnTo>
                        <a:pt x="12" y="44"/>
                      </a:lnTo>
                      <a:lnTo>
                        <a:pt x="6" y="46"/>
                      </a:lnTo>
                      <a:lnTo>
                        <a:pt x="2" y="46"/>
                      </a:lnTo>
                      <a:lnTo>
                        <a:pt x="0" y="50"/>
                      </a:lnTo>
                      <a:lnTo>
                        <a:pt x="0" y="54"/>
                      </a:lnTo>
                      <a:lnTo>
                        <a:pt x="4" y="58"/>
                      </a:lnTo>
                      <a:lnTo>
                        <a:pt x="12" y="64"/>
                      </a:lnTo>
                      <a:lnTo>
                        <a:pt x="26" y="68"/>
                      </a:lnTo>
                      <a:lnTo>
                        <a:pt x="40" y="4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44000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29" name="Freeform 315"/>
                <p:cNvSpPr>
                  <a:spLocks/>
                </p:cNvSpPr>
                <p:nvPr/>
              </p:nvSpPr>
              <p:spPr bwMode="auto">
                <a:xfrm>
                  <a:off x="2863" y="1742"/>
                  <a:ext cx="94" cy="172"/>
                </a:xfrm>
                <a:custGeom>
                  <a:avLst/>
                  <a:gdLst>
                    <a:gd name="T0" fmla="*/ 94 w 94"/>
                    <a:gd name="T1" fmla="*/ 34 h 172"/>
                    <a:gd name="T2" fmla="*/ 60 w 94"/>
                    <a:gd name="T3" fmla="*/ 0 h 172"/>
                    <a:gd name="T4" fmla="*/ 10 w 94"/>
                    <a:gd name="T5" fmla="*/ 56 h 172"/>
                    <a:gd name="T6" fmla="*/ 0 w 94"/>
                    <a:gd name="T7" fmla="*/ 172 h 172"/>
                    <a:gd name="T8" fmla="*/ 56 w 94"/>
                    <a:gd name="T9" fmla="*/ 112 h 172"/>
                    <a:gd name="T10" fmla="*/ 56 w 94"/>
                    <a:gd name="T11" fmla="*/ 112 h 172"/>
                    <a:gd name="T12" fmla="*/ 62 w 94"/>
                    <a:gd name="T13" fmla="*/ 104 h 172"/>
                    <a:gd name="T14" fmla="*/ 74 w 94"/>
                    <a:gd name="T15" fmla="*/ 86 h 172"/>
                    <a:gd name="T16" fmla="*/ 86 w 94"/>
                    <a:gd name="T17" fmla="*/ 62 h 172"/>
                    <a:gd name="T18" fmla="*/ 90 w 94"/>
                    <a:gd name="T19" fmla="*/ 48 h 172"/>
                    <a:gd name="T20" fmla="*/ 94 w 94"/>
                    <a:gd name="T21" fmla="*/ 34 h 172"/>
                    <a:gd name="T22" fmla="*/ 94 w 94"/>
                    <a:gd name="T23" fmla="*/ 34 h 17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4"/>
                    <a:gd name="T37" fmla="*/ 0 h 172"/>
                    <a:gd name="T38" fmla="*/ 94 w 94"/>
                    <a:gd name="T39" fmla="*/ 172 h 17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4" h="172">
                      <a:moveTo>
                        <a:pt x="94" y="34"/>
                      </a:moveTo>
                      <a:lnTo>
                        <a:pt x="60" y="0"/>
                      </a:lnTo>
                      <a:lnTo>
                        <a:pt x="10" y="56"/>
                      </a:lnTo>
                      <a:lnTo>
                        <a:pt x="0" y="172"/>
                      </a:lnTo>
                      <a:lnTo>
                        <a:pt x="56" y="112"/>
                      </a:lnTo>
                      <a:lnTo>
                        <a:pt x="62" y="104"/>
                      </a:lnTo>
                      <a:lnTo>
                        <a:pt x="74" y="86"/>
                      </a:lnTo>
                      <a:lnTo>
                        <a:pt x="86" y="62"/>
                      </a:lnTo>
                      <a:lnTo>
                        <a:pt x="90" y="48"/>
                      </a:lnTo>
                      <a:lnTo>
                        <a:pt x="94" y="34"/>
                      </a:lnTo>
                      <a:close/>
                    </a:path>
                  </a:pathLst>
                </a:custGeom>
                <a:solidFill>
                  <a:srgbClr val="846C4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30" name="Freeform 316"/>
                <p:cNvSpPr>
                  <a:spLocks/>
                </p:cNvSpPr>
                <p:nvPr/>
              </p:nvSpPr>
              <p:spPr bwMode="auto">
                <a:xfrm>
                  <a:off x="2871" y="1688"/>
                  <a:ext cx="106" cy="130"/>
                </a:xfrm>
                <a:custGeom>
                  <a:avLst/>
                  <a:gdLst>
                    <a:gd name="T0" fmla="*/ 2 w 106"/>
                    <a:gd name="T1" fmla="*/ 76 h 130"/>
                    <a:gd name="T2" fmla="*/ 2 w 106"/>
                    <a:gd name="T3" fmla="*/ 76 h 130"/>
                    <a:gd name="T4" fmla="*/ 0 w 106"/>
                    <a:gd name="T5" fmla="*/ 72 h 130"/>
                    <a:gd name="T6" fmla="*/ 2 w 106"/>
                    <a:gd name="T7" fmla="*/ 66 h 130"/>
                    <a:gd name="T8" fmla="*/ 4 w 106"/>
                    <a:gd name="T9" fmla="*/ 54 h 130"/>
                    <a:gd name="T10" fmla="*/ 4 w 106"/>
                    <a:gd name="T11" fmla="*/ 54 h 130"/>
                    <a:gd name="T12" fmla="*/ 10 w 106"/>
                    <a:gd name="T13" fmla="*/ 42 h 130"/>
                    <a:gd name="T14" fmla="*/ 10 w 106"/>
                    <a:gd name="T15" fmla="*/ 34 h 130"/>
                    <a:gd name="T16" fmla="*/ 8 w 106"/>
                    <a:gd name="T17" fmla="*/ 30 h 130"/>
                    <a:gd name="T18" fmla="*/ 8 w 106"/>
                    <a:gd name="T19" fmla="*/ 28 h 130"/>
                    <a:gd name="T20" fmla="*/ 8 w 106"/>
                    <a:gd name="T21" fmla="*/ 28 h 130"/>
                    <a:gd name="T22" fmla="*/ 10 w 106"/>
                    <a:gd name="T23" fmla="*/ 22 h 130"/>
                    <a:gd name="T24" fmla="*/ 14 w 106"/>
                    <a:gd name="T25" fmla="*/ 16 h 130"/>
                    <a:gd name="T26" fmla="*/ 18 w 106"/>
                    <a:gd name="T27" fmla="*/ 10 h 130"/>
                    <a:gd name="T28" fmla="*/ 18 w 106"/>
                    <a:gd name="T29" fmla="*/ 10 h 130"/>
                    <a:gd name="T30" fmla="*/ 30 w 106"/>
                    <a:gd name="T31" fmla="*/ 6 h 130"/>
                    <a:gd name="T32" fmla="*/ 42 w 106"/>
                    <a:gd name="T33" fmla="*/ 0 h 130"/>
                    <a:gd name="T34" fmla="*/ 58 w 106"/>
                    <a:gd name="T35" fmla="*/ 0 h 130"/>
                    <a:gd name="T36" fmla="*/ 66 w 106"/>
                    <a:gd name="T37" fmla="*/ 0 h 130"/>
                    <a:gd name="T38" fmla="*/ 76 w 106"/>
                    <a:gd name="T39" fmla="*/ 4 h 130"/>
                    <a:gd name="T40" fmla="*/ 76 w 106"/>
                    <a:gd name="T41" fmla="*/ 4 h 130"/>
                    <a:gd name="T42" fmla="*/ 88 w 106"/>
                    <a:gd name="T43" fmla="*/ 10 h 130"/>
                    <a:gd name="T44" fmla="*/ 94 w 106"/>
                    <a:gd name="T45" fmla="*/ 14 h 130"/>
                    <a:gd name="T46" fmla="*/ 98 w 106"/>
                    <a:gd name="T47" fmla="*/ 20 h 130"/>
                    <a:gd name="T48" fmla="*/ 102 w 106"/>
                    <a:gd name="T49" fmla="*/ 28 h 130"/>
                    <a:gd name="T50" fmla="*/ 104 w 106"/>
                    <a:gd name="T51" fmla="*/ 36 h 130"/>
                    <a:gd name="T52" fmla="*/ 106 w 106"/>
                    <a:gd name="T53" fmla="*/ 46 h 130"/>
                    <a:gd name="T54" fmla="*/ 104 w 106"/>
                    <a:gd name="T55" fmla="*/ 60 h 130"/>
                    <a:gd name="T56" fmla="*/ 104 w 106"/>
                    <a:gd name="T57" fmla="*/ 60 h 130"/>
                    <a:gd name="T58" fmla="*/ 84 w 106"/>
                    <a:gd name="T59" fmla="*/ 98 h 130"/>
                    <a:gd name="T60" fmla="*/ 68 w 106"/>
                    <a:gd name="T61" fmla="*/ 124 h 130"/>
                    <a:gd name="T62" fmla="*/ 68 w 106"/>
                    <a:gd name="T63" fmla="*/ 124 h 130"/>
                    <a:gd name="T64" fmla="*/ 64 w 106"/>
                    <a:gd name="T65" fmla="*/ 126 h 130"/>
                    <a:gd name="T66" fmla="*/ 56 w 106"/>
                    <a:gd name="T67" fmla="*/ 128 h 130"/>
                    <a:gd name="T68" fmla="*/ 36 w 106"/>
                    <a:gd name="T69" fmla="*/ 130 h 130"/>
                    <a:gd name="T70" fmla="*/ 24 w 106"/>
                    <a:gd name="T71" fmla="*/ 130 h 130"/>
                    <a:gd name="T72" fmla="*/ 14 w 106"/>
                    <a:gd name="T73" fmla="*/ 128 h 130"/>
                    <a:gd name="T74" fmla="*/ 8 w 106"/>
                    <a:gd name="T75" fmla="*/ 126 h 130"/>
                    <a:gd name="T76" fmla="*/ 4 w 106"/>
                    <a:gd name="T77" fmla="*/ 120 h 130"/>
                    <a:gd name="T78" fmla="*/ 4 w 106"/>
                    <a:gd name="T79" fmla="*/ 120 h 130"/>
                    <a:gd name="T80" fmla="*/ 4 w 106"/>
                    <a:gd name="T81" fmla="*/ 114 h 130"/>
                    <a:gd name="T82" fmla="*/ 6 w 106"/>
                    <a:gd name="T83" fmla="*/ 106 h 130"/>
                    <a:gd name="T84" fmla="*/ 6 w 106"/>
                    <a:gd name="T85" fmla="*/ 94 h 130"/>
                    <a:gd name="T86" fmla="*/ 4 w 106"/>
                    <a:gd name="T87" fmla="*/ 86 h 130"/>
                    <a:gd name="T88" fmla="*/ 2 w 106"/>
                    <a:gd name="T89" fmla="*/ 76 h 130"/>
                    <a:gd name="T90" fmla="*/ 2 w 106"/>
                    <a:gd name="T91" fmla="*/ 76 h 13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06"/>
                    <a:gd name="T139" fmla="*/ 0 h 130"/>
                    <a:gd name="T140" fmla="*/ 106 w 106"/>
                    <a:gd name="T141" fmla="*/ 130 h 130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06" h="130">
                      <a:moveTo>
                        <a:pt x="2" y="76"/>
                      </a:moveTo>
                      <a:lnTo>
                        <a:pt x="2" y="76"/>
                      </a:lnTo>
                      <a:lnTo>
                        <a:pt x="0" y="72"/>
                      </a:lnTo>
                      <a:lnTo>
                        <a:pt x="2" y="66"/>
                      </a:lnTo>
                      <a:lnTo>
                        <a:pt x="4" y="54"/>
                      </a:lnTo>
                      <a:lnTo>
                        <a:pt x="10" y="42"/>
                      </a:lnTo>
                      <a:lnTo>
                        <a:pt x="10" y="34"/>
                      </a:lnTo>
                      <a:lnTo>
                        <a:pt x="8" y="30"/>
                      </a:lnTo>
                      <a:lnTo>
                        <a:pt x="8" y="28"/>
                      </a:lnTo>
                      <a:lnTo>
                        <a:pt x="10" y="22"/>
                      </a:lnTo>
                      <a:lnTo>
                        <a:pt x="14" y="16"/>
                      </a:lnTo>
                      <a:lnTo>
                        <a:pt x="18" y="10"/>
                      </a:lnTo>
                      <a:lnTo>
                        <a:pt x="30" y="6"/>
                      </a:lnTo>
                      <a:lnTo>
                        <a:pt x="42" y="0"/>
                      </a:lnTo>
                      <a:lnTo>
                        <a:pt x="58" y="0"/>
                      </a:lnTo>
                      <a:lnTo>
                        <a:pt x="66" y="0"/>
                      </a:lnTo>
                      <a:lnTo>
                        <a:pt x="76" y="4"/>
                      </a:lnTo>
                      <a:lnTo>
                        <a:pt x="88" y="10"/>
                      </a:lnTo>
                      <a:lnTo>
                        <a:pt x="94" y="14"/>
                      </a:lnTo>
                      <a:lnTo>
                        <a:pt x="98" y="20"/>
                      </a:lnTo>
                      <a:lnTo>
                        <a:pt x="102" y="28"/>
                      </a:lnTo>
                      <a:lnTo>
                        <a:pt x="104" y="36"/>
                      </a:lnTo>
                      <a:lnTo>
                        <a:pt x="106" y="46"/>
                      </a:lnTo>
                      <a:lnTo>
                        <a:pt x="104" y="60"/>
                      </a:lnTo>
                      <a:lnTo>
                        <a:pt x="84" y="98"/>
                      </a:lnTo>
                      <a:lnTo>
                        <a:pt x="68" y="124"/>
                      </a:lnTo>
                      <a:lnTo>
                        <a:pt x="64" y="126"/>
                      </a:lnTo>
                      <a:lnTo>
                        <a:pt x="56" y="128"/>
                      </a:lnTo>
                      <a:lnTo>
                        <a:pt x="36" y="130"/>
                      </a:lnTo>
                      <a:lnTo>
                        <a:pt x="24" y="130"/>
                      </a:lnTo>
                      <a:lnTo>
                        <a:pt x="14" y="128"/>
                      </a:lnTo>
                      <a:lnTo>
                        <a:pt x="8" y="126"/>
                      </a:lnTo>
                      <a:lnTo>
                        <a:pt x="4" y="120"/>
                      </a:lnTo>
                      <a:lnTo>
                        <a:pt x="4" y="114"/>
                      </a:lnTo>
                      <a:lnTo>
                        <a:pt x="6" y="106"/>
                      </a:lnTo>
                      <a:lnTo>
                        <a:pt x="6" y="94"/>
                      </a:lnTo>
                      <a:lnTo>
                        <a:pt x="4" y="86"/>
                      </a:lnTo>
                      <a:lnTo>
                        <a:pt x="2" y="76"/>
                      </a:lnTo>
                      <a:close/>
                    </a:path>
                  </a:pathLst>
                </a:custGeom>
                <a:solidFill>
                  <a:srgbClr val="807E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31" name="Freeform 317"/>
                <p:cNvSpPr>
                  <a:spLocks/>
                </p:cNvSpPr>
                <p:nvPr/>
              </p:nvSpPr>
              <p:spPr bwMode="auto">
                <a:xfrm>
                  <a:off x="2905" y="1728"/>
                  <a:ext cx="34" cy="24"/>
                </a:xfrm>
                <a:custGeom>
                  <a:avLst/>
                  <a:gdLst>
                    <a:gd name="T0" fmla="*/ 12 w 34"/>
                    <a:gd name="T1" fmla="*/ 24 h 24"/>
                    <a:gd name="T2" fmla="*/ 12 w 34"/>
                    <a:gd name="T3" fmla="*/ 24 h 24"/>
                    <a:gd name="T4" fmla="*/ 6 w 34"/>
                    <a:gd name="T5" fmla="*/ 22 h 24"/>
                    <a:gd name="T6" fmla="*/ 2 w 34"/>
                    <a:gd name="T7" fmla="*/ 20 h 24"/>
                    <a:gd name="T8" fmla="*/ 0 w 34"/>
                    <a:gd name="T9" fmla="*/ 16 h 24"/>
                    <a:gd name="T10" fmla="*/ 0 w 34"/>
                    <a:gd name="T11" fmla="*/ 16 h 24"/>
                    <a:gd name="T12" fmla="*/ 0 w 34"/>
                    <a:gd name="T13" fmla="*/ 10 h 24"/>
                    <a:gd name="T14" fmla="*/ 2 w 34"/>
                    <a:gd name="T15" fmla="*/ 2 h 24"/>
                    <a:gd name="T16" fmla="*/ 2 w 34"/>
                    <a:gd name="T17" fmla="*/ 2 h 24"/>
                    <a:gd name="T18" fmla="*/ 14 w 34"/>
                    <a:gd name="T19" fmla="*/ 0 h 24"/>
                    <a:gd name="T20" fmla="*/ 24 w 34"/>
                    <a:gd name="T21" fmla="*/ 4 h 24"/>
                    <a:gd name="T22" fmla="*/ 32 w 34"/>
                    <a:gd name="T23" fmla="*/ 8 h 24"/>
                    <a:gd name="T24" fmla="*/ 34 w 34"/>
                    <a:gd name="T25" fmla="*/ 12 h 24"/>
                    <a:gd name="T26" fmla="*/ 34 w 34"/>
                    <a:gd name="T27" fmla="*/ 12 h 24"/>
                    <a:gd name="T28" fmla="*/ 34 w 34"/>
                    <a:gd name="T29" fmla="*/ 14 h 24"/>
                    <a:gd name="T30" fmla="*/ 32 w 34"/>
                    <a:gd name="T31" fmla="*/ 18 h 24"/>
                    <a:gd name="T32" fmla="*/ 28 w 34"/>
                    <a:gd name="T33" fmla="*/ 22 h 24"/>
                    <a:gd name="T34" fmla="*/ 28 w 34"/>
                    <a:gd name="T35" fmla="*/ 22 h 24"/>
                    <a:gd name="T36" fmla="*/ 24 w 34"/>
                    <a:gd name="T37" fmla="*/ 24 h 24"/>
                    <a:gd name="T38" fmla="*/ 20 w 34"/>
                    <a:gd name="T39" fmla="*/ 24 h 24"/>
                    <a:gd name="T40" fmla="*/ 12 w 34"/>
                    <a:gd name="T41" fmla="*/ 24 h 24"/>
                    <a:gd name="T42" fmla="*/ 12 w 34"/>
                    <a:gd name="T43" fmla="*/ 24 h 2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4"/>
                    <a:gd name="T67" fmla="*/ 0 h 24"/>
                    <a:gd name="T68" fmla="*/ 34 w 34"/>
                    <a:gd name="T69" fmla="*/ 24 h 2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4" h="24">
                      <a:moveTo>
                        <a:pt x="12" y="24"/>
                      </a:moveTo>
                      <a:lnTo>
                        <a:pt x="12" y="24"/>
                      </a:lnTo>
                      <a:lnTo>
                        <a:pt x="6" y="22"/>
                      </a:lnTo>
                      <a:lnTo>
                        <a:pt x="2" y="20"/>
                      </a:lnTo>
                      <a:lnTo>
                        <a:pt x="0" y="16"/>
                      </a:lnTo>
                      <a:lnTo>
                        <a:pt x="0" y="10"/>
                      </a:lnTo>
                      <a:lnTo>
                        <a:pt x="2" y="2"/>
                      </a:lnTo>
                      <a:lnTo>
                        <a:pt x="14" y="0"/>
                      </a:lnTo>
                      <a:lnTo>
                        <a:pt x="24" y="4"/>
                      </a:lnTo>
                      <a:lnTo>
                        <a:pt x="32" y="8"/>
                      </a:lnTo>
                      <a:lnTo>
                        <a:pt x="34" y="12"/>
                      </a:lnTo>
                      <a:lnTo>
                        <a:pt x="34" y="14"/>
                      </a:lnTo>
                      <a:lnTo>
                        <a:pt x="32" y="18"/>
                      </a:lnTo>
                      <a:lnTo>
                        <a:pt x="28" y="22"/>
                      </a:lnTo>
                      <a:lnTo>
                        <a:pt x="24" y="24"/>
                      </a:lnTo>
                      <a:lnTo>
                        <a:pt x="20" y="24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6261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32" name="Freeform 318"/>
                <p:cNvSpPr>
                  <a:spLocks/>
                </p:cNvSpPr>
                <p:nvPr/>
              </p:nvSpPr>
              <p:spPr bwMode="auto">
                <a:xfrm>
                  <a:off x="2907" y="1722"/>
                  <a:ext cx="34" cy="18"/>
                </a:xfrm>
                <a:custGeom>
                  <a:avLst/>
                  <a:gdLst>
                    <a:gd name="T0" fmla="*/ 4 w 34"/>
                    <a:gd name="T1" fmla="*/ 0 h 18"/>
                    <a:gd name="T2" fmla="*/ 4 w 34"/>
                    <a:gd name="T3" fmla="*/ 0 h 18"/>
                    <a:gd name="T4" fmla="*/ 12 w 34"/>
                    <a:gd name="T5" fmla="*/ 2 h 18"/>
                    <a:gd name="T6" fmla="*/ 22 w 34"/>
                    <a:gd name="T7" fmla="*/ 6 h 18"/>
                    <a:gd name="T8" fmla="*/ 34 w 34"/>
                    <a:gd name="T9" fmla="*/ 14 h 18"/>
                    <a:gd name="T10" fmla="*/ 34 w 34"/>
                    <a:gd name="T11" fmla="*/ 14 h 18"/>
                    <a:gd name="T12" fmla="*/ 34 w 34"/>
                    <a:gd name="T13" fmla="*/ 16 h 18"/>
                    <a:gd name="T14" fmla="*/ 34 w 34"/>
                    <a:gd name="T15" fmla="*/ 18 h 18"/>
                    <a:gd name="T16" fmla="*/ 34 w 34"/>
                    <a:gd name="T17" fmla="*/ 18 h 18"/>
                    <a:gd name="T18" fmla="*/ 22 w 34"/>
                    <a:gd name="T19" fmla="*/ 12 h 18"/>
                    <a:gd name="T20" fmla="*/ 12 w 34"/>
                    <a:gd name="T21" fmla="*/ 8 h 18"/>
                    <a:gd name="T22" fmla="*/ 0 w 34"/>
                    <a:gd name="T23" fmla="*/ 8 h 18"/>
                    <a:gd name="T24" fmla="*/ 0 w 34"/>
                    <a:gd name="T25" fmla="*/ 8 h 18"/>
                    <a:gd name="T26" fmla="*/ 0 w 34"/>
                    <a:gd name="T27" fmla="*/ 4 h 18"/>
                    <a:gd name="T28" fmla="*/ 0 w 34"/>
                    <a:gd name="T29" fmla="*/ 2 h 18"/>
                    <a:gd name="T30" fmla="*/ 4 w 34"/>
                    <a:gd name="T31" fmla="*/ 0 h 18"/>
                    <a:gd name="T32" fmla="*/ 4 w 34"/>
                    <a:gd name="T33" fmla="*/ 0 h 1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18"/>
                    <a:gd name="T53" fmla="*/ 34 w 34"/>
                    <a:gd name="T54" fmla="*/ 18 h 1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18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12" y="2"/>
                      </a:lnTo>
                      <a:lnTo>
                        <a:pt x="22" y="6"/>
                      </a:lnTo>
                      <a:lnTo>
                        <a:pt x="34" y="14"/>
                      </a:lnTo>
                      <a:lnTo>
                        <a:pt x="34" y="16"/>
                      </a:lnTo>
                      <a:lnTo>
                        <a:pt x="34" y="18"/>
                      </a:lnTo>
                      <a:lnTo>
                        <a:pt x="22" y="12"/>
                      </a:lnTo>
                      <a:lnTo>
                        <a:pt x="12" y="8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33" name="Freeform 319"/>
                <p:cNvSpPr>
                  <a:spLocks/>
                </p:cNvSpPr>
                <p:nvPr/>
              </p:nvSpPr>
              <p:spPr bwMode="auto">
                <a:xfrm>
                  <a:off x="2877" y="1720"/>
                  <a:ext cx="18" cy="22"/>
                </a:xfrm>
                <a:custGeom>
                  <a:avLst/>
                  <a:gdLst>
                    <a:gd name="T0" fmla="*/ 4 w 18"/>
                    <a:gd name="T1" fmla="*/ 22 h 22"/>
                    <a:gd name="T2" fmla="*/ 4 w 18"/>
                    <a:gd name="T3" fmla="*/ 22 h 22"/>
                    <a:gd name="T4" fmla="*/ 0 w 18"/>
                    <a:gd name="T5" fmla="*/ 18 h 22"/>
                    <a:gd name="T6" fmla="*/ 0 w 18"/>
                    <a:gd name="T7" fmla="*/ 18 h 22"/>
                    <a:gd name="T8" fmla="*/ 2 w 18"/>
                    <a:gd name="T9" fmla="*/ 0 h 22"/>
                    <a:gd name="T10" fmla="*/ 2 w 18"/>
                    <a:gd name="T11" fmla="*/ 0 h 22"/>
                    <a:gd name="T12" fmla="*/ 4 w 18"/>
                    <a:gd name="T13" fmla="*/ 0 h 22"/>
                    <a:gd name="T14" fmla="*/ 6 w 18"/>
                    <a:gd name="T15" fmla="*/ 0 h 22"/>
                    <a:gd name="T16" fmla="*/ 12 w 18"/>
                    <a:gd name="T17" fmla="*/ 2 h 22"/>
                    <a:gd name="T18" fmla="*/ 16 w 18"/>
                    <a:gd name="T19" fmla="*/ 8 h 22"/>
                    <a:gd name="T20" fmla="*/ 18 w 18"/>
                    <a:gd name="T21" fmla="*/ 14 h 22"/>
                    <a:gd name="T22" fmla="*/ 18 w 18"/>
                    <a:gd name="T23" fmla="*/ 14 h 22"/>
                    <a:gd name="T24" fmla="*/ 16 w 18"/>
                    <a:gd name="T25" fmla="*/ 18 h 22"/>
                    <a:gd name="T26" fmla="*/ 16 w 18"/>
                    <a:gd name="T27" fmla="*/ 22 h 22"/>
                    <a:gd name="T28" fmla="*/ 16 w 18"/>
                    <a:gd name="T29" fmla="*/ 22 h 22"/>
                    <a:gd name="T30" fmla="*/ 12 w 18"/>
                    <a:gd name="T31" fmla="*/ 22 h 22"/>
                    <a:gd name="T32" fmla="*/ 10 w 18"/>
                    <a:gd name="T33" fmla="*/ 22 h 22"/>
                    <a:gd name="T34" fmla="*/ 4 w 18"/>
                    <a:gd name="T35" fmla="*/ 22 h 22"/>
                    <a:gd name="T36" fmla="*/ 4 w 18"/>
                    <a:gd name="T37" fmla="*/ 22 h 2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22"/>
                    <a:gd name="T59" fmla="*/ 18 w 18"/>
                    <a:gd name="T60" fmla="*/ 22 h 2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22">
                      <a:moveTo>
                        <a:pt x="4" y="22"/>
                      </a:moveTo>
                      <a:lnTo>
                        <a:pt x="4" y="22"/>
                      </a:lnTo>
                      <a:lnTo>
                        <a:pt x="0" y="18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12" y="2"/>
                      </a:lnTo>
                      <a:lnTo>
                        <a:pt x="16" y="8"/>
                      </a:lnTo>
                      <a:lnTo>
                        <a:pt x="18" y="14"/>
                      </a:lnTo>
                      <a:lnTo>
                        <a:pt x="16" y="18"/>
                      </a:lnTo>
                      <a:lnTo>
                        <a:pt x="16" y="22"/>
                      </a:lnTo>
                      <a:lnTo>
                        <a:pt x="12" y="22"/>
                      </a:lnTo>
                      <a:lnTo>
                        <a:pt x="10" y="22"/>
                      </a:lnTo>
                      <a:lnTo>
                        <a:pt x="4" y="22"/>
                      </a:lnTo>
                      <a:close/>
                    </a:path>
                  </a:pathLst>
                </a:custGeom>
                <a:solidFill>
                  <a:srgbClr val="6261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34" name="Freeform 320"/>
                <p:cNvSpPr>
                  <a:spLocks/>
                </p:cNvSpPr>
                <p:nvPr/>
              </p:nvSpPr>
              <p:spPr bwMode="auto">
                <a:xfrm>
                  <a:off x="2875" y="1732"/>
                  <a:ext cx="14" cy="10"/>
                </a:xfrm>
                <a:custGeom>
                  <a:avLst/>
                  <a:gdLst>
                    <a:gd name="T0" fmla="*/ 14 w 14"/>
                    <a:gd name="T1" fmla="*/ 8 h 10"/>
                    <a:gd name="T2" fmla="*/ 14 w 14"/>
                    <a:gd name="T3" fmla="*/ 8 h 10"/>
                    <a:gd name="T4" fmla="*/ 10 w 14"/>
                    <a:gd name="T5" fmla="*/ 10 h 10"/>
                    <a:gd name="T6" fmla="*/ 6 w 14"/>
                    <a:gd name="T7" fmla="*/ 8 h 10"/>
                    <a:gd name="T8" fmla="*/ 6 w 14"/>
                    <a:gd name="T9" fmla="*/ 8 h 10"/>
                    <a:gd name="T10" fmla="*/ 2 w 14"/>
                    <a:gd name="T11" fmla="*/ 8 h 10"/>
                    <a:gd name="T12" fmla="*/ 0 w 14"/>
                    <a:gd name="T13" fmla="*/ 6 h 10"/>
                    <a:gd name="T14" fmla="*/ 0 w 14"/>
                    <a:gd name="T15" fmla="*/ 4 h 10"/>
                    <a:gd name="T16" fmla="*/ 0 w 14"/>
                    <a:gd name="T17" fmla="*/ 4 h 10"/>
                    <a:gd name="T18" fmla="*/ 2 w 14"/>
                    <a:gd name="T19" fmla="*/ 2 h 10"/>
                    <a:gd name="T20" fmla="*/ 2 w 14"/>
                    <a:gd name="T21" fmla="*/ 2 h 10"/>
                    <a:gd name="T22" fmla="*/ 6 w 14"/>
                    <a:gd name="T23" fmla="*/ 0 h 10"/>
                    <a:gd name="T24" fmla="*/ 10 w 14"/>
                    <a:gd name="T25" fmla="*/ 2 h 10"/>
                    <a:gd name="T26" fmla="*/ 14 w 14"/>
                    <a:gd name="T27" fmla="*/ 8 h 10"/>
                    <a:gd name="T28" fmla="*/ 14 w 14"/>
                    <a:gd name="T29" fmla="*/ 8 h 1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4"/>
                    <a:gd name="T46" fmla="*/ 0 h 10"/>
                    <a:gd name="T47" fmla="*/ 14 w 14"/>
                    <a:gd name="T48" fmla="*/ 10 h 1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4" h="10">
                      <a:moveTo>
                        <a:pt x="14" y="8"/>
                      </a:moveTo>
                      <a:lnTo>
                        <a:pt x="14" y="8"/>
                      </a:lnTo>
                      <a:lnTo>
                        <a:pt x="10" y="10"/>
                      </a:lnTo>
                      <a:lnTo>
                        <a:pt x="6" y="8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10" y="2"/>
                      </a:lnTo>
                      <a:lnTo>
                        <a:pt x="14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35" name="Freeform 321"/>
                <p:cNvSpPr>
                  <a:spLocks/>
                </p:cNvSpPr>
                <p:nvPr/>
              </p:nvSpPr>
              <p:spPr bwMode="auto">
                <a:xfrm>
                  <a:off x="2875" y="1732"/>
                  <a:ext cx="6" cy="6"/>
                </a:xfrm>
                <a:custGeom>
                  <a:avLst/>
                  <a:gdLst>
                    <a:gd name="T0" fmla="*/ 0 w 6"/>
                    <a:gd name="T1" fmla="*/ 2 h 6"/>
                    <a:gd name="T2" fmla="*/ 0 w 6"/>
                    <a:gd name="T3" fmla="*/ 2 h 6"/>
                    <a:gd name="T4" fmla="*/ 0 w 6"/>
                    <a:gd name="T5" fmla="*/ 6 h 6"/>
                    <a:gd name="T6" fmla="*/ 2 w 6"/>
                    <a:gd name="T7" fmla="*/ 6 h 6"/>
                    <a:gd name="T8" fmla="*/ 2 w 6"/>
                    <a:gd name="T9" fmla="*/ 6 h 6"/>
                    <a:gd name="T10" fmla="*/ 4 w 6"/>
                    <a:gd name="T11" fmla="*/ 6 h 6"/>
                    <a:gd name="T12" fmla="*/ 6 w 6"/>
                    <a:gd name="T13" fmla="*/ 4 h 6"/>
                    <a:gd name="T14" fmla="*/ 6 w 6"/>
                    <a:gd name="T15" fmla="*/ 4 h 6"/>
                    <a:gd name="T16" fmla="*/ 6 w 6"/>
                    <a:gd name="T17" fmla="*/ 2 h 6"/>
                    <a:gd name="T18" fmla="*/ 4 w 6"/>
                    <a:gd name="T19" fmla="*/ 0 h 6"/>
                    <a:gd name="T20" fmla="*/ 4 w 6"/>
                    <a:gd name="T21" fmla="*/ 0 h 6"/>
                    <a:gd name="T22" fmla="*/ 2 w 6"/>
                    <a:gd name="T23" fmla="*/ 0 h 6"/>
                    <a:gd name="T24" fmla="*/ 0 w 6"/>
                    <a:gd name="T25" fmla="*/ 2 h 6"/>
                    <a:gd name="T26" fmla="*/ 0 w 6"/>
                    <a:gd name="T27" fmla="*/ 2 h 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"/>
                    <a:gd name="T43" fmla="*/ 0 h 6"/>
                    <a:gd name="T44" fmla="*/ 6 w 6"/>
                    <a:gd name="T45" fmla="*/ 6 h 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" h="6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311A0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36" name="Freeform 322"/>
                <p:cNvSpPr>
                  <a:spLocks/>
                </p:cNvSpPr>
                <p:nvPr/>
              </p:nvSpPr>
              <p:spPr bwMode="auto">
                <a:xfrm>
                  <a:off x="2875" y="1732"/>
                  <a:ext cx="14" cy="8"/>
                </a:xfrm>
                <a:custGeom>
                  <a:avLst/>
                  <a:gdLst>
                    <a:gd name="T0" fmla="*/ 14 w 14"/>
                    <a:gd name="T1" fmla="*/ 8 h 8"/>
                    <a:gd name="T2" fmla="*/ 14 w 14"/>
                    <a:gd name="T3" fmla="*/ 8 h 8"/>
                    <a:gd name="T4" fmla="*/ 12 w 14"/>
                    <a:gd name="T5" fmla="*/ 4 h 8"/>
                    <a:gd name="T6" fmla="*/ 8 w 14"/>
                    <a:gd name="T7" fmla="*/ 0 h 8"/>
                    <a:gd name="T8" fmla="*/ 0 w 14"/>
                    <a:gd name="T9" fmla="*/ 0 h 8"/>
                    <a:gd name="T10" fmla="*/ 0 w 14"/>
                    <a:gd name="T11" fmla="*/ 0 h 8"/>
                    <a:gd name="T12" fmla="*/ 0 w 14"/>
                    <a:gd name="T13" fmla="*/ 0 h 8"/>
                    <a:gd name="T14" fmla="*/ 2 w 14"/>
                    <a:gd name="T15" fmla="*/ 2 h 8"/>
                    <a:gd name="T16" fmla="*/ 2 w 14"/>
                    <a:gd name="T17" fmla="*/ 2 h 8"/>
                    <a:gd name="T18" fmla="*/ 6 w 14"/>
                    <a:gd name="T19" fmla="*/ 2 h 8"/>
                    <a:gd name="T20" fmla="*/ 10 w 14"/>
                    <a:gd name="T21" fmla="*/ 4 h 8"/>
                    <a:gd name="T22" fmla="*/ 14 w 14"/>
                    <a:gd name="T23" fmla="*/ 8 h 8"/>
                    <a:gd name="T24" fmla="*/ 14 w 14"/>
                    <a:gd name="T25" fmla="*/ 8 h 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4"/>
                    <a:gd name="T40" fmla="*/ 0 h 8"/>
                    <a:gd name="T41" fmla="*/ 14 w 14"/>
                    <a:gd name="T42" fmla="*/ 8 h 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4" h="8">
                      <a:moveTo>
                        <a:pt x="14" y="8"/>
                      </a:moveTo>
                      <a:lnTo>
                        <a:pt x="14" y="8"/>
                      </a:lnTo>
                      <a:lnTo>
                        <a:pt x="12" y="4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6" y="2"/>
                      </a:lnTo>
                      <a:lnTo>
                        <a:pt x="10" y="4"/>
                      </a:lnTo>
                      <a:lnTo>
                        <a:pt x="1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37" name="Freeform 323"/>
                <p:cNvSpPr>
                  <a:spLocks/>
                </p:cNvSpPr>
                <p:nvPr/>
              </p:nvSpPr>
              <p:spPr bwMode="auto">
                <a:xfrm>
                  <a:off x="2905" y="1742"/>
                  <a:ext cx="26" cy="8"/>
                </a:xfrm>
                <a:custGeom>
                  <a:avLst/>
                  <a:gdLst>
                    <a:gd name="T0" fmla="*/ 26 w 26"/>
                    <a:gd name="T1" fmla="*/ 6 h 8"/>
                    <a:gd name="T2" fmla="*/ 26 w 26"/>
                    <a:gd name="T3" fmla="*/ 6 h 8"/>
                    <a:gd name="T4" fmla="*/ 22 w 26"/>
                    <a:gd name="T5" fmla="*/ 8 h 8"/>
                    <a:gd name="T6" fmla="*/ 18 w 26"/>
                    <a:gd name="T7" fmla="*/ 8 h 8"/>
                    <a:gd name="T8" fmla="*/ 10 w 26"/>
                    <a:gd name="T9" fmla="*/ 8 h 8"/>
                    <a:gd name="T10" fmla="*/ 10 w 26"/>
                    <a:gd name="T11" fmla="*/ 8 h 8"/>
                    <a:gd name="T12" fmla="*/ 4 w 26"/>
                    <a:gd name="T13" fmla="*/ 6 h 8"/>
                    <a:gd name="T14" fmla="*/ 0 w 26"/>
                    <a:gd name="T15" fmla="*/ 4 h 8"/>
                    <a:gd name="T16" fmla="*/ 0 w 26"/>
                    <a:gd name="T17" fmla="*/ 2 h 8"/>
                    <a:gd name="T18" fmla="*/ 0 w 26"/>
                    <a:gd name="T19" fmla="*/ 2 h 8"/>
                    <a:gd name="T20" fmla="*/ 2 w 26"/>
                    <a:gd name="T21" fmla="*/ 0 h 8"/>
                    <a:gd name="T22" fmla="*/ 2 w 26"/>
                    <a:gd name="T23" fmla="*/ 0 h 8"/>
                    <a:gd name="T24" fmla="*/ 8 w 26"/>
                    <a:gd name="T25" fmla="*/ 0 h 8"/>
                    <a:gd name="T26" fmla="*/ 16 w 26"/>
                    <a:gd name="T27" fmla="*/ 2 h 8"/>
                    <a:gd name="T28" fmla="*/ 24 w 26"/>
                    <a:gd name="T29" fmla="*/ 4 h 8"/>
                    <a:gd name="T30" fmla="*/ 26 w 26"/>
                    <a:gd name="T31" fmla="*/ 6 h 8"/>
                    <a:gd name="T32" fmla="*/ 26 w 26"/>
                    <a:gd name="T33" fmla="*/ 6 h 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8"/>
                    <a:gd name="T53" fmla="*/ 26 w 26"/>
                    <a:gd name="T54" fmla="*/ 8 h 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8">
                      <a:moveTo>
                        <a:pt x="26" y="6"/>
                      </a:moveTo>
                      <a:lnTo>
                        <a:pt x="26" y="6"/>
                      </a:lnTo>
                      <a:lnTo>
                        <a:pt x="22" y="8"/>
                      </a:lnTo>
                      <a:lnTo>
                        <a:pt x="18" y="8"/>
                      </a:lnTo>
                      <a:lnTo>
                        <a:pt x="10" y="8"/>
                      </a:lnTo>
                      <a:lnTo>
                        <a:pt x="4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8" y="0"/>
                      </a:lnTo>
                      <a:lnTo>
                        <a:pt x="16" y="2"/>
                      </a:lnTo>
                      <a:lnTo>
                        <a:pt x="24" y="4"/>
                      </a:lnTo>
                      <a:lnTo>
                        <a:pt x="26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38" name="Freeform 324"/>
                <p:cNvSpPr>
                  <a:spLocks/>
                </p:cNvSpPr>
                <p:nvPr/>
              </p:nvSpPr>
              <p:spPr bwMode="auto">
                <a:xfrm>
                  <a:off x="2905" y="1740"/>
                  <a:ext cx="8" cy="8"/>
                </a:xfrm>
                <a:custGeom>
                  <a:avLst/>
                  <a:gdLst>
                    <a:gd name="T0" fmla="*/ 0 w 8"/>
                    <a:gd name="T1" fmla="*/ 2 h 8"/>
                    <a:gd name="T2" fmla="*/ 0 w 8"/>
                    <a:gd name="T3" fmla="*/ 2 h 8"/>
                    <a:gd name="T4" fmla="*/ 0 w 8"/>
                    <a:gd name="T5" fmla="*/ 6 h 8"/>
                    <a:gd name="T6" fmla="*/ 2 w 8"/>
                    <a:gd name="T7" fmla="*/ 8 h 8"/>
                    <a:gd name="T8" fmla="*/ 2 w 8"/>
                    <a:gd name="T9" fmla="*/ 8 h 8"/>
                    <a:gd name="T10" fmla="*/ 6 w 8"/>
                    <a:gd name="T11" fmla="*/ 6 h 8"/>
                    <a:gd name="T12" fmla="*/ 8 w 8"/>
                    <a:gd name="T13" fmla="*/ 4 h 8"/>
                    <a:gd name="T14" fmla="*/ 8 w 8"/>
                    <a:gd name="T15" fmla="*/ 4 h 8"/>
                    <a:gd name="T16" fmla="*/ 6 w 8"/>
                    <a:gd name="T17" fmla="*/ 2 h 8"/>
                    <a:gd name="T18" fmla="*/ 4 w 8"/>
                    <a:gd name="T19" fmla="*/ 0 h 8"/>
                    <a:gd name="T20" fmla="*/ 4 w 8"/>
                    <a:gd name="T21" fmla="*/ 0 h 8"/>
                    <a:gd name="T22" fmla="*/ 2 w 8"/>
                    <a:gd name="T23" fmla="*/ 0 h 8"/>
                    <a:gd name="T24" fmla="*/ 0 w 8"/>
                    <a:gd name="T25" fmla="*/ 2 h 8"/>
                    <a:gd name="T26" fmla="*/ 0 w 8"/>
                    <a:gd name="T27" fmla="*/ 2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"/>
                    <a:gd name="T43" fmla="*/ 0 h 8"/>
                    <a:gd name="T44" fmla="*/ 8 w 8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" h="8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6" y="6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311A0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39" name="Freeform 325"/>
                <p:cNvSpPr>
                  <a:spLocks/>
                </p:cNvSpPr>
                <p:nvPr/>
              </p:nvSpPr>
              <p:spPr bwMode="auto">
                <a:xfrm>
                  <a:off x="2903" y="1738"/>
                  <a:ext cx="28" cy="10"/>
                </a:xfrm>
                <a:custGeom>
                  <a:avLst/>
                  <a:gdLst>
                    <a:gd name="T0" fmla="*/ 28 w 28"/>
                    <a:gd name="T1" fmla="*/ 10 h 10"/>
                    <a:gd name="T2" fmla="*/ 28 w 28"/>
                    <a:gd name="T3" fmla="*/ 10 h 10"/>
                    <a:gd name="T4" fmla="*/ 22 w 28"/>
                    <a:gd name="T5" fmla="*/ 6 h 10"/>
                    <a:gd name="T6" fmla="*/ 14 w 28"/>
                    <a:gd name="T7" fmla="*/ 2 h 10"/>
                    <a:gd name="T8" fmla="*/ 0 w 28"/>
                    <a:gd name="T9" fmla="*/ 0 h 10"/>
                    <a:gd name="T10" fmla="*/ 0 w 28"/>
                    <a:gd name="T11" fmla="*/ 0 h 10"/>
                    <a:gd name="T12" fmla="*/ 2 w 28"/>
                    <a:gd name="T13" fmla="*/ 4 h 10"/>
                    <a:gd name="T14" fmla="*/ 2 w 28"/>
                    <a:gd name="T15" fmla="*/ 4 h 10"/>
                    <a:gd name="T16" fmla="*/ 8 w 28"/>
                    <a:gd name="T17" fmla="*/ 4 h 10"/>
                    <a:gd name="T18" fmla="*/ 18 w 28"/>
                    <a:gd name="T19" fmla="*/ 6 h 10"/>
                    <a:gd name="T20" fmla="*/ 28 w 28"/>
                    <a:gd name="T21" fmla="*/ 10 h 10"/>
                    <a:gd name="T22" fmla="*/ 28 w 28"/>
                    <a:gd name="T23" fmla="*/ 10 h 1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8"/>
                    <a:gd name="T37" fmla="*/ 0 h 10"/>
                    <a:gd name="T38" fmla="*/ 28 w 28"/>
                    <a:gd name="T39" fmla="*/ 10 h 1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8" h="10">
                      <a:moveTo>
                        <a:pt x="28" y="10"/>
                      </a:moveTo>
                      <a:lnTo>
                        <a:pt x="28" y="10"/>
                      </a:lnTo>
                      <a:lnTo>
                        <a:pt x="22" y="6"/>
                      </a:lnTo>
                      <a:lnTo>
                        <a:pt x="14" y="2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8" y="4"/>
                      </a:lnTo>
                      <a:lnTo>
                        <a:pt x="18" y="6"/>
                      </a:lnTo>
                      <a:lnTo>
                        <a:pt x="28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40" name="Freeform 326"/>
                <p:cNvSpPr>
                  <a:spLocks/>
                </p:cNvSpPr>
                <p:nvPr/>
              </p:nvSpPr>
              <p:spPr bwMode="auto">
                <a:xfrm>
                  <a:off x="2877" y="1776"/>
                  <a:ext cx="42" cy="26"/>
                </a:xfrm>
                <a:custGeom>
                  <a:avLst/>
                  <a:gdLst>
                    <a:gd name="T0" fmla="*/ 42 w 42"/>
                    <a:gd name="T1" fmla="*/ 10 h 26"/>
                    <a:gd name="T2" fmla="*/ 42 w 42"/>
                    <a:gd name="T3" fmla="*/ 10 h 26"/>
                    <a:gd name="T4" fmla="*/ 26 w 42"/>
                    <a:gd name="T5" fmla="*/ 8 h 26"/>
                    <a:gd name="T6" fmla="*/ 14 w 42"/>
                    <a:gd name="T7" fmla="*/ 4 h 26"/>
                    <a:gd name="T8" fmla="*/ 0 w 42"/>
                    <a:gd name="T9" fmla="*/ 0 h 26"/>
                    <a:gd name="T10" fmla="*/ 0 w 42"/>
                    <a:gd name="T11" fmla="*/ 0 h 26"/>
                    <a:gd name="T12" fmla="*/ 0 w 42"/>
                    <a:gd name="T13" fmla="*/ 8 h 26"/>
                    <a:gd name="T14" fmla="*/ 0 w 42"/>
                    <a:gd name="T15" fmla="*/ 14 h 26"/>
                    <a:gd name="T16" fmla="*/ 2 w 42"/>
                    <a:gd name="T17" fmla="*/ 20 h 26"/>
                    <a:gd name="T18" fmla="*/ 6 w 42"/>
                    <a:gd name="T19" fmla="*/ 26 h 26"/>
                    <a:gd name="T20" fmla="*/ 10 w 42"/>
                    <a:gd name="T21" fmla="*/ 26 h 26"/>
                    <a:gd name="T22" fmla="*/ 14 w 42"/>
                    <a:gd name="T23" fmla="*/ 26 h 26"/>
                    <a:gd name="T24" fmla="*/ 26 w 42"/>
                    <a:gd name="T25" fmla="*/ 22 h 26"/>
                    <a:gd name="T26" fmla="*/ 42 w 42"/>
                    <a:gd name="T27" fmla="*/ 10 h 26"/>
                    <a:gd name="T28" fmla="*/ 42 w 42"/>
                    <a:gd name="T29" fmla="*/ 10 h 2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2"/>
                    <a:gd name="T46" fmla="*/ 0 h 26"/>
                    <a:gd name="T47" fmla="*/ 42 w 42"/>
                    <a:gd name="T48" fmla="*/ 26 h 2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2" h="26">
                      <a:moveTo>
                        <a:pt x="42" y="10"/>
                      </a:moveTo>
                      <a:lnTo>
                        <a:pt x="42" y="10"/>
                      </a:lnTo>
                      <a:lnTo>
                        <a:pt x="26" y="8"/>
                      </a:lnTo>
                      <a:lnTo>
                        <a:pt x="14" y="4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2" y="20"/>
                      </a:lnTo>
                      <a:lnTo>
                        <a:pt x="6" y="26"/>
                      </a:lnTo>
                      <a:lnTo>
                        <a:pt x="10" y="26"/>
                      </a:lnTo>
                      <a:lnTo>
                        <a:pt x="14" y="26"/>
                      </a:lnTo>
                      <a:lnTo>
                        <a:pt x="26" y="22"/>
                      </a:lnTo>
                      <a:lnTo>
                        <a:pt x="42" y="10"/>
                      </a:lnTo>
                      <a:close/>
                    </a:path>
                  </a:pathLst>
                </a:custGeom>
                <a:solidFill>
                  <a:srgbClr val="807E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41" name="Freeform 327"/>
                <p:cNvSpPr>
                  <a:spLocks/>
                </p:cNvSpPr>
                <p:nvPr/>
              </p:nvSpPr>
              <p:spPr bwMode="auto">
                <a:xfrm>
                  <a:off x="2877" y="1778"/>
                  <a:ext cx="36" cy="22"/>
                </a:xfrm>
                <a:custGeom>
                  <a:avLst/>
                  <a:gdLst>
                    <a:gd name="T0" fmla="*/ 36 w 36"/>
                    <a:gd name="T1" fmla="*/ 10 h 22"/>
                    <a:gd name="T2" fmla="*/ 36 w 36"/>
                    <a:gd name="T3" fmla="*/ 10 h 22"/>
                    <a:gd name="T4" fmla="*/ 24 w 36"/>
                    <a:gd name="T5" fmla="*/ 10 h 22"/>
                    <a:gd name="T6" fmla="*/ 12 w 36"/>
                    <a:gd name="T7" fmla="*/ 6 h 22"/>
                    <a:gd name="T8" fmla="*/ 0 w 36"/>
                    <a:gd name="T9" fmla="*/ 0 h 22"/>
                    <a:gd name="T10" fmla="*/ 0 w 36"/>
                    <a:gd name="T11" fmla="*/ 0 h 22"/>
                    <a:gd name="T12" fmla="*/ 0 w 36"/>
                    <a:gd name="T13" fmla="*/ 6 h 22"/>
                    <a:gd name="T14" fmla="*/ 2 w 36"/>
                    <a:gd name="T15" fmla="*/ 12 h 22"/>
                    <a:gd name="T16" fmla="*/ 4 w 36"/>
                    <a:gd name="T17" fmla="*/ 16 h 22"/>
                    <a:gd name="T18" fmla="*/ 8 w 36"/>
                    <a:gd name="T19" fmla="*/ 20 h 22"/>
                    <a:gd name="T20" fmla="*/ 16 w 36"/>
                    <a:gd name="T21" fmla="*/ 22 h 22"/>
                    <a:gd name="T22" fmla="*/ 24 w 36"/>
                    <a:gd name="T23" fmla="*/ 18 h 22"/>
                    <a:gd name="T24" fmla="*/ 36 w 36"/>
                    <a:gd name="T25" fmla="*/ 10 h 22"/>
                    <a:gd name="T26" fmla="*/ 36 w 36"/>
                    <a:gd name="T27" fmla="*/ 10 h 2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6"/>
                    <a:gd name="T43" fmla="*/ 0 h 22"/>
                    <a:gd name="T44" fmla="*/ 36 w 36"/>
                    <a:gd name="T45" fmla="*/ 22 h 2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6" h="22">
                      <a:moveTo>
                        <a:pt x="36" y="10"/>
                      </a:moveTo>
                      <a:lnTo>
                        <a:pt x="36" y="10"/>
                      </a:lnTo>
                      <a:lnTo>
                        <a:pt x="24" y="10"/>
                      </a:ln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" y="12"/>
                      </a:lnTo>
                      <a:lnTo>
                        <a:pt x="4" y="16"/>
                      </a:lnTo>
                      <a:lnTo>
                        <a:pt x="8" y="20"/>
                      </a:lnTo>
                      <a:lnTo>
                        <a:pt x="16" y="22"/>
                      </a:lnTo>
                      <a:lnTo>
                        <a:pt x="24" y="18"/>
                      </a:lnTo>
                      <a:lnTo>
                        <a:pt x="3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42" name="Freeform 328"/>
                <p:cNvSpPr>
                  <a:spLocks/>
                </p:cNvSpPr>
                <p:nvPr/>
              </p:nvSpPr>
              <p:spPr bwMode="auto">
                <a:xfrm>
                  <a:off x="2895" y="1684"/>
                  <a:ext cx="88" cy="76"/>
                </a:xfrm>
                <a:custGeom>
                  <a:avLst/>
                  <a:gdLst>
                    <a:gd name="T0" fmla="*/ 84 w 88"/>
                    <a:gd name="T1" fmla="*/ 60 h 76"/>
                    <a:gd name="T2" fmla="*/ 84 w 88"/>
                    <a:gd name="T3" fmla="*/ 58 h 76"/>
                    <a:gd name="T4" fmla="*/ 88 w 88"/>
                    <a:gd name="T5" fmla="*/ 50 h 76"/>
                    <a:gd name="T6" fmla="*/ 86 w 88"/>
                    <a:gd name="T7" fmla="*/ 44 h 76"/>
                    <a:gd name="T8" fmla="*/ 86 w 88"/>
                    <a:gd name="T9" fmla="*/ 40 h 76"/>
                    <a:gd name="T10" fmla="*/ 84 w 88"/>
                    <a:gd name="T11" fmla="*/ 34 h 76"/>
                    <a:gd name="T12" fmla="*/ 84 w 88"/>
                    <a:gd name="T13" fmla="*/ 30 h 76"/>
                    <a:gd name="T14" fmla="*/ 80 w 88"/>
                    <a:gd name="T15" fmla="*/ 24 h 76"/>
                    <a:gd name="T16" fmla="*/ 76 w 88"/>
                    <a:gd name="T17" fmla="*/ 18 h 76"/>
                    <a:gd name="T18" fmla="*/ 72 w 88"/>
                    <a:gd name="T19" fmla="*/ 16 h 76"/>
                    <a:gd name="T20" fmla="*/ 68 w 88"/>
                    <a:gd name="T21" fmla="*/ 12 h 76"/>
                    <a:gd name="T22" fmla="*/ 62 w 88"/>
                    <a:gd name="T23" fmla="*/ 8 h 76"/>
                    <a:gd name="T24" fmla="*/ 58 w 88"/>
                    <a:gd name="T25" fmla="*/ 4 h 76"/>
                    <a:gd name="T26" fmla="*/ 50 w 88"/>
                    <a:gd name="T27" fmla="*/ 4 h 76"/>
                    <a:gd name="T28" fmla="*/ 48 w 88"/>
                    <a:gd name="T29" fmla="*/ 4 h 76"/>
                    <a:gd name="T30" fmla="*/ 40 w 88"/>
                    <a:gd name="T31" fmla="*/ 2 h 76"/>
                    <a:gd name="T32" fmla="*/ 38 w 88"/>
                    <a:gd name="T33" fmla="*/ 2 h 76"/>
                    <a:gd name="T34" fmla="*/ 32 w 88"/>
                    <a:gd name="T35" fmla="*/ 0 h 76"/>
                    <a:gd name="T36" fmla="*/ 26 w 88"/>
                    <a:gd name="T37" fmla="*/ 2 h 76"/>
                    <a:gd name="T38" fmla="*/ 22 w 88"/>
                    <a:gd name="T39" fmla="*/ 0 h 76"/>
                    <a:gd name="T40" fmla="*/ 16 w 88"/>
                    <a:gd name="T41" fmla="*/ 0 h 76"/>
                    <a:gd name="T42" fmla="*/ 6 w 88"/>
                    <a:gd name="T43" fmla="*/ 2 h 76"/>
                    <a:gd name="T44" fmla="*/ 4 w 88"/>
                    <a:gd name="T45" fmla="*/ 8 h 76"/>
                    <a:gd name="T46" fmla="*/ 0 w 88"/>
                    <a:gd name="T47" fmla="*/ 12 h 76"/>
                    <a:gd name="T48" fmla="*/ 0 w 88"/>
                    <a:gd name="T49" fmla="*/ 12 h 76"/>
                    <a:gd name="T50" fmla="*/ 6 w 88"/>
                    <a:gd name="T51" fmla="*/ 14 h 76"/>
                    <a:gd name="T52" fmla="*/ 12 w 88"/>
                    <a:gd name="T53" fmla="*/ 16 h 76"/>
                    <a:gd name="T54" fmla="*/ 16 w 88"/>
                    <a:gd name="T55" fmla="*/ 16 h 76"/>
                    <a:gd name="T56" fmla="*/ 28 w 88"/>
                    <a:gd name="T57" fmla="*/ 14 h 76"/>
                    <a:gd name="T58" fmla="*/ 30 w 88"/>
                    <a:gd name="T59" fmla="*/ 16 h 76"/>
                    <a:gd name="T60" fmla="*/ 38 w 88"/>
                    <a:gd name="T61" fmla="*/ 16 h 76"/>
                    <a:gd name="T62" fmla="*/ 44 w 88"/>
                    <a:gd name="T63" fmla="*/ 16 h 76"/>
                    <a:gd name="T64" fmla="*/ 50 w 88"/>
                    <a:gd name="T65" fmla="*/ 20 h 76"/>
                    <a:gd name="T66" fmla="*/ 52 w 88"/>
                    <a:gd name="T67" fmla="*/ 24 h 76"/>
                    <a:gd name="T68" fmla="*/ 54 w 88"/>
                    <a:gd name="T69" fmla="*/ 28 h 76"/>
                    <a:gd name="T70" fmla="*/ 56 w 88"/>
                    <a:gd name="T71" fmla="*/ 32 h 76"/>
                    <a:gd name="T72" fmla="*/ 60 w 88"/>
                    <a:gd name="T73" fmla="*/ 36 h 76"/>
                    <a:gd name="T74" fmla="*/ 64 w 88"/>
                    <a:gd name="T75" fmla="*/ 38 h 76"/>
                    <a:gd name="T76" fmla="*/ 62 w 88"/>
                    <a:gd name="T77" fmla="*/ 42 h 76"/>
                    <a:gd name="T78" fmla="*/ 62 w 88"/>
                    <a:gd name="T79" fmla="*/ 52 h 76"/>
                    <a:gd name="T80" fmla="*/ 62 w 88"/>
                    <a:gd name="T81" fmla="*/ 64 h 76"/>
                    <a:gd name="T82" fmla="*/ 58 w 88"/>
                    <a:gd name="T83" fmla="*/ 72 h 76"/>
                    <a:gd name="T84" fmla="*/ 64 w 88"/>
                    <a:gd name="T85" fmla="*/ 76 h 76"/>
                    <a:gd name="T86" fmla="*/ 74 w 88"/>
                    <a:gd name="T87" fmla="*/ 74 h 76"/>
                    <a:gd name="T88" fmla="*/ 82 w 88"/>
                    <a:gd name="T89" fmla="*/ 62 h 7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88"/>
                    <a:gd name="T136" fmla="*/ 0 h 76"/>
                    <a:gd name="T137" fmla="*/ 88 w 88"/>
                    <a:gd name="T138" fmla="*/ 76 h 7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88" h="76">
                      <a:moveTo>
                        <a:pt x="82" y="62"/>
                      </a:moveTo>
                      <a:lnTo>
                        <a:pt x="82" y="62"/>
                      </a:lnTo>
                      <a:lnTo>
                        <a:pt x="84" y="60"/>
                      </a:lnTo>
                      <a:lnTo>
                        <a:pt x="84" y="58"/>
                      </a:lnTo>
                      <a:lnTo>
                        <a:pt x="86" y="56"/>
                      </a:lnTo>
                      <a:lnTo>
                        <a:pt x="88" y="50"/>
                      </a:lnTo>
                      <a:lnTo>
                        <a:pt x="86" y="46"/>
                      </a:lnTo>
                      <a:lnTo>
                        <a:pt x="86" y="44"/>
                      </a:lnTo>
                      <a:lnTo>
                        <a:pt x="86" y="40"/>
                      </a:lnTo>
                      <a:lnTo>
                        <a:pt x="86" y="36"/>
                      </a:lnTo>
                      <a:lnTo>
                        <a:pt x="84" y="34"/>
                      </a:lnTo>
                      <a:lnTo>
                        <a:pt x="84" y="30"/>
                      </a:lnTo>
                      <a:lnTo>
                        <a:pt x="82" y="26"/>
                      </a:lnTo>
                      <a:lnTo>
                        <a:pt x="80" y="24"/>
                      </a:lnTo>
                      <a:lnTo>
                        <a:pt x="78" y="24"/>
                      </a:lnTo>
                      <a:lnTo>
                        <a:pt x="76" y="18"/>
                      </a:lnTo>
                      <a:lnTo>
                        <a:pt x="72" y="16"/>
                      </a:lnTo>
                      <a:lnTo>
                        <a:pt x="70" y="12"/>
                      </a:lnTo>
                      <a:lnTo>
                        <a:pt x="68" y="12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8" y="4"/>
                      </a:lnTo>
                      <a:lnTo>
                        <a:pt x="54" y="4"/>
                      </a:lnTo>
                      <a:lnTo>
                        <a:pt x="50" y="4"/>
                      </a:lnTo>
                      <a:lnTo>
                        <a:pt x="48" y="4"/>
                      </a:lnTo>
                      <a:lnTo>
                        <a:pt x="44" y="2"/>
                      </a:lnTo>
                      <a:lnTo>
                        <a:pt x="40" y="2"/>
                      </a:lnTo>
                      <a:lnTo>
                        <a:pt x="38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0"/>
                      </a:lnTo>
                      <a:lnTo>
                        <a:pt x="26" y="2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4" y="8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4" y="14"/>
                      </a:lnTo>
                      <a:lnTo>
                        <a:pt x="6" y="14"/>
                      </a:lnTo>
                      <a:lnTo>
                        <a:pt x="8" y="14"/>
                      </a:lnTo>
                      <a:lnTo>
                        <a:pt x="12" y="16"/>
                      </a:lnTo>
                      <a:lnTo>
                        <a:pt x="16" y="16"/>
                      </a:lnTo>
                      <a:lnTo>
                        <a:pt x="18" y="16"/>
                      </a:lnTo>
                      <a:lnTo>
                        <a:pt x="28" y="14"/>
                      </a:lnTo>
                      <a:lnTo>
                        <a:pt x="30" y="16"/>
                      </a:lnTo>
                      <a:lnTo>
                        <a:pt x="34" y="14"/>
                      </a:lnTo>
                      <a:lnTo>
                        <a:pt x="38" y="16"/>
                      </a:lnTo>
                      <a:lnTo>
                        <a:pt x="44" y="16"/>
                      </a:lnTo>
                      <a:lnTo>
                        <a:pt x="48" y="18"/>
                      </a:lnTo>
                      <a:lnTo>
                        <a:pt x="50" y="20"/>
                      </a:lnTo>
                      <a:lnTo>
                        <a:pt x="50" y="24"/>
                      </a:lnTo>
                      <a:lnTo>
                        <a:pt x="52" y="24"/>
                      </a:lnTo>
                      <a:lnTo>
                        <a:pt x="54" y="24"/>
                      </a:lnTo>
                      <a:lnTo>
                        <a:pt x="54" y="28"/>
                      </a:lnTo>
                      <a:lnTo>
                        <a:pt x="54" y="30"/>
                      </a:lnTo>
                      <a:lnTo>
                        <a:pt x="56" y="32"/>
                      </a:lnTo>
                      <a:lnTo>
                        <a:pt x="58" y="34"/>
                      </a:lnTo>
                      <a:lnTo>
                        <a:pt x="60" y="36"/>
                      </a:lnTo>
                      <a:lnTo>
                        <a:pt x="62" y="36"/>
                      </a:lnTo>
                      <a:lnTo>
                        <a:pt x="64" y="38"/>
                      </a:lnTo>
                      <a:lnTo>
                        <a:pt x="62" y="40"/>
                      </a:lnTo>
                      <a:lnTo>
                        <a:pt x="62" y="42"/>
                      </a:lnTo>
                      <a:lnTo>
                        <a:pt x="62" y="48"/>
                      </a:lnTo>
                      <a:lnTo>
                        <a:pt x="62" y="52"/>
                      </a:lnTo>
                      <a:lnTo>
                        <a:pt x="62" y="64"/>
                      </a:lnTo>
                      <a:lnTo>
                        <a:pt x="60" y="68"/>
                      </a:lnTo>
                      <a:lnTo>
                        <a:pt x="58" y="72"/>
                      </a:lnTo>
                      <a:lnTo>
                        <a:pt x="58" y="74"/>
                      </a:lnTo>
                      <a:lnTo>
                        <a:pt x="60" y="76"/>
                      </a:lnTo>
                      <a:lnTo>
                        <a:pt x="64" y="76"/>
                      </a:lnTo>
                      <a:lnTo>
                        <a:pt x="70" y="76"/>
                      </a:lnTo>
                      <a:lnTo>
                        <a:pt x="74" y="74"/>
                      </a:lnTo>
                      <a:lnTo>
                        <a:pt x="78" y="70"/>
                      </a:lnTo>
                      <a:lnTo>
                        <a:pt x="82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43" name="Freeform 329"/>
                <p:cNvSpPr>
                  <a:spLocks/>
                </p:cNvSpPr>
                <p:nvPr/>
              </p:nvSpPr>
              <p:spPr bwMode="auto">
                <a:xfrm>
                  <a:off x="2955" y="1748"/>
                  <a:ext cx="22" cy="24"/>
                </a:xfrm>
                <a:custGeom>
                  <a:avLst/>
                  <a:gdLst>
                    <a:gd name="T0" fmla="*/ 2 w 22"/>
                    <a:gd name="T1" fmla="*/ 12 h 24"/>
                    <a:gd name="T2" fmla="*/ 2 w 22"/>
                    <a:gd name="T3" fmla="*/ 12 h 24"/>
                    <a:gd name="T4" fmla="*/ 4 w 22"/>
                    <a:gd name="T5" fmla="*/ 8 h 24"/>
                    <a:gd name="T6" fmla="*/ 8 w 22"/>
                    <a:gd name="T7" fmla="*/ 2 h 24"/>
                    <a:gd name="T8" fmla="*/ 12 w 22"/>
                    <a:gd name="T9" fmla="*/ 0 h 24"/>
                    <a:gd name="T10" fmla="*/ 14 w 22"/>
                    <a:gd name="T11" fmla="*/ 0 h 24"/>
                    <a:gd name="T12" fmla="*/ 18 w 22"/>
                    <a:gd name="T13" fmla="*/ 0 h 24"/>
                    <a:gd name="T14" fmla="*/ 22 w 22"/>
                    <a:gd name="T15" fmla="*/ 4 h 24"/>
                    <a:gd name="T16" fmla="*/ 22 w 22"/>
                    <a:gd name="T17" fmla="*/ 4 h 24"/>
                    <a:gd name="T18" fmla="*/ 22 w 22"/>
                    <a:gd name="T19" fmla="*/ 8 h 24"/>
                    <a:gd name="T20" fmla="*/ 16 w 22"/>
                    <a:gd name="T21" fmla="*/ 16 h 24"/>
                    <a:gd name="T22" fmla="*/ 16 w 22"/>
                    <a:gd name="T23" fmla="*/ 16 h 24"/>
                    <a:gd name="T24" fmla="*/ 10 w 22"/>
                    <a:gd name="T25" fmla="*/ 20 h 24"/>
                    <a:gd name="T26" fmla="*/ 6 w 22"/>
                    <a:gd name="T27" fmla="*/ 24 h 24"/>
                    <a:gd name="T28" fmla="*/ 2 w 22"/>
                    <a:gd name="T29" fmla="*/ 22 h 24"/>
                    <a:gd name="T30" fmla="*/ 0 w 22"/>
                    <a:gd name="T31" fmla="*/ 18 h 24"/>
                    <a:gd name="T32" fmla="*/ 2 w 22"/>
                    <a:gd name="T33" fmla="*/ 12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"/>
                    <a:gd name="T52" fmla="*/ 0 h 24"/>
                    <a:gd name="T53" fmla="*/ 22 w 22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" h="24">
                      <a:moveTo>
                        <a:pt x="2" y="12"/>
                      </a:moveTo>
                      <a:lnTo>
                        <a:pt x="2" y="12"/>
                      </a:lnTo>
                      <a:lnTo>
                        <a:pt x="4" y="8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16" y="16"/>
                      </a:lnTo>
                      <a:lnTo>
                        <a:pt x="10" y="20"/>
                      </a:lnTo>
                      <a:lnTo>
                        <a:pt x="6" y="24"/>
                      </a:lnTo>
                      <a:lnTo>
                        <a:pt x="2" y="22"/>
                      </a:lnTo>
                      <a:lnTo>
                        <a:pt x="0" y="18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6261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44" name="Freeform 330"/>
                <p:cNvSpPr>
                  <a:spLocks/>
                </p:cNvSpPr>
                <p:nvPr/>
              </p:nvSpPr>
              <p:spPr bwMode="auto">
                <a:xfrm>
                  <a:off x="2953" y="1750"/>
                  <a:ext cx="20" cy="20"/>
                </a:xfrm>
                <a:custGeom>
                  <a:avLst/>
                  <a:gdLst>
                    <a:gd name="T0" fmla="*/ 4 w 20"/>
                    <a:gd name="T1" fmla="*/ 10 h 20"/>
                    <a:gd name="T2" fmla="*/ 4 w 20"/>
                    <a:gd name="T3" fmla="*/ 10 h 20"/>
                    <a:gd name="T4" fmla="*/ 6 w 20"/>
                    <a:gd name="T5" fmla="*/ 6 h 20"/>
                    <a:gd name="T6" fmla="*/ 10 w 20"/>
                    <a:gd name="T7" fmla="*/ 2 h 20"/>
                    <a:gd name="T8" fmla="*/ 12 w 20"/>
                    <a:gd name="T9" fmla="*/ 0 h 20"/>
                    <a:gd name="T10" fmla="*/ 16 w 20"/>
                    <a:gd name="T11" fmla="*/ 0 h 20"/>
                    <a:gd name="T12" fmla="*/ 18 w 20"/>
                    <a:gd name="T13" fmla="*/ 0 h 20"/>
                    <a:gd name="T14" fmla="*/ 20 w 20"/>
                    <a:gd name="T15" fmla="*/ 4 h 20"/>
                    <a:gd name="T16" fmla="*/ 20 w 20"/>
                    <a:gd name="T17" fmla="*/ 4 h 20"/>
                    <a:gd name="T18" fmla="*/ 20 w 20"/>
                    <a:gd name="T19" fmla="*/ 6 h 20"/>
                    <a:gd name="T20" fmla="*/ 20 w 20"/>
                    <a:gd name="T21" fmla="*/ 8 h 20"/>
                    <a:gd name="T22" fmla="*/ 14 w 20"/>
                    <a:gd name="T23" fmla="*/ 14 h 20"/>
                    <a:gd name="T24" fmla="*/ 14 w 20"/>
                    <a:gd name="T25" fmla="*/ 14 h 20"/>
                    <a:gd name="T26" fmla="*/ 8 w 20"/>
                    <a:gd name="T27" fmla="*/ 20 h 20"/>
                    <a:gd name="T28" fmla="*/ 4 w 20"/>
                    <a:gd name="T29" fmla="*/ 20 h 20"/>
                    <a:gd name="T30" fmla="*/ 0 w 20"/>
                    <a:gd name="T31" fmla="*/ 18 h 20"/>
                    <a:gd name="T32" fmla="*/ 4 w 20"/>
                    <a:gd name="T33" fmla="*/ 1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"/>
                    <a:gd name="T52" fmla="*/ 0 h 20"/>
                    <a:gd name="T53" fmla="*/ 20 w 20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" h="20">
                      <a:moveTo>
                        <a:pt x="4" y="10"/>
                      </a:moveTo>
                      <a:lnTo>
                        <a:pt x="4" y="10"/>
                      </a:lnTo>
                      <a:lnTo>
                        <a:pt x="6" y="6"/>
                      </a:lnTo>
                      <a:lnTo>
                        <a:pt x="10" y="2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4"/>
                      </a:lnTo>
                      <a:lnTo>
                        <a:pt x="20" y="6"/>
                      </a:lnTo>
                      <a:lnTo>
                        <a:pt x="20" y="8"/>
                      </a:lnTo>
                      <a:lnTo>
                        <a:pt x="14" y="14"/>
                      </a:lnTo>
                      <a:lnTo>
                        <a:pt x="8" y="20"/>
                      </a:lnTo>
                      <a:lnTo>
                        <a:pt x="4" y="20"/>
                      </a:lnTo>
                      <a:lnTo>
                        <a:pt x="0" y="18"/>
                      </a:lnTo>
                      <a:lnTo>
                        <a:pt x="4" y="10"/>
                      </a:lnTo>
                      <a:close/>
                    </a:path>
                  </a:pathLst>
                </a:custGeom>
                <a:solidFill>
                  <a:srgbClr val="807E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45" name="Freeform 331"/>
                <p:cNvSpPr>
                  <a:spLocks/>
                </p:cNvSpPr>
                <p:nvPr/>
              </p:nvSpPr>
              <p:spPr bwMode="auto">
                <a:xfrm>
                  <a:off x="2957" y="1752"/>
                  <a:ext cx="16" cy="14"/>
                </a:xfrm>
                <a:custGeom>
                  <a:avLst/>
                  <a:gdLst>
                    <a:gd name="T0" fmla="*/ 16 w 16"/>
                    <a:gd name="T1" fmla="*/ 4 h 14"/>
                    <a:gd name="T2" fmla="*/ 16 w 16"/>
                    <a:gd name="T3" fmla="*/ 4 h 14"/>
                    <a:gd name="T4" fmla="*/ 12 w 16"/>
                    <a:gd name="T5" fmla="*/ 0 h 14"/>
                    <a:gd name="T6" fmla="*/ 10 w 16"/>
                    <a:gd name="T7" fmla="*/ 2 h 14"/>
                    <a:gd name="T8" fmla="*/ 10 w 16"/>
                    <a:gd name="T9" fmla="*/ 2 h 14"/>
                    <a:gd name="T10" fmla="*/ 4 w 16"/>
                    <a:gd name="T11" fmla="*/ 6 h 14"/>
                    <a:gd name="T12" fmla="*/ 0 w 16"/>
                    <a:gd name="T13" fmla="*/ 12 h 14"/>
                    <a:gd name="T14" fmla="*/ 0 w 16"/>
                    <a:gd name="T15" fmla="*/ 12 h 14"/>
                    <a:gd name="T16" fmla="*/ 0 w 16"/>
                    <a:gd name="T17" fmla="*/ 14 h 14"/>
                    <a:gd name="T18" fmla="*/ 0 w 16"/>
                    <a:gd name="T19" fmla="*/ 14 h 14"/>
                    <a:gd name="T20" fmla="*/ 2 w 16"/>
                    <a:gd name="T21" fmla="*/ 14 h 14"/>
                    <a:gd name="T22" fmla="*/ 2 w 16"/>
                    <a:gd name="T23" fmla="*/ 14 h 14"/>
                    <a:gd name="T24" fmla="*/ 4 w 16"/>
                    <a:gd name="T25" fmla="*/ 8 h 14"/>
                    <a:gd name="T26" fmla="*/ 8 w 16"/>
                    <a:gd name="T27" fmla="*/ 4 h 14"/>
                    <a:gd name="T28" fmla="*/ 8 w 16"/>
                    <a:gd name="T29" fmla="*/ 4 h 14"/>
                    <a:gd name="T30" fmla="*/ 12 w 16"/>
                    <a:gd name="T31" fmla="*/ 2 h 14"/>
                    <a:gd name="T32" fmla="*/ 14 w 16"/>
                    <a:gd name="T33" fmla="*/ 6 h 14"/>
                    <a:gd name="T34" fmla="*/ 14 w 16"/>
                    <a:gd name="T35" fmla="*/ 6 h 14"/>
                    <a:gd name="T36" fmla="*/ 16 w 16"/>
                    <a:gd name="T37" fmla="*/ 6 h 14"/>
                    <a:gd name="T38" fmla="*/ 16 w 16"/>
                    <a:gd name="T39" fmla="*/ 6 h 14"/>
                    <a:gd name="T40" fmla="*/ 16 w 16"/>
                    <a:gd name="T41" fmla="*/ 4 h 14"/>
                    <a:gd name="T42" fmla="*/ 16 w 16"/>
                    <a:gd name="T43" fmla="*/ 4 h 1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6"/>
                    <a:gd name="T67" fmla="*/ 0 h 14"/>
                    <a:gd name="T68" fmla="*/ 16 w 16"/>
                    <a:gd name="T69" fmla="*/ 14 h 1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6" h="14">
                      <a:moveTo>
                        <a:pt x="16" y="4"/>
                      </a:moveTo>
                      <a:lnTo>
                        <a:pt x="16" y="4"/>
                      </a:lnTo>
                      <a:lnTo>
                        <a:pt x="12" y="0"/>
                      </a:lnTo>
                      <a:lnTo>
                        <a:pt x="10" y="2"/>
                      </a:lnTo>
                      <a:lnTo>
                        <a:pt x="4" y="6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4" y="8"/>
                      </a:lnTo>
                      <a:lnTo>
                        <a:pt x="8" y="4"/>
                      </a:lnTo>
                      <a:lnTo>
                        <a:pt x="12" y="2"/>
                      </a:lnTo>
                      <a:lnTo>
                        <a:pt x="14" y="6"/>
                      </a:lnTo>
                      <a:lnTo>
                        <a:pt x="16" y="6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solidFill>
                  <a:srgbClr val="6261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46" name="Freeform 332"/>
                <p:cNvSpPr>
                  <a:spLocks/>
                </p:cNvSpPr>
                <p:nvPr/>
              </p:nvSpPr>
              <p:spPr bwMode="auto">
                <a:xfrm>
                  <a:off x="2959" y="1760"/>
                  <a:ext cx="4" cy="4"/>
                </a:xfrm>
                <a:custGeom>
                  <a:avLst/>
                  <a:gdLst>
                    <a:gd name="T0" fmla="*/ 2 w 4"/>
                    <a:gd name="T1" fmla="*/ 2 h 4"/>
                    <a:gd name="T2" fmla="*/ 2 w 4"/>
                    <a:gd name="T3" fmla="*/ 2 h 4"/>
                    <a:gd name="T4" fmla="*/ 2 w 4"/>
                    <a:gd name="T5" fmla="*/ 2 h 4"/>
                    <a:gd name="T6" fmla="*/ 4 w 4"/>
                    <a:gd name="T7" fmla="*/ 4 h 4"/>
                    <a:gd name="T8" fmla="*/ 4 w 4"/>
                    <a:gd name="T9" fmla="*/ 4 h 4"/>
                    <a:gd name="T10" fmla="*/ 4 w 4"/>
                    <a:gd name="T11" fmla="*/ 4 h 4"/>
                    <a:gd name="T12" fmla="*/ 4 w 4"/>
                    <a:gd name="T13" fmla="*/ 4 h 4"/>
                    <a:gd name="T14" fmla="*/ 4 w 4"/>
                    <a:gd name="T15" fmla="*/ 4 h 4"/>
                    <a:gd name="T16" fmla="*/ 4 w 4"/>
                    <a:gd name="T17" fmla="*/ 4 h 4"/>
                    <a:gd name="T18" fmla="*/ 4 w 4"/>
                    <a:gd name="T19" fmla="*/ 0 h 4"/>
                    <a:gd name="T20" fmla="*/ 2 w 4"/>
                    <a:gd name="T21" fmla="*/ 0 h 4"/>
                    <a:gd name="T22" fmla="*/ 2 w 4"/>
                    <a:gd name="T23" fmla="*/ 0 h 4"/>
                    <a:gd name="T24" fmla="*/ 0 w 4"/>
                    <a:gd name="T25" fmla="*/ 2 h 4"/>
                    <a:gd name="T26" fmla="*/ 0 w 4"/>
                    <a:gd name="T27" fmla="*/ 2 h 4"/>
                    <a:gd name="T28" fmla="*/ 2 w 4"/>
                    <a:gd name="T29" fmla="*/ 2 h 4"/>
                    <a:gd name="T30" fmla="*/ 2 w 4"/>
                    <a:gd name="T31" fmla="*/ 2 h 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"/>
                    <a:gd name="T49" fmla="*/ 0 h 4"/>
                    <a:gd name="T50" fmla="*/ 4 w 4"/>
                    <a:gd name="T51" fmla="*/ 4 h 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" h="4"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846C4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47" name="Freeform 333"/>
                <p:cNvSpPr>
                  <a:spLocks/>
                </p:cNvSpPr>
                <p:nvPr/>
              </p:nvSpPr>
              <p:spPr bwMode="auto">
                <a:xfrm>
                  <a:off x="2889" y="1744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1"/>
                    <a:gd name="T26" fmla="*/ 1 w 1"/>
                    <a:gd name="T27" fmla="*/ 1 h 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48" name="Freeform 334"/>
                <p:cNvSpPr>
                  <a:spLocks/>
                </p:cNvSpPr>
                <p:nvPr/>
              </p:nvSpPr>
              <p:spPr bwMode="auto">
                <a:xfrm>
                  <a:off x="2871" y="1716"/>
                  <a:ext cx="28" cy="60"/>
                </a:xfrm>
                <a:custGeom>
                  <a:avLst/>
                  <a:gdLst>
                    <a:gd name="T0" fmla="*/ 10 w 28"/>
                    <a:gd name="T1" fmla="*/ 60 h 60"/>
                    <a:gd name="T2" fmla="*/ 10 w 28"/>
                    <a:gd name="T3" fmla="*/ 60 h 60"/>
                    <a:gd name="T4" fmla="*/ 4 w 28"/>
                    <a:gd name="T5" fmla="*/ 56 h 60"/>
                    <a:gd name="T6" fmla="*/ 2 w 28"/>
                    <a:gd name="T7" fmla="*/ 52 h 60"/>
                    <a:gd name="T8" fmla="*/ 0 w 28"/>
                    <a:gd name="T9" fmla="*/ 46 h 60"/>
                    <a:gd name="T10" fmla="*/ 0 w 28"/>
                    <a:gd name="T11" fmla="*/ 46 h 60"/>
                    <a:gd name="T12" fmla="*/ 4 w 28"/>
                    <a:gd name="T13" fmla="*/ 44 h 60"/>
                    <a:gd name="T14" fmla="*/ 12 w 28"/>
                    <a:gd name="T15" fmla="*/ 36 h 60"/>
                    <a:gd name="T16" fmla="*/ 16 w 28"/>
                    <a:gd name="T17" fmla="*/ 30 h 60"/>
                    <a:gd name="T18" fmla="*/ 18 w 28"/>
                    <a:gd name="T19" fmla="*/ 24 h 60"/>
                    <a:gd name="T20" fmla="*/ 20 w 28"/>
                    <a:gd name="T21" fmla="*/ 18 h 60"/>
                    <a:gd name="T22" fmla="*/ 20 w 28"/>
                    <a:gd name="T23" fmla="*/ 10 h 60"/>
                    <a:gd name="T24" fmla="*/ 20 w 28"/>
                    <a:gd name="T25" fmla="*/ 10 h 60"/>
                    <a:gd name="T26" fmla="*/ 16 w 28"/>
                    <a:gd name="T27" fmla="*/ 4 h 60"/>
                    <a:gd name="T28" fmla="*/ 12 w 28"/>
                    <a:gd name="T29" fmla="*/ 0 h 60"/>
                    <a:gd name="T30" fmla="*/ 12 w 28"/>
                    <a:gd name="T31" fmla="*/ 0 h 60"/>
                    <a:gd name="T32" fmla="*/ 16 w 28"/>
                    <a:gd name="T33" fmla="*/ 2 h 60"/>
                    <a:gd name="T34" fmla="*/ 20 w 28"/>
                    <a:gd name="T35" fmla="*/ 6 h 60"/>
                    <a:gd name="T36" fmla="*/ 22 w 28"/>
                    <a:gd name="T37" fmla="*/ 10 h 60"/>
                    <a:gd name="T38" fmla="*/ 22 w 28"/>
                    <a:gd name="T39" fmla="*/ 10 h 60"/>
                    <a:gd name="T40" fmla="*/ 24 w 28"/>
                    <a:gd name="T41" fmla="*/ 16 h 60"/>
                    <a:gd name="T42" fmla="*/ 24 w 28"/>
                    <a:gd name="T43" fmla="*/ 22 h 60"/>
                    <a:gd name="T44" fmla="*/ 20 w 28"/>
                    <a:gd name="T45" fmla="*/ 28 h 60"/>
                    <a:gd name="T46" fmla="*/ 16 w 28"/>
                    <a:gd name="T47" fmla="*/ 34 h 60"/>
                    <a:gd name="T48" fmla="*/ 10 w 28"/>
                    <a:gd name="T49" fmla="*/ 44 h 60"/>
                    <a:gd name="T50" fmla="*/ 6 w 28"/>
                    <a:gd name="T51" fmla="*/ 48 h 60"/>
                    <a:gd name="T52" fmla="*/ 6 w 28"/>
                    <a:gd name="T53" fmla="*/ 48 h 60"/>
                    <a:gd name="T54" fmla="*/ 6 w 28"/>
                    <a:gd name="T55" fmla="*/ 50 h 60"/>
                    <a:gd name="T56" fmla="*/ 10 w 28"/>
                    <a:gd name="T57" fmla="*/ 54 h 60"/>
                    <a:gd name="T58" fmla="*/ 10 w 28"/>
                    <a:gd name="T59" fmla="*/ 54 h 60"/>
                    <a:gd name="T60" fmla="*/ 14 w 28"/>
                    <a:gd name="T61" fmla="*/ 56 h 60"/>
                    <a:gd name="T62" fmla="*/ 20 w 28"/>
                    <a:gd name="T63" fmla="*/ 56 h 60"/>
                    <a:gd name="T64" fmla="*/ 28 w 28"/>
                    <a:gd name="T65" fmla="*/ 54 h 60"/>
                    <a:gd name="T66" fmla="*/ 28 w 28"/>
                    <a:gd name="T67" fmla="*/ 54 h 60"/>
                    <a:gd name="T68" fmla="*/ 22 w 28"/>
                    <a:gd name="T69" fmla="*/ 58 h 60"/>
                    <a:gd name="T70" fmla="*/ 16 w 28"/>
                    <a:gd name="T71" fmla="*/ 60 h 60"/>
                    <a:gd name="T72" fmla="*/ 10 w 28"/>
                    <a:gd name="T73" fmla="*/ 60 h 60"/>
                    <a:gd name="T74" fmla="*/ 10 w 28"/>
                    <a:gd name="T75" fmla="*/ 60 h 6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8"/>
                    <a:gd name="T115" fmla="*/ 0 h 60"/>
                    <a:gd name="T116" fmla="*/ 28 w 28"/>
                    <a:gd name="T117" fmla="*/ 60 h 6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8" h="60">
                      <a:moveTo>
                        <a:pt x="10" y="60"/>
                      </a:moveTo>
                      <a:lnTo>
                        <a:pt x="10" y="60"/>
                      </a:lnTo>
                      <a:lnTo>
                        <a:pt x="4" y="56"/>
                      </a:lnTo>
                      <a:lnTo>
                        <a:pt x="2" y="52"/>
                      </a:lnTo>
                      <a:lnTo>
                        <a:pt x="0" y="46"/>
                      </a:lnTo>
                      <a:lnTo>
                        <a:pt x="4" y="44"/>
                      </a:lnTo>
                      <a:lnTo>
                        <a:pt x="12" y="36"/>
                      </a:lnTo>
                      <a:lnTo>
                        <a:pt x="16" y="30"/>
                      </a:lnTo>
                      <a:lnTo>
                        <a:pt x="18" y="24"/>
                      </a:lnTo>
                      <a:lnTo>
                        <a:pt x="20" y="18"/>
                      </a:lnTo>
                      <a:lnTo>
                        <a:pt x="20" y="10"/>
                      </a:lnTo>
                      <a:lnTo>
                        <a:pt x="16" y="4"/>
                      </a:lnTo>
                      <a:lnTo>
                        <a:pt x="12" y="0"/>
                      </a:lnTo>
                      <a:lnTo>
                        <a:pt x="16" y="2"/>
                      </a:lnTo>
                      <a:lnTo>
                        <a:pt x="20" y="6"/>
                      </a:lnTo>
                      <a:lnTo>
                        <a:pt x="22" y="10"/>
                      </a:lnTo>
                      <a:lnTo>
                        <a:pt x="24" y="16"/>
                      </a:lnTo>
                      <a:lnTo>
                        <a:pt x="24" y="22"/>
                      </a:lnTo>
                      <a:lnTo>
                        <a:pt x="20" y="28"/>
                      </a:lnTo>
                      <a:lnTo>
                        <a:pt x="16" y="34"/>
                      </a:lnTo>
                      <a:lnTo>
                        <a:pt x="10" y="44"/>
                      </a:lnTo>
                      <a:lnTo>
                        <a:pt x="6" y="48"/>
                      </a:lnTo>
                      <a:lnTo>
                        <a:pt x="6" y="50"/>
                      </a:lnTo>
                      <a:lnTo>
                        <a:pt x="10" y="54"/>
                      </a:lnTo>
                      <a:lnTo>
                        <a:pt x="14" y="56"/>
                      </a:lnTo>
                      <a:lnTo>
                        <a:pt x="20" y="56"/>
                      </a:lnTo>
                      <a:lnTo>
                        <a:pt x="28" y="54"/>
                      </a:lnTo>
                      <a:lnTo>
                        <a:pt x="22" y="58"/>
                      </a:lnTo>
                      <a:lnTo>
                        <a:pt x="16" y="60"/>
                      </a:lnTo>
                      <a:lnTo>
                        <a:pt x="10" y="60"/>
                      </a:lnTo>
                      <a:close/>
                    </a:path>
                  </a:pathLst>
                </a:custGeom>
                <a:solidFill>
                  <a:srgbClr val="6261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49" name="Freeform 335"/>
                <p:cNvSpPr>
                  <a:spLocks/>
                </p:cNvSpPr>
                <p:nvPr/>
              </p:nvSpPr>
              <p:spPr bwMode="auto">
                <a:xfrm>
                  <a:off x="2877" y="1716"/>
                  <a:ext cx="18" cy="12"/>
                </a:xfrm>
                <a:custGeom>
                  <a:avLst/>
                  <a:gdLst>
                    <a:gd name="T0" fmla="*/ 16 w 18"/>
                    <a:gd name="T1" fmla="*/ 4 h 12"/>
                    <a:gd name="T2" fmla="*/ 16 w 18"/>
                    <a:gd name="T3" fmla="*/ 4 h 12"/>
                    <a:gd name="T4" fmla="*/ 12 w 18"/>
                    <a:gd name="T5" fmla="*/ 2 h 12"/>
                    <a:gd name="T6" fmla="*/ 6 w 18"/>
                    <a:gd name="T7" fmla="*/ 0 h 12"/>
                    <a:gd name="T8" fmla="*/ 0 w 18"/>
                    <a:gd name="T9" fmla="*/ 0 h 12"/>
                    <a:gd name="T10" fmla="*/ 0 w 18"/>
                    <a:gd name="T11" fmla="*/ 0 h 12"/>
                    <a:gd name="T12" fmla="*/ 0 w 18"/>
                    <a:gd name="T13" fmla="*/ 4 h 12"/>
                    <a:gd name="T14" fmla="*/ 0 w 18"/>
                    <a:gd name="T15" fmla="*/ 6 h 12"/>
                    <a:gd name="T16" fmla="*/ 2 w 18"/>
                    <a:gd name="T17" fmla="*/ 6 h 12"/>
                    <a:gd name="T18" fmla="*/ 2 w 18"/>
                    <a:gd name="T19" fmla="*/ 6 h 12"/>
                    <a:gd name="T20" fmla="*/ 8 w 18"/>
                    <a:gd name="T21" fmla="*/ 6 h 12"/>
                    <a:gd name="T22" fmla="*/ 12 w 18"/>
                    <a:gd name="T23" fmla="*/ 8 h 12"/>
                    <a:gd name="T24" fmla="*/ 18 w 18"/>
                    <a:gd name="T25" fmla="*/ 12 h 12"/>
                    <a:gd name="T26" fmla="*/ 18 w 18"/>
                    <a:gd name="T27" fmla="*/ 12 h 12"/>
                    <a:gd name="T28" fmla="*/ 18 w 18"/>
                    <a:gd name="T29" fmla="*/ 10 h 12"/>
                    <a:gd name="T30" fmla="*/ 18 w 18"/>
                    <a:gd name="T31" fmla="*/ 6 h 12"/>
                    <a:gd name="T32" fmla="*/ 16 w 18"/>
                    <a:gd name="T33" fmla="*/ 4 h 12"/>
                    <a:gd name="T34" fmla="*/ 16 w 18"/>
                    <a:gd name="T35" fmla="*/ 4 h 1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8"/>
                    <a:gd name="T55" fmla="*/ 0 h 12"/>
                    <a:gd name="T56" fmla="*/ 18 w 18"/>
                    <a:gd name="T57" fmla="*/ 12 h 1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8" h="12">
                      <a:moveTo>
                        <a:pt x="16" y="4"/>
                      </a:moveTo>
                      <a:lnTo>
                        <a:pt x="16" y="4"/>
                      </a:lnTo>
                      <a:lnTo>
                        <a:pt x="12" y="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8" y="6"/>
                      </a:lnTo>
                      <a:lnTo>
                        <a:pt x="12" y="8"/>
                      </a:lnTo>
                      <a:lnTo>
                        <a:pt x="18" y="12"/>
                      </a:lnTo>
                      <a:lnTo>
                        <a:pt x="18" y="10"/>
                      </a:lnTo>
                      <a:lnTo>
                        <a:pt x="18" y="6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50" name="Freeform 336"/>
                <p:cNvSpPr>
                  <a:spLocks/>
                </p:cNvSpPr>
                <p:nvPr/>
              </p:nvSpPr>
              <p:spPr bwMode="auto">
                <a:xfrm>
                  <a:off x="2853" y="1660"/>
                  <a:ext cx="146" cy="168"/>
                </a:xfrm>
                <a:custGeom>
                  <a:avLst/>
                  <a:gdLst>
                    <a:gd name="T0" fmla="*/ 88 w 146"/>
                    <a:gd name="T1" fmla="*/ 2 h 168"/>
                    <a:gd name="T2" fmla="*/ 64 w 146"/>
                    <a:gd name="T3" fmla="*/ 2 h 168"/>
                    <a:gd name="T4" fmla="*/ 44 w 146"/>
                    <a:gd name="T5" fmla="*/ 6 h 168"/>
                    <a:gd name="T6" fmla="*/ 30 w 146"/>
                    <a:gd name="T7" fmla="*/ 14 h 168"/>
                    <a:gd name="T8" fmla="*/ 12 w 146"/>
                    <a:gd name="T9" fmla="*/ 36 h 168"/>
                    <a:gd name="T10" fmla="*/ 6 w 146"/>
                    <a:gd name="T11" fmla="*/ 56 h 168"/>
                    <a:gd name="T12" fmla="*/ 10 w 146"/>
                    <a:gd name="T13" fmla="*/ 58 h 168"/>
                    <a:gd name="T14" fmla="*/ 14 w 146"/>
                    <a:gd name="T15" fmla="*/ 60 h 168"/>
                    <a:gd name="T16" fmla="*/ 82 w 146"/>
                    <a:gd name="T17" fmla="*/ 76 h 168"/>
                    <a:gd name="T18" fmla="*/ 106 w 146"/>
                    <a:gd name="T19" fmla="*/ 80 h 168"/>
                    <a:gd name="T20" fmla="*/ 114 w 146"/>
                    <a:gd name="T21" fmla="*/ 80 h 168"/>
                    <a:gd name="T22" fmla="*/ 112 w 146"/>
                    <a:gd name="T23" fmla="*/ 84 h 168"/>
                    <a:gd name="T24" fmla="*/ 100 w 146"/>
                    <a:gd name="T25" fmla="*/ 120 h 168"/>
                    <a:gd name="T26" fmla="*/ 94 w 146"/>
                    <a:gd name="T27" fmla="*/ 126 h 168"/>
                    <a:gd name="T28" fmla="*/ 86 w 146"/>
                    <a:gd name="T29" fmla="*/ 130 h 168"/>
                    <a:gd name="T30" fmla="*/ 74 w 146"/>
                    <a:gd name="T31" fmla="*/ 130 h 168"/>
                    <a:gd name="T32" fmla="*/ 36 w 146"/>
                    <a:gd name="T33" fmla="*/ 126 h 168"/>
                    <a:gd name="T34" fmla="*/ 12 w 146"/>
                    <a:gd name="T35" fmla="*/ 116 h 168"/>
                    <a:gd name="T36" fmla="*/ 2 w 146"/>
                    <a:gd name="T37" fmla="*/ 106 h 168"/>
                    <a:gd name="T38" fmla="*/ 0 w 146"/>
                    <a:gd name="T39" fmla="*/ 134 h 168"/>
                    <a:gd name="T40" fmla="*/ 2 w 146"/>
                    <a:gd name="T41" fmla="*/ 144 h 168"/>
                    <a:gd name="T42" fmla="*/ 16 w 146"/>
                    <a:gd name="T43" fmla="*/ 156 h 168"/>
                    <a:gd name="T44" fmla="*/ 34 w 146"/>
                    <a:gd name="T45" fmla="*/ 164 h 168"/>
                    <a:gd name="T46" fmla="*/ 66 w 146"/>
                    <a:gd name="T47" fmla="*/ 168 h 168"/>
                    <a:gd name="T48" fmla="*/ 90 w 146"/>
                    <a:gd name="T49" fmla="*/ 162 h 168"/>
                    <a:gd name="T50" fmla="*/ 106 w 146"/>
                    <a:gd name="T51" fmla="*/ 154 h 168"/>
                    <a:gd name="T52" fmla="*/ 116 w 146"/>
                    <a:gd name="T53" fmla="*/ 144 h 168"/>
                    <a:gd name="T54" fmla="*/ 136 w 146"/>
                    <a:gd name="T55" fmla="*/ 114 h 168"/>
                    <a:gd name="T56" fmla="*/ 144 w 146"/>
                    <a:gd name="T57" fmla="*/ 92 h 168"/>
                    <a:gd name="T58" fmla="*/ 144 w 146"/>
                    <a:gd name="T59" fmla="*/ 54 h 168"/>
                    <a:gd name="T60" fmla="*/ 130 w 146"/>
                    <a:gd name="T61" fmla="*/ 24 h 168"/>
                    <a:gd name="T62" fmla="*/ 104 w 146"/>
                    <a:gd name="T63" fmla="*/ 6 h 168"/>
                    <a:gd name="T64" fmla="*/ 88 w 146"/>
                    <a:gd name="T65" fmla="*/ 2 h 16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46"/>
                    <a:gd name="T100" fmla="*/ 0 h 168"/>
                    <a:gd name="T101" fmla="*/ 146 w 146"/>
                    <a:gd name="T102" fmla="*/ 168 h 16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46" h="168">
                      <a:moveTo>
                        <a:pt x="88" y="2"/>
                      </a:moveTo>
                      <a:lnTo>
                        <a:pt x="88" y="2"/>
                      </a:lnTo>
                      <a:lnTo>
                        <a:pt x="74" y="0"/>
                      </a:lnTo>
                      <a:lnTo>
                        <a:pt x="64" y="2"/>
                      </a:lnTo>
                      <a:lnTo>
                        <a:pt x="52" y="2"/>
                      </a:lnTo>
                      <a:lnTo>
                        <a:pt x="44" y="6"/>
                      </a:lnTo>
                      <a:lnTo>
                        <a:pt x="36" y="10"/>
                      </a:lnTo>
                      <a:lnTo>
                        <a:pt x="30" y="14"/>
                      </a:lnTo>
                      <a:lnTo>
                        <a:pt x="20" y="26"/>
                      </a:lnTo>
                      <a:lnTo>
                        <a:pt x="12" y="36"/>
                      </a:lnTo>
                      <a:lnTo>
                        <a:pt x="8" y="46"/>
                      </a:lnTo>
                      <a:lnTo>
                        <a:pt x="6" y="56"/>
                      </a:lnTo>
                      <a:lnTo>
                        <a:pt x="10" y="58"/>
                      </a:lnTo>
                      <a:lnTo>
                        <a:pt x="14" y="60"/>
                      </a:lnTo>
                      <a:lnTo>
                        <a:pt x="50" y="70"/>
                      </a:lnTo>
                      <a:lnTo>
                        <a:pt x="82" y="76"/>
                      </a:lnTo>
                      <a:lnTo>
                        <a:pt x="106" y="80"/>
                      </a:lnTo>
                      <a:lnTo>
                        <a:pt x="110" y="80"/>
                      </a:lnTo>
                      <a:lnTo>
                        <a:pt x="114" y="80"/>
                      </a:lnTo>
                      <a:lnTo>
                        <a:pt x="112" y="84"/>
                      </a:lnTo>
                      <a:lnTo>
                        <a:pt x="106" y="102"/>
                      </a:lnTo>
                      <a:lnTo>
                        <a:pt x="100" y="120"/>
                      </a:lnTo>
                      <a:lnTo>
                        <a:pt x="94" y="126"/>
                      </a:lnTo>
                      <a:lnTo>
                        <a:pt x="90" y="128"/>
                      </a:lnTo>
                      <a:lnTo>
                        <a:pt x="86" y="130"/>
                      </a:lnTo>
                      <a:lnTo>
                        <a:pt x="74" y="130"/>
                      </a:lnTo>
                      <a:lnTo>
                        <a:pt x="50" y="130"/>
                      </a:lnTo>
                      <a:lnTo>
                        <a:pt x="36" y="126"/>
                      </a:lnTo>
                      <a:lnTo>
                        <a:pt x="24" y="122"/>
                      </a:lnTo>
                      <a:lnTo>
                        <a:pt x="12" y="116"/>
                      </a:lnTo>
                      <a:lnTo>
                        <a:pt x="2" y="106"/>
                      </a:lnTo>
                      <a:lnTo>
                        <a:pt x="0" y="122"/>
                      </a:lnTo>
                      <a:lnTo>
                        <a:pt x="0" y="134"/>
                      </a:lnTo>
                      <a:lnTo>
                        <a:pt x="2" y="144"/>
                      </a:lnTo>
                      <a:lnTo>
                        <a:pt x="8" y="152"/>
                      </a:lnTo>
                      <a:lnTo>
                        <a:pt x="16" y="156"/>
                      </a:lnTo>
                      <a:lnTo>
                        <a:pt x="34" y="164"/>
                      </a:lnTo>
                      <a:lnTo>
                        <a:pt x="50" y="168"/>
                      </a:lnTo>
                      <a:lnTo>
                        <a:pt x="66" y="168"/>
                      </a:lnTo>
                      <a:lnTo>
                        <a:pt x="78" y="166"/>
                      </a:lnTo>
                      <a:lnTo>
                        <a:pt x="90" y="162"/>
                      </a:lnTo>
                      <a:lnTo>
                        <a:pt x="98" y="158"/>
                      </a:lnTo>
                      <a:lnTo>
                        <a:pt x="106" y="154"/>
                      </a:lnTo>
                      <a:lnTo>
                        <a:pt x="116" y="144"/>
                      </a:lnTo>
                      <a:lnTo>
                        <a:pt x="126" y="130"/>
                      </a:lnTo>
                      <a:lnTo>
                        <a:pt x="136" y="114"/>
                      </a:lnTo>
                      <a:lnTo>
                        <a:pt x="144" y="92"/>
                      </a:lnTo>
                      <a:lnTo>
                        <a:pt x="146" y="72"/>
                      </a:lnTo>
                      <a:lnTo>
                        <a:pt x="144" y="54"/>
                      </a:lnTo>
                      <a:lnTo>
                        <a:pt x="138" y="38"/>
                      </a:lnTo>
                      <a:lnTo>
                        <a:pt x="130" y="24"/>
                      </a:lnTo>
                      <a:lnTo>
                        <a:pt x="118" y="14"/>
                      </a:lnTo>
                      <a:lnTo>
                        <a:pt x="104" y="6"/>
                      </a:lnTo>
                      <a:lnTo>
                        <a:pt x="88" y="2"/>
                      </a:lnTo>
                      <a:close/>
                    </a:path>
                  </a:pathLst>
                </a:custGeom>
                <a:solidFill>
                  <a:srgbClr val="D6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51" name="Freeform 337"/>
                <p:cNvSpPr>
                  <a:spLocks/>
                </p:cNvSpPr>
                <p:nvPr/>
              </p:nvSpPr>
              <p:spPr bwMode="auto">
                <a:xfrm>
                  <a:off x="2857" y="1740"/>
                  <a:ext cx="112" cy="52"/>
                </a:xfrm>
                <a:custGeom>
                  <a:avLst/>
                  <a:gdLst>
                    <a:gd name="T0" fmla="*/ 0 w 112"/>
                    <a:gd name="T1" fmla="*/ 28 h 52"/>
                    <a:gd name="T2" fmla="*/ 0 w 112"/>
                    <a:gd name="T3" fmla="*/ 28 h 52"/>
                    <a:gd name="T4" fmla="*/ 6 w 112"/>
                    <a:gd name="T5" fmla="*/ 34 h 52"/>
                    <a:gd name="T6" fmla="*/ 12 w 112"/>
                    <a:gd name="T7" fmla="*/ 38 h 52"/>
                    <a:gd name="T8" fmla="*/ 22 w 112"/>
                    <a:gd name="T9" fmla="*/ 44 h 52"/>
                    <a:gd name="T10" fmla="*/ 34 w 112"/>
                    <a:gd name="T11" fmla="*/ 48 h 52"/>
                    <a:gd name="T12" fmla="*/ 50 w 112"/>
                    <a:gd name="T13" fmla="*/ 52 h 52"/>
                    <a:gd name="T14" fmla="*/ 68 w 112"/>
                    <a:gd name="T15" fmla="*/ 52 h 52"/>
                    <a:gd name="T16" fmla="*/ 88 w 112"/>
                    <a:gd name="T17" fmla="*/ 48 h 52"/>
                    <a:gd name="T18" fmla="*/ 88 w 112"/>
                    <a:gd name="T19" fmla="*/ 48 h 52"/>
                    <a:gd name="T20" fmla="*/ 92 w 112"/>
                    <a:gd name="T21" fmla="*/ 46 h 52"/>
                    <a:gd name="T22" fmla="*/ 96 w 112"/>
                    <a:gd name="T23" fmla="*/ 44 h 52"/>
                    <a:gd name="T24" fmla="*/ 100 w 112"/>
                    <a:gd name="T25" fmla="*/ 36 h 52"/>
                    <a:gd name="T26" fmla="*/ 100 w 112"/>
                    <a:gd name="T27" fmla="*/ 36 h 52"/>
                    <a:gd name="T28" fmla="*/ 112 w 112"/>
                    <a:gd name="T29" fmla="*/ 0 h 52"/>
                    <a:gd name="T30" fmla="*/ 102 w 112"/>
                    <a:gd name="T31" fmla="*/ 0 h 52"/>
                    <a:gd name="T32" fmla="*/ 94 w 112"/>
                    <a:gd name="T33" fmla="*/ 34 h 52"/>
                    <a:gd name="T34" fmla="*/ 94 w 112"/>
                    <a:gd name="T35" fmla="*/ 34 h 52"/>
                    <a:gd name="T36" fmla="*/ 92 w 112"/>
                    <a:gd name="T37" fmla="*/ 38 h 52"/>
                    <a:gd name="T38" fmla="*/ 90 w 112"/>
                    <a:gd name="T39" fmla="*/ 42 h 52"/>
                    <a:gd name="T40" fmla="*/ 88 w 112"/>
                    <a:gd name="T41" fmla="*/ 44 h 52"/>
                    <a:gd name="T42" fmla="*/ 88 w 112"/>
                    <a:gd name="T43" fmla="*/ 44 h 52"/>
                    <a:gd name="T44" fmla="*/ 78 w 112"/>
                    <a:gd name="T45" fmla="*/ 44 h 52"/>
                    <a:gd name="T46" fmla="*/ 54 w 112"/>
                    <a:gd name="T47" fmla="*/ 44 h 52"/>
                    <a:gd name="T48" fmla="*/ 40 w 112"/>
                    <a:gd name="T49" fmla="*/ 44 h 52"/>
                    <a:gd name="T50" fmla="*/ 26 w 112"/>
                    <a:gd name="T51" fmla="*/ 40 h 52"/>
                    <a:gd name="T52" fmla="*/ 16 w 112"/>
                    <a:gd name="T53" fmla="*/ 36 h 52"/>
                    <a:gd name="T54" fmla="*/ 6 w 112"/>
                    <a:gd name="T55" fmla="*/ 28 h 52"/>
                    <a:gd name="T56" fmla="*/ 0 w 112"/>
                    <a:gd name="T57" fmla="*/ 28 h 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12"/>
                    <a:gd name="T88" fmla="*/ 0 h 52"/>
                    <a:gd name="T89" fmla="*/ 112 w 112"/>
                    <a:gd name="T90" fmla="*/ 52 h 52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12" h="52">
                      <a:moveTo>
                        <a:pt x="0" y="28"/>
                      </a:moveTo>
                      <a:lnTo>
                        <a:pt x="0" y="28"/>
                      </a:lnTo>
                      <a:lnTo>
                        <a:pt x="6" y="34"/>
                      </a:lnTo>
                      <a:lnTo>
                        <a:pt x="12" y="38"/>
                      </a:lnTo>
                      <a:lnTo>
                        <a:pt x="22" y="44"/>
                      </a:lnTo>
                      <a:lnTo>
                        <a:pt x="34" y="48"/>
                      </a:lnTo>
                      <a:lnTo>
                        <a:pt x="50" y="52"/>
                      </a:lnTo>
                      <a:lnTo>
                        <a:pt x="68" y="52"/>
                      </a:lnTo>
                      <a:lnTo>
                        <a:pt x="88" y="48"/>
                      </a:lnTo>
                      <a:lnTo>
                        <a:pt x="92" y="46"/>
                      </a:lnTo>
                      <a:lnTo>
                        <a:pt x="96" y="44"/>
                      </a:lnTo>
                      <a:lnTo>
                        <a:pt x="100" y="36"/>
                      </a:lnTo>
                      <a:lnTo>
                        <a:pt x="112" y="0"/>
                      </a:lnTo>
                      <a:lnTo>
                        <a:pt x="102" y="0"/>
                      </a:lnTo>
                      <a:lnTo>
                        <a:pt x="94" y="34"/>
                      </a:lnTo>
                      <a:lnTo>
                        <a:pt x="92" y="38"/>
                      </a:lnTo>
                      <a:lnTo>
                        <a:pt x="90" y="42"/>
                      </a:lnTo>
                      <a:lnTo>
                        <a:pt x="88" y="44"/>
                      </a:lnTo>
                      <a:lnTo>
                        <a:pt x="78" y="44"/>
                      </a:lnTo>
                      <a:lnTo>
                        <a:pt x="54" y="44"/>
                      </a:lnTo>
                      <a:lnTo>
                        <a:pt x="40" y="44"/>
                      </a:lnTo>
                      <a:lnTo>
                        <a:pt x="26" y="40"/>
                      </a:lnTo>
                      <a:lnTo>
                        <a:pt x="16" y="36"/>
                      </a:lnTo>
                      <a:lnTo>
                        <a:pt x="6" y="28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44000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52" name="Freeform 338"/>
                <p:cNvSpPr>
                  <a:spLocks/>
                </p:cNvSpPr>
                <p:nvPr/>
              </p:nvSpPr>
              <p:spPr bwMode="auto">
                <a:xfrm>
                  <a:off x="2859" y="1764"/>
                  <a:ext cx="90" cy="22"/>
                </a:xfrm>
                <a:custGeom>
                  <a:avLst/>
                  <a:gdLst>
                    <a:gd name="T0" fmla="*/ 0 w 90"/>
                    <a:gd name="T1" fmla="*/ 0 h 22"/>
                    <a:gd name="T2" fmla="*/ 0 w 90"/>
                    <a:gd name="T3" fmla="*/ 0 h 22"/>
                    <a:gd name="T4" fmla="*/ 4 w 90"/>
                    <a:gd name="T5" fmla="*/ 4 h 22"/>
                    <a:gd name="T6" fmla="*/ 12 w 90"/>
                    <a:gd name="T7" fmla="*/ 10 h 22"/>
                    <a:gd name="T8" fmla="*/ 22 w 90"/>
                    <a:gd name="T9" fmla="*/ 16 h 22"/>
                    <a:gd name="T10" fmla="*/ 34 w 90"/>
                    <a:gd name="T11" fmla="*/ 20 h 22"/>
                    <a:gd name="T12" fmla="*/ 50 w 90"/>
                    <a:gd name="T13" fmla="*/ 22 h 22"/>
                    <a:gd name="T14" fmla="*/ 68 w 90"/>
                    <a:gd name="T15" fmla="*/ 22 h 22"/>
                    <a:gd name="T16" fmla="*/ 90 w 90"/>
                    <a:gd name="T17" fmla="*/ 18 h 22"/>
                    <a:gd name="T18" fmla="*/ 90 w 90"/>
                    <a:gd name="T19" fmla="*/ 18 h 22"/>
                    <a:gd name="T20" fmla="*/ 80 w 90"/>
                    <a:gd name="T21" fmla="*/ 20 h 22"/>
                    <a:gd name="T22" fmla="*/ 56 w 90"/>
                    <a:gd name="T23" fmla="*/ 20 h 22"/>
                    <a:gd name="T24" fmla="*/ 42 w 90"/>
                    <a:gd name="T25" fmla="*/ 20 h 22"/>
                    <a:gd name="T26" fmla="*/ 28 w 90"/>
                    <a:gd name="T27" fmla="*/ 16 h 22"/>
                    <a:gd name="T28" fmla="*/ 12 w 90"/>
                    <a:gd name="T29" fmla="*/ 10 h 22"/>
                    <a:gd name="T30" fmla="*/ 0 w 90"/>
                    <a:gd name="T31" fmla="*/ 0 h 22"/>
                    <a:gd name="T32" fmla="*/ 0 w 90"/>
                    <a:gd name="T33" fmla="*/ 0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0"/>
                    <a:gd name="T52" fmla="*/ 0 h 22"/>
                    <a:gd name="T53" fmla="*/ 90 w 90"/>
                    <a:gd name="T54" fmla="*/ 22 h 2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0" h="2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4"/>
                      </a:lnTo>
                      <a:lnTo>
                        <a:pt x="12" y="10"/>
                      </a:lnTo>
                      <a:lnTo>
                        <a:pt x="22" y="16"/>
                      </a:lnTo>
                      <a:lnTo>
                        <a:pt x="34" y="20"/>
                      </a:lnTo>
                      <a:lnTo>
                        <a:pt x="50" y="22"/>
                      </a:lnTo>
                      <a:lnTo>
                        <a:pt x="68" y="22"/>
                      </a:lnTo>
                      <a:lnTo>
                        <a:pt x="90" y="18"/>
                      </a:lnTo>
                      <a:lnTo>
                        <a:pt x="80" y="20"/>
                      </a:lnTo>
                      <a:lnTo>
                        <a:pt x="56" y="20"/>
                      </a:lnTo>
                      <a:lnTo>
                        <a:pt x="42" y="20"/>
                      </a:lnTo>
                      <a:lnTo>
                        <a:pt x="28" y="16"/>
                      </a:lnTo>
                      <a:lnTo>
                        <a:pt x="12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FB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53" name="Freeform 339"/>
                <p:cNvSpPr>
                  <a:spLocks/>
                </p:cNvSpPr>
                <p:nvPr/>
              </p:nvSpPr>
              <p:spPr bwMode="auto">
                <a:xfrm>
                  <a:off x="2925" y="1740"/>
                  <a:ext cx="32" cy="48"/>
                </a:xfrm>
                <a:custGeom>
                  <a:avLst/>
                  <a:gdLst>
                    <a:gd name="T0" fmla="*/ 22 w 32"/>
                    <a:gd name="T1" fmla="*/ 0 h 48"/>
                    <a:gd name="T2" fmla="*/ 0 w 32"/>
                    <a:gd name="T3" fmla="*/ 48 h 48"/>
                    <a:gd name="T4" fmla="*/ 14 w 32"/>
                    <a:gd name="T5" fmla="*/ 46 h 48"/>
                    <a:gd name="T6" fmla="*/ 32 w 32"/>
                    <a:gd name="T7" fmla="*/ 0 h 48"/>
                    <a:gd name="T8" fmla="*/ 22 w 32"/>
                    <a:gd name="T9" fmla="*/ 0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48"/>
                    <a:gd name="T17" fmla="*/ 32 w 3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48">
                      <a:moveTo>
                        <a:pt x="22" y="0"/>
                      </a:moveTo>
                      <a:lnTo>
                        <a:pt x="0" y="48"/>
                      </a:lnTo>
                      <a:lnTo>
                        <a:pt x="14" y="46"/>
                      </a:lnTo>
                      <a:lnTo>
                        <a:pt x="3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A6A4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54" name="Freeform 340"/>
                <p:cNvSpPr>
                  <a:spLocks noEditPoints="1"/>
                </p:cNvSpPr>
                <p:nvPr/>
              </p:nvSpPr>
              <p:spPr bwMode="auto">
                <a:xfrm>
                  <a:off x="2855" y="1826"/>
                  <a:ext cx="96" cy="102"/>
                </a:xfrm>
                <a:custGeom>
                  <a:avLst/>
                  <a:gdLst>
                    <a:gd name="T0" fmla="*/ 86 w 96"/>
                    <a:gd name="T1" fmla="*/ 0 h 102"/>
                    <a:gd name="T2" fmla="*/ 86 w 96"/>
                    <a:gd name="T3" fmla="*/ 0 h 102"/>
                    <a:gd name="T4" fmla="*/ 84 w 96"/>
                    <a:gd name="T5" fmla="*/ 2 h 102"/>
                    <a:gd name="T6" fmla="*/ 84 w 96"/>
                    <a:gd name="T7" fmla="*/ 2 h 102"/>
                    <a:gd name="T8" fmla="*/ 84 w 96"/>
                    <a:gd name="T9" fmla="*/ 2 h 102"/>
                    <a:gd name="T10" fmla="*/ 84 w 96"/>
                    <a:gd name="T11" fmla="*/ 2 h 102"/>
                    <a:gd name="T12" fmla="*/ 90 w 96"/>
                    <a:gd name="T13" fmla="*/ 50 h 102"/>
                    <a:gd name="T14" fmla="*/ 90 w 96"/>
                    <a:gd name="T15" fmla="*/ 50 h 102"/>
                    <a:gd name="T16" fmla="*/ 70 w 96"/>
                    <a:gd name="T17" fmla="*/ 38 h 102"/>
                    <a:gd name="T18" fmla="*/ 70 w 96"/>
                    <a:gd name="T19" fmla="*/ 38 h 102"/>
                    <a:gd name="T20" fmla="*/ 68 w 96"/>
                    <a:gd name="T21" fmla="*/ 38 h 102"/>
                    <a:gd name="T22" fmla="*/ 68 w 96"/>
                    <a:gd name="T23" fmla="*/ 38 h 102"/>
                    <a:gd name="T24" fmla="*/ 48 w 96"/>
                    <a:gd name="T25" fmla="*/ 64 h 102"/>
                    <a:gd name="T26" fmla="*/ 48 w 96"/>
                    <a:gd name="T27" fmla="*/ 64 h 102"/>
                    <a:gd name="T28" fmla="*/ 40 w 96"/>
                    <a:gd name="T29" fmla="*/ 64 h 102"/>
                    <a:gd name="T30" fmla="*/ 28 w 96"/>
                    <a:gd name="T31" fmla="*/ 68 h 102"/>
                    <a:gd name="T32" fmla="*/ 20 w 96"/>
                    <a:gd name="T33" fmla="*/ 72 h 102"/>
                    <a:gd name="T34" fmla="*/ 14 w 96"/>
                    <a:gd name="T35" fmla="*/ 78 h 102"/>
                    <a:gd name="T36" fmla="*/ 6 w 96"/>
                    <a:gd name="T37" fmla="*/ 88 h 102"/>
                    <a:gd name="T38" fmla="*/ 0 w 96"/>
                    <a:gd name="T39" fmla="*/ 100 h 102"/>
                    <a:gd name="T40" fmla="*/ 0 w 96"/>
                    <a:gd name="T41" fmla="*/ 100 h 102"/>
                    <a:gd name="T42" fmla="*/ 0 w 96"/>
                    <a:gd name="T43" fmla="*/ 100 h 102"/>
                    <a:gd name="T44" fmla="*/ 0 w 96"/>
                    <a:gd name="T45" fmla="*/ 100 h 102"/>
                    <a:gd name="T46" fmla="*/ 2 w 96"/>
                    <a:gd name="T47" fmla="*/ 102 h 102"/>
                    <a:gd name="T48" fmla="*/ 2 w 96"/>
                    <a:gd name="T49" fmla="*/ 102 h 102"/>
                    <a:gd name="T50" fmla="*/ 4 w 96"/>
                    <a:gd name="T51" fmla="*/ 102 h 102"/>
                    <a:gd name="T52" fmla="*/ 4 w 96"/>
                    <a:gd name="T53" fmla="*/ 100 h 102"/>
                    <a:gd name="T54" fmla="*/ 4 w 96"/>
                    <a:gd name="T55" fmla="*/ 100 h 102"/>
                    <a:gd name="T56" fmla="*/ 10 w 96"/>
                    <a:gd name="T57" fmla="*/ 90 h 102"/>
                    <a:gd name="T58" fmla="*/ 18 w 96"/>
                    <a:gd name="T59" fmla="*/ 80 h 102"/>
                    <a:gd name="T60" fmla="*/ 26 w 96"/>
                    <a:gd name="T61" fmla="*/ 74 h 102"/>
                    <a:gd name="T62" fmla="*/ 32 w 96"/>
                    <a:gd name="T63" fmla="*/ 70 h 102"/>
                    <a:gd name="T64" fmla="*/ 44 w 96"/>
                    <a:gd name="T65" fmla="*/ 68 h 102"/>
                    <a:gd name="T66" fmla="*/ 48 w 96"/>
                    <a:gd name="T67" fmla="*/ 68 h 102"/>
                    <a:gd name="T68" fmla="*/ 48 w 96"/>
                    <a:gd name="T69" fmla="*/ 68 h 102"/>
                    <a:gd name="T70" fmla="*/ 50 w 96"/>
                    <a:gd name="T71" fmla="*/ 68 h 102"/>
                    <a:gd name="T72" fmla="*/ 50 w 96"/>
                    <a:gd name="T73" fmla="*/ 68 h 102"/>
                    <a:gd name="T74" fmla="*/ 70 w 96"/>
                    <a:gd name="T75" fmla="*/ 42 h 102"/>
                    <a:gd name="T76" fmla="*/ 70 w 96"/>
                    <a:gd name="T77" fmla="*/ 42 h 102"/>
                    <a:gd name="T78" fmla="*/ 92 w 96"/>
                    <a:gd name="T79" fmla="*/ 56 h 102"/>
                    <a:gd name="T80" fmla="*/ 92 w 96"/>
                    <a:gd name="T81" fmla="*/ 56 h 102"/>
                    <a:gd name="T82" fmla="*/ 94 w 96"/>
                    <a:gd name="T83" fmla="*/ 56 h 102"/>
                    <a:gd name="T84" fmla="*/ 94 w 96"/>
                    <a:gd name="T85" fmla="*/ 56 h 102"/>
                    <a:gd name="T86" fmla="*/ 96 w 96"/>
                    <a:gd name="T87" fmla="*/ 54 h 102"/>
                    <a:gd name="T88" fmla="*/ 88 w 96"/>
                    <a:gd name="T89" fmla="*/ 2 h 102"/>
                    <a:gd name="T90" fmla="*/ 88 w 96"/>
                    <a:gd name="T91" fmla="*/ 2 h 102"/>
                    <a:gd name="T92" fmla="*/ 86 w 96"/>
                    <a:gd name="T93" fmla="*/ 0 h 102"/>
                    <a:gd name="T94" fmla="*/ 86 w 96"/>
                    <a:gd name="T95" fmla="*/ 0 h 102"/>
                    <a:gd name="T96" fmla="*/ 86 w 96"/>
                    <a:gd name="T97" fmla="*/ 0 h 102"/>
                    <a:gd name="T98" fmla="*/ 50 w 96"/>
                    <a:gd name="T99" fmla="*/ 64 h 102"/>
                    <a:gd name="T100" fmla="*/ 50 w 96"/>
                    <a:gd name="T101" fmla="*/ 64 h 102"/>
                    <a:gd name="T102" fmla="*/ 50 w 96"/>
                    <a:gd name="T103" fmla="*/ 64 h 102"/>
                    <a:gd name="T104" fmla="*/ 50 w 96"/>
                    <a:gd name="T105" fmla="*/ 64 h 102"/>
                    <a:gd name="T106" fmla="*/ 50 w 96"/>
                    <a:gd name="T107" fmla="*/ 64 h 102"/>
                    <a:gd name="T108" fmla="*/ 50 w 96"/>
                    <a:gd name="T109" fmla="*/ 64 h 10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96"/>
                    <a:gd name="T166" fmla="*/ 0 h 102"/>
                    <a:gd name="T167" fmla="*/ 96 w 96"/>
                    <a:gd name="T168" fmla="*/ 102 h 10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96" h="102">
                      <a:moveTo>
                        <a:pt x="86" y="0"/>
                      </a:moveTo>
                      <a:lnTo>
                        <a:pt x="86" y="0"/>
                      </a:lnTo>
                      <a:lnTo>
                        <a:pt x="84" y="2"/>
                      </a:lnTo>
                      <a:lnTo>
                        <a:pt x="90" y="50"/>
                      </a:lnTo>
                      <a:lnTo>
                        <a:pt x="70" y="38"/>
                      </a:lnTo>
                      <a:lnTo>
                        <a:pt x="68" y="38"/>
                      </a:lnTo>
                      <a:lnTo>
                        <a:pt x="48" y="64"/>
                      </a:lnTo>
                      <a:lnTo>
                        <a:pt x="40" y="64"/>
                      </a:lnTo>
                      <a:lnTo>
                        <a:pt x="28" y="68"/>
                      </a:lnTo>
                      <a:lnTo>
                        <a:pt x="20" y="72"/>
                      </a:lnTo>
                      <a:lnTo>
                        <a:pt x="14" y="78"/>
                      </a:lnTo>
                      <a:lnTo>
                        <a:pt x="6" y="88"/>
                      </a:lnTo>
                      <a:lnTo>
                        <a:pt x="0" y="100"/>
                      </a:lnTo>
                      <a:lnTo>
                        <a:pt x="2" y="102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10" y="90"/>
                      </a:lnTo>
                      <a:lnTo>
                        <a:pt x="18" y="80"/>
                      </a:lnTo>
                      <a:lnTo>
                        <a:pt x="26" y="74"/>
                      </a:lnTo>
                      <a:lnTo>
                        <a:pt x="32" y="70"/>
                      </a:lnTo>
                      <a:lnTo>
                        <a:pt x="44" y="68"/>
                      </a:lnTo>
                      <a:lnTo>
                        <a:pt x="48" y="68"/>
                      </a:lnTo>
                      <a:lnTo>
                        <a:pt x="50" y="68"/>
                      </a:lnTo>
                      <a:lnTo>
                        <a:pt x="70" y="42"/>
                      </a:lnTo>
                      <a:lnTo>
                        <a:pt x="92" y="56"/>
                      </a:lnTo>
                      <a:lnTo>
                        <a:pt x="94" y="56"/>
                      </a:lnTo>
                      <a:lnTo>
                        <a:pt x="96" y="54"/>
                      </a:lnTo>
                      <a:lnTo>
                        <a:pt x="88" y="2"/>
                      </a:lnTo>
                      <a:lnTo>
                        <a:pt x="86" y="0"/>
                      </a:lnTo>
                      <a:close/>
                      <a:moveTo>
                        <a:pt x="50" y="64"/>
                      </a:moveTo>
                      <a:lnTo>
                        <a:pt x="50" y="64"/>
                      </a:lnTo>
                      <a:close/>
                    </a:path>
                  </a:pathLst>
                </a:custGeom>
                <a:solidFill>
                  <a:srgbClr val="282A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55" name="Freeform 341"/>
                <p:cNvSpPr>
                  <a:spLocks/>
                </p:cNvSpPr>
                <p:nvPr/>
              </p:nvSpPr>
              <p:spPr bwMode="auto">
                <a:xfrm>
                  <a:off x="2869" y="1664"/>
                  <a:ext cx="88" cy="36"/>
                </a:xfrm>
                <a:custGeom>
                  <a:avLst/>
                  <a:gdLst>
                    <a:gd name="T0" fmla="*/ 0 w 88"/>
                    <a:gd name="T1" fmla="*/ 36 h 36"/>
                    <a:gd name="T2" fmla="*/ 0 w 88"/>
                    <a:gd name="T3" fmla="*/ 36 h 36"/>
                    <a:gd name="T4" fmla="*/ 4 w 88"/>
                    <a:gd name="T5" fmla="*/ 30 h 36"/>
                    <a:gd name="T6" fmla="*/ 8 w 88"/>
                    <a:gd name="T7" fmla="*/ 22 h 36"/>
                    <a:gd name="T8" fmla="*/ 18 w 88"/>
                    <a:gd name="T9" fmla="*/ 14 h 36"/>
                    <a:gd name="T10" fmla="*/ 30 w 88"/>
                    <a:gd name="T11" fmla="*/ 6 h 36"/>
                    <a:gd name="T12" fmla="*/ 44 w 88"/>
                    <a:gd name="T13" fmla="*/ 2 h 36"/>
                    <a:gd name="T14" fmla="*/ 54 w 88"/>
                    <a:gd name="T15" fmla="*/ 0 h 36"/>
                    <a:gd name="T16" fmla="*/ 64 w 88"/>
                    <a:gd name="T17" fmla="*/ 0 h 36"/>
                    <a:gd name="T18" fmla="*/ 76 w 88"/>
                    <a:gd name="T19" fmla="*/ 2 h 36"/>
                    <a:gd name="T20" fmla="*/ 88 w 88"/>
                    <a:gd name="T21" fmla="*/ 6 h 36"/>
                    <a:gd name="T22" fmla="*/ 88 w 88"/>
                    <a:gd name="T23" fmla="*/ 6 h 36"/>
                    <a:gd name="T24" fmla="*/ 78 w 88"/>
                    <a:gd name="T25" fmla="*/ 4 h 36"/>
                    <a:gd name="T26" fmla="*/ 66 w 88"/>
                    <a:gd name="T27" fmla="*/ 4 h 36"/>
                    <a:gd name="T28" fmla="*/ 54 w 88"/>
                    <a:gd name="T29" fmla="*/ 6 h 36"/>
                    <a:gd name="T30" fmla="*/ 38 w 88"/>
                    <a:gd name="T31" fmla="*/ 10 h 36"/>
                    <a:gd name="T32" fmla="*/ 24 w 88"/>
                    <a:gd name="T33" fmla="*/ 16 h 36"/>
                    <a:gd name="T34" fmla="*/ 10 w 88"/>
                    <a:gd name="T35" fmla="*/ 24 h 36"/>
                    <a:gd name="T36" fmla="*/ 4 w 88"/>
                    <a:gd name="T37" fmla="*/ 30 h 36"/>
                    <a:gd name="T38" fmla="*/ 0 w 88"/>
                    <a:gd name="T39" fmla="*/ 36 h 36"/>
                    <a:gd name="T40" fmla="*/ 0 w 88"/>
                    <a:gd name="T41" fmla="*/ 36 h 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8"/>
                    <a:gd name="T64" fmla="*/ 0 h 36"/>
                    <a:gd name="T65" fmla="*/ 88 w 88"/>
                    <a:gd name="T66" fmla="*/ 36 h 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8" h="36">
                      <a:moveTo>
                        <a:pt x="0" y="36"/>
                      </a:moveTo>
                      <a:lnTo>
                        <a:pt x="0" y="36"/>
                      </a:lnTo>
                      <a:lnTo>
                        <a:pt x="4" y="30"/>
                      </a:lnTo>
                      <a:lnTo>
                        <a:pt x="8" y="22"/>
                      </a:lnTo>
                      <a:lnTo>
                        <a:pt x="18" y="14"/>
                      </a:lnTo>
                      <a:lnTo>
                        <a:pt x="30" y="6"/>
                      </a:lnTo>
                      <a:lnTo>
                        <a:pt x="44" y="2"/>
                      </a:lnTo>
                      <a:lnTo>
                        <a:pt x="54" y="0"/>
                      </a:lnTo>
                      <a:lnTo>
                        <a:pt x="64" y="0"/>
                      </a:lnTo>
                      <a:lnTo>
                        <a:pt x="76" y="2"/>
                      </a:lnTo>
                      <a:lnTo>
                        <a:pt x="88" y="6"/>
                      </a:lnTo>
                      <a:lnTo>
                        <a:pt x="78" y="4"/>
                      </a:lnTo>
                      <a:lnTo>
                        <a:pt x="66" y="4"/>
                      </a:lnTo>
                      <a:lnTo>
                        <a:pt x="54" y="6"/>
                      </a:lnTo>
                      <a:lnTo>
                        <a:pt x="38" y="10"/>
                      </a:lnTo>
                      <a:lnTo>
                        <a:pt x="24" y="16"/>
                      </a:lnTo>
                      <a:lnTo>
                        <a:pt x="10" y="24"/>
                      </a:lnTo>
                      <a:lnTo>
                        <a:pt x="4" y="3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C472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56" name="Freeform 342"/>
                <p:cNvSpPr>
                  <a:spLocks/>
                </p:cNvSpPr>
                <p:nvPr/>
              </p:nvSpPr>
              <p:spPr bwMode="auto">
                <a:xfrm>
                  <a:off x="2857" y="1784"/>
                  <a:ext cx="34" cy="38"/>
                </a:xfrm>
                <a:custGeom>
                  <a:avLst/>
                  <a:gdLst>
                    <a:gd name="T0" fmla="*/ 0 w 34"/>
                    <a:gd name="T1" fmla="*/ 0 h 38"/>
                    <a:gd name="T2" fmla="*/ 0 w 34"/>
                    <a:gd name="T3" fmla="*/ 0 h 38"/>
                    <a:gd name="T4" fmla="*/ 0 w 34"/>
                    <a:gd name="T5" fmla="*/ 6 h 38"/>
                    <a:gd name="T6" fmla="*/ 0 w 34"/>
                    <a:gd name="T7" fmla="*/ 10 h 38"/>
                    <a:gd name="T8" fmla="*/ 2 w 34"/>
                    <a:gd name="T9" fmla="*/ 16 h 38"/>
                    <a:gd name="T10" fmla="*/ 6 w 34"/>
                    <a:gd name="T11" fmla="*/ 22 h 38"/>
                    <a:gd name="T12" fmla="*/ 12 w 34"/>
                    <a:gd name="T13" fmla="*/ 28 h 38"/>
                    <a:gd name="T14" fmla="*/ 20 w 34"/>
                    <a:gd name="T15" fmla="*/ 34 h 38"/>
                    <a:gd name="T16" fmla="*/ 34 w 34"/>
                    <a:gd name="T17" fmla="*/ 38 h 38"/>
                    <a:gd name="T18" fmla="*/ 34 w 34"/>
                    <a:gd name="T19" fmla="*/ 38 h 38"/>
                    <a:gd name="T20" fmla="*/ 30 w 34"/>
                    <a:gd name="T21" fmla="*/ 36 h 38"/>
                    <a:gd name="T22" fmla="*/ 20 w 34"/>
                    <a:gd name="T23" fmla="*/ 30 h 38"/>
                    <a:gd name="T24" fmla="*/ 8 w 34"/>
                    <a:gd name="T25" fmla="*/ 18 h 38"/>
                    <a:gd name="T26" fmla="*/ 4 w 34"/>
                    <a:gd name="T27" fmla="*/ 10 h 38"/>
                    <a:gd name="T28" fmla="*/ 0 w 34"/>
                    <a:gd name="T29" fmla="*/ 0 h 38"/>
                    <a:gd name="T30" fmla="*/ 0 w 34"/>
                    <a:gd name="T31" fmla="*/ 0 h 3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4"/>
                    <a:gd name="T49" fmla="*/ 0 h 38"/>
                    <a:gd name="T50" fmla="*/ 34 w 34"/>
                    <a:gd name="T51" fmla="*/ 38 h 3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4" h="3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2" y="16"/>
                      </a:lnTo>
                      <a:lnTo>
                        <a:pt x="6" y="22"/>
                      </a:lnTo>
                      <a:lnTo>
                        <a:pt x="12" y="28"/>
                      </a:lnTo>
                      <a:lnTo>
                        <a:pt x="20" y="34"/>
                      </a:lnTo>
                      <a:lnTo>
                        <a:pt x="34" y="38"/>
                      </a:lnTo>
                      <a:lnTo>
                        <a:pt x="30" y="36"/>
                      </a:lnTo>
                      <a:lnTo>
                        <a:pt x="20" y="30"/>
                      </a:lnTo>
                      <a:lnTo>
                        <a:pt x="8" y="18"/>
                      </a:lnTo>
                      <a:lnTo>
                        <a:pt x="4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C472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</p:grpSp>
          <p:pic>
            <p:nvPicPr>
              <p:cNvPr id="65" name="Picture 169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071802" y="1142984"/>
                <a:ext cx="124143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16" name="直線コネクタ 232"/>
            <p:cNvCxnSpPr/>
            <p:nvPr/>
          </p:nvCxnSpPr>
          <p:spPr bwMode="auto">
            <a:xfrm rot="5400000">
              <a:off x="3885398" y="2212201"/>
              <a:ext cx="1049355" cy="41275"/>
            </a:xfrm>
            <a:prstGeom prst="line">
              <a:avLst/>
            </a:prstGeom>
            <a:ln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loud"/>
            <p:cNvSpPr>
              <a:spLocks noChangeAspect="1" noEditPoints="1" noChangeArrowheads="1"/>
            </p:cNvSpPr>
            <p:nvPr/>
          </p:nvSpPr>
          <p:spPr bwMode="auto">
            <a:xfrm>
              <a:off x="3590421" y="2277435"/>
              <a:ext cx="1639245" cy="1052799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0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altLang="ja-JP" sz="1000" dirty="0">
                  <a:latin typeface="Franklin Gothic Medium" pitchFamily="34" charset="0"/>
                  <a:ea typeface="ＭＳ Ｐゴシック" pitchFamily="50" charset="-128"/>
                  <a:cs typeface="Times New Roman" pitchFamily="18" charset="0"/>
                </a:rPr>
                <a:t>IP Network</a:t>
              </a:r>
              <a:endParaRPr lang="ja-JP" altLang="en-US" sz="1000">
                <a:latin typeface="Franklin Gothic Medium" pitchFamily="34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grpSp>
          <p:nvGrpSpPr>
            <p:cNvPr id="18" name="Group 5"/>
            <p:cNvGrpSpPr>
              <a:grpSpLocks noChangeAspect="1"/>
            </p:cNvGrpSpPr>
            <p:nvPr/>
          </p:nvGrpSpPr>
          <p:grpSpPr bwMode="auto">
            <a:xfrm>
              <a:off x="3991659" y="1214349"/>
              <a:ext cx="836770" cy="826464"/>
              <a:chOff x="1889" y="2612"/>
              <a:chExt cx="542" cy="536"/>
            </a:xfrm>
          </p:grpSpPr>
          <p:sp>
            <p:nvSpPr>
              <p:cNvPr id="40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1889" y="2612"/>
                <a:ext cx="542" cy="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9"/>
              <p:cNvSpPr>
                <a:spLocks/>
              </p:cNvSpPr>
              <p:nvPr/>
            </p:nvSpPr>
            <p:spPr bwMode="auto">
              <a:xfrm>
                <a:off x="2013" y="2787"/>
                <a:ext cx="304" cy="328"/>
              </a:xfrm>
              <a:custGeom>
                <a:avLst/>
                <a:gdLst>
                  <a:gd name="T0" fmla="*/ 1 w 608"/>
                  <a:gd name="T1" fmla="*/ 0 h 657"/>
                  <a:gd name="T2" fmla="*/ 1 w 608"/>
                  <a:gd name="T3" fmla="*/ 0 h 657"/>
                  <a:gd name="T4" fmla="*/ 1 w 608"/>
                  <a:gd name="T5" fmla="*/ 0 h 657"/>
                  <a:gd name="T6" fmla="*/ 1 w 608"/>
                  <a:gd name="T7" fmla="*/ 0 h 657"/>
                  <a:gd name="T8" fmla="*/ 1 w 608"/>
                  <a:gd name="T9" fmla="*/ 0 h 657"/>
                  <a:gd name="T10" fmla="*/ 1 w 608"/>
                  <a:gd name="T11" fmla="*/ 0 h 657"/>
                  <a:gd name="T12" fmla="*/ 1 w 608"/>
                  <a:gd name="T13" fmla="*/ 0 h 657"/>
                  <a:gd name="T14" fmla="*/ 1 w 608"/>
                  <a:gd name="T15" fmla="*/ 0 h 657"/>
                  <a:gd name="T16" fmla="*/ 1 w 608"/>
                  <a:gd name="T17" fmla="*/ 0 h 657"/>
                  <a:gd name="T18" fmla="*/ 1 w 608"/>
                  <a:gd name="T19" fmla="*/ 0 h 657"/>
                  <a:gd name="T20" fmla="*/ 1 w 608"/>
                  <a:gd name="T21" fmla="*/ 0 h 657"/>
                  <a:gd name="T22" fmla="*/ 1 w 608"/>
                  <a:gd name="T23" fmla="*/ 0 h 657"/>
                  <a:gd name="T24" fmla="*/ 1 w 608"/>
                  <a:gd name="T25" fmla="*/ 0 h 657"/>
                  <a:gd name="T26" fmla="*/ 1 w 608"/>
                  <a:gd name="T27" fmla="*/ 0 h 657"/>
                  <a:gd name="T28" fmla="*/ 1 w 608"/>
                  <a:gd name="T29" fmla="*/ 0 h 657"/>
                  <a:gd name="T30" fmla="*/ 1 w 608"/>
                  <a:gd name="T31" fmla="*/ 0 h 657"/>
                  <a:gd name="T32" fmla="*/ 1 w 608"/>
                  <a:gd name="T33" fmla="*/ 0 h 657"/>
                  <a:gd name="T34" fmla="*/ 1 w 608"/>
                  <a:gd name="T35" fmla="*/ 0 h 657"/>
                  <a:gd name="T36" fmla="*/ 1 w 608"/>
                  <a:gd name="T37" fmla="*/ 0 h 657"/>
                  <a:gd name="T38" fmla="*/ 1 w 608"/>
                  <a:gd name="T39" fmla="*/ 0 h 657"/>
                  <a:gd name="T40" fmla="*/ 1 w 608"/>
                  <a:gd name="T41" fmla="*/ 0 h 657"/>
                  <a:gd name="T42" fmla="*/ 1 w 608"/>
                  <a:gd name="T43" fmla="*/ 0 h 657"/>
                  <a:gd name="T44" fmla="*/ 1 w 608"/>
                  <a:gd name="T45" fmla="*/ 0 h 657"/>
                  <a:gd name="T46" fmla="*/ 1 w 608"/>
                  <a:gd name="T47" fmla="*/ 0 h 657"/>
                  <a:gd name="T48" fmla="*/ 1 w 608"/>
                  <a:gd name="T49" fmla="*/ 0 h 657"/>
                  <a:gd name="T50" fmla="*/ 1 w 608"/>
                  <a:gd name="T51" fmla="*/ 0 h 657"/>
                  <a:gd name="T52" fmla="*/ 1 w 608"/>
                  <a:gd name="T53" fmla="*/ 0 h 657"/>
                  <a:gd name="T54" fmla="*/ 1 w 608"/>
                  <a:gd name="T55" fmla="*/ 0 h 657"/>
                  <a:gd name="T56" fmla="*/ 1 w 608"/>
                  <a:gd name="T57" fmla="*/ 0 h 657"/>
                  <a:gd name="T58" fmla="*/ 1 w 608"/>
                  <a:gd name="T59" fmla="*/ 0 h 657"/>
                  <a:gd name="T60" fmla="*/ 1 w 608"/>
                  <a:gd name="T61" fmla="*/ 0 h 657"/>
                  <a:gd name="T62" fmla="*/ 1 w 608"/>
                  <a:gd name="T63" fmla="*/ 0 h 657"/>
                  <a:gd name="T64" fmla="*/ 0 w 608"/>
                  <a:gd name="T65" fmla="*/ 0 h 657"/>
                  <a:gd name="T66" fmla="*/ 1 w 608"/>
                  <a:gd name="T67" fmla="*/ 0 h 657"/>
                  <a:gd name="T68" fmla="*/ 1 w 608"/>
                  <a:gd name="T69" fmla="*/ 0 h 657"/>
                  <a:gd name="T70" fmla="*/ 1 w 608"/>
                  <a:gd name="T71" fmla="*/ 0 h 657"/>
                  <a:gd name="T72" fmla="*/ 1 w 608"/>
                  <a:gd name="T73" fmla="*/ 0 h 657"/>
                  <a:gd name="T74" fmla="*/ 1 w 608"/>
                  <a:gd name="T75" fmla="*/ 0 h 657"/>
                  <a:gd name="T76" fmla="*/ 1 w 608"/>
                  <a:gd name="T77" fmla="*/ 0 h 657"/>
                  <a:gd name="T78" fmla="*/ 1 w 608"/>
                  <a:gd name="T79" fmla="*/ 0 h 657"/>
                  <a:gd name="T80" fmla="*/ 1 w 608"/>
                  <a:gd name="T81" fmla="*/ 0 h 657"/>
                  <a:gd name="T82" fmla="*/ 1 w 608"/>
                  <a:gd name="T83" fmla="*/ 0 h 657"/>
                  <a:gd name="T84" fmla="*/ 1 w 608"/>
                  <a:gd name="T85" fmla="*/ 0 h 657"/>
                  <a:gd name="T86" fmla="*/ 1 w 608"/>
                  <a:gd name="T87" fmla="*/ 0 h 657"/>
                  <a:gd name="T88" fmla="*/ 1 w 608"/>
                  <a:gd name="T89" fmla="*/ 0 h 657"/>
                  <a:gd name="T90" fmla="*/ 1 w 608"/>
                  <a:gd name="T91" fmla="*/ 0 h 657"/>
                  <a:gd name="T92" fmla="*/ 1 w 608"/>
                  <a:gd name="T93" fmla="*/ 0 h 657"/>
                  <a:gd name="T94" fmla="*/ 1 w 608"/>
                  <a:gd name="T95" fmla="*/ 0 h 657"/>
                  <a:gd name="T96" fmla="*/ 1 w 608"/>
                  <a:gd name="T97" fmla="*/ 0 h 657"/>
                  <a:gd name="T98" fmla="*/ 1 w 608"/>
                  <a:gd name="T99" fmla="*/ 0 h 657"/>
                  <a:gd name="T100" fmla="*/ 1 w 608"/>
                  <a:gd name="T101" fmla="*/ 0 h 657"/>
                  <a:gd name="T102" fmla="*/ 1 w 608"/>
                  <a:gd name="T103" fmla="*/ 0 h 657"/>
                  <a:gd name="T104" fmla="*/ 1 w 608"/>
                  <a:gd name="T105" fmla="*/ 0 h 657"/>
                  <a:gd name="T106" fmla="*/ 1 w 608"/>
                  <a:gd name="T107" fmla="*/ 0 h 65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08"/>
                  <a:gd name="T163" fmla="*/ 0 h 657"/>
                  <a:gd name="T164" fmla="*/ 608 w 608"/>
                  <a:gd name="T165" fmla="*/ 657 h 65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08" h="657">
                    <a:moveTo>
                      <a:pt x="304" y="0"/>
                    </a:moveTo>
                    <a:lnTo>
                      <a:pt x="311" y="16"/>
                    </a:lnTo>
                    <a:lnTo>
                      <a:pt x="324" y="43"/>
                    </a:lnTo>
                    <a:lnTo>
                      <a:pt x="340" y="77"/>
                    </a:lnTo>
                    <a:lnTo>
                      <a:pt x="360" y="120"/>
                    </a:lnTo>
                    <a:lnTo>
                      <a:pt x="383" y="169"/>
                    </a:lnTo>
                    <a:lnTo>
                      <a:pt x="407" y="222"/>
                    </a:lnTo>
                    <a:lnTo>
                      <a:pt x="432" y="277"/>
                    </a:lnTo>
                    <a:lnTo>
                      <a:pt x="459" y="335"/>
                    </a:lnTo>
                    <a:lnTo>
                      <a:pt x="484" y="391"/>
                    </a:lnTo>
                    <a:lnTo>
                      <a:pt x="511" y="446"/>
                    </a:lnTo>
                    <a:lnTo>
                      <a:pt x="534" y="498"/>
                    </a:lnTo>
                    <a:lnTo>
                      <a:pt x="556" y="545"/>
                    </a:lnTo>
                    <a:lnTo>
                      <a:pt x="575" y="587"/>
                    </a:lnTo>
                    <a:lnTo>
                      <a:pt x="590" y="619"/>
                    </a:lnTo>
                    <a:lnTo>
                      <a:pt x="602" y="643"/>
                    </a:lnTo>
                    <a:lnTo>
                      <a:pt x="608" y="657"/>
                    </a:lnTo>
                    <a:lnTo>
                      <a:pt x="594" y="657"/>
                    </a:lnTo>
                    <a:lnTo>
                      <a:pt x="571" y="657"/>
                    </a:lnTo>
                    <a:lnTo>
                      <a:pt x="538" y="657"/>
                    </a:lnTo>
                    <a:lnTo>
                      <a:pt x="500" y="657"/>
                    </a:lnTo>
                    <a:lnTo>
                      <a:pt x="455" y="657"/>
                    </a:lnTo>
                    <a:lnTo>
                      <a:pt x="407" y="657"/>
                    </a:lnTo>
                    <a:lnTo>
                      <a:pt x="356" y="657"/>
                    </a:lnTo>
                    <a:lnTo>
                      <a:pt x="304" y="657"/>
                    </a:lnTo>
                    <a:lnTo>
                      <a:pt x="251" y="657"/>
                    </a:lnTo>
                    <a:lnTo>
                      <a:pt x="201" y="657"/>
                    </a:lnTo>
                    <a:lnTo>
                      <a:pt x="152" y="657"/>
                    </a:lnTo>
                    <a:lnTo>
                      <a:pt x="107" y="657"/>
                    </a:lnTo>
                    <a:lnTo>
                      <a:pt x="69" y="657"/>
                    </a:lnTo>
                    <a:lnTo>
                      <a:pt x="37" y="657"/>
                    </a:lnTo>
                    <a:lnTo>
                      <a:pt x="14" y="657"/>
                    </a:lnTo>
                    <a:lnTo>
                      <a:pt x="0" y="657"/>
                    </a:lnTo>
                    <a:lnTo>
                      <a:pt x="7" y="643"/>
                    </a:lnTo>
                    <a:lnTo>
                      <a:pt x="18" y="617"/>
                    </a:lnTo>
                    <a:lnTo>
                      <a:pt x="35" y="582"/>
                    </a:lnTo>
                    <a:lnTo>
                      <a:pt x="54" y="539"/>
                    </a:lnTo>
                    <a:lnTo>
                      <a:pt x="77" y="489"/>
                    </a:lnTo>
                    <a:lnTo>
                      <a:pt x="103" y="436"/>
                    </a:lnTo>
                    <a:lnTo>
                      <a:pt x="129" y="378"/>
                    </a:lnTo>
                    <a:lnTo>
                      <a:pt x="156" y="321"/>
                    </a:lnTo>
                    <a:lnTo>
                      <a:pt x="182" y="263"/>
                    </a:lnTo>
                    <a:lnTo>
                      <a:pt x="208" y="207"/>
                    </a:lnTo>
                    <a:lnTo>
                      <a:pt x="232" y="156"/>
                    </a:lnTo>
                    <a:lnTo>
                      <a:pt x="252" y="110"/>
                    </a:lnTo>
                    <a:lnTo>
                      <a:pt x="271" y="71"/>
                    </a:lnTo>
                    <a:lnTo>
                      <a:pt x="285" y="41"/>
                    </a:lnTo>
                    <a:lnTo>
                      <a:pt x="293" y="22"/>
                    </a:lnTo>
                    <a:lnTo>
                      <a:pt x="296" y="15"/>
                    </a:lnTo>
                    <a:lnTo>
                      <a:pt x="297" y="14"/>
                    </a:lnTo>
                    <a:lnTo>
                      <a:pt x="299" y="11"/>
                    </a:lnTo>
                    <a:lnTo>
                      <a:pt x="302" y="6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400">
                  <a:ea typeface="ＭＳ Ｐゴシック" pitchFamily="50" charset="-128"/>
                </a:endParaRPr>
              </a:p>
            </p:txBody>
          </p:sp>
          <p:sp>
            <p:nvSpPr>
              <p:cNvPr id="42" name="Freeform 10"/>
              <p:cNvSpPr>
                <a:spLocks noEditPoints="1"/>
              </p:cNvSpPr>
              <p:nvPr/>
            </p:nvSpPr>
            <p:spPr bwMode="auto">
              <a:xfrm>
                <a:off x="2094" y="2936"/>
                <a:ext cx="142" cy="85"/>
              </a:xfrm>
              <a:custGeom>
                <a:avLst/>
                <a:gdLst>
                  <a:gd name="T0" fmla="*/ 1 w 283"/>
                  <a:gd name="T1" fmla="*/ 1 h 169"/>
                  <a:gd name="T2" fmla="*/ 0 w 283"/>
                  <a:gd name="T3" fmla="*/ 1 h 169"/>
                  <a:gd name="T4" fmla="*/ 1 w 283"/>
                  <a:gd name="T5" fmla="*/ 1 h 169"/>
                  <a:gd name="T6" fmla="*/ 1 w 283"/>
                  <a:gd name="T7" fmla="*/ 1 h 169"/>
                  <a:gd name="T8" fmla="*/ 1 w 283"/>
                  <a:gd name="T9" fmla="*/ 0 h 169"/>
                  <a:gd name="T10" fmla="*/ 1 w 283"/>
                  <a:gd name="T11" fmla="*/ 1 h 169"/>
                  <a:gd name="T12" fmla="*/ 1 w 283"/>
                  <a:gd name="T13" fmla="*/ 1 h 169"/>
                  <a:gd name="T14" fmla="*/ 1 w 283"/>
                  <a:gd name="T15" fmla="*/ 1 h 169"/>
                  <a:gd name="T16" fmla="*/ 1 w 283"/>
                  <a:gd name="T17" fmla="*/ 1 h 169"/>
                  <a:gd name="T18" fmla="*/ 1 w 283"/>
                  <a:gd name="T19" fmla="*/ 1 h 169"/>
                  <a:gd name="T20" fmla="*/ 1 w 283"/>
                  <a:gd name="T21" fmla="*/ 1 h 169"/>
                  <a:gd name="T22" fmla="*/ 1 w 283"/>
                  <a:gd name="T23" fmla="*/ 1 h 169"/>
                  <a:gd name="T24" fmla="*/ 1 w 283"/>
                  <a:gd name="T25" fmla="*/ 1 h 169"/>
                  <a:gd name="T26" fmla="*/ 1 w 283"/>
                  <a:gd name="T27" fmla="*/ 1 h 169"/>
                  <a:gd name="T28" fmla="*/ 1 w 283"/>
                  <a:gd name="T29" fmla="*/ 1 h 169"/>
                  <a:gd name="T30" fmla="*/ 1 w 283"/>
                  <a:gd name="T31" fmla="*/ 1 h 169"/>
                  <a:gd name="T32" fmla="*/ 1 w 283"/>
                  <a:gd name="T33" fmla="*/ 1 h 169"/>
                  <a:gd name="T34" fmla="*/ 1 w 283"/>
                  <a:gd name="T35" fmla="*/ 1 h 169"/>
                  <a:gd name="T36" fmla="*/ 1 w 283"/>
                  <a:gd name="T37" fmla="*/ 1 h 169"/>
                  <a:gd name="T38" fmla="*/ 1 w 283"/>
                  <a:gd name="T39" fmla="*/ 1 h 169"/>
                  <a:gd name="T40" fmla="*/ 1 w 283"/>
                  <a:gd name="T41" fmla="*/ 1 h 169"/>
                  <a:gd name="T42" fmla="*/ 1 w 283"/>
                  <a:gd name="T43" fmla="*/ 1 h 169"/>
                  <a:gd name="T44" fmla="*/ 1 w 283"/>
                  <a:gd name="T45" fmla="*/ 1 h 169"/>
                  <a:gd name="T46" fmla="*/ 1 w 283"/>
                  <a:gd name="T47" fmla="*/ 1 h 169"/>
                  <a:gd name="T48" fmla="*/ 1 w 283"/>
                  <a:gd name="T49" fmla="*/ 1 h 169"/>
                  <a:gd name="T50" fmla="*/ 1 w 283"/>
                  <a:gd name="T51" fmla="*/ 1 h 169"/>
                  <a:gd name="T52" fmla="*/ 1 w 283"/>
                  <a:gd name="T53" fmla="*/ 1 h 169"/>
                  <a:gd name="T54" fmla="*/ 1 w 283"/>
                  <a:gd name="T55" fmla="*/ 1 h 169"/>
                  <a:gd name="T56" fmla="*/ 1 w 283"/>
                  <a:gd name="T57" fmla="*/ 1 h 169"/>
                  <a:gd name="T58" fmla="*/ 1 w 283"/>
                  <a:gd name="T59" fmla="*/ 1 h 169"/>
                  <a:gd name="T60" fmla="*/ 1 w 283"/>
                  <a:gd name="T61" fmla="*/ 1 h 169"/>
                  <a:gd name="T62" fmla="*/ 1 w 283"/>
                  <a:gd name="T63" fmla="*/ 1 h 169"/>
                  <a:gd name="T64" fmla="*/ 1 w 283"/>
                  <a:gd name="T65" fmla="*/ 1 h 169"/>
                  <a:gd name="T66" fmla="*/ 1 w 283"/>
                  <a:gd name="T67" fmla="*/ 1 h 169"/>
                  <a:gd name="T68" fmla="*/ 1 w 283"/>
                  <a:gd name="T69" fmla="*/ 1 h 169"/>
                  <a:gd name="T70" fmla="*/ 1 w 283"/>
                  <a:gd name="T71" fmla="*/ 1 h 169"/>
                  <a:gd name="T72" fmla="*/ 1 w 283"/>
                  <a:gd name="T73" fmla="*/ 1 h 169"/>
                  <a:gd name="T74" fmla="*/ 1 w 283"/>
                  <a:gd name="T75" fmla="*/ 1 h 169"/>
                  <a:gd name="T76" fmla="*/ 1 w 283"/>
                  <a:gd name="T77" fmla="*/ 1 h 169"/>
                  <a:gd name="T78" fmla="*/ 1 w 283"/>
                  <a:gd name="T79" fmla="*/ 1 h 169"/>
                  <a:gd name="T80" fmla="*/ 1 w 283"/>
                  <a:gd name="T81" fmla="*/ 1 h 169"/>
                  <a:gd name="T82" fmla="*/ 1 w 283"/>
                  <a:gd name="T83" fmla="*/ 1 h 169"/>
                  <a:gd name="T84" fmla="*/ 1 w 283"/>
                  <a:gd name="T85" fmla="*/ 1 h 16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83"/>
                  <a:gd name="T130" fmla="*/ 0 h 169"/>
                  <a:gd name="T131" fmla="*/ 283 w 283"/>
                  <a:gd name="T132" fmla="*/ 169 h 16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83" h="169">
                    <a:moveTo>
                      <a:pt x="134" y="5"/>
                    </a:moveTo>
                    <a:lnTo>
                      <a:pt x="0" y="91"/>
                    </a:lnTo>
                    <a:lnTo>
                      <a:pt x="141" y="169"/>
                    </a:lnTo>
                    <a:lnTo>
                      <a:pt x="283" y="91"/>
                    </a:lnTo>
                    <a:lnTo>
                      <a:pt x="141" y="0"/>
                    </a:lnTo>
                    <a:lnTo>
                      <a:pt x="134" y="5"/>
                    </a:lnTo>
                    <a:close/>
                    <a:moveTo>
                      <a:pt x="49" y="88"/>
                    </a:moveTo>
                    <a:lnTo>
                      <a:pt x="53" y="85"/>
                    </a:lnTo>
                    <a:lnTo>
                      <a:pt x="62" y="79"/>
                    </a:lnTo>
                    <a:lnTo>
                      <a:pt x="76" y="70"/>
                    </a:lnTo>
                    <a:lnTo>
                      <a:pt x="91" y="61"/>
                    </a:lnTo>
                    <a:lnTo>
                      <a:pt x="107" y="51"/>
                    </a:lnTo>
                    <a:lnTo>
                      <a:pt x="122" y="40"/>
                    </a:lnTo>
                    <a:lnTo>
                      <a:pt x="134" y="33"/>
                    </a:lnTo>
                    <a:lnTo>
                      <a:pt x="141" y="29"/>
                    </a:lnTo>
                    <a:lnTo>
                      <a:pt x="148" y="33"/>
                    </a:lnTo>
                    <a:lnTo>
                      <a:pt x="160" y="41"/>
                    </a:lnTo>
                    <a:lnTo>
                      <a:pt x="176" y="51"/>
                    </a:lnTo>
                    <a:lnTo>
                      <a:pt x="192" y="61"/>
                    </a:lnTo>
                    <a:lnTo>
                      <a:pt x="208" y="71"/>
                    </a:lnTo>
                    <a:lnTo>
                      <a:pt x="222" y="81"/>
                    </a:lnTo>
                    <a:lnTo>
                      <a:pt x="232" y="86"/>
                    </a:lnTo>
                    <a:lnTo>
                      <a:pt x="236" y="89"/>
                    </a:lnTo>
                    <a:lnTo>
                      <a:pt x="226" y="94"/>
                    </a:lnTo>
                    <a:lnTo>
                      <a:pt x="213" y="101"/>
                    </a:lnTo>
                    <a:lnTo>
                      <a:pt x="199" y="109"/>
                    </a:lnTo>
                    <a:lnTo>
                      <a:pt x="184" y="119"/>
                    </a:lnTo>
                    <a:lnTo>
                      <a:pt x="169" y="127"/>
                    </a:lnTo>
                    <a:lnTo>
                      <a:pt x="156" y="134"/>
                    </a:lnTo>
                    <a:lnTo>
                      <a:pt x="147" y="138"/>
                    </a:lnTo>
                    <a:lnTo>
                      <a:pt x="141" y="142"/>
                    </a:lnTo>
                    <a:lnTo>
                      <a:pt x="136" y="138"/>
                    </a:lnTo>
                    <a:lnTo>
                      <a:pt x="125" y="134"/>
                    </a:lnTo>
                    <a:lnTo>
                      <a:pt x="113" y="127"/>
                    </a:lnTo>
                    <a:lnTo>
                      <a:pt x="99" y="119"/>
                    </a:lnTo>
                    <a:lnTo>
                      <a:pt x="84" y="109"/>
                    </a:lnTo>
                    <a:lnTo>
                      <a:pt x="69" y="101"/>
                    </a:lnTo>
                    <a:lnTo>
                      <a:pt x="56" y="94"/>
                    </a:lnTo>
                    <a:lnTo>
                      <a:pt x="46" y="89"/>
                    </a:lnTo>
                    <a:lnTo>
                      <a:pt x="47" y="89"/>
                    </a:lnTo>
                    <a:lnTo>
                      <a:pt x="48" y="88"/>
                    </a:lnTo>
                    <a:lnTo>
                      <a:pt x="49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400">
                  <a:ea typeface="ＭＳ Ｐゴシック" pitchFamily="50" charset="-128"/>
                </a:endParaRPr>
              </a:p>
            </p:txBody>
          </p:sp>
          <p:sp>
            <p:nvSpPr>
              <p:cNvPr id="43" name="Freeform 11"/>
              <p:cNvSpPr>
                <a:spLocks noEditPoints="1"/>
              </p:cNvSpPr>
              <p:nvPr/>
            </p:nvSpPr>
            <p:spPr bwMode="auto">
              <a:xfrm>
                <a:off x="2177" y="2911"/>
                <a:ext cx="56" cy="54"/>
              </a:xfrm>
              <a:custGeom>
                <a:avLst/>
                <a:gdLst>
                  <a:gd name="T0" fmla="*/ 1 w 110"/>
                  <a:gd name="T1" fmla="*/ 0 h 110"/>
                  <a:gd name="T2" fmla="*/ 0 w 110"/>
                  <a:gd name="T3" fmla="*/ 0 h 110"/>
                  <a:gd name="T4" fmla="*/ 1 w 110"/>
                  <a:gd name="T5" fmla="*/ 0 h 110"/>
                  <a:gd name="T6" fmla="*/ 1 w 110"/>
                  <a:gd name="T7" fmla="*/ 0 h 110"/>
                  <a:gd name="T8" fmla="*/ 1 w 110"/>
                  <a:gd name="T9" fmla="*/ 0 h 110"/>
                  <a:gd name="T10" fmla="*/ 1 w 110"/>
                  <a:gd name="T11" fmla="*/ 0 h 110"/>
                  <a:gd name="T12" fmla="*/ 1 w 110"/>
                  <a:gd name="T13" fmla="*/ 0 h 110"/>
                  <a:gd name="T14" fmla="*/ 1 w 110"/>
                  <a:gd name="T15" fmla="*/ 0 h 110"/>
                  <a:gd name="T16" fmla="*/ 1 w 110"/>
                  <a:gd name="T17" fmla="*/ 0 h 110"/>
                  <a:gd name="T18" fmla="*/ 1 w 110"/>
                  <a:gd name="T19" fmla="*/ 0 h 110"/>
                  <a:gd name="T20" fmla="*/ 1 w 110"/>
                  <a:gd name="T21" fmla="*/ 0 h 110"/>
                  <a:gd name="T22" fmla="*/ 1 w 110"/>
                  <a:gd name="T23" fmla="*/ 0 h 110"/>
                  <a:gd name="T24" fmla="*/ 1 w 110"/>
                  <a:gd name="T25" fmla="*/ 0 h 110"/>
                  <a:gd name="T26" fmla="*/ 1 w 110"/>
                  <a:gd name="T27" fmla="*/ 0 h 110"/>
                  <a:gd name="T28" fmla="*/ 1 w 110"/>
                  <a:gd name="T29" fmla="*/ 0 h 110"/>
                  <a:gd name="T30" fmla="*/ 1 w 110"/>
                  <a:gd name="T31" fmla="*/ 0 h 110"/>
                  <a:gd name="T32" fmla="*/ 1 w 110"/>
                  <a:gd name="T33" fmla="*/ 0 h 110"/>
                  <a:gd name="T34" fmla="*/ 1 w 110"/>
                  <a:gd name="T35" fmla="*/ 0 h 110"/>
                  <a:gd name="T36" fmla="*/ 1 w 110"/>
                  <a:gd name="T37" fmla="*/ 0 h 110"/>
                  <a:gd name="T38" fmla="*/ 1 w 110"/>
                  <a:gd name="T39" fmla="*/ 0 h 110"/>
                  <a:gd name="T40" fmla="*/ 1 w 110"/>
                  <a:gd name="T41" fmla="*/ 0 h 110"/>
                  <a:gd name="T42" fmla="*/ 1 w 110"/>
                  <a:gd name="T43" fmla="*/ 0 h 1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0"/>
                  <a:gd name="T67" fmla="*/ 0 h 110"/>
                  <a:gd name="T68" fmla="*/ 110 w 110"/>
                  <a:gd name="T69" fmla="*/ 110 h 11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0" h="110">
                    <a:moveTo>
                      <a:pt x="50" y="7"/>
                    </a:moveTo>
                    <a:lnTo>
                      <a:pt x="0" y="39"/>
                    </a:lnTo>
                    <a:lnTo>
                      <a:pt x="110" y="110"/>
                    </a:lnTo>
                    <a:lnTo>
                      <a:pt x="60" y="0"/>
                    </a:lnTo>
                    <a:lnTo>
                      <a:pt x="50" y="7"/>
                    </a:lnTo>
                    <a:close/>
                    <a:moveTo>
                      <a:pt x="40" y="37"/>
                    </a:moveTo>
                    <a:lnTo>
                      <a:pt x="41" y="36"/>
                    </a:lnTo>
                    <a:lnTo>
                      <a:pt x="43" y="35"/>
                    </a:lnTo>
                    <a:lnTo>
                      <a:pt x="47" y="32"/>
                    </a:lnTo>
                    <a:lnTo>
                      <a:pt x="51" y="30"/>
                    </a:lnTo>
                    <a:lnTo>
                      <a:pt x="55" y="38"/>
                    </a:lnTo>
                    <a:lnTo>
                      <a:pt x="60" y="46"/>
                    </a:lnTo>
                    <a:lnTo>
                      <a:pt x="62" y="53"/>
                    </a:lnTo>
                    <a:lnTo>
                      <a:pt x="64" y="57"/>
                    </a:lnTo>
                    <a:lnTo>
                      <a:pt x="55" y="51"/>
                    </a:lnTo>
                    <a:lnTo>
                      <a:pt x="49" y="47"/>
                    </a:lnTo>
                    <a:lnTo>
                      <a:pt x="42" y="43"/>
                    </a:lnTo>
                    <a:lnTo>
                      <a:pt x="36" y="39"/>
                    </a:lnTo>
                    <a:lnTo>
                      <a:pt x="38" y="38"/>
                    </a:lnTo>
                    <a:lnTo>
                      <a:pt x="39" y="38"/>
                    </a:lnTo>
                    <a:lnTo>
                      <a:pt x="4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400">
                  <a:ea typeface="ＭＳ Ｐゴシック" pitchFamily="50" charset="-128"/>
                </a:endParaRPr>
              </a:p>
            </p:txBody>
          </p:sp>
          <p:sp>
            <p:nvSpPr>
              <p:cNvPr id="44" name="Freeform 12"/>
              <p:cNvSpPr>
                <a:spLocks noEditPoints="1"/>
              </p:cNvSpPr>
              <p:nvPr/>
            </p:nvSpPr>
            <p:spPr bwMode="auto">
              <a:xfrm>
                <a:off x="2097" y="2911"/>
                <a:ext cx="56" cy="54"/>
              </a:xfrm>
              <a:custGeom>
                <a:avLst/>
                <a:gdLst>
                  <a:gd name="T0" fmla="*/ 1 w 111"/>
                  <a:gd name="T1" fmla="*/ 0 h 110"/>
                  <a:gd name="T2" fmla="*/ 0 w 111"/>
                  <a:gd name="T3" fmla="*/ 0 h 110"/>
                  <a:gd name="T4" fmla="*/ 1 w 111"/>
                  <a:gd name="T5" fmla="*/ 0 h 110"/>
                  <a:gd name="T6" fmla="*/ 1 w 111"/>
                  <a:gd name="T7" fmla="*/ 0 h 110"/>
                  <a:gd name="T8" fmla="*/ 1 w 111"/>
                  <a:gd name="T9" fmla="*/ 0 h 110"/>
                  <a:gd name="T10" fmla="*/ 1 w 111"/>
                  <a:gd name="T11" fmla="*/ 0 h 110"/>
                  <a:gd name="T12" fmla="*/ 1 w 111"/>
                  <a:gd name="T13" fmla="*/ 0 h 110"/>
                  <a:gd name="T14" fmla="*/ 1 w 111"/>
                  <a:gd name="T15" fmla="*/ 0 h 110"/>
                  <a:gd name="T16" fmla="*/ 1 w 111"/>
                  <a:gd name="T17" fmla="*/ 0 h 110"/>
                  <a:gd name="T18" fmla="*/ 1 w 111"/>
                  <a:gd name="T19" fmla="*/ 0 h 110"/>
                  <a:gd name="T20" fmla="*/ 1 w 111"/>
                  <a:gd name="T21" fmla="*/ 0 h 110"/>
                  <a:gd name="T22" fmla="*/ 1 w 111"/>
                  <a:gd name="T23" fmla="*/ 0 h 110"/>
                  <a:gd name="T24" fmla="*/ 1 w 111"/>
                  <a:gd name="T25" fmla="*/ 0 h 110"/>
                  <a:gd name="T26" fmla="*/ 1 w 111"/>
                  <a:gd name="T27" fmla="*/ 0 h 110"/>
                  <a:gd name="T28" fmla="*/ 1 w 111"/>
                  <a:gd name="T29" fmla="*/ 0 h 110"/>
                  <a:gd name="T30" fmla="*/ 1 w 111"/>
                  <a:gd name="T31" fmla="*/ 0 h 110"/>
                  <a:gd name="T32" fmla="*/ 1 w 111"/>
                  <a:gd name="T33" fmla="*/ 0 h 110"/>
                  <a:gd name="T34" fmla="*/ 1 w 111"/>
                  <a:gd name="T35" fmla="*/ 0 h 1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"/>
                  <a:gd name="T55" fmla="*/ 0 h 110"/>
                  <a:gd name="T56" fmla="*/ 111 w 111"/>
                  <a:gd name="T57" fmla="*/ 110 h 1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" h="110">
                    <a:moveTo>
                      <a:pt x="46" y="12"/>
                    </a:moveTo>
                    <a:lnTo>
                      <a:pt x="0" y="110"/>
                    </a:lnTo>
                    <a:lnTo>
                      <a:pt x="111" y="39"/>
                    </a:lnTo>
                    <a:lnTo>
                      <a:pt x="51" y="0"/>
                    </a:lnTo>
                    <a:lnTo>
                      <a:pt x="46" y="12"/>
                    </a:lnTo>
                    <a:close/>
                    <a:moveTo>
                      <a:pt x="59" y="30"/>
                    </a:moveTo>
                    <a:lnTo>
                      <a:pt x="61" y="31"/>
                    </a:lnTo>
                    <a:lnTo>
                      <a:pt x="66" y="34"/>
                    </a:lnTo>
                    <a:lnTo>
                      <a:pt x="71" y="37"/>
                    </a:lnTo>
                    <a:lnTo>
                      <a:pt x="74" y="39"/>
                    </a:lnTo>
                    <a:lnTo>
                      <a:pt x="68" y="43"/>
                    </a:lnTo>
                    <a:lnTo>
                      <a:pt x="63" y="47"/>
                    </a:lnTo>
                    <a:lnTo>
                      <a:pt x="56" y="51"/>
                    </a:lnTo>
                    <a:lnTo>
                      <a:pt x="48" y="57"/>
                    </a:lnTo>
                    <a:lnTo>
                      <a:pt x="50" y="51"/>
                    </a:lnTo>
                    <a:lnTo>
                      <a:pt x="52" y="45"/>
                    </a:lnTo>
                    <a:lnTo>
                      <a:pt x="56" y="37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400">
                  <a:ea typeface="ＭＳ Ｐゴシック" pitchFamily="50" charset="-128"/>
                </a:endParaRPr>
              </a:p>
            </p:txBody>
          </p:sp>
          <p:sp>
            <p:nvSpPr>
              <p:cNvPr id="45" name="Freeform 13"/>
              <p:cNvSpPr>
                <a:spLocks noEditPoints="1"/>
              </p:cNvSpPr>
              <p:nvPr/>
            </p:nvSpPr>
            <p:spPr bwMode="auto">
              <a:xfrm>
                <a:off x="2128" y="2883"/>
                <a:ext cx="74" cy="39"/>
              </a:xfrm>
              <a:custGeom>
                <a:avLst/>
                <a:gdLst>
                  <a:gd name="T0" fmla="*/ 1 w 147"/>
                  <a:gd name="T1" fmla="*/ 0 h 77"/>
                  <a:gd name="T2" fmla="*/ 1 w 147"/>
                  <a:gd name="T3" fmla="*/ 0 h 77"/>
                  <a:gd name="T4" fmla="*/ 0 w 147"/>
                  <a:gd name="T5" fmla="*/ 1 h 77"/>
                  <a:gd name="T6" fmla="*/ 1 w 147"/>
                  <a:gd name="T7" fmla="*/ 1 h 77"/>
                  <a:gd name="T8" fmla="*/ 1 w 147"/>
                  <a:gd name="T9" fmla="*/ 1 h 77"/>
                  <a:gd name="T10" fmla="*/ 1 w 147"/>
                  <a:gd name="T11" fmla="*/ 0 h 77"/>
                  <a:gd name="T12" fmla="*/ 1 w 147"/>
                  <a:gd name="T13" fmla="*/ 0 h 77"/>
                  <a:gd name="T14" fmla="*/ 1 w 147"/>
                  <a:gd name="T15" fmla="*/ 1 h 77"/>
                  <a:gd name="T16" fmla="*/ 1 w 147"/>
                  <a:gd name="T17" fmla="*/ 1 h 77"/>
                  <a:gd name="T18" fmla="*/ 1 w 147"/>
                  <a:gd name="T19" fmla="*/ 1 h 77"/>
                  <a:gd name="T20" fmla="*/ 1 w 147"/>
                  <a:gd name="T21" fmla="*/ 1 h 77"/>
                  <a:gd name="T22" fmla="*/ 1 w 147"/>
                  <a:gd name="T23" fmla="*/ 1 h 77"/>
                  <a:gd name="T24" fmla="*/ 1 w 147"/>
                  <a:gd name="T25" fmla="*/ 1 h 77"/>
                  <a:gd name="T26" fmla="*/ 1 w 147"/>
                  <a:gd name="T27" fmla="*/ 1 h 77"/>
                  <a:gd name="T28" fmla="*/ 1 w 147"/>
                  <a:gd name="T29" fmla="*/ 1 h 77"/>
                  <a:gd name="T30" fmla="*/ 1 w 147"/>
                  <a:gd name="T31" fmla="*/ 1 h 77"/>
                  <a:gd name="T32" fmla="*/ 1 w 147"/>
                  <a:gd name="T33" fmla="*/ 1 h 77"/>
                  <a:gd name="T34" fmla="*/ 1 w 147"/>
                  <a:gd name="T35" fmla="*/ 1 h 77"/>
                  <a:gd name="T36" fmla="*/ 1 w 147"/>
                  <a:gd name="T37" fmla="*/ 1 h 77"/>
                  <a:gd name="T38" fmla="*/ 1 w 147"/>
                  <a:gd name="T39" fmla="*/ 1 h 77"/>
                  <a:gd name="T40" fmla="*/ 1 w 147"/>
                  <a:gd name="T41" fmla="*/ 1 h 77"/>
                  <a:gd name="T42" fmla="*/ 1 w 147"/>
                  <a:gd name="T43" fmla="*/ 1 h 77"/>
                  <a:gd name="T44" fmla="*/ 1 w 147"/>
                  <a:gd name="T45" fmla="*/ 1 h 77"/>
                  <a:gd name="T46" fmla="*/ 1 w 147"/>
                  <a:gd name="T47" fmla="*/ 1 h 77"/>
                  <a:gd name="T48" fmla="*/ 1 w 147"/>
                  <a:gd name="T49" fmla="*/ 1 h 77"/>
                  <a:gd name="T50" fmla="*/ 1 w 147"/>
                  <a:gd name="T51" fmla="*/ 1 h 77"/>
                  <a:gd name="T52" fmla="*/ 1 w 147"/>
                  <a:gd name="T53" fmla="*/ 1 h 77"/>
                  <a:gd name="T54" fmla="*/ 1 w 147"/>
                  <a:gd name="T55" fmla="*/ 1 h 77"/>
                  <a:gd name="T56" fmla="*/ 1 w 147"/>
                  <a:gd name="T57" fmla="*/ 1 h 77"/>
                  <a:gd name="T58" fmla="*/ 1 w 147"/>
                  <a:gd name="T59" fmla="*/ 1 h 77"/>
                  <a:gd name="T60" fmla="*/ 1 w 147"/>
                  <a:gd name="T61" fmla="*/ 1 h 77"/>
                  <a:gd name="T62" fmla="*/ 1 w 147"/>
                  <a:gd name="T63" fmla="*/ 1 h 77"/>
                  <a:gd name="T64" fmla="*/ 1 w 147"/>
                  <a:gd name="T65" fmla="*/ 1 h 77"/>
                  <a:gd name="T66" fmla="*/ 1 w 147"/>
                  <a:gd name="T67" fmla="*/ 1 h 77"/>
                  <a:gd name="T68" fmla="*/ 1 w 147"/>
                  <a:gd name="T69" fmla="*/ 1 h 77"/>
                  <a:gd name="T70" fmla="*/ 1 w 147"/>
                  <a:gd name="T71" fmla="*/ 1 h 77"/>
                  <a:gd name="T72" fmla="*/ 1 w 147"/>
                  <a:gd name="T73" fmla="*/ 1 h 77"/>
                  <a:gd name="T74" fmla="*/ 1 w 147"/>
                  <a:gd name="T75" fmla="*/ 1 h 77"/>
                  <a:gd name="T76" fmla="*/ 1 w 147"/>
                  <a:gd name="T77" fmla="*/ 1 h 77"/>
                  <a:gd name="T78" fmla="*/ 1 w 147"/>
                  <a:gd name="T79" fmla="*/ 1 h 7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7"/>
                  <a:gd name="T121" fmla="*/ 0 h 77"/>
                  <a:gd name="T122" fmla="*/ 147 w 147"/>
                  <a:gd name="T123" fmla="*/ 77 h 7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7" h="77">
                    <a:moveTo>
                      <a:pt x="126" y="0"/>
                    </a:moveTo>
                    <a:lnTo>
                      <a:pt x="13" y="0"/>
                    </a:lnTo>
                    <a:lnTo>
                      <a:pt x="0" y="31"/>
                    </a:lnTo>
                    <a:lnTo>
                      <a:pt x="73" y="77"/>
                    </a:lnTo>
                    <a:lnTo>
                      <a:pt x="147" y="31"/>
                    </a:lnTo>
                    <a:lnTo>
                      <a:pt x="133" y="0"/>
                    </a:lnTo>
                    <a:lnTo>
                      <a:pt x="126" y="0"/>
                    </a:lnTo>
                    <a:close/>
                    <a:moveTo>
                      <a:pt x="121" y="21"/>
                    </a:moveTo>
                    <a:lnTo>
                      <a:pt x="121" y="22"/>
                    </a:lnTo>
                    <a:lnTo>
                      <a:pt x="122" y="23"/>
                    </a:lnTo>
                    <a:lnTo>
                      <a:pt x="117" y="26"/>
                    </a:lnTo>
                    <a:lnTo>
                      <a:pt x="110" y="30"/>
                    </a:lnTo>
                    <a:lnTo>
                      <a:pt x="103" y="34"/>
                    </a:lnTo>
                    <a:lnTo>
                      <a:pt x="96" y="39"/>
                    </a:lnTo>
                    <a:lnTo>
                      <a:pt x="90" y="44"/>
                    </a:lnTo>
                    <a:lnTo>
                      <a:pt x="83" y="48"/>
                    </a:lnTo>
                    <a:lnTo>
                      <a:pt x="77" y="52"/>
                    </a:lnTo>
                    <a:lnTo>
                      <a:pt x="73" y="54"/>
                    </a:lnTo>
                    <a:lnTo>
                      <a:pt x="70" y="52"/>
                    </a:lnTo>
                    <a:lnTo>
                      <a:pt x="64" y="48"/>
                    </a:lnTo>
                    <a:lnTo>
                      <a:pt x="57" y="44"/>
                    </a:lnTo>
                    <a:lnTo>
                      <a:pt x="50" y="39"/>
                    </a:lnTo>
                    <a:lnTo>
                      <a:pt x="42" y="34"/>
                    </a:lnTo>
                    <a:lnTo>
                      <a:pt x="35" y="30"/>
                    </a:lnTo>
                    <a:lnTo>
                      <a:pt x="30" y="26"/>
                    </a:lnTo>
                    <a:lnTo>
                      <a:pt x="25" y="23"/>
                    </a:lnTo>
                    <a:lnTo>
                      <a:pt x="26" y="22"/>
                    </a:lnTo>
                    <a:lnTo>
                      <a:pt x="26" y="21"/>
                    </a:lnTo>
                    <a:lnTo>
                      <a:pt x="33" y="21"/>
                    </a:lnTo>
                    <a:lnTo>
                      <a:pt x="43" y="21"/>
                    </a:lnTo>
                    <a:lnTo>
                      <a:pt x="57" y="21"/>
                    </a:lnTo>
                    <a:lnTo>
                      <a:pt x="73" y="21"/>
                    </a:lnTo>
                    <a:lnTo>
                      <a:pt x="88" y="21"/>
                    </a:lnTo>
                    <a:lnTo>
                      <a:pt x="102" y="21"/>
                    </a:lnTo>
                    <a:lnTo>
                      <a:pt x="114" y="21"/>
                    </a:lnTo>
                    <a:lnTo>
                      <a:pt x="121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400">
                  <a:ea typeface="ＭＳ Ｐゴシック" pitchFamily="50" charset="-128"/>
                </a:endParaRPr>
              </a:p>
            </p:txBody>
          </p:sp>
          <p:sp>
            <p:nvSpPr>
              <p:cNvPr id="46" name="Freeform 14"/>
              <p:cNvSpPr>
                <a:spLocks noEditPoints="1"/>
              </p:cNvSpPr>
              <p:nvPr/>
            </p:nvSpPr>
            <p:spPr bwMode="auto">
              <a:xfrm>
                <a:off x="2038" y="2990"/>
                <a:ext cx="116" cy="102"/>
              </a:xfrm>
              <a:custGeom>
                <a:avLst/>
                <a:gdLst>
                  <a:gd name="T0" fmla="*/ 1 w 231"/>
                  <a:gd name="T1" fmla="*/ 0 h 205"/>
                  <a:gd name="T2" fmla="*/ 0 w 231"/>
                  <a:gd name="T3" fmla="*/ 0 h 205"/>
                  <a:gd name="T4" fmla="*/ 1 w 231"/>
                  <a:gd name="T5" fmla="*/ 0 h 205"/>
                  <a:gd name="T6" fmla="*/ 1 w 231"/>
                  <a:gd name="T7" fmla="*/ 0 h 205"/>
                  <a:gd name="T8" fmla="*/ 1 w 231"/>
                  <a:gd name="T9" fmla="*/ 0 h 205"/>
                  <a:gd name="T10" fmla="*/ 1 w 231"/>
                  <a:gd name="T11" fmla="*/ 0 h 205"/>
                  <a:gd name="T12" fmla="*/ 1 w 231"/>
                  <a:gd name="T13" fmla="*/ 0 h 205"/>
                  <a:gd name="T14" fmla="*/ 1 w 231"/>
                  <a:gd name="T15" fmla="*/ 0 h 205"/>
                  <a:gd name="T16" fmla="*/ 1 w 231"/>
                  <a:gd name="T17" fmla="*/ 0 h 205"/>
                  <a:gd name="T18" fmla="*/ 1 w 231"/>
                  <a:gd name="T19" fmla="*/ 0 h 205"/>
                  <a:gd name="T20" fmla="*/ 1 w 231"/>
                  <a:gd name="T21" fmla="*/ 0 h 205"/>
                  <a:gd name="T22" fmla="*/ 1 w 231"/>
                  <a:gd name="T23" fmla="*/ 0 h 205"/>
                  <a:gd name="T24" fmla="*/ 1 w 231"/>
                  <a:gd name="T25" fmla="*/ 0 h 205"/>
                  <a:gd name="T26" fmla="*/ 1 w 231"/>
                  <a:gd name="T27" fmla="*/ 0 h 205"/>
                  <a:gd name="T28" fmla="*/ 1 w 231"/>
                  <a:gd name="T29" fmla="*/ 0 h 205"/>
                  <a:gd name="T30" fmla="*/ 1 w 231"/>
                  <a:gd name="T31" fmla="*/ 0 h 205"/>
                  <a:gd name="T32" fmla="*/ 1 w 231"/>
                  <a:gd name="T33" fmla="*/ 0 h 205"/>
                  <a:gd name="T34" fmla="*/ 1 w 231"/>
                  <a:gd name="T35" fmla="*/ 0 h 205"/>
                  <a:gd name="T36" fmla="*/ 1 w 231"/>
                  <a:gd name="T37" fmla="*/ 0 h 205"/>
                  <a:gd name="T38" fmla="*/ 1 w 231"/>
                  <a:gd name="T39" fmla="*/ 0 h 205"/>
                  <a:gd name="T40" fmla="*/ 1 w 231"/>
                  <a:gd name="T41" fmla="*/ 0 h 205"/>
                  <a:gd name="T42" fmla="*/ 1 w 231"/>
                  <a:gd name="T43" fmla="*/ 0 h 205"/>
                  <a:gd name="T44" fmla="*/ 1 w 231"/>
                  <a:gd name="T45" fmla="*/ 0 h 205"/>
                  <a:gd name="T46" fmla="*/ 1 w 231"/>
                  <a:gd name="T47" fmla="*/ 0 h 205"/>
                  <a:gd name="T48" fmla="*/ 1 w 231"/>
                  <a:gd name="T49" fmla="*/ 0 h 205"/>
                  <a:gd name="T50" fmla="*/ 1 w 231"/>
                  <a:gd name="T51" fmla="*/ 0 h 205"/>
                  <a:gd name="T52" fmla="*/ 1 w 231"/>
                  <a:gd name="T53" fmla="*/ 0 h 205"/>
                  <a:gd name="T54" fmla="*/ 1 w 231"/>
                  <a:gd name="T55" fmla="*/ 0 h 205"/>
                  <a:gd name="T56" fmla="*/ 1 w 231"/>
                  <a:gd name="T57" fmla="*/ 0 h 205"/>
                  <a:gd name="T58" fmla="*/ 1 w 231"/>
                  <a:gd name="T59" fmla="*/ 0 h 205"/>
                  <a:gd name="T60" fmla="*/ 1 w 231"/>
                  <a:gd name="T61" fmla="*/ 0 h 205"/>
                  <a:gd name="T62" fmla="*/ 1 w 231"/>
                  <a:gd name="T63" fmla="*/ 0 h 205"/>
                  <a:gd name="T64" fmla="*/ 1 w 231"/>
                  <a:gd name="T65" fmla="*/ 0 h 205"/>
                  <a:gd name="T66" fmla="*/ 1 w 231"/>
                  <a:gd name="T67" fmla="*/ 0 h 20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1"/>
                  <a:gd name="T103" fmla="*/ 0 h 205"/>
                  <a:gd name="T104" fmla="*/ 231 w 231"/>
                  <a:gd name="T105" fmla="*/ 205 h 20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1" h="205">
                    <a:moveTo>
                      <a:pt x="88" y="12"/>
                    </a:moveTo>
                    <a:lnTo>
                      <a:pt x="0" y="205"/>
                    </a:lnTo>
                    <a:lnTo>
                      <a:pt x="231" y="76"/>
                    </a:lnTo>
                    <a:lnTo>
                      <a:pt x="94" y="0"/>
                    </a:lnTo>
                    <a:lnTo>
                      <a:pt x="88" y="12"/>
                    </a:lnTo>
                    <a:close/>
                    <a:moveTo>
                      <a:pt x="53" y="146"/>
                    </a:moveTo>
                    <a:lnTo>
                      <a:pt x="55" y="142"/>
                    </a:lnTo>
                    <a:lnTo>
                      <a:pt x="59" y="131"/>
                    </a:lnTo>
                    <a:lnTo>
                      <a:pt x="66" y="115"/>
                    </a:lnTo>
                    <a:lnTo>
                      <a:pt x="76" y="97"/>
                    </a:lnTo>
                    <a:lnTo>
                      <a:pt x="85" y="77"/>
                    </a:lnTo>
                    <a:lnTo>
                      <a:pt x="93" y="59"/>
                    </a:lnTo>
                    <a:lnTo>
                      <a:pt x="101" y="44"/>
                    </a:lnTo>
                    <a:lnTo>
                      <a:pt x="106" y="33"/>
                    </a:lnTo>
                    <a:lnTo>
                      <a:pt x="113" y="37"/>
                    </a:lnTo>
                    <a:lnTo>
                      <a:pt x="121" y="42"/>
                    </a:lnTo>
                    <a:lnTo>
                      <a:pt x="130" y="47"/>
                    </a:lnTo>
                    <a:lnTo>
                      <a:pt x="140" y="53"/>
                    </a:lnTo>
                    <a:lnTo>
                      <a:pt x="152" y="59"/>
                    </a:lnTo>
                    <a:lnTo>
                      <a:pt x="162" y="66"/>
                    </a:lnTo>
                    <a:lnTo>
                      <a:pt x="173" y="71"/>
                    </a:lnTo>
                    <a:lnTo>
                      <a:pt x="182" y="76"/>
                    </a:lnTo>
                    <a:lnTo>
                      <a:pt x="171" y="82"/>
                    </a:lnTo>
                    <a:lnTo>
                      <a:pt x="156" y="90"/>
                    </a:lnTo>
                    <a:lnTo>
                      <a:pt x="140" y="99"/>
                    </a:lnTo>
                    <a:lnTo>
                      <a:pt x="123" y="110"/>
                    </a:lnTo>
                    <a:lnTo>
                      <a:pt x="103" y="120"/>
                    </a:lnTo>
                    <a:lnTo>
                      <a:pt x="85" y="129"/>
                    </a:lnTo>
                    <a:lnTo>
                      <a:pt x="68" y="139"/>
                    </a:lnTo>
                    <a:lnTo>
                      <a:pt x="53" y="148"/>
                    </a:lnTo>
                    <a:lnTo>
                      <a:pt x="53" y="1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400">
                  <a:ea typeface="ＭＳ Ｐゴシック" pitchFamily="50" charset="-128"/>
                </a:endParaRPr>
              </a:p>
            </p:txBody>
          </p:sp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2141" y="2819"/>
                <a:ext cx="48" cy="51"/>
              </a:xfrm>
              <a:custGeom>
                <a:avLst/>
                <a:gdLst>
                  <a:gd name="T0" fmla="*/ 1 w 96"/>
                  <a:gd name="T1" fmla="*/ 1 h 102"/>
                  <a:gd name="T2" fmla="*/ 0 w 96"/>
                  <a:gd name="T3" fmla="*/ 1 h 102"/>
                  <a:gd name="T4" fmla="*/ 1 w 96"/>
                  <a:gd name="T5" fmla="*/ 1 h 102"/>
                  <a:gd name="T6" fmla="*/ 1 w 96"/>
                  <a:gd name="T7" fmla="*/ 0 h 102"/>
                  <a:gd name="T8" fmla="*/ 1 w 96"/>
                  <a:gd name="T9" fmla="*/ 1 h 102"/>
                  <a:gd name="T10" fmla="*/ 1 w 96"/>
                  <a:gd name="T11" fmla="*/ 1 h 102"/>
                  <a:gd name="T12" fmla="*/ 1 w 96"/>
                  <a:gd name="T13" fmla="*/ 1 h 102"/>
                  <a:gd name="T14" fmla="*/ 1 w 96"/>
                  <a:gd name="T15" fmla="*/ 1 h 102"/>
                  <a:gd name="T16" fmla="*/ 1 w 96"/>
                  <a:gd name="T17" fmla="*/ 1 h 102"/>
                  <a:gd name="T18" fmla="*/ 1 w 96"/>
                  <a:gd name="T19" fmla="*/ 1 h 102"/>
                  <a:gd name="T20" fmla="*/ 1 w 96"/>
                  <a:gd name="T21" fmla="*/ 1 h 102"/>
                  <a:gd name="T22" fmla="*/ 1 w 96"/>
                  <a:gd name="T23" fmla="*/ 1 h 102"/>
                  <a:gd name="T24" fmla="*/ 1 w 96"/>
                  <a:gd name="T25" fmla="*/ 1 h 102"/>
                  <a:gd name="T26" fmla="*/ 1 w 96"/>
                  <a:gd name="T27" fmla="*/ 1 h 102"/>
                  <a:gd name="T28" fmla="*/ 1 w 96"/>
                  <a:gd name="T29" fmla="*/ 1 h 102"/>
                  <a:gd name="T30" fmla="*/ 1 w 96"/>
                  <a:gd name="T31" fmla="*/ 1 h 102"/>
                  <a:gd name="T32" fmla="*/ 1 w 96"/>
                  <a:gd name="T33" fmla="*/ 1 h 102"/>
                  <a:gd name="T34" fmla="*/ 1 w 96"/>
                  <a:gd name="T35" fmla="*/ 1 h 102"/>
                  <a:gd name="T36" fmla="*/ 1 w 96"/>
                  <a:gd name="T37" fmla="*/ 1 h 102"/>
                  <a:gd name="T38" fmla="*/ 1 w 96"/>
                  <a:gd name="T39" fmla="*/ 1 h 102"/>
                  <a:gd name="T40" fmla="*/ 1 w 96"/>
                  <a:gd name="T41" fmla="*/ 1 h 102"/>
                  <a:gd name="T42" fmla="*/ 1 w 96"/>
                  <a:gd name="T43" fmla="*/ 1 h 10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6"/>
                  <a:gd name="T67" fmla="*/ 0 h 102"/>
                  <a:gd name="T68" fmla="*/ 96 w 96"/>
                  <a:gd name="T69" fmla="*/ 102 h 10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6" h="102">
                    <a:moveTo>
                      <a:pt x="39" y="19"/>
                    </a:moveTo>
                    <a:lnTo>
                      <a:pt x="0" y="102"/>
                    </a:lnTo>
                    <a:lnTo>
                      <a:pt x="96" y="102"/>
                    </a:lnTo>
                    <a:lnTo>
                      <a:pt x="48" y="0"/>
                    </a:lnTo>
                    <a:lnTo>
                      <a:pt x="39" y="19"/>
                    </a:lnTo>
                    <a:close/>
                    <a:moveTo>
                      <a:pt x="45" y="53"/>
                    </a:moveTo>
                    <a:lnTo>
                      <a:pt x="45" y="52"/>
                    </a:lnTo>
                    <a:lnTo>
                      <a:pt x="46" y="51"/>
                    </a:lnTo>
                    <a:lnTo>
                      <a:pt x="47" y="49"/>
                    </a:lnTo>
                    <a:lnTo>
                      <a:pt x="48" y="47"/>
                    </a:lnTo>
                    <a:lnTo>
                      <a:pt x="50" y="52"/>
                    </a:lnTo>
                    <a:lnTo>
                      <a:pt x="54" y="61"/>
                    </a:lnTo>
                    <a:lnTo>
                      <a:pt x="60" y="72"/>
                    </a:lnTo>
                    <a:lnTo>
                      <a:pt x="65" y="83"/>
                    </a:lnTo>
                    <a:lnTo>
                      <a:pt x="55" y="83"/>
                    </a:lnTo>
                    <a:lnTo>
                      <a:pt x="48" y="83"/>
                    </a:lnTo>
                    <a:lnTo>
                      <a:pt x="40" y="83"/>
                    </a:lnTo>
                    <a:lnTo>
                      <a:pt x="31" y="83"/>
                    </a:lnTo>
                    <a:lnTo>
                      <a:pt x="36" y="72"/>
                    </a:lnTo>
                    <a:lnTo>
                      <a:pt x="40" y="63"/>
                    </a:lnTo>
                    <a:lnTo>
                      <a:pt x="44" y="56"/>
                    </a:lnTo>
                    <a:lnTo>
                      <a:pt x="4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400">
                  <a:ea typeface="ＭＳ Ｐゴシック" pitchFamily="50" charset="-128"/>
                </a:endParaRPr>
              </a:p>
            </p:txBody>
          </p:sp>
          <p:sp>
            <p:nvSpPr>
              <p:cNvPr id="48" name="Freeform 16"/>
              <p:cNvSpPr>
                <a:spLocks noEditPoints="1"/>
              </p:cNvSpPr>
              <p:nvPr/>
            </p:nvSpPr>
            <p:spPr bwMode="auto">
              <a:xfrm>
                <a:off x="2177" y="2990"/>
                <a:ext cx="115" cy="102"/>
              </a:xfrm>
              <a:custGeom>
                <a:avLst/>
                <a:gdLst>
                  <a:gd name="T0" fmla="*/ 0 w 231"/>
                  <a:gd name="T1" fmla="*/ 0 h 205"/>
                  <a:gd name="T2" fmla="*/ 0 w 231"/>
                  <a:gd name="T3" fmla="*/ 0 h 205"/>
                  <a:gd name="T4" fmla="*/ 0 w 231"/>
                  <a:gd name="T5" fmla="*/ 0 h 205"/>
                  <a:gd name="T6" fmla="*/ 0 w 231"/>
                  <a:gd name="T7" fmla="*/ 0 h 205"/>
                  <a:gd name="T8" fmla="*/ 0 w 231"/>
                  <a:gd name="T9" fmla="*/ 0 h 205"/>
                  <a:gd name="T10" fmla="*/ 0 w 231"/>
                  <a:gd name="T11" fmla="*/ 0 h 205"/>
                  <a:gd name="T12" fmla="*/ 0 w 231"/>
                  <a:gd name="T13" fmla="*/ 0 h 205"/>
                  <a:gd name="T14" fmla="*/ 0 w 231"/>
                  <a:gd name="T15" fmla="*/ 0 h 205"/>
                  <a:gd name="T16" fmla="*/ 0 w 231"/>
                  <a:gd name="T17" fmla="*/ 0 h 205"/>
                  <a:gd name="T18" fmla="*/ 0 w 231"/>
                  <a:gd name="T19" fmla="*/ 0 h 205"/>
                  <a:gd name="T20" fmla="*/ 0 w 231"/>
                  <a:gd name="T21" fmla="*/ 0 h 205"/>
                  <a:gd name="T22" fmla="*/ 0 w 231"/>
                  <a:gd name="T23" fmla="*/ 0 h 205"/>
                  <a:gd name="T24" fmla="*/ 0 w 231"/>
                  <a:gd name="T25" fmla="*/ 0 h 205"/>
                  <a:gd name="T26" fmla="*/ 0 w 231"/>
                  <a:gd name="T27" fmla="*/ 0 h 205"/>
                  <a:gd name="T28" fmla="*/ 0 w 231"/>
                  <a:gd name="T29" fmla="*/ 0 h 205"/>
                  <a:gd name="T30" fmla="*/ 0 w 231"/>
                  <a:gd name="T31" fmla="*/ 0 h 205"/>
                  <a:gd name="T32" fmla="*/ 0 w 231"/>
                  <a:gd name="T33" fmla="*/ 0 h 205"/>
                  <a:gd name="T34" fmla="*/ 0 w 231"/>
                  <a:gd name="T35" fmla="*/ 0 h 205"/>
                  <a:gd name="T36" fmla="*/ 0 w 231"/>
                  <a:gd name="T37" fmla="*/ 0 h 205"/>
                  <a:gd name="T38" fmla="*/ 0 w 231"/>
                  <a:gd name="T39" fmla="*/ 0 h 205"/>
                  <a:gd name="T40" fmla="*/ 0 w 231"/>
                  <a:gd name="T41" fmla="*/ 0 h 205"/>
                  <a:gd name="T42" fmla="*/ 0 w 231"/>
                  <a:gd name="T43" fmla="*/ 0 h 205"/>
                  <a:gd name="T44" fmla="*/ 0 w 231"/>
                  <a:gd name="T45" fmla="*/ 0 h 205"/>
                  <a:gd name="T46" fmla="*/ 0 w 231"/>
                  <a:gd name="T47" fmla="*/ 0 h 205"/>
                  <a:gd name="T48" fmla="*/ 0 w 231"/>
                  <a:gd name="T49" fmla="*/ 0 h 205"/>
                  <a:gd name="T50" fmla="*/ 0 w 231"/>
                  <a:gd name="T51" fmla="*/ 0 h 205"/>
                  <a:gd name="T52" fmla="*/ 0 w 231"/>
                  <a:gd name="T53" fmla="*/ 0 h 205"/>
                  <a:gd name="T54" fmla="*/ 0 w 231"/>
                  <a:gd name="T55" fmla="*/ 0 h 205"/>
                  <a:gd name="T56" fmla="*/ 0 w 231"/>
                  <a:gd name="T57" fmla="*/ 0 h 205"/>
                  <a:gd name="T58" fmla="*/ 0 w 231"/>
                  <a:gd name="T59" fmla="*/ 0 h 20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31"/>
                  <a:gd name="T91" fmla="*/ 0 h 205"/>
                  <a:gd name="T92" fmla="*/ 231 w 231"/>
                  <a:gd name="T93" fmla="*/ 205 h 20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31" h="205">
                    <a:moveTo>
                      <a:pt x="126" y="6"/>
                    </a:moveTo>
                    <a:lnTo>
                      <a:pt x="0" y="76"/>
                    </a:lnTo>
                    <a:lnTo>
                      <a:pt x="231" y="205"/>
                    </a:lnTo>
                    <a:lnTo>
                      <a:pt x="137" y="0"/>
                    </a:lnTo>
                    <a:lnTo>
                      <a:pt x="126" y="6"/>
                    </a:lnTo>
                    <a:close/>
                    <a:moveTo>
                      <a:pt x="126" y="33"/>
                    </a:moveTo>
                    <a:lnTo>
                      <a:pt x="131" y="44"/>
                    </a:lnTo>
                    <a:lnTo>
                      <a:pt x="139" y="60"/>
                    </a:lnTo>
                    <a:lnTo>
                      <a:pt x="147" y="78"/>
                    </a:lnTo>
                    <a:lnTo>
                      <a:pt x="156" y="98"/>
                    </a:lnTo>
                    <a:lnTo>
                      <a:pt x="165" y="116"/>
                    </a:lnTo>
                    <a:lnTo>
                      <a:pt x="172" y="133"/>
                    </a:lnTo>
                    <a:lnTo>
                      <a:pt x="177" y="143"/>
                    </a:lnTo>
                    <a:lnTo>
                      <a:pt x="179" y="148"/>
                    </a:lnTo>
                    <a:lnTo>
                      <a:pt x="164" y="139"/>
                    </a:lnTo>
                    <a:lnTo>
                      <a:pt x="147" y="129"/>
                    </a:lnTo>
                    <a:lnTo>
                      <a:pt x="128" y="120"/>
                    </a:lnTo>
                    <a:lnTo>
                      <a:pt x="110" y="110"/>
                    </a:lnTo>
                    <a:lnTo>
                      <a:pt x="92" y="99"/>
                    </a:lnTo>
                    <a:lnTo>
                      <a:pt x="75" y="90"/>
                    </a:lnTo>
                    <a:lnTo>
                      <a:pt x="60" y="82"/>
                    </a:lnTo>
                    <a:lnTo>
                      <a:pt x="50" y="76"/>
                    </a:lnTo>
                    <a:lnTo>
                      <a:pt x="59" y="71"/>
                    </a:lnTo>
                    <a:lnTo>
                      <a:pt x="70" y="66"/>
                    </a:lnTo>
                    <a:lnTo>
                      <a:pt x="80" y="59"/>
                    </a:lnTo>
                    <a:lnTo>
                      <a:pt x="90" y="53"/>
                    </a:lnTo>
                    <a:lnTo>
                      <a:pt x="101" y="47"/>
                    </a:lnTo>
                    <a:lnTo>
                      <a:pt x="111" y="42"/>
                    </a:lnTo>
                    <a:lnTo>
                      <a:pt x="119" y="37"/>
                    </a:lnTo>
                    <a:lnTo>
                      <a:pt x="126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400">
                  <a:ea typeface="ＭＳ Ｐゴシック" pitchFamily="50" charset="-128"/>
                </a:endParaRPr>
              </a:p>
            </p:txBody>
          </p:sp>
          <p:sp>
            <p:nvSpPr>
              <p:cNvPr id="49" name="Freeform 17"/>
              <p:cNvSpPr>
                <a:spLocks noEditPoints="1"/>
              </p:cNvSpPr>
              <p:nvPr/>
            </p:nvSpPr>
            <p:spPr bwMode="auto">
              <a:xfrm>
                <a:off x="2044" y="3034"/>
                <a:ext cx="242" cy="67"/>
              </a:xfrm>
              <a:custGeom>
                <a:avLst/>
                <a:gdLst>
                  <a:gd name="T0" fmla="*/ 0 w 485"/>
                  <a:gd name="T1" fmla="*/ 0 h 135"/>
                  <a:gd name="T2" fmla="*/ 0 w 485"/>
                  <a:gd name="T3" fmla="*/ 0 h 135"/>
                  <a:gd name="T4" fmla="*/ 0 w 485"/>
                  <a:gd name="T5" fmla="*/ 0 h 135"/>
                  <a:gd name="T6" fmla="*/ 0 w 485"/>
                  <a:gd name="T7" fmla="*/ 0 h 135"/>
                  <a:gd name="T8" fmla="*/ 0 w 485"/>
                  <a:gd name="T9" fmla="*/ 0 h 135"/>
                  <a:gd name="T10" fmla="*/ 0 w 485"/>
                  <a:gd name="T11" fmla="*/ 0 h 135"/>
                  <a:gd name="T12" fmla="*/ 0 w 485"/>
                  <a:gd name="T13" fmla="*/ 0 h 135"/>
                  <a:gd name="T14" fmla="*/ 0 w 485"/>
                  <a:gd name="T15" fmla="*/ 0 h 135"/>
                  <a:gd name="T16" fmla="*/ 0 w 485"/>
                  <a:gd name="T17" fmla="*/ 0 h 135"/>
                  <a:gd name="T18" fmla="*/ 0 w 485"/>
                  <a:gd name="T19" fmla="*/ 0 h 135"/>
                  <a:gd name="T20" fmla="*/ 0 w 485"/>
                  <a:gd name="T21" fmla="*/ 0 h 135"/>
                  <a:gd name="T22" fmla="*/ 0 w 485"/>
                  <a:gd name="T23" fmla="*/ 0 h 135"/>
                  <a:gd name="T24" fmla="*/ 0 w 485"/>
                  <a:gd name="T25" fmla="*/ 0 h 135"/>
                  <a:gd name="T26" fmla="*/ 0 w 485"/>
                  <a:gd name="T27" fmla="*/ 0 h 135"/>
                  <a:gd name="T28" fmla="*/ 0 w 485"/>
                  <a:gd name="T29" fmla="*/ 0 h 135"/>
                  <a:gd name="T30" fmla="*/ 0 w 485"/>
                  <a:gd name="T31" fmla="*/ 0 h 135"/>
                  <a:gd name="T32" fmla="*/ 0 w 485"/>
                  <a:gd name="T33" fmla="*/ 0 h 135"/>
                  <a:gd name="T34" fmla="*/ 0 w 485"/>
                  <a:gd name="T35" fmla="*/ 0 h 135"/>
                  <a:gd name="T36" fmla="*/ 0 w 485"/>
                  <a:gd name="T37" fmla="*/ 0 h 135"/>
                  <a:gd name="T38" fmla="*/ 0 w 485"/>
                  <a:gd name="T39" fmla="*/ 0 h 135"/>
                  <a:gd name="T40" fmla="*/ 0 w 485"/>
                  <a:gd name="T41" fmla="*/ 0 h 135"/>
                  <a:gd name="T42" fmla="*/ 0 w 485"/>
                  <a:gd name="T43" fmla="*/ 0 h 135"/>
                  <a:gd name="T44" fmla="*/ 0 w 485"/>
                  <a:gd name="T45" fmla="*/ 0 h 135"/>
                  <a:gd name="T46" fmla="*/ 0 w 485"/>
                  <a:gd name="T47" fmla="*/ 0 h 135"/>
                  <a:gd name="T48" fmla="*/ 0 w 485"/>
                  <a:gd name="T49" fmla="*/ 0 h 135"/>
                  <a:gd name="T50" fmla="*/ 0 w 485"/>
                  <a:gd name="T51" fmla="*/ 0 h 135"/>
                  <a:gd name="T52" fmla="*/ 0 w 485"/>
                  <a:gd name="T53" fmla="*/ 0 h 135"/>
                  <a:gd name="T54" fmla="*/ 0 w 485"/>
                  <a:gd name="T55" fmla="*/ 0 h 135"/>
                  <a:gd name="T56" fmla="*/ 0 w 485"/>
                  <a:gd name="T57" fmla="*/ 0 h 135"/>
                  <a:gd name="T58" fmla="*/ 0 w 485"/>
                  <a:gd name="T59" fmla="*/ 0 h 135"/>
                  <a:gd name="T60" fmla="*/ 0 w 485"/>
                  <a:gd name="T61" fmla="*/ 0 h 135"/>
                  <a:gd name="T62" fmla="*/ 0 w 485"/>
                  <a:gd name="T63" fmla="*/ 0 h 135"/>
                  <a:gd name="T64" fmla="*/ 0 w 485"/>
                  <a:gd name="T65" fmla="*/ 0 h 135"/>
                  <a:gd name="T66" fmla="*/ 0 w 485"/>
                  <a:gd name="T67" fmla="*/ 0 h 135"/>
                  <a:gd name="T68" fmla="*/ 0 w 485"/>
                  <a:gd name="T69" fmla="*/ 0 h 135"/>
                  <a:gd name="T70" fmla="*/ 0 w 485"/>
                  <a:gd name="T71" fmla="*/ 0 h 135"/>
                  <a:gd name="T72" fmla="*/ 0 w 485"/>
                  <a:gd name="T73" fmla="*/ 0 h 135"/>
                  <a:gd name="T74" fmla="*/ 0 w 485"/>
                  <a:gd name="T75" fmla="*/ 0 h 13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85"/>
                  <a:gd name="T115" fmla="*/ 0 h 135"/>
                  <a:gd name="T116" fmla="*/ 485 w 485"/>
                  <a:gd name="T117" fmla="*/ 135 h 13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85" h="135">
                    <a:moveTo>
                      <a:pt x="237" y="3"/>
                    </a:moveTo>
                    <a:lnTo>
                      <a:pt x="0" y="135"/>
                    </a:lnTo>
                    <a:lnTo>
                      <a:pt x="485" y="135"/>
                    </a:lnTo>
                    <a:lnTo>
                      <a:pt x="242" y="0"/>
                    </a:lnTo>
                    <a:lnTo>
                      <a:pt x="237" y="3"/>
                    </a:lnTo>
                    <a:close/>
                    <a:moveTo>
                      <a:pt x="242" y="27"/>
                    </a:moveTo>
                    <a:lnTo>
                      <a:pt x="249" y="31"/>
                    </a:lnTo>
                    <a:lnTo>
                      <a:pt x="262" y="39"/>
                    </a:lnTo>
                    <a:lnTo>
                      <a:pt x="280" y="48"/>
                    </a:lnTo>
                    <a:lnTo>
                      <a:pt x="301" y="60"/>
                    </a:lnTo>
                    <a:lnTo>
                      <a:pt x="325" y="74"/>
                    </a:lnTo>
                    <a:lnTo>
                      <a:pt x="348" y="86"/>
                    </a:lnTo>
                    <a:lnTo>
                      <a:pt x="372" y="99"/>
                    </a:lnTo>
                    <a:lnTo>
                      <a:pt x="391" y="110"/>
                    </a:lnTo>
                    <a:lnTo>
                      <a:pt x="378" y="110"/>
                    </a:lnTo>
                    <a:lnTo>
                      <a:pt x="363" y="110"/>
                    </a:lnTo>
                    <a:lnTo>
                      <a:pt x="346" y="110"/>
                    </a:lnTo>
                    <a:lnTo>
                      <a:pt x="327" y="110"/>
                    </a:lnTo>
                    <a:lnTo>
                      <a:pt x="307" y="110"/>
                    </a:lnTo>
                    <a:lnTo>
                      <a:pt x="286" y="110"/>
                    </a:lnTo>
                    <a:lnTo>
                      <a:pt x="264" y="110"/>
                    </a:lnTo>
                    <a:lnTo>
                      <a:pt x="242" y="110"/>
                    </a:lnTo>
                    <a:lnTo>
                      <a:pt x="219" y="110"/>
                    </a:lnTo>
                    <a:lnTo>
                      <a:pt x="197" y="110"/>
                    </a:lnTo>
                    <a:lnTo>
                      <a:pt x="177" y="110"/>
                    </a:lnTo>
                    <a:lnTo>
                      <a:pt x="157" y="110"/>
                    </a:lnTo>
                    <a:lnTo>
                      <a:pt x="137" y="110"/>
                    </a:lnTo>
                    <a:lnTo>
                      <a:pt x="120" y="110"/>
                    </a:lnTo>
                    <a:lnTo>
                      <a:pt x="105" y="110"/>
                    </a:lnTo>
                    <a:lnTo>
                      <a:pt x="92" y="110"/>
                    </a:lnTo>
                    <a:lnTo>
                      <a:pt x="113" y="99"/>
                    </a:lnTo>
                    <a:lnTo>
                      <a:pt x="135" y="86"/>
                    </a:lnTo>
                    <a:lnTo>
                      <a:pt x="159" y="74"/>
                    </a:lnTo>
                    <a:lnTo>
                      <a:pt x="182" y="60"/>
                    </a:lnTo>
                    <a:lnTo>
                      <a:pt x="204" y="48"/>
                    </a:lnTo>
                    <a:lnTo>
                      <a:pt x="222" y="39"/>
                    </a:lnTo>
                    <a:lnTo>
                      <a:pt x="235" y="31"/>
                    </a:lnTo>
                    <a:lnTo>
                      <a:pt x="242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400">
                  <a:ea typeface="ＭＳ Ｐゴシック" pitchFamily="50" charset="-128"/>
                </a:endParaRPr>
              </a:p>
            </p:txBody>
          </p:sp>
          <p:sp>
            <p:nvSpPr>
              <p:cNvPr id="50" name="Freeform 18"/>
              <p:cNvSpPr>
                <a:spLocks/>
              </p:cNvSpPr>
              <p:nvPr/>
            </p:nvSpPr>
            <p:spPr bwMode="auto">
              <a:xfrm>
                <a:off x="2117" y="2951"/>
                <a:ext cx="95" cy="56"/>
              </a:xfrm>
              <a:custGeom>
                <a:avLst/>
                <a:gdLst>
                  <a:gd name="T0" fmla="*/ 1 w 190"/>
                  <a:gd name="T1" fmla="*/ 0 h 113"/>
                  <a:gd name="T2" fmla="*/ 1 w 190"/>
                  <a:gd name="T3" fmla="*/ 0 h 113"/>
                  <a:gd name="T4" fmla="*/ 1 w 190"/>
                  <a:gd name="T5" fmla="*/ 0 h 113"/>
                  <a:gd name="T6" fmla="*/ 1 w 190"/>
                  <a:gd name="T7" fmla="*/ 0 h 113"/>
                  <a:gd name="T8" fmla="*/ 1 w 190"/>
                  <a:gd name="T9" fmla="*/ 0 h 113"/>
                  <a:gd name="T10" fmla="*/ 1 w 190"/>
                  <a:gd name="T11" fmla="*/ 0 h 113"/>
                  <a:gd name="T12" fmla="*/ 1 w 190"/>
                  <a:gd name="T13" fmla="*/ 0 h 113"/>
                  <a:gd name="T14" fmla="*/ 1 w 190"/>
                  <a:gd name="T15" fmla="*/ 0 h 113"/>
                  <a:gd name="T16" fmla="*/ 1 w 190"/>
                  <a:gd name="T17" fmla="*/ 0 h 113"/>
                  <a:gd name="T18" fmla="*/ 1 w 190"/>
                  <a:gd name="T19" fmla="*/ 0 h 113"/>
                  <a:gd name="T20" fmla="*/ 1 w 190"/>
                  <a:gd name="T21" fmla="*/ 0 h 113"/>
                  <a:gd name="T22" fmla="*/ 1 w 190"/>
                  <a:gd name="T23" fmla="*/ 0 h 113"/>
                  <a:gd name="T24" fmla="*/ 1 w 190"/>
                  <a:gd name="T25" fmla="*/ 0 h 113"/>
                  <a:gd name="T26" fmla="*/ 1 w 190"/>
                  <a:gd name="T27" fmla="*/ 0 h 113"/>
                  <a:gd name="T28" fmla="*/ 1 w 190"/>
                  <a:gd name="T29" fmla="*/ 0 h 113"/>
                  <a:gd name="T30" fmla="*/ 1 w 190"/>
                  <a:gd name="T31" fmla="*/ 0 h 113"/>
                  <a:gd name="T32" fmla="*/ 1 w 190"/>
                  <a:gd name="T33" fmla="*/ 0 h 113"/>
                  <a:gd name="T34" fmla="*/ 1 w 190"/>
                  <a:gd name="T35" fmla="*/ 0 h 113"/>
                  <a:gd name="T36" fmla="*/ 1 w 190"/>
                  <a:gd name="T37" fmla="*/ 0 h 113"/>
                  <a:gd name="T38" fmla="*/ 1 w 190"/>
                  <a:gd name="T39" fmla="*/ 0 h 113"/>
                  <a:gd name="T40" fmla="*/ 1 w 190"/>
                  <a:gd name="T41" fmla="*/ 0 h 113"/>
                  <a:gd name="T42" fmla="*/ 1 w 190"/>
                  <a:gd name="T43" fmla="*/ 0 h 113"/>
                  <a:gd name="T44" fmla="*/ 1 w 190"/>
                  <a:gd name="T45" fmla="*/ 0 h 113"/>
                  <a:gd name="T46" fmla="*/ 1 w 190"/>
                  <a:gd name="T47" fmla="*/ 0 h 113"/>
                  <a:gd name="T48" fmla="*/ 1 w 190"/>
                  <a:gd name="T49" fmla="*/ 0 h 113"/>
                  <a:gd name="T50" fmla="*/ 1 w 190"/>
                  <a:gd name="T51" fmla="*/ 0 h 113"/>
                  <a:gd name="T52" fmla="*/ 1 w 190"/>
                  <a:gd name="T53" fmla="*/ 0 h 113"/>
                  <a:gd name="T54" fmla="*/ 1 w 190"/>
                  <a:gd name="T55" fmla="*/ 0 h 113"/>
                  <a:gd name="T56" fmla="*/ 1 w 190"/>
                  <a:gd name="T57" fmla="*/ 0 h 113"/>
                  <a:gd name="T58" fmla="*/ 1 w 190"/>
                  <a:gd name="T59" fmla="*/ 0 h 113"/>
                  <a:gd name="T60" fmla="*/ 1 w 190"/>
                  <a:gd name="T61" fmla="*/ 0 h 113"/>
                  <a:gd name="T62" fmla="*/ 1 w 190"/>
                  <a:gd name="T63" fmla="*/ 0 h 113"/>
                  <a:gd name="T64" fmla="*/ 0 w 190"/>
                  <a:gd name="T65" fmla="*/ 0 h 113"/>
                  <a:gd name="T66" fmla="*/ 1 w 190"/>
                  <a:gd name="T67" fmla="*/ 0 h 113"/>
                  <a:gd name="T68" fmla="*/ 1 w 190"/>
                  <a:gd name="T69" fmla="*/ 0 h 113"/>
                  <a:gd name="T70" fmla="*/ 1 w 190"/>
                  <a:gd name="T71" fmla="*/ 0 h 113"/>
                  <a:gd name="T72" fmla="*/ 1 w 190"/>
                  <a:gd name="T73" fmla="*/ 0 h 11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0"/>
                  <a:gd name="T112" fmla="*/ 0 h 113"/>
                  <a:gd name="T113" fmla="*/ 190 w 190"/>
                  <a:gd name="T114" fmla="*/ 113 h 11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0" h="113">
                    <a:moveTo>
                      <a:pt x="3" y="59"/>
                    </a:moveTo>
                    <a:lnTo>
                      <a:pt x="7" y="56"/>
                    </a:lnTo>
                    <a:lnTo>
                      <a:pt x="16" y="50"/>
                    </a:lnTo>
                    <a:lnTo>
                      <a:pt x="30" y="41"/>
                    </a:lnTo>
                    <a:lnTo>
                      <a:pt x="45" y="32"/>
                    </a:lnTo>
                    <a:lnTo>
                      <a:pt x="61" y="22"/>
                    </a:lnTo>
                    <a:lnTo>
                      <a:pt x="76" y="11"/>
                    </a:lnTo>
                    <a:lnTo>
                      <a:pt x="88" y="4"/>
                    </a:lnTo>
                    <a:lnTo>
                      <a:pt x="95" y="0"/>
                    </a:lnTo>
                    <a:lnTo>
                      <a:pt x="102" y="4"/>
                    </a:lnTo>
                    <a:lnTo>
                      <a:pt x="114" y="12"/>
                    </a:lnTo>
                    <a:lnTo>
                      <a:pt x="130" y="22"/>
                    </a:lnTo>
                    <a:lnTo>
                      <a:pt x="146" y="32"/>
                    </a:lnTo>
                    <a:lnTo>
                      <a:pt x="162" y="42"/>
                    </a:lnTo>
                    <a:lnTo>
                      <a:pt x="176" y="52"/>
                    </a:lnTo>
                    <a:lnTo>
                      <a:pt x="186" y="57"/>
                    </a:lnTo>
                    <a:lnTo>
                      <a:pt x="190" y="60"/>
                    </a:lnTo>
                    <a:lnTo>
                      <a:pt x="180" y="65"/>
                    </a:lnTo>
                    <a:lnTo>
                      <a:pt x="167" y="72"/>
                    </a:lnTo>
                    <a:lnTo>
                      <a:pt x="153" y="80"/>
                    </a:lnTo>
                    <a:lnTo>
                      <a:pt x="138" y="90"/>
                    </a:lnTo>
                    <a:lnTo>
                      <a:pt x="123" y="98"/>
                    </a:lnTo>
                    <a:lnTo>
                      <a:pt x="110" y="105"/>
                    </a:lnTo>
                    <a:lnTo>
                      <a:pt x="101" y="109"/>
                    </a:lnTo>
                    <a:lnTo>
                      <a:pt x="95" y="113"/>
                    </a:lnTo>
                    <a:lnTo>
                      <a:pt x="90" y="109"/>
                    </a:lnTo>
                    <a:lnTo>
                      <a:pt x="79" y="105"/>
                    </a:lnTo>
                    <a:lnTo>
                      <a:pt x="67" y="98"/>
                    </a:lnTo>
                    <a:lnTo>
                      <a:pt x="53" y="90"/>
                    </a:lnTo>
                    <a:lnTo>
                      <a:pt x="38" y="80"/>
                    </a:lnTo>
                    <a:lnTo>
                      <a:pt x="23" y="72"/>
                    </a:lnTo>
                    <a:lnTo>
                      <a:pt x="10" y="65"/>
                    </a:lnTo>
                    <a:lnTo>
                      <a:pt x="0" y="60"/>
                    </a:lnTo>
                    <a:lnTo>
                      <a:pt x="1" y="60"/>
                    </a:lnTo>
                    <a:lnTo>
                      <a:pt x="2" y="59"/>
                    </a:lnTo>
                    <a:lnTo>
                      <a:pt x="3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400">
                  <a:ea typeface="ＭＳ Ｐゴシック" pitchFamily="50" charset="-128"/>
                </a:endParaRPr>
              </a:p>
            </p:txBody>
          </p:sp>
          <p:sp>
            <p:nvSpPr>
              <p:cNvPr id="51" name="Freeform 19"/>
              <p:cNvSpPr>
                <a:spLocks/>
              </p:cNvSpPr>
              <p:nvPr/>
            </p:nvSpPr>
            <p:spPr bwMode="auto">
              <a:xfrm>
                <a:off x="2196" y="2926"/>
                <a:ext cx="14" cy="13"/>
              </a:xfrm>
              <a:custGeom>
                <a:avLst/>
                <a:gdLst>
                  <a:gd name="T0" fmla="*/ 1 w 28"/>
                  <a:gd name="T1" fmla="*/ 0 h 27"/>
                  <a:gd name="T2" fmla="*/ 1 w 28"/>
                  <a:gd name="T3" fmla="*/ 0 h 27"/>
                  <a:gd name="T4" fmla="*/ 1 w 28"/>
                  <a:gd name="T5" fmla="*/ 0 h 27"/>
                  <a:gd name="T6" fmla="*/ 1 w 28"/>
                  <a:gd name="T7" fmla="*/ 0 h 27"/>
                  <a:gd name="T8" fmla="*/ 1 w 28"/>
                  <a:gd name="T9" fmla="*/ 0 h 27"/>
                  <a:gd name="T10" fmla="*/ 1 w 28"/>
                  <a:gd name="T11" fmla="*/ 0 h 27"/>
                  <a:gd name="T12" fmla="*/ 1 w 28"/>
                  <a:gd name="T13" fmla="*/ 0 h 27"/>
                  <a:gd name="T14" fmla="*/ 1 w 28"/>
                  <a:gd name="T15" fmla="*/ 0 h 27"/>
                  <a:gd name="T16" fmla="*/ 1 w 28"/>
                  <a:gd name="T17" fmla="*/ 0 h 27"/>
                  <a:gd name="T18" fmla="*/ 1 w 28"/>
                  <a:gd name="T19" fmla="*/ 0 h 27"/>
                  <a:gd name="T20" fmla="*/ 1 w 28"/>
                  <a:gd name="T21" fmla="*/ 0 h 27"/>
                  <a:gd name="T22" fmla="*/ 1 w 28"/>
                  <a:gd name="T23" fmla="*/ 0 h 27"/>
                  <a:gd name="T24" fmla="*/ 0 w 28"/>
                  <a:gd name="T25" fmla="*/ 0 h 27"/>
                  <a:gd name="T26" fmla="*/ 1 w 28"/>
                  <a:gd name="T27" fmla="*/ 0 h 27"/>
                  <a:gd name="T28" fmla="*/ 1 w 28"/>
                  <a:gd name="T29" fmla="*/ 0 h 27"/>
                  <a:gd name="T30" fmla="*/ 1 w 28"/>
                  <a:gd name="T31" fmla="*/ 0 h 27"/>
                  <a:gd name="T32" fmla="*/ 1 w 28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27"/>
                  <a:gd name="T53" fmla="*/ 28 w 28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27">
                    <a:moveTo>
                      <a:pt x="4" y="7"/>
                    </a:moveTo>
                    <a:lnTo>
                      <a:pt x="5" y="6"/>
                    </a:lnTo>
                    <a:lnTo>
                      <a:pt x="7" y="5"/>
                    </a:lnTo>
                    <a:lnTo>
                      <a:pt x="11" y="2"/>
                    </a:lnTo>
                    <a:lnTo>
                      <a:pt x="15" y="0"/>
                    </a:lnTo>
                    <a:lnTo>
                      <a:pt x="19" y="8"/>
                    </a:lnTo>
                    <a:lnTo>
                      <a:pt x="24" y="16"/>
                    </a:lnTo>
                    <a:lnTo>
                      <a:pt x="26" y="23"/>
                    </a:lnTo>
                    <a:lnTo>
                      <a:pt x="28" y="27"/>
                    </a:lnTo>
                    <a:lnTo>
                      <a:pt x="19" y="21"/>
                    </a:lnTo>
                    <a:lnTo>
                      <a:pt x="13" y="17"/>
                    </a:lnTo>
                    <a:lnTo>
                      <a:pt x="6" y="13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400">
                  <a:ea typeface="ＭＳ Ｐゴシック" pitchFamily="50" charset="-128"/>
                </a:endParaRPr>
              </a:p>
            </p:txBody>
          </p:sp>
          <p:sp>
            <p:nvSpPr>
              <p:cNvPr id="52" name="Freeform 20"/>
              <p:cNvSpPr>
                <a:spLocks/>
              </p:cNvSpPr>
              <p:nvPr/>
            </p:nvSpPr>
            <p:spPr bwMode="auto">
              <a:xfrm>
                <a:off x="2121" y="2926"/>
                <a:ext cx="13" cy="13"/>
              </a:xfrm>
              <a:custGeom>
                <a:avLst/>
                <a:gdLst>
                  <a:gd name="T0" fmla="*/ 1 w 26"/>
                  <a:gd name="T1" fmla="*/ 0 h 27"/>
                  <a:gd name="T2" fmla="*/ 1 w 26"/>
                  <a:gd name="T3" fmla="*/ 0 h 27"/>
                  <a:gd name="T4" fmla="*/ 1 w 26"/>
                  <a:gd name="T5" fmla="*/ 0 h 27"/>
                  <a:gd name="T6" fmla="*/ 1 w 26"/>
                  <a:gd name="T7" fmla="*/ 0 h 27"/>
                  <a:gd name="T8" fmla="*/ 1 w 26"/>
                  <a:gd name="T9" fmla="*/ 0 h 27"/>
                  <a:gd name="T10" fmla="*/ 1 w 26"/>
                  <a:gd name="T11" fmla="*/ 0 h 27"/>
                  <a:gd name="T12" fmla="*/ 1 w 26"/>
                  <a:gd name="T13" fmla="*/ 0 h 27"/>
                  <a:gd name="T14" fmla="*/ 1 w 26"/>
                  <a:gd name="T15" fmla="*/ 0 h 27"/>
                  <a:gd name="T16" fmla="*/ 0 w 26"/>
                  <a:gd name="T17" fmla="*/ 0 h 27"/>
                  <a:gd name="T18" fmla="*/ 1 w 26"/>
                  <a:gd name="T19" fmla="*/ 0 h 27"/>
                  <a:gd name="T20" fmla="*/ 1 w 26"/>
                  <a:gd name="T21" fmla="*/ 0 h 27"/>
                  <a:gd name="T22" fmla="*/ 1 w 26"/>
                  <a:gd name="T23" fmla="*/ 0 h 27"/>
                  <a:gd name="T24" fmla="*/ 1 w 26"/>
                  <a:gd name="T25" fmla="*/ 0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"/>
                  <a:gd name="T40" fmla="*/ 0 h 27"/>
                  <a:gd name="T41" fmla="*/ 26 w 26"/>
                  <a:gd name="T42" fmla="*/ 27 h 2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" h="27">
                    <a:moveTo>
                      <a:pt x="11" y="0"/>
                    </a:moveTo>
                    <a:lnTo>
                      <a:pt x="13" y="1"/>
                    </a:lnTo>
                    <a:lnTo>
                      <a:pt x="18" y="4"/>
                    </a:lnTo>
                    <a:lnTo>
                      <a:pt x="23" y="7"/>
                    </a:lnTo>
                    <a:lnTo>
                      <a:pt x="26" y="9"/>
                    </a:lnTo>
                    <a:lnTo>
                      <a:pt x="20" y="13"/>
                    </a:lnTo>
                    <a:lnTo>
                      <a:pt x="15" y="17"/>
                    </a:lnTo>
                    <a:lnTo>
                      <a:pt x="8" y="21"/>
                    </a:lnTo>
                    <a:lnTo>
                      <a:pt x="0" y="27"/>
                    </a:lnTo>
                    <a:lnTo>
                      <a:pt x="2" y="21"/>
                    </a:lnTo>
                    <a:lnTo>
                      <a:pt x="4" y="15"/>
                    </a:lnTo>
                    <a:lnTo>
                      <a:pt x="8" y="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400">
                  <a:ea typeface="ＭＳ Ｐゴシック" pitchFamily="50" charset="-128"/>
                </a:endParaRPr>
              </a:p>
            </p:txBody>
          </p:sp>
          <p:sp>
            <p:nvSpPr>
              <p:cNvPr id="53" name="Freeform 21"/>
              <p:cNvSpPr>
                <a:spLocks/>
              </p:cNvSpPr>
              <p:nvPr/>
            </p:nvSpPr>
            <p:spPr bwMode="auto">
              <a:xfrm>
                <a:off x="2141" y="2894"/>
                <a:ext cx="48" cy="17"/>
              </a:xfrm>
              <a:custGeom>
                <a:avLst/>
                <a:gdLst>
                  <a:gd name="T0" fmla="*/ 0 w 97"/>
                  <a:gd name="T1" fmla="*/ 0 h 33"/>
                  <a:gd name="T2" fmla="*/ 0 w 97"/>
                  <a:gd name="T3" fmla="*/ 1 h 33"/>
                  <a:gd name="T4" fmla="*/ 0 w 97"/>
                  <a:gd name="T5" fmla="*/ 1 h 33"/>
                  <a:gd name="T6" fmla="*/ 0 w 97"/>
                  <a:gd name="T7" fmla="*/ 1 h 33"/>
                  <a:gd name="T8" fmla="*/ 0 w 97"/>
                  <a:gd name="T9" fmla="*/ 1 h 33"/>
                  <a:gd name="T10" fmla="*/ 0 w 97"/>
                  <a:gd name="T11" fmla="*/ 1 h 33"/>
                  <a:gd name="T12" fmla="*/ 0 w 97"/>
                  <a:gd name="T13" fmla="*/ 1 h 33"/>
                  <a:gd name="T14" fmla="*/ 0 w 97"/>
                  <a:gd name="T15" fmla="*/ 1 h 33"/>
                  <a:gd name="T16" fmla="*/ 0 w 97"/>
                  <a:gd name="T17" fmla="*/ 1 h 33"/>
                  <a:gd name="T18" fmla="*/ 0 w 97"/>
                  <a:gd name="T19" fmla="*/ 1 h 33"/>
                  <a:gd name="T20" fmla="*/ 0 w 97"/>
                  <a:gd name="T21" fmla="*/ 1 h 33"/>
                  <a:gd name="T22" fmla="*/ 0 w 97"/>
                  <a:gd name="T23" fmla="*/ 1 h 33"/>
                  <a:gd name="T24" fmla="*/ 0 w 97"/>
                  <a:gd name="T25" fmla="*/ 1 h 33"/>
                  <a:gd name="T26" fmla="*/ 0 w 97"/>
                  <a:gd name="T27" fmla="*/ 1 h 33"/>
                  <a:gd name="T28" fmla="*/ 0 w 97"/>
                  <a:gd name="T29" fmla="*/ 1 h 33"/>
                  <a:gd name="T30" fmla="*/ 0 w 97"/>
                  <a:gd name="T31" fmla="*/ 1 h 33"/>
                  <a:gd name="T32" fmla="*/ 0 w 97"/>
                  <a:gd name="T33" fmla="*/ 1 h 33"/>
                  <a:gd name="T34" fmla="*/ 0 w 97"/>
                  <a:gd name="T35" fmla="*/ 1 h 33"/>
                  <a:gd name="T36" fmla="*/ 0 w 97"/>
                  <a:gd name="T37" fmla="*/ 1 h 33"/>
                  <a:gd name="T38" fmla="*/ 0 w 97"/>
                  <a:gd name="T39" fmla="*/ 1 h 33"/>
                  <a:gd name="T40" fmla="*/ 0 w 97"/>
                  <a:gd name="T41" fmla="*/ 1 h 33"/>
                  <a:gd name="T42" fmla="*/ 0 w 97"/>
                  <a:gd name="T43" fmla="*/ 1 h 33"/>
                  <a:gd name="T44" fmla="*/ 0 w 97"/>
                  <a:gd name="T45" fmla="*/ 1 h 33"/>
                  <a:gd name="T46" fmla="*/ 0 w 97"/>
                  <a:gd name="T47" fmla="*/ 0 h 33"/>
                  <a:gd name="T48" fmla="*/ 0 w 97"/>
                  <a:gd name="T49" fmla="*/ 0 h 33"/>
                  <a:gd name="T50" fmla="*/ 0 w 97"/>
                  <a:gd name="T51" fmla="*/ 0 h 33"/>
                  <a:gd name="T52" fmla="*/ 0 w 97"/>
                  <a:gd name="T53" fmla="*/ 0 h 33"/>
                  <a:gd name="T54" fmla="*/ 0 w 97"/>
                  <a:gd name="T55" fmla="*/ 0 h 33"/>
                  <a:gd name="T56" fmla="*/ 0 w 97"/>
                  <a:gd name="T57" fmla="*/ 0 h 33"/>
                  <a:gd name="T58" fmla="*/ 0 w 97"/>
                  <a:gd name="T59" fmla="*/ 0 h 33"/>
                  <a:gd name="T60" fmla="*/ 0 w 97"/>
                  <a:gd name="T61" fmla="*/ 0 h 33"/>
                  <a:gd name="T62" fmla="*/ 0 w 97"/>
                  <a:gd name="T63" fmla="*/ 0 h 33"/>
                  <a:gd name="T64" fmla="*/ 0 w 97"/>
                  <a:gd name="T65" fmla="*/ 0 h 3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7"/>
                  <a:gd name="T100" fmla="*/ 0 h 33"/>
                  <a:gd name="T101" fmla="*/ 97 w 97"/>
                  <a:gd name="T102" fmla="*/ 33 h 3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7" h="33">
                    <a:moveTo>
                      <a:pt x="96" y="0"/>
                    </a:moveTo>
                    <a:lnTo>
                      <a:pt x="96" y="1"/>
                    </a:lnTo>
                    <a:lnTo>
                      <a:pt x="97" y="2"/>
                    </a:lnTo>
                    <a:lnTo>
                      <a:pt x="92" y="5"/>
                    </a:lnTo>
                    <a:lnTo>
                      <a:pt x="85" y="9"/>
                    </a:lnTo>
                    <a:lnTo>
                      <a:pt x="78" y="13"/>
                    </a:lnTo>
                    <a:lnTo>
                      <a:pt x="71" y="18"/>
                    </a:lnTo>
                    <a:lnTo>
                      <a:pt x="65" y="23"/>
                    </a:lnTo>
                    <a:lnTo>
                      <a:pt x="58" y="27"/>
                    </a:lnTo>
                    <a:lnTo>
                      <a:pt x="52" y="31"/>
                    </a:lnTo>
                    <a:lnTo>
                      <a:pt x="48" y="33"/>
                    </a:lnTo>
                    <a:lnTo>
                      <a:pt x="45" y="31"/>
                    </a:lnTo>
                    <a:lnTo>
                      <a:pt x="39" y="27"/>
                    </a:lnTo>
                    <a:lnTo>
                      <a:pt x="32" y="23"/>
                    </a:lnTo>
                    <a:lnTo>
                      <a:pt x="25" y="18"/>
                    </a:lnTo>
                    <a:lnTo>
                      <a:pt x="17" y="13"/>
                    </a:lnTo>
                    <a:lnTo>
                      <a:pt x="10" y="9"/>
                    </a:lnTo>
                    <a:lnTo>
                      <a:pt x="5" y="5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8" y="0"/>
                    </a:lnTo>
                    <a:lnTo>
                      <a:pt x="18" y="0"/>
                    </a:lnTo>
                    <a:lnTo>
                      <a:pt x="32" y="0"/>
                    </a:lnTo>
                    <a:lnTo>
                      <a:pt x="48" y="0"/>
                    </a:lnTo>
                    <a:lnTo>
                      <a:pt x="63" y="0"/>
                    </a:lnTo>
                    <a:lnTo>
                      <a:pt x="77" y="0"/>
                    </a:lnTo>
                    <a:lnTo>
                      <a:pt x="89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400">
                  <a:ea typeface="ＭＳ Ｐゴシック" pitchFamily="50" charset="-128"/>
                </a:endParaRPr>
              </a:p>
            </p:txBody>
          </p:sp>
          <p:sp>
            <p:nvSpPr>
              <p:cNvPr id="54" name="Freeform 22"/>
              <p:cNvSpPr>
                <a:spLocks/>
              </p:cNvSpPr>
              <p:nvPr/>
            </p:nvSpPr>
            <p:spPr bwMode="auto">
              <a:xfrm>
                <a:off x="2064" y="3006"/>
                <a:ext cx="65" cy="57"/>
              </a:xfrm>
              <a:custGeom>
                <a:avLst/>
                <a:gdLst>
                  <a:gd name="T0" fmla="*/ 0 w 129"/>
                  <a:gd name="T1" fmla="*/ 0 h 115"/>
                  <a:gd name="T2" fmla="*/ 1 w 129"/>
                  <a:gd name="T3" fmla="*/ 0 h 115"/>
                  <a:gd name="T4" fmla="*/ 1 w 129"/>
                  <a:gd name="T5" fmla="*/ 0 h 115"/>
                  <a:gd name="T6" fmla="*/ 1 w 129"/>
                  <a:gd name="T7" fmla="*/ 0 h 115"/>
                  <a:gd name="T8" fmla="*/ 1 w 129"/>
                  <a:gd name="T9" fmla="*/ 0 h 115"/>
                  <a:gd name="T10" fmla="*/ 1 w 129"/>
                  <a:gd name="T11" fmla="*/ 0 h 115"/>
                  <a:gd name="T12" fmla="*/ 1 w 129"/>
                  <a:gd name="T13" fmla="*/ 0 h 115"/>
                  <a:gd name="T14" fmla="*/ 1 w 129"/>
                  <a:gd name="T15" fmla="*/ 0 h 115"/>
                  <a:gd name="T16" fmla="*/ 1 w 129"/>
                  <a:gd name="T17" fmla="*/ 0 h 115"/>
                  <a:gd name="T18" fmla="*/ 1 w 129"/>
                  <a:gd name="T19" fmla="*/ 0 h 115"/>
                  <a:gd name="T20" fmla="*/ 1 w 129"/>
                  <a:gd name="T21" fmla="*/ 0 h 115"/>
                  <a:gd name="T22" fmla="*/ 1 w 129"/>
                  <a:gd name="T23" fmla="*/ 0 h 115"/>
                  <a:gd name="T24" fmla="*/ 1 w 129"/>
                  <a:gd name="T25" fmla="*/ 0 h 115"/>
                  <a:gd name="T26" fmla="*/ 1 w 129"/>
                  <a:gd name="T27" fmla="*/ 0 h 115"/>
                  <a:gd name="T28" fmla="*/ 1 w 129"/>
                  <a:gd name="T29" fmla="*/ 0 h 115"/>
                  <a:gd name="T30" fmla="*/ 1 w 129"/>
                  <a:gd name="T31" fmla="*/ 0 h 115"/>
                  <a:gd name="T32" fmla="*/ 1 w 129"/>
                  <a:gd name="T33" fmla="*/ 0 h 115"/>
                  <a:gd name="T34" fmla="*/ 1 w 129"/>
                  <a:gd name="T35" fmla="*/ 0 h 115"/>
                  <a:gd name="T36" fmla="*/ 1 w 129"/>
                  <a:gd name="T37" fmla="*/ 0 h 115"/>
                  <a:gd name="T38" fmla="*/ 1 w 129"/>
                  <a:gd name="T39" fmla="*/ 0 h 115"/>
                  <a:gd name="T40" fmla="*/ 1 w 129"/>
                  <a:gd name="T41" fmla="*/ 0 h 115"/>
                  <a:gd name="T42" fmla="*/ 1 w 129"/>
                  <a:gd name="T43" fmla="*/ 0 h 115"/>
                  <a:gd name="T44" fmla="*/ 1 w 129"/>
                  <a:gd name="T45" fmla="*/ 0 h 115"/>
                  <a:gd name="T46" fmla="*/ 1 w 129"/>
                  <a:gd name="T47" fmla="*/ 0 h 115"/>
                  <a:gd name="T48" fmla="*/ 0 w 129"/>
                  <a:gd name="T49" fmla="*/ 0 h 115"/>
                  <a:gd name="T50" fmla="*/ 0 w 129"/>
                  <a:gd name="T51" fmla="*/ 0 h 115"/>
                  <a:gd name="T52" fmla="*/ 0 w 129"/>
                  <a:gd name="T53" fmla="*/ 0 h 115"/>
                  <a:gd name="T54" fmla="*/ 0 w 129"/>
                  <a:gd name="T55" fmla="*/ 0 h 115"/>
                  <a:gd name="T56" fmla="*/ 0 w 129"/>
                  <a:gd name="T57" fmla="*/ 0 h 11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29"/>
                  <a:gd name="T88" fmla="*/ 0 h 115"/>
                  <a:gd name="T89" fmla="*/ 129 w 129"/>
                  <a:gd name="T90" fmla="*/ 115 h 11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29" h="115">
                    <a:moveTo>
                      <a:pt x="0" y="113"/>
                    </a:moveTo>
                    <a:lnTo>
                      <a:pt x="2" y="109"/>
                    </a:lnTo>
                    <a:lnTo>
                      <a:pt x="6" y="98"/>
                    </a:lnTo>
                    <a:lnTo>
                      <a:pt x="13" y="82"/>
                    </a:lnTo>
                    <a:lnTo>
                      <a:pt x="23" y="64"/>
                    </a:lnTo>
                    <a:lnTo>
                      <a:pt x="32" y="44"/>
                    </a:lnTo>
                    <a:lnTo>
                      <a:pt x="40" y="26"/>
                    </a:lnTo>
                    <a:lnTo>
                      <a:pt x="48" y="11"/>
                    </a:lnTo>
                    <a:lnTo>
                      <a:pt x="53" y="0"/>
                    </a:lnTo>
                    <a:lnTo>
                      <a:pt x="60" y="4"/>
                    </a:lnTo>
                    <a:lnTo>
                      <a:pt x="68" y="9"/>
                    </a:lnTo>
                    <a:lnTo>
                      <a:pt x="77" y="14"/>
                    </a:lnTo>
                    <a:lnTo>
                      <a:pt x="87" y="20"/>
                    </a:lnTo>
                    <a:lnTo>
                      <a:pt x="99" y="26"/>
                    </a:lnTo>
                    <a:lnTo>
                      <a:pt x="109" y="33"/>
                    </a:lnTo>
                    <a:lnTo>
                      <a:pt x="120" y="38"/>
                    </a:lnTo>
                    <a:lnTo>
                      <a:pt x="129" y="43"/>
                    </a:lnTo>
                    <a:lnTo>
                      <a:pt x="118" y="49"/>
                    </a:lnTo>
                    <a:lnTo>
                      <a:pt x="103" y="57"/>
                    </a:lnTo>
                    <a:lnTo>
                      <a:pt x="87" y="66"/>
                    </a:lnTo>
                    <a:lnTo>
                      <a:pt x="70" y="77"/>
                    </a:lnTo>
                    <a:lnTo>
                      <a:pt x="50" y="87"/>
                    </a:lnTo>
                    <a:lnTo>
                      <a:pt x="32" y="96"/>
                    </a:lnTo>
                    <a:lnTo>
                      <a:pt x="15" y="106"/>
                    </a:lnTo>
                    <a:lnTo>
                      <a:pt x="0" y="115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400">
                  <a:ea typeface="ＭＳ Ｐゴシック" pitchFamily="50" charset="-128"/>
                </a:endParaRPr>
              </a:p>
            </p:txBody>
          </p:sp>
          <p:sp>
            <p:nvSpPr>
              <p:cNvPr id="55" name="Freeform 23"/>
              <p:cNvSpPr>
                <a:spLocks/>
              </p:cNvSpPr>
              <p:nvPr/>
            </p:nvSpPr>
            <p:spPr bwMode="auto">
              <a:xfrm>
                <a:off x="2157" y="2843"/>
                <a:ext cx="16" cy="17"/>
              </a:xfrm>
              <a:custGeom>
                <a:avLst/>
                <a:gdLst>
                  <a:gd name="T0" fmla="*/ 0 w 34"/>
                  <a:gd name="T1" fmla="*/ 0 h 36"/>
                  <a:gd name="T2" fmla="*/ 0 w 34"/>
                  <a:gd name="T3" fmla="*/ 0 h 36"/>
                  <a:gd name="T4" fmla="*/ 0 w 34"/>
                  <a:gd name="T5" fmla="*/ 0 h 36"/>
                  <a:gd name="T6" fmla="*/ 0 w 34"/>
                  <a:gd name="T7" fmla="*/ 0 h 36"/>
                  <a:gd name="T8" fmla="*/ 0 w 34"/>
                  <a:gd name="T9" fmla="*/ 0 h 36"/>
                  <a:gd name="T10" fmla="*/ 0 w 34"/>
                  <a:gd name="T11" fmla="*/ 0 h 36"/>
                  <a:gd name="T12" fmla="*/ 0 w 34"/>
                  <a:gd name="T13" fmla="*/ 0 h 36"/>
                  <a:gd name="T14" fmla="*/ 0 w 34"/>
                  <a:gd name="T15" fmla="*/ 0 h 36"/>
                  <a:gd name="T16" fmla="*/ 0 w 34"/>
                  <a:gd name="T17" fmla="*/ 0 h 36"/>
                  <a:gd name="T18" fmla="*/ 0 w 34"/>
                  <a:gd name="T19" fmla="*/ 0 h 36"/>
                  <a:gd name="T20" fmla="*/ 0 w 34"/>
                  <a:gd name="T21" fmla="*/ 0 h 36"/>
                  <a:gd name="T22" fmla="*/ 0 w 34"/>
                  <a:gd name="T23" fmla="*/ 0 h 36"/>
                  <a:gd name="T24" fmla="*/ 0 w 34"/>
                  <a:gd name="T25" fmla="*/ 0 h 36"/>
                  <a:gd name="T26" fmla="*/ 0 w 34"/>
                  <a:gd name="T27" fmla="*/ 0 h 36"/>
                  <a:gd name="T28" fmla="*/ 0 w 34"/>
                  <a:gd name="T29" fmla="*/ 0 h 36"/>
                  <a:gd name="T30" fmla="*/ 0 w 34"/>
                  <a:gd name="T31" fmla="*/ 0 h 36"/>
                  <a:gd name="T32" fmla="*/ 0 w 34"/>
                  <a:gd name="T33" fmla="*/ 0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36"/>
                  <a:gd name="T53" fmla="*/ 34 w 34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36">
                    <a:moveTo>
                      <a:pt x="14" y="6"/>
                    </a:moveTo>
                    <a:lnTo>
                      <a:pt x="14" y="5"/>
                    </a:lnTo>
                    <a:lnTo>
                      <a:pt x="15" y="4"/>
                    </a:lnTo>
                    <a:lnTo>
                      <a:pt x="16" y="2"/>
                    </a:lnTo>
                    <a:lnTo>
                      <a:pt x="17" y="0"/>
                    </a:lnTo>
                    <a:lnTo>
                      <a:pt x="19" y="5"/>
                    </a:lnTo>
                    <a:lnTo>
                      <a:pt x="23" y="14"/>
                    </a:lnTo>
                    <a:lnTo>
                      <a:pt x="29" y="25"/>
                    </a:lnTo>
                    <a:lnTo>
                      <a:pt x="34" y="36"/>
                    </a:lnTo>
                    <a:lnTo>
                      <a:pt x="24" y="36"/>
                    </a:lnTo>
                    <a:lnTo>
                      <a:pt x="17" y="36"/>
                    </a:lnTo>
                    <a:lnTo>
                      <a:pt x="9" y="36"/>
                    </a:lnTo>
                    <a:lnTo>
                      <a:pt x="0" y="36"/>
                    </a:lnTo>
                    <a:lnTo>
                      <a:pt x="5" y="25"/>
                    </a:lnTo>
                    <a:lnTo>
                      <a:pt x="9" y="16"/>
                    </a:lnTo>
                    <a:lnTo>
                      <a:pt x="13" y="9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400">
                  <a:ea typeface="ＭＳ Ｐゴシック" pitchFamily="50" charset="-128"/>
                </a:endParaRPr>
              </a:p>
            </p:txBody>
          </p:sp>
          <p:sp>
            <p:nvSpPr>
              <p:cNvPr id="56" name="Freeform 24"/>
              <p:cNvSpPr>
                <a:spLocks/>
              </p:cNvSpPr>
              <p:nvPr/>
            </p:nvSpPr>
            <p:spPr bwMode="auto">
              <a:xfrm>
                <a:off x="2202" y="3006"/>
                <a:ext cx="64" cy="57"/>
              </a:xfrm>
              <a:custGeom>
                <a:avLst/>
                <a:gdLst>
                  <a:gd name="T0" fmla="*/ 0 w 129"/>
                  <a:gd name="T1" fmla="*/ 0 h 115"/>
                  <a:gd name="T2" fmla="*/ 0 w 129"/>
                  <a:gd name="T3" fmla="*/ 0 h 115"/>
                  <a:gd name="T4" fmla="*/ 0 w 129"/>
                  <a:gd name="T5" fmla="*/ 0 h 115"/>
                  <a:gd name="T6" fmla="*/ 0 w 129"/>
                  <a:gd name="T7" fmla="*/ 0 h 115"/>
                  <a:gd name="T8" fmla="*/ 0 w 129"/>
                  <a:gd name="T9" fmla="*/ 0 h 115"/>
                  <a:gd name="T10" fmla="*/ 0 w 129"/>
                  <a:gd name="T11" fmla="*/ 0 h 115"/>
                  <a:gd name="T12" fmla="*/ 0 w 129"/>
                  <a:gd name="T13" fmla="*/ 0 h 115"/>
                  <a:gd name="T14" fmla="*/ 0 w 129"/>
                  <a:gd name="T15" fmla="*/ 0 h 115"/>
                  <a:gd name="T16" fmla="*/ 0 w 129"/>
                  <a:gd name="T17" fmla="*/ 0 h 115"/>
                  <a:gd name="T18" fmla="*/ 0 w 129"/>
                  <a:gd name="T19" fmla="*/ 0 h 115"/>
                  <a:gd name="T20" fmla="*/ 0 w 129"/>
                  <a:gd name="T21" fmla="*/ 0 h 115"/>
                  <a:gd name="T22" fmla="*/ 0 w 129"/>
                  <a:gd name="T23" fmla="*/ 0 h 115"/>
                  <a:gd name="T24" fmla="*/ 0 w 129"/>
                  <a:gd name="T25" fmla="*/ 0 h 115"/>
                  <a:gd name="T26" fmla="*/ 0 w 129"/>
                  <a:gd name="T27" fmla="*/ 0 h 115"/>
                  <a:gd name="T28" fmla="*/ 0 w 129"/>
                  <a:gd name="T29" fmla="*/ 0 h 115"/>
                  <a:gd name="T30" fmla="*/ 0 w 129"/>
                  <a:gd name="T31" fmla="*/ 0 h 115"/>
                  <a:gd name="T32" fmla="*/ 0 w 129"/>
                  <a:gd name="T33" fmla="*/ 0 h 115"/>
                  <a:gd name="T34" fmla="*/ 0 w 129"/>
                  <a:gd name="T35" fmla="*/ 0 h 115"/>
                  <a:gd name="T36" fmla="*/ 0 w 129"/>
                  <a:gd name="T37" fmla="*/ 0 h 115"/>
                  <a:gd name="T38" fmla="*/ 0 w 129"/>
                  <a:gd name="T39" fmla="*/ 0 h 115"/>
                  <a:gd name="T40" fmla="*/ 0 w 129"/>
                  <a:gd name="T41" fmla="*/ 0 h 115"/>
                  <a:gd name="T42" fmla="*/ 0 w 129"/>
                  <a:gd name="T43" fmla="*/ 0 h 115"/>
                  <a:gd name="T44" fmla="*/ 0 w 129"/>
                  <a:gd name="T45" fmla="*/ 0 h 115"/>
                  <a:gd name="T46" fmla="*/ 0 w 129"/>
                  <a:gd name="T47" fmla="*/ 0 h 115"/>
                  <a:gd name="T48" fmla="*/ 0 w 129"/>
                  <a:gd name="T49" fmla="*/ 0 h 1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9"/>
                  <a:gd name="T76" fmla="*/ 0 h 115"/>
                  <a:gd name="T77" fmla="*/ 129 w 129"/>
                  <a:gd name="T78" fmla="*/ 115 h 11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9" h="115">
                    <a:moveTo>
                      <a:pt x="76" y="0"/>
                    </a:moveTo>
                    <a:lnTo>
                      <a:pt x="81" y="11"/>
                    </a:lnTo>
                    <a:lnTo>
                      <a:pt x="89" y="27"/>
                    </a:lnTo>
                    <a:lnTo>
                      <a:pt x="97" y="45"/>
                    </a:lnTo>
                    <a:lnTo>
                      <a:pt x="106" y="65"/>
                    </a:lnTo>
                    <a:lnTo>
                      <a:pt x="115" y="83"/>
                    </a:lnTo>
                    <a:lnTo>
                      <a:pt x="122" y="100"/>
                    </a:lnTo>
                    <a:lnTo>
                      <a:pt x="127" y="110"/>
                    </a:lnTo>
                    <a:lnTo>
                      <a:pt x="129" y="115"/>
                    </a:lnTo>
                    <a:lnTo>
                      <a:pt x="114" y="106"/>
                    </a:lnTo>
                    <a:lnTo>
                      <a:pt x="97" y="96"/>
                    </a:lnTo>
                    <a:lnTo>
                      <a:pt x="78" y="87"/>
                    </a:lnTo>
                    <a:lnTo>
                      <a:pt x="60" y="77"/>
                    </a:lnTo>
                    <a:lnTo>
                      <a:pt x="42" y="66"/>
                    </a:lnTo>
                    <a:lnTo>
                      <a:pt x="25" y="57"/>
                    </a:lnTo>
                    <a:lnTo>
                      <a:pt x="10" y="49"/>
                    </a:lnTo>
                    <a:lnTo>
                      <a:pt x="0" y="43"/>
                    </a:lnTo>
                    <a:lnTo>
                      <a:pt x="9" y="38"/>
                    </a:lnTo>
                    <a:lnTo>
                      <a:pt x="20" y="33"/>
                    </a:lnTo>
                    <a:lnTo>
                      <a:pt x="30" y="26"/>
                    </a:lnTo>
                    <a:lnTo>
                      <a:pt x="40" y="20"/>
                    </a:lnTo>
                    <a:lnTo>
                      <a:pt x="51" y="14"/>
                    </a:lnTo>
                    <a:lnTo>
                      <a:pt x="61" y="9"/>
                    </a:lnTo>
                    <a:lnTo>
                      <a:pt x="69" y="4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400">
                  <a:ea typeface="ＭＳ Ｐゴシック" pitchFamily="50" charset="-128"/>
                </a:endParaRPr>
              </a:p>
            </p:txBody>
          </p:sp>
          <p:sp>
            <p:nvSpPr>
              <p:cNvPr id="57" name="Freeform 25"/>
              <p:cNvSpPr>
                <a:spLocks/>
              </p:cNvSpPr>
              <p:nvPr/>
            </p:nvSpPr>
            <p:spPr bwMode="auto">
              <a:xfrm>
                <a:off x="2090" y="3048"/>
                <a:ext cx="150" cy="41"/>
              </a:xfrm>
              <a:custGeom>
                <a:avLst/>
                <a:gdLst>
                  <a:gd name="T0" fmla="*/ 1 w 299"/>
                  <a:gd name="T1" fmla="*/ 0 h 83"/>
                  <a:gd name="T2" fmla="*/ 1 w 299"/>
                  <a:gd name="T3" fmla="*/ 0 h 83"/>
                  <a:gd name="T4" fmla="*/ 1 w 299"/>
                  <a:gd name="T5" fmla="*/ 0 h 83"/>
                  <a:gd name="T6" fmla="*/ 1 w 299"/>
                  <a:gd name="T7" fmla="*/ 0 h 83"/>
                  <a:gd name="T8" fmla="*/ 1 w 299"/>
                  <a:gd name="T9" fmla="*/ 0 h 83"/>
                  <a:gd name="T10" fmla="*/ 1 w 299"/>
                  <a:gd name="T11" fmla="*/ 0 h 83"/>
                  <a:gd name="T12" fmla="*/ 1 w 299"/>
                  <a:gd name="T13" fmla="*/ 0 h 83"/>
                  <a:gd name="T14" fmla="*/ 1 w 299"/>
                  <a:gd name="T15" fmla="*/ 0 h 83"/>
                  <a:gd name="T16" fmla="*/ 1 w 299"/>
                  <a:gd name="T17" fmla="*/ 0 h 83"/>
                  <a:gd name="T18" fmla="*/ 1 w 299"/>
                  <a:gd name="T19" fmla="*/ 0 h 83"/>
                  <a:gd name="T20" fmla="*/ 1 w 299"/>
                  <a:gd name="T21" fmla="*/ 0 h 83"/>
                  <a:gd name="T22" fmla="*/ 1 w 299"/>
                  <a:gd name="T23" fmla="*/ 0 h 83"/>
                  <a:gd name="T24" fmla="*/ 1 w 299"/>
                  <a:gd name="T25" fmla="*/ 0 h 83"/>
                  <a:gd name="T26" fmla="*/ 1 w 299"/>
                  <a:gd name="T27" fmla="*/ 0 h 83"/>
                  <a:gd name="T28" fmla="*/ 1 w 299"/>
                  <a:gd name="T29" fmla="*/ 0 h 83"/>
                  <a:gd name="T30" fmla="*/ 1 w 299"/>
                  <a:gd name="T31" fmla="*/ 0 h 83"/>
                  <a:gd name="T32" fmla="*/ 1 w 299"/>
                  <a:gd name="T33" fmla="*/ 0 h 83"/>
                  <a:gd name="T34" fmla="*/ 1 w 299"/>
                  <a:gd name="T35" fmla="*/ 0 h 83"/>
                  <a:gd name="T36" fmla="*/ 1 w 299"/>
                  <a:gd name="T37" fmla="*/ 0 h 83"/>
                  <a:gd name="T38" fmla="*/ 1 w 299"/>
                  <a:gd name="T39" fmla="*/ 0 h 83"/>
                  <a:gd name="T40" fmla="*/ 1 w 299"/>
                  <a:gd name="T41" fmla="*/ 0 h 83"/>
                  <a:gd name="T42" fmla="*/ 1 w 299"/>
                  <a:gd name="T43" fmla="*/ 0 h 83"/>
                  <a:gd name="T44" fmla="*/ 1 w 299"/>
                  <a:gd name="T45" fmla="*/ 0 h 83"/>
                  <a:gd name="T46" fmla="*/ 1 w 299"/>
                  <a:gd name="T47" fmla="*/ 0 h 83"/>
                  <a:gd name="T48" fmla="*/ 0 w 299"/>
                  <a:gd name="T49" fmla="*/ 0 h 83"/>
                  <a:gd name="T50" fmla="*/ 1 w 299"/>
                  <a:gd name="T51" fmla="*/ 0 h 83"/>
                  <a:gd name="T52" fmla="*/ 1 w 299"/>
                  <a:gd name="T53" fmla="*/ 0 h 83"/>
                  <a:gd name="T54" fmla="*/ 1 w 299"/>
                  <a:gd name="T55" fmla="*/ 0 h 83"/>
                  <a:gd name="T56" fmla="*/ 1 w 299"/>
                  <a:gd name="T57" fmla="*/ 0 h 83"/>
                  <a:gd name="T58" fmla="*/ 1 w 299"/>
                  <a:gd name="T59" fmla="*/ 0 h 83"/>
                  <a:gd name="T60" fmla="*/ 1 w 299"/>
                  <a:gd name="T61" fmla="*/ 0 h 83"/>
                  <a:gd name="T62" fmla="*/ 1 w 299"/>
                  <a:gd name="T63" fmla="*/ 0 h 83"/>
                  <a:gd name="T64" fmla="*/ 1 w 299"/>
                  <a:gd name="T65" fmla="*/ 0 h 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9"/>
                  <a:gd name="T100" fmla="*/ 0 h 83"/>
                  <a:gd name="T101" fmla="*/ 299 w 299"/>
                  <a:gd name="T102" fmla="*/ 83 h 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9" h="83">
                    <a:moveTo>
                      <a:pt x="150" y="0"/>
                    </a:moveTo>
                    <a:lnTo>
                      <a:pt x="157" y="4"/>
                    </a:lnTo>
                    <a:lnTo>
                      <a:pt x="170" y="12"/>
                    </a:lnTo>
                    <a:lnTo>
                      <a:pt x="188" y="21"/>
                    </a:lnTo>
                    <a:lnTo>
                      <a:pt x="209" y="33"/>
                    </a:lnTo>
                    <a:lnTo>
                      <a:pt x="233" y="47"/>
                    </a:lnTo>
                    <a:lnTo>
                      <a:pt x="256" y="59"/>
                    </a:lnTo>
                    <a:lnTo>
                      <a:pt x="280" y="72"/>
                    </a:lnTo>
                    <a:lnTo>
                      <a:pt x="299" y="83"/>
                    </a:lnTo>
                    <a:lnTo>
                      <a:pt x="286" y="83"/>
                    </a:lnTo>
                    <a:lnTo>
                      <a:pt x="271" y="83"/>
                    </a:lnTo>
                    <a:lnTo>
                      <a:pt x="254" y="83"/>
                    </a:lnTo>
                    <a:lnTo>
                      <a:pt x="235" y="83"/>
                    </a:lnTo>
                    <a:lnTo>
                      <a:pt x="215" y="83"/>
                    </a:lnTo>
                    <a:lnTo>
                      <a:pt x="194" y="83"/>
                    </a:lnTo>
                    <a:lnTo>
                      <a:pt x="172" y="83"/>
                    </a:lnTo>
                    <a:lnTo>
                      <a:pt x="150" y="83"/>
                    </a:lnTo>
                    <a:lnTo>
                      <a:pt x="127" y="83"/>
                    </a:lnTo>
                    <a:lnTo>
                      <a:pt x="105" y="83"/>
                    </a:lnTo>
                    <a:lnTo>
                      <a:pt x="85" y="83"/>
                    </a:lnTo>
                    <a:lnTo>
                      <a:pt x="65" y="83"/>
                    </a:lnTo>
                    <a:lnTo>
                      <a:pt x="45" y="83"/>
                    </a:lnTo>
                    <a:lnTo>
                      <a:pt x="28" y="83"/>
                    </a:lnTo>
                    <a:lnTo>
                      <a:pt x="13" y="83"/>
                    </a:lnTo>
                    <a:lnTo>
                      <a:pt x="0" y="83"/>
                    </a:lnTo>
                    <a:lnTo>
                      <a:pt x="21" y="72"/>
                    </a:lnTo>
                    <a:lnTo>
                      <a:pt x="43" y="59"/>
                    </a:lnTo>
                    <a:lnTo>
                      <a:pt x="67" y="47"/>
                    </a:lnTo>
                    <a:lnTo>
                      <a:pt x="90" y="33"/>
                    </a:lnTo>
                    <a:lnTo>
                      <a:pt x="112" y="21"/>
                    </a:lnTo>
                    <a:lnTo>
                      <a:pt x="130" y="12"/>
                    </a:lnTo>
                    <a:lnTo>
                      <a:pt x="143" y="4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400">
                  <a:ea typeface="ＭＳ Ｐゴシック" pitchFamily="50" charset="-128"/>
                </a:endParaRPr>
              </a:p>
            </p:txBody>
          </p:sp>
          <p:sp>
            <p:nvSpPr>
              <p:cNvPr id="58" name="Freeform 26"/>
              <p:cNvSpPr>
                <a:spLocks/>
              </p:cNvSpPr>
              <p:nvPr/>
            </p:nvSpPr>
            <p:spPr bwMode="auto">
              <a:xfrm>
                <a:off x="2148" y="2732"/>
                <a:ext cx="33" cy="33"/>
              </a:xfrm>
              <a:custGeom>
                <a:avLst/>
                <a:gdLst>
                  <a:gd name="T0" fmla="*/ 0 w 65"/>
                  <a:gd name="T1" fmla="*/ 1 h 64"/>
                  <a:gd name="T2" fmla="*/ 1 w 65"/>
                  <a:gd name="T3" fmla="*/ 1 h 64"/>
                  <a:gd name="T4" fmla="*/ 1 w 65"/>
                  <a:gd name="T5" fmla="*/ 1 h 64"/>
                  <a:gd name="T6" fmla="*/ 1 w 65"/>
                  <a:gd name="T7" fmla="*/ 1 h 64"/>
                  <a:gd name="T8" fmla="*/ 1 w 65"/>
                  <a:gd name="T9" fmla="*/ 0 h 64"/>
                  <a:gd name="T10" fmla="*/ 1 w 65"/>
                  <a:gd name="T11" fmla="*/ 1 h 64"/>
                  <a:gd name="T12" fmla="*/ 1 w 65"/>
                  <a:gd name="T13" fmla="*/ 1 h 64"/>
                  <a:gd name="T14" fmla="*/ 1 w 65"/>
                  <a:gd name="T15" fmla="*/ 1 h 64"/>
                  <a:gd name="T16" fmla="*/ 1 w 65"/>
                  <a:gd name="T17" fmla="*/ 1 h 64"/>
                  <a:gd name="T18" fmla="*/ 1 w 65"/>
                  <a:gd name="T19" fmla="*/ 1 h 64"/>
                  <a:gd name="T20" fmla="*/ 1 w 65"/>
                  <a:gd name="T21" fmla="*/ 1 h 64"/>
                  <a:gd name="T22" fmla="*/ 1 w 65"/>
                  <a:gd name="T23" fmla="*/ 1 h 64"/>
                  <a:gd name="T24" fmla="*/ 1 w 65"/>
                  <a:gd name="T25" fmla="*/ 1 h 64"/>
                  <a:gd name="T26" fmla="*/ 1 w 65"/>
                  <a:gd name="T27" fmla="*/ 1 h 64"/>
                  <a:gd name="T28" fmla="*/ 1 w 65"/>
                  <a:gd name="T29" fmla="*/ 1 h 64"/>
                  <a:gd name="T30" fmla="*/ 1 w 65"/>
                  <a:gd name="T31" fmla="*/ 1 h 64"/>
                  <a:gd name="T32" fmla="*/ 0 w 65"/>
                  <a:gd name="T33" fmla="*/ 1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64"/>
                  <a:gd name="T53" fmla="*/ 65 w 65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64">
                    <a:moveTo>
                      <a:pt x="0" y="32"/>
                    </a:moveTo>
                    <a:lnTo>
                      <a:pt x="2" y="20"/>
                    </a:lnTo>
                    <a:lnTo>
                      <a:pt x="9" y="9"/>
                    </a:lnTo>
                    <a:lnTo>
                      <a:pt x="20" y="2"/>
                    </a:lnTo>
                    <a:lnTo>
                      <a:pt x="32" y="0"/>
                    </a:lnTo>
                    <a:lnTo>
                      <a:pt x="45" y="2"/>
                    </a:lnTo>
                    <a:lnTo>
                      <a:pt x="55" y="9"/>
                    </a:lnTo>
                    <a:lnTo>
                      <a:pt x="62" y="20"/>
                    </a:lnTo>
                    <a:lnTo>
                      <a:pt x="65" y="32"/>
                    </a:lnTo>
                    <a:lnTo>
                      <a:pt x="62" y="45"/>
                    </a:lnTo>
                    <a:lnTo>
                      <a:pt x="55" y="55"/>
                    </a:lnTo>
                    <a:lnTo>
                      <a:pt x="45" y="62"/>
                    </a:lnTo>
                    <a:lnTo>
                      <a:pt x="32" y="64"/>
                    </a:lnTo>
                    <a:lnTo>
                      <a:pt x="20" y="62"/>
                    </a:lnTo>
                    <a:lnTo>
                      <a:pt x="9" y="55"/>
                    </a:lnTo>
                    <a:lnTo>
                      <a:pt x="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400">
                  <a:ea typeface="ＭＳ Ｐゴシック" pitchFamily="50" charset="-128"/>
                </a:endParaRPr>
              </a:p>
            </p:txBody>
          </p:sp>
          <p:sp>
            <p:nvSpPr>
              <p:cNvPr id="59" name="Freeform 27"/>
              <p:cNvSpPr>
                <a:spLocks noEditPoints="1"/>
              </p:cNvSpPr>
              <p:nvPr/>
            </p:nvSpPr>
            <p:spPr bwMode="auto">
              <a:xfrm>
                <a:off x="1988" y="2717"/>
                <a:ext cx="354" cy="414"/>
              </a:xfrm>
              <a:custGeom>
                <a:avLst/>
                <a:gdLst>
                  <a:gd name="T0" fmla="*/ 1 w 707"/>
                  <a:gd name="T1" fmla="*/ 0 h 829"/>
                  <a:gd name="T2" fmla="*/ 1 w 707"/>
                  <a:gd name="T3" fmla="*/ 0 h 829"/>
                  <a:gd name="T4" fmla="*/ 1 w 707"/>
                  <a:gd name="T5" fmla="*/ 0 h 829"/>
                  <a:gd name="T6" fmla="*/ 1 w 707"/>
                  <a:gd name="T7" fmla="*/ 0 h 829"/>
                  <a:gd name="T8" fmla="*/ 1 w 707"/>
                  <a:gd name="T9" fmla="*/ 0 h 829"/>
                  <a:gd name="T10" fmla="*/ 1 w 707"/>
                  <a:gd name="T11" fmla="*/ 0 h 829"/>
                  <a:gd name="T12" fmla="*/ 1 w 707"/>
                  <a:gd name="T13" fmla="*/ 0 h 829"/>
                  <a:gd name="T14" fmla="*/ 1 w 707"/>
                  <a:gd name="T15" fmla="*/ 0 h 829"/>
                  <a:gd name="T16" fmla="*/ 1 w 707"/>
                  <a:gd name="T17" fmla="*/ 0 h 829"/>
                  <a:gd name="T18" fmla="*/ 1 w 707"/>
                  <a:gd name="T19" fmla="*/ 0 h 829"/>
                  <a:gd name="T20" fmla="*/ 1 w 707"/>
                  <a:gd name="T21" fmla="*/ 0 h 829"/>
                  <a:gd name="T22" fmla="*/ 1 w 707"/>
                  <a:gd name="T23" fmla="*/ 0 h 829"/>
                  <a:gd name="T24" fmla="*/ 1 w 707"/>
                  <a:gd name="T25" fmla="*/ 0 h 829"/>
                  <a:gd name="T26" fmla="*/ 1 w 707"/>
                  <a:gd name="T27" fmla="*/ 0 h 829"/>
                  <a:gd name="T28" fmla="*/ 1 w 707"/>
                  <a:gd name="T29" fmla="*/ 0 h 829"/>
                  <a:gd name="T30" fmla="*/ 1 w 707"/>
                  <a:gd name="T31" fmla="*/ 0 h 829"/>
                  <a:gd name="T32" fmla="*/ 1 w 707"/>
                  <a:gd name="T33" fmla="*/ 0 h 829"/>
                  <a:gd name="T34" fmla="*/ 1 w 707"/>
                  <a:gd name="T35" fmla="*/ 0 h 829"/>
                  <a:gd name="T36" fmla="*/ 1 w 707"/>
                  <a:gd name="T37" fmla="*/ 0 h 829"/>
                  <a:gd name="T38" fmla="*/ 1 w 707"/>
                  <a:gd name="T39" fmla="*/ 0 h 829"/>
                  <a:gd name="T40" fmla="*/ 1 w 707"/>
                  <a:gd name="T41" fmla="*/ 0 h 829"/>
                  <a:gd name="T42" fmla="*/ 1 w 707"/>
                  <a:gd name="T43" fmla="*/ 0 h 829"/>
                  <a:gd name="T44" fmla="*/ 1 w 707"/>
                  <a:gd name="T45" fmla="*/ 0 h 829"/>
                  <a:gd name="T46" fmla="*/ 1 w 707"/>
                  <a:gd name="T47" fmla="*/ 0 h 829"/>
                  <a:gd name="T48" fmla="*/ 1 w 707"/>
                  <a:gd name="T49" fmla="*/ 0 h 829"/>
                  <a:gd name="T50" fmla="*/ 1 w 707"/>
                  <a:gd name="T51" fmla="*/ 0 h 829"/>
                  <a:gd name="T52" fmla="*/ 1 w 707"/>
                  <a:gd name="T53" fmla="*/ 0 h 829"/>
                  <a:gd name="T54" fmla="*/ 1 w 707"/>
                  <a:gd name="T55" fmla="*/ 0 h 829"/>
                  <a:gd name="T56" fmla="*/ 1 w 707"/>
                  <a:gd name="T57" fmla="*/ 0 h 829"/>
                  <a:gd name="T58" fmla="*/ 1 w 707"/>
                  <a:gd name="T59" fmla="*/ 0 h 829"/>
                  <a:gd name="T60" fmla="*/ 1 w 707"/>
                  <a:gd name="T61" fmla="*/ 0 h 829"/>
                  <a:gd name="T62" fmla="*/ 1 w 707"/>
                  <a:gd name="T63" fmla="*/ 0 h 829"/>
                  <a:gd name="T64" fmla="*/ 1 w 707"/>
                  <a:gd name="T65" fmla="*/ 0 h 829"/>
                  <a:gd name="T66" fmla="*/ 1 w 707"/>
                  <a:gd name="T67" fmla="*/ 0 h 829"/>
                  <a:gd name="T68" fmla="*/ 1 w 707"/>
                  <a:gd name="T69" fmla="*/ 0 h 829"/>
                  <a:gd name="T70" fmla="*/ 1 w 707"/>
                  <a:gd name="T71" fmla="*/ 0 h 829"/>
                  <a:gd name="T72" fmla="*/ 1 w 707"/>
                  <a:gd name="T73" fmla="*/ 0 h 829"/>
                  <a:gd name="T74" fmla="*/ 1 w 707"/>
                  <a:gd name="T75" fmla="*/ 0 h 829"/>
                  <a:gd name="T76" fmla="*/ 1 w 707"/>
                  <a:gd name="T77" fmla="*/ 0 h 829"/>
                  <a:gd name="T78" fmla="*/ 1 w 707"/>
                  <a:gd name="T79" fmla="*/ 0 h 829"/>
                  <a:gd name="T80" fmla="*/ 1 w 707"/>
                  <a:gd name="T81" fmla="*/ 0 h 829"/>
                  <a:gd name="T82" fmla="*/ 1 w 707"/>
                  <a:gd name="T83" fmla="*/ 0 h 829"/>
                  <a:gd name="T84" fmla="*/ 1 w 707"/>
                  <a:gd name="T85" fmla="*/ 0 h 829"/>
                  <a:gd name="T86" fmla="*/ 1 w 707"/>
                  <a:gd name="T87" fmla="*/ 0 h 829"/>
                  <a:gd name="T88" fmla="*/ 1 w 707"/>
                  <a:gd name="T89" fmla="*/ 0 h 829"/>
                  <a:gd name="T90" fmla="*/ 1 w 707"/>
                  <a:gd name="T91" fmla="*/ 0 h 829"/>
                  <a:gd name="T92" fmla="*/ 1 w 707"/>
                  <a:gd name="T93" fmla="*/ 0 h 829"/>
                  <a:gd name="T94" fmla="*/ 1 w 707"/>
                  <a:gd name="T95" fmla="*/ 0 h 829"/>
                  <a:gd name="T96" fmla="*/ 1 w 707"/>
                  <a:gd name="T97" fmla="*/ 0 h 829"/>
                  <a:gd name="T98" fmla="*/ 1 w 707"/>
                  <a:gd name="T99" fmla="*/ 0 h 829"/>
                  <a:gd name="T100" fmla="*/ 1 w 707"/>
                  <a:gd name="T101" fmla="*/ 0 h 829"/>
                  <a:gd name="T102" fmla="*/ 1 w 707"/>
                  <a:gd name="T103" fmla="*/ 0 h 829"/>
                  <a:gd name="T104" fmla="*/ 1 w 707"/>
                  <a:gd name="T105" fmla="*/ 0 h 82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07"/>
                  <a:gd name="T160" fmla="*/ 0 h 829"/>
                  <a:gd name="T161" fmla="*/ 707 w 707"/>
                  <a:gd name="T162" fmla="*/ 829 h 82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07" h="829">
                    <a:moveTo>
                      <a:pt x="707" y="829"/>
                    </a:moveTo>
                    <a:lnTo>
                      <a:pt x="381" y="121"/>
                    </a:lnTo>
                    <a:lnTo>
                      <a:pt x="389" y="116"/>
                    </a:lnTo>
                    <a:lnTo>
                      <a:pt x="396" y="110"/>
                    </a:lnTo>
                    <a:lnTo>
                      <a:pt x="402" y="105"/>
                    </a:lnTo>
                    <a:lnTo>
                      <a:pt x="407" y="98"/>
                    </a:lnTo>
                    <a:lnTo>
                      <a:pt x="411" y="90"/>
                    </a:lnTo>
                    <a:lnTo>
                      <a:pt x="414" y="82"/>
                    </a:lnTo>
                    <a:lnTo>
                      <a:pt x="415" y="72"/>
                    </a:lnTo>
                    <a:lnTo>
                      <a:pt x="417" y="63"/>
                    </a:lnTo>
                    <a:lnTo>
                      <a:pt x="415" y="51"/>
                    </a:lnTo>
                    <a:lnTo>
                      <a:pt x="412" y="39"/>
                    </a:lnTo>
                    <a:lnTo>
                      <a:pt x="406" y="27"/>
                    </a:lnTo>
                    <a:lnTo>
                      <a:pt x="398" y="18"/>
                    </a:lnTo>
                    <a:lnTo>
                      <a:pt x="389" y="10"/>
                    </a:lnTo>
                    <a:lnTo>
                      <a:pt x="377" y="4"/>
                    </a:lnTo>
                    <a:lnTo>
                      <a:pt x="366" y="1"/>
                    </a:lnTo>
                    <a:lnTo>
                      <a:pt x="353" y="0"/>
                    </a:lnTo>
                    <a:lnTo>
                      <a:pt x="341" y="1"/>
                    </a:lnTo>
                    <a:lnTo>
                      <a:pt x="328" y="4"/>
                    </a:lnTo>
                    <a:lnTo>
                      <a:pt x="317" y="10"/>
                    </a:lnTo>
                    <a:lnTo>
                      <a:pt x="307" y="18"/>
                    </a:lnTo>
                    <a:lnTo>
                      <a:pt x="300" y="27"/>
                    </a:lnTo>
                    <a:lnTo>
                      <a:pt x="293" y="39"/>
                    </a:lnTo>
                    <a:lnTo>
                      <a:pt x="290" y="51"/>
                    </a:lnTo>
                    <a:lnTo>
                      <a:pt x="289" y="63"/>
                    </a:lnTo>
                    <a:lnTo>
                      <a:pt x="290" y="72"/>
                    </a:lnTo>
                    <a:lnTo>
                      <a:pt x="291" y="82"/>
                    </a:lnTo>
                    <a:lnTo>
                      <a:pt x="294" y="91"/>
                    </a:lnTo>
                    <a:lnTo>
                      <a:pt x="299" y="99"/>
                    </a:lnTo>
                    <a:lnTo>
                      <a:pt x="305" y="106"/>
                    </a:lnTo>
                    <a:lnTo>
                      <a:pt x="312" y="112"/>
                    </a:lnTo>
                    <a:lnTo>
                      <a:pt x="319" y="117"/>
                    </a:lnTo>
                    <a:lnTo>
                      <a:pt x="327" y="122"/>
                    </a:lnTo>
                    <a:lnTo>
                      <a:pt x="0" y="829"/>
                    </a:lnTo>
                    <a:lnTo>
                      <a:pt x="707" y="829"/>
                    </a:lnTo>
                    <a:close/>
                    <a:moveTo>
                      <a:pt x="50" y="796"/>
                    </a:moveTo>
                    <a:lnTo>
                      <a:pt x="57" y="782"/>
                    </a:lnTo>
                    <a:lnTo>
                      <a:pt x="68" y="756"/>
                    </a:lnTo>
                    <a:lnTo>
                      <a:pt x="85" y="721"/>
                    </a:lnTo>
                    <a:lnTo>
                      <a:pt x="104" y="678"/>
                    </a:lnTo>
                    <a:lnTo>
                      <a:pt x="127" y="628"/>
                    </a:lnTo>
                    <a:lnTo>
                      <a:pt x="153" y="575"/>
                    </a:lnTo>
                    <a:lnTo>
                      <a:pt x="179" y="517"/>
                    </a:lnTo>
                    <a:lnTo>
                      <a:pt x="206" y="460"/>
                    </a:lnTo>
                    <a:lnTo>
                      <a:pt x="232" y="402"/>
                    </a:lnTo>
                    <a:lnTo>
                      <a:pt x="258" y="346"/>
                    </a:lnTo>
                    <a:lnTo>
                      <a:pt x="282" y="295"/>
                    </a:lnTo>
                    <a:lnTo>
                      <a:pt x="302" y="249"/>
                    </a:lnTo>
                    <a:lnTo>
                      <a:pt x="321" y="210"/>
                    </a:lnTo>
                    <a:lnTo>
                      <a:pt x="335" y="180"/>
                    </a:lnTo>
                    <a:lnTo>
                      <a:pt x="343" y="161"/>
                    </a:lnTo>
                    <a:lnTo>
                      <a:pt x="346" y="154"/>
                    </a:lnTo>
                    <a:lnTo>
                      <a:pt x="347" y="153"/>
                    </a:lnTo>
                    <a:lnTo>
                      <a:pt x="349" y="150"/>
                    </a:lnTo>
                    <a:lnTo>
                      <a:pt x="352" y="145"/>
                    </a:lnTo>
                    <a:lnTo>
                      <a:pt x="354" y="139"/>
                    </a:lnTo>
                    <a:lnTo>
                      <a:pt x="361" y="155"/>
                    </a:lnTo>
                    <a:lnTo>
                      <a:pt x="374" y="182"/>
                    </a:lnTo>
                    <a:lnTo>
                      <a:pt x="390" y="216"/>
                    </a:lnTo>
                    <a:lnTo>
                      <a:pt x="410" y="259"/>
                    </a:lnTo>
                    <a:lnTo>
                      <a:pt x="433" y="308"/>
                    </a:lnTo>
                    <a:lnTo>
                      <a:pt x="457" y="361"/>
                    </a:lnTo>
                    <a:lnTo>
                      <a:pt x="482" y="416"/>
                    </a:lnTo>
                    <a:lnTo>
                      <a:pt x="509" y="474"/>
                    </a:lnTo>
                    <a:lnTo>
                      <a:pt x="534" y="530"/>
                    </a:lnTo>
                    <a:lnTo>
                      <a:pt x="561" y="585"/>
                    </a:lnTo>
                    <a:lnTo>
                      <a:pt x="584" y="637"/>
                    </a:lnTo>
                    <a:lnTo>
                      <a:pt x="606" y="684"/>
                    </a:lnTo>
                    <a:lnTo>
                      <a:pt x="625" y="726"/>
                    </a:lnTo>
                    <a:lnTo>
                      <a:pt x="640" y="758"/>
                    </a:lnTo>
                    <a:lnTo>
                      <a:pt x="652" y="782"/>
                    </a:lnTo>
                    <a:lnTo>
                      <a:pt x="658" y="796"/>
                    </a:lnTo>
                    <a:lnTo>
                      <a:pt x="644" y="796"/>
                    </a:lnTo>
                    <a:lnTo>
                      <a:pt x="621" y="796"/>
                    </a:lnTo>
                    <a:lnTo>
                      <a:pt x="588" y="796"/>
                    </a:lnTo>
                    <a:lnTo>
                      <a:pt x="550" y="796"/>
                    </a:lnTo>
                    <a:lnTo>
                      <a:pt x="505" y="796"/>
                    </a:lnTo>
                    <a:lnTo>
                      <a:pt x="457" y="796"/>
                    </a:lnTo>
                    <a:lnTo>
                      <a:pt x="406" y="796"/>
                    </a:lnTo>
                    <a:lnTo>
                      <a:pt x="354" y="796"/>
                    </a:lnTo>
                    <a:lnTo>
                      <a:pt x="301" y="796"/>
                    </a:lnTo>
                    <a:lnTo>
                      <a:pt x="251" y="796"/>
                    </a:lnTo>
                    <a:lnTo>
                      <a:pt x="202" y="796"/>
                    </a:lnTo>
                    <a:lnTo>
                      <a:pt x="157" y="796"/>
                    </a:lnTo>
                    <a:lnTo>
                      <a:pt x="119" y="796"/>
                    </a:lnTo>
                    <a:lnTo>
                      <a:pt x="87" y="796"/>
                    </a:lnTo>
                    <a:lnTo>
                      <a:pt x="64" y="796"/>
                    </a:lnTo>
                    <a:lnTo>
                      <a:pt x="50" y="796"/>
                    </a:lnTo>
                    <a:close/>
                    <a:moveTo>
                      <a:pt x="353" y="31"/>
                    </a:moveTo>
                    <a:lnTo>
                      <a:pt x="366" y="33"/>
                    </a:lnTo>
                    <a:lnTo>
                      <a:pt x="376" y="40"/>
                    </a:lnTo>
                    <a:lnTo>
                      <a:pt x="383" y="51"/>
                    </a:lnTo>
                    <a:lnTo>
                      <a:pt x="386" y="63"/>
                    </a:lnTo>
                    <a:lnTo>
                      <a:pt x="383" y="76"/>
                    </a:lnTo>
                    <a:lnTo>
                      <a:pt x="376" y="86"/>
                    </a:lnTo>
                    <a:lnTo>
                      <a:pt x="366" y="93"/>
                    </a:lnTo>
                    <a:lnTo>
                      <a:pt x="353" y="95"/>
                    </a:lnTo>
                    <a:lnTo>
                      <a:pt x="341" y="93"/>
                    </a:lnTo>
                    <a:lnTo>
                      <a:pt x="330" y="86"/>
                    </a:lnTo>
                    <a:lnTo>
                      <a:pt x="323" y="76"/>
                    </a:lnTo>
                    <a:lnTo>
                      <a:pt x="321" y="63"/>
                    </a:lnTo>
                    <a:lnTo>
                      <a:pt x="323" y="51"/>
                    </a:lnTo>
                    <a:lnTo>
                      <a:pt x="330" y="40"/>
                    </a:lnTo>
                    <a:lnTo>
                      <a:pt x="341" y="33"/>
                    </a:lnTo>
                    <a:lnTo>
                      <a:pt x="353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400">
                  <a:ea typeface="ＭＳ Ｐゴシック" pitchFamily="50" charset="-128"/>
                </a:endParaRPr>
              </a:p>
            </p:txBody>
          </p:sp>
          <p:sp>
            <p:nvSpPr>
              <p:cNvPr id="60" name="Freeform 28"/>
              <p:cNvSpPr>
                <a:spLocks/>
              </p:cNvSpPr>
              <p:nvPr/>
            </p:nvSpPr>
            <p:spPr bwMode="auto">
              <a:xfrm>
                <a:off x="2205" y="2723"/>
                <a:ext cx="152" cy="50"/>
              </a:xfrm>
              <a:custGeom>
                <a:avLst/>
                <a:gdLst>
                  <a:gd name="T0" fmla="*/ 1 w 304"/>
                  <a:gd name="T1" fmla="*/ 0 h 102"/>
                  <a:gd name="T2" fmla="*/ 1 w 304"/>
                  <a:gd name="T3" fmla="*/ 0 h 102"/>
                  <a:gd name="T4" fmla="*/ 1 w 304"/>
                  <a:gd name="T5" fmla="*/ 0 h 102"/>
                  <a:gd name="T6" fmla="*/ 0 w 304"/>
                  <a:gd name="T7" fmla="*/ 0 h 102"/>
                  <a:gd name="T8" fmla="*/ 1 w 304"/>
                  <a:gd name="T9" fmla="*/ 0 h 102"/>
                  <a:gd name="T10" fmla="*/ 1 w 304"/>
                  <a:gd name="T11" fmla="*/ 0 h 102"/>
                  <a:gd name="T12" fmla="*/ 1 w 304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4"/>
                  <a:gd name="T22" fmla="*/ 0 h 102"/>
                  <a:gd name="T23" fmla="*/ 304 w 304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4" h="102">
                    <a:moveTo>
                      <a:pt x="304" y="34"/>
                    </a:moveTo>
                    <a:lnTo>
                      <a:pt x="135" y="0"/>
                    </a:lnTo>
                    <a:lnTo>
                      <a:pt x="135" y="68"/>
                    </a:lnTo>
                    <a:lnTo>
                      <a:pt x="0" y="68"/>
                    </a:lnTo>
                    <a:lnTo>
                      <a:pt x="169" y="102"/>
                    </a:lnTo>
                    <a:lnTo>
                      <a:pt x="169" y="34"/>
                    </a:lnTo>
                    <a:lnTo>
                      <a:pt x="304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400">
                  <a:ea typeface="ＭＳ Ｐゴシック" pitchFamily="50" charset="-128"/>
                </a:endParaRPr>
              </a:p>
            </p:txBody>
          </p:sp>
          <p:sp>
            <p:nvSpPr>
              <p:cNvPr id="61" name="Freeform 29"/>
              <p:cNvSpPr>
                <a:spLocks/>
              </p:cNvSpPr>
              <p:nvPr/>
            </p:nvSpPr>
            <p:spPr bwMode="auto">
              <a:xfrm>
                <a:off x="2203" y="2612"/>
                <a:ext cx="97" cy="119"/>
              </a:xfrm>
              <a:custGeom>
                <a:avLst/>
                <a:gdLst>
                  <a:gd name="T0" fmla="*/ 1 w 194"/>
                  <a:gd name="T1" fmla="*/ 0 h 237"/>
                  <a:gd name="T2" fmla="*/ 1 w 194"/>
                  <a:gd name="T3" fmla="*/ 1 h 237"/>
                  <a:gd name="T4" fmla="*/ 1 w 194"/>
                  <a:gd name="T5" fmla="*/ 1 h 237"/>
                  <a:gd name="T6" fmla="*/ 0 w 194"/>
                  <a:gd name="T7" fmla="*/ 1 h 237"/>
                  <a:gd name="T8" fmla="*/ 1 w 194"/>
                  <a:gd name="T9" fmla="*/ 1 h 237"/>
                  <a:gd name="T10" fmla="*/ 1 w 194"/>
                  <a:gd name="T11" fmla="*/ 1 h 237"/>
                  <a:gd name="T12" fmla="*/ 1 w 194"/>
                  <a:gd name="T13" fmla="*/ 0 h 2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4"/>
                  <a:gd name="T22" fmla="*/ 0 h 237"/>
                  <a:gd name="T23" fmla="*/ 194 w 194"/>
                  <a:gd name="T24" fmla="*/ 237 h 2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4" h="237">
                    <a:moveTo>
                      <a:pt x="194" y="0"/>
                    </a:moveTo>
                    <a:lnTo>
                      <a:pt x="50" y="95"/>
                    </a:lnTo>
                    <a:lnTo>
                      <a:pt x="97" y="143"/>
                    </a:lnTo>
                    <a:lnTo>
                      <a:pt x="0" y="237"/>
                    </a:lnTo>
                    <a:lnTo>
                      <a:pt x="145" y="143"/>
                    </a:lnTo>
                    <a:lnTo>
                      <a:pt x="97" y="95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400">
                  <a:ea typeface="ＭＳ Ｐゴシック" pitchFamily="50" charset="-128"/>
                </a:endParaRPr>
              </a:p>
            </p:txBody>
          </p:sp>
          <p:sp>
            <p:nvSpPr>
              <p:cNvPr id="62" name="Freeform 30"/>
              <p:cNvSpPr>
                <a:spLocks/>
              </p:cNvSpPr>
              <p:nvPr/>
            </p:nvSpPr>
            <p:spPr bwMode="auto">
              <a:xfrm>
                <a:off x="1972" y="2723"/>
                <a:ext cx="152" cy="50"/>
              </a:xfrm>
              <a:custGeom>
                <a:avLst/>
                <a:gdLst>
                  <a:gd name="T0" fmla="*/ 0 w 303"/>
                  <a:gd name="T1" fmla="*/ 0 h 102"/>
                  <a:gd name="T2" fmla="*/ 1 w 303"/>
                  <a:gd name="T3" fmla="*/ 0 h 102"/>
                  <a:gd name="T4" fmla="*/ 1 w 303"/>
                  <a:gd name="T5" fmla="*/ 0 h 102"/>
                  <a:gd name="T6" fmla="*/ 1 w 303"/>
                  <a:gd name="T7" fmla="*/ 0 h 102"/>
                  <a:gd name="T8" fmla="*/ 1 w 303"/>
                  <a:gd name="T9" fmla="*/ 0 h 102"/>
                  <a:gd name="T10" fmla="*/ 1 w 303"/>
                  <a:gd name="T11" fmla="*/ 0 h 102"/>
                  <a:gd name="T12" fmla="*/ 0 w 303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3"/>
                  <a:gd name="T22" fmla="*/ 0 h 102"/>
                  <a:gd name="T23" fmla="*/ 303 w 303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3" h="102">
                    <a:moveTo>
                      <a:pt x="0" y="34"/>
                    </a:moveTo>
                    <a:lnTo>
                      <a:pt x="168" y="0"/>
                    </a:lnTo>
                    <a:lnTo>
                      <a:pt x="168" y="68"/>
                    </a:lnTo>
                    <a:lnTo>
                      <a:pt x="303" y="68"/>
                    </a:lnTo>
                    <a:lnTo>
                      <a:pt x="135" y="102"/>
                    </a:lnTo>
                    <a:lnTo>
                      <a:pt x="135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400">
                  <a:ea typeface="ＭＳ Ｐゴシック" pitchFamily="50" charset="-128"/>
                </a:endParaRPr>
              </a:p>
            </p:txBody>
          </p:sp>
          <p:sp>
            <p:nvSpPr>
              <p:cNvPr id="63" name="Freeform 31"/>
              <p:cNvSpPr>
                <a:spLocks/>
              </p:cNvSpPr>
              <p:nvPr/>
            </p:nvSpPr>
            <p:spPr bwMode="auto">
              <a:xfrm>
                <a:off x="2029" y="2612"/>
                <a:ext cx="96" cy="119"/>
              </a:xfrm>
              <a:custGeom>
                <a:avLst/>
                <a:gdLst>
                  <a:gd name="T0" fmla="*/ 0 w 193"/>
                  <a:gd name="T1" fmla="*/ 0 h 237"/>
                  <a:gd name="T2" fmla="*/ 0 w 193"/>
                  <a:gd name="T3" fmla="*/ 1 h 237"/>
                  <a:gd name="T4" fmla="*/ 0 w 193"/>
                  <a:gd name="T5" fmla="*/ 1 h 237"/>
                  <a:gd name="T6" fmla="*/ 0 w 193"/>
                  <a:gd name="T7" fmla="*/ 1 h 237"/>
                  <a:gd name="T8" fmla="*/ 0 w 193"/>
                  <a:gd name="T9" fmla="*/ 1 h 237"/>
                  <a:gd name="T10" fmla="*/ 0 w 193"/>
                  <a:gd name="T11" fmla="*/ 1 h 237"/>
                  <a:gd name="T12" fmla="*/ 0 w 193"/>
                  <a:gd name="T13" fmla="*/ 0 h 2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3"/>
                  <a:gd name="T22" fmla="*/ 0 h 237"/>
                  <a:gd name="T23" fmla="*/ 193 w 193"/>
                  <a:gd name="T24" fmla="*/ 237 h 2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3" h="237">
                    <a:moveTo>
                      <a:pt x="0" y="0"/>
                    </a:moveTo>
                    <a:lnTo>
                      <a:pt x="144" y="95"/>
                    </a:lnTo>
                    <a:lnTo>
                      <a:pt x="97" y="143"/>
                    </a:lnTo>
                    <a:lnTo>
                      <a:pt x="193" y="237"/>
                    </a:lnTo>
                    <a:lnTo>
                      <a:pt x="49" y="143"/>
                    </a:lnTo>
                    <a:lnTo>
                      <a:pt x="96" y="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400">
                  <a:ea typeface="ＭＳ Ｐゴシック" pitchFamily="50" charset="-128"/>
                </a:endParaRPr>
              </a:p>
            </p:txBody>
          </p:sp>
        </p:grpSp>
        <p:sp>
          <p:nvSpPr>
            <p:cNvPr id="19" name="Text Box 39"/>
            <p:cNvSpPr txBox="1">
              <a:spLocks noChangeArrowheads="1"/>
            </p:cNvSpPr>
            <p:nvPr/>
          </p:nvSpPr>
          <p:spPr bwMode="auto">
            <a:xfrm>
              <a:off x="1428750" y="3500438"/>
              <a:ext cx="1214438" cy="49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44806" rIns="9144" bIns="44806">
              <a:spAutoFit/>
            </a:bodyPr>
            <a:lstStyle/>
            <a:p>
              <a:pPr algn="ctr" eaLnBrk="0" hangingPunct="0"/>
              <a:r>
                <a:rPr lang="en-US" altLang="ja-JP" sz="1400">
                  <a:solidFill>
                    <a:schemeClr val="tx2"/>
                  </a:solidFill>
                  <a:latin typeface="Franklin Gothic Medium" pitchFamily="34" charset="0"/>
                  <a:ea typeface="ＭＳ Ｐゴシック" pitchFamily="50" charset="-128"/>
                  <a:cs typeface="Times New Roman" pitchFamily="18" charset="0"/>
                </a:rPr>
                <a:t>Receiver Site A</a:t>
              </a:r>
            </a:p>
            <a:p>
              <a:pPr algn="ctr" eaLnBrk="0" hangingPunct="0"/>
              <a:r>
                <a:rPr lang="en-US" altLang="ja-JP" sz="1200">
                  <a:solidFill>
                    <a:schemeClr val="tx2"/>
                  </a:solidFill>
                  <a:latin typeface="Franklin Gothic Medium" pitchFamily="34" charset="0"/>
                  <a:ea typeface="ＭＳ Ｐゴシック" pitchFamily="50" charset="-128"/>
                  <a:cs typeface="Times New Roman" pitchFamily="18" charset="0"/>
                </a:rPr>
                <a:t>(Rx only*)</a:t>
              </a:r>
            </a:p>
          </p:txBody>
        </p:sp>
        <p:sp>
          <p:nvSpPr>
            <p:cNvPr id="20" name="Text Box 39"/>
            <p:cNvSpPr txBox="1">
              <a:spLocks noChangeArrowheads="1"/>
            </p:cNvSpPr>
            <p:nvPr/>
          </p:nvSpPr>
          <p:spPr bwMode="auto">
            <a:xfrm>
              <a:off x="6572250" y="1785938"/>
              <a:ext cx="1357313" cy="49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44806" rIns="9144" bIns="44806">
              <a:spAutoFit/>
            </a:bodyPr>
            <a:lstStyle/>
            <a:p>
              <a:pPr algn="ctr" eaLnBrk="0" hangingPunct="0"/>
              <a:r>
                <a:rPr lang="en-US" altLang="ja-JP" sz="1400">
                  <a:solidFill>
                    <a:schemeClr val="tx2"/>
                  </a:solidFill>
                  <a:latin typeface="Franklin Gothic Medium" pitchFamily="34" charset="0"/>
                  <a:ea typeface="ＭＳ Ｐゴシック" pitchFamily="50" charset="-128"/>
                  <a:cs typeface="Times New Roman" pitchFamily="18" charset="0"/>
                </a:rPr>
                <a:t>Receiver Site C</a:t>
              </a:r>
            </a:p>
            <a:p>
              <a:pPr algn="ctr" eaLnBrk="0" hangingPunct="0"/>
              <a:r>
                <a:rPr lang="en-US" altLang="ja-JP" sz="1200">
                  <a:solidFill>
                    <a:schemeClr val="tx2"/>
                  </a:solidFill>
                  <a:latin typeface="Franklin Gothic Medium" pitchFamily="34" charset="0"/>
                  <a:ea typeface="ＭＳ Ｐゴシック" pitchFamily="50" charset="-128"/>
                  <a:cs typeface="Times New Roman" pitchFamily="18" charset="0"/>
                </a:rPr>
                <a:t>(Rx only*)</a:t>
              </a:r>
            </a:p>
          </p:txBody>
        </p:sp>
        <p:pic>
          <p:nvPicPr>
            <p:cNvPr id="21" name="Picture 42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43250" y="3500209"/>
              <a:ext cx="928702" cy="678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39"/>
            <p:cNvSpPr txBox="1">
              <a:spLocks noChangeArrowheads="1"/>
            </p:cNvSpPr>
            <p:nvPr/>
          </p:nvSpPr>
          <p:spPr bwMode="auto">
            <a:xfrm>
              <a:off x="2571737" y="4143375"/>
              <a:ext cx="2000264" cy="49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44806" rIns="9144" bIns="44806">
              <a:spAutoFit/>
            </a:bodyPr>
            <a:lstStyle/>
            <a:p>
              <a:pPr algn="ctr" eaLnBrk="0" hangingPunct="0"/>
              <a:r>
                <a:rPr lang="en-US" altLang="ja-JP" sz="1400">
                  <a:solidFill>
                    <a:schemeClr val="tx2"/>
                  </a:solidFill>
                  <a:latin typeface="Franklin Gothic Medium" pitchFamily="34" charset="0"/>
                  <a:ea typeface="ＭＳ Ｐゴシック" pitchFamily="50" charset="-128"/>
                  <a:cs typeface="Times New Roman" pitchFamily="18" charset="0"/>
                </a:rPr>
                <a:t>Dispatcher</a:t>
              </a:r>
            </a:p>
            <a:p>
              <a:pPr algn="ctr" eaLnBrk="0" hangingPunct="0"/>
              <a:r>
                <a:rPr lang="en-US" altLang="ja-JP" sz="1200">
                  <a:solidFill>
                    <a:schemeClr val="tx2"/>
                  </a:solidFill>
                  <a:latin typeface="Franklin Gothic Medium" pitchFamily="34" charset="0"/>
                  <a:ea typeface="ＭＳ Ｐゴシック" pitchFamily="50" charset="-128"/>
                  <a:cs typeface="Times New Roman" pitchFamily="18" charset="0"/>
                </a:rPr>
                <a:t>(Remote Communicator)</a:t>
              </a:r>
            </a:p>
          </p:txBody>
        </p:sp>
        <p:grpSp>
          <p:nvGrpSpPr>
            <p:cNvPr id="23" name="グループ化 281"/>
            <p:cNvGrpSpPr>
              <a:grpSpLocks/>
            </p:cNvGrpSpPr>
            <p:nvPr/>
          </p:nvGrpSpPr>
          <p:grpSpPr bwMode="auto">
            <a:xfrm>
              <a:off x="6429375" y="3365538"/>
              <a:ext cx="1028700" cy="342906"/>
              <a:chOff x="6429375" y="3365973"/>
              <a:chExt cx="1028700" cy="342970"/>
            </a:xfrm>
          </p:grpSpPr>
          <p:sp>
            <p:nvSpPr>
              <p:cNvPr id="37" name="正方形/長方形 278"/>
              <p:cNvSpPr/>
              <p:nvPr/>
            </p:nvSpPr>
            <p:spPr bwMode="auto">
              <a:xfrm>
                <a:off x="6429375" y="3365973"/>
                <a:ext cx="1028700" cy="34297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altLang="ja-JP">
                  <a:solidFill>
                    <a:srgbClr val="FFFFFF"/>
                  </a:solidFill>
                  <a:latin typeface="Arial" charset="0"/>
                  <a:ea typeface="ＭＳ Ｐゴシック" pitchFamily="50" charset="-128"/>
                </a:endParaRPr>
              </a:p>
            </p:txBody>
          </p:sp>
          <p:pic>
            <p:nvPicPr>
              <p:cNvPr id="38" name="Picture 166" descr="07-5513_IC-FR5000_std-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503650" y="3397651"/>
                <a:ext cx="912216" cy="1920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pic>
            <p:nvPicPr>
              <p:cNvPr id="39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574722" y="3476434"/>
                <a:ext cx="285750" cy="184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4" name="グループ化 282"/>
            <p:cNvGrpSpPr>
              <a:grpSpLocks/>
            </p:cNvGrpSpPr>
            <p:nvPr/>
          </p:nvGrpSpPr>
          <p:grpSpPr bwMode="auto">
            <a:xfrm>
              <a:off x="6715125" y="1500196"/>
              <a:ext cx="1028700" cy="342906"/>
              <a:chOff x="6429360" y="3365609"/>
              <a:chExt cx="1028700" cy="342970"/>
            </a:xfrm>
          </p:grpSpPr>
          <p:sp>
            <p:nvSpPr>
              <p:cNvPr id="34" name="正方形/長方形 283"/>
              <p:cNvSpPr/>
              <p:nvPr/>
            </p:nvSpPr>
            <p:spPr bwMode="auto">
              <a:xfrm>
                <a:off x="6429360" y="3365609"/>
                <a:ext cx="1028700" cy="34297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altLang="ja-JP">
                  <a:solidFill>
                    <a:srgbClr val="FFFFFF"/>
                  </a:solidFill>
                  <a:latin typeface="Arial" charset="0"/>
                  <a:ea typeface="ＭＳ Ｐゴシック" pitchFamily="50" charset="-128"/>
                </a:endParaRPr>
              </a:p>
            </p:txBody>
          </p:sp>
          <p:pic>
            <p:nvPicPr>
              <p:cNvPr id="35" name="Picture 166" descr="07-5513_IC-FR5000_std-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503650" y="3397651"/>
                <a:ext cx="912216" cy="1920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pic>
            <p:nvPicPr>
              <p:cNvPr id="36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574722" y="3476434"/>
                <a:ext cx="285750" cy="184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5" name="グループ化 287"/>
            <p:cNvGrpSpPr>
              <a:grpSpLocks/>
            </p:cNvGrpSpPr>
            <p:nvPr/>
          </p:nvGrpSpPr>
          <p:grpSpPr bwMode="auto">
            <a:xfrm>
              <a:off x="3929062" y="1785951"/>
              <a:ext cx="1028700" cy="342906"/>
              <a:chOff x="6429379" y="3365666"/>
              <a:chExt cx="1028700" cy="342970"/>
            </a:xfrm>
          </p:grpSpPr>
          <p:sp>
            <p:nvSpPr>
              <p:cNvPr id="31" name="正方形/長方形 288"/>
              <p:cNvSpPr/>
              <p:nvPr/>
            </p:nvSpPr>
            <p:spPr bwMode="auto">
              <a:xfrm>
                <a:off x="6429379" y="3365666"/>
                <a:ext cx="1028700" cy="34297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altLang="ja-JP">
                  <a:solidFill>
                    <a:srgbClr val="FFFFFF"/>
                  </a:solidFill>
                  <a:latin typeface="Arial" charset="0"/>
                  <a:ea typeface="ＭＳ Ｐゴシック" pitchFamily="50" charset="-128"/>
                </a:endParaRPr>
              </a:p>
            </p:txBody>
          </p:sp>
          <p:pic>
            <p:nvPicPr>
              <p:cNvPr id="32" name="Picture 166" descr="07-5513_IC-FR5000_std-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503650" y="3397651"/>
                <a:ext cx="912216" cy="1920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574722" y="3476434"/>
                <a:ext cx="285750" cy="184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6" name="グループ化 292"/>
            <p:cNvGrpSpPr>
              <a:grpSpLocks/>
            </p:cNvGrpSpPr>
            <p:nvPr/>
          </p:nvGrpSpPr>
          <p:grpSpPr bwMode="auto">
            <a:xfrm>
              <a:off x="1571625" y="3071846"/>
              <a:ext cx="1028700" cy="342906"/>
              <a:chOff x="6429396" y="3365917"/>
              <a:chExt cx="1028700" cy="342970"/>
            </a:xfrm>
          </p:grpSpPr>
          <p:sp>
            <p:nvSpPr>
              <p:cNvPr id="28" name="正方形/長方形 293"/>
              <p:cNvSpPr/>
              <p:nvPr/>
            </p:nvSpPr>
            <p:spPr bwMode="auto">
              <a:xfrm>
                <a:off x="6429396" y="3365917"/>
                <a:ext cx="1028700" cy="34297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altLang="ja-JP">
                  <a:solidFill>
                    <a:srgbClr val="FFFFFF"/>
                  </a:solidFill>
                  <a:latin typeface="Arial" charset="0"/>
                  <a:ea typeface="ＭＳ Ｐゴシック" pitchFamily="50" charset="-128"/>
                </a:endParaRPr>
              </a:p>
            </p:txBody>
          </p:sp>
          <p:pic>
            <p:nvPicPr>
              <p:cNvPr id="29" name="Picture 166" descr="07-5513_IC-FR5000_std-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503650" y="3397651"/>
                <a:ext cx="912216" cy="1920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574722" y="3476434"/>
                <a:ext cx="285750" cy="184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7" name="図 949" descr="TruckとMobile-3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000760" y="2285992"/>
              <a:ext cx="714380" cy="486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8" name="Text Box 2029"/>
          <p:cNvSpPr txBox="1">
            <a:spLocks noChangeAspect="1" noChangeArrowheads="1"/>
          </p:cNvSpPr>
          <p:nvPr/>
        </p:nvSpPr>
        <p:spPr bwMode="auto">
          <a:xfrm>
            <a:off x="838200" y="1371600"/>
            <a:ext cx="7643812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/>
            <a:r>
              <a:rPr lang="en-US" altLang="ja-JP" sz="1600" b="1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Benefits:</a:t>
            </a:r>
          </a:p>
          <a:p>
            <a:pPr marL="120650" indent="-120650" eaLnBrk="0" hangingPunct="0">
              <a:spcBef>
                <a:spcPct val="30000"/>
              </a:spcBef>
              <a:buFont typeface="Arial" charset="0"/>
              <a:buChar char="•"/>
            </a:pPr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Expand the communication coverage area of terminals, but especially handheld </a:t>
            </a:r>
            <a:r>
              <a:rPr lang="en-US" altLang="ja-JP" sz="1600" dirty="0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radios </a:t>
            </a:r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Seamless connection within the coverage area</a:t>
            </a:r>
          </a:p>
          <a:p>
            <a:pPr marL="120650" indent="-120650" eaLnBrk="0" hangingPunct="0">
              <a:spcBef>
                <a:spcPct val="30000"/>
              </a:spcBef>
              <a:buFont typeface="Arial" charset="0"/>
              <a:buChar char="•"/>
            </a:pPr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The dispatcher can be anywhere</a:t>
            </a:r>
          </a:p>
          <a:p>
            <a:pPr marL="120650" indent="-120650" eaLnBrk="0" hangingPunct="0">
              <a:spcBef>
                <a:spcPct val="30000"/>
              </a:spcBef>
              <a:buFont typeface="Arial" charset="0"/>
              <a:buChar char="•"/>
            </a:pPr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Easy to establish a Receiver Voting system</a:t>
            </a:r>
          </a:p>
          <a:p>
            <a:pPr marL="120650" lvl="1" indent="-120650" eaLnBrk="0" hangingPunct="0">
              <a:spcBef>
                <a:spcPts val="600"/>
              </a:spcBef>
              <a:buFont typeface="Arial" charset="0"/>
              <a:buChar char="•"/>
            </a:pPr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itchFamily="18" charset="0"/>
              </a:rPr>
              <a:t>No extra voter is required. The Network Controller at repeater site acts as the voter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IDAS FROM ICOM</a:t>
            </a:r>
            <a:endParaRPr lang="en-ZA" dirty="0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739942"/>
            <a:ext cx="6934200" cy="374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057400" y="914400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ja-JP" kern="0" dirty="0" smtClean="0">
                <a:solidFill>
                  <a:schemeClr val="bg1"/>
                </a:solidFill>
                <a:latin typeface="+mj-lt"/>
                <a:ea typeface="ＭＳ Ｐゴシック" pitchFamily="50" charset="-128"/>
                <a:cs typeface="Times New Roman" pitchFamily="18" charset="0"/>
              </a:rPr>
              <a:t>IDAS bridges the gap between analog and digital systems</a:t>
            </a:r>
            <a:endParaRPr lang="en-US" altLang="ja-JP" kern="0" dirty="0">
              <a:solidFill>
                <a:schemeClr val="bg1"/>
              </a:solidFill>
              <a:latin typeface="+mj-lt"/>
              <a:ea typeface="ＭＳ Ｐゴシック" pitchFamily="50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Conventional IP Network Application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ja-JP" sz="1800" b="1" dirty="0" smtClean="0">
                <a:ea typeface="ＭＳ Ｐゴシック" pitchFamily="50" charset="-128"/>
              </a:rPr>
              <a:t>Cross-Band Repeater</a:t>
            </a:r>
          </a:p>
          <a:p>
            <a:pPr>
              <a:buNone/>
            </a:pPr>
            <a:endParaRPr lang="en-US" altLang="ja-JP" sz="2400" u="sng" dirty="0" smtClean="0">
              <a:solidFill>
                <a:schemeClr val="tx2"/>
              </a:solidFill>
              <a:latin typeface="Franklin Gothic Medium" pitchFamily="34" charset="0"/>
              <a:ea typeface="ＭＳ Ｐゴシック" pitchFamily="50" charset="-128"/>
            </a:endParaRPr>
          </a:p>
        </p:txBody>
      </p:sp>
      <p:grpSp>
        <p:nvGrpSpPr>
          <p:cNvPr id="4" name="グループ化 832"/>
          <p:cNvGrpSpPr>
            <a:grpSpLocks/>
          </p:cNvGrpSpPr>
          <p:nvPr/>
        </p:nvGrpSpPr>
        <p:grpSpPr bwMode="auto">
          <a:xfrm>
            <a:off x="990600" y="1600200"/>
            <a:ext cx="6751638" cy="2609850"/>
            <a:chOff x="1285875" y="1428750"/>
            <a:chExt cx="7218363" cy="3114675"/>
          </a:xfrm>
        </p:grpSpPr>
        <p:cxnSp>
          <p:nvCxnSpPr>
            <p:cNvPr id="5" name="直線コネクタ 11"/>
            <p:cNvCxnSpPr/>
            <p:nvPr/>
          </p:nvCxnSpPr>
          <p:spPr bwMode="auto">
            <a:xfrm rot="10800000" flipV="1">
              <a:off x="2474913" y="3792538"/>
              <a:ext cx="2298700" cy="187325"/>
            </a:xfrm>
            <a:prstGeom prst="line">
              <a:avLst/>
            </a:prstGeom>
            <a:ln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12"/>
            <p:cNvCxnSpPr/>
            <p:nvPr/>
          </p:nvCxnSpPr>
          <p:spPr bwMode="auto">
            <a:xfrm>
              <a:off x="4827588" y="3751263"/>
              <a:ext cx="2379662" cy="215900"/>
            </a:xfrm>
            <a:prstGeom prst="line">
              <a:avLst/>
            </a:prstGeom>
            <a:ln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円/楕円 13"/>
            <p:cNvSpPr>
              <a:spLocks noChangeAspect="1"/>
            </p:cNvSpPr>
            <p:nvPr/>
          </p:nvSpPr>
          <p:spPr bwMode="auto">
            <a:xfrm>
              <a:off x="2214563" y="1535113"/>
              <a:ext cx="2346325" cy="15049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altLang="ja-JP" sz="2800">
                <a:solidFill>
                  <a:srgbClr val="FFFFFF"/>
                </a:solidFill>
                <a:latin typeface="Franklin Gothic Medium" pitchFamily="34" charset="0"/>
                <a:ea typeface="ＭＳ Ｐゴシック" pitchFamily="50" charset="-128"/>
              </a:endParaRPr>
            </a:p>
          </p:txBody>
        </p:sp>
        <p:sp>
          <p:nvSpPr>
            <p:cNvPr id="8" name="Text Box 2029"/>
            <p:cNvSpPr txBox="1">
              <a:spLocks noChangeArrowheads="1"/>
            </p:cNvSpPr>
            <p:nvPr/>
          </p:nvSpPr>
          <p:spPr bwMode="auto">
            <a:xfrm>
              <a:off x="2428875" y="1428750"/>
              <a:ext cx="1922463" cy="23336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9144" tIns="9144" rIns="9144" bIns="9144">
              <a:spAutoFit/>
            </a:bodyPr>
            <a:lstStyle/>
            <a:p>
              <a:pPr marL="177800" indent="-1778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2"/>
                  </a:solidFill>
                  <a:latin typeface="Franklin Gothic Medium" pitchFamily="34" charset="0"/>
                </a:rPr>
                <a:t>UHF Network</a:t>
              </a:r>
            </a:p>
          </p:txBody>
        </p:sp>
        <p:sp>
          <p:nvSpPr>
            <p:cNvPr id="9" name="円/楕円 15"/>
            <p:cNvSpPr>
              <a:spLocks noChangeAspect="1"/>
            </p:cNvSpPr>
            <p:nvPr/>
          </p:nvSpPr>
          <p:spPr bwMode="auto">
            <a:xfrm>
              <a:off x="5026025" y="1535113"/>
              <a:ext cx="2346325" cy="15049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altLang="ja-JP" sz="2800">
                <a:solidFill>
                  <a:srgbClr val="FFFFFF"/>
                </a:solidFill>
                <a:latin typeface="Franklin Gothic Medium" pitchFamily="34" charset="0"/>
                <a:ea typeface="ＭＳ Ｐゴシック" pitchFamily="50" charset="-128"/>
              </a:endParaRPr>
            </a:p>
          </p:txBody>
        </p:sp>
        <p:sp>
          <p:nvSpPr>
            <p:cNvPr id="10" name="Text Box 2029"/>
            <p:cNvSpPr txBox="1">
              <a:spLocks noChangeArrowheads="1"/>
            </p:cNvSpPr>
            <p:nvPr/>
          </p:nvSpPr>
          <p:spPr bwMode="auto">
            <a:xfrm>
              <a:off x="5232400" y="1428750"/>
              <a:ext cx="1919288" cy="23336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9144" tIns="9144" rIns="9144" bIns="9144">
              <a:spAutoFit/>
            </a:bodyPr>
            <a:lstStyle/>
            <a:p>
              <a:pPr marL="177800" indent="-1778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2"/>
                  </a:solidFill>
                  <a:latin typeface="Franklin Gothic Medium" pitchFamily="34" charset="0"/>
                </a:rPr>
                <a:t>VHF Network</a:t>
              </a:r>
            </a:p>
          </p:txBody>
        </p:sp>
        <p:grpSp>
          <p:nvGrpSpPr>
            <p:cNvPr id="11" name="Group 42"/>
            <p:cNvGrpSpPr>
              <a:grpSpLocks noChangeAspect="1"/>
            </p:cNvGrpSpPr>
            <p:nvPr/>
          </p:nvGrpSpPr>
          <p:grpSpPr bwMode="auto">
            <a:xfrm>
              <a:off x="2488883" y="1854492"/>
              <a:ext cx="628641" cy="254297"/>
              <a:chOff x="3173" y="3230"/>
              <a:chExt cx="1147" cy="459"/>
            </a:xfrm>
          </p:grpSpPr>
          <p:sp>
            <p:nvSpPr>
              <p:cNvPr id="805" name="Freeform 43"/>
              <p:cNvSpPr>
                <a:spLocks/>
              </p:cNvSpPr>
              <p:nvPr/>
            </p:nvSpPr>
            <p:spPr bwMode="auto">
              <a:xfrm>
                <a:off x="3689" y="3230"/>
                <a:ext cx="81" cy="42"/>
              </a:xfrm>
              <a:custGeom>
                <a:avLst/>
                <a:gdLst>
                  <a:gd name="T0" fmla="*/ 0 w 163"/>
                  <a:gd name="T1" fmla="*/ 0 h 86"/>
                  <a:gd name="T2" fmla="*/ 0 w 163"/>
                  <a:gd name="T3" fmla="*/ 0 h 86"/>
                  <a:gd name="T4" fmla="*/ 0 w 163"/>
                  <a:gd name="T5" fmla="*/ 0 h 86"/>
                  <a:gd name="T6" fmla="*/ 0 w 163"/>
                  <a:gd name="T7" fmla="*/ 0 h 86"/>
                  <a:gd name="T8" fmla="*/ 0 w 163"/>
                  <a:gd name="T9" fmla="*/ 0 h 86"/>
                  <a:gd name="T10" fmla="*/ 0 w 163"/>
                  <a:gd name="T11" fmla="*/ 0 h 86"/>
                  <a:gd name="T12" fmla="*/ 0 w 163"/>
                  <a:gd name="T13" fmla="*/ 0 h 86"/>
                  <a:gd name="T14" fmla="*/ 0 w 163"/>
                  <a:gd name="T15" fmla="*/ 0 h 86"/>
                  <a:gd name="T16" fmla="*/ 0 w 163"/>
                  <a:gd name="T17" fmla="*/ 0 h 86"/>
                  <a:gd name="T18" fmla="*/ 0 w 163"/>
                  <a:gd name="T19" fmla="*/ 0 h 86"/>
                  <a:gd name="T20" fmla="*/ 0 w 163"/>
                  <a:gd name="T21" fmla="*/ 0 h 86"/>
                  <a:gd name="T22" fmla="*/ 0 w 163"/>
                  <a:gd name="T23" fmla="*/ 0 h 86"/>
                  <a:gd name="T24" fmla="*/ 0 w 163"/>
                  <a:gd name="T25" fmla="*/ 0 h 86"/>
                  <a:gd name="T26" fmla="*/ 0 w 163"/>
                  <a:gd name="T27" fmla="*/ 0 h 86"/>
                  <a:gd name="T28" fmla="*/ 0 w 163"/>
                  <a:gd name="T29" fmla="*/ 0 h 86"/>
                  <a:gd name="T30" fmla="*/ 0 w 163"/>
                  <a:gd name="T31" fmla="*/ 0 h 86"/>
                  <a:gd name="T32" fmla="*/ 0 w 163"/>
                  <a:gd name="T33" fmla="*/ 0 h 86"/>
                  <a:gd name="T34" fmla="*/ 0 w 163"/>
                  <a:gd name="T35" fmla="*/ 0 h 86"/>
                  <a:gd name="T36" fmla="*/ 0 w 163"/>
                  <a:gd name="T37" fmla="*/ 0 h 86"/>
                  <a:gd name="T38" fmla="*/ 0 w 163"/>
                  <a:gd name="T39" fmla="*/ 0 h 86"/>
                  <a:gd name="T40" fmla="*/ 0 w 163"/>
                  <a:gd name="T41" fmla="*/ 0 h 86"/>
                  <a:gd name="T42" fmla="*/ 0 w 163"/>
                  <a:gd name="T43" fmla="*/ 0 h 86"/>
                  <a:gd name="T44" fmla="*/ 0 w 163"/>
                  <a:gd name="T45" fmla="*/ 0 h 86"/>
                  <a:gd name="T46" fmla="*/ 0 w 163"/>
                  <a:gd name="T47" fmla="*/ 0 h 86"/>
                  <a:gd name="T48" fmla="*/ 0 w 163"/>
                  <a:gd name="T49" fmla="*/ 0 h 86"/>
                  <a:gd name="T50" fmla="*/ 0 w 163"/>
                  <a:gd name="T51" fmla="*/ 0 h 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3"/>
                  <a:gd name="T79" fmla="*/ 0 h 86"/>
                  <a:gd name="T80" fmla="*/ 163 w 163"/>
                  <a:gd name="T81" fmla="*/ 86 h 8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3" h="86">
                    <a:moveTo>
                      <a:pt x="163" y="86"/>
                    </a:moveTo>
                    <a:lnTo>
                      <a:pt x="163" y="84"/>
                    </a:lnTo>
                    <a:lnTo>
                      <a:pt x="163" y="83"/>
                    </a:lnTo>
                    <a:lnTo>
                      <a:pt x="163" y="82"/>
                    </a:lnTo>
                    <a:lnTo>
                      <a:pt x="162" y="66"/>
                    </a:lnTo>
                    <a:lnTo>
                      <a:pt x="156" y="50"/>
                    </a:lnTo>
                    <a:lnTo>
                      <a:pt x="149" y="36"/>
                    </a:lnTo>
                    <a:lnTo>
                      <a:pt x="138" y="25"/>
                    </a:lnTo>
                    <a:lnTo>
                      <a:pt x="127" y="14"/>
                    </a:lnTo>
                    <a:lnTo>
                      <a:pt x="113" y="7"/>
                    </a:lnTo>
                    <a:lnTo>
                      <a:pt x="98" y="2"/>
                    </a:lnTo>
                    <a:lnTo>
                      <a:pt x="82" y="0"/>
                    </a:lnTo>
                    <a:lnTo>
                      <a:pt x="66" y="2"/>
                    </a:lnTo>
                    <a:lnTo>
                      <a:pt x="50" y="7"/>
                    </a:lnTo>
                    <a:lnTo>
                      <a:pt x="36" y="14"/>
                    </a:lnTo>
                    <a:lnTo>
                      <a:pt x="24" y="25"/>
                    </a:lnTo>
                    <a:lnTo>
                      <a:pt x="14" y="36"/>
                    </a:lnTo>
                    <a:lnTo>
                      <a:pt x="7" y="50"/>
                    </a:lnTo>
                    <a:lnTo>
                      <a:pt x="1" y="66"/>
                    </a:lnTo>
                    <a:lnTo>
                      <a:pt x="0" y="82"/>
                    </a:lnTo>
                    <a:lnTo>
                      <a:pt x="0" y="83"/>
                    </a:lnTo>
                    <a:lnTo>
                      <a:pt x="1" y="83"/>
                    </a:lnTo>
                    <a:lnTo>
                      <a:pt x="1" y="84"/>
                    </a:lnTo>
                    <a:lnTo>
                      <a:pt x="1" y="86"/>
                    </a:lnTo>
                    <a:lnTo>
                      <a:pt x="163" y="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806" name="Freeform 47"/>
              <p:cNvSpPr>
                <a:spLocks/>
              </p:cNvSpPr>
              <p:nvPr/>
            </p:nvSpPr>
            <p:spPr bwMode="auto">
              <a:xfrm>
                <a:off x="3173" y="3292"/>
                <a:ext cx="1147" cy="327"/>
              </a:xfrm>
              <a:custGeom>
                <a:avLst/>
                <a:gdLst>
                  <a:gd name="T0" fmla="*/ 1 w 2294"/>
                  <a:gd name="T1" fmla="*/ 0 h 655"/>
                  <a:gd name="T2" fmla="*/ 1 w 2294"/>
                  <a:gd name="T3" fmla="*/ 0 h 655"/>
                  <a:gd name="T4" fmla="*/ 1 w 2294"/>
                  <a:gd name="T5" fmla="*/ 0 h 655"/>
                  <a:gd name="T6" fmla="*/ 1 w 2294"/>
                  <a:gd name="T7" fmla="*/ 0 h 655"/>
                  <a:gd name="T8" fmla="*/ 1 w 2294"/>
                  <a:gd name="T9" fmla="*/ 0 h 655"/>
                  <a:gd name="T10" fmla="*/ 1 w 2294"/>
                  <a:gd name="T11" fmla="*/ 0 h 655"/>
                  <a:gd name="T12" fmla="*/ 1 w 2294"/>
                  <a:gd name="T13" fmla="*/ 0 h 655"/>
                  <a:gd name="T14" fmla="*/ 1 w 2294"/>
                  <a:gd name="T15" fmla="*/ 0 h 655"/>
                  <a:gd name="T16" fmla="*/ 0 w 2294"/>
                  <a:gd name="T17" fmla="*/ 0 h 655"/>
                  <a:gd name="T18" fmla="*/ 0 w 2294"/>
                  <a:gd name="T19" fmla="*/ 0 h 655"/>
                  <a:gd name="T20" fmla="*/ 1 w 2294"/>
                  <a:gd name="T21" fmla="*/ 0 h 655"/>
                  <a:gd name="T22" fmla="*/ 1 w 2294"/>
                  <a:gd name="T23" fmla="*/ 0 h 655"/>
                  <a:gd name="T24" fmla="*/ 1 w 2294"/>
                  <a:gd name="T25" fmla="*/ 0 h 655"/>
                  <a:gd name="T26" fmla="*/ 1 w 2294"/>
                  <a:gd name="T27" fmla="*/ 0 h 655"/>
                  <a:gd name="T28" fmla="*/ 1 w 2294"/>
                  <a:gd name="T29" fmla="*/ 0 h 655"/>
                  <a:gd name="T30" fmla="*/ 1 w 2294"/>
                  <a:gd name="T31" fmla="*/ 0 h 655"/>
                  <a:gd name="T32" fmla="*/ 1 w 2294"/>
                  <a:gd name="T33" fmla="*/ 0 h 655"/>
                  <a:gd name="T34" fmla="*/ 1 w 2294"/>
                  <a:gd name="T35" fmla="*/ 0 h 655"/>
                  <a:gd name="T36" fmla="*/ 1 w 2294"/>
                  <a:gd name="T37" fmla="*/ 0 h 655"/>
                  <a:gd name="T38" fmla="*/ 1 w 2294"/>
                  <a:gd name="T39" fmla="*/ 0 h 655"/>
                  <a:gd name="T40" fmla="*/ 1 w 2294"/>
                  <a:gd name="T41" fmla="*/ 0 h 6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294"/>
                  <a:gd name="T64" fmla="*/ 0 h 655"/>
                  <a:gd name="T65" fmla="*/ 2294 w 2294"/>
                  <a:gd name="T66" fmla="*/ 655 h 6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294" h="655">
                    <a:moveTo>
                      <a:pt x="2176" y="483"/>
                    </a:moveTo>
                    <a:lnTo>
                      <a:pt x="2175" y="294"/>
                    </a:lnTo>
                    <a:lnTo>
                      <a:pt x="1660" y="239"/>
                    </a:lnTo>
                    <a:lnTo>
                      <a:pt x="1383" y="1"/>
                    </a:lnTo>
                    <a:lnTo>
                      <a:pt x="756" y="0"/>
                    </a:lnTo>
                    <a:lnTo>
                      <a:pt x="570" y="240"/>
                    </a:lnTo>
                    <a:lnTo>
                      <a:pt x="221" y="306"/>
                    </a:lnTo>
                    <a:lnTo>
                      <a:pt x="160" y="483"/>
                    </a:lnTo>
                    <a:lnTo>
                      <a:pt x="0" y="483"/>
                    </a:lnTo>
                    <a:lnTo>
                      <a:pt x="0" y="652"/>
                    </a:lnTo>
                    <a:lnTo>
                      <a:pt x="51" y="652"/>
                    </a:lnTo>
                    <a:lnTo>
                      <a:pt x="51" y="534"/>
                    </a:lnTo>
                    <a:lnTo>
                      <a:pt x="143" y="534"/>
                    </a:lnTo>
                    <a:lnTo>
                      <a:pt x="101" y="655"/>
                    </a:lnTo>
                    <a:lnTo>
                      <a:pt x="2179" y="655"/>
                    </a:lnTo>
                    <a:lnTo>
                      <a:pt x="2178" y="534"/>
                    </a:lnTo>
                    <a:lnTo>
                      <a:pt x="2244" y="534"/>
                    </a:lnTo>
                    <a:lnTo>
                      <a:pt x="2244" y="651"/>
                    </a:lnTo>
                    <a:lnTo>
                      <a:pt x="2294" y="651"/>
                    </a:lnTo>
                    <a:lnTo>
                      <a:pt x="2294" y="483"/>
                    </a:lnTo>
                    <a:lnTo>
                      <a:pt x="2176" y="4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807" name="Freeform 48"/>
              <p:cNvSpPr>
                <a:spLocks/>
              </p:cNvSpPr>
              <p:nvPr/>
            </p:nvSpPr>
            <p:spPr bwMode="auto">
              <a:xfrm>
                <a:off x="3329" y="3317"/>
                <a:ext cx="905" cy="145"/>
              </a:xfrm>
              <a:custGeom>
                <a:avLst/>
                <a:gdLst>
                  <a:gd name="T0" fmla="*/ 1 w 1809"/>
                  <a:gd name="T1" fmla="*/ 1 h 289"/>
                  <a:gd name="T2" fmla="*/ 1 w 1809"/>
                  <a:gd name="T3" fmla="*/ 0 h 289"/>
                  <a:gd name="T4" fmla="*/ 1 w 1809"/>
                  <a:gd name="T5" fmla="*/ 0 h 289"/>
                  <a:gd name="T6" fmla="*/ 1 w 1809"/>
                  <a:gd name="T7" fmla="*/ 1 h 289"/>
                  <a:gd name="T8" fmla="*/ 1 w 1809"/>
                  <a:gd name="T9" fmla="*/ 1 h 289"/>
                  <a:gd name="T10" fmla="*/ 1 w 1809"/>
                  <a:gd name="T11" fmla="*/ 1 h 289"/>
                  <a:gd name="T12" fmla="*/ 1 w 1809"/>
                  <a:gd name="T13" fmla="*/ 1 h 289"/>
                  <a:gd name="T14" fmla="*/ 1 w 1809"/>
                  <a:gd name="T15" fmla="*/ 1 h 289"/>
                  <a:gd name="T16" fmla="*/ 1 w 1809"/>
                  <a:gd name="T17" fmla="*/ 1 h 289"/>
                  <a:gd name="T18" fmla="*/ 0 w 1809"/>
                  <a:gd name="T19" fmla="*/ 1 h 289"/>
                  <a:gd name="T20" fmla="*/ 1 w 1809"/>
                  <a:gd name="T21" fmla="*/ 1 h 2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09"/>
                  <a:gd name="T34" fmla="*/ 0 h 289"/>
                  <a:gd name="T35" fmla="*/ 1809 w 1809"/>
                  <a:gd name="T36" fmla="*/ 289 h 28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09" h="289">
                    <a:moveTo>
                      <a:pt x="286" y="236"/>
                    </a:moveTo>
                    <a:lnTo>
                      <a:pt x="468" y="0"/>
                    </a:lnTo>
                    <a:lnTo>
                      <a:pt x="1052" y="0"/>
                    </a:lnTo>
                    <a:lnTo>
                      <a:pt x="1105" y="46"/>
                    </a:lnTo>
                    <a:lnTo>
                      <a:pt x="842" y="46"/>
                    </a:lnTo>
                    <a:lnTo>
                      <a:pt x="842" y="229"/>
                    </a:lnTo>
                    <a:lnTo>
                      <a:pt x="1317" y="229"/>
                    </a:lnTo>
                    <a:lnTo>
                      <a:pt x="1328" y="238"/>
                    </a:lnTo>
                    <a:lnTo>
                      <a:pt x="1809" y="289"/>
                    </a:lnTo>
                    <a:lnTo>
                      <a:pt x="0" y="289"/>
                    </a:lnTo>
                    <a:lnTo>
                      <a:pt x="286" y="2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808" name="Freeform 49"/>
              <p:cNvSpPr>
                <a:spLocks/>
              </p:cNvSpPr>
              <p:nvPr/>
            </p:nvSpPr>
            <p:spPr bwMode="auto">
              <a:xfrm>
                <a:off x="3259" y="3486"/>
                <a:ext cx="977" cy="108"/>
              </a:xfrm>
              <a:custGeom>
                <a:avLst/>
                <a:gdLst>
                  <a:gd name="T0" fmla="*/ 0 w 1955"/>
                  <a:gd name="T1" fmla="*/ 1 h 215"/>
                  <a:gd name="T2" fmla="*/ 0 w 1955"/>
                  <a:gd name="T3" fmla="*/ 1 h 215"/>
                  <a:gd name="T4" fmla="*/ 0 w 1955"/>
                  <a:gd name="T5" fmla="*/ 1 h 215"/>
                  <a:gd name="T6" fmla="*/ 0 w 1955"/>
                  <a:gd name="T7" fmla="*/ 1 h 215"/>
                  <a:gd name="T8" fmla="*/ 0 w 1955"/>
                  <a:gd name="T9" fmla="*/ 1 h 215"/>
                  <a:gd name="T10" fmla="*/ 0 w 1955"/>
                  <a:gd name="T11" fmla="*/ 1 h 215"/>
                  <a:gd name="T12" fmla="*/ 0 w 1955"/>
                  <a:gd name="T13" fmla="*/ 0 h 215"/>
                  <a:gd name="T14" fmla="*/ 0 w 1955"/>
                  <a:gd name="T15" fmla="*/ 0 h 215"/>
                  <a:gd name="T16" fmla="*/ 0 w 1955"/>
                  <a:gd name="T17" fmla="*/ 1 h 215"/>
                  <a:gd name="T18" fmla="*/ 0 w 1955"/>
                  <a:gd name="T19" fmla="*/ 1 h 215"/>
                  <a:gd name="T20" fmla="*/ 0 w 1955"/>
                  <a:gd name="T21" fmla="*/ 1 h 215"/>
                  <a:gd name="T22" fmla="*/ 0 w 1955"/>
                  <a:gd name="T23" fmla="*/ 1 h 215"/>
                  <a:gd name="T24" fmla="*/ 0 w 1955"/>
                  <a:gd name="T25" fmla="*/ 1 h 2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55"/>
                  <a:gd name="T40" fmla="*/ 0 h 215"/>
                  <a:gd name="T41" fmla="*/ 1955 w 1955"/>
                  <a:gd name="T42" fmla="*/ 215 h 2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55" h="215">
                    <a:moveTo>
                      <a:pt x="1955" y="215"/>
                    </a:moveTo>
                    <a:lnTo>
                      <a:pt x="0" y="215"/>
                    </a:lnTo>
                    <a:lnTo>
                      <a:pt x="24" y="145"/>
                    </a:lnTo>
                    <a:lnTo>
                      <a:pt x="428" y="145"/>
                    </a:lnTo>
                    <a:lnTo>
                      <a:pt x="428" y="94"/>
                    </a:lnTo>
                    <a:lnTo>
                      <a:pt x="41" y="94"/>
                    </a:lnTo>
                    <a:lnTo>
                      <a:pt x="73" y="0"/>
                    </a:lnTo>
                    <a:lnTo>
                      <a:pt x="1954" y="0"/>
                    </a:lnTo>
                    <a:lnTo>
                      <a:pt x="1954" y="94"/>
                    </a:lnTo>
                    <a:lnTo>
                      <a:pt x="1606" y="94"/>
                    </a:lnTo>
                    <a:lnTo>
                      <a:pt x="1606" y="145"/>
                    </a:lnTo>
                    <a:lnTo>
                      <a:pt x="1955" y="145"/>
                    </a:lnTo>
                    <a:lnTo>
                      <a:pt x="1955" y="215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809" name="Freeform 50"/>
              <p:cNvSpPr>
                <a:spLocks/>
              </p:cNvSpPr>
              <p:nvPr/>
            </p:nvSpPr>
            <p:spPr bwMode="auto">
              <a:xfrm>
                <a:off x="3596" y="3504"/>
                <a:ext cx="45" cy="63"/>
              </a:xfrm>
              <a:custGeom>
                <a:avLst/>
                <a:gdLst>
                  <a:gd name="T0" fmla="*/ 1 w 89"/>
                  <a:gd name="T1" fmla="*/ 0 h 126"/>
                  <a:gd name="T2" fmla="*/ 1 w 89"/>
                  <a:gd name="T3" fmla="*/ 0 h 126"/>
                  <a:gd name="T4" fmla="*/ 1 w 89"/>
                  <a:gd name="T5" fmla="*/ 1 h 126"/>
                  <a:gd name="T6" fmla="*/ 1 w 89"/>
                  <a:gd name="T7" fmla="*/ 1 h 126"/>
                  <a:gd name="T8" fmla="*/ 1 w 89"/>
                  <a:gd name="T9" fmla="*/ 1 h 126"/>
                  <a:gd name="T10" fmla="*/ 0 w 89"/>
                  <a:gd name="T11" fmla="*/ 1 h 126"/>
                  <a:gd name="T12" fmla="*/ 0 w 89"/>
                  <a:gd name="T13" fmla="*/ 1 h 126"/>
                  <a:gd name="T14" fmla="*/ 1 w 89"/>
                  <a:gd name="T15" fmla="*/ 1 h 126"/>
                  <a:gd name="T16" fmla="*/ 1 w 89"/>
                  <a:gd name="T17" fmla="*/ 1 h 126"/>
                  <a:gd name="T18" fmla="*/ 1 w 89"/>
                  <a:gd name="T19" fmla="*/ 1 h 126"/>
                  <a:gd name="T20" fmla="*/ 1 w 89"/>
                  <a:gd name="T21" fmla="*/ 1 h 126"/>
                  <a:gd name="T22" fmla="*/ 1 w 89"/>
                  <a:gd name="T23" fmla="*/ 1 h 126"/>
                  <a:gd name="T24" fmla="*/ 1 w 89"/>
                  <a:gd name="T25" fmla="*/ 1 h 126"/>
                  <a:gd name="T26" fmla="*/ 1 w 89"/>
                  <a:gd name="T27" fmla="*/ 1 h 126"/>
                  <a:gd name="T28" fmla="*/ 1 w 89"/>
                  <a:gd name="T29" fmla="*/ 1 h 126"/>
                  <a:gd name="T30" fmla="*/ 1 w 89"/>
                  <a:gd name="T31" fmla="*/ 1 h 126"/>
                  <a:gd name="T32" fmla="*/ 1 w 89"/>
                  <a:gd name="T33" fmla="*/ 1 h 126"/>
                  <a:gd name="T34" fmla="*/ 1 w 89"/>
                  <a:gd name="T35" fmla="*/ 1 h 126"/>
                  <a:gd name="T36" fmla="*/ 1 w 89"/>
                  <a:gd name="T37" fmla="*/ 1 h 126"/>
                  <a:gd name="T38" fmla="*/ 1 w 89"/>
                  <a:gd name="T39" fmla="*/ 1 h 126"/>
                  <a:gd name="T40" fmla="*/ 1 w 89"/>
                  <a:gd name="T41" fmla="*/ 1 h 126"/>
                  <a:gd name="T42" fmla="*/ 1 w 89"/>
                  <a:gd name="T43" fmla="*/ 1 h 126"/>
                  <a:gd name="T44" fmla="*/ 1 w 89"/>
                  <a:gd name="T45" fmla="*/ 1 h 126"/>
                  <a:gd name="T46" fmla="*/ 1 w 89"/>
                  <a:gd name="T47" fmla="*/ 1 h 126"/>
                  <a:gd name="T48" fmla="*/ 1 w 89"/>
                  <a:gd name="T49" fmla="*/ 1 h 126"/>
                  <a:gd name="T50" fmla="*/ 1 w 89"/>
                  <a:gd name="T51" fmla="*/ 1 h 126"/>
                  <a:gd name="T52" fmla="*/ 1 w 89"/>
                  <a:gd name="T53" fmla="*/ 1 h 126"/>
                  <a:gd name="T54" fmla="*/ 1 w 89"/>
                  <a:gd name="T55" fmla="*/ 1 h 126"/>
                  <a:gd name="T56" fmla="*/ 1 w 89"/>
                  <a:gd name="T57" fmla="*/ 1 h 126"/>
                  <a:gd name="T58" fmla="*/ 1 w 89"/>
                  <a:gd name="T59" fmla="*/ 1 h 126"/>
                  <a:gd name="T60" fmla="*/ 1 w 89"/>
                  <a:gd name="T61" fmla="*/ 1 h 126"/>
                  <a:gd name="T62" fmla="*/ 1 w 89"/>
                  <a:gd name="T63" fmla="*/ 1 h 126"/>
                  <a:gd name="T64" fmla="*/ 1 w 89"/>
                  <a:gd name="T65" fmla="*/ 0 h 1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9"/>
                  <a:gd name="T100" fmla="*/ 0 h 126"/>
                  <a:gd name="T101" fmla="*/ 89 w 89"/>
                  <a:gd name="T102" fmla="*/ 126 h 12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9" h="126">
                    <a:moveTo>
                      <a:pt x="45" y="0"/>
                    </a:moveTo>
                    <a:lnTo>
                      <a:pt x="14" y="0"/>
                    </a:lnTo>
                    <a:lnTo>
                      <a:pt x="8" y="2"/>
                    </a:lnTo>
                    <a:lnTo>
                      <a:pt x="3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0" y="112"/>
                    </a:lnTo>
                    <a:lnTo>
                      <a:pt x="1" y="118"/>
                    </a:lnTo>
                    <a:lnTo>
                      <a:pt x="3" y="123"/>
                    </a:lnTo>
                    <a:lnTo>
                      <a:pt x="8" y="125"/>
                    </a:lnTo>
                    <a:lnTo>
                      <a:pt x="13" y="126"/>
                    </a:lnTo>
                    <a:lnTo>
                      <a:pt x="18" y="125"/>
                    </a:lnTo>
                    <a:lnTo>
                      <a:pt x="23" y="123"/>
                    </a:lnTo>
                    <a:lnTo>
                      <a:pt x="25" y="118"/>
                    </a:lnTo>
                    <a:lnTo>
                      <a:pt x="26" y="112"/>
                    </a:lnTo>
                    <a:lnTo>
                      <a:pt x="26" y="85"/>
                    </a:lnTo>
                    <a:lnTo>
                      <a:pt x="46" y="85"/>
                    </a:lnTo>
                    <a:lnTo>
                      <a:pt x="54" y="83"/>
                    </a:lnTo>
                    <a:lnTo>
                      <a:pt x="62" y="81"/>
                    </a:lnTo>
                    <a:lnTo>
                      <a:pt x="69" y="78"/>
                    </a:lnTo>
                    <a:lnTo>
                      <a:pt x="76" y="73"/>
                    </a:lnTo>
                    <a:lnTo>
                      <a:pt x="82" y="67"/>
                    </a:lnTo>
                    <a:lnTo>
                      <a:pt x="85" y="60"/>
                    </a:lnTo>
                    <a:lnTo>
                      <a:pt x="87" y="52"/>
                    </a:lnTo>
                    <a:lnTo>
                      <a:pt x="89" y="43"/>
                    </a:lnTo>
                    <a:lnTo>
                      <a:pt x="87" y="34"/>
                    </a:lnTo>
                    <a:lnTo>
                      <a:pt x="85" y="26"/>
                    </a:lnTo>
                    <a:lnTo>
                      <a:pt x="82" y="19"/>
                    </a:lnTo>
                    <a:lnTo>
                      <a:pt x="76" y="12"/>
                    </a:lnTo>
                    <a:lnTo>
                      <a:pt x="70" y="7"/>
                    </a:lnTo>
                    <a:lnTo>
                      <a:pt x="62" y="4"/>
                    </a:lnTo>
                    <a:lnTo>
                      <a:pt x="54" y="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810" name="Freeform 51"/>
              <p:cNvSpPr>
                <a:spLocks/>
              </p:cNvSpPr>
              <p:nvPr/>
            </p:nvSpPr>
            <p:spPr bwMode="auto">
              <a:xfrm>
                <a:off x="3610" y="3516"/>
                <a:ext cx="18" cy="19"/>
              </a:xfrm>
              <a:custGeom>
                <a:avLst/>
                <a:gdLst>
                  <a:gd name="T0" fmla="*/ 1 w 36"/>
                  <a:gd name="T1" fmla="*/ 1 h 38"/>
                  <a:gd name="T2" fmla="*/ 0 w 36"/>
                  <a:gd name="T3" fmla="*/ 1 h 38"/>
                  <a:gd name="T4" fmla="*/ 0 w 36"/>
                  <a:gd name="T5" fmla="*/ 0 h 38"/>
                  <a:gd name="T6" fmla="*/ 1 w 36"/>
                  <a:gd name="T7" fmla="*/ 0 h 38"/>
                  <a:gd name="T8" fmla="*/ 1 w 36"/>
                  <a:gd name="T9" fmla="*/ 1 h 38"/>
                  <a:gd name="T10" fmla="*/ 1 w 36"/>
                  <a:gd name="T11" fmla="*/ 1 h 38"/>
                  <a:gd name="T12" fmla="*/ 1 w 36"/>
                  <a:gd name="T13" fmla="*/ 1 h 38"/>
                  <a:gd name="T14" fmla="*/ 1 w 36"/>
                  <a:gd name="T15" fmla="*/ 1 h 38"/>
                  <a:gd name="T16" fmla="*/ 1 w 36"/>
                  <a:gd name="T17" fmla="*/ 1 h 38"/>
                  <a:gd name="T18" fmla="*/ 1 w 36"/>
                  <a:gd name="T19" fmla="*/ 1 h 38"/>
                  <a:gd name="T20" fmla="*/ 1 w 36"/>
                  <a:gd name="T21" fmla="*/ 1 h 38"/>
                  <a:gd name="T22" fmla="*/ 1 w 36"/>
                  <a:gd name="T23" fmla="*/ 1 h 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"/>
                  <a:gd name="T37" fmla="*/ 0 h 38"/>
                  <a:gd name="T38" fmla="*/ 36 w 36"/>
                  <a:gd name="T39" fmla="*/ 38 h 3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" h="38">
                    <a:moveTo>
                      <a:pt x="18" y="38"/>
                    </a:moveTo>
                    <a:lnTo>
                      <a:pt x="0" y="38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26" y="1"/>
                    </a:lnTo>
                    <a:lnTo>
                      <a:pt x="31" y="5"/>
                    </a:lnTo>
                    <a:lnTo>
                      <a:pt x="35" y="11"/>
                    </a:lnTo>
                    <a:lnTo>
                      <a:pt x="36" y="19"/>
                    </a:lnTo>
                    <a:lnTo>
                      <a:pt x="35" y="26"/>
                    </a:lnTo>
                    <a:lnTo>
                      <a:pt x="31" y="32"/>
                    </a:lnTo>
                    <a:lnTo>
                      <a:pt x="26" y="36"/>
                    </a:lnTo>
                    <a:lnTo>
                      <a:pt x="18" y="38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811" name="Freeform 52"/>
              <p:cNvSpPr>
                <a:spLocks/>
              </p:cNvSpPr>
              <p:nvPr/>
            </p:nvSpPr>
            <p:spPr bwMode="auto">
              <a:xfrm>
                <a:off x="3650" y="3504"/>
                <a:ext cx="60" cy="64"/>
              </a:xfrm>
              <a:custGeom>
                <a:avLst/>
                <a:gdLst>
                  <a:gd name="T0" fmla="*/ 0 w 121"/>
                  <a:gd name="T1" fmla="*/ 0 h 128"/>
                  <a:gd name="T2" fmla="*/ 0 w 121"/>
                  <a:gd name="T3" fmla="*/ 1 h 128"/>
                  <a:gd name="T4" fmla="*/ 0 w 121"/>
                  <a:gd name="T5" fmla="*/ 1 h 128"/>
                  <a:gd name="T6" fmla="*/ 0 w 121"/>
                  <a:gd name="T7" fmla="*/ 1 h 128"/>
                  <a:gd name="T8" fmla="*/ 0 w 121"/>
                  <a:gd name="T9" fmla="*/ 1 h 128"/>
                  <a:gd name="T10" fmla="*/ 0 w 121"/>
                  <a:gd name="T11" fmla="*/ 1 h 128"/>
                  <a:gd name="T12" fmla="*/ 0 w 121"/>
                  <a:gd name="T13" fmla="*/ 1 h 128"/>
                  <a:gd name="T14" fmla="*/ 0 w 121"/>
                  <a:gd name="T15" fmla="*/ 1 h 128"/>
                  <a:gd name="T16" fmla="*/ 0 w 121"/>
                  <a:gd name="T17" fmla="*/ 1 h 128"/>
                  <a:gd name="T18" fmla="*/ 0 w 121"/>
                  <a:gd name="T19" fmla="*/ 1 h 128"/>
                  <a:gd name="T20" fmla="*/ 0 w 121"/>
                  <a:gd name="T21" fmla="*/ 1 h 128"/>
                  <a:gd name="T22" fmla="*/ 0 w 121"/>
                  <a:gd name="T23" fmla="*/ 1 h 128"/>
                  <a:gd name="T24" fmla="*/ 0 w 121"/>
                  <a:gd name="T25" fmla="*/ 1 h 128"/>
                  <a:gd name="T26" fmla="*/ 0 w 121"/>
                  <a:gd name="T27" fmla="*/ 1 h 128"/>
                  <a:gd name="T28" fmla="*/ 0 w 121"/>
                  <a:gd name="T29" fmla="*/ 1 h 128"/>
                  <a:gd name="T30" fmla="*/ 0 w 121"/>
                  <a:gd name="T31" fmla="*/ 1 h 128"/>
                  <a:gd name="T32" fmla="*/ 0 w 121"/>
                  <a:gd name="T33" fmla="*/ 1 h 128"/>
                  <a:gd name="T34" fmla="*/ 0 w 121"/>
                  <a:gd name="T35" fmla="*/ 1 h 128"/>
                  <a:gd name="T36" fmla="*/ 0 w 121"/>
                  <a:gd name="T37" fmla="*/ 1 h 128"/>
                  <a:gd name="T38" fmla="*/ 0 w 121"/>
                  <a:gd name="T39" fmla="*/ 1 h 128"/>
                  <a:gd name="T40" fmla="*/ 0 w 121"/>
                  <a:gd name="T41" fmla="*/ 1 h 128"/>
                  <a:gd name="T42" fmla="*/ 0 w 121"/>
                  <a:gd name="T43" fmla="*/ 1 h 128"/>
                  <a:gd name="T44" fmla="*/ 0 w 121"/>
                  <a:gd name="T45" fmla="*/ 1 h 128"/>
                  <a:gd name="T46" fmla="*/ 0 w 121"/>
                  <a:gd name="T47" fmla="*/ 1 h 128"/>
                  <a:gd name="T48" fmla="*/ 0 w 121"/>
                  <a:gd name="T49" fmla="*/ 1 h 128"/>
                  <a:gd name="T50" fmla="*/ 0 w 121"/>
                  <a:gd name="T51" fmla="*/ 1 h 128"/>
                  <a:gd name="T52" fmla="*/ 0 w 121"/>
                  <a:gd name="T53" fmla="*/ 1 h 128"/>
                  <a:gd name="T54" fmla="*/ 0 w 121"/>
                  <a:gd name="T55" fmla="*/ 1 h 128"/>
                  <a:gd name="T56" fmla="*/ 0 w 121"/>
                  <a:gd name="T57" fmla="*/ 1 h 128"/>
                  <a:gd name="T58" fmla="*/ 0 w 121"/>
                  <a:gd name="T59" fmla="*/ 1 h 128"/>
                  <a:gd name="T60" fmla="*/ 0 w 121"/>
                  <a:gd name="T61" fmla="*/ 1 h 128"/>
                  <a:gd name="T62" fmla="*/ 0 w 121"/>
                  <a:gd name="T63" fmla="*/ 1 h 128"/>
                  <a:gd name="T64" fmla="*/ 0 w 121"/>
                  <a:gd name="T65" fmla="*/ 0 h 1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1"/>
                  <a:gd name="T100" fmla="*/ 0 h 128"/>
                  <a:gd name="T101" fmla="*/ 121 w 121"/>
                  <a:gd name="T102" fmla="*/ 128 h 1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1" h="128">
                    <a:moveTo>
                      <a:pt x="60" y="0"/>
                    </a:moveTo>
                    <a:lnTo>
                      <a:pt x="47" y="1"/>
                    </a:lnTo>
                    <a:lnTo>
                      <a:pt x="36" y="5"/>
                    </a:lnTo>
                    <a:lnTo>
                      <a:pt x="25" y="11"/>
                    </a:lnTo>
                    <a:lnTo>
                      <a:pt x="16" y="19"/>
                    </a:lnTo>
                    <a:lnTo>
                      <a:pt x="9" y="28"/>
                    </a:lnTo>
                    <a:lnTo>
                      <a:pt x="5" y="38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5" y="89"/>
                    </a:lnTo>
                    <a:lnTo>
                      <a:pt x="10" y="100"/>
                    </a:lnTo>
                    <a:lnTo>
                      <a:pt x="17" y="110"/>
                    </a:lnTo>
                    <a:lnTo>
                      <a:pt x="25" y="118"/>
                    </a:lnTo>
                    <a:lnTo>
                      <a:pt x="36" y="124"/>
                    </a:lnTo>
                    <a:lnTo>
                      <a:pt x="47" y="127"/>
                    </a:lnTo>
                    <a:lnTo>
                      <a:pt x="60" y="128"/>
                    </a:lnTo>
                    <a:lnTo>
                      <a:pt x="73" y="127"/>
                    </a:lnTo>
                    <a:lnTo>
                      <a:pt x="84" y="124"/>
                    </a:lnTo>
                    <a:lnTo>
                      <a:pt x="94" y="118"/>
                    </a:lnTo>
                    <a:lnTo>
                      <a:pt x="104" y="110"/>
                    </a:lnTo>
                    <a:lnTo>
                      <a:pt x="111" y="100"/>
                    </a:lnTo>
                    <a:lnTo>
                      <a:pt x="116" y="89"/>
                    </a:lnTo>
                    <a:lnTo>
                      <a:pt x="120" y="77"/>
                    </a:lnTo>
                    <a:lnTo>
                      <a:pt x="121" y="64"/>
                    </a:lnTo>
                    <a:lnTo>
                      <a:pt x="120" y="51"/>
                    </a:lnTo>
                    <a:lnTo>
                      <a:pt x="116" y="39"/>
                    </a:lnTo>
                    <a:lnTo>
                      <a:pt x="111" y="28"/>
                    </a:lnTo>
                    <a:lnTo>
                      <a:pt x="104" y="19"/>
                    </a:lnTo>
                    <a:lnTo>
                      <a:pt x="94" y="11"/>
                    </a:lnTo>
                    <a:lnTo>
                      <a:pt x="84" y="5"/>
                    </a:lnTo>
                    <a:lnTo>
                      <a:pt x="73" y="1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812" name="Freeform 53"/>
              <p:cNvSpPr>
                <a:spLocks/>
              </p:cNvSpPr>
              <p:nvPr/>
            </p:nvSpPr>
            <p:spPr bwMode="auto">
              <a:xfrm>
                <a:off x="3664" y="3516"/>
                <a:ext cx="33" cy="39"/>
              </a:xfrm>
              <a:custGeom>
                <a:avLst/>
                <a:gdLst>
                  <a:gd name="T0" fmla="*/ 1 w 65"/>
                  <a:gd name="T1" fmla="*/ 0 h 79"/>
                  <a:gd name="T2" fmla="*/ 1 w 65"/>
                  <a:gd name="T3" fmla="*/ 0 h 79"/>
                  <a:gd name="T4" fmla="*/ 1 w 65"/>
                  <a:gd name="T5" fmla="*/ 0 h 79"/>
                  <a:gd name="T6" fmla="*/ 1 w 65"/>
                  <a:gd name="T7" fmla="*/ 0 h 79"/>
                  <a:gd name="T8" fmla="*/ 0 w 65"/>
                  <a:gd name="T9" fmla="*/ 0 h 79"/>
                  <a:gd name="T10" fmla="*/ 1 w 65"/>
                  <a:gd name="T11" fmla="*/ 0 h 79"/>
                  <a:gd name="T12" fmla="*/ 1 w 65"/>
                  <a:gd name="T13" fmla="*/ 0 h 79"/>
                  <a:gd name="T14" fmla="*/ 1 w 65"/>
                  <a:gd name="T15" fmla="*/ 0 h 79"/>
                  <a:gd name="T16" fmla="*/ 1 w 65"/>
                  <a:gd name="T17" fmla="*/ 0 h 79"/>
                  <a:gd name="T18" fmla="*/ 1 w 65"/>
                  <a:gd name="T19" fmla="*/ 0 h 79"/>
                  <a:gd name="T20" fmla="*/ 1 w 65"/>
                  <a:gd name="T21" fmla="*/ 0 h 79"/>
                  <a:gd name="T22" fmla="*/ 1 w 65"/>
                  <a:gd name="T23" fmla="*/ 0 h 79"/>
                  <a:gd name="T24" fmla="*/ 1 w 65"/>
                  <a:gd name="T25" fmla="*/ 0 h 79"/>
                  <a:gd name="T26" fmla="*/ 1 w 65"/>
                  <a:gd name="T27" fmla="*/ 0 h 79"/>
                  <a:gd name="T28" fmla="*/ 1 w 65"/>
                  <a:gd name="T29" fmla="*/ 0 h 79"/>
                  <a:gd name="T30" fmla="*/ 1 w 65"/>
                  <a:gd name="T31" fmla="*/ 0 h 79"/>
                  <a:gd name="T32" fmla="*/ 1 w 65"/>
                  <a:gd name="T33" fmla="*/ 0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79"/>
                  <a:gd name="T53" fmla="*/ 65 w 65"/>
                  <a:gd name="T54" fmla="*/ 79 h 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79">
                    <a:moveTo>
                      <a:pt x="32" y="79"/>
                    </a:moveTo>
                    <a:lnTo>
                      <a:pt x="18" y="75"/>
                    </a:lnTo>
                    <a:lnTo>
                      <a:pt x="8" y="67"/>
                    </a:lnTo>
                    <a:lnTo>
                      <a:pt x="2" y="54"/>
                    </a:lnTo>
                    <a:lnTo>
                      <a:pt x="0" y="39"/>
                    </a:lnTo>
                    <a:lnTo>
                      <a:pt x="2" y="24"/>
                    </a:lnTo>
                    <a:lnTo>
                      <a:pt x="8" y="11"/>
                    </a:lnTo>
                    <a:lnTo>
                      <a:pt x="18" y="3"/>
                    </a:lnTo>
                    <a:lnTo>
                      <a:pt x="32" y="0"/>
                    </a:lnTo>
                    <a:lnTo>
                      <a:pt x="47" y="3"/>
                    </a:lnTo>
                    <a:lnTo>
                      <a:pt x="57" y="11"/>
                    </a:lnTo>
                    <a:lnTo>
                      <a:pt x="63" y="24"/>
                    </a:lnTo>
                    <a:lnTo>
                      <a:pt x="65" y="39"/>
                    </a:lnTo>
                    <a:lnTo>
                      <a:pt x="63" y="54"/>
                    </a:lnTo>
                    <a:lnTo>
                      <a:pt x="57" y="67"/>
                    </a:lnTo>
                    <a:lnTo>
                      <a:pt x="47" y="75"/>
                    </a:lnTo>
                    <a:lnTo>
                      <a:pt x="32" y="79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813" name="Freeform 54"/>
              <p:cNvSpPr>
                <a:spLocks/>
              </p:cNvSpPr>
              <p:nvPr/>
            </p:nvSpPr>
            <p:spPr bwMode="auto">
              <a:xfrm>
                <a:off x="3722" y="3504"/>
                <a:ext cx="35" cy="62"/>
              </a:xfrm>
              <a:custGeom>
                <a:avLst/>
                <a:gdLst>
                  <a:gd name="T0" fmla="*/ 1 w 70"/>
                  <a:gd name="T1" fmla="*/ 0 h 125"/>
                  <a:gd name="T2" fmla="*/ 1 w 70"/>
                  <a:gd name="T3" fmla="*/ 0 h 125"/>
                  <a:gd name="T4" fmla="*/ 1 w 70"/>
                  <a:gd name="T5" fmla="*/ 0 h 125"/>
                  <a:gd name="T6" fmla="*/ 1 w 70"/>
                  <a:gd name="T7" fmla="*/ 0 h 125"/>
                  <a:gd name="T8" fmla="*/ 1 w 70"/>
                  <a:gd name="T9" fmla="*/ 0 h 125"/>
                  <a:gd name="T10" fmla="*/ 1 w 70"/>
                  <a:gd name="T11" fmla="*/ 0 h 125"/>
                  <a:gd name="T12" fmla="*/ 1 w 70"/>
                  <a:gd name="T13" fmla="*/ 0 h 125"/>
                  <a:gd name="T14" fmla="*/ 1 w 70"/>
                  <a:gd name="T15" fmla="*/ 0 h 125"/>
                  <a:gd name="T16" fmla="*/ 1 w 70"/>
                  <a:gd name="T17" fmla="*/ 0 h 125"/>
                  <a:gd name="T18" fmla="*/ 1 w 70"/>
                  <a:gd name="T19" fmla="*/ 0 h 125"/>
                  <a:gd name="T20" fmla="*/ 0 w 70"/>
                  <a:gd name="T21" fmla="*/ 0 h 125"/>
                  <a:gd name="T22" fmla="*/ 0 w 70"/>
                  <a:gd name="T23" fmla="*/ 0 h 125"/>
                  <a:gd name="T24" fmla="*/ 1 w 70"/>
                  <a:gd name="T25" fmla="*/ 0 h 125"/>
                  <a:gd name="T26" fmla="*/ 1 w 70"/>
                  <a:gd name="T27" fmla="*/ 0 h 125"/>
                  <a:gd name="T28" fmla="*/ 1 w 70"/>
                  <a:gd name="T29" fmla="*/ 0 h 125"/>
                  <a:gd name="T30" fmla="*/ 1 w 70"/>
                  <a:gd name="T31" fmla="*/ 0 h 125"/>
                  <a:gd name="T32" fmla="*/ 1 w 70"/>
                  <a:gd name="T33" fmla="*/ 0 h 125"/>
                  <a:gd name="T34" fmla="*/ 1 w 70"/>
                  <a:gd name="T35" fmla="*/ 0 h 125"/>
                  <a:gd name="T36" fmla="*/ 1 w 70"/>
                  <a:gd name="T37" fmla="*/ 0 h 125"/>
                  <a:gd name="T38" fmla="*/ 1 w 70"/>
                  <a:gd name="T39" fmla="*/ 0 h 125"/>
                  <a:gd name="T40" fmla="*/ 1 w 70"/>
                  <a:gd name="T41" fmla="*/ 0 h 125"/>
                  <a:gd name="T42" fmla="*/ 1 w 70"/>
                  <a:gd name="T43" fmla="*/ 0 h 125"/>
                  <a:gd name="T44" fmla="*/ 1 w 70"/>
                  <a:gd name="T45" fmla="*/ 0 h 125"/>
                  <a:gd name="T46" fmla="*/ 1 w 70"/>
                  <a:gd name="T47" fmla="*/ 0 h 125"/>
                  <a:gd name="T48" fmla="*/ 1 w 70"/>
                  <a:gd name="T49" fmla="*/ 0 h 1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0"/>
                  <a:gd name="T76" fmla="*/ 0 h 125"/>
                  <a:gd name="T77" fmla="*/ 70 w 70"/>
                  <a:gd name="T78" fmla="*/ 125 h 1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0" h="125">
                    <a:moveTo>
                      <a:pt x="58" y="101"/>
                    </a:moveTo>
                    <a:lnTo>
                      <a:pt x="27" y="101"/>
                    </a:lnTo>
                    <a:lnTo>
                      <a:pt x="27" y="13"/>
                    </a:lnTo>
                    <a:lnTo>
                      <a:pt x="25" y="7"/>
                    </a:lnTo>
                    <a:lnTo>
                      <a:pt x="23" y="4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3"/>
                    </a:lnTo>
                    <a:lnTo>
                      <a:pt x="0" y="111"/>
                    </a:lnTo>
                    <a:lnTo>
                      <a:pt x="1" y="117"/>
                    </a:lnTo>
                    <a:lnTo>
                      <a:pt x="3" y="121"/>
                    </a:lnTo>
                    <a:lnTo>
                      <a:pt x="8" y="124"/>
                    </a:lnTo>
                    <a:lnTo>
                      <a:pt x="14" y="125"/>
                    </a:lnTo>
                    <a:lnTo>
                      <a:pt x="58" y="125"/>
                    </a:lnTo>
                    <a:lnTo>
                      <a:pt x="63" y="124"/>
                    </a:lnTo>
                    <a:lnTo>
                      <a:pt x="67" y="121"/>
                    </a:lnTo>
                    <a:lnTo>
                      <a:pt x="69" y="118"/>
                    </a:lnTo>
                    <a:lnTo>
                      <a:pt x="70" y="113"/>
                    </a:lnTo>
                    <a:lnTo>
                      <a:pt x="69" y="109"/>
                    </a:lnTo>
                    <a:lnTo>
                      <a:pt x="68" y="105"/>
                    </a:lnTo>
                    <a:lnTo>
                      <a:pt x="63" y="102"/>
                    </a:lnTo>
                    <a:lnTo>
                      <a:pt x="58" y="10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814" name="Freeform 55"/>
              <p:cNvSpPr>
                <a:spLocks/>
              </p:cNvSpPr>
              <p:nvPr/>
            </p:nvSpPr>
            <p:spPr bwMode="auto">
              <a:xfrm>
                <a:off x="3766" y="3504"/>
                <a:ext cx="12" cy="63"/>
              </a:xfrm>
              <a:custGeom>
                <a:avLst/>
                <a:gdLst>
                  <a:gd name="T0" fmla="*/ 0 w 25"/>
                  <a:gd name="T1" fmla="*/ 0 h 126"/>
                  <a:gd name="T2" fmla="*/ 0 w 25"/>
                  <a:gd name="T3" fmla="*/ 1 h 126"/>
                  <a:gd name="T4" fmla="*/ 0 w 25"/>
                  <a:gd name="T5" fmla="*/ 1 h 126"/>
                  <a:gd name="T6" fmla="*/ 0 w 25"/>
                  <a:gd name="T7" fmla="*/ 1 h 126"/>
                  <a:gd name="T8" fmla="*/ 0 w 25"/>
                  <a:gd name="T9" fmla="*/ 1 h 126"/>
                  <a:gd name="T10" fmla="*/ 0 w 25"/>
                  <a:gd name="T11" fmla="*/ 1 h 126"/>
                  <a:gd name="T12" fmla="*/ 0 w 25"/>
                  <a:gd name="T13" fmla="*/ 1 h 126"/>
                  <a:gd name="T14" fmla="*/ 0 w 25"/>
                  <a:gd name="T15" fmla="*/ 1 h 126"/>
                  <a:gd name="T16" fmla="*/ 0 w 25"/>
                  <a:gd name="T17" fmla="*/ 1 h 126"/>
                  <a:gd name="T18" fmla="*/ 0 w 25"/>
                  <a:gd name="T19" fmla="*/ 1 h 126"/>
                  <a:gd name="T20" fmla="*/ 0 w 25"/>
                  <a:gd name="T21" fmla="*/ 1 h 126"/>
                  <a:gd name="T22" fmla="*/ 0 w 25"/>
                  <a:gd name="T23" fmla="*/ 1 h 126"/>
                  <a:gd name="T24" fmla="*/ 0 w 25"/>
                  <a:gd name="T25" fmla="*/ 1 h 126"/>
                  <a:gd name="T26" fmla="*/ 0 w 25"/>
                  <a:gd name="T27" fmla="*/ 1 h 126"/>
                  <a:gd name="T28" fmla="*/ 0 w 25"/>
                  <a:gd name="T29" fmla="*/ 1 h 126"/>
                  <a:gd name="T30" fmla="*/ 0 w 25"/>
                  <a:gd name="T31" fmla="*/ 1 h 126"/>
                  <a:gd name="T32" fmla="*/ 0 w 25"/>
                  <a:gd name="T33" fmla="*/ 1 h 126"/>
                  <a:gd name="T34" fmla="*/ 0 w 25"/>
                  <a:gd name="T35" fmla="*/ 1 h 126"/>
                  <a:gd name="T36" fmla="*/ 0 w 25"/>
                  <a:gd name="T37" fmla="*/ 0 h 1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5"/>
                  <a:gd name="T58" fmla="*/ 0 h 126"/>
                  <a:gd name="T59" fmla="*/ 25 w 25"/>
                  <a:gd name="T60" fmla="*/ 126 h 12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5" h="126">
                    <a:moveTo>
                      <a:pt x="12" y="0"/>
                    </a:moveTo>
                    <a:lnTo>
                      <a:pt x="7" y="2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3"/>
                    </a:lnTo>
                    <a:lnTo>
                      <a:pt x="0" y="112"/>
                    </a:lnTo>
                    <a:lnTo>
                      <a:pt x="1" y="118"/>
                    </a:lnTo>
                    <a:lnTo>
                      <a:pt x="3" y="123"/>
                    </a:lnTo>
                    <a:lnTo>
                      <a:pt x="7" y="125"/>
                    </a:lnTo>
                    <a:lnTo>
                      <a:pt x="12" y="126"/>
                    </a:lnTo>
                    <a:lnTo>
                      <a:pt x="17" y="125"/>
                    </a:lnTo>
                    <a:lnTo>
                      <a:pt x="21" y="123"/>
                    </a:lnTo>
                    <a:lnTo>
                      <a:pt x="24" y="118"/>
                    </a:lnTo>
                    <a:lnTo>
                      <a:pt x="25" y="112"/>
                    </a:lnTo>
                    <a:lnTo>
                      <a:pt x="25" y="13"/>
                    </a:lnTo>
                    <a:lnTo>
                      <a:pt x="24" y="7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815" name="Freeform 56"/>
              <p:cNvSpPr>
                <a:spLocks/>
              </p:cNvSpPr>
              <p:nvPr/>
            </p:nvSpPr>
            <p:spPr bwMode="auto">
              <a:xfrm>
                <a:off x="3788" y="3504"/>
                <a:ext cx="49" cy="64"/>
              </a:xfrm>
              <a:custGeom>
                <a:avLst/>
                <a:gdLst>
                  <a:gd name="T0" fmla="*/ 1 w 97"/>
                  <a:gd name="T1" fmla="*/ 1 h 128"/>
                  <a:gd name="T2" fmla="*/ 1 w 97"/>
                  <a:gd name="T3" fmla="*/ 1 h 128"/>
                  <a:gd name="T4" fmla="*/ 1 w 97"/>
                  <a:gd name="T5" fmla="*/ 1 h 128"/>
                  <a:gd name="T6" fmla="*/ 1 w 97"/>
                  <a:gd name="T7" fmla="*/ 1 h 128"/>
                  <a:gd name="T8" fmla="*/ 1 w 97"/>
                  <a:gd name="T9" fmla="*/ 1 h 128"/>
                  <a:gd name="T10" fmla="*/ 1 w 97"/>
                  <a:gd name="T11" fmla="*/ 1 h 128"/>
                  <a:gd name="T12" fmla="*/ 1 w 97"/>
                  <a:gd name="T13" fmla="*/ 1 h 128"/>
                  <a:gd name="T14" fmla="*/ 1 w 97"/>
                  <a:gd name="T15" fmla="*/ 1 h 128"/>
                  <a:gd name="T16" fmla="*/ 1 w 97"/>
                  <a:gd name="T17" fmla="*/ 1 h 128"/>
                  <a:gd name="T18" fmla="*/ 1 w 97"/>
                  <a:gd name="T19" fmla="*/ 1 h 128"/>
                  <a:gd name="T20" fmla="*/ 1 w 97"/>
                  <a:gd name="T21" fmla="*/ 1 h 128"/>
                  <a:gd name="T22" fmla="*/ 1 w 97"/>
                  <a:gd name="T23" fmla="*/ 1 h 128"/>
                  <a:gd name="T24" fmla="*/ 1 w 97"/>
                  <a:gd name="T25" fmla="*/ 1 h 128"/>
                  <a:gd name="T26" fmla="*/ 1 w 97"/>
                  <a:gd name="T27" fmla="*/ 1 h 128"/>
                  <a:gd name="T28" fmla="*/ 1 w 97"/>
                  <a:gd name="T29" fmla="*/ 1 h 128"/>
                  <a:gd name="T30" fmla="*/ 1 w 97"/>
                  <a:gd name="T31" fmla="*/ 1 h 128"/>
                  <a:gd name="T32" fmla="*/ 1 w 97"/>
                  <a:gd name="T33" fmla="*/ 1 h 128"/>
                  <a:gd name="T34" fmla="*/ 1 w 97"/>
                  <a:gd name="T35" fmla="*/ 1 h 128"/>
                  <a:gd name="T36" fmla="*/ 1 w 97"/>
                  <a:gd name="T37" fmla="*/ 1 h 128"/>
                  <a:gd name="T38" fmla="*/ 1 w 97"/>
                  <a:gd name="T39" fmla="*/ 1 h 128"/>
                  <a:gd name="T40" fmla="*/ 1 w 97"/>
                  <a:gd name="T41" fmla="*/ 1 h 128"/>
                  <a:gd name="T42" fmla="*/ 1 w 97"/>
                  <a:gd name="T43" fmla="*/ 1 h 128"/>
                  <a:gd name="T44" fmla="*/ 1 w 97"/>
                  <a:gd name="T45" fmla="*/ 1 h 128"/>
                  <a:gd name="T46" fmla="*/ 1 w 97"/>
                  <a:gd name="T47" fmla="*/ 1 h 128"/>
                  <a:gd name="T48" fmla="*/ 1 w 97"/>
                  <a:gd name="T49" fmla="*/ 1 h 128"/>
                  <a:gd name="T50" fmla="*/ 1 w 97"/>
                  <a:gd name="T51" fmla="*/ 1 h 128"/>
                  <a:gd name="T52" fmla="*/ 1 w 97"/>
                  <a:gd name="T53" fmla="*/ 1 h 128"/>
                  <a:gd name="T54" fmla="*/ 1 w 97"/>
                  <a:gd name="T55" fmla="*/ 0 h 128"/>
                  <a:gd name="T56" fmla="*/ 1 w 97"/>
                  <a:gd name="T57" fmla="*/ 0 h 128"/>
                  <a:gd name="T58" fmla="*/ 1 w 97"/>
                  <a:gd name="T59" fmla="*/ 1 h 128"/>
                  <a:gd name="T60" fmla="*/ 1 w 97"/>
                  <a:gd name="T61" fmla="*/ 1 h 128"/>
                  <a:gd name="T62" fmla="*/ 1 w 97"/>
                  <a:gd name="T63" fmla="*/ 1 h 128"/>
                  <a:gd name="T64" fmla="*/ 1 w 97"/>
                  <a:gd name="T65" fmla="*/ 1 h 128"/>
                  <a:gd name="T66" fmla="*/ 1 w 97"/>
                  <a:gd name="T67" fmla="*/ 1 h 128"/>
                  <a:gd name="T68" fmla="*/ 1 w 97"/>
                  <a:gd name="T69" fmla="*/ 1 h 128"/>
                  <a:gd name="T70" fmla="*/ 1 w 97"/>
                  <a:gd name="T71" fmla="*/ 1 h 128"/>
                  <a:gd name="T72" fmla="*/ 0 w 97"/>
                  <a:gd name="T73" fmla="*/ 1 h 128"/>
                  <a:gd name="T74" fmla="*/ 1 w 97"/>
                  <a:gd name="T75" fmla="*/ 1 h 128"/>
                  <a:gd name="T76" fmla="*/ 1 w 97"/>
                  <a:gd name="T77" fmla="*/ 1 h 128"/>
                  <a:gd name="T78" fmla="*/ 1 w 97"/>
                  <a:gd name="T79" fmla="*/ 1 h 128"/>
                  <a:gd name="T80" fmla="*/ 1 w 97"/>
                  <a:gd name="T81" fmla="*/ 1 h 128"/>
                  <a:gd name="T82" fmla="*/ 1 w 97"/>
                  <a:gd name="T83" fmla="*/ 1 h 128"/>
                  <a:gd name="T84" fmla="*/ 1 w 97"/>
                  <a:gd name="T85" fmla="*/ 1 h 128"/>
                  <a:gd name="T86" fmla="*/ 1 w 97"/>
                  <a:gd name="T87" fmla="*/ 1 h 128"/>
                  <a:gd name="T88" fmla="*/ 1 w 97"/>
                  <a:gd name="T89" fmla="*/ 1 h 128"/>
                  <a:gd name="T90" fmla="*/ 1 w 97"/>
                  <a:gd name="T91" fmla="*/ 1 h 128"/>
                  <a:gd name="T92" fmla="*/ 1 w 97"/>
                  <a:gd name="T93" fmla="*/ 1 h 128"/>
                  <a:gd name="T94" fmla="*/ 1 w 97"/>
                  <a:gd name="T95" fmla="*/ 1 h 128"/>
                  <a:gd name="T96" fmla="*/ 1 w 97"/>
                  <a:gd name="T97" fmla="*/ 1 h 128"/>
                  <a:gd name="T98" fmla="*/ 1 w 97"/>
                  <a:gd name="T99" fmla="*/ 1 h 128"/>
                  <a:gd name="T100" fmla="*/ 1 w 97"/>
                  <a:gd name="T101" fmla="*/ 1 h 128"/>
                  <a:gd name="T102" fmla="*/ 1 w 97"/>
                  <a:gd name="T103" fmla="*/ 1 h 128"/>
                  <a:gd name="T104" fmla="*/ 1 w 97"/>
                  <a:gd name="T105" fmla="*/ 1 h 128"/>
                  <a:gd name="T106" fmla="*/ 1 w 97"/>
                  <a:gd name="T107" fmla="*/ 1 h 128"/>
                  <a:gd name="T108" fmla="*/ 1 w 97"/>
                  <a:gd name="T109" fmla="*/ 1 h 128"/>
                  <a:gd name="T110" fmla="*/ 1 w 97"/>
                  <a:gd name="T111" fmla="*/ 1 h 128"/>
                  <a:gd name="T112" fmla="*/ 1 w 97"/>
                  <a:gd name="T113" fmla="*/ 1 h 1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7"/>
                  <a:gd name="T172" fmla="*/ 0 h 128"/>
                  <a:gd name="T173" fmla="*/ 97 w 97"/>
                  <a:gd name="T174" fmla="*/ 128 h 12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7" h="128">
                    <a:moveTo>
                      <a:pt x="86" y="96"/>
                    </a:moveTo>
                    <a:lnTo>
                      <a:pt x="81" y="97"/>
                    </a:lnTo>
                    <a:lnTo>
                      <a:pt x="76" y="99"/>
                    </a:lnTo>
                    <a:lnTo>
                      <a:pt x="68" y="102"/>
                    </a:lnTo>
                    <a:lnTo>
                      <a:pt x="58" y="103"/>
                    </a:lnTo>
                    <a:lnTo>
                      <a:pt x="43" y="99"/>
                    </a:lnTo>
                    <a:lnTo>
                      <a:pt x="33" y="91"/>
                    </a:lnTo>
                    <a:lnTo>
                      <a:pt x="27" y="80"/>
                    </a:lnTo>
                    <a:lnTo>
                      <a:pt x="25" y="65"/>
                    </a:lnTo>
                    <a:lnTo>
                      <a:pt x="27" y="50"/>
                    </a:lnTo>
                    <a:lnTo>
                      <a:pt x="33" y="36"/>
                    </a:lnTo>
                    <a:lnTo>
                      <a:pt x="43" y="28"/>
                    </a:lnTo>
                    <a:lnTo>
                      <a:pt x="58" y="25"/>
                    </a:lnTo>
                    <a:lnTo>
                      <a:pt x="68" y="26"/>
                    </a:lnTo>
                    <a:lnTo>
                      <a:pt x="74" y="28"/>
                    </a:lnTo>
                    <a:lnTo>
                      <a:pt x="80" y="30"/>
                    </a:lnTo>
                    <a:lnTo>
                      <a:pt x="85" y="31"/>
                    </a:lnTo>
                    <a:lnTo>
                      <a:pt x="89" y="30"/>
                    </a:lnTo>
                    <a:lnTo>
                      <a:pt x="93" y="28"/>
                    </a:lnTo>
                    <a:lnTo>
                      <a:pt x="94" y="25"/>
                    </a:lnTo>
                    <a:lnTo>
                      <a:pt x="95" y="20"/>
                    </a:lnTo>
                    <a:lnTo>
                      <a:pt x="94" y="14"/>
                    </a:lnTo>
                    <a:lnTo>
                      <a:pt x="92" y="10"/>
                    </a:lnTo>
                    <a:lnTo>
                      <a:pt x="87" y="6"/>
                    </a:lnTo>
                    <a:lnTo>
                      <a:pt x="81" y="4"/>
                    </a:lnTo>
                    <a:lnTo>
                      <a:pt x="76" y="3"/>
                    </a:lnTo>
                    <a:lnTo>
                      <a:pt x="70" y="1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46" y="1"/>
                    </a:lnTo>
                    <a:lnTo>
                      <a:pt x="34" y="5"/>
                    </a:lnTo>
                    <a:lnTo>
                      <a:pt x="25" y="11"/>
                    </a:lnTo>
                    <a:lnTo>
                      <a:pt x="16" y="19"/>
                    </a:lnTo>
                    <a:lnTo>
                      <a:pt x="9" y="28"/>
                    </a:lnTo>
                    <a:lnTo>
                      <a:pt x="4" y="38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89"/>
                    </a:lnTo>
                    <a:lnTo>
                      <a:pt x="9" y="100"/>
                    </a:lnTo>
                    <a:lnTo>
                      <a:pt x="16" y="110"/>
                    </a:lnTo>
                    <a:lnTo>
                      <a:pt x="25" y="118"/>
                    </a:lnTo>
                    <a:lnTo>
                      <a:pt x="34" y="124"/>
                    </a:lnTo>
                    <a:lnTo>
                      <a:pt x="46" y="127"/>
                    </a:lnTo>
                    <a:lnTo>
                      <a:pt x="58" y="128"/>
                    </a:lnTo>
                    <a:lnTo>
                      <a:pt x="64" y="128"/>
                    </a:lnTo>
                    <a:lnTo>
                      <a:pt x="70" y="127"/>
                    </a:lnTo>
                    <a:lnTo>
                      <a:pt x="77" y="126"/>
                    </a:lnTo>
                    <a:lnTo>
                      <a:pt x="82" y="125"/>
                    </a:lnTo>
                    <a:lnTo>
                      <a:pt x="88" y="121"/>
                    </a:lnTo>
                    <a:lnTo>
                      <a:pt x="93" y="118"/>
                    </a:lnTo>
                    <a:lnTo>
                      <a:pt x="96" y="113"/>
                    </a:lnTo>
                    <a:lnTo>
                      <a:pt x="97" y="107"/>
                    </a:lnTo>
                    <a:lnTo>
                      <a:pt x="96" y="104"/>
                    </a:lnTo>
                    <a:lnTo>
                      <a:pt x="95" y="100"/>
                    </a:lnTo>
                    <a:lnTo>
                      <a:pt x="92" y="97"/>
                    </a:lnTo>
                    <a:lnTo>
                      <a:pt x="86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816" name="Freeform 57"/>
              <p:cNvSpPr>
                <a:spLocks/>
              </p:cNvSpPr>
              <p:nvPr/>
            </p:nvSpPr>
            <p:spPr bwMode="auto">
              <a:xfrm>
                <a:off x="3513" y="3340"/>
                <a:ext cx="198" cy="92"/>
              </a:xfrm>
              <a:custGeom>
                <a:avLst/>
                <a:gdLst>
                  <a:gd name="T0" fmla="*/ 1 w 395"/>
                  <a:gd name="T1" fmla="*/ 0 h 183"/>
                  <a:gd name="T2" fmla="*/ 1 w 395"/>
                  <a:gd name="T3" fmla="*/ 0 h 183"/>
                  <a:gd name="T4" fmla="*/ 0 w 395"/>
                  <a:gd name="T5" fmla="*/ 1 h 183"/>
                  <a:gd name="T6" fmla="*/ 1 w 395"/>
                  <a:gd name="T7" fmla="*/ 1 h 183"/>
                  <a:gd name="T8" fmla="*/ 1 w 395"/>
                  <a:gd name="T9" fmla="*/ 0 h 1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5"/>
                  <a:gd name="T16" fmla="*/ 0 h 183"/>
                  <a:gd name="T17" fmla="*/ 395 w 395"/>
                  <a:gd name="T18" fmla="*/ 183 h 1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5" h="183">
                    <a:moveTo>
                      <a:pt x="395" y="0"/>
                    </a:moveTo>
                    <a:lnTo>
                      <a:pt x="142" y="0"/>
                    </a:lnTo>
                    <a:lnTo>
                      <a:pt x="0" y="183"/>
                    </a:lnTo>
                    <a:lnTo>
                      <a:pt x="395" y="183"/>
                    </a:lnTo>
                    <a:lnTo>
                      <a:pt x="3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817" name="Freeform 58"/>
              <p:cNvSpPr>
                <a:spLocks/>
              </p:cNvSpPr>
              <p:nvPr/>
            </p:nvSpPr>
            <p:spPr bwMode="auto">
              <a:xfrm>
                <a:off x="3395" y="3534"/>
                <a:ext cx="156" cy="155"/>
              </a:xfrm>
              <a:custGeom>
                <a:avLst/>
                <a:gdLst>
                  <a:gd name="T0" fmla="*/ 1 w 311"/>
                  <a:gd name="T1" fmla="*/ 0 h 311"/>
                  <a:gd name="T2" fmla="*/ 1 w 311"/>
                  <a:gd name="T3" fmla="*/ 0 h 311"/>
                  <a:gd name="T4" fmla="*/ 1 w 311"/>
                  <a:gd name="T5" fmla="*/ 0 h 311"/>
                  <a:gd name="T6" fmla="*/ 1 w 311"/>
                  <a:gd name="T7" fmla="*/ 0 h 311"/>
                  <a:gd name="T8" fmla="*/ 1 w 311"/>
                  <a:gd name="T9" fmla="*/ 0 h 311"/>
                  <a:gd name="T10" fmla="*/ 1 w 311"/>
                  <a:gd name="T11" fmla="*/ 0 h 311"/>
                  <a:gd name="T12" fmla="*/ 1 w 311"/>
                  <a:gd name="T13" fmla="*/ 0 h 311"/>
                  <a:gd name="T14" fmla="*/ 1 w 311"/>
                  <a:gd name="T15" fmla="*/ 0 h 311"/>
                  <a:gd name="T16" fmla="*/ 1 w 311"/>
                  <a:gd name="T17" fmla="*/ 0 h 311"/>
                  <a:gd name="T18" fmla="*/ 1 w 311"/>
                  <a:gd name="T19" fmla="*/ 0 h 311"/>
                  <a:gd name="T20" fmla="*/ 1 w 311"/>
                  <a:gd name="T21" fmla="*/ 0 h 311"/>
                  <a:gd name="T22" fmla="*/ 1 w 311"/>
                  <a:gd name="T23" fmla="*/ 0 h 311"/>
                  <a:gd name="T24" fmla="*/ 1 w 311"/>
                  <a:gd name="T25" fmla="*/ 0 h 311"/>
                  <a:gd name="T26" fmla="*/ 1 w 311"/>
                  <a:gd name="T27" fmla="*/ 0 h 311"/>
                  <a:gd name="T28" fmla="*/ 1 w 311"/>
                  <a:gd name="T29" fmla="*/ 0 h 311"/>
                  <a:gd name="T30" fmla="*/ 1 w 311"/>
                  <a:gd name="T31" fmla="*/ 0 h 311"/>
                  <a:gd name="T32" fmla="*/ 1 w 311"/>
                  <a:gd name="T33" fmla="*/ 0 h 311"/>
                  <a:gd name="T34" fmla="*/ 1 w 311"/>
                  <a:gd name="T35" fmla="*/ 0 h 311"/>
                  <a:gd name="T36" fmla="*/ 1 w 311"/>
                  <a:gd name="T37" fmla="*/ 0 h 311"/>
                  <a:gd name="T38" fmla="*/ 1 w 311"/>
                  <a:gd name="T39" fmla="*/ 0 h 311"/>
                  <a:gd name="T40" fmla="*/ 1 w 311"/>
                  <a:gd name="T41" fmla="*/ 0 h 311"/>
                  <a:gd name="T42" fmla="*/ 1 w 311"/>
                  <a:gd name="T43" fmla="*/ 0 h 311"/>
                  <a:gd name="T44" fmla="*/ 1 w 311"/>
                  <a:gd name="T45" fmla="*/ 0 h 311"/>
                  <a:gd name="T46" fmla="*/ 1 w 311"/>
                  <a:gd name="T47" fmla="*/ 0 h 311"/>
                  <a:gd name="T48" fmla="*/ 1 w 311"/>
                  <a:gd name="T49" fmla="*/ 0 h 311"/>
                  <a:gd name="T50" fmla="*/ 1 w 311"/>
                  <a:gd name="T51" fmla="*/ 0 h 311"/>
                  <a:gd name="T52" fmla="*/ 1 w 311"/>
                  <a:gd name="T53" fmla="*/ 0 h 311"/>
                  <a:gd name="T54" fmla="*/ 1 w 311"/>
                  <a:gd name="T55" fmla="*/ 0 h 311"/>
                  <a:gd name="T56" fmla="*/ 1 w 311"/>
                  <a:gd name="T57" fmla="*/ 0 h 311"/>
                  <a:gd name="T58" fmla="*/ 1 w 311"/>
                  <a:gd name="T59" fmla="*/ 0 h 311"/>
                  <a:gd name="T60" fmla="*/ 1 w 311"/>
                  <a:gd name="T61" fmla="*/ 0 h 311"/>
                  <a:gd name="T62" fmla="*/ 1 w 311"/>
                  <a:gd name="T63" fmla="*/ 0 h 311"/>
                  <a:gd name="T64" fmla="*/ 1 w 311"/>
                  <a:gd name="T65" fmla="*/ 0 h 311"/>
                  <a:gd name="T66" fmla="*/ 1 w 311"/>
                  <a:gd name="T67" fmla="*/ 0 h 311"/>
                  <a:gd name="T68" fmla="*/ 1 w 311"/>
                  <a:gd name="T69" fmla="*/ 0 h 311"/>
                  <a:gd name="T70" fmla="*/ 1 w 311"/>
                  <a:gd name="T71" fmla="*/ 0 h 311"/>
                  <a:gd name="T72" fmla="*/ 1 w 311"/>
                  <a:gd name="T73" fmla="*/ 0 h 311"/>
                  <a:gd name="T74" fmla="*/ 1 w 311"/>
                  <a:gd name="T75" fmla="*/ 0 h 311"/>
                  <a:gd name="T76" fmla="*/ 1 w 311"/>
                  <a:gd name="T77" fmla="*/ 0 h 311"/>
                  <a:gd name="T78" fmla="*/ 1 w 311"/>
                  <a:gd name="T79" fmla="*/ 0 h 311"/>
                  <a:gd name="T80" fmla="*/ 0 w 311"/>
                  <a:gd name="T81" fmla="*/ 0 h 311"/>
                  <a:gd name="T82" fmla="*/ 1 w 311"/>
                  <a:gd name="T83" fmla="*/ 0 h 311"/>
                  <a:gd name="T84" fmla="*/ 1 w 311"/>
                  <a:gd name="T85" fmla="*/ 0 h 311"/>
                  <a:gd name="T86" fmla="*/ 1 w 311"/>
                  <a:gd name="T87" fmla="*/ 0 h 311"/>
                  <a:gd name="T88" fmla="*/ 1 w 311"/>
                  <a:gd name="T89" fmla="*/ 0 h 311"/>
                  <a:gd name="T90" fmla="*/ 1 w 311"/>
                  <a:gd name="T91" fmla="*/ 0 h 311"/>
                  <a:gd name="T92" fmla="*/ 1 w 311"/>
                  <a:gd name="T93" fmla="*/ 0 h 311"/>
                  <a:gd name="T94" fmla="*/ 1 w 311"/>
                  <a:gd name="T95" fmla="*/ 0 h 311"/>
                  <a:gd name="T96" fmla="*/ 1 w 311"/>
                  <a:gd name="T97" fmla="*/ 0 h 311"/>
                  <a:gd name="T98" fmla="*/ 1 w 311"/>
                  <a:gd name="T99" fmla="*/ 0 h 311"/>
                  <a:gd name="T100" fmla="*/ 1 w 311"/>
                  <a:gd name="T101" fmla="*/ 0 h 311"/>
                  <a:gd name="T102" fmla="*/ 1 w 311"/>
                  <a:gd name="T103" fmla="*/ 0 h 311"/>
                  <a:gd name="T104" fmla="*/ 1 w 311"/>
                  <a:gd name="T105" fmla="*/ 0 h 311"/>
                  <a:gd name="T106" fmla="*/ 1 w 311"/>
                  <a:gd name="T107" fmla="*/ 0 h 311"/>
                  <a:gd name="T108" fmla="*/ 1 w 311"/>
                  <a:gd name="T109" fmla="*/ 0 h 311"/>
                  <a:gd name="T110" fmla="*/ 1 w 311"/>
                  <a:gd name="T111" fmla="*/ 0 h 311"/>
                  <a:gd name="T112" fmla="*/ 1 w 311"/>
                  <a:gd name="T113" fmla="*/ 0 h 31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11"/>
                  <a:gd name="T172" fmla="*/ 0 h 311"/>
                  <a:gd name="T173" fmla="*/ 311 w 311"/>
                  <a:gd name="T174" fmla="*/ 311 h 31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11" h="311">
                    <a:moveTo>
                      <a:pt x="155" y="311"/>
                    </a:moveTo>
                    <a:lnTo>
                      <a:pt x="170" y="310"/>
                    </a:lnTo>
                    <a:lnTo>
                      <a:pt x="186" y="308"/>
                    </a:lnTo>
                    <a:lnTo>
                      <a:pt x="200" y="304"/>
                    </a:lnTo>
                    <a:lnTo>
                      <a:pt x="215" y="299"/>
                    </a:lnTo>
                    <a:lnTo>
                      <a:pt x="229" y="293"/>
                    </a:lnTo>
                    <a:lnTo>
                      <a:pt x="242" y="285"/>
                    </a:lnTo>
                    <a:lnTo>
                      <a:pt x="254" y="275"/>
                    </a:lnTo>
                    <a:lnTo>
                      <a:pt x="266" y="265"/>
                    </a:lnTo>
                    <a:lnTo>
                      <a:pt x="276" y="253"/>
                    </a:lnTo>
                    <a:lnTo>
                      <a:pt x="285" y="242"/>
                    </a:lnTo>
                    <a:lnTo>
                      <a:pt x="292" y="228"/>
                    </a:lnTo>
                    <a:lnTo>
                      <a:pt x="299" y="215"/>
                    </a:lnTo>
                    <a:lnTo>
                      <a:pt x="304" y="200"/>
                    </a:lnTo>
                    <a:lnTo>
                      <a:pt x="307" y="187"/>
                    </a:lnTo>
                    <a:lnTo>
                      <a:pt x="310" y="171"/>
                    </a:lnTo>
                    <a:lnTo>
                      <a:pt x="311" y="156"/>
                    </a:lnTo>
                    <a:lnTo>
                      <a:pt x="310" y="141"/>
                    </a:lnTo>
                    <a:lnTo>
                      <a:pt x="307" y="125"/>
                    </a:lnTo>
                    <a:lnTo>
                      <a:pt x="304" y="111"/>
                    </a:lnTo>
                    <a:lnTo>
                      <a:pt x="299" y="96"/>
                    </a:lnTo>
                    <a:lnTo>
                      <a:pt x="292" y="82"/>
                    </a:lnTo>
                    <a:lnTo>
                      <a:pt x="285" y="69"/>
                    </a:lnTo>
                    <a:lnTo>
                      <a:pt x="276" y="57"/>
                    </a:lnTo>
                    <a:lnTo>
                      <a:pt x="266" y="45"/>
                    </a:lnTo>
                    <a:lnTo>
                      <a:pt x="254" y="35"/>
                    </a:lnTo>
                    <a:lnTo>
                      <a:pt x="242" y="26"/>
                    </a:lnTo>
                    <a:lnTo>
                      <a:pt x="229" y="19"/>
                    </a:lnTo>
                    <a:lnTo>
                      <a:pt x="215" y="12"/>
                    </a:lnTo>
                    <a:lnTo>
                      <a:pt x="200" y="7"/>
                    </a:lnTo>
                    <a:lnTo>
                      <a:pt x="186" y="4"/>
                    </a:lnTo>
                    <a:lnTo>
                      <a:pt x="170" y="1"/>
                    </a:lnTo>
                    <a:lnTo>
                      <a:pt x="155" y="0"/>
                    </a:lnTo>
                    <a:lnTo>
                      <a:pt x="124" y="4"/>
                    </a:lnTo>
                    <a:lnTo>
                      <a:pt x="95" y="13"/>
                    </a:lnTo>
                    <a:lnTo>
                      <a:pt x="69" y="27"/>
                    </a:lnTo>
                    <a:lnTo>
                      <a:pt x="46" y="45"/>
                    </a:lnTo>
                    <a:lnTo>
                      <a:pt x="26" y="68"/>
                    </a:lnTo>
                    <a:lnTo>
                      <a:pt x="12" y="95"/>
                    </a:lnTo>
                    <a:lnTo>
                      <a:pt x="3" y="125"/>
                    </a:lnTo>
                    <a:lnTo>
                      <a:pt x="0" y="156"/>
                    </a:lnTo>
                    <a:lnTo>
                      <a:pt x="1" y="171"/>
                    </a:lnTo>
                    <a:lnTo>
                      <a:pt x="3" y="187"/>
                    </a:lnTo>
                    <a:lnTo>
                      <a:pt x="7" y="200"/>
                    </a:lnTo>
                    <a:lnTo>
                      <a:pt x="11" y="215"/>
                    </a:lnTo>
                    <a:lnTo>
                      <a:pt x="18" y="228"/>
                    </a:lnTo>
                    <a:lnTo>
                      <a:pt x="26" y="242"/>
                    </a:lnTo>
                    <a:lnTo>
                      <a:pt x="35" y="253"/>
                    </a:lnTo>
                    <a:lnTo>
                      <a:pt x="46" y="265"/>
                    </a:lnTo>
                    <a:lnTo>
                      <a:pt x="57" y="275"/>
                    </a:lnTo>
                    <a:lnTo>
                      <a:pt x="69" y="285"/>
                    </a:lnTo>
                    <a:lnTo>
                      <a:pt x="83" y="293"/>
                    </a:lnTo>
                    <a:lnTo>
                      <a:pt x="95" y="299"/>
                    </a:lnTo>
                    <a:lnTo>
                      <a:pt x="110" y="304"/>
                    </a:lnTo>
                    <a:lnTo>
                      <a:pt x="124" y="308"/>
                    </a:lnTo>
                    <a:lnTo>
                      <a:pt x="140" y="310"/>
                    </a:lnTo>
                    <a:lnTo>
                      <a:pt x="155" y="3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818" name="Freeform 59"/>
              <p:cNvSpPr>
                <a:spLocks/>
              </p:cNvSpPr>
              <p:nvPr/>
            </p:nvSpPr>
            <p:spPr bwMode="auto">
              <a:xfrm>
                <a:off x="3421" y="3559"/>
                <a:ext cx="105" cy="105"/>
              </a:xfrm>
              <a:custGeom>
                <a:avLst/>
                <a:gdLst>
                  <a:gd name="T0" fmla="*/ 0 w 210"/>
                  <a:gd name="T1" fmla="*/ 1 h 209"/>
                  <a:gd name="T2" fmla="*/ 1 w 210"/>
                  <a:gd name="T3" fmla="*/ 1 h 209"/>
                  <a:gd name="T4" fmla="*/ 1 w 210"/>
                  <a:gd name="T5" fmla="*/ 1 h 209"/>
                  <a:gd name="T6" fmla="*/ 1 w 210"/>
                  <a:gd name="T7" fmla="*/ 1 h 209"/>
                  <a:gd name="T8" fmla="*/ 1 w 210"/>
                  <a:gd name="T9" fmla="*/ 1 h 209"/>
                  <a:gd name="T10" fmla="*/ 1 w 210"/>
                  <a:gd name="T11" fmla="*/ 1 h 209"/>
                  <a:gd name="T12" fmla="*/ 1 w 210"/>
                  <a:gd name="T13" fmla="*/ 1 h 209"/>
                  <a:gd name="T14" fmla="*/ 1 w 210"/>
                  <a:gd name="T15" fmla="*/ 1 h 209"/>
                  <a:gd name="T16" fmla="*/ 1 w 210"/>
                  <a:gd name="T17" fmla="*/ 1 h 209"/>
                  <a:gd name="T18" fmla="*/ 1 w 210"/>
                  <a:gd name="T19" fmla="*/ 1 h 209"/>
                  <a:gd name="T20" fmla="*/ 1 w 210"/>
                  <a:gd name="T21" fmla="*/ 1 h 209"/>
                  <a:gd name="T22" fmla="*/ 1 w 210"/>
                  <a:gd name="T23" fmla="*/ 0 h 209"/>
                  <a:gd name="T24" fmla="*/ 1 w 210"/>
                  <a:gd name="T25" fmla="*/ 0 h 209"/>
                  <a:gd name="T26" fmla="*/ 1 w 210"/>
                  <a:gd name="T27" fmla="*/ 0 h 209"/>
                  <a:gd name="T28" fmla="*/ 1 w 210"/>
                  <a:gd name="T29" fmla="*/ 1 h 209"/>
                  <a:gd name="T30" fmla="*/ 1 w 210"/>
                  <a:gd name="T31" fmla="*/ 1 h 209"/>
                  <a:gd name="T32" fmla="*/ 1 w 210"/>
                  <a:gd name="T33" fmla="*/ 1 h 209"/>
                  <a:gd name="T34" fmla="*/ 1 w 210"/>
                  <a:gd name="T35" fmla="*/ 1 h 209"/>
                  <a:gd name="T36" fmla="*/ 1 w 210"/>
                  <a:gd name="T37" fmla="*/ 1 h 209"/>
                  <a:gd name="T38" fmla="*/ 1 w 210"/>
                  <a:gd name="T39" fmla="*/ 1 h 209"/>
                  <a:gd name="T40" fmla="*/ 1 w 210"/>
                  <a:gd name="T41" fmla="*/ 1 h 209"/>
                  <a:gd name="T42" fmla="*/ 1 w 210"/>
                  <a:gd name="T43" fmla="*/ 1 h 209"/>
                  <a:gd name="T44" fmla="*/ 1 w 210"/>
                  <a:gd name="T45" fmla="*/ 1 h 209"/>
                  <a:gd name="T46" fmla="*/ 1 w 210"/>
                  <a:gd name="T47" fmla="*/ 1 h 209"/>
                  <a:gd name="T48" fmla="*/ 1 w 210"/>
                  <a:gd name="T49" fmla="*/ 1 h 209"/>
                  <a:gd name="T50" fmla="*/ 1 w 210"/>
                  <a:gd name="T51" fmla="*/ 1 h 209"/>
                  <a:gd name="T52" fmla="*/ 1 w 210"/>
                  <a:gd name="T53" fmla="*/ 1 h 209"/>
                  <a:gd name="T54" fmla="*/ 1 w 210"/>
                  <a:gd name="T55" fmla="*/ 1 h 209"/>
                  <a:gd name="T56" fmla="*/ 1 w 210"/>
                  <a:gd name="T57" fmla="*/ 1 h 209"/>
                  <a:gd name="T58" fmla="*/ 1 w 210"/>
                  <a:gd name="T59" fmla="*/ 1 h 209"/>
                  <a:gd name="T60" fmla="*/ 1 w 210"/>
                  <a:gd name="T61" fmla="*/ 1 h 209"/>
                  <a:gd name="T62" fmla="*/ 1 w 210"/>
                  <a:gd name="T63" fmla="*/ 1 h 209"/>
                  <a:gd name="T64" fmla="*/ 1 w 210"/>
                  <a:gd name="T65" fmla="*/ 1 h 209"/>
                  <a:gd name="T66" fmla="*/ 1 w 210"/>
                  <a:gd name="T67" fmla="*/ 1 h 209"/>
                  <a:gd name="T68" fmla="*/ 1 w 210"/>
                  <a:gd name="T69" fmla="*/ 1 h 209"/>
                  <a:gd name="T70" fmla="*/ 1 w 210"/>
                  <a:gd name="T71" fmla="*/ 1 h 209"/>
                  <a:gd name="T72" fmla="*/ 1 w 210"/>
                  <a:gd name="T73" fmla="*/ 1 h 209"/>
                  <a:gd name="T74" fmla="*/ 1 w 210"/>
                  <a:gd name="T75" fmla="*/ 1 h 209"/>
                  <a:gd name="T76" fmla="*/ 1 w 210"/>
                  <a:gd name="T77" fmla="*/ 1 h 209"/>
                  <a:gd name="T78" fmla="*/ 1 w 210"/>
                  <a:gd name="T79" fmla="*/ 1 h 209"/>
                  <a:gd name="T80" fmla="*/ 1 w 210"/>
                  <a:gd name="T81" fmla="*/ 1 h 209"/>
                  <a:gd name="T82" fmla="*/ 1 w 210"/>
                  <a:gd name="T83" fmla="*/ 1 h 209"/>
                  <a:gd name="T84" fmla="*/ 1 w 210"/>
                  <a:gd name="T85" fmla="*/ 1 h 209"/>
                  <a:gd name="T86" fmla="*/ 1 w 210"/>
                  <a:gd name="T87" fmla="*/ 1 h 209"/>
                  <a:gd name="T88" fmla="*/ 0 w 210"/>
                  <a:gd name="T89" fmla="*/ 1 h 20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10"/>
                  <a:gd name="T136" fmla="*/ 0 h 209"/>
                  <a:gd name="T137" fmla="*/ 210 w 210"/>
                  <a:gd name="T138" fmla="*/ 209 h 20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10" h="209">
                    <a:moveTo>
                      <a:pt x="0" y="105"/>
                    </a:moveTo>
                    <a:lnTo>
                      <a:pt x="3" y="84"/>
                    </a:lnTo>
                    <a:lnTo>
                      <a:pt x="9" y="63"/>
                    </a:lnTo>
                    <a:lnTo>
                      <a:pt x="19" y="46"/>
                    </a:lnTo>
                    <a:lnTo>
                      <a:pt x="32" y="30"/>
                    </a:lnTo>
                    <a:lnTo>
                      <a:pt x="40" y="23"/>
                    </a:lnTo>
                    <a:lnTo>
                      <a:pt x="48" y="17"/>
                    </a:lnTo>
                    <a:lnTo>
                      <a:pt x="56" y="11"/>
                    </a:lnTo>
                    <a:lnTo>
                      <a:pt x="65" y="8"/>
                    </a:lnTo>
                    <a:lnTo>
                      <a:pt x="75" y="4"/>
                    </a:lnTo>
                    <a:lnTo>
                      <a:pt x="85" y="2"/>
                    </a:lnTo>
                    <a:lnTo>
                      <a:pt x="95" y="0"/>
                    </a:lnTo>
                    <a:lnTo>
                      <a:pt x="105" y="0"/>
                    </a:lnTo>
                    <a:lnTo>
                      <a:pt x="116" y="0"/>
                    </a:lnTo>
                    <a:lnTo>
                      <a:pt x="126" y="2"/>
                    </a:lnTo>
                    <a:lnTo>
                      <a:pt x="136" y="4"/>
                    </a:lnTo>
                    <a:lnTo>
                      <a:pt x="147" y="8"/>
                    </a:lnTo>
                    <a:lnTo>
                      <a:pt x="156" y="11"/>
                    </a:lnTo>
                    <a:lnTo>
                      <a:pt x="164" y="17"/>
                    </a:lnTo>
                    <a:lnTo>
                      <a:pt x="172" y="23"/>
                    </a:lnTo>
                    <a:lnTo>
                      <a:pt x="180" y="30"/>
                    </a:lnTo>
                    <a:lnTo>
                      <a:pt x="193" y="46"/>
                    </a:lnTo>
                    <a:lnTo>
                      <a:pt x="202" y="63"/>
                    </a:lnTo>
                    <a:lnTo>
                      <a:pt x="208" y="84"/>
                    </a:lnTo>
                    <a:lnTo>
                      <a:pt x="210" y="105"/>
                    </a:lnTo>
                    <a:lnTo>
                      <a:pt x="208" y="125"/>
                    </a:lnTo>
                    <a:lnTo>
                      <a:pt x="202" y="145"/>
                    </a:lnTo>
                    <a:lnTo>
                      <a:pt x="193" y="163"/>
                    </a:lnTo>
                    <a:lnTo>
                      <a:pt x="180" y="178"/>
                    </a:lnTo>
                    <a:lnTo>
                      <a:pt x="164" y="191"/>
                    </a:lnTo>
                    <a:lnTo>
                      <a:pt x="147" y="201"/>
                    </a:lnTo>
                    <a:lnTo>
                      <a:pt x="127" y="207"/>
                    </a:lnTo>
                    <a:lnTo>
                      <a:pt x="105" y="209"/>
                    </a:lnTo>
                    <a:lnTo>
                      <a:pt x="95" y="209"/>
                    </a:lnTo>
                    <a:lnTo>
                      <a:pt x="85" y="207"/>
                    </a:lnTo>
                    <a:lnTo>
                      <a:pt x="75" y="205"/>
                    </a:lnTo>
                    <a:lnTo>
                      <a:pt x="65" y="201"/>
                    </a:lnTo>
                    <a:lnTo>
                      <a:pt x="56" y="197"/>
                    </a:lnTo>
                    <a:lnTo>
                      <a:pt x="48" y="191"/>
                    </a:lnTo>
                    <a:lnTo>
                      <a:pt x="40" y="185"/>
                    </a:lnTo>
                    <a:lnTo>
                      <a:pt x="32" y="178"/>
                    </a:lnTo>
                    <a:lnTo>
                      <a:pt x="19" y="162"/>
                    </a:lnTo>
                    <a:lnTo>
                      <a:pt x="9" y="145"/>
                    </a:lnTo>
                    <a:lnTo>
                      <a:pt x="3" y="125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EAF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819" name="Freeform 60"/>
              <p:cNvSpPr>
                <a:spLocks/>
              </p:cNvSpPr>
              <p:nvPr/>
            </p:nvSpPr>
            <p:spPr bwMode="auto">
              <a:xfrm>
                <a:off x="3988" y="3534"/>
                <a:ext cx="156" cy="155"/>
              </a:xfrm>
              <a:custGeom>
                <a:avLst/>
                <a:gdLst>
                  <a:gd name="T0" fmla="*/ 1 w 311"/>
                  <a:gd name="T1" fmla="*/ 0 h 311"/>
                  <a:gd name="T2" fmla="*/ 1 w 311"/>
                  <a:gd name="T3" fmla="*/ 0 h 311"/>
                  <a:gd name="T4" fmla="*/ 1 w 311"/>
                  <a:gd name="T5" fmla="*/ 0 h 311"/>
                  <a:gd name="T6" fmla="*/ 1 w 311"/>
                  <a:gd name="T7" fmla="*/ 0 h 311"/>
                  <a:gd name="T8" fmla="*/ 1 w 311"/>
                  <a:gd name="T9" fmla="*/ 0 h 311"/>
                  <a:gd name="T10" fmla="*/ 1 w 311"/>
                  <a:gd name="T11" fmla="*/ 0 h 311"/>
                  <a:gd name="T12" fmla="*/ 1 w 311"/>
                  <a:gd name="T13" fmla="*/ 0 h 311"/>
                  <a:gd name="T14" fmla="*/ 1 w 311"/>
                  <a:gd name="T15" fmla="*/ 0 h 311"/>
                  <a:gd name="T16" fmla="*/ 1 w 311"/>
                  <a:gd name="T17" fmla="*/ 0 h 311"/>
                  <a:gd name="T18" fmla="*/ 1 w 311"/>
                  <a:gd name="T19" fmla="*/ 0 h 311"/>
                  <a:gd name="T20" fmla="*/ 1 w 311"/>
                  <a:gd name="T21" fmla="*/ 0 h 311"/>
                  <a:gd name="T22" fmla="*/ 1 w 311"/>
                  <a:gd name="T23" fmla="*/ 0 h 311"/>
                  <a:gd name="T24" fmla="*/ 1 w 311"/>
                  <a:gd name="T25" fmla="*/ 0 h 311"/>
                  <a:gd name="T26" fmla="*/ 1 w 311"/>
                  <a:gd name="T27" fmla="*/ 0 h 311"/>
                  <a:gd name="T28" fmla="*/ 1 w 311"/>
                  <a:gd name="T29" fmla="*/ 0 h 311"/>
                  <a:gd name="T30" fmla="*/ 1 w 311"/>
                  <a:gd name="T31" fmla="*/ 0 h 311"/>
                  <a:gd name="T32" fmla="*/ 1 w 311"/>
                  <a:gd name="T33" fmla="*/ 0 h 311"/>
                  <a:gd name="T34" fmla="*/ 1 w 311"/>
                  <a:gd name="T35" fmla="*/ 0 h 311"/>
                  <a:gd name="T36" fmla="*/ 1 w 311"/>
                  <a:gd name="T37" fmla="*/ 0 h 311"/>
                  <a:gd name="T38" fmla="*/ 1 w 311"/>
                  <a:gd name="T39" fmla="*/ 0 h 311"/>
                  <a:gd name="T40" fmla="*/ 1 w 311"/>
                  <a:gd name="T41" fmla="*/ 0 h 311"/>
                  <a:gd name="T42" fmla="*/ 1 w 311"/>
                  <a:gd name="T43" fmla="*/ 0 h 311"/>
                  <a:gd name="T44" fmla="*/ 1 w 311"/>
                  <a:gd name="T45" fmla="*/ 0 h 311"/>
                  <a:gd name="T46" fmla="*/ 1 w 311"/>
                  <a:gd name="T47" fmla="*/ 0 h 311"/>
                  <a:gd name="T48" fmla="*/ 1 w 311"/>
                  <a:gd name="T49" fmla="*/ 0 h 311"/>
                  <a:gd name="T50" fmla="*/ 1 w 311"/>
                  <a:gd name="T51" fmla="*/ 0 h 311"/>
                  <a:gd name="T52" fmla="*/ 1 w 311"/>
                  <a:gd name="T53" fmla="*/ 0 h 311"/>
                  <a:gd name="T54" fmla="*/ 1 w 311"/>
                  <a:gd name="T55" fmla="*/ 0 h 311"/>
                  <a:gd name="T56" fmla="*/ 1 w 311"/>
                  <a:gd name="T57" fmla="*/ 0 h 311"/>
                  <a:gd name="T58" fmla="*/ 1 w 311"/>
                  <a:gd name="T59" fmla="*/ 0 h 311"/>
                  <a:gd name="T60" fmla="*/ 1 w 311"/>
                  <a:gd name="T61" fmla="*/ 0 h 311"/>
                  <a:gd name="T62" fmla="*/ 1 w 311"/>
                  <a:gd name="T63" fmla="*/ 0 h 311"/>
                  <a:gd name="T64" fmla="*/ 1 w 311"/>
                  <a:gd name="T65" fmla="*/ 0 h 311"/>
                  <a:gd name="T66" fmla="*/ 1 w 311"/>
                  <a:gd name="T67" fmla="*/ 0 h 311"/>
                  <a:gd name="T68" fmla="*/ 1 w 311"/>
                  <a:gd name="T69" fmla="*/ 0 h 311"/>
                  <a:gd name="T70" fmla="*/ 1 w 311"/>
                  <a:gd name="T71" fmla="*/ 0 h 311"/>
                  <a:gd name="T72" fmla="*/ 1 w 311"/>
                  <a:gd name="T73" fmla="*/ 0 h 311"/>
                  <a:gd name="T74" fmla="*/ 1 w 311"/>
                  <a:gd name="T75" fmla="*/ 0 h 311"/>
                  <a:gd name="T76" fmla="*/ 1 w 311"/>
                  <a:gd name="T77" fmla="*/ 0 h 311"/>
                  <a:gd name="T78" fmla="*/ 1 w 311"/>
                  <a:gd name="T79" fmla="*/ 0 h 311"/>
                  <a:gd name="T80" fmla="*/ 0 w 311"/>
                  <a:gd name="T81" fmla="*/ 0 h 311"/>
                  <a:gd name="T82" fmla="*/ 1 w 311"/>
                  <a:gd name="T83" fmla="*/ 0 h 311"/>
                  <a:gd name="T84" fmla="*/ 1 w 311"/>
                  <a:gd name="T85" fmla="*/ 0 h 311"/>
                  <a:gd name="T86" fmla="*/ 1 w 311"/>
                  <a:gd name="T87" fmla="*/ 0 h 311"/>
                  <a:gd name="T88" fmla="*/ 1 w 311"/>
                  <a:gd name="T89" fmla="*/ 0 h 311"/>
                  <a:gd name="T90" fmla="*/ 1 w 311"/>
                  <a:gd name="T91" fmla="*/ 0 h 311"/>
                  <a:gd name="T92" fmla="*/ 1 w 311"/>
                  <a:gd name="T93" fmla="*/ 0 h 311"/>
                  <a:gd name="T94" fmla="*/ 1 w 311"/>
                  <a:gd name="T95" fmla="*/ 0 h 311"/>
                  <a:gd name="T96" fmla="*/ 1 w 311"/>
                  <a:gd name="T97" fmla="*/ 0 h 311"/>
                  <a:gd name="T98" fmla="*/ 1 w 311"/>
                  <a:gd name="T99" fmla="*/ 0 h 311"/>
                  <a:gd name="T100" fmla="*/ 1 w 311"/>
                  <a:gd name="T101" fmla="*/ 0 h 311"/>
                  <a:gd name="T102" fmla="*/ 1 w 311"/>
                  <a:gd name="T103" fmla="*/ 0 h 311"/>
                  <a:gd name="T104" fmla="*/ 1 w 311"/>
                  <a:gd name="T105" fmla="*/ 0 h 311"/>
                  <a:gd name="T106" fmla="*/ 1 w 311"/>
                  <a:gd name="T107" fmla="*/ 0 h 311"/>
                  <a:gd name="T108" fmla="*/ 1 w 311"/>
                  <a:gd name="T109" fmla="*/ 0 h 311"/>
                  <a:gd name="T110" fmla="*/ 1 w 311"/>
                  <a:gd name="T111" fmla="*/ 0 h 311"/>
                  <a:gd name="T112" fmla="*/ 1 w 311"/>
                  <a:gd name="T113" fmla="*/ 0 h 31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11"/>
                  <a:gd name="T172" fmla="*/ 0 h 311"/>
                  <a:gd name="T173" fmla="*/ 311 w 311"/>
                  <a:gd name="T174" fmla="*/ 311 h 31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11" h="311">
                    <a:moveTo>
                      <a:pt x="156" y="311"/>
                    </a:moveTo>
                    <a:lnTo>
                      <a:pt x="171" y="310"/>
                    </a:lnTo>
                    <a:lnTo>
                      <a:pt x="187" y="308"/>
                    </a:lnTo>
                    <a:lnTo>
                      <a:pt x="201" y="304"/>
                    </a:lnTo>
                    <a:lnTo>
                      <a:pt x="216" y="299"/>
                    </a:lnTo>
                    <a:lnTo>
                      <a:pt x="228" y="293"/>
                    </a:lnTo>
                    <a:lnTo>
                      <a:pt x="242" y="285"/>
                    </a:lnTo>
                    <a:lnTo>
                      <a:pt x="254" y="275"/>
                    </a:lnTo>
                    <a:lnTo>
                      <a:pt x="265" y="265"/>
                    </a:lnTo>
                    <a:lnTo>
                      <a:pt x="276" y="253"/>
                    </a:lnTo>
                    <a:lnTo>
                      <a:pt x="285" y="242"/>
                    </a:lnTo>
                    <a:lnTo>
                      <a:pt x="293" y="228"/>
                    </a:lnTo>
                    <a:lnTo>
                      <a:pt x="300" y="215"/>
                    </a:lnTo>
                    <a:lnTo>
                      <a:pt x="305" y="200"/>
                    </a:lnTo>
                    <a:lnTo>
                      <a:pt x="308" y="187"/>
                    </a:lnTo>
                    <a:lnTo>
                      <a:pt x="310" y="171"/>
                    </a:lnTo>
                    <a:lnTo>
                      <a:pt x="311" y="156"/>
                    </a:lnTo>
                    <a:lnTo>
                      <a:pt x="310" y="141"/>
                    </a:lnTo>
                    <a:lnTo>
                      <a:pt x="308" y="125"/>
                    </a:lnTo>
                    <a:lnTo>
                      <a:pt x="305" y="111"/>
                    </a:lnTo>
                    <a:lnTo>
                      <a:pt x="300" y="96"/>
                    </a:lnTo>
                    <a:lnTo>
                      <a:pt x="293" y="82"/>
                    </a:lnTo>
                    <a:lnTo>
                      <a:pt x="285" y="69"/>
                    </a:lnTo>
                    <a:lnTo>
                      <a:pt x="276" y="57"/>
                    </a:lnTo>
                    <a:lnTo>
                      <a:pt x="265" y="45"/>
                    </a:lnTo>
                    <a:lnTo>
                      <a:pt x="254" y="35"/>
                    </a:lnTo>
                    <a:lnTo>
                      <a:pt x="242" y="26"/>
                    </a:lnTo>
                    <a:lnTo>
                      <a:pt x="228" y="19"/>
                    </a:lnTo>
                    <a:lnTo>
                      <a:pt x="216" y="12"/>
                    </a:lnTo>
                    <a:lnTo>
                      <a:pt x="201" y="7"/>
                    </a:lnTo>
                    <a:lnTo>
                      <a:pt x="187" y="4"/>
                    </a:lnTo>
                    <a:lnTo>
                      <a:pt x="171" y="1"/>
                    </a:lnTo>
                    <a:lnTo>
                      <a:pt x="156" y="0"/>
                    </a:lnTo>
                    <a:lnTo>
                      <a:pt x="125" y="4"/>
                    </a:lnTo>
                    <a:lnTo>
                      <a:pt x="96" y="13"/>
                    </a:lnTo>
                    <a:lnTo>
                      <a:pt x="69" y="27"/>
                    </a:lnTo>
                    <a:lnTo>
                      <a:pt x="46" y="45"/>
                    </a:lnTo>
                    <a:lnTo>
                      <a:pt x="27" y="68"/>
                    </a:lnTo>
                    <a:lnTo>
                      <a:pt x="13" y="95"/>
                    </a:lnTo>
                    <a:lnTo>
                      <a:pt x="4" y="125"/>
                    </a:lnTo>
                    <a:lnTo>
                      <a:pt x="0" y="156"/>
                    </a:lnTo>
                    <a:lnTo>
                      <a:pt x="1" y="171"/>
                    </a:lnTo>
                    <a:lnTo>
                      <a:pt x="4" y="187"/>
                    </a:lnTo>
                    <a:lnTo>
                      <a:pt x="7" y="200"/>
                    </a:lnTo>
                    <a:lnTo>
                      <a:pt x="12" y="215"/>
                    </a:lnTo>
                    <a:lnTo>
                      <a:pt x="19" y="228"/>
                    </a:lnTo>
                    <a:lnTo>
                      <a:pt x="27" y="242"/>
                    </a:lnTo>
                    <a:lnTo>
                      <a:pt x="36" y="253"/>
                    </a:lnTo>
                    <a:lnTo>
                      <a:pt x="46" y="265"/>
                    </a:lnTo>
                    <a:lnTo>
                      <a:pt x="58" y="275"/>
                    </a:lnTo>
                    <a:lnTo>
                      <a:pt x="69" y="285"/>
                    </a:lnTo>
                    <a:lnTo>
                      <a:pt x="83" y="293"/>
                    </a:lnTo>
                    <a:lnTo>
                      <a:pt x="96" y="299"/>
                    </a:lnTo>
                    <a:lnTo>
                      <a:pt x="111" y="304"/>
                    </a:lnTo>
                    <a:lnTo>
                      <a:pt x="125" y="308"/>
                    </a:lnTo>
                    <a:lnTo>
                      <a:pt x="141" y="310"/>
                    </a:lnTo>
                    <a:lnTo>
                      <a:pt x="156" y="3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820" name="Freeform 61"/>
              <p:cNvSpPr>
                <a:spLocks/>
              </p:cNvSpPr>
              <p:nvPr/>
            </p:nvSpPr>
            <p:spPr bwMode="auto">
              <a:xfrm>
                <a:off x="4014" y="3559"/>
                <a:ext cx="104" cy="105"/>
              </a:xfrm>
              <a:custGeom>
                <a:avLst/>
                <a:gdLst>
                  <a:gd name="T0" fmla="*/ 0 w 210"/>
                  <a:gd name="T1" fmla="*/ 1 h 209"/>
                  <a:gd name="T2" fmla="*/ 0 w 210"/>
                  <a:gd name="T3" fmla="*/ 1 h 209"/>
                  <a:gd name="T4" fmla="*/ 0 w 210"/>
                  <a:gd name="T5" fmla="*/ 1 h 209"/>
                  <a:gd name="T6" fmla="*/ 0 w 210"/>
                  <a:gd name="T7" fmla="*/ 1 h 209"/>
                  <a:gd name="T8" fmla="*/ 0 w 210"/>
                  <a:gd name="T9" fmla="*/ 1 h 209"/>
                  <a:gd name="T10" fmla="*/ 0 w 210"/>
                  <a:gd name="T11" fmla="*/ 1 h 209"/>
                  <a:gd name="T12" fmla="*/ 0 w 210"/>
                  <a:gd name="T13" fmla="*/ 1 h 209"/>
                  <a:gd name="T14" fmla="*/ 0 w 210"/>
                  <a:gd name="T15" fmla="*/ 1 h 209"/>
                  <a:gd name="T16" fmla="*/ 0 w 210"/>
                  <a:gd name="T17" fmla="*/ 1 h 209"/>
                  <a:gd name="T18" fmla="*/ 0 w 210"/>
                  <a:gd name="T19" fmla="*/ 1 h 209"/>
                  <a:gd name="T20" fmla="*/ 0 w 210"/>
                  <a:gd name="T21" fmla="*/ 1 h 209"/>
                  <a:gd name="T22" fmla="*/ 0 w 210"/>
                  <a:gd name="T23" fmla="*/ 0 h 209"/>
                  <a:gd name="T24" fmla="*/ 0 w 210"/>
                  <a:gd name="T25" fmla="*/ 0 h 209"/>
                  <a:gd name="T26" fmla="*/ 0 w 210"/>
                  <a:gd name="T27" fmla="*/ 0 h 209"/>
                  <a:gd name="T28" fmla="*/ 0 w 210"/>
                  <a:gd name="T29" fmla="*/ 1 h 209"/>
                  <a:gd name="T30" fmla="*/ 0 w 210"/>
                  <a:gd name="T31" fmla="*/ 1 h 209"/>
                  <a:gd name="T32" fmla="*/ 0 w 210"/>
                  <a:gd name="T33" fmla="*/ 1 h 209"/>
                  <a:gd name="T34" fmla="*/ 0 w 210"/>
                  <a:gd name="T35" fmla="*/ 1 h 209"/>
                  <a:gd name="T36" fmla="*/ 0 w 210"/>
                  <a:gd name="T37" fmla="*/ 1 h 209"/>
                  <a:gd name="T38" fmla="*/ 0 w 210"/>
                  <a:gd name="T39" fmla="*/ 1 h 209"/>
                  <a:gd name="T40" fmla="*/ 0 w 210"/>
                  <a:gd name="T41" fmla="*/ 1 h 209"/>
                  <a:gd name="T42" fmla="*/ 0 w 210"/>
                  <a:gd name="T43" fmla="*/ 1 h 209"/>
                  <a:gd name="T44" fmla="*/ 0 w 210"/>
                  <a:gd name="T45" fmla="*/ 1 h 209"/>
                  <a:gd name="T46" fmla="*/ 0 w 210"/>
                  <a:gd name="T47" fmla="*/ 1 h 209"/>
                  <a:gd name="T48" fmla="*/ 0 w 210"/>
                  <a:gd name="T49" fmla="*/ 1 h 209"/>
                  <a:gd name="T50" fmla="*/ 0 w 210"/>
                  <a:gd name="T51" fmla="*/ 1 h 209"/>
                  <a:gd name="T52" fmla="*/ 0 w 210"/>
                  <a:gd name="T53" fmla="*/ 1 h 209"/>
                  <a:gd name="T54" fmla="*/ 0 w 210"/>
                  <a:gd name="T55" fmla="*/ 1 h 209"/>
                  <a:gd name="T56" fmla="*/ 0 w 210"/>
                  <a:gd name="T57" fmla="*/ 1 h 209"/>
                  <a:gd name="T58" fmla="*/ 0 w 210"/>
                  <a:gd name="T59" fmla="*/ 1 h 209"/>
                  <a:gd name="T60" fmla="*/ 0 w 210"/>
                  <a:gd name="T61" fmla="*/ 1 h 209"/>
                  <a:gd name="T62" fmla="*/ 0 w 210"/>
                  <a:gd name="T63" fmla="*/ 1 h 209"/>
                  <a:gd name="T64" fmla="*/ 0 w 210"/>
                  <a:gd name="T65" fmla="*/ 1 h 209"/>
                  <a:gd name="T66" fmla="*/ 0 w 210"/>
                  <a:gd name="T67" fmla="*/ 1 h 209"/>
                  <a:gd name="T68" fmla="*/ 0 w 210"/>
                  <a:gd name="T69" fmla="*/ 1 h 209"/>
                  <a:gd name="T70" fmla="*/ 0 w 210"/>
                  <a:gd name="T71" fmla="*/ 1 h 209"/>
                  <a:gd name="T72" fmla="*/ 0 w 210"/>
                  <a:gd name="T73" fmla="*/ 1 h 209"/>
                  <a:gd name="T74" fmla="*/ 0 w 210"/>
                  <a:gd name="T75" fmla="*/ 1 h 209"/>
                  <a:gd name="T76" fmla="*/ 0 w 210"/>
                  <a:gd name="T77" fmla="*/ 1 h 209"/>
                  <a:gd name="T78" fmla="*/ 0 w 210"/>
                  <a:gd name="T79" fmla="*/ 1 h 209"/>
                  <a:gd name="T80" fmla="*/ 0 w 210"/>
                  <a:gd name="T81" fmla="*/ 1 h 209"/>
                  <a:gd name="T82" fmla="*/ 0 w 210"/>
                  <a:gd name="T83" fmla="*/ 1 h 209"/>
                  <a:gd name="T84" fmla="*/ 0 w 210"/>
                  <a:gd name="T85" fmla="*/ 1 h 209"/>
                  <a:gd name="T86" fmla="*/ 0 w 210"/>
                  <a:gd name="T87" fmla="*/ 1 h 209"/>
                  <a:gd name="T88" fmla="*/ 0 w 210"/>
                  <a:gd name="T89" fmla="*/ 1 h 20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10"/>
                  <a:gd name="T136" fmla="*/ 0 h 209"/>
                  <a:gd name="T137" fmla="*/ 210 w 210"/>
                  <a:gd name="T138" fmla="*/ 209 h 20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10" h="209">
                    <a:moveTo>
                      <a:pt x="0" y="105"/>
                    </a:moveTo>
                    <a:lnTo>
                      <a:pt x="2" y="84"/>
                    </a:lnTo>
                    <a:lnTo>
                      <a:pt x="8" y="63"/>
                    </a:lnTo>
                    <a:lnTo>
                      <a:pt x="17" y="46"/>
                    </a:lnTo>
                    <a:lnTo>
                      <a:pt x="31" y="30"/>
                    </a:lnTo>
                    <a:lnTo>
                      <a:pt x="39" y="23"/>
                    </a:lnTo>
                    <a:lnTo>
                      <a:pt x="47" y="17"/>
                    </a:lnTo>
                    <a:lnTo>
                      <a:pt x="55" y="11"/>
                    </a:lnTo>
                    <a:lnTo>
                      <a:pt x="65" y="8"/>
                    </a:lnTo>
                    <a:lnTo>
                      <a:pt x="75" y="4"/>
                    </a:lnTo>
                    <a:lnTo>
                      <a:pt x="84" y="2"/>
                    </a:lnTo>
                    <a:lnTo>
                      <a:pt x="95" y="0"/>
                    </a:lnTo>
                    <a:lnTo>
                      <a:pt x="105" y="0"/>
                    </a:lnTo>
                    <a:lnTo>
                      <a:pt x="115" y="0"/>
                    </a:lnTo>
                    <a:lnTo>
                      <a:pt x="126" y="2"/>
                    </a:lnTo>
                    <a:lnTo>
                      <a:pt x="135" y="4"/>
                    </a:lnTo>
                    <a:lnTo>
                      <a:pt x="145" y="8"/>
                    </a:lnTo>
                    <a:lnTo>
                      <a:pt x="154" y="11"/>
                    </a:lnTo>
                    <a:lnTo>
                      <a:pt x="162" y="17"/>
                    </a:lnTo>
                    <a:lnTo>
                      <a:pt x="171" y="23"/>
                    </a:lnTo>
                    <a:lnTo>
                      <a:pt x="179" y="30"/>
                    </a:lnTo>
                    <a:lnTo>
                      <a:pt x="192" y="46"/>
                    </a:lnTo>
                    <a:lnTo>
                      <a:pt x="202" y="63"/>
                    </a:lnTo>
                    <a:lnTo>
                      <a:pt x="207" y="84"/>
                    </a:lnTo>
                    <a:lnTo>
                      <a:pt x="210" y="105"/>
                    </a:lnTo>
                    <a:lnTo>
                      <a:pt x="207" y="125"/>
                    </a:lnTo>
                    <a:lnTo>
                      <a:pt x="202" y="145"/>
                    </a:lnTo>
                    <a:lnTo>
                      <a:pt x="191" y="163"/>
                    </a:lnTo>
                    <a:lnTo>
                      <a:pt x="179" y="178"/>
                    </a:lnTo>
                    <a:lnTo>
                      <a:pt x="164" y="191"/>
                    </a:lnTo>
                    <a:lnTo>
                      <a:pt x="145" y="201"/>
                    </a:lnTo>
                    <a:lnTo>
                      <a:pt x="126" y="207"/>
                    </a:lnTo>
                    <a:lnTo>
                      <a:pt x="105" y="209"/>
                    </a:lnTo>
                    <a:lnTo>
                      <a:pt x="95" y="209"/>
                    </a:lnTo>
                    <a:lnTo>
                      <a:pt x="84" y="207"/>
                    </a:lnTo>
                    <a:lnTo>
                      <a:pt x="75" y="205"/>
                    </a:lnTo>
                    <a:lnTo>
                      <a:pt x="65" y="201"/>
                    </a:lnTo>
                    <a:lnTo>
                      <a:pt x="55" y="197"/>
                    </a:lnTo>
                    <a:lnTo>
                      <a:pt x="47" y="191"/>
                    </a:lnTo>
                    <a:lnTo>
                      <a:pt x="39" y="185"/>
                    </a:lnTo>
                    <a:lnTo>
                      <a:pt x="31" y="178"/>
                    </a:lnTo>
                    <a:lnTo>
                      <a:pt x="17" y="162"/>
                    </a:lnTo>
                    <a:lnTo>
                      <a:pt x="8" y="145"/>
                    </a:lnTo>
                    <a:lnTo>
                      <a:pt x="2" y="125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EAF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821" name="Freeform 62"/>
              <p:cNvSpPr>
                <a:spLocks/>
              </p:cNvSpPr>
              <p:nvPr/>
            </p:nvSpPr>
            <p:spPr bwMode="auto">
              <a:xfrm>
                <a:off x="3850" y="3504"/>
                <a:ext cx="37" cy="64"/>
              </a:xfrm>
              <a:custGeom>
                <a:avLst/>
                <a:gdLst>
                  <a:gd name="T0" fmla="*/ 0 w 73"/>
                  <a:gd name="T1" fmla="*/ 0 h 129"/>
                  <a:gd name="T2" fmla="*/ 1 w 73"/>
                  <a:gd name="T3" fmla="*/ 0 h 129"/>
                  <a:gd name="T4" fmla="*/ 1 w 73"/>
                  <a:gd name="T5" fmla="*/ 0 h 129"/>
                  <a:gd name="T6" fmla="*/ 1 w 73"/>
                  <a:gd name="T7" fmla="*/ 0 h 129"/>
                  <a:gd name="T8" fmla="*/ 1 w 73"/>
                  <a:gd name="T9" fmla="*/ 0 h 129"/>
                  <a:gd name="T10" fmla="*/ 1 w 73"/>
                  <a:gd name="T11" fmla="*/ 0 h 129"/>
                  <a:gd name="T12" fmla="*/ 1 w 73"/>
                  <a:gd name="T13" fmla="*/ 0 h 129"/>
                  <a:gd name="T14" fmla="*/ 1 w 73"/>
                  <a:gd name="T15" fmla="*/ 0 h 129"/>
                  <a:gd name="T16" fmla="*/ 1 w 73"/>
                  <a:gd name="T17" fmla="*/ 0 h 129"/>
                  <a:gd name="T18" fmla="*/ 1 w 73"/>
                  <a:gd name="T19" fmla="*/ 0 h 129"/>
                  <a:gd name="T20" fmla="*/ 1 w 73"/>
                  <a:gd name="T21" fmla="*/ 0 h 129"/>
                  <a:gd name="T22" fmla="*/ 1 w 73"/>
                  <a:gd name="T23" fmla="*/ 0 h 129"/>
                  <a:gd name="T24" fmla="*/ 1 w 73"/>
                  <a:gd name="T25" fmla="*/ 0 h 129"/>
                  <a:gd name="T26" fmla="*/ 1 w 73"/>
                  <a:gd name="T27" fmla="*/ 0 h 129"/>
                  <a:gd name="T28" fmla="*/ 1 w 73"/>
                  <a:gd name="T29" fmla="*/ 0 h 129"/>
                  <a:gd name="T30" fmla="*/ 1 w 73"/>
                  <a:gd name="T31" fmla="*/ 0 h 129"/>
                  <a:gd name="T32" fmla="*/ 1 w 73"/>
                  <a:gd name="T33" fmla="*/ 0 h 129"/>
                  <a:gd name="T34" fmla="*/ 1 w 73"/>
                  <a:gd name="T35" fmla="*/ 0 h 129"/>
                  <a:gd name="T36" fmla="*/ 1 w 73"/>
                  <a:gd name="T37" fmla="*/ 0 h 129"/>
                  <a:gd name="T38" fmla="*/ 1 w 73"/>
                  <a:gd name="T39" fmla="*/ 0 h 129"/>
                  <a:gd name="T40" fmla="*/ 1 w 73"/>
                  <a:gd name="T41" fmla="*/ 0 h 129"/>
                  <a:gd name="T42" fmla="*/ 1 w 73"/>
                  <a:gd name="T43" fmla="*/ 0 h 129"/>
                  <a:gd name="T44" fmla="*/ 1 w 73"/>
                  <a:gd name="T45" fmla="*/ 0 h 129"/>
                  <a:gd name="T46" fmla="*/ 1 w 73"/>
                  <a:gd name="T47" fmla="*/ 0 h 129"/>
                  <a:gd name="T48" fmla="*/ 1 w 73"/>
                  <a:gd name="T49" fmla="*/ 0 h 129"/>
                  <a:gd name="T50" fmla="*/ 1 w 73"/>
                  <a:gd name="T51" fmla="*/ 0 h 129"/>
                  <a:gd name="T52" fmla="*/ 1 w 73"/>
                  <a:gd name="T53" fmla="*/ 0 h 129"/>
                  <a:gd name="T54" fmla="*/ 1 w 73"/>
                  <a:gd name="T55" fmla="*/ 0 h 129"/>
                  <a:gd name="T56" fmla="*/ 1 w 73"/>
                  <a:gd name="T57" fmla="*/ 0 h 129"/>
                  <a:gd name="T58" fmla="*/ 1 w 73"/>
                  <a:gd name="T59" fmla="*/ 0 h 129"/>
                  <a:gd name="T60" fmla="*/ 1 w 73"/>
                  <a:gd name="T61" fmla="*/ 0 h 129"/>
                  <a:gd name="T62" fmla="*/ 1 w 73"/>
                  <a:gd name="T63" fmla="*/ 0 h 129"/>
                  <a:gd name="T64" fmla="*/ 1 w 73"/>
                  <a:gd name="T65" fmla="*/ 0 h 129"/>
                  <a:gd name="T66" fmla="*/ 1 w 73"/>
                  <a:gd name="T67" fmla="*/ 0 h 129"/>
                  <a:gd name="T68" fmla="*/ 1 w 73"/>
                  <a:gd name="T69" fmla="*/ 0 h 129"/>
                  <a:gd name="T70" fmla="*/ 1 w 73"/>
                  <a:gd name="T71" fmla="*/ 0 h 129"/>
                  <a:gd name="T72" fmla="*/ 1 w 73"/>
                  <a:gd name="T73" fmla="*/ 0 h 129"/>
                  <a:gd name="T74" fmla="*/ 1 w 73"/>
                  <a:gd name="T75" fmla="*/ 0 h 129"/>
                  <a:gd name="T76" fmla="*/ 1 w 73"/>
                  <a:gd name="T77" fmla="*/ 0 h 129"/>
                  <a:gd name="T78" fmla="*/ 1 w 73"/>
                  <a:gd name="T79" fmla="*/ 0 h 129"/>
                  <a:gd name="T80" fmla="*/ 0 w 73"/>
                  <a:gd name="T81" fmla="*/ 0 h 129"/>
                  <a:gd name="T82" fmla="*/ 0 w 73"/>
                  <a:gd name="T83" fmla="*/ 0 h 12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73"/>
                  <a:gd name="T127" fmla="*/ 0 h 129"/>
                  <a:gd name="T128" fmla="*/ 73 w 73"/>
                  <a:gd name="T129" fmla="*/ 129 h 12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73" h="129">
                    <a:moveTo>
                      <a:pt x="0" y="16"/>
                    </a:moveTo>
                    <a:lnTo>
                      <a:pt x="1" y="10"/>
                    </a:lnTo>
                    <a:lnTo>
                      <a:pt x="3" y="5"/>
                    </a:lnTo>
                    <a:lnTo>
                      <a:pt x="8" y="1"/>
                    </a:lnTo>
                    <a:lnTo>
                      <a:pt x="14" y="0"/>
                    </a:lnTo>
                    <a:lnTo>
                      <a:pt x="59" y="0"/>
                    </a:lnTo>
                    <a:lnTo>
                      <a:pt x="64" y="1"/>
                    </a:lnTo>
                    <a:lnTo>
                      <a:pt x="68" y="4"/>
                    </a:lnTo>
                    <a:lnTo>
                      <a:pt x="70" y="8"/>
                    </a:lnTo>
                    <a:lnTo>
                      <a:pt x="71" y="13"/>
                    </a:lnTo>
                    <a:lnTo>
                      <a:pt x="70" y="18"/>
                    </a:lnTo>
                    <a:lnTo>
                      <a:pt x="68" y="21"/>
                    </a:lnTo>
                    <a:lnTo>
                      <a:pt x="64" y="25"/>
                    </a:lnTo>
                    <a:lnTo>
                      <a:pt x="59" y="26"/>
                    </a:lnTo>
                    <a:lnTo>
                      <a:pt x="26" y="26"/>
                    </a:lnTo>
                    <a:lnTo>
                      <a:pt x="26" y="51"/>
                    </a:lnTo>
                    <a:lnTo>
                      <a:pt x="56" y="51"/>
                    </a:lnTo>
                    <a:lnTo>
                      <a:pt x="62" y="52"/>
                    </a:lnTo>
                    <a:lnTo>
                      <a:pt x="67" y="56"/>
                    </a:lnTo>
                    <a:lnTo>
                      <a:pt x="68" y="59"/>
                    </a:lnTo>
                    <a:lnTo>
                      <a:pt x="69" y="64"/>
                    </a:lnTo>
                    <a:lnTo>
                      <a:pt x="68" y="68"/>
                    </a:lnTo>
                    <a:lnTo>
                      <a:pt x="66" y="73"/>
                    </a:lnTo>
                    <a:lnTo>
                      <a:pt x="62" y="75"/>
                    </a:lnTo>
                    <a:lnTo>
                      <a:pt x="56" y="76"/>
                    </a:lnTo>
                    <a:lnTo>
                      <a:pt x="26" y="76"/>
                    </a:lnTo>
                    <a:lnTo>
                      <a:pt x="26" y="104"/>
                    </a:lnTo>
                    <a:lnTo>
                      <a:pt x="60" y="104"/>
                    </a:lnTo>
                    <a:lnTo>
                      <a:pt x="66" y="105"/>
                    </a:lnTo>
                    <a:lnTo>
                      <a:pt x="70" y="107"/>
                    </a:lnTo>
                    <a:lnTo>
                      <a:pt x="71" y="112"/>
                    </a:lnTo>
                    <a:lnTo>
                      <a:pt x="73" y="117"/>
                    </a:lnTo>
                    <a:lnTo>
                      <a:pt x="71" y="121"/>
                    </a:lnTo>
                    <a:lnTo>
                      <a:pt x="70" y="125"/>
                    </a:lnTo>
                    <a:lnTo>
                      <a:pt x="66" y="128"/>
                    </a:lnTo>
                    <a:lnTo>
                      <a:pt x="60" y="129"/>
                    </a:lnTo>
                    <a:lnTo>
                      <a:pt x="14" y="129"/>
                    </a:lnTo>
                    <a:lnTo>
                      <a:pt x="8" y="128"/>
                    </a:lnTo>
                    <a:lnTo>
                      <a:pt x="3" y="126"/>
                    </a:lnTo>
                    <a:lnTo>
                      <a:pt x="1" y="121"/>
                    </a:lnTo>
                    <a:lnTo>
                      <a:pt x="0" y="115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12" name="Group 345"/>
            <p:cNvGrpSpPr>
              <a:grpSpLocks noChangeAspect="1"/>
            </p:cNvGrpSpPr>
            <p:nvPr/>
          </p:nvGrpSpPr>
          <p:grpSpPr bwMode="auto">
            <a:xfrm>
              <a:off x="5840728" y="1780189"/>
              <a:ext cx="571497" cy="280010"/>
              <a:chOff x="3141" y="3015"/>
              <a:chExt cx="925" cy="455"/>
            </a:xfrm>
          </p:grpSpPr>
          <p:sp>
            <p:nvSpPr>
              <p:cNvPr id="741" name="Freeform 349"/>
              <p:cNvSpPr>
                <a:spLocks/>
              </p:cNvSpPr>
              <p:nvPr/>
            </p:nvSpPr>
            <p:spPr bwMode="auto">
              <a:xfrm>
                <a:off x="3141" y="3015"/>
                <a:ext cx="925" cy="455"/>
              </a:xfrm>
              <a:custGeom>
                <a:avLst/>
                <a:gdLst>
                  <a:gd name="T0" fmla="*/ 0 w 1851"/>
                  <a:gd name="T1" fmla="*/ 0 h 911"/>
                  <a:gd name="T2" fmla="*/ 0 w 1851"/>
                  <a:gd name="T3" fmla="*/ 0 h 911"/>
                  <a:gd name="T4" fmla="*/ 0 w 1851"/>
                  <a:gd name="T5" fmla="*/ 0 h 911"/>
                  <a:gd name="T6" fmla="*/ 0 w 1851"/>
                  <a:gd name="T7" fmla="*/ 0 h 911"/>
                  <a:gd name="T8" fmla="*/ 0 w 1851"/>
                  <a:gd name="T9" fmla="*/ 0 h 911"/>
                  <a:gd name="T10" fmla="*/ 0 w 1851"/>
                  <a:gd name="T11" fmla="*/ 0 h 911"/>
                  <a:gd name="T12" fmla="*/ 0 w 1851"/>
                  <a:gd name="T13" fmla="*/ 0 h 911"/>
                  <a:gd name="T14" fmla="*/ 0 w 1851"/>
                  <a:gd name="T15" fmla="*/ 0 h 911"/>
                  <a:gd name="T16" fmla="*/ 0 w 1851"/>
                  <a:gd name="T17" fmla="*/ 0 h 911"/>
                  <a:gd name="T18" fmla="*/ 0 w 1851"/>
                  <a:gd name="T19" fmla="*/ 0 h 911"/>
                  <a:gd name="T20" fmla="*/ 0 w 1851"/>
                  <a:gd name="T21" fmla="*/ 0 h 911"/>
                  <a:gd name="T22" fmla="*/ 0 w 1851"/>
                  <a:gd name="T23" fmla="*/ 0 h 911"/>
                  <a:gd name="T24" fmla="*/ 0 w 1851"/>
                  <a:gd name="T25" fmla="*/ 0 h 911"/>
                  <a:gd name="T26" fmla="*/ 0 w 1851"/>
                  <a:gd name="T27" fmla="*/ 0 h 911"/>
                  <a:gd name="T28" fmla="*/ 0 w 1851"/>
                  <a:gd name="T29" fmla="*/ 0 h 911"/>
                  <a:gd name="T30" fmla="*/ 0 w 1851"/>
                  <a:gd name="T31" fmla="*/ 0 h 911"/>
                  <a:gd name="T32" fmla="*/ 0 w 1851"/>
                  <a:gd name="T33" fmla="*/ 0 h 911"/>
                  <a:gd name="T34" fmla="*/ 0 w 1851"/>
                  <a:gd name="T35" fmla="*/ 0 h 911"/>
                  <a:gd name="T36" fmla="*/ 0 w 1851"/>
                  <a:gd name="T37" fmla="*/ 0 h 911"/>
                  <a:gd name="T38" fmla="*/ 0 w 1851"/>
                  <a:gd name="T39" fmla="*/ 0 h 911"/>
                  <a:gd name="T40" fmla="*/ 0 w 1851"/>
                  <a:gd name="T41" fmla="*/ 0 h 911"/>
                  <a:gd name="T42" fmla="*/ 0 w 1851"/>
                  <a:gd name="T43" fmla="*/ 0 h 911"/>
                  <a:gd name="T44" fmla="*/ 0 w 1851"/>
                  <a:gd name="T45" fmla="*/ 0 h 911"/>
                  <a:gd name="T46" fmla="*/ 0 w 1851"/>
                  <a:gd name="T47" fmla="*/ 0 h 911"/>
                  <a:gd name="T48" fmla="*/ 0 w 1851"/>
                  <a:gd name="T49" fmla="*/ 0 h 911"/>
                  <a:gd name="T50" fmla="*/ 0 w 1851"/>
                  <a:gd name="T51" fmla="*/ 0 h 911"/>
                  <a:gd name="T52" fmla="*/ 0 w 1851"/>
                  <a:gd name="T53" fmla="*/ 0 h 911"/>
                  <a:gd name="T54" fmla="*/ 0 w 1851"/>
                  <a:gd name="T55" fmla="*/ 0 h 911"/>
                  <a:gd name="T56" fmla="*/ 0 w 1851"/>
                  <a:gd name="T57" fmla="*/ 0 h 911"/>
                  <a:gd name="T58" fmla="*/ 0 w 1851"/>
                  <a:gd name="T59" fmla="*/ 0 h 911"/>
                  <a:gd name="T60" fmla="*/ 0 w 1851"/>
                  <a:gd name="T61" fmla="*/ 0 h 911"/>
                  <a:gd name="T62" fmla="*/ 0 w 1851"/>
                  <a:gd name="T63" fmla="*/ 0 h 911"/>
                  <a:gd name="T64" fmla="*/ 0 w 1851"/>
                  <a:gd name="T65" fmla="*/ 0 h 911"/>
                  <a:gd name="T66" fmla="*/ 0 w 1851"/>
                  <a:gd name="T67" fmla="*/ 0 h 91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51"/>
                  <a:gd name="T103" fmla="*/ 0 h 911"/>
                  <a:gd name="T104" fmla="*/ 1851 w 1851"/>
                  <a:gd name="T105" fmla="*/ 911 h 91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51" h="911">
                    <a:moveTo>
                      <a:pt x="1778" y="90"/>
                    </a:moveTo>
                    <a:lnTo>
                      <a:pt x="1816" y="183"/>
                    </a:lnTo>
                    <a:lnTo>
                      <a:pt x="1785" y="228"/>
                    </a:lnTo>
                    <a:lnTo>
                      <a:pt x="1806" y="396"/>
                    </a:lnTo>
                    <a:lnTo>
                      <a:pt x="1851" y="431"/>
                    </a:lnTo>
                    <a:lnTo>
                      <a:pt x="1809" y="638"/>
                    </a:lnTo>
                    <a:lnTo>
                      <a:pt x="1827" y="676"/>
                    </a:lnTo>
                    <a:lnTo>
                      <a:pt x="1785" y="790"/>
                    </a:lnTo>
                    <a:lnTo>
                      <a:pt x="1651" y="797"/>
                    </a:lnTo>
                    <a:lnTo>
                      <a:pt x="1599" y="763"/>
                    </a:lnTo>
                    <a:lnTo>
                      <a:pt x="1575" y="769"/>
                    </a:lnTo>
                    <a:lnTo>
                      <a:pt x="1516" y="863"/>
                    </a:lnTo>
                    <a:lnTo>
                      <a:pt x="1450" y="904"/>
                    </a:lnTo>
                    <a:lnTo>
                      <a:pt x="1340" y="911"/>
                    </a:lnTo>
                    <a:lnTo>
                      <a:pt x="1246" y="863"/>
                    </a:lnTo>
                    <a:lnTo>
                      <a:pt x="1219" y="780"/>
                    </a:lnTo>
                    <a:lnTo>
                      <a:pt x="1219" y="763"/>
                    </a:lnTo>
                    <a:lnTo>
                      <a:pt x="618" y="756"/>
                    </a:lnTo>
                    <a:lnTo>
                      <a:pt x="601" y="797"/>
                    </a:lnTo>
                    <a:lnTo>
                      <a:pt x="567" y="852"/>
                    </a:lnTo>
                    <a:lnTo>
                      <a:pt x="487" y="901"/>
                    </a:lnTo>
                    <a:lnTo>
                      <a:pt x="383" y="904"/>
                    </a:lnTo>
                    <a:lnTo>
                      <a:pt x="297" y="849"/>
                    </a:lnTo>
                    <a:lnTo>
                      <a:pt x="266" y="756"/>
                    </a:lnTo>
                    <a:lnTo>
                      <a:pt x="0" y="752"/>
                    </a:lnTo>
                    <a:lnTo>
                      <a:pt x="104" y="97"/>
                    </a:lnTo>
                    <a:lnTo>
                      <a:pt x="1315" y="87"/>
                    </a:lnTo>
                    <a:lnTo>
                      <a:pt x="1350" y="107"/>
                    </a:lnTo>
                    <a:lnTo>
                      <a:pt x="1378" y="83"/>
                    </a:lnTo>
                    <a:lnTo>
                      <a:pt x="1485" y="80"/>
                    </a:lnTo>
                    <a:lnTo>
                      <a:pt x="1561" y="0"/>
                    </a:lnTo>
                    <a:lnTo>
                      <a:pt x="1664" y="11"/>
                    </a:lnTo>
                    <a:lnTo>
                      <a:pt x="1678" y="87"/>
                    </a:lnTo>
                    <a:lnTo>
                      <a:pt x="1778" y="9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42" name="Freeform 351"/>
              <p:cNvSpPr>
                <a:spLocks/>
              </p:cNvSpPr>
              <p:nvPr/>
            </p:nvSpPr>
            <p:spPr bwMode="auto">
              <a:xfrm>
                <a:off x="3167" y="3039"/>
                <a:ext cx="876" cy="411"/>
              </a:xfrm>
              <a:custGeom>
                <a:avLst/>
                <a:gdLst>
                  <a:gd name="T0" fmla="*/ 1 w 1751"/>
                  <a:gd name="T1" fmla="*/ 0 h 823"/>
                  <a:gd name="T2" fmla="*/ 1 w 1751"/>
                  <a:gd name="T3" fmla="*/ 0 h 823"/>
                  <a:gd name="T4" fmla="*/ 1 w 1751"/>
                  <a:gd name="T5" fmla="*/ 0 h 823"/>
                  <a:gd name="T6" fmla="*/ 1 w 1751"/>
                  <a:gd name="T7" fmla="*/ 0 h 823"/>
                  <a:gd name="T8" fmla="*/ 1 w 1751"/>
                  <a:gd name="T9" fmla="*/ 0 h 823"/>
                  <a:gd name="T10" fmla="*/ 1 w 1751"/>
                  <a:gd name="T11" fmla="*/ 0 h 823"/>
                  <a:gd name="T12" fmla="*/ 1 w 1751"/>
                  <a:gd name="T13" fmla="*/ 0 h 823"/>
                  <a:gd name="T14" fmla="*/ 1 w 1751"/>
                  <a:gd name="T15" fmla="*/ 0 h 823"/>
                  <a:gd name="T16" fmla="*/ 1 w 1751"/>
                  <a:gd name="T17" fmla="*/ 0 h 823"/>
                  <a:gd name="T18" fmla="*/ 1 w 1751"/>
                  <a:gd name="T19" fmla="*/ 0 h 823"/>
                  <a:gd name="T20" fmla="*/ 1 w 1751"/>
                  <a:gd name="T21" fmla="*/ 0 h 823"/>
                  <a:gd name="T22" fmla="*/ 1 w 1751"/>
                  <a:gd name="T23" fmla="*/ 0 h 823"/>
                  <a:gd name="T24" fmla="*/ 1 w 1751"/>
                  <a:gd name="T25" fmla="*/ 0 h 823"/>
                  <a:gd name="T26" fmla="*/ 1 w 1751"/>
                  <a:gd name="T27" fmla="*/ 0 h 823"/>
                  <a:gd name="T28" fmla="*/ 1 w 1751"/>
                  <a:gd name="T29" fmla="*/ 0 h 823"/>
                  <a:gd name="T30" fmla="*/ 1 w 1751"/>
                  <a:gd name="T31" fmla="*/ 0 h 823"/>
                  <a:gd name="T32" fmla="*/ 1 w 1751"/>
                  <a:gd name="T33" fmla="*/ 0 h 823"/>
                  <a:gd name="T34" fmla="*/ 1 w 1751"/>
                  <a:gd name="T35" fmla="*/ 0 h 823"/>
                  <a:gd name="T36" fmla="*/ 1 w 1751"/>
                  <a:gd name="T37" fmla="*/ 0 h 823"/>
                  <a:gd name="T38" fmla="*/ 0 w 1751"/>
                  <a:gd name="T39" fmla="*/ 0 h 823"/>
                  <a:gd name="T40" fmla="*/ 1 w 1751"/>
                  <a:gd name="T41" fmla="*/ 0 h 823"/>
                  <a:gd name="T42" fmla="*/ 1 w 1751"/>
                  <a:gd name="T43" fmla="*/ 0 h 823"/>
                  <a:gd name="T44" fmla="*/ 1 w 1751"/>
                  <a:gd name="T45" fmla="*/ 0 h 823"/>
                  <a:gd name="T46" fmla="*/ 1 w 1751"/>
                  <a:gd name="T47" fmla="*/ 0 h 823"/>
                  <a:gd name="T48" fmla="*/ 1 w 1751"/>
                  <a:gd name="T49" fmla="*/ 0 h 823"/>
                  <a:gd name="T50" fmla="*/ 1 w 1751"/>
                  <a:gd name="T51" fmla="*/ 0 h 823"/>
                  <a:gd name="T52" fmla="*/ 1 w 1751"/>
                  <a:gd name="T53" fmla="*/ 0 h 823"/>
                  <a:gd name="T54" fmla="*/ 1 w 1751"/>
                  <a:gd name="T55" fmla="*/ 0 h 823"/>
                  <a:gd name="T56" fmla="*/ 1 w 1751"/>
                  <a:gd name="T57" fmla="*/ 0 h 823"/>
                  <a:gd name="T58" fmla="*/ 1 w 1751"/>
                  <a:gd name="T59" fmla="*/ 0 h 823"/>
                  <a:gd name="T60" fmla="*/ 1 w 1751"/>
                  <a:gd name="T61" fmla="*/ 0 h 823"/>
                  <a:gd name="T62" fmla="*/ 1 w 1751"/>
                  <a:gd name="T63" fmla="*/ 0 h 823"/>
                  <a:gd name="T64" fmla="*/ 1 w 1751"/>
                  <a:gd name="T65" fmla="*/ 0 h 823"/>
                  <a:gd name="T66" fmla="*/ 1 w 1751"/>
                  <a:gd name="T67" fmla="*/ 0 h 823"/>
                  <a:gd name="T68" fmla="*/ 1 w 1751"/>
                  <a:gd name="T69" fmla="*/ 0 h 823"/>
                  <a:gd name="T70" fmla="*/ 1 w 1751"/>
                  <a:gd name="T71" fmla="*/ 0 h 823"/>
                  <a:gd name="T72" fmla="*/ 1 w 1751"/>
                  <a:gd name="T73" fmla="*/ 0 h 8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51"/>
                  <a:gd name="T112" fmla="*/ 0 h 823"/>
                  <a:gd name="T113" fmla="*/ 1751 w 1751"/>
                  <a:gd name="T114" fmla="*/ 823 h 8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51" h="823">
                    <a:moveTo>
                      <a:pt x="1555" y="682"/>
                    </a:moveTo>
                    <a:lnTo>
                      <a:pt x="1574" y="699"/>
                    </a:lnTo>
                    <a:lnTo>
                      <a:pt x="1609" y="710"/>
                    </a:lnTo>
                    <a:lnTo>
                      <a:pt x="1708" y="704"/>
                    </a:lnTo>
                    <a:lnTo>
                      <a:pt x="1731" y="619"/>
                    </a:lnTo>
                    <a:lnTo>
                      <a:pt x="1716" y="602"/>
                    </a:lnTo>
                    <a:lnTo>
                      <a:pt x="1751" y="399"/>
                    </a:lnTo>
                    <a:lnTo>
                      <a:pt x="1723" y="380"/>
                    </a:lnTo>
                    <a:lnTo>
                      <a:pt x="1697" y="144"/>
                    </a:lnTo>
                    <a:lnTo>
                      <a:pt x="1715" y="133"/>
                    </a:lnTo>
                    <a:lnTo>
                      <a:pt x="1694" y="79"/>
                    </a:lnTo>
                    <a:lnTo>
                      <a:pt x="1584" y="73"/>
                    </a:lnTo>
                    <a:lnTo>
                      <a:pt x="1572" y="0"/>
                    </a:lnTo>
                    <a:lnTo>
                      <a:pt x="1504" y="0"/>
                    </a:lnTo>
                    <a:lnTo>
                      <a:pt x="1469" y="73"/>
                    </a:lnTo>
                    <a:lnTo>
                      <a:pt x="1346" y="73"/>
                    </a:lnTo>
                    <a:lnTo>
                      <a:pt x="1290" y="108"/>
                    </a:lnTo>
                    <a:lnTo>
                      <a:pt x="1274" y="83"/>
                    </a:lnTo>
                    <a:lnTo>
                      <a:pt x="86" y="81"/>
                    </a:lnTo>
                    <a:lnTo>
                      <a:pt x="0" y="664"/>
                    </a:lnTo>
                    <a:lnTo>
                      <a:pt x="258" y="666"/>
                    </a:lnTo>
                    <a:lnTo>
                      <a:pt x="252" y="705"/>
                    </a:lnTo>
                    <a:lnTo>
                      <a:pt x="273" y="776"/>
                    </a:lnTo>
                    <a:lnTo>
                      <a:pt x="341" y="821"/>
                    </a:lnTo>
                    <a:lnTo>
                      <a:pt x="419" y="821"/>
                    </a:lnTo>
                    <a:lnTo>
                      <a:pt x="489" y="779"/>
                    </a:lnTo>
                    <a:lnTo>
                      <a:pt x="522" y="723"/>
                    </a:lnTo>
                    <a:lnTo>
                      <a:pt x="533" y="671"/>
                    </a:lnTo>
                    <a:lnTo>
                      <a:pt x="1202" y="671"/>
                    </a:lnTo>
                    <a:lnTo>
                      <a:pt x="1202" y="720"/>
                    </a:lnTo>
                    <a:lnTo>
                      <a:pt x="1230" y="784"/>
                    </a:lnTo>
                    <a:lnTo>
                      <a:pt x="1292" y="823"/>
                    </a:lnTo>
                    <a:lnTo>
                      <a:pt x="1379" y="819"/>
                    </a:lnTo>
                    <a:lnTo>
                      <a:pt x="1439" y="777"/>
                    </a:lnTo>
                    <a:lnTo>
                      <a:pt x="1474" y="720"/>
                    </a:lnTo>
                    <a:lnTo>
                      <a:pt x="1487" y="682"/>
                    </a:lnTo>
                    <a:lnTo>
                      <a:pt x="1555" y="6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43" name="Freeform 352"/>
              <p:cNvSpPr>
                <a:spLocks/>
              </p:cNvSpPr>
              <p:nvPr/>
            </p:nvSpPr>
            <p:spPr bwMode="auto">
              <a:xfrm>
                <a:off x="3334" y="3358"/>
                <a:ext cx="57" cy="56"/>
              </a:xfrm>
              <a:custGeom>
                <a:avLst/>
                <a:gdLst>
                  <a:gd name="T0" fmla="*/ 1 w 114"/>
                  <a:gd name="T1" fmla="*/ 1 h 111"/>
                  <a:gd name="T2" fmla="*/ 0 w 114"/>
                  <a:gd name="T3" fmla="*/ 1 h 111"/>
                  <a:gd name="T4" fmla="*/ 1 w 114"/>
                  <a:gd name="T5" fmla="*/ 1 h 111"/>
                  <a:gd name="T6" fmla="*/ 1 w 114"/>
                  <a:gd name="T7" fmla="*/ 1 h 111"/>
                  <a:gd name="T8" fmla="*/ 1 w 114"/>
                  <a:gd name="T9" fmla="*/ 1 h 111"/>
                  <a:gd name="T10" fmla="*/ 1 w 114"/>
                  <a:gd name="T11" fmla="*/ 1 h 111"/>
                  <a:gd name="T12" fmla="*/ 1 w 114"/>
                  <a:gd name="T13" fmla="*/ 1 h 111"/>
                  <a:gd name="T14" fmla="*/ 1 w 114"/>
                  <a:gd name="T15" fmla="*/ 1 h 111"/>
                  <a:gd name="T16" fmla="*/ 1 w 114"/>
                  <a:gd name="T17" fmla="*/ 1 h 111"/>
                  <a:gd name="T18" fmla="*/ 1 w 114"/>
                  <a:gd name="T19" fmla="*/ 0 h 111"/>
                  <a:gd name="T20" fmla="*/ 1 w 114"/>
                  <a:gd name="T21" fmla="*/ 1 h 1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4"/>
                  <a:gd name="T34" fmla="*/ 0 h 111"/>
                  <a:gd name="T35" fmla="*/ 114 w 114"/>
                  <a:gd name="T36" fmla="*/ 111 h 1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4" h="111">
                    <a:moveTo>
                      <a:pt x="18" y="10"/>
                    </a:moveTo>
                    <a:lnTo>
                      <a:pt x="0" y="41"/>
                    </a:lnTo>
                    <a:lnTo>
                      <a:pt x="3" y="87"/>
                    </a:lnTo>
                    <a:lnTo>
                      <a:pt x="38" y="111"/>
                    </a:lnTo>
                    <a:lnTo>
                      <a:pt x="89" y="108"/>
                    </a:lnTo>
                    <a:lnTo>
                      <a:pt x="114" y="77"/>
                    </a:lnTo>
                    <a:lnTo>
                      <a:pt x="72" y="80"/>
                    </a:lnTo>
                    <a:lnTo>
                      <a:pt x="41" y="60"/>
                    </a:lnTo>
                    <a:lnTo>
                      <a:pt x="47" y="20"/>
                    </a:lnTo>
                    <a:lnTo>
                      <a:pt x="61" y="0"/>
                    </a:lnTo>
                    <a:lnTo>
                      <a:pt x="18" y="10"/>
                    </a:lnTo>
                    <a:close/>
                  </a:path>
                </a:pathLst>
              </a:custGeom>
              <a:solidFill>
                <a:srgbClr val="30D8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44" name="Freeform 353"/>
              <p:cNvSpPr>
                <a:spLocks/>
              </p:cNvSpPr>
              <p:nvPr/>
            </p:nvSpPr>
            <p:spPr bwMode="auto">
              <a:xfrm>
                <a:off x="3811" y="3357"/>
                <a:ext cx="57" cy="57"/>
              </a:xfrm>
              <a:custGeom>
                <a:avLst/>
                <a:gdLst>
                  <a:gd name="T0" fmla="*/ 1 w 114"/>
                  <a:gd name="T1" fmla="*/ 1 h 113"/>
                  <a:gd name="T2" fmla="*/ 0 w 114"/>
                  <a:gd name="T3" fmla="*/ 1 h 113"/>
                  <a:gd name="T4" fmla="*/ 1 w 114"/>
                  <a:gd name="T5" fmla="*/ 1 h 113"/>
                  <a:gd name="T6" fmla="*/ 1 w 114"/>
                  <a:gd name="T7" fmla="*/ 1 h 113"/>
                  <a:gd name="T8" fmla="*/ 1 w 114"/>
                  <a:gd name="T9" fmla="*/ 1 h 113"/>
                  <a:gd name="T10" fmla="*/ 1 w 114"/>
                  <a:gd name="T11" fmla="*/ 1 h 113"/>
                  <a:gd name="T12" fmla="*/ 1 w 114"/>
                  <a:gd name="T13" fmla="*/ 1 h 113"/>
                  <a:gd name="T14" fmla="*/ 1 w 114"/>
                  <a:gd name="T15" fmla="*/ 1 h 113"/>
                  <a:gd name="T16" fmla="*/ 1 w 114"/>
                  <a:gd name="T17" fmla="*/ 1 h 113"/>
                  <a:gd name="T18" fmla="*/ 1 w 114"/>
                  <a:gd name="T19" fmla="*/ 0 h 113"/>
                  <a:gd name="T20" fmla="*/ 1 w 114"/>
                  <a:gd name="T21" fmla="*/ 1 h 1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4"/>
                  <a:gd name="T34" fmla="*/ 0 h 113"/>
                  <a:gd name="T35" fmla="*/ 114 w 114"/>
                  <a:gd name="T36" fmla="*/ 113 h 11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4" h="113">
                    <a:moveTo>
                      <a:pt x="18" y="11"/>
                    </a:moveTo>
                    <a:lnTo>
                      <a:pt x="0" y="43"/>
                    </a:lnTo>
                    <a:lnTo>
                      <a:pt x="3" y="88"/>
                    </a:lnTo>
                    <a:lnTo>
                      <a:pt x="36" y="113"/>
                    </a:lnTo>
                    <a:lnTo>
                      <a:pt x="88" y="110"/>
                    </a:lnTo>
                    <a:lnTo>
                      <a:pt x="114" y="78"/>
                    </a:lnTo>
                    <a:lnTo>
                      <a:pt x="72" y="81"/>
                    </a:lnTo>
                    <a:lnTo>
                      <a:pt x="41" y="60"/>
                    </a:lnTo>
                    <a:lnTo>
                      <a:pt x="47" y="21"/>
                    </a:lnTo>
                    <a:lnTo>
                      <a:pt x="61" y="0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30D8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45" name="Freeform 354"/>
              <p:cNvSpPr>
                <a:spLocks/>
              </p:cNvSpPr>
              <p:nvPr/>
            </p:nvSpPr>
            <p:spPr bwMode="auto">
              <a:xfrm>
                <a:off x="3927" y="3053"/>
                <a:ext cx="20" cy="26"/>
              </a:xfrm>
              <a:custGeom>
                <a:avLst/>
                <a:gdLst>
                  <a:gd name="T0" fmla="*/ 0 w 41"/>
                  <a:gd name="T1" fmla="*/ 0 h 53"/>
                  <a:gd name="T2" fmla="*/ 0 w 41"/>
                  <a:gd name="T3" fmla="*/ 0 h 53"/>
                  <a:gd name="T4" fmla="*/ 0 w 41"/>
                  <a:gd name="T5" fmla="*/ 0 h 53"/>
                  <a:gd name="T6" fmla="*/ 0 w 41"/>
                  <a:gd name="T7" fmla="*/ 0 h 53"/>
                  <a:gd name="T8" fmla="*/ 0 w 41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53"/>
                  <a:gd name="T17" fmla="*/ 41 w 41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53">
                    <a:moveTo>
                      <a:pt x="41" y="50"/>
                    </a:moveTo>
                    <a:lnTo>
                      <a:pt x="28" y="2"/>
                    </a:lnTo>
                    <a:lnTo>
                      <a:pt x="0" y="0"/>
                    </a:lnTo>
                    <a:lnTo>
                      <a:pt x="20" y="53"/>
                    </a:lnTo>
                    <a:lnTo>
                      <a:pt x="41" y="50"/>
                    </a:lnTo>
                    <a:close/>
                  </a:path>
                </a:pathLst>
              </a:custGeom>
              <a:solidFill>
                <a:srgbClr val="FC0A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46" name="Freeform 355"/>
              <p:cNvSpPr>
                <a:spLocks/>
              </p:cNvSpPr>
              <p:nvPr/>
            </p:nvSpPr>
            <p:spPr bwMode="auto">
              <a:xfrm>
                <a:off x="3917" y="3065"/>
                <a:ext cx="6" cy="14"/>
              </a:xfrm>
              <a:custGeom>
                <a:avLst/>
                <a:gdLst>
                  <a:gd name="T0" fmla="*/ 0 w 13"/>
                  <a:gd name="T1" fmla="*/ 0 h 27"/>
                  <a:gd name="T2" fmla="*/ 0 w 13"/>
                  <a:gd name="T3" fmla="*/ 1 h 27"/>
                  <a:gd name="T4" fmla="*/ 0 w 13"/>
                  <a:gd name="T5" fmla="*/ 1 h 27"/>
                  <a:gd name="T6" fmla="*/ 0 w 13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7"/>
                  <a:gd name="T14" fmla="*/ 13 w 13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7">
                    <a:moveTo>
                      <a:pt x="7" y="0"/>
                    </a:moveTo>
                    <a:lnTo>
                      <a:pt x="0" y="27"/>
                    </a:lnTo>
                    <a:lnTo>
                      <a:pt x="13" y="2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C0A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47" name="Freeform 356"/>
              <p:cNvSpPr>
                <a:spLocks/>
              </p:cNvSpPr>
              <p:nvPr/>
            </p:nvSpPr>
            <p:spPr bwMode="auto">
              <a:xfrm>
                <a:off x="3966" y="3351"/>
                <a:ext cx="50" cy="29"/>
              </a:xfrm>
              <a:custGeom>
                <a:avLst/>
                <a:gdLst>
                  <a:gd name="T0" fmla="*/ 0 w 101"/>
                  <a:gd name="T1" fmla="*/ 1 h 57"/>
                  <a:gd name="T2" fmla="*/ 0 w 101"/>
                  <a:gd name="T3" fmla="*/ 1 h 57"/>
                  <a:gd name="T4" fmla="*/ 0 w 101"/>
                  <a:gd name="T5" fmla="*/ 1 h 57"/>
                  <a:gd name="T6" fmla="*/ 0 w 101"/>
                  <a:gd name="T7" fmla="*/ 1 h 57"/>
                  <a:gd name="T8" fmla="*/ 0 w 101"/>
                  <a:gd name="T9" fmla="*/ 1 h 57"/>
                  <a:gd name="T10" fmla="*/ 0 w 101"/>
                  <a:gd name="T11" fmla="*/ 0 h 57"/>
                  <a:gd name="T12" fmla="*/ 0 w 101"/>
                  <a:gd name="T13" fmla="*/ 1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57"/>
                  <a:gd name="T23" fmla="*/ 101 w 101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57">
                    <a:moveTo>
                      <a:pt x="5" y="7"/>
                    </a:moveTo>
                    <a:lnTo>
                      <a:pt x="0" y="38"/>
                    </a:lnTo>
                    <a:lnTo>
                      <a:pt x="41" y="57"/>
                    </a:lnTo>
                    <a:lnTo>
                      <a:pt x="93" y="49"/>
                    </a:lnTo>
                    <a:lnTo>
                      <a:pt x="101" y="10"/>
                    </a:lnTo>
                    <a:lnTo>
                      <a:pt x="46" y="0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8EF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48" name="Freeform 357"/>
              <p:cNvSpPr>
                <a:spLocks/>
              </p:cNvSpPr>
              <p:nvPr/>
            </p:nvSpPr>
            <p:spPr bwMode="auto">
              <a:xfrm>
                <a:off x="3220" y="3095"/>
                <a:ext cx="805" cy="264"/>
              </a:xfrm>
              <a:custGeom>
                <a:avLst/>
                <a:gdLst>
                  <a:gd name="T0" fmla="*/ 1 w 1610"/>
                  <a:gd name="T1" fmla="*/ 0 h 529"/>
                  <a:gd name="T2" fmla="*/ 1 w 1610"/>
                  <a:gd name="T3" fmla="*/ 0 h 529"/>
                  <a:gd name="T4" fmla="*/ 1 w 1610"/>
                  <a:gd name="T5" fmla="*/ 0 h 529"/>
                  <a:gd name="T6" fmla="*/ 1 w 1610"/>
                  <a:gd name="T7" fmla="*/ 0 h 529"/>
                  <a:gd name="T8" fmla="*/ 1 w 1610"/>
                  <a:gd name="T9" fmla="*/ 0 h 529"/>
                  <a:gd name="T10" fmla="*/ 1 w 1610"/>
                  <a:gd name="T11" fmla="*/ 0 h 529"/>
                  <a:gd name="T12" fmla="*/ 1 w 1610"/>
                  <a:gd name="T13" fmla="*/ 0 h 529"/>
                  <a:gd name="T14" fmla="*/ 1 w 1610"/>
                  <a:gd name="T15" fmla="*/ 0 h 529"/>
                  <a:gd name="T16" fmla="*/ 0 w 1610"/>
                  <a:gd name="T17" fmla="*/ 0 h 529"/>
                  <a:gd name="T18" fmla="*/ 1 w 1610"/>
                  <a:gd name="T19" fmla="*/ 0 h 529"/>
                  <a:gd name="T20" fmla="*/ 1 w 1610"/>
                  <a:gd name="T21" fmla="*/ 0 h 529"/>
                  <a:gd name="T22" fmla="*/ 1 w 1610"/>
                  <a:gd name="T23" fmla="*/ 0 h 529"/>
                  <a:gd name="T24" fmla="*/ 1 w 1610"/>
                  <a:gd name="T25" fmla="*/ 0 h 529"/>
                  <a:gd name="T26" fmla="*/ 1 w 1610"/>
                  <a:gd name="T27" fmla="*/ 0 h 529"/>
                  <a:gd name="T28" fmla="*/ 1 w 1610"/>
                  <a:gd name="T29" fmla="*/ 0 h 529"/>
                  <a:gd name="T30" fmla="*/ 1 w 1610"/>
                  <a:gd name="T31" fmla="*/ 0 h 529"/>
                  <a:gd name="T32" fmla="*/ 1 w 1610"/>
                  <a:gd name="T33" fmla="*/ 0 h 529"/>
                  <a:gd name="T34" fmla="*/ 1 w 1610"/>
                  <a:gd name="T35" fmla="*/ 0 h 529"/>
                  <a:gd name="T36" fmla="*/ 1 w 1610"/>
                  <a:gd name="T37" fmla="*/ 0 h 529"/>
                  <a:gd name="T38" fmla="*/ 1 w 1610"/>
                  <a:gd name="T39" fmla="*/ 0 h 529"/>
                  <a:gd name="T40" fmla="*/ 1 w 1610"/>
                  <a:gd name="T41" fmla="*/ 0 h 529"/>
                  <a:gd name="T42" fmla="*/ 1 w 1610"/>
                  <a:gd name="T43" fmla="*/ 0 h 529"/>
                  <a:gd name="T44" fmla="*/ 1 w 1610"/>
                  <a:gd name="T45" fmla="*/ 0 h 52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10"/>
                  <a:gd name="T70" fmla="*/ 0 h 529"/>
                  <a:gd name="T71" fmla="*/ 1610 w 1610"/>
                  <a:gd name="T72" fmla="*/ 529 h 52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10" h="529">
                    <a:moveTo>
                      <a:pt x="1579" y="299"/>
                    </a:moveTo>
                    <a:lnTo>
                      <a:pt x="1549" y="22"/>
                    </a:lnTo>
                    <a:lnTo>
                      <a:pt x="1563" y="15"/>
                    </a:lnTo>
                    <a:lnTo>
                      <a:pt x="1555" y="2"/>
                    </a:lnTo>
                    <a:lnTo>
                      <a:pt x="1269" y="0"/>
                    </a:lnTo>
                    <a:lnTo>
                      <a:pt x="1176" y="60"/>
                    </a:lnTo>
                    <a:lnTo>
                      <a:pt x="1114" y="18"/>
                    </a:lnTo>
                    <a:lnTo>
                      <a:pt x="12" y="17"/>
                    </a:lnTo>
                    <a:lnTo>
                      <a:pt x="0" y="97"/>
                    </a:lnTo>
                    <a:lnTo>
                      <a:pt x="1118" y="399"/>
                    </a:lnTo>
                    <a:lnTo>
                      <a:pt x="1100" y="501"/>
                    </a:lnTo>
                    <a:lnTo>
                      <a:pt x="435" y="504"/>
                    </a:lnTo>
                    <a:lnTo>
                      <a:pt x="441" y="517"/>
                    </a:lnTo>
                    <a:lnTo>
                      <a:pt x="1104" y="515"/>
                    </a:lnTo>
                    <a:lnTo>
                      <a:pt x="1175" y="431"/>
                    </a:lnTo>
                    <a:lnTo>
                      <a:pt x="1349" y="431"/>
                    </a:lnTo>
                    <a:lnTo>
                      <a:pt x="1395" y="529"/>
                    </a:lnTo>
                    <a:lnTo>
                      <a:pt x="1443" y="529"/>
                    </a:lnTo>
                    <a:lnTo>
                      <a:pt x="1465" y="491"/>
                    </a:lnTo>
                    <a:lnTo>
                      <a:pt x="1535" y="480"/>
                    </a:lnTo>
                    <a:lnTo>
                      <a:pt x="1586" y="484"/>
                    </a:lnTo>
                    <a:lnTo>
                      <a:pt x="1610" y="319"/>
                    </a:lnTo>
                    <a:lnTo>
                      <a:pt x="1579" y="29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49" name="Freeform 358"/>
              <p:cNvSpPr>
                <a:spLocks/>
              </p:cNvSpPr>
              <p:nvPr/>
            </p:nvSpPr>
            <p:spPr bwMode="auto">
              <a:xfrm>
                <a:off x="3189" y="3347"/>
                <a:ext cx="111" cy="3"/>
              </a:xfrm>
              <a:custGeom>
                <a:avLst/>
                <a:gdLst>
                  <a:gd name="T0" fmla="*/ 0 w 222"/>
                  <a:gd name="T1" fmla="*/ 1 h 5"/>
                  <a:gd name="T2" fmla="*/ 1 w 222"/>
                  <a:gd name="T3" fmla="*/ 1 h 5"/>
                  <a:gd name="T4" fmla="*/ 1 w 222"/>
                  <a:gd name="T5" fmla="*/ 0 h 5"/>
                  <a:gd name="T6" fmla="*/ 0 w 222"/>
                  <a:gd name="T7" fmla="*/ 1 h 5"/>
                  <a:gd name="T8" fmla="*/ 0 w 222"/>
                  <a:gd name="T9" fmla="*/ 1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5"/>
                  <a:gd name="T17" fmla="*/ 222 w 222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5">
                    <a:moveTo>
                      <a:pt x="0" y="4"/>
                    </a:moveTo>
                    <a:lnTo>
                      <a:pt x="217" y="5"/>
                    </a:lnTo>
                    <a:lnTo>
                      <a:pt x="222" y="0"/>
                    </a:lnTo>
                    <a:lnTo>
                      <a:pt x="0" y="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50" name="Freeform 359"/>
              <p:cNvSpPr>
                <a:spLocks/>
              </p:cNvSpPr>
              <p:nvPr/>
            </p:nvSpPr>
            <p:spPr bwMode="auto">
              <a:xfrm>
                <a:off x="3189" y="3143"/>
                <a:ext cx="590" cy="204"/>
              </a:xfrm>
              <a:custGeom>
                <a:avLst/>
                <a:gdLst>
                  <a:gd name="T0" fmla="*/ 1 w 1179"/>
                  <a:gd name="T1" fmla="*/ 0 h 409"/>
                  <a:gd name="T2" fmla="*/ 1 w 1179"/>
                  <a:gd name="T3" fmla="*/ 0 h 409"/>
                  <a:gd name="T4" fmla="*/ 0 w 1179"/>
                  <a:gd name="T5" fmla="*/ 0 h 409"/>
                  <a:gd name="T6" fmla="*/ 1 w 1179"/>
                  <a:gd name="T7" fmla="*/ 0 h 409"/>
                  <a:gd name="T8" fmla="*/ 1 w 1179"/>
                  <a:gd name="T9" fmla="*/ 0 h 409"/>
                  <a:gd name="T10" fmla="*/ 1 w 1179"/>
                  <a:gd name="T11" fmla="*/ 0 h 409"/>
                  <a:gd name="T12" fmla="*/ 1 w 1179"/>
                  <a:gd name="T13" fmla="*/ 0 h 409"/>
                  <a:gd name="T14" fmla="*/ 1 w 1179"/>
                  <a:gd name="T15" fmla="*/ 0 h 409"/>
                  <a:gd name="T16" fmla="*/ 1 w 1179"/>
                  <a:gd name="T17" fmla="*/ 0 h 4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79"/>
                  <a:gd name="T28" fmla="*/ 0 h 409"/>
                  <a:gd name="T29" fmla="*/ 1179 w 1179"/>
                  <a:gd name="T30" fmla="*/ 409 h 40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79" h="409">
                    <a:moveTo>
                      <a:pt x="1179" y="302"/>
                    </a:moveTo>
                    <a:lnTo>
                      <a:pt x="61" y="0"/>
                    </a:lnTo>
                    <a:lnTo>
                      <a:pt x="0" y="409"/>
                    </a:lnTo>
                    <a:lnTo>
                      <a:pt x="222" y="408"/>
                    </a:lnTo>
                    <a:lnTo>
                      <a:pt x="290" y="340"/>
                    </a:lnTo>
                    <a:lnTo>
                      <a:pt x="463" y="340"/>
                    </a:lnTo>
                    <a:lnTo>
                      <a:pt x="496" y="407"/>
                    </a:lnTo>
                    <a:lnTo>
                      <a:pt x="1161" y="404"/>
                    </a:lnTo>
                    <a:lnTo>
                      <a:pt x="1179" y="302"/>
                    </a:lnTo>
                    <a:close/>
                  </a:path>
                </a:pathLst>
              </a:custGeom>
              <a:solidFill>
                <a:srgbClr val="A8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51" name="Freeform 360"/>
              <p:cNvSpPr>
                <a:spLocks/>
              </p:cNvSpPr>
              <p:nvPr/>
            </p:nvSpPr>
            <p:spPr bwMode="auto">
              <a:xfrm>
                <a:off x="3965" y="3114"/>
                <a:ext cx="43" cy="117"/>
              </a:xfrm>
              <a:custGeom>
                <a:avLst/>
                <a:gdLst>
                  <a:gd name="T0" fmla="*/ 0 w 88"/>
                  <a:gd name="T1" fmla="*/ 1 h 233"/>
                  <a:gd name="T2" fmla="*/ 0 w 88"/>
                  <a:gd name="T3" fmla="*/ 1 h 233"/>
                  <a:gd name="T4" fmla="*/ 0 w 88"/>
                  <a:gd name="T5" fmla="*/ 1 h 233"/>
                  <a:gd name="T6" fmla="*/ 0 w 88"/>
                  <a:gd name="T7" fmla="*/ 1 h 233"/>
                  <a:gd name="T8" fmla="*/ 0 w 88"/>
                  <a:gd name="T9" fmla="*/ 0 h 233"/>
                  <a:gd name="T10" fmla="*/ 0 w 88"/>
                  <a:gd name="T11" fmla="*/ 0 h 233"/>
                  <a:gd name="T12" fmla="*/ 0 w 88"/>
                  <a:gd name="T13" fmla="*/ 1 h 2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"/>
                  <a:gd name="T22" fmla="*/ 0 h 233"/>
                  <a:gd name="T23" fmla="*/ 88 w 88"/>
                  <a:gd name="T24" fmla="*/ 233 h 2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" h="233">
                    <a:moveTo>
                      <a:pt x="88" y="226"/>
                    </a:moveTo>
                    <a:lnTo>
                      <a:pt x="25" y="233"/>
                    </a:lnTo>
                    <a:lnTo>
                      <a:pt x="2" y="209"/>
                    </a:lnTo>
                    <a:lnTo>
                      <a:pt x="0" y="42"/>
                    </a:lnTo>
                    <a:lnTo>
                      <a:pt x="27" y="0"/>
                    </a:lnTo>
                    <a:lnTo>
                      <a:pt x="67" y="0"/>
                    </a:lnTo>
                    <a:lnTo>
                      <a:pt x="88" y="2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52" name="Freeform 361"/>
              <p:cNvSpPr>
                <a:spLocks/>
              </p:cNvSpPr>
              <p:nvPr/>
            </p:nvSpPr>
            <p:spPr bwMode="auto">
              <a:xfrm>
                <a:off x="3975" y="3128"/>
                <a:ext cx="29" cy="90"/>
              </a:xfrm>
              <a:custGeom>
                <a:avLst/>
                <a:gdLst>
                  <a:gd name="T0" fmla="*/ 1 w 56"/>
                  <a:gd name="T1" fmla="*/ 0 h 181"/>
                  <a:gd name="T2" fmla="*/ 1 w 56"/>
                  <a:gd name="T3" fmla="*/ 0 h 181"/>
                  <a:gd name="T4" fmla="*/ 0 w 56"/>
                  <a:gd name="T5" fmla="*/ 0 h 181"/>
                  <a:gd name="T6" fmla="*/ 1 w 56"/>
                  <a:gd name="T7" fmla="*/ 0 h 181"/>
                  <a:gd name="T8" fmla="*/ 1 w 56"/>
                  <a:gd name="T9" fmla="*/ 0 h 181"/>
                  <a:gd name="T10" fmla="*/ 1 w 56"/>
                  <a:gd name="T11" fmla="*/ 0 h 181"/>
                  <a:gd name="T12" fmla="*/ 1 w 56"/>
                  <a:gd name="T13" fmla="*/ 0 h 1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181"/>
                  <a:gd name="T23" fmla="*/ 56 w 56"/>
                  <a:gd name="T24" fmla="*/ 181 h 1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181">
                    <a:moveTo>
                      <a:pt x="56" y="175"/>
                    </a:moveTo>
                    <a:lnTo>
                      <a:pt x="15" y="181"/>
                    </a:lnTo>
                    <a:lnTo>
                      <a:pt x="0" y="162"/>
                    </a:lnTo>
                    <a:lnTo>
                      <a:pt x="1" y="33"/>
                    </a:lnTo>
                    <a:lnTo>
                      <a:pt x="20" y="0"/>
                    </a:lnTo>
                    <a:lnTo>
                      <a:pt x="47" y="0"/>
                    </a:lnTo>
                    <a:lnTo>
                      <a:pt x="56" y="175"/>
                    </a:lnTo>
                    <a:close/>
                  </a:path>
                </a:pathLst>
              </a:custGeom>
              <a:solidFill>
                <a:srgbClr val="16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53" name="Freeform 362"/>
              <p:cNvSpPr>
                <a:spLocks/>
              </p:cNvSpPr>
              <p:nvPr/>
            </p:nvSpPr>
            <p:spPr bwMode="auto">
              <a:xfrm>
                <a:off x="3858" y="3125"/>
                <a:ext cx="87" cy="108"/>
              </a:xfrm>
              <a:custGeom>
                <a:avLst/>
                <a:gdLst>
                  <a:gd name="T0" fmla="*/ 1 w 174"/>
                  <a:gd name="T1" fmla="*/ 0 h 217"/>
                  <a:gd name="T2" fmla="*/ 1 w 174"/>
                  <a:gd name="T3" fmla="*/ 0 h 217"/>
                  <a:gd name="T4" fmla="*/ 0 w 174"/>
                  <a:gd name="T5" fmla="*/ 0 h 217"/>
                  <a:gd name="T6" fmla="*/ 1 w 174"/>
                  <a:gd name="T7" fmla="*/ 0 h 217"/>
                  <a:gd name="T8" fmla="*/ 1 w 174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4"/>
                  <a:gd name="T16" fmla="*/ 0 h 217"/>
                  <a:gd name="T17" fmla="*/ 174 w 174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4" h="217">
                    <a:moveTo>
                      <a:pt x="172" y="0"/>
                    </a:moveTo>
                    <a:lnTo>
                      <a:pt x="174" y="217"/>
                    </a:lnTo>
                    <a:lnTo>
                      <a:pt x="0" y="213"/>
                    </a:lnTo>
                    <a:lnTo>
                      <a:pt x="46" y="0"/>
                    </a:ln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54" name="Freeform 363"/>
              <p:cNvSpPr>
                <a:spLocks/>
              </p:cNvSpPr>
              <p:nvPr/>
            </p:nvSpPr>
            <p:spPr bwMode="auto">
              <a:xfrm>
                <a:off x="3870" y="3136"/>
                <a:ext cx="66" cy="86"/>
              </a:xfrm>
              <a:custGeom>
                <a:avLst/>
                <a:gdLst>
                  <a:gd name="T0" fmla="*/ 0 w 133"/>
                  <a:gd name="T1" fmla="*/ 0 h 172"/>
                  <a:gd name="T2" fmla="*/ 0 w 133"/>
                  <a:gd name="T3" fmla="*/ 1 h 172"/>
                  <a:gd name="T4" fmla="*/ 0 w 133"/>
                  <a:gd name="T5" fmla="*/ 1 h 172"/>
                  <a:gd name="T6" fmla="*/ 0 w 133"/>
                  <a:gd name="T7" fmla="*/ 0 h 172"/>
                  <a:gd name="T8" fmla="*/ 0 w 133"/>
                  <a:gd name="T9" fmla="*/ 0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3"/>
                  <a:gd name="T16" fmla="*/ 0 h 172"/>
                  <a:gd name="T17" fmla="*/ 133 w 133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3" h="172">
                    <a:moveTo>
                      <a:pt x="131" y="0"/>
                    </a:moveTo>
                    <a:lnTo>
                      <a:pt x="133" y="172"/>
                    </a:lnTo>
                    <a:lnTo>
                      <a:pt x="0" y="168"/>
                    </a:lnTo>
                    <a:lnTo>
                      <a:pt x="36" y="0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16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55" name="Freeform 364"/>
              <p:cNvSpPr>
                <a:spLocks/>
              </p:cNvSpPr>
              <p:nvPr/>
            </p:nvSpPr>
            <p:spPr bwMode="auto">
              <a:xfrm>
                <a:off x="3522" y="3191"/>
                <a:ext cx="14" cy="59"/>
              </a:xfrm>
              <a:custGeom>
                <a:avLst/>
                <a:gdLst>
                  <a:gd name="T0" fmla="*/ 1 w 28"/>
                  <a:gd name="T1" fmla="*/ 0 h 116"/>
                  <a:gd name="T2" fmla="*/ 1 w 28"/>
                  <a:gd name="T3" fmla="*/ 1 h 116"/>
                  <a:gd name="T4" fmla="*/ 0 w 28"/>
                  <a:gd name="T5" fmla="*/ 1 h 116"/>
                  <a:gd name="T6" fmla="*/ 1 w 28"/>
                  <a:gd name="T7" fmla="*/ 0 h 116"/>
                  <a:gd name="T8" fmla="*/ 1 w 28"/>
                  <a:gd name="T9" fmla="*/ 0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16"/>
                  <a:gd name="T17" fmla="*/ 28 w 28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16">
                    <a:moveTo>
                      <a:pt x="28" y="0"/>
                    </a:moveTo>
                    <a:lnTo>
                      <a:pt x="11" y="116"/>
                    </a:lnTo>
                    <a:lnTo>
                      <a:pt x="0" y="116"/>
                    </a:lnTo>
                    <a:lnTo>
                      <a:pt x="1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8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56" name="Freeform 365"/>
              <p:cNvSpPr>
                <a:spLocks/>
              </p:cNvSpPr>
              <p:nvPr/>
            </p:nvSpPr>
            <p:spPr bwMode="auto">
              <a:xfrm>
                <a:off x="3238" y="3188"/>
                <a:ext cx="463" cy="10"/>
              </a:xfrm>
              <a:custGeom>
                <a:avLst/>
                <a:gdLst>
                  <a:gd name="T0" fmla="*/ 1 w 926"/>
                  <a:gd name="T1" fmla="*/ 1 h 19"/>
                  <a:gd name="T2" fmla="*/ 0 w 926"/>
                  <a:gd name="T3" fmla="*/ 1 h 19"/>
                  <a:gd name="T4" fmla="*/ 1 w 926"/>
                  <a:gd name="T5" fmla="*/ 0 h 19"/>
                  <a:gd name="T6" fmla="*/ 1 w 926"/>
                  <a:gd name="T7" fmla="*/ 1 h 19"/>
                  <a:gd name="T8" fmla="*/ 1 w 926"/>
                  <a:gd name="T9" fmla="*/ 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6"/>
                  <a:gd name="T16" fmla="*/ 0 h 19"/>
                  <a:gd name="T17" fmla="*/ 926 w 92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6" h="19">
                    <a:moveTo>
                      <a:pt x="924" y="19"/>
                    </a:moveTo>
                    <a:lnTo>
                      <a:pt x="0" y="18"/>
                    </a:lnTo>
                    <a:lnTo>
                      <a:pt x="3" y="0"/>
                    </a:lnTo>
                    <a:lnTo>
                      <a:pt x="926" y="1"/>
                    </a:lnTo>
                    <a:lnTo>
                      <a:pt x="924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57" name="Freeform 366"/>
              <p:cNvSpPr>
                <a:spLocks/>
              </p:cNvSpPr>
              <p:nvPr/>
            </p:nvSpPr>
            <p:spPr bwMode="auto">
              <a:xfrm>
                <a:off x="3229" y="3246"/>
                <a:ext cx="464" cy="9"/>
              </a:xfrm>
              <a:custGeom>
                <a:avLst/>
                <a:gdLst>
                  <a:gd name="T0" fmla="*/ 1 w 927"/>
                  <a:gd name="T1" fmla="*/ 0 h 20"/>
                  <a:gd name="T2" fmla="*/ 1 w 927"/>
                  <a:gd name="T3" fmla="*/ 0 h 20"/>
                  <a:gd name="T4" fmla="*/ 0 w 927"/>
                  <a:gd name="T5" fmla="*/ 0 h 20"/>
                  <a:gd name="T6" fmla="*/ 1 w 927"/>
                  <a:gd name="T7" fmla="*/ 0 h 20"/>
                  <a:gd name="T8" fmla="*/ 1 w 927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7"/>
                  <a:gd name="T16" fmla="*/ 0 h 20"/>
                  <a:gd name="T17" fmla="*/ 927 w 92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7" h="20">
                    <a:moveTo>
                      <a:pt x="927" y="1"/>
                    </a:moveTo>
                    <a:lnTo>
                      <a:pt x="924" y="20"/>
                    </a:lnTo>
                    <a:lnTo>
                      <a:pt x="0" y="18"/>
                    </a:lnTo>
                    <a:lnTo>
                      <a:pt x="4" y="0"/>
                    </a:lnTo>
                    <a:lnTo>
                      <a:pt x="927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58" name="Freeform 367"/>
              <p:cNvSpPr>
                <a:spLocks/>
              </p:cNvSpPr>
              <p:nvPr/>
            </p:nvSpPr>
            <p:spPr bwMode="auto">
              <a:xfrm>
                <a:off x="3662" y="3192"/>
                <a:ext cx="17" cy="58"/>
              </a:xfrm>
              <a:custGeom>
                <a:avLst/>
                <a:gdLst>
                  <a:gd name="T0" fmla="*/ 0 w 36"/>
                  <a:gd name="T1" fmla="*/ 1 h 115"/>
                  <a:gd name="T2" fmla="*/ 0 w 36"/>
                  <a:gd name="T3" fmla="*/ 1 h 115"/>
                  <a:gd name="T4" fmla="*/ 0 w 36"/>
                  <a:gd name="T5" fmla="*/ 0 h 115"/>
                  <a:gd name="T6" fmla="*/ 0 w 36"/>
                  <a:gd name="T7" fmla="*/ 0 h 115"/>
                  <a:gd name="T8" fmla="*/ 0 w 36"/>
                  <a:gd name="T9" fmla="*/ 1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115"/>
                  <a:gd name="T17" fmla="*/ 36 w 36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115">
                    <a:moveTo>
                      <a:pt x="0" y="115"/>
                    </a:moveTo>
                    <a:lnTo>
                      <a:pt x="19" y="115"/>
                    </a:lnTo>
                    <a:lnTo>
                      <a:pt x="36" y="0"/>
                    </a:lnTo>
                    <a:lnTo>
                      <a:pt x="17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59" name="Freeform 368"/>
              <p:cNvSpPr>
                <a:spLocks/>
              </p:cNvSpPr>
              <p:nvPr/>
            </p:nvSpPr>
            <p:spPr bwMode="auto">
              <a:xfrm>
                <a:off x="3634" y="3192"/>
                <a:ext cx="18" cy="58"/>
              </a:xfrm>
              <a:custGeom>
                <a:avLst/>
                <a:gdLst>
                  <a:gd name="T0" fmla="*/ 0 w 36"/>
                  <a:gd name="T1" fmla="*/ 1 h 115"/>
                  <a:gd name="T2" fmla="*/ 1 w 36"/>
                  <a:gd name="T3" fmla="*/ 1 h 115"/>
                  <a:gd name="T4" fmla="*/ 1 w 36"/>
                  <a:gd name="T5" fmla="*/ 0 h 115"/>
                  <a:gd name="T6" fmla="*/ 1 w 36"/>
                  <a:gd name="T7" fmla="*/ 0 h 115"/>
                  <a:gd name="T8" fmla="*/ 0 w 36"/>
                  <a:gd name="T9" fmla="*/ 1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115"/>
                  <a:gd name="T17" fmla="*/ 36 w 36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115">
                    <a:moveTo>
                      <a:pt x="0" y="115"/>
                    </a:moveTo>
                    <a:lnTo>
                      <a:pt x="18" y="115"/>
                    </a:lnTo>
                    <a:lnTo>
                      <a:pt x="36" y="0"/>
                    </a:lnTo>
                    <a:lnTo>
                      <a:pt x="17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60" name="Freeform 369"/>
              <p:cNvSpPr>
                <a:spLocks/>
              </p:cNvSpPr>
              <p:nvPr/>
            </p:nvSpPr>
            <p:spPr bwMode="auto">
              <a:xfrm>
                <a:off x="3607" y="3192"/>
                <a:ext cx="18" cy="58"/>
              </a:xfrm>
              <a:custGeom>
                <a:avLst/>
                <a:gdLst>
                  <a:gd name="T0" fmla="*/ 0 w 35"/>
                  <a:gd name="T1" fmla="*/ 1 h 115"/>
                  <a:gd name="T2" fmla="*/ 1 w 35"/>
                  <a:gd name="T3" fmla="*/ 1 h 115"/>
                  <a:gd name="T4" fmla="*/ 1 w 35"/>
                  <a:gd name="T5" fmla="*/ 0 h 115"/>
                  <a:gd name="T6" fmla="*/ 1 w 35"/>
                  <a:gd name="T7" fmla="*/ 0 h 115"/>
                  <a:gd name="T8" fmla="*/ 0 w 35"/>
                  <a:gd name="T9" fmla="*/ 1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115"/>
                  <a:gd name="T17" fmla="*/ 35 w 35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115">
                    <a:moveTo>
                      <a:pt x="0" y="115"/>
                    </a:moveTo>
                    <a:lnTo>
                      <a:pt x="18" y="115"/>
                    </a:lnTo>
                    <a:lnTo>
                      <a:pt x="35" y="0"/>
                    </a:lnTo>
                    <a:lnTo>
                      <a:pt x="17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61" name="Freeform 370"/>
              <p:cNvSpPr>
                <a:spLocks/>
              </p:cNvSpPr>
              <p:nvPr/>
            </p:nvSpPr>
            <p:spPr bwMode="auto">
              <a:xfrm>
                <a:off x="3580" y="3191"/>
                <a:ext cx="17" cy="59"/>
              </a:xfrm>
              <a:custGeom>
                <a:avLst/>
                <a:gdLst>
                  <a:gd name="T0" fmla="*/ 0 w 34"/>
                  <a:gd name="T1" fmla="*/ 1 h 116"/>
                  <a:gd name="T2" fmla="*/ 1 w 34"/>
                  <a:gd name="T3" fmla="*/ 1 h 116"/>
                  <a:gd name="T4" fmla="*/ 1 w 34"/>
                  <a:gd name="T5" fmla="*/ 1 h 116"/>
                  <a:gd name="T6" fmla="*/ 1 w 34"/>
                  <a:gd name="T7" fmla="*/ 0 h 116"/>
                  <a:gd name="T8" fmla="*/ 0 w 34"/>
                  <a:gd name="T9" fmla="*/ 1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116"/>
                  <a:gd name="T17" fmla="*/ 34 w 34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116">
                    <a:moveTo>
                      <a:pt x="0" y="116"/>
                    </a:moveTo>
                    <a:lnTo>
                      <a:pt x="17" y="116"/>
                    </a:lnTo>
                    <a:lnTo>
                      <a:pt x="34" y="1"/>
                    </a:lnTo>
                    <a:lnTo>
                      <a:pt x="17" y="0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62" name="Freeform 371"/>
              <p:cNvSpPr>
                <a:spLocks/>
              </p:cNvSpPr>
              <p:nvPr/>
            </p:nvSpPr>
            <p:spPr bwMode="auto">
              <a:xfrm>
                <a:off x="3552" y="3191"/>
                <a:ext cx="17" cy="59"/>
              </a:xfrm>
              <a:custGeom>
                <a:avLst/>
                <a:gdLst>
                  <a:gd name="T0" fmla="*/ 0 w 35"/>
                  <a:gd name="T1" fmla="*/ 1 h 116"/>
                  <a:gd name="T2" fmla="*/ 0 w 35"/>
                  <a:gd name="T3" fmla="*/ 1 h 116"/>
                  <a:gd name="T4" fmla="*/ 0 w 35"/>
                  <a:gd name="T5" fmla="*/ 0 h 116"/>
                  <a:gd name="T6" fmla="*/ 0 w 35"/>
                  <a:gd name="T7" fmla="*/ 0 h 116"/>
                  <a:gd name="T8" fmla="*/ 0 w 35"/>
                  <a:gd name="T9" fmla="*/ 1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116"/>
                  <a:gd name="T17" fmla="*/ 35 w 35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116">
                    <a:moveTo>
                      <a:pt x="0" y="116"/>
                    </a:moveTo>
                    <a:lnTo>
                      <a:pt x="18" y="116"/>
                    </a:lnTo>
                    <a:lnTo>
                      <a:pt x="35" y="0"/>
                    </a:lnTo>
                    <a:lnTo>
                      <a:pt x="16" y="0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63" name="Freeform 372"/>
              <p:cNvSpPr>
                <a:spLocks/>
              </p:cNvSpPr>
              <p:nvPr/>
            </p:nvSpPr>
            <p:spPr bwMode="auto">
              <a:xfrm>
                <a:off x="3525" y="3191"/>
                <a:ext cx="18" cy="59"/>
              </a:xfrm>
              <a:custGeom>
                <a:avLst/>
                <a:gdLst>
                  <a:gd name="T0" fmla="*/ 0 w 36"/>
                  <a:gd name="T1" fmla="*/ 1 h 116"/>
                  <a:gd name="T2" fmla="*/ 1 w 36"/>
                  <a:gd name="T3" fmla="*/ 1 h 116"/>
                  <a:gd name="T4" fmla="*/ 1 w 36"/>
                  <a:gd name="T5" fmla="*/ 0 h 116"/>
                  <a:gd name="T6" fmla="*/ 1 w 36"/>
                  <a:gd name="T7" fmla="*/ 0 h 116"/>
                  <a:gd name="T8" fmla="*/ 0 w 36"/>
                  <a:gd name="T9" fmla="*/ 1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116"/>
                  <a:gd name="T17" fmla="*/ 36 w 36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116">
                    <a:moveTo>
                      <a:pt x="0" y="116"/>
                    </a:moveTo>
                    <a:lnTo>
                      <a:pt x="19" y="116"/>
                    </a:lnTo>
                    <a:lnTo>
                      <a:pt x="36" y="0"/>
                    </a:lnTo>
                    <a:lnTo>
                      <a:pt x="17" y="0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64" name="Freeform 373"/>
              <p:cNvSpPr>
                <a:spLocks/>
              </p:cNvSpPr>
              <p:nvPr/>
            </p:nvSpPr>
            <p:spPr bwMode="auto">
              <a:xfrm>
                <a:off x="3498" y="3191"/>
                <a:ext cx="18" cy="59"/>
              </a:xfrm>
              <a:custGeom>
                <a:avLst/>
                <a:gdLst>
                  <a:gd name="T0" fmla="*/ 0 w 36"/>
                  <a:gd name="T1" fmla="*/ 1 h 116"/>
                  <a:gd name="T2" fmla="*/ 1 w 36"/>
                  <a:gd name="T3" fmla="*/ 1 h 116"/>
                  <a:gd name="T4" fmla="*/ 1 w 36"/>
                  <a:gd name="T5" fmla="*/ 0 h 116"/>
                  <a:gd name="T6" fmla="*/ 1 w 36"/>
                  <a:gd name="T7" fmla="*/ 0 h 116"/>
                  <a:gd name="T8" fmla="*/ 0 w 36"/>
                  <a:gd name="T9" fmla="*/ 1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116"/>
                  <a:gd name="T17" fmla="*/ 36 w 36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116">
                    <a:moveTo>
                      <a:pt x="0" y="116"/>
                    </a:moveTo>
                    <a:lnTo>
                      <a:pt x="18" y="116"/>
                    </a:lnTo>
                    <a:lnTo>
                      <a:pt x="36" y="0"/>
                    </a:lnTo>
                    <a:lnTo>
                      <a:pt x="17" y="0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65" name="Freeform 374"/>
              <p:cNvSpPr>
                <a:spLocks/>
              </p:cNvSpPr>
              <p:nvPr/>
            </p:nvSpPr>
            <p:spPr bwMode="auto">
              <a:xfrm>
                <a:off x="3471" y="3191"/>
                <a:ext cx="17" cy="59"/>
              </a:xfrm>
              <a:custGeom>
                <a:avLst/>
                <a:gdLst>
                  <a:gd name="T0" fmla="*/ 0 w 34"/>
                  <a:gd name="T1" fmla="*/ 1 h 116"/>
                  <a:gd name="T2" fmla="*/ 1 w 34"/>
                  <a:gd name="T3" fmla="*/ 1 h 116"/>
                  <a:gd name="T4" fmla="*/ 1 w 34"/>
                  <a:gd name="T5" fmla="*/ 0 h 116"/>
                  <a:gd name="T6" fmla="*/ 1 w 34"/>
                  <a:gd name="T7" fmla="*/ 0 h 116"/>
                  <a:gd name="T8" fmla="*/ 0 w 34"/>
                  <a:gd name="T9" fmla="*/ 1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116"/>
                  <a:gd name="T17" fmla="*/ 34 w 34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116">
                    <a:moveTo>
                      <a:pt x="0" y="116"/>
                    </a:moveTo>
                    <a:lnTo>
                      <a:pt x="17" y="116"/>
                    </a:lnTo>
                    <a:lnTo>
                      <a:pt x="34" y="0"/>
                    </a:lnTo>
                    <a:lnTo>
                      <a:pt x="16" y="0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66" name="Freeform 375"/>
              <p:cNvSpPr>
                <a:spLocks/>
              </p:cNvSpPr>
              <p:nvPr/>
            </p:nvSpPr>
            <p:spPr bwMode="auto">
              <a:xfrm>
                <a:off x="3443" y="3191"/>
                <a:ext cx="18" cy="59"/>
              </a:xfrm>
              <a:custGeom>
                <a:avLst/>
                <a:gdLst>
                  <a:gd name="T0" fmla="*/ 0 w 35"/>
                  <a:gd name="T1" fmla="*/ 1 h 116"/>
                  <a:gd name="T2" fmla="*/ 1 w 35"/>
                  <a:gd name="T3" fmla="*/ 1 h 116"/>
                  <a:gd name="T4" fmla="*/ 1 w 35"/>
                  <a:gd name="T5" fmla="*/ 0 h 116"/>
                  <a:gd name="T6" fmla="*/ 1 w 35"/>
                  <a:gd name="T7" fmla="*/ 0 h 116"/>
                  <a:gd name="T8" fmla="*/ 0 w 35"/>
                  <a:gd name="T9" fmla="*/ 1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116"/>
                  <a:gd name="T17" fmla="*/ 35 w 35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116">
                    <a:moveTo>
                      <a:pt x="0" y="116"/>
                    </a:moveTo>
                    <a:lnTo>
                      <a:pt x="18" y="116"/>
                    </a:lnTo>
                    <a:lnTo>
                      <a:pt x="35" y="0"/>
                    </a:lnTo>
                    <a:lnTo>
                      <a:pt x="17" y="0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67" name="Freeform 376"/>
              <p:cNvSpPr>
                <a:spLocks/>
              </p:cNvSpPr>
              <p:nvPr/>
            </p:nvSpPr>
            <p:spPr bwMode="auto">
              <a:xfrm>
                <a:off x="3416" y="3191"/>
                <a:ext cx="18" cy="59"/>
              </a:xfrm>
              <a:custGeom>
                <a:avLst/>
                <a:gdLst>
                  <a:gd name="T0" fmla="*/ 0 w 36"/>
                  <a:gd name="T1" fmla="*/ 1 h 116"/>
                  <a:gd name="T2" fmla="*/ 1 w 36"/>
                  <a:gd name="T3" fmla="*/ 1 h 116"/>
                  <a:gd name="T4" fmla="*/ 1 w 36"/>
                  <a:gd name="T5" fmla="*/ 0 h 116"/>
                  <a:gd name="T6" fmla="*/ 1 w 36"/>
                  <a:gd name="T7" fmla="*/ 0 h 116"/>
                  <a:gd name="T8" fmla="*/ 0 w 36"/>
                  <a:gd name="T9" fmla="*/ 1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116"/>
                  <a:gd name="T17" fmla="*/ 36 w 36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116">
                    <a:moveTo>
                      <a:pt x="0" y="116"/>
                    </a:moveTo>
                    <a:lnTo>
                      <a:pt x="19" y="116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68" name="Freeform 377"/>
              <p:cNvSpPr>
                <a:spLocks/>
              </p:cNvSpPr>
              <p:nvPr/>
            </p:nvSpPr>
            <p:spPr bwMode="auto">
              <a:xfrm>
                <a:off x="3388" y="3191"/>
                <a:ext cx="18" cy="59"/>
              </a:xfrm>
              <a:custGeom>
                <a:avLst/>
                <a:gdLst>
                  <a:gd name="T0" fmla="*/ 0 w 36"/>
                  <a:gd name="T1" fmla="*/ 1 h 116"/>
                  <a:gd name="T2" fmla="*/ 1 w 36"/>
                  <a:gd name="T3" fmla="*/ 1 h 116"/>
                  <a:gd name="T4" fmla="*/ 1 w 36"/>
                  <a:gd name="T5" fmla="*/ 0 h 116"/>
                  <a:gd name="T6" fmla="*/ 1 w 36"/>
                  <a:gd name="T7" fmla="*/ 0 h 116"/>
                  <a:gd name="T8" fmla="*/ 0 w 36"/>
                  <a:gd name="T9" fmla="*/ 1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116"/>
                  <a:gd name="T17" fmla="*/ 36 w 36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116">
                    <a:moveTo>
                      <a:pt x="0" y="116"/>
                    </a:moveTo>
                    <a:lnTo>
                      <a:pt x="18" y="116"/>
                    </a:lnTo>
                    <a:lnTo>
                      <a:pt x="36" y="0"/>
                    </a:lnTo>
                    <a:lnTo>
                      <a:pt x="17" y="0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69" name="Freeform 378"/>
              <p:cNvSpPr>
                <a:spLocks/>
              </p:cNvSpPr>
              <p:nvPr/>
            </p:nvSpPr>
            <p:spPr bwMode="auto">
              <a:xfrm>
                <a:off x="3362" y="3191"/>
                <a:ext cx="18" cy="59"/>
              </a:xfrm>
              <a:custGeom>
                <a:avLst/>
                <a:gdLst>
                  <a:gd name="T0" fmla="*/ 0 w 36"/>
                  <a:gd name="T1" fmla="*/ 1 h 116"/>
                  <a:gd name="T2" fmla="*/ 1 w 36"/>
                  <a:gd name="T3" fmla="*/ 1 h 116"/>
                  <a:gd name="T4" fmla="*/ 1 w 36"/>
                  <a:gd name="T5" fmla="*/ 0 h 116"/>
                  <a:gd name="T6" fmla="*/ 1 w 36"/>
                  <a:gd name="T7" fmla="*/ 0 h 116"/>
                  <a:gd name="T8" fmla="*/ 0 w 36"/>
                  <a:gd name="T9" fmla="*/ 1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116"/>
                  <a:gd name="T17" fmla="*/ 36 w 36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116">
                    <a:moveTo>
                      <a:pt x="0" y="116"/>
                    </a:moveTo>
                    <a:lnTo>
                      <a:pt x="19" y="116"/>
                    </a:lnTo>
                    <a:lnTo>
                      <a:pt x="36" y="0"/>
                    </a:lnTo>
                    <a:lnTo>
                      <a:pt x="17" y="0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70" name="Freeform 379"/>
              <p:cNvSpPr>
                <a:spLocks/>
              </p:cNvSpPr>
              <p:nvPr/>
            </p:nvSpPr>
            <p:spPr bwMode="auto">
              <a:xfrm>
                <a:off x="3335" y="3191"/>
                <a:ext cx="17" cy="58"/>
              </a:xfrm>
              <a:custGeom>
                <a:avLst/>
                <a:gdLst>
                  <a:gd name="T0" fmla="*/ 0 w 35"/>
                  <a:gd name="T1" fmla="*/ 1 h 115"/>
                  <a:gd name="T2" fmla="*/ 0 w 35"/>
                  <a:gd name="T3" fmla="*/ 1 h 115"/>
                  <a:gd name="T4" fmla="*/ 0 w 35"/>
                  <a:gd name="T5" fmla="*/ 0 h 115"/>
                  <a:gd name="T6" fmla="*/ 0 w 35"/>
                  <a:gd name="T7" fmla="*/ 0 h 115"/>
                  <a:gd name="T8" fmla="*/ 0 w 35"/>
                  <a:gd name="T9" fmla="*/ 1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115"/>
                  <a:gd name="T17" fmla="*/ 35 w 35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115">
                    <a:moveTo>
                      <a:pt x="0" y="115"/>
                    </a:moveTo>
                    <a:lnTo>
                      <a:pt x="18" y="115"/>
                    </a:lnTo>
                    <a:lnTo>
                      <a:pt x="35" y="0"/>
                    </a:lnTo>
                    <a:lnTo>
                      <a:pt x="17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71" name="Freeform 380"/>
              <p:cNvSpPr>
                <a:spLocks/>
              </p:cNvSpPr>
              <p:nvPr/>
            </p:nvSpPr>
            <p:spPr bwMode="auto">
              <a:xfrm>
                <a:off x="3307" y="3191"/>
                <a:ext cx="18" cy="58"/>
              </a:xfrm>
              <a:custGeom>
                <a:avLst/>
                <a:gdLst>
                  <a:gd name="T0" fmla="*/ 0 w 35"/>
                  <a:gd name="T1" fmla="*/ 1 h 115"/>
                  <a:gd name="T2" fmla="*/ 1 w 35"/>
                  <a:gd name="T3" fmla="*/ 1 h 115"/>
                  <a:gd name="T4" fmla="*/ 1 w 35"/>
                  <a:gd name="T5" fmla="*/ 0 h 115"/>
                  <a:gd name="T6" fmla="*/ 1 w 35"/>
                  <a:gd name="T7" fmla="*/ 0 h 115"/>
                  <a:gd name="T8" fmla="*/ 0 w 35"/>
                  <a:gd name="T9" fmla="*/ 1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115"/>
                  <a:gd name="T17" fmla="*/ 35 w 35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115">
                    <a:moveTo>
                      <a:pt x="0" y="115"/>
                    </a:moveTo>
                    <a:lnTo>
                      <a:pt x="18" y="115"/>
                    </a:lnTo>
                    <a:lnTo>
                      <a:pt x="35" y="0"/>
                    </a:lnTo>
                    <a:lnTo>
                      <a:pt x="17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72" name="Freeform 381"/>
              <p:cNvSpPr>
                <a:spLocks/>
              </p:cNvSpPr>
              <p:nvPr/>
            </p:nvSpPr>
            <p:spPr bwMode="auto">
              <a:xfrm>
                <a:off x="3280" y="3191"/>
                <a:ext cx="18" cy="58"/>
              </a:xfrm>
              <a:custGeom>
                <a:avLst/>
                <a:gdLst>
                  <a:gd name="T0" fmla="*/ 0 w 36"/>
                  <a:gd name="T1" fmla="*/ 1 h 115"/>
                  <a:gd name="T2" fmla="*/ 1 w 36"/>
                  <a:gd name="T3" fmla="*/ 1 h 115"/>
                  <a:gd name="T4" fmla="*/ 1 w 36"/>
                  <a:gd name="T5" fmla="*/ 0 h 115"/>
                  <a:gd name="T6" fmla="*/ 1 w 36"/>
                  <a:gd name="T7" fmla="*/ 0 h 115"/>
                  <a:gd name="T8" fmla="*/ 0 w 36"/>
                  <a:gd name="T9" fmla="*/ 1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115"/>
                  <a:gd name="T17" fmla="*/ 36 w 36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115">
                    <a:moveTo>
                      <a:pt x="0" y="115"/>
                    </a:moveTo>
                    <a:lnTo>
                      <a:pt x="19" y="115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73" name="Freeform 382"/>
              <p:cNvSpPr>
                <a:spLocks/>
              </p:cNvSpPr>
              <p:nvPr/>
            </p:nvSpPr>
            <p:spPr bwMode="auto">
              <a:xfrm>
                <a:off x="3253" y="3191"/>
                <a:ext cx="17" cy="58"/>
              </a:xfrm>
              <a:custGeom>
                <a:avLst/>
                <a:gdLst>
                  <a:gd name="T0" fmla="*/ 0 w 35"/>
                  <a:gd name="T1" fmla="*/ 1 h 115"/>
                  <a:gd name="T2" fmla="*/ 0 w 35"/>
                  <a:gd name="T3" fmla="*/ 1 h 115"/>
                  <a:gd name="T4" fmla="*/ 0 w 35"/>
                  <a:gd name="T5" fmla="*/ 0 h 115"/>
                  <a:gd name="T6" fmla="*/ 0 w 35"/>
                  <a:gd name="T7" fmla="*/ 0 h 115"/>
                  <a:gd name="T8" fmla="*/ 0 w 35"/>
                  <a:gd name="T9" fmla="*/ 1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115"/>
                  <a:gd name="T17" fmla="*/ 35 w 35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115">
                    <a:moveTo>
                      <a:pt x="0" y="115"/>
                    </a:moveTo>
                    <a:lnTo>
                      <a:pt x="18" y="115"/>
                    </a:lnTo>
                    <a:lnTo>
                      <a:pt x="35" y="0"/>
                    </a:lnTo>
                    <a:lnTo>
                      <a:pt x="18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74" name="Freeform 383"/>
              <p:cNvSpPr>
                <a:spLocks/>
              </p:cNvSpPr>
              <p:nvPr/>
            </p:nvSpPr>
            <p:spPr bwMode="auto">
              <a:xfrm>
                <a:off x="3431" y="3285"/>
                <a:ext cx="24" cy="71"/>
              </a:xfrm>
              <a:custGeom>
                <a:avLst/>
                <a:gdLst>
                  <a:gd name="T0" fmla="*/ 0 w 49"/>
                  <a:gd name="T1" fmla="*/ 1 h 142"/>
                  <a:gd name="T2" fmla="*/ 0 w 49"/>
                  <a:gd name="T3" fmla="*/ 1 h 142"/>
                  <a:gd name="T4" fmla="*/ 0 w 49"/>
                  <a:gd name="T5" fmla="*/ 0 h 142"/>
                  <a:gd name="T6" fmla="*/ 0 w 49"/>
                  <a:gd name="T7" fmla="*/ 0 h 142"/>
                  <a:gd name="T8" fmla="*/ 0 w 49"/>
                  <a:gd name="T9" fmla="*/ 1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142"/>
                  <a:gd name="T17" fmla="*/ 49 w 4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142">
                    <a:moveTo>
                      <a:pt x="0" y="142"/>
                    </a:moveTo>
                    <a:lnTo>
                      <a:pt x="28" y="142"/>
                    </a:lnTo>
                    <a:lnTo>
                      <a:pt x="49" y="0"/>
                    </a:lnTo>
                    <a:lnTo>
                      <a:pt x="21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75" name="Freeform 384"/>
              <p:cNvSpPr>
                <a:spLocks/>
              </p:cNvSpPr>
              <p:nvPr/>
            </p:nvSpPr>
            <p:spPr bwMode="auto">
              <a:xfrm>
                <a:off x="3557" y="3288"/>
                <a:ext cx="200" cy="67"/>
              </a:xfrm>
              <a:custGeom>
                <a:avLst/>
                <a:gdLst>
                  <a:gd name="T0" fmla="*/ 0 w 399"/>
                  <a:gd name="T1" fmla="*/ 0 h 135"/>
                  <a:gd name="T2" fmla="*/ 1 w 399"/>
                  <a:gd name="T3" fmla="*/ 0 h 135"/>
                  <a:gd name="T4" fmla="*/ 1 w 399"/>
                  <a:gd name="T5" fmla="*/ 0 h 135"/>
                  <a:gd name="T6" fmla="*/ 1 w 399"/>
                  <a:gd name="T7" fmla="*/ 0 h 135"/>
                  <a:gd name="T8" fmla="*/ 0 w 399"/>
                  <a:gd name="T9" fmla="*/ 0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9"/>
                  <a:gd name="T16" fmla="*/ 0 h 135"/>
                  <a:gd name="T17" fmla="*/ 399 w 399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9" h="135">
                    <a:moveTo>
                      <a:pt x="0" y="134"/>
                    </a:moveTo>
                    <a:lnTo>
                      <a:pt x="380" y="135"/>
                    </a:lnTo>
                    <a:lnTo>
                      <a:pt x="399" y="1"/>
                    </a:lnTo>
                    <a:lnTo>
                      <a:pt x="19" y="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A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76" name="Freeform 385"/>
              <p:cNvSpPr>
                <a:spLocks/>
              </p:cNvSpPr>
              <p:nvPr/>
            </p:nvSpPr>
            <p:spPr bwMode="auto">
              <a:xfrm>
                <a:off x="3740" y="3285"/>
                <a:ext cx="20" cy="72"/>
              </a:xfrm>
              <a:custGeom>
                <a:avLst/>
                <a:gdLst>
                  <a:gd name="T0" fmla="*/ 0 w 39"/>
                  <a:gd name="T1" fmla="*/ 1 h 143"/>
                  <a:gd name="T2" fmla="*/ 1 w 39"/>
                  <a:gd name="T3" fmla="*/ 1 h 143"/>
                  <a:gd name="T4" fmla="*/ 1 w 39"/>
                  <a:gd name="T5" fmla="*/ 0 h 143"/>
                  <a:gd name="T6" fmla="*/ 1 w 39"/>
                  <a:gd name="T7" fmla="*/ 0 h 143"/>
                  <a:gd name="T8" fmla="*/ 0 w 39"/>
                  <a:gd name="T9" fmla="*/ 1 h 1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143"/>
                  <a:gd name="T17" fmla="*/ 39 w 39"/>
                  <a:gd name="T18" fmla="*/ 143 h 1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143">
                    <a:moveTo>
                      <a:pt x="0" y="143"/>
                    </a:moveTo>
                    <a:lnTo>
                      <a:pt x="18" y="143"/>
                    </a:lnTo>
                    <a:lnTo>
                      <a:pt x="39" y="0"/>
                    </a:lnTo>
                    <a:lnTo>
                      <a:pt x="21" y="0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77" name="Freeform 386"/>
              <p:cNvSpPr>
                <a:spLocks/>
              </p:cNvSpPr>
              <p:nvPr/>
            </p:nvSpPr>
            <p:spPr bwMode="auto">
              <a:xfrm>
                <a:off x="3647" y="3285"/>
                <a:ext cx="20" cy="72"/>
              </a:xfrm>
              <a:custGeom>
                <a:avLst/>
                <a:gdLst>
                  <a:gd name="T0" fmla="*/ 0 w 40"/>
                  <a:gd name="T1" fmla="*/ 1 h 143"/>
                  <a:gd name="T2" fmla="*/ 1 w 40"/>
                  <a:gd name="T3" fmla="*/ 1 h 143"/>
                  <a:gd name="T4" fmla="*/ 1 w 40"/>
                  <a:gd name="T5" fmla="*/ 0 h 143"/>
                  <a:gd name="T6" fmla="*/ 1 w 40"/>
                  <a:gd name="T7" fmla="*/ 0 h 143"/>
                  <a:gd name="T8" fmla="*/ 0 w 40"/>
                  <a:gd name="T9" fmla="*/ 1 h 1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143"/>
                  <a:gd name="T17" fmla="*/ 40 w 40"/>
                  <a:gd name="T18" fmla="*/ 143 h 1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143">
                    <a:moveTo>
                      <a:pt x="0" y="143"/>
                    </a:moveTo>
                    <a:lnTo>
                      <a:pt x="18" y="143"/>
                    </a:lnTo>
                    <a:lnTo>
                      <a:pt x="40" y="0"/>
                    </a:lnTo>
                    <a:lnTo>
                      <a:pt x="21" y="0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78" name="Freeform 387"/>
              <p:cNvSpPr>
                <a:spLocks/>
              </p:cNvSpPr>
              <p:nvPr/>
            </p:nvSpPr>
            <p:spPr bwMode="auto">
              <a:xfrm>
                <a:off x="3548" y="3285"/>
                <a:ext cx="19" cy="72"/>
              </a:xfrm>
              <a:custGeom>
                <a:avLst/>
                <a:gdLst>
                  <a:gd name="T0" fmla="*/ 0 w 38"/>
                  <a:gd name="T1" fmla="*/ 1 h 143"/>
                  <a:gd name="T2" fmla="*/ 1 w 38"/>
                  <a:gd name="T3" fmla="*/ 1 h 143"/>
                  <a:gd name="T4" fmla="*/ 1 w 38"/>
                  <a:gd name="T5" fmla="*/ 0 h 143"/>
                  <a:gd name="T6" fmla="*/ 1 w 38"/>
                  <a:gd name="T7" fmla="*/ 0 h 143"/>
                  <a:gd name="T8" fmla="*/ 0 w 38"/>
                  <a:gd name="T9" fmla="*/ 1 h 1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143"/>
                  <a:gd name="T17" fmla="*/ 38 w 38"/>
                  <a:gd name="T18" fmla="*/ 143 h 1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143">
                    <a:moveTo>
                      <a:pt x="0" y="143"/>
                    </a:moveTo>
                    <a:lnTo>
                      <a:pt x="18" y="143"/>
                    </a:lnTo>
                    <a:lnTo>
                      <a:pt x="38" y="0"/>
                    </a:lnTo>
                    <a:lnTo>
                      <a:pt x="20" y="0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79" name="Freeform 388"/>
              <p:cNvSpPr>
                <a:spLocks/>
              </p:cNvSpPr>
              <p:nvPr/>
            </p:nvSpPr>
            <p:spPr bwMode="auto">
              <a:xfrm>
                <a:off x="3704" y="3298"/>
                <a:ext cx="6" cy="7"/>
              </a:xfrm>
              <a:custGeom>
                <a:avLst/>
                <a:gdLst>
                  <a:gd name="T0" fmla="*/ 0 w 13"/>
                  <a:gd name="T1" fmla="*/ 1 h 14"/>
                  <a:gd name="T2" fmla="*/ 0 w 13"/>
                  <a:gd name="T3" fmla="*/ 1 h 14"/>
                  <a:gd name="T4" fmla="*/ 0 w 13"/>
                  <a:gd name="T5" fmla="*/ 1 h 14"/>
                  <a:gd name="T6" fmla="*/ 0 w 13"/>
                  <a:gd name="T7" fmla="*/ 1 h 14"/>
                  <a:gd name="T8" fmla="*/ 0 w 13"/>
                  <a:gd name="T9" fmla="*/ 1 h 14"/>
                  <a:gd name="T10" fmla="*/ 0 w 13"/>
                  <a:gd name="T11" fmla="*/ 1 h 14"/>
                  <a:gd name="T12" fmla="*/ 0 w 13"/>
                  <a:gd name="T13" fmla="*/ 1 h 14"/>
                  <a:gd name="T14" fmla="*/ 0 w 13"/>
                  <a:gd name="T15" fmla="*/ 1 h 14"/>
                  <a:gd name="T16" fmla="*/ 0 w 13"/>
                  <a:gd name="T17" fmla="*/ 1 h 14"/>
                  <a:gd name="T18" fmla="*/ 0 w 13"/>
                  <a:gd name="T19" fmla="*/ 1 h 14"/>
                  <a:gd name="T20" fmla="*/ 0 w 13"/>
                  <a:gd name="T21" fmla="*/ 1 h 14"/>
                  <a:gd name="T22" fmla="*/ 0 w 13"/>
                  <a:gd name="T23" fmla="*/ 1 h 14"/>
                  <a:gd name="T24" fmla="*/ 0 w 13"/>
                  <a:gd name="T25" fmla="*/ 0 h 14"/>
                  <a:gd name="T26" fmla="*/ 0 w 13"/>
                  <a:gd name="T27" fmla="*/ 1 h 14"/>
                  <a:gd name="T28" fmla="*/ 0 w 13"/>
                  <a:gd name="T29" fmla="*/ 1 h 14"/>
                  <a:gd name="T30" fmla="*/ 0 w 13"/>
                  <a:gd name="T31" fmla="*/ 1 h 14"/>
                  <a:gd name="T32" fmla="*/ 0 w 13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4"/>
                  <a:gd name="T53" fmla="*/ 13 w 1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4">
                    <a:moveTo>
                      <a:pt x="0" y="7"/>
                    </a:moveTo>
                    <a:lnTo>
                      <a:pt x="0" y="9"/>
                    </a:lnTo>
                    <a:lnTo>
                      <a:pt x="1" y="11"/>
                    </a:lnTo>
                    <a:lnTo>
                      <a:pt x="4" y="13"/>
                    </a:lnTo>
                    <a:lnTo>
                      <a:pt x="6" y="14"/>
                    </a:lnTo>
                    <a:lnTo>
                      <a:pt x="8" y="13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80" name="Freeform 389"/>
              <p:cNvSpPr>
                <a:spLocks/>
              </p:cNvSpPr>
              <p:nvPr/>
            </p:nvSpPr>
            <p:spPr bwMode="auto">
              <a:xfrm>
                <a:off x="3607" y="3298"/>
                <a:ext cx="6" cy="7"/>
              </a:xfrm>
              <a:custGeom>
                <a:avLst/>
                <a:gdLst>
                  <a:gd name="T0" fmla="*/ 0 w 11"/>
                  <a:gd name="T1" fmla="*/ 1 h 13"/>
                  <a:gd name="T2" fmla="*/ 0 w 11"/>
                  <a:gd name="T3" fmla="*/ 1 h 13"/>
                  <a:gd name="T4" fmla="*/ 1 w 11"/>
                  <a:gd name="T5" fmla="*/ 1 h 13"/>
                  <a:gd name="T6" fmla="*/ 1 w 11"/>
                  <a:gd name="T7" fmla="*/ 1 h 13"/>
                  <a:gd name="T8" fmla="*/ 1 w 11"/>
                  <a:gd name="T9" fmla="*/ 1 h 13"/>
                  <a:gd name="T10" fmla="*/ 1 w 11"/>
                  <a:gd name="T11" fmla="*/ 1 h 13"/>
                  <a:gd name="T12" fmla="*/ 1 w 11"/>
                  <a:gd name="T13" fmla="*/ 1 h 13"/>
                  <a:gd name="T14" fmla="*/ 1 w 11"/>
                  <a:gd name="T15" fmla="*/ 1 h 13"/>
                  <a:gd name="T16" fmla="*/ 1 w 11"/>
                  <a:gd name="T17" fmla="*/ 1 h 13"/>
                  <a:gd name="T18" fmla="*/ 1 w 11"/>
                  <a:gd name="T19" fmla="*/ 1 h 13"/>
                  <a:gd name="T20" fmla="*/ 1 w 11"/>
                  <a:gd name="T21" fmla="*/ 1 h 13"/>
                  <a:gd name="T22" fmla="*/ 1 w 11"/>
                  <a:gd name="T23" fmla="*/ 1 h 13"/>
                  <a:gd name="T24" fmla="*/ 1 w 11"/>
                  <a:gd name="T25" fmla="*/ 0 h 13"/>
                  <a:gd name="T26" fmla="*/ 1 w 11"/>
                  <a:gd name="T27" fmla="*/ 1 h 13"/>
                  <a:gd name="T28" fmla="*/ 1 w 11"/>
                  <a:gd name="T29" fmla="*/ 1 h 13"/>
                  <a:gd name="T30" fmla="*/ 1 w 11"/>
                  <a:gd name="T31" fmla="*/ 1 h 13"/>
                  <a:gd name="T32" fmla="*/ 0 w 11"/>
                  <a:gd name="T33" fmla="*/ 1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3"/>
                  <a:gd name="T53" fmla="*/ 11 w 11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3">
                    <a:moveTo>
                      <a:pt x="0" y="7"/>
                    </a:moveTo>
                    <a:lnTo>
                      <a:pt x="0" y="9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4" y="13"/>
                    </a:lnTo>
                    <a:lnTo>
                      <a:pt x="7" y="13"/>
                    </a:lnTo>
                    <a:lnTo>
                      <a:pt x="9" y="11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81" name="Freeform 390"/>
              <p:cNvSpPr>
                <a:spLocks/>
              </p:cNvSpPr>
              <p:nvPr/>
            </p:nvSpPr>
            <p:spPr bwMode="auto">
              <a:xfrm>
                <a:off x="3561" y="3285"/>
                <a:ext cx="199" cy="6"/>
              </a:xfrm>
              <a:custGeom>
                <a:avLst/>
                <a:gdLst>
                  <a:gd name="T0" fmla="*/ 0 w 398"/>
                  <a:gd name="T1" fmla="*/ 1 h 12"/>
                  <a:gd name="T2" fmla="*/ 1 w 398"/>
                  <a:gd name="T3" fmla="*/ 1 h 12"/>
                  <a:gd name="T4" fmla="*/ 1 w 398"/>
                  <a:gd name="T5" fmla="*/ 0 h 12"/>
                  <a:gd name="T6" fmla="*/ 1 w 398"/>
                  <a:gd name="T7" fmla="*/ 0 h 12"/>
                  <a:gd name="T8" fmla="*/ 0 w 398"/>
                  <a:gd name="T9" fmla="*/ 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8"/>
                  <a:gd name="T16" fmla="*/ 0 h 12"/>
                  <a:gd name="T17" fmla="*/ 398 w 39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8" h="12">
                    <a:moveTo>
                      <a:pt x="0" y="11"/>
                    </a:moveTo>
                    <a:lnTo>
                      <a:pt x="396" y="12"/>
                    </a:lnTo>
                    <a:lnTo>
                      <a:pt x="398" y="0"/>
                    </a:lnTo>
                    <a:lnTo>
                      <a:pt x="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82" name="Freeform 391"/>
              <p:cNvSpPr>
                <a:spLocks/>
              </p:cNvSpPr>
              <p:nvPr/>
            </p:nvSpPr>
            <p:spPr bwMode="auto">
              <a:xfrm>
                <a:off x="3441" y="3288"/>
                <a:ext cx="103" cy="66"/>
              </a:xfrm>
              <a:custGeom>
                <a:avLst/>
                <a:gdLst>
                  <a:gd name="T0" fmla="*/ 0 w 205"/>
                  <a:gd name="T1" fmla="*/ 0 h 134"/>
                  <a:gd name="T2" fmla="*/ 1 w 205"/>
                  <a:gd name="T3" fmla="*/ 0 h 134"/>
                  <a:gd name="T4" fmla="*/ 1 w 205"/>
                  <a:gd name="T5" fmla="*/ 0 h 134"/>
                  <a:gd name="T6" fmla="*/ 1 w 205"/>
                  <a:gd name="T7" fmla="*/ 0 h 134"/>
                  <a:gd name="T8" fmla="*/ 0 w 205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5"/>
                  <a:gd name="T16" fmla="*/ 0 h 134"/>
                  <a:gd name="T17" fmla="*/ 205 w 205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5" h="134">
                    <a:moveTo>
                      <a:pt x="0" y="134"/>
                    </a:moveTo>
                    <a:lnTo>
                      <a:pt x="185" y="134"/>
                    </a:lnTo>
                    <a:lnTo>
                      <a:pt x="205" y="0"/>
                    </a:lnTo>
                    <a:lnTo>
                      <a:pt x="20" y="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A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83" name="Freeform 392"/>
              <p:cNvSpPr>
                <a:spLocks/>
              </p:cNvSpPr>
              <p:nvPr/>
            </p:nvSpPr>
            <p:spPr bwMode="auto">
              <a:xfrm>
                <a:off x="3529" y="3285"/>
                <a:ext cx="20" cy="71"/>
              </a:xfrm>
              <a:custGeom>
                <a:avLst/>
                <a:gdLst>
                  <a:gd name="T0" fmla="*/ 0 w 39"/>
                  <a:gd name="T1" fmla="*/ 1 h 142"/>
                  <a:gd name="T2" fmla="*/ 1 w 39"/>
                  <a:gd name="T3" fmla="*/ 1 h 142"/>
                  <a:gd name="T4" fmla="*/ 1 w 39"/>
                  <a:gd name="T5" fmla="*/ 0 h 142"/>
                  <a:gd name="T6" fmla="*/ 1 w 39"/>
                  <a:gd name="T7" fmla="*/ 0 h 142"/>
                  <a:gd name="T8" fmla="*/ 0 w 39"/>
                  <a:gd name="T9" fmla="*/ 1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142"/>
                  <a:gd name="T17" fmla="*/ 39 w 3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142">
                    <a:moveTo>
                      <a:pt x="0" y="142"/>
                    </a:moveTo>
                    <a:lnTo>
                      <a:pt x="18" y="142"/>
                    </a:lnTo>
                    <a:lnTo>
                      <a:pt x="39" y="0"/>
                    </a:lnTo>
                    <a:lnTo>
                      <a:pt x="21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84" name="Freeform 393"/>
              <p:cNvSpPr>
                <a:spLocks/>
              </p:cNvSpPr>
              <p:nvPr/>
            </p:nvSpPr>
            <p:spPr bwMode="auto">
              <a:xfrm>
                <a:off x="3492" y="3298"/>
                <a:ext cx="7" cy="7"/>
              </a:xfrm>
              <a:custGeom>
                <a:avLst/>
                <a:gdLst>
                  <a:gd name="T0" fmla="*/ 0 w 12"/>
                  <a:gd name="T1" fmla="*/ 1 h 13"/>
                  <a:gd name="T2" fmla="*/ 0 w 12"/>
                  <a:gd name="T3" fmla="*/ 1 h 13"/>
                  <a:gd name="T4" fmla="*/ 1 w 12"/>
                  <a:gd name="T5" fmla="*/ 1 h 13"/>
                  <a:gd name="T6" fmla="*/ 1 w 12"/>
                  <a:gd name="T7" fmla="*/ 1 h 13"/>
                  <a:gd name="T8" fmla="*/ 1 w 12"/>
                  <a:gd name="T9" fmla="*/ 1 h 13"/>
                  <a:gd name="T10" fmla="*/ 1 w 12"/>
                  <a:gd name="T11" fmla="*/ 1 h 13"/>
                  <a:gd name="T12" fmla="*/ 1 w 12"/>
                  <a:gd name="T13" fmla="*/ 1 h 13"/>
                  <a:gd name="T14" fmla="*/ 1 w 12"/>
                  <a:gd name="T15" fmla="*/ 1 h 13"/>
                  <a:gd name="T16" fmla="*/ 1 w 12"/>
                  <a:gd name="T17" fmla="*/ 1 h 13"/>
                  <a:gd name="T18" fmla="*/ 1 w 12"/>
                  <a:gd name="T19" fmla="*/ 1 h 13"/>
                  <a:gd name="T20" fmla="*/ 1 w 12"/>
                  <a:gd name="T21" fmla="*/ 1 h 13"/>
                  <a:gd name="T22" fmla="*/ 1 w 12"/>
                  <a:gd name="T23" fmla="*/ 0 h 13"/>
                  <a:gd name="T24" fmla="*/ 1 w 12"/>
                  <a:gd name="T25" fmla="*/ 0 h 13"/>
                  <a:gd name="T26" fmla="*/ 1 w 12"/>
                  <a:gd name="T27" fmla="*/ 0 h 13"/>
                  <a:gd name="T28" fmla="*/ 1 w 12"/>
                  <a:gd name="T29" fmla="*/ 1 h 13"/>
                  <a:gd name="T30" fmla="*/ 1 w 12"/>
                  <a:gd name="T31" fmla="*/ 1 h 13"/>
                  <a:gd name="T32" fmla="*/ 0 w 12"/>
                  <a:gd name="T33" fmla="*/ 1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"/>
                  <a:gd name="T53" fmla="*/ 12 w 12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">
                    <a:moveTo>
                      <a:pt x="0" y="6"/>
                    </a:moveTo>
                    <a:lnTo>
                      <a:pt x="0" y="8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1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85" name="Freeform 394"/>
              <p:cNvSpPr>
                <a:spLocks/>
              </p:cNvSpPr>
              <p:nvPr/>
            </p:nvSpPr>
            <p:spPr bwMode="auto">
              <a:xfrm>
                <a:off x="3446" y="3285"/>
                <a:ext cx="103" cy="5"/>
              </a:xfrm>
              <a:custGeom>
                <a:avLst/>
                <a:gdLst>
                  <a:gd name="T0" fmla="*/ 0 w 205"/>
                  <a:gd name="T1" fmla="*/ 0 h 12"/>
                  <a:gd name="T2" fmla="*/ 1 w 205"/>
                  <a:gd name="T3" fmla="*/ 0 h 12"/>
                  <a:gd name="T4" fmla="*/ 1 w 205"/>
                  <a:gd name="T5" fmla="*/ 0 h 12"/>
                  <a:gd name="T6" fmla="*/ 1 w 205"/>
                  <a:gd name="T7" fmla="*/ 0 h 12"/>
                  <a:gd name="T8" fmla="*/ 0 w 205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5"/>
                  <a:gd name="T16" fmla="*/ 0 h 12"/>
                  <a:gd name="T17" fmla="*/ 205 w 205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5" h="12">
                    <a:moveTo>
                      <a:pt x="0" y="12"/>
                    </a:moveTo>
                    <a:lnTo>
                      <a:pt x="203" y="12"/>
                    </a:lnTo>
                    <a:lnTo>
                      <a:pt x="205" y="1"/>
                    </a:lnTo>
                    <a:lnTo>
                      <a:pt x="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86" name="Freeform 395"/>
              <p:cNvSpPr>
                <a:spLocks/>
              </p:cNvSpPr>
              <p:nvPr/>
            </p:nvSpPr>
            <p:spPr bwMode="auto">
              <a:xfrm>
                <a:off x="3201" y="3287"/>
                <a:ext cx="103" cy="67"/>
              </a:xfrm>
              <a:custGeom>
                <a:avLst/>
                <a:gdLst>
                  <a:gd name="T0" fmla="*/ 0 w 206"/>
                  <a:gd name="T1" fmla="*/ 0 h 135"/>
                  <a:gd name="T2" fmla="*/ 1 w 206"/>
                  <a:gd name="T3" fmla="*/ 0 h 135"/>
                  <a:gd name="T4" fmla="*/ 1 w 206"/>
                  <a:gd name="T5" fmla="*/ 0 h 135"/>
                  <a:gd name="T6" fmla="*/ 1 w 206"/>
                  <a:gd name="T7" fmla="*/ 0 h 135"/>
                  <a:gd name="T8" fmla="*/ 0 w 206"/>
                  <a:gd name="T9" fmla="*/ 0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6"/>
                  <a:gd name="T16" fmla="*/ 0 h 135"/>
                  <a:gd name="T17" fmla="*/ 206 w 206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6" h="135">
                    <a:moveTo>
                      <a:pt x="0" y="133"/>
                    </a:moveTo>
                    <a:lnTo>
                      <a:pt x="185" y="135"/>
                    </a:lnTo>
                    <a:lnTo>
                      <a:pt x="206" y="1"/>
                    </a:lnTo>
                    <a:lnTo>
                      <a:pt x="19" y="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A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87" name="Freeform 396"/>
              <p:cNvSpPr>
                <a:spLocks/>
              </p:cNvSpPr>
              <p:nvPr/>
            </p:nvSpPr>
            <p:spPr bwMode="auto">
              <a:xfrm>
                <a:off x="3289" y="3285"/>
                <a:ext cx="20" cy="71"/>
              </a:xfrm>
              <a:custGeom>
                <a:avLst/>
                <a:gdLst>
                  <a:gd name="T0" fmla="*/ 0 w 39"/>
                  <a:gd name="T1" fmla="*/ 0 h 143"/>
                  <a:gd name="T2" fmla="*/ 1 w 39"/>
                  <a:gd name="T3" fmla="*/ 0 h 143"/>
                  <a:gd name="T4" fmla="*/ 1 w 39"/>
                  <a:gd name="T5" fmla="*/ 0 h 143"/>
                  <a:gd name="T6" fmla="*/ 1 w 39"/>
                  <a:gd name="T7" fmla="*/ 0 h 143"/>
                  <a:gd name="T8" fmla="*/ 0 w 39"/>
                  <a:gd name="T9" fmla="*/ 0 h 1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143"/>
                  <a:gd name="T17" fmla="*/ 39 w 39"/>
                  <a:gd name="T18" fmla="*/ 143 h 1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143">
                    <a:moveTo>
                      <a:pt x="0" y="143"/>
                    </a:moveTo>
                    <a:lnTo>
                      <a:pt x="18" y="143"/>
                    </a:lnTo>
                    <a:lnTo>
                      <a:pt x="39" y="0"/>
                    </a:lnTo>
                    <a:lnTo>
                      <a:pt x="22" y="0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88" name="Freeform 397"/>
              <p:cNvSpPr>
                <a:spLocks/>
              </p:cNvSpPr>
              <p:nvPr/>
            </p:nvSpPr>
            <p:spPr bwMode="auto">
              <a:xfrm>
                <a:off x="3196" y="3285"/>
                <a:ext cx="19" cy="71"/>
              </a:xfrm>
              <a:custGeom>
                <a:avLst/>
                <a:gdLst>
                  <a:gd name="T0" fmla="*/ 0 w 39"/>
                  <a:gd name="T1" fmla="*/ 0 h 143"/>
                  <a:gd name="T2" fmla="*/ 0 w 39"/>
                  <a:gd name="T3" fmla="*/ 0 h 143"/>
                  <a:gd name="T4" fmla="*/ 0 w 39"/>
                  <a:gd name="T5" fmla="*/ 0 h 143"/>
                  <a:gd name="T6" fmla="*/ 0 w 39"/>
                  <a:gd name="T7" fmla="*/ 0 h 143"/>
                  <a:gd name="T8" fmla="*/ 0 w 39"/>
                  <a:gd name="T9" fmla="*/ 0 h 1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143"/>
                  <a:gd name="T17" fmla="*/ 39 w 39"/>
                  <a:gd name="T18" fmla="*/ 143 h 1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143">
                    <a:moveTo>
                      <a:pt x="0" y="143"/>
                    </a:moveTo>
                    <a:lnTo>
                      <a:pt x="19" y="143"/>
                    </a:lnTo>
                    <a:lnTo>
                      <a:pt x="39" y="0"/>
                    </a:lnTo>
                    <a:lnTo>
                      <a:pt x="22" y="0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89" name="Freeform 398"/>
              <p:cNvSpPr>
                <a:spLocks/>
              </p:cNvSpPr>
              <p:nvPr/>
            </p:nvSpPr>
            <p:spPr bwMode="auto">
              <a:xfrm>
                <a:off x="3253" y="3298"/>
                <a:ext cx="5" cy="6"/>
              </a:xfrm>
              <a:custGeom>
                <a:avLst/>
                <a:gdLst>
                  <a:gd name="T0" fmla="*/ 0 w 12"/>
                  <a:gd name="T1" fmla="*/ 1 h 12"/>
                  <a:gd name="T2" fmla="*/ 0 w 12"/>
                  <a:gd name="T3" fmla="*/ 1 h 12"/>
                  <a:gd name="T4" fmla="*/ 0 w 12"/>
                  <a:gd name="T5" fmla="*/ 1 h 12"/>
                  <a:gd name="T6" fmla="*/ 0 w 12"/>
                  <a:gd name="T7" fmla="*/ 1 h 12"/>
                  <a:gd name="T8" fmla="*/ 0 w 12"/>
                  <a:gd name="T9" fmla="*/ 1 h 12"/>
                  <a:gd name="T10" fmla="*/ 0 w 12"/>
                  <a:gd name="T11" fmla="*/ 1 h 12"/>
                  <a:gd name="T12" fmla="*/ 0 w 12"/>
                  <a:gd name="T13" fmla="*/ 1 h 12"/>
                  <a:gd name="T14" fmla="*/ 0 w 12"/>
                  <a:gd name="T15" fmla="*/ 1 h 12"/>
                  <a:gd name="T16" fmla="*/ 0 w 12"/>
                  <a:gd name="T17" fmla="*/ 1 h 12"/>
                  <a:gd name="T18" fmla="*/ 0 w 12"/>
                  <a:gd name="T19" fmla="*/ 1 h 12"/>
                  <a:gd name="T20" fmla="*/ 0 w 12"/>
                  <a:gd name="T21" fmla="*/ 1 h 12"/>
                  <a:gd name="T22" fmla="*/ 0 w 12"/>
                  <a:gd name="T23" fmla="*/ 1 h 12"/>
                  <a:gd name="T24" fmla="*/ 0 w 12"/>
                  <a:gd name="T25" fmla="*/ 0 h 12"/>
                  <a:gd name="T26" fmla="*/ 0 w 12"/>
                  <a:gd name="T27" fmla="*/ 1 h 12"/>
                  <a:gd name="T28" fmla="*/ 0 w 12"/>
                  <a:gd name="T29" fmla="*/ 1 h 12"/>
                  <a:gd name="T30" fmla="*/ 0 w 12"/>
                  <a:gd name="T31" fmla="*/ 1 h 12"/>
                  <a:gd name="T32" fmla="*/ 0 w 12"/>
                  <a:gd name="T33" fmla="*/ 1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0" y="7"/>
                    </a:moveTo>
                    <a:lnTo>
                      <a:pt x="0" y="9"/>
                    </a:lnTo>
                    <a:lnTo>
                      <a:pt x="1" y="11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2" y="7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90" name="Freeform 399"/>
              <p:cNvSpPr>
                <a:spLocks/>
              </p:cNvSpPr>
              <p:nvPr/>
            </p:nvSpPr>
            <p:spPr bwMode="auto">
              <a:xfrm>
                <a:off x="3207" y="3285"/>
                <a:ext cx="102" cy="5"/>
              </a:xfrm>
              <a:custGeom>
                <a:avLst/>
                <a:gdLst>
                  <a:gd name="T0" fmla="*/ 0 w 204"/>
                  <a:gd name="T1" fmla="*/ 0 h 11"/>
                  <a:gd name="T2" fmla="*/ 1 w 204"/>
                  <a:gd name="T3" fmla="*/ 0 h 11"/>
                  <a:gd name="T4" fmla="*/ 1 w 204"/>
                  <a:gd name="T5" fmla="*/ 0 h 11"/>
                  <a:gd name="T6" fmla="*/ 1 w 204"/>
                  <a:gd name="T7" fmla="*/ 0 h 11"/>
                  <a:gd name="T8" fmla="*/ 0 w 204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"/>
                  <a:gd name="T16" fmla="*/ 0 h 11"/>
                  <a:gd name="T17" fmla="*/ 204 w 20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" h="11">
                    <a:moveTo>
                      <a:pt x="0" y="11"/>
                    </a:moveTo>
                    <a:lnTo>
                      <a:pt x="203" y="11"/>
                    </a:lnTo>
                    <a:lnTo>
                      <a:pt x="204" y="0"/>
                    </a:lnTo>
                    <a:lnTo>
                      <a:pt x="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91" name="Freeform 400"/>
              <p:cNvSpPr>
                <a:spLocks/>
              </p:cNvSpPr>
              <p:nvPr/>
            </p:nvSpPr>
            <p:spPr bwMode="auto">
              <a:xfrm>
                <a:off x="3979" y="3142"/>
                <a:ext cx="17" cy="68"/>
              </a:xfrm>
              <a:custGeom>
                <a:avLst/>
                <a:gdLst>
                  <a:gd name="T0" fmla="*/ 1 w 33"/>
                  <a:gd name="T1" fmla="*/ 0 h 136"/>
                  <a:gd name="T2" fmla="*/ 1 w 33"/>
                  <a:gd name="T3" fmla="*/ 1 h 136"/>
                  <a:gd name="T4" fmla="*/ 0 w 33"/>
                  <a:gd name="T5" fmla="*/ 1 h 136"/>
                  <a:gd name="T6" fmla="*/ 1 w 33"/>
                  <a:gd name="T7" fmla="*/ 0 h 1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136"/>
                  <a:gd name="T14" fmla="*/ 33 w 33"/>
                  <a:gd name="T15" fmla="*/ 136 h 1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136">
                    <a:moveTo>
                      <a:pt x="16" y="0"/>
                    </a:moveTo>
                    <a:lnTo>
                      <a:pt x="33" y="136"/>
                    </a:lnTo>
                    <a:lnTo>
                      <a:pt x="0" y="4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8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92" name="Freeform 401"/>
              <p:cNvSpPr>
                <a:spLocks/>
              </p:cNvSpPr>
              <p:nvPr/>
            </p:nvSpPr>
            <p:spPr bwMode="auto">
              <a:xfrm>
                <a:off x="3898" y="3146"/>
                <a:ext cx="33" cy="63"/>
              </a:xfrm>
              <a:custGeom>
                <a:avLst/>
                <a:gdLst>
                  <a:gd name="T0" fmla="*/ 0 w 65"/>
                  <a:gd name="T1" fmla="*/ 0 h 125"/>
                  <a:gd name="T2" fmla="*/ 1 w 65"/>
                  <a:gd name="T3" fmla="*/ 1 h 125"/>
                  <a:gd name="T4" fmla="*/ 1 w 65"/>
                  <a:gd name="T5" fmla="*/ 1 h 125"/>
                  <a:gd name="T6" fmla="*/ 0 w 65"/>
                  <a:gd name="T7" fmla="*/ 0 h 1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5"/>
                  <a:gd name="T13" fmla="*/ 0 h 125"/>
                  <a:gd name="T14" fmla="*/ 65 w 65"/>
                  <a:gd name="T15" fmla="*/ 125 h 1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5" h="125">
                    <a:moveTo>
                      <a:pt x="0" y="0"/>
                    </a:moveTo>
                    <a:lnTo>
                      <a:pt x="65" y="125"/>
                    </a:lnTo>
                    <a:lnTo>
                      <a:pt x="4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93" name="Freeform 402"/>
              <p:cNvSpPr>
                <a:spLocks/>
              </p:cNvSpPr>
              <p:nvPr/>
            </p:nvSpPr>
            <p:spPr bwMode="auto">
              <a:xfrm>
                <a:off x="3882" y="3165"/>
                <a:ext cx="38" cy="51"/>
              </a:xfrm>
              <a:custGeom>
                <a:avLst/>
                <a:gdLst>
                  <a:gd name="T0" fmla="*/ 1 w 76"/>
                  <a:gd name="T1" fmla="*/ 0 h 101"/>
                  <a:gd name="T2" fmla="*/ 0 w 76"/>
                  <a:gd name="T3" fmla="*/ 1 h 101"/>
                  <a:gd name="T4" fmla="*/ 1 w 76"/>
                  <a:gd name="T5" fmla="*/ 1 h 101"/>
                  <a:gd name="T6" fmla="*/ 1 w 76"/>
                  <a:gd name="T7" fmla="*/ 0 h 10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"/>
                  <a:gd name="T13" fmla="*/ 0 h 101"/>
                  <a:gd name="T14" fmla="*/ 76 w 76"/>
                  <a:gd name="T15" fmla="*/ 101 h 10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" h="101">
                    <a:moveTo>
                      <a:pt x="13" y="0"/>
                    </a:moveTo>
                    <a:lnTo>
                      <a:pt x="0" y="59"/>
                    </a:lnTo>
                    <a:lnTo>
                      <a:pt x="76" y="10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11A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94" name="Freeform 403"/>
              <p:cNvSpPr>
                <a:spLocks/>
              </p:cNvSpPr>
              <p:nvPr/>
            </p:nvSpPr>
            <p:spPr bwMode="auto">
              <a:xfrm>
                <a:off x="3846" y="3341"/>
                <a:ext cx="40" cy="52"/>
              </a:xfrm>
              <a:custGeom>
                <a:avLst/>
                <a:gdLst>
                  <a:gd name="T0" fmla="*/ 0 w 78"/>
                  <a:gd name="T1" fmla="*/ 0 h 105"/>
                  <a:gd name="T2" fmla="*/ 1 w 78"/>
                  <a:gd name="T3" fmla="*/ 0 h 105"/>
                  <a:gd name="T4" fmla="*/ 1 w 78"/>
                  <a:gd name="T5" fmla="*/ 0 h 105"/>
                  <a:gd name="T6" fmla="*/ 1 w 78"/>
                  <a:gd name="T7" fmla="*/ 0 h 105"/>
                  <a:gd name="T8" fmla="*/ 1 w 78"/>
                  <a:gd name="T9" fmla="*/ 0 h 105"/>
                  <a:gd name="T10" fmla="*/ 1 w 78"/>
                  <a:gd name="T11" fmla="*/ 0 h 105"/>
                  <a:gd name="T12" fmla="*/ 1 w 78"/>
                  <a:gd name="T13" fmla="*/ 0 h 105"/>
                  <a:gd name="T14" fmla="*/ 0 w 78"/>
                  <a:gd name="T15" fmla="*/ 0 h 10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8"/>
                  <a:gd name="T25" fmla="*/ 0 h 105"/>
                  <a:gd name="T26" fmla="*/ 78 w 78"/>
                  <a:gd name="T27" fmla="*/ 105 h 10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8" h="105">
                    <a:moveTo>
                      <a:pt x="0" y="11"/>
                    </a:moveTo>
                    <a:lnTo>
                      <a:pt x="44" y="22"/>
                    </a:lnTo>
                    <a:lnTo>
                      <a:pt x="64" y="60"/>
                    </a:lnTo>
                    <a:lnTo>
                      <a:pt x="68" y="105"/>
                    </a:lnTo>
                    <a:lnTo>
                      <a:pt x="78" y="58"/>
                    </a:lnTo>
                    <a:lnTo>
                      <a:pt x="55" y="11"/>
                    </a:lnTo>
                    <a:lnTo>
                      <a:pt x="28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4747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95" name="Freeform 404"/>
              <p:cNvSpPr>
                <a:spLocks/>
              </p:cNvSpPr>
              <p:nvPr/>
            </p:nvSpPr>
            <p:spPr bwMode="auto">
              <a:xfrm>
                <a:off x="3369" y="3342"/>
                <a:ext cx="39" cy="53"/>
              </a:xfrm>
              <a:custGeom>
                <a:avLst/>
                <a:gdLst>
                  <a:gd name="T0" fmla="*/ 0 w 77"/>
                  <a:gd name="T1" fmla="*/ 1 h 106"/>
                  <a:gd name="T2" fmla="*/ 1 w 77"/>
                  <a:gd name="T3" fmla="*/ 1 h 106"/>
                  <a:gd name="T4" fmla="*/ 1 w 77"/>
                  <a:gd name="T5" fmla="*/ 1 h 106"/>
                  <a:gd name="T6" fmla="*/ 1 w 77"/>
                  <a:gd name="T7" fmla="*/ 1 h 106"/>
                  <a:gd name="T8" fmla="*/ 1 w 77"/>
                  <a:gd name="T9" fmla="*/ 1 h 106"/>
                  <a:gd name="T10" fmla="*/ 1 w 77"/>
                  <a:gd name="T11" fmla="*/ 1 h 106"/>
                  <a:gd name="T12" fmla="*/ 1 w 77"/>
                  <a:gd name="T13" fmla="*/ 0 h 106"/>
                  <a:gd name="T14" fmla="*/ 0 w 77"/>
                  <a:gd name="T15" fmla="*/ 1 h 1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7"/>
                  <a:gd name="T25" fmla="*/ 0 h 106"/>
                  <a:gd name="T26" fmla="*/ 77 w 77"/>
                  <a:gd name="T27" fmla="*/ 106 h 10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7" h="106">
                    <a:moveTo>
                      <a:pt x="0" y="12"/>
                    </a:moveTo>
                    <a:lnTo>
                      <a:pt x="43" y="23"/>
                    </a:lnTo>
                    <a:lnTo>
                      <a:pt x="63" y="61"/>
                    </a:lnTo>
                    <a:lnTo>
                      <a:pt x="67" y="106"/>
                    </a:lnTo>
                    <a:lnTo>
                      <a:pt x="77" y="59"/>
                    </a:lnTo>
                    <a:lnTo>
                      <a:pt x="54" y="11"/>
                    </a:lnTo>
                    <a:lnTo>
                      <a:pt x="2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4747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96" name="Freeform 405"/>
              <p:cNvSpPr>
                <a:spLocks/>
              </p:cNvSpPr>
              <p:nvPr/>
            </p:nvSpPr>
            <p:spPr bwMode="auto">
              <a:xfrm>
                <a:off x="4001" y="3259"/>
                <a:ext cx="32" cy="46"/>
              </a:xfrm>
              <a:custGeom>
                <a:avLst/>
                <a:gdLst>
                  <a:gd name="T0" fmla="*/ 0 w 64"/>
                  <a:gd name="T1" fmla="*/ 1 h 91"/>
                  <a:gd name="T2" fmla="*/ 0 w 64"/>
                  <a:gd name="T3" fmla="*/ 1 h 91"/>
                  <a:gd name="T4" fmla="*/ 1 w 64"/>
                  <a:gd name="T5" fmla="*/ 1 h 91"/>
                  <a:gd name="T6" fmla="*/ 1 w 64"/>
                  <a:gd name="T7" fmla="*/ 1 h 91"/>
                  <a:gd name="T8" fmla="*/ 1 w 64"/>
                  <a:gd name="T9" fmla="*/ 1 h 91"/>
                  <a:gd name="T10" fmla="*/ 1 w 64"/>
                  <a:gd name="T11" fmla="*/ 1 h 91"/>
                  <a:gd name="T12" fmla="*/ 1 w 64"/>
                  <a:gd name="T13" fmla="*/ 1 h 91"/>
                  <a:gd name="T14" fmla="*/ 1 w 64"/>
                  <a:gd name="T15" fmla="*/ 1 h 91"/>
                  <a:gd name="T16" fmla="*/ 1 w 64"/>
                  <a:gd name="T17" fmla="*/ 1 h 91"/>
                  <a:gd name="T18" fmla="*/ 1 w 64"/>
                  <a:gd name="T19" fmla="*/ 1 h 91"/>
                  <a:gd name="T20" fmla="*/ 1 w 64"/>
                  <a:gd name="T21" fmla="*/ 1 h 91"/>
                  <a:gd name="T22" fmla="*/ 1 w 64"/>
                  <a:gd name="T23" fmla="*/ 1 h 91"/>
                  <a:gd name="T24" fmla="*/ 1 w 64"/>
                  <a:gd name="T25" fmla="*/ 1 h 91"/>
                  <a:gd name="T26" fmla="*/ 1 w 64"/>
                  <a:gd name="T27" fmla="*/ 1 h 91"/>
                  <a:gd name="T28" fmla="*/ 1 w 64"/>
                  <a:gd name="T29" fmla="*/ 1 h 91"/>
                  <a:gd name="T30" fmla="*/ 1 w 64"/>
                  <a:gd name="T31" fmla="*/ 1 h 91"/>
                  <a:gd name="T32" fmla="*/ 1 w 64"/>
                  <a:gd name="T33" fmla="*/ 0 h 91"/>
                  <a:gd name="T34" fmla="*/ 1 w 64"/>
                  <a:gd name="T35" fmla="*/ 1 h 91"/>
                  <a:gd name="T36" fmla="*/ 1 w 64"/>
                  <a:gd name="T37" fmla="*/ 1 h 91"/>
                  <a:gd name="T38" fmla="*/ 1 w 64"/>
                  <a:gd name="T39" fmla="*/ 1 h 91"/>
                  <a:gd name="T40" fmla="*/ 1 w 64"/>
                  <a:gd name="T41" fmla="*/ 1 h 91"/>
                  <a:gd name="T42" fmla="*/ 1 w 64"/>
                  <a:gd name="T43" fmla="*/ 1 h 91"/>
                  <a:gd name="T44" fmla="*/ 1 w 64"/>
                  <a:gd name="T45" fmla="*/ 1 h 91"/>
                  <a:gd name="T46" fmla="*/ 1 w 64"/>
                  <a:gd name="T47" fmla="*/ 1 h 91"/>
                  <a:gd name="T48" fmla="*/ 0 w 64"/>
                  <a:gd name="T49" fmla="*/ 1 h 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4"/>
                  <a:gd name="T76" fmla="*/ 0 h 91"/>
                  <a:gd name="T77" fmla="*/ 64 w 64"/>
                  <a:gd name="T78" fmla="*/ 91 h 9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4" h="91">
                    <a:moveTo>
                      <a:pt x="0" y="46"/>
                    </a:moveTo>
                    <a:lnTo>
                      <a:pt x="0" y="63"/>
                    </a:lnTo>
                    <a:lnTo>
                      <a:pt x="4" y="77"/>
                    </a:lnTo>
                    <a:lnTo>
                      <a:pt x="13" y="87"/>
                    </a:lnTo>
                    <a:lnTo>
                      <a:pt x="25" y="91"/>
                    </a:lnTo>
                    <a:lnTo>
                      <a:pt x="32" y="89"/>
                    </a:lnTo>
                    <a:lnTo>
                      <a:pt x="39" y="87"/>
                    </a:lnTo>
                    <a:lnTo>
                      <a:pt x="45" y="83"/>
                    </a:lnTo>
                    <a:lnTo>
                      <a:pt x="50" y="77"/>
                    </a:lnTo>
                    <a:lnTo>
                      <a:pt x="55" y="71"/>
                    </a:lnTo>
                    <a:lnTo>
                      <a:pt x="60" y="63"/>
                    </a:lnTo>
                    <a:lnTo>
                      <a:pt x="62" y="55"/>
                    </a:lnTo>
                    <a:lnTo>
                      <a:pt x="64" y="46"/>
                    </a:lnTo>
                    <a:lnTo>
                      <a:pt x="64" y="27"/>
                    </a:lnTo>
                    <a:lnTo>
                      <a:pt x="60" y="13"/>
                    </a:lnTo>
                    <a:lnTo>
                      <a:pt x="51" y="3"/>
                    </a:lnTo>
                    <a:lnTo>
                      <a:pt x="39" y="0"/>
                    </a:lnTo>
                    <a:lnTo>
                      <a:pt x="32" y="1"/>
                    </a:lnTo>
                    <a:lnTo>
                      <a:pt x="26" y="3"/>
                    </a:lnTo>
                    <a:lnTo>
                      <a:pt x="20" y="8"/>
                    </a:lnTo>
                    <a:lnTo>
                      <a:pt x="15" y="13"/>
                    </a:lnTo>
                    <a:lnTo>
                      <a:pt x="10" y="20"/>
                    </a:lnTo>
                    <a:lnTo>
                      <a:pt x="5" y="27"/>
                    </a:lnTo>
                    <a:lnTo>
                      <a:pt x="2" y="37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97" name="Freeform 406"/>
              <p:cNvSpPr>
                <a:spLocks/>
              </p:cNvSpPr>
              <p:nvPr/>
            </p:nvSpPr>
            <p:spPr bwMode="auto">
              <a:xfrm>
                <a:off x="4012" y="3269"/>
                <a:ext cx="11" cy="27"/>
              </a:xfrm>
              <a:custGeom>
                <a:avLst/>
                <a:gdLst>
                  <a:gd name="T0" fmla="*/ 1 w 21"/>
                  <a:gd name="T1" fmla="*/ 1 h 53"/>
                  <a:gd name="T2" fmla="*/ 0 w 21"/>
                  <a:gd name="T3" fmla="*/ 1 h 53"/>
                  <a:gd name="T4" fmla="*/ 1 w 21"/>
                  <a:gd name="T5" fmla="*/ 1 h 53"/>
                  <a:gd name="T6" fmla="*/ 1 w 21"/>
                  <a:gd name="T7" fmla="*/ 1 h 53"/>
                  <a:gd name="T8" fmla="*/ 1 w 21"/>
                  <a:gd name="T9" fmla="*/ 1 h 53"/>
                  <a:gd name="T10" fmla="*/ 1 w 21"/>
                  <a:gd name="T11" fmla="*/ 1 h 53"/>
                  <a:gd name="T12" fmla="*/ 1 w 21"/>
                  <a:gd name="T13" fmla="*/ 1 h 53"/>
                  <a:gd name="T14" fmla="*/ 1 w 21"/>
                  <a:gd name="T15" fmla="*/ 1 h 53"/>
                  <a:gd name="T16" fmla="*/ 1 w 21"/>
                  <a:gd name="T17" fmla="*/ 1 h 53"/>
                  <a:gd name="T18" fmla="*/ 1 w 21"/>
                  <a:gd name="T19" fmla="*/ 1 h 53"/>
                  <a:gd name="T20" fmla="*/ 1 w 21"/>
                  <a:gd name="T21" fmla="*/ 1 h 53"/>
                  <a:gd name="T22" fmla="*/ 1 w 21"/>
                  <a:gd name="T23" fmla="*/ 1 h 53"/>
                  <a:gd name="T24" fmla="*/ 1 w 21"/>
                  <a:gd name="T25" fmla="*/ 0 h 53"/>
                  <a:gd name="T26" fmla="*/ 1 w 21"/>
                  <a:gd name="T27" fmla="*/ 1 h 53"/>
                  <a:gd name="T28" fmla="*/ 1 w 21"/>
                  <a:gd name="T29" fmla="*/ 1 h 53"/>
                  <a:gd name="T30" fmla="*/ 1 w 21"/>
                  <a:gd name="T31" fmla="*/ 1 h 53"/>
                  <a:gd name="T32" fmla="*/ 1 w 21"/>
                  <a:gd name="T33" fmla="*/ 1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"/>
                  <a:gd name="T52" fmla="*/ 0 h 53"/>
                  <a:gd name="T53" fmla="*/ 21 w 21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" h="53">
                    <a:moveTo>
                      <a:pt x="1" y="27"/>
                    </a:moveTo>
                    <a:lnTo>
                      <a:pt x="0" y="37"/>
                    </a:lnTo>
                    <a:lnTo>
                      <a:pt x="1" y="45"/>
                    </a:lnTo>
                    <a:lnTo>
                      <a:pt x="3" y="51"/>
                    </a:lnTo>
                    <a:lnTo>
                      <a:pt x="6" y="53"/>
                    </a:lnTo>
                    <a:lnTo>
                      <a:pt x="10" y="51"/>
                    </a:lnTo>
                    <a:lnTo>
                      <a:pt x="15" y="45"/>
                    </a:lnTo>
                    <a:lnTo>
                      <a:pt x="18" y="37"/>
                    </a:lnTo>
                    <a:lnTo>
                      <a:pt x="20" y="27"/>
                    </a:lnTo>
                    <a:lnTo>
                      <a:pt x="21" y="16"/>
                    </a:lnTo>
                    <a:lnTo>
                      <a:pt x="20" y="8"/>
                    </a:lnTo>
                    <a:lnTo>
                      <a:pt x="18" y="3"/>
                    </a:lnTo>
                    <a:lnTo>
                      <a:pt x="15" y="0"/>
                    </a:lnTo>
                    <a:lnTo>
                      <a:pt x="10" y="3"/>
                    </a:lnTo>
                    <a:lnTo>
                      <a:pt x="6" y="8"/>
                    </a:lnTo>
                    <a:lnTo>
                      <a:pt x="3" y="16"/>
                    </a:lnTo>
                    <a:lnTo>
                      <a:pt x="1" y="27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98" name="Freeform 407"/>
              <p:cNvSpPr>
                <a:spLocks/>
              </p:cNvSpPr>
              <p:nvPr/>
            </p:nvSpPr>
            <p:spPr bwMode="auto">
              <a:xfrm>
                <a:off x="3806" y="3280"/>
                <a:ext cx="124" cy="58"/>
              </a:xfrm>
              <a:custGeom>
                <a:avLst/>
                <a:gdLst>
                  <a:gd name="T0" fmla="*/ 0 w 249"/>
                  <a:gd name="T1" fmla="*/ 1 h 116"/>
                  <a:gd name="T2" fmla="*/ 0 w 249"/>
                  <a:gd name="T3" fmla="*/ 1 h 116"/>
                  <a:gd name="T4" fmla="*/ 0 w 249"/>
                  <a:gd name="T5" fmla="*/ 1 h 116"/>
                  <a:gd name="T6" fmla="*/ 0 w 249"/>
                  <a:gd name="T7" fmla="*/ 0 h 116"/>
                  <a:gd name="T8" fmla="*/ 0 w 249"/>
                  <a:gd name="T9" fmla="*/ 1 h 116"/>
                  <a:gd name="T10" fmla="*/ 0 w 249"/>
                  <a:gd name="T11" fmla="*/ 1 h 116"/>
                  <a:gd name="T12" fmla="*/ 0 w 249"/>
                  <a:gd name="T13" fmla="*/ 1 h 1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9"/>
                  <a:gd name="T22" fmla="*/ 0 h 116"/>
                  <a:gd name="T23" fmla="*/ 249 w 249"/>
                  <a:gd name="T24" fmla="*/ 116 h 1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9" h="116">
                    <a:moveTo>
                      <a:pt x="241" y="116"/>
                    </a:moveTo>
                    <a:lnTo>
                      <a:pt x="195" y="32"/>
                    </a:lnTo>
                    <a:lnTo>
                      <a:pt x="0" y="36"/>
                    </a:lnTo>
                    <a:lnTo>
                      <a:pt x="95" y="0"/>
                    </a:lnTo>
                    <a:lnTo>
                      <a:pt x="213" y="4"/>
                    </a:lnTo>
                    <a:lnTo>
                      <a:pt x="249" y="84"/>
                    </a:lnTo>
                    <a:lnTo>
                      <a:pt x="241" y="116"/>
                    </a:lnTo>
                    <a:close/>
                  </a:path>
                </a:pathLst>
              </a:custGeom>
              <a:solidFill>
                <a:srgbClr val="FF6D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99" name="Freeform 408"/>
              <p:cNvSpPr>
                <a:spLocks/>
              </p:cNvSpPr>
              <p:nvPr/>
            </p:nvSpPr>
            <p:spPr bwMode="auto">
              <a:xfrm>
                <a:off x="3777" y="3100"/>
                <a:ext cx="68" cy="136"/>
              </a:xfrm>
              <a:custGeom>
                <a:avLst/>
                <a:gdLst>
                  <a:gd name="T0" fmla="*/ 0 w 137"/>
                  <a:gd name="T1" fmla="*/ 0 h 273"/>
                  <a:gd name="T2" fmla="*/ 0 w 137"/>
                  <a:gd name="T3" fmla="*/ 0 h 273"/>
                  <a:gd name="T4" fmla="*/ 0 w 137"/>
                  <a:gd name="T5" fmla="*/ 0 h 273"/>
                  <a:gd name="T6" fmla="*/ 0 w 137"/>
                  <a:gd name="T7" fmla="*/ 0 h 273"/>
                  <a:gd name="T8" fmla="*/ 0 w 137"/>
                  <a:gd name="T9" fmla="*/ 0 h 2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"/>
                  <a:gd name="T16" fmla="*/ 0 h 273"/>
                  <a:gd name="T17" fmla="*/ 137 w 137"/>
                  <a:gd name="T18" fmla="*/ 273 h 2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" h="273">
                    <a:moveTo>
                      <a:pt x="137" y="0"/>
                    </a:moveTo>
                    <a:lnTo>
                      <a:pt x="44" y="273"/>
                    </a:lnTo>
                    <a:lnTo>
                      <a:pt x="0" y="7"/>
                    </a:lnTo>
                    <a:lnTo>
                      <a:pt x="62" y="49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A8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800" name="Freeform 409"/>
              <p:cNvSpPr>
                <a:spLocks/>
              </p:cNvSpPr>
              <p:nvPr/>
            </p:nvSpPr>
            <p:spPr bwMode="auto">
              <a:xfrm>
                <a:off x="3296" y="3111"/>
                <a:ext cx="455" cy="54"/>
              </a:xfrm>
              <a:custGeom>
                <a:avLst/>
                <a:gdLst>
                  <a:gd name="T0" fmla="*/ 1 w 910"/>
                  <a:gd name="T1" fmla="*/ 1 h 107"/>
                  <a:gd name="T2" fmla="*/ 1 w 910"/>
                  <a:gd name="T3" fmla="*/ 1 h 107"/>
                  <a:gd name="T4" fmla="*/ 0 w 910"/>
                  <a:gd name="T5" fmla="*/ 1 h 107"/>
                  <a:gd name="T6" fmla="*/ 1 w 910"/>
                  <a:gd name="T7" fmla="*/ 0 h 107"/>
                  <a:gd name="T8" fmla="*/ 1 w 910"/>
                  <a:gd name="T9" fmla="*/ 1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0"/>
                  <a:gd name="T16" fmla="*/ 0 h 107"/>
                  <a:gd name="T17" fmla="*/ 910 w 910"/>
                  <a:gd name="T18" fmla="*/ 107 h 1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0" h="107">
                    <a:moveTo>
                      <a:pt x="910" y="6"/>
                    </a:moveTo>
                    <a:lnTo>
                      <a:pt x="891" y="107"/>
                    </a:lnTo>
                    <a:lnTo>
                      <a:pt x="0" y="18"/>
                    </a:lnTo>
                    <a:lnTo>
                      <a:pt x="13" y="0"/>
                    </a:lnTo>
                    <a:lnTo>
                      <a:pt x="910" y="6"/>
                    </a:lnTo>
                    <a:close/>
                  </a:path>
                </a:pathLst>
              </a:custGeom>
              <a:solidFill>
                <a:srgbClr val="FF6D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801" name="Freeform 415"/>
              <p:cNvSpPr>
                <a:spLocks/>
              </p:cNvSpPr>
              <p:nvPr/>
            </p:nvSpPr>
            <p:spPr bwMode="auto">
              <a:xfrm>
                <a:off x="3217" y="3301"/>
                <a:ext cx="59" cy="50"/>
              </a:xfrm>
              <a:custGeom>
                <a:avLst/>
                <a:gdLst>
                  <a:gd name="T0" fmla="*/ 1 w 117"/>
                  <a:gd name="T1" fmla="*/ 0 h 100"/>
                  <a:gd name="T2" fmla="*/ 0 w 117"/>
                  <a:gd name="T3" fmla="*/ 1 h 100"/>
                  <a:gd name="T4" fmla="*/ 1 w 117"/>
                  <a:gd name="T5" fmla="*/ 1 h 100"/>
                  <a:gd name="T6" fmla="*/ 1 w 117"/>
                  <a:gd name="T7" fmla="*/ 0 h 1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7"/>
                  <a:gd name="T13" fmla="*/ 0 h 100"/>
                  <a:gd name="T14" fmla="*/ 117 w 117"/>
                  <a:gd name="T15" fmla="*/ 100 h 1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7" h="100">
                    <a:moveTo>
                      <a:pt x="17" y="0"/>
                    </a:moveTo>
                    <a:lnTo>
                      <a:pt x="0" y="89"/>
                    </a:lnTo>
                    <a:lnTo>
                      <a:pt x="117" y="10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60C6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802" name="Freeform 416"/>
              <p:cNvSpPr>
                <a:spLocks/>
              </p:cNvSpPr>
              <p:nvPr/>
            </p:nvSpPr>
            <p:spPr bwMode="auto">
              <a:xfrm>
                <a:off x="3454" y="3311"/>
                <a:ext cx="58" cy="31"/>
              </a:xfrm>
              <a:custGeom>
                <a:avLst/>
                <a:gdLst>
                  <a:gd name="T0" fmla="*/ 0 w 118"/>
                  <a:gd name="T1" fmla="*/ 0 h 62"/>
                  <a:gd name="T2" fmla="*/ 0 w 118"/>
                  <a:gd name="T3" fmla="*/ 1 h 62"/>
                  <a:gd name="T4" fmla="*/ 0 w 118"/>
                  <a:gd name="T5" fmla="*/ 1 h 62"/>
                  <a:gd name="T6" fmla="*/ 0 w 118"/>
                  <a:gd name="T7" fmla="*/ 0 h 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8"/>
                  <a:gd name="T13" fmla="*/ 0 h 62"/>
                  <a:gd name="T14" fmla="*/ 118 w 118"/>
                  <a:gd name="T15" fmla="*/ 62 h 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8" h="62">
                    <a:moveTo>
                      <a:pt x="18" y="0"/>
                    </a:moveTo>
                    <a:lnTo>
                      <a:pt x="0" y="56"/>
                    </a:lnTo>
                    <a:lnTo>
                      <a:pt x="118" y="6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60C6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803" name="Freeform 417"/>
              <p:cNvSpPr>
                <a:spLocks/>
              </p:cNvSpPr>
              <p:nvPr/>
            </p:nvSpPr>
            <p:spPr bwMode="auto">
              <a:xfrm>
                <a:off x="3572" y="3315"/>
                <a:ext cx="63" cy="31"/>
              </a:xfrm>
              <a:custGeom>
                <a:avLst/>
                <a:gdLst>
                  <a:gd name="T0" fmla="*/ 1 w 124"/>
                  <a:gd name="T1" fmla="*/ 0 h 62"/>
                  <a:gd name="T2" fmla="*/ 0 w 124"/>
                  <a:gd name="T3" fmla="*/ 1 h 62"/>
                  <a:gd name="T4" fmla="*/ 1 w 124"/>
                  <a:gd name="T5" fmla="*/ 1 h 62"/>
                  <a:gd name="T6" fmla="*/ 1 w 124"/>
                  <a:gd name="T7" fmla="*/ 0 h 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4"/>
                  <a:gd name="T13" fmla="*/ 0 h 62"/>
                  <a:gd name="T14" fmla="*/ 124 w 124"/>
                  <a:gd name="T15" fmla="*/ 62 h 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4" h="62">
                    <a:moveTo>
                      <a:pt x="3" y="0"/>
                    </a:moveTo>
                    <a:lnTo>
                      <a:pt x="0" y="55"/>
                    </a:lnTo>
                    <a:lnTo>
                      <a:pt x="124" y="6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0C6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804" name="Freeform 418"/>
              <p:cNvSpPr>
                <a:spLocks/>
              </p:cNvSpPr>
              <p:nvPr/>
            </p:nvSpPr>
            <p:spPr bwMode="auto">
              <a:xfrm>
                <a:off x="3671" y="3309"/>
                <a:ext cx="59" cy="40"/>
              </a:xfrm>
              <a:custGeom>
                <a:avLst/>
                <a:gdLst>
                  <a:gd name="T0" fmla="*/ 1 w 117"/>
                  <a:gd name="T1" fmla="*/ 0 h 79"/>
                  <a:gd name="T2" fmla="*/ 0 w 117"/>
                  <a:gd name="T3" fmla="*/ 1 h 79"/>
                  <a:gd name="T4" fmla="*/ 1 w 117"/>
                  <a:gd name="T5" fmla="*/ 1 h 79"/>
                  <a:gd name="T6" fmla="*/ 1 w 117"/>
                  <a:gd name="T7" fmla="*/ 0 h 7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7"/>
                  <a:gd name="T13" fmla="*/ 0 h 79"/>
                  <a:gd name="T14" fmla="*/ 117 w 117"/>
                  <a:gd name="T15" fmla="*/ 79 h 7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7" h="79">
                    <a:moveTo>
                      <a:pt x="3" y="0"/>
                    </a:moveTo>
                    <a:lnTo>
                      <a:pt x="0" y="72"/>
                    </a:lnTo>
                    <a:lnTo>
                      <a:pt x="117" y="7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0C6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13" name="Group 435"/>
            <p:cNvGrpSpPr>
              <a:grpSpLocks noChangeAspect="1"/>
            </p:cNvGrpSpPr>
            <p:nvPr/>
          </p:nvGrpSpPr>
          <p:grpSpPr bwMode="auto">
            <a:xfrm>
              <a:off x="6526522" y="2428782"/>
              <a:ext cx="568640" cy="268581"/>
              <a:chOff x="1584" y="3272"/>
              <a:chExt cx="1150" cy="545"/>
            </a:xfrm>
          </p:grpSpPr>
          <p:sp>
            <p:nvSpPr>
              <p:cNvPr id="702" name="Freeform 442"/>
              <p:cNvSpPr>
                <a:spLocks/>
              </p:cNvSpPr>
              <p:nvPr/>
            </p:nvSpPr>
            <p:spPr bwMode="auto">
              <a:xfrm>
                <a:off x="1613" y="3326"/>
                <a:ext cx="1115" cy="380"/>
              </a:xfrm>
              <a:custGeom>
                <a:avLst/>
                <a:gdLst>
                  <a:gd name="T0" fmla="*/ 1 w 2228"/>
                  <a:gd name="T1" fmla="*/ 1 h 759"/>
                  <a:gd name="T2" fmla="*/ 1 w 2228"/>
                  <a:gd name="T3" fmla="*/ 1 h 759"/>
                  <a:gd name="T4" fmla="*/ 1 w 2228"/>
                  <a:gd name="T5" fmla="*/ 1 h 759"/>
                  <a:gd name="T6" fmla="*/ 1 w 2228"/>
                  <a:gd name="T7" fmla="*/ 1 h 759"/>
                  <a:gd name="T8" fmla="*/ 1 w 2228"/>
                  <a:gd name="T9" fmla="*/ 1 h 759"/>
                  <a:gd name="T10" fmla="*/ 1 w 2228"/>
                  <a:gd name="T11" fmla="*/ 1 h 759"/>
                  <a:gd name="T12" fmla="*/ 1 w 2228"/>
                  <a:gd name="T13" fmla="*/ 1 h 759"/>
                  <a:gd name="T14" fmla="*/ 1 w 2228"/>
                  <a:gd name="T15" fmla="*/ 1 h 759"/>
                  <a:gd name="T16" fmla="*/ 1 w 2228"/>
                  <a:gd name="T17" fmla="*/ 1 h 759"/>
                  <a:gd name="T18" fmla="*/ 1 w 2228"/>
                  <a:gd name="T19" fmla="*/ 1 h 759"/>
                  <a:gd name="T20" fmla="*/ 0 w 2228"/>
                  <a:gd name="T21" fmla="*/ 1 h 759"/>
                  <a:gd name="T22" fmla="*/ 1 w 2228"/>
                  <a:gd name="T23" fmla="*/ 1 h 759"/>
                  <a:gd name="T24" fmla="*/ 1 w 2228"/>
                  <a:gd name="T25" fmla="*/ 1 h 759"/>
                  <a:gd name="T26" fmla="*/ 1 w 2228"/>
                  <a:gd name="T27" fmla="*/ 1 h 759"/>
                  <a:gd name="T28" fmla="*/ 1 w 2228"/>
                  <a:gd name="T29" fmla="*/ 1 h 759"/>
                  <a:gd name="T30" fmla="*/ 1 w 2228"/>
                  <a:gd name="T31" fmla="*/ 1 h 759"/>
                  <a:gd name="T32" fmla="*/ 1 w 2228"/>
                  <a:gd name="T33" fmla="*/ 1 h 759"/>
                  <a:gd name="T34" fmla="*/ 1 w 2228"/>
                  <a:gd name="T35" fmla="*/ 0 h 759"/>
                  <a:gd name="T36" fmla="*/ 1 w 2228"/>
                  <a:gd name="T37" fmla="*/ 1 h 759"/>
                  <a:gd name="T38" fmla="*/ 1 w 2228"/>
                  <a:gd name="T39" fmla="*/ 1 h 759"/>
                  <a:gd name="T40" fmla="*/ 1 w 2228"/>
                  <a:gd name="T41" fmla="*/ 1 h 759"/>
                  <a:gd name="T42" fmla="*/ 1 w 2228"/>
                  <a:gd name="T43" fmla="*/ 1 h 75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28"/>
                  <a:gd name="T67" fmla="*/ 0 h 759"/>
                  <a:gd name="T68" fmla="*/ 2228 w 2228"/>
                  <a:gd name="T69" fmla="*/ 759 h 75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28" h="759">
                    <a:moveTo>
                      <a:pt x="2228" y="18"/>
                    </a:moveTo>
                    <a:lnTo>
                      <a:pt x="2228" y="709"/>
                    </a:lnTo>
                    <a:lnTo>
                      <a:pt x="1925" y="722"/>
                    </a:lnTo>
                    <a:lnTo>
                      <a:pt x="1914" y="746"/>
                    </a:lnTo>
                    <a:lnTo>
                      <a:pt x="1550" y="746"/>
                    </a:lnTo>
                    <a:lnTo>
                      <a:pt x="1525" y="722"/>
                    </a:lnTo>
                    <a:lnTo>
                      <a:pt x="678" y="728"/>
                    </a:lnTo>
                    <a:lnTo>
                      <a:pt x="205" y="709"/>
                    </a:lnTo>
                    <a:lnTo>
                      <a:pt x="139" y="759"/>
                    </a:lnTo>
                    <a:lnTo>
                      <a:pt x="6" y="691"/>
                    </a:lnTo>
                    <a:lnTo>
                      <a:pt x="0" y="421"/>
                    </a:lnTo>
                    <a:lnTo>
                      <a:pt x="41" y="392"/>
                    </a:lnTo>
                    <a:lnTo>
                      <a:pt x="102" y="165"/>
                    </a:lnTo>
                    <a:lnTo>
                      <a:pt x="125" y="152"/>
                    </a:lnTo>
                    <a:lnTo>
                      <a:pt x="145" y="103"/>
                    </a:lnTo>
                    <a:lnTo>
                      <a:pt x="132" y="67"/>
                    </a:lnTo>
                    <a:lnTo>
                      <a:pt x="121" y="35"/>
                    </a:lnTo>
                    <a:lnTo>
                      <a:pt x="145" y="0"/>
                    </a:lnTo>
                    <a:lnTo>
                      <a:pt x="537" y="16"/>
                    </a:lnTo>
                    <a:lnTo>
                      <a:pt x="617" y="67"/>
                    </a:lnTo>
                    <a:lnTo>
                      <a:pt x="684" y="6"/>
                    </a:lnTo>
                    <a:lnTo>
                      <a:pt x="2228" y="18"/>
                    </a:lnTo>
                    <a:close/>
                  </a:path>
                </a:pathLst>
              </a:custGeom>
              <a:solidFill>
                <a:srgbClr val="FF21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03" name="Freeform 443"/>
              <p:cNvSpPr>
                <a:spLocks/>
              </p:cNvSpPr>
              <p:nvPr/>
            </p:nvSpPr>
            <p:spPr bwMode="auto">
              <a:xfrm>
                <a:off x="1933" y="3466"/>
                <a:ext cx="798" cy="220"/>
              </a:xfrm>
              <a:custGeom>
                <a:avLst/>
                <a:gdLst>
                  <a:gd name="T0" fmla="*/ 1 w 1596"/>
                  <a:gd name="T1" fmla="*/ 0 h 439"/>
                  <a:gd name="T2" fmla="*/ 1 w 1596"/>
                  <a:gd name="T3" fmla="*/ 1 h 439"/>
                  <a:gd name="T4" fmla="*/ 0 w 1596"/>
                  <a:gd name="T5" fmla="*/ 1 h 439"/>
                  <a:gd name="T6" fmla="*/ 1 w 1596"/>
                  <a:gd name="T7" fmla="*/ 1 h 439"/>
                  <a:gd name="T8" fmla="*/ 1 w 1596"/>
                  <a:gd name="T9" fmla="*/ 0 h 4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6"/>
                  <a:gd name="T16" fmla="*/ 0 h 439"/>
                  <a:gd name="T17" fmla="*/ 1596 w 1596"/>
                  <a:gd name="T18" fmla="*/ 439 h 4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6" h="439">
                    <a:moveTo>
                      <a:pt x="1596" y="0"/>
                    </a:moveTo>
                    <a:lnTo>
                      <a:pt x="1590" y="428"/>
                    </a:lnTo>
                    <a:lnTo>
                      <a:pt x="0" y="439"/>
                    </a:lnTo>
                    <a:lnTo>
                      <a:pt x="7" y="396"/>
                    </a:lnTo>
                    <a:lnTo>
                      <a:pt x="1596" y="0"/>
                    </a:lnTo>
                    <a:close/>
                  </a:path>
                </a:pathLst>
              </a:custGeom>
              <a:solidFill>
                <a:srgbClr val="A8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04" name="Freeform 444"/>
              <p:cNvSpPr>
                <a:spLocks/>
              </p:cNvSpPr>
              <p:nvPr/>
            </p:nvSpPr>
            <p:spPr bwMode="auto">
              <a:xfrm>
                <a:off x="1909" y="3363"/>
                <a:ext cx="774" cy="271"/>
              </a:xfrm>
              <a:custGeom>
                <a:avLst/>
                <a:gdLst>
                  <a:gd name="T0" fmla="*/ 1 w 1547"/>
                  <a:gd name="T1" fmla="*/ 1 h 541"/>
                  <a:gd name="T2" fmla="*/ 0 w 1547"/>
                  <a:gd name="T3" fmla="*/ 1 h 541"/>
                  <a:gd name="T4" fmla="*/ 1 w 1547"/>
                  <a:gd name="T5" fmla="*/ 1 h 541"/>
                  <a:gd name="T6" fmla="*/ 1 w 1547"/>
                  <a:gd name="T7" fmla="*/ 1 h 541"/>
                  <a:gd name="T8" fmla="*/ 1 w 1547"/>
                  <a:gd name="T9" fmla="*/ 0 h 541"/>
                  <a:gd name="T10" fmla="*/ 1 w 1547"/>
                  <a:gd name="T11" fmla="*/ 1 h 5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47"/>
                  <a:gd name="T19" fmla="*/ 0 h 541"/>
                  <a:gd name="T20" fmla="*/ 1547 w 1547"/>
                  <a:gd name="T21" fmla="*/ 541 h 5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47" h="541">
                    <a:moveTo>
                      <a:pt x="1312" y="5"/>
                    </a:moveTo>
                    <a:lnTo>
                      <a:pt x="0" y="493"/>
                    </a:lnTo>
                    <a:lnTo>
                      <a:pt x="6" y="541"/>
                    </a:lnTo>
                    <a:lnTo>
                      <a:pt x="1547" y="139"/>
                    </a:lnTo>
                    <a:lnTo>
                      <a:pt x="1547" y="0"/>
                    </a:lnTo>
                    <a:lnTo>
                      <a:pt x="1312" y="5"/>
                    </a:lnTo>
                    <a:close/>
                  </a:path>
                </a:pathLst>
              </a:custGeom>
              <a:solidFill>
                <a:srgbClr val="FF6D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05" name="Freeform 445"/>
              <p:cNvSpPr>
                <a:spLocks/>
              </p:cNvSpPr>
              <p:nvPr/>
            </p:nvSpPr>
            <p:spPr bwMode="auto">
              <a:xfrm>
                <a:off x="1918" y="3363"/>
                <a:ext cx="418" cy="189"/>
              </a:xfrm>
              <a:custGeom>
                <a:avLst/>
                <a:gdLst>
                  <a:gd name="T0" fmla="*/ 0 w 837"/>
                  <a:gd name="T1" fmla="*/ 0 h 376"/>
                  <a:gd name="T2" fmla="*/ 0 w 837"/>
                  <a:gd name="T3" fmla="*/ 1 h 376"/>
                  <a:gd name="T4" fmla="*/ 0 w 837"/>
                  <a:gd name="T5" fmla="*/ 1 h 376"/>
                  <a:gd name="T6" fmla="*/ 0 w 837"/>
                  <a:gd name="T7" fmla="*/ 0 h 376"/>
                  <a:gd name="T8" fmla="*/ 0 w 837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7"/>
                  <a:gd name="T16" fmla="*/ 0 h 376"/>
                  <a:gd name="T17" fmla="*/ 837 w 837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7" h="376">
                    <a:moveTo>
                      <a:pt x="837" y="0"/>
                    </a:moveTo>
                    <a:lnTo>
                      <a:pt x="0" y="376"/>
                    </a:lnTo>
                    <a:lnTo>
                      <a:pt x="7" y="334"/>
                    </a:lnTo>
                    <a:lnTo>
                      <a:pt x="463" y="0"/>
                    </a:lnTo>
                    <a:lnTo>
                      <a:pt x="837" y="0"/>
                    </a:lnTo>
                    <a:close/>
                  </a:path>
                </a:pathLst>
              </a:custGeom>
              <a:solidFill>
                <a:srgbClr val="FF6D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06" name="Freeform 446"/>
              <p:cNvSpPr>
                <a:spLocks/>
              </p:cNvSpPr>
              <p:nvPr/>
            </p:nvSpPr>
            <p:spPr bwMode="auto">
              <a:xfrm>
                <a:off x="1595" y="3659"/>
                <a:ext cx="97" cy="59"/>
              </a:xfrm>
              <a:custGeom>
                <a:avLst/>
                <a:gdLst>
                  <a:gd name="T0" fmla="*/ 0 w 193"/>
                  <a:gd name="T1" fmla="*/ 1 h 116"/>
                  <a:gd name="T2" fmla="*/ 1 w 193"/>
                  <a:gd name="T3" fmla="*/ 1 h 116"/>
                  <a:gd name="T4" fmla="*/ 1 w 193"/>
                  <a:gd name="T5" fmla="*/ 1 h 116"/>
                  <a:gd name="T6" fmla="*/ 1 w 193"/>
                  <a:gd name="T7" fmla="*/ 1 h 116"/>
                  <a:gd name="T8" fmla="*/ 1 w 193"/>
                  <a:gd name="T9" fmla="*/ 1 h 116"/>
                  <a:gd name="T10" fmla="*/ 1 w 193"/>
                  <a:gd name="T11" fmla="*/ 1 h 116"/>
                  <a:gd name="T12" fmla="*/ 1 w 193"/>
                  <a:gd name="T13" fmla="*/ 1 h 116"/>
                  <a:gd name="T14" fmla="*/ 1 w 193"/>
                  <a:gd name="T15" fmla="*/ 1 h 116"/>
                  <a:gd name="T16" fmla="*/ 1 w 193"/>
                  <a:gd name="T17" fmla="*/ 1 h 116"/>
                  <a:gd name="T18" fmla="*/ 1 w 193"/>
                  <a:gd name="T19" fmla="*/ 1 h 116"/>
                  <a:gd name="T20" fmla="*/ 1 w 193"/>
                  <a:gd name="T21" fmla="*/ 1 h 116"/>
                  <a:gd name="T22" fmla="*/ 1 w 193"/>
                  <a:gd name="T23" fmla="*/ 1 h 116"/>
                  <a:gd name="T24" fmla="*/ 1 w 193"/>
                  <a:gd name="T25" fmla="*/ 1 h 116"/>
                  <a:gd name="T26" fmla="*/ 1 w 193"/>
                  <a:gd name="T27" fmla="*/ 1 h 116"/>
                  <a:gd name="T28" fmla="*/ 1 w 193"/>
                  <a:gd name="T29" fmla="*/ 1 h 116"/>
                  <a:gd name="T30" fmla="*/ 1 w 193"/>
                  <a:gd name="T31" fmla="*/ 1 h 116"/>
                  <a:gd name="T32" fmla="*/ 1 w 193"/>
                  <a:gd name="T33" fmla="*/ 1 h 116"/>
                  <a:gd name="T34" fmla="*/ 1 w 193"/>
                  <a:gd name="T35" fmla="*/ 1 h 116"/>
                  <a:gd name="T36" fmla="*/ 1 w 193"/>
                  <a:gd name="T37" fmla="*/ 1 h 116"/>
                  <a:gd name="T38" fmla="*/ 1 w 193"/>
                  <a:gd name="T39" fmla="*/ 1 h 116"/>
                  <a:gd name="T40" fmla="*/ 1 w 193"/>
                  <a:gd name="T41" fmla="*/ 1 h 116"/>
                  <a:gd name="T42" fmla="*/ 1 w 193"/>
                  <a:gd name="T43" fmla="*/ 1 h 116"/>
                  <a:gd name="T44" fmla="*/ 1 w 193"/>
                  <a:gd name="T45" fmla="*/ 1 h 116"/>
                  <a:gd name="T46" fmla="*/ 1 w 193"/>
                  <a:gd name="T47" fmla="*/ 1 h 116"/>
                  <a:gd name="T48" fmla="*/ 1 w 193"/>
                  <a:gd name="T49" fmla="*/ 1 h 116"/>
                  <a:gd name="T50" fmla="*/ 1 w 193"/>
                  <a:gd name="T51" fmla="*/ 1 h 116"/>
                  <a:gd name="T52" fmla="*/ 1 w 193"/>
                  <a:gd name="T53" fmla="*/ 0 h 116"/>
                  <a:gd name="T54" fmla="*/ 1 w 193"/>
                  <a:gd name="T55" fmla="*/ 0 h 116"/>
                  <a:gd name="T56" fmla="*/ 1 w 193"/>
                  <a:gd name="T57" fmla="*/ 1 h 116"/>
                  <a:gd name="T58" fmla="*/ 1 w 193"/>
                  <a:gd name="T59" fmla="*/ 1 h 116"/>
                  <a:gd name="T60" fmla="*/ 1 w 193"/>
                  <a:gd name="T61" fmla="*/ 1 h 116"/>
                  <a:gd name="T62" fmla="*/ 1 w 193"/>
                  <a:gd name="T63" fmla="*/ 1 h 116"/>
                  <a:gd name="T64" fmla="*/ 1 w 193"/>
                  <a:gd name="T65" fmla="*/ 1 h 116"/>
                  <a:gd name="T66" fmla="*/ 1 w 193"/>
                  <a:gd name="T67" fmla="*/ 1 h 116"/>
                  <a:gd name="T68" fmla="*/ 1 w 193"/>
                  <a:gd name="T69" fmla="*/ 1 h 116"/>
                  <a:gd name="T70" fmla="*/ 0 w 193"/>
                  <a:gd name="T71" fmla="*/ 1 h 116"/>
                  <a:gd name="T72" fmla="*/ 0 w 193"/>
                  <a:gd name="T73" fmla="*/ 1 h 1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3"/>
                  <a:gd name="T112" fmla="*/ 0 h 116"/>
                  <a:gd name="T113" fmla="*/ 193 w 193"/>
                  <a:gd name="T114" fmla="*/ 116 h 11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3" h="116">
                    <a:moveTo>
                      <a:pt x="0" y="59"/>
                    </a:moveTo>
                    <a:lnTo>
                      <a:pt x="1" y="70"/>
                    </a:lnTo>
                    <a:lnTo>
                      <a:pt x="5" y="81"/>
                    </a:lnTo>
                    <a:lnTo>
                      <a:pt x="9" y="91"/>
                    </a:lnTo>
                    <a:lnTo>
                      <a:pt x="17" y="99"/>
                    </a:lnTo>
                    <a:lnTo>
                      <a:pt x="25" y="106"/>
                    </a:lnTo>
                    <a:lnTo>
                      <a:pt x="34" y="112"/>
                    </a:lnTo>
                    <a:lnTo>
                      <a:pt x="46" y="115"/>
                    </a:lnTo>
                    <a:lnTo>
                      <a:pt x="58" y="116"/>
                    </a:lnTo>
                    <a:lnTo>
                      <a:pt x="136" y="116"/>
                    </a:lnTo>
                    <a:lnTo>
                      <a:pt x="147" y="115"/>
                    </a:lnTo>
                    <a:lnTo>
                      <a:pt x="159" y="112"/>
                    </a:lnTo>
                    <a:lnTo>
                      <a:pt x="168" y="106"/>
                    </a:lnTo>
                    <a:lnTo>
                      <a:pt x="177" y="99"/>
                    </a:lnTo>
                    <a:lnTo>
                      <a:pt x="184" y="91"/>
                    </a:lnTo>
                    <a:lnTo>
                      <a:pt x="189" y="81"/>
                    </a:lnTo>
                    <a:lnTo>
                      <a:pt x="192" y="70"/>
                    </a:lnTo>
                    <a:lnTo>
                      <a:pt x="193" y="59"/>
                    </a:lnTo>
                    <a:lnTo>
                      <a:pt x="192" y="47"/>
                    </a:lnTo>
                    <a:lnTo>
                      <a:pt x="189" y="36"/>
                    </a:lnTo>
                    <a:lnTo>
                      <a:pt x="184" y="26"/>
                    </a:lnTo>
                    <a:lnTo>
                      <a:pt x="177" y="17"/>
                    </a:lnTo>
                    <a:lnTo>
                      <a:pt x="168" y="10"/>
                    </a:lnTo>
                    <a:lnTo>
                      <a:pt x="159" y="4"/>
                    </a:lnTo>
                    <a:lnTo>
                      <a:pt x="147" y="1"/>
                    </a:lnTo>
                    <a:lnTo>
                      <a:pt x="136" y="0"/>
                    </a:lnTo>
                    <a:lnTo>
                      <a:pt x="58" y="0"/>
                    </a:lnTo>
                    <a:lnTo>
                      <a:pt x="46" y="1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7"/>
                    </a:lnTo>
                    <a:lnTo>
                      <a:pt x="9" y="26"/>
                    </a:lnTo>
                    <a:lnTo>
                      <a:pt x="5" y="36"/>
                    </a:lnTo>
                    <a:lnTo>
                      <a:pt x="1" y="47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99F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07" name="Rectangle 447"/>
              <p:cNvSpPr>
                <a:spLocks noChangeArrowheads="1"/>
              </p:cNvSpPr>
              <p:nvPr/>
            </p:nvSpPr>
            <p:spPr bwMode="auto">
              <a:xfrm>
                <a:off x="1956" y="3589"/>
                <a:ext cx="121" cy="110"/>
              </a:xfrm>
              <a:prstGeom prst="rect">
                <a:avLst/>
              </a:prstGeom>
              <a:solidFill>
                <a:srgbClr val="60C6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08" name="Rectangle 448"/>
              <p:cNvSpPr>
                <a:spLocks noChangeArrowheads="1"/>
              </p:cNvSpPr>
              <p:nvPr/>
            </p:nvSpPr>
            <p:spPr bwMode="auto">
              <a:xfrm>
                <a:off x="2107" y="3589"/>
                <a:ext cx="121" cy="110"/>
              </a:xfrm>
              <a:prstGeom prst="rect">
                <a:avLst/>
              </a:prstGeom>
              <a:solidFill>
                <a:srgbClr val="60C6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09" name="Rectangle 449"/>
              <p:cNvSpPr>
                <a:spLocks noChangeArrowheads="1"/>
              </p:cNvSpPr>
              <p:nvPr/>
            </p:nvSpPr>
            <p:spPr bwMode="auto">
              <a:xfrm>
                <a:off x="2267" y="3589"/>
                <a:ext cx="121" cy="110"/>
              </a:xfrm>
              <a:prstGeom prst="rect">
                <a:avLst/>
              </a:prstGeom>
              <a:solidFill>
                <a:srgbClr val="60C6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10" name="Rectangle 450"/>
              <p:cNvSpPr>
                <a:spLocks noChangeArrowheads="1"/>
              </p:cNvSpPr>
              <p:nvPr/>
            </p:nvSpPr>
            <p:spPr bwMode="auto">
              <a:xfrm>
                <a:off x="2570" y="3589"/>
                <a:ext cx="121" cy="110"/>
              </a:xfrm>
              <a:prstGeom prst="rect">
                <a:avLst/>
              </a:prstGeom>
              <a:solidFill>
                <a:srgbClr val="60C6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11" name="Freeform 451"/>
              <p:cNvSpPr>
                <a:spLocks/>
              </p:cNvSpPr>
              <p:nvPr/>
            </p:nvSpPr>
            <p:spPr bwMode="auto">
              <a:xfrm>
                <a:off x="1754" y="3283"/>
                <a:ext cx="71" cy="53"/>
              </a:xfrm>
              <a:custGeom>
                <a:avLst/>
                <a:gdLst>
                  <a:gd name="T0" fmla="*/ 0 w 143"/>
                  <a:gd name="T1" fmla="*/ 0 h 106"/>
                  <a:gd name="T2" fmla="*/ 0 w 143"/>
                  <a:gd name="T3" fmla="*/ 1 h 106"/>
                  <a:gd name="T4" fmla="*/ 0 w 143"/>
                  <a:gd name="T5" fmla="*/ 1 h 106"/>
                  <a:gd name="T6" fmla="*/ 0 w 143"/>
                  <a:gd name="T7" fmla="*/ 0 h 106"/>
                  <a:gd name="T8" fmla="*/ 0 w 143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3"/>
                  <a:gd name="T16" fmla="*/ 0 h 106"/>
                  <a:gd name="T17" fmla="*/ 143 w 143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3" h="106">
                    <a:moveTo>
                      <a:pt x="33" y="0"/>
                    </a:moveTo>
                    <a:lnTo>
                      <a:pt x="0" y="106"/>
                    </a:lnTo>
                    <a:lnTo>
                      <a:pt x="143" y="105"/>
                    </a:lnTo>
                    <a:lnTo>
                      <a:pt x="113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12" name="Freeform 452"/>
              <p:cNvSpPr>
                <a:spLocks/>
              </p:cNvSpPr>
              <p:nvPr/>
            </p:nvSpPr>
            <p:spPr bwMode="auto">
              <a:xfrm>
                <a:off x="1737" y="3390"/>
                <a:ext cx="101" cy="132"/>
              </a:xfrm>
              <a:custGeom>
                <a:avLst/>
                <a:gdLst>
                  <a:gd name="T0" fmla="*/ 1 w 200"/>
                  <a:gd name="T1" fmla="*/ 0 h 264"/>
                  <a:gd name="T2" fmla="*/ 1 w 200"/>
                  <a:gd name="T3" fmla="*/ 1 h 264"/>
                  <a:gd name="T4" fmla="*/ 0 w 200"/>
                  <a:gd name="T5" fmla="*/ 1 h 264"/>
                  <a:gd name="T6" fmla="*/ 1 w 200"/>
                  <a:gd name="T7" fmla="*/ 0 h 264"/>
                  <a:gd name="T8" fmla="*/ 1 w 200"/>
                  <a:gd name="T9" fmla="*/ 0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"/>
                  <a:gd name="T16" fmla="*/ 0 h 264"/>
                  <a:gd name="T17" fmla="*/ 200 w 200"/>
                  <a:gd name="T18" fmla="*/ 264 h 2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" h="264">
                    <a:moveTo>
                      <a:pt x="176" y="0"/>
                    </a:moveTo>
                    <a:lnTo>
                      <a:pt x="200" y="258"/>
                    </a:lnTo>
                    <a:lnTo>
                      <a:pt x="0" y="264"/>
                    </a:lnTo>
                    <a:lnTo>
                      <a:pt x="36" y="0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99F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13" name="Freeform 453"/>
              <p:cNvSpPr>
                <a:spLocks/>
              </p:cNvSpPr>
              <p:nvPr/>
            </p:nvSpPr>
            <p:spPr bwMode="auto">
              <a:xfrm>
                <a:off x="1643" y="3378"/>
                <a:ext cx="70" cy="141"/>
              </a:xfrm>
              <a:custGeom>
                <a:avLst/>
                <a:gdLst>
                  <a:gd name="T0" fmla="*/ 1 w 139"/>
                  <a:gd name="T1" fmla="*/ 0 h 283"/>
                  <a:gd name="T2" fmla="*/ 1 w 139"/>
                  <a:gd name="T3" fmla="*/ 0 h 283"/>
                  <a:gd name="T4" fmla="*/ 1 w 139"/>
                  <a:gd name="T5" fmla="*/ 0 h 283"/>
                  <a:gd name="T6" fmla="*/ 1 w 139"/>
                  <a:gd name="T7" fmla="*/ 0 h 283"/>
                  <a:gd name="T8" fmla="*/ 0 w 139"/>
                  <a:gd name="T9" fmla="*/ 0 h 283"/>
                  <a:gd name="T10" fmla="*/ 1 w 139"/>
                  <a:gd name="T11" fmla="*/ 0 h 2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283"/>
                  <a:gd name="T20" fmla="*/ 139 w 139"/>
                  <a:gd name="T21" fmla="*/ 283 h 2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283">
                    <a:moveTo>
                      <a:pt x="67" y="0"/>
                    </a:moveTo>
                    <a:lnTo>
                      <a:pt x="121" y="13"/>
                    </a:lnTo>
                    <a:lnTo>
                      <a:pt x="139" y="49"/>
                    </a:lnTo>
                    <a:lnTo>
                      <a:pt x="103" y="283"/>
                    </a:lnTo>
                    <a:lnTo>
                      <a:pt x="0" y="246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9F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14" name="Freeform 454"/>
              <p:cNvSpPr>
                <a:spLocks/>
              </p:cNvSpPr>
              <p:nvPr/>
            </p:nvSpPr>
            <p:spPr bwMode="auto">
              <a:xfrm>
                <a:off x="1604" y="3561"/>
                <a:ext cx="39" cy="47"/>
              </a:xfrm>
              <a:custGeom>
                <a:avLst/>
                <a:gdLst>
                  <a:gd name="T0" fmla="*/ 0 w 79"/>
                  <a:gd name="T1" fmla="*/ 1 h 92"/>
                  <a:gd name="T2" fmla="*/ 0 w 79"/>
                  <a:gd name="T3" fmla="*/ 1 h 92"/>
                  <a:gd name="T4" fmla="*/ 0 w 79"/>
                  <a:gd name="T5" fmla="*/ 1 h 92"/>
                  <a:gd name="T6" fmla="*/ 0 w 79"/>
                  <a:gd name="T7" fmla="*/ 1 h 92"/>
                  <a:gd name="T8" fmla="*/ 0 w 79"/>
                  <a:gd name="T9" fmla="*/ 1 h 92"/>
                  <a:gd name="T10" fmla="*/ 0 w 79"/>
                  <a:gd name="T11" fmla="*/ 1 h 92"/>
                  <a:gd name="T12" fmla="*/ 0 w 79"/>
                  <a:gd name="T13" fmla="*/ 1 h 92"/>
                  <a:gd name="T14" fmla="*/ 0 w 79"/>
                  <a:gd name="T15" fmla="*/ 1 h 92"/>
                  <a:gd name="T16" fmla="*/ 0 w 79"/>
                  <a:gd name="T17" fmla="*/ 1 h 92"/>
                  <a:gd name="T18" fmla="*/ 0 w 79"/>
                  <a:gd name="T19" fmla="*/ 1 h 92"/>
                  <a:gd name="T20" fmla="*/ 0 w 79"/>
                  <a:gd name="T21" fmla="*/ 1 h 92"/>
                  <a:gd name="T22" fmla="*/ 0 w 79"/>
                  <a:gd name="T23" fmla="*/ 1 h 92"/>
                  <a:gd name="T24" fmla="*/ 0 w 79"/>
                  <a:gd name="T25" fmla="*/ 1 h 92"/>
                  <a:gd name="T26" fmla="*/ 0 w 79"/>
                  <a:gd name="T27" fmla="*/ 1 h 92"/>
                  <a:gd name="T28" fmla="*/ 0 w 79"/>
                  <a:gd name="T29" fmla="*/ 1 h 92"/>
                  <a:gd name="T30" fmla="*/ 0 w 79"/>
                  <a:gd name="T31" fmla="*/ 1 h 92"/>
                  <a:gd name="T32" fmla="*/ 0 w 79"/>
                  <a:gd name="T33" fmla="*/ 1 h 92"/>
                  <a:gd name="T34" fmla="*/ 0 w 79"/>
                  <a:gd name="T35" fmla="*/ 1 h 92"/>
                  <a:gd name="T36" fmla="*/ 0 w 79"/>
                  <a:gd name="T37" fmla="*/ 1 h 92"/>
                  <a:gd name="T38" fmla="*/ 0 w 79"/>
                  <a:gd name="T39" fmla="*/ 1 h 92"/>
                  <a:gd name="T40" fmla="*/ 0 w 79"/>
                  <a:gd name="T41" fmla="*/ 1 h 92"/>
                  <a:gd name="T42" fmla="*/ 0 w 79"/>
                  <a:gd name="T43" fmla="*/ 1 h 92"/>
                  <a:gd name="T44" fmla="*/ 0 w 79"/>
                  <a:gd name="T45" fmla="*/ 1 h 92"/>
                  <a:gd name="T46" fmla="*/ 0 w 79"/>
                  <a:gd name="T47" fmla="*/ 1 h 92"/>
                  <a:gd name="T48" fmla="*/ 0 w 79"/>
                  <a:gd name="T49" fmla="*/ 0 h 92"/>
                  <a:gd name="T50" fmla="*/ 0 w 79"/>
                  <a:gd name="T51" fmla="*/ 1 h 92"/>
                  <a:gd name="T52" fmla="*/ 0 w 79"/>
                  <a:gd name="T53" fmla="*/ 1 h 92"/>
                  <a:gd name="T54" fmla="*/ 0 w 79"/>
                  <a:gd name="T55" fmla="*/ 1 h 92"/>
                  <a:gd name="T56" fmla="*/ 0 w 79"/>
                  <a:gd name="T57" fmla="*/ 1 h 92"/>
                  <a:gd name="T58" fmla="*/ 0 w 79"/>
                  <a:gd name="T59" fmla="*/ 1 h 92"/>
                  <a:gd name="T60" fmla="*/ 0 w 79"/>
                  <a:gd name="T61" fmla="*/ 1 h 92"/>
                  <a:gd name="T62" fmla="*/ 0 w 79"/>
                  <a:gd name="T63" fmla="*/ 1 h 92"/>
                  <a:gd name="T64" fmla="*/ 0 w 79"/>
                  <a:gd name="T65" fmla="*/ 1 h 9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9"/>
                  <a:gd name="T100" fmla="*/ 0 h 92"/>
                  <a:gd name="T101" fmla="*/ 79 w 79"/>
                  <a:gd name="T102" fmla="*/ 92 h 9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9" h="92">
                    <a:moveTo>
                      <a:pt x="0" y="46"/>
                    </a:moveTo>
                    <a:lnTo>
                      <a:pt x="1" y="55"/>
                    </a:lnTo>
                    <a:lnTo>
                      <a:pt x="4" y="65"/>
                    </a:lnTo>
                    <a:lnTo>
                      <a:pt x="7" y="71"/>
                    </a:lnTo>
                    <a:lnTo>
                      <a:pt x="12" y="78"/>
                    </a:lnTo>
                    <a:lnTo>
                      <a:pt x="18" y="84"/>
                    </a:lnTo>
                    <a:lnTo>
                      <a:pt x="25" y="89"/>
                    </a:lnTo>
                    <a:lnTo>
                      <a:pt x="31" y="91"/>
                    </a:lnTo>
                    <a:lnTo>
                      <a:pt x="40" y="92"/>
                    </a:lnTo>
                    <a:lnTo>
                      <a:pt x="48" y="91"/>
                    </a:lnTo>
                    <a:lnTo>
                      <a:pt x="54" y="89"/>
                    </a:lnTo>
                    <a:lnTo>
                      <a:pt x="61" y="84"/>
                    </a:lnTo>
                    <a:lnTo>
                      <a:pt x="67" y="78"/>
                    </a:lnTo>
                    <a:lnTo>
                      <a:pt x="72" y="71"/>
                    </a:lnTo>
                    <a:lnTo>
                      <a:pt x="75" y="65"/>
                    </a:lnTo>
                    <a:lnTo>
                      <a:pt x="78" y="55"/>
                    </a:lnTo>
                    <a:lnTo>
                      <a:pt x="79" y="46"/>
                    </a:lnTo>
                    <a:lnTo>
                      <a:pt x="78" y="37"/>
                    </a:lnTo>
                    <a:lnTo>
                      <a:pt x="75" y="28"/>
                    </a:lnTo>
                    <a:lnTo>
                      <a:pt x="72" y="21"/>
                    </a:lnTo>
                    <a:lnTo>
                      <a:pt x="67" y="14"/>
                    </a:lnTo>
                    <a:lnTo>
                      <a:pt x="61" y="8"/>
                    </a:lnTo>
                    <a:lnTo>
                      <a:pt x="54" y="3"/>
                    </a:lnTo>
                    <a:lnTo>
                      <a:pt x="48" y="1"/>
                    </a:lnTo>
                    <a:lnTo>
                      <a:pt x="40" y="0"/>
                    </a:lnTo>
                    <a:lnTo>
                      <a:pt x="31" y="1"/>
                    </a:lnTo>
                    <a:lnTo>
                      <a:pt x="25" y="3"/>
                    </a:lnTo>
                    <a:lnTo>
                      <a:pt x="18" y="8"/>
                    </a:lnTo>
                    <a:lnTo>
                      <a:pt x="12" y="14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1" y="37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FFF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15" name="Freeform 455"/>
              <p:cNvSpPr>
                <a:spLocks/>
              </p:cNvSpPr>
              <p:nvPr/>
            </p:nvSpPr>
            <p:spPr bwMode="auto">
              <a:xfrm>
                <a:off x="1744" y="3626"/>
                <a:ext cx="185" cy="187"/>
              </a:xfrm>
              <a:custGeom>
                <a:avLst/>
                <a:gdLst>
                  <a:gd name="T0" fmla="*/ 1 w 370"/>
                  <a:gd name="T1" fmla="*/ 1 h 373"/>
                  <a:gd name="T2" fmla="*/ 1 w 370"/>
                  <a:gd name="T3" fmla="*/ 1 h 373"/>
                  <a:gd name="T4" fmla="*/ 1 w 370"/>
                  <a:gd name="T5" fmla="*/ 1 h 373"/>
                  <a:gd name="T6" fmla="*/ 1 w 370"/>
                  <a:gd name="T7" fmla="*/ 1 h 373"/>
                  <a:gd name="T8" fmla="*/ 1 w 370"/>
                  <a:gd name="T9" fmla="*/ 1 h 373"/>
                  <a:gd name="T10" fmla="*/ 1 w 370"/>
                  <a:gd name="T11" fmla="*/ 1 h 373"/>
                  <a:gd name="T12" fmla="*/ 1 w 370"/>
                  <a:gd name="T13" fmla="*/ 1 h 373"/>
                  <a:gd name="T14" fmla="*/ 1 w 370"/>
                  <a:gd name="T15" fmla="*/ 1 h 373"/>
                  <a:gd name="T16" fmla="*/ 1 w 370"/>
                  <a:gd name="T17" fmla="*/ 1 h 373"/>
                  <a:gd name="T18" fmla="*/ 1 w 370"/>
                  <a:gd name="T19" fmla="*/ 1 h 373"/>
                  <a:gd name="T20" fmla="*/ 1 w 370"/>
                  <a:gd name="T21" fmla="*/ 1 h 373"/>
                  <a:gd name="T22" fmla="*/ 1 w 370"/>
                  <a:gd name="T23" fmla="*/ 1 h 373"/>
                  <a:gd name="T24" fmla="*/ 1 w 370"/>
                  <a:gd name="T25" fmla="*/ 1 h 373"/>
                  <a:gd name="T26" fmla="*/ 1 w 370"/>
                  <a:gd name="T27" fmla="*/ 1 h 373"/>
                  <a:gd name="T28" fmla="*/ 1 w 370"/>
                  <a:gd name="T29" fmla="*/ 1 h 373"/>
                  <a:gd name="T30" fmla="*/ 1 w 370"/>
                  <a:gd name="T31" fmla="*/ 1 h 373"/>
                  <a:gd name="T32" fmla="*/ 1 w 370"/>
                  <a:gd name="T33" fmla="*/ 1 h 373"/>
                  <a:gd name="T34" fmla="*/ 1 w 370"/>
                  <a:gd name="T35" fmla="*/ 1 h 373"/>
                  <a:gd name="T36" fmla="*/ 1 w 370"/>
                  <a:gd name="T37" fmla="*/ 1 h 373"/>
                  <a:gd name="T38" fmla="*/ 1 w 370"/>
                  <a:gd name="T39" fmla="*/ 1 h 373"/>
                  <a:gd name="T40" fmla="*/ 1 w 370"/>
                  <a:gd name="T41" fmla="*/ 1 h 373"/>
                  <a:gd name="T42" fmla="*/ 1 w 370"/>
                  <a:gd name="T43" fmla="*/ 1 h 373"/>
                  <a:gd name="T44" fmla="*/ 1 w 370"/>
                  <a:gd name="T45" fmla="*/ 1 h 373"/>
                  <a:gd name="T46" fmla="*/ 1 w 370"/>
                  <a:gd name="T47" fmla="*/ 1 h 373"/>
                  <a:gd name="T48" fmla="*/ 1 w 370"/>
                  <a:gd name="T49" fmla="*/ 1 h 373"/>
                  <a:gd name="T50" fmla="*/ 1 w 370"/>
                  <a:gd name="T51" fmla="*/ 1 h 373"/>
                  <a:gd name="T52" fmla="*/ 1 w 370"/>
                  <a:gd name="T53" fmla="*/ 1 h 373"/>
                  <a:gd name="T54" fmla="*/ 1 w 370"/>
                  <a:gd name="T55" fmla="*/ 1 h 373"/>
                  <a:gd name="T56" fmla="*/ 1 w 370"/>
                  <a:gd name="T57" fmla="*/ 1 h 373"/>
                  <a:gd name="T58" fmla="*/ 1 w 370"/>
                  <a:gd name="T59" fmla="*/ 1 h 373"/>
                  <a:gd name="T60" fmla="*/ 1 w 370"/>
                  <a:gd name="T61" fmla="*/ 1 h 373"/>
                  <a:gd name="T62" fmla="*/ 1 w 370"/>
                  <a:gd name="T63" fmla="*/ 1 h 37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70"/>
                  <a:gd name="T97" fmla="*/ 0 h 373"/>
                  <a:gd name="T98" fmla="*/ 370 w 370"/>
                  <a:gd name="T99" fmla="*/ 373 h 37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70" h="373">
                    <a:moveTo>
                      <a:pt x="0" y="187"/>
                    </a:moveTo>
                    <a:lnTo>
                      <a:pt x="1" y="205"/>
                    </a:lnTo>
                    <a:lnTo>
                      <a:pt x="4" y="225"/>
                    </a:lnTo>
                    <a:lnTo>
                      <a:pt x="8" y="242"/>
                    </a:lnTo>
                    <a:lnTo>
                      <a:pt x="15" y="259"/>
                    </a:lnTo>
                    <a:lnTo>
                      <a:pt x="22" y="275"/>
                    </a:lnTo>
                    <a:lnTo>
                      <a:pt x="31" y="290"/>
                    </a:lnTo>
                    <a:lnTo>
                      <a:pt x="43" y="305"/>
                    </a:lnTo>
                    <a:lnTo>
                      <a:pt x="54" y="318"/>
                    </a:lnTo>
                    <a:lnTo>
                      <a:pt x="67" y="331"/>
                    </a:lnTo>
                    <a:lnTo>
                      <a:pt x="82" y="341"/>
                    </a:lnTo>
                    <a:lnTo>
                      <a:pt x="97" y="350"/>
                    </a:lnTo>
                    <a:lnTo>
                      <a:pt x="113" y="358"/>
                    </a:lnTo>
                    <a:lnTo>
                      <a:pt x="130" y="365"/>
                    </a:lnTo>
                    <a:lnTo>
                      <a:pt x="148" y="370"/>
                    </a:lnTo>
                    <a:lnTo>
                      <a:pt x="166" y="372"/>
                    </a:lnTo>
                    <a:lnTo>
                      <a:pt x="185" y="373"/>
                    </a:lnTo>
                    <a:lnTo>
                      <a:pt x="203" y="372"/>
                    </a:lnTo>
                    <a:lnTo>
                      <a:pt x="221" y="370"/>
                    </a:lnTo>
                    <a:lnTo>
                      <a:pt x="240" y="365"/>
                    </a:lnTo>
                    <a:lnTo>
                      <a:pt x="257" y="358"/>
                    </a:lnTo>
                    <a:lnTo>
                      <a:pt x="273" y="350"/>
                    </a:lnTo>
                    <a:lnTo>
                      <a:pt x="288" y="341"/>
                    </a:lnTo>
                    <a:lnTo>
                      <a:pt x="302" y="331"/>
                    </a:lnTo>
                    <a:lnTo>
                      <a:pt x="316" y="318"/>
                    </a:lnTo>
                    <a:lnTo>
                      <a:pt x="327" y="305"/>
                    </a:lnTo>
                    <a:lnTo>
                      <a:pt x="339" y="290"/>
                    </a:lnTo>
                    <a:lnTo>
                      <a:pt x="348" y="275"/>
                    </a:lnTo>
                    <a:lnTo>
                      <a:pt x="355" y="259"/>
                    </a:lnTo>
                    <a:lnTo>
                      <a:pt x="362" y="242"/>
                    </a:lnTo>
                    <a:lnTo>
                      <a:pt x="367" y="225"/>
                    </a:lnTo>
                    <a:lnTo>
                      <a:pt x="369" y="205"/>
                    </a:lnTo>
                    <a:lnTo>
                      <a:pt x="370" y="187"/>
                    </a:lnTo>
                    <a:lnTo>
                      <a:pt x="369" y="167"/>
                    </a:lnTo>
                    <a:lnTo>
                      <a:pt x="367" y="149"/>
                    </a:lnTo>
                    <a:lnTo>
                      <a:pt x="362" y="131"/>
                    </a:lnTo>
                    <a:lnTo>
                      <a:pt x="355" y="114"/>
                    </a:lnTo>
                    <a:lnTo>
                      <a:pt x="348" y="98"/>
                    </a:lnTo>
                    <a:lnTo>
                      <a:pt x="339" y="82"/>
                    </a:lnTo>
                    <a:lnTo>
                      <a:pt x="327" y="68"/>
                    </a:lnTo>
                    <a:lnTo>
                      <a:pt x="316" y="54"/>
                    </a:lnTo>
                    <a:lnTo>
                      <a:pt x="302" y="43"/>
                    </a:lnTo>
                    <a:lnTo>
                      <a:pt x="288" y="32"/>
                    </a:lnTo>
                    <a:lnTo>
                      <a:pt x="273" y="22"/>
                    </a:lnTo>
                    <a:lnTo>
                      <a:pt x="257" y="15"/>
                    </a:lnTo>
                    <a:lnTo>
                      <a:pt x="240" y="8"/>
                    </a:lnTo>
                    <a:lnTo>
                      <a:pt x="221" y="3"/>
                    </a:lnTo>
                    <a:lnTo>
                      <a:pt x="203" y="1"/>
                    </a:lnTo>
                    <a:lnTo>
                      <a:pt x="185" y="0"/>
                    </a:lnTo>
                    <a:lnTo>
                      <a:pt x="166" y="1"/>
                    </a:lnTo>
                    <a:lnTo>
                      <a:pt x="148" y="3"/>
                    </a:lnTo>
                    <a:lnTo>
                      <a:pt x="130" y="8"/>
                    </a:lnTo>
                    <a:lnTo>
                      <a:pt x="113" y="15"/>
                    </a:lnTo>
                    <a:lnTo>
                      <a:pt x="97" y="22"/>
                    </a:lnTo>
                    <a:lnTo>
                      <a:pt x="82" y="32"/>
                    </a:lnTo>
                    <a:lnTo>
                      <a:pt x="67" y="43"/>
                    </a:lnTo>
                    <a:lnTo>
                      <a:pt x="54" y="54"/>
                    </a:lnTo>
                    <a:lnTo>
                      <a:pt x="43" y="68"/>
                    </a:lnTo>
                    <a:lnTo>
                      <a:pt x="31" y="82"/>
                    </a:lnTo>
                    <a:lnTo>
                      <a:pt x="22" y="98"/>
                    </a:lnTo>
                    <a:lnTo>
                      <a:pt x="15" y="114"/>
                    </a:lnTo>
                    <a:lnTo>
                      <a:pt x="8" y="131"/>
                    </a:lnTo>
                    <a:lnTo>
                      <a:pt x="4" y="149"/>
                    </a:lnTo>
                    <a:lnTo>
                      <a:pt x="1" y="167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99B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16" name="Freeform 456"/>
              <p:cNvSpPr>
                <a:spLocks/>
              </p:cNvSpPr>
              <p:nvPr/>
            </p:nvSpPr>
            <p:spPr bwMode="auto">
              <a:xfrm>
                <a:off x="2383" y="3623"/>
                <a:ext cx="184" cy="187"/>
              </a:xfrm>
              <a:custGeom>
                <a:avLst/>
                <a:gdLst>
                  <a:gd name="T0" fmla="*/ 0 w 369"/>
                  <a:gd name="T1" fmla="*/ 0 h 375"/>
                  <a:gd name="T2" fmla="*/ 0 w 369"/>
                  <a:gd name="T3" fmla="*/ 0 h 375"/>
                  <a:gd name="T4" fmla="*/ 0 w 369"/>
                  <a:gd name="T5" fmla="*/ 0 h 375"/>
                  <a:gd name="T6" fmla="*/ 0 w 369"/>
                  <a:gd name="T7" fmla="*/ 0 h 375"/>
                  <a:gd name="T8" fmla="*/ 0 w 369"/>
                  <a:gd name="T9" fmla="*/ 0 h 375"/>
                  <a:gd name="T10" fmla="*/ 0 w 369"/>
                  <a:gd name="T11" fmla="*/ 0 h 375"/>
                  <a:gd name="T12" fmla="*/ 0 w 369"/>
                  <a:gd name="T13" fmla="*/ 0 h 375"/>
                  <a:gd name="T14" fmla="*/ 0 w 369"/>
                  <a:gd name="T15" fmla="*/ 0 h 375"/>
                  <a:gd name="T16" fmla="*/ 0 w 369"/>
                  <a:gd name="T17" fmla="*/ 0 h 375"/>
                  <a:gd name="T18" fmla="*/ 0 w 369"/>
                  <a:gd name="T19" fmla="*/ 0 h 375"/>
                  <a:gd name="T20" fmla="*/ 0 w 369"/>
                  <a:gd name="T21" fmla="*/ 0 h 375"/>
                  <a:gd name="T22" fmla="*/ 0 w 369"/>
                  <a:gd name="T23" fmla="*/ 0 h 375"/>
                  <a:gd name="T24" fmla="*/ 0 w 369"/>
                  <a:gd name="T25" fmla="*/ 0 h 375"/>
                  <a:gd name="T26" fmla="*/ 0 w 369"/>
                  <a:gd name="T27" fmla="*/ 0 h 375"/>
                  <a:gd name="T28" fmla="*/ 0 w 369"/>
                  <a:gd name="T29" fmla="*/ 0 h 375"/>
                  <a:gd name="T30" fmla="*/ 0 w 369"/>
                  <a:gd name="T31" fmla="*/ 0 h 375"/>
                  <a:gd name="T32" fmla="*/ 0 w 369"/>
                  <a:gd name="T33" fmla="*/ 0 h 375"/>
                  <a:gd name="T34" fmla="*/ 0 w 369"/>
                  <a:gd name="T35" fmla="*/ 0 h 375"/>
                  <a:gd name="T36" fmla="*/ 0 w 369"/>
                  <a:gd name="T37" fmla="*/ 0 h 375"/>
                  <a:gd name="T38" fmla="*/ 0 w 369"/>
                  <a:gd name="T39" fmla="*/ 0 h 375"/>
                  <a:gd name="T40" fmla="*/ 0 w 369"/>
                  <a:gd name="T41" fmla="*/ 0 h 375"/>
                  <a:gd name="T42" fmla="*/ 0 w 369"/>
                  <a:gd name="T43" fmla="*/ 0 h 375"/>
                  <a:gd name="T44" fmla="*/ 0 w 369"/>
                  <a:gd name="T45" fmla="*/ 0 h 375"/>
                  <a:gd name="T46" fmla="*/ 0 w 369"/>
                  <a:gd name="T47" fmla="*/ 0 h 375"/>
                  <a:gd name="T48" fmla="*/ 0 w 369"/>
                  <a:gd name="T49" fmla="*/ 0 h 375"/>
                  <a:gd name="T50" fmla="*/ 0 w 369"/>
                  <a:gd name="T51" fmla="*/ 0 h 375"/>
                  <a:gd name="T52" fmla="*/ 0 w 369"/>
                  <a:gd name="T53" fmla="*/ 0 h 375"/>
                  <a:gd name="T54" fmla="*/ 0 w 369"/>
                  <a:gd name="T55" fmla="*/ 0 h 375"/>
                  <a:gd name="T56" fmla="*/ 0 w 369"/>
                  <a:gd name="T57" fmla="*/ 0 h 375"/>
                  <a:gd name="T58" fmla="*/ 0 w 369"/>
                  <a:gd name="T59" fmla="*/ 0 h 375"/>
                  <a:gd name="T60" fmla="*/ 0 w 369"/>
                  <a:gd name="T61" fmla="*/ 0 h 375"/>
                  <a:gd name="T62" fmla="*/ 0 w 369"/>
                  <a:gd name="T63" fmla="*/ 0 h 37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9"/>
                  <a:gd name="T97" fmla="*/ 0 h 375"/>
                  <a:gd name="T98" fmla="*/ 369 w 369"/>
                  <a:gd name="T99" fmla="*/ 375 h 37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9" h="375">
                    <a:moveTo>
                      <a:pt x="0" y="187"/>
                    </a:moveTo>
                    <a:lnTo>
                      <a:pt x="1" y="206"/>
                    </a:lnTo>
                    <a:lnTo>
                      <a:pt x="4" y="225"/>
                    </a:lnTo>
                    <a:lnTo>
                      <a:pt x="8" y="242"/>
                    </a:lnTo>
                    <a:lnTo>
                      <a:pt x="14" y="259"/>
                    </a:lnTo>
                    <a:lnTo>
                      <a:pt x="22" y="277"/>
                    </a:lnTo>
                    <a:lnTo>
                      <a:pt x="31" y="292"/>
                    </a:lnTo>
                    <a:lnTo>
                      <a:pt x="42" y="307"/>
                    </a:lnTo>
                    <a:lnTo>
                      <a:pt x="54" y="319"/>
                    </a:lnTo>
                    <a:lnTo>
                      <a:pt x="67" y="332"/>
                    </a:lnTo>
                    <a:lnTo>
                      <a:pt x="81" y="342"/>
                    </a:lnTo>
                    <a:lnTo>
                      <a:pt x="96" y="352"/>
                    </a:lnTo>
                    <a:lnTo>
                      <a:pt x="112" y="360"/>
                    </a:lnTo>
                    <a:lnTo>
                      <a:pt x="129" y="367"/>
                    </a:lnTo>
                    <a:lnTo>
                      <a:pt x="148" y="371"/>
                    </a:lnTo>
                    <a:lnTo>
                      <a:pt x="166" y="373"/>
                    </a:lnTo>
                    <a:lnTo>
                      <a:pt x="184" y="375"/>
                    </a:lnTo>
                    <a:lnTo>
                      <a:pt x="203" y="373"/>
                    </a:lnTo>
                    <a:lnTo>
                      <a:pt x="221" y="371"/>
                    </a:lnTo>
                    <a:lnTo>
                      <a:pt x="240" y="367"/>
                    </a:lnTo>
                    <a:lnTo>
                      <a:pt x="257" y="360"/>
                    </a:lnTo>
                    <a:lnTo>
                      <a:pt x="273" y="352"/>
                    </a:lnTo>
                    <a:lnTo>
                      <a:pt x="288" y="342"/>
                    </a:lnTo>
                    <a:lnTo>
                      <a:pt x="302" y="332"/>
                    </a:lnTo>
                    <a:lnTo>
                      <a:pt x="315" y="319"/>
                    </a:lnTo>
                    <a:lnTo>
                      <a:pt x="327" y="307"/>
                    </a:lnTo>
                    <a:lnTo>
                      <a:pt x="338" y="292"/>
                    </a:lnTo>
                    <a:lnTo>
                      <a:pt x="347" y="277"/>
                    </a:lnTo>
                    <a:lnTo>
                      <a:pt x="355" y="259"/>
                    </a:lnTo>
                    <a:lnTo>
                      <a:pt x="361" y="242"/>
                    </a:lnTo>
                    <a:lnTo>
                      <a:pt x="365" y="225"/>
                    </a:lnTo>
                    <a:lnTo>
                      <a:pt x="368" y="206"/>
                    </a:lnTo>
                    <a:lnTo>
                      <a:pt x="369" y="187"/>
                    </a:lnTo>
                    <a:lnTo>
                      <a:pt x="368" y="168"/>
                    </a:lnTo>
                    <a:lnTo>
                      <a:pt x="365" y="149"/>
                    </a:lnTo>
                    <a:lnTo>
                      <a:pt x="361" y="131"/>
                    </a:lnTo>
                    <a:lnTo>
                      <a:pt x="355" y="114"/>
                    </a:lnTo>
                    <a:lnTo>
                      <a:pt x="347" y="98"/>
                    </a:lnTo>
                    <a:lnTo>
                      <a:pt x="338" y="83"/>
                    </a:lnTo>
                    <a:lnTo>
                      <a:pt x="327" y="68"/>
                    </a:lnTo>
                    <a:lnTo>
                      <a:pt x="315" y="55"/>
                    </a:lnTo>
                    <a:lnTo>
                      <a:pt x="302" y="43"/>
                    </a:lnTo>
                    <a:lnTo>
                      <a:pt x="288" y="32"/>
                    </a:lnTo>
                    <a:lnTo>
                      <a:pt x="273" y="23"/>
                    </a:lnTo>
                    <a:lnTo>
                      <a:pt x="257" y="15"/>
                    </a:lnTo>
                    <a:lnTo>
                      <a:pt x="240" y="8"/>
                    </a:lnTo>
                    <a:lnTo>
                      <a:pt x="221" y="4"/>
                    </a:lnTo>
                    <a:lnTo>
                      <a:pt x="203" y="1"/>
                    </a:lnTo>
                    <a:lnTo>
                      <a:pt x="184" y="0"/>
                    </a:lnTo>
                    <a:lnTo>
                      <a:pt x="166" y="1"/>
                    </a:lnTo>
                    <a:lnTo>
                      <a:pt x="148" y="4"/>
                    </a:lnTo>
                    <a:lnTo>
                      <a:pt x="129" y="8"/>
                    </a:lnTo>
                    <a:lnTo>
                      <a:pt x="112" y="15"/>
                    </a:lnTo>
                    <a:lnTo>
                      <a:pt x="96" y="23"/>
                    </a:lnTo>
                    <a:lnTo>
                      <a:pt x="81" y="32"/>
                    </a:lnTo>
                    <a:lnTo>
                      <a:pt x="67" y="43"/>
                    </a:lnTo>
                    <a:lnTo>
                      <a:pt x="54" y="55"/>
                    </a:lnTo>
                    <a:lnTo>
                      <a:pt x="42" y="68"/>
                    </a:lnTo>
                    <a:lnTo>
                      <a:pt x="31" y="83"/>
                    </a:lnTo>
                    <a:lnTo>
                      <a:pt x="22" y="98"/>
                    </a:lnTo>
                    <a:lnTo>
                      <a:pt x="14" y="114"/>
                    </a:lnTo>
                    <a:lnTo>
                      <a:pt x="8" y="131"/>
                    </a:lnTo>
                    <a:lnTo>
                      <a:pt x="4" y="149"/>
                    </a:lnTo>
                    <a:lnTo>
                      <a:pt x="1" y="168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99B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17" name="Freeform 457"/>
              <p:cNvSpPr>
                <a:spLocks/>
              </p:cNvSpPr>
              <p:nvPr/>
            </p:nvSpPr>
            <p:spPr bwMode="auto">
              <a:xfrm>
                <a:off x="1795" y="3678"/>
                <a:ext cx="76" cy="76"/>
              </a:xfrm>
              <a:custGeom>
                <a:avLst/>
                <a:gdLst>
                  <a:gd name="T0" fmla="*/ 0 w 152"/>
                  <a:gd name="T1" fmla="*/ 0 h 153"/>
                  <a:gd name="T2" fmla="*/ 1 w 152"/>
                  <a:gd name="T3" fmla="*/ 0 h 153"/>
                  <a:gd name="T4" fmla="*/ 1 w 152"/>
                  <a:gd name="T5" fmla="*/ 0 h 153"/>
                  <a:gd name="T6" fmla="*/ 1 w 152"/>
                  <a:gd name="T7" fmla="*/ 0 h 153"/>
                  <a:gd name="T8" fmla="*/ 1 w 152"/>
                  <a:gd name="T9" fmla="*/ 0 h 153"/>
                  <a:gd name="T10" fmla="*/ 1 w 152"/>
                  <a:gd name="T11" fmla="*/ 0 h 153"/>
                  <a:gd name="T12" fmla="*/ 1 w 152"/>
                  <a:gd name="T13" fmla="*/ 0 h 153"/>
                  <a:gd name="T14" fmla="*/ 1 w 152"/>
                  <a:gd name="T15" fmla="*/ 0 h 153"/>
                  <a:gd name="T16" fmla="*/ 1 w 152"/>
                  <a:gd name="T17" fmla="*/ 0 h 153"/>
                  <a:gd name="T18" fmla="*/ 1 w 152"/>
                  <a:gd name="T19" fmla="*/ 0 h 153"/>
                  <a:gd name="T20" fmla="*/ 1 w 152"/>
                  <a:gd name="T21" fmla="*/ 0 h 153"/>
                  <a:gd name="T22" fmla="*/ 1 w 152"/>
                  <a:gd name="T23" fmla="*/ 0 h 153"/>
                  <a:gd name="T24" fmla="*/ 1 w 152"/>
                  <a:gd name="T25" fmla="*/ 0 h 153"/>
                  <a:gd name="T26" fmla="*/ 1 w 152"/>
                  <a:gd name="T27" fmla="*/ 0 h 153"/>
                  <a:gd name="T28" fmla="*/ 1 w 152"/>
                  <a:gd name="T29" fmla="*/ 0 h 153"/>
                  <a:gd name="T30" fmla="*/ 1 w 152"/>
                  <a:gd name="T31" fmla="*/ 0 h 153"/>
                  <a:gd name="T32" fmla="*/ 1 w 152"/>
                  <a:gd name="T33" fmla="*/ 0 h 153"/>
                  <a:gd name="T34" fmla="*/ 1 w 152"/>
                  <a:gd name="T35" fmla="*/ 0 h 153"/>
                  <a:gd name="T36" fmla="*/ 1 w 152"/>
                  <a:gd name="T37" fmla="*/ 0 h 153"/>
                  <a:gd name="T38" fmla="*/ 1 w 152"/>
                  <a:gd name="T39" fmla="*/ 0 h 153"/>
                  <a:gd name="T40" fmla="*/ 1 w 152"/>
                  <a:gd name="T41" fmla="*/ 0 h 153"/>
                  <a:gd name="T42" fmla="*/ 1 w 152"/>
                  <a:gd name="T43" fmla="*/ 0 h 153"/>
                  <a:gd name="T44" fmla="*/ 1 w 152"/>
                  <a:gd name="T45" fmla="*/ 0 h 153"/>
                  <a:gd name="T46" fmla="*/ 1 w 152"/>
                  <a:gd name="T47" fmla="*/ 0 h 153"/>
                  <a:gd name="T48" fmla="*/ 1 w 152"/>
                  <a:gd name="T49" fmla="*/ 0 h 153"/>
                  <a:gd name="T50" fmla="*/ 1 w 152"/>
                  <a:gd name="T51" fmla="*/ 0 h 153"/>
                  <a:gd name="T52" fmla="*/ 1 w 152"/>
                  <a:gd name="T53" fmla="*/ 0 h 153"/>
                  <a:gd name="T54" fmla="*/ 1 w 152"/>
                  <a:gd name="T55" fmla="*/ 0 h 153"/>
                  <a:gd name="T56" fmla="*/ 1 w 152"/>
                  <a:gd name="T57" fmla="*/ 0 h 153"/>
                  <a:gd name="T58" fmla="*/ 1 w 152"/>
                  <a:gd name="T59" fmla="*/ 0 h 153"/>
                  <a:gd name="T60" fmla="*/ 1 w 152"/>
                  <a:gd name="T61" fmla="*/ 0 h 153"/>
                  <a:gd name="T62" fmla="*/ 1 w 152"/>
                  <a:gd name="T63" fmla="*/ 0 h 153"/>
                  <a:gd name="T64" fmla="*/ 0 w 152"/>
                  <a:gd name="T65" fmla="*/ 0 h 15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2"/>
                  <a:gd name="T100" fmla="*/ 0 h 153"/>
                  <a:gd name="T101" fmla="*/ 152 w 152"/>
                  <a:gd name="T102" fmla="*/ 153 h 15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2" h="153">
                    <a:moveTo>
                      <a:pt x="0" y="76"/>
                    </a:moveTo>
                    <a:lnTo>
                      <a:pt x="1" y="92"/>
                    </a:lnTo>
                    <a:lnTo>
                      <a:pt x="6" y="106"/>
                    </a:lnTo>
                    <a:lnTo>
                      <a:pt x="12" y="118"/>
                    </a:lnTo>
                    <a:lnTo>
                      <a:pt x="23" y="130"/>
                    </a:lnTo>
                    <a:lnTo>
                      <a:pt x="33" y="140"/>
                    </a:lnTo>
                    <a:lnTo>
                      <a:pt x="47" y="147"/>
                    </a:lnTo>
                    <a:lnTo>
                      <a:pt x="61" y="152"/>
                    </a:lnTo>
                    <a:lnTo>
                      <a:pt x="76" y="153"/>
                    </a:lnTo>
                    <a:lnTo>
                      <a:pt x="91" y="152"/>
                    </a:lnTo>
                    <a:lnTo>
                      <a:pt x="106" y="147"/>
                    </a:lnTo>
                    <a:lnTo>
                      <a:pt x="118" y="140"/>
                    </a:lnTo>
                    <a:lnTo>
                      <a:pt x="130" y="130"/>
                    </a:lnTo>
                    <a:lnTo>
                      <a:pt x="139" y="118"/>
                    </a:lnTo>
                    <a:lnTo>
                      <a:pt x="146" y="106"/>
                    </a:lnTo>
                    <a:lnTo>
                      <a:pt x="151" y="92"/>
                    </a:lnTo>
                    <a:lnTo>
                      <a:pt x="152" y="76"/>
                    </a:lnTo>
                    <a:lnTo>
                      <a:pt x="151" y="61"/>
                    </a:lnTo>
                    <a:lnTo>
                      <a:pt x="146" y="46"/>
                    </a:lnTo>
                    <a:lnTo>
                      <a:pt x="139" y="33"/>
                    </a:lnTo>
                    <a:lnTo>
                      <a:pt x="130" y="22"/>
                    </a:lnTo>
                    <a:lnTo>
                      <a:pt x="118" y="12"/>
                    </a:lnTo>
                    <a:lnTo>
                      <a:pt x="106" y="5"/>
                    </a:lnTo>
                    <a:lnTo>
                      <a:pt x="91" y="1"/>
                    </a:lnTo>
                    <a:lnTo>
                      <a:pt x="76" y="0"/>
                    </a:lnTo>
                    <a:lnTo>
                      <a:pt x="61" y="1"/>
                    </a:lnTo>
                    <a:lnTo>
                      <a:pt x="47" y="5"/>
                    </a:lnTo>
                    <a:lnTo>
                      <a:pt x="33" y="12"/>
                    </a:lnTo>
                    <a:lnTo>
                      <a:pt x="23" y="22"/>
                    </a:lnTo>
                    <a:lnTo>
                      <a:pt x="12" y="33"/>
                    </a:lnTo>
                    <a:lnTo>
                      <a:pt x="6" y="46"/>
                    </a:lnTo>
                    <a:lnTo>
                      <a:pt x="1" y="61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99F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18" name="Freeform 458"/>
              <p:cNvSpPr>
                <a:spLocks/>
              </p:cNvSpPr>
              <p:nvPr/>
            </p:nvSpPr>
            <p:spPr bwMode="auto">
              <a:xfrm>
                <a:off x="2433" y="3678"/>
                <a:ext cx="75" cy="76"/>
              </a:xfrm>
              <a:custGeom>
                <a:avLst/>
                <a:gdLst>
                  <a:gd name="T0" fmla="*/ 0 w 151"/>
                  <a:gd name="T1" fmla="*/ 0 h 153"/>
                  <a:gd name="T2" fmla="*/ 0 w 151"/>
                  <a:gd name="T3" fmla="*/ 0 h 153"/>
                  <a:gd name="T4" fmla="*/ 0 w 151"/>
                  <a:gd name="T5" fmla="*/ 0 h 153"/>
                  <a:gd name="T6" fmla="*/ 0 w 151"/>
                  <a:gd name="T7" fmla="*/ 0 h 153"/>
                  <a:gd name="T8" fmla="*/ 0 w 151"/>
                  <a:gd name="T9" fmla="*/ 0 h 153"/>
                  <a:gd name="T10" fmla="*/ 0 w 151"/>
                  <a:gd name="T11" fmla="*/ 0 h 153"/>
                  <a:gd name="T12" fmla="*/ 0 w 151"/>
                  <a:gd name="T13" fmla="*/ 0 h 153"/>
                  <a:gd name="T14" fmla="*/ 0 w 151"/>
                  <a:gd name="T15" fmla="*/ 0 h 153"/>
                  <a:gd name="T16" fmla="*/ 0 w 151"/>
                  <a:gd name="T17" fmla="*/ 0 h 153"/>
                  <a:gd name="T18" fmla="*/ 0 w 151"/>
                  <a:gd name="T19" fmla="*/ 0 h 153"/>
                  <a:gd name="T20" fmla="*/ 0 w 151"/>
                  <a:gd name="T21" fmla="*/ 0 h 153"/>
                  <a:gd name="T22" fmla="*/ 0 w 151"/>
                  <a:gd name="T23" fmla="*/ 0 h 153"/>
                  <a:gd name="T24" fmla="*/ 0 w 151"/>
                  <a:gd name="T25" fmla="*/ 0 h 153"/>
                  <a:gd name="T26" fmla="*/ 0 w 151"/>
                  <a:gd name="T27" fmla="*/ 0 h 153"/>
                  <a:gd name="T28" fmla="*/ 0 w 151"/>
                  <a:gd name="T29" fmla="*/ 0 h 153"/>
                  <a:gd name="T30" fmla="*/ 0 w 151"/>
                  <a:gd name="T31" fmla="*/ 0 h 153"/>
                  <a:gd name="T32" fmla="*/ 0 w 151"/>
                  <a:gd name="T33" fmla="*/ 0 h 153"/>
                  <a:gd name="T34" fmla="*/ 0 w 151"/>
                  <a:gd name="T35" fmla="*/ 0 h 153"/>
                  <a:gd name="T36" fmla="*/ 0 w 151"/>
                  <a:gd name="T37" fmla="*/ 0 h 153"/>
                  <a:gd name="T38" fmla="*/ 0 w 151"/>
                  <a:gd name="T39" fmla="*/ 0 h 153"/>
                  <a:gd name="T40" fmla="*/ 0 w 151"/>
                  <a:gd name="T41" fmla="*/ 0 h 153"/>
                  <a:gd name="T42" fmla="*/ 0 w 151"/>
                  <a:gd name="T43" fmla="*/ 0 h 153"/>
                  <a:gd name="T44" fmla="*/ 0 w 151"/>
                  <a:gd name="T45" fmla="*/ 0 h 153"/>
                  <a:gd name="T46" fmla="*/ 0 w 151"/>
                  <a:gd name="T47" fmla="*/ 0 h 153"/>
                  <a:gd name="T48" fmla="*/ 0 w 151"/>
                  <a:gd name="T49" fmla="*/ 0 h 153"/>
                  <a:gd name="T50" fmla="*/ 0 w 151"/>
                  <a:gd name="T51" fmla="*/ 0 h 153"/>
                  <a:gd name="T52" fmla="*/ 0 w 151"/>
                  <a:gd name="T53" fmla="*/ 0 h 153"/>
                  <a:gd name="T54" fmla="*/ 0 w 151"/>
                  <a:gd name="T55" fmla="*/ 0 h 153"/>
                  <a:gd name="T56" fmla="*/ 0 w 151"/>
                  <a:gd name="T57" fmla="*/ 0 h 153"/>
                  <a:gd name="T58" fmla="*/ 0 w 151"/>
                  <a:gd name="T59" fmla="*/ 0 h 153"/>
                  <a:gd name="T60" fmla="*/ 0 w 151"/>
                  <a:gd name="T61" fmla="*/ 0 h 153"/>
                  <a:gd name="T62" fmla="*/ 0 w 151"/>
                  <a:gd name="T63" fmla="*/ 0 h 153"/>
                  <a:gd name="T64" fmla="*/ 0 w 151"/>
                  <a:gd name="T65" fmla="*/ 0 h 15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1"/>
                  <a:gd name="T100" fmla="*/ 0 h 153"/>
                  <a:gd name="T101" fmla="*/ 151 w 151"/>
                  <a:gd name="T102" fmla="*/ 153 h 15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1" h="153">
                    <a:moveTo>
                      <a:pt x="0" y="76"/>
                    </a:moveTo>
                    <a:lnTo>
                      <a:pt x="1" y="92"/>
                    </a:lnTo>
                    <a:lnTo>
                      <a:pt x="6" y="106"/>
                    </a:lnTo>
                    <a:lnTo>
                      <a:pt x="13" y="118"/>
                    </a:lnTo>
                    <a:lnTo>
                      <a:pt x="22" y="130"/>
                    </a:lnTo>
                    <a:lnTo>
                      <a:pt x="34" y="140"/>
                    </a:lnTo>
                    <a:lnTo>
                      <a:pt x="46" y="147"/>
                    </a:lnTo>
                    <a:lnTo>
                      <a:pt x="60" y="152"/>
                    </a:lnTo>
                    <a:lnTo>
                      <a:pt x="75" y="153"/>
                    </a:lnTo>
                    <a:lnTo>
                      <a:pt x="90" y="152"/>
                    </a:lnTo>
                    <a:lnTo>
                      <a:pt x="105" y="147"/>
                    </a:lnTo>
                    <a:lnTo>
                      <a:pt x="118" y="140"/>
                    </a:lnTo>
                    <a:lnTo>
                      <a:pt x="129" y="130"/>
                    </a:lnTo>
                    <a:lnTo>
                      <a:pt x="139" y="118"/>
                    </a:lnTo>
                    <a:lnTo>
                      <a:pt x="146" y="106"/>
                    </a:lnTo>
                    <a:lnTo>
                      <a:pt x="150" y="92"/>
                    </a:lnTo>
                    <a:lnTo>
                      <a:pt x="151" y="76"/>
                    </a:lnTo>
                    <a:lnTo>
                      <a:pt x="150" y="61"/>
                    </a:lnTo>
                    <a:lnTo>
                      <a:pt x="146" y="46"/>
                    </a:lnTo>
                    <a:lnTo>
                      <a:pt x="139" y="33"/>
                    </a:lnTo>
                    <a:lnTo>
                      <a:pt x="129" y="22"/>
                    </a:lnTo>
                    <a:lnTo>
                      <a:pt x="118" y="12"/>
                    </a:lnTo>
                    <a:lnTo>
                      <a:pt x="105" y="5"/>
                    </a:lnTo>
                    <a:lnTo>
                      <a:pt x="90" y="1"/>
                    </a:lnTo>
                    <a:lnTo>
                      <a:pt x="75" y="0"/>
                    </a:lnTo>
                    <a:lnTo>
                      <a:pt x="60" y="1"/>
                    </a:lnTo>
                    <a:lnTo>
                      <a:pt x="46" y="5"/>
                    </a:lnTo>
                    <a:lnTo>
                      <a:pt x="34" y="12"/>
                    </a:lnTo>
                    <a:lnTo>
                      <a:pt x="22" y="22"/>
                    </a:lnTo>
                    <a:lnTo>
                      <a:pt x="13" y="33"/>
                    </a:lnTo>
                    <a:lnTo>
                      <a:pt x="6" y="46"/>
                    </a:lnTo>
                    <a:lnTo>
                      <a:pt x="1" y="61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99F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19" name="Rectangle 459"/>
              <p:cNvSpPr>
                <a:spLocks noChangeArrowheads="1"/>
              </p:cNvSpPr>
              <p:nvPr/>
            </p:nvSpPr>
            <p:spPr bwMode="auto">
              <a:xfrm>
                <a:off x="2108" y="3470"/>
                <a:ext cx="15" cy="70"/>
              </a:xfrm>
              <a:prstGeom prst="rect">
                <a:avLst/>
              </a:prstGeom>
              <a:solidFill>
                <a:srgbClr val="60C6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20" name="Rectangle 460"/>
              <p:cNvSpPr>
                <a:spLocks noChangeArrowheads="1"/>
              </p:cNvSpPr>
              <p:nvPr/>
            </p:nvSpPr>
            <p:spPr bwMode="auto">
              <a:xfrm>
                <a:off x="2148" y="3470"/>
                <a:ext cx="16" cy="70"/>
              </a:xfrm>
              <a:prstGeom prst="rect">
                <a:avLst/>
              </a:prstGeom>
              <a:solidFill>
                <a:srgbClr val="60C6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21" name="Rectangle 461"/>
              <p:cNvSpPr>
                <a:spLocks noChangeArrowheads="1"/>
              </p:cNvSpPr>
              <p:nvPr/>
            </p:nvSpPr>
            <p:spPr bwMode="auto">
              <a:xfrm>
                <a:off x="2189" y="3470"/>
                <a:ext cx="16" cy="70"/>
              </a:xfrm>
              <a:prstGeom prst="rect">
                <a:avLst/>
              </a:prstGeom>
              <a:solidFill>
                <a:srgbClr val="60C6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22" name="Rectangle 462"/>
              <p:cNvSpPr>
                <a:spLocks noChangeArrowheads="1"/>
              </p:cNvSpPr>
              <p:nvPr/>
            </p:nvSpPr>
            <p:spPr bwMode="auto">
              <a:xfrm>
                <a:off x="2230" y="3470"/>
                <a:ext cx="16" cy="70"/>
              </a:xfrm>
              <a:prstGeom prst="rect">
                <a:avLst/>
              </a:prstGeom>
              <a:solidFill>
                <a:srgbClr val="60C6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23" name="Rectangle 463"/>
              <p:cNvSpPr>
                <a:spLocks noChangeArrowheads="1"/>
              </p:cNvSpPr>
              <p:nvPr/>
            </p:nvSpPr>
            <p:spPr bwMode="auto">
              <a:xfrm>
                <a:off x="2271" y="3470"/>
                <a:ext cx="16" cy="70"/>
              </a:xfrm>
              <a:prstGeom prst="rect">
                <a:avLst/>
              </a:prstGeom>
              <a:solidFill>
                <a:srgbClr val="60C6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24" name="Rectangle 464"/>
              <p:cNvSpPr>
                <a:spLocks noChangeArrowheads="1"/>
              </p:cNvSpPr>
              <p:nvPr/>
            </p:nvSpPr>
            <p:spPr bwMode="auto">
              <a:xfrm>
                <a:off x="2313" y="3470"/>
                <a:ext cx="15" cy="70"/>
              </a:xfrm>
              <a:prstGeom prst="rect">
                <a:avLst/>
              </a:prstGeom>
              <a:solidFill>
                <a:srgbClr val="60C6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25" name="Rectangle 465"/>
              <p:cNvSpPr>
                <a:spLocks noChangeArrowheads="1"/>
              </p:cNvSpPr>
              <p:nvPr/>
            </p:nvSpPr>
            <p:spPr bwMode="auto">
              <a:xfrm>
                <a:off x="2354" y="3470"/>
                <a:ext cx="15" cy="70"/>
              </a:xfrm>
              <a:prstGeom prst="rect">
                <a:avLst/>
              </a:prstGeom>
              <a:solidFill>
                <a:srgbClr val="60C6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26" name="Rectangle 466"/>
              <p:cNvSpPr>
                <a:spLocks noChangeArrowheads="1"/>
              </p:cNvSpPr>
              <p:nvPr/>
            </p:nvSpPr>
            <p:spPr bwMode="auto">
              <a:xfrm>
                <a:off x="2395" y="3470"/>
                <a:ext cx="16" cy="70"/>
              </a:xfrm>
              <a:prstGeom prst="rect">
                <a:avLst/>
              </a:prstGeom>
              <a:solidFill>
                <a:srgbClr val="60C6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27" name="Rectangle 467"/>
              <p:cNvSpPr>
                <a:spLocks noChangeArrowheads="1"/>
              </p:cNvSpPr>
              <p:nvPr/>
            </p:nvSpPr>
            <p:spPr bwMode="auto">
              <a:xfrm>
                <a:off x="2436" y="3470"/>
                <a:ext cx="16" cy="70"/>
              </a:xfrm>
              <a:prstGeom prst="rect">
                <a:avLst/>
              </a:prstGeom>
              <a:solidFill>
                <a:srgbClr val="60C6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28" name="Rectangle 468"/>
              <p:cNvSpPr>
                <a:spLocks noChangeArrowheads="1"/>
              </p:cNvSpPr>
              <p:nvPr/>
            </p:nvSpPr>
            <p:spPr bwMode="auto">
              <a:xfrm>
                <a:off x="2478" y="3470"/>
                <a:ext cx="15" cy="70"/>
              </a:xfrm>
              <a:prstGeom prst="rect">
                <a:avLst/>
              </a:prstGeom>
              <a:solidFill>
                <a:srgbClr val="60C6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29" name="Rectangle 469"/>
              <p:cNvSpPr>
                <a:spLocks noChangeArrowheads="1"/>
              </p:cNvSpPr>
              <p:nvPr/>
            </p:nvSpPr>
            <p:spPr bwMode="auto">
              <a:xfrm>
                <a:off x="2519" y="3470"/>
                <a:ext cx="15" cy="70"/>
              </a:xfrm>
              <a:prstGeom prst="rect">
                <a:avLst/>
              </a:prstGeom>
              <a:solidFill>
                <a:srgbClr val="60C6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30" name="Rectangle 470"/>
              <p:cNvSpPr>
                <a:spLocks noChangeArrowheads="1"/>
              </p:cNvSpPr>
              <p:nvPr/>
            </p:nvSpPr>
            <p:spPr bwMode="auto">
              <a:xfrm>
                <a:off x="2560" y="3470"/>
                <a:ext cx="15" cy="70"/>
              </a:xfrm>
              <a:prstGeom prst="rect">
                <a:avLst/>
              </a:prstGeom>
              <a:solidFill>
                <a:srgbClr val="60C6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31" name="Rectangle 471"/>
              <p:cNvSpPr>
                <a:spLocks noChangeArrowheads="1"/>
              </p:cNvSpPr>
              <p:nvPr/>
            </p:nvSpPr>
            <p:spPr bwMode="auto">
              <a:xfrm>
                <a:off x="2601" y="3470"/>
                <a:ext cx="15" cy="70"/>
              </a:xfrm>
              <a:prstGeom prst="rect">
                <a:avLst/>
              </a:prstGeom>
              <a:solidFill>
                <a:srgbClr val="60C6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32" name="Rectangle 472"/>
              <p:cNvSpPr>
                <a:spLocks noChangeArrowheads="1"/>
              </p:cNvSpPr>
              <p:nvPr/>
            </p:nvSpPr>
            <p:spPr bwMode="auto">
              <a:xfrm>
                <a:off x="2642" y="3470"/>
                <a:ext cx="15" cy="70"/>
              </a:xfrm>
              <a:prstGeom prst="rect">
                <a:avLst/>
              </a:prstGeom>
              <a:solidFill>
                <a:srgbClr val="60C6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33" name="Rectangle 473"/>
              <p:cNvSpPr>
                <a:spLocks noChangeArrowheads="1"/>
              </p:cNvSpPr>
              <p:nvPr/>
            </p:nvSpPr>
            <p:spPr bwMode="auto">
              <a:xfrm>
                <a:off x="2683" y="3470"/>
                <a:ext cx="16" cy="70"/>
              </a:xfrm>
              <a:prstGeom prst="rect">
                <a:avLst/>
              </a:prstGeom>
              <a:solidFill>
                <a:srgbClr val="60C6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34" name="Freeform 474"/>
              <p:cNvSpPr>
                <a:spLocks/>
              </p:cNvSpPr>
              <p:nvPr/>
            </p:nvSpPr>
            <p:spPr bwMode="auto">
              <a:xfrm>
                <a:off x="1584" y="3272"/>
                <a:ext cx="1150" cy="545"/>
              </a:xfrm>
              <a:custGeom>
                <a:avLst/>
                <a:gdLst>
                  <a:gd name="T0" fmla="*/ 1 w 2300"/>
                  <a:gd name="T1" fmla="*/ 1 h 1090"/>
                  <a:gd name="T2" fmla="*/ 1 w 2300"/>
                  <a:gd name="T3" fmla="*/ 1 h 1090"/>
                  <a:gd name="T4" fmla="*/ 1 w 2300"/>
                  <a:gd name="T5" fmla="*/ 1 h 1090"/>
                  <a:gd name="T6" fmla="*/ 1 w 2300"/>
                  <a:gd name="T7" fmla="*/ 1 h 1090"/>
                  <a:gd name="T8" fmla="*/ 1 w 2300"/>
                  <a:gd name="T9" fmla="*/ 1 h 1090"/>
                  <a:gd name="T10" fmla="*/ 1 w 2300"/>
                  <a:gd name="T11" fmla="*/ 1 h 1090"/>
                  <a:gd name="T12" fmla="*/ 1 w 2300"/>
                  <a:gd name="T13" fmla="*/ 1 h 1090"/>
                  <a:gd name="T14" fmla="*/ 1 w 2300"/>
                  <a:gd name="T15" fmla="*/ 1 h 1090"/>
                  <a:gd name="T16" fmla="*/ 1 w 2300"/>
                  <a:gd name="T17" fmla="*/ 1 h 1090"/>
                  <a:gd name="T18" fmla="*/ 1 w 2300"/>
                  <a:gd name="T19" fmla="*/ 1 h 1090"/>
                  <a:gd name="T20" fmla="*/ 1 w 2300"/>
                  <a:gd name="T21" fmla="*/ 1 h 1090"/>
                  <a:gd name="T22" fmla="*/ 1 w 2300"/>
                  <a:gd name="T23" fmla="*/ 1 h 1090"/>
                  <a:gd name="T24" fmla="*/ 1 w 2300"/>
                  <a:gd name="T25" fmla="*/ 1 h 1090"/>
                  <a:gd name="T26" fmla="*/ 1 w 2300"/>
                  <a:gd name="T27" fmla="*/ 1 h 1090"/>
                  <a:gd name="T28" fmla="*/ 1 w 2300"/>
                  <a:gd name="T29" fmla="*/ 1 h 1090"/>
                  <a:gd name="T30" fmla="*/ 1 w 2300"/>
                  <a:gd name="T31" fmla="*/ 1 h 1090"/>
                  <a:gd name="T32" fmla="*/ 1 w 2300"/>
                  <a:gd name="T33" fmla="*/ 1 h 1090"/>
                  <a:gd name="T34" fmla="*/ 1 w 2300"/>
                  <a:gd name="T35" fmla="*/ 1 h 1090"/>
                  <a:gd name="T36" fmla="*/ 1 w 2300"/>
                  <a:gd name="T37" fmla="*/ 1 h 1090"/>
                  <a:gd name="T38" fmla="*/ 1 w 2300"/>
                  <a:gd name="T39" fmla="*/ 1 h 1090"/>
                  <a:gd name="T40" fmla="*/ 1 w 2300"/>
                  <a:gd name="T41" fmla="*/ 1 h 1090"/>
                  <a:gd name="T42" fmla="*/ 1 w 2300"/>
                  <a:gd name="T43" fmla="*/ 1 h 1090"/>
                  <a:gd name="T44" fmla="*/ 1 w 2300"/>
                  <a:gd name="T45" fmla="*/ 1 h 1090"/>
                  <a:gd name="T46" fmla="*/ 1 w 2300"/>
                  <a:gd name="T47" fmla="*/ 1 h 1090"/>
                  <a:gd name="T48" fmla="*/ 1 w 2300"/>
                  <a:gd name="T49" fmla="*/ 1 h 1090"/>
                  <a:gd name="T50" fmla="*/ 1 w 2300"/>
                  <a:gd name="T51" fmla="*/ 1 h 1090"/>
                  <a:gd name="T52" fmla="*/ 1 w 2300"/>
                  <a:gd name="T53" fmla="*/ 1 h 1090"/>
                  <a:gd name="T54" fmla="*/ 1 w 2300"/>
                  <a:gd name="T55" fmla="*/ 1 h 1090"/>
                  <a:gd name="T56" fmla="*/ 1 w 2300"/>
                  <a:gd name="T57" fmla="*/ 1 h 1090"/>
                  <a:gd name="T58" fmla="*/ 1 w 2300"/>
                  <a:gd name="T59" fmla="*/ 1 h 1090"/>
                  <a:gd name="T60" fmla="*/ 1 w 2300"/>
                  <a:gd name="T61" fmla="*/ 1 h 1090"/>
                  <a:gd name="T62" fmla="*/ 1 w 2300"/>
                  <a:gd name="T63" fmla="*/ 1 h 1090"/>
                  <a:gd name="T64" fmla="*/ 1 w 2300"/>
                  <a:gd name="T65" fmla="*/ 1 h 1090"/>
                  <a:gd name="T66" fmla="*/ 1 w 2300"/>
                  <a:gd name="T67" fmla="*/ 1 h 1090"/>
                  <a:gd name="T68" fmla="*/ 1 w 2300"/>
                  <a:gd name="T69" fmla="*/ 1 h 1090"/>
                  <a:gd name="T70" fmla="*/ 1 w 2300"/>
                  <a:gd name="T71" fmla="*/ 1 h 1090"/>
                  <a:gd name="T72" fmla="*/ 1 w 2300"/>
                  <a:gd name="T73" fmla="*/ 1 h 1090"/>
                  <a:gd name="T74" fmla="*/ 1 w 2300"/>
                  <a:gd name="T75" fmla="*/ 1 h 1090"/>
                  <a:gd name="T76" fmla="*/ 1 w 2300"/>
                  <a:gd name="T77" fmla="*/ 1 h 1090"/>
                  <a:gd name="T78" fmla="*/ 1 w 2300"/>
                  <a:gd name="T79" fmla="*/ 1 h 1090"/>
                  <a:gd name="T80" fmla="*/ 1 w 2300"/>
                  <a:gd name="T81" fmla="*/ 1 h 1090"/>
                  <a:gd name="T82" fmla="*/ 1 w 2300"/>
                  <a:gd name="T83" fmla="*/ 1 h 1090"/>
                  <a:gd name="T84" fmla="*/ 1 w 2300"/>
                  <a:gd name="T85" fmla="*/ 1 h 1090"/>
                  <a:gd name="T86" fmla="*/ 1 w 2300"/>
                  <a:gd name="T87" fmla="*/ 1 h 1090"/>
                  <a:gd name="T88" fmla="*/ 1 w 2300"/>
                  <a:gd name="T89" fmla="*/ 1 h 1090"/>
                  <a:gd name="T90" fmla="*/ 1 w 2300"/>
                  <a:gd name="T91" fmla="*/ 1 h 1090"/>
                  <a:gd name="T92" fmla="*/ 1 w 2300"/>
                  <a:gd name="T93" fmla="*/ 1 h 1090"/>
                  <a:gd name="T94" fmla="*/ 1 w 2300"/>
                  <a:gd name="T95" fmla="*/ 1 h 1090"/>
                  <a:gd name="T96" fmla="*/ 1 w 2300"/>
                  <a:gd name="T97" fmla="*/ 1 h 1090"/>
                  <a:gd name="T98" fmla="*/ 1 w 2300"/>
                  <a:gd name="T99" fmla="*/ 1 h 1090"/>
                  <a:gd name="T100" fmla="*/ 1 w 2300"/>
                  <a:gd name="T101" fmla="*/ 1 h 1090"/>
                  <a:gd name="T102" fmla="*/ 1 w 2300"/>
                  <a:gd name="T103" fmla="*/ 1 h 1090"/>
                  <a:gd name="T104" fmla="*/ 1 w 2300"/>
                  <a:gd name="T105" fmla="*/ 1 h 1090"/>
                  <a:gd name="T106" fmla="*/ 1 w 2300"/>
                  <a:gd name="T107" fmla="*/ 1 h 1090"/>
                  <a:gd name="T108" fmla="*/ 1 w 2300"/>
                  <a:gd name="T109" fmla="*/ 1 h 1090"/>
                  <a:gd name="T110" fmla="*/ 1 w 2300"/>
                  <a:gd name="T111" fmla="*/ 1 h 1090"/>
                  <a:gd name="T112" fmla="*/ 1 w 2300"/>
                  <a:gd name="T113" fmla="*/ 1 h 1090"/>
                  <a:gd name="T114" fmla="*/ 1 w 2300"/>
                  <a:gd name="T115" fmla="*/ 1 h 1090"/>
                  <a:gd name="T116" fmla="*/ 1 w 2300"/>
                  <a:gd name="T117" fmla="*/ 1 h 1090"/>
                  <a:gd name="T118" fmla="*/ 1 w 2300"/>
                  <a:gd name="T119" fmla="*/ 1 h 1090"/>
                  <a:gd name="T120" fmla="*/ 1 w 2300"/>
                  <a:gd name="T121" fmla="*/ 1 h 1090"/>
                  <a:gd name="T122" fmla="*/ 1 w 2300"/>
                  <a:gd name="T123" fmla="*/ 1 h 1090"/>
                  <a:gd name="T124" fmla="*/ 1 w 2300"/>
                  <a:gd name="T125" fmla="*/ 1 h 109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0"/>
                  <a:gd name="T190" fmla="*/ 0 h 1090"/>
                  <a:gd name="T191" fmla="*/ 2300 w 2300"/>
                  <a:gd name="T192" fmla="*/ 1090 h 109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0" h="1090">
                    <a:moveTo>
                      <a:pt x="456" y="0"/>
                    </a:moveTo>
                    <a:lnTo>
                      <a:pt x="457" y="2"/>
                    </a:lnTo>
                    <a:lnTo>
                      <a:pt x="461" y="10"/>
                    </a:lnTo>
                    <a:lnTo>
                      <a:pt x="466" y="20"/>
                    </a:lnTo>
                    <a:lnTo>
                      <a:pt x="471" y="33"/>
                    </a:lnTo>
                    <a:lnTo>
                      <a:pt x="477" y="48"/>
                    </a:lnTo>
                    <a:lnTo>
                      <a:pt x="483" y="61"/>
                    </a:lnTo>
                    <a:lnTo>
                      <a:pt x="489" y="72"/>
                    </a:lnTo>
                    <a:lnTo>
                      <a:pt x="492" y="81"/>
                    </a:lnTo>
                    <a:lnTo>
                      <a:pt x="504" y="81"/>
                    </a:lnTo>
                    <a:lnTo>
                      <a:pt x="520" y="81"/>
                    </a:lnTo>
                    <a:lnTo>
                      <a:pt x="539" y="81"/>
                    </a:lnTo>
                    <a:lnTo>
                      <a:pt x="559" y="81"/>
                    </a:lnTo>
                    <a:lnTo>
                      <a:pt x="578" y="81"/>
                    </a:lnTo>
                    <a:lnTo>
                      <a:pt x="595" y="81"/>
                    </a:lnTo>
                    <a:lnTo>
                      <a:pt x="606" y="81"/>
                    </a:lnTo>
                    <a:lnTo>
                      <a:pt x="611" y="81"/>
                    </a:lnTo>
                    <a:lnTo>
                      <a:pt x="613" y="84"/>
                    </a:lnTo>
                    <a:lnTo>
                      <a:pt x="620" y="88"/>
                    </a:lnTo>
                    <a:lnTo>
                      <a:pt x="629" y="96"/>
                    </a:lnTo>
                    <a:lnTo>
                      <a:pt x="641" y="106"/>
                    </a:lnTo>
                    <a:lnTo>
                      <a:pt x="652" y="116"/>
                    </a:lnTo>
                    <a:lnTo>
                      <a:pt x="664" y="126"/>
                    </a:lnTo>
                    <a:lnTo>
                      <a:pt x="675" y="136"/>
                    </a:lnTo>
                    <a:lnTo>
                      <a:pt x="683" y="142"/>
                    </a:lnTo>
                    <a:lnTo>
                      <a:pt x="690" y="137"/>
                    </a:lnTo>
                    <a:lnTo>
                      <a:pt x="697" y="130"/>
                    </a:lnTo>
                    <a:lnTo>
                      <a:pt x="706" y="122"/>
                    </a:lnTo>
                    <a:lnTo>
                      <a:pt x="714" y="115"/>
                    </a:lnTo>
                    <a:lnTo>
                      <a:pt x="722" y="108"/>
                    </a:lnTo>
                    <a:lnTo>
                      <a:pt x="728" y="102"/>
                    </a:lnTo>
                    <a:lnTo>
                      <a:pt x="733" y="99"/>
                    </a:lnTo>
                    <a:lnTo>
                      <a:pt x="734" y="98"/>
                    </a:lnTo>
                    <a:lnTo>
                      <a:pt x="2297" y="99"/>
                    </a:lnTo>
                    <a:lnTo>
                      <a:pt x="2297" y="413"/>
                    </a:lnTo>
                    <a:lnTo>
                      <a:pt x="2293" y="413"/>
                    </a:lnTo>
                    <a:lnTo>
                      <a:pt x="2283" y="413"/>
                    </a:lnTo>
                    <a:lnTo>
                      <a:pt x="2265" y="413"/>
                    </a:lnTo>
                    <a:lnTo>
                      <a:pt x="2242" y="413"/>
                    </a:lnTo>
                    <a:lnTo>
                      <a:pt x="2214" y="413"/>
                    </a:lnTo>
                    <a:lnTo>
                      <a:pt x="2180" y="413"/>
                    </a:lnTo>
                    <a:lnTo>
                      <a:pt x="2142" y="413"/>
                    </a:lnTo>
                    <a:lnTo>
                      <a:pt x="2099" y="413"/>
                    </a:lnTo>
                    <a:lnTo>
                      <a:pt x="2053" y="413"/>
                    </a:lnTo>
                    <a:lnTo>
                      <a:pt x="2004" y="413"/>
                    </a:lnTo>
                    <a:lnTo>
                      <a:pt x="1951" y="413"/>
                    </a:lnTo>
                    <a:lnTo>
                      <a:pt x="1897" y="413"/>
                    </a:lnTo>
                    <a:lnTo>
                      <a:pt x="1840" y="413"/>
                    </a:lnTo>
                    <a:lnTo>
                      <a:pt x="1781" y="413"/>
                    </a:lnTo>
                    <a:lnTo>
                      <a:pt x="1723" y="413"/>
                    </a:lnTo>
                    <a:lnTo>
                      <a:pt x="1663" y="413"/>
                    </a:lnTo>
                    <a:lnTo>
                      <a:pt x="1603" y="413"/>
                    </a:lnTo>
                    <a:lnTo>
                      <a:pt x="1543" y="413"/>
                    </a:lnTo>
                    <a:lnTo>
                      <a:pt x="1484" y="413"/>
                    </a:lnTo>
                    <a:lnTo>
                      <a:pt x="1427" y="413"/>
                    </a:lnTo>
                    <a:lnTo>
                      <a:pt x="1371" y="413"/>
                    </a:lnTo>
                    <a:lnTo>
                      <a:pt x="1317" y="413"/>
                    </a:lnTo>
                    <a:lnTo>
                      <a:pt x="1266" y="413"/>
                    </a:lnTo>
                    <a:lnTo>
                      <a:pt x="1218" y="413"/>
                    </a:lnTo>
                    <a:lnTo>
                      <a:pt x="1174" y="413"/>
                    </a:lnTo>
                    <a:lnTo>
                      <a:pt x="1133" y="413"/>
                    </a:lnTo>
                    <a:lnTo>
                      <a:pt x="1097" y="413"/>
                    </a:lnTo>
                    <a:lnTo>
                      <a:pt x="1066" y="413"/>
                    </a:lnTo>
                    <a:lnTo>
                      <a:pt x="1039" y="413"/>
                    </a:lnTo>
                    <a:lnTo>
                      <a:pt x="1020" y="413"/>
                    </a:lnTo>
                    <a:lnTo>
                      <a:pt x="1005" y="413"/>
                    </a:lnTo>
                    <a:lnTo>
                      <a:pt x="998" y="413"/>
                    </a:lnTo>
                    <a:lnTo>
                      <a:pt x="999" y="437"/>
                    </a:lnTo>
                    <a:lnTo>
                      <a:pt x="1000" y="467"/>
                    </a:lnTo>
                    <a:lnTo>
                      <a:pt x="1000" y="496"/>
                    </a:lnTo>
                    <a:lnTo>
                      <a:pt x="1001" y="520"/>
                    </a:lnTo>
                    <a:lnTo>
                      <a:pt x="1008" y="520"/>
                    </a:lnTo>
                    <a:lnTo>
                      <a:pt x="1022" y="520"/>
                    </a:lnTo>
                    <a:lnTo>
                      <a:pt x="1042" y="520"/>
                    </a:lnTo>
                    <a:lnTo>
                      <a:pt x="1068" y="520"/>
                    </a:lnTo>
                    <a:lnTo>
                      <a:pt x="1099" y="520"/>
                    </a:lnTo>
                    <a:lnTo>
                      <a:pt x="1135" y="520"/>
                    </a:lnTo>
                    <a:lnTo>
                      <a:pt x="1175" y="520"/>
                    </a:lnTo>
                    <a:lnTo>
                      <a:pt x="1220" y="520"/>
                    </a:lnTo>
                    <a:lnTo>
                      <a:pt x="1269" y="520"/>
                    </a:lnTo>
                    <a:lnTo>
                      <a:pt x="1319" y="520"/>
                    </a:lnTo>
                    <a:lnTo>
                      <a:pt x="1374" y="520"/>
                    </a:lnTo>
                    <a:lnTo>
                      <a:pt x="1429" y="520"/>
                    </a:lnTo>
                    <a:lnTo>
                      <a:pt x="1486" y="520"/>
                    </a:lnTo>
                    <a:lnTo>
                      <a:pt x="1545" y="520"/>
                    </a:lnTo>
                    <a:lnTo>
                      <a:pt x="1605" y="520"/>
                    </a:lnTo>
                    <a:lnTo>
                      <a:pt x="1665" y="520"/>
                    </a:lnTo>
                    <a:lnTo>
                      <a:pt x="1725" y="520"/>
                    </a:lnTo>
                    <a:lnTo>
                      <a:pt x="1784" y="520"/>
                    </a:lnTo>
                    <a:lnTo>
                      <a:pt x="1843" y="520"/>
                    </a:lnTo>
                    <a:lnTo>
                      <a:pt x="1899" y="520"/>
                    </a:lnTo>
                    <a:lnTo>
                      <a:pt x="1954" y="520"/>
                    </a:lnTo>
                    <a:lnTo>
                      <a:pt x="2006" y="520"/>
                    </a:lnTo>
                    <a:lnTo>
                      <a:pt x="2056" y="520"/>
                    </a:lnTo>
                    <a:lnTo>
                      <a:pt x="2103" y="520"/>
                    </a:lnTo>
                    <a:lnTo>
                      <a:pt x="2146" y="520"/>
                    </a:lnTo>
                    <a:lnTo>
                      <a:pt x="2184" y="520"/>
                    </a:lnTo>
                    <a:lnTo>
                      <a:pt x="2217" y="520"/>
                    </a:lnTo>
                    <a:lnTo>
                      <a:pt x="2246" y="520"/>
                    </a:lnTo>
                    <a:lnTo>
                      <a:pt x="2269" y="520"/>
                    </a:lnTo>
                    <a:lnTo>
                      <a:pt x="2286" y="520"/>
                    </a:lnTo>
                    <a:lnTo>
                      <a:pt x="2297" y="520"/>
                    </a:lnTo>
                    <a:lnTo>
                      <a:pt x="2300" y="520"/>
                    </a:lnTo>
                    <a:lnTo>
                      <a:pt x="2300" y="849"/>
                    </a:lnTo>
                    <a:lnTo>
                      <a:pt x="2193" y="849"/>
                    </a:lnTo>
                    <a:lnTo>
                      <a:pt x="2193" y="825"/>
                    </a:lnTo>
                    <a:lnTo>
                      <a:pt x="2193" y="770"/>
                    </a:lnTo>
                    <a:lnTo>
                      <a:pt x="2193" y="709"/>
                    </a:lnTo>
                    <a:lnTo>
                      <a:pt x="2193" y="667"/>
                    </a:lnTo>
                    <a:lnTo>
                      <a:pt x="2186" y="667"/>
                    </a:lnTo>
                    <a:lnTo>
                      <a:pt x="2177" y="667"/>
                    </a:lnTo>
                    <a:lnTo>
                      <a:pt x="2166" y="667"/>
                    </a:lnTo>
                    <a:lnTo>
                      <a:pt x="2155" y="667"/>
                    </a:lnTo>
                    <a:lnTo>
                      <a:pt x="2141" y="667"/>
                    </a:lnTo>
                    <a:lnTo>
                      <a:pt x="2127" y="667"/>
                    </a:lnTo>
                    <a:lnTo>
                      <a:pt x="2113" y="667"/>
                    </a:lnTo>
                    <a:lnTo>
                      <a:pt x="2098" y="667"/>
                    </a:lnTo>
                    <a:lnTo>
                      <a:pt x="2083" y="667"/>
                    </a:lnTo>
                    <a:lnTo>
                      <a:pt x="2070" y="667"/>
                    </a:lnTo>
                    <a:lnTo>
                      <a:pt x="2056" y="667"/>
                    </a:lnTo>
                    <a:lnTo>
                      <a:pt x="2042" y="667"/>
                    </a:lnTo>
                    <a:lnTo>
                      <a:pt x="2030" y="667"/>
                    </a:lnTo>
                    <a:lnTo>
                      <a:pt x="2020" y="667"/>
                    </a:lnTo>
                    <a:lnTo>
                      <a:pt x="2011" y="667"/>
                    </a:lnTo>
                    <a:lnTo>
                      <a:pt x="2004" y="667"/>
                    </a:lnTo>
                    <a:lnTo>
                      <a:pt x="2004" y="693"/>
                    </a:lnTo>
                    <a:lnTo>
                      <a:pt x="2004" y="752"/>
                    </a:lnTo>
                    <a:lnTo>
                      <a:pt x="2004" y="812"/>
                    </a:lnTo>
                    <a:lnTo>
                      <a:pt x="2004" y="841"/>
                    </a:lnTo>
                    <a:lnTo>
                      <a:pt x="2004" y="852"/>
                    </a:lnTo>
                    <a:lnTo>
                      <a:pt x="2003" y="871"/>
                    </a:lnTo>
                    <a:lnTo>
                      <a:pt x="1999" y="893"/>
                    </a:lnTo>
                    <a:lnTo>
                      <a:pt x="1995" y="919"/>
                    </a:lnTo>
                    <a:lnTo>
                      <a:pt x="1987" y="947"/>
                    </a:lnTo>
                    <a:lnTo>
                      <a:pt x="1974" y="975"/>
                    </a:lnTo>
                    <a:lnTo>
                      <a:pt x="1958" y="1003"/>
                    </a:lnTo>
                    <a:lnTo>
                      <a:pt x="1937" y="1030"/>
                    </a:lnTo>
                    <a:lnTo>
                      <a:pt x="1922" y="1043"/>
                    </a:lnTo>
                    <a:lnTo>
                      <a:pt x="1906" y="1055"/>
                    </a:lnTo>
                    <a:lnTo>
                      <a:pt x="1889" y="1065"/>
                    </a:lnTo>
                    <a:lnTo>
                      <a:pt x="1870" y="1075"/>
                    </a:lnTo>
                    <a:lnTo>
                      <a:pt x="1849" y="1081"/>
                    </a:lnTo>
                    <a:lnTo>
                      <a:pt x="1829" y="1086"/>
                    </a:lnTo>
                    <a:lnTo>
                      <a:pt x="1806" y="1088"/>
                    </a:lnTo>
                    <a:lnTo>
                      <a:pt x="1783" y="1090"/>
                    </a:lnTo>
                    <a:lnTo>
                      <a:pt x="1778" y="1090"/>
                    </a:lnTo>
                    <a:lnTo>
                      <a:pt x="1765" y="1090"/>
                    </a:lnTo>
                    <a:lnTo>
                      <a:pt x="1748" y="1087"/>
                    </a:lnTo>
                    <a:lnTo>
                      <a:pt x="1727" y="1083"/>
                    </a:lnTo>
                    <a:lnTo>
                      <a:pt x="1703" y="1076"/>
                    </a:lnTo>
                    <a:lnTo>
                      <a:pt x="1678" y="1065"/>
                    </a:lnTo>
                    <a:lnTo>
                      <a:pt x="1652" y="1049"/>
                    </a:lnTo>
                    <a:lnTo>
                      <a:pt x="1629" y="1028"/>
                    </a:lnTo>
                    <a:lnTo>
                      <a:pt x="1616" y="1011"/>
                    </a:lnTo>
                    <a:lnTo>
                      <a:pt x="1604" y="993"/>
                    </a:lnTo>
                    <a:lnTo>
                      <a:pt x="1595" y="973"/>
                    </a:lnTo>
                    <a:lnTo>
                      <a:pt x="1588" y="951"/>
                    </a:lnTo>
                    <a:lnTo>
                      <a:pt x="1583" y="927"/>
                    </a:lnTo>
                    <a:lnTo>
                      <a:pt x="1581" y="902"/>
                    </a:lnTo>
                    <a:lnTo>
                      <a:pt x="1580" y="875"/>
                    </a:lnTo>
                    <a:lnTo>
                      <a:pt x="1582" y="846"/>
                    </a:lnTo>
                    <a:lnTo>
                      <a:pt x="1584" y="829"/>
                    </a:lnTo>
                    <a:lnTo>
                      <a:pt x="1716" y="829"/>
                    </a:lnTo>
                    <a:lnTo>
                      <a:pt x="1710" y="851"/>
                    </a:lnTo>
                    <a:lnTo>
                      <a:pt x="1708" y="864"/>
                    </a:lnTo>
                    <a:lnTo>
                      <a:pt x="1708" y="882"/>
                    </a:lnTo>
                    <a:lnTo>
                      <a:pt x="1710" y="902"/>
                    </a:lnTo>
                    <a:lnTo>
                      <a:pt x="1718" y="919"/>
                    </a:lnTo>
                    <a:lnTo>
                      <a:pt x="1722" y="924"/>
                    </a:lnTo>
                    <a:lnTo>
                      <a:pt x="1725" y="927"/>
                    </a:lnTo>
                    <a:lnTo>
                      <a:pt x="1730" y="931"/>
                    </a:lnTo>
                    <a:lnTo>
                      <a:pt x="1734" y="933"/>
                    </a:lnTo>
                    <a:lnTo>
                      <a:pt x="1739" y="936"/>
                    </a:lnTo>
                    <a:lnTo>
                      <a:pt x="1745" y="939"/>
                    </a:lnTo>
                    <a:lnTo>
                      <a:pt x="1750" y="940"/>
                    </a:lnTo>
                    <a:lnTo>
                      <a:pt x="1756" y="941"/>
                    </a:lnTo>
                    <a:lnTo>
                      <a:pt x="1764" y="942"/>
                    </a:lnTo>
                    <a:lnTo>
                      <a:pt x="1773" y="942"/>
                    </a:lnTo>
                    <a:lnTo>
                      <a:pt x="1783" y="941"/>
                    </a:lnTo>
                    <a:lnTo>
                      <a:pt x="1792" y="940"/>
                    </a:lnTo>
                    <a:lnTo>
                      <a:pt x="1800" y="936"/>
                    </a:lnTo>
                    <a:lnTo>
                      <a:pt x="1809" y="934"/>
                    </a:lnTo>
                    <a:lnTo>
                      <a:pt x="1816" y="929"/>
                    </a:lnTo>
                    <a:lnTo>
                      <a:pt x="1822" y="925"/>
                    </a:lnTo>
                    <a:lnTo>
                      <a:pt x="1831" y="911"/>
                    </a:lnTo>
                    <a:lnTo>
                      <a:pt x="1837" y="897"/>
                    </a:lnTo>
                    <a:lnTo>
                      <a:pt x="1839" y="881"/>
                    </a:lnTo>
                    <a:lnTo>
                      <a:pt x="1838" y="866"/>
                    </a:lnTo>
                    <a:lnTo>
                      <a:pt x="1836" y="856"/>
                    </a:lnTo>
                    <a:lnTo>
                      <a:pt x="1834" y="848"/>
                    </a:lnTo>
                    <a:lnTo>
                      <a:pt x="1833" y="844"/>
                    </a:lnTo>
                    <a:lnTo>
                      <a:pt x="1833" y="843"/>
                    </a:lnTo>
                    <a:lnTo>
                      <a:pt x="1833" y="838"/>
                    </a:lnTo>
                    <a:lnTo>
                      <a:pt x="1833" y="826"/>
                    </a:lnTo>
                    <a:lnTo>
                      <a:pt x="1833" y="811"/>
                    </a:lnTo>
                    <a:lnTo>
                      <a:pt x="1833" y="795"/>
                    </a:lnTo>
                    <a:lnTo>
                      <a:pt x="1825" y="795"/>
                    </a:lnTo>
                    <a:lnTo>
                      <a:pt x="1813" y="795"/>
                    </a:lnTo>
                    <a:lnTo>
                      <a:pt x="1799" y="795"/>
                    </a:lnTo>
                    <a:lnTo>
                      <a:pt x="1781" y="795"/>
                    </a:lnTo>
                    <a:lnTo>
                      <a:pt x="1763" y="795"/>
                    </a:lnTo>
                    <a:lnTo>
                      <a:pt x="1742" y="795"/>
                    </a:lnTo>
                    <a:lnTo>
                      <a:pt x="1722" y="795"/>
                    </a:lnTo>
                    <a:lnTo>
                      <a:pt x="1701" y="795"/>
                    </a:lnTo>
                    <a:lnTo>
                      <a:pt x="1681" y="795"/>
                    </a:lnTo>
                    <a:lnTo>
                      <a:pt x="1662" y="795"/>
                    </a:lnTo>
                    <a:lnTo>
                      <a:pt x="1643" y="795"/>
                    </a:lnTo>
                    <a:lnTo>
                      <a:pt x="1627" y="795"/>
                    </a:lnTo>
                    <a:lnTo>
                      <a:pt x="1614" y="795"/>
                    </a:lnTo>
                    <a:lnTo>
                      <a:pt x="1604" y="795"/>
                    </a:lnTo>
                    <a:lnTo>
                      <a:pt x="1597" y="795"/>
                    </a:lnTo>
                    <a:lnTo>
                      <a:pt x="1595" y="795"/>
                    </a:lnTo>
                    <a:lnTo>
                      <a:pt x="1595" y="777"/>
                    </a:lnTo>
                    <a:lnTo>
                      <a:pt x="1595" y="736"/>
                    </a:lnTo>
                    <a:lnTo>
                      <a:pt x="1595" y="689"/>
                    </a:lnTo>
                    <a:lnTo>
                      <a:pt x="1595" y="654"/>
                    </a:lnTo>
                    <a:lnTo>
                      <a:pt x="1588" y="654"/>
                    </a:lnTo>
                    <a:lnTo>
                      <a:pt x="1579" y="654"/>
                    </a:lnTo>
                    <a:lnTo>
                      <a:pt x="1567" y="654"/>
                    </a:lnTo>
                    <a:lnTo>
                      <a:pt x="1553" y="654"/>
                    </a:lnTo>
                    <a:lnTo>
                      <a:pt x="1539" y="654"/>
                    </a:lnTo>
                    <a:lnTo>
                      <a:pt x="1524" y="654"/>
                    </a:lnTo>
                    <a:lnTo>
                      <a:pt x="1508" y="654"/>
                    </a:lnTo>
                    <a:lnTo>
                      <a:pt x="1492" y="654"/>
                    </a:lnTo>
                    <a:lnTo>
                      <a:pt x="1475" y="654"/>
                    </a:lnTo>
                    <a:lnTo>
                      <a:pt x="1460" y="654"/>
                    </a:lnTo>
                    <a:lnTo>
                      <a:pt x="1444" y="654"/>
                    </a:lnTo>
                    <a:lnTo>
                      <a:pt x="1430" y="654"/>
                    </a:lnTo>
                    <a:lnTo>
                      <a:pt x="1417" y="654"/>
                    </a:lnTo>
                    <a:lnTo>
                      <a:pt x="1406" y="654"/>
                    </a:lnTo>
                    <a:lnTo>
                      <a:pt x="1397" y="654"/>
                    </a:lnTo>
                    <a:lnTo>
                      <a:pt x="1390" y="654"/>
                    </a:lnTo>
                    <a:lnTo>
                      <a:pt x="1389" y="700"/>
                    </a:lnTo>
                    <a:lnTo>
                      <a:pt x="1387" y="768"/>
                    </a:lnTo>
                    <a:lnTo>
                      <a:pt x="1385" y="830"/>
                    </a:lnTo>
                    <a:lnTo>
                      <a:pt x="1385" y="857"/>
                    </a:lnTo>
                    <a:lnTo>
                      <a:pt x="1278" y="857"/>
                    </a:lnTo>
                    <a:lnTo>
                      <a:pt x="1278" y="830"/>
                    </a:lnTo>
                    <a:lnTo>
                      <a:pt x="1278" y="768"/>
                    </a:lnTo>
                    <a:lnTo>
                      <a:pt x="1278" y="700"/>
                    </a:lnTo>
                    <a:lnTo>
                      <a:pt x="1278" y="654"/>
                    </a:lnTo>
                    <a:lnTo>
                      <a:pt x="1271" y="654"/>
                    </a:lnTo>
                    <a:lnTo>
                      <a:pt x="1261" y="654"/>
                    </a:lnTo>
                    <a:lnTo>
                      <a:pt x="1249" y="654"/>
                    </a:lnTo>
                    <a:lnTo>
                      <a:pt x="1236" y="654"/>
                    </a:lnTo>
                    <a:lnTo>
                      <a:pt x="1223" y="654"/>
                    </a:lnTo>
                    <a:lnTo>
                      <a:pt x="1206" y="654"/>
                    </a:lnTo>
                    <a:lnTo>
                      <a:pt x="1190" y="654"/>
                    </a:lnTo>
                    <a:lnTo>
                      <a:pt x="1174" y="654"/>
                    </a:lnTo>
                    <a:lnTo>
                      <a:pt x="1158" y="654"/>
                    </a:lnTo>
                    <a:lnTo>
                      <a:pt x="1142" y="654"/>
                    </a:lnTo>
                    <a:lnTo>
                      <a:pt x="1127" y="654"/>
                    </a:lnTo>
                    <a:lnTo>
                      <a:pt x="1113" y="654"/>
                    </a:lnTo>
                    <a:lnTo>
                      <a:pt x="1100" y="654"/>
                    </a:lnTo>
                    <a:lnTo>
                      <a:pt x="1089" y="654"/>
                    </a:lnTo>
                    <a:lnTo>
                      <a:pt x="1080" y="654"/>
                    </a:lnTo>
                    <a:lnTo>
                      <a:pt x="1073" y="654"/>
                    </a:lnTo>
                    <a:lnTo>
                      <a:pt x="1073" y="700"/>
                    </a:lnTo>
                    <a:lnTo>
                      <a:pt x="1073" y="770"/>
                    </a:lnTo>
                    <a:lnTo>
                      <a:pt x="1073" y="834"/>
                    </a:lnTo>
                    <a:lnTo>
                      <a:pt x="1073" y="861"/>
                    </a:lnTo>
                    <a:lnTo>
                      <a:pt x="961" y="861"/>
                    </a:lnTo>
                    <a:lnTo>
                      <a:pt x="961" y="834"/>
                    </a:lnTo>
                    <a:lnTo>
                      <a:pt x="961" y="770"/>
                    </a:lnTo>
                    <a:lnTo>
                      <a:pt x="961" y="700"/>
                    </a:lnTo>
                    <a:lnTo>
                      <a:pt x="961" y="654"/>
                    </a:lnTo>
                    <a:lnTo>
                      <a:pt x="954" y="654"/>
                    </a:lnTo>
                    <a:lnTo>
                      <a:pt x="945" y="654"/>
                    </a:lnTo>
                    <a:lnTo>
                      <a:pt x="933" y="654"/>
                    </a:lnTo>
                    <a:lnTo>
                      <a:pt x="921" y="654"/>
                    </a:lnTo>
                    <a:lnTo>
                      <a:pt x="907" y="654"/>
                    </a:lnTo>
                    <a:lnTo>
                      <a:pt x="893" y="654"/>
                    </a:lnTo>
                    <a:lnTo>
                      <a:pt x="877" y="654"/>
                    </a:lnTo>
                    <a:lnTo>
                      <a:pt x="862" y="654"/>
                    </a:lnTo>
                    <a:lnTo>
                      <a:pt x="846" y="654"/>
                    </a:lnTo>
                    <a:lnTo>
                      <a:pt x="830" y="654"/>
                    </a:lnTo>
                    <a:lnTo>
                      <a:pt x="816" y="654"/>
                    </a:lnTo>
                    <a:lnTo>
                      <a:pt x="802" y="654"/>
                    </a:lnTo>
                    <a:lnTo>
                      <a:pt x="789" y="654"/>
                    </a:lnTo>
                    <a:lnTo>
                      <a:pt x="778" y="654"/>
                    </a:lnTo>
                    <a:lnTo>
                      <a:pt x="769" y="654"/>
                    </a:lnTo>
                    <a:lnTo>
                      <a:pt x="762" y="654"/>
                    </a:lnTo>
                    <a:lnTo>
                      <a:pt x="762" y="700"/>
                    </a:lnTo>
                    <a:lnTo>
                      <a:pt x="762" y="768"/>
                    </a:lnTo>
                    <a:lnTo>
                      <a:pt x="762" y="830"/>
                    </a:lnTo>
                    <a:lnTo>
                      <a:pt x="762" y="857"/>
                    </a:lnTo>
                    <a:lnTo>
                      <a:pt x="761" y="857"/>
                    </a:lnTo>
                    <a:lnTo>
                      <a:pt x="755" y="857"/>
                    </a:lnTo>
                    <a:lnTo>
                      <a:pt x="749" y="857"/>
                    </a:lnTo>
                    <a:lnTo>
                      <a:pt x="740" y="857"/>
                    </a:lnTo>
                    <a:lnTo>
                      <a:pt x="731" y="857"/>
                    </a:lnTo>
                    <a:lnTo>
                      <a:pt x="721" y="857"/>
                    </a:lnTo>
                    <a:lnTo>
                      <a:pt x="713" y="857"/>
                    </a:lnTo>
                    <a:lnTo>
                      <a:pt x="706" y="857"/>
                    </a:lnTo>
                    <a:lnTo>
                      <a:pt x="706" y="861"/>
                    </a:lnTo>
                    <a:lnTo>
                      <a:pt x="706" y="866"/>
                    </a:lnTo>
                    <a:lnTo>
                      <a:pt x="706" y="872"/>
                    </a:lnTo>
                    <a:lnTo>
                      <a:pt x="706" y="878"/>
                    </a:lnTo>
                    <a:lnTo>
                      <a:pt x="706" y="894"/>
                    </a:lnTo>
                    <a:lnTo>
                      <a:pt x="704" y="910"/>
                    </a:lnTo>
                    <a:lnTo>
                      <a:pt x="702" y="928"/>
                    </a:lnTo>
                    <a:lnTo>
                      <a:pt x="697" y="948"/>
                    </a:lnTo>
                    <a:lnTo>
                      <a:pt x="691" y="967"/>
                    </a:lnTo>
                    <a:lnTo>
                      <a:pt x="683" y="986"/>
                    </a:lnTo>
                    <a:lnTo>
                      <a:pt x="673" y="1004"/>
                    </a:lnTo>
                    <a:lnTo>
                      <a:pt x="660" y="1023"/>
                    </a:lnTo>
                    <a:lnTo>
                      <a:pt x="646" y="1038"/>
                    </a:lnTo>
                    <a:lnTo>
                      <a:pt x="629" y="1052"/>
                    </a:lnTo>
                    <a:lnTo>
                      <a:pt x="612" y="1063"/>
                    </a:lnTo>
                    <a:lnTo>
                      <a:pt x="591" y="1072"/>
                    </a:lnTo>
                    <a:lnTo>
                      <a:pt x="570" y="1080"/>
                    </a:lnTo>
                    <a:lnTo>
                      <a:pt x="546" y="1085"/>
                    </a:lnTo>
                    <a:lnTo>
                      <a:pt x="521" y="1088"/>
                    </a:lnTo>
                    <a:lnTo>
                      <a:pt x="494" y="1090"/>
                    </a:lnTo>
                    <a:lnTo>
                      <a:pt x="490" y="1090"/>
                    </a:lnTo>
                    <a:lnTo>
                      <a:pt x="479" y="1088"/>
                    </a:lnTo>
                    <a:lnTo>
                      <a:pt x="464" y="1087"/>
                    </a:lnTo>
                    <a:lnTo>
                      <a:pt x="446" y="1083"/>
                    </a:lnTo>
                    <a:lnTo>
                      <a:pt x="424" y="1077"/>
                    </a:lnTo>
                    <a:lnTo>
                      <a:pt x="401" y="1067"/>
                    </a:lnTo>
                    <a:lnTo>
                      <a:pt x="378" y="1053"/>
                    </a:lnTo>
                    <a:lnTo>
                      <a:pt x="356" y="1034"/>
                    </a:lnTo>
                    <a:lnTo>
                      <a:pt x="343" y="1019"/>
                    </a:lnTo>
                    <a:lnTo>
                      <a:pt x="332" y="1003"/>
                    </a:lnTo>
                    <a:lnTo>
                      <a:pt x="323" y="986"/>
                    </a:lnTo>
                    <a:lnTo>
                      <a:pt x="316" y="967"/>
                    </a:lnTo>
                    <a:lnTo>
                      <a:pt x="310" y="947"/>
                    </a:lnTo>
                    <a:lnTo>
                      <a:pt x="305" y="926"/>
                    </a:lnTo>
                    <a:lnTo>
                      <a:pt x="303" y="903"/>
                    </a:lnTo>
                    <a:lnTo>
                      <a:pt x="303" y="879"/>
                    </a:lnTo>
                    <a:lnTo>
                      <a:pt x="303" y="858"/>
                    </a:lnTo>
                    <a:lnTo>
                      <a:pt x="432" y="858"/>
                    </a:lnTo>
                    <a:lnTo>
                      <a:pt x="432" y="879"/>
                    </a:lnTo>
                    <a:lnTo>
                      <a:pt x="432" y="882"/>
                    </a:lnTo>
                    <a:lnTo>
                      <a:pt x="433" y="890"/>
                    </a:lnTo>
                    <a:lnTo>
                      <a:pt x="436" y="901"/>
                    </a:lnTo>
                    <a:lnTo>
                      <a:pt x="439" y="913"/>
                    </a:lnTo>
                    <a:lnTo>
                      <a:pt x="446" y="926"/>
                    </a:lnTo>
                    <a:lnTo>
                      <a:pt x="455" y="937"/>
                    </a:lnTo>
                    <a:lnTo>
                      <a:pt x="468" y="947"/>
                    </a:lnTo>
                    <a:lnTo>
                      <a:pt x="485" y="951"/>
                    </a:lnTo>
                    <a:lnTo>
                      <a:pt x="494" y="951"/>
                    </a:lnTo>
                    <a:lnTo>
                      <a:pt x="504" y="951"/>
                    </a:lnTo>
                    <a:lnTo>
                      <a:pt x="513" y="950"/>
                    </a:lnTo>
                    <a:lnTo>
                      <a:pt x="521" y="948"/>
                    </a:lnTo>
                    <a:lnTo>
                      <a:pt x="529" y="946"/>
                    </a:lnTo>
                    <a:lnTo>
                      <a:pt x="536" y="942"/>
                    </a:lnTo>
                    <a:lnTo>
                      <a:pt x="543" y="937"/>
                    </a:lnTo>
                    <a:lnTo>
                      <a:pt x="548" y="932"/>
                    </a:lnTo>
                    <a:lnTo>
                      <a:pt x="558" y="921"/>
                    </a:lnTo>
                    <a:lnTo>
                      <a:pt x="563" y="909"/>
                    </a:lnTo>
                    <a:lnTo>
                      <a:pt x="567" y="895"/>
                    </a:lnTo>
                    <a:lnTo>
                      <a:pt x="567" y="881"/>
                    </a:lnTo>
                    <a:lnTo>
                      <a:pt x="562" y="863"/>
                    </a:lnTo>
                    <a:lnTo>
                      <a:pt x="555" y="851"/>
                    </a:lnTo>
                    <a:lnTo>
                      <a:pt x="548" y="845"/>
                    </a:lnTo>
                    <a:lnTo>
                      <a:pt x="545" y="843"/>
                    </a:lnTo>
                    <a:lnTo>
                      <a:pt x="544" y="842"/>
                    </a:lnTo>
                    <a:lnTo>
                      <a:pt x="539" y="841"/>
                    </a:lnTo>
                    <a:lnTo>
                      <a:pt x="534" y="838"/>
                    </a:lnTo>
                    <a:lnTo>
                      <a:pt x="529" y="836"/>
                    </a:lnTo>
                    <a:lnTo>
                      <a:pt x="525" y="836"/>
                    </a:lnTo>
                    <a:lnTo>
                      <a:pt x="516" y="836"/>
                    </a:lnTo>
                    <a:lnTo>
                      <a:pt x="502" y="836"/>
                    </a:lnTo>
                    <a:lnTo>
                      <a:pt x="486" y="836"/>
                    </a:lnTo>
                    <a:lnTo>
                      <a:pt x="467" y="836"/>
                    </a:lnTo>
                    <a:lnTo>
                      <a:pt x="445" y="836"/>
                    </a:lnTo>
                    <a:lnTo>
                      <a:pt x="422" y="836"/>
                    </a:lnTo>
                    <a:lnTo>
                      <a:pt x="398" y="836"/>
                    </a:lnTo>
                    <a:lnTo>
                      <a:pt x="373" y="836"/>
                    </a:lnTo>
                    <a:lnTo>
                      <a:pt x="350" y="836"/>
                    </a:lnTo>
                    <a:lnTo>
                      <a:pt x="327" y="836"/>
                    </a:lnTo>
                    <a:lnTo>
                      <a:pt x="308" y="836"/>
                    </a:lnTo>
                    <a:lnTo>
                      <a:pt x="289" y="836"/>
                    </a:lnTo>
                    <a:lnTo>
                      <a:pt x="274" y="836"/>
                    </a:lnTo>
                    <a:lnTo>
                      <a:pt x="264" y="836"/>
                    </a:lnTo>
                    <a:lnTo>
                      <a:pt x="258" y="836"/>
                    </a:lnTo>
                    <a:lnTo>
                      <a:pt x="252" y="843"/>
                    </a:lnTo>
                    <a:lnTo>
                      <a:pt x="244" y="855"/>
                    </a:lnTo>
                    <a:lnTo>
                      <a:pt x="234" y="867"/>
                    </a:lnTo>
                    <a:lnTo>
                      <a:pt x="224" y="881"/>
                    </a:lnTo>
                    <a:lnTo>
                      <a:pt x="213" y="895"/>
                    </a:lnTo>
                    <a:lnTo>
                      <a:pt x="204" y="906"/>
                    </a:lnTo>
                    <a:lnTo>
                      <a:pt x="198" y="913"/>
                    </a:lnTo>
                    <a:lnTo>
                      <a:pt x="196" y="917"/>
                    </a:lnTo>
                    <a:lnTo>
                      <a:pt x="50" y="917"/>
                    </a:lnTo>
                    <a:lnTo>
                      <a:pt x="44" y="912"/>
                    </a:lnTo>
                    <a:lnTo>
                      <a:pt x="41" y="910"/>
                    </a:lnTo>
                    <a:lnTo>
                      <a:pt x="36" y="905"/>
                    </a:lnTo>
                    <a:lnTo>
                      <a:pt x="29" y="898"/>
                    </a:lnTo>
                    <a:lnTo>
                      <a:pt x="21" y="889"/>
                    </a:lnTo>
                    <a:lnTo>
                      <a:pt x="13" y="878"/>
                    </a:lnTo>
                    <a:lnTo>
                      <a:pt x="7" y="864"/>
                    </a:lnTo>
                    <a:lnTo>
                      <a:pt x="2" y="849"/>
                    </a:lnTo>
                    <a:lnTo>
                      <a:pt x="0" y="831"/>
                    </a:lnTo>
                    <a:lnTo>
                      <a:pt x="0" y="830"/>
                    </a:lnTo>
                    <a:lnTo>
                      <a:pt x="1" y="821"/>
                    </a:lnTo>
                    <a:lnTo>
                      <a:pt x="2" y="812"/>
                    </a:lnTo>
                    <a:lnTo>
                      <a:pt x="6" y="803"/>
                    </a:lnTo>
                    <a:lnTo>
                      <a:pt x="10" y="793"/>
                    </a:lnTo>
                    <a:lnTo>
                      <a:pt x="16" y="784"/>
                    </a:lnTo>
                    <a:lnTo>
                      <a:pt x="23" y="776"/>
                    </a:lnTo>
                    <a:lnTo>
                      <a:pt x="31" y="767"/>
                    </a:lnTo>
                    <a:lnTo>
                      <a:pt x="40" y="759"/>
                    </a:lnTo>
                    <a:lnTo>
                      <a:pt x="40" y="736"/>
                    </a:lnTo>
                    <a:lnTo>
                      <a:pt x="40" y="700"/>
                    </a:lnTo>
                    <a:lnTo>
                      <a:pt x="40" y="667"/>
                    </a:lnTo>
                    <a:lnTo>
                      <a:pt x="40" y="652"/>
                    </a:lnTo>
                    <a:lnTo>
                      <a:pt x="67" y="661"/>
                    </a:lnTo>
                    <a:lnTo>
                      <a:pt x="71" y="662"/>
                    </a:lnTo>
                    <a:lnTo>
                      <a:pt x="80" y="662"/>
                    </a:lnTo>
                    <a:lnTo>
                      <a:pt x="88" y="662"/>
                    </a:lnTo>
                    <a:lnTo>
                      <a:pt x="96" y="659"/>
                    </a:lnTo>
                    <a:lnTo>
                      <a:pt x="100" y="653"/>
                    </a:lnTo>
                    <a:lnTo>
                      <a:pt x="104" y="645"/>
                    </a:lnTo>
                    <a:lnTo>
                      <a:pt x="106" y="637"/>
                    </a:lnTo>
                    <a:lnTo>
                      <a:pt x="107" y="629"/>
                    </a:lnTo>
                    <a:lnTo>
                      <a:pt x="107" y="619"/>
                    </a:lnTo>
                    <a:lnTo>
                      <a:pt x="106" y="611"/>
                    </a:lnTo>
                    <a:lnTo>
                      <a:pt x="104" y="603"/>
                    </a:lnTo>
                    <a:lnTo>
                      <a:pt x="99" y="598"/>
                    </a:lnTo>
                    <a:lnTo>
                      <a:pt x="91" y="593"/>
                    </a:lnTo>
                    <a:lnTo>
                      <a:pt x="81" y="592"/>
                    </a:lnTo>
                    <a:lnTo>
                      <a:pt x="73" y="593"/>
                    </a:lnTo>
                    <a:lnTo>
                      <a:pt x="66" y="594"/>
                    </a:lnTo>
                    <a:lnTo>
                      <a:pt x="40" y="602"/>
                    </a:lnTo>
                    <a:lnTo>
                      <a:pt x="40" y="513"/>
                    </a:lnTo>
                    <a:lnTo>
                      <a:pt x="41" y="512"/>
                    </a:lnTo>
                    <a:lnTo>
                      <a:pt x="46" y="509"/>
                    </a:lnTo>
                    <a:lnTo>
                      <a:pt x="52" y="505"/>
                    </a:lnTo>
                    <a:lnTo>
                      <a:pt x="59" y="500"/>
                    </a:lnTo>
                    <a:lnTo>
                      <a:pt x="66" y="494"/>
                    </a:lnTo>
                    <a:lnTo>
                      <a:pt x="74" y="489"/>
                    </a:lnTo>
                    <a:lnTo>
                      <a:pt x="80" y="485"/>
                    </a:lnTo>
                    <a:lnTo>
                      <a:pt x="84" y="481"/>
                    </a:lnTo>
                    <a:lnTo>
                      <a:pt x="88" y="467"/>
                    </a:lnTo>
                    <a:lnTo>
                      <a:pt x="96" y="439"/>
                    </a:lnTo>
                    <a:lnTo>
                      <a:pt x="105" y="402"/>
                    </a:lnTo>
                    <a:lnTo>
                      <a:pt x="116" y="359"/>
                    </a:lnTo>
                    <a:lnTo>
                      <a:pt x="127" y="319"/>
                    </a:lnTo>
                    <a:lnTo>
                      <a:pt x="136" y="283"/>
                    </a:lnTo>
                    <a:lnTo>
                      <a:pt x="143" y="258"/>
                    </a:lnTo>
                    <a:lnTo>
                      <a:pt x="145" y="248"/>
                    </a:lnTo>
                    <a:lnTo>
                      <a:pt x="184" y="259"/>
                    </a:lnTo>
                    <a:lnTo>
                      <a:pt x="120" y="507"/>
                    </a:lnTo>
                    <a:lnTo>
                      <a:pt x="119" y="508"/>
                    </a:lnTo>
                    <a:lnTo>
                      <a:pt x="115" y="510"/>
                    </a:lnTo>
                    <a:lnTo>
                      <a:pt x="111" y="513"/>
                    </a:lnTo>
                    <a:lnTo>
                      <a:pt x="105" y="518"/>
                    </a:lnTo>
                    <a:lnTo>
                      <a:pt x="98" y="523"/>
                    </a:lnTo>
                    <a:lnTo>
                      <a:pt x="92" y="527"/>
                    </a:lnTo>
                    <a:lnTo>
                      <a:pt x="85" y="531"/>
                    </a:lnTo>
                    <a:lnTo>
                      <a:pt x="81" y="534"/>
                    </a:lnTo>
                    <a:lnTo>
                      <a:pt x="81" y="538"/>
                    </a:lnTo>
                    <a:lnTo>
                      <a:pt x="81" y="542"/>
                    </a:lnTo>
                    <a:lnTo>
                      <a:pt x="81" y="546"/>
                    </a:lnTo>
                    <a:lnTo>
                      <a:pt x="81" y="552"/>
                    </a:lnTo>
                    <a:lnTo>
                      <a:pt x="86" y="552"/>
                    </a:lnTo>
                    <a:lnTo>
                      <a:pt x="91" y="552"/>
                    </a:lnTo>
                    <a:lnTo>
                      <a:pt x="97" y="553"/>
                    </a:lnTo>
                    <a:lnTo>
                      <a:pt x="103" y="554"/>
                    </a:lnTo>
                    <a:lnTo>
                      <a:pt x="108" y="556"/>
                    </a:lnTo>
                    <a:lnTo>
                      <a:pt x="114" y="558"/>
                    </a:lnTo>
                    <a:lnTo>
                      <a:pt x="119" y="562"/>
                    </a:lnTo>
                    <a:lnTo>
                      <a:pt x="124" y="565"/>
                    </a:lnTo>
                    <a:lnTo>
                      <a:pt x="136" y="577"/>
                    </a:lnTo>
                    <a:lnTo>
                      <a:pt x="143" y="592"/>
                    </a:lnTo>
                    <a:lnTo>
                      <a:pt x="146" y="610"/>
                    </a:lnTo>
                    <a:lnTo>
                      <a:pt x="147" y="631"/>
                    </a:lnTo>
                    <a:lnTo>
                      <a:pt x="145" y="651"/>
                    </a:lnTo>
                    <a:lnTo>
                      <a:pt x="139" y="668"/>
                    </a:lnTo>
                    <a:lnTo>
                      <a:pt x="130" y="682"/>
                    </a:lnTo>
                    <a:lnTo>
                      <a:pt x="119" y="693"/>
                    </a:lnTo>
                    <a:lnTo>
                      <a:pt x="114" y="696"/>
                    </a:lnTo>
                    <a:lnTo>
                      <a:pt x="109" y="698"/>
                    </a:lnTo>
                    <a:lnTo>
                      <a:pt x="104" y="700"/>
                    </a:lnTo>
                    <a:lnTo>
                      <a:pt x="99" y="701"/>
                    </a:lnTo>
                    <a:lnTo>
                      <a:pt x="94" y="702"/>
                    </a:lnTo>
                    <a:lnTo>
                      <a:pt x="90" y="704"/>
                    </a:lnTo>
                    <a:lnTo>
                      <a:pt x="85" y="704"/>
                    </a:lnTo>
                    <a:lnTo>
                      <a:pt x="81" y="704"/>
                    </a:lnTo>
                    <a:lnTo>
                      <a:pt x="81" y="727"/>
                    </a:lnTo>
                    <a:lnTo>
                      <a:pt x="81" y="751"/>
                    </a:lnTo>
                    <a:lnTo>
                      <a:pt x="81" y="772"/>
                    </a:lnTo>
                    <a:lnTo>
                      <a:pt x="81" y="780"/>
                    </a:lnTo>
                    <a:lnTo>
                      <a:pt x="73" y="785"/>
                    </a:lnTo>
                    <a:lnTo>
                      <a:pt x="59" y="797"/>
                    </a:lnTo>
                    <a:lnTo>
                      <a:pt x="50" y="808"/>
                    </a:lnTo>
                    <a:lnTo>
                      <a:pt x="43" y="820"/>
                    </a:lnTo>
                    <a:lnTo>
                      <a:pt x="40" y="831"/>
                    </a:lnTo>
                    <a:lnTo>
                      <a:pt x="43" y="845"/>
                    </a:lnTo>
                    <a:lnTo>
                      <a:pt x="48" y="857"/>
                    </a:lnTo>
                    <a:lnTo>
                      <a:pt x="56" y="867"/>
                    </a:lnTo>
                    <a:lnTo>
                      <a:pt x="63" y="875"/>
                    </a:lnTo>
                    <a:lnTo>
                      <a:pt x="71" y="875"/>
                    </a:lnTo>
                    <a:lnTo>
                      <a:pt x="84" y="875"/>
                    </a:lnTo>
                    <a:lnTo>
                      <a:pt x="100" y="875"/>
                    </a:lnTo>
                    <a:lnTo>
                      <a:pt x="119" y="875"/>
                    </a:lnTo>
                    <a:lnTo>
                      <a:pt x="137" y="875"/>
                    </a:lnTo>
                    <a:lnTo>
                      <a:pt x="153" y="875"/>
                    </a:lnTo>
                    <a:lnTo>
                      <a:pt x="167" y="875"/>
                    </a:lnTo>
                    <a:lnTo>
                      <a:pt x="176" y="875"/>
                    </a:lnTo>
                    <a:lnTo>
                      <a:pt x="182" y="868"/>
                    </a:lnTo>
                    <a:lnTo>
                      <a:pt x="190" y="857"/>
                    </a:lnTo>
                    <a:lnTo>
                      <a:pt x="201" y="844"/>
                    </a:lnTo>
                    <a:lnTo>
                      <a:pt x="211" y="829"/>
                    </a:lnTo>
                    <a:lnTo>
                      <a:pt x="221" y="816"/>
                    </a:lnTo>
                    <a:lnTo>
                      <a:pt x="230" y="805"/>
                    </a:lnTo>
                    <a:lnTo>
                      <a:pt x="236" y="798"/>
                    </a:lnTo>
                    <a:lnTo>
                      <a:pt x="239" y="795"/>
                    </a:lnTo>
                    <a:lnTo>
                      <a:pt x="538" y="795"/>
                    </a:lnTo>
                    <a:lnTo>
                      <a:pt x="561" y="805"/>
                    </a:lnTo>
                    <a:lnTo>
                      <a:pt x="567" y="808"/>
                    </a:lnTo>
                    <a:lnTo>
                      <a:pt x="574" y="813"/>
                    </a:lnTo>
                    <a:lnTo>
                      <a:pt x="581" y="819"/>
                    </a:lnTo>
                    <a:lnTo>
                      <a:pt x="588" y="827"/>
                    </a:lnTo>
                    <a:lnTo>
                      <a:pt x="595" y="836"/>
                    </a:lnTo>
                    <a:lnTo>
                      <a:pt x="600" y="848"/>
                    </a:lnTo>
                    <a:lnTo>
                      <a:pt x="605" y="861"/>
                    </a:lnTo>
                    <a:lnTo>
                      <a:pt x="607" y="876"/>
                    </a:lnTo>
                    <a:lnTo>
                      <a:pt x="607" y="901"/>
                    </a:lnTo>
                    <a:lnTo>
                      <a:pt x="602" y="922"/>
                    </a:lnTo>
                    <a:lnTo>
                      <a:pt x="592" y="943"/>
                    </a:lnTo>
                    <a:lnTo>
                      <a:pt x="577" y="962"/>
                    </a:lnTo>
                    <a:lnTo>
                      <a:pt x="568" y="970"/>
                    </a:lnTo>
                    <a:lnTo>
                      <a:pt x="558" y="977"/>
                    </a:lnTo>
                    <a:lnTo>
                      <a:pt x="546" y="984"/>
                    </a:lnTo>
                    <a:lnTo>
                      <a:pt x="535" y="987"/>
                    </a:lnTo>
                    <a:lnTo>
                      <a:pt x="522" y="990"/>
                    </a:lnTo>
                    <a:lnTo>
                      <a:pt x="508" y="993"/>
                    </a:lnTo>
                    <a:lnTo>
                      <a:pt x="494" y="993"/>
                    </a:lnTo>
                    <a:lnTo>
                      <a:pt x="481" y="992"/>
                    </a:lnTo>
                    <a:lnTo>
                      <a:pt x="460" y="987"/>
                    </a:lnTo>
                    <a:lnTo>
                      <a:pt x="442" y="979"/>
                    </a:lnTo>
                    <a:lnTo>
                      <a:pt x="429" y="969"/>
                    </a:lnTo>
                    <a:lnTo>
                      <a:pt x="417" y="957"/>
                    </a:lnTo>
                    <a:lnTo>
                      <a:pt x="408" y="943"/>
                    </a:lnTo>
                    <a:lnTo>
                      <a:pt x="401" y="928"/>
                    </a:lnTo>
                    <a:lnTo>
                      <a:pt x="396" y="913"/>
                    </a:lnTo>
                    <a:lnTo>
                      <a:pt x="393" y="899"/>
                    </a:lnTo>
                    <a:lnTo>
                      <a:pt x="387" y="899"/>
                    </a:lnTo>
                    <a:lnTo>
                      <a:pt x="381" y="899"/>
                    </a:lnTo>
                    <a:lnTo>
                      <a:pt x="376" y="899"/>
                    </a:lnTo>
                    <a:lnTo>
                      <a:pt x="370" y="899"/>
                    </a:lnTo>
                    <a:lnTo>
                      <a:pt x="364" y="899"/>
                    </a:lnTo>
                    <a:lnTo>
                      <a:pt x="357" y="899"/>
                    </a:lnTo>
                    <a:lnTo>
                      <a:pt x="351" y="899"/>
                    </a:lnTo>
                    <a:lnTo>
                      <a:pt x="345" y="899"/>
                    </a:lnTo>
                    <a:lnTo>
                      <a:pt x="347" y="916"/>
                    </a:lnTo>
                    <a:lnTo>
                      <a:pt x="349" y="931"/>
                    </a:lnTo>
                    <a:lnTo>
                      <a:pt x="353" y="946"/>
                    </a:lnTo>
                    <a:lnTo>
                      <a:pt x="357" y="958"/>
                    </a:lnTo>
                    <a:lnTo>
                      <a:pt x="362" y="972"/>
                    </a:lnTo>
                    <a:lnTo>
                      <a:pt x="369" y="984"/>
                    </a:lnTo>
                    <a:lnTo>
                      <a:pt x="377" y="994"/>
                    </a:lnTo>
                    <a:lnTo>
                      <a:pt x="385" y="1004"/>
                    </a:lnTo>
                    <a:lnTo>
                      <a:pt x="402" y="1019"/>
                    </a:lnTo>
                    <a:lnTo>
                      <a:pt x="421" y="1030"/>
                    </a:lnTo>
                    <a:lnTo>
                      <a:pt x="439" y="1038"/>
                    </a:lnTo>
                    <a:lnTo>
                      <a:pt x="456" y="1042"/>
                    </a:lnTo>
                    <a:lnTo>
                      <a:pt x="471" y="1046"/>
                    </a:lnTo>
                    <a:lnTo>
                      <a:pt x="484" y="1047"/>
                    </a:lnTo>
                    <a:lnTo>
                      <a:pt x="491" y="1048"/>
                    </a:lnTo>
                    <a:lnTo>
                      <a:pt x="494" y="1048"/>
                    </a:lnTo>
                    <a:lnTo>
                      <a:pt x="516" y="1047"/>
                    </a:lnTo>
                    <a:lnTo>
                      <a:pt x="537" y="1045"/>
                    </a:lnTo>
                    <a:lnTo>
                      <a:pt x="557" y="1041"/>
                    </a:lnTo>
                    <a:lnTo>
                      <a:pt x="574" y="1035"/>
                    </a:lnTo>
                    <a:lnTo>
                      <a:pt x="590" y="1027"/>
                    </a:lnTo>
                    <a:lnTo>
                      <a:pt x="605" y="1019"/>
                    </a:lnTo>
                    <a:lnTo>
                      <a:pt x="618" y="1009"/>
                    </a:lnTo>
                    <a:lnTo>
                      <a:pt x="629" y="996"/>
                    </a:lnTo>
                    <a:lnTo>
                      <a:pt x="645" y="972"/>
                    </a:lnTo>
                    <a:lnTo>
                      <a:pt x="656" y="947"/>
                    </a:lnTo>
                    <a:lnTo>
                      <a:pt x="661" y="920"/>
                    </a:lnTo>
                    <a:lnTo>
                      <a:pt x="665" y="896"/>
                    </a:lnTo>
                    <a:lnTo>
                      <a:pt x="665" y="874"/>
                    </a:lnTo>
                    <a:lnTo>
                      <a:pt x="665" y="856"/>
                    </a:lnTo>
                    <a:lnTo>
                      <a:pt x="664" y="844"/>
                    </a:lnTo>
                    <a:lnTo>
                      <a:pt x="663" y="840"/>
                    </a:lnTo>
                    <a:lnTo>
                      <a:pt x="658" y="815"/>
                    </a:lnTo>
                    <a:lnTo>
                      <a:pt x="660" y="815"/>
                    </a:lnTo>
                    <a:lnTo>
                      <a:pt x="665" y="815"/>
                    </a:lnTo>
                    <a:lnTo>
                      <a:pt x="673" y="815"/>
                    </a:lnTo>
                    <a:lnTo>
                      <a:pt x="682" y="815"/>
                    </a:lnTo>
                    <a:lnTo>
                      <a:pt x="693" y="815"/>
                    </a:lnTo>
                    <a:lnTo>
                      <a:pt x="703" y="815"/>
                    </a:lnTo>
                    <a:lnTo>
                      <a:pt x="712" y="815"/>
                    </a:lnTo>
                    <a:lnTo>
                      <a:pt x="720" y="815"/>
                    </a:lnTo>
                    <a:lnTo>
                      <a:pt x="720" y="769"/>
                    </a:lnTo>
                    <a:lnTo>
                      <a:pt x="721" y="701"/>
                    </a:lnTo>
                    <a:lnTo>
                      <a:pt x="721" y="639"/>
                    </a:lnTo>
                    <a:lnTo>
                      <a:pt x="721" y="613"/>
                    </a:lnTo>
                    <a:lnTo>
                      <a:pt x="1001" y="613"/>
                    </a:lnTo>
                    <a:lnTo>
                      <a:pt x="1001" y="640"/>
                    </a:lnTo>
                    <a:lnTo>
                      <a:pt x="1001" y="704"/>
                    </a:lnTo>
                    <a:lnTo>
                      <a:pt x="1001" y="774"/>
                    </a:lnTo>
                    <a:lnTo>
                      <a:pt x="1001" y="820"/>
                    </a:lnTo>
                    <a:lnTo>
                      <a:pt x="1009" y="820"/>
                    </a:lnTo>
                    <a:lnTo>
                      <a:pt x="1016" y="820"/>
                    </a:lnTo>
                    <a:lnTo>
                      <a:pt x="1023" y="820"/>
                    </a:lnTo>
                    <a:lnTo>
                      <a:pt x="1031" y="820"/>
                    </a:lnTo>
                    <a:lnTo>
                      <a:pt x="1031" y="774"/>
                    </a:lnTo>
                    <a:lnTo>
                      <a:pt x="1031" y="704"/>
                    </a:lnTo>
                    <a:lnTo>
                      <a:pt x="1031" y="640"/>
                    </a:lnTo>
                    <a:lnTo>
                      <a:pt x="1031" y="613"/>
                    </a:lnTo>
                    <a:lnTo>
                      <a:pt x="1318" y="613"/>
                    </a:lnTo>
                    <a:lnTo>
                      <a:pt x="1318" y="639"/>
                    </a:lnTo>
                    <a:lnTo>
                      <a:pt x="1318" y="701"/>
                    </a:lnTo>
                    <a:lnTo>
                      <a:pt x="1318" y="769"/>
                    </a:lnTo>
                    <a:lnTo>
                      <a:pt x="1318" y="815"/>
                    </a:lnTo>
                    <a:lnTo>
                      <a:pt x="1325" y="815"/>
                    </a:lnTo>
                    <a:lnTo>
                      <a:pt x="1332" y="815"/>
                    </a:lnTo>
                    <a:lnTo>
                      <a:pt x="1338" y="815"/>
                    </a:lnTo>
                    <a:lnTo>
                      <a:pt x="1345" y="815"/>
                    </a:lnTo>
                    <a:lnTo>
                      <a:pt x="1346" y="770"/>
                    </a:lnTo>
                    <a:lnTo>
                      <a:pt x="1347" y="701"/>
                    </a:lnTo>
                    <a:lnTo>
                      <a:pt x="1349" y="640"/>
                    </a:lnTo>
                    <a:lnTo>
                      <a:pt x="1349" y="613"/>
                    </a:lnTo>
                    <a:lnTo>
                      <a:pt x="1636" y="613"/>
                    </a:lnTo>
                    <a:lnTo>
                      <a:pt x="1636" y="630"/>
                    </a:lnTo>
                    <a:lnTo>
                      <a:pt x="1636" y="671"/>
                    </a:lnTo>
                    <a:lnTo>
                      <a:pt x="1636" y="719"/>
                    </a:lnTo>
                    <a:lnTo>
                      <a:pt x="1636" y="753"/>
                    </a:lnTo>
                    <a:lnTo>
                      <a:pt x="1644" y="753"/>
                    </a:lnTo>
                    <a:lnTo>
                      <a:pt x="1656" y="753"/>
                    </a:lnTo>
                    <a:lnTo>
                      <a:pt x="1671" y="753"/>
                    </a:lnTo>
                    <a:lnTo>
                      <a:pt x="1688" y="753"/>
                    </a:lnTo>
                    <a:lnTo>
                      <a:pt x="1707" y="753"/>
                    </a:lnTo>
                    <a:lnTo>
                      <a:pt x="1726" y="753"/>
                    </a:lnTo>
                    <a:lnTo>
                      <a:pt x="1747" y="753"/>
                    </a:lnTo>
                    <a:lnTo>
                      <a:pt x="1768" y="753"/>
                    </a:lnTo>
                    <a:lnTo>
                      <a:pt x="1788" y="753"/>
                    </a:lnTo>
                    <a:lnTo>
                      <a:pt x="1808" y="753"/>
                    </a:lnTo>
                    <a:lnTo>
                      <a:pt x="1825" y="753"/>
                    </a:lnTo>
                    <a:lnTo>
                      <a:pt x="1841" y="753"/>
                    </a:lnTo>
                    <a:lnTo>
                      <a:pt x="1855" y="753"/>
                    </a:lnTo>
                    <a:lnTo>
                      <a:pt x="1864" y="753"/>
                    </a:lnTo>
                    <a:lnTo>
                      <a:pt x="1871" y="753"/>
                    </a:lnTo>
                    <a:lnTo>
                      <a:pt x="1874" y="753"/>
                    </a:lnTo>
                    <a:lnTo>
                      <a:pt x="1874" y="766"/>
                    </a:lnTo>
                    <a:lnTo>
                      <a:pt x="1875" y="796"/>
                    </a:lnTo>
                    <a:lnTo>
                      <a:pt x="1875" y="825"/>
                    </a:lnTo>
                    <a:lnTo>
                      <a:pt x="1875" y="840"/>
                    </a:lnTo>
                    <a:lnTo>
                      <a:pt x="1875" y="845"/>
                    </a:lnTo>
                    <a:lnTo>
                      <a:pt x="1875" y="851"/>
                    </a:lnTo>
                    <a:lnTo>
                      <a:pt x="1875" y="859"/>
                    </a:lnTo>
                    <a:lnTo>
                      <a:pt x="1876" y="867"/>
                    </a:lnTo>
                    <a:lnTo>
                      <a:pt x="1877" y="888"/>
                    </a:lnTo>
                    <a:lnTo>
                      <a:pt x="1874" y="910"/>
                    </a:lnTo>
                    <a:lnTo>
                      <a:pt x="1864" y="932"/>
                    </a:lnTo>
                    <a:lnTo>
                      <a:pt x="1851" y="952"/>
                    </a:lnTo>
                    <a:lnTo>
                      <a:pt x="1841" y="961"/>
                    </a:lnTo>
                    <a:lnTo>
                      <a:pt x="1831" y="969"/>
                    </a:lnTo>
                    <a:lnTo>
                      <a:pt x="1821" y="974"/>
                    </a:lnTo>
                    <a:lnTo>
                      <a:pt x="1808" y="979"/>
                    </a:lnTo>
                    <a:lnTo>
                      <a:pt x="1795" y="982"/>
                    </a:lnTo>
                    <a:lnTo>
                      <a:pt x="1781" y="984"/>
                    </a:lnTo>
                    <a:lnTo>
                      <a:pt x="1766" y="984"/>
                    </a:lnTo>
                    <a:lnTo>
                      <a:pt x="1752" y="982"/>
                    </a:lnTo>
                    <a:lnTo>
                      <a:pt x="1741" y="980"/>
                    </a:lnTo>
                    <a:lnTo>
                      <a:pt x="1732" y="978"/>
                    </a:lnTo>
                    <a:lnTo>
                      <a:pt x="1723" y="974"/>
                    </a:lnTo>
                    <a:lnTo>
                      <a:pt x="1715" y="970"/>
                    </a:lnTo>
                    <a:lnTo>
                      <a:pt x="1708" y="964"/>
                    </a:lnTo>
                    <a:lnTo>
                      <a:pt x="1701" y="958"/>
                    </a:lnTo>
                    <a:lnTo>
                      <a:pt x="1694" y="951"/>
                    </a:lnTo>
                    <a:lnTo>
                      <a:pt x="1688" y="944"/>
                    </a:lnTo>
                    <a:lnTo>
                      <a:pt x="1678" y="926"/>
                    </a:lnTo>
                    <a:lnTo>
                      <a:pt x="1671" y="906"/>
                    </a:lnTo>
                    <a:lnTo>
                      <a:pt x="1669" y="888"/>
                    </a:lnTo>
                    <a:lnTo>
                      <a:pt x="1667" y="871"/>
                    </a:lnTo>
                    <a:lnTo>
                      <a:pt x="1667" y="869"/>
                    </a:lnTo>
                    <a:lnTo>
                      <a:pt x="1667" y="868"/>
                    </a:lnTo>
                    <a:lnTo>
                      <a:pt x="1667" y="867"/>
                    </a:lnTo>
                    <a:lnTo>
                      <a:pt x="1667" y="866"/>
                    </a:lnTo>
                    <a:lnTo>
                      <a:pt x="1662" y="866"/>
                    </a:lnTo>
                    <a:lnTo>
                      <a:pt x="1656" y="866"/>
                    </a:lnTo>
                    <a:lnTo>
                      <a:pt x="1650" y="866"/>
                    </a:lnTo>
                    <a:lnTo>
                      <a:pt x="1644" y="866"/>
                    </a:lnTo>
                    <a:lnTo>
                      <a:pt x="1639" y="867"/>
                    </a:lnTo>
                    <a:lnTo>
                      <a:pt x="1633" y="867"/>
                    </a:lnTo>
                    <a:lnTo>
                      <a:pt x="1628" y="867"/>
                    </a:lnTo>
                    <a:lnTo>
                      <a:pt x="1622" y="867"/>
                    </a:lnTo>
                    <a:lnTo>
                      <a:pt x="1622" y="872"/>
                    </a:lnTo>
                    <a:lnTo>
                      <a:pt x="1622" y="876"/>
                    </a:lnTo>
                    <a:lnTo>
                      <a:pt x="1621" y="882"/>
                    </a:lnTo>
                    <a:lnTo>
                      <a:pt x="1621" y="887"/>
                    </a:lnTo>
                    <a:lnTo>
                      <a:pt x="1622" y="904"/>
                    </a:lnTo>
                    <a:lnTo>
                      <a:pt x="1624" y="920"/>
                    </a:lnTo>
                    <a:lnTo>
                      <a:pt x="1627" y="936"/>
                    </a:lnTo>
                    <a:lnTo>
                      <a:pt x="1631" y="950"/>
                    </a:lnTo>
                    <a:lnTo>
                      <a:pt x="1636" y="964"/>
                    </a:lnTo>
                    <a:lnTo>
                      <a:pt x="1643" y="977"/>
                    </a:lnTo>
                    <a:lnTo>
                      <a:pt x="1650" y="989"/>
                    </a:lnTo>
                    <a:lnTo>
                      <a:pt x="1659" y="1000"/>
                    </a:lnTo>
                    <a:lnTo>
                      <a:pt x="1678" y="1016"/>
                    </a:lnTo>
                    <a:lnTo>
                      <a:pt x="1697" y="1028"/>
                    </a:lnTo>
                    <a:lnTo>
                      <a:pt x="1718" y="1038"/>
                    </a:lnTo>
                    <a:lnTo>
                      <a:pt x="1738" y="1042"/>
                    </a:lnTo>
                    <a:lnTo>
                      <a:pt x="1755" y="1046"/>
                    </a:lnTo>
                    <a:lnTo>
                      <a:pt x="1769" y="1048"/>
                    </a:lnTo>
                    <a:lnTo>
                      <a:pt x="1778" y="1048"/>
                    </a:lnTo>
                    <a:lnTo>
                      <a:pt x="1781" y="1048"/>
                    </a:lnTo>
                    <a:lnTo>
                      <a:pt x="1801" y="1047"/>
                    </a:lnTo>
                    <a:lnTo>
                      <a:pt x="1819" y="1045"/>
                    </a:lnTo>
                    <a:lnTo>
                      <a:pt x="1837" y="1041"/>
                    </a:lnTo>
                    <a:lnTo>
                      <a:pt x="1853" y="1037"/>
                    </a:lnTo>
                    <a:lnTo>
                      <a:pt x="1868" y="1030"/>
                    </a:lnTo>
                    <a:lnTo>
                      <a:pt x="1882" y="1022"/>
                    </a:lnTo>
                    <a:lnTo>
                      <a:pt x="1896" y="1012"/>
                    </a:lnTo>
                    <a:lnTo>
                      <a:pt x="1907" y="1001"/>
                    </a:lnTo>
                    <a:lnTo>
                      <a:pt x="1927" y="977"/>
                    </a:lnTo>
                    <a:lnTo>
                      <a:pt x="1940" y="950"/>
                    </a:lnTo>
                    <a:lnTo>
                      <a:pt x="1951" y="922"/>
                    </a:lnTo>
                    <a:lnTo>
                      <a:pt x="1957" y="896"/>
                    </a:lnTo>
                    <a:lnTo>
                      <a:pt x="1960" y="873"/>
                    </a:lnTo>
                    <a:lnTo>
                      <a:pt x="1962" y="855"/>
                    </a:lnTo>
                    <a:lnTo>
                      <a:pt x="1962" y="842"/>
                    </a:lnTo>
                    <a:lnTo>
                      <a:pt x="1962" y="837"/>
                    </a:lnTo>
                    <a:lnTo>
                      <a:pt x="1962" y="625"/>
                    </a:lnTo>
                    <a:lnTo>
                      <a:pt x="2233" y="625"/>
                    </a:lnTo>
                    <a:lnTo>
                      <a:pt x="2233" y="649"/>
                    </a:lnTo>
                    <a:lnTo>
                      <a:pt x="2233" y="704"/>
                    </a:lnTo>
                    <a:lnTo>
                      <a:pt x="2233" y="765"/>
                    </a:lnTo>
                    <a:lnTo>
                      <a:pt x="2233" y="807"/>
                    </a:lnTo>
                    <a:lnTo>
                      <a:pt x="2240" y="807"/>
                    </a:lnTo>
                    <a:lnTo>
                      <a:pt x="2247" y="807"/>
                    </a:lnTo>
                    <a:lnTo>
                      <a:pt x="2253" y="807"/>
                    </a:lnTo>
                    <a:lnTo>
                      <a:pt x="2260" y="807"/>
                    </a:lnTo>
                    <a:lnTo>
                      <a:pt x="2260" y="759"/>
                    </a:lnTo>
                    <a:lnTo>
                      <a:pt x="2260" y="684"/>
                    </a:lnTo>
                    <a:lnTo>
                      <a:pt x="2260" y="609"/>
                    </a:lnTo>
                    <a:lnTo>
                      <a:pt x="2260" y="562"/>
                    </a:lnTo>
                    <a:lnTo>
                      <a:pt x="2253" y="562"/>
                    </a:lnTo>
                    <a:lnTo>
                      <a:pt x="2239" y="562"/>
                    </a:lnTo>
                    <a:lnTo>
                      <a:pt x="2218" y="562"/>
                    </a:lnTo>
                    <a:lnTo>
                      <a:pt x="2193" y="562"/>
                    </a:lnTo>
                    <a:lnTo>
                      <a:pt x="2161" y="562"/>
                    </a:lnTo>
                    <a:lnTo>
                      <a:pt x="2125" y="562"/>
                    </a:lnTo>
                    <a:lnTo>
                      <a:pt x="2085" y="562"/>
                    </a:lnTo>
                    <a:lnTo>
                      <a:pt x="2040" y="562"/>
                    </a:lnTo>
                    <a:lnTo>
                      <a:pt x="1991" y="562"/>
                    </a:lnTo>
                    <a:lnTo>
                      <a:pt x="1940" y="562"/>
                    </a:lnTo>
                    <a:lnTo>
                      <a:pt x="1886" y="562"/>
                    </a:lnTo>
                    <a:lnTo>
                      <a:pt x="1831" y="562"/>
                    </a:lnTo>
                    <a:lnTo>
                      <a:pt x="1773" y="562"/>
                    </a:lnTo>
                    <a:lnTo>
                      <a:pt x="1715" y="562"/>
                    </a:lnTo>
                    <a:lnTo>
                      <a:pt x="1655" y="562"/>
                    </a:lnTo>
                    <a:lnTo>
                      <a:pt x="1595" y="562"/>
                    </a:lnTo>
                    <a:lnTo>
                      <a:pt x="1535" y="562"/>
                    </a:lnTo>
                    <a:lnTo>
                      <a:pt x="1476" y="562"/>
                    </a:lnTo>
                    <a:lnTo>
                      <a:pt x="1418" y="562"/>
                    </a:lnTo>
                    <a:lnTo>
                      <a:pt x="1361" y="562"/>
                    </a:lnTo>
                    <a:lnTo>
                      <a:pt x="1307" y="562"/>
                    </a:lnTo>
                    <a:lnTo>
                      <a:pt x="1254" y="562"/>
                    </a:lnTo>
                    <a:lnTo>
                      <a:pt x="1204" y="562"/>
                    </a:lnTo>
                    <a:lnTo>
                      <a:pt x="1158" y="562"/>
                    </a:lnTo>
                    <a:lnTo>
                      <a:pt x="1115" y="562"/>
                    </a:lnTo>
                    <a:lnTo>
                      <a:pt x="1077" y="562"/>
                    </a:lnTo>
                    <a:lnTo>
                      <a:pt x="1044" y="562"/>
                    </a:lnTo>
                    <a:lnTo>
                      <a:pt x="1015" y="562"/>
                    </a:lnTo>
                    <a:lnTo>
                      <a:pt x="992" y="562"/>
                    </a:lnTo>
                    <a:lnTo>
                      <a:pt x="975" y="562"/>
                    </a:lnTo>
                    <a:lnTo>
                      <a:pt x="964" y="562"/>
                    </a:lnTo>
                    <a:lnTo>
                      <a:pt x="961" y="562"/>
                    </a:lnTo>
                    <a:lnTo>
                      <a:pt x="956" y="372"/>
                    </a:lnTo>
                    <a:lnTo>
                      <a:pt x="960" y="372"/>
                    </a:lnTo>
                    <a:lnTo>
                      <a:pt x="970" y="372"/>
                    </a:lnTo>
                    <a:lnTo>
                      <a:pt x="988" y="372"/>
                    </a:lnTo>
                    <a:lnTo>
                      <a:pt x="1011" y="372"/>
                    </a:lnTo>
                    <a:lnTo>
                      <a:pt x="1039" y="372"/>
                    </a:lnTo>
                    <a:lnTo>
                      <a:pt x="1073" y="372"/>
                    </a:lnTo>
                    <a:lnTo>
                      <a:pt x="1111" y="372"/>
                    </a:lnTo>
                    <a:lnTo>
                      <a:pt x="1153" y="372"/>
                    </a:lnTo>
                    <a:lnTo>
                      <a:pt x="1200" y="372"/>
                    </a:lnTo>
                    <a:lnTo>
                      <a:pt x="1250" y="372"/>
                    </a:lnTo>
                    <a:lnTo>
                      <a:pt x="1302" y="372"/>
                    </a:lnTo>
                    <a:lnTo>
                      <a:pt x="1357" y="372"/>
                    </a:lnTo>
                    <a:lnTo>
                      <a:pt x="1414" y="372"/>
                    </a:lnTo>
                    <a:lnTo>
                      <a:pt x="1471" y="372"/>
                    </a:lnTo>
                    <a:lnTo>
                      <a:pt x="1531" y="372"/>
                    </a:lnTo>
                    <a:lnTo>
                      <a:pt x="1591" y="372"/>
                    </a:lnTo>
                    <a:lnTo>
                      <a:pt x="1651" y="372"/>
                    </a:lnTo>
                    <a:lnTo>
                      <a:pt x="1710" y="372"/>
                    </a:lnTo>
                    <a:lnTo>
                      <a:pt x="1770" y="372"/>
                    </a:lnTo>
                    <a:lnTo>
                      <a:pt x="1826" y="372"/>
                    </a:lnTo>
                    <a:lnTo>
                      <a:pt x="1883" y="372"/>
                    </a:lnTo>
                    <a:lnTo>
                      <a:pt x="1937" y="372"/>
                    </a:lnTo>
                    <a:lnTo>
                      <a:pt x="1988" y="372"/>
                    </a:lnTo>
                    <a:lnTo>
                      <a:pt x="2036" y="372"/>
                    </a:lnTo>
                    <a:lnTo>
                      <a:pt x="2080" y="372"/>
                    </a:lnTo>
                    <a:lnTo>
                      <a:pt x="2120" y="372"/>
                    </a:lnTo>
                    <a:lnTo>
                      <a:pt x="2157" y="372"/>
                    </a:lnTo>
                    <a:lnTo>
                      <a:pt x="2188" y="372"/>
                    </a:lnTo>
                    <a:lnTo>
                      <a:pt x="2214" y="372"/>
                    </a:lnTo>
                    <a:lnTo>
                      <a:pt x="2234" y="372"/>
                    </a:lnTo>
                    <a:lnTo>
                      <a:pt x="2248" y="372"/>
                    </a:lnTo>
                    <a:lnTo>
                      <a:pt x="2255" y="372"/>
                    </a:lnTo>
                    <a:lnTo>
                      <a:pt x="2255" y="327"/>
                    </a:lnTo>
                    <a:lnTo>
                      <a:pt x="2255" y="255"/>
                    </a:lnTo>
                    <a:lnTo>
                      <a:pt x="2255" y="185"/>
                    </a:lnTo>
                    <a:lnTo>
                      <a:pt x="2255" y="140"/>
                    </a:lnTo>
                    <a:lnTo>
                      <a:pt x="2247" y="140"/>
                    </a:lnTo>
                    <a:lnTo>
                      <a:pt x="2232" y="140"/>
                    </a:lnTo>
                    <a:lnTo>
                      <a:pt x="2209" y="140"/>
                    </a:lnTo>
                    <a:lnTo>
                      <a:pt x="2180" y="140"/>
                    </a:lnTo>
                    <a:lnTo>
                      <a:pt x="2144" y="140"/>
                    </a:lnTo>
                    <a:lnTo>
                      <a:pt x="2103" y="140"/>
                    </a:lnTo>
                    <a:lnTo>
                      <a:pt x="2057" y="140"/>
                    </a:lnTo>
                    <a:lnTo>
                      <a:pt x="2005" y="140"/>
                    </a:lnTo>
                    <a:lnTo>
                      <a:pt x="1950" y="140"/>
                    </a:lnTo>
                    <a:lnTo>
                      <a:pt x="1891" y="140"/>
                    </a:lnTo>
                    <a:lnTo>
                      <a:pt x="1830" y="140"/>
                    </a:lnTo>
                    <a:lnTo>
                      <a:pt x="1765" y="140"/>
                    </a:lnTo>
                    <a:lnTo>
                      <a:pt x="1698" y="140"/>
                    </a:lnTo>
                    <a:lnTo>
                      <a:pt x="1631" y="140"/>
                    </a:lnTo>
                    <a:lnTo>
                      <a:pt x="1563" y="140"/>
                    </a:lnTo>
                    <a:lnTo>
                      <a:pt x="1493" y="139"/>
                    </a:lnTo>
                    <a:lnTo>
                      <a:pt x="1424" y="139"/>
                    </a:lnTo>
                    <a:lnTo>
                      <a:pt x="1355" y="139"/>
                    </a:lnTo>
                    <a:lnTo>
                      <a:pt x="1287" y="139"/>
                    </a:lnTo>
                    <a:lnTo>
                      <a:pt x="1221" y="139"/>
                    </a:lnTo>
                    <a:lnTo>
                      <a:pt x="1158" y="139"/>
                    </a:lnTo>
                    <a:lnTo>
                      <a:pt x="1097" y="139"/>
                    </a:lnTo>
                    <a:lnTo>
                      <a:pt x="1039" y="139"/>
                    </a:lnTo>
                    <a:lnTo>
                      <a:pt x="985" y="139"/>
                    </a:lnTo>
                    <a:lnTo>
                      <a:pt x="936" y="139"/>
                    </a:lnTo>
                    <a:lnTo>
                      <a:pt x="891" y="139"/>
                    </a:lnTo>
                    <a:lnTo>
                      <a:pt x="850" y="139"/>
                    </a:lnTo>
                    <a:lnTo>
                      <a:pt x="816" y="139"/>
                    </a:lnTo>
                    <a:lnTo>
                      <a:pt x="788" y="139"/>
                    </a:lnTo>
                    <a:lnTo>
                      <a:pt x="767" y="139"/>
                    </a:lnTo>
                    <a:lnTo>
                      <a:pt x="755" y="139"/>
                    </a:lnTo>
                    <a:lnTo>
                      <a:pt x="749" y="139"/>
                    </a:lnTo>
                    <a:lnTo>
                      <a:pt x="743" y="144"/>
                    </a:lnTo>
                    <a:lnTo>
                      <a:pt x="735" y="152"/>
                    </a:lnTo>
                    <a:lnTo>
                      <a:pt x="724" y="161"/>
                    </a:lnTo>
                    <a:lnTo>
                      <a:pt x="713" y="171"/>
                    </a:lnTo>
                    <a:lnTo>
                      <a:pt x="702" y="181"/>
                    </a:lnTo>
                    <a:lnTo>
                      <a:pt x="693" y="189"/>
                    </a:lnTo>
                    <a:lnTo>
                      <a:pt x="686" y="194"/>
                    </a:lnTo>
                    <a:lnTo>
                      <a:pt x="683" y="197"/>
                    </a:lnTo>
                    <a:lnTo>
                      <a:pt x="680" y="194"/>
                    </a:lnTo>
                    <a:lnTo>
                      <a:pt x="671" y="186"/>
                    </a:lnTo>
                    <a:lnTo>
                      <a:pt x="658" y="176"/>
                    </a:lnTo>
                    <a:lnTo>
                      <a:pt x="643" y="163"/>
                    </a:lnTo>
                    <a:lnTo>
                      <a:pt x="628" y="149"/>
                    </a:lnTo>
                    <a:lnTo>
                      <a:pt x="614" y="138"/>
                    </a:lnTo>
                    <a:lnTo>
                      <a:pt x="603" y="129"/>
                    </a:lnTo>
                    <a:lnTo>
                      <a:pt x="596" y="123"/>
                    </a:lnTo>
                    <a:lnTo>
                      <a:pt x="587" y="123"/>
                    </a:lnTo>
                    <a:lnTo>
                      <a:pt x="570" y="123"/>
                    </a:lnTo>
                    <a:lnTo>
                      <a:pt x="548" y="123"/>
                    </a:lnTo>
                    <a:lnTo>
                      <a:pt x="525" y="123"/>
                    </a:lnTo>
                    <a:lnTo>
                      <a:pt x="502" y="123"/>
                    </a:lnTo>
                    <a:lnTo>
                      <a:pt x="483" y="123"/>
                    </a:lnTo>
                    <a:lnTo>
                      <a:pt x="469" y="123"/>
                    </a:lnTo>
                    <a:lnTo>
                      <a:pt x="464" y="123"/>
                    </a:lnTo>
                    <a:lnTo>
                      <a:pt x="463" y="121"/>
                    </a:lnTo>
                    <a:lnTo>
                      <a:pt x="460" y="113"/>
                    </a:lnTo>
                    <a:lnTo>
                      <a:pt x="455" y="101"/>
                    </a:lnTo>
                    <a:lnTo>
                      <a:pt x="449" y="88"/>
                    </a:lnTo>
                    <a:lnTo>
                      <a:pt x="444" y="73"/>
                    </a:lnTo>
                    <a:lnTo>
                      <a:pt x="438" y="61"/>
                    </a:lnTo>
                    <a:lnTo>
                      <a:pt x="432" y="48"/>
                    </a:lnTo>
                    <a:lnTo>
                      <a:pt x="429" y="40"/>
                    </a:lnTo>
                    <a:lnTo>
                      <a:pt x="423" y="40"/>
                    </a:lnTo>
                    <a:lnTo>
                      <a:pt x="418" y="40"/>
                    </a:lnTo>
                    <a:lnTo>
                      <a:pt x="413" y="40"/>
                    </a:lnTo>
                    <a:lnTo>
                      <a:pt x="407" y="40"/>
                    </a:lnTo>
                    <a:lnTo>
                      <a:pt x="400" y="40"/>
                    </a:lnTo>
                    <a:lnTo>
                      <a:pt x="394" y="40"/>
                    </a:lnTo>
                    <a:lnTo>
                      <a:pt x="389" y="40"/>
                    </a:lnTo>
                    <a:lnTo>
                      <a:pt x="384" y="40"/>
                    </a:lnTo>
                    <a:lnTo>
                      <a:pt x="379" y="49"/>
                    </a:lnTo>
                    <a:lnTo>
                      <a:pt x="373" y="61"/>
                    </a:lnTo>
                    <a:lnTo>
                      <a:pt x="366" y="75"/>
                    </a:lnTo>
                    <a:lnTo>
                      <a:pt x="358" y="89"/>
                    </a:lnTo>
                    <a:lnTo>
                      <a:pt x="351" y="103"/>
                    </a:lnTo>
                    <a:lnTo>
                      <a:pt x="346" y="115"/>
                    </a:lnTo>
                    <a:lnTo>
                      <a:pt x="341" y="123"/>
                    </a:lnTo>
                    <a:lnTo>
                      <a:pt x="340" y="126"/>
                    </a:lnTo>
                    <a:lnTo>
                      <a:pt x="335" y="126"/>
                    </a:lnTo>
                    <a:lnTo>
                      <a:pt x="323" y="126"/>
                    </a:lnTo>
                    <a:lnTo>
                      <a:pt x="305" y="126"/>
                    </a:lnTo>
                    <a:lnTo>
                      <a:pt x="285" y="126"/>
                    </a:lnTo>
                    <a:lnTo>
                      <a:pt x="263" y="126"/>
                    </a:lnTo>
                    <a:lnTo>
                      <a:pt x="242" y="126"/>
                    </a:lnTo>
                    <a:lnTo>
                      <a:pt x="225" y="126"/>
                    </a:lnTo>
                    <a:lnTo>
                      <a:pt x="214" y="126"/>
                    </a:lnTo>
                    <a:lnTo>
                      <a:pt x="212" y="130"/>
                    </a:lnTo>
                    <a:lnTo>
                      <a:pt x="210" y="134"/>
                    </a:lnTo>
                    <a:lnTo>
                      <a:pt x="207" y="138"/>
                    </a:lnTo>
                    <a:lnTo>
                      <a:pt x="204" y="144"/>
                    </a:lnTo>
                    <a:lnTo>
                      <a:pt x="209" y="147"/>
                    </a:lnTo>
                    <a:lnTo>
                      <a:pt x="214" y="152"/>
                    </a:lnTo>
                    <a:lnTo>
                      <a:pt x="220" y="155"/>
                    </a:lnTo>
                    <a:lnTo>
                      <a:pt x="222" y="157"/>
                    </a:lnTo>
                    <a:lnTo>
                      <a:pt x="221" y="161"/>
                    </a:lnTo>
                    <a:lnTo>
                      <a:pt x="218" y="171"/>
                    </a:lnTo>
                    <a:lnTo>
                      <a:pt x="214" y="183"/>
                    </a:lnTo>
                    <a:lnTo>
                      <a:pt x="211" y="193"/>
                    </a:lnTo>
                    <a:lnTo>
                      <a:pt x="219" y="195"/>
                    </a:lnTo>
                    <a:lnTo>
                      <a:pt x="227" y="198"/>
                    </a:lnTo>
                    <a:lnTo>
                      <a:pt x="236" y="200"/>
                    </a:lnTo>
                    <a:lnTo>
                      <a:pt x="244" y="201"/>
                    </a:lnTo>
                    <a:lnTo>
                      <a:pt x="252" y="204"/>
                    </a:lnTo>
                    <a:lnTo>
                      <a:pt x="258" y="206"/>
                    </a:lnTo>
                    <a:lnTo>
                      <a:pt x="263" y="207"/>
                    </a:lnTo>
                    <a:lnTo>
                      <a:pt x="264" y="207"/>
                    </a:lnTo>
                    <a:lnTo>
                      <a:pt x="282" y="260"/>
                    </a:lnTo>
                    <a:lnTo>
                      <a:pt x="280" y="278"/>
                    </a:lnTo>
                    <a:lnTo>
                      <a:pt x="277" y="322"/>
                    </a:lnTo>
                    <a:lnTo>
                      <a:pt x="271" y="372"/>
                    </a:lnTo>
                    <a:lnTo>
                      <a:pt x="267" y="410"/>
                    </a:lnTo>
                    <a:lnTo>
                      <a:pt x="277" y="410"/>
                    </a:lnTo>
                    <a:lnTo>
                      <a:pt x="285" y="410"/>
                    </a:lnTo>
                    <a:lnTo>
                      <a:pt x="293" y="410"/>
                    </a:lnTo>
                    <a:lnTo>
                      <a:pt x="301" y="410"/>
                    </a:lnTo>
                    <a:lnTo>
                      <a:pt x="304" y="366"/>
                    </a:lnTo>
                    <a:lnTo>
                      <a:pt x="310" y="299"/>
                    </a:lnTo>
                    <a:lnTo>
                      <a:pt x="315" y="238"/>
                    </a:lnTo>
                    <a:lnTo>
                      <a:pt x="317" y="212"/>
                    </a:lnTo>
                    <a:lnTo>
                      <a:pt x="505" y="212"/>
                    </a:lnTo>
                    <a:lnTo>
                      <a:pt x="535" y="515"/>
                    </a:lnTo>
                    <a:lnTo>
                      <a:pt x="225" y="515"/>
                    </a:lnTo>
                    <a:lnTo>
                      <a:pt x="142" y="489"/>
                    </a:lnTo>
                    <a:lnTo>
                      <a:pt x="154" y="449"/>
                    </a:lnTo>
                    <a:lnTo>
                      <a:pt x="158" y="450"/>
                    </a:lnTo>
                    <a:lnTo>
                      <a:pt x="166" y="452"/>
                    </a:lnTo>
                    <a:lnTo>
                      <a:pt x="177" y="456"/>
                    </a:lnTo>
                    <a:lnTo>
                      <a:pt x="190" y="460"/>
                    </a:lnTo>
                    <a:lnTo>
                      <a:pt x="204" y="465"/>
                    </a:lnTo>
                    <a:lnTo>
                      <a:pt x="217" y="469"/>
                    </a:lnTo>
                    <a:lnTo>
                      <a:pt x="226" y="472"/>
                    </a:lnTo>
                    <a:lnTo>
                      <a:pt x="230" y="473"/>
                    </a:lnTo>
                    <a:lnTo>
                      <a:pt x="234" y="473"/>
                    </a:lnTo>
                    <a:lnTo>
                      <a:pt x="242" y="473"/>
                    </a:lnTo>
                    <a:lnTo>
                      <a:pt x="254" y="473"/>
                    </a:lnTo>
                    <a:lnTo>
                      <a:pt x="268" y="473"/>
                    </a:lnTo>
                    <a:lnTo>
                      <a:pt x="286" y="473"/>
                    </a:lnTo>
                    <a:lnTo>
                      <a:pt x="305" y="473"/>
                    </a:lnTo>
                    <a:lnTo>
                      <a:pt x="326" y="473"/>
                    </a:lnTo>
                    <a:lnTo>
                      <a:pt x="348" y="473"/>
                    </a:lnTo>
                    <a:lnTo>
                      <a:pt x="371" y="473"/>
                    </a:lnTo>
                    <a:lnTo>
                      <a:pt x="393" y="473"/>
                    </a:lnTo>
                    <a:lnTo>
                      <a:pt x="414" y="473"/>
                    </a:lnTo>
                    <a:lnTo>
                      <a:pt x="434" y="473"/>
                    </a:lnTo>
                    <a:lnTo>
                      <a:pt x="452" y="473"/>
                    </a:lnTo>
                    <a:lnTo>
                      <a:pt x="468" y="473"/>
                    </a:lnTo>
                    <a:lnTo>
                      <a:pt x="479" y="473"/>
                    </a:lnTo>
                    <a:lnTo>
                      <a:pt x="489" y="473"/>
                    </a:lnTo>
                    <a:lnTo>
                      <a:pt x="484" y="428"/>
                    </a:lnTo>
                    <a:lnTo>
                      <a:pt x="478" y="361"/>
                    </a:lnTo>
                    <a:lnTo>
                      <a:pt x="471" y="296"/>
                    </a:lnTo>
                    <a:lnTo>
                      <a:pt x="468" y="253"/>
                    </a:lnTo>
                    <a:lnTo>
                      <a:pt x="457" y="253"/>
                    </a:lnTo>
                    <a:lnTo>
                      <a:pt x="444" y="253"/>
                    </a:lnTo>
                    <a:lnTo>
                      <a:pt x="429" y="253"/>
                    </a:lnTo>
                    <a:lnTo>
                      <a:pt x="411" y="253"/>
                    </a:lnTo>
                    <a:lnTo>
                      <a:pt x="395" y="253"/>
                    </a:lnTo>
                    <a:lnTo>
                      <a:pt x="380" y="253"/>
                    </a:lnTo>
                    <a:lnTo>
                      <a:pt x="366" y="253"/>
                    </a:lnTo>
                    <a:lnTo>
                      <a:pt x="355" y="253"/>
                    </a:lnTo>
                    <a:lnTo>
                      <a:pt x="351" y="297"/>
                    </a:lnTo>
                    <a:lnTo>
                      <a:pt x="346" y="364"/>
                    </a:lnTo>
                    <a:lnTo>
                      <a:pt x="341" y="425"/>
                    </a:lnTo>
                    <a:lnTo>
                      <a:pt x="339" y="451"/>
                    </a:lnTo>
                    <a:lnTo>
                      <a:pt x="221" y="451"/>
                    </a:lnTo>
                    <a:lnTo>
                      <a:pt x="225" y="424"/>
                    </a:lnTo>
                    <a:lnTo>
                      <a:pt x="230" y="361"/>
                    </a:lnTo>
                    <a:lnTo>
                      <a:pt x="237" y="297"/>
                    </a:lnTo>
                    <a:lnTo>
                      <a:pt x="240" y="265"/>
                    </a:lnTo>
                    <a:lnTo>
                      <a:pt x="239" y="260"/>
                    </a:lnTo>
                    <a:lnTo>
                      <a:pt x="236" y="254"/>
                    </a:lnTo>
                    <a:lnTo>
                      <a:pt x="235" y="248"/>
                    </a:lnTo>
                    <a:lnTo>
                      <a:pt x="233" y="242"/>
                    </a:lnTo>
                    <a:lnTo>
                      <a:pt x="226" y="239"/>
                    </a:lnTo>
                    <a:lnTo>
                      <a:pt x="215" y="237"/>
                    </a:lnTo>
                    <a:lnTo>
                      <a:pt x="203" y="234"/>
                    </a:lnTo>
                    <a:lnTo>
                      <a:pt x="191" y="230"/>
                    </a:lnTo>
                    <a:lnTo>
                      <a:pt x="180" y="227"/>
                    </a:lnTo>
                    <a:lnTo>
                      <a:pt x="169" y="224"/>
                    </a:lnTo>
                    <a:lnTo>
                      <a:pt x="162" y="223"/>
                    </a:lnTo>
                    <a:lnTo>
                      <a:pt x="160" y="222"/>
                    </a:lnTo>
                    <a:lnTo>
                      <a:pt x="161" y="216"/>
                    </a:lnTo>
                    <a:lnTo>
                      <a:pt x="166" y="202"/>
                    </a:lnTo>
                    <a:lnTo>
                      <a:pt x="171" y="185"/>
                    </a:lnTo>
                    <a:lnTo>
                      <a:pt x="175" y="172"/>
                    </a:lnTo>
                    <a:lnTo>
                      <a:pt x="169" y="168"/>
                    </a:lnTo>
                    <a:lnTo>
                      <a:pt x="161" y="161"/>
                    </a:lnTo>
                    <a:lnTo>
                      <a:pt x="154" y="155"/>
                    </a:lnTo>
                    <a:lnTo>
                      <a:pt x="151" y="153"/>
                    </a:lnTo>
                    <a:lnTo>
                      <a:pt x="191" y="85"/>
                    </a:lnTo>
                    <a:lnTo>
                      <a:pt x="196" y="85"/>
                    </a:lnTo>
                    <a:lnTo>
                      <a:pt x="207" y="85"/>
                    </a:lnTo>
                    <a:lnTo>
                      <a:pt x="225" y="85"/>
                    </a:lnTo>
                    <a:lnTo>
                      <a:pt x="245" y="85"/>
                    </a:lnTo>
                    <a:lnTo>
                      <a:pt x="267" y="85"/>
                    </a:lnTo>
                    <a:lnTo>
                      <a:pt x="288" y="85"/>
                    </a:lnTo>
                    <a:lnTo>
                      <a:pt x="304" y="85"/>
                    </a:lnTo>
                    <a:lnTo>
                      <a:pt x="316" y="85"/>
                    </a:lnTo>
                    <a:lnTo>
                      <a:pt x="320" y="77"/>
                    </a:lnTo>
                    <a:lnTo>
                      <a:pt x="326" y="64"/>
                    </a:lnTo>
                    <a:lnTo>
                      <a:pt x="333" y="50"/>
                    </a:lnTo>
                    <a:lnTo>
                      <a:pt x="340" y="35"/>
                    </a:lnTo>
                    <a:lnTo>
                      <a:pt x="347" y="22"/>
                    </a:lnTo>
                    <a:lnTo>
                      <a:pt x="353" y="10"/>
                    </a:lnTo>
                    <a:lnTo>
                      <a:pt x="357" y="3"/>
                    </a:lnTo>
                    <a:lnTo>
                      <a:pt x="358" y="0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35" name="Freeform 475"/>
              <p:cNvSpPr>
                <a:spLocks/>
              </p:cNvSpPr>
              <p:nvPr/>
            </p:nvSpPr>
            <p:spPr bwMode="auto">
              <a:xfrm>
                <a:off x="1776" y="3302"/>
                <a:ext cx="15" cy="37"/>
              </a:xfrm>
              <a:custGeom>
                <a:avLst/>
                <a:gdLst>
                  <a:gd name="T0" fmla="*/ 0 w 31"/>
                  <a:gd name="T1" fmla="*/ 1 h 72"/>
                  <a:gd name="T2" fmla="*/ 0 w 31"/>
                  <a:gd name="T3" fmla="*/ 1 h 72"/>
                  <a:gd name="T4" fmla="*/ 0 w 31"/>
                  <a:gd name="T5" fmla="*/ 1 h 72"/>
                  <a:gd name="T6" fmla="*/ 0 w 31"/>
                  <a:gd name="T7" fmla="*/ 1 h 72"/>
                  <a:gd name="T8" fmla="*/ 0 w 31"/>
                  <a:gd name="T9" fmla="*/ 1 h 72"/>
                  <a:gd name="T10" fmla="*/ 0 w 31"/>
                  <a:gd name="T11" fmla="*/ 1 h 72"/>
                  <a:gd name="T12" fmla="*/ 0 w 31"/>
                  <a:gd name="T13" fmla="*/ 1 h 72"/>
                  <a:gd name="T14" fmla="*/ 0 w 31"/>
                  <a:gd name="T15" fmla="*/ 1 h 72"/>
                  <a:gd name="T16" fmla="*/ 0 w 31"/>
                  <a:gd name="T17" fmla="*/ 1 h 72"/>
                  <a:gd name="T18" fmla="*/ 0 w 31"/>
                  <a:gd name="T19" fmla="*/ 1 h 72"/>
                  <a:gd name="T20" fmla="*/ 0 w 31"/>
                  <a:gd name="T21" fmla="*/ 1 h 72"/>
                  <a:gd name="T22" fmla="*/ 0 w 31"/>
                  <a:gd name="T23" fmla="*/ 1 h 72"/>
                  <a:gd name="T24" fmla="*/ 0 w 31"/>
                  <a:gd name="T25" fmla="*/ 0 h 72"/>
                  <a:gd name="T26" fmla="*/ 0 w 31"/>
                  <a:gd name="T27" fmla="*/ 1 h 72"/>
                  <a:gd name="T28" fmla="*/ 0 w 31"/>
                  <a:gd name="T29" fmla="*/ 1 h 72"/>
                  <a:gd name="T30" fmla="*/ 0 w 31"/>
                  <a:gd name="T31" fmla="*/ 1 h 72"/>
                  <a:gd name="T32" fmla="*/ 0 w 31"/>
                  <a:gd name="T33" fmla="*/ 1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72"/>
                  <a:gd name="T53" fmla="*/ 31 w 31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72">
                    <a:moveTo>
                      <a:pt x="0" y="36"/>
                    </a:moveTo>
                    <a:lnTo>
                      <a:pt x="1" y="50"/>
                    </a:lnTo>
                    <a:lnTo>
                      <a:pt x="4" y="62"/>
                    </a:lnTo>
                    <a:lnTo>
                      <a:pt x="9" y="70"/>
                    </a:lnTo>
                    <a:lnTo>
                      <a:pt x="16" y="72"/>
                    </a:lnTo>
                    <a:lnTo>
                      <a:pt x="22" y="70"/>
                    </a:lnTo>
                    <a:lnTo>
                      <a:pt x="26" y="62"/>
                    </a:lnTo>
                    <a:lnTo>
                      <a:pt x="30" y="50"/>
                    </a:lnTo>
                    <a:lnTo>
                      <a:pt x="31" y="36"/>
                    </a:lnTo>
                    <a:lnTo>
                      <a:pt x="30" y="21"/>
                    </a:lnTo>
                    <a:lnTo>
                      <a:pt x="26" y="10"/>
                    </a:lnTo>
                    <a:lnTo>
                      <a:pt x="22" y="2"/>
                    </a:lnTo>
                    <a:lnTo>
                      <a:pt x="16" y="0"/>
                    </a:lnTo>
                    <a:lnTo>
                      <a:pt x="9" y="2"/>
                    </a:lnTo>
                    <a:lnTo>
                      <a:pt x="4" y="10"/>
                    </a:lnTo>
                    <a:lnTo>
                      <a:pt x="1" y="21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84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36" name="Freeform 476"/>
              <p:cNvSpPr>
                <a:spLocks/>
              </p:cNvSpPr>
              <p:nvPr/>
            </p:nvSpPr>
            <p:spPr bwMode="auto">
              <a:xfrm>
                <a:off x="2005" y="3678"/>
                <a:ext cx="15" cy="15"/>
              </a:xfrm>
              <a:custGeom>
                <a:avLst/>
                <a:gdLst>
                  <a:gd name="T0" fmla="*/ 0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1 w 30"/>
                  <a:gd name="T15" fmla="*/ 1 h 30"/>
                  <a:gd name="T16" fmla="*/ 1 w 30"/>
                  <a:gd name="T17" fmla="*/ 1 h 30"/>
                  <a:gd name="T18" fmla="*/ 1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0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1 h 30"/>
                  <a:gd name="T32" fmla="*/ 0 w 30"/>
                  <a:gd name="T33" fmla="*/ 1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0"/>
                  <a:gd name="T53" fmla="*/ 30 w 30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0">
                    <a:moveTo>
                      <a:pt x="0" y="15"/>
                    </a:moveTo>
                    <a:lnTo>
                      <a:pt x="1" y="21"/>
                    </a:lnTo>
                    <a:lnTo>
                      <a:pt x="5" y="25"/>
                    </a:lnTo>
                    <a:lnTo>
                      <a:pt x="10" y="29"/>
                    </a:lnTo>
                    <a:lnTo>
                      <a:pt x="15" y="30"/>
                    </a:lnTo>
                    <a:lnTo>
                      <a:pt x="21" y="29"/>
                    </a:lnTo>
                    <a:lnTo>
                      <a:pt x="26" y="25"/>
                    </a:lnTo>
                    <a:lnTo>
                      <a:pt x="29" y="21"/>
                    </a:lnTo>
                    <a:lnTo>
                      <a:pt x="30" y="15"/>
                    </a:lnTo>
                    <a:lnTo>
                      <a:pt x="29" y="9"/>
                    </a:lnTo>
                    <a:lnTo>
                      <a:pt x="26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10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91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37" name="Freeform 477"/>
              <p:cNvSpPr>
                <a:spLocks/>
              </p:cNvSpPr>
              <p:nvPr/>
            </p:nvSpPr>
            <p:spPr bwMode="auto">
              <a:xfrm>
                <a:off x="2164" y="3678"/>
                <a:ext cx="15" cy="15"/>
              </a:xfrm>
              <a:custGeom>
                <a:avLst/>
                <a:gdLst>
                  <a:gd name="T0" fmla="*/ 0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1 w 30"/>
                  <a:gd name="T15" fmla="*/ 1 h 30"/>
                  <a:gd name="T16" fmla="*/ 1 w 30"/>
                  <a:gd name="T17" fmla="*/ 1 h 30"/>
                  <a:gd name="T18" fmla="*/ 1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0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1 h 30"/>
                  <a:gd name="T32" fmla="*/ 0 w 30"/>
                  <a:gd name="T33" fmla="*/ 1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0"/>
                  <a:gd name="T53" fmla="*/ 30 w 30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0">
                    <a:moveTo>
                      <a:pt x="0" y="15"/>
                    </a:moveTo>
                    <a:lnTo>
                      <a:pt x="2" y="21"/>
                    </a:lnTo>
                    <a:lnTo>
                      <a:pt x="5" y="25"/>
                    </a:lnTo>
                    <a:lnTo>
                      <a:pt x="10" y="29"/>
                    </a:lnTo>
                    <a:lnTo>
                      <a:pt x="15" y="30"/>
                    </a:lnTo>
                    <a:lnTo>
                      <a:pt x="21" y="29"/>
                    </a:lnTo>
                    <a:lnTo>
                      <a:pt x="26" y="25"/>
                    </a:lnTo>
                    <a:lnTo>
                      <a:pt x="29" y="21"/>
                    </a:lnTo>
                    <a:lnTo>
                      <a:pt x="30" y="15"/>
                    </a:lnTo>
                    <a:lnTo>
                      <a:pt x="29" y="9"/>
                    </a:lnTo>
                    <a:lnTo>
                      <a:pt x="26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10" y="1"/>
                    </a:lnTo>
                    <a:lnTo>
                      <a:pt x="5" y="4"/>
                    </a:lnTo>
                    <a:lnTo>
                      <a:pt x="2" y="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91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38" name="Freeform 478"/>
              <p:cNvSpPr>
                <a:spLocks/>
              </p:cNvSpPr>
              <p:nvPr/>
            </p:nvSpPr>
            <p:spPr bwMode="auto">
              <a:xfrm>
                <a:off x="2324" y="3678"/>
                <a:ext cx="15" cy="15"/>
              </a:xfrm>
              <a:custGeom>
                <a:avLst/>
                <a:gdLst>
                  <a:gd name="T0" fmla="*/ 0 w 31"/>
                  <a:gd name="T1" fmla="*/ 1 h 30"/>
                  <a:gd name="T2" fmla="*/ 0 w 31"/>
                  <a:gd name="T3" fmla="*/ 1 h 30"/>
                  <a:gd name="T4" fmla="*/ 0 w 31"/>
                  <a:gd name="T5" fmla="*/ 1 h 30"/>
                  <a:gd name="T6" fmla="*/ 0 w 31"/>
                  <a:gd name="T7" fmla="*/ 1 h 30"/>
                  <a:gd name="T8" fmla="*/ 0 w 31"/>
                  <a:gd name="T9" fmla="*/ 1 h 30"/>
                  <a:gd name="T10" fmla="*/ 0 w 31"/>
                  <a:gd name="T11" fmla="*/ 1 h 30"/>
                  <a:gd name="T12" fmla="*/ 0 w 31"/>
                  <a:gd name="T13" fmla="*/ 1 h 30"/>
                  <a:gd name="T14" fmla="*/ 0 w 31"/>
                  <a:gd name="T15" fmla="*/ 1 h 30"/>
                  <a:gd name="T16" fmla="*/ 0 w 31"/>
                  <a:gd name="T17" fmla="*/ 1 h 30"/>
                  <a:gd name="T18" fmla="*/ 0 w 31"/>
                  <a:gd name="T19" fmla="*/ 1 h 30"/>
                  <a:gd name="T20" fmla="*/ 0 w 31"/>
                  <a:gd name="T21" fmla="*/ 1 h 30"/>
                  <a:gd name="T22" fmla="*/ 0 w 31"/>
                  <a:gd name="T23" fmla="*/ 1 h 30"/>
                  <a:gd name="T24" fmla="*/ 0 w 31"/>
                  <a:gd name="T25" fmla="*/ 0 h 30"/>
                  <a:gd name="T26" fmla="*/ 0 w 31"/>
                  <a:gd name="T27" fmla="*/ 1 h 30"/>
                  <a:gd name="T28" fmla="*/ 0 w 31"/>
                  <a:gd name="T29" fmla="*/ 1 h 30"/>
                  <a:gd name="T30" fmla="*/ 0 w 31"/>
                  <a:gd name="T31" fmla="*/ 1 h 30"/>
                  <a:gd name="T32" fmla="*/ 0 w 31"/>
                  <a:gd name="T33" fmla="*/ 1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0"/>
                  <a:gd name="T53" fmla="*/ 31 w 31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0">
                    <a:moveTo>
                      <a:pt x="0" y="15"/>
                    </a:moveTo>
                    <a:lnTo>
                      <a:pt x="1" y="21"/>
                    </a:lnTo>
                    <a:lnTo>
                      <a:pt x="4" y="25"/>
                    </a:lnTo>
                    <a:lnTo>
                      <a:pt x="9" y="29"/>
                    </a:lnTo>
                    <a:lnTo>
                      <a:pt x="15" y="30"/>
                    </a:lnTo>
                    <a:lnTo>
                      <a:pt x="21" y="29"/>
                    </a:lnTo>
                    <a:lnTo>
                      <a:pt x="26" y="25"/>
                    </a:lnTo>
                    <a:lnTo>
                      <a:pt x="30" y="21"/>
                    </a:lnTo>
                    <a:lnTo>
                      <a:pt x="31" y="15"/>
                    </a:lnTo>
                    <a:lnTo>
                      <a:pt x="30" y="9"/>
                    </a:lnTo>
                    <a:lnTo>
                      <a:pt x="26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91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39" name="Freeform 479"/>
              <p:cNvSpPr>
                <a:spLocks/>
              </p:cNvSpPr>
              <p:nvPr/>
            </p:nvSpPr>
            <p:spPr bwMode="auto">
              <a:xfrm>
                <a:off x="2625" y="3678"/>
                <a:ext cx="16" cy="15"/>
              </a:xfrm>
              <a:custGeom>
                <a:avLst/>
                <a:gdLst>
                  <a:gd name="T0" fmla="*/ 0 w 31"/>
                  <a:gd name="T1" fmla="*/ 1 h 30"/>
                  <a:gd name="T2" fmla="*/ 1 w 31"/>
                  <a:gd name="T3" fmla="*/ 1 h 30"/>
                  <a:gd name="T4" fmla="*/ 1 w 31"/>
                  <a:gd name="T5" fmla="*/ 1 h 30"/>
                  <a:gd name="T6" fmla="*/ 1 w 31"/>
                  <a:gd name="T7" fmla="*/ 1 h 30"/>
                  <a:gd name="T8" fmla="*/ 1 w 31"/>
                  <a:gd name="T9" fmla="*/ 1 h 30"/>
                  <a:gd name="T10" fmla="*/ 1 w 31"/>
                  <a:gd name="T11" fmla="*/ 1 h 30"/>
                  <a:gd name="T12" fmla="*/ 1 w 31"/>
                  <a:gd name="T13" fmla="*/ 1 h 30"/>
                  <a:gd name="T14" fmla="*/ 1 w 31"/>
                  <a:gd name="T15" fmla="*/ 1 h 30"/>
                  <a:gd name="T16" fmla="*/ 1 w 31"/>
                  <a:gd name="T17" fmla="*/ 1 h 30"/>
                  <a:gd name="T18" fmla="*/ 1 w 31"/>
                  <a:gd name="T19" fmla="*/ 1 h 30"/>
                  <a:gd name="T20" fmla="*/ 1 w 31"/>
                  <a:gd name="T21" fmla="*/ 1 h 30"/>
                  <a:gd name="T22" fmla="*/ 1 w 31"/>
                  <a:gd name="T23" fmla="*/ 1 h 30"/>
                  <a:gd name="T24" fmla="*/ 1 w 31"/>
                  <a:gd name="T25" fmla="*/ 0 h 30"/>
                  <a:gd name="T26" fmla="*/ 1 w 31"/>
                  <a:gd name="T27" fmla="*/ 1 h 30"/>
                  <a:gd name="T28" fmla="*/ 1 w 31"/>
                  <a:gd name="T29" fmla="*/ 1 h 30"/>
                  <a:gd name="T30" fmla="*/ 1 w 31"/>
                  <a:gd name="T31" fmla="*/ 1 h 30"/>
                  <a:gd name="T32" fmla="*/ 0 w 31"/>
                  <a:gd name="T33" fmla="*/ 1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0"/>
                  <a:gd name="T53" fmla="*/ 31 w 31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0">
                    <a:moveTo>
                      <a:pt x="0" y="15"/>
                    </a:moveTo>
                    <a:lnTo>
                      <a:pt x="1" y="21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5" y="30"/>
                    </a:lnTo>
                    <a:lnTo>
                      <a:pt x="22" y="29"/>
                    </a:lnTo>
                    <a:lnTo>
                      <a:pt x="27" y="25"/>
                    </a:lnTo>
                    <a:lnTo>
                      <a:pt x="30" y="21"/>
                    </a:lnTo>
                    <a:lnTo>
                      <a:pt x="31" y="15"/>
                    </a:lnTo>
                    <a:lnTo>
                      <a:pt x="30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91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40" name="Freeform 480"/>
              <p:cNvSpPr>
                <a:spLocks/>
              </p:cNvSpPr>
              <p:nvPr/>
            </p:nvSpPr>
            <p:spPr bwMode="auto">
              <a:xfrm>
                <a:off x="1692" y="3543"/>
                <a:ext cx="151" cy="94"/>
              </a:xfrm>
              <a:custGeom>
                <a:avLst/>
                <a:gdLst>
                  <a:gd name="T0" fmla="*/ 1 w 302"/>
                  <a:gd name="T1" fmla="*/ 0 h 188"/>
                  <a:gd name="T2" fmla="*/ 0 w 302"/>
                  <a:gd name="T3" fmla="*/ 1 h 188"/>
                  <a:gd name="T4" fmla="*/ 1 w 302"/>
                  <a:gd name="T5" fmla="*/ 1 h 188"/>
                  <a:gd name="T6" fmla="*/ 1 w 302"/>
                  <a:gd name="T7" fmla="*/ 1 h 188"/>
                  <a:gd name="T8" fmla="*/ 1 w 302"/>
                  <a:gd name="T9" fmla="*/ 0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2"/>
                  <a:gd name="T16" fmla="*/ 0 h 188"/>
                  <a:gd name="T17" fmla="*/ 302 w 302"/>
                  <a:gd name="T18" fmla="*/ 188 h 1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2" h="188">
                    <a:moveTo>
                      <a:pt x="260" y="0"/>
                    </a:moveTo>
                    <a:lnTo>
                      <a:pt x="0" y="171"/>
                    </a:lnTo>
                    <a:lnTo>
                      <a:pt x="19" y="188"/>
                    </a:lnTo>
                    <a:lnTo>
                      <a:pt x="302" y="91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FF6D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14" name="Group 484"/>
            <p:cNvGrpSpPr>
              <a:grpSpLocks noChangeAspect="1"/>
            </p:cNvGrpSpPr>
            <p:nvPr/>
          </p:nvGrpSpPr>
          <p:grpSpPr bwMode="auto">
            <a:xfrm>
              <a:off x="5154927" y="2063022"/>
              <a:ext cx="620073" cy="300003"/>
              <a:chOff x="3312" y="3255"/>
              <a:chExt cx="1132" cy="546"/>
            </a:xfrm>
          </p:grpSpPr>
          <p:sp>
            <p:nvSpPr>
              <p:cNvPr id="685" name="Freeform 485"/>
              <p:cNvSpPr>
                <a:spLocks/>
              </p:cNvSpPr>
              <p:nvPr/>
            </p:nvSpPr>
            <p:spPr bwMode="auto">
              <a:xfrm>
                <a:off x="4223" y="3312"/>
                <a:ext cx="86" cy="46"/>
              </a:xfrm>
              <a:custGeom>
                <a:avLst/>
                <a:gdLst>
                  <a:gd name="T0" fmla="*/ 1 w 172"/>
                  <a:gd name="T1" fmla="*/ 1 h 90"/>
                  <a:gd name="T2" fmla="*/ 1 w 172"/>
                  <a:gd name="T3" fmla="*/ 1 h 90"/>
                  <a:gd name="T4" fmla="*/ 1 w 172"/>
                  <a:gd name="T5" fmla="*/ 1 h 90"/>
                  <a:gd name="T6" fmla="*/ 1 w 172"/>
                  <a:gd name="T7" fmla="*/ 1 h 90"/>
                  <a:gd name="T8" fmla="*/ 1 w 172"/>
                  <a:gd name="T9" fmla="*/ 1 h 90"/>
                  <a:gd name="T10" fmla="*/ 1 w 172"/>
                  <a:gd name="T11" fmla="*/ 1 h 90"/>
                  <a:gd name="T12" fmla="*/ 1 w 172"/>
                  <a:gd name="T13" fmla="*/ 1 h 90"/>
                  <a:gd name="T14" fmla="*/ 1 w 172"/>
                  <a:gd name="T15" fmla="*/ 1 h 90"/>
                  <a:gd name="T16" fmla="*/ 1 w 172"/>
                  <a:gd name="T17" fmla="*/ 0 h 90"/>
                  <a:gd name="T18" fmla="*/ 1 w 172"/>
                  <a:gd name="T19" fmla="*/ 1 h 90"/>
                  <a:gd name="T20" fmla="*/ 1 w 172"/>
                  <a:gd name="T21" fmla="*/ 1 h 90"/>
                  <a:gd name="T22" fmla="*/ 1 w 172"/>
                  <a:gd name="T23" fmla="*/ 1 h 90"/>
                  <a:gd name="T24" fmla="*/ 1 w 172"/>
                  <a:gd name="T25" fmla="*/ 1 h 90"/>
                  <a:gd name="T26" fmla="*/ 1 w 172"/>
                  <a:gd name="T27" fmla="*/ 1 h 90"/>
                  <a:gd name="T28" fmla="*/ 1 w 172"/>
                  <a:gd name="T29" fmla="*/ 1 h 90"/>
                  <a:gd name="T30" fmla="*/ 1 w 172"/>
                  <a:gd name="T31" fmla="*/ 1 h 90"/>
                  <a:gd name="T32" fmla="*/ 0 w 172"/>
                  <a:gd name="T33" fmla="*/ 1 h 90"/>
                  <a:gd name="T34" fmla="*/ 0 w 172"/>
                  <a:gd name="T35" fmla="*/ 1 h 90"/>
                  <a:gd name="T36" fmla="*/ 0 w 172"/>
                  <a:gd name="T37" fmla="*/ 1 h 90"/>
                  <a:gd name="T38" fmla="*/ 0 w 172"/>
                  <a:gd name="T39" fmla="*/ 1 h 90"/>
                  <a:gd name="T40" fmla="*/ 0 w 172"/>
                  <a:gd name="T41" fmla="*/ 1 h 90"/>
                  <a:gd name="T42" fmla="*/ 1 w 172"/>
                  <a:gd name="T43" fmla="*/ 1 h 90"/>
                  <a:gd name="T44" fmla="*/ 1 w 172"/>
                  <a:gd name="T45" fmla="*/ 1 h 90"/>
                  <a:gd name="T46" fmla="*/ 1 w 172"/>
                  <a:gd name="T47" fmla="*/ 1 h 90"/>
                  <a:gd name="T48" fmla="*/ 1 w 172"/>
                  <a:gd name="T49" fmla="*/ 1 h 90"/>
                  <a:gd name="T50" fmla="*/ 1 w 172"/>
                  <a:gd name="T51" fmla="*/ 1 h 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2"/>
                  <a:gd name="T79" fmla="*/ 0 h 90"/>
                  <a:gd name="T80" fmla="*/ 172 w 172"/>
                  <a:gd name="T81" fmla="*/ 90 h 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2" h="90">
                    <a:moveTo>
                      <a:pt x="172" y="86"/>
                    </a:moveTo>
                    <a:lnTo>
                      <a:pt x="171" y="69"/>
                    </a:lnTo>
                    <a:lnTo>
                      <a:pt x="165" y="52"/>
                    </a:lnTo>
                    <a:lnTo>
                      <a:pt x="157" y="38"/>
                    </a:lnTo>
                    <a:lnTo>
                      <a:pt x="147" y="25"/>
                    </a:lnTo>
                    <a:lnTo>
                      <a:pt x="134" y="15"/>
                    </a:lnTo>
                    <a:lnTo>
                      <a:pt x="119" y="6"/>
                    </a:lnTo>
                    <a:lnTo>
                      <a:pt x="103" y="2"/>
                    </a:lnTo>
                    <a:lnTo>
                      <a:pt x="86" y="0"/>
                    </a:lnTo>
                    <a:lnTo>
                      <a:pt x="69" y="2"/>
                    </a:lnTo>
                    <a:lnTo>
                      <a:pt x="53" y="6"/>
                    </a:lnTo>
                    <a:lnTo>
                      <a:pt x="38" y="15"/>
                    </a:lnTo>
                    <a:lnTo>
                      <a:pt x="25" y="25"/>
                    </a:lnTo>
                    <a:lnTo>
                      <a:pt x="15" y="38"/>
                    </a:lnTo>
                    <a:lnTo>
                      <a:pt x="6" y="52"/>
                    </a:lnTo>
                    <a:lnTo>
                      <a:pt x="2" y="69"/>
                    </a:lnTo>
                    <a:lnTo>
                      <a:pt x="0" y="86"/>
                    </a:lnTo>
                    <a:lnTo>
                      <a:pt x="0" y="87"/>
                    </a:lnTo>
                    <a:lnTo>
                      <a:pt x="0" y="88"/>
                    </a:lnTo>
                    <a:lnTo>
                      <a:pt x="0" y="89"/>
                    </a:lnTo>
                    <a:lnTo>
                      <a:pt x="0" y="90"/>
                    </a:lnTo>
                    <a:lnTo>
                      <a:pt x="172" y="90"/>
                    </a:lnTo>
                    <a:lnTo>
                      <a:pt x="172" y="89"/>
                    </a:lnTo>
                    <a:lnTo>
                      <a:pt x="172" y="88"/>
                    </a:lnTo>
                    <a:lnTo>
                      <a:pt x="172" y="87"/>
                    </a:lnTo>
                    <a:lnTo>
                      <a:pt x="172" y="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86" name="Freeform 486"/>
              <p:cNvSpPr>
                <a:spLocks/>
              </p:cNvSpPr>
              <p:nvPr/>
            </p:nvSpPr>
            <p:spPr bwMode="auto">
              <a:xfrm>
                <a:off x="3312" y="3255"/>
                <a:ext cx="1132" cy="476"/>
              </a:xfrm>
              <a:custGeom>
                <a:avLst/>
                <a:gdLst>
                  <a:gd name="T0" fmla="*/ 1 w 2264"/>
                  <a:gd name="T1" fmla="*/ 1 h 951"/>
                  <a:gd name="T2" fmla="*/ 1 w 2264"/>
                  <a:gd name="T3" fmla="*/ 1 h 951"/>
                  <a:gd name="T4" fmla="*/ 1 w 2264"/>
                  <a:gd name="T5" fmla="*/ 1 h 951"/>
                  <a:gd name="T6" fmla="*/ 1 w 2264"/>
                  <a:gd name="T7" fmla="*/ 1 h 951"/>
                  <a:gd name="T8" fmla="*/ 1 w 2264"/>
                  <a:gd name="T9" fmla="*/ 1 h 951"/>
                  <a:gd name="T10" fmla="*/ 1 w 2264"/>
                  <a:gd name="T11" fmla="*/ 1 h 951"/>
                  <a:gd name="T12" fmla="*/ 1 w 2264"/>
                  <a:gd name="T13" fmla="*/ 1 h 951"/>
                  <a:gd name="T14" fmla="*/ 1 w 2264"/>
                  <a:gd name="T15" fmla="*/ 1 h 951"/>
                  <a:gd name="T16" fmla="*/ 1 w 2264"/>
                  <a:gd name="T17" fmla="*/ 1 h 951"/>
                  <a:gd name="T18" fmla="*/ 1 w 2264"/>
                  <a:gd name="T19" fmla="*/ 1 h 951"/>
                  <a:gd name="T20" fmla="*/ 1 w 2264"/>
                  <a:gd name="T21" fmla="*/ 1 h 951"/>
                  <a:gd name="T22" fmla="*/ 1 w 2264"/>
                  <a:gd name="T23" fmla="*/ 1 h 951"/>
                  <a:gd name="T24" fmla="*/ 1 w 2264"/>
                  <a:gd name="T25" fmla="*/ 1 h 951"/>
                  <a:gd name="T26" fmla="*/ 1 w 2264"/>
                  <a:gd name="T27" fmla="*/ 1 h 951"/>
                  <a:gd name="T28" fmla="*/ 1 w 2264"/>
                  <a:gd name="T29" fmla="*/ 1 h 951"/>
                  <a:gd name="T30" fmla="*/ 1 w 2264"/>
                  <a:gd name="T31" fmla="*/ 1 h 951"/>
                  <a:gd name="T32" fmla="*/ 1 w 2264"/>
                  <a:gd name="T33" fmla="*/ 1 h 951"/>
                  <a:gd name="T34" fmla="*/ 1 w 2264"/>
                  <a:gd name="T35" fmla="*/ 1 h 951"/>
                  <a:gd name="T36" fmla="*/ 1 w 2264"/>
                  <a:gd name="T37" fmla="*/ 1 h 951"/>
                  <a:gd name="T38" fmla="*/ 1 w 2264"/>
                  <a:gd name="T39" fmla="*/ 1 h 951"/>
                  <a:gd name="T40" fmla="*/ 1 w 2264"/>
                  <a:gd name="T41" fmla="*/ 1 h 951"/>
                  <a:gd name="T42" fmla="*/ 1 w 2264"/>
                  <a:gd name="T43" fmla="*/ 1 h 951"/>
                  <a:gd name="T44" fmla="*/ 1 w 2264"/>
                  <a:gd name="T45" fmla="*/ 1 h 951"/>
                  <a:gd name="T46" fmla="*/ 1 w 2264"/>
                  <a:gd name="T47" fmla="*/ 0 h 951"/>
                  <a:gd name="T48" fmla="*/ 1 w 2264"/>
                  <a:gd name="T49" fmla="*/ 0 h 951"/>
                  <a:gd name="T50" fmla="*/ 1 w 2264"/>
                  <a:gd name="T51" fmla="*/ 1 h 951"/>
                  <a:gd name="T52" fmla="*/ 1 w 2264"/>
                  <a:gd name="T53" fmla="*/ 1 h 951"/>
                  <a:gd name="T54" fmla="*/ 1 w 2264"/>
                  <a:gd name="T55" fmla="*/ 1 h 951"/>
                  <a:gd name="T56" fmla="*/ 1 w 2264"/>
                  <a:gd name="T57" fmla="*/ 1 h 951"/>
                  <a:gd name="T58" fmla="*/ 1 w 2264"/>
                  <a:gd name="T59" fmla="*/ 1 h 951"/>
                  <a:gd name="T60" fmla="*/ 1 w 2264"/>
                  <a:gd name="T61" fmla="*/ 1 h 951"/>
                  <a:gd name="T62" fmla="*/ 1 w 2264"/>
                  <a:gd name="T63" fmla="*/ 1 h 951"/>
                  <a:gd name="T64" fmla="*/ 1 w 2264"/>
                  <a:gd name="T65" fmla="*/ 1 h 951"/>
                  <a:gd name="T66" fmla="*/ 1 w 2264"/>
                  <a:gd name="T67" fmla="*/ 1 h 951"/>
                  <a:gd name="T68" fmla="*/ 1 w 2264"/>
                  <a:gd name="T69" fmla="*/ 1 h 951"/>
                  <a:gd name="T70" fmla="*/ 1 w 2264"/>
                  <a:gd name="T71" fmla="*/ 1 h 951"/>
                  <a:gd name="T72" fmla="*/ 1 w 2264"/>
                  <a:gd name="T73" fmla="*/ 1 h 951"/>
                  <a:gd name="T74" fmla="*/ 0 w 2264"/>
                  <a:gd name="T75" fmla="*/ 1 h 951"/>
                  <a:gd name="T76" fmla="*/ 1 w 2264"/>
                  <a:gd name="T77" fmla="*/ 1 h 951"/>
                  <a:gd name="T78" fmla="*/ 1 w 2264"/>
                  <a:gd name="T79" fmla="*/ 1 h 951"/>
                  <a:gd name="T80" fmla="*/ 1 w 2264"/>
                  <a:gd name="T81" fmla="*/ 1 h 951"/>
                  <a:gd name="T82" fmla="*/ 1 w 2264"/>
                  <a:gd name="T83" fmla="*/ 1 h 951"/>
                  <a:gd name="T84" fmla="*/ 1 w 2264"/>
                  <a:gd name="T85" fmla="*/ 1 h 951"/>
                  <a:gd name="T86" fmla="*/ 1 w 2264"/>
                  <a:gd name="T87" fmla="*/ 1 h 951"/>
                  <a:gd name="T88" fmla="*/ 1 w 2264"/>
                  <a:gd name="T89" fmla="*/ 1 h 951"/>
                  <a:gd name="T90" fmla="*/ 1 w 2264"/>
                  <a:gd name="T91" fmla="*/ 1 h 951"/>
                  <a:gd name="T92" fmla="*/ 1 w 2264"/>
                  <a:gd name="T93" fmla="*/ 1 h 95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264"/>
                  <a:gd name="T142" fmla="*/ 0 h 951"/>
                  <a:gd name="T143" fmla="*/ 2264 w 2264"/>
                  <a:gd name="T144" fmla="*/ 951 h 95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264" h="951">
                    <a:moveTo>
                      <a:pt x="2141" y="781"/>
                    </a:moveTo>
                    <a:lnTo>
                      <a:pt x="2150" y="758"/>
                    </a:lnTo>
                    <a:lnTo>
                      <a:pt x="2159" y="735"/>
                    </a:lnTo>
                    <a:lnTo>
                      <a:pt x="2168" y="711"/>
                    </a:lnTo>
                    <a:lnTo>
                      <a:pt x="2175" y="686"/>
                    </a:lnTo>
                    <a:lnTo>
                      <a:pt x="2181" y="662"/>
                    </a:lnTo>
                    <a:lnTo>
                      <a:pt x="2187" y="637"/>
                    </a:lnTo>
                    <a:lnTo>
                      <a:pt x="2189" y="614"/>
                    </a:lnTo>
                    <a:lnTo>
                      <a:pt x="2190" y="591"/>
                    </a:lnTo>
                    <a:lnTo>
                      <a:pt x="2185" y="540"/>
                    </a:lnTo>
                    <a:lnTo>
                      <a:pt x="2171" y="484"/>
                    </a:lnTo>
                    <a:lnTo>
                      <a:pt x="2151" y="430"/>
                    </a:lnTo>
                    <a:lnTo>
                      <a:pt x="2128" y="378"/>
                    </a:lnTo>
                    <a:lnTo>
                      <a:pt x="2105" y="332"/>
                    </a:lnTo>
                    <a:lnTo>
                      <a:pt x="2084" y="295"/>
                    </a:lnTo>
                    <a:lnTo>
                      <a:pt x="2069" y="270"/>
                    </a:lnTo>
                    <a:lnTo>
                      <a:pt x="2062" y="259"/>
                    </a:lnTo>
                    <a:lnTo>
                      <a:pt x="2054" y="247"/>
                    </a:lnTo>
                    <a:lnTo>
                      <a:pt x="1570" y="247"/>
                    </a:lnTo>
                    <a:lnTo>
                      <a:pt x="1441" y="436"/>
                    </a:lnTo>
                    <a:lnTo>
                      <a:pt x="1270" y="436"/>
                    </a:lnTo>
                    <a:lnTo>
                      <a:pt x="1213" y="350"/>
                    </a:lnTo>
                    <a:lnTo>
                      <a:pt x="828" y="350"/>
                    </a:lnTo>
                    <a:lnTo>
                      <a:pt x="740" y="195"/>
                    </a:lnTo>
                    <a:lnTo>
                      <a:pt x="1634" y="195"/>
                    </a:lnTo>
                    <a:lnTo>
                      <a:pt x="1642" y="195"/>
                    </a:lnTo>
                    <a:lnTo>
                      <a:pt x="1650" y="194"/>
                    </a:lnTo>
                    <a:lnTo>
                      <a:pt x="1658" y="192"/>
                    </a:lnTo>
                    <a:lnTo>
                      <a:pt x="1666" y="188"/>
                    </a:lnTo>
                    <a:lnTo>
                      <a:pt x="1673" y="185"/>
                    </a:lnTo>
                    <a:lnTo>
                      <a:pt x="1681" y="180"/>
                    </a:lnTo>
                    <a:lnTo>
                      <a:pt x="1688" y="176"/>
                    </a:lnTo>
                    <a:lnTo>
                      <a:pt x="1694" y="170"/>
                    </a:lnTo>
                    <a:lnTo>
                      <a:pt x="1706" y="155"/>
                    </a:lnTo>
                    <a:lnTo>
                      <a:pt x="1716" y="137"/>
                    </a:lnTo>
                    <a:lnTo>
                      <a:pt x="1720" y="118"/>
                    </a:lnTo>
                    <a:lnTo>
                      <a:pt x="1722" y="97"/>
                    </a:lnTo>
                    <a:lnTo>
                      <a:pt x="1720" y="77"/>
                    </a:lnTo>
                    <a:lnTo>
                      <a:pt x="1716" y="57"/>
                    </a:lnTo>
                    <a:lnTo>
                      <a:pt x="1706" y="40"/>
                    </a:lnTo>
                    <a:lnTo>
                      <a:pt x="1694" y="25"/>
                    </a:lnTo>
                    <a:lnTo>
                      <a:pt x="1688" y="19"/>
                    </a:lnTo>
                    <a:lnTo>
                      <a:pt x="1681" y="15"/>
                    </a:lnTo>
                    <a:lnTo>
                      <a:pt x="1673" y="10"/>
                    </a:lnTo>
                    <a:lnTo>
                      <a:pt x="1666" y="6"/>
                    </a:lnTo>
                    <a:lnTo>
                      <a:pt x="1658" y="3"/>
                    </a:lnTo>
                    <a:lnTo>
                      <a:pt x="1650" y="1"/>
                    </a:lnTo>
                    <a:lnTo>
                      <a:pt x="1642" y="0"/>
                    </a:lnTo>
                    <a:lnTo>
                      <a:pt x="1634" y="0"/>
                    </a:lnTo>
                    <a:lnTo>
                      <a:pt x="147" y="0"/>
                    </a:lnTo>
                    <a:lnTo>
                      <a:pt x="129" y="2"/>
                    </a:lnTo>
                    <a:lnTo>
                      <a:pt x="113" y="8"/>
                    </a:lnTo>
                    <a:lnTo>
                      <a:pt x="97" y="17"/>
                    </a:lnTo>
                    <a:lnTo>
                      <a:pt x="84" y="28"/>
                    </a:lnTo>
                    <a:lnTo>
                      <a:pt x="73" y="42"/>
                    </a:lnTo>
                    <a:lnTo>
                      <a:pt x="65" y="59"/>
                    </a:lnTo>
                    <a:lnTo>
                      <a:pt x="60" y="78"/>
                    </a:lnTo>
                    <a:lnTo>
                      <a:pt x="58" y="97"/>
                    </a:lnTo>
                    <a:lnTo>
                      <a:pt x="60" y="118"/>
                    </a:lnTo>
                    <a:lnTo>
                      <a:pt x="66" y="137"/>
                    </a:lnTo>
                    <a:lnTo>
                      <a:pt x="75" y="155"/>
                    </a:lnTo>
                    <a:lnTo>
                      <a:pt x="88" y="170"/>
                    </a:lnTo>
                    <a:lnTo>
                      <a:pt x="93" y="176"/>
                    </a:lnTo>
                    <a:lnTo>
                      <a:pt x="100" y="180"/>
                    </a:lnTo>
                    <a:lnTo>
                      <a:pt x="108" y="185"/>
                    </a:lnTo>
                    <a:lnTo>
                      <a:pt x="115" y="188"/>
                    </a:lnTo>
                    <a:lnTo>
                      <a:pt x="123" y="192"/>
                    </a:lnTo>
                    <a:lnTo>
                      <a:pt x="131" y="194"/>
                    </a:lnTo>
                    <a:lnTo>
                      <a:pt x="139" y="195"/>
                    </a:lnTo>
                    <a:lnTo>
                      <a:pt x="147" y="195"/>
                    </a:lnTo>
                    <a:lnTo>
                      <a:pt x="491" y="195"/>
                    </a:lnTo>
                    <a:lnTo>
                      <a:pt x="389" y="436"/>
                    </a:lnTo>
                    <a:lnTo>
                      <a:pt x="232" y="436"/>
                    </a:lnTo>
                    <a:lnTo>
                      <a:pt x="160" y="781"/>
                    </a:lnTo>
                    <a:lnTo>
                      <a:pt x="0" y="781"/>
                    </a:lnTo>
                    <a:lnTo>
                      <a:pt x="0" y="941"/>
                    </a:lnTo>
                    <a:lnTo>
                      <a:pt x="54" y="941"/>
                    </a:lnTo>
                    <a:lnTo>
                      <a:pt x="54" y="834"/>
                    </a:lnTo>
                    <a:lnTo>
                      <a:pt x="150" y="834"/>
                    </a:lnTo>
                    <a:lnTo>
                      <a:pt x="128" y="938"/>
                    </a:lnTo>
                    <a:lnTo>
                      <a:pt x="2054" y="938"/>
                    </a:lnTo>
                    <a:lnTo>
                      <a:pt x="2062" y="925"/>
                    </a:lnTo>
                    <a:lnTo>
                      <a:pt x="2064" y="923"/>
                    </a:lnTo>
                    <a:lnTo>
                      <a:pt x="2067" y="917"/>
                    </a:lnTo>
                    <a:lnTo>
                      <a:pt x="2073" y="909"/>
                    </a:lnTo>
                    <a:lnTo>
                      <a:pt x="2079" y="898"/>
                    </a:lnTo>
                    <a:lnTo>
                      <a:pt x="2087" y="885"/>
                    </a:lnTo>
                    <a:lnTo>
                      <a:pt x="2095" y="870"/>
                    </a:lnTo>
                    <a:lnTo>
                      <a:pt x="2105" y="853"/>
                    </a:lnTo>
                    <a:lnTo>
                      <a:pt x="2114" y="834"/>
                    </a:lnTo>
                    <a:lnTo>
                      <a:pt x="2210" y="834"/>
                    </a:lnTo>
                    <a:lnTo>
                      <a:pt x="2210" y="951"/>
                    </a:lnTo>
                    <a:lnTo>
                      <a:pt x="2264" y="951"/>
                    </a:lnTo>
                    <a:lnTo>
                      <a:pt x="2264" y="781"/>
                    </a:lnTo>
                    <a:lnTo>
                      <a:pt x="2141" y="7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87" name="Freeform 487"/>
              <p:cNvSpPr>
                <a:spLocks/>
              </p:cNvSpPr>
              <p:nvPr/>
            </p:nvSpPr>
            <p:spPr bwMode="auto">
              <a:xfrm>
                <a:off x="3368" y="3282"/>
                <a:ext cx="778" cy="44"/>
              </a:xfrm>
              <a:custGeom>
                <a:avLst/>
                <a:gdLst>
                  <a:gd name="T0" fmla="*/ 1 w 1556"/>
                  <a:gd name="T1" fmla="*/ 1 h 87"/>
                  <a:gd name="T2" fmla="*/ 1 w 1556"/>
                  <a:gd name="T3" fmla="*/ 1 h 87"/>
                  <a:gd name="T4" fmla="*/ 1 w 1556"/>
                  <a:gd name="T5" fmla="*/ 1 h 87"/>
                  <a:gd name="T6" fmla="*/ 1 w 1556"/>
                  <a:gd name="T7" fmla="*/ 1 h 87"/>
                  <a:gd name="T8" fmla="*/ 1 w 1556"/>
                  <a:gd name="T9" fmla="*/ 1 h 87"/>
                  <a:gd name="T10" fmla="*/ 1 w 1556"/>
                  <a:gd name="T11" fmla="*/ 1 h 87"/>
                  <a:gd name="T12" fmla="*/ 1 w 1556"/>
                  <a:gd name="T13" fmla="*/ 1 h 87"/>
                  <a:gd name="T14" fmla="*/ 1 w 1556"/>
                  <a:gd name="T15" fmla="*/ 1 h 87"/>
                  <a:gd name="T16" fmla="*/ 0 w 1556"/>
                  <a:gd name="T17" fmla="*/ 1 h 87"/>
                  <a:gd name="T18" fmla="*/ 1 w 1556"/>
                  <a:gd name="T19" fmla="*/ 1 h 87"/>
                  <a:gd name="T20" fmla="*/ 1 w 1556"/>
                  <a:gd name="T21" fmla="*/ 1 h 87"/>
                  <a:gd name="T22" fmla="*/ 1 w 1556"/>
                  <a:gd name="T23" fmla="*/ 1 h 87"/>
                  <a:gd name="T24" fmla="*/ 1 w 1556"/>
                  <a:gd name="T25" fmla="*/ 1 h 87"/>
                  <a:gd name="T26" fmla="*/ 1 w 1556"/>
                  <a:gd name="T27" fmla="*/ 1 h 87"/>
                  <a:gd name="T28" fmla="*/ 1 w 1556"/>
                  <a:gd name="T29" fmla="*/ 1 h 87"/>
                  <a:gd name="T30" fmla="*/ 1 w 1556"/>
                  <a:gd name="T31" fmla="*/ 1 h 87"/>
                  <a:gd name="T32" fmla="*/ 1 w 1556"/>
                  <a:gd name="T33" fmla="*/ 0 h 87"/>
                  <a:gd name="T34" fmla="*/ 1 w 1556"/>
                  <a:gd name="T35" fmla="*/ 0 h 87"/>
                  <a:gd name="T36" fmla="*/ 1 w 1556"/>
                  <a:gd name="T37" fmla="*/ 1 h 87"/>
                  <a:gd name="T38" fmla="*/ 1 w 1556"/>
                  <a:gd name="T39" fmla="*/ 1 h 87"/>
                  <a:gd name="T40" fmla="*/ 1 w 1556"/>
                  <a:gd name="T41" fmla="*/ 1 h 87"/>
                  <a:gd name="T42" fmla="*/ 1 w 1556"/>
                  <a:gd name="T43" fmla="*/ 1 h 87"/>
                  <a:gd name="T44" fmla="*/ 1 w 1556"/>
                  <a:gd name="T45" fmla="*/ 1 h 87"/>
                  <a:gd name="T46" fmla="*/ 1 w 1556"/>
                  <a:gd name="T47" fmla="*/ 1 h 87"/>
                  <a:gd name="T48" fmla="*/ 1 w 1556"/>
                  <a:gd name="T49" fmla="*/ 1 h 87"/>
                  <a:gd name="T50" fmla="*/ 1 w 1556"/>
                  <a:gd name="T51" fmla="*/ 1 h 87"/>
                  <a:gd name="T52" fmla="*/ 1 w 1556"/>
                  <a:gd name="T53" fmla="*/ 1 h 87"/>
                  <a:gd name="T54" fmla="*/ 1 w 1556"/>
                  <a:gd name="T55" fmla="*/ 1 h 87"/>
                  <a:gd name="T56" fmla="*/ 1 w 1556"/>
                  <a:gd name="T57" fmla="*/ 1 h 87"/>
                  <a:gd name="T58" fmla="*/ 1 w 1556"/>
                  <a:gd name="T59" fmla="*/ 1 h 87"/>
                  <a:gd name="T60" fmla="*/ 1 w 1556"/>
                  <a:gd name="T61" fmla="*/ 1 h 87"/>
                  <a:gd name="T62" fmla="*/ 1 w 1556"/>
                  <a:gd name="T63" fmla="*/ 1 h 87"/>
                  <a:gd name="T64" fmla="*/ 1 w 1556"/>
                  <a:gd name="T65" fmla="*/ 1 h 87"/>
                  <a:gd name="T66" fmla="*/ 1 w 1556"/>
                  <a:gd name="T67" fmla="*/ 1 h 87"/>
                  <a:gd name="T68" fmla="*/ 1 w 1556"/>
                  <a:gd name="T69" fmla="*/ 1 h 8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56"/>
                  <a:gd name="T106" fmla="*/ 0 h 87"/>
                  <a:gd name="T107" fmla="*/ 1556 w 1556"/>
                  <a:gd name="T108" fmla="*/ 87 h 8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56" h="87">
                    <a:moveTo>
                      <a:pt x="35" y="87"/>
                    </a:moveTo>
                    <a:lnTo>
                      <a:pt x="29" y="86"/>
                    </a:lnTo>
                    <a:lnTo>
                      <a:pt x="23" y="84"/>
                    </a:lnTo>
                    <a:lnTo>
                      <a:pt x="17" y="80"/>
                    </a:lnTo>
                    <a:lnTo>
                      <a:pt x="14" y="77"/>
                    </a:lnTo>
                    <a:lnTo>
                      <a:pt x="8" y="70"/>
                    </a:lnTo>
                    <a:lnTo>
                      <a:pt x="3" y="62"/>
                    </a:lnTo>
                    <a:lnTo>
                      <a:pt x="1" y="53"/>
                    </a:lnTo>
                    <a:lnTo>
                      <a:pt x="0" y="43"/>
                    </a:lnTo>
                    <a:lnTo>
                      <a:pt x="1" y="33"/>
                    </a:lnTo>
                    <a:lnTo>
                      <a:pt x="3" y="24"/>
                    </a:lnTo>
                    <a:lnTo>
                      <a:pt x="8" y="16"/>
                    </a:lnTo>
                    <a:lnTo>
                      <a:pt x="14" y="9"/>
                    </a:lnTo>
                    <a:lnTo>
                      <a:pt x="17" y="5"/>
                    </a:lnTo>
                    <a:lnTo>
                      <a:pt x="23" y="2"/>
                    </a:lnTo>
                    <a:lnTo>
                      <a:pt x="29" y="1"/>
                    </a:lnTo>
                    <a:lnTo>
                      <a:pt x="35" y="0"/>
                    </a:lnTo>
                    <a:lnTo>
                      <a:pt x="1522" y="0"/>
                    </a:lnTo>
                    <a:lnTo>
                      <a:pt x="1529" y="1"/>
                    </a:lnTo>
                    <a:lnTo>
                      <a:pt x="1534" y="2"/>
                    </a:lnTo>
                    <a:lnTo>
                      <a:pt x="1540" y="5"/>
                    </a:lnTo>
                    <a:lnTo>
                      <a:pt x="1544" y="9"/>
                    </a:lnTo>
                    <a:lnTo>
                      <a:pt x="1549" y="16"/>
                    </a:lnTo>
                    <a:lnTo>
                      <a:pt x="1553" y="24"/>
                    </a:lnTo>
                    <a:lnTo>
                      <a:pt x="1555" y="33"/>
                    </a:lnTo>
                    <a:lnTo>
                      <a:pt x="1556" y="43"/>
                    </a:lnTo>
                    <a:lnTo>
                      <a:pt x="1555" y="53"/>
                    </a:lnTo>
                    <a:lnTo>
                      <a:pt x="1554" y="61"/>
                    </a:lnTo>
                    <a:lnTo>
                      <a:pt x="1551" y="68"/>
                    </a:lnTo>
                    <a:lnTo>
                      <a:pt x="1546" y="75"/>
                    </a:lnTo>
                    <a:lnTo>
                      <a:pt x="1541" y="80"/>
                    </a:lnTo>
                    <a:lnTo>
                      <a:pt x="1536" y="84"/>
                    </a:lnTo>
                    <a:lnTo>
                      <a:pt x="1529" y="86"/>
                    </a:lnTo>
                    <a:lnTo>
                      <a:pt x="1522" y="87"/>
                    </a:lnTo>
                    <a:lnTo>
                      <a:pt x="35" y="87"/>
                    </a:lnTo>
                    <a:close/>
                  </a:path>
                </a:pathLst>
              </a:custGeom>
              <a:solidFill>
                <a:srgbClr val="EAF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88" name="Freeform 488"/>
              <p:cNvSpPr>
                <a:spLocks/>
              </p:cNvSpPr>
              <p:nvPr/>
            </p:nvSpPr>
            <p:spPr bwMode="auto">
              <a:xfrm>
                <a:off x="3409" y="3353"/>
                <a:ext cx="971" cy="344"/>
              </a:xfrm>
              <a:custGeom>
                <a:avLst/>
                <a:gdLst>
                  <a:gd name="T0" fmla="*/ 1 w 1941"/>
                  <a:gd name="T1" fmla="*/ 0 h 689"/>
                  <a:gd name="T2" fmla="*/ 1 w 1941"/>
                  <a:gd name="T3" fmla="*/ 0 h 689"/>
                  <a:gd name="T4" fmla="*/ 1 w 1941"/>
                  <a:gd name="T5" fmla="*/ 0 h 689"/>
                  <a:gd name="T6" fmla="*/ 1 w 1941"/>
                  <a:gd name="T7" fmla="*/ 0 h 689"/>
                  <a:gd name="T8" fmla="*/ 1 w 1941"/>
                  <a:gd name="T9" fmla="*/ 0 h 689"/>
                  <a:gd name="T10" fmla="*/ 1 w 1941"/>
                  <a:gd name="T11" fmla="*/ 0 h 689"/>
                  <a:gd name="T12" fmla="*/ 1 w 1941"/>
                  <a:gd name="T13" fmla="*/ 0 h 689"/>
                  <a:gd name="T14" fmla="*/ 1 w 1941"/>
                  <a:gd name="T15" fmla="*/ 0 h 689"/>
                  <a:gd name="T16" fmla="*/ 0 w 1941"/>
                  <a:gd name="T17" fmla="*/ 0 h 689"/>
                  <a:gd name="T18" fmla="*/ 1 w 1941"/>
                  <a:gd name="T19" fmla="*/ 0 h 689"/>
                  <a:gd name="T20" fmla="*/ 1 w 1941"/>
                  <a:gd name="T21" fmla="*/ 0 h 689"/>
                  <a:gd name="T22" fmla="*/ 1 w 1941"/>
                  <a:gd name="T23" fmla="*/ 0 h 689"/>
                  <a:gd name="T24" fmla="*/ 1 w 1941"/>
                  <a:gd name="T25" fmla="*/ 0 h 689"/>
                  <a:gd name="T26" fmla="*/ 1 w 1941"/>
                  <a:gd name="T27" fmla="*/ 0 h 689"/>
                  <a:gd name="T28" fmla="*/ 1 w 1941"/>
                  <a:gd name="T29" fmla="*/ 0 h 689"/>
                  <a:gd name="T30" fmla="*/ 1 w 1941"/>
                  <a:gd name="T31" fmla="*/ 0 h 689"/>
                  <a:gd name="T32" fmla="*/ 1 w 1941"/>
                  <a:gd name="T33" fmla="*/ 0 h 689"/>
                  <a:gd name="T34" fmla="*/ 1 w 1941"/>
                  <a:gd name="T35" fmla="*/ 0 h 689"/>
                  <a:gd name="T36" fmla="*/ 1 w 1941"/>
                  <a:gd name="T37" fmla="*/ 0 h 689"/>
                  <a:gd name="T38" fmla="*/ 1 w 1941"/>
                  <a:gd name="T39" fmla="*/ 0 h 689"/>
                  <a:gd name="T40" fmla="*/ 1 w 1941"/>
                  <a:gd name="T41" fmla="*/ 0 h 689"/>
                  <a:gd name="T42" fmla="*/ 1 w 1941"/>
                  <a:gd name="T43" fmla="*/ 0 h 689"/>
                  <a:gd name="T44" fmla="*/ 1 w 1941"/>
                  <a:gd name="T45" fmla="*/ 0 h 689"/>
                  <a:gd name="T46" fmla="*/ 1 w 1941"/>
                  <a:gd name="T47" fmla="*/ 0 h 689"/>
                  <a:gd name="T48" fmla="*/ 1 w 1941"/>
                  <a:gd name="T49" fmla="*/ 0 h 689"/>
                  <a:gd name="T50" fmla="*/ 1 w 1941"/>
                  <a:gd name="T51" fmla="*/ 0 h 689"/>
                  <a:gd name="T52" fmla="*/ 1 w 1941"/>
                  <a:gd name="T53" fmla="*/ 0 h 689"/>
                  <a:gd name="T54" fmla="*/ 1 w 1941"/>
                  <a:gd name="T55" fmla="*/ 0 h 689"/>
                  <a:gd name="T56" fmla="*/ 1 w 1941"/>
                  <a:gd name="T57" fmla="*/ 0 h 689"/>
                  <a:gd name="T58" fmla="*/ 1 w 1941"/>
                  <a:gd name="T59" fmla="*/ 0 h 689"/>
                  <a:gd name="T60" fmla="*/ 1 w 1941"/>
                  <a:gd name="T61" fmla="*/ 0 h 689"/>
                  <a:gd name="T62" fmla="*/ 1 w 1941"/>
                  <a:gd name="T63" fmla="*/ 0 h 689"/>
                  <a:gd name="T64" fmla="*/ 1 w 1941"/>
                  <a:gd name="T65" fmla="*/ 0 h 689"/>
                  <a:gd name="T66" fmla="*/ 1 w 1941"/>
                  <a:gd name="T67" fmla="*/ 0 h 689"/>
                  <a:gd name="T68" fmla="*/ 1 w 1941"/>
                  <a:gd name="T69" fmla="*/ 0 h 689"/>
                  <a:gd name="T70" fmla="*/ 1 w 1941"/>
                  <a:gd name="T71" fmla="*/ 0 h 689"/>
                  <a:gd name="T72" fmla="*/ 1 w 1941"/>
                  <a:gd name="T73" fmla="*/ 0 h 689"/>
                  <a:gd name="T74" fmla="*/ 1 w 1941"/>
                  <a:gd name="T75" fmla="*/ 0 h 689"/>
                  <a:gd name="T76" fmla="*/ 1 w 1941"/>
                  <a:gd name="T77" fmla="*/ 0 h 689"/>
                  <a:gd name="T78" fmla="*/ 1 w 1941"/>
                  <a:gd name="T79" fmla="*/ 0 h 689"/>
                  <a:gd name="T80" fmla="*/ 1 w 1941"/>
                  <a:gd name="T81" fmla="*/ 0 h 689"/>
                  <a:gd name="T82" fmla="*/ 1 w 1941"/>
                  <a:gd name="T83" fmla="*/ 0 h 689"/>
                  <a:gd name="T84" fmla="*/ 1 w 1941"/>
                  <a:gd name="T85" fmla="*/ 0 h 689"/>
                  <a:gd name="T86" fmla="*/ 1 w 1941"/>
                  <a:gd name="T87" fmla="*/ 0 h 68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941"/>
                  <a:gd name="T133" fmla="*/ 0 h 689"/>
                  <a:gd name="T134" fmla="*/ 1941 w 1941"/>
                  <a:gd name="T135" fmla="*/ 689 h 68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941" h="689">
                    <a:moveTo>
                      <a:pt x="1886" y="586"/>
                    </a:moveTo>
                    <a:lnTo>
                      <a:pt x="1571" y="586"/>
                    </a:lnTo>
                    <a:lnTo>
                      <a:pt x="1571" y="639"/>
                    </a:lnTo>
                    <a:lnTo>
                      <a:pt x="1858" y="639"/>
                    </a:lnTo>
                    <a:lnTo>
                      <a:pt x="1850" y="654"/>
                    </a:lnTo>
                    <a:lnTo>
                      <a:pt x="1842" y="668"/>
                    </a:lnTo>
                    <a:lnTo>
                      <a:pt x="1835" y="680"/>
                    </a:lnTo>
                    <a:lnTo>
                      <a:pt x="1829" y="689"/>
                    </a:lnTo>
                    <a:lnTo>
                      <a:pt x="0" y="689"/>
                    </a:lnTo>
                    <a:lnTo>
                      <a:pt x="10" y="639"/>
                    </a:lnTo>
                    <a:lnTo>
                      <a:pt x="329" y="639"/>
                    </a:lnTo>
                    <a:lnTo>
                      <a:pt x="329" y="586"/>
                    </a:lnTo>
                    <a:lnTo>
                      <a:pt x="20" y="586"/>
                    </a:lnTo>
                    <a:lnTo>
                      <a:pt x="80" y="295"/>
                    </a:lnTo>
                    <a:lnTo>
                      <a:pt x="230" y="295"/>
                    </a:lnTo>
                    <a:lnTo>
                      <a:pt x="355" y="0"/>
                    </a:lnTo>
                    <a:lnTo>
                      <a:pt x="482" y="0"/>
                    </a:lnTo>
                    <a:lnTo>
                      <a:pt x="602" y="209"/>
                    </a:lnTo>
                    <a:lnTo>
                      <a:pt x="984" y="209"/>
                    </a:lnTo>
                    <a:lnTo>
                      <a:pt x="1009" y="241"/>
                    </a:lnTo>
                    <a:lnTo>
                      <a:pt x="621" y="241"/>
                    </a:lnTo>
                    <a:lnTo>
                      <a:pt x="656" y="295"/>
                    </a:lnTo>
                    <a:lnTo>
                      <a:pt x="1274" y="295"/>
                    </a:lnTo>
                    <a:lnTo>
                      <a:pt x="1404" y="106"/>
                    </a:lnTo>
                    <a:lnTo>
                      <a:pt x="1829" y="106"/>
                    </a:lnTo>
                    <a:lnTo>
                      <a:pt x="1834" y="114"/>
                    </a:lnTo>
                    <a:lnTo>
                      <a:pt x="1841" y="125"/>
                    </a:lnTo>
                    <a:lnTo>
                      <a:pt x="1848" y="137"/>
                    </a:lnTo>
                    <a:lnTo>
                      <a:pt x="1856" y="152"/>
                    </a:lnTo>
                    <a:lnTo>
                      <a:pt x="1780" y="152"/>
                    </a:lnTo>
                    <a:lnTo>
                      <a:pt x="1780" y="374"/>
                    </a:lnTo>
                    <a:lnTo>
                      <a:pt x="1940" y="374"/>
                    </a:lnTo>
                    <a:lnTo>
                      <a:pt x="1941" y="380"/>
                    </a:lnTo>
                    <a:lnTo>
                      <a:pt x="1941" y="386"/>
                    </a:lnTo>
                    <a:lnTo>
                      <a:pt x="1941" y="391"/>
                    </a:lnTo>
                    <a:lnTo>
                      <a:pt x="1941" y="396"/>
                    </a:lnTo>
                    <a:lnTo>
                      <a:pt x="1940" y="419"/>
                    </a:lnTo>
                    <a:lnTo>
                      <a:pt x="1937" y="442"/>
                    </a:lnTo>
                    <a:lnTo>
                      <a:pt x="1931" y="467"/>
                    </a:lnTo>
                    <a:lnTo>
                      <a:pt x="1924" y="491"/>
                    </a:lnTo>
                    <a:lnTo>
                      <a:pt x="1916" y="515"/>
                    </a:lnTo>
                    <a:lnTo>
                      <a:pt x="1907" y="539"/>
                    </a:lnTo>
                    <a:lnTo>
                      <a:pt x="1896" y="563"/>
                    </a:lnTo>
                    <a:lnTo>
                      <a:pt x="1886" y="586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89" name="Freeform 489"/>
              <p:cNvSpPr>
                <a:spLocks/>
              </p:cNvSpPr>
              <p:nvPr/>
            </p:nvSpPr>
            <p:spPr bwMode="auto">
              <a:xfrm>
                <a:off x="3505" y="3516"/>
                <a:ext cx="415" cy="62"/>
              </a:xfrm>
              <a:custGeom>
                <a:avLst/>
                <a:gdLst>
                  <a:gd name="T0" fmla="*/ 0 w 831"/>
                  <a:gd name="T1" fmla="*/ 0 h 123"/>
                  <a:gd name="T2" fmla="*/ 0 w 831"/>
                  <a:gd name="T3" fmla="*/ 1 h 123"/>
                  <a:gd name="T4" fmla="*/ 0 w 831"/>
                  <a:gd name="T5" fmla="*/ 1 h 123"/>
                  <a:gd name="T6" fmla="*/ 0 w 831"/>
                  <a:gd name="T7" fmla="*/ 0 h 123"/>
                  <a:gd name="T8" fmla="*/ 0 w 831"/>
                  <a:gd name="T9" fmla="*/ 0 h 123"/>
                  <a:gd name="T10" fmla="*/ 0 w 831"/>
                  <a:gd name="T11" fmla="*/ 1 h 123"/>
                  <a:gd name="T12" fmla="*/ 0 w 831"/>
                  <a:gd name="T13" fmla="*/ 1 h 123"/>
                  <a:gd name="T14" fmla="*/ 0 w 831"/>
                  <a:gd name="T15" fmla="*/ 1 h 123"/>
                  <a:gd name="T16" fmla="*/ 0 w 831"/>
                  <a:gd name="T17" fmla="*/ 1 h 123"/>
                  <a:gd name="T18" fmla="*/ 0 w 831"/>
                  <a:gd name="T19" fmla="*/ 1 h 123"/>
                  <a:gd name="T20" fmla="*/ 0 w 831"/>
                  <a:gd name="T21" fmla="*/ 1 h 123"/>
                  <a:gd name="T22" fmla="*/ 0 w 831"/>
                  <a:gd name="T23" fmla="*/ 0 h 123"/>
                  <a:gd name="T24" fmla="*/ 0 w 831"/>
                  <a:gd name="T25" fmla="*/ 0 h 1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31"/>
                  <a:gd name="T40" fmla="*/ 0 h 123"/>
                  <a:gd name="T41" fmla="*/ 831 w 831"/>
                  <a:gd name="T42" fmla="*/ 123 h 1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31" h="123">
                    <a:moveTo>
                      <a:pt x="781" y="0"/>
                    </a:moveTo>
                    <a:lnTo>
                      <a:pt x="781" y="35"/>
                    </a:lnTo>
                    <a:lnTo>
                      <a:pt x="50" y="35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123"/>
                    </a:lnTo>
                    <a:lnTo>
                      <a:pt x="50" y="123"/>
                    </a:lnTo>
                    <a:lnTo>
                      <a:pt x="50" y="85"/>
                    </a:lnTo>
                    <a:lnTo>
                      <a:pt x="781" y="85"/>
                    </a:lnTo>
                    <a:lnTo>
                      <a:pt x="781" y="123"/>
                    </a:lnTo>
                    <a:lnTo>
                      <a:pt x="831" y="123"/>
                    </a:lnTo>
                    <a:lnTo>
                      <a:pt x="831" y="0"/>
                    </a:lnTo>
                    <a:lnTo>
                      <a:pt x="7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90" name="Freeform 490"/>
              <p:cNvSpPr>
                <a:spLocks/>
              </p:cNvSpPr>
              <p:nvPr/>
            </p:nvSpPr>
            <p:spPr bwMode="auto">
              <a:xfrm>
                <a:off x="3589" y="3387"/>
                <a:ext cx="61" cy="61"/>
              </a:xfrm>
              <a:custGeom>
                <a:avLst/>
                <a:gdLst>
                  <a:gd name="T0" fmla="*/ 1 w 122"/>
                  <a:gd name="T1" fmla="*/ 1 h 122"/>
                  <a:gd name="T2" fmla="*/ 1 w 122"/>
                  <a:gd name="T3" fmla="*/ 1 h 122"/>
                  <a:gd name="T4" fmla="*/ 1 w 122"/>
                  <a:gd name="T5" fmla="*/ 1 h 122"/>
                  <a:gd name="T6" fmla="*/ 1 w 122"/>
                  <a:gd name="T7" fmla="*/ 1 h 122"/>
                  <a:gd name="T8" fmla="*/ 1 w 122"/>
                  <a:gd name="T9" fmla="*/ 1 h 122"/>
                  <a:gd name="T10" fmla="*/ 1 w 122"/>
                  <a:gd name="T11" fmla="*/ 1 h 122"/>
                  <a:gd name="T12" fmla="*/ 1 w 122"/>
                  <a:gd name="T13" fmla="*/ 1 h 122"/>
                  <a:gd name="T14" fmla="*/ 1 w 122"/>
                  <a:gd name="T15" fmla="*/ 1 h 122"/>
                  <a:gd name="T16" fmla="*/ 1 w 122"/>
                  <a:gd name="T17" fmla="*/ 1 h 122"/>
                  <a:gd name="T18" fmla="*/ 1 w 122"/>
                  <a:gd name="T19" fmla="*/ 1 h 122"/>
                  <a:gd name="T20" fmla="*/ 1 w 122"/>
                  <a:gd name="T21" fmla="*/ 1 h 122"/>
                  <a:gd name="T22" fmla="*/ 1 w 122"/>
                  <a:gd name="T23" fmla="*/ 1 h 122"/>
                  <a:gd name="T24" fmla="*/ 1 w 122"/>
                  <a:gd name="T25" fmla="*/ 1 h 122"/>
                  <a:gd name="T26" fmla="*/ 1 w 122"/>
                  <a:gd name="T27" fmla="*/ 1 h 122"/>
                  <a:gd name="T28" fmla="*/ 1 w 122"/>
                  <a:gd name="T29" fmla="*/ 1 h 122"/>
                  <a:gd name="T30" fmla="*/ 1 w 122"/>
                  <a:gd name="T31" fmla="*/ 1 h 122"/>
                  <a:gd name="T32" fmla="*/ 1 w 122"/>
                  <a:gd name="T33" fmla="*/ 0 h 122"/>
                  <a:gd name="T34" fmla="*/ 1 w 122"/>
                  <a:gd name="T35" fmla="*/ 1 h 122"/>
                  <a:gd name="T36" fmla="*/ 1 w 122"/>
                  <a:gd name="T37" fmla="*/ 1 h 122"/>
                  <a:gd name="T38" fmla="*/ 1 w 122"/>
                  <a:gd name="T39" fmla="*/ 1 h 122"/>
                  <a:gd name="T40" fmla="*/ 1 w 122"/>
                  <a:gd name="T41" fmla="*/ 1 h 122"/>
                  <a:gd name="T42" fmla="*/ 1 w 122"/>
                  <a:gd name="T43" fmla="*/ 1 h 122"/>
                  <a:gd name="T44" fmla="*/ 1 w 122"/>
                  <a:gd name="T45" fmla="*/ 1 h 122"/>
                  <a:gd name="T46" fmla="*/ 1 w 122"/>
                  <a:gd name="T47" fmla="*/ 1 h 122"/>
                  <a:gd name="T48" fmla="*/ 0 w 122"/>
                  <a:gd name="T49" fmla="*/ 1 h 122"/>
                  <a:gd name="T50" fmla="*/ 1 w 122"/>
                  <a:gd name="T51" fmla="*/ 1 h 122"/>
                  <a:gd name="T52" fmla="*/ 1 w 122"/>
                  <a:gd name="T53" fmla="*/ 1 h 122"/>
                  <a:gd name="T54" fmla="*/ 1 w 122"/>
                  <a:gd name="T55" fmla="*/ 1 h 122"/>
                  <a:gd name="T56" fmla="*/ 1 w 122"/>
                  <a:gd name="T57" fmla="*/ 1 h 122"/>
                  <a:gd name="T58" fmla="*/ 1 w 122"/>
                  <a:gd name="T59" fmla="*/ 1 h 122"/>
                  <a:gd name="T60" fmla="*/ 1 w 122"/>
                  <a:gd name="T61" fmla="*/ 1 h 122"/>
                  <a:gd name="T62" fmla="*/ 1 w 122"/>
                  <a:gd name="T63" fmla="*/ 1 h 122"/>
                  <a:gd name="T64" fmla="*/ 1 w 122"/>
                  <a:gd name="T65" fmla="*/ 1 h 1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2"/>
                  <a:gd name="T100" fmla="*/ 0 h 122"/>
                  <a:gd name="T101" fmla="*/ 122 w 122"/>
                  <a:gd name="T102" fmla="*/ 122 h 1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2" h="122">
                    <a:moveTo>
                      <a:pt x="61" y="122"/>
                    </a:moveTo>
                    <a:lnTo>
                      <a:pt x="74" y="121"/>
                    </a:lnTo>
                    <a:lnTo>
                      <a:pt x="85" y="118"/>
                    </a:lnTo>
                    <a:lnTo>
                      <a:pt x="96" y="112"/>
                    </a:lnTo>
                    <a:lnTo>
                      <a:pt x="104" y="104"/>
                    </a:lnTo>
                    <a:lnTo>
                      <a:pt x="112" y="96"/>
                    </a:lnTo>
                    <a:lnTo>
                      <a:pt x="118" y="85"/>
                    </a:lnTo>
                    <a:lnTo>
                      <a:pt x="121" y="74"/>
                    </a:lnTo>
                    <a:lnTo>
                      <a:pt x="122" y="61"/>
                    </a:lnTo>
                    <a:lnTo>
                      <a:pt x="121" y="49"/>
                    </a:lnTo>
                    <a:lnTo>
                      <a:pt x="118" y="37"/>
                    </a:lnTo>
                    <a:lnTo>
                      <a:pt x="112" y="27"/>
                    </a:lnTo>
                    <a:lnTo>
                      <a:pt x="104" y="17"/>
                    </a:lnTo>
                    <a:lnTo>
                      <a:pt x="96" y="11"/>
                    </a:lnTo>
                    <a:lnTo>
                      <a:pt x="85" y="5"/>
                    </a:lnTo>
                    <a:lnTo>
                      <a:pt x="74" y="1"/>
                    </a:lnTo>
                    <a:lnTo>
                      <a:pt x="61" y="0"/>
                    </a:lnTo>
                    <a:lnTo>
                      <a:pt x="48" y="1"/>
                    </a:lnTo>
                    <a:lnTo>
                      <a:pt x="37" y="5"/>
                    </a:lnTo>
                    <a:lnTo>
                      <a:pt x="27" y="11"/>
                    </a:lnTo>
                    <a:lnTo>
                      <a:pt x="17" y="17"/>
                    </a:lnTo>
                    <a:lnTo>
                      <a:pt x="10" y="27"/>
                    </a:lnTo>
                    <a:lnTo>
                      <a:pt x="5" y="37"/>
                    </a:lnTo>
                    <a:lnTo>
                      <a:pt x="1" y="49"/>
                    </a:lnTo>
                    <a:lnTo>
                      <a:pt x="0" y="61"/>
                    </a:lnTo>
                    <a:lnTo>
                      <a:pt x="1" y="74"/>
                    </a:lnTo>
                    <a:lnTo>
                      <a:pt x="5" y="85"/>
                    </a:lnTo>
                    <a:lnTo>
                      <a:pt x="10" y="96"/>
                    </a:lnTo>
                    <a:lnTo>
                      <a:pt x="17" y="104"/>
                    </a:lnTo>
                    <a:lnTo>
                      <a:pt x="27" y="112"/>
                    </a:lnTo>
                    <a:lnTo>
                      <a:pt x="37" y="118"/>
                    </a:lnTo>
                    <a:lnTo>
                      <a:pt x="48" y="121"/>
                    </a:lnTo>
                    <a:lnTo>
                      <a:pt x="61" y="1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91" name="Freeform 494"/>
              <p:cNvSpPr>
                <a:spLocks/>
              </p:cNvSpPr>
              <p:nvPr/>
            </p:nvSpPr>
            <p:spPr bwMode="auto">
              <a:xfrm>
                <a:off x="3526" y="3635"/>
                <a:ext cx="167" cy="166"/>
              </a:xfrm>
              <a:custGeom>
                <a:avLst/>
                <a:gdLst>
                  <a:gd name="T0" fmla="*/ 1 w 333"/>
                  <a:gd name="T1" fmla="*/ 0 h 333"/>
                  <a:gd name="T2" fmla="*/ 1 w 333"/>
                  <a:gd name="T3" fmla="*/ 0 h 333"/>
                  <a:gd name="T4" fmla="*/ 1 w 333"/>
                  <a:gd name="T5" fmla="*/ 0 h 333"/>
                  <a:gd name="T6" fmla="*/ 1 w 333"/>
                  <a:gd name="T7" fmla="*/ 0 h 333"/>
                  <a:gd name="T8" fmla="*/ 1 w 333"/>
                  <a:gd name="T9" fmla="*/ 0 h 333"/>
                  <a:gd name="T10" fmla="*/ 1 w 333"/>
                  <a:gd name="T11" fmla="*/ 0 h 333"/>
                  <a:gd name="T12" fmla="*/ 1 w 333"/>
                  <a:gd name="T13" fmla="*/ 0 h 333"/>
                  <a:gd name="T14" fmla="*/ 1 w 333"/>
                  <a:gd name="T15" fmla="*/ 0 h 333"/>
                  <a:gd name="T16" fmla="*/ 1 w 333"/>
                  <a:gd name="T17" fmla="*/ 0 h 333"/>
                  <a:gd name="T18" fmla="*/ 1 w 333"/>
                  <a:gd name="T19" fmla="*/ 0 h 333"/>
                  <a:gd name="T20" fmla="*/ 1 w 333"/>
                  <a:gd name="T21" fmla="*/ 0 h 333"/>
                  <a:gd name="T22" fmla="*/ 1 w 333"/>
                  <a:gd name="T23" fmla="*/ 0 h 333"/>
                  <a:gd name="T24" fmla="*/ 1 w 333"/>
                  <a:gd name="T25" fmla="*/ 0 h 333"/>
                  <a:gd name="T26" fmla="*/ 1 w 333"/>
                  <a:gd name="T27" fmla="*/ 0 h 333"/>
                  <a:gd name="T28" fmla="*/ 1 w 333"/>
                  <a:gd name="T29" fmla="*/ 0 h 333"/>
                  <a:gd name="T30" fmla="*/ 1 w 333"/>
                  <a:gd name="T31" fmla="*/ 0 h 333"/>
                  <a:gd name="T32" fmla="*/ 1 w 333"/>
                  <a:gd name="T33" fmla="*/ 0 h 333"/>
                  <a:gd name="T34" fmla="*/ 1 w 333"/>
                  <a:gd name="T35" fmla="*/ 0 h 333"/>
                  <a:gd name="T36" fmla="*/ 1 w 333"/>
                  <a:gd name="T37" fmla="*/ 0 h 333"/>
                  <a:gd name="T38" fmla="*/ 1 w 333"/>
                  <a:gd name="T39" fmla="*/ 0 h 333"/>
                  <a:gd name="T40" fmla="*/ 1 w 333"/>
                  <a:gd name="T41" fmla="*/ 0 h 333"/>
                  <a:gd name="T42" fmla="*/ 1 w 333"/>
                  <a:gd name="T43" fmla="*/ 0 h 333"/>
                  <a:gd name="T44" fmla="*/ 1 w 333"/>
                  <a:gd name="T45" fmla="*/ 0 h 333"/>
                  <a:gd name="T46" fmla="*/ 1 w 333"/>
                  <a:gd name="T47" fmla="*/ 0 h 333"/>
                  <a:gd name="T48" fmla="*/ 1 w 333"/>
                  <a:gd name="T49" fmla="*/ 0 h 333"/>
                  <a:gd name="T50" fmla="*/ 1 w 333"/>
                  <a:gd name="T51" fmla="*/ 0 h 333"/>
                  <a:gd name="T52" fmla="*/ 1 w 333"/>
                  <a:gd name="T53" fmla="*/ 0 h 333"/>
                  <a:gd name="T54" fmla="*/ 1 w 333"/>
                  <a:gd name="T55" fmla="*/ 0 h 333"/>
                  <a:gd name="T56" fmla="*/ 1 w 333"/>
                  <a:gd name="T57" fmla="*/ 0 h 333"/>
                  <a:gd name="T58" fmla="*/ 1 w 333"/>
                  <a:gd name="T59" fmla="*/ 0 h 333"/>
                  <a:gd name="T60" fmla="*/ 1 w 333"/>
                  <a:gd name="T61" fmla="*/ 0 h 333"/>
                  <a:gd name="T62" fmla="*/ 1 w 333"/>
                  <a:gd name="T63" fmla="*/ 0 h 333"/>
                  <a:gd name="T64" fmla="*/ 1 w 333"/>
                  <a:gd name="T65" fmla="*/ 0 h 333"/>
                  <a:gd name="T66" fmla="*/ 1 w 333"/>
                  <a:gd name="T67" fmla="*/ 0 h 333"/>
                  <a:gd name="T68" fmla="*/ 1 w 333"/>
                  <a:gd name="T69" fmla="*/ 0 h 333"/>
                  <a:gd name="T70" fmla="*/ 1 w 333"/>
                  <a:gd name="T71" fmla="*/ 0 h 333"/>
                  <a:gd name="T72" fmla="*/ 1 w 333"/>
                  <a:gd name="T73" fmla="*/ 0 h 333"/>
                  <a:gd name="T74" fmla="*/ 1 w 333"/>
                  <a:gd name="T75" fmla="*/ 0 h 333"/>
                  <a:gd name="T76" fmla="*/ 1 w 333"/>
                  <a:gd name="T77" fmla="*/ 0 h 333"/>
                  <a:gd name="T78" fmla="*/ 1 w 333"/>
                  <a:gd name="T79" fmla="*/ 0 h 333"/>
                  <a:gd name="T80" fmla="*/ 0 w 333"/>
                  <a:gd name="T81" fmla="*/ 0 h 333"/>
                  <a:gd name="T82" fmla="*/ 1 w 333"/>
                  <a:gd name="T83" fmla="*/ 0 h 333"/>
                  <a:gd name="T84" fmla="*/ 1 w 333"/>
                  <a:gd name="T85" fmla="*/ 0 h 333"/>
                  <a:gd name="T86" fmla="*/ 1 w 333"/>
                  <a:gd name="T87" fmla="*/ 0 h 333"/>
                  <a:gd name="T88" fmla="*/ 1 w 333"/>
                  <a:gd name="T89" fmla="*/ 0 h 333"/>
                  <a:gd name="T90" fmla="*/ 1 w 333"/>
                  <a:gd name="T91" fmla="*/ 0 h 333"/>
                  <a:gd name="T92" fmla="*/ 1 w 333"/>
                  <a:gd name="T93" fmla="*/ 0 h 333"/>
                  <a:gd name="T94" fmla="*/ 1 w 333"/>
                  <a:gd name="T95" fmla="*/ 0 h 333"/>
                  <a:gd name="T96" fmla="*/ 1 w 333"/>
                  <a:gd name="T97" fmla="*/ 0 h 333"/>
                  <a:gd name="T98" fmla="*/ 1 w 333"/>
                  <a:gd name="T99" fmla="*/ 0 h 333"/>
                  <a:gd name="T100" fmla="*/ 1 w 333"/>
                  <a:gd name="T101" fmla="*/ 0 h 333"/>
                  <a:gd name="T102" fmla="*/ 1 w 333"/>
                  <a:gd name="T103" fmla="*/ 0 h 333"/>
                  <a:gd name="T104" fmla="*/ 1 w 333"/>
                  <a:gd name="T105" fmla="*/ 0 h 333"/>
                  <a:gd name="T106" fmla="*/ 1 w 333"/>
                  <a:gd name="T107" fmla="*/ 0 h 333"/>
                  <a:gd name="T108" fmla="*/ 1 w 333"/>
                  <a:gd name="T109" fmla="*/ 0 h 333"/>
                  <a:gd name="T110" fmla="*/ 1 w 333"/>
                  <a:gd name="T111" fmla="*/ 0 h 333"/>
                  <a:gd name="T112" fmla="*/ 1 w 333"/>
                  <a:gd name="T113" fmla="*/ 0 h 33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33"/>
                  <a:gd name="T172" fmla="*/ 0 h 333"/>
                  <a:gd name="T173" fmla="*/ 333 w 333"/>
                  <a:gd name="T174" fmla="*/ 333 h 33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33" h="333">
                    <a:moveTo>
                      <a:pt x="167" y="333"/>
                    </a:moveTo>
                    <a:lnTo>
                      <a:pt x="183" y="332"/>
                    </a:lnTo>
                    <a:lnTo>
                      <a:pt x="199" y="330"/>
                    </a:lnTo>
                    <a:lnTo>
                      <a:pt x="215" y="326"/>
                    </a:lnTo>
                    <a:lnTo>
                      <a:pt x="230" y="320"/>
                    </a:lnTo>
                    <a:lnTo>
                      <a:pt x="245" y="313"/>
                    </a:lnTo>
                    <a:lnTo>
                      <a:pt x="259" y="305"/>
                    </a:lnTo>
                    <a:lnTo>
                      <a:pt x="272" y="295"/>
                    </a:lnTo>
                    <a:lnTo>
                      <a:pt x="284" y="283"/>
                    </a:lnTo>
                    <a:lnTo>
                      <a:pt x="296" y="271"/>
                    </a:lnTo>
                    <a:lnTo>
                      <a:pt x="305" y="258"/>
                    </a:lnTo>
                    <a:lnTo>
                      <a:pt x="313" y="244"/>
                    </a:lnTo>
                    <a:lnTo>
                      <a:pt x="320" y="229"/>
                    </a:lnTo>
                    <a:lnTo>
                      <a:pt x="326" y="214"/>
                    </a:lnTo>
                    <a:lnTo>
                      <a:pt x="329" y="199"/>
                    </a:lnTo>
                    <a:lnTo>
                      <a:pt x="331" y="182"/>
                    </a:lnTo>
                    <a:lnTo>
                      <a:pt x="333" y="166"/>
                    </a:lnTo>
                    <a:lnTo>
                      <a:pt x="331" y="150"/>
                    </a:lnTo>
                    <a:lnTo>
                      <a:pt x="329" y="134"/>
                    </a:lnTo>
                    <a:lnTo>
                      <a:pt x="326" y="118"/>
                    </a:lnTo>
                    <a:lnTo>
                      <a:pt x="320" y="103"/>
                    </a:lnTo>
                    <a:lnTo>
                      <a:pt x="313" y="89"/>
                    </a:lnTo>
                    <a:lnTo>
                      <a:pt x="305" y="74"/>
                    </a:lnTo>
                    <a:lnTo>
                      <a:pt x="296" y="61"/>
                    </a:lnTo>
                    <a:lnTo>
                      <a:pt x="284" y="49"/>
                    </a:lnTo>
                    <a:lnTo>
                      <a:pt x="272" y="37"/>
                    </a:lnTo>
                    <a:lnTo>
                      <a:pt x="259" y="28"/>
                    </a:lnTo>
                    <a:lnTo>
                      <a:pt x="245" y="20"/>
                    </a:lnTo>
                    <a:lnTo>
                      <a:pt x="230" y="13"/>
                    </a:lnTo>
                    <a:lnTo>
                      <a:pt x="215" y="7"/>
                    </a:lnTo>
                    <a:lnTo>
                      <a:pt x="199" y="4"/>
                    </a:lnTo>
                    <a:lnTo>
                      <a:pt x="183" y="1"/>
                    </a:lnTo>
                    <a:lnTo>
                      <a:pt x="167" y="0"/>
                    </a:lnTo>
                    <a:lnTo>
                      <a:pt x="133" y="4"/>
                    </a:lnTo>
                    <a:lnTo>
                      <a:pt x="102" y="13"/>
                    </a:lnTo>
                    <a:lnTo>
                      <a:pt x="73" y="29"/>
                    </a:lnTo>
                    <a:lnTo>
                      <a:pt x="49" y="49"/>
                    </a:lnTo>
                    <a:lnTo>
                      <a:pt x="28" y="74"/>
                    </a:lnTo>
                    <a:lnTo>
                      <a:pt x="12" y="102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1" y="182"/>
                    </a:lnTo>
                    <a:lnTo>
                      <a:pt x="3" y="199"/>
                    </a:lnTo>
                    <a:lnTo>
                      <a:pt x="7" y="214"/>
                    </a:lnTo>
                    <a:lnTo>
                      <a:pt x="12" y="229"/>
                    </a:lnTo>
                    <a:lnTo>
                      <a:pt x="19" y="244"/>
                    </a:lnTo>
                    <a:lnTo>
                      <a:pt x="27" y="258"/>
                    </a:lnTo>
                    <a:lnTo>
                      <a:pt x="38" y="271"/>
                    </a:lnTo>
                    <a:lnTo>
                      <a:pt x="49" y="283"/>
                    </a:lnTo>
                    <a:lnTo>
                      <a:pt x="62" y="295"/>
                    </a:lnTo>
                    <a:lnTo>
                      <a:pt x="74" y="305"/>
                    </a:lnTo>
                    <a:lnTo>
                      <a:pt x="88" y="313"/>
                    </a:lnTo>
                    <a:lnTo>
                      <a:pt x="103" y="320"/>
                    </a:lnTo>
                    <a:lnTo>
                      <a:pt x="118" y="326"/>
                    </a:lnTo>
                    <a:lnTo>
                      <a:pt x="133" y="330"/>
                    </a:lnTo>
                    <a:lnTo>
                      <a:pt x="151" y="332"/>
                    </a:lnTo>
                    <a:lnTo>
                      <a:pt x="167" y="3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92" name="Freeform 495"/>
              <p:cNvSpPr>
                <a:spLocks/>
              </p:cNvSpPr>
              <p:nvPr/>
            </p:nvSpPr>
            <p:spPr bwMode="auto">
              <a:xfrm>
                <a:off x="3553" y="3662"/>
                <a:ext cx="113" cy="112"/>
              </a:xfrm>
              <a:custGeom>
                <a:avLst/>
                <a:gdLst>
                  <a:gd name="T0" fmla="*/ 0 w 224"/>
                  <a:gd name="T1" fmla="*/ 0 h 225"/>
                  <a:gd name="T2" fmla="*/ 1 w 224"/>
                  <a:gd name="T3" fmla="*/ 0 h 225"/>
                  <a:gd name="T4" fmla="*/ 1 w 224"/>
                  <a:gd name="T5" fmla="*/ 0 h 225"/>
                  <a:gd name="T6" fmla="*/ 1 w 224"/>
                  <a:gd name="T7" fmla="*/ 0 h 225"/>
                  <a:gd name="T8" fmla="*/ 1 w 224"/>
                  <a:gd name="T9" fmla="*/ 0 h 225"/>
                  <a:gd name="T10" fmla="*/ 1 w 224"/>
                  <a:gd name="T11" fmla="*/ 0 h 225"/>
                  <a:gd name="T12" fmla="*/ 1 w 224"/>
                  <a:gd name="T13" fmla="*/ 0 h 225"/>
                  <a:gd name="T14" fmla="*/ 1 w 224"/>
                  <a:gd name="T15" fmla="*/ 0 h 225"/>
                  <a:gd name="T16" fmla="*/ 1 w 224"/>
                  <a:gd name="T17" fmla="*/ 0 h 225"/>
                  <a:gd name="T18" fmla="*/ 1 w 224"/>
                  <a:gd name="T19" fmla="*/ 0 h 225"/>
                  <a:gd name="T20" fmla="*/ 1 w 224"/>
                  <a:gd name="T21" fmla="*/ 0 h 225"/>
                  <a:gd name="T22" fmla="*/ 1 w 224"/>
                  <a:gd name="T23" fmla="*/ 0 h 225"/>
                  <a:gd name="T24" fmla="*/ 1 w 224"/>
                  <a:gd name="T25" fmla="*/ 0 h 225"/>
                  <a:gd name="T26" fmla="*/ 1 w 224"/>
                  <a:gd name="T27" fmla="*/ 0 h 225"/>
                  <a:gd name="T28" fmla="*/ 1 w 224"/>
                  <a:gd name="T29" fmla="*/ 0 h 225"/>
                  <a:gd name="T30" fmla="*/ 1 w 224"/>
                  <a:gd name="T31" fmla="*/ 0 h 225"/>
                  <a:gd name="T32" fmla="*/ 1 w 224"/>
                  <a:gd name="T33" fmla="*/ 0 h 225"/>
                  <a:gd name="T34" fmla="*/ 1 w 224"/>
                  <a:gd name="T35" fmla="*/ 0 h 225"/>
                  <a:gd name="T36" fmla="*/ 1 w 224"/>
                  <a:gd name="T37" fmla="*/ 0 h 225"/>
                  <a:gd name="T38" fmla="*/ 1 w 224"/>
                  <a:gd name="T39" fmla="*/ 0 h 225"/>
                  <a:gd name="T40" fmla="*/ 1 w 224"/>
                  <a:gd name="T41" fmla="*/ 0 h 225"/>
                  <a:gd name="T42" fmla="*/ 1 w 224"/>
                  <a:gd name="T43" fmla="*/ 0 h 225"/>
                  <a:gd name="T44" fmla="*/ 1 w 224"/>
                  <a:gd name="T45" fmla="*/ 0 h 225"/>
                  <a:gd name="T46" fmla="*/ 1 w 224"/>
                  <a:gd name="T47" fmla="*/ 0 h 225"/>
                  <a:gd name="T48" fmla="*/ 1 w 224"/>
                  <a:gd name="T49" fmla="*/ 0 h 225"/>
                  <a:gd name="T50" fmla="*/ 1 w 224"/>
                  <a:gd name="T51" fmla="*/ 0 h 225"/>
                  <a:gd name="T52" fmla="*/ 1 w 224"/>
                  <a:gd name="T53" fmla="*/ 0 h 225"/>
                  <a:gd name="T54" fmla="*/ 1 w 224"/>
                  <a:gd name="T55" fmla="*/ 0 h 225"/>
                  <a:gd name="T56" fmla="*/ 1 w 224"/>
                  <a:gd name="T57" fmla="*/ 0 h 225"/>
                  <a:gd name="T58" fmla="*/ 1 w 224"/>
                  <a:gd name="T59" fmla="*/ 0 h 225"/>
                  <a:gd name="T60" fmla="*/ 1 w 224"/>
                  <a:gd name="T61" fmla="*/ 0 h 225"/>
                  <a:gd name="T62" fmla="*/ 1 w 224"/>
                  <a:gd name="T63" fmla="*/ 0 h 225"/>
                  <a:gd name="T64" fmla="*/ 1 w 224"/>
                  <a:gd name="T65" fmla="*/ 0 h 225"/>
                  <a:gd name="T66" fmla="*/ 1 w 224"/>
                  <a:gd name="T67" fmla="*/ 0 h 225"/>
                  <a:gd name="T68" fmla="*/ 1 w 224"/>
                  <a:gd name="T69" fmla="*/ 0 h 225"/>
                  <a:gd name="T70" fmla="*/ 1 w 224"/>
                  <a:gd name="T71" fmla="*/ 0 h 225"/>
                  <a:gd name="T72" fmla="*/ 1 w 224"/>
                  <a:gd name="T73" fmla="*/ 0 h 225"/>
                  <a:gd name="T74" fmla="*/ 1 w 224"/>
                  <a:gd name="T75" fmla="*/ 0 h 225"/>
                  <a:gd name="T76" fmla="*/ 1 w 224"/>
                  <a:gd name="T77" fmla="*/ 0 h 225"/>
                  <a:gd name="T78" fmla="*/ 1 w 224"/>
                  <a:gd name="T79" fmla="*/ 0 h 225"/>
                  <a:gd name="T80" fmla="*/ 1 w 224"/>
                  <a:gd name="T81" fmla="*/ 0 h 225"/>
                  <a:gd name="T82" fmla="*/ 1 w 224"/>
                  <a:gd name="T83" fmla="*/ 0 h 225"/>
                  <a:gd name="T84" fmla="*/ 1 w 224"/>
                  <a:gd name="T85" fmla="*/ 0 h 225"/>
                  <a:gd name="T86" fmla="*/ 1 w 224"/>
                  <a:gd name="T87" fmla="*/ 0 h 225"/>
                  <a:gd name="T88" fmla="*/ 0 w 224"/>
                  <a:gd name="T89" fmla="*/ 0 h 22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24"/>
                  <a:gd name="T136" fmla="*/ 0 h 225"/>
                  <a:gd name="T137" fmla="*/ 224 w 224"/>
                  <a:gd name="T138" fmla="*/ 225 h 22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24" h="225">
                    <a:moveTo>
                      <a:pt x="0" y="112"/>
                    </a:moveTo>
                    <a:lnTo>
                      <a:pt x="2" y="90"/>
                    </a:lnTo>
                    <a:lnTo>
                      <a:pt x="8" y="69"/>
                    </a:lnTo>
                    <a:lnTo>
                      <a:pt x="18" y="50"/>
                    </a:lnTo>
                    <a:lnTo>
                      <a:pt x="33" y="33"/>
                    </a:lnTo>
                    <a:lnTo>
                      <a:pt x="41" y="26"/>
                    </a:lnTo>
                    <a:lnTo>
                      <a:pt x="50" y="19"/>
                    </a:lnTo>
                    <a:lnTo>
                      <a:pt x="60" y="13"/>
                    </a:lnTo>
                    <a:lnTo>
                      <a:pt x="70" y="8"/>
                    </a:lnTo>
                    <a:lnTo>
                      <a:pt x="79" y="5"/>
                    </a:lnTo>
                    <a:lnTo>
                      <a:pt x="91" y="3"/>
                    </a:lnTo>
                    <a:lnTo>
                      <a:pt x="101" y="0"/>
                    </a:lnTo>
                    <a:lnTo>
                      <a:pt x="113" y="0"/>
                    </a:lnTo>
                    <a:lnTo>
                      <a:pt x="124" y="0"/>
                    </a:lnTo>
                    <a:lnTo>
                      <a:pt x="135" y="3"/>
                    </a:lnTo>
                    <a:lnTo>
                      <a:pt x="145" y="5"/>
                    </a:lnTo>
                    <a:lnTo>
                      <a:pt x="155" y="8"/>
                    </a:lnTo>
                    <a:lnTo>
                      <a:pt x="166" y="13"/>
                    </a:lnTo>
                    <a:lnTo>
                      <a:pt x="175" y="19"/>
                    </a:lnTo>
                    <a:lnTo>
                      <a:pt x="184" y="26"/>
                    </a:lnTo>
                    <a:lnTo>
                      <a:pt x="192" y="33"/>
                    </a:lnTo>
                    <a:lnTo>
                      <a:pt x="206" y="50"/>
                    </a:lnTo>
                    <a:lnTo>
                      <a:pt x="216" y="69"/>
                    </a:lnTo>
                    <a:lnTo>
                      <a:pt x="222" y="90"/>
                    </a:lnTo>
                    <a:lnTo>
                      <a:pt x="224" y="112"/>
                    </a:lnTo>
                    <a:lnTo>
                      <a:pt x="222" y="135"/>
                    </a:lnTo>
                    <a:lnTo>
                      <a:pt x="215" y="156"/>
                    </a:lnTo>
                    <a:lnTo>
                      <a:pt x="205" y="175"/>
                    </a:lnTo>
                    <a:lnTo>
                      <a:pt x="191" y="192"/>
                    </a:lnTo>
                    <a:lnTo>
                      <a:pt x="175" y="205"/>
                    </a:lnTo>
                    <a:lnTo>
                      <a:pt x="156" y="216"/>
                    </a:lnTo>
                    <a:lnTo>
                      <a:pt x="135" y="223"/>
                    </a:lnTo>
                    <a:lnTo>
                      <a:pt x="113" y="225"/>
                    </a:lnTo>
                    <a:lnTo>
                      <a:pt x="101" y="225"/>
                    </a:lnTo>
                    <a:lnTo>
                      <a:pt x="91" y="223"/>
                    </a:lnTo>
                    <a:lnTo>
                      <a:pt x="79" y="220"/>
                    </a:lnTo>
                    <a:lnTo>
                      <a:pt x="70" y="217"/>
                    </a:lnTo>
                    <a:lnTo>
                      <a:pt x="60" y="212"/>
                    </a:lnTo>
                    <a:lnTo>
                      <a:pt x="50" y="206"/>
                    </a:lnTo>
                    <a:lnTo>
                      <a:pt x="41" y="200"/>
                    </a:lnTo>
                    <a:lnTo>
                      <a:pt x="33" y="192"/>
                    </a:lnTo>
                    <a:lnTo>
                      <a:pt x="18" y="174"/>
                    </a:lnTo>
                    <a:lnTo>
                      <a:pt x="8" y="155"/>
                    </a:lnTo>
                    <a:lnTo>
                      <a:pt x="2" y="13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AF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93" name="Freeform 496"/>
              <p:cNvSpPr>
                <a:spLocks/>
              </p:cNvSpPr>
              <p:nvPr/>
            </p:nvSpPr>
            <p:spPr bwMode="auto">
              <a:xfrm>
                <a:off x="3711" y="3635"/>
                <a:ext cx="166" cy="166"/>
              </a:xfrm>
              <a:custGeom>
                <a:avLst/>
                <a:gdLst>
                  <a:gd name="T0" fmla="*/ 0 w 333"/>
                  <a:gd name="T1" fmla="*/ 0 h 333"/>
                  <a:gd name="T2" fmla="*/ 0 w 333"/>
                  <a:gd name="T3" fmla="*/ 0 h 333"/>
                  <a:gd name="T4" fmla="*/ 0 w 333"/>
                  <a:gd name="T5" fmla="*/ 0 h 333"/>
                  <a:gd name="T6" fmla="*/ 0 w 333"/>
                  <a:gd name="T7" fmla="*/ 0 h 333"/>
                  <a:gd name="T8" fmla="*/ 0 w 333"/>
                  <a:gd name="T9" fmla="*/ 0 h 333"/>
                  <a:gd name="T10" fmla="*/ 0 w 333"/>
                  <a:gd name="T11" fmla="*/ 0 h 333"/>
                  <a:gd name="T12" fmla="*/ 0 w 333"/>
                  <a:gd name="T13" fmla="*/ 0 h 333"/>
                  <a:gd name="T14" fmla="*/ 0 w 333"/>
                  <a:gd name="T15" fmla="*/ 0 h 333"/>
                  <a:gd name="T16" fmla="*/ 0 w 333"/>
                  <a:gd name="T17" fmla="*/ 0 h 333"/>
                  <a:gd name="T18" fmla="*/ 0 w 333"/>
                  <a:gd name="T19" fmla="*/ 0 h 333"/>
                  <a:gd name="T20" fmla="*/ 0 w 333"/>
                  <a:gd name="T21" fmla="*/ 0 h 333"/>
                  <a:gd name="T22" fmla="*/ 0 w 333"/>
                  <a:gd name="T23" fmla="*/ 0 h 333"/>
                  <a:gd name="T24" fmla="*/ 0 w 333"/>
                  <a:gd name="T25" fmla="*/ 0 h 333"/>
                  <a:gd name="T26" fmla="*/ 0 w 333"/>
                  <a:gd name="T27" fmla="*/ 0 h 333"/>
                  <a:gd name="T28" fmla="*/ 0 w 333"/>
                  <a:gd name="T29" fmla="*/ 0 h 333"/>
                  <a:gd name="T30" fmla="*/ 0 w 333"/>
                  <a:gd name="T31" fmla="*/ 0 h 333"/>
                  <a:gd name="T32" fmla="*/ 0 w 333"/>
                  <a:gd name="T33" fmla="*/ 0 h 333"/>
                  <a:gd name="T34" fmla="*/ 0 w 333"/>
                  <a:gd name="T35" fmla="*/ 0 h 333"/>
                  <a:gd name="T36" fmla="*/ 0 w 333"/>
                  <a:gd name="T37" fmla="*/ 0 h 333"/>
                  <a:gd name="T38" fmla="*/ 0 w 333"/>
                  <a:gd name="T39" fmla="*/ 0 h 333"/>
                  <a:gd name="T40" fmla="*/ 0 w 333"/>
                  <a:gd name="T41" fmla="*/ 0 h 333"/>
                  <a:gd name="T42" fmla="*/ 0 w 333"/>
                  <a:gd name="T43" fmla="*/ 0 h 333"/>
                  <a:gd name="T44" fmla="*/ 0 w 333"/>
                  <a:gd name="T45" fmla="*/ 0 h 333"/>
                  <a:gd name="T46" fmla="*/ 0 w 333"/>
                  <a:gd name="T47" fmla="*/ 0 h 333"/>
                  <a:gd name="T48" fmla="*/ 0 w 333"/>
                  <a:gd name="T49" fmla="*/ 0 h 333"/>
                  <a:gd name="T50" fmla="*/ 0 w 333"/>
                  <a:gd name="T51" fmla="*/ 0 h 333"/>
                  <a:gd name="T52" fmla="*/ 0 w 333"/>
                  <a:gd name="T53" fmla="*/ 0 h 333"/>
                  <a:gd name="T54" fmla="*/ 0 w 333"/>
                  <a:gd name="T55" fmla="*/ 0 h 333"/>
                  <a:gd name="T56" fmla="*/ 0 w 333"/>
                  <a:gd name="T57" fmla="*/ 0 h 333"/>
                  <a:gd name="T58" fmla="*/ 0 w 333"/>
                  <a:gd name="T59" fmla="*/ 0 h 333"/>
                  <a:gd name="T60" fmla="*/ 0 w 333"/>
                  <a:gd name="T61" fmla="*/ 0 h 333"/>
                  <a:gd name="T62" fmla="*/ 0 w 333"/>
                  <a:gd name="T63" fmla="*/ 0 h 333"/>
                  <a:gd name="T64" fmla="*/ 0 w 333"/>
                  <a:gd name="T65" fmla="*/ 0 h 333"/>
                  <a:gd name="T66" fmla="*/ 0 w 333"/>
                  <a:gd name="T67" fmla="*/ 0 h 333"/>
                  <a:gd name="T68" fmla="*/ 0 w 333"/>
                  <a:gd name="T69" fmla="*/ 0 h 333"/>
                  <a:gd name="T70" fmla="*/ 0 w 333"/>
                  <a:gd name="T71" fmla="*/ 0 h 333"/>
                  <a:gd name="T72" fmla="*/ 0 w 333"/>
                  <a:gd name="T73" fmla="*/ 0 h 333"/>
                  <a:gd name="T74" fmla="*/ 0 w 333"/>
                  <a:gd name="T75" fmla="*/ 0 h 333"/>
                  <a:gd name="T76" fmla="*/ 0 w 333"/>
                  <a:gd name="T77" fmla="*/ 0 h 333"/>
                  <a:gd name="T78" fmla="*/ 0 w 333"/>
                  <a:gd name="T79" fmla="*/ 0 h 333"/>
                  <a:gd name="T80" fmla="*/ 0 w 333"/>
                  <a:gd name="T81" fmla="*/ 0 h 333"/>
                  <a:gd name="T82" fmla="*/ 0 w 333"/>
                  <a:gd name="T83" fmla="*/ 0 h 333"/>
                  <a:gd name="T84" fmla="*/ 0 w 333"/>
                  <a:gd name="T85" fmla="*/ 0 h 333"/>
                  <a:gd name="T86" fmla="*/ 0 w 333"/>
                  <a:gd name="T87" fmla="*/ 0 h 333"/>
                  <a:gd name="T88" fmla="*/ 0 w 333"/>
                  <a:gd name="T89" fmla="*/ 0 h 333"/>
                  <a:gd name="T90" fmla="*/ 0 w 333"/>
                  <a:gd name="T91" fmla="*/ 0 h 333"/>
                  <a:gd name="T92" fmla="*/ 0 w 333"/>
                  <a:gd name="T93" fmla="*/ 0 h 333"/>
                  <a:gd name="T94" fmla="*/ 0 w 333"/>
                  <a:gd name="T95" fmla="*/ 0 h 333"/>
                  <a:gd name="T96" fmla="*/ 0 w 333"/>
                  <a:gd name="T97" fmla="*/ 0 h 333"/>
                  <a:gd name="T98" fmla="*/ 0 w 333"/>
                  <a:gd name="T99" fmla="*/ 0 h 333"/>
                  <a:gd name="T100" fmla="*/ 0 w 333"/>
                  <a:gd name="T101" fmla="*/ 0 h 333"/>
                  <a:gd name="T102" fmla="*/ 0 w 333"/>
                  <a:gd name="T103" fmla="*/ 0 h 333"/>
                  <a:gd name="T104" fmla="*/ 0 w 333"/>
                  <a:gd name="T105" fmla="*/ 0 h 333"/>
                  <a:gd name="T106" fmla="*/ 0 w 333"/>
                  <a:gd name="T107" fmla="*/ 0 h 333"/>
                  <a:gd name="T108" fmla="*/ 0 w 333"/>
                  <a:gd name="T109" fmla="*/ 0 h 333"/>
                  <a:gd name="T110" fmla="*/ 0 w 333"/>
                  <a:gd name="T111" fmla="*/ 0 h 333"/>
                  <a:gd name="T112" fmla="*/ 0 w 333"/>
                  <a:gd name="T113" fmla="*/ 0 h 33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33"/>
                  <a:gd name="T172" fmla="*/ 0 h 333"/>
                  <a:gd name="T173" fmla="*/ 333 w 333"/>
                  <a:gd name="T174" fmla="*/ 333 h 33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33" h="333">
                    <a:moveTo>
                      <a:pt x="166" y="333"/>
                    </a:moveTo>
                    <a:lnTo>
                      <a:pt x="182" y="332"/>
                    </a:lnTo>
                    <a:lnTo>
                      <a:pt x="200" y="330"/>
                    </a:lnTo>
                    <a:lnTo>
                      <a:pt x="215" y="326"/>
                    </a:lnTo>
                    <a:lnTo>
                      <a:pt x="231" y="320"/>
                    </a:lnTo>
                    <a:lnTo>
                      <a:pt x="245" y="313"/>
                    </a:lnTo>
                    <a:lnTo>
                      <a:pt x="258" y="305"/>
                    </a:lnTo>
                    <a:lnTo>
                      <a:pt x="271" y="295"/>
                    </a:lnTo>
                    <a:lnTo>
                      <a:pt x="284" y="283"/>
                    </a:lnTo>
                    <a:lnTo>
                      <a:pt x="295" y="271"/>
                    </a:lnTo>
                    <a:lnTo>
                      <a:pt x="304" y="258"/>
                    </a:lnTo>
                    <a:lnTo>
                      <a:pt x="313" y="244"/>
                    </a:lnTo>
                    <a:lnTo>
                      <a:pt x="321" y="229"/>
                    </a:lnTo>
                    <a:lnTo>
                      <a:pt x="326" y="214"/>
                    </a:lnTo>
                    <a:lnTo>
                      <a:pt x="330" y="199"/>
                    </a:lnTo>
                    <a:lnTo>
                      <a:pt x="332" y="182"/>
                    </a:lnTo>
                    <a:lnTo>
                      <a:pt x="333" y="166"/>
                    </a:lnTo>
                    <a:lnTo>
                      <a:pt x="332" y="150"/>
                    </a:lnTo>
                    <a:lnTo>
                      <a:pt x="330" y="134"/>
                    </a:lnTo>
                    <a:lnTo>
                      <a:pt x="326" y="118"/>
                    </a:lnTo>
                    <a:lnTo>
                      <a:pt x="321" y="103"/>
                    </a:lnTo>
                    <a:lnTo>
                      <a:pt x="313" y="89"/>
                    </a:lnTo>
                    <a:lnTo>
                      <a:pt x="304" y="74"/>
                    </a:lnTo>
                    <a:lnTo>
                      <a:pt x="295" y="61"/>
                    </a:lnTo>
                    <a:lnTo>
                      <a:pt x="284" y="49"/>
                    </a:lnTo>
                    <a:lnTo>
                      <a:pt x="271" y="37"/>
                    </a:lnTo>
                    <a:lnTo>
                      <a:pt x="258" y="28"/>
                    </a:lnTo>
                    <a:lnTo>
                      <a:pt x="245" y="20"/>
                    </a:lnTo>
                    <a:lnTo>
                      <a:pt x="231" y="13"/>
                    </a:lnTo>
                    <a:lnTo>
                      <a:pt x="215" y="7"/>
                    </a:lnTo>
                    <a:lnTo>
                      <a:pt x="200" y="4"/>
                    </a:lnTo>
                    <a:lnTo>
                      <a:pt x="182" y="1"/>
                    </a:lnTo>
                    <a:lnTo>
                      <a:pt x="166" y="0"/>
                    </a:lnTo>
                    <a:lnTo>
                      <a:pt x="133" y="4"/>
                    </a:lnTo>
                    <a:lnTo>
                      <a:pt x="102" y="13"/>
                    </a:lnTo>
                    <a:lnTo>
                      <a:pt x="74" y="29"/>
                    </a:lnTo>
                    <a:lnTo>
                      <a:pt x="49" y="49"/>
                    </a:lnTo>
                    <a:lnTo>
                      <a:pt x="29" y="74"/>
                    </a:lnTo>
                    <a:lnTo>
                      <a:pt x="13" y="102"/>
                    </a:lnTo>
                    <a:lnTo>
                      <a:pt x="4" y="133"/>
                    </a:lnTo>
                    <a:lnTo>
                      <a:pt x="0" y="166"/>
                    </a:lnTo>
                    <a:lnTo>
                      <a:pt x="1" y="182"/>
                    </a:lnTo>
                    <a:lnTo>
                      <a:pt x="4" y="199"/>
                    </a:lnTo>
                    <a:lnTo>
                      <a:pt x="7" y="214"/>
                    </a:lnTo>
                    <a:lnTo>
                      <a:pt x="13" y="229"/>
                    </a:lnTo>
                    <a:lnTo>
                      <a:pt x="20" y="244"/>
                    </a:lnTo>
                    <a:lnTo>
                      <a:pt x="28" y="258"/>
                    </a:lnTo>
                    <a:lnTo>
                      <a:pt x="37" y="271"/>
                    </a:lnTo>
                    <a:lnTo>
                      <a:pt x="49" y="283"/>
                    </a:lnTo>
                    <a:lnTo>
                      <a:pt x="61" y="295"/>
                    </a:lnTo>
                    <a:lnTo>
                      <a:pt x="74" y="305"/>
                    </a:lnTo>
                    <a:lnTo>
                      <a:pt x="88" y="313"/>
                    </a:lnTo>
                    <a:lnTo>
                      <a:pt x="103" y="320"/>
                    </a:lnTo>
                    <a:lnTo>
                      <a:pt x="118" y="326"/>
                    </a:lnTo>
                    <a:lnTo>
                      <a:pt x="134" y="330"/>
                    </a:lnTo>
                    <a:lnTo>
                      <a:pt x="150" y="332"/>
                    </a:lnTo>
                    <a:lnTo>
                      <a:pt x="166" y="3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94" name="Freeform 497"/>
              <p:cNvSpPr>
                <a:spLocks/>
              </p:cNvSpPr>
              <p:nvPr/>
            </p:nvSpPr>
            <p:spPr bwMode="auto">
              <a:xfrm>
                <a:off x="3738" y="3662"/>
                <a:ext cx="112" cy="112"/>
              </a:xfrm>
              <a:custGeom>
                <a:avLst/>
                <a:gdLst>
                  <a:gd name="T0" fmla="*/ 0 w 225"/>
                  <a:gd name="T1" fmla="*/ 0 h 225"/>
                  <a:gd name="T2" fmla="*/ 0 w 225"/>
                  <a:gd name="T3" fmla="*/ 0 h 225"/>
                  <a:gd name="T4" fmla="*/ 0 w 225"/>
                  <a:gd name="T5" fmla="*/ 0 h 225"/>
                  <a:gd name="T6" fmla="*/ 0 w 225"/>
                  <a:gd name="T7" fmla="*/ 0 h 225"/>
                  <a:gd name="T8" fmla="*/ 0 w 225"/>
                  <a:gd name="T9" fmla="*/ 0 h 225"/>
                  <a:gd name="T10" fmla="*/ 0 w 225"/>
                  <a:gd name="T11" fmla="*/ 0 h 225"/>
                  <a:gd name="T12" fmla="*/ 0 w 225"/>
                  <a:gd name="T13" fmla="*/ 0 h 225"/>
                  <a:gd name="T14" fmla="*/ 0 w 225"/>
                  <a:gd name="T15" fmla="*/ 0 h 225"/>
                  <a:gd name="T16" fmla="*/ 0 w 225"/>
                  <a:gd name="T17" fmla="*/ 0 h 225"/>
                  <a:gd name="T18" fmla="*/ 0 w 225"/>
                  <a:gd name="T19" fmla="*/ 0 h 225"/>
                  <a:gd name="T20" fmla="*/ 0 w 225"/>
                  <a:gd name="T21" fmla="*/ 0 h 225"/>
                  <a:gd name="T22" fmla="*/ 0 w 225"/>
                  <a:gd name="T23" fmla="*/ 0 h 225"/>
                  <a:gd name="T24" fmla="*/ 0 w 225"/>
                  <a:gd name="T25" fmla="*/ 0 h 225"/>
                  <a:gd name="T26" fmla="*/ 0 w 225"/>
                  <a:gd name="T27" fmla="*/ 0 h 225"/>
                  <a:gd name="T28" fmla="*/ 0 w 225"/>
                  <a:gd name="T29" fmla="*/ 0 h 225"/>
                  <a:gd name="T30" fmla="*/ 0 w 225"/>
                  <a:gd name="T31" fmla="*/ 0 h 225"/>
                  <a:gd name="T32" fmla="*/ 0 w 225"/>
                  <a:gd name="T33" fmla="*/ 0 h 225"/>
                  <a:gd name="T34" fmla="*/ 0 w 225"/>
                  <a:gd name="T35" fmla="*/ 0 h 225"/>
                  <a:gd name="T36" fmla="*/ 0 w 225"/>
                  <a:gd name="T37" fmla="*/ 0 h 225"/>
                  <a:gd name="T38" fmla="*/ 0 w 225"/>
                  <a:gd name="T39" fmla="*/ 0 h 225"/>
                  <a:gd name="T40" fmla="*/ 0 w 225"/>
                  <a:gd name="T41" fmla="*/ 0 h 225"/>
                  <a:gd name="T42" fmla="*/ 0 w 225"/>
                  <a:gd name="T43" fmla="*/ 0 h 225"/>
                  <a:gd name="T44" fmla="*/ 0 w 225"/>
                  <a:gd name="T45" fmla="*/ 0 h 225"/>
                  <a:gd name="T46" fmla="*/ 0 w 225"/>
                  <a:gd name="T47" fmla="*/ 0 h 225"/>
                  <a:gd name="T48" fmla="*/ 0 w 225"/>
                  <a:gd name="T49" fmla="*/ 0 h 225"/>
                  <a:gd name="T50" fmla="*/ 0 w 225"/>
                  <a:gd name="T51" fmla="*/ 0 h 225"/>
                  <a:gd name="T52" fmla="*/ 0 w 225"/>
                  <a:gd name="T53" fmla="*/ 0 h 225"/>
                  <a:gd name="T54" fmla="*/ 0 w 225"/>
                  <a:gd name="T55" fmla="*/ 0 h 225"/>
                  <a:gd name="T56" fmla="*/ 0 w 225"/>
                  <a:gd name="T57" fmla="*/ 0 h 225"/>
                  <a:gd name="T58" fmla="*/ 0 w 225"/>
                  <a:gd name="T59" fmla="*/ 0 h 225"/>
                  <a:gd name="T60" fmla="*/ 0 w 225"/>
                  <a:gd name="T61" fmla="*/ 0 h 225"/>
                  <a:gd name="T62" fmla="*/ 0 w 225"/>
                  <a:gd name="T63" fmla="*/ 0 h 225"/>
                  <a:gd name="T64" fmla="*/ 0 w 225"/>
                  <a:gd name="T65" fmla="*/ 0 h 225"/>
                  <a:gd name="T66" fmla="*/ 0 w 225"/>
                  <a:gd name="T67" fmla="*/ 0 h 225"/>
                  <a:gd name="T68" fmla="*/ 0 w 225"/>
                  <a:gd name="T69" fmla="*/ 0 h 225"/>
                  <a:gd name="T70" fmla="*/ 0 w 225"/>
                  <a:gd name="T71" fmla="*/ 0 h 225"/>
                  <a:gd name="T72" fmla="*/ 0 w 225"/>
                  <a:gd name="T73" fmla="*/ 0 h 225"/>
                  <a:gd name="T74" fmla="*/ 0 w 225"/>
                  <a:gd name="T75" fmla="*/ 0 h 225"/>
                  <a:gd name="T76" fmla="*/ 0 w 225"/>
                  <a:gd name="T77" fmla="*/ 0 h 225"/>
                  <a:gd name="T78" fmla="*/ 0 w 225"/>
                  <a:gd name="T79" fmla="*/ 0 h 225"/>
                  <a:gd name="T80" fmla="*/ 0 w 225"/>
                  <a:gd name="T81" fmla="*/ 0 h 225"/>
                  <a:gd name="T82" fmla="*/ 0 w 225"/>
                  <a:gd name="T83" fmla="*/ 0 h 225"/>
                  <a:gd name="T84" fmla="*/ 0 w 225"/>
                  <a:gd name="T85" fmla="*/ 0 h 225"/>
                  <a:gd name="T86" fmla="*/ 0 w 225"/>
                  <a:gd name="T87" fmla="*/ 0 h 225"/>
                  <a:gd name="T88" fmla="*/ 0 w 225"/>
                  <a:gd name="T89" fmla="*/ 0 h 22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25"/>
                  <a:gd name="T136" fmla="*/ 0 h 225"/>
                  <a:gd name="T137" fmla="*/ 225 w 225"/>
                  <a:gd name="T138" fmla="*/ 225 h 22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25" h="225">
                    <a:moveTo>
                      <a:pt x="0" y="112"/>
                    </a:moveTo>
                    <a:lnTo>
                      <a:pt x="3" y="90"/>
                    </a:lnTo>
                    <a:lnTo>
                      <a:pt x="9" y="69"/>
                    </a:lnTo>
                    <a:lnTo>
                      <a:pt x="19" y="50"/>
                    </a:lnTo>
                    <a:lnTo>
                      <a:pt x="33" y="33"/>
                    </a:lnTo>
                    <a:lnTo>
                      <a:pt x="41" y="26"/>
                    </a:lnTo>
                    <a:lnTo>
                      <a:pt x="50" y="19"/>
                    </a:lnTo>
                    <a:lnTo>
                      <a:pt x="59" y="13"/>
                    </a:lnTo>
                    <a:lnTo>
                      <a:pt x="70" y="8"/>
                    </a:lnTo>
                    <a:lnTo>
                      <a:pt x="80" y="5"/>
                    </a:lnTo>
                    <a:lnTo>
                      <a:pt x="90" y="3"/>
                    </a:lnTo>
                    <a:lnTo>
                      <a:pt x="101" y="0"/>
                    </a:lnTo>
                    <a:lnTo>
                      <a:pt x="112" y="0"/>
                    </a:lnTo>
                    <a:lnTo>
                      <a:pt x="124" y="0"/>
                    </a:lnTo>
                    <a:lnTo>
                      <a:pt x="134" y="3"/>
                    </a:lnTo>
                    <a:lnTo>
                      <a:pt x="146" y="5"/>
                    </a:lnTo>
                    <a:lnTo>
                      <a:pt x="156" y="8"/>
                    </a:lnTo>
                    <a:lnTo>
                      <a:pt x="165" y="13"/>
                    </a:lnTo>
                    <a:lnTo>
                      <a:pt x="174" y="19"/>
                    </a:lnTo>
                    <a:lnTo>
                      <a:pt x="184" y="26"/>
                    </a:lnTo>
                    <a:lnTo>
                      <a:pt x="192" y="33"/>
                    </a:lnTo>
                    <a:lnTo>
                      <a:pt x="206" y="50"/>
                    </a:lnTo>
                    <a:lnTo>
                      <a:pt x="216" y="69"/>
                    </a:lnTo>
                    <a:lnTo>
                      <a:pt x="223" y="90"/>
                    </a:lnTo>
                    <a:lnTo>
                      <a:pt x="225" y="112"/>
                    </a:lnTo>
                    <a:lnTo>
                      <a:pt x="223" y="135"/>
                    </a:lnTo>
                    <a:lnTo>
                      <a:pt x="216" y="156"/>
                    </a:lnTo>
                    <a:lnTo>
                      <a:pt x="206" y="175"/>
                    </a:lnTo>
                    <a:lnTo>
                      <a:pt x="192" y="192"/>
                    </a:lnTo>
                    <a:lnTo>
                      <a:pt x="176" y="205"/>
                    </a:lnTo>
                    <a:lnTo>
                      <a:pt x="156" y="216"/>
                    </a:lnTo>
                    <a:lnTo>
                      <a:pt x="135" y="223"/>
                    </a:lnTo>
                    <a:lnTo>
                      <a:pt x="112" y="225"/>
                    </a:lnTo>
                    <a:lnTo>
                      <a:pt x="101" y="225"/>
                    </a:lnTo>
                    <a:lnTo>
                      <a:pt x="90" y="223"/>
                    </a:lnTo>
                    <a:lnTo>
                      <a:pt x="80" y="220"/>
                    </a:lnTo>
                    <a:lnTo>
                      <a:pt x="70" y="217"/>
                    </a:lnTo>
                    <a:lnTo>
                      <a:pt x="59" y="212"/>
                    </a:lnTo>
                    <a:lnTo>
                      <a:pt x="50" y="206"/>
                    </a:lnTo>
                    <a:lnTo>
                      <a:pt x="41" y="200"/>
                    </a:lnTo>
                    <a:lnTo>
                      <a:pt x="33" y="192"/>
                    </a:lnTo>
                    <a:lnTo>
                      <a:pt x="19" y="174"/>
                    </a:lnTo>
                    <a:lnTo>
                      <a:pt x="9" y="155"/>
                    </a:lnTo>
                    <a:lnTo>
                      <a:pt x="3" y="13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AF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95" name="Freeform 498"/>
              <p:cNvSpPr>
                <a:spLocks/>
              </p:cNvSpPr>
              <p:nvPr/>
            </p:nvSpPr>
            <p:spPr bwMode="auto">
              <a:xfrm>
                <a:off x="4072" y="3635"/>
                <a:ext cx="166" cy="166"/>
              </a:xfrm>
              <a:custGeom>
                <a:avLst/>
                <a:gdLst>
                  <a:gd name="T0" fmla="*/ 1 w 332"/>
                  <a:gd name="T1" fmla="*/ 0 h 333"/>
                  <a:gd name="T2" fmla="*/ 1 w 332"/>
                  <a:gd name="T3" fmla="*/ 0 h 333"/>
                  <a:gd name="T4" fmla="*/ 1 w 332"/>
                  <a:gd name="T5" fmla="*/ 0 h 333"/>
                  <a:gd name="T6" fmla="*/ 1 w 332"/>
                  <a:gd name="T7" fmla="*/ 0 h 333"/>
                  <a:gd name="T8" fmla="*/ 1 w 332"/>
                  <a:gd name="T9" fmla="*/ 0 h 333"/>
                  <a:gd name="T10" fmla="*/ 1 w 332"/>
                  <a:gd name="T11" fmla="*/ 0 h 333"/>
                  <a:gd name="T12" fmla="*/ 1 w 332"/>
                  <a:gd name="T13" fmla="*/ 0 h 333"/>
                  <a:gd name="T14" fmla="*/ 1 w 332"/>
                  <a:gd name="T15" fmla="*/ 0 h 333"/>
                  <a:gd name="T16" fmla="*/ 1 w 332"/>
                  <a:gd name="T17" fmla="*/ 0 h 333"/>
                  <a:gd name="T18" fmla="*/ 1 w 332"/>
                  <a:gd name="T19" fmla="*/ 0 h 333"/>
                  <a:gd name="T20" fmla="*/ 1 w 332"/>
                  <a:gd name="T21" fmla="*/ 0 h 333"/>
                  <a:gd name="T22" fmla="*/ 1 w 332"/>
                  <a:gd name="T23" fmla="*/ 0 h 333"/>
                  <a:gd name="T24" fmla="*/ 1 w 332"/>
                  <a:gd name="T25" fmla="*/ 0 h 333"/>
                  <a:gd name="T26" fmla="*/ 1 w 332"/>
                  <a:gd name="T27" fmla="*/ 0 h 333"/>
                  <a:gd name="T28" fmla="*/ 1 w 332"/>
                  <a:gd name="T29" fmla="*/ 0 h 333"/>
                  <a:gd name="T30" fmla="*/ 1 w 332"/>
                  <a:gd name="T31" fmla="*/ 0 h 333"/>
                  <a:gd name="T32" fmla="*/ 1 w 332"/>
                  <a:gd name="T33" fmla="*/ 0 h 333"/>
                  <a:gd name="T34" fmla="*/ 1 w 332"/>
                  <a:gd name="T35" fmla="*/ 0 h 333"/>
                  <a:gd name="T36" fmla="*/ 1 w 332"/>
                  <a:gd name="T37" fmla="*/ 0 h 333"/>
                  <a:gd name="T38" fmla="*/ 1 w 332"/>
                  <a:gd name="T39" fmla="*/ 0 h 333"/>
                  <a:gd name="T40" fmla="*/ 1 w 332"/>
                  <a:gd name="T41" fmla="*/ 0 h 333"/>
                  <a:gd name="T42" fmla="*/ 1 w 332"/>
                  <a:gd name="T43" fmla="*/ 0 h 333"/>
                  <a:gd name="T44" fmla="*/ 1 w 332"/>
                  <a:gd name="T45" fmla="*/ 0 h 333"/>
                  <a:gd name="T46" fmla="*/ 1 w 332"/>
                  <a:gd name="T47" fmla="*/ 0 h 333"/>
                  <a:gd name="T48" fmla="*/ 1 w 332"/>
                  <a:gd name="T49" fmla="*/ 0 h 333"/>
                  <a:gd name="T50" fmla="*/ 1 w 332"/>
                  <a:gd name="T51" fmla="*/ 0 h 333"/>
                  <a:gd name="T52" fmla="*/ 1 w 332"/>
                  <a:gd name="T53" fmla="*/ 0 h 333"/>
                  <a:gd name="T54" fmla="*/ 1 w 332"/>
                  <a:gd name="T55" fmla="*/ 0 h 333"/>
                  <a:gd name="T56" fmla="*/ 1 w 332"/>
                  <a:gd name="T57" fmla="*/ 0 h 333"/>
                  <a:gd name="T58" fmla="*/ 1 w 332"/>
                  <a:gd name="T59" fmla="*/ 0 h 333"/>
                  <a:gd name="T60" fmla="*/ 1 w 332"/>
                  <a:gd name="T61" fmla="*/ 0 h 333"/>
                  <a:gd name="T62" fmla="*/ 1 w 332"/>
                  <a:gd name="T63" fmla="*/ 0 h 333"/>
                  <a:gd name="T64" fmla="*/ 1 w 332"/>
                  <a:gd name="T65" fmla="*/ 0 h 333"/>
                  <a:gd name="T66" fmla="*/ 1 w 332"/>
                  <a:gd name="T67" fmla="*/ 0 h 333"/>
                  <a:gd name="T68" fmla="*/ 1 w 332"/>
                  <a:gd name="T69" fmla="*/ 0 h 333"/>
                  <a:gd name="T70" fmla="*/ 1 w 332"/>
                  <a:gd name="T71" fmla="*/ 0 h 333"/>
                  <a:gd name="T72" fmla="*/ 1 w 332"/>
                  <a:gd name="T73" fmla="*/ 0 h 333"/>
                  <a:gd name="T74" fmla="*/ 1 w 332"/>
                  <a:gd name="T75" fmla="*/ 0 h 333"/>
                  <a:gd name="T76" fmla="*/ 1 w 332"/>
                  <a:gd name="T77" fmla="*/ 0 h 333"/>
                  <a:gd name="T78" fmla="*/ 1 w 332"/>
                  <a:gd name="T79" fmla="*/ 0 h 333"/>
                  <a:gd name="T80" fmla="*/ 0 w 332"/>
                  <a:gd name="T81" fmla="*/ 0 h 333"/>
                  <a:gd name="T82" fmla="*/ 1 w 332"/>
                  <a:gd name="T83" fmla="*/ 0 h 333"/>
                  <a:gd name="T84" fmla="*/ 1 w 332"/>
                  <a:gd name="T85" fmla="*/ 0 h 333"/>
                  <a:gd name="T86" fmla="*/ 1 w 332"/>
                  <a:gd name="T87" fmla="*/ 0 h 333"/>
                  <a:gd name="T88" fmla="*/ 1 w 332"/>
                  <a:gd name="T89" fmla="*/ 0 h 333"/>
                  <a:gd name="T90" fmla="*/ 1 w 332"/>
                  <a:gd name="T91" fmla="*/ 0 h 333"/>
                  <a:gd name="T92" fmla="*/ 1 w 332"/>
                  <a:gd name="T93" fmla="*/ 0 h 333"/>
                  <a:gd name="T94" fmla="*/ 1 w 332"/>
                  <a:gd name="T95" fmla="*/ 0 h 333"/>
                  <a:gd name="T96" fmla="*/ 1 w 332"/>
                  <a:gd name="T97" fmla="*/ 0 h 333"/>
                  <a:gd name="T98" fmla="*/ 1 w 332"/>
                  <a:gd name="T99" fmla="*/ 0 h 333"/>
                  <a:gd name="T100" fmla="*/ 1 w 332"/>
                  <a:gd name="T101" fmla="*/ 0 h 333"/>
                  <a:gd name="T102" fmla="*/ 1 w 332"/>
                  <a:gd name="T103" fmla="*/ 0 h 333"/>
                  <a:gd name="T104" fmla="*/ 1 w 332"/>
                  <a:gd name="T105" fmla="*/ 0 h 333"/>
                  <a:gd name="T106" fmla="*/ 1 w 332"/>
                  <a:gd name="T107" fmla="*/ 0 h 333"/>
                  <a:gd name="T108" fmla="*/ 1 w 332"/>
                  <a:gd name="T109" fmla="*/ 0 h 333"/>
                  <a:gd name="T110" fmla="*/ 1 w 332"/>
                  <a:gd name="T111" fmla="*/ 0 h 333"/>
                  <a:gd name="T112" fmla="*/ 1 w 332"/>
                  <a:gd name="T113" fmla="*/ 0 h 33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32"/>
                  <a:gd name="T172" fmla="*/ 0 h 333"/>
                  <a:gd name="T173" fmla="*/ 332 w 332"/>
                  <a:gd name="T174" fmla="*/ 333 h 33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32" h="333">
                    <a:moveTo>
                      <a:pt x="166" y="333"/>
                    </a:moveTo>
                    <a:lnTo>
                      <a:pt x="182" y="332"/>
                    </a:lnTo>
                    <a:lnTo>
                      <a:pt x="199" y="330"/>
                    </a:lnTo>
                    <a:lnTo>
                      <a:pt x="214" y="326"/>
                    </a:lnTo>
                    <a:lnTo>
                      <a:pt x="230" y="320"/>
                    </a:lnTo>
                    <a:lnTo>
                      <a:pt x="244" y="313"/>
                    </a:lnTo>
                    <a:lnTo>
                      <a:pt x="258" y="305"/>
                    </a:lnTo>
                    <a:lnTo>
                      <a:pt x="270" y="295"/>
                    </a:lnTo>
                    <a:lnTo>
                      <a:pt x="283" y="283"/>
                    </a:lnTo>
                    <a:lnTo>
                      <a:pt x="295" y="271"/>
                    </a:lnTo>
                    <a:lnTo>
                      <a:pt x="304" y="258"/>
                    </a:lnTo>
                    <a:lnTo>
                      <a:pt x="312" y="244"/>
                    </a:lnTo>
                    <a:lnTo>
                      <a:pt x="319" y="229"/>
                    </a:lnTo>
                    <a:lnTo>
                      <a:pt x="325" y="214"/>
                    </a:lnTo>
                    <a:lnTo>
                      <a:pt x="328" y="199"/>
                    </a:lnTo>
                    <a:lnTo>
                      <a:pt x="330" y="182"/>
                    </a:lnTo>
                    <a:lnTo>
                      <a:pt x="332" y="166"/>
                    </a:lnTo>
                    <a:lnTo>
                      <a:pt x="330" y="150"/>
                    </a:lnTo>
                    <a:lnTo>
                      <a:pt x="328" y="134"/>
                    </a:lnTo>
                    <a:lnTo>
                      <a:pt x="325" y="118"/>
                    </a:lnTo>
                    <a:lnTo>
                      <a:pt x="319" y="103"/>
                    </a:lnTo>
                    <a:lnTo>
                      <a:pt x="312" y="89"/>
                    </a:lnTo>
                    <a:lnTo>
                      <a:pt x="304" y="74"/>
                    </a:lnTo>
                    <a:lnTo>
                      <a:pt x="295" y="61"/>
                    </a:lnTo>
                    <a:lnTo>
                      <a:pt x="283" y="49"/>
                    </a:lnTo>
                    <a:lnTo>
                      <a:pt x="270" y="37"/>
                    </a:lnTo>
                    <a:lnTo>
                      <a:pt x="258" y="28"/>
                    </a:lnTo>
                    <a:lnTo>
                      <a:pt x="244" y="20"/>
                    </a:lnTo>
                    <a:lnTo>
                      <a:pt x="230" y="13"/>
                    </a:lnTo>
                    <a:lnTo>
                      <a:pt x="214" y="7"/>
                    </a:lnTo>
                    <a:lnTo>
                      <a:pt x="199" y="4"/>
                    </a:lnTo>
                    <a:lnTo>
                      <a:pt x="182" y="1"/>
                    </a:lnTo>
                    <a:lnTo>
                      <a:pt x="166" y="0"/>
                    </a:lnTo>
                    <a:lnTo>
                      <a:pt x="132" y="4"/>
                    </a:lnTo>
                    <a:lnTo>
                      <a:pt x="101" y="13"/>
                    </a:lnTo>
                    <a:lnTo>
                      <a:pt x="72" y="29"/>
                    </a:lnTo>
                    <a:lnTo>
                      <a:pt x="48" y="49"/>
                    </a:lnTo>
                    <a:lnTo>
                      <a:pt x="27" y="74"/>
                    </a:lnTo>
                    <a:lnTo>
                      <a:pt x="12" y="102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1" y="182"/>
                    </a:lnTo>
                    <a:lnTo>
                      <a:pt x="3" y="199"/>
                    </a:lnTo>
                    <a:lnTo>
                      <a:pt x="7" y="214"/>
                    </a:lnTo>
                    <a:lnTo>
                      <a:pt x="12" y="229"/>
                    </a:lnTo>
                    <a:lnTo>
                      <a:pt x="19" y="244"/>
                    </a:lnTo>
                    <a:lnTo>
                      <a:pt x="27" y="258"/>
                    </a:lnTo>
                    <a:lnTo>
                      <a:pt x="37" y="271"/>
                    </a:lnTo>
                    <a:lnTo>
                      <a:pt x="48" y="283"/>
                    </a:lnTo>
                    <a:lnTo>
                      <a:pt x="61" y="295"/>
                    </a:lnTo>
                    <a:lnTo>
                      <a:pt x="73" y="305"/>
                    </a:lnTo>
                    <a:lnTo>
                      <a:pt x="87" y="313"/>
                    </a:lnTo>
                    <a:lnTo>
                      <a:pt x="102" y="320"/>
                    </a:lnTo>
                    <a:lnTo>
                      <a:pt x="117" y="326"/>
                    </a:lnTo>
                    <a:lnTo>
                      <a:pt x="132" y="330"/>
                    </a:lnTo>
                    <a:lnTo>
                      <a:pt x="149" y="332"/>
                    </a:lnTo>
                    <a:lnTo>
                      <a:pt x="166" y="3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96" name="Freeform 499"/>
              <p:cNvSpPr>
                <a:spLocks/>
              </p:cNvSpPr>
              <p:nvPr/>
            </p:nvSpPr>
            <p:spPr bwMode="auto">
              <a:xfrm>
                <a:off x="4099" y="3662"/>
                <a:ext cx="112" cy="112"/>
              </a:xfrm>
              <a:custGeom>
                <a:avLst/>
                <a:gdLst>
                  <a:gd name="T0" fmla="*/ 0 w 223"/>
                  <a:gd name="T1" fmla="*/ 0 h 225"/>
                  <a:gd name="T2" fmla="*/ 1 w 223"/>
                  <a:gd name="T3" fmla="*/ 0 h 225"/>
                  <a:gd name="T4" fmla="*/ 1 w 223"/>
                  <a:gd name="T5" fmla="*/ 0 h 225"/>
                  <a:gd name="T6" fmla="*/ 1 w 223"/>
                  <a:gd name="T7" fmla="*/ 0 h 225"/>
                  <a:gd name="T8" fmla="*/ 1 w 223"/>
                  <a:gd name="T9" fmla="*/ 0 h 225"/>
                  <a:gd name="T10" fmla="*/ 1 w 223"/>
                  <a:gd name="T11" fmla="*/ 0 h 225"/>
                  <a:gd name="T12" fmla="*/ 1 w 223"/>
                  <a:gd name="T13" fmla="*/ 0 h 225"/>
                  <a:gd name="T14" fmla="*/ 1 w 223"/>
                  <a:gd name="T15" fmla="*/ 0 h 225"/>
                  <a:gd name="T16" fmla="*/ 1 w 223"/>
                  <a:gd name="T17" fmla="*/ 0 h 225"/>
                  <a:gd name="T18" fmla="*/ 1 w 223"/>
                  <a:gd name="T19" fmla="*/ 0 h 225"/>
                  <a:gd name="T20" fmla="*/ 1 w 223"/>
                  <a:gd name="T21" fmla="*/ 0 h 225"/>
                  <a:gd name="T22" fmla="*/ 1 w 223"/>
                  <a:gd name="T23" fmla="*/ 0 h 225"/>
                  <a:gd name="T24" fmla="*/ 1 w 223"/>
                  <a:gd name="T25" fmla="*/ 0 h 225"/>
                  <a:gd name="T26" fmla="*/ 1 w 223"/>
                  <a:gd name="T27" fmla="*/ 0 h 225"/>
                  <a:gd name="T28" fmla="*/ 1 w 223"/>
                  <a:gd name="T29" fmla="*/ 0 h 225"/>
                  <a:gd name="T30" fmla="*/ 1 w 223"/>
                  <a:gd name="T31" fmla="*/ 0 h 225"/>
                  <a:gd name="T32" fmla="*/ 1 w 223"/>
                  <a:gd name="T33" fmla="*/ 0 h 225"/>
                  <a:gd name="T34" fmla="*/ 1 w 223"/>
                  <a:gd name="T35" fmla="*/ 0 h 225"/>
                  <a:gd name="T36" fmla="*/ 1 w 223"/>
                  <a:gd name="T37" fmla="*/ 0 h 225"/>
                  <a:gd name="T38" fmla="*/ 1 w 223"/>
                  <a:gd name="T39" fmla="*/ 0 h 225"/>
                  <a:gd name="T40" fmla="*/ 1 w 223"/>
                  <a:gd name="T41" fmla="*/ 0 h 225"/>
                  <a:gd name="T42" fmla="*/ 1 w 223"/>
                  <a:gd name="T43" fmla="*/ 0 h 225"/>
                  <a:gd name="T44" fmla="*/ 1 w 223"/>
                  <a:gd name="T45" fmla="*/ 0 h 225"/>
                  <a:gd name="T46" fmla="*/ 1 w 223"/>
                  <a:gd name="T47" fmla="*/ 0 h 225"/>
                  <a:gd name="T48" fmla="*/ 1 w 223"/>
                  <a:gd name="T49" fmla="*/ 0 h 225"/>
                  <a:gd name="T50" fmla="*/ 1 w 223"/>
                  <a:gd name="T51" fmla="*/ 0 h 225"/>
                  <a:gd name="T52" fmla="*/ 1 w 223"/>
                  <a:gd name="T53" fmla="*/ 0 h 225"/>
                  <a:gd name="T54" fmla="*/ 1 w 223"/>
                  <a:gd name="T55" fmla="*/ 0 h 225"/>
                  <a:gd name="T56" fmla="*/ 1 w 223"/>
                  <a:gd name="T57" fmla="*/ 0 h 225"/>
                  <a:gd name="T58" fmla="*/ 1 w 223"/>
                  <a:gd name="T59" fmla="*/ 0 h 225"/>
                  <a:gd name="T60" fmla="*/ 1 w 223"/>
                  <a:gd name="T61" fmla="*/ 0 h 225"/>
                  <a:gd name="T62" fmla="*/ 1 w 223"/>
                  <a:gd name="T63" fmla="*/ 0 h 225"/>
                  <a:gd name="T64" fmla="*/ 1 w 223"/>
                  <a:gd name="T65" fmla="*/ 0 h 225"/>
                  <a:gd name="T66" fmla="*/ 1 w 223"/>
                  <a:gd name="T67" fmla="*/ 0 h 225"/>
                  <a:gd name="T68" fmla="*/ 1 w 223"/>
                  <a:gd name="T69" fmla="*/ 0 h 225"/>
                  <a:gd name="T70" fmla="*/ 1 w 223"/>
                  <a:gd name="T71" fmla="*/ 0 h 225"/>
                  <a:gd name="T72" fmla="*/ 1 w 223"/>
                  <a:gd name="T73" fmla="*/ 0 h 225"/>
                  <a:gd name="T74" fmla="*/ 1 w 223"/>
                  <a:gd name="T75" fmla="*/ 0 h 225"/>
                  <a:gd name="T76" fmla="*/ 1 w 223"/>
                  <a:gd name="T77" fmla="*/ 0 h 225"/>
                  <a:gd name="T78" fmla="*/ 1 w 223"/>
                  <a:gd name="T79" fmla="*/ 0 h 225"/>
                  <a:gd name="T80" fmla="*/ 1 w 223"/>
                  <a:gd name="T81" fmla="*/ 0 h 225"/>
                  <a:gd name="T82" fmla="*/ 1 w 223"/>
                  <a:gd name="T83" fmla="*/ 0 h 225"/>
                  <a:gd name="T84" fmla="*/ 1 w 223"/>
                  <a:gd name="T85" fmla="*/ 0 h 225"/>
                  <a:gd name="T86" fmla="*/ 1 w 223"/>
                  <a:gd name="T87" fmla="*/ 0 h 225"/>
                  <a:gd name="T88" fmla="*/ 0 w 223"/>
                  <a:gd name="T89" fmla="*/ 0 h 22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23"/>
                  <a:gd name="T136" fmla="*/ 0 h 225"/>
                  <a:gd name="T137" fmla="*/ 223 w 223"/>
                  <a:gd name="T138" fmla="*/ 225 h 22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23" h="225">
                    <a:moveTo>
                      <a:pt x="0" y="112"/>
                    </a:moveTo>
                    <a:lnTo>
                      <a:pt x="2" y="90"/>
                    </a:lnTo>
                    <a:lnTo>
                      <a:pt x="8" y="69"/>
                    </a:lnTo>
                    <a:lnTo>
                      <a:pt x="18" y="50"/>
                    </a:lnTo>
                    <a:lnTo>
                      <a:pt x="32" y="33"/>
                    </a:lnTo>
                    <a:lnTo>
                      <a:pt x="40" y="26"/>
                    </a:lnTo>
                    <a:lnTo>
                      <a:pt x="49" y="19"/>
                    </a:lnTo>
                    <a:lnTo>
                      <a:pt x="59" y="13"/>
                    </a:lnTo>
                    <a:lnTo>
                      <a:pt x="69" y="8"/>
                    </a:lnTo>
                    <a:lnTo>
                      <a:pt x="79" y="5"/>
                    </a:lnTo>
                    <a:lnTo>
                      <a:pt x="90" y="3"/>
                    </a:lnTo>
                    <a:lnTo>
                      <a:pt x="100" y="0"/>
                    </a:lnTo>
                    <a:lnTo>
                      <a:pt x="112" y="0"/>
                    </a:lnTo>
                    <a:lnTo>
                      <a:pt x="123" y="0"/>
                    </a:lnTo>
                    <a:lnTo>
                      <a:pt x="134" y="3"/>
                    </a:lnTo>
                    <a:lnTo>
                      <a:pt x="144" y="5"/>
                    </a:lnTo>
                    <a:lnTo>
                      <a:pt x="154" y="8"/>
                    </a:lnTo>
                    <a:lnTo>
                      <a:pt x="165" y="13"/>
                    </a:lnTo>
                    <a:lnTo>
                      <a:pt x="174" y="19"/>
                    </a:lnTo>
                    <a:lnTo>
                      <a:pt x="183" y="26"/>
                    </a:lnTo>
                    <a:lnTo>
                      <a:pt x="191" y="33"/>
                    </a:lnTo>
                    <a:lnTo>
                      <a:pt x="205" y="50"/>
                    </a:lnTo>
                    <a:lnTo>
                      <a:pt x="215" y="69"/>
                    </a:lnTo>
                    <a:lnTo>
                      <a:pt x="221" y="90"/>
                    </a:lnTo>
                    <a:lnTo>
                      <a:pt x="223" y="112"/>
                    </a:lnTo>
                    <a:lnTo>
                      <a:pt x="221" y="135"/>
                    </a:lnTo>
                    <a:lnTo>
                      <a:pt x="214" y="156"/>
                    </a:lnTo>
                    <a:lnTo>
                      <a:pt x="205" y="175"/>
                    </a:lnTo>
                    <a:lnTo>
                      <a:pt x="191" y="192"/>
                    </a:lnTo>
                    <a:lnTo>
                      <a:pt x="174" y="205"/>
                    </a:lnTo>
                    <a:lnTo>
                      <a:pt x="155" y="216"/>
                    </a:lnTo>
                    <a:lnTo>
                      <a:pt x="135" y="223"/>
                    </a:lnTo>
                    <a:lnTo>
                      <a:pt x="112" y="225"/>
                    </a:lnTo>
                    <a:lnTo>
                      <a:pt x="100" y="225"/>
                    </a:lnTo>
                    <a:lnTo>
                      <a:pt x="90" y="223"/>
                    </a:lnTo>
                    <a:lnTo>
                      <a:pt x="79" y="220"/>
                    </a:lnTo>
                    <a:lnTo>
                      <a:pt x="69" y="217"/>
                    </a:lnTo>
                    <a:lnTo>
                      <a:pt x="59" y="212"/>
                    </a:lnTo>
                    <a:lnTo>
                      <a:pt x="49" y="206"/>
                    </a:lnTo>
                    <a:lnTo>
                      <a:pt x="40" y="200"/>
                    </a:lnTo>
                    <a:lnTo>
                      <a:pt x="32" y="192"/>
                    </a:lnTo>
                    <a:lnTo>
                      <a:pt x="18" y="174"/>
                    </a:lnTo>
                    <a:lnTo>
                      <a:pt x="8" y="155"/>
                    </a:lnTo>
                    <a:lnTo>
                      <a:pt x="2" y="13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AF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97" name="Freeform 500"/>
              <p:cNvSpPr>
                <a:spLocks/>
              </p:cNvSpPr>
              <p:nvPr/>
            </p:nvSpPr>
            <p:spPr bwMode="auto">
              <a:xfrm>
                <a:off x="4074" y="3429"/>
                <a:ext cx="81" cy="87"/>
              </a:xfrm>
              <a:custGeom>
                <a:avLst/>
                <a:gdLst>
                  <a:gd name="T0" fmla="*/ 0 w 163"/>
                  <a:gd name="T1" fmla="*/ 0 h 174"/>
                  <a:gd name="T2" fmla="*/ 0 w 163"/>
                  <a:gd name="T3" fmla="*/ 1 h 174"/>
                  <a:gd name="T4" fmla="*/ 0 w 163"/>
                  <a:gd name="T5" fmla="*/ 1 h 174"/>
                  <a:gd name="T6" fmla="*/ 0 w 163"/>
                  <a:gd name="T7" fmla="*/ 0 h 174"/>
                  <a:gd name="T8" fmla="*/ 0 w 163"/>
                  <a:gd name="T9" fmla="*/ 0 h 1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3"/>
                  <a:gd name="T16" fmla="*/ 0 h 174"/>
                  <a:gd name="T17" fmla="*/ 163 w 163"/>
                  <a:gd name="T18" fmla="*/ 174 h 1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3" h="174">
                    <a:moveTo>
                      <a:pt x="105" y="0"/>
                    </a:moveTo>
                    <a:lnTo>
                      <a:pt x="0" y="174"/>
                    </a:lnTo>
                    <a:lnTo>
                      <a:pt x="163" y="174"/>
                    </a:lnTo>
                    <a:lnTo>
                      <a:pt x="163" y="0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98" name="Rectangle 501"/>
              <p:cNvSpPr>
                <a:spLocks noChangeArrowheads="1"/>
              </p:cNvSpPr>
              <p:nvPr/>
            </p:nvSpPr>
            <p:spPr bwMode="auto">
              <a:xfrm>
                <a:off x="4182" y="3429"/>
                <a:ext cx="90" cy="1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99" name="Rectangle 502"/>
              <p:cNvSpPr>
                <a:spLocks noChangeArrowheads="1"/>
              </p:cNvSpPr>
              <p:nvPr/>
            </p:nvSpPr>
            <p:spPr bwMode="auto">
              <a:xfrm>
                <a:off x="3898" y="3594"/>
                <a:ext cx="146" cy="7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00" name="Freeform 503"/>
              <p:cNvSpPr>
                <a:spLocks/>
              </p:cNvSpPr>
              <p:nvPr/>
            </p:nvSpPr>
            <p:spPr bwMode="auto">
              <a:xfrm>
                <a:off x="3926" y="3615"/>
                <a:ext cx="31" cy="31"/>
              </a:xfrm>
              <a:custGeom>
                <a:avLst/>
                <a:gdLst>
                  <a:gd name="T0" fmla="*/ 1 w 62"/>
                  <a:gd name="T1" fmla="*/ 1 h 62"/>
                  <a:gd name="T2" fmla="*/ 1 w 62"/>
                  <a:gd name="T3" fmla="*/ 1 h 62"/>
                  <a:gd name="T4" fmla="*/ 1 w 62"/>
                  <a:gd name="T5" fmla="*/ 1 h 62"/>
                  <a:gd name="T6" fmla="*/ 1 w 62"/>
                  <a:gd name="T7" fmla="*/ 1 h 62"/>
                  <a:gd name="T8" fmla="*/ 1 w 62"/>
                  <a:gd name="T9" fmla="*/ 1 h 62"/>
                  <a:gd name="T10" fmla="*/ 1 w 62"/>
                  <a:gd name="T11" fmla="*/ 1 h 62"/>
                  <a:gd name="T12" fmla="*/ 1 w 62"/>
                  <a:gd name="T13" fmla="*/ 1 h 62"/>
                  <a:gd name="T14" fmla="*/ 1 w 62"/>
                  <a:gd name="T15" fmla="*/ 1 h 62"/>
                  <a:gd name="T16" fmla="*/ 1 w 62"/>
                  <a:gd name="T17" fmla="*/ 0 h 62"/>
                  <a:gd name="T18" fmla="*/ 1 w 62"/>
                  <a:gd name="T19" fmla="*/ 1 h 62"/>
                  <a:gd name="T20" fmla="*/ 1 w 62"/>
                  <a:gd name="T21" fmla="*/ 1 h 62"/>
                  <a:gd name="T22" fmla="*/ 1 w 62"/>
                  <a:gd name="T23" fmla="*/ 1 h 62"/>
                  <a:gd name="T24" fmla="*/ 0 w 62"/>
                  <a:gd name="T25" fmla="*/ 1 h 62"/>
                  <a:gd name="T26" fmla="*/ 1 w 62"/>
                  <a:gd name="T27" fmla="*/ 1 h 62"/>
                  <a:gd name="T28" fmla="*/ 1 w 62"/>
                  <a:gd name="T29" fmla="*/ 1 h 62"/>
                  <a:gd name="T30" fmla="*/ 1 w 62"/>
                  <a:gd name="T31" fmla="*/ 1 h 62"/>
                  <a:gd name="T32" fmla="*/ 1 w 62"/>
                  <a:gd name="T33" fmla="*/ 1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62"/>
                  <a:gd name="T53" fmla="*/ 62 w 62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62">
                    <a:moveTo>
                      <a:pt x="31" y="62"/>
                    </a:moveTo>
                    <a:lnTo>
                      <a:pt x="44" y="60"/>
                    </a:lnTo>
                    <a:lnTo>
                      <a:pt x="53" y="53"/>
                    </a:lnTo>
                    <a:lnTo>
                      <a:pt x="60" y="43"/>
                    </a:lnTo>
                    <a:lnTo>
                      <a:pt x="62" y="31"/>
                    </a:lnTo>
                    <a:lnTo>
                      <a:pt x="60" y="19"/>
                    </a:lnTo>
                    <a:lnTo>
                      <a:pt x="53" y="9"/>
                    </a:lnTo>
                    <a:lnTo>
                      <a:pt x="44" y="2"/>
                    </a:lnTo>
                    <a:lnTo>
                      <a:pt x="31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1"/>
                    </a:lnTo>
                    <a:lnTo>
                      <a:pt x="2" y="43"/>
                    </a:lnTo>
                    <a:lnTo>
                      <a:pt x="9" y="53"/>
                    </a:lnTo>
                    <a:lnTo>
                      <a:pt x="18" y="60"/>
                    </a:lnTo>
                    <a:lnTo>
                      <a:pt x="31" y="62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01" name="Freeform 504"/>
              <p:cNvSpPr>
                <a:spLocks/>
              </p:cNvSpPr>
              <p:nvPr/>
            </p:nvSpPr>
            <p:spPr bwMode="auto">
              <a:xfrm>
                <a:off x="3985" y="3615"/>
                <a:ext cx="31" cy="31"/>
              </a:xfrm>
              <a:custGeom>
                <a:avLst/>
                <a:gdLst>
                  <a:gd name="T0" fmla="*/ 1 w 62"/>
                  <a:gd name="T1" fmla="*/ 1 h 62"/>
                  <a:gd name="T2" fmla="*/ 1 w 62"/>
                  <a:gd name="T3" fmla="*/ 1 h 62"/>
                  <a:gd name="T4" fmla="*/ 1 w 62"/>
                  <a:gd name="T5" fmla="*/ 1 h 62"/>
                  <a:gd name="T6" fmla="*/ 1 w 62"/>
                  <a:gd name="T7" fmla="*/ 1 h 62"/>
                  <a:gd name="T8" fmla="*/ 1 w 62"/>
                  <a:gd name="T9" fmla="*/ 1 h 62"/>
                  <a:gd name="T10" fmla="*/ 1 w 62"/>
                  <a:gd name="T11" fmla="*/ 1 h 62"/>
                  <a:gd name="T12" fmla="*/ 1 w 62"/>
                  <a:gd name="T13" fmla="*/ 1 h 62"/>
                  <a:gd name="T14" fmla="*/ 1 w 62"/>
                  <a:gd name="T15" fmla="*/ 1 h 62"/>
                  <a:gd name="T16" fmla="*/ 1 w 62"/>
                  <a:gd name="T17" fmla="*/ 0 h 62"/>
                  <a:gd name="T18" fmla="*/ 1 w 62"/>
                  <a:gd name="T19" fmla="*/ 1 h 62"/>
                  <a:gd name="T20" fmla="*/ 1 w 62"/>
                  <a:gd name="T21" fmla="*/ 1 h 62"/>
                  <a:gd name="T22" fmla="*/ 1 w 62"/>
                  <a:gd name="T23" fmla="*/ 1 h 62"/>
                  <a:gd name="T24" fmla="*/ 0 w 62"/>
                  <a:gd name="T25" fmla="*/ 1 h 62"/>
                  <a:gd name="T26" fmla="*/ 1 w 62"/>
                  <a:gd name="T27" fmla="*/ 1 h 62"/>
                  <a:gd name="T28" fmla="*/ 1 w 62"/>
                  <a:gd name="T29" fmla="*/ 1 h 62"/>
                  <a:gd name="T30" fmla="*/ 1 w 62"/>
                  <a:gd name="T31" fmla="*/ 1 h 62"/>
                  <a:gd name="T32" fmla="*/ 1 w 62"/>
                  <a:gd name="T33" fmla="*/ 1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62"/>
                  <a:gd name="T53" fmla="*/ 62 w 62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62">
                    <a:moveTo>
                      <a:pt x="31" y="62"/>
                    </a:moveTo>
                    <a:lnTo>
                      <a:pt x="44" y="60"/>
                    </a:lnTo>
                    <a:lnTo>
                      <a:pt x="53" y="53"/>
                    </a:lnTo>
                    <a:lnTo>
                      <a:pt x="60" y="43"/>
                    </a:lnTo>
                    <a:lnTo>
                      <a:pt x="62" y="31"/>
                    </a:lnTo>
                    <a:lnTo>
                      <a:pt x="60" y="19"/>
                    </a:lnTo>
                    <a:lnTo>
                      <a:pt x="53" y="9"/>
                    </a:lnTo>
                    <a:lnTo>
                      <a:pt x="44" y="2"/>
                    </a:lnTo>
                    <a:lnTo>
                      <a:pt x="31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1"/>
                    </a:lnTo>
                    <a:lnTo>
                      <a:pt x="2" y="43"/>
                    </a:lnTo>
                    <a:lnTo>
                      <a:pt x="9" y="53"/>
                    </a:lnTo>
                    <a:lnTo>
                      <a:pt x="19" y="60"/>
                    </a:lnTo>
                    <a:lnTo>
                      <a:pt x="31" y="62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15" name="Group 511"/>
            <p:cNvGrpSpPr>
              <a:grpSpLocks noChangeAspect="1"/>
            </p:cNvGrpSpPr>
            <p:nvPr/>
          </p:nvGrpSpPr>
          <p:grpSpPr bwMode="auto">
            <a:xfrm>
              <a:off x="6663683" y="1877335"/>
              <a:ext cx="500060" cy="305726"/>
              <a:chOff x="115" y="4700"/>
              <a:chExt cx="1012" cy="620"/>
            </a:xfrm>
          </p:grpSpPr>
          <p:sp>
            <p:nvSpPr>
              <p:cNvPr id="663" name="Freeform 517"/>
              <p:cNvSpPr>
                <a:spLocks/>
              </p:cNvSpPr>
              <p:nvPr/>
            </p:nvSpPr>
            <p:spPr bwMode="auto">
              <a:xfrm>
                <a:off x="801" y="4872"/>
                <a:ext cx="46" cy="83"/>
              </a:xfrm>
              <a:custGeom>
                <a:avLst/>
                <a:gdLst>
                  <a:gd name="T0" fmla="*/ 1 w 92"/>
                  <a:gd name="T1" fmla="*/ 1 h 166"/>
                  <a:gd name="T2" fmla="*/ 1 w 92"/>
                  <a:gd name="T3" fmla="*/ 1 h 166"/>
                  <a:gd name="T4" fmla="*/ 1 w 92"/>
                  <a:gd name="T5" fmla="*/ 1 h 166"/>
                  <a:gd name="T6" fmla="*/ 1 w 92"/>
                  <a:gd name="T7" fmla="*/ 1 h 166"/>
                  <a:gd name="T8" fmla="*/ 1 w 92"/>
                  <a:gd name="T9" fmla="*/ 1 h 166"/>
                  <a:gd name="T10" fmla="*/ 1 w 92"/>
                  <a:gd name="T11" fmla="*/ 1 h 166"/>
                  <a:gd name="T12" fmla="*/ 1 w 92"/>
                  <a:gd name="T13" fmla="*/ 1 h 166"/>
                  <a:gd name="T14" fmla="*/ 1 w 92"/>
                  <a:gd name="T15" fmla="*/ 1 h 166"/>
                  <a:gd name="T16" fmla="*/ 1 w 92"/>
                  <a:gd name="T17" fmla="*/ 1 h 166"/>
                  <a:gd name="T18" fmla="*/ 1 w 92"/>
                  <a:gd name="T19" fmla="*/ 1 h 166"/>
                  <a:gd name="T20" fmla="*/ 1 w 92"/>
                  <a:gd name="T21" fmla="*/ 1 h 166"/>
                  <a:gd name="T22" fmla="*/ 1 w 92"/>
                  <a:gd name="T23" fmla="*/ 1 h 166"/>
                  <a:gd name="T24" fmla="*/ 1 w 92"/>
                  <a:gd name="T25" fmla="*/ 1 h 166"/>
                  <a:gd name="T26" fmla="*/ 1 w 92"/>
                  <a:gd name="T27" fmla="*/ 1 h 166"/>
                  <a:gd name="T28" fmla="*/ 1 w 92"/>
                  <a:gd name="T29" fmla="*/ 1 h 166"/>
                  <a:gd name="T30" fmla="*/ 1 w 92"/>
                  <a:gd name="T31" fmla="*/ 1 h 166"/>
                  <a:gd name="T32" fmla="*/ 1 w 92"/>
                  <a:gd name="T33" fmla="*/ 1 h 166"/>
                  <a:gd name="T34" fmla="*/ 1 w 92"/>
                  <a:gd name="T35" fmla="*/ 1 h 166"/>
                  <a:gd name="T36" fmla="*/ 1 w 92"/>
                  <a:gd name="T37" fmla="*/ 1 h 166"/>
                  <a:gd name="T38" fmla="*/ 1 w 92"/>
                  <a:gd name="T39" fmla="*/ 1 h 166"/>
                  <a:gd name="T40" fmla="*/ 0 w 92"/>
                  <a:gd name="T41" fmla="*/ 1 h 166"/>
                  <a:gd name="T42" fmla="*/ 1 w 92"/>
                  <a:gd name="T43" fmla="*/ 1 h 166"/>
                  <a:gd name="T44" fmla="*/ 1 w 92"/>
                  <a:gd name="T45" fmla="*/ 1 h 166"/>
                  <a:gd name="T46" fmla="*/ 1 w 92"/>
                  <a:gd name="T47" fmla="*/ 1 h 166"/>
                  <a:gd name="T48" fmla="*/ 1 w 92"/>
                  <a:gd name="T49" fmla="*/ 1 h 166"/>
                  <a:gd name="T50" fmla="*/ 1 w 92"/>
                  <a:gd name="T51" fmla="*/ 1 h 166"/>
                  <a:gd name="T52" fmla="*/ 1 w 92"/>
                  <a:gd name="T53" fmla="*/ 1 h 166"/>
                  <a:gd name="T54" fmla="*/ 1 w 92"/>
                  <a:gd name="T55" fmla="*/ 1 h 166"/>
                  <a:gd name="T56" fmla="*/ 1 w 92"/>
                  <a:gd name="T57" fmla="*/ 1 h 166"/>
                  <a:gd name="T58" fmla="*/ 1 w 92"/>
                  <a:gd name="T59" fmla="*/ 1 h 166"/>
                  <a:gd name="T60" fmla="*/ 1 w 92"/>
                  <a:gd name="T61" fmla="*/ 1 h 166"/>
                  <a:gd name="T62" fmla="*/ 1 w 92"/>
                  <a:gd name="T63" fmla="*/ 1 h 166"/>
                  <a:gd name="T64" fmla="*/ 1 w 92"/>
                  <a:gd name="T65" fmla="*/ 1 h 166"/>
                  <a:gd name="T66" fmla="*/ 1 w 92"/>
                  <a:gd name="T67" fmla="*/ 1 h 166"/>
                  <a:gd name="T68" fmla="*/ 1 w 92"/>
                  <a:gd name="T69" fmla="*/ 1 h 166"/>
                  <a:gd name="T70" fmla="*/ 1 w 92"/>
                  <a:gd name="T71" fmla="*/ 1 h 166"/>
                  <a:gd name="T72" fmla="*/ 1 w 92"/>
                  <a:gd name="T73" fmla="*/ 1 h 166"/>
                  <a:gd name="T74" fmla="*/ 1 w 92"/>
                  <a:gd name="T75" fmla="*/ 1 h 166"/>
                  <a:gd name="T76" fmla="*/ 1 w 92"/>
                  <a:gd name="T77" fmla="*/ 1 h 166"/>
                  <a:gd name="T78" fmla="*/ 1 w 92"/>
                  <a:gd name="T79" fmla="*/ 1 h 166"/>
                  <a:gd name="T80" fmla="*/ 1 w 92"/>
                  <a:gd name="T81" fmla="*/ 1 h 166"/>
                  <a:gd name="T82" fmla="*/ 1 w 92"/>
                  <a:gd name="T83" fmla="*/ 1 h 166"/>
                  <a:gd name="T84" fmla="*/ 1 w 92"/>
                  <a:gd name="T85" fmla="*/ 1 h 166"/>
                  <a:gd name="T86" fmla="*/ 1 w 92"/>
                  <a:gd name="T87" fmla="*/ 1 h 166"/>
                  <a:gd name="T88" fmla="*/ 1 w 92"/>
                  <a:gd name="T89" fmla="*/ 1 h 166"/>
                  <a:gd name="T90" fmla="*/ 1 w 92"/>
                  <a:gd name="T91" fmla="*/ 1 h 166"/>
                  <a:gd name="T92" fmla="*/ 1 w 92"/>
                  <a:gd name="T93" fmla="*/ 1 h 166"/>
                  <a:gd name="T94" fmla="*/ 1 w 92"/>
                  <a:gd name="T95" fmla="*/ 1 h 166"/>
                  <a:gd name="T96" fmla="*/ 1 w 92"/>
                  <a:gd name="T97" fmla="*/ 1 h 166"/>
                  <a:gd name="T98" fmla="*/ 1 w 92"/>
                  <a:gd name="T99" fmla="*/ 1 h 166"/>
                  <a:gd name="T100" fmla="*/ 1 w 92"/>
                  <a:gd name="T101" fmla="*/ 1 h 166"/>
                  <a:gd name="T102" fmla="*/ 1 w 92"/>
                  <a:gd name="T103" fmla="*/ 1 h 166"/>
                  <a:gd name="T104" fmla="*/ 1 w 92"/>
                  <a:gd name="T105" fmla="*/ 1 h 166"/>
                  <a:gd name="T106" fmla="*/ 1 w 92"/>
                  <a:gd name="T107" fmla="*/ 1 h 166"/>
                  <a:gd name="T108" fmla="*/ 1 w 92"/>
                  <a:gd name="T109" fmla="*/ 1 h 166"/>
                  <a:gd name="T110" fmla="*/ 1 w 92"/>
                  <a:gd name="T111" fmla="*/ 1 h 166"/>
                  <a:gd name="T112" fmla="*/ 1 w 92"/>
                  <a:gd name="T113" fmla="*/ 0 h 166"/>
                  <a:gd name="T114" fmla="*/ 1 w 92"/>
                  <a:gd name="T115" fmla="*/ 1 h 166"/>
                  <a:gd name="T116" fmla="*/ 1 w 92"/>
                  <a:gd name="T117" fmla="*/ 1 h 16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2"/>
                  <a:gd name="T178" fmla="*/ 0 h 166"/>
                  <a:gd name="T179" fmla="*/ 92 w 92"/>
                  <a:gd name="T180" fmla="*/ 166 h 16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2" h="166">
                    <a:moveTo>
                      <a:pt x="46" y="75"/>
                    </a:moveTo>
                    <a:lnTo>
                      <a:pt x="47" y="78"/>
                    </a:lnTo>
                    <a:lnTo>
                      <a:pt x="50" y="91"/>
                    </a:lnTo>
                    <a:lnTo>
                      <a:pt x="53" y="105"/>
                    </a:lnTo>
                    <a:lnTo>
                      <a:pt x="53" y="116"/>
                    </a:lnTo>
                    <a:lnTo>
                      <a:pt x="49" y="124"/>
                    </a:lnTo>
                    <a:lnTo>
                      <a:pt x="49" y="125"/>
                    </a:lnTo>
                    <a:lnTo>
                      <a:pt x="48" y="125"/>
                    </a:lnTo>
                    <a:lnTo>
                      <a:pt x="46" y="127"/>
                    </a:lnTo>
                    <a:lnTo>
                      <a:pt x="44" y="127"/>
                    </a:lnTo>
                    <a:lnTo>
                      <a:pt x="42" y="123"/>
                    </a:lnTo>
                    <a:lnTo>
                      <a:pt x="41" y="119"/>
                    </a:lnTo>
                    <a:lnTo>
                      <a:pt x="40" y="113"/>
                    </a:lnTo>
                    <a:lnTo>
                      <a:pt x="40" y="106"/>
                    </a:lnTo>
                    <a:lnTo>
                      <a:pt x="40" y="99"/>
                    </a:lnTo>
                    <a:lnTo>
                      <a:pt x="41" y="91"/>
                    </a:lnTo>
                    <a:lnTo>
                      <a:pt x="41" y="84"/>
                    </a:lnTo>
                    <a:lnTo>
                      <a:pt x="42" y="76"/>
                    </a:lnTo>
                    <a:lnTo>
                      <a:pt x="44" y="74"/>
                    </a:lnTo>
                    <a:lnTo>
                      <a:pt x="38" y="2"/>
                    </a:lnTo>
                    <a:lnTo>
                      <a:pt x="0" y="4"/>
                    </a:lnTo>
                    <a:lnTo>
                      <a:pt x="1" y="30"/>
                    </a:lnTo>
                    <a:lnTo>
                      <a:pt x="3" y="51"/>
                    </a:lnTo>
                    <a:lnTo>
                      <a:pt x="4" y="66"/>
                    </a:lnTo>
                    <a:lnTo>
                      <a:pt x="4" y="71"/>
                    </a:lnTo>
                    <a:lnTo>
                      <a:pt x="3" y="77"/>
                    </a:lnTo>
                    <a:lnTo>
                      <a:pt x="2" y="85"/>
                    </a:lnTo>
                    <a:lnTo>
                      <a:pt x="1" y="94"/>
                    </a:lnTo>
                    <a:lnTo>
                      <a:pt x="1" y="105"/>
                    </a:lnTo>
                    <a:lnTo>
                      <a:pt x="1" y="117"/>
                    </a:lnTo>
                    <a:lnTo>
                      <a:pt x="3" y="129"/>
                    </a:lnTo>
                    <a:lnTo>
                      <a:pt x="7" y="140"/>
                    </a:lnTo>
                    <a:lnTo>
                      <a:pt x="12" y="151"/>
                    </a:lnTo>
                    <a:lnTo>
                      <a:pt x="19" y="157"/>
                    </a:lnTo>
                    <a:lnTo>
                      <a:pt x="26" y="161"/>
                    </a:lnTo>
                    <a:lnTo>
                      <a:pt x="34" y="165"/>
                    </a:lnTo>
                    <a:lnTo>
                      <a:pt x="42" y="166"/>
                    </a:lnTo>
                    <a:lnTo>
                      <a:pt x="49" y="166"/>
                    </a:lnTo>
                    <a:lnTo>
                      <a:pt x="56" y="163"/>
                    </a:lnTo>
                    <a:lnTo>
                      <a:pt x="62" y="162"/>
                    </a:lnTo>
                    <a:lnTo>
                      <a:pt x="68" y="160"/>
                    </a:lnTo>
                    <a:lnTo>
                      <a:pt x="71" y="157"/>
                    </a:lnTo>
                    <a:lnTo>
                      <a:pt x="76" y="153"/>
                    </a:lnTo>
                    <a:lnTo>
                      <a:pt x="79" y="151"/>
                    </a:lnTo>
                    <a:lnTo>
                      <a:pt x="82" y="147"/>
                    </a:lnTo>
                    <a:lnTo>
                      <a:pt x="86" y="139"/>
                    </a:lnTo>
                    <a:lnTo>
                      <a:pt x="90" y="130"/>
                    </a:lnTo>
                    <a:lnTo>
                      <a:pt x="92" y="120"/>
                    </a:lnTo>
                    <a:lnTo>
                      <a:pt x="92" y="109"/>
                    </a:lnTo>
                    <a:lnTo>
                      <a:pt x="91" y="97"/>
                    </a:lnTo>
                    <a:lnTo>
                      <a:pt x="90" y="85"/>
                    </a:lnTo>
                    <a:lnTo>
                      <a:pt x="87" y="76"/>
                    </a:lnTo>
                    <a:lnTo>
                      <a:pt x="85" y="69"/>
                    </a:lnTo>
                    <a:lnTo>
                      <a:pt x="85" y="62"/>
                    </a:lnTo>
                    <a:lnTo>
                      <a:pt x="86" y="48"/>
                    </a:lnTo>
                    <a:lnTo>
                      <a:pt x="86" y="26"/>
                    </a:lnTo>
                    <a:lnTo>
                      <a:pt x="87" y="0"/>
                    </a:lnTo>
                    <a:lnTo>
                      <a:pt x="48" y="2"/>
                    </a:lnTo>
                    <a:lnTo>
                      <a:pt x="46" y="75"/>
                    </a:lnTo>
                    <a:close/>
                  </a:path>
                </a:pathLst>
              </a:custGeom>
              <a:solidFill>
                <a:srgbClr val="66C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64" name="Freeform 518"/>
              <p:cNvSpPr>
                <a:spLocks/>
              </p:cNvSpPr>
              <p:nvPr/>
            </p:nvSpPr>
            <p:spPr bwMode="auto">
              <a:xfrm>
                <a:off x="150" y="4772"/>
                <a:ext cx="942" cy="436"/>
              </a:xfrm>
              <a:custGeom>
                <a:avLst/>
                <a:gdLst>
                  <a:gd name="T0" fmla="*/ 1 w 1884"/>
                  <a:gd name="T1" fmla="*/ 0 h 872"/>
                  <a:gd name="T2" fmla="*/ 1 w 1884"/>
                  <a:gd name="T3" fmla="*/ 1 h 872"/>
                  <a:gd name="T4" fmla="*/ 1 w 1884"/>
                  <a:gd name="T5" fmla="*/ 1 h 872"/>
                  <a:gd name="T6" fmla="*/ 1 w 1884"/>
                  <a:gd name="T7" fmla="*/ 1 h 872"/>
                  <a:gd name="T8" fmla="*/ 1 w 1884"/>
                  <a:gd name="T9" fmla="*/ 1 h 872"/>
                  <a:gd name="T10" fmla="*/ 1 w 1884"/>
                  <a:gd name="T11" fmla="*/ 1 h 872"/>
                  <a:gd name="T12" fmla="*/ 1 w 1884"/>
                  <a:gd name="T13" fmla="*/ 1 h 872"/>
                  <a:gd name="T14" fmla="*/ 1 w 1884"/>
                  <a:gd name="T15" fmla="*/ 1 h 872"/>
                  <a:gd name="T16" fmla="*/ 1 w 1884"/>
                  <a:gd name="T17" fmla="*/ 1 h 872"/>
                  <a:gd name="T18" fmla="*/ 1 w 1884"/>
                  <a:gd name="T19" fmla="*/ 1 h 872"/>
                  <a:gd name="T20" fmla="*/ 1 w 1884"/>
                  <a:gd name="T21" fmla="*/ 1 h 872"/>
                  <a:gd name="T22" fmla="*/ 1 w 1884"/>
                  <a:gd name="T23" fmla="*/ 1 h 872"/>
                  <a:gd name="T24" fmla="*/ 1 w 1884"/>
                  <a:gd name="T25" fmla="*/ 1 h 872"/>
                  <a:gd name="T26" fmla="*/ 1 w 1884"/>
                  <a:gd name="T27" fmla="*/ 1 h 872"/>
                  <a:gd name="T28" fmla="*/ 1 w 1884"/>
                  <a:gd name="T29" fmla="*/ 1 h 872"/>
                  <a:gd name="T30" fmla="*/ 1 w 1884"/>
                  <a:gd name="T31" fmla="*/ 1 h 872"/>
                  <a:gd name="T32" fmla="*/ 1 w 1884"/>
                  <a:gd name="T33" fmla="*/ 1 h 872"/>
                  <a:gd name="T34" fmla="*/ 1 w 1884"/>
                  <a:gd name="T35" fmla="*/ 1 h 872"/>
                  <a:gd name="T36" fmla="*/ 1 w 1884"/>
                  <a:gd name="T37" fmla="*/ 1 h 872"/>
                  <a:gd name="T38" fmla="*/ 1 w 1884"/>
                  <a:gd name="T39" fmla="*/ 1 h 872"/>
                  <a:gd name="T40" fmla="*/ 1 w 1884"/>
                  <a:gd name="T41" fmla="*/ 1 h 872"/>
                  <a:gd name="T42" fmla="*/ 1 w 1884"/>
                  <a:gd name="T43" fmla="*/ 1 h 872"/>
                  <a:gd name="T44" fmla="*/ 1 w 1884"/>
                  <a:gd name="T45" fmla="*/ 1 h 872"/>
                  <a:gd name="T46" fmla="*/ 1 w 1884"/>
                  <a:gd name="T47" fmla="*/ 1 h 872"/>
                  <a:gd name="T48" fmla="*/ 1 w 1884"/>
                  <a:gd name="T49" fmla="*/ 1 h 872"/>
                  <a:gd name="T50" fmla="*/ 1 w 1884"/>
                  <a:gd name="T51" fmla="*/ 1 h 872"/>
                  <a:gd name="T52" fmla="*/ 1 w 1884"/>
                  <a:gd name="T53" fmla="*/ 1 h 872"/>
                  <a:gd name="T54" fmla="*/ 1 w 1884"/>
                  <a:gd name="T55" fmla="*/ 1 h 872"/>
                  <a:gd name="T56" fmla="*/ 1 w 1884"/>
                  <a:gd name="T57" fmla="*/ 1 h 872"/>
                  <a:gd name="T58" fmla="*/ 1 w 1884"/>
                  <a:gd name="T59" fmla="*/ 1 h 872"/>
                  <a:gd name="T60" fmla="*/ 1 w 1884"/>
                  <a:gd name="T61" fmla="*/ 1 h 872"/>
                  <a:gd name="T62" fmla="*/ 1 w 1884"/>
                  <a:gd name="T63" fmla="*/ 1 h 872"/>
                  <a:gd name="T64" fmla="*/ 1 w 1884"/>
                  <a:gd name="T65" fmla="*/ 1 h 872"/>
                  <a:gd name="T66" fmla="*/ 1 w 1884"/>
                  <a:gd name="T67" fmla="*/ 1 h 872"/>
                  <a:gd name="T68" fmla="*/ 1 w 1884"/>
                  <a:gd name="T69" fmla="*/ 1 h 872"/>
                  <a:gd name="T70" fmla="*/ 1 w 1884"/>
                  <a:gd name="T71" fmla="*/ 1 h 872"/>
                  <a:gd name="T72" fmla="*/ 1 w 1884"/>
                  <a:gd name="T73" fmla="*/ 1 h 872"/>
                  <a:gd name="T74" fmla="*/ 1 w 1884"/>
                  <a:gd name="T75" fmla="*/ 1 h 872"/>
                  <a:gd name="T76" fmla="*/ 1 w 1884"/>
                  <a:gd name="T77" fmla="*/ 1 h 872"/>
                  <a:gd name="T78" fmla="*/ 1 w 1884"/>
                  <a:gd name="T79" fmla="*/ 1 h 872"/>
                  <a:gd name="T80" fmla="*/ 1 w 1884"/>
                  <a:gd name="T81" fmla="*/ 1 h 872"/>
                  <a:gd name="T82" fmla="*/ 1 w 1884"/>
                  <a:gd name="T83" fmla="*/ 1 h 87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884"/>
                  <a:gd name="T127" fmla="*/ 0 h 872"/>
                  <a:gd name="T128" fmla="*/ 1884 w 1884"/>
                  <a:gd name="T129" fmla="*/ 872 h 87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884" h="872">
                    <a:moveTo>
                      <a:pt x="701" y="12"/>
                    </a:moveTo>
                    <a:lnTo>
                      <a:pt x="610" y="0"/>
                    </a:lnTo>
                    <a:lnTo>
                      <a:pt x="455" y="8"/>
                    </a:lnTo>
                    <a:lnTo>
                      <a:pt x="172" y="406"/>
                    </a:lnTo>
                    <a:lnTo>
                      <a:pt x="0" y="573"/>
                    </a:lnTo>
                    <a:lnTo>
                      <a:pt x="12" y="872"/>
                    </a:lnTo>
                    <a:lnTo>
                      <a:pt x="205" y="872"/>
                    </a:lnTo>
                    <a:lnTo>
                      <a:pt x="205" y="870"/>
                    </a:lnTo>
                    <a:lnTo>
                      <a:pt x="207" y="866"/>
                    </a:lnTo>
                    <a:lnTo>
                      <a:pt x="209" y="856"/>
                    </a:lnTo>
                    <a:lnTo>
                      <a:pt x="213" y="846"/>
                    </a:lnTo>
                    <a:lnTo>
                      <a:pt x="219" y="833"/>
                    </a:lnTo>
                    <a:lnTo>
                      <a:pt x="225" y="818"/>
                    </a:lnTo>
                    <a:lnTo>
                      <a:pt x="234" y="803"/>
                    </a:lnTo>
                    <a:lnTo>
                      <a:pt x="244" y="788"/>
                    </a:lnTo>
                    <a:lnTo>
                      <a:pt x="257" y="773"/>
                    </a:lnTo>
                    <a:lnTo>
                      <a:pt x="272" y="758"/>
                    </a:lnTo>
                    <a:lnTo>
                      <a:pt x="288" y="745"/>
                    </a:lnTo>
                    <a:lnTo>
                      <a:pt x="307" y="733"/>
                    </a:lnTo>
                    <a:lnTo>
                      <a:pt x="328" y="724"/>
                    </a:lnTo>
                    <a:lnTo>
                      <a:pt x="352" y="718"/>
                    </a:lnTo>
                    <a:lnTo>
                      <a:pt x="380" y="715"/>
                    </a:lnTo>
                    <a:lnTo>
                      <a:pt x="410" y="716"/>
                    </a:lnTo>
                    <a:lnTo>
                      <a:pt x="440" y="720"/>
                    </a:lnTo>
                    <a:lnTo>
                      <a:pt x="466" y="727"/>
                    </a:lnTo>
                    <a:lnTo>
                      <a:pt x="489" y="735"/>
                    </a:lnTo>
                    <a:lnTo>
                      <a:pt x="510" y="746"/>
                    </a:lnTo>
                    <a:lnTo>
                      <a:pt x="529" y="757"/>
                    </a:lnTo>
                    <a:lnTo>
                      <a:pt x="544" y="769"/>
                    </a:lnTo>
                    <a:lnTo>
                      <a:pt x="556" y="781"/>
                    </a:lnTo>
                    <a:lnTo>
                      <a:pt x="568" y="794"/>
                    </a:lnTo>
                    <a:lnTo>
                      <a:pt x="576" y="807"/>
                    </a:lnTo>
                    <a:lnTo>
                      <a:pt x="584" y="818"/>
                    </a:lnTo>
                    <a:lnTo>
                      <a:pt x="588" y="830"/>
                    </a:lnTo>
                    <a:lnTo>
                      <a:pt x="593" y="840"/>
                    </a:lnTo>
                    <a:lnTo>
                      <a:pt x="595" y="848"/>
                    </a:lnTo>
                    <a:lnTo>
                      <a:pt x="598" y="854"/>
                    </a:lnTo>
                    <a:lnTo>
                      <a:pt x="599" y="859"/>
                    </a:lnTo>
                    <a:lnTo>
                      <a:pt x="599" y="860"/>
                    </a:lnTo>
                    <a:lnTo>
                      <a:pt x="1303" y="864"/>
                    </a:lnTo>
                    <a:lnTo>
                      <a:pt x="1303" y="862"/>
                    </a:lnTo>
                    <a:lnTo>
                      <a:pt x="1305" y="858"/>
                    </a:lnTo>
                    <a:lnTo>
                      <a:pt x="1308" y="849"/>
                    </a:lnTo>
                    <a:lnTo>
                      <a:pt x="1312" y="839"/>
                    </a:lnTo>
                    <a:lnTo>
                      <a:pt x="1317" y="826"/>
                    </a:lnTo>
                    <a:lnTo>
                      <a:pt x="1325" y="813"/>
                    </a:lnTo>
                    <a:lnTo>
                      <a:pt x="1333" y="798"/>
                    </a:lnTo>
                    <a:lnTo>
                      <a:pt x="1343" y="783"/>
                    </a:lnTo>
                    <a:lnTo>
                      <a:pt x="1356" y="768"/>
                    </a:lnTo>
                    <a:lnTo>
                      <a:pt x="1371" y="754"/>
                    </a:lnTo>
                    <a:lnTo>
                      <a:pt x="1387" y="740"/>
                    </a:lnTo>
                    <a:lnTo>
                      <a:pt x="1407" y="728"/>
                    </a:lnTo>
                    <a:lnTo>
                      <a:pt x="1427" y="719"/>
                    </a:lnTo>
                    <a:lnTo>
                      <a:pt x="1452" y="712"/>
                    </a:lnTo>
                    <a:lnTo>
                      <a:pt x="1478" y="708"/>
                    </a:lnTo>
                    <a:lnTo>
                      <a:pt x="1508" y="708"/>
                    </a:lnTo>
                    <a:lnTo>
                      <a:pt x="1537" y="711"/>
                    </a:lnTo>
                    <a:lnTo>
                      <a:pt x="1563" y="716"/>
                    </a:lnTo>
                    <a:lnTo>
                      <a:pt x="1585" y="724"/>
                    </a:lnTo>
                    <a:lnTo>
                      <a:pt x="1606" y="733"/>
                    </a:lnTo>
                    <a:lnTo>
                      <a:pt x="1623" y="745"/>
                    </a:lnTo>
                    <a:lnTo>
                      <a:pt x="1638" y="757"/>
                    </a:lnTo>
                    <a:lnTo>
                      <a:pt x="1651" y="770"/>
                    </a:lnTo>
                    <a:lnTo>
                      <a:pt x="1661" y="783"/>
                    </a:lnTo>
                    <a:lnTo>
                      <a:pt x="1671" y="795"/>
                    </a:lnTo>
                    <a:lnTo>
                      <a:pt x="1677" y="808"/>
                    </a:lnTo>
                    <a:lnTo>
                      <a:pt x="1682" y="820"/>
                    </a:lnTo>
                    <a:lnTo>
                      <a:pt x="1687" y="830"/>
                    </a:lnTo>
                    <a:lnTo>
                      <a:pt x="1689" y="839"/>
                    </a:lnTo>
                    <a:lnTo>
                      <a:pt x="1691" y="846"/>
                    </a:lnTo>
                    <a:lnTo>
                      <a:pt x="1692" y="851"/>
                    </a:lnTo>
                    <a:lnTo>
                      <a:pt x="1692" y="852"/>
                    </a:lnTo>
                    <a:lnTo>
                      <a:pt x="1871" y="847"/>
                    </a:lnTo>
                    <a:lnTo>
                      <a:pt x="1872" y="844"/>
                    </a:lnTo>
                    <a:lnTo>
                      <a:pt x="1876" y="833"/>
                    </a:lnTo>
                    <a:lnTo>
                      <a:pt x="1880" y="818"/>
                    </a:lnTo>
                    <a:lnTo>
                      <a:pt x="1884" y="800"/>
                    </a:lnTo>
                    <a:lnTo>
                      <a:pt x="1884" y="780"/>
                    </a:lnTo>
                    <a:lnTo>
                      <a:pt x="1880" y="760"/>
                    </a:lnTo>
                    <a:lnTo>
                      <a:pt x="1872" y="741"/>
                    </a:lnTo>
                    <a:lnTo>
                      <a:pt x="1856" y="725"/>
                    </a:lnTo>
                    <a:lnTo>
                      <a:pt x="1848" y="98"/>
                    </a:lnTo>
                    <a:lnTo>
                      <a:pt x="1787" y="8"/>
                    </a:lnTo>
                    <a:lnTo>
                      <a:pt x="701" y="12"/>
                    </a:lnTo>
                    <a:close/>
                  </a:path>
                </a:pathLst>
              </a:custGeom>
              <a:solidFill>
                <a:srgbClr val="E2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65" name="Freeform 519"/>
              <p:cNvSpPr>
                <a:spLocks/>
              </p:cNvSpPr>
              <p:nvPr/>
            </p:nvSpPr>
            <p:spPr bwMode="auto">
              <a:xfrm>
                <a:off x="476" y="4778"/>
                <a:ext cx="489" cy="426"/>
              </a:xfrm>
              <a:custGeom>
                <a:avLst/>
                <a:gdLst>
                  <a:gd name="T0" fmla="*/ 0 w 978"/>
                  <a:gd name="T1" fmla="*/ 1 h 852"/>
                  <a:gd name="T2" fmla="*/ 1 w 978"/>
                  <a:gd name="T3" fmla="*/ 1 h 852"/>
                  <a:gd name="T4" fmla="*/ 1 w 978"/>
                  <a:gd name="T5" fmla="*/ 1 h 852"/>
                  <a:gd name="T6" fmla="*/ 1 w 978"/>
                  <a:gd name="T7" fmla="*/ 1 h 852"/>
                  <a:gd name="T8" fmla="*/ 1 w 978"/>
                  <a:gd name="T9" fmla="*/ 1 h 852"/>
                  <a:gd name="T10" fmla="*/ 1 w 978"/>
                  <a:gd name="T11" fmla="*/ 1 h 852"/>
                  <a:gd name="T12" fmla="*/ 1 w 978"/>
                  <a:gd name="T13" fmla="*/ 1 h 852"/>
                  <a:gd name="T14" fmla="*/ 1 w 978"/>
                  <a:gd name="T15" fmla="*/ 1 h 852"/>
                  <a:gd name="T16" fmla="*/ 1 w 978"/>
                  <a:gd name="T17" fmla="*/ 1 h 852"/>
                  <a:gd name="T18" fmla="*/ 1 w 978"/>
                  <a:gd name="T19" fmla="*/ 1 h 852"/>
                  <a:gd name="T20" fmla="*/ 1 w 978"/>
                  <a:gd name="T21" fmla="*/ 1 h 852"/>
                  <a:gd name="T22" fmla="*/ 1 w 978"/>
                  <a:gd name="T23" fmla="*/ 1 h 852"/>
                  <a:gd name="T24" fmla="*/ 1 w 978"/>
                  <a:gd name="T25" fmla="*/ 1 h 852"/>
                  <a:gd name="T26" fmla="*/ 1 w 978"/>
                  <a:gd name="T27" fmla="*/ 1 h 852"/>
                  <a:gd name="T28" fmla="*/ 1 w 978"/>
                  <a:gd name="T29" fmla="*/ 1 h 852"/>
                  <a:gd name="T30" fmla="*/ 1 w 978"/>
                  <a:gd name="T31" fmla="*/ 1 h 852"/>
                  <a:gd name="T32" fmla="*/ 1 w 978"/>
                  <a:gd name="T33" fmla="*/ 1 h 852"/>
                  <a:gd name="T34" fmla="*/ 1 w 978"/>
                  <a:gd name="T35" fmla="*/ 1 h 852"/>
                  <a:gd name="T36" fmla="*/ 1 w 978"/>
                  <a:gd name="T37" fmla="*/ 1 h 852"/>
                  <a:gd name="T38" fmla="*/ 1 w 978"/>
                  <a:gd name="T39" fmla="*/ 1 h 852"/>
                  <a:gd name="T40" fmla="*/ 1 w 978"/>
                  <a:gd name="T41" fmla="*/ 0 h 852"/>
                  <a:gd name="T42" fmla="*/ 0 w 978"/>
                  <a:gd name="T43" fmla="*/ 1 h 85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78"/>
                  <a:gd name="T67" fmla="*/ 0 h 852"/>
                  <a:gd name="T68" fmla="*/ 978 w 978"/>
                  <a:gd name="T69" fmla="*/ 852 h 85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78" h="852">
                    <a:moveTo>
                      <a:pt x="0" y="5"/>
                    </a:moveTo>
                    <a:lnTo>
                      <a:pt x="520" y="843"/>
                    </a:lnTo>
                    <a:lnTo>
                      <a:pt x="651" y="852"/>
                    </a:lnTo>
                    <a:lnTo>
                      <a:pt x="651" y="850"/>
                    </a:lnTo>
                    <a:lnTo>
                      <a:pt x="653" y="844"/>
                    </a:lnTo>
                    <a:lnTo>
                      <a:pt x="656" y="836"/>
                    </a:lnTo>
                    <a:lnTo>
                      <a:pt x="660" y="825"/>
                    </a:lnTo>
                    <a:lnTo>
                      <a:pt x="666" y="812"/>
                    </a:lnTo>
                    <a:lnTo>
                      <a:pt x="674" y="797"/>
                    </a:lnTo>
                    <a:lnTo>
                      <a:pt x="683" y="782"/>
                    </a:lnTo>
                    <a:lnTo>
                      <a:pt x="695" y="767"/>
                    </a:lnTo>
                    <a:lnTo>
                      <a:pt x="707" y="751"/>
                    </a:lnTo>
                    <a:lnTo>
                      <a:pt x="724" y="737"/>
                    </a:lnTo>
                    <a:lnTo>
                      <a:pt x="742" y="723"/>
                    </a:lnTo>
                    <a:lnTo>
                      <a:pt x="763" y="712"/>
                    </a:lnTo>
                    <a:lnTo>
                      <a:pt x="787" y="703"/>
                    </a:lnTo>
                    <a:lnTo>
                      <a:pt x="813" y="697"/>
                    </a:lnTo>
                    <a:lnTo>
                      <a:pt x="842" y="695"/>
                    </a:lnTo>
                    <a:lnTo>
                      <a:pt x="876" y="696"/>
                    </a:lnTo>
                    <a:lnTo>
                      <a:pt x="978" y="729"/>
                    </a:lnTo>
                    <a:lnTo>
                      <a:pt x="16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66" name="Freeform 520"/>
              <p:cNvSpPr>
                <a:spLocks/>
              </p:cNvSpPr>
              <p:nvPr/>
            </p:nvSpPr>
            <p:spPr bwMode="auto">
              <a:xfrm>
                <a:off x="589" y="4776"/>
                <a:ext cx="487" cy="391"/>
              </a:xfrm>
              <a:custGeom>
                <a:avLst/>
                <a:gdLst>
                  <a:gd name="T0" fmla="*/ 0 w 973"/>
                  <a:gd name="T1" fmla="*/ 0 h 783"/>
                  <a:gd name="T2" fmla="*/ 1 w 973"/>
                  <a:gd name="T3" fmla="*/ 0 h 783"/>
                  <a:gd name="T4" fmla="*/ 1 w 973"/>
                  <a:gd name="T5" fmla="*/ 0 h 783"/>
                  <a:gd name="T6" fmla="*/ 1 w 973"/>
                  <a:gd name="T7" fmla="*/ 0 h 783"/>
                  <a:gd name="T8" fmla="*/ 0 w 973"/>
                  <a:gd name="T9" fmla="*/ 0 h 7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3"/>
                  <a:gd name="T16" fmla="*/ 0 h 783"/>
                  <a:gd name="T17" fmla="*/ 973 w 973"/>
                  <a:gd name="T18" fmla="*/ 783 h 7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3" h="783">
                    <a:moveTo>
                      <a:pt x="0" y="0"/>
                    </a:moveTo>
                    <a:lnTo>
                      <a:pt x="973" y="783"/>
                    </a:lnTo>
                    <a:lnTo>
                      <a:pt x="965" y="512"/>
                    </a:lnTo>
                    <a:lnTo>
                      <a:pt x="1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67" name="Freeform 521"/>
              <p:cNvSpPr>
                <a:spLocks/>
              </p:cNvSpPr>
              <p:nvPr/>
            </p:nvSpPr>
            <p:spPr bwMode="auto">
              <a:xfrm>
                <a:off x="124" y="5140"/>
                <a:ext cx="59" cy="60"/>
              </a:xfrm>
              <a:custGeom>
                <a:avLst/>
                <a:gdLst>
                  <a:gd name="T0" fmla="*/ 1 w 116"/>
                  <a:gd name="T1" fmla="*/ 0 h 118"/>
                  <a:gd name="T2" fmla="*/ 1 w 116"/>
                  <a:gd name="T3" fmla="*/ 0 h 118"/>
                  <a:gd name="T4" fmla="*/ 1 w 116"/>
                  <a:gd name="T5" fmla="*/ 1 h 118"/>
                  <a:gd name="T6" fmla="*/ 1 w 116"/>
                  <a:gd name="T7" fmla="*/ 1 h 118"/>
                  <a:gd name="T8" fmla="*/ 1 w 116"/>
                  <a:gd name="T9" fmla="*/ 1 h 118"/>
                  <a:gd name="T10" fmla="*/ 1 w 116"/>
                  <a:gd name="T11" fmla="*/ 1 h 118"/>
                  <a:gd name="T12" fmla="*/ 1 w 116"/>
                  <a:gd name="T13" fmla="*/ 1 h 118"/>
                  <a:gd name="T14" fmla="*/ 1 w 116"/>
                  <a:gd name="T15" fmla="*/ 1 h 118"/>
                  <a:gd name="T16" fmla="*/ 1 w 116"/>
                  <a:gd name="T17" fmla="*/ 1 h 118"/>
                  <a:gd name="T18" fmla="*/ 1 w 116"/>
                  <a:gd name="T19" fmla="*/ 1 h 118"/>
                  <a:gd name="T20" fmla="*/ 1 w 116"/>
                  <a:gd name="T21" fmla="*/ 1 h 118"/>
                  <a:gd name="T22" fmla="*/ 1 w 116"/>
                  <a:gd name="T23" fmla="*/ 1 h 118"/>
                  <a:gd name="T24" fmla="*/ 1 w 116"/>
                  <a:gd name="T25" fmla="*/ 1 h 118"/>
                  <a:gd name="T26" fmla="*/ 1 w 116"/>
                  <a:gd name="T27" fmla="*/ 1 h 118"/>
                  <a:gd name="T28" fmla="*/ 1 w 116"/>
                  <a:gd name="T29" fmla="*/ 1 h 118"/>
                  <a:gd name="T30" fmla="*/ 1 w 116"/>
                  <a:gd name="T31" fmla="*/ 1 h 118"/>
                  <a:gd name="T32" fmla="*/ 1 w 116"/>
                  <a:gd name="T33" fmla="*/ 1 h 118"/>
                  <a:gd name="T34" fmla="*/ 1 w 116"/>
                  <a:gd name="T35" fmla="*/ 1 h 118"/>
                  <a:gd name="T36" fmla="*/ 1 w 116"/>
                  <a:gd name="T37" fmla="*/ 1 h 118"/>
                  <a:gd name="T38" fmla="*/ 1 w 116"/>
                  <a:gd name="T39" fmla="*/ 1 h 118"/>
                  <a:gd name="T40" fmla="*/ 1 w 116"/>
                  <a:gd name="T41" fmla="*/ 1 h 118"/>
                  <a:gd name="T42" fmla="*/ 1 w 116"/>
                  <a:gd name="T43" fmla="*/ 1 h 118"/>
                  <a:gd name="T44" fmla="*/ 0 w 116"/>
                  <a:gd name="T45" fmla="*/ 1 h 118"/>
                  <a:gd name="T46" fmla="*/ 0 w 116"/>
                  <a:gd name="T47" fmla="*/ 1 h 118"/>
                  <a:gd name="T48" fmla="*/ 1 w 116"/>
                  <a:gd name="T49" fmla="*/ 1 h 118"/>
                  <a:gd name="T50" fmla="*/ 1 w 116"/>
                  <a:gd name="T51" fmla="*/ 0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6"/>
                  <a:gd name="T79" fmla="*/ 0 h 118"/>
                  <a:gd name="T80" fmla="*/ 116 w 116"/>
                  <a:gd name="T81" fmla="*/ 118 h 1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6" h="118">
                    <a:moveTo>
                      <a:pt x="51" y="0"/>
                    </a:moveTo>
                    <a:lnTo>
                      <a:pt x="53" y="0"/>
                    </a:lnTo>
                    <a:lnTo>
                      <a:pt x="60" y="1"/>
                    </a:lnTo>
                    <a:lnTo>
                      <a:pt x="70" y="2"/>
                    </a:lnTo>
                    <a:lnTo>
                      <a:pt x="82" y="6"/>
                    </a:lnTo>
                    <a:lnTo>
                      <a:pt x="93" y="12"/>
                    </a:lnTo>
                    <a:lnTo>
                      <a:pt x="104" y="23"/>
                    </a:lnTo>
                    <a:lnTo>
                      <a:pt x="112" y="35"/>
                    </a:lnTo>
                    <a:lnTo>
                      <a:pt x="116" y="54"/>
                    </a:lnTo>
                    <a:lnTo>
                      <a:pt x="116" y="72"/>
                    </a:lnTo>
                    <a:lnTo>
                      <a:pt x="114" y="86"/>
                    </a:lnTo>
                    <a:lnTo>
                      <a:pt x="109" y="97"/>
                    </a:lnTo>
                    <a:lnTo>
                      <a:pt x="104" y="106"/>
                    </a:lnTo>
                    <a:lnTo>
                      <a:pt x="94" y="111"/>
                    </a:lnTo>
                    <a:lnTo>
                      <a:pt x="84" y="116"/>
                    </a:lnTo>
                    <a:lnTo>
                      <a:pt x="73" y="117"/>
                    </a:lnTo>
                    <a:lnTo>
                      <a:pt x="59" y="118"/>
                    </a:lnTo>
                    <a:lnTo>
                      <a:pt x="45" y="116"/>
                    </a:lnTo>
                    <a:lnTo>
                      <a:pt x="32" y="108"/>
                    </a:lnTo>
                    <a:lnTo>
                      <a:pt x="21" y="97"/>
                    </a:lnTo>
                    <a:lnTo>
                      <a:pt x="10" y="84"/>
                    </a:lnTo>
                    <a:lnTo>
                      <a:pt x="3" y="68"/>
                    </a:lnTo>
                    <a:lnTo>
                      <a:pt x="0" y="51"/>
                    </a:lnTo>
                    <a:lnTo>
                      <a:pt x="0" y="35"/>
                    </a:lnTo>
                    <a:lnTo>
                      <a:pt x="6" y="2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BCF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68" name="Freeform 522"/>
              <p:cNvSpPr>
                <a:spLocks/>
              </p:cNvSpPr>
              <p:nvPr/>
            </p:nvSpPr>
            <p:spPr bwMode="auto">
              <a:xfrm>
                <a:off x="1057" y="5136"/>
                <a:ext cx="58" cy="60"/>
              </a:xfrm>
              <a:custGeom>
                <a:avLst/>
                <a:gdLst>
                  <a:gd name="T0" fmla="*/ 0 w 117"/>
                  <a:gd name="T1" fmla="*/ 0 h 119"/>
                  <a:gd name="T2" fmla="*/ 0 w 117"/>
                  <a:gd name="T3" fmla="*/ 0 h 119"/>
                  <a:gd name="T4" fmla="*/ 0 w 117"/>
                  <a:gd name="T5" fmla="*/ 1 h 119"/>
                  <a:gd name="T6" fmla="*/ 0 w 117"/>
                  <a:gd name="T7" fmla="*/ 1 h 119"/>
                  <a:gd name="T8" fmla="*/ 0 w 117"/>
                  <a:gd name="T9" fmla="*/ 1 h 119"/>
                  <a:gd name="T10" fmla="*/ 0 w 117"/>
                  <a:gd name="T11" fmla="*/ 1 h 119"/>
                  <a:gd name="T12" fmla="*/ 0 w 117"/>
                  <a:gd name="T13" fmla="*/ 1 h 119"/>
                  <a:gd name="T14" fmla="*/ 0 w 117"/>
                  <a:gd name="T15" fmla="*/ 1 h 119"/>
                  <a:gd name="T16" fmla="*/ 0 w 117"/>
                  <a:gd name="T17" fmla="*/ 1 h 119"/>
                  <a:gd name="T18" fmla="*/ 0 w 117"/>
                  <a:gd name="T19" fmla="*/ 1 h 119"/>
                  <a:gd name="T20" fmla="*/ 0 w 117"/>
                  <a:gd name="T21" fmla="*/ 1 h 119"/>
                  <a:gd name="T22" fmla="*/ 0 w 117"/>
                  <a:gd name="T23" fmla="*/ 1 h 119"/>
                  <a:gd name="T24" fmla="*/ 0 w 117"/>
                  <a:gd name="T25" fmla="*/ 1 h 119"/>
                  <a:gd name="T26" fmla="*/ 0 w 117"/>
                  <a:gd name="T27" fmla="*/ 1 h 119"/>
                  <a:gd name="T28" fmla="*/ 0 w 117"/>
                  <a:gd name="T29" fmla="*/ 1 h 119"/>
                  <a:gd name="T30" fmla="*/ 0 w 117"/>
                  <a:gd name="T31" fmla="*/ 1 h 119"/>
                  <a:gd name="T32" fmla="*/ 0 w 117"/>
                  <a:gd name="T33" fmla="*/ 1 h 119"/>
                  <a:gd name="T34" fmla="*/ 0 w 117"/>
                  <a:gd name="T35" fmla="*/ 1 h 119"/>
                  <a:gd name="T36" fmla="*/ 0 w 117"/>
                  <a:gd name="T37" fmla="*/ 1 h 119"/>
                  <a:gd name="T38" fmla="*/ 0 w 117"/>
                  <a:gd name="T39" fmla="*/ 1 h 119"/>
                  <a:gd name="T40" fmla="*/ 0 w 117"/>
                  <a:gd name="T41" fmla="*/ 1 h 119"/>
                  <a:gd name="T42" fmla="*/ 0 w 117"/>
                  <a:gd name="T43" fmla="*/ 1 h 119"/>
                  <a:gd name="T44" fmla="*/ 0 w 117"/>
                  <a:gd name="T45" fmla="*/ 1 h 119"/>
                  <a:gd name="T46" fmla="*/ 0 w 117"/>
                  <a:gd name="T47" fmla="*/ 1 h 119"/>
                  <a:gd name="T48" fmla="*/ 0 w 117"/>
                  <a:gd name="T49" fmla="*/ 1 h 119"/>
                  <a:gd name="T50" fmla="*/ 0 w 117"/>
                  <a:gd name="T51" fmla="*/ 0 h 1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7"/>
                  <a:gd name="T79" fmla="*/ 0 h 119"/>
                  <a:gd name="T80" fmla="*/ 117 w 117"/>
                  <a:gd name="T81" fmla="*/ 119 h 1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7" h="119">
                    <a:moveTo>
                      <a:pt x="66" y="0"/>
                    </a:moveTo>
                    <a:lnTo>
                      <a:pt x="64" y="0"/>
                    </a:lnTo>
                    <a:lnTo>
                      <a:pt x="57" y="2"/>
                    </a:lnTo>
                    <a:lnTo>
                      <a:pt x="47" y="3"/>
                    </a:lnTo>
                    <a:lnTo>
                      <a:pt x="35" y="7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5" y="36"/>
                    </a:lnTo>
                    <a:lnTo>
                      <a:pt x="0" y="53"/>
                    </a:lnTo>
                    <a:lnTo>
                      <a:pt x="0" y="72"/>
                    </a:lnTo>
                    <a:lnTo>
                      <a:pt x="3" y="87"/>
                    </a:lnTo>
                    <a:lnTo>
                      <a:pt x="7" y="98"/>
                    </a:lnTo>
                    <a:lnTo>
                      <a:pt x="14" y="106"/>
                    </a:lnTo>
                    <a:lnTo>
                      <a:pt x="22" y="112"/>
                    </a:lnTo>
                    <a:lnTo>
                      <a:pt x="33" y="117"/>
                    </a:lnTo>
                    <a:lnTo>
                      <a:pt x="45" y="118"/>
                    </a:lnTo>
                    <a:lnTo>
                      <a:pt x="58" y="119"/>
                    </a:lnTo>
                    <a:lnTo>
                      <a:pt x="72" y="117"/>
                    </a:lnTo>
                    <a:lnTo>
                      <a:pt x="85" y="109"/>
                    </a:lnTo>
                    <a:lnTo>
                      <a:pt x="96" y="98"/>
                    </a:lnTo>
                    <a:lnTo>
                      <a:pt x="106" y="85"/>
                    </a:lnTo>
                    <a:lnTo>
                      <a:pt x="113" y="68"/>
                    </a:lnTo>
                    <a:lnTo>
                      <a:pt x="117" y="52"/>
                    </a:lnTo>
                    <a:lnTo>
                      <a:pt x="117" y="36"/>
                    </a:lnTo>
                    <a:lnTo>
                      <a:pt x="111" y="2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BCF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69" name="Freeform 523"/>
              <p:cNvSpPr>
                <a:spLocks/>
              </p:cNvSpPr>
              <p:nvPr/>
            </p:nvSpPr>
            <p:spPr bwMode="auto">
              <a:xfrm>
                <a:off x="278" y="5171"/>
                <a:ext cx="139" cy="138"/>
              </a:xfrm>
              <a:custGeom>
                <a:avLst/>
                <a:gdLst>
                  <a:gd name="T0" fmla="*/ 1 w 277"/>
                  <a:gd name="T1" fmla="*/ 1 h 276"/>
                  <a:gd name="T2" fmla="*/ 1 w 277"/>
                  <a:gd name="T3" fmla="*/ 1 h 276"/>
                  <a:gd name="T4" fmla="*/ 1 w 277"/>
                  <a:gd name="T5" fmla="*/ 1 h 276"/>
                  <a:gd name="T6" fmla="*/ 1 w 277"/>
                  <a:gd name="T7" fmla="*/ 1 h 276"/>
                  <a:gd name="T8" fmla="*/ 1 w 277"/>
                  <a:gd name="T9" fmla="*/ 1 h 276"/>
                  <a:gd name="T10" fmla="*/ 1 w 277"/>
                  <a:gd name="T11" fmla="*/ 1 h 276"/>
                  <a:gd name="T12" fmla="*/ 1 w 277"/>
                  <a:gd name="T13" fmla="*/ 1 h 276"/>
                  <a:gd name="T14" fmla="*/ 1 w 277"/>
                  <a:gd name="T15" fmla="*/ 1 h 276"/>
                  <a:gd name="T16" fmla="*/ 1 w 277"/>
                  <a:gd name="T17" fmla="*/ 1 h 276"/>
                  <a:gd name="T18" fmla="*/ 1 w 277"/>
                  <a:gd name="T19" fmla="*/ 1 h 276"/>
                  <a:gd name="T20" fmla="*/ 1 w 277"/>
                  <a:gd name="T21" fmla="*/ 1 h 276"/>
                  <a:gd name="T22" fmla="*/ 1 w 277"/>
                  <a:gd name="T23" fmla="*/ 1 h 276"/>
                  <a:gd name="T24" fmla="*/ 1 w 277"/>
                  <a:gd name="T25" fmla="*/ 1 h 276"/>
                  <a:gd name="T26" fmla="*/ 1 w 277"/>
                  <a:gd name="T27" fmla="*/ 1 h 276"/>
                  <a:gd name="T28" fmla="*/ 1 w 277"/>
                  <a:gd name="T29" fmla="*/ 1 h 276"/>
                  <a:gd name="T30" fmla="*/ 1 w 277"/>
                  <a:gd name="T31" fmla="*/ 1 h 276"/>
                  <a:gd name="T32" fmla="*/ 0 w 277"/>
                  <a:gd name="T33" fmla="*/ 1 h 276"/>
                  <a:gd name="T34" fmla="*/ 1 w 277"/>
                  <a:gd name="T35" fmla="*/ 1 h 276"/>
                  <a:gd name="T36" fmla="*/ 1 w 277"/>
                  <a:gd name="T37" fmla="*/ 1 h 276"/>
                  <a:gd name="T38" fmla="*/ 1 w 277"/>
                  <a:gd name="T39" fmla="*/ 1 h 276"/>
                  <a:gd name="T40" fmla="*/ 1 w 277"/>
                  <a:gd name="T41" fmla="*/ 1 h 276"/>
                  <a:gd name="T42" fmla="*/ 1 w 277"/>
                  <a:gd name="T43" fmla="*/ 1 h 276"/>
                  <a:gd name="T44" fmla="*/ 1 w 277"/>
                  <a:gd name="T45" fmla="*/ 1 h 276"/>
                  <a:gd name="T46" fmla="*/ 1 w 277"/>
                  <a:gd name="T47" fmla="*/ 1 h 276"/>
                  <a:gd name="T48" fmla="*/ 1 w 277"/>
                  <a:gd name="T49" fmla="*/ 0 h 276"/>
                  <a:gd name="T50" fmla="*/ 1 w 277"/>
                  <a:gd name="T51" fmla="*/ 1 h 276"/>
                  <a:gd name="T52" fmla="*/ 1 w 277"/>
                  <a:gd name="T53" fmla="*/ 1 h 276"/>
                  <a:gd name="T54" fmla="*/ 1 w 277"/>
                  <a:gd name="T55" fmla="*/ 1 h 276"/>
                  <a:gd name="T56" fmla="*/ 1 w 277"/>
                  <a:gd name="T57" fmla="*/ 1 h 276"/>
                  <a:gd name="T58" fmla="*/ 1 w 277"/>
                  <a:gd name="T59" fmla="*/ 1 h 276"/>
                  <a:gd name="T60" fmla="*/ 1 w 277"/>
                  <a:gd name="T61" fmla="*/ 1 h 276"/>
                  <a:gd name="T62" fmla="*/ 1 w 277"/>
                  <a:gd name="T63" fmla="*/ 1 h 276"/>
                  <a:gd name="T64" fmla="*/ 1 w 277"/>
                  <a:gd name="T65" fmla="*/ 1 h 2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7"/>
                  <a:gd name="T100" fmla="*/ 0 h 276"/>
                  <a:gd name="T101" fmla="*/ 277 w 277"/>
                  <a:gd name="T102" fmla="*/ 276 h 2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7" h="276">
                    <a:moveTo>
                      <a:pt x="277" y="138"/>
                    </a:moveTo>
                    <a:lnTo>
                      <a:pt x="275" y="166"/>
                    </a:lnTo>
                    <a:lnTo>
                      <a:pt x="267" y="192"/>
                    </a:lnTo>
                    <a:lnTo>
                      <a:pt x="253" y="215"/>
                    </a:lnTo>
                    <a:lnTo>
                      <a:pt x="237" y="236"/>
                    </a:lnTo>
                    <a:lnTo>
                      <a:pt x="216" y="252"/>
                    </a:lnTo>
                    <a:lnTo>
                      <a:pt x="192" y="266"/>
                    </a:lnTo>
                    <a:lnTo>
                      <a:pt x="166" y="274"/>
                    </a:lnTo>
                    <a:lnTo>
                      <a:pt x="138" y="276"/>
                    </a:lnTo>
                    <a:lnTo>
                      <a:pt x="110" y="274"/>
                    </a:lnTo>
                    <a:lnTo>
                      <a:pt x="84" y="266"/>
                    </a:lnTo>
                    <a:lnTo>
                      <a:pt x="61" y="252"/>
                    </a:lnTo>
                    <a:lnTo>
                      <a:pt x="40" y="236"/>
                    </a:lnTo>
                    <a:lnTo>
                      <a:pt x="24" y="215"/>
                    </a:lnTo>
                    <a:lnTo>
                      <a:pt x="10" y="192"/>
                    </a:lnTo>
                    <a:lnTo>
                      <a:pt x="2" y="166"/>
                    </a:lnTo>
                    <a:lnTo>
                      <a:pt x="0" y="138"/>
                    </a:lnTo>
                    <a:lnTo>
                      <a:pt x="2" y="110"/>
                    </a:lnTo>
                    <a:lnTo>
                      <a:pt x="10" y="84"/>
                    </a:lnTo>
                    <a:lnTo>
                      <a:pt x="24" y="61"/>
                    </a:lnTo>
                    <a:lnTo>
                      <a:pt x="40" y="40"/>
                    </a:lnTo>
                    <a:lnTo>
                      <a:pt x="61" y="24"/>
                    </a:lnTo>
                    <a:lnTo>
                      <a:pt x="84" y="10"/>
                    </a:lnTo>
                    <a:lnTo>
                      <a:pt x="110" y="2"/>
                    </a:lnTo>
                    <a:lnTo>
                      <a:pt x="138" y="0"/>
                    </a:lnTo>
                    <a:lnTo>
                      <a:pt x="166" y="2"/>
                    </a:lnTo>
                    <a:lnTo>
                      <a:pt x="192" y="10"/>
                    </a:lnTo>
                    <a:lnTo>
                      <a:pt x="216" y="24"/>
                    </a:lnTo>
                    <a:lnTo>
                      <a:pt x="237" y="40"/>
                    </a:lnTo>
                    <a:lnTo>
                      <a:pt x="253" y="61"/>
                    </a:lnTo>
                    <a:lnTo>
                      <a:pt x="267" y="84"/>
                    </a:lnTo>
                    <a:lnTo>
                      <a:pt x="275" y="110"/>
                    </a:lnTo>
                    <a:lnTo>
                      <a:pt x="277" y="138"/>
                    </a:lnTo>
                    <a:close/>
                  </a:path>
                </a:pathLst>
              </a:custGeom>
              <a:solidFill>
                <a:srgbClr val="3F3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70" name="Freeform 524"/>
              <p:cNvSpPr>
                <a:spLocks/>
              </p:cNvSpPr>
              <p:nvPr/>
            </p:nvSpPr>
            <p:spPr bwMode="auto">
              <a:xfrm>
                <a:off x="831" y="5173"/>
                <a:ext cx="139" cy="138"/>
              </a:xfrm>
              <a:custGeom>
                <a:avLst/>
                <a:gdLst>
                  <a:gd name="T0" fmla="*/ 1 w 276"/>
                  <a:gd name="T1" fmla="*/ 0 h 278"/>
                  <a:gd name="T2" fmla="*/ 1 w 276"/>
                  <a:gd name="T3" fmla="*/ 0 h 278"/>
                  <a:gd name="T4" fmla="*/ 1 w 276"/>
                  <a:gd name="T5" fmla="*/ 0 h 278"/>
                  <a:gd name="T6" fmla="*/ 1 w 276"/>
                  <a:gd name="T7" fmla="*/ 0 h 278"/>
                  <a:gd name="T8" fmla="*/ 1 w 276"/>
                  <a:gd name="T9" fmla="*/ 0 h 278"/>
                  <a:gd name="T10" fmla="*/ 1 w 276"/>
                  <a:gd name="T11" fmla="*/ 0 h 278"/>
                  <a:gd name="T12" fmla="*/ 1 w 276"/>
                  <a:gd name="T13" fmla="*/ 0 h 278"/>
                  <a:gd name="T14" fmla="*/ 1 w 276"/>
                  <a:gd name="T15" fmla="*/ 0 h 278"/>
                  <a:gd name="T16" fmla="*/ 1 w 276"/>
                  <a:gd name="T17" fmla="*/ 0 h 278"/>
                  <a:gd name="T18" fmla="*/ 1 w 276"/>
                  <a:gd name="T19" fmla="*/ 0 h 278"/>
                  <a:gd name="T20" fmla="*/ 1 w 276"/>
                  <a:gd name="T21" fmla="*/ 0 h 278"/>
                  <a:gd name="T22" fmla="*/ 1 w 276"/>
                  <a:gd name="T23" fmla="*/ 0 h 278"/>
                  <a:gd name="T24" fmla="*/ 1 w 276"/>
                  <a:gd name="T25" fmla="*/ 0 h 278"/>
                  <a:gd name="T26" fmla="*/ 1 w 276"/>
                  <a:gd name="T27" fmla="*/ 0 h 278"/>
                  <a:gd name="T28" fmla="*/ 1 w 276"/>
                  <a:gd name="T29" fmla="*/ 0 h 278"/>
                  <a:gd name="T30" fmla="*/ 1 w 276"/>
                  <a:gd name="T31" fmla="*/ 0 h 278"/>
                  <a:gd name="T32" fmla="*/ 0 w 276"/>
                  <a:gd name="T33" fmla="*/ 0 h 278"/>
                  <a:gd name="T34" fmla="*/ 1 w 276"/>
                  <a:gd name="T35" fmla="*/ 0 h 278"/>
                  <a:gd name="T36" fmla="*/ 1 w 276"/>
                  <a:gd name="T37" fmla="*/ 0 h 278"/>
                  <a:gd name="T38" fmla="*/ 1 w 276"/>
                  <a:gd name="T39" fmla="*/ 0 h 278"/>
                  <a:gd name="T40" fmla="*/ 1 w 276"/>
                  <a:gd name="T41" fmla="*/ 0 h 278"/>
                  <a:gd name="T42" fmla="*/ 1 w 276"/>
                  <a:gd name="T43" fmla="*/ 0 h 278"/>
                  <a:gd name="T44" fmla="*/ 1 w 276"/>
                  <a:gd name="T45" fmla="*/ 0 h 278"/>
                  <a:gd name="T46" fmla="*/ 1 w 276"/>
                  <a:gd name="T47" fmla="*/ 0 h 278"/>
                  <a:gd name="T48" fmla="*/ 1 w 276"/>
                  <a:gd name="T49" fmla="*/ 0 h 278"/>
                  <a:gd name="T50" fmla="*/ 1 w 276"/>
                  <a:gd name="T51" fmla="*/ 0 h 278"/>
                  <a:gd name="T52" fmla="*/ 1 w 276"/>
                  <a:gd name="T53" fmla="*/ 0 h 278"/>
                  <a:gd name="T54" fmla="*/ 1 w 276"/>
                  <a:gd name="T55" fmla="*/ 0 h 278"/>
                  <a:gd name="T56" fmla="*/ 1 w 276"/>
                  <a:gd name="T57" fmla="*/ 0 h 278"/>
                  <a:gd name="T58" fmla="*/ 1 w 276"/>
                  <a:gd name="T59" fmla="*/ 0 h 278"/>
                  <a:gd name="T60" fmla="*/ 1 w 276"/>
                  <a:gd name="T61" fmla="*/ 0 h 278"/>
                  <a:gd name="T62" fmla="*/ 1 w 276"/>
                  <a:gd name="T63" fmla="*/ 0 h 278"/>
                  <a:gd name="T64" fmla="*/ 1 w 276"/>
                  <a:gd name="T65" fmla="*/ 0 h 2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6"/>
                  <a:gd name="T100" fmla="*/ 0 h 278"/>
                  <a:gd name="T101" fmla="*/ 276 w 276"/>
                  <a:gd name="T102" fmla="*/ 278 h 27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6" h="278">
                    <a:moveTo>
                      <a:pt x="276" y="138"/>
                    </a:moveTo>
                    <a:lnTo>
                      <a:pt x="274" y="166"/>
                    </a:lnTo>
                    <a:lnTo>
                      <a:pt x="266" y="192"/>
                    </a:lnTo>
                    <a:lnTo>
                      <a:pt x="253" y="217"/>
                    </a:lnTo>
                    <a:lnTo>
                      <a:pt x="236" y="237"/>
                    </a:lnTo>
                    <a:lnTo>
                      <a:pt x="215" y="254"/>
                    </a:lnTo>
                    <a:lnTo>
                      <a:pt x="192" y="267"/>
                    </a:lnTo>
                    <a:lnTo>
                      <a:pt x="166" y="275"/>
                    </a:lnTo>
                    <a:lnTo>
                      <a:pt x="138" y="278"/>
                    </a:lnTo>
                    <a:lnTo>
                      <a:pt x="110" y="275"/>
                    </a:lnTo>
                    <a:lnTo>
                      <a:pt x="84" y="267"/>
                    </a:lnTo>
                    <a:lnTo>
                      <a:pt x="61" y="254"/>
                    </a:lnTo>
                    <a:lnTo>
                      <a:pt x="40" y="237"/>
                    </a:lnTo>
                    <a:lnTo>
                      <a:pt x="24" y="217"/>
                    </a:lnTo>
                    <a:lnTo>
                      <a:pt x="10" y="192"/>
                    </a:lnTo>
                    <a:lnTo>
                      <a:pt x="2" y="166"/>
                    </a:lnTo>
                    <a:lnTo>
                      <a:pt x="0" y="138"/>
                    </a:lnTo>
                    <a:lnTo>
                      <a:pt x="2" y="111"/>
                    </a:lnTo>
                    <a:lnTo>
                      <a:pt x="10" y="84"/>
                    </a:lnTo>
                    <a:lnTo>
                      <a:pt x="24" y="61"/>
                    </a:lnTo>
                    <a:lnTo>
                      <a:pt x="40" y="40"/>
                    </a:lnTo>
                    <a:lnTo>
                      <a:pt x="61" y="24"/>
                    </a:lnTo>
                    <a:lnTo>
                      <a:pt x="84" y="10"/>
                    </a:lnTo>
                    <a:lnTo>
                      <a:pt x="110" y="2"/>
                    </a:lnTo>
                    <a:lnTo>
                      <a:pt x="138" y="0"/>
                    </a:lnTo>
                    <a:lnTo>
                      <a:pt x="166" y="2"/>
                    </a:lnTo>
                    <a:lnTo>
                      <a:pt x="192" y="10"/>
                    </a:lnTo>
                    <a:lnTo>
                      <a:pt x="215" y="24"/>
                    </a:lnTo>
                    <a:lnTo>
                      <a:pt x="236" y="40"/>
                    </a:lnTo>
                    <a:lnTo>
                      <a:pt x="253" y="61"/>
                    </a:lnTo>
                    <a:lnTo>
                      <a:pt x="266" y="84"/>
                    </a:lnTo>
                    <a:lnTo>
                      <a:pt x="274" y="111"/>
                    </a:lnTo>
                    <a:lnTo>
                      <a:pt x="276" y="138"/>
                    </a:lnTo>
                    <a:close/>
                  </a:path>
                </a:pathLst>
              </a:custGeom>
              <a:solidFill>
                <a:srgbClr val="3F3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71" name="Freeform 525"/>
              <p:cNvSpPr>
                <a:spLocks/>
              </p:cNvSpPr>
              <p:nvPr/>
            </p:nvSpPr>
            <p:spPr bwMode="auto">
              <a:xfrm>
                <a:off x="283" y="4871"/>
                <a:ext cx="174" cy="137"/>
              </a:xfrm>
              <a:custGeom>
                <a:avLst/>
                <a:gdLst>
                  <a:gd name="T0" fmla="*/ 0 w 349"/>
                  <a:gd name="T1" fmla="*/ 0 h 275"/>
                  <a:gd name="T2" fmla="*/ 0 w 349"/>
                  <a:gd name="T3" fmla="*/ 0 h 275"/>
                  <a:gd name="T4" fmla="*/ 0 w 349"/>
                  <a:gd name="T5" fmla="*/ 0 h 275"/>
                  <a:gd name="T6" fmla="*/ 0 w 349"/>
                  <a:gd name="T7" fmla="*/ 0 h 275"/>
                  <a:gd name="T8" fmla="*/ 0 w 349"/>
                  <a:gd name="T9" fmla="*/ 0 h 2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9"/>
                  <a:gd name="T16" fmla="*/ 0 h 275"/>
                  <a:gd name="T17" fmla="*/ 349 w 349"/>
                  <a:gd name="T18" fmla="*/ 275 h 2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9" h="275">
                    <a:moveTo>
                      <a:pt x="152" y="4"/>
                    </a:moveTo>
                    <a:lnTo>
                      <a:pt x="0" y="270"/>
                    </a:lnTo>
                    <a:lnTo>
                      <a:pt x="349" y="275"/>
                    </a:lnTo>
                    <a:lnTo>
                      <a:pt x="341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BCF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72" name="Rectangle 526"/>
              <p:cNvSpPr>
                <a:spLocks noChangeArrowheads="1"/>
              </p:cNvSpPr>
              <p:nvPr/>
            </p:nvSpPr>
            <p:spPr bwMode="auto">
              <a:xfrm>
                <a:off x="187" y="5058"/>
                <a:ext cx="897" cy="37"/>
              </a:xfrm>
              <a:prstGeom prst="rect">
                <a:avLst/>
              </a:prstGeom>
              <a:solidFill>
                <a:srgbClr val="D8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73" name="Freeform 527"/>
              <p:cNvSpPr>
                <a:spLocks/>
              </p:cNvSpPr>
              <p:nvPr/>
            </p:nvSpPr>
            <p:spPr bwMode="auto">
              <a:xfrm>
                <a:off x="426" y="4713"/>
                <a:ext cx="52" cy="73"/>
              </a:xfrm>
              <a:custGeom>
                <a:avLst/>
                <a:gdLst>
                  <a:gd name="T0" fmla="*/ 0 w 102"/>
                  <a:gd name="T1" fmla="*/ 1 h 146"/>
                  <a:gd name="T2" fmla="*/ 1 w 102"/>
                  <a:gd name="T3" fmla="*/ 1 h 146"/>
                  <a:gd name="T4" fmla="*/ 1 w 102"/>
                  <a:gd name="T5" fmla="*/ 1 h 146"/>
                  <a:gd name="T6" fmla="*/ 1 w 102"/>
                  <a:gd name="T7" fmla="*/ 1 h 146"/>
                  <a:gd name="T8" fmla="*/ 1 w 102"/>
                  <a:gd name="T9" fmla="*/ 1 h 146"/>
                  <a:gd name="T10" fmla="*/ 1 w 102"/>
                  <a:gd name="T11" fmla="*/ 1 h 146"/>
                  <a:gd name="T12" fmla="*/ 1 w 102"/>
                  <a:gd name="T13" fmla="*/ 1 h 146"/>
                  <a:gd name="T14" fmla="*/ 1 w 102"/>
                  <a:gd name="T15" fmla="*/ 1 h 146"/>
                  <a:gd name="T16" fmla="*/ 1 w 102"/>
                  <a:gd name="T17" fmla="*/ 1 h 146"/>
                  <a:gd name="T18" fmla="*/ 1 w 102"/>
                  <a:gd name="T19" fmla="*/ 1 h 146"/>
                  <a:gd name="T20" fmla="*/ 1 w 102"/>
                  <a:gd name="T21" fmla="*/ 1 h 146"/>
                  <a:gd name="T22" fmla="*/ 1 w 102"/>
                  <a:gd name="T23" fmla="*/ 1 h 146"/>
                  <a:gd name="T24" fmla="*/ 1 w 102"/>
                  <a:gd name="T25" fmla="*/ 1 h 146"/>
                  <a:gd name="T26" fmla="*/ 1 w 102"/>
                  <a:gd name="T27" fmla="*/ 1 h 146"/>
                  <a:gd name="T28" fmla="*/ 1 w 102"/>
                  <a:gd name="T29" fmla="*/ 1 h 146"/>
                  <a:gd name="T30" fmla="*/ 1 w 102"/>
                  <a:gd name="T31" fmla="*/ 1 h 146"/>
                  <a:gd name="T32" fmla="*/ 1 w 102"/>
                  <a:gd name="T33" fmla="*/ 1 h 146"/>
                  <a:gd name="T34" fmla="*/ 1 w 102"/>
                  <a:gd name="T35" fmla="*/ 0 h 146"/>
                  <a:gd name="T36" fmla="*/ 1 w 102"/>
                  <a:gd name="T37" fmla="*/ 1 h 146"/>
                  <a:gd name="T38" fmla="*/ 1 w 102"/>
                  <a:gd name="T39" fmla="*/ 1 h 146"/>
                  <a:gd name="T40" fmla="*/ 1 w 102"/>
                  <a:gd name="T41" fmla="*/ 1 h 146"/>
                  <a:gd name="T42" fmla="*/ 1 w 102"/>
                  <a:gd name="T43" fmla="*/ 1 h 146"/>
                  <a:gd name="T44" fmla="*/ 1 w 102"/>
                  <a:gd name="T45" fmla="*/ 1 h 146"/>
                  <a:gd name="T46" fmla="*/ 1 w 102"/>
                  <a:gd name="T47" fmla="*/ 1 h 146"/>
                  <a:gd name="T48" fmla="*/ 1 w 102"/>
                  <a:gd name="T49" fmla="*/ 1 h 146"/>
                  <a:gd name="T50" fmla="*/ 1 w 102"/>
                  <a:gd name="T51" fmla="*/ 1 h 146"/>
                  <a:gd name="T52" fmla="*/ 0 w 102"/>
                  <a:gd name="T53" fmla="*/ 1 h 14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2"/>
                  <a:gd name="T82" fmla="*/ 0 h 146"/>
                  <a:gd name="T83" fmla="*/ 102 w 102"/>
                  <a:gd name="T84" fmla="*/ 146 h 14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2" h="146">
                    <a:moveTo>
                      <a:pt x="0" y="122"/>
                    </a:moveTo>
                    <a:lnTo>
                      <a:pt x="2" y="124"/>
                    </a:lnTo>
                    <a:lnTo>
                      <a:pt x="9" y="130"/>
                    </a:lnTo>
                    <a:lnTo>
                      <a:pt x="19" y="136"/>
                    </a:lnTo>
                    <a:lnTo>
                      <a:pt x="33" y="143"/>
                    </a:lnTo>
                    <a:lnTo>
                      <a:pt x="48" y="146"/>
                    </a:lnTo>
                    <a:lnTo>
                      <a:pt x="65" y="145"/>
                    </a:lnTo>
                    <a:lnTo>
                      <a:pt x="84" y="137"/>
                    </a:lnTo>
                    <a:lnTo>
                      <a:pt x="102" y="122"/>
                    </a:lnTo>
                    <a:lnTo>
                      <a:pt x="102" y="27"/>
                    </a:lnTo>
                    <a:lnTo>
                      <a:pt x="102" y="26"/>
                    </a:lnTo>
                    <a:lnTo>
                      <a:pt x="100" y="23"/>
                    </a:lnTo>
                    <a:lnTo>
                      <a:pt x="98" y="18"/>
                    </a:lnTo>
                    <a:lnTo>
                      <a:pt x="93" y="14"/>
                    </a:lnTo>
                    <a:lnTo>
                      <a:pt x="87" y="9"/>
                    </a:lnTo>
                    <a:lnTo>
                      <a:pt x="78" y="4"/>
                    </a:lnTo>
                    <a:lnTo>
                      <a:pt x="68" y="1"/>
                    </a:lnTo>
                    <a:lnTo>
                      <a:pt x="54" y="0"/>
                    </a:lnTo>
                    <a:lnTo>
                      <a:pt x="40" y="1"/>
                    </a:lnTo>
                    <a:lnTo>
                      <a:pt x="29" y="4"/>
                    </a:lnTo>
                    <a:lnTo>
                      <a:pt x="20" y="10"/>
                    </a:lnTo>
                    <a:lnTo>
                      <a:pt x="14" y="16"/>
                    </a:lnTo>
                    <a:lnTo>
                      <a:pt x="9" y="22"/>
                    </a:lnTo>
                    <a:lnTo>
                      <a:pt x="7" y="27"/>
                    </a:lnTo>
                    <a:lnTo>
                      <a:pt x="4" y="31"/>
                    </a:lnTo>
                    <a:lnTo>
                      <a:pt x="4" y="32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D8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74" name="Freeform 528"/>
              <p:cNvSpPr>
                <a:spLocks/>
              </p:cNvSpPr>
              <p:nvPr/>
            </p:nvSpPr>
            <p:spPr bwMode="auto">
              <a:xfrm>
                <a:off x="115" y="4700"/>
                <a:ext cx="1012" cy="516"/>
              </a:xfrm>
              <a:custGeom>
                <a:avLst/>
                <a:gdLst>
                  <a:gd name="T0" fmla="*/ 0 w 2025"/>
                  <a:gd name="T1" fmla="*/ 0 h 1033"/>
                  <a:gd name="T2" fmla="*/ 0 w 2025"/>
                  <a:gd name="T3" fmla="*/ 0 h 1033"/>
                  <a:gd name="T4" fmla="*/ 0 w 2025"/>
                  <a:gd name="T5" fmla="*/ 0 h 1033"/>
                  <a:gd name="T6" fmla="*/ 0 w 2025"/>
                  <a:gd name="T7" fmla="*/ 0 h 1033"/>
                  <a:gd name="T8" fmla="*/ 0 w 2025"/>
                  <a:gd name="T9" fmla="*/ 0 h 1033"/>
                  <a:gd name="T10" fmla="*/ 0 w 2025"/>
                  <a:gd name="T11" fmla="*/ 0 h 1033"/>
                  <a:gd name="T12" fmla="*/ 0 w 2025"/>
                  <a:gd name="T13" fmla="*/ 0 h 1033"/>
                  <a:gd name="T14" fmla="*/ 0 w 2025"/>
                  <a:gd name="T15" fmla="*/ 0 h 1033"/>
                  <a:gd name="T16" fmla="*/ 0 w 2025"/>
                  <a:gd name="T17" fmla="*/ 0 h 1033"/>
                  <a:gd name="T18" fmla="*/ 0 w 2025"/>
                  <a:gd name="T19" fmla="*/ 0 h 1033"/>
                  <a:gd name="T20" fmla="*/ 0 w 2025"/>
                  <a:gd name="T21" fmla="*/ 0 h 1033"/>
                  <a:gd name="T22" fmla="*/ 0 w 2025"/>
                  <a:gd name="T23" fmla="*/ 0 h 1033"/>
                  <a:gd name="T24" fmla="*/ 0 w 2025"/>
                  <a:gd name="T25" fmla="*/ 0 h 1033"/>
                  <a:gd name="T26" fmla="*/ 0 w 2025"/>
                  <a:gd name="T27" fmla="*/ 0 h 1033"/>
                  <a:gd name="T28" fmla="*/ 0 w 2025"/>
                  <a:gd name="T29" fmla="*/ 0 h 1033"/>
                  <a:gd name="T30" fmla="*/ 0 w 2025"/>
                  <a:gd name="T31" fmla="*/ 0 h 1033"/>
                  <a:gd name="T32" fmla="*/ 0 w 2025"/>
                  <a:gd name="T33" fmla="*/ 0 h 1033"/>
                  <a:gd name="T34" fmla="*/ 0 w 2025"/>
                  <a:gd name="T35" fmla="*/ 0 h 1033"/>
                  <a:gd name="T36" fmla="*/ 0 w 2025"/>
                  <a:gd name="T37" fmla="*/ 0 h 1033"/>
                  <a:gd name="T38" fmla="*/ 0 w 2025"/>
                  <a:gd name="T39" fmla="*/ 0 h 1033"/>
                  <a:gd name="T40" fmla="*/ 0 w 2025"/>
                  <a:gd name="T41" fmla="*/ 0 h 1033"/>
                  <a:gd name="T42" fmla="*/ 0 w 2025"/>
                  <a:gd name="T43" fmla="*/ 0 h 1033"/>
                  <a:gd name="T44" fmla="*/ 0 w 2025"/>
                  <a:gd name="T45" fmla="*/ 0 h 1033"/>
                  <a:gd name="T46" fmla="*/ 0 w 2025"/>
                  <a:gd name="T47" fmla="*/ 0 h 1033"/>
                  <a:gd name="T48" fmla="*/ 0 w 2025"/>
                  <a:gd name="T49" fmla="*/ 0 h 1033"/>
                  <a:gd name="T50" fmla="*/ 0 w 2025"/>
                  <a:gd name="T51" fmla="*/ 0 h 1033"/>
                  <a:gd name="T52" fmla="*/ 0 w 2025"/>
                  <a:gd name="T53" fmla="*/ 0 h 1033"/>
                  <a:gd name="T54" fmla="*/ 0 w 2025"/>
                  <a:gd name="T55" fmla="*/ 0 h 1033"/>
                  <a:gd name="T56" fmla="*/ 0 w 2025"/>
                  <a:gd name="T57" fmla="*/ 0 h 1033"/>
                  <a:gd name="T58" fmla="*/ 0 w 2025"/>
                  <a:gd name="T59" fmla="*/ 0 h 1033"/>
                  <a:gd name="T60" fmla="*/ 0 w 2025"/>
                  <a:gd name="T61" fmla="*/ 0 h 1033"/>
                  <a:gd name="T62" fmla="*/ 0 w 2025"/>
                  <a:gd name="T63" fmla="*/ 0 h 1033"/>
                  <a:gd name="T64" fmla="*/ 0 w 2025"/>
                  <a:gd name="T65" fmla="*/ 0 h 1033"/>
                  <a:gd name="T66" fmla="*/ 0 w 2025"/>
                  <a:gd name="T67" fmla="*/ 0 h 1033"/>
                  <a:gd name="T68" fmla="*/ 0 w 2025"/>
                  <a:gd name="T69" fmla="*/ 0 h 1033"/>
                  <a:gd name="T70" fmla="*/ 0 w 2025"/>
                  <a:gd name="T71" fmla="*/ 0 h 1033"/>
                  <a:gd name="T72" fmla="*/ 0 w 2025"/>
                  <a:gd name="T73" fmla="*/ 0 h 1033"/>
                  <a:gd name="T74" fmla="*/ 0 w 2025"/>
                  <a:gd name="T75" fmla="*/ 0 h 1033"/>
                  <a:gd name="T76" fmla="*/ 0 w 2025"/>
                  <a:gd name="T77" fmla="*/ 0 h 1033"/>
                  <a:gd name="T78" fmla="*/ 0 w 2025"/>
                  <a:gd name="T79" fmla="*/ 0 h 1033"/>
                  <a:gd name="T80" fmla="*/ 0 w 2025"/>
                  <a:gd name="T81" fmla="*/ 0 h 1033"/>
                  <a:gd name="T82" fmla="*/ 0 w 2025"/>
                  <a:gd name="T83" fmla="*/ 0 h 1033"/>
                  <a:gd name="T84" fmla="*/ 0 w 2025"/>
                  <a:gd name="T85" fmla="*/ 0 h 1033"/>
                  <a:gd name="T86" fmla="*/ 0 w 2025"/>
                  <a:gd name="T87" fmla="*/ 0 h 1033"/>
                  <a:gd name="T88" fmla="*/ 0 w 2025"/>
                  <a:gd name="T89" fmla="*/ 0 h 1033"/>
                  <a:gd name="T90" fmla="*/ 0 w 2025"/>
                  <a:gd name="T91" fmla="*/ 0 h 1033"/>
                  <a:gd name="T92" fmla="*/ 0 w 2025"/>
                  <a:gd name="T93" fmla="*/ 0 h 1033"/>
                  <a:gd name="T94" fmla="*/ 0 w 2025"/>
                  <a:gd name="T95" fmla="*/ 0 h 1033"/>
                  <a:gd name="T96" fmla="*/ 0 w 2025"/>
                  <a:gd name="T97" fmla="*/ 0 h 1033"/>
                  <a:gd name="T98" fmla="*/ 0 w 2025"/>
                  <a:gd name="T99" fmla="*/ 0 h 1033"/>
                  <a:gd name="T100" fmla="*/ 0 w 2025"/>
                  <a:gd name="T101" fmla="*/ 0 h 1033"/>
                  <a:gd name="T102" fmla="*/ 0 w 2025"/>
                  <a:gd name="T103" fmla="*/ 0 h 1033"/>
                  <a:gd name="T104" fmla="*/ 0 w 2025"/>
                  <a:gd name="T105" fmla="*/ 0 h 1033"/>
                  <a:gd name="T106" fmla="*/ 0 w 2025"/>
                  <a:gd name="T107" fmla="*/ 0 h 1033"/>
                  <a:gd name="T108" fmla="*/ 0 w 2025"/>
                  <a:gd name="T109" fmla="*/ 0 h 1033"/>
                  <a:gd name="T110" fmla="*/ 0 w 2025"/>
                  <a:gd name="T111" fmla="*/ 0 h 1033"/>
                  <a:gd name="T112" fmla="*/ 0 w 2025"/>
                  <a:gd name="T113" fmla="*/ 0 h 1033"/>
                  <a:gd name="T114" fmla="*/ 0 w 2025"/>
                  <a:gd name="T115" fmla="*/ 0 h 1033"/>
                  <a:gd name="T116" fmla="*/ 0 w 2025"/>
                  <a:gd name="T117" fmla="*/ 0 h 1033"/>
                  <a:gd name="T118" fmla="*/ 0 w 2025"/>
                  <a:gd name="T119" fmla="*/ 0 h 1033"/>
                  <a:gd name="T120" fmla="*/ 0 w 2025"/>
                  <a:gd name="T121" fmla="*/ 0 h 1033"/>
                  <a:gd name="T122" fmla="*/ 0 w 2025"/>
                  <a:gd name="T123" fmla="*/ 0 h 103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025"/>
                  <a:gd name="T187" fmla="*/ 0 h 1033"/>
                  <a:gd name="T188" fmla="*/ 2025 w 2025"/>
                  <a:gd name="T189" fmla="*/ 1033 h 103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025" h="1033">
                    <a:moveTo>
                      <a:pt x="678" y="0"/>
                    </a:moveTo>
                    <a:lnTo>
                      <a:pt x="661" y="3"/>
                    </a:lnTo>
                    <a:lnTo>
                      <a:pt x="646" y="7"/>
                    </a:lnTo>
                    <a:lnTo>
                      <a:pt x="634" y="14"/>
                    </a:lnTo>
                    <a:lnTo>
                      <a:pt x="624" y="23"/>
                    </a:lnTo>
                    <a:lnTo>
                      <a:pt x="617" y="34"/>
                    </a:lnTo>
                    <a:lnTo>
                      <a:pt x="611" y="44"/>
                    </a:lnTo>
                    <a:lnTo>
                      <a:pt x="606" y="53"/>
                    </a:lnTo>
                    <a:lnTo>
                      <a:pt x="604" y="63"/>
                    </a:lnTo>
                    <a:lnTo>
                      <a:pt x="604" y="64"/>
                    </a:lnTo>
                    <a:lnTo>
                      <a:pt x="604" y="71"/>
                    </a:lnTo>
                    <a:lnTo>
                      <a:pt x="603" y="87"/>
                    </a:lnTo>
                    <a:lnTo>
                      <a:pt x="602" y="109"/>
                    </a:lnTo>
                    <a:lnTo>
                      <a:pt x="601" y="128"/>
                    </a:lnTo>
                    <a:lnTo>
                      <a:pt x="590" y="128"/>
                    </a:lnTo>
                    <a:lnTo>
                      <a:pt x="578" y="128"/>
                    </a:lnTo>
                    <a:lnTo>
                      <a:pt x="564" y="128"/>
                    </a:lnTo>
                    <a:lnTo>
                      <a:pt x="551" y="128"/>
                    </a:lnTo>
                    <a:lnTo>
                      <a:pt x="538" y="128"/>
                    </a:lnTo>
                    <a:lnTo>
                      <a:pt x="528" y="128"/>
                    </a:lnTo>
                    <a:lnTo>
                      <a:pt x="521" y="128"/>
                    </a:lnTo>
                    <a:lnTo>
                      <a:pt x="519" y="128"/>
                    </a:lnTo>
                    <a:lnTo>
                      <a:pt x="442" y="258"/>
                    </a:lnTo>
                    <a:lnTo>
                      <a:pt x="446" y="258"/>
                    </a:lnTo>
                    <a:lnTo>
                      <a:pt x="458" y="258"/>
                    </a:lnTo>
                    <a:lnTo>
                      <a:pt x="476" y="258"/>
                    </a:lnTo>
                    <a:lnTo>
                      <a:pt x="503" y="258"/>
                    </a:lnTo>
                    <a:lnTo>
                      <a:pt x="535" y="258"/>
                    </a:lnTo>
                    <a:lnTo>
                      <a:pt x="573" y="258"/>
                    </a:lnTo>
                    <a:lnTo>
                      <a:pt x="616" y="258"/>
                    </a:lnTo>
                    <a:lnTo>
                      <a:pt x="664" y="258"/>
                    </a:lnTo>
                    <a:lnTo>
                      <a:pt x="716" y="258"/>
                    </a:lnTo>
                    <a:lnTo>
                      <a:pt x="771" y="258"/>
                    </a:lnTo>
                    <a:lnTo>
                      <a:pt x="830" y="258"/>
                    </a:lnTo>
                    <a:lnTo>
                      <a:pt x="892" y="258"/>
                    </a:lnTo>
                    <a:lnTo>
                      <a:pt x="956" y="258"/>
                    </a:lnTo>
                    <a:lnTo>
                      <a:pt x="1021" y="258"/>
                    </a:lnTo>
                    <a:lnTo>
                      <a:pt x="1088" y="258"/>
                    </a:lnTo>
                    <a:lnTo>
                      <a:pt x="1155" y="258"/>
                    </a:lnTo>
                    <a:lnTo>
                      <a:pt x="1223" y="258"/>
                    </a:lnTo>
                    <a:lnTo>
                      <a:pt x="1290" y="258"/>
                    </a:lnTo>
                    <a:lnTo>
                      <a:pt x="1355" y="258"/>
                    </a:lnTo>
                    <a:lnTo>
                      <a:pt x="1420" y="258"/>
                    </a:lnTo>
                    <a:lnTo>
                      <a:pt x="1483" y="258"/>
                    </a:lnTo>
                    <a:lnTo>
                      <a:pt x="1543" y="258"/>
                    </a:lnTo>
                    <a:lnTo>
                      <a:pt x="1600" y="258"/>
                    </a:lnTo>
                    <a:lnTo>
                      <a:pt x="1654" y="258"/>
                    </a:lnTo>
                    <a:lnTo>
                      <a:pt x="1703" y="258"/>
                    </a:lnTo>
                    <a:lnTo>
                      <a:pt x="1750" y="258"/>
                    </a:lnTo>
                    <a:lnTo>
                      <a:pt x="1790" y="258"/>
                    </a:lnTo>
                    <a:lnTo>
                      <a:pt x="1824" y="258"/>
                    </a:lnTo>
                    <a:lnTo>
                      <a:pt x="1853" y="258"/>
                    </a:lnTo>
                    <a:lnTo>
                      <a:pt x="1875" y="258"/>
                    </a:lnTo>
                    <a:lnTo>
                      <a:pt x="1890" y="258"/>
                    </a:lnTo>
                    <a:lnTo>
                      <a:pt x="1898" y="258"/>
                    </a:lnTo>
                    <a:lnTo>
                      <a:pt x="1898" y="337"/>
                    </a:lnTo>
                    <a:lnTo>
                      <a:pt x="1898" y="477"/>
                    </a:lnTo>
                    <a:lnTo>
                      <a:pt x="1898" y="618"/>
                    </a:lnTo>
                    <a:lnTo>
                      <a:pt x="1898" y="696"/>
                    </a:lnTo>
                    <a:lnTo>
                      <a:pt x="1890" y="696"/>
                    </a:lnTo>
                    <a:lnTo>
                      <a:pt x="1872" y="696"/>
                    </a:lnTo>
                    <a:lnTo>
                      <a:pt x="1845" y="696"/>
                    </a:lnTo>
                    <a:lnTo>
                      <a:pt x="1811" y="696"/>
                    </a:lnTo>
                    <a:lnTo>
                      <a:pt x="1769" y="696"/>
                    </a:lnTo>
                    <a:lnTo>
                      <a:pt x="1720" y="696"/>
                    </a:lnTo>
                    <a:lnTo>
                      <a:pt x="1665" y="696"/>
                    </a:lnTo>
                    <a:lnTo>
                      <a:pt x="1604" y="696"/>
                    </a:lnTo>
                    <a:lnTo>
                      <a:pt x="1539" y="696"/>
                    </a:lnTo>
                    <a:lnTo>
                      <a:pt x="1470" y="696"/>
                    </a:lnTo>
                    <a:lnTo>
                      <a:pt x="1396" y="696"/>
                    </a:lnTo>
                    <a:lnTo>
                      <a:pt x="1320" y="696"/>
                    </a:lnTo>
                    <a:lnTo>
                      <a:pt x="1241" y="696"/>
                    </a:lnTo>
                    <a:lnTo>
                      <a:pt x="1161" y="696"/>
                    </a:lnTo>
                    <a:lnTo>
                      <a:pt x="1079" y="696"/>
                    </a:lnTo>
                    <a:lnTo>
                      <a:pt x="997" y="696"/>
                    </a:lnTo>
                    <a:lnTo>
                      <a:pt x="915" y="696"/>
                    </a:lnTo>
                    <a:lnTo>
                      <a:pt x="833" y="696"/>
                    </a:lnTo>
                    <a:lnTo>
                      <a:pt x="754" y="696"/>
                    </a:lnTo>
                    <a:lnTo>
                      <a:pt x="676" y="696"/>
                    </a:lnTo>
                    <a:lnTo>
                      <a:pt x="601" y="696"/>
                    </a:lnTo>
                    <a:lnTo>
                      <a:pt x="528" y="696"/>
                    </a:lnTo>
                    <a:lnTo>
                      <a:pt x="460" y="696"/>
                    </a:lnTo>
                    <a:lnTo>
                      <a:pt x="397" y="696"/>
                    </a:lnTo>
                    <a:lnTo>
                      <a:pt x="338" y="696"/>
                    </a:lnTo>
                    <a:lnTo>
                      <a:pt x="285" y="696"/>
                    </a:lnTo>
                    <a:lnTo>
                      <a:pt x="239" y="696"/>
                    </a:lnTo>
                    <a:lnTo>
                      <a:pt x="200" y="696"/>
                    </a:lnTo>
                    <a:lnTo>
                      <a:pt x="167" y="696"/>
                    </a:lnTo>
                    <a:lnTo>
                      <a:pt x="144" y="696"/>
                    </a:lnTo>
                    <a:lnTo>
                      <a:pt x="129" y="696"/>
                    </a:lnTo>
                    <a:lnTo>
                      <a:pt x="125" y="696"/>
                    </a:lnTo>
                    <a:lnTo>
                      <a:pt x="125" y="819"/>
                    </a:lnTo>
                    <a:lnTo>
                      <a:pt x="129" y="819"/>
                    </a:lnTo>
                    <a:lnTo>
                      <a:pt x="144" y="819"/>
                    </a:lnTo>
                    <a:lnTo>
                      <a:pt x="167" y="819"/>
                    </a:lnTo>
                    <a:lnTo>
                      <a:pt x="200" y="819"/>
                    </a:lnTo>
                    <a:lnTo>
                      <a:pt x="239" y="819"/>
                    </a:lnTo>
                    <a:lnTo>
                      <a:pt x="285" y="819"/>
                    </a:lnTo>
                    <a:lnTo>
                      <a:pt x="338" y="819"/>
                    </a:lnTo>
                    <a:lnTo>
                      <a:pt x="397" y="819"/>
                    </a:lnTo>
                    <a:lnTo>
                      <a:pt x="461" y="819"/>
                    </a:lnTo>
                    <a:lnTo>
                      <a:pt x="529" y="819"/>
                    </a:lnTo>
                    <a:lnTo>
                      <a:pt x="601" y="819"/>
                    </a:lnTo>
                    <a:lnTo>
                      <a:pt x="677" y="819"/>
                    </a:lnTo>
                    <a:lnTo>
                      <a:pt x="755" y="819"/>
                    </a:lnTo>
                    <a:lnTo>
                      <a:pt x="835" y="819"/>
                    </a:lnTo>
                    <a:lnTo>
                      <a:pt x="916" y="819"/>
                    </a:lnTo>
                    <a:lnTo>
                      <a:pt x="998" y="819"/>
                    </a:lnTo>
                    <a:lnTo>
                      <a:pt x="1081" y="819"/>
                    </a:lnTo>
                    <a:lnTo>
                      <a:pt x="1163" y="819"/>
                    </a:lnTo>
                    <a:lnTo>
                      <a:pt x="1244" y="819"/>
                    </a:lnTo>
                    <a:lnTo>
                      <a:pt x="1322" y="819"/>
                    </a:lnTo>
                    <a:lnTo>
                      <a:pt x="1399" y="819"/>
                    </a:lnTo>
                    <a:lnTo>
                      <a:pt x="1473" y="819"/>
                    </a:lnTo>
                    <a:lnTo>
                      <a:pt x="1542" y="819"/>
                    </a:lnTo>
                    <a:lnTo>
                      <a:pt x="1608" y="819"/>
                    </a:lnTo>
                    <a:lnTo>
                      <a:pt x="1669" y="819"/>
                    </a:lnTo>
                    <a:lnTo>
                      <a:pt x="1724" y="819"/>
                    </a:lnTo>
                    <a:lnTo>
                      <a:pt x="1773" y="819"/>
                    </a:lnTo>
                    <a:lnTo>
                      <a:pt x="1815" y="819"/>
                    </a:lnTo>
                    <a:lnTo>
                      <a:pt x="1850" y="819"/>
                    </a:lnTo>
                    <a:lnTo>
                      <a:pt x="1876" y="819"/>
                    </a:lnTo>
                    <a:lnTo>
                      <a:pt x="1894" y="819"/>
                    </a:lnTo>
                    <a:lnTo>
                      <a:pt x="1903" y="819"/>
                    </a:lnTo>
                    <a:lnTo>
                      <a:pt x="1903" y="837"/>
                    </a:lnTo>
                    <a:lnTo>
                      <a:pt x="1903" y="859"/>
                    </a:lnTo>
                    <a:lnTo>
                      <a:pt x="1903" y="876"/>
                    </a:lnTo>
                    <a:lnTo>
                      <a:pt x="1903" y="884"/>
                    </a:lnTo>
                    <a:lnTo>
                      <a:pt x="1926" y="881"/>
                    </a:lnTo>
                    <a:lnTo>
                      <a:pt x="1927" y="881"/>
                    </a:lnTo>
                    <a:lnTo>
                      <a:pt x="1931" y="881"/>
                    </a:lnTo>
                    <a:lnTo>
                      <a:pt x="1935" y="881"/>
                    </a:lnTo>
                    <a:lnTo>
                      <a:pt x="1941" y="881"/>
                    </a:lnTo>
                    <a:lnTo>
                      <a:pt x="1948" y="882"/>
                    </a:lnTo>
                    <a:lnTo>
                      <a:pt x="1956" y="884"/>
                    </a:lnTo>
                    <a:lnTo>
                      <a:pt x="1963" y="886"/>
                    </a:lnTo>
                    <a:lnTo>
                      <a:pt x="1970" y="891"/>
                    </a:lnTo>
                    <a:lnTo>
                      <a:pt x="1975" y="897"/>
                    </a:lnTo>
                    <a:lnTo>
                      <a:pt x="1980" y="905"/>
                    </a:lnTo>
                    <a:lnTo>
                      <a:pt x="1984" y="915"/>
                    </a:lnTo>
                    <a:lnTo>
                      <a:pt x="1985" y="927"/>
                    </a:lnTo>
                    <a:lnTo>
                      <a:pt x="1985" y="936"/>
                    </a:lnTo>
                    <a:lnTo>
                      <a:pt x="1984" y="945"/>
                    </a:lnTo>
                    <a:lnTo>
                      <a:pt x="1980" y="952"/>
                    </a:lnTo>
                    <a:lnTo>
                      <a:pt x="1974" y="958"/>
                    </a:lnTo>
                    <a:lnTo>
                      <a:pt x="1967" y="962"/>
                    </a:lnTo>
                    <a:lnTo>
                      <a:pt x="1959" y="966"/>
                    </a:lnTo>
                    <a:lnTo>
                      <a:pt x="1951" y="969"/>
                    </a:lnTo>
                    <a:lnTo>
                      <a:pt x="1942" y="970"/>
                    </a:lnTo>
                    <a:lnTo>
                      <a:pt x="1933" y="972"/>
                    </a:lnTo>
                    <a:lnTo>
                      <a:pt x="1926" y="972"/>
                    </a:lnTo>
                    <a:lnTo>
                      <a:pt x="1919" y="972"/>
                    </a:lnTo>
                    <a:lnTo>
                      <a:pt x="1913" y="972"/>
                    </a:lnTo>
                    <a:lnTo>
                      <a:pt x="1912" y="972"/>
                    </a:lnTo>
                    <a:lnTo>
                      <a:pt x="1907" y="972"/>
                    </a:lnTo>
                    <a:lnTo>
                      <a:pt x="1895" y="972"/>
                    </a:lnTo>
                    <a:lnTo>
                      <a:pt x="1876" y="973"/>
                    </a:lnTo>
                    <a:lnTo>
                      <a:pt x="1854" y="973"/>
                    </a:lnTo>
                    <a:lnTo>
                      <a:pt x="1830" y="974"/>
                    </a:lnTo>
                    <a:lnTo>
                      <a:pt x="1808" y="974"/>
                    </a:lnTo>
                    <a:lnTo>
                      <a:pt x="1790" y="975"/>
                    </a:lnTo>
                    <a:lnTo>
                      <a:pt x="1776" y="975"/>
                    </a:lnTo>
                    <a:lnTo>
                      <a:pt x="1773" y="959"/>
                    </a:lnTo>
                    <a:lnTo>
                      <a:pt x="1768" y="945"/>
                    </a:lnTo>
                    <a:lnTo>
                      <a:pt x="1762" y="930"/>
                    </a:lnTo>
                    <a:lnTo>
                      <a:pt x="1757" y="917"/>
                    </a:lnTo>
                    <a:lnTo>
                      <a:pt x="1748" y="905"/>
                    </a:lnTo>
                    <a:lnTo>
                      <a:pt x="1739" y="893"/>
                    </a:lnTo>
                    <a:lnTo>
                      <a:pt x="1730" y="883"/>
                    </a:lnTo>
                    <a:lnTo>
                      <a:pt x="1718" y="872"/>
                    </a:lnTo>
                    <a:lnTo>
                      <a:pt x="1694" y="856"/>
                    </a:lnTo>
                    <a:lnTo>
                      <a:pt x="1668" y="845"/>
                    </a:lnTo>
                    <a:lnTo>
                      <a:pt x="1642" y="838"/>
                    </a:lnTo>
                    <a:lnTo>
                      <a:pt x="1619" y="833"/>
                    </a:lnTo>
                    <a:lnTo>
                      <a:pt x="1597" y="831"/>
                    </a:lnTo>
                    <a:lnTo>
                      <a:pt x="1580" y="831"/>
                    </a:lnTo>
                    <a:lnTo>
                      <a:pt x="1569" y="832"/>
                    </a:lnTo>
                    <a:lnTo>
                      <a:pt x="1564" y="832"/>
                    </a:lnTo>
                    <a:lnTo>
                      <a:pt x="1565" y="832"/>
                    </a:lnTo>
                    <a:lnTo>
                      <a:pt x="1536" y="834"/>
                    </a:lnTo>
                    <a:lnTo>
                      <a:pt x="1511" y="839"/>
                    </a:lnTo>
                    <a:lnTo>
                      <a:pt x="1488" y="845"/>
                    </a:lnTo>
                    <a:lnTo>
                      <a:pt x="1467" y="853"/>
                    </a:lnTo>
                    <a:lnTo>
                      <a:pt x="1449" y="862"/>
                    </a:lnTo>
                    <a:lnTo>
                      <a:pt x="1433" y="872"/>
                    </a:lnTo>
                    <a:lnTo>
                      <a:pt x="1419" y="884"/>
                    </a:lnTo>
                    <a:lnTo>
                      <a:pt x="1406" y="896"/>
                    </a:lnTo>
                    <a:lnTo>
                      <a:pt x="1396" y="908"/>
                    </a:lnTo>
                    <a:lnTo>
                      <a:pt x="1387" y="921"/>
                    </a:lnTo>
                    <a:lnTo>
                      <a:pt x="1380" y="934"/>
                    </a:lnTo>
                    <a:lnTo>
                      <a:pt x="1374" y="946"/>
                    </a:lnTo>
                    <a:lnTo>
                      <a:pt x="1369" y="958"/>
                    </a:lnTo>
                    <a:lnTo>
                      <a:pt x="1365" y="969"/>
                    </a:lnTo>
                    <a:lnTo>
                      <a:pt x="1362" y="978"/>
                    </a:lnTo>
                    <a:lnTo>
                      <a:pt x="1360" y="988"/>
                    </a:lnTo>
                    <a:lnTo>
                      <a:pt x="1347" y="988"/>
                    </a:lnTo>
                    <a:lnTo>
                      <a:pt x="1323" y="988"/>
                    </a:lnTo>
                    <a:lnTo>
                      <a:pt x="1287" y="988"/>
                    </a:lnTo>
                    <a:lnTo>
                      <a:pt x="1245" y="988"/>
                    </a:lnTo>
                    <a:lnTo>
                      <a:pt x="1194" y="988"/>
                    </a:lnTo>
                    <a:lnTo>
                      <a:pt x="1139" y="988"/>
                    </a:lnTo>
                    <a:lnTo>
                      <a:pt x="1080" y="988"/>
                    </a:lnTo>
                    <a:lnTo>
                      <a:pt x="1020" y="988"/>
                    </a:lnTo>
                    <a:lnTo>
                      <a:pt x="959" y="988"/>
                    </a:lnTo>
                    <a:lnTo>
                      <a:pt x="900" y="988"/>
                    </a:lnTo>
                    <a:lnTo>
                      <a:pt x="845" y="988"/>
                    </a:lnTo>
                    <a:lnTo>
                      <a:pt x="795" y="988"/>
                    </a:lnTo>
                    <a:lnTo>
                      <a:pt x="753" y="988"/>
                    </a:lnTo>
                    <a:lnTo>
                      <a:pt x="718" y="988"/>
                    </a:lnTo>
                    <a:lnTo>
                      <a:pt x="694" y="988"/>
                    </a:lnTo>
                    <a:lnTo>
                      <a:pt x="681" y="988"/>
                    </a:lnTo>
                    <a:lnTo>
                      <a:pt x="679" y="978"/>
                    </a:lnTo>
                    <a:lnTo>
                      <a:pt x="676" y="969"/>
                    </a:lnTo>
                    <a:lnTo>
                      <a:pt x="671" y="958"/>
                    </a:lnTo>
                    <a:lnTo>
                      <a:pt x="665" y="946"/>
                    </a:lnTo>
                    <a:lnTo>
                      <a:pt x="658" y="935"/>
                    </a:lnTo>
                    <a:lnTo>
                      <a:pt x="650" y="922"/>
                    </a:lnTo>
                    <a:lnTo>
                      <a:pt x="641" y="911"/>
                    </a:lnTo>
                    <a:lnTo>
                      <a:pt x="630" y="898"/>
                    </a:lnTo>
                    <a:lnTo>
                      <a:pt x="617" y="886"/>
                    </a:lnTo>
                    <a:lnTo>
                      <a:pt x="602" y="876"/>
                    </a:lnTo>
                    <a:lnTo>
                      <a:pt x="586" y="866"/>
                    </a:lnTo>
                    <a:lnTo>
                      <a:pt x="566" y="858"/>
                    </a:lnTo>
                    <a:lnTo>
                      <a:pt x="545" y="851"/>
                    </a:lnTo>
                    <a:lnTo>
                      <a:pt x="522" y="845"/>
                    </a:lnTo>
                    <a:lnTo>
                      <a:pt x="497" y="841"/>
                    </a:lnTo>
                    <a:lnTo>
                      <a:pt x="468" y="840"/>
                    </a:lnTo>
                    <a:lnTo>
                      <a:pt x="441" y="841"/>
                    </a:lnTo>
                    <a:lnTo>
                      <a:pt x="415" y="845"/>
                    </a:lnTo>
                    <a:lnTo>
                      <a:pt x="392" y="851"/>
                    </a:lnTo>
                    <a:lnTo>
                      <a:pt x="371" y="858"/>
                    </a:lnTo>
                    <a:lnTo>
                      <a:pt x="353" y="867"/>
                    </a:lnTo>
                    <a:lnTo>
                      <a:pt x="336" y="876"/>
                    </a:lnTo>
                    <a:lnTo>
                      <a:pt x="322" y="887"/>
                    </a:lnTo>
                    <a:lnTo>
                      <a:pt x="309" y="899"/>
                    </a:lnTo>
                    <a:lnTo>
                      <a:pt x="298" y="912"/>
                    </a:lnTo>
                    <a:lnTo>
                      <a:pt x="288" y="924"/>
                    </a:lnTo>
                    <a:lnTo>
                      <a:pt x="280" y="937"/>
                    </a:lnTo>
                    <a:lnTo>
                      <a:pt x="275" y="950"/>
                    </a:lnTo>
                    <a:lnTo>
                      <a:pt x="269" y="961"/>
                    </a:lnTo>
                    <a:lnTo>
                      <a:pt x="264" y="973"/>
                    </a:lnTo>
                    <a:lnTo>
                      <a:pt x="261" y="983"/>
                    </a:lnTo>
                    <a:lnTo>
                      <a:pt x="258" y="992"/>
                    </a:lnTo>
                    <a:lnTo>
                      <a:pt x="243" y="992"/>
                    </a:lnTo>
                    <a:lnTo>
                      <a:pt x="222" y="992"/>
                    </a:lnTo>
                    <a:lnTo>
                      <a:pt x="195" y="992"/>
                    </a:lnTo>
                    <a:lnTo>
                      <a:pt x="166" y="992"/>
                    </a:lnTo>
                    <a:lnTo>
                      <a:pt x="137" y="992"/>
                    </a:lnTo>
                    <a:lnTo>
                      <a:pt x="113" y="992"/>
                    </a:lnTo>
                    <a:lnTo>
                      <a:pt x="96" y="992"/>
                    </a:lnTo>
                    <a:lnTo>
                      <a:pt x="88" y="992"/>
                    </a:lnTo>
                    <a:lnTo>
                      <a:pt x="82" y="990"/>
                    </a:lnTo>
                    <a:lnTo>
                      <a:pt x="75" y="985"/>
                    </a:lnTo>
                    <a:lnTo>
                      <a:pt x="68" y="981"/>
                    </a:lnTo>
                    <a:lnTo>
                      <a:pt x="60" y="974"/>
                    </a:lnTo>
                    <a:lnTo>
                      <a:pt x="52" y="967"/>
                    </a:lnTo>
                    <a:lnTo>
                      <a:pt x="46" y="959"/>
                    </a:lnTo>
                    <a:lnTo>
                      <a:pt x="42" y="951"/>
                    </a:lnTo>
                    <a:lnTo>
                      <a:pt x="41" y="942"/>
                    </a:lnTo>
                    <a:lnTo>
                      <a:pt x="41" y="940"/>
                    </a:lnTo>
                    <a:lnTo>
                      <a:pt x="42" y="939"/>
                    </a:lnTo>
                    <a:lnTo>
                      <a:pt x="42" y="938"/>
                    </a:lnTo>
                    <a:lnTo>
                      <a:pt x="42" y="937"/>
                    </a:lnTo>
                    <a:lnTo>
                      <a:pt x="49" y="916"/>
                    </a:lnTo>
                    <a:lnTo>
                      <a:pt x="58" y="905"/>
                    </a:lnTo>
                    <a:lnTo>
                      <a:pt x="67" y="898"/>
                    </a:lnTo>
                    <a:lnTo>
                      <a:pt x="72" y="897"/>
                    </a:lnTo>
                    <a:lnTo>
                      <a:pt x="87" y="892"/>
                    </a:lnTo>
                    <a:lnTo>
                      <a:pt x="87" y="877"/>
                    </a:lnTo>
                    <a:lnTo>
                      <a:pt x="87" y="855"/>
                    </a:lnTo>
                    <a:lnTo>
                      <a:pt x="87" y="807"/>
                    </a:lnTo>
                    <a:lnTo>
                      <a:pt x="87" y="756"/>
                    </a:lnTo>
                    <a:lnTo>
                      <a:pt x="87" y="725"/>
                    </a:lnTo>
                    <a:lnTo>
                      <a:pt x="96" y="717"/>
                    </a:lnTo>
                    <a:lnTo>
                      <a:pt x="113" y="701"/>
                    </a:lnTo>
                    <a:lnTo>
                      <a:pt x="136" y="679"/>
                    </a:lnTo>
                    <a:lnTo>
                      <a:pt x="163" y="654"/>
                    </a:lnTo>
                    <a:lnTo>
                      <a:pt x="189" y="628"/>
                    </a:lnTo>
                    <a:lnTo>
                      <a:pt x="215" y="605"/>
                    </a:lnTo>
                    <a:lnTo>
                      <a:pt x="234" y="586"/>
                    </a:lnTo>
                    <a:lnTo>
                      <a:pt x="247" y="573"/>
                    </a:lnTo>
                    <a:lnTo>
                      <a:pt x="256" y="581"/>
                    </a:lnTo>
                    <a:lnTo>
                      <a:pt x="267" y="591"/>
                    </a:lnTo>
                    <a:lnTo>
                      <a:pt x="279" y="602"/>
                    </a:lnTo>
                    <a:lnTo>
                      <a:pt x="291" y="613"/>
                    </a:lnTo>
                    <a:lnTo>
                      <a:pt x="302" y="624"/>
                    </a:lnTo>
                    <a:lnTo>
                      <a:pt x="311" y="632"/>
                    </a:lnTo>
                    <a:lnTo>
                      <a:pt x="318" y="637"/>
                    </a:lnTo>
                    <a:lnTo>
                      <a:pt x="321" y="640"/>
                    </a:lnTo>
                    <a:lnTo>
                      <a:pt x="702" y="640"/>
                    </a:lnTo>
                    <a:lnTo>
                      <a:pt x="702" y="313"/>
                    </a:lnTo>
                    <a:lnTo>
                      <a:pt x="477" y="313"/>
                    </a:lnTo>
                    <a:lnTo>
                      <a:pt x="473" y="321"/>
                    </a:lnTo>
                    <a:lnTo>
                      <a:pt x="462" y="340"/>
                    </a:lnTo>
                    <a:lnTo>
                      <a:pt x="445" y="369"/>
                    </a:lnTo>
                    <a:lnTo>
                      <a:pt x="427" y="404"/>
                    </a:lnTo>
                    <a:lnTo>
                      <a:pt x="406" y="440"/>
                    </a:lnTo>
                    <a:lnTo>
                      <a:pt x="388" y="474"/>
                    </a:lnTo>
                    <a:lnTo>
                      <a:pt x="371" y="503"/>
                    </a:lnTo>
                    <a:lnTo>
                      <a:pt x="360" y="522"/>
                    </a:lnTo>
                    <a:lnTo>
                      <a:pt x="351" y="513"/>
                    </a:lnTo>
                    <a:lnTo>
                      <a:pt x="341" y="506"/>
                    </a:lnTo>
                    <a:lnTo>
                      <a:pt x="335" y="499"/>
                    </a:lnTo>
                    <a:lnTo>
                      <a:pt x="326" y="492"/>
                    </a:lnTo>
                    <a:lnTo>
                      <a:pt x="336" y="477"/>
                    </a:lnTo>
                    <a:lnTo>
                      <a:pt x="349" y="454"/>
                    </a:lnTo>
                    <a:lnTo>
                      <a:pt x="367" y="425"/>
                    </a:lnTo>
                    <a:lnTo>
                      <a:pt x="385" y="394"/>
                    </a:lnTo>
                    <a:lnTo>
                      <a:pt x="402" y="364"/>
                    </a:lnTo>
                    <a:lnTo>
                      <a:pt x="417" y="339"/>
                    </a:lnTo>
                    <a:lnTo>
                      <a:pt x="429" y="322"/>
                    </a:lnTo>
                    <a:lnTo>
                      <a:pt x="432" y="315"/>
                    </a:lnTo>
                    <a:lnTo>
                      <a:pt x="398" y="294"/>
                    </a:lnTo>
                    <a:lnTo>
                      <a:pt x="275" y="500"/>
                    </a:lnTo>
                    <a:lnTo>
                      <a:pt x="371" y="586"/>
                    </a:lnTo>
                    <a:lnTo>
                      <a:pt x="376" y="576"/>
                    </a:lnTo>
                    <a:lnTo>
                      <a:pt x="390" y="552"/>
                    </a:lnTo>
                    <a:lnTo>
                      <a:pt x="409" y="517"/>
                    </a:lnTo>
                    <a:lnTo>
                      <a:pt x="432" y="476"/>
                    </a:lnTo>
                    <a:lnTo>
                      <a:pt x="455" y="435"/>
                    </a:lnTo>
                    <a:lnTo>
                      <a:pt x="476" y="397"/>
                    </a:lnTo>
                    <a:lnTo>
                      <a:pt x="492" y="368"/>
                    </a:lnTo>
                    <a:lnTo>
                      <a:pt x="500" y="353"/>
                    </a:lnTo>
                    <a:lnTo>
                      <a:pt x="512" y="353"/>
                    </a:lnTo>
                    <a:lnTo>
                      <a:pt x="529" y="353"/>
                    </a:lnTo>
                    <a:lnTo>
                      <a:pt x="552" y="353"/>
                    </a:lnTo>
                    <a:lnTo>
                      <a:pt x="576" y="353"/>
                    </a:lnTo>
                    <a:lnTo>
                      <a:pt x="602" y="353"/>
                    </a:lnTo>
                    <a:lnTo>
                      <a:pt x="626" y="353"/>
                    </a:lnTo>
                    <a:lnTo>
                      <a:pt x="647" y="353"/>
                    </a:lnTo>
                    <a:lnTo>
                      <a:pt x="662" y="353"/>
                    </a:lnTo>
                    <a:lnTo>
                      <a:pt x="662" y="400"/>
                    </a:lnTo>
                    <a:lnTo>
                      <a:pt x="662" y="476"/>
                    </a:lnTo>
                    <a:lnTo>
                      <a:pt x="662" y="552"/>
                    </a:lnTo>
                    <a:lnTo>
                      <a:pt x="662" y="599"/>
                    </a:lnTo>
                    <a:lnTo>
                      <a:pt x="653" y="599"/>
                    </a:lnTo>
                    <a:lnTo>
                      <a:pt x="638" y="599"/>
                    </a:lnTo>
                    <a:lnTo>
                      <a:pt x="619" y="599"/>
                    </a:lnTo>
                    <a:lnTo>
                      <a:pt x="598" y="599"/>
                    </a:lnTo>
                    <a:lnTo>
                      <a:pt x="573" y="599"/>
                    </a:lnTo>
                    <a:lnTo>
                      <a:pt x="547" y="599"/>
                    </a:lnTo>
                    <a:lnTo>
                      <a:pt x="519" y="599"/>
                    </a:lnTo>
                    <a:lnTo>
                      <a:pt x="491" y="599"/>
                    </a:lnTo>
                    <a:lnTo>
                      <a:pt x="464" y="599"/>
                    </a:lnTo>
                    <a:lnTo>
                      <a:pt x="436" y="599"/>
                    </a:lnTo>
                    <a:lnTo>
                      <a:pt x="411" y="599"/>
                    </a:lnTo>
                    <a:lnTo>
                      <a:pt x="389" y="599"/>
                    </a:lnTo>
                    <a:lnTo>
                      <a:pt x="369" y="599"/>
                    </a:lnTo>
                    <a:lnTo>
                      <a:pt x="353" y="599"/>
                    </a:lnTo>
                    <a:lnTo>
                      <a:pt x="343" y="599"/>
                    </a:lnTo>
                    <a:lnTo>
                      <a:pt x="337" y="599"/>
                    </a:lnTo>
                    <a:lnTo>
                      <a:pt x="330" y="594"/>
                    </a:lnTo>
                    <a:lnTo>
                      <a:pt x="318" y="583"/>
                    </a:lnTo>
                    <a:lnTo>
                      <a:pt x="303" y="569"/>
                    </a:lnTo>
                    <a:lnTo>
                      <a:pt x="288" y="556"/>
                    </a:lnTo>
                    <a:lnTo>
                      <a:pt x="272" y="542"/>
                    </a:lnTo>
                    <a:lnTo>
                      <a:pt x="260" y="530"/>
                    </a:lnTo>
                    <a:lnTo>
                      <a:pt x="250" y="522"/>
                    </a:lnTo>
                    <a:lnTo>
                      <a:pt x="247" y="519"/>
                    </a:lnTo>
                    <a:lnTo>
                      <a:pt x="46" y="708"/>
                    </a:lnTo>
                    <a:lnTo>
                      <a:pt x="46" y="728"/>
                    </a:lnTo>
                    <a:lnTo>
                      <a:pt x="46" y="777"/>
                    </a:lnTo>
                    <a:lnTo>
                      <a:pt x="46" y="830"/>
                    </a:lnTo>
                    <a:lnTo>
                      <a:pt x="46" y="863"/>
                    </a:lnTo>
                    <a:lnTo>
                      <a:pt x="41" y="867"/>
                    </a:lnTo>
                    <a:lnTo>
                      <a:pt x="34" y="872"/>
                    </a:lnTo>
                    <a:lnTo>
                      <a:pt x="27" y="878"/>
                    </a:lnTo>
                    <a:lnTo>
                      <a:pt x="21" y="885"/>
                    </a:lnTo>
                    <a:lnTo>
                      <a:pt x="14" y="894"/>
                    </a:lnTo>
                    <a:lnTo>
                      <a:pt x="10" y="905"/>
                    </a:lnTo>
                    <a:lnTo>
                      <a:pt x="5" y="917"/>
                    </a:lnTo>
                    <a:lnTo>
                      <a:pt x="1" y="931"/>
                    </a:lnTo>
                    <a:lnTo>
                      <a:pt x="0" y="934"/>
                    </a:lnTo>
                    <a:lnTo>
                      <a:pt x="0" y="937"/>
                    </a:lnTo>
                    <a:lnTo>
                      <a:pt x="0" y="939"/>
                    </a:lnTo>
                    <a:lnTo>
                      <a:pt x="0" y="943"/>
                    </a:lnTo>
                    <a:lnTo>
                      <a:pt x="4" y="962"/>
                    </a:lnTo>
                    <a:lnTo>
                      <a:pt x="12" y="980"/>
                    </a:lnTo>
                    <a:lnTo>
                      <a:pt x="23" y="995"/>
                    </a:lnTo>
                    <a:lnTo>
                      <a:pt x="36" y="1007"/>
                    </a:lnTo>
                    <a:lnTo>
                      <a:pt x="50" y="1016"/>
                    </a:lnTo>
                    <a:lnTo>
                      <a:pt x="63" y="1025"/>
                    </a:lnTo>
                    <a:lnTo>
                      <a:pt x="71" y="1028"/>
                    </a:lnTo>
                    <a:lnTo>
                      <a:pt x="75" y="1030"/>
                    </a:lnTo>
                    <a:lnTo>
                      <a:pt x="79" y="1033"/>
                    </a:lnTo>
                    <a:lnTo>
                      <a:pt x="294" y="1033"/>
                    </a:lnTo>
                    <a:lnTo>
                      <a:pt x="296" y="1014"/>
                    </a:lnTo>
                    <a:lnTo>
                      <a:pt x="298" y="1007"/>
                    </a:lnTo>
                    <a:lnTo>
                      <a:pt x="301" y="991"/>
                    </a:lnTo>
                    <a:lnTo>
                      <a:pt x="309" y="969"/>
                    </a:lnTo>
                    <a:lnTo>
                      <a:pt x="323" y="945"/>
                    </a:lnTo>
                    <a:lnTo>
                      <a:pt x="344" y="921"/>
                    </a:lnTo>
                    <a:lnTo>
                      <a:pt x="375" y="900"/>
                    </a:lnTo>
                    <a:lnTo>
                      <a:pt x="415" y="886"/>
                    </a:lnTo>
                    <a:lnTo>
                      <a:pt x="468" y="881"/>
                    </a:lnTo>
                    <a:lnTo>
                      <a:pt x="521" y="886"/>
                    </a:lnTo>
                    <a:lnTo>
                      <a:pt x="563" y="900"/>
                    </a:lnTo>
                    <a:lnTo>
                      <a:pt x="594" y="920"/>
                    </a:lnTo>
                    <a:lnTo>
                      <a:pt x="616" y="944"/>
                    </a:lnTo>
                    <a:lnTo>
                      <a:pt x="631" y="967"/>
                    </a:lnTo>
                    <a:lnTo>
                      <a:pt x="640" y="988"/>
                    </a:lnTo>
                    <a:lnTo>
                      <a:pt x="644" y="1004"/>
                    </a:lnTo>
                    <a:lnTo>
                      <a:pt x="646" y="1011"/>
                    </a:lnTo>
                    <a:lnTo>
                      <a:pt x="647" y="1028"/>
                    </a:lnTo>
                    <a:lnTo>
                      <a:pt x="665" y="1028"/>
                    </a:lnTo>
                    <a:lnTo>
                      <a:pt x="1397" y="1028"/>
                    </a:lnTo>
                    <a:lnTo>
                      <a:pt x="1398" y="1008"/>
                    </a:lnTo>
                    <a:lnTo>
                      <a:pt x="1399" y="1002"/>
                    </a:lnTo>
                    <a:lnTo>
                      <a:pt x="1402" y="987"/>
                    </a:lnTo>
                    <a:lnTo>
                      <a:pt x="1408" y="965"/>
                    </a:lnTo>
                    <a:lnTo>
                      <a:pt x="1422" y="942"/>
                    </a:lnTo>
                    <a:lnTo>
                      <a:pt x="1443" y="917"/>
                    </a:lnTo>
                    <a:lnTo>
                      <a:pt x="1473" y="896"/>
                    </a:lnTo>
                    <a:lnTo>
                      <a:pt x="1513" y="881"/>
                    </a:lnTo>
                    <a:lnTo>
                      <a:pt x="1568" y="872"/>
                    </a:lnTo>
                    <a:lnTo>
                      <a:pt x="1569" y="872"/>
                    </a:lnTo>
                    <a:lnTo>
                      <a:pt x="1572" y="872"/>
                    </a:lnTo>
                    <a:lnTo>
                      <a:pt x="1581" y="871"/>
                    </a:lnTo>
                    <a:lnTo>
                      <a:pt x="1595" y="872"/>
                    </a:lnTo>
                    <a:lnTo>
                      <a:pt x="1612" y="874"/>
                    </a:lnTo>
                    <a:lnTo>
                      <a:pt x="1632" y="877"/>
                    </a:lnTo>
                    <a:lnTo>
                      <a:pt x="1653" y="883"/>
                    </a:lnTo>
                    <a:lnTo>
                      <a:pt x="1674" y="892"/>
                    </a:lnTo>
                    <a:lnTo>
                      <a:pt x="1693" y="905"/>
                    </a:lnTo>
                    <a:lnTo>
                      <a:pt x="1702" y="913"/>
                    </a:lnTo>
                    <a:lnTo>
                      <a:pt x="1710" y="922"/>
                    </a:lnTo>
                    <a:lnTo>
                      <a:pt x="1718" y="932"/>
                    </a:lnTo>
                    <a:lnTo>
                      <a:pt x="1724" y="944"/>
                    </a:lnTo>
                    <a:lnTo>
                      <a:pt x="1730" y="955"/>
                    </a:lnTo>
                    <a:lnTo>
                      <a:pt x="1733" y="969"/>
                    </a:lnTo>
                    <a:lnTo>
                      <a:pt x="1737" y="983"/>
                    </a:lnTo>
                    <a:lnTo>
                      <a:pt x="1739" y="998"/>
                    </a:lnTo>
                    <a:lnTo>
                      <a:pt x="1740" y="1016"/>
                    </a:lnTo>
                    <a:lnTo>
                      <a:pt x="1747" y="1016"/>
                    </a:lnTo>
                    <a:lnTo>
                      <a:pt x="1767" y="1015"/>
                    </a:lnTo>
                    <a:lnTo>
                      <a:pt x="1793" y="1015"/>
                    </a:lnTo>
                    <a:lnTo>
                      <a:pt x="1824" y="1014"/>
                    </a:lnTo>
                    <a:lnTo>
                      <a:pt x="1856" y="1013"/>
                    </a:lnTo>
                    <a:lnTo>
                      <a:pt x="1882" y="1013"/>
                    </a:lnTo>
                    <a:lnTo>
                      <a:pt x="1902" y="1012"/>
                    </a:lnTo>
                    <a:lnTo>
                      <a:pt x="1910" y="1012"/>
                    </a:lnTo>
                    <a:lnTo>
                      <a:pt x="1916" y="1012"/>
                    </a:lnTo>
                    <a:lnTo>
                      <a:pt x="1925" y="1013"/>
                    </a:lnTo>
                    <a:lnTo>
                      <a:pt x="1935" y="1012"/>
                    </a:lnTo>
                    <a:lnTo>
                      <a:pt x="1948" y="1011"/>
                    </a:lnTo>
                    <a:lnTo>
                      <a:pt x="1962" y="1008"/>
                    </a:lnTo>
                    <a:lnTo>
                      <a:pt x="1975" y="1004"/>
                    </a:lnTo>
                    <a:lnTo>
                      <a:pt x="1989" y="997"/>
                    </a:lnTo>
                    <a:lnTo>
                      <a:pt x="2002" y="988"/>
                    </a:lnTo>
                    <a:lnTo>
                      <a:pt x="2010" y="978"/>
                    </a:lnTo>
                    <a:lnTo>
                      <a:pt x="2018" y="966"/>
                    </a:lnTo>
                    <a:lnTo>
                      <a:pt x="2023" y="951"/>
                    </a:lnTo>
                    <a:lnTo>
                      <a:pt x="2025" y="930"/>
                    </a:lnTo>
                    <a:lnTo>
                      <a:pt x="2025" y="929"/>
                    </a:lnTo>
                    <a:lnTo>
                      <a:pt x="2025" y="928"/>
                    </a:lnTo>
                    <a:lnTo>
                      <a:pt x="2025" y="927"/>
                    </a:lnTo>
                    <a:lnTo>
                      <a:pt x="2025" y="925"/>
                    </a:lnTo>
                    <a:lnTo>
                      <a:pt x="2023" y="905"/>
                    </a:lnTo>
                    <a:lnTo>
                      <a:pt x="2017" y="886"/>
                    </a:lnTo>
                    <a:lnTo>
                      <a:pt x="2008" y="871"/>
                    </a:lnTo>
                    <a:lnTo>
                      <a:pt x="1995" y="859"/>
                    </a:lnTo>
                    <a:lnTo>
                      <a:pt x="1988" y="854"/>
                    </a:lnTo>
                    <a:lnTo>
                      <a:pt x="1981" y="851"/>
                    </a:lnTo>
                    <a:lnTo>
                      <a:pt x="1975" y="847"/>
                    </a:lnTo>
                    <a:lnTo>
                      <a:pt x="1969" y="845"/>
                    </a:lnTo>
                    <a:lnTo>
                      <a:pt x="1962" y="843"/>
                    </a:lnTo>
                    <a:lnTo>
                      <a:pt x="1955" y="841"/>
                    </a:lnTo>
                    <a:lnTo>
                      <a:pt x="1949" y="840"/>
                    </a:lnTo>
                    <a:lnTo>
                      <a:pt x="1943" y="840"/>
                    </a:lnTo>
                    <a:lnTo>
                      <a:pt x="1943" y="823"/>
                    </a:lnTo>
                    <a:lnTo>
                      <a:pt x="1943" y="802"/>
                    </a:lnTo>
                    <a:lnTo>
                      <a:pt x="1943" y="786"/>
                    </a:lnTo>
                    <a:lnTo>
                      <a:pt x="1943" y="779"/>
                    </a:lnTo>
                    <a:lnTo>
                      <a:pt x="1939" y="779"/>
                    </a:lnTo>
                    <a:lnTo>
                      <a:pt x="1924" y="779"/>
                    </a:lnTo>
                    <a:lnTo>
                      <a:pt x="1901" y="779"/>
                    </a:lnTo>
                    <a:lnTo>
                      <a:pt x="1868" y="779"/>
                    </a:lnTo>
                    <a:lnTo>
                      <a:pt x="1829" y="779"/>
                    </a:lnTo>
                    <a:lnTo>
                      <a:pt x="1783" y="779"/>
                    </a:lnTo>
                    <a:lnTo>
                      <a:pt x="1730" y="779"/>
                    </a:lnTo>
                    <a:lnTo>
                      <a:pt x="1671" y="779"/>
                    </a:lnTo>
                    <a:lnTo>
                      <a:pt x="1607" y="779"/>
                    </a:lnTo>
                    <a:lnTo>
                      <a:pt x="1539" y="779"/>
                    </a:lnTo>
                    <a:lnTo>
                      <a:pt x="1466" y="779"/>
                    </a:lnTo>
                    <a:lnTo>
                      <a:pt x="1391" y="779"/>
                    </a:lnTo>
                    <a:lnTo>
                      <a:pt x="1313" y="779"/>
                    </a:lnTo>
                    <a:lnTo>
                      <a:pt x="1232" y="779"/>
                    </a:lnTo>
                    <a:lnTo>
                      <a:pt x="1152" y="779"/>
                    </a:lnTo>
                    <a:lnTo>
                      <a:pt x="1069" y="779"/>
                    </a:lnTo>
                    <a:lnTo>
                      <a:pt x="987" y="779"/>
                    </a:lnTo>
                    <a:lnTo>
                      <a:pt x="905" y="779"/>
                    </a:lnTo>
                    <a:lnTo>
                      <a:pt x="824" y="779"/>
                    </a:lnTo>
                    <a:lnTo>
                      <a:pt x="745" y="779"/>
                    </a:lnTo>
                    <a:lnTo>
                      <a:pt x="669" y="779"/>
                    </a:lnTo>
                    <a:lnTo>
                      <a:pt x="595" y="779"/>
                    </a:lnTo>
                    <a:lnTo>
                      <a:pt x="525" y="779"/>
                    </a:lnTo>
                    <a:lnTo>
                      <a:pt x="459" y="779"/>
                    </a:lnTo>
                    <a:lnTo>
                      <a:pt x="399" y="779"/>
                    </a:lnTo>
                    <a:lnTo>
                      <a:pt x="344" y="779"/>
                    </a:lnTo>
                    <a:lnTo>
                      <a:pt x="295" y="779"/>
                    </a:lnTo>
                    <a:lnTo>
                      <a:pt x="253" y="779"/>
                    </a:lnTo>
                    <a:lnTo>
                      <a:pt x="218" y="779"/>
                    </a:lnTo>
                    <a:lnTo>
                      <a:pt x="192" y="779"/>
                    </a:lnTo>
                    <a:lnTo>
                      <a:pt x="173" y="779"/>
                    </a:lnTo>
                    <a:lnTo>
                      <a:pt x="165" y="779"/>
                    </a:lnTo>
                    <a:lnTo>
                      <a:pt x="165" y="768"/>
                    </a:lnTo>
                    <a:lnTo>
                      <a:pt x="165" y="758"/>
                    </a:lnTo>
                    <a:lnTo>
                      <a:pt x="165" y="748"/>
                    </a:lnTo>
                    <a:lnTo>
                      <a:pt x="165" y="738"/>
                    </a:lnTo>
                    <a:lnTo>
                      <a:pt x="173" y="738"/>
                    </a:lnTo>
                    <a:lnTo>
                      <a:pt x="192" y="738"/>
                    </a:lnTo>
                    <a:lnTo>
                      <a:pt x="218" y="738"/>
                    </a:lnTo>
                    <a:lnTo>
                      <a:pt x="253" y="738"/>
                    </a:lnTo>
                    <a:lnTo>
                      <a:pt x="294" y="738"/>
                    </a:lnTo>
                    <a:lnTo>
                      <a:pt x="344" y="738"/>
                    </a:lnTo>
                    <a:lnTo>
                      <a:pt x="398" y="738"/>
                    </a:lnTo>
                    <a:lnTo>
                      <a:pt x="459" y="738"/>
                    </a:lnTo>
                    <a:lnTo>
                      <a:pt x="525" y="738"/>
                    </a:lnTo>
                    <a:lnTo>
                      <a:pt x="594" y="738"/>
                    </a:lnTo>
                    <a:lnTo>
                      <a:pt x="668" y="738"/>
                    </a:lnTo>
                    <a:lnTo>
                      <a:pt x="744" y="738"/>
                    </a:lnTo>
                    <a:lnTo>
                      <a:pt x="822" y="738"/>
                    </a:lnTo>
                    <a:lnTo>
                      <a:pt x="903" y="738"/>
                    </a:lnTo>
                    <a:lnTo>
                      <a:pt x="984" y="738"/>
                    </a:lnTo>
                    <a:lnTo>
                      <a:pt x="1066" y="738"/>
                    </a:lnTo>
                    <a:lnTo>
                      <a:pt x="1148" y="738"/>
                    </a:lnTo>
                    <a:lnTo>
                      <a:pt x="1230" y="738"/>
                    </a:lnTo>
                    <a:lnTo>
                      <a:pt x="1309" y="738"/>
                    </a:lnTo>
                    <a:lnTo>
                      <a:pt x="1388" y="738"/>
                    </a:lnTo>
                    <a:lnTo>
                      <a:pt x="1463" y="738"/>
                    </a:lnTo>
                    <a:lnTo>
                      <a:pt x="1535" y="738"/>
                    </a:lnTo>
                    <a:lnTo>
                      <a:pt x="1603" y="738"/>
                    </a:lnTo>
                    <a:lnTo>
                      <a:pt x="1667" y="738"/>
                    </a:lnTo>
                    <a:lnTo>
                      <a:pt x="1725" y="738"/>
                    </a:lnTo>
                    <a:lnTo>
                      <a:pt x="1778" y="738"/>
                    </a:lnTo>
                    <a:lnTo>
                      <a:pt x="1824" y="738"/>
                    </a:lnTo>
                    <a:lnTo>
                      <a:pt x="1864" y="738"/>
                    </a:lnTo>
                    <a:lnTo>
                      <a:pt x="1896" y="738"/>
                    </a:lnTo>
                    <a:lnTo>
                      <a:pt x="1919" y="738"/>
                    </a:lnTo>
                    <a:lnTo>
                      <a:pt x="1934" y="738"/>
                    </a:lnTo>
                    <a:lnTo>
                      <a:pt x="1939" y="738"/>
                    </a:lnTo>
                    <a:lnTo>
                      <a:pt x="1939" y="218"/>
                    </a:lnTo>
                    <a:lnTo>
                      <a:pt x="1935" y="218"/>
                    </a:lnTo>
                    <a:lnTo>
                      <a:pt x="1924" y="218"/>
                    </a:lnTo>
                    <a:lnTo>
                      <a:pt x="1905" y="218"/>
                    </a:lnTo>
                    <a:lnTo>
                      <a:pt x="1880" y="218"/>
                    </a:lnTo>
                    <a:lnTo>
                      <a:pt x="1849" y="218"/>
                    </a:lnTo>
                    <a:lnTo>
                      <a:pt x="1813" y="218"/>
                    </a:lnTo>
                    <a:lnTo>
                      <a:pt x="1771" y="218"/>
                    </a:lnTo>
                    <a:lnTo>
                      <a:pt x="1725" y="218"/>
                    </a:lnTo>
                    <a:lnTo>
                      <a:pt x="1675" y="218"/>
                    </a:lnTo>
                    <a:lnTo>
                      <a:pt x="1622" y="218"/>
                    </a:lnTo>
                    <a:lnTo>
                      <a:pt x="1564" y="218"/>
                    </a:lnTo>
                    <a:lnTo>
                      <a:pt x="1505" y="218"/>
                    </a:lnTo>
                    <a:lnTo>
                      <a:pt x="1443" y="218"/>
                    </a:lnTo>
                    <a:lnTo>
                      <a:pt x="1381" y="218"/>
                    </a:lnTo>
                    <a:lnTo>
                      <a:pt x="1316" y="218"/>
                    </a:lnTo>
                    <a:lnTo>
                      <a:pt x="1251" y="218"/>
                    </a:lnTo>
                    <a:lnTo>
                      <a:pt x="1185" y="218"/>
                    </a:lnTo>
                    <a:lnTo>
                      <a:pt x="1120" y="218"/>
                    </a:lnTo>
                    <a:lnTo>
                      <a:pt x="1056" y="218"/>
                    </a:lnTo>
                    <a:lnTo>
                      <a:pt x="994" y="218"/>
                    </a:lnTo>
                    <a:lnTo>
                      <a:pt x="931" y="218"/>
                    </a:lnTo>
                    <a:lnTo>
                      <a:pt x="873" y="218"/>
                    </a:lnTo>
                    <a:lnTo>
                      <a:pt x="816" y="218"/>
                    </a:lnTo>
                    <a:lnTo>
                      <a:pt x="763" y="218"/>
                    </a:lnTo>
                    <a:lnTo>
                      <a:pt x="714" y="218"/>
                    </a:lnTo>
                    <a:lnTo>
                      <a:pt x="669" y="218"/>
                    </a:lnTo>
                    <a:lnTo>
                      <a:pt x="628" y="218"/>
                    </a:lnTo>
                    <a:lnTo>
                      <a:pt x="593" y="218"/>
                    </a:lnTo>
                    <a:lnTo>
                      <a:pt x="563" y="218"/>
                    </a:lnTo>
                    <a:lnTo>
                      <a:pt x="540" y="218"/>
                    </a:lnTo>
                    <a:lnTo>
                      <a:pt x="522" y="218"/>
                    </a:lnTo>
                    <a:lnTo>
                      <a:pt x="512" y="218"/>
                    </a:lnTo>
                    <a:lnTo>
                      <a:pt x="521" y="202"/>
                    </a:lnTo>
                    <a:lnTo>
                      <a:pt x="530" y="188"/>
                    </a:lnTo>
                    <a:lnTo>
                      <a:pt x="537" y="177"/>
                    </a:lnTo>
                    <a:lnTo>
                      <a:pt x="542" y="169"/>
                    </a:lnTo>
                    <a:lnTo>
                      <a:pt x="551" y="169"/>
                    </a:lnTo>
                    <a:lnTo>
                      <a:pt x="565" y="169"/>
                    </a:lnTo>
                    <a:lnTo>
                      <a:pt x="580" y="169"/>
                    </a:lnTo>
                    <a:lnTo>
                      <a:pt x="597" y="169"/>
                    </a:lnTo>
                    <a:lnTo>
                      <a:pt x="613" y="169"/>
                    </a:lnTo>
                    <a:lnTo>
                      <a:pt x="627" y="169"/>
                    </a:lnTo>
                    <a:lnTo>
                      <a:pt x="636" y="169"/>
                    </a:lnTo>
                    <a:lnTo>
                      <a:pt x="640" y="169"/>
                    </a:lnTo>
                    <a:lnTo>
                      <a:pt x="641" y="154"/>
                    </a:lnTo>
                    <a:lnTo>
                      <a:pt x="642" y="120"/>
                    </a:lnTo>
                    <a:lnTo>
                      <a:pt x="643" y="87"/>
                    </a:lnTo>
                    <a:lnTo>
                      <a:pt x="644" y="70"/>
                    </a:lnTo>
                    <a:lnTo>
                      <a:pt x="647" y="63"/>
                    </a:lnTo>
                    <a:lnTo>
                      <a:pt x="653" y="53"/>
                    </a:lnTo>
                    <a:lnTo>
                      <a:pt x="662" y="45"/>
                    </a:lnTo>
                    <a:lnTo>
                      <a:pt x="677" y="42"/>
                    </a:lnTo>
                    <a:lnTo>
                      <a:pt x="685" y="43"/>
                    </a:lnTo>
                    <a:lnTo>
                      <a:pt x="695" y="48"/>
                    </a:lnTo>
                    <a:lnTo>
                      <a:pt x="706" y="56"/>
                    </a:lnTo>
                    <a:lnTo>
                      <a:pt x="710" y="71"/>
                    </a:lnTo>
                    <a:lnTo>
                      <a:pt x="710" y="169"/>
                    </a:lnTo>
                    <a:lnTo>
                      <a:pt x="714" y="169"/>
                    </a:lnTo>
                    <a:lnTo>
                      <a:pt x="723" y="169"/>
                    </a:lnTo>
                    <a:lnTo>
                      <a:pt x="738" y="169"/>
                    </a:lnTo>
                    <a:lnTo>
                      <a:pt x="759" y="169"/>
                    </a:lnTo>
                    <a:lnTo>
                      <a:pt x="784" y="169"/>
                    </a:lnTo>
                    <a:lnTo>
                      <a:pt x="814" y="169"/>
                    </a:lnTo>
                    <a:lnTo>
                      <a:pt x="847" y="169"/>
                    </a:lnTo>
                    <a:lnTo>
                      <a:pt x="885" y="169"/>
                    </a:lnTo>
                    <a:lnTo>
                      <a:pt x="927" y="169"/>
                    </a:lnTo>
                    <a:lnTo>
                      <a:pt x="971" y="169"/>
                    </a:lnTo>
                    <a:lnTo>
                      <a:pt x="1017" y="169"/>
                    </a:lnTo>
                    <a:lnTo>
                      <a:pt x="1065" y="169"/>
                    </a:lnTo>
                    <a:lnTo>
                      <a:pt x="1116" y="169"/>
                    </a:lnTo>
                    <a:lnTo>
                      <a:pt x="1168" y="169"/>
                    </a:lnTo>
                    <a:lnTo>
                      <a:pt x="1220" y="169"/>
                    </a:lnTo>
                    <a:lnTo>
                      <a:pt x="1273" y="169"/>
                    </a:lnTo>
                    <a:lnTo>
                      <a:pt x="1326" y="169"/>
                    </a:lnTo>
                    <a:lnTo>
                      <a:pt x="1377" y="169"/>
                    </a:lnTo>
                    <a:lnTo>
                      <a:pt x="1429" y="169"/>
                    </a:lnTo>
                    <a:lnTo>
                      <a:pt x="1480" y="169"/>
                    </a:lnTo>
                    <a:lnTo>
                      <a:pt x="1529" y="169"/>
                    </a:lnTo>
                    <a:lnTo>
                      <a:pt x="1577" y="169"/>
                    </a:lnTo>
                    <a:lnTo>
                      <a:pt x="1622" y="169"/>
                    </a:lnTo>
                    <a:lnTo>
                      <a:pt x="1663" y="169"/>
                    </a:lnTo>
                    <a:lnTo>
                      <a:pt x="1701" y="169"/>
                    </a:lnTo>
                    <a:lnTo>
                      <a:pt x="1737" y="169"/>
                    </a:lnTo>
                    <a:lnTo>
                      <a:pt x="1768" y="169"/>
                    </a:lnTo>
                    <a:lnTo>
                      <a:pt x="1795" y="169"/>
                    </a:lnTo>
                    <a:lnTo>
                      <a:pt x="1816" y="169"/>
                    </a:lnTo>
                    <a:lnTo>
                      <a:pt x="1833" y="169"/>
                    </a:lnTo>
                    <a:lnTo>
                      <a:pt x="1844" y="169"/>
                    </a:lnTo>
                    <a:lnTo>
                      <a:pt x="1849" y="169"/>
                    </a:lnTo>
                    <a:lnTo>
                      <a:pt x="1852" y="173"/>
                    </a:lnTo>
                    <a:lnTo>
                      <a:pt x="1858" y="179"/>
                    </a:lnTo>
                    <a:lnTo>
                      <a:pt x="1864" y="185"/>
                    </a:lnTo>
                    <a:lnTo>
                      <a:pt x="1869" y="190"/>
                    </a:lnTo>
                    <a:lnTo>
                      <a:pt x="1874" y="197"/>
                    </a:lnTo>
                    <a:lnTo>
                      <a:pt x="1879" y="202"/>
                    </a:lnTo>
                    <a:lnTo>
                      <a:pt x="1882" y="205"/>
                    </a:lnTo>
                    <a:lnTo>
                      <a:pt x="1883" y="207"/>
                    </a:lnTo>
                    <a:lnTo>
                      <a:pt x="1913" y="180"/>
                    </a:lnTo>
                    <a:lnTo>
                      <a:pt x="1866" y="128"/>
                    </a:lnTo>
                    <a:lnTo>
                      <a:pt x="1863" y="128"/>
                    </a:lnTo>
                    <a:lnTo>
                      <a:pt x="1854" y="128"/>
                    </a:lnTo>
                    <a:lnTo>
                      <a:pt x="1839" y="128"/>
                    </a:lnTo>
                    <a:lnTo>
                      <a:pt x="1820" y="128"/>
                    </a:lnTo>
                    <a:lnTo>
                      <a:pt x="1796" y="128"/>
                    </a:lnTo>
                    <a:lnTo>
                      <a:pt x="1767" y="128"/>
                    </a:lnTo>
                    <a:lnTo>
                      <a:pt x="1733" y="128"/>
                    </a:lnTo>
                    <a:lnTo>
                      <a:pt x="1698" y="128"/>
                    </a:lnTo>
                    <a:lnTo>
                      <a:pt x="1657" y="128"/>
                    </a:lnTo>
                    <a:lnTo>
                      <a:pt x="1615" y="128"/>
                    </a:lnTo>
                    <a:lnTo>
                      <a:pt x="1570" y="128"/>
                    </a:lnTo>
                    <a:lnTo>
                      <a:pt x="1524" y="128"/>
                    </a:lnTo>
                    <a:lnTo>
                      <a:pt x="1475" y="128"/>
                    </a:lnTo>
                    <a:lnTo>
                      <a:pt x="1425" y="128"/>
                    </a:lnTo>
                    <a:lnTo>
                      <a:pt x="1374" y="128"/>
                    </a:lnTo>
                    <a:lnTo>
                      <a:pt x="1323" y="128"/>
                    </a:lnTo>
                    <a:lnTo>
                      <a:pt x="1271" y="128"/>
                    </a:lnTo>
                    <a:lnTo>
                      <a:pt x="1221" y="128"/>
                    </a:lnTo>
                    <a:lnTo>
                      <a:pt x="1170" y="128"/>
                    </a:lnTo>
                    <a:lnTo>
                      <a:pt x="1120" y="128"/>
                    </a:lnTo>
                    <a:lnTo>
                      <a:pt x="1073" y="128"/>
                    </a:lnTo>
                    <a:lnTo>
                      <a:pt x="1027" y="128"/>
                    </a:lnTo>
                    <a:lnTo>
                      <a:pt x="983" y="128"/>
                    </a:lnTo>
                    <a:lnTo>
                      <a:pt x="942" y="128"/>
                    </a:lnTo>
                    <a:lnTo>
                      <a:pt x="904" y="128"/>
                    </a:lnTo>
                    <a:lnTo>
                      <a:pt x="868" y="128"/>
                    </a:lnTo>
                    <a:lnTo>
                      <a:pt x="837" y="128"/>
                    </a:lnTo>
                    <a:lnTo>
                      <a:pt x="810" y="128"/>
                    </a:lnTo>
                    <a:lnTo>
                      <a:pt x="789" y="128"/>
                    </a:lnTo>
                    <a:lnTo>
                      <a:pt x="770" y="128"/>
                    </a:lnTo>
                    <a:lnTo>
                      <a:pt x="759" y="128"/>
                    </a:lnTo>
                    <a:lnTo>
                      <a:pt x="752" y="128"/>
                    </a:lnTo>
                    <a:lnTo>
                      <a:pt x="752" y="110"/>
                    </a:lnTo>
                    <a:lnTo>
                      <a:pt x="752" y="90"/>
                    </a:lnTo>
                    <a:lnTo>
                      <a:pt x="752" y="76"/>
                    </a:lnTo>
                    <a:lnTo>
                      <a:pt x="752" y="71"/>
                    </a:lnTo>
                    <a:lnTo>
                      <a:pt x="749" y="53"/>
                    </a:lnTo>
                    <a:lnTo>
                      <a:pt x="744" y="38"/>
                    </a:lnTo>
                    <a:lnTo>
                      <a:pt x="736" y="27"/>
                    </a:lnTo>
                    <a:lnTo>
                      <a:pt x="725" y="18"/>
                    </a:lnTo>
                    <a:lnTo>
                      <a:pt x="714" y="11"/>
                    </a:lnTo>
                    <a:lnTo>
                      <a:pt x="701" y="5"/>
                    </a:lnTo>
                    <a:lnTo>
                      <a:pt x="689" y="2"/>
                    </a:lnTo>
                    <a:lnTo>
                      <a:pt x="679" y="0"/>
                    </a:lnTo>
                    <a:lnTo>
                      <a:pt x="6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75" name="Freeform 529"/>
              <p:cNvSpPr>
                <a:spLocks/>
              </p:cNvSpPr>
              <p:nvPr/>
            </p:nvSpPr>
            <p:spPr bwMode="auto">
              <a:xfrm>
                <a:off x="322" y="5214"/>
                <a:ext cx="51" cy="51"/>
              </a:xfrm>
              <a:custGeom>
                <a:avLst/>
                <a:gdLst>
                  <a:gd name="T0" fmla="*/ 0 w 103"/>
                  <a:gd name="T1" fmla="*/ 0 h 103"/>
                  <a:gd name="T2" fmla="*/ 0 w 103"/>
                  <a:gd name="T3" fmla="*/ 0 h 103"/>
                  <a:gd name="T4" fmla="*/ 0 w 103"/>
                  <a:gd name="T5" fmla="*/ 0 h 103"/>
                  <a:gd name="T6" fmla="*/ 0 w 103"/>
                  <a:gd name="T7" fmla="*/ 0 h 103"/>
                  <a:gd name="T8" fmla="*/ 0 w 103"/>
                  <a:gd name="T9" fmla="*/ 0 h 103"/>
                  <a:gd name="T10" fmla="*/ 0 w 103"/>
                  <a:gd name="T11" fmla="*/ 0 h 103"/>
                  <a:gd name="T12" fmla="*/ 0 w 103"/>
                  <a:gd name="T13" fmla="*/ 0 h 103"/>
                  <a:gd name="T14" fmla="*/ 0 w 103"/>
                  <a:gd name="T15" fmla="*/ 0 h 103"/>
                  <a:gd name="T16" fmla="*/ 0 w 103"/>
                  <a:gd name="T17" fmla="*/ 0 h 103"/>
                  <a:gd name="T18" fmla="*/ 0 w 103"/>
                  <a:gd name="T19" fmla="*/ 0 h 103"/>
                  <a:gd name="T20" fmla="*/ 0 w 103"/>
                  <a:gd name="T21" fmla="*/ 0 h 103"/>
                  <a:gd name="T22" fmla="*/ 0 w 103"/>
                  <a:gd name="T23" fmla="*/ 0 h 103"/>
                  <a:gd name="T24" fmla="*/ 0 w 103"/>
                  <a:gd name="T25" fmla="*/ 0 h 103"/>
                  <a:gd name="T26" fmla="*/ 0 w 103"/>
                  <a:gd name="T27" fmla="*/ 0 h 103"/>
                  <a:gd name="T28" fmla="*/ 0 w 103"/>
                  <a:gd name="T29" fmla="*/ 0 h 103"/>
                  <a:gd name="T30" fmla="*/ 0 w 103"/>
                  <a:gd name="T31" fmla="*/ 0 h 103"/>
                  <a:gd name="T32" fmla="*/ 0 w 103"/>
                  <a:gd name="T33" fmla="*/ 0 h 103"/>
                  <a:gd name="T34" fmla="*/ 0 w 103"/>
                  <a:gd name="T35" fmla="*/ 0 h 103"/>
                  <a:gd name="T36" fmla="*/ 0 w 103"/>
                  <a:gd name="T37" fmla="*/ 0 h 103"/>
                  <a:gd name="T38" fmla="*/ 0 w 103"/>
                  <a:gd name="T39" fmla="*/ 0 h 103"/>
                  <a:gd name="T40" fmla="*/ 0 w 103"/>
                  <a:gd name="T41" fmla="*/ 0 h 103"/>
                  <a:gd name="T42" fmla="*/ 0 w 103"/>
                  <a:gd name="T43" fmla="*/ 0 h 103"/>
                  <a:gd name="T44" fmla="*/ 0 w 103"/>
                  <a:gd name="T45" fmla="*/ 0 h 103"/>
                  <a:gd name="T46" fmla="*/ 0 w 103"/>
                  <a:gd name="T47" fmla="*/ 0 h 103"/>
                  <a:gd name="T48" fmla="*/ 0 w 103"/>
                  <a:gd name="T49" fmla="*/ 0 h 103"/>
                  <a:gd name="T50" fmla="*/ 0 w 103"/>
                  <a:gd name="T51" fmla="*/ 0 h 103"/>
                  <a:gd name="T52" fmla="*/ 0 w 103"/>
                  <a:gd name="T53" fmla="*/ 0 h 103"/>
                  <a:gd name="T54" fmla="*/ 0 w 103"/>
                  <a:gd name="T55" fmla="*/ 0 h 103"/>
                  <a:gd name="T56" fmla="*/ 0 w 103"/>
                  <a:gd name="T57" fmla="*/ 0 h 103"/>
                  <a:gd name="T58" fmla="*/ 0 w 103"/>
                  <a:gd name="T59" fmla="*/ 0 h 103"/>
                  <a:gd name="T60" fmla="*/ 0 w 103"/>
                  <a:gd name="T61" fmla="*/ 0 h 103"/>
                  <a:gd name="T62" fmla="*/ 0 w 103"/>
                  <a:gd name="T63" fmla="*/ 0 h 103"/>
                  <a:gd name="T64" fmla="*/ 0 w 103"/>
                  <a:gd name="T65" fmla="*/ 0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3"/>
                  <a:gd name="T100" fmla="*/ 0 h 103"/>
                  <a:gd name="T101" fmla="*/ 103 w 103"/>
                  <a:gd name="T102" fmla="*/ 103 h 1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3" h="103">
                    <a:moveTo>
                      <a:pt x="103" y="52"/>
                    </a:moveTo>
                    <a:lnTo>
                      <a:pt x="102" y="62"/>
                    </a:lnTo>
                    <a:lnTo>
                      <a:pt x="98" y="71"/>
                    </a:lnTo>
                    <a:lnTo>
                      <a:pt x="94" y="80"/>
                    </a:lnTo>
                    <a:lnTo>
                      <a:pt x="88" y="88"/>
                    </a:lnTo>
                    <a:lnTo>
                      <a:pt x="80" y="93"/>
                    </a:lnTo>
                    <a:lnTo>
                      <a:pt x="72" y="98"/>
                    </a:lnTo>
                    <a:lnTo>
                      <a:pt x="61" y="101"/>
                    </a:lnTo>
                    <a:lnTo>
                      <a:pt x="51" y="103"/>
                    </a:lnTo>
                    <a:lnTo>
                      <a:pt x="40" y="101"/>
                    </a:lnTo>
                    <a:lnTo>
                      <a:pt x="31" y="98"/>
                    </a:lnTo>
                    <a:lnTo>
                      <a:pt x="23" y="93"/>
                    </a:lnTo>
                    <a:lnTo>
                      <a:pt x="15" y="88"/>
                    </a:lnTo>
                    <a:lnTo>
                      <a:pt x="9" y="80"/>
                    </a:lnTo>
                    <a:lnTo>
                      <a:pt x="5" y="71"/>
                    </a:lnTo>
                    <a:lnTo>
                      <a:pt x="1" y="62"/>
                    </a:lnTo>
                    <a:lnTo>
                      <a:pt x="0" y="52"/>
                    </a:lnTo>
                    <a:lnTo>
                      <a:pt x="1" y="41"/>
                    </a:lnTo>
                    <a:lnTo>
                      <a:pt x="5" y="31"/>
                    </a:lnTo>
                    <a:lnTo>
                      <a:pt x="9" y="23"/>
                    </a:lnTo>
                    <a:lnTo>
                      <a:pt x="15" y="15"/>
                    </a:lnTo>
                    <a:lnTo>
                      <a:pt x="23" y="9"/>
                    </a:lnTo>
                    <a:lnTo>
                      <a:pt x="31" y="5"/>
                    </a:lnTo>
                    <a:lnTo>
                      <a:pt x="40" y="1"/>
                    </a:lnTo>
                    <a:lnTo>
                      <a:pt x="51" y="0"/>
                    </a:lnTo>
                    <a:lnTo>
                      <a:pt x="61" y="1"/>
                    </a:lnTo>
                    <a:lnTo>
                      <a:pt x="72" y="5"/>
                    </a:lnTo>
                    <a:lnTo>
                      <a:pt x="80" y="9"/>
                    </a:lnTo>
                    <a:lnTo>
                      <a:pt x="88" y="15"/>
                    </a:lnTo>
                    <a:lnTo>
                      <a:pt x="94" y="23"/>
                    </a:lnTo>
                    <a:lnTo>
                      <a:pt x="98" y="31"/>
                    </a:lnTo>
                    <a:lnTo>
                      <a:pt x="102" y="41"/>
                    </a:lnTo>
                    <a:lnTo>
                      <a:pt x="103" y="52"/>
                    </a:lnTo>
                    <a:close/>
                  </a:path>
                </a:pathLst>
              </a:custGeom>
              <a:solidFill>
                <a:srgbClr val="BCF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76" name="Freeform 536"/>
              <p:cNvSpPr>
                <a:spLocks/>
              </p:cNvSpPr>
              <p:nvPr/>
            </p:nvSpPr>
            <p:spPr bwMode="auto">
              <a:xfrm>
                <a:off x="875" y="5216"/>
                <a:ext cx="51" cy="52"/>
              </a:xfrm>
              <a:custGeom>
                <a:avLst/>
                <a:gdLst>
                  <a:gd name="T0" fmla="*/ 0 w 103"/>
                  <a:gd name="T1" fmla="*/ 1 h 102"/>
                  <a:gd name="T2" fmla="*/ 0 w 103"/>
                  <a:gd name="T3" fmla="*/ 1 h 102"/>
                  <a:gd name="T4" fmla="*/ 0 w 103"/>
                  <a:gd name="T5" fmla="*/ 1 h 102"/>
                  <a:gd name="T6" fmla="*/ 0 w 103"/>
                  <a:gd name="T7" fmla="*/ 1 h 102"/>
                  <a:gd name="T8" fmla="*/ 0 w 103"/>
                  <a:gd name="T9" fmla="*/ 1 h 102"/>
                  <a:gd name="T10" fmla="*/ 0 w 103"/>
                  <a:gd name="T11" fmla="*/ 1 h 102"/>
                  <a:gd name="T12" fmla="*/ 0 w 103"/>
                  <a:gd name="T13" fmla="*/ 1 h 102"/>
                  <a:gd name="T14" fmla="*/ 0 w 103"/>
                  <a:gd name="T15" fmla="*/ 1 h 102"/>
                  <a:gd name="T16" fmla="*/ 0 w 103"/>
                  <a:gd name="T17" fmla="*/ 1 h 102"/>
                  <a:gd name="T18" fmla="*/ 0 w 103"/>
                  <a:gd name="T19" fmla="*/ 1 h 102"/>
                  <a:gd name="T20" fmla="*/ 0 w 103"/>
                  <a:gd name="T21" fmla="*/ 1 h 102"/>
                  <a:gd name="T22" fmla="*/ 0 w 103"/>
                  <a:gd name="T23" fmla="*/ 1 h 102"/>
                  <a:gd name="T24" fmla="*/ 0 w 103"/>
                  <a:gd name="T25" fmla="*/ 1 h 102"/>
                  <a:gd name="T26" fmla="*/ 0 w 103"/>
                  <a:gd name="T27" fmla="*/ 1 h 102"/>
                  <a:gd name="T28" fmla="*/ 0 w 103"/>
                  <a:gd name="T29" fmla="*/ 1 h 102"/>
                  <a:gd name="T30" fmla="*/ 0 w 103"/>
                  <a:gd name="T31" fmla="*/ 1 h 102"/>
                  <a:gd name="T32" fmla="*/ 0 w 103"/>
                  <a:gd name="T33" fmla="*/ 1 h 102"/>
                  <a:gd name="T34" fmla="*/ 0 w 103"/>
                  <a:gd name="T35" fmla="*/ 1 h 102"/>
                  <a:gd name="T36" fmla="*/ 0 w 103"/>
                  <a:gd name="T37" fmla="*/ 1 h 102"/>
                  <a:gd name="T38" fmla="*/ 0 w 103"/>
                  <a:gd name="T39" fmla="*/ 1 h 102"/>
                  <a:gd name="T40" fmla="*/ 0 w 103"/>
                  <a:gd name="T41" fmla="*/ 1 h 102"/>
                  <a:gd name="T42" fmla="*/ 0 w 103"/>
                  <a:gd name="T43" fmla="*/ 1 h 102"/>
                  <a:gd name="T44" fmla="*/ 0 w 103"/>
                  <a:gd name="T45" fmla="*/ 1 h 102"/>
                  <a:gd name="T46" fmla="*/ 0 w 103"/>
                  <a:gd name="T47" fmla="*/ 1 h 102"/>
                  <a:gd name="T48" fmla="*/ 0 w 103"/>
                  <a:gd name="T49" fmla="*/ 0 h 102"/>
                  <a:gd name="T50" fmla="*/ 0 w 103"/>
                  <a:gd name="T51" fmla="*/ 1 h 102"/>
                  <a:gd name="T52" fmla="*/ 0 w 103"/>
                  <a:gd name="T53" fmla="*/ 1 h 102"/>
                  <a:gd name="T54" fmla="*/ 0 w 103"/>
                  <a:gd name="T55" fmla="*/ 1 h 102"/>
                  <a:gd name="T56" fmla="*/ 0 w 103"/>
                  <a:gd name="T57" fmla="*/ 1 h 102"/>
                  <a:gd name="T58" fmla="*/ 0 w 103"/>
                  <a:gd name="T59" fmla="*/ 1 h 102"/>
                  <a:gd name="T60" fmla="*/ 0 w 103"/>
                  <a:gd name="T61" fmla="*/ 1 h 102"/>
                  <a:gd name="T62" fmla="*/ 0 w 103"/>
                  <a:gd name="T63" fmla="*/ 1 h 102"/>
                  <a:gd name="T64" fmla="*/ 0 w 103"/>
                  <a:gd name="T65" fmla="*/ 1 h 10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3"/>
                  <a:gd name="T100" fmla="*/ 0 h 102"/>
                  <a:gd name="T101" fmla="*/ 103 w 103"/>
                  <a:gd name="T102" fmla="*/ 102 h 10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3" h="102">
                    <a:moveTo>
                      <a:pt x="103" y="50"/>
                    </a:moveTo>
                    <a:lnTo>
                      <a:pt x="102" y="61"/>
                    </a:lnTo>
                    <a:lnTo>
                      <a:pt x="98" y="71"/>
                    </a:lnTo>
                    <a:lnTo>
                      <a:pt x="94" y="79"/>
                    </a:lnTo>
                    <a:lnTo>
                      <a:pt x="88" y="87"/>
                    </a:lnTo>
                    <a:lnTo>
                      <a:pt x="80" y="93"/>
                    </a:lnTo>
                    <a:lnTo>
                      <a:pt x="72" y="98"/>
                    </a:lnTo>
                    <a:lnTo>
                      <a:pt x="61" y="101"/>
                    </a:lnTo>
                    <a:lnTo>
                      <a:pt x="51" y="102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3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5" y="71"/>
                    </a:lnTo>
                    <a:lnTo>
                      <a:pt x="2" y="61"/>
                    </a:lnTo>
                    <a:lnTo>
                      <a:pt x="0" y="50"/>
                    </a:lnTo>
                    <a:lnTo>
                      <a:pt x="2" y="40"/>
                    </a:lnTo>
                    <a:lnTo>
                      <a:pt x="5" y="31"/>
                    </a:lnTo>
                    <a:lnTo>
                      <a:pt x="10" y="23"/>
                    </a:lnTo>
                    <a:lnTo>
                      <a:pt x="15" y="15"/>
                    </a:lnTo>
                    <a:lnTo>
                      <a:pt x="23" y="9"/>
                    </a:lnTo>
                    <a:lnTo>
                      <a:pt x="32" y="3"/>
                    </a:lnTo>
                    <a:lnTo>
                      <a:pt x="41" y="1"/>
                    </a:lnTo>
                    <a:lnTo>
                      <a:pt x="51" y="0"/>
                    </a:lnTo>
                    <a:lnTo>
                      <a:pt x="61" y="1"/>
                    </a:lnTo>
                    <a:lnTo>
                      <a:pt x="72" y="3"/>
                    </a:lnTo>
                    <a:lnTo>
                      <a:pt x="80" y="9"/>
                    </a:lnTo>
                    <a:lnTo>
                      <a:pt x="88" y="15"/>
                    </a:lnTo>
                    <a:lnTo>
                      <a:pt x="94" y="23"/>
                    </a:lnTo>
                    <a:lnTo>
                      <a:pt x="98" y="31"/>
                    </a:lnTo>
                    <a:lnTo>
                      <a:pt x="102" y="40"/>
                    </a:lnTo>
                    <a:lnTo>
                      <a:pt x="103" y="50"/>
                    </a:lnTo>
                    <a:close/>
                  </a:path>
                </a:pathLst>
              </a:custGeom>
              <a:solidFill>
                <a:srgbClr val="BCF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77" name="Freeform 537"/>
              <p:cNvSpPr>
                <a:spLocks/>
              </p:cNvSpPr>
              <p:nvPr/>
            </p:nvSpPr>
            <p:spPr bwMode="auto">
              <a:xfrm>
                <a:off x="266" y="5232"/>
                <a:ext cx="162" cy="88"/>
              </a:xfrm>
              <a:custGeom>
                <a:avLst/>
                <a:gdLst>
                  <a:gd name="T0" fmla="*/ 1 w 324"/>
                  <a:gd name="T1" fmla="*/ 1 h 176"/>
                  <a:gd name="T2" fmla="*/ 1 w 324"/>
                  <a:gd name="T3" fmla="*/ 1 h 176"/>
                  <a:gd name="T4" fmla="*/ 1 w 324"/>
                  <a:gd name="T5" fmla="*/ 1 h 176"/>
                  <a:gd name="T6" fmla="*/ 1 w 324"/>
                  <a:gd name="T7" fmla="*/ 1 h 176"/>
                  <a:gd name="T8" fmla="*/ 1 w 324"/>
                  <a:gd name="T9" fmla="*/ 1 h 176"/>
                  <a:gd name="T10" fmla="*/ 1 w 324"/>
                  <a:gd name="T11" fmla="*/ 1 h 176"/>
                  <a:gd name="T12" fmla="*/ 1 w 324"/>
                  <a:gd name="T13" fmla="*/ 1 h 176"/>
                  <a:gd name="T14" fmla="*/ 1 w 324"/>
                  <a:gd name="T15" fmla="*/ 1 h 176"/>
                  <a:gd name="T16" fmla="*/ 1 w 324"/>
                  <a:gd name="T17" fmla="*/ 1 h 176"/>
                  <a:gd name="T18" fmla="*/ 1 w 324"/>
                  <a:gd name="T19" fmla="*/ 1 h 176"/>
                  <a:gd name="T20" fmla="*/ 1 w 324"/>
                  <a:gd name="T21" fmla="*/ 1 h 176"/>
                  <a:gd name="T22" fmla="*/ 1 w 324"/>
                  <a:gd name="T23" fmla="*/ 1 h 176"/>
                  <a:gd name="T24" fmla="*/ 1 w 324"/>
                  <a:gd name="T25" fmla="*/ 1 h 176"/>
                  <a:gd name="T26" fmla="*/ 1 w 324"/>
                  <a:gd name="T27" fmla="*/ 1 h 176"/>
                  <a:gd name="T28" fmla="*/ 1 w 324"/>
                  <a:gd name="T29" fmla="*/ 1 h 176"/>
                  <a:gd name="T30" fmla="*/ 1 w 324"/>
                  <a:gd name="T31" fmla="*/ 1 h 176"/>
                  <a:gd name="T32" fmla="*/ 1 w 324"/>
                  <a:gd name="T33" fmla="*/ 1 h 176"/>
                  <a:gd name="T34" fmla="*/ 0 w 324"/>
                  <a:gd name="T35" fmla="*/ 1 h 176"/>
                  <a:gd name="T36" fmla="*/ 1 w 324"/>
                  <a:gd name="T37" fmla="*/ 1 h 176"/>
                  <a:gd name="T38" fmla="*/ 1 w 324"/>
                  <a:gd name="T39" fmla="*/ 1 h 176"/>
                  <a:gd name="T40" fmla="*/ 1 w 324"/>
                  <a:gd name="T41" fmla="*/ 1 h 176"/>
                  <a:gd name="T42" fmla="*/ 1 w 324"/>
                  <a:gd name="T43" fmla="*/ 1 h 176"/>
                  <a:gd name="T44" fmla="*/ 1 w 324"/>
                  <a:gd name="T45" fmla="*/ 1 h 176"/>
                  <a:gd name="T46" fmla="*/ 1 w 324"/>
                  <a:gd name="T47" fmla="*/ 1 h 176"/>
                  <a:gd name="T48" fmla="*/ 1 w 324"/>
                  <a:gd name="T49" fmla="*/ 1 h 176"/>
                  <a:gd name="T50" fmla="*/ 1 w 324"/>
                  <a:gd name="T51" fmla="*/ 1 h 176"/>
                  <a:gd name="T52" fmla="*/ 1 w 324"/>
                  <a:gd name="T53" fmla="*/ 1 h 176"/>
                  <a:gd name="T54" fmla="*/ 1 w 324"/>
                  <a:gd name="T55" fmla="*/ 1 h 176"/>
                  <a:gd name="T56" fmla="*/ 1 w 324"/>
                  <a:gd name="T57" fmla="*/ 1 h 176"/>
                  <a:gd name="T58" fmla="*/ 1 w 324"/>
                  <a:gd name="T59" fmla="*/ 1 h 176"/>
                  <a:gd name="T60" fmla="*/ 1 w 324"/>
                  <a:gd name="T61" fmla="*/ 1 h 176"/>
                  <a:gd name="T62" fmla="*/ 1 w 324"/>
                  <a:gd name="T63" fmla="*/ 1 h 176"/>
                  <a:gd name="T64" fmla="*/ 1 w 324"/>
                  <a:gd name="T65" fmla="*/ 1 h 176"/>
                  <a:gd name="T66" fmla="*/ 1 w 324"/>
                  <a:gd name="T67" fmla="*/ 1 h 176"/>
                  <a:gd name="T68" fmla="*/ 1 w 324"/>
                  <a:gd name="T69" fmla="*/ 1 h 176"/>
                  <a:gd name="T70" fmla="*/ 1 w 324"/>
                  <a:gd name="T71" fmla="*/ 1 h 176"/>
                  <a:gd name="T72" fmla="*/ 1 w 324"/>
                  <a:gd name="T73" fmla="*/ 1 h 176"/>
                  <a:gd name="T74" fmla="*/ 1 w 324"/>
                  <a:gd name="T75" fmla="*/ 0 h 176"/>
                  <a:gd name="T76" fmla="*/ 1 w 324"/>
                  <a:gd name="T77" fmla="*/ 1 h 176"/>
                  <a:gd name="T78" fmla="*/ 1 w 324"/>
                  <a:gd name="T79" fmla="*/ 1 h 176"/>
                  <a:gd name="T80" fmla="*/ 1 w 324"/>
                  <a:gd name="T81" fmla="*/ 1 h 176"/>
                  <a:gd name="T82" fmla="*/ 1 w 324"/>
                  <a:gd name="T83" fmla="*/ 1 h 176"/>
                  <a:gd name="T84" fmla="*/ 1 w 324"/>
                  <a:gd name="T85" fmla="*/ 1 h 17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24"/>
                  <a:gd name="T130" fmla="*/ 0 h 176"/>
                  <a:gd name="T131" fmla="*/ 324 w 324"/>
                  <a:gd name="T132" fmla="*/ 176 h 17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24" h="176">
                    <a:moveTo>
                      <a:pt x="283" y="14"/>
                    </a:moveTo>
                    <a:lnTo>
                      <a:pt x="280" y="38"/>
                    </a:lnTo>
                    <a:lnTo>
                      <a:pt x="273" y="61"/>
                    </a:lnTo>
                    <a:lnTo>
                      <a:pt x="262" y="82"/>
                    </a:lnTo>
                    <a:lnTo>
                      <a:pt x="247" y="100"/>
                    </a:lnTo>
                    <a:lnTo>
                      <a:pt x="230" y="115"/>
                    </a:lnTo>
                    <a:lnTo>
                      <a:pt x="209" y="126"/>
                    </a:lnTo>
                    <a:lnTo>
                      <a:pt x="186" y="133"/>
                    </a:lnTo>
                    <a:lnTo>
                      <a:pt x="162" y="136"/>
                    </a:lnTo>
                    <a:lnTo>
                      <a:pt x="140" y="133"/>
                    </a:lnTo>
                    <a:lnTo>
                      <a:pt x="118" y="128"/>
                    </a:lnTo>
                    <a:lnTo>
                      <a:pt x="99" y="118"/>
                    </a:lnTo>
                    <a:lnTo>
                      <a:pt x="82" y="106"/>
                    </a:lnTo>
                    <a:lnTo>
                      <a:pt x="67" y="91"/>
                    </a:lnTo>
                    <a:lnTo>
                      <a:pt x="55" y="73"/>
                    </a:lnTo>
                    <a:lnTo>
                      <a:pt x="46" y="54"/>
                    </a:lnTo>
                    <a:lnTo>
                      <a:pt x="41" y="32"/>
                    </a:lnTo>
                    <a:lnTo>
                      <a:pt x="0" y="37"/>
                    </a:lnTo>
                    <a:lnTo>
                      <a:pt x="7" y="65"/>
                    </a:lnTo>
                    <a:lnTo>
                      <a:pt x="19" y="92"/>
                    </a:lnTo>
                    <a:lnTo>
                      <a:pt x="35" y="115"/>
                    </a:lnTo>
                    <a:lnTo>
                      <a:pt x="55" y="136"/>
                    </a:lnTo>
                    <a:lnTo>
                      <a:pt x="78" y="153"/>
                    </a:lnTo>
                    <a:lnTo>
                      <a:pt x="104" y="166"/>
                    </a:lnTo>
                    <a:lnTo>
                      <a:pt x="132" y="174"/>
                    </a:lnTo>
                    <a:lnTo>
                      <a:pt x="162" y="176"/>
                    </a:lnTo>
                    <a:lnTo>
                      <a:pt x="194" y="173"/>
                    </a:lnTo>
                    <a:lnTo>
                      <a:pt x="225" y="163"/>
                    </a:lnTo>
                    <a:lnTo>
                      <a:pt x="252" y="148"/>
                    </a:lnTo>
                    <a:lnTo>
                      <a:pt x="276" y="129"/>
                    </a:lnTo>
                    <a:lnTo>
                      <a:pt x="297" y="105"/>
                    </a:lnTo>
                    <a:lnTo>
                      <a:pt x="312" y="77"/>
                    </a:lnTo>
                    <a:lnTo>
                      <a:pt x="321" y="46"/>
                    </a:lnTo>
                    <a:lnTo>
                      <a:pt x="324" y="14"/>
                    </a:lnTo>
                    <a:lnTo>
                      <a:pt x="324" y="10"/>
                    </a:lnTo>
                    <a:lnTo>
                      <a:pt x="324" y="7"/>
                    </a:lnTo>
                    <a:lnTo>
                      <a:pt x="323" y="3"/>
                    </a:lnTo>
                    <a:lnTo>
                      <a:pt x="323" y="0"/>
                    </a:lnTo>
                    <a:lnTo>
                      <a:pt x="283" y="4"/>
                    </a:lnTo>
                    <a:lnTo>
                      <a:pt x="283" y="7"/>
                    </a:lnTo>
                    <a:lnTo>
                      <a:pt x="283" y="9"/>
                    </a:lnTo>
                    <a:lnTo>
                      <a:pt x="283" y="11"/>
                    </a:lnTo>
                    <a:lnTo>
                      <a:pt x="283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78" name="Freeform 538"/>
              <p:cNvSpPr>
                <a:spLocks/>
              </p:cNvSpPr>
              <p:nvPr/>
            </p:nvSpPr>
            <p:spPr bwMode="auto">
              <a:xfrm>
                <a:off x="266" y="5158"/>
                <a:ext cx="162" cy="92"/>
              </a:xfrm>
              <a:custGeom>
                <a:avLst/>
                <a:gdLst>
                  <a:gd name="T0" fmla="*/ 1 w 324"/>
                  <a:gd name="T1" fmla="*/ 0 h 186"/>
                  <a:gd name="T2" fmla="*/ 1 w 324"/>
                  <a:gd name="T3" fmla="*/ 0 h 186"/>
                  <a:gd name="T4" fmla="*/ 1 w 324"/>
                  <a:gd name="T5" fmla="*/ 0 h 186"/>
                  <a:gd name="T6" fmla="*/ 1 w 324"/>
                  <a:gd name="T7" fmla="*/ 0 h 186"/>
                  <a:gd name="T8" fmla="*/ 1 w 324"/>
                  <a:gd name="T9" fmla="*/ 0 h 186"/>
                  <a:gd name="T10" fmla="*/ 1 w 324"/>
                  <a:gd name="T11" fmla="*/ 0 h 186"/>
                  <a:gd name="T12" fmla="*/ 1 w 324"/>
                  <a:gd name="T13" fmla="*/ 0 h 186"/>
                  <a:gd name="T14" fmla="*/ 1 w 324"/>
                  <a:gd name="T15" fmla="*/ 0 h 186"/>
                  <a:gd name="T16" fmla="*/ 0 w 324"/>
                  <a:gd name="T17" fmla="*/ 0 h 186"/>
                  <a:gd name="T18" fmla="*/ 0 w 324"/>
                  <a:gd name="T19" fmla="*/ 0 h 186"/>
                  <a:gd name="T20" fmla="*/ 0 w 324"/>
                  <a:gd name="T21" fmla="*/ 0 h 186"/>
                  <a:gd name="T22" fmla="*/ 0 w 324"/>
                  <a:gd name="T23" fmla="*/ 0 h 186"/>
                  <a:gd name="T24" fmla="*/ 1 w 324"/>
                  <a:gd name="T25" fmla="*/ 0 h 186"/>
                  <a:gd name="T26" fmla="*/ 1 w 324"/>
                  <a:gd name="T27" fmla="*/ 0 h 186"/>
                  <a:gd name="T28" fmla="*/ 1 w 324"/>
                  <a:gd name="T29" fmla="*/ 0 h 186"/>
                  <a:gd name="T30" fmla="*/ 1 w 324"/>
                  <a:gd name="T31" fmla="*/ 0 h 186"/>
                  <a:gd name="T32" fmla="*/ 1 w 324"/>
                  <a:gd name="T33" fmla="*/ 0 h 186"/>
                  <a:gd name="T34" fmla="*/ 1 w 324"/>
                  <a:gd name="T35" fmla="*/ 0 h 186"/>
                  <a:gd name="T36" fmla="*/ 1 w 324"/>
                  <a:gd name="T37" fmla="*/ 0 h 186"/>
                  <a:gd name="T38" fmla="*/ 1 w 324"/>
                  <a:gd name="T39" fmla="*/ 0 h 186"/>
                  <a:gd name="T40" fmla="*/ 1 w 324"/>
                  <a:gd name="T41" fmla="*/ 0 h 186"/>
                  <a:gd name="T42" fmla="*/ 1 w 324"/>
                  <a:gd name="T43" fmla="*/ 0 h 186"/>
                  <a:gd name="T44" fmla="*/ 1 w 324"/>
                  <a:gd name="T45" fmla="*/ 0 h 186"/>
                  <a:gd name="T46" fmla="*/ 1 w 324"/>
                  <a:gd name="T47" fmla="*/ 0 h 186"/>
                  <a:gd name="T48" fmla="*/ 1 w 324"/>
                  <a:gd name="T49" fmla="*/ 0 h 186"/>
                  <a:gd name="T50" fmla="*/ 1 w 324"/>
                  <a:gd name="T51" fmla="*/ 0 h 186"/>
                  <a:gd name="T52" fmla="*/ 1 w 324"/>
                  <a:gd name="T53" fmla="*/ 0 h 186"/>
                  <a:gd name="T54" fmla="*/ 1 w 324"/>
                  <a:gd name="T55" fmla="*/ 0 h 186"/>
                  <a:gd name="T56" fmla="*/ 1 w 324"/>
                  <a:gd name="T57" fmla="*/ 0 h 186"/>
                  <a:gd name="T58" fmla="*/ 1 w 324"/>
                  <a:gd name="T59" fmla="*/ 0 h 186"/>
                  <a:gd name="T60" fmla="*/ 1 w 324"/>
                  <a:gd name="T61" fmla="*/ 0 h 186"/>
                  <a:gd name="T62" fmla="*/ 1 w 324"/>
                  <a:gd name="T63" fmla="*/ 0 h 186"/>
                  <a:gd name="T64" fmla="*/ 1 w 324"/>
                  <a:gd name="T65" fmla="*/ 0 h 186"/>
                  <a:gd name="T66" fmla="*/ 1 w 324"/>
                  <a:gd name="T67" fmla="*/ 0 h 186"/>
                  <a:gd name="T68" fmla="*/ 1 w 324"/>
                  <a:gd name="T69" fmla="*/ 0 h 186"/>
                  <a:gd name="T70" fmla="*/ 1 w 324"/>
                  <a:gd name="T71" fmla="*/ 0 h 186"/>
                  <a:gd name="T72" fmla="*/ 1 w 324"/>
                  <a:gd name="T73" fmla="*/ 0 h 186"/>
                  <a:gd name="T74" fmla="*/ 1 w 324"/>
                  <a:gd name="T75" fmla="*/ 0 h 186"/>
                  <a:gd name="T76" fmla="*/ 1 w 324"/>
                  <a:gd name="T77" fmla="*/ 0 h 186"/>
                  <a:gd name="T78" fmla="*/ 1 w 324"/>
                  <a:gd name="T79" fmla="*/ 0 h 186"/>
                  <a:gd name="T80" fmla="*/ 1 w 324"/>
                  <a:gd name="T81" fmla="*/ 0 h 186"/>
                  <a:gd name="T82" fmla="*/ 1 w 324"/>
                  <a:gd name="T83" fmla="*/ 0 h 186"/>
                  <a:gd name="T84" fmla="*/ 1 w 324"/>
                  <a:gd name="T85" fmla="*/ 0 h 18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24"/>
                  <a:gd name="T130" fmla="*/ 0 h 186"/>
                  <a:gd name="T131" fmla="*/ 324 w 324"/>
                  <a:gd name="T132" fmla="*/ 186 h 18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24" h="186">
                    <a:moveTo>
                      <a:pt x="163" y="0"/>
                    </a:moveTo>
                    <a:lnTo>
                      <a:pt x="130" y="4"/>
                    </a:lnTo>
                    <a:lnTo>
                      <a:pt x="99" y="13"/>
                    </a:lnTo>
                    <a:lnTo>
                      <a:pt x="72" y="28"/>
                    </a:lnTo>
                    <a:lnTo>
                      <a:pt x="47" y="47"/>
                    </a:lnTo>
                    <a:lnTo>
                      <a:pt x="28" y="72"/>
                    </a:lnTo>
                    <a:lnTo>
                      <a:pt x="13" y="99"/>
                    </a:lnTo>
                    <a:lnTo>
                      <a:pt x="4" y="130"/>
                    </a:lnTo>
                    <a:lnTo>
                      <a:pt x="0" y="163"/>
                    </a:lnTo>
                    <a:lnTo>
                      <a:pt x="0" y="168"/>
                    </a:lnTo>
                    <a:lnTo>
                      <a:pt x="0" y="174"/>
                    </a:lnTo>
                    <a:lnTo>
                      <a:pt x="0" y="180"/>
                    </a:lnTo>
                    <a:lnTo>
                      <a:pt x="1" y="186"/>
                    </a:lnTo>
                    <a:lnTo>
                      <a:pt x="42" y="181"/>
                    </a:lnTo>
                    <a:lnTo>
                      <a:pt x="42" y="176"/>
                    </a:lnTo>
                    <a:lnTo>
                      <a:pt x="42" y="172"/>
                    </a:lnTo>
                    <a:lnTo>
                      <a:pt x="41" y="167"/>
                    </a:lnTo>
                    <a:lnTo>
                      <a:pt x="41" y="163"/>
                    </a:lnTo>
                    <a:lnTo>
                      <a:pt x="43" y="138"/>
                    </a:lnTo>
                    <a:lnTo>
                      <a:pt x="50" y="115"/>
                    </a:lnTo>
                    <a:lnTo>
                      <a:pt x="61" y="95"/>
                    </a:lnTo>
                    <a:lnTo>
                      <a:pt x="76" y="76"/>
                    </a:lnTo>
                    <a:lnTo>
                      <a:pt x="95" y="61"/>
                    </a:lnTo>
                    <a:lnTo>
                      <a:pt x="115" y="50"/>
                    </a:lnTo>
                    <a:lnTo>
                      <a:pt x="139" y="43"/>
                    </a:lnTo>
                    <a:lnTo>
                      <a:pt x="163" y="40"/>
                    </a:lnTo>
                    <a:lnTo>
                      <a:pt x="186" y="43"/>
                    </a:lnTo>
                    <a:lnTo>
                      <a:pt x="208" y="50"/>
                    </a:lnTo>
                    <a:lnTo>
                      <a:pt x="227" y="60"/>
                    </a:lnTo>
                    <a:lnTo>
                      <a:pt x="246" y="73"/>
                    </a:lnTo>
                    <a:lnTo>
                      <a:pt x="261" y="90"/>
                    </a:lnTo>
                    <a:lnTo>
                      <a:pt x="272" y="108"/>
                    </a:lnTo>
                    <a:lnTo>
                      <a:pt x="280" y="130"/>
                    </a:lnTo>
                    <a:lnTo>
                      <a:pt x="284" y="153"/>
                    </a:lnTo>
                    <a:lnTo>
                      <a:pt x="324" y="149"/>
                    </a:lnTo>
                    <a:lnTo>
                      <a:pt x="318" y="119"/>
                    </a:lnTo>
                    <a:lnTo>
                      <a:pt x="308" y="90"/>
                    </a:lnTo>
                    <a:lnTo>
                      <a:pt x="292" y="66"/>
                    </a:lnTo>
                    <a:lnTo>
                      <a:pt x="272" y="43"/>
                    </a:lnTo>
                    <a:lnTo>
                      <a:pt x="249" y="25"/>
                    </a:lnTo>
                    <a:lnTo>
                      <a:pt x="223" y="12"/>
                    </a:lnTo>
                    <a:lnTo>
                      <a:pt x="194" y="4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79" name="Freeform 539"/>
              <p:cNvSpPr>
                <a:spLocks/>
              </p:cNvSpPr>
              <p:nvPr/>
            </p:nvSpPr>
            <p:spPr bwMode="auto">
              <a:xfrm>
                <a:off x="311" y="5237"/>
                <a:ext cx="73" cy="39"/>
              </a:xfrm>
              <a:custGeom>
                <a:avLst/>
                <a:gdLst>
                  <a:gd name="T0" fmla="*/ 1 w 146"/>
                  <a:gd name="T1" fmla="*/ 1 h 77"/>
                  <a:gd name="T2" fmla="*/ 1 w 146"/>
                  <a:gd name="T3" fmla="*/ 1 h 77"/>
                  <a:gd name="T4" fmla="*/ 1 w 146"/>
                  <a:gd name="T5" fmla="*/ 1 h 77"/>
                  <a:gd name="T6" fmla="*/ 1 w 146"/>
                  <a:gd name="T7" fmla="*/ 1 h 77"/>
                  <a:gd name="T8" fmla="*/ 1 w 146"/>
                  <a:gd name="T9" fmla="*/ 1 h 77"/>
                  <a:gd name="T10" fmla="*/ 0 w 146"/>
                  <a:gd name="T11" fmla="*/ 1 h 77"/>
                  <a:gd name="T12" fmla="*/ 1 w 146"/>
                  <a:gd name="T13" fmla="*/ 1 h 77"/>
                  <a:gd name="T14" fmla="*/ 1 w 146"/>
                  <a:gd name="T15" fmla="*/ 1 h 77"/>
                  <a:gd name="T16" fmla="*/ 1 w 146"/>
                  <a:gd name="T17" fmla="*/ 1 h 77"/>
                  <a:gd name="T18" fmla="*/ 1 w 146"/>
                  <a:gd name="T19" fmla="*/ 1 h 77"/>
                  <a:gd name="T20" fmla="*/ 1 w 146"/>
                  <a:gd name="T21" fmla="*/ 1 h 77"/>
                  <a:gd name="T22" fmla="*/ 1 w 146"/>
                  <a:gd name="T23" fmla="*/ 1 h 77"/>
                  <a:gd name="T24" fmla="*/ 1 w 146"/>
                  <a:gd name="T25" fmla="*/ 1 h 77"/>
                  <a:gd name="T26" fmla="*/ 1 w 146"/>
                  <a:gd name="T27" fmla="*/ 1 h 77"/>
                  <a:gd name="T28" fmla="*/ 1 w 146"/>
                  <a:gd name="T29" fmla="*/ 1 h 77"/>
                  <a:gd name="T30" fmla="*/ 1 w 146"/>
                  <a:gd name="T31" fmla="*/ 1 h 77"/>
                  <a:gd name="T32" fmla="*/ 1 w 146"/>
                  <a:gd name="T33" fmla="*/ 1 h 77"/>
                  <a:gd name="T34" fmla="*/ 1 w 146"/>
                  <a:gd name="T35" fmla="*/ 1 h 77"/>
                  <a:gd name="T36" fmla="*/ 1 w 146"/>
                  <a:gd name="T37" fmla="*/ 1 h 77"/>
                  <a:gd name="T38" fmla="*/ 1 w 146"/>
                  <a:gd name="T39" fmla="*/ 1 h 77"/>
                  <a:gd name="T40" fmla="*/ 1 w 146"/>
                  <a:gd name="T41" fmla="*/ 1 h 77"/>
                  <a:gd name="T42" fmla="*/ 1 w 146"/>
                  <a:gd name="T43" fmla="*/ 1 h 77"/>
                  <a:gd name="T44" fmla="*/ 1 w 146"/>
                  <a:gd name="T45" fmla="*/ 1 h 77"/>
                  <a:gd name="T46" fmla="*/ 1 w 146"/>
                  <a:gd name="T47" fmla="*/ 1 h 77"/>
                  <a:gd name="T48" fmla="*/ 1 w 146"/>
                  <a:gd name="T49" fmla="*/ 1 h 77"/>
                  <a:gd name="T50" fmla="*/ 1 w 146"/>
                  <a:gd name="T51" fmla="*/ 0 h 77"/>
                  <a:gd name="T52" fmla="*/ 1 w 146"/>
                  <a:gd name="T53" fmla="*/ 1 h 77"/>
                  <a:gd name="T54" fmla="*/ 1 w 146"/>
                  <a:gd name="T55" fmla="*/ 1 h 77"/>
                  <a:gd name="T56" fmla="*/ 1 w 146"/>
                  <a:gd name="T57" fmla="*/ 1 h 77"/>
                  <a:gd name="T58" fmla="*/ 1 w 146"/>
                  <a:gd name="T59" fmla="*/ 1 h 77"/>
                  <a:gd name="T60" fmla="*/ 1 w 146"/>
                  <a:gd name="T61" fmla="*/ 1 h 7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46"/>
                  <a:gd name="T94" fmla="*/ 0 h 77"/>
                  <a:gd name="T95" fmla="*/ 146 w 146"/>
                  <a:gd name="T96" fmla="*/ 77 h 7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46" h="77">
                    <a:moveTo>
                      <a:pt x="73" y="37"/>
                    </a:moveTo>
                    <a:lnTo>
                      <a:pt x="61" y="35"/>
                    </a:lnTo>
                    <a:lnTo>
                      <a:pt x="52" y="30"/>
                    </a:lnTo>
                    <a:lnTo>
                      <a:pt x="45" y="22"/>
                    </a:lnTo>
                    <a:lnTo>
                      <a:pt x="40" y="12"/>
                    </a:lnTo>
                    <a:lnTo>
                      <a:pt x="0" y="17"/>
                    </a:lnTo>
                    <a:lnTo>
                      <a:pt x="4" y="30"/>
                    </a:lnTo>
                    <a:lnTo>
                      <a:pt x="8" y="40"/>
                    </a:lnTo>
                    <a:lnTo>
                      <a:pt x="16" y="51"/>
                    </a:lnTo>
                    <a:lnTo>
                      <a:pt x="24" y="60"/>
                    </a:lnTo>
                    <a:lnTo>
                      <a:pt x="35" y="67"/>
                    </a:lnTo>
                    <a:lnTo>
                      <a:pt x="46" y="73"/>
                    </a:lnTo>
                    <a:lnTo>
                      <a:pt x="59" y="76"/>
                    </a:lnTo>
                    <a:lnTo>
                      <a:pt x="73" y="77"/>
                    </a:lnTo>
                    <a:lnTo>
                      <a:pt x="88" y="76"/>
                    </a:lnTo>
                    <a:lnTo>
                      <a:pt x="102" y="72"/>
                    </a:lnTo>
                    <a:lnTo>
                      <a:pt x="114" y="65"/>
                    </a:lnTo>
                    <a:lnTo>
                      <a:pt x="125" y="55"/>
                    </a:lnTo>
                    <a:lnTo>
                      <a:pt x="134" y="45"/>
                    </a:lnTo>
                    <a:lnTo>
                      <a:pt x="141" y="32"/>
                    </a:lnTo>
                    <a:lnTo>
                      <a:pt x="145" y="19"/>
                    </a:lnTo>
                    <a:lnTo>
                      <a:pt x="146" y="4"/>
                    </a:lnTo>
                    <a:lnTo>
                      <a:pt x="146" y="2"/>
                    </a:lnTo>
                    <a:lnTo>
                      <a:pt x="146" y="1"/>
                    </a:lnTo>
                    <a:lnTo>
                      <a:pt x="146" y="0"/>
                    </a:lnTo>
                    <a:lnTo>
                      <a:pt x="105" y="5"/>
                    </a:lnTo>
                    <a:lnTo>
                      <a:pt x="103" y="17"/>
                    </a:lnTo>
                    <a:lnTo>
                      <a:pt x="96" y="28"/>
                    </a:lnTo>
                    <a:lnTo>
                      <a:pt x="85" y="35"/>
                    </a:lnTo>
                    <a:lnTo>
                      <a:pt x="73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80" name="Freeform 540"/>
              <p:cNvSpPr>
                <a:spLocks/>
              </p:cNvSpPr>
              <p:nvPr/>
            </p:nvSpPr>
            <p:spPr bwMode="auto">
              <a:xfrm>
                <a:off x="310" y="5202"/>
                <a:ext cx="74" cy="44"/>
              </a:xfrm>
              <a:custGeom>
                <a:avLst/>
                <a:gdLst>
                  <a:gd name="T0" fmla="*/ 1 w 147"/>
                  <a:gd name="T1" fmla="*/ 0 h 87"/>
                  <a:gd name="T2" fmla="*/ 1 w 147"/>
                  <a:gd name="T3" fmla="*/ 1 h 87"/>
                  <a:gd name="T4" fmla="*/ 1 w 147"/>
                  <a:gd name="T5" fmla="*/ 1 h 87"/>
                  <a:gd name="T6" fmla="*/ 1 w 147"/>
                  <a:gd name="T7" fmla="*/ 1 h 87"/>
                  <a:gd name="T8" fmla="*/ 1 w 147"/>
                  <a:gd name="T9" fmla="*/ 1 h 87"/>
                  <a:gd name="T10" fmla="*/ 1 w 147"/>
                  <a:gd name="T11" fmla="*/ 1 h 87"/>
                  <a:gd name="T12" fmla="*/ 1 w 147"/>
                  <a:gd name="T13" fmla="*/ 1 h 87"/>
                  <a:gd name="T14" fmla="*/ 1 w 147"/>
                  <a:gd name="T15" fmla="*/ 1 h 87"/>
                  <a:gd name="T16" fmla="*/ 0 w 147"/>
                  <a:gd name="T17" fmla="*/ 1 h 87"/>
                  <a:gd name="T18" fmla="*/ 0 w 147"/>
                  <a:gd name="T19" fmla="*/ 1 h 87"/>
                  <a:gd name="T20" fmla="*/ 0 w 147"/>
                  <a:gd name="T21" fmla="*/ 1 h 87"/>
                  <a:gd name="T22" fmla="*/ 0 w 147"/>
                  <a:gd name="T23" fmla="*/ 1 h 87"/>
                  <a:gd name="T24" fmla="*/ 1 w 147"/>
                  <a:gd name="T25" fmla="*/ 1 h 87"/>
                  <a:gd name="T26" fmla="*/ 1 w 147"/>
                  <a:gd name="T27" fmla="*/ 1 h 87"/>
                  <a:gd name="T28" fmla="*/ 1 w 147"/>
                  <a:gd name="T29" fmla="*/ 1 h 87"/>
                  <a:gd name="T30" fmla="*/ 1 w 147"/>
                  <a:gd name="T31" fmla="*/ 1 h 87"/>
                  <a:gd name="T32" fmla="*/ 1 w 147"/>
                  <a:gd name="T33" fmla="*/ 1 h 87"/>
                  <a:gd name="T34" fmla="*/ 1 w 147"/>
                  <a:gd name="T35" fmla="*/ 1 h 87"/>
                  <a:gd name="T36" fmla="*/ 1 w 147"/>
                  <a:gd name="T37" fmla="*/ 1 h 87"/>
                  <a:gd name="T38" fmla="*/ 1 w 147"/>
                  <a:gd name="T39" fmla="*/ 1 h 87"/>
                  <a:gd name="T40" fmla="*/ 1 w 147"/>
                  <a:gd name="T41" fmla="*/ 1 h 87"/>
                  <a:gd name="T42" fmla="*/ 1 w 147"/>
                  <a:gd name="T43" fmla="*/ 1 h 87"/>
                  <a:gd name="T44" fmla="*/ 1 w 147"/>
                  <a:gd name="T45" fmla="*/ 1 h 87"/>
                  <a:gd name="T46" fmla="*/ 1 w 147"/>
                  <a:gd name="T47" fmla="*/ 1 h 87"/>
                  <a:gd name="T48" fmla="*/ 1 w 147"/>
                  <a:gd name="T49" fmla="*/ 1 h 87"/>
                  <a:gd name="T50" fmla="*/ 1 w 147"/>
                  <a:gd name="T51" fmla="*/ 1 h 87"/>
                  <a:gd name="T52" fmla="*/ 1 w 147"/>
                  <a:gd name="T53" fmla="*/ 1 h 87"/>
                  <a:gd name="T54" fmla="*/ 1 w 147"/>
                  <a:gd name="T55" fmla="*/ 1 h 87"/>
                  <a:gd name="T56" fmla="*/ 1 w 147"/>
                  <a:gd name="T57" fmla="*/ 1 h 87"/>
                  <a:gd name="T58" fmla="*/ 1 w 147"/>
                  <a:gd name="T59" fmla="*/ 1 h 87"/>
                  <a:gd name="T60" fmla="*/ 1 w 147"/>
                  <a:gd name="T61" fmla="*/ 1 h 87"/>
                  <a:gd name="T62" fmla="*/ 1 w 147"/>
                  <a:gd name="T63" fmla="*/ 1 h 87"/>
                  <a:gd name="T64" fmla="*/ 1 w 147"/>
                  <a:gd name="T65" fmla="*/ 1 h 87"/>
                  <a:gd name="T66" fmla="*/ 1 w 147"/>
                  <a:gd name="T67" fmla="*/ 1 h 87"/>
                  <a:gd name="T68" fmla="*/ 1 w 147"/>
                  <a:gd name="T69" fmla="*/ 1 h 87"/>
                  <a:gd name="T70" fmla="*/ 1 w 147"/>
                  <a:gd name="T71" fmla="*/ 1 h 87"/>
                  <a:gd name="T72" fmla="*/ 1 w 147"/>
                  <a:gd name="T73" fmla="*/ 1 h 87"/>
                  <a:gd name="T74" fmla="*/ 1 w 147"/>
                  <a:gd name="T75" fmla="*/ 1 h 87"/>
                  <a:gd name="T76" fmla="*/ 1 w 147"/>
                  <a:gd name="T77" fmla="*/ 0 h 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7"/>
                  <a:gd name="T118" fmla="*/ 0 h 87"/>
                  <a:gd name="T119" fmla="*/ 147 w 147"/>
                  <a:gd name="T120" fmla="*/ 87 h 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7" h="87">
                    <a:moveTo>
                      <a:pt x="74" y="0"/>
                    </a:moveTo>
                    <a:lnTo>
                      <a:pt x="59" y="1"/>
                    </a:lnTo>
                    <a:lnTo>
                      <a:pt x="45" y="6"/>
                    </a:lnTo>
                    <a:lnTo>
                      <a:pt x="32" y="12"/>
                    </a:lnTo>
                    <a:lnTo>
                      <a:pt x="22" y="22"/>
                    </a:lnTo>
                    <a:lnTo>
                      <a:pt x="13" y="32"/>
                    </a:lnTo>
                    <a:lnTo>
                      <a:pt x="6" y="45"/>
                    </a:lnTo>
                    <a:lnTo>
                      <a:pt x="1" y="59"/>
                    </a:lnTo>
                    <a:lnTo>
                      <a:pt x="0" y="74"/>
                    </a:lnTo>
                    <a:lnTo>
                      <a:pt x="0" y="77"/>
                    </a:lnTo>
                    <a:lnTo>
                      <a:pt x="0" y="80"/>
                    </a:lnTo>
                    <a:lnTo>
                      <a:pt x="0" y="84"/>
                    </a:lnTo>
                    <a:lnTo>
                      <a:pt x="1" y="87"/>
                    </a:lnTo>
                    <a:lnTo>
                      <a:pt x="41" y="82"/>
                    </a:lnTo>
                    <a:lnTo>
                      <a:pt x="40" y="79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40" y="74"/>
                    </a:lnTo>
                    <a:lnTo>
                      <a:pt x="43" y="61"/>
                    </a:lnTo>
                    <a:lnTo>
                      <a:pt x="51" y="49"/>
                    </a:lnTo>
                    <a:lnTo>
                      <a:pt x="61" y="42"/>
                    </a:lnTo>
                    <a:lnTo>
                      <a:pt x="74" y="40"/>
                    </a:lnTo>
                    <a:lnTo>
                      <a:pt x="86" y="42"/>
                    </a:lnTo>
                    <a:lnTo>
                      <a:pt x="98" y="49"/>
                    </a:lnTo>
                    <a:lnTo>
                      <a:pt x="105" y="61"/>
                    </a:lnTo>
                    <a:lnTo>
                      <a:pt x="107" y="74"/>
                    </a:lnTo>
                    <a:lnTo>
                      <a:pt x="107" y="75"/>
                    </a:lnTo>
                    <a:lnTo>
                      <a:pt x="106" y="75"/>
                    </a:lnTo>
                    <a:lnTo>
                      <a:pt x="147" y="70"/>
                    </a:lnTo>
                    <a:lnTo>
                      <a:pt x="145" y="56"/>
                    </a:lnTo>
                    <a:lnTo>
                      <a:pt x="141" y="42"/>
                    </a:lnTo>
                    <a:lnTo>
                      <a:pt x="134" y="31"/>
                    </a:lnTo>
                    <a:lnTo>
                      <a:pt x="124" y="21"/>
                    </a:lnTo>
                    <a:lnTo>
                      <a:pt x="114" y="11"/>
                    </a:lnTo>
                    <a:lnTo>
                      <a:pt x="101" y="6"/>
                    </a:lnTo>
                    <a:lnTo>
                      <a:pt x="88" y="1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81" name="Freeform 541"/>
              <p:cNvSpPr>
                <a:spLocks/>
              </p:cNvSpPr>
              <p:nvPr/>
            </p:nvSpPr>
            <p:spPr bwMode="auto">
              <a:xfrm>
                <a:off x="819" y="5241"/>
                <a:ext cx="162" cy="79"/>
              </a:xfrm>
              <a:custGeom>
                <a:avLst/>
                <a:gdLst>
                  <a:gd name="T0" fmla="*/ 1 w 324"/>
                  <a:gd name="T1" fmla="*/ 0 h 159"/>
                  <a:gd name="T2" fmla="*/ 1 w 324"/>
                  <a:gd name="T3" fmla="*/ 0 h 159"/>
                  <a:gd name="T4" fmla="*/ 1 w 324"/>
                  <a:gd name="T5" fmla="*/ 0 h 159"/>
                  <a:gd name="T6" fmla="*/ 1 w 324"/>
                  <a:gd name="T7" fmla="*/ 0 h 159"/>
                  <a:gd name="T8" fmla="*/ 1 w 324"/>
                  <a:gd name="T9" fmla="*/ 0 h 159"/>
                  <a:gd name="T10" fmla="*/ 1 w 324"/>
                  <a:gd name="T11" fmla="*/ 0 h 159"/>
                  <a:gd name="T12" fmla="*/ 1 w 324"/>
                  <a:gd name="T13" fmla="*/ 0 h 159"/>
                  <a:gd name="T14" fmla="*/ 1 w 324"/>
                  <a:gd name="T15" fmla="*/ 0 h 159"/>
                  <a:gd name="T16" fmla="*/ 1 w 324"/>
                  <a:gd name="T17" fmla="*/ 0 h 159"/>
                  <a:gd name="T18" fmla="*/ 1 w 324"/>
                  <a:gd name="T19" fmla="*/ 0 h 159"/>
                  <a:gd name="T20" fmla="*/ 1 w 324"/>
                  <a:gd name="T21" fmla="*/ 0 h 159"/>
                  <a:gd name="T22" fmla="*/ 1 w 324"/>
                  <a:gd name="T23" fmla="*/ 0 h 159"/>
                  <a:gd name="T24" fmla="*/ 1 w 324"/>
                  <a:gd name="T25" fmla="*/ 0 h 159"/>
                  <a:gd name="T26" fmla="*/ 1 w 324"/>
                  <a:gd name="T27" fmla="*/ 0 h 159"/>
                  <a:gd name="T28" fmla="*/ 1 w 324"/>
                  <a:gd name="T29" fmla="*/ 0 h 159"/>
                  <a:gd name="T30" fmla="*/ 1 w 324"/>
                  <a:gd name="T31" fmla="*/ 0 h 159"/>
                  <a:gd name="T32" fmla="*/ 1 w 324"/>
                  <a:gd name="T33" fmla="*/ 0 h 159"/>
                  <a:gd name="T34" fmla="*/ 0 w 324"/>
                  <a:gd name="T35" fmla="*/ 0 h 159"/>
                  <a:gd name="T36" fmla="*/ 1 w 324"/>
                  <a:gd name="T37" fmla="*/ 0 h 159"/>
                  <a:gd name="T38" fmla="*/ 1 w 324"/>
                  <a:gd name="T39" fmla="*/ 0 h 159"/>
                  <a:gd name="T40" fmla="*/ 1 w 324"/>
                  <a:gd name="T41" fmla="*/ 0 h 159"/>
                  <a:gd name="T42" fmla="*/ 1 w 324"/>
                  <a:gd name="T43" fmla="*/ 0 h 159"/>
                  <a:gd name="T44" fmla="*/ 1 w 324"/>
                  <a:gd name="T45" fmla="*/ 0 h 159"/>
                  <a:gd name="T46" fmla="*/ 1 w 324"/>
                  <a:gd name="T47" fmla="*/ 0 h 159"/>
                  <a:gd name="T48" fmla="*/ 1 w 324"/>
                  <a:gd name="T49" fmla="*/ 0 h 159"/>
                  <a:gd name="T50" fmla="*/ 1 w 324"/>
                  <a:gd name="T51" fmla="*/ 0 h 159"/>
                  <a:gd name="T52" fmla="*/ 1 w 324"/>
                  <a:gd name="T53" fmla="*/ 0 h 159"/>
                  <a:gd name="T54" fmla="*/ 1 w 324"/>
                  <a:gd name="T55" fmla="*/ 0 h 159"/>
                  <a:gd name="T56" fmla="*/ 1 w 324"/>
                  <a:gd name="T57" fmla="*/ 0 h 159"/>
                  <a:gd name="T58" fmla="*/ 1 w 324"/>
                  <a:gd name="T59" fmla="*/ 0 h 159"/>
                  <a:gd name="T60" fmla="*/ 1 w 324"/>
                  <a:gd name="T61" fmla="*/ 0 h 159"/>
                  <a:gd name="T62" fmla="*/ 1 w 324"/>
                  <a:gd name="T63" fmla="*/ 0 h 159"/>
                  <a:gd name="T64" fmla="*/ 1 w 324"/>
                  <a:gd name="T65" fmla="*/ 0 h 159"/>
                  <a:gd name="T66" fmla="*/ 1 w 324"/>
                  <a:gd name="T67" fmla="*/ 0 h 159"/>
                  <a:gd name="T68" fmla="*/ 1 w 324"/>
                  <a:gd name="T69" fmla="*/ 0 h 15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24"/>
                  <a:gd name="T106" fmla="*/ 0 h 159"/>
                  <a:gd name="T107" fmla="*/ 324 w 324"/>
                  <a:gd name="T108" fmla="*/ 159 h 15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24" h="159">
                    <a:moveTo>
                      <a:pt x="284" y="7"/>
                    </a:moveTo>
                    <a:lnTo>
                      <a:pt x="279" y="30"/>
                    </a:lnTo>
                    <a:lnTo>
                      <a:pt x="271" y="51"/>
                    </a:lnTo>
                    <a:lnTo>
                      <a:pt x="260" y="69"/>
                    </a:lnTo>
                    <a:lnTo>
                      <a:pt x="245" y="86"/>
                    </a:lnTo>
                    <a:lnTo>
                      <a:pt x="228" y="100"/>
                    </a:lnTo>
                    <a:lnTo>
                      <a:pt x="207" y="109"/>
                    </a:lnTo>
                    <a:lnTo>
                      <a:pt x="185" y="116"/>
                    </a:lnTo>
                    <a:lnTo>
                      <a:pt x="162" y="119"/>
                    </a:lnTo>
                    <a:lnTo>
                      <a:pt x="138" y="116"/>
                    </a:lnTo>
                    <a:lnTo>
                      <a:pt x="116" y="109"/>
                    </a:lnTo>
                    <a:lnTo>
                      <a:pt x="95" y="98"/>
                    </a:lnTo>
                    <a:lnTo>
                      <a:pt x="78" y="84"/>
                    </a:lnTo>
                    <a:lnTo>
                      <a:pt x="63" y="67"/>
                    </a:lnTo>
                    <a:lnTo>
                      <a:pt x="51" y="46"/>
                    </a:lnTo>
                    <a:lnTo>
                      <a:pt x="44" y="24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4" y="32"/>
                    </a:lnTo>
                    <a:lnTo>
                      <a:pt x="14" y="62"/>
                    </a:lnTo>
                    <a:lnTo>
                      <a:pt x="29" y="89"/>
                    </a:lnTo>
                    <a:lnTo>
                      <a:pt x="49" y="112"/>
                    </a:lnTo>
                    <a:lnTo>
                      <a:pt x="73" y="131"/>
                    </a:lnTo>
                    <a:lnTo>
                      <a:pt x="100" y="146"/>
                    </a:lnTo>
                    <a:lnTo>
                      <a:pt x="130" y="156"/>
                    </a:lnTo>
                    <a:lnTo>
                      <a:pt x="162" y="159"/>
                    </a:lnTo>
                    <a:lnTo>
                      <a:pt x="193" y="156"/>
                    </a:lnTo>
                    <a:lnTo>
                      <a:pt x="223" y="147"/>
                    </a:lnTo>
                    <a:lnTo>
                      <a:pt x="249" y="134"/>
                    </a:lnTo>
                    <a:lnTo>
                      <a:pt x="274" y="115"/>
                    </a:lnTo>
                    <a:lnTo>
                      <a:pt x="293" y="93"/>
                    </a:lnTo>
                    <a:lnTo>
                      <a:pt x="308" y="67"/>
                    </a:lnTo>
                    <a:lnTo>
                      <a:pt x="320" y="39"/>
                    </a:lnTo>
                    <a:lnTo>
                      <a:pt x="324" y="8"/>
                    </a:lnTo>
                    <a:lnTo>
                      <a:pt x="284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82" name="Freeform 542"/>
              <p:cNvSpPr>
                <a:spLocks/>
              </p:cNvSpPr>
              <p:nvPr/>
            </p:nvSpPr>
            <p:spPr bwMode="auto">
              <a:xfrm>
                <a:off x="819" y="5158"/>
                <a:ext cx="162" cy="87"/>
              </a:xfrm>
              <a:custGeom>
                <a:avLst/>
                <a:gdLst>
                  <a:gd name="T0" fmla="*/ 1 w 324"/>
                  <a:gd name="T1" fmla="*/ 1 h 174"/>
                  <a:gd name="T2" fmla="*/ 1 w 324"/>
                  <a:gd name="T3" fmla="*/ 1 h 174"/>
                  <a:gd name="T4" fmla="*/ 1 w 324"/>
                  <a:gd name="T5" fmla="*/ 1 h 174"/>
                  <a:gd name="T6" fmla="*/ 1 w 324"/>
                  <a:gd name="T7" fmla="*/ 1 h 174"/>
                  <a:gd name="T8" fmla="*/ 1 w 324"/>
                  <a:gd name="T9" fmla="*/ 1 h 174"/>
                  <a:gd name="T10" fmla="*/ 1 w 324"/>
                  <a:gd name="T11" fmla="*/ 1 h 174"/>
                  <a:gd name="T12" fmla="*/ 1 w 324"/>
                  <a:gd name="T13" fmla="*/ 1 h 174"/>
                  <a:gd name="T14" fmla="*/ 1 w 324"/>
                  <a:gd name="T15" fmla="*/ 1 h 174"/>
                  <a:gd name="T16" fmla="*/ 1 w 324"/>
                  <a:gd name="T17" fmla="*/ 1 h 174"/>
                  <a:gd name="T18" fmla="*/ 1 w 324"/>
                  <a:gd name="T19" fmla="*/ 1 h 174"/>
                  <a:gd name="T20" fmla="*/ 1 w 324"/>
                  <a:gd name="T21" fmla="*/ 1 h 174"/>
                  <a:gd name="T22" fmla="*/ 1 w 324"/>
                  <a:gd name="T23" fmla="*/ 1 h 174"/>
                  <a:gd name="T24" fmla="*/ 1 w 324"/>
                  <a:gd name="T25" fmla="*/ 1 h 174"/>
                  <a:gd name="T26" fmla="*/ 1 w 324"/>
                  <a:gd name="T27" fmla="*/ 1 h 174"/>
                  <a:gd name="T28" fmla="*/ 1 w 324"/>
                  <a:gd name="T29" fmla="*/ 1 h 174"/>
                  <a:gd name="T30" fmla="*/ 1 w 324"/>
                  <a:gd name="T31" fmla="*/ 1 h 174"/>
                  <a:gd name="T32" fmla="*/ 1 w 324"/>
                  <a:gd name="T33" fmla="*/ 1 h 174"/>
                  <a:gd name="T34" fmla="*/ 1 w 324"/>
                  <a:gd name="T35" fmla="*/ 1 h 174"/>
                  <a:gd name="T36" fmla="*/ 1 w 324"/>
                  <a:gd name="T37" fmla="*/ 1 h 174"/>
                  <a:gd name="T38" fmla="*/ 1 w 324"/>
                  <a:gd name="T39" fmla="*/ 1 h 174"/>
                  <a:gd name="T40" fmla="*/ 1 w 324"/>
                  <a:gd name="T41" fmla="*/ 1 h 174"/>
                  <a:gd name="T42" fmla="*/ 1 w 324"/>
                  <a:gd name="T43" fmla="*/ 1 h 174"/>
                  <a:gd name="T44" fmla="*/ 1 w 324"/>
                  <a:gd name="T45" fmla="*/ 1 h 174"/>
                  <a:gd name="T46" fmla="*/ 1 w 324"/>
                  <a:gd name="T47" fmla="*/ 1 h 174"/>
                  <a:gd name="T48" fmla="*/ 1 w 324"/>
                  <a:gd name="T49" fmla="*/ 1 h 174"/>
                  <a:gd name="T50" fmla="*/ 1 w 324"/>
                  <a:gd name="T51" fmla="*/ 1 h 174"/>
                  <a:gd name="T52" fmla="*/ 1 w 324"/>
                  <a:gd name="T53" fmla="*/ 1 h 174"/>
                  <a:gd name="T54" fmla="*/ 1 w 324"/>
                  <a:gd name="T55" fmla="*/ 1 h 174"/>
                  <a:gd name="T56" fmla="*/ 1 w 324"/>
                  <a:gd name="T57" fmla="*/ 1 h 174"/>
                  <a:gd name="T58" fmla="*/ 1 w 324"/>
                  <a:gd name="T59" fmla="*/ 1 h 174"/>
                  <a:gd name="T60" fmla="*/ 1 w 324"/>
                  <a:gd name="T61" fmla="*/ 1 h 174"/>
                  <a:gd name="T62" fmla="*/ 1 w 324"/>
                  <a:gd name="T63" fmla="*/ 1 h 174"/>
                  <a:gd name="T64" fmla="*/ 1 w 324"/>
                  <a:gd name="T65" fmla="*/ 1 h 174"/>
                  <a:gd name="T66" fmla="*/ 1 w 324"/>
                  <a:gd name="T67" fmla="*/ 0 h 174"/>
                  <a:gd name="T68" fmla="*/ 1 w 324"/>
                  <a:gd name="T69" fmla="*/ 1 h 174"/>
                  <a:gd name="T70" fmla="*/ 1 w 324"/>
                  <a:gd name="T71" fmla="*/ 1 h 174"/>
                  <a:gd name="T72" fmla="*/ 1 w 324"/>
                  <a:gd name="T73" fmla="*/ 1 h 174"/>
                  <a:gd name="T74" fmla="*/ 1 w 324"/>
                  <a:gd name="T75" fmla="*/ 1 h 174"/>
                  <a:gd name="T76" fmla="*/ 1 w 324"/>
                  <a:gd name="T77" fmla="*/ 1 h 174"/>
                  <a:gd name="T78" fmla="*/ 1 w 324"/>
                  <a:gd name="T79" fmla="*/ 1 h 174"/>
                  <a:gd name="T80" fmla="*/ 1 w 324"/>
                  <a:gd name="T81" fmla="*/ 1 h 174"/>
                  <a:gd name="T82" fmla="*/ 0 w 324"/>
                  <a:gd name="T83" fmla="*/ 1 h 174"/>
                  <a:gd name="T84" fmla="*/ 0 w 324"/>
                  <a:gd name="T85" fmla="*/ 1 h 174"/>
                  <a:gd name="T86" fmla="*/ 0 w 324"/>
                  <a:gd name="T87" fmla="*/ 1 h 174"/>
                  <a:gd name="T88" fmla="*/ 0 w 324"/>
                  <a:gd name="T89" fmla="*/ 1 h 174"/>
                  <a:gd name="T90" fmla="*/ 0 w 324"/>
                  <a:gd name="T91" fmla="*/ 1 h 174"/>
                  <a:gd name="T92" fmla="*/ 1 w 324"/>
                  <a:gd name="T93" fmla="*/ 1 h 174"/>
                  <a:gd name="T94" fmla="*/ 1 w 324"/>
                  <a:gd name="T95" fmla="*/ 1 h 174"/>
                  <a:gd name="T96" fmla="*/ 1 w 324"/>
                  <a:gd name="T97" fmla="*/ 1 h 174"/>
                  <a:gd name="T98" fmla="*/ 1 w 324"/>
                  <a:gd name="T99" fmla="*/ 1 h 174"/>
                  <a:gd name="T100" fmla="*/ 1 w 324"/>
                  <a:gd name="T101" fmla="*/ 1 h 17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24"/>
                  <a:gd name="T154" fmla="*/ 0 h 174"/>
                  <a:gd name="T155" fmla="*/ 324 w 324"/>
                  <a:gd name="T156" fmla="*/ 174 h 17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24" h="174">
                    <a:moveTo>
                      <a:pt x="41" y="163"/>
                    </a:moveTo>
                    <a:lnTo>
                      <a:pt x="43" y="138"/>
                    </a:lnTo>
                    <a:lnTo>
                      <a:pt x="50" y="115"/>
                    </a:lnTo>
                    <a:lnTo>
                      <a:pt x="62" y="95"/>
                    </a:lnTo>
                    <a:lnTo>
                      <a:pt x="77" y="76"/>
                    </a:lnTo>
                    <a:lnTo>
                      <a:pt x="94" y="61"/>
                    </a:lnTo>
                    <a:lnTo>
                      <a:pt x="115" y="50"/>
                    </a:lnTo>
                    <a:lnTo>
                      <a:pt x="138" y="43"/>
                    </a:lnTo>
                    <a:lnTo>
                      <a:pt x="162" y="40"/>
                    </a:lnTo>
                    <a:lnTo>
                      <a:pt x="186" y="43"/>
                    </a:lnTo>
                    <a:lnTo>
                      <a:pt x="209" y="50"/>
                    </a:lnTo>
                    <a:lnTo>
                      <a:pt x="230" y="61"/>
                    </a:lnTo>
                    <a:lnTo>
                      <a:pt x="248" y="76"/>
                    </a:lnTo>
                    <a:lnTo>
                      <a:pt x="263" y="95"/>
                    </a:lnTo>
                    <a:lnTo>
                      <a:pt x="275" y="115"/>
                    </a:lnTo>
                    <a:lnTo>
                      <a:pt x="282" y="138"/>
                    </a:lnTo>
                    <a:lnTo>
                      <a:pt x="284" y="163"/>
                    </a:lnTo>
                    <a:lnTo>
                      <a:pt x="284" y="165"/>
                    </a:lnTo>
                    <a:lnTo>
                      <a:pt x="284" y="167"/>
                    </a:lnTo>
                    <a:lnTo>
                      <a:pt x="284" y="171"/>
                    </a:lnTo>
                    <a:lnTo>
                      <a:pt x="284" y="173"/>
                    </a:lnTo>
                    <a:lnTo>
                      <a:pt x="324" y="174"/>
                    </a:lnTo>
                    <a:lnTo>
                      <a:pt x="324" y="171"/>
                    </a:lnTo>
                    <a:lnTo>
                      <a:pt x="324" y="168"/>
                    </a:lnTo>
                    <a:lnTo>
                      <a:pt x="324" y="165"/>
                    </a:lnTo>
                    <a:lnTo>
                      <a:pt x="324" y="163"/>
                    </a:lnTo>
                    <a:lnTo>
                      <a:pt x="321" y="130"/>
                    </a:lnTo>
                    <a:lnTo>
                      <a:pt x="312" y="99"/>
                    </a:lnTo>
                    <a:lnTo>
                      <a:pt x="297" y="72"/>
                    </a:lnTo>
                    <a:lnTo>
                      <a:pt x="277" y="47"/>
                    </a:lnTo>
                    <a:lnTo>
                      <a:pt x="253" y="28"/>
                    </a:lnTo>
                    <a:lnTo>
                      <a:pt x="225" y="13"/>
                    </a:lnTo>
                    <a:lnTo>
                      <a:pt x="194" y="4"/>
                    </a:lnTo>
                    <a:lnTo>
                      <a:pt x="162" y="0"/>
                    </a:lnTo>
                    <a:lnTo>
                      <a:pt x="130" y="4"/>
                    </a:lnTo>
                    <a:lnTo>
                      <a:pt x="100" y="13"/>
                    </a:lnTo>
                    <a:lnTo>
                      <a:pt x="72" y="28"/>
                    </a:lnTo>
                    <a:lnTo>
                      <a:pt x="48" y="47"/>
                    </a:lnTo>
                    <a:lnTo>
                      <a:pt x="28" y="72"/>
                    </a:lnTo>
                    <a:lnTo>
                      <a:pt x="13" y="99"/>
                    </a:lnTo>
                    <a:lnTo>
                      <a:pt x="4" y="130"/>
                    </a:lnTo>
                    <a:lnTo>
                      <a:pt x="0" y="163"/>
                    </a:lnTo>
                    <a:lnTo>
                      <a:pt x="0" y="164"/>
                    </a:lnTo>
                    <a:lnTo>
                      <a:pt x="0" y="165"/>
                    </a:lnTo>
                    <a:lnTo>
                      <a:pt x="0" y="166"/>
                    </a:lnTo>
                    <a:lnTo>
                      <a:pt x="41" y="166"/>
                    </a:lnTo>
                    <a:lnTo>
                      <a:pt x="41" y="165"/>
                    </a:lnTo>
                    <a:lnTo>
                      <a:pt x="41" y="164"/>
                    </a:lnTo>
                    <a:lnTo>
                      <a:pt x="41" y="1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83" name="Freeform 543"/>
              <p:cNvSpPr>
                <a:spLocks/>
              </p:cNvSpPr>
              <p:nvPr/>
            </p:nvSpPr>
            <p:spPr bwMode="auto">
              <a:xfrm>
                <a:off x="865" y="5206"/>
                <a:ext cx="48" cy="70"/>
              </a:xfrm>
              <a:custGeom>
                <a:avLst/>
                <a:gdLst>
                  <a:gd name="T0" fmla="*/ 1 w 96"/>
                  <a:gd name="T1" fmla="*/ 1 h 139"/>
                  <a:gd name="T2" fmla="*/ 1 w 96"/>
                  <a:gd name="T3" fmla="*/ 1 h 139"/>
                  <a:gd name="T4" fmla="*/ 1 w 96"/>
                  <a:gd name="T5" fmla="*/ 1 h 139"/>
                  <a:gd name="T6" fmla="*/ 1 w 96"/>
                  <a:gd name="T7" fmla="*/ 1 h 139"/>
                  <a:gd name="T8" fmla="*/ 1 w 96"/>
                  <a:gd name="T9" fmla="*/ 1 h 139"/>
                  <a:gd name="T10" fmla="*/ 1 w 96"/>
                  <a:gd name="T11" fmla="*/ 1 h 139"/>
                  <a:gd name="T12" fmla="*/ 1 w 96"/>
                  <a:gd name="T13" fmla="*/ 1 h 139"/>
                  <a:gd name="T14" fmla="*/ 1 w 96"/>
                  <a:gd name="T15" fmla="*/ 1 h 139"/>
                  <a:gd name="T16" fmla="*/ 1 w 96"/>
                  <a:gd name="T17" fmla="*/ 1 h 139"/>
                  <a:gd name="T18" fmla="*/ 1 w 96"/>
                  <a:gd name="T19" fmla="*/ 0 h 139"/>
                  <a:gd name="T20" fmla="*/ 1 w 96"/>
                  <a:gd name="T21" fmla="*/ 1 h 139"/>
                  <a:gd name="T22" fmla="*/ 1 w 96"/>
                  <a:gd name="T23" fmla="*/ 1 h 139"/>
                  <a:gd name="T24" fmla="*/ 1 w 96"/>
                  <a:gd name="T25" fmla="*/ 1 h 139"/>
                  <a:gd name="T26" fmla="*/ 1 w 96"/>
                  <a:gd name="T27" fmla="*/ 1 h 139"/>
                  <a:gd name="T28" fmla="*/ 1 w 96"/>
                  <a:gd name="T29" fmla="*/ 1 h 139"/>
                  <a:gd name="T30" fmla="*/ 1 w 96"/>
                  <a:gd name="T31" fmla="*/ 1 h 139"/>
                  <a:gd name="T32" fmla="*/ 1 w 96"/>
                  <a:gd name="T33" fmla="*/ 1 h 139"/>
                  <a:gd name="T34" fmla="*/ 0 w 96"/>
                  <a:gd name="T35" fmla="*/ 1 h 139"/>
                  <a:gd name="T36" fmla="*/ 1 w 96"/>
                  <a:gd name="T37" fmla="*/ 1 h 139"/>
                  <a:gd name="T38" fmla="*/ 1 w 96"/>
                  <a:gd name="T39" fmla="*/ 1 h 139"/>
                  <a:gd name="T40" fmla="*/ 1 w 96"/>
                  <a:gd name="T41" fmla="*/ 1 h 139"/>
                  <a:gd name="T42" fmla="*/ 1 w 96"/>
                  <a:gd name="T43" fmla="*/ 1 h 139"/>
                  <a:gd name="T44" fmla="*/ 1 w 96"/>
                  <a:gd name="T45" fmla="*/ 1 h 139"/>
                  <a:gd name="T46" fmla="*/ 1 w 96"/>
                  <a:gd name="T47" fmla="*/ 1 h 139"/>
                  <a:gd name="T48" fmla="*/ 1 w 96"/>
                  <a:gd name="T49" fmla="*/ 1 h 139"/>
                  <a:gd name="T50" fmla="*/ 1 w 96"/>
                  <a:gd name="T51" fmla="*/ 1 h 139"/>
                  <a:gd name="T52" fmla="*/ 1 w 96"/>
                  <a:gd name="T53" fmla="*/ 1 h 139"/>
                  <a:gd name="T54" fmla="*/ 1 w 96"/>
                  <a:gd name="T55" fmla="*/ 1 h 139"/>
                  <a:gd name="T56" fmla="*/ 1 w 96"/>
                  <a:gd name="T57" fmla="*/ 1 h 139"/>
                  <a:gd name="T58" fmla="*/ 1 w 96"/>
                  <a:gd name="T59" fmla="*/ 1 h 139"/>
                  <a:gd name="T60" fmla="*/ 1 w 96"/>
                  <a:gd name="T61" fmla="*/ 1 h 139"/>
                  <a:gd name="T62" fmla="*/ 1 w 96"/>
                  <a:gd name="T63" fmla="*/ 1 h 139"/>
                  <a:gd name="T64" fmla="*/ 1 w 96"/>
                  <a:gd name="T65" fmla="*/ 1 h 139"/>
                  <a:gd name="T66" fmla="*/ 1 w 96"/>
                  <a:gd name="T67" fmla="*/ 1 h 139"/>
                  <a:gd name="T68" fmla="*/ 1 w 96"/>
                  <a:gd name="T69" fmla="*/ 1 h 1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6"/>
                  <a:gd name="T106" fmla="*/ 0 h 139"/>
                  <a:gd name="T107" fmla="*/ 96 w 96"/>
                  <a:gd name="T108" fmla="*/ 139 h 13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6" h="139">
                    <a:moveTo>
                      <a:pt x="73" y="99"/>
                    </a:moveTo>
                    <a:lnTo>
                      <a:pt x="61" y="97"/>
                    </a:lnTo>
                    <a:lnTo>
                      <a:pt x="50" y="89"/>
                    </a:lnTo>
                    <a:lnTo>
                      <a:pt x="42" y="78"/>
                    </a:lnTo>
                    <a:lnTo>
                      <a:pt x="40" y="66"/>
                    </a:lnTo>
                    <a:lnTo>
                      <a:pt x="41" y="57"/>
                    </a:lnTo>
                    <a:lnTo>
                      <a:pt x="45" y="49"/>
                    </a:lnTo>
                    <a:lnTo>
                      <a:pt x="49" y="43"/>
                    </a:lnTo>
                    <a:lnTo>
                      <a:pt x="56" y="38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4" y="11"/>
                    </a:lnTo>
                    <a:lnTo>
                      <a:pt x="17" y="18"/>
                    </a:lnTo>
                    <a:lnTo>
                      <a:pt x="11" y="26"/>
                    </a:lnTo>
                    <a:lnTo>
                      <a:pt x="7" y="36"/>
                    </a:lnTo>
                    <a:lnTo>
                      <a:pt x="3" y="45"/>
                    </a:lnTo>
                    <a:lnTo>
                      <a:pt x="1" y="55"/>
                    </a:lnTo>
                    <a:lnTo>
                      <a:pt x="0" y="66"/>
                    </a:lnTo>
                    <a:lnTo>
                      <a:pt x="1" y="81"/>
                    </a:lnTo>
                    <a:lnTo>
                      <a:pt x="5" y="94"/>
                    </a:lnTo>
                    <a:lnTo>
                      <a:pt x="12" y="107"/>
                    </a:lnTo>
                    <a:lnTo>
                      <a:pt x="22" y="117"/>
                    </a:lnTo>
                    <a:lnTo>
                      <a:pt x="32" y="127"/>
                    </a:lnTo>
                    <a:lnTo>
                      <a:pt x="45" y="134"/>
                    </a:lnTo>
                    <a:lnTo>
                      <a:pt x="58" y="138"/>
                    </a:lnTo>
                    <a:lnTo>
                      <a:pt x="73" y="139"/>
                    </a:lnTo>
                    <a:lnTo>
                      <a:pt x="79" y="139"/>
                    </a:lnTo>
                    <a:lnTo>
                      <a:pt x="85" y="138"/>
                    </a:lnTo>
                    <a:lnTo>
                      <a:pt x="91" y="137"/>
                    </a:lnTo>
                    <a:lnTo>
                      <a:pt x="96" y="136"/>
                    </a:lnTo>
                    <a:lnTo>
                      <a:pt x="81" y="98"/>
                    </a:lnTo>
                    <a:lnTo>
                      <a:pt x="79" y="99"/>
                    </a:lnTo>
                    <a:lnTo>
                      <a:pt x="77" y="99"/>
                    </a:lnTo>
                    <a:lnTo>
                      <a:pt x="76" y="99"/>
                    </a:lnTo>
                    <a:lnTo>
                      <a:pt x="73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84" name="Freeform 544"/>
              <p:cNvSpPr>
                <a:spLocks/>
              </p:cNvSpPr>
              <p:nvPr/>
            </p:nvSpPr>
            <p:spPr bwMode="auto">
              <a:xfrm>
                <a:off x="886" y="5202"/>
                <a:ext cx="53" cy="72"/>
              </a:xfrm>
              <a:custGeom>
                <a:avLst/>
                <a:gdLst>
                  <a:gd name="T0" fmla="*/ 1 w 106"/>
                  <a:gd name="T1" fmla="*/ 1 h 144"/>
                  <a:gd name="T2" fmla="*/ 1 w 106"/>
                  <a:gd name="T3" fmla="*/ 1 h 144"/>
                  <a:gd name="T4" fmla="*/ 1 w 106"/>
                  <a:gd name="T5" fmla="*/ 1 h 144"/>
                  <a:gd name="T6" fmla="*/ 1 w 106"/>
                  <a:gd name="T7" fmla="*/ 1 h 144"/>
                  <a:gd name="T8" fmla="*/ 1 w 106"/>
                  <a:gd name="T9" fmla="*/ 1 h 144"/>
                  <a:gd name="T10" fmla="*/ 1 w 106"/>
                  <a:gd name="T11" fmla="*/ 1 h 144"/>
                  <a:gd name="T12" fmla="*/ 1 w 106"/>
                  <a:gd name="T13" fmla="*/ 1 h 144"/>
                  <a:gd name="T14" fmla="*/ 1 w 106"/>
                  <a:gd name="T15" fmla="*/ 1 h 144"/>
                  <a:gd name="T16" fmla="*/ 1 w 106"/>
                  <a:gd name="T17" fmla="*/ 0 h 144"/>
                  <a:gd name="T18" fmla="*/ 1 w 106"/>
                  <a:gd name="T19" fmla="*/ 0 h 144"/>
                  <a:gd name="T20" fmla="*/ 1 w 106"/>
                  <a:gd name="T21" fmla="*/ 1 h 144"/>
                  <a:gd name="T22" fmla="*/ 1 w 106"/>
                  <a:gd name="T23" fmla="*/ 1 h 144"/>
                  <a:gd name="T24" fmla="*/ 0 w 106"/>
                  <a:gd name="T25" fmla="*/ 1 h 144"/>
                  <a:gd name="T26" fmla="*/ 1 w 106"/>
                  <a:gd name="T27" fmla="*/ 1 h 144"/>
                  <a:gd name="T28" fmla="*/ 1 w 106"/>
                  <a:gd name="T29" fmla="*/ 1 h 144"/>
                  <a:gd name="T30" fmla="*/ 1 w 106"/>
                  <a:gd name="T31" fmla="*/ 1 h 144"/>
                  <a:gd name="T32" fmla="*/ 1 w 106"/>
                  <a:gd name="T33" fmla="*/ 1 h 144"/>
                  <a:gd name="T34" fmla="*/ 1 w 106"/>
                  <a:gd name="T35" fmla="*/ 1 h 144"/>
                  <a:gd name="T36" fmla="*/ 1 w 106"/>
                  <a:gd name="T37" fmla="*/ 1 h 144"/>
                  <a:gd name="T38" fmla="*/ 1 w 106"/>
                  <a:gd name="T39" fmla="*/ 1 h 144"/>
                  <a:gd name="T40" fmla="*/ 1 w 106"/>
                  <a:gd name="T41" fmla="*/ 1 h 144"/>
                  <a:gd name="T42" fmla="*/ 1 w 106"/>
                  <a:gd name="T43" fmla="*/ 1 h 144"/>
                  <a:gd name="T44" fmla="*/ 1 w 106"/>
                  <a:gd name="T45" fmla="*/ 1 h 144"/>
                  <a:gd name="T46" fmla="*/ 1 w 106"/>
                  <a:gd name="T47" fmla="*/ 1 h 144"/>
                  <a:gd name="T48" fmla="*/ 1 w 106"/>
                  <a:gd name="T49" fmla="*/ 1 h 144"/>
                  <a:gd name="T50" fmla="*/ 1 w 106"/>
                  <a:gd name="T51" fmla="*/ 1 h 144"/>
                  <a:gd name="T52" fmla="*/ 1 w 106"/>
                  <a:gd name="T53" fmla="*/ 1 h 144"/>
                  <a:gd name="T54" fmla="*/ 1 w 106"/>
                  <a:gd name="T55" fmla="*/ 1 h 144"/>
                  <a:gd name="T56" fmla="*/ 1 w 106"/>
                  <a:gd name="T57" fmla="*/ 1 h 144"/>
                  <a:gd name="T58" fmla="*/ 1 w 106"/>
                  <a:gd name="T59" fmla="*/ 1 h 144"/>
                  <a:gd name="T60" fmla="*/ 1 w 106"/>
                  <a:gd name="T61" fmla="*/ 1 h 144"/>
                  <a:gd name="T62" fmla="*/ 1 w 106"/>
                  <a:gd name="T63" fmla="*/ 1 h 144"/>
                  <a:gd name="T64" fmla="*/ 1 w 106"/>
                  <a:gd name="T65" fmla="*/ 1 h 144"/>
                  <a:gd name="T66" fmla="*/ 1 w 106"/>
                  <a:gd name="T67" fmla="*/ 1 h 144"/>
                  <a:gd name="T68" fmla="*/ 1 w 106"/>
                  <a:gd name="T69" fmla="*/ 1 h 1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6"/>
                  <a:gd name="T106" fmla="*/ 0 h 144"/>
                  <a:gd name="T107" fmla="*/ 106 w 106"/>
                  <a:gd name="T108" fmla="*/ 144 h 1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6" h="144">
                    <a:moveTo>
                      <a:pt x="106" y="74"/>
                    </a:moveTo>
                    <a:lnTo>
                      <a:pt x="105" y="59"/>
                    </a:lnTo>
                    <a:lnTo>
                      <a:pt x="100" y="45"/>
                    </a:lnTo>
                    <a:lnTo>
                      <a:pt x="94" y="32"/>
                    </a:lnTo>
                    <a:lnTo>
                      <a:pt x="84" y="22"/>
                    </a:lnTo>
                    <a:lnTo>
                      <a:pt x="74" y="12"/>
                    </a:lnTo>
                    <a:lnTo>
                      <a:pt x="61" y="6"/>
                    </a:lnTo>
                    <a:lnTo>
                      <a:pt x="47" y="1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4"/>
                    </a:lnTo>
                    <a:lnTo>
                      <a:pt x="0" y="8"/>
                    </a:lnTo>
                    <a:lnTo>
                      <a:pt x="15" y="46"/>
                    </a:lnTo>
                    <a:lnTo>
                      <a:pt x="19" y="44"/>
                    </a:lnTo>
                    <a:lnTo>
                      <a:pt x="23" y="41"/>
                    </a:lnTo>
                    <a:lnTo>
                      <a:pt x="28" y="40"/>
                    </a:lnTo>
                    <a:lnTo>
                      <a:pt x="32" y="40"/>
                    </a:lnTo>
                    <a:lnTo>
                      <a:pt x="45" y="42"/>
                    </a:lnTo>
                    <a:lnTo>
                      <a:pt x="57" y="49"/>
                    </a:lnTo>
                    <a:lnTo>
                      <a:pt x="64" y="61"/>
                    </a:lnTo>
                    <a:lnTo>
                      <a:pt x="66" y="74"/>
                    </a:lnTo>
                    <a:lnTo>
                      <a:pt x="64" y="85"/>
                    </a:lnTo>
                    <a:lnTo>
                      <a:pt x="59" y="94"/>
                    </a:lnTo>
                    <a:lnTo>
                      <a:pt x="51" y="101"/>
                    </a:lnTo>
                    <a:lnTo>
                      <a:pt x="40" y="106"/>
                    </a:lnTo>
                    <a:lnTo>
                      <a:pt x="55" y="144"/>
                    </a:lnTo>
                    <a:lnTo>
                      <a:pt x="66" y="139"/>
                    </a:lnTo>
                    <a:lnTo>
                      <a:pt x="76" y="133"/>
                    </a:lnTo>
                    <a:lnTo>
                      <a:pt x="84" y="127"/>
                    </a:lnTo>
                    <a:lnTo>
                      <a:pt x="92" y="117"/>
                    </a:lnTo>
                    <a:lnTo>
                      <a:pt x="98" y="107"/>
                    </a:lnTo>
                    <a:lnTo>
                      <a:pt x="103" y="97"/>
                    </a:lnTo>
                    <a:lnTo>
                      <a:pt x="105" y="85"/>
                    </a:lnTo>
                    <a:lnTo>
                      <a:pt x="106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16" name="Group 547"/>
            <p:cNvGrpSpPr>
              <a:grpSpLocks noChangeAspect="1"/>
            </p:cNvGrpSpPr>
            <p:nvPr/>
          </p:nvGrpSpPr>
          <p:grpSpPr bwMode="auto">
            <a:xfrm>
              <a:off x="5292091" y="2425924"/>
              <a:ext cx="497202" cy="340011"/>
              <a:chOff x="1994" y="4889"/>
              <a:chExt cx="1009" cy="694"/>
            </a:xfrm>
          </p:grpSpPr>
          <p:sp>
            <p:nvSpPr>
              <p:cNvPr id="642" name="Freeform 551"/>
              <p:cNvSpPr>
                <a:spLocks/>
              </p:cNvSpPr>
              <p:nvPr/>
            </p:nvSpPr>
            <p:spPr bwMode="auto">
              <a:xfrm>
                <a:off x="2063" y="4920"/>
                <a:ext cx="940" cy="663"/>
              </a:xfrm>
              <a:custGeom>
                <a:avLst/>
                <a:gdLst>
                  <a:gd name="T0" fmla="*/ 0 w 1881"/>
                  <a:gd name="T1" fmla="*/ 1 h 1324"/>
                  <a:gd name="T2" fmla="*/ 0 w 1881"/>
                  <a:gd name="T3" fmla="*/ 1 h 1324"/>
                  <a:gd name="T4" fmla="*/ 0 w 1881"/>
                  <a:gd name="T5" fmla="*/ 1 h 1324"/>
                  <a:gd name="T6" fmla="*/ 0 w 1881"/>
                  <a:gd name="T7" fmla="*/ 1 h 1324"/>
                  <a:gd name="T8" fmla="*/ 0 w 1881"/>
                  <a:gd name="T9" fmla="*/ 1 h 1324"/>
                  <a:gd name="T10" fmla="*/ 0 w 1881"/>
                  <a:gd name="T11" fmla="*/ 0 h 1324"/>
                  <a:gd name="T12" fmla="*/ 0 w 1881"/>
                  <a:gd name="T13" fmla="*/ 1 h 1324"/>
                  <a:gd name="T14" fmla="*/ 0 w 1881"/>
                  <a:gd name="T15" fmla="*/ 1 h 1324"/>
                  <a:gd name="T16" fmla="*/ 0 w 1881"/>
                  <a:gd name="T17" fmla="*/ 1 h 1324"/>
                  <a:gd name="T18" fmla="*/ 0 w 1881"/>
                  <a:gd name="T19" fmla="*/ 1 h 1324"/>
                  <a:gd name="T20" fmla="*/ 0 w 1881"/>
                  <a:gd name="T21" fmla="*/ 1 h 1324"/>
                  <a:gd name="T22" fmla="*/ 0 w 1881"/>
                  <a:gd name="T23" fmla="*/ 1 h 1324"/>
                  <a:gd name="T24" fmla="*/ 0 w 1881"/>
                  <a:gd name="T25" fmla="*/ 1 h 1324"/>
                  <a:gd name="T26" fmla="*/ 0 w 1881"/>
                  <a:gd name="T27" fmla="*/ 1 h 1324"/>
                  <a:gd name="T28" fmla="*/ 0 w 1881"/>
                  <a:gd name="T29" fmla="*/ 1 h 1324"/>
                  <a:gd name="T30" fmla="*/ 0 w 1881"/>
                  <a:gd name="T31" fmla="*/ 1 h 1324"/>
                  <a:gd name="T32" fmla="*/ 0 w 1881"/>
                  <a:gd name="T33" fmla="*/ 1 h 1324"/>
                  <a:gd name="T34" fmla="*/ 0 w 1881"/>
                  <a:gd name="T35" fmla="*/ 1 h 1324"/>
                  <a:gd name="T36" fmla="*/ 0 w 1881"/>
                  <a:gd name="T37" fmla="*/ 1 h 1324"/>
                  <a:gd name="T38" fmla="*/ 0 w 1881"/>
                  <a:gd name="T39" fmla="*/ 1 h 1324"/>
                  <a:gd name="T40" fmla="*/ 0 w 1881"/>
                  <a:gd name="T41" fmla="*/ 1 h 1324"/>
                  <a:gd name="T42" fmla="*/ 0 w 1881"/>
                  <a:gd name="T43" fmla="*/ 1 h 1324"/>
                  <a:gd name="T44" fmla="*/ 0 w 1881"/>
                  <a:gd name="T45" fmla="*/ 1 h 1324"/>
                  <a:gd name="T46" fmla="*/ 0 w 1881"/>
                  <a:gd name="T47" fmla="*/ 1 h 1324"/>
                  <a:gd name="T48" fmla="*/ 0 w 1881"/>
                  <a:gd name="T49" fmla="*/ 1 h 1324"/>
                  <a:gd name="T50" fmla="*/ 0 w 1881"/>
                  <a:gd name="T51" fmla="*/ 1 h 1324"/>
                  <a:gd name="T52" fmla="*/ 0 w 1881"/>
                  <a:gd name="T53" fmla="*/ 1 h 1324"/>
                  <a:gd name="T54" fmla="*/ 0 w 1881"/>
                  <a:gd name="T55" fmla="*/ 1 h 1324"/>
                  <a:gd name="T56" fmla="*/ 0 w 1881"/>
                  <a:gd name="T57" fmla="*/ 1 h 132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81"/>
                  <a:gd name="T88" fmla="*/ 0 h 1324"/>
                  <a:gd name="T89" fmla="*/ 1881 w 1881"/>
                  <a:gd name="T90" fmla="*/ 1324 h 132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81" h="1324">
                    <a:moveTo>
                      <a:pt x="1859" y="946"/>
                    </a:moveTo>
                    <a:lnTo>
                      <a:pt x="1875" y="667"/>
                    </a:lnTo>
                    <a:lnTo>
                      <a:pt x="1734" y="581"/>
                    </a:lnTo>
                    <a:lnTo>
                      <a:pt x="1562" y="133"/>
                    </a:lnTo>
                    <a:lnTo>
                      <a:pt x="1462" y="132"/>
                    </a:lnTo>
                    <a:lnTo>
                      <a:pt x="1397" y="0"/>
                    </a:lnTo>
                    <a:lnTo>
                      <a:pt x="1248" y="11"/>
                    </a:lnTo>
                    <a:lnTo>
                      <a:pt x="1208" y="127"/>
                    </a:lnTo>
                    <a:lnTo>
                      <a:pt x="171" y="110"/>
                    </a:lnTo>
                    <a:lnTo>
                      <a:pt x="68" y="893"/>
                    </a:lnTo>
                    <a:lnTo>
                      <a:pt x="0" y="964"/>
                    </a:lnTo>
                    <a:lnTo>
                      <a:pt x="12" y="1126"/>
                    </a:lnTo>
                    <a:lnTo>
                      <a:pt x="109" y="1161"/>
                    </a:lnTo>
                    <a:lnTo>
                      <a:pt x="337" y="1149"/>
                    </a:lnTo>
                    <a:lnTo>
                      <a:pt x="382" y="1254"/>
                    </a:lnTo>
                    <a:lnTo>
                      <a:pt x="479" y="1324"/>
                    </a:lnTo>
                    <a:lnTo>
                      <a:pt x="616" y="1318"/>
                    </a:lnTo>
                    <a:lnTo>
                      <a:pt x="707" y="1248"/>
                    </a:lnTo>
                    <a:lnTo>
                      <a:pt x="746" y="1143"/>
                    </a:lnTo>
                    <a:lnTo>
                      <a:pt x="1299" y="1138"/>
                    </a:lnTo>
                    <a:lnTo>
                      <a:pt x="1322" y="1196"/>
                    </a:lnTo>
                    <a:lnTo>
                      <a:pt x="1386" y="1271"/>
                    </a:lnTo>
                    <a:lnTo>
                      <a:pt x="1488" y="1318"/>
                    </a:lnTo>
                    <a:lnTo>
                      <a:pt x="1596" y="1301"/>
                    </a:lnTo>
                    <a:lnTo>
                      <a:pt x="1676" y="1225"/>
                    </a:lnTo>
                    <a:lnTo>
                      <a:pt x="1705" y="1138"/>
                    </a:lnTo>
                    <a:lnTo>
                      <a:pt x="1848" y="1126"/>
                    </a:lnTo>
                    <a:lnTo>
                      <a:pt x="1881" y="992"/>
                    </a:lnTo>
                    <a:lnTo>
                      <a:pt x="1859" y="9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43" name="Freeform 553"/>
              <p:cNvSpPr>
                <a:spLocks/>
              </p:cNvSpPr>
              <p:nvPr/>
            </p:nvSpPr>
            <p:spPr bwMode="auto">
              <a:xfrm>
                <a:off x="2097" y="5001"/>
                <a:ext cx="881" cy="468"/>
              </a:xfrm>
              <a:custGeom>
                <a:avLst/>
                <a:gdLst>
                  <a:gd name="T0" fmla="*/ 1 w 1762"/>
                  <a:gd name="T1" fmla="*/ 1 h 935"/>
                  <a:gd name="T2" fmla="*/ 1 w 1762"/>
                  <a:gd name="T3" fmla="*/ 1 h 935"/>
                  <a:gd name="T4" fmla="*/ 1 w 1762"/>
                  <a:gd name="T5" fmla="*/ 1 h 935"/>
                  <a:gd name="T6" fmla="*/ 1 w 1762"/>
                  <a:gd name="T7" fmla="*/ 0 h 935"/>
                  <a:gd name="T8" fmla="*/ 1 w 1762"/>
                  <a:gd name="T9" fmla="*/ 1 h 935"/>
                  <a:gd name="T10" fmla="*/ 0 w 1762"/>
                  <a:gd name="T11" fmla="*/ 1 h 935"/>
                  <a:gd name="T12" fmla="*/ 0 w 1762"/>
                  <a:gd name="T13" fmla="*/ 1 h 935"/>
                  <a:gd name="T14" fmla="*/ 1 w 1762"/>
                  <a:gd name="T15" fmla="*/ 1 h 935"/>
                  <a:gd name="T16" fmla="*/ 1 w 1762"/>
                  <a:gd name="T17" fmla="*/ 1 h 935"/>
                  <a:gd name="T18" fmla="*/ 1 w 1762"/>
                  <a:gd name="T19" fmla="*/ 1 h 935"/>
                  <a:gd name="T20" fmla="*/ 1 w 1762"/>
                  <a:gd name="T21" fmla="*/ 1 h 935"/>
                  <a:gd name="T22" fmla="*/ 1 w 1762"/>
                  <a:gd name="T23" fmla="*/ 1 h 935"/>
                  <a:gd name="T24" fmla="*/ 1 w 1762"/>
                  <a:gd name="T25" fmla="*/ 1 h 9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62"/>
                  <a:gd name="T40" fmla="*/ 0 h 935"/>
                  <a:gd name="T41" fmla="*/ 1762 w 1762"/>
                  <a:gd name="T42" fmla="*/ 935 h 93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62" h="935">
                    <a:moveTo>
                      <a:pt x="1745" y="534"/>
                    </a:moveTo>
                    <a:lnTo>
                      <a:pt x="1608" y="471"/>
                    </a:lnTo>
                    <a:lnTo>
                      <a:pt x="1449" y="18"/>
                    </a:lnTo>
                    <a:lnTo>
                      <a:pt x="161" y="0"/>
                    </a:lnTo>
                    <a:lnTo>
                      <a:pt x="63" y="784"/>
                    </a:lnTo>
                    <a:lnTo>
                      <a:pt x="0" y="842"/>
                    </a:lnTo>
                    <a:lnTo>
                      <a:pt x="0" y="901"/>
                    </a:lnTo>
                    <a:lnTo>
                      <a:pt x="41" y="935"/>
                    </a:lnTo>
                    <a:lnTo>
                      <a:pt x="1343" y="924"/>
                    </a:lnTo>
                    <a:lnTo>
                      <a:pt x="1739" y="924"/>
                    </a:lnTo>
                    <a:lnTo>
                      <a:pt x="1762" y="836"/>
                    </a:lnTo>
                    <a:lnTo>
                      <a:pt x="1727" y="795"/>
                    </a:lnTo>
                    <a:lnTo>
                      <a:pt x="1745" y="5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44" name="Freeform 554"/>
              <p:cNvSpPr>
                <a:spLocks/>
              </p:cNvSpPr>
              <p:nvPr/>
            </p:nvSpPr>
            <p:spPr bwMode="auto">
              <a:xfrm>
                <a:off x="2171" y="5028"/>
                <a:ext cx="758" cy="406"/>
              </a:xfrm>
              <a:custGeom>
                <a:avLst/>
                <a:gdLst>
                  <a:gd name="T0" fmla="*/ 0 w 1517"/>
                  <a:gd name="T1" fmla="*/ 0 h 812"/>
                  <a:gd name="T2" fmla="*/ 0 w 1517"/>
                  <a:gd name="T3" fmla="*/ 1 h 812"/>
                  <a:gd name="T4" fmla="*/ 0 w 1517"/>
                  <a:gd name="T5" fmla="*/ 1 h 812"/>
                  <a:gd name="T6" fmla="*/ 0 w 1517"/>
                  <a:gd name="T7" fmla="*/ 1 h 812"/>
                  <a:gd name="T8" fmla="*/ 0 w 1517"/>
                  <a:gd name="T9" fmla="*/ 1 h 812"/>
                  <a:gd name="T10" fmla="*/ 0 w 1517"/>
                  <a:gd name="T11" fmla="*/ 1 h 812"/>
                  <a:gd name="T12" fmla="*/ 0 w 1517"/>
                  <a:gd name="T13" fmla="*/ 1 h 812"/>
                  <a:gd name="T14" fmla="*/ 0 w 1517"/>
                  <a:gd name="T15" fmla="*/ 0 h 8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17"/>
                  <a:gd name="T25" fmla="*/ 0 h 812"/>
                  <a:gd name="T26" fmla="*/ 1517 w 1517"/>
                  <a:gd name="T27" fmla="*/ 812 h 8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17" h="812">
                    <a:moveTo>
                      <a:pt x="57" y="0"/>
                    </a:moveTo>
                    <a:lnTo>
                      <a:pt x="0" y="708"/>
                    </a:lnTo>
                    <a:lnTo>
                      <a:pt x="12" y="812"/>
                    </a:lnTo>
                    <a:lnTo>
                      <a:pt x="1505" y="812"/>
                    </a:lnTo>
                    <a:lnTo>
                      <a:pt x="1517" y="522"/>
                    </a:lnTo>
                    <a:lnTo>
                      <a:pt x="1391" y="452"/>
                    </a:lnTo>
                    <a:lnTo>
                      <a:pt x="1231" y="23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45" name="Freeform 555"/>
              <p:cNvSpPr>
                <a:spLocks/>
              </p:cNvSpPr>
              <p:nvPr/>
            </p:nvSpPr>
            <p:spPr bwMode="auto">
              <a:xfrm>
                <a:off x="2696" y="5125"/>
                <a:ext cx="133" cy="142"/>
              </a:xfrm>
              <a:custGeom>
                <a:avLst/>
                <a:gdLst>
                  <a:gd name="T0" fmla="*/ 0 w 265"/>
                  <a:gd name="T1" fmla="*/ 0 h 283"/>
                  <a:gd name="T2" fmla="*/ 1 w 265"/>
                  <a:gd name="T3" fmla="*/ 1 h 283"/>
                  <a:gd name="T4" fmla="*/ 1 w 265"/>
                  <a:gd name="T5" fmla="*/ 1 h 283"/>
                  <a:gd name="T6" fmla="*/ 1 w 265"/>
                  <a:gd name="T7" fmla="*/ 1 h 283"/>
                  <a:gd name="T8" fmla="*/ 1 w 265"/>
                  <a:gd name="T9" fmla="*/ 1 h 283"/>
                  <a:gd name="T10" fmla="*/ 0 w 265"/>
                  <a:gd name="T11" fmla="*/ 0 h 2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5"/>
                  <a:gd name="T19" fmla="*/ 0 h 283"/>
                  <a:gd name="T20" fmla="*/ 265 w 265"/>
                  <a:gd name="T21" fmla="*/ 283 h 2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5" h="283">
                    <a:moveTo>
                      <a:pt x="0" y="0"/>
                    </a:moveTo>
                    <a:lnTo>
                      <a:pt x="187" y="4"/>
                    </a:lnTo>
                    <a:lnTo>
                      <a:pt x="265" y="259"/>
                    </a:lnTo>
                    <a:lnTo>
                      <a:pt x="207" y="283"/>
                    </a:lnTo>
                    <a:lnTo>
                      <a:pt x="8" y="2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F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46" name="Freeform 556"/>
              <p:cNvSpPr>
                <a:spLocks/>
              </p:cNvSpPr>
              <p:nvPr/>
            </p:nvSpPr>
            <p:spPr bwMode="auto">
              <a:xfrm>
                <a:off x="2154" y="5321"/>
                <a:ext cx="744" cy="61"/>
              </a:xfrm>
              <a:custGeom>
                <a:avLst/>
                <a:gdLst>
                  <a:gd name="T0" fmla="*/ 1 w 1488"/>
                  <a:gd name="T1" fmla="*/ 0 h 122"/>
                  <a:gd name="T2" fmla="*/ 1 w 1488"/>
                  <a:gd name="T3" fmla="*/ 1 h 122"/>
                  <a:gd name="T4" fmla="*/ 1 w 1488"/>
                  <a:gd name="T5" fmla="*/ 1 h 122"/>
                  <a:gd name="T6" fmla="*/ 0 w 1488"/>
                  <a:gd name="T7" fmla="*/ 1 h 122"/>
                  <a:gd name="T8" fmla="*/ 1 w 1488"/>
                  <a:gd name="T9" fmla="*/ 0 h 1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8"/>
                  <a:gd name="T16" fmla="*/ 0 h 122"/>
                  <a:gd name="T17" fmla="*/ 1488 w 1488"/>
                  <a:gd name="T18" fmla="*/ 122 h 1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8" h="122">
                    <a:moveTo>
                      <a:pt x="24" y="0"/>
                    </a:moveTo>
                    <a:lnTo>
                      <a:pt x="1488" y="41"/>
                    </a:lnTo>
                    <a:lnTo>
                      <a:pt x="1465" y="98"/>
                    </a:lnTo>
                    <a:lnTo>
                      <a:pt x="0" y="12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8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47" name="Freeform 557"/>
              <p:cNvSpPr>
                <a:spLocks/>
              </p:cNvSpPr>
              <p:nvPr/>
            </p:nvSpPr>
            <p:spPr bwMode="auto">
              <a:xfrm>
                <a:off x="2909" y="5341"/>
                <a:ext cx="40" cy="64"/>
              </a:xfrm>
              <a:custGeom>
                <a:avLst/>
                <a:gdLst>
                  <a:gd name="T0" fmla="*/ 1 w 80"/>
                  <a:gd name="T1" fmla="*/ 1 h 127"/>
                  <a:gd name="T2" fmla="*/ 1 w 80"/>
                  <a:gd name="T3" fmla="*/ 1 h 127"/>
                  <a:gd name="T4" fmla="*/ 1 w 80"/>
                  <a:gd name="T5" fmla="*/ 1 h 127"/>
                  <a:gd name="T6" fmla="*/ 1 w 80"/>
                  <a:gd name="T7" fmla="*/ 1 h 127"/>
                  <a:gd name="T8" fmla="*/ 1 w 80"/>
                  <a:gd name="T9" fmla="*/ 1 h 127"/>
                  <a:gd name="T10" fmla="*/ 1 w 80"/>
                  <a:gd name="T11" fmla="*/ 1 h 127"/>
                  <a:gd name="T12" fmla="*/ 1 w 80"/>
                  <a:gd name="T13" fmla="*/ 1 h 127"/>
                  <a:gd name="T14" fmla="*/ 1 w 80"/>
                  <a:gd name="T15" fmla="*/ 1 h 127"/>
                  <a:gd name="T16" fmla="*/ 1 w 80"/>
                  <a:gd name="T17" fmla="*/ 1 h 127"/>
                  <a:gd name="T18" fmla="*/ 1 w 80"/>
                  <a:gd name="T19" fmla="*/ 1 h 127"/>
                  <a:gd name="T20" fmla="*/ 1 w 80"/>
                  <a:gd name="T21" fmla="*/ 1 h 127"/>
                  <a:gd name="T22" fmla="*/ 1 w 80"/>
                  <a:gd name="T23" fmla="*/ 1 h 127"/>
                  <a:gd name="T24" fmla="*/ 1 w 80"/>
                  <a:gd name="T25" fmla="*/ 1 h 127"/>
                  <a:gd name="T26" fmla="*/ 1 w 80"/>
                  <a:gd name="T27" fmla="*/ 1 h 127"/>
                  <a:gd name="T28" fmla="*/ 1 w 80"/>
                  <a:gd name="T29" fmla="*/ 1 h 127"/>
                  <a:gd name="T30" fmla="*/ 1 w 80"/>
                  <a:gd name="T31" fmla="*/ 1 h 127"/>
                  <a:gd name="T32" fmla="*/ 0 w 80"/>
                  <a:gd name="T33" fmla="*/ 1 h 127"/>
                  <a:gd name="T34" fmla="*/ 1 w 80"/>
                  <a:gd name="T35" fmla="*/ 1 h 127"/>
                  <a:gd name="T36" fmla="*/ 1 w 80"/>
                  <a:gd name="T37" fmla="*/ 1 h 127"/>
                  <a:gd name="T38" fmla="*/ 1 w 80"/>
                  <a:gd name="T39" fmla="*/ 1 h 127"/>
                  <a:gd name="T40" fmla="*/ 1 w 80"/>
                  <a:gd name="T41" fmla="*/ 1 h 127"/>
                  <a:gd name="T42" fmla="*/ 1 w 80"/>
                  <a:gd name="T43" fmla="*/ 1 h 127"/>
                  <a:gd name="T44" fmla="*/ 1 w 80"/>
                  <a:gd name="T45" fmla="*/ 1 h 127"/>
                  <a:gd name="T46" fmla="*/ 1 w 80"/>
                  <a:gd name="T47" fmla="*/ 1 h 127"/>
                  <a:gd name="T48" fmla="*/ 1 w 80"/>
                  <a:gd name="T49" fmla="*/ 0 h 127"/>
                  <a:gd name="T50" fmla="*/ 1 w 80"/>
                  <a:gd name="T51" fmla="*/ 1 h 127"/>
                  <a:gd name="T52" fmla="*/ 1 w 80"/>
                  <a:gd name="T53" fmla="*/ 1 h 127"/>
                  <a:gd name="T54" fmla="*/ 1 w 80"/>
                  <a:gd name="T55" fmla="*/ 1 h 127"/>
                  <a:gd name="T56" fmla="*/ 1 w 80"/>
                  <a:gd name="T57" fmla="*/ 1 h 127"/>
                  <a:gd name="T58" fmla="*/ 1 w 80"/>
                  <a:gd name="T59" fmla="*/ 1 h 127"/>
                  <a:gd name="T60" fmla="*/ 1 w 80"/>
                  <a:gd name="T61" fmla="*/ 1 h 127"/>
                  <a:gd name="T62" fmla="*/ 1 w 80"/>
                  <a:gd name="T63" fmla="*/ 1 h 127"/>
                  <a:gd name="T64" fmla="*/ 1 w 80"/>
                  <a:gd name="T65" fmla="*/ 1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0"/>
                  <a:gd name="T100" fmla="*/ 0 h 127"/>
                  <a:gd name="T101" fmla="*/ 80 w 80"/>
                  <a:gd name="T102" fmla="*/ 127 h 1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0" h="127">
                    <a:moveTo>
                      <a:pt x="80" y="63"/>
                    </a:moveTo>
                    <a:lnTo>
                      <a:pt x="79" y="76"/>
                    </a:lnTo>
                    <a:lnTo>
                      <a:pt x="76" y="88"/>
                    </a:lnTo>
                    <a:lnTo>
                      <a:pt x="73" y="99"/>
                    </a:lnTo>
                    <a:lnTo>
                      <a:pt x="68" y="109"/>
                    </a:lnTo>
                    <a:lnTo>
                      <a:pt x="62" y="116"/>
                    </a:lnTo>
                    <a:lnTo>
                      <a:pt x="55" y="123"/>
                    </a:lnTo>
                    <a:lnTo>
                      <a:pt x="49" y="126"/>
                    </a:lnTo>
                    <a:lnTo>
                      <a:pt x="41" y="127"/>
                    </a:lnTo>
                    <a:lnTo>
                      <a:pt x="32" y="126"/>
                    </a:lnTo>
                    <a:lnTo>
                      <a:pt x="24" y="123"/>
                    </a:lnTo>
                    <a:lnTo>
                      <a:pt x="17" y="116"/>
                    </a:lnTo>
                    <a:lnTo>
                      <a:pt x="12" y="109"/>
                    </a:lnTo>
                    <a:lnTo>
                      <a:pt x="7" y="99"/>
                    </a:lnTo>
                    <a:lnTo>
                      <a:pt x="4" y="88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0"/>
                    </a:lnTo>
                    <a:lnTo>
                      <a:pt x="4" y="39"/>
                    </a:lnTo>
                    <a:lnTo>
                      <a:pt x="7" y="27"/>
                    </a:lnTo>
                    <a:lnTo>
                      <a:pt x="12" y="18"/>
                    </a:lnTo>
                    <a:lnTo>
                      <a:pt x="17" y="10"/>
                    </a:lnTo>
                    <a:lnTo>
                      <a:pt x="24" y="4"/>
                    </a:lnTo>
                    <a:lnTo>
                      <a:pt x="32" y="1"/>
                    </a:lnTo>
                    <a:lnTo>
                      <a:pt x="41" y="0"/>
                    </a:lnTo>
                    <a:lnTo>
                      <a:pt x="49" y="1"/>
                    </a:lnTo>
                    <a:lnTo>
                      <a:pt x="55" y="4"/>
                    </a:lnTo>
                    <a:lnTo>
                      <a:pt x="62" y="10"/>
                    </a:lnTo>
                    <a:lnTo>
                      <a:pt x="68" y="18"/>
                    </a:lnTo>
                    <a:lnTo>
                      <a:pt x="73" y="27"/>
                    </a:lnTo>
                    <a:lnTo>
                      <a:pt x="76" y="39"/>
                    </a:lnTo>
                    <a:lnTo>
                      <a:pt x="79" y="50"/>
                    </a:lnTo>
                    <a:lnTo>
                      <a:pt x="80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48" name="Freeform 558"/>
              <p:cNvSpPr>
                <a:spLocks/>
              </p:cNvSpPr>
              <p:nvPr/>
            </p:nvSpPr>
            <p:spPr bwMode="auto">
              <a:xfrm>
                <a:off x="2927" y="5361"/>
                <a:ext cx="16" cy="30"/>
              </a:xfrm>
              <a:custGeom>
                <a:avLst/>
                <a:gdLst>
                  <a:gd name="T0" fmla="*/ 1 w 31"/>
                  <a:gd name="T1" fmla="*/ 0 h 61"/>
                  <a:gd name="T2" fmla="*/ 1 w 31"/>
                  <a:gd name="T3" fmla="*/ 0 h 61"/>
                  <a:gd name="T4" fmla="*/ 1 w 31"/>
                  <a:gd name="T5" fmla="*/ 0 h 61"/>
                  <a:gd name="T6" fmla="*/ 1 w 31"/>
                  <a:gd name="T7" fmla="*/ 0 h 61"/>
                  <a:gd name="T8" fmla="*/ 1 w 31"/>
                  <a:gd name="T9" fmla="*/ 0 h 61"/>
                  <a:gd name="T10" fmla="*/ 1 w 31"/>
                  <a:gd name="T11" fmla="*/ 0 h 61"/>
                  <a:gd name="T12" fmla="*/ 1 w 31"/>
                  <a:gd name="T13" fmla="*/ 0 h 61"/>
                  <a:gd name="T14" fmla="*/ 1 w 31"/>
                  <a:gd name="T15" fmla="*/ 0 h 61"/>
                  <a:gd name="T16" fmla="*/ 0 w 31"/>
                  <a:gd name="T17" fmla="*/ 0 h 61"/>
                  <a:gd name="T18" fmla="*/ 1 w 31"/>
                  <a:gd name="T19" fmla="*/ 0 h 61"/>
                  <a:gd name="T20" fmla="*/ 1 w 31"/>
                  <a:gd name="T21" fmla="*/ 0 h 61"/>
                  <a:gd name="T22" fmla="*/ 1 w 31"/>
                  <a:gd name="T23" fmla="*/ 0 h 61"/>
                  <a:gd name="T24" fmla="*/ 1 w 31"/>
                  <a:gd name="T25" fmla="*/ 0 h 61"/>
                  <a:gd name="T26" fmla="*/ 1 w 31"/>
                  <a:gd name="T27" fmla="*/ 0 h 61"/>
                  <a:gd name="T28" fmla="*/ 1 w 31"/>
                  <a:gd name="T29" fmla="*/ 0 h 61"/>
                  <a:gd name="T30" fmla="*/ 1 w 31"/>
                  <a:gd name="T31" fmla="*/ 0 h 61"/>
                  <a:gd name="T32" fmla="*/ 1 w 31"/>
                  <a:gd name="T33" fmla="*/ 0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61"/>
                  <a:gd name="T53" fmla="*/ 31 w 31"/>
                  <a:gd name="T54" fmla="*/ 61 h 6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61">
                    <a:moveTo>
                      <a:pt x="31" y="30"/>
                    </a:moveTo>
                    <a:lnTo>
                      <a:pt x="30" y="42"/>
                    </a:lnTo>
                    <a:lnTo>
                      <a:pt x="26" y="52"/>
                    </a:lnTo>
                    <a:lnTo>
                      <a:pt x="22" y="58"/>
                    </a:lnTo>
                    <a:lnTo>
                      <a:pt x="16" y="61"/>
                    </a:lnTo>
                    <a:lnTo>
                      <a:pt x="9" y="58"/>
                    </a:lnTo>
                    <a:lnTo>
                      <a:pt x="5" y="52"/>
                    </a:lnTo>
                    <a:lnTo>
                      <a:pt x="1" y="42"/>
                    </a:lnTo>
                    <a:lnTo>
                      <a:pt x="0" y="30"/>
                    </a:lnTo>
                    <a:lnTo>
                      <a:pt x="1" y="18"/>
                    </a:lnTo>
                    <a:lnTo>
                      <a:pt x="5" y="9"/>
                    </a:lnTo>
                    <a:lnTo>
                      <a:pt x="9" y="2"/>
                    </a:lnTo>
                    <a:lnTo>
                      <a:pt x="16" y="0"/>
                    </a:lnTo>
                    <a:lnTo>
                      <a:pt x="22" y="2"/>
                    </a:lnTo>
                    <a:lnTo>
                      <a:pt x="26" y="9"/>
                    </a:lnTo>
                    <a:lnTo>
                      <a:pt x="30" y="18"/>
                    </a:lnTo>
                    <a:lnTo>
                      <a:pt x="31" y="30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49" name="Freeform 559"/>
              <p:cNvSpPr>
                <a:spLocks/>
              </p:cNvSpPr>
              <p:nvPr/>
            </p:nvSpPr>
            <p:spPr bwMode="auto">
              <a:xfrm>
                <a:off x="2798" y="5200"/>
                <a:ext cx="77" cy="99"/>
              </a:xfrm>
              <a:custGeom>
                <a:avLst/>
                <a:gdLst>
                  <a:gd name="T0" fmla="*/ 1 w 154"/>
                  <a:gd name="T1" fmla="*/ 1 h 198"/>
                  <a:gd name="T2" fmla="*/ 1 w 154"/>
                  <a:gd name="T3" fmla="*/ 1 h 198"/>
                  <a:gd name="T4" fmla="*/ 1 w 154"/>
                  <a:gd name="T5" fmla="*/ 1 h 198"/>
                  <a:gd name="T6" fmla="*/ 1 w 154"/>
                  <a:gd name="T7" fmla="*/ 0 h 198"/>
                  <a:gd name="T8" fmla="*/ 0 w 154"/>
                  <a:gd name="T9" fmla="*/ 1 h 198"/>
                  <a:gd name="T10" fmla="*/ 0 w 154"/>
                  <a:gd name="T11" fmla="*/ 1 h 198"/>
                  <a:gd name="T12" fmla="*/ 1 w 154"/>
                  <a:gd name="T13" fmla="*/ 1 h 198"/>
                  <a:gd name="T14" fmla="*/ 1 w 154"/>
                  <a:gd name="T15" fmla="*/ 1 h 198"/>
                  <a:gd name="T16" fmla="*/ 1 w 154"/>
                  <a:gd name="T17" fmla="*/ 1 h 198"/>
                  <a:gd name="T18" fmla="*/ 1 w 154"/>
                  <a:gd name="T19" fmla="*/ 1 h 198"/>
                  <a:gd name="T20" fmla="*/ 1 w 154"/>
                  <a:gd name="T21" fmla="*/ 1 h 198"/>
                  <a:gd name="T22" fmla="*/ 1 w 154"/>
                  <a:gd name="T23" fmla="*/ 1 h 198"/>
                  <a:gd name="T24" fmla="*/ 1 w 154"/>
                  <a:gd name="T25" fmla="*/ 1 h 198"/>
                  <a:gd name="T26" fmla="*/ 1 w 154"/>
                  <a:gd name="T27" fmla="*/ 1 h 198"/>
                  <a:gd name="T28" fmla="*/ 1 w 154"/>
                  <a:gd name="T29" fmla="*/ 1 h 19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4"/>
                  <a:gd name="T46" fmla="*/ 0 h 198"/>
                  <a:gd name="T47" fmla="*/ 154 w 154"/>
                  <a:gd name="T48" fmla="*/ 198 h 19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4" h="198">
                    <a:moveTo>
                      <a:pt x="148" y="91"/>
                    </a:moveTo>
                    <a:lnTo>
                      <a:pt x="79" y="69"/>
                    </a:lnTo>
                    <a:lnTo>
                      <a:pt x="68" y="18"/>
                    </a:lnTo>
                    <a:lnTo>
                      <a:pt x="29" y="0"/>
                    </a:lnTo>
                    <a:lnTo>
                      <a:pt x="0" y="23"/>
                    </a:lnTo>
                    <a:lnTo>
                      <a:pt x="0" y="121"/>
                    </a:lnTo>
                    <a:lnTo>
                      <a:pt x="23" y="144"/>
                    </a:lnTo>
                    <a:lnTo>
                      <a:pt x="62" y="138"/>
                    </a:lnTo>
                    <a:lnTo>
                      <a:pt x="74" y="115"/>
                    </a:lnTo>
                    <a:lnTo>
                      <a:pt x="128" y="198"/>
                    </a:lnTo>
                    <a:lnTo>
                      <a:pt x="137" y="185"/>
                    </a:lnTo>
                    <a:lnTo>
                      <a:pt x="137" y="173"/>
                    </a:lnTo>
                    <a:lnTo>
                      <a:pt x="85" y="97"/>
                    </a:lnTo>
                    <a:lnTo>
                      <a:pt x="154" y="115"/>
                    </a:lnTo>
                    <a:lnTo>
                      <a:pt x="148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50" name="Freeform 560"/>
              <p:cNvSpPr>
                <a:spLocks/>
              </p:cNvSpPr>
              <p:nvPr/>
            </p:nvSpPr>
            <p:spPr bwMode="auto">
              <a:xfrm>
                <a:off x="2185" y="5075"/>
                <a:ext cx="633" cy="28"/>
              </a:xfrm>
              <a:custGeom>
                <a:avLst/>
                <a:gdLst>
                  <a:gd name="T0" fmla="*/ 1 w 1266"/>
                  <a:gd name="T1" fmla="*/ 0 h 58"/>
                  <a:gd name="T2" fmla="*/ 1 w 1266"/>
                  <a:gd name="T3" fmla="*/ 0 h 58"/>
                  <a:gd name="T4" fmla="*/ 0 w 1266"/>
                  <a:gd name="T5" fmla="*/ 0 h 58"/>
                  <a:gd name="T6" fmla="*/ 1 w 1266"/>
                  <a:gd name="T7" fmla="*/ 0 h 58"/>
                  <a:gd name="T8" fmla="*/ 1 w 1266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6"/>
                  <a:gd name="T16" fmla="*/ 0 h 58"/>
                  <a:gd name="T17" fmla="*/ 1266 w 1266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6" h="58">
                    <a:moveTo>
                      <a:pt x="1255" y="0"/>
                    </a:moveTo>
                    <a:lnTo>
                      <a:pt x="5" y="0"/>
                    </a:lnTo>
                    <a:lnTo>
                      <a:pt x="0" y="58"/>
                    </a:lnTo>
                    <a:lnTo>
                      <a:pt x="1266" y="52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51" name="Freeform 561"/>
              <p:cNvSpPr>
                <a:spLocks/>
              </p:cNvSpPr>
              <p:nvPr/>
            </p:nvSpPr>
            <p:spPr bwMode="auto">
              <a:xfrm>
                <a:off x="2742" y="5384"/>
                <a:ext cx="154" cy="170"/>
              </a:xfrm>
              <a:custGeom>
                <a:avLst/>
                <a:gdLst>
                  <a:gd name="T0" fmla="*/ 0 w 309"/>
                  <a:gd name="T1" fmla="*/ 0 h 341"/>
                  <a:gd name="T2" fmla="*/ 0 w 309"/>
                  <a:gd name="T3" fmla="*/ 0 h 341"/>
                  <a:gd name="T4" fmla="*/ 0 w 309"/>
                  <a:gd name="T5" fmla="*/ 0 h 341"/>
                  <a:gd name="T6" fmla="*/ 0 w 309"/>
                  <a:gd name="T7" fmla="*/ 0 h 341"/>
                  <a:gd name="T8" fmla="*/ 0 w 309"/>
                  <a:gd name="T9" fmla="*/ 0 h 341"/>
                  <a:gd name="T10" fmla="*/ 0 w 309"/>
                  <a:gd name="T11" fmla="*/ 0 h 341"/>
                  <a:gd name="T12" fmla="*/ 0 w 309"/>
                  <a:gd name="T13" fmla="*/ 0 h 341"/>
                  <a:gd name="T14" fmla="*/ 0 w 309"/>
                  <a:gd name="T15" fmla="*/ 0 h 341"/>
                  <a:gd name="T16" fmla="*/ 0 w 309"/>
                  <a:gd name="T17" fmla="*/ 0 h 341"/>
                  <a:gd name="T18" fmla="*/ 0 w 309"/>
                  <a:gd name="T19" fmla="*/ 0 h 341"/>
                  <a:gd name="T20" fmla="*/ 0 w 309"/>
                  <a:gd name="T21" fmla="*/ 0 h 341"/>
                  <a:gd name="T22" fmla="*/ 0 w 309"/>
                  <a:gd name="T23" fmla="*/ 0 h 341"/>
                  <a:gd name="T24" fmla="*/ 0 w 309"/>
                  <a:gd name="T25" fmla="*/ 0 h 341"/>
                  <a:gd name="T26" fmla="*/ 0 w 309"/>
                  <a:gd name="T27" fmla="*/ 0 h 341"/>
                  <a:gd name="T28" fmla="*/ 0 w 309"/>
                  <a:gd name="T29" fmla="*/ 0 h 341"/>
                  <a:gd name="T30" fmla="*/ 0 w 309"/>
                  <a:gd name="T31" fmla="*/ 0 h 341"/>
                  <a:gd name="T32" fmla="*/ 0 w 309"/>
                  <a:gd name="T33" fmla="*/ 0 h 341"/>
                  <a:gd name="T34" fmla="*/ 0 w 309"/>
                  <a:gd name="T35" fmla="*/ 0 h 341"/>
                  <a:gd name="T36" fmla="*/ 0 w 309"/>
                  <a:gd name="T37" fmla="*/ 0 h 341"/>
                  <a:gd name="T38" fmla="*/ 0 w 309"/>
                  <a:gd name="T39" fmla="*/ 0 h 341"/>
                  <a:gd name="T40" fmla="*/ 0 w 309"/>
                  <a:gd name="T41" fmla="*/ 0 h 341"/>
                  <a:gd name="T42" fmla="*/ 0 w 309"/>
                  <a:gd name="T43" fmla="*/ 0 h 341"/>
                  <a:gd name="T44" fmla="*/ 0 w 309"/>
                  <a:gd name="T45" fmla="*/ 0 h 341"/>
                  <a:gd name="T46" fmla="*/ 0 w 309"/>
                  <a:gd name="T47" fmla="*/ 0 h 341"/>
                  <a:gd name="T48" fmla="*/ 0 w 309"/>
                  <a:gd name="T49" fmla="*/ 0 h 341"/>
                  <a:gd name="T50" fmla="*/ 0 w 309"/>
                  <a:gd name="T51" fmla="*/ 0 h 341"/>
                  <a:gd name="T52" fmla="*/ 0 w 309"/>
                  <a:gd name="T53" fmla="*/ 0 h 341"/>
                  <a:gd name="T54" fmla="*/ 0 w 309"/>
                  <a:gd name="T55" fmla="*/ 0 h 341"/>
                  <a:gd name="T56" fmla="*/ 0 w 309"/>
                  <a:gd name="T57" fmla="*/ 0 h 341"/>
                  <a:gd name="T58" fmla="*/ 0 w 309"/>
                  <a:gd name="T59" fmla="*/ 0 h 341"/>
                  <a:gd name="T60" fmla="*/ 0 w 309"/>
                  <a:gd name="T61" fmla="*/ 0 h 341"/>
                  <a:gd name="T62" fmla="*/ 0 w 309"/>
                  <a:gd name="T63" fmla="*/ 0 h 341"/>
                  <a:gd name="T64" fmla="*/ 0 w 309"/>
                  <a:gd name="T65" fmla="*/ 0 h 341"/>
                  <a:gd name="T66" fmla="*/ 0 w 309"/>
                  <a:gd name="T67" fmla="*/ 0 h 341"/>
                  <a:gd name="T68" fmla="*/ 0 w 309"/>
                  <a:gd name="T69" fmla="*/ 0 h 341"/>
                  <a:gd name="T70" fmla="*/ 0 w 309"/>
                  <a:gd name="T71" fmla="*/ 0 h 341"/>
                  <a:gd name="T72" fmla="*/ 0 w 309"/>
                  <a:gd name="T73" fmla="*/ 0 h 341"/>
                  <a:gd name="T74" fmla="*/ 0 w 309"/>
                  <a:gd name="T75" fmla="*/ 0 h 341"/>
                  <a:gd name="T76" fmla="*/ 0 w 309"/>
                  <a:gd name="T77" fmla="*/ 0 h 341"/>
                  <a:gd name="T78" fmla="*/ 0 w 309"/>
                  <a:gd name="T79" fmla="*/ 0 h 341"/>
                  <a:gd name="T80" fmla="*/ 0 w 309"/>
                  <a:gd name="T81" fmla="*/ 0 h 341"/>
                  <a:gd name="T82" fmla="*/ 0 w 309"/>
                  <a:gd name="T83" fmla="*/ 0 h 341"/>
                  <a:gd name="T84" fmla="*/ 0 w 309"/>
                  <a:gd name="T85" fmla="*/ 0 h 341"/>
                  <a:gd name="T86" fmla="*/ 0 w 309"/>
                  <a:gd name="T87" fmla="*/ 0 h 341"/>
                  <a:gd name="T88" fmla="*/ 0 w 309"/>
                  <a:gd name="T89" fmla="*/ 0 h 341"/>
                  <a:gd name="T90" fmla="*/ 0 w 309"/>
                  <a:gd name="T91" fmla="*/ 0 h 341"/>
                  <a:gd name="T92" fmla="*/ 0 w 309"/>
                  <a:gd name="T93" fmla="*/ 0 h 341"/>
                  <a:gd name="T94" fmla="*/ 0 w 309"/>
                  <a:gd name="T95" fmla="*/ 0 h 341"/>
                  <a:gd name="T96" fmla="*/ 0 w 309"/>
                  <a:gd name="T97" fmla="*/ 0 h 34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09"/>
                  <a:gd name="T148" fmla="*/ 0 h 341"/>
                  <a:gd name="T149" fmla="*/ 309 w 309"/>
                  <a:gd name="T150" fmla="*/ 341 h 34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09" h="341">
                    <a:moveTo>
                      <a:pt x="296" y="226"/>
                    </a:moveTo>
                    <a:lnTo>
                      <a:pt x="289" y="242"/>
                    </a:lnTo>
                    <a:lnTo>
                      <a:pt x="281" y="257"/>
                    </a:lnTo>
                    <a:lnTo>
                      <a:pt x="272" y="271"/>
                    </a:lnTo>
                    <a:lnTo>
                      <a:pt x="262" y="284"/>
                    </a:lnTo>
                    <a:lnTo>
                      <a:pt x="250" y="296"/>
                    </a:lnTo>
                    <a:lnTo>
                      <a:pt x="239" y="306"/>
                    </a:lnTo>
                    <a:lnTo>
                      <a:pt x="226" y="315"/>
                    </a:lnTo>
                    <a:lnTo>
                      <a:pt x="212" y="324"/>
                    </a:lnTo>
                    <a:lnTo>
                      <a:pt x="198" y="329"/>
                    </a:lnTo>
                    <a:lnTo>
                      <a:pt x="184" y="335"/>
                    </a:lnTo>
                    <a:lnTo>
                      <a:pt x="169" y="338"/>
                    </a:lnTo>
                    <a:lnTo>
                      <a:pt x="154" y="340"/>
                    </a:lnTo>
                    <a:lnTo>
                      <a:pt x="139" y="341"/>
                    </a:lnTo>
                    <a:lnTo>
                      <a:pt x="124" y="340"/>
                    </a:lnTo>
                    <a:lnTo>
                      <a:pt x="109" y="336"/>
                    </a:lnTo>
                    <a:lnTo>
                      <a:pt x="94" y="332"/>
                    </a:lnTo>
                    <a:lnTo>
                      <a:pt x="67" y="318"/>
                    </a:lnTo>
                    <a:lnTo>
                      <a:pt x="44" y="298"/>
                    </a:lnTo>
                    <a:lnTo>
                      <a:pt x="25" y="274"/>
                    </a:lnTo>
                    <a:lnTo>
                      <a:pt x="12" y="245"/>
                    </a:lnTo>
                    <a:lnTo>
                      <a:pt x="3" y="215"/>
                    </a:lnTo>
                    <a:lnTo>
                      <a:pt x="0" y="183"/>
                    </a:lnTo>
                    <a:lnTo>
                      <a:pt x="3" y="148"/>
                    </a:lnTo>
                    <a:lnTo>
                      <a:pt x="13" y="115"/>
                    </a:lnTo>
                    <a:lnTo>
                      <a:pt x="20" y="99"/>
                    </a:lnTo>
                    <a:lnTo>
                      <a:pt x="28" y="84"/>
                    </a:lnTo>
                    <a:lnTo>
                      <a:pt x="37" y="70"/>
                    </a:lnTo>
                    <a:lnTo>
                      <a:pt x="47" y="56"/>
                    </a:lnTo>
                    <a:lnTo>
                      <a:pt x="59" y="45"/>
                    </a:lnTo>
                    <a:lnTo>
                      <a:pt x="70" y="34"/>
                    </a:lnTo>
                    <a:lnTo>
                      <a:pt x="83" y="25"/>
                    </a:lnTo>
                    <a:lnTo>
                      <a:pt x="97" y="17"/>
                    </a:lnTo>
                    <a:lnTo>
                      <a:pt x="111" y="11"/>
                    </a:lnTo>
                    <a:lnTo>
                      <a:pt x="124" y="6"/>
                    </a:lnTo>
                    <a:lnTo>
                      <a:pt x="139" y="2"/>
                    </a:lnTo>
                    <a:lnTo>
                      <a:pt x="154" y="1"/>
                    </a:lnTo>
                    <a:lnTo>
                      <a:pt x="169" y="0"/>
                    </a:lnTo>
                    <a:lnTo>
                      <a:pt x="184" y="1"/>
                    </a:lnTo>
                    <a:lnTo>
                      <a:pt x="199" y="4"/>
                    </a:lnTo>
                    <a:lnTo>
                      <a:pt x="214" y="9"/>
                    </a:lnTo>
                    <a:lnTo>
                      <a:pt x="242" y="23"/>
                    </a:lnTo>
                    <a:lnTo>
                      <a:pt x="265" y="42"/>
                    </a:lnTo>
                    <a:lnTo>
                      <a:pt x="283" y="67"/>
                    </a:lnTo>
                    <a:lnTo>
                      <a:pt x="297" y="94"/>
                    </a:lnTo>
                    <a:lnTo>
                      <a:pt x="305" y="125"/>
                    </a:lnTo>
                    <a:lnTo>
                      <a:pt x="309" y="158"/>
                    </a:lnTo>
                    <a:lnTo>
                      <a:pt x="305" y="192"/>
                    </a:lnTo>
                    <a:lnTo>
                      <a:pt x="296" y="2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52" name="Freeform 562"/>
              <p:cNvSpPr>
                <a:spLocks/>
              </p:cNvSpPr>
              <p:nvPr/>
            </p:nvSpPr>
            <p:spPr bwMode="auto">
              <a:xfrm>
                <a:off x="2794" y="5442"/>
                <a:ext cx="50" cy="55"/>
              </a:xfrm>
              <a:custGeom>
                <a:avLst/>
                <a:gdLst>
                  <a:gd name="T0" fmla="*/ 1 w 99"/>
                  <a:gd name="T1" fmla="*/ 0 h 111"/>
                  <a:gd name="T2" fmla="*/ 1 w 99"/>
                  <a:gd name="T3" fmla="*/ 0 h 111"/>
                  <a:gd name="T4" fmla="*/ 1 w 99"/>
                  <a:gd name="T5" fmla="*/ 0 h 111"/>
                  <a:gd name="T6" fmla="*/ 1 w 99"/>
                  <a:gd name="T7" fmla="*/ 0 h 111"/>
                  <a:gd name="T8" fmla="*/ 1 w 99"/>
                  <a:gd name="T9" fmla="*/ 0 h 111"/>
                  <a:gd name="T10" fmla="*/ 1 w 99"/>
                  <a:gd name="T11" fmla="*/ 0 h 111"/>
                  <a:gd name="T12" fmla="*/ 1 w 99"/>
                  <a:gd name="T13" fmla="*/ 0 h 111"/>
                  <a:gd name="T14" fmla="*/ 1 w 99"/>
                  <a:gd name="T15" fmla="*/ 0 h 111"/>
                  <a:gd name="T16" fmla="*/ 1 w 99"/>
                  <a:gd name="T17" fmla="*/ 0 h 111"/>
                  <a:gd name="T18" fmla="*/ 1 w 99"/>
                  <a:gd name="T19" fmla="*/ 0 h 111"/>
                  <a:gd name="T20" fmla="*/ 1 w 99"/>
                  <a:gd name="T21" fmla="*/ 0 h 111"/>
                  <a:gd name="T22" fmla="*/ 1 w 99"/>
                  <a:gd name="T23" fmla="*/ 0 h 111"/>
                  <a:gd name="T24" fmla="*/ 1 w 99"/>
                  <a:gd name="T25" fmla="*/ 0 h 111"/>
                  <a:gd name="T26" fmla="*/ 1 w 99"/>
                  <a:gd name="T27" fmla="*/ 0 h 111"/>
                  <a:gd name="T28" fmla="*/ 0 w 99"/>
                  <a:gd name="T29" fmla="*/ 0 h 111"/>
                  <a:gd name="T30" fmla="*/ 1 w 99"/>
                  <a:gd name="T31" fmla="*/ 0 h 111"/>
                  <a:gd name="T32" fmla="*/ 1 w 99"/>
                  <a:gd name="T33" fmla="*/ 0 h 111"/>
                  <a:gd name="T34" fmla="*/ 1 w 99"/>
                  <a:gd name="T35" fmla="*/ 0 h 111"/>
                  <a:gd name="T36" fmla="*/ 1 w 99"/>
                  <a:gd name="T37" fmla="*/ 0 h 111"/>
                  <a:gd name="T38" fmla="*/ 1 w 99"/>
                  <a:gd name="T39" fmla="*/ 0 h 111"/>
                  <a:gd name="T40" fmla="*/ 1 w 99"/>
                  <a:gd name="T41" fmla="*/ 0 h 111"/>
                  <a:gd name="T42" fmla="*/ 1 w 99"/>
                  <a:gd name="T43" fmla="*/ 0 h 111"/>
                  <a:gd name="T44" fmla="*/ 1 w 99"/>
                  <a:gd name="T45" fmla="*/ 0 h 111"/>
                  <a:gd name="T46" fmla="*/ 1 w 99"/>
                  <a:gd name="T47" fmla="*/ 0 h 111"/>
                  <a:gd name="T48" fmla="*/ 1 w 99"/>
                  <a:gd name="T49" fmla="*/ 0 h 111"/>
                  <a:gd name="T50" fmla="*/ 1 w 99"/>
                  <a:gd name="T51" fmla="*/ 0 h 111"/>
                  <a:gd name="T52" fmla="*/ 1 w 99"/>
                  <a:gd name="T53" fmla="*/ 0 h 111"/>
                  <a:gd name="T54" fmla="*/ 1 w 99"/>
                  <a:gd name="T55" fmla="*/ 0 h 111"/>
                  <a:gd name="T56" fmla="*/ 1 w 99"/>
                  <a:gd name="T57" fmla="*/ 0 h 111"/>
                  <a:gd name="T58" fmla="*/ 1 w 99"/>
                  <a:gd name="T59" fmla="*/ 0 h 111"/>
                  <a:gd name="T60" fmla="*/ 1 w 99"/>
                  <a:gd name="T61" fmla="*/ 0 h 111"/>
                  <a:gd name="T62" fmla="*/ 1 w 99"/>
                  <a:gd name="T63" fmla="*/ 0 h 111"/>
                  <a:gd name="T64" fmla="*/ 1 w 99"/>
                  <a:gd name="T65" fmla="*/ 0 h 1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9"/>
                  <a:gd name="T100" fmla="*/ 0 h 111"/>
                  <a:gd name="T101" fmla="*/ 99 w 99"/>
                  <a:gd name="T102" fmla="*/ 111 h 1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9" h="111">
                    <a:moveTo>
                      <a:pt x="96" y="73"/>
                    </a:moveTo>
                    <a:lnTo>
                      <a:pt x="91" y="83"/>
                    </a:lnTo>
                    <a:lnTo>
                      <a:pt x="84" y="91"/>
                    </a:lnTo>
                    <a:lnTo>
                      <a:pt x="76" y="99"/>
                    </a:lnTo>
                    <a:lnTo>
                      <a:pt x="68" y="105"/>
                    </a:lnTo>
                    <a:lnTo>
                      <a:pt x="59" y="108"/>
                    </a:lnTo>
                    <a:lnTo>
                      <a:pt x="49" y="111"/>
                    </a:lnTo>
                    <a:lnTo>
                      <a:pt x="39" y="109"/>
                    </a:lnTo>
                    <a:lnTo>
                      <a:pt x="30" y="107"/>
                    </a:lnTo>
                    <a:lnTo>
                      <a:pt x="21" y="103"/>
                    </a:lnTo>
                    <a:lnTo>
                      <a:pt x="14" y="97"/>
                    </a:lnTo>
                    <a:lnTo>
                      <a:pt x="8" y="89"/>
                    </a:lnTo>
                    <a:lnTo>
                      <a:pt x="3" y="79"/>
                    </a:lnTo>
                    <a:lnTo>
                      <a:pt x="1" y="70"/>
                    </a:lnTo>
                    <a:lnTo>
                      <a:pt x="0" y="60"/>
                    </a:lnTo>
                    <a:lnTo>
                      <a:pt x="1" y="48"/>
                    </a:lnTo>
                    <a:lnTo>
                      <a:pt x="3" y="38"/>
                    </a:lnTo>
                    <a:lnTo>
                      <a:pt x="8" y="28"/>
                    </a:lnTo>
                    <a:lnTo>
                      <a:pt x="15" y="18"/>
                    </a:lnTo>
                    <a:lnTo>
                      <a:pt x="23" y="12"/>
                    </a:lnTo>
                    <a:lnTo>
                      <a:pt x="31" y="6"/>
                    </a:lnTo>
                    <a:lnTo>
                      <a:pt x="40" y="2"/>
                    </a:lnTo>
                    <a:lnTo>
                      <a:pt x="49" y="0"/>
                    </a:lnTo>
                    <a:lnTo>
                      <a:pt x="60" y="1"/>
                    </a:lnTo>
                    <a:lnTo>
                      <a:pt x="69" y="3"/>
                    </a:lnTo>
                    <a:lnTo>
                      <a:pt x="78" y="8"/>
                    </a:lnTo>
                    <a:lnTo>
                      <a:pt x="85" y="14"/>
                    </a:lnTo>
                    <a:lnTo>
                      <a:pt x="91" y="22"/>
                    </a:lnTo>
                    <a:lnTo>
                      <a:pt x="96" y="31"/>
                    </a:lnTo>
                    <a:lnTo>
                      <a:pt x="98" y="40"/>
                    </a:lnTo>
                    <a:lnTo>
                      <a:pt x="99" y="51"/>
                    </a:lnTo>
                    <a:lnTo>
                      <a:pt x="98" y="62"/>
                    </a:lnTo>
                    <a:lnTo>
                      <a:pt x="96" y="73"/>
                    </a:lnTo>
                    <a:close/>
                  </a:path>
                </a:pathLst>
              </a:custGeom>
              <a:solidFill>
                <a:srgbClr val="33F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53" name="Freeform 563"/>
              <p:cNvSpPr>
                <a:spLocks/>
              </p:cNvSpPr>
              <p:nvPr/>
            </p:nvSpPr>
            <p:spPr bwMode="auto">
              <a:xfrm>
                <a:off x="2261" y="5384"/>
                <a:ext cx="153" cy="170"/>
              </a:xfrm>
              <a:custGeom>
                <a:avLst/>
                <a:gdLst>
                  <a:gd name="T0" fmla="*/ 1 w 306"/>
                  <a:gd name="T1" fmla="*/ 0 h 341"/>
                  <a:gd name="T2" fmla="*/ 1 w 306"/>
                  <a:gd name="T3" fmla="*/ 0 h 341"/>
                  <a:gd name="T4" fmla="*/ 1 w 306"/>
                  <a:gd name="T5" fmla="*/ 0 h 341"/>
                  <a:gd name="T6" fmla="*/ 1 w 306"/>
                  <a:gd name="T7" fmla="*/ 0 h 341"/>
                  <a:gd name="T8" fmla="*/ 1 w 306"/>
                  <a:gd name="T9" fmla="*/ 0 h 341"/>
                  <a:gd name="T10" fmla="*/ 1 w 306"/>
                  <a:gd name="T11" fmla="*/ 0 h 341"/>
                  <a:gd name="T12" fmla="*/ 1 w 306"/>
                  <a:gd name="T13" fmla="*/ 0 h 341"/>
                  <a:gd name="T14" fmla="*/ 1 w 306"/>
                  <a:gd name="T15" fmla="*/ 0 h 341"/>
                  <a:gd name="T16" fmla="*/ 1 w 306"/>
                  <a:gd name="T17" fmla="*/ 0 h 341"/>
                  <a:gd name="T18" fmla="*/ 1 w 306"/>
                  <a:gd name="T19" fmla="*/ 0 h 341"/>
                  <a:gd name="T20" fmla="*/ 1 w 306"/>
                  <a:gd name="T21" fmla="*/ 0 h 341"/>
                  <a:gd name="T22" fmla="*/ 1 w 306"/>
                  <a:gd name="T23" fmla="*/ 0 h 341"/>
                  <a:gd name="T24" fmla="*/ 1 w 306"/>
                  <a:gd name="T25" fmla="*/ 0 h 341"/>
                  <a:gd name="T26" fmla="*/ 1 w 306"/>
                  <a:gd name="T27" fmla="*/ 0 h 341"/>
                  <a:gd name="T28" fmla="*/ 1 w 306"/>
                  <a:gd name="T29" fmla="*/ 0 h 341"/>
                  <a:gd name="T30" fmla="*/ 1 w 306"/>
                  <a:gd name="T31" fmla="*/ 0 h 341"/>
                  <a:gd name="T32" fmla="*/ 1 w 306"/>
                  <a:gd name="T33" fmla="*/ 0 h 341"/>
                  <a:gd name="T34" fmla="*/ 1 w 306"/>
                  <a:gd name="T35" fmla="*/ 0 h 341"/>
                  <a:gd name="T36" fmla="*/ 1 w 306"/>
                  <a:gd name="T37" fmla="*/ 0 h 341"/>
                  <a:gd name="T38" fmla="*/ 1 w 306"/>
                  <a:gd name="T39" fmla="*/ 0 h 341"/>
                  <a:gd name="T40" fmla="*/ 1 w 306"/>
                  <a:gd name="T41" fmla="*/ 0 h 341"/>
                  <a:gd name="T42" fmla="*/ 1 w 306"/>
                  <a:gd name="T43" fmla="*/ 0 h 341"/>
                  <a:gd name="T44" fmla="*/ 0 w 306"/>
                  <a:gd name="T45" fmla="*/ 0 h 341"/>
                  <a:gd name="T46" fmla="*/ 1 w 306"/>
                  <a:gd name="T47" fmla="*/ 0 h 341"/>
                  <a:gd name="T48" fmla="*/ 1 w 306"/>
                  <a:gd name="T49" fmla="*/ 0 h 341"/>
                  <a:gd name="T50" fmla="*/ 1 w 306"/>
                  <a:gd name="T51" fmla="*/ 0 h 341"/>
                  <a:gd name="T52" fmla="*/ 1 w 306"/>
                  <a:gd name="T53" fmla="*/ 0 h 341"/>
                  <a:gd name="T54" fmla="*/ 1 w 306"/>
                  <a:gd name="T55" fmla="*/ 0 h 341"/>
                  <a:gd name="T56" fmla="*/ 1 w 306"/>
                  <a:gd name="T57" fmla="*/ 0 h 341"/>
                  <a:gd name="T58" fmla="*/ 1 w 306"/>
                  <a:gd name="T59" fmla="*/ 0 h 341"/>
                  <a:gd name="T60" fmla="*/ 1 w 306"/>
                  <a:gd name="T61" fmla="*/ 0 h 341"/>
                  <a:gd name="T62" fmla="*/ 1 w 306"/>
                  <a:gd name="T63" fmla="*/ 0 h 341"/>
                  <a:gd name="T64" fmla="*/ 1 w 306"/>
                  <a:gd name="T65" fmla="*/ 0 h 341"/>
                  <a:gd name="T66" fmla="*/ 1 w 306"/>
                  <a:gd name="T67" fmla="*/ 0 h 341"/>
                  <a:gd name="T68" fmla="*/ 1 w 306"/>
                  <a:gd name="T69" fmla="*/ 0 h 341"/>
                  <a:gd name="T70" fmla="*/ 1 w 306"/>
                  <a:gd name="T71" fmla="*/ 0 h 341"/>
                  <a:gd name="T72" fmla="*/ 1 w 306"/>
                  <a:gd name="T73" fmla="*/ 0 h 341"/>
                  <a:gd name="T74" fmla="*/ 1 w 306"/>
                  <a:gd name="T75" fmla="*/ 0 h 341"/>
                  <a:gd name="T76" fmla="*/ 1 w 306"/>
                  <a:gd name="T77" fmla="*/ 0 h 341"/>
                  <a:gd name="T78" fmla="*/ 1 w 306"/>
                  <a:gd name="T79" fmla="*/ 0 h 341"/>
                  <a:gd name="T80" fmla="*/ 1 w 306"/>
                  <a:gd name="T81" fmla="*/ 0 h 341"/>
                  <a:gd name="T82" fmla="*/ 1 w 306"/>
                  <a:gd name="T83" fmla="*/ 0 h 341"/>
                  <a:gd name="T84" fmla="*/ 1 w 306"/>
                  <a:gd name="T85" fmla="*/ 0 h 341"/>
                  <a:gd name="T86" fmla="*/ 1 w 306"/>
                  <a:gd name="T87" fmla="*/ 0 h 341"/>
                  <a:gd name="T88" fmla="*/ 1 w 306"/>
                  <a:gd name="T89" fmla="*/ 0 h 341"/>
                  <a:gd name="T90" fmla="*/ 1 w 306"/>
                  <a:gd name="T91" fmla="*/ 0 h 341"/>
                  <a:gd name="T92" fmla="*/ 1 w 306"/>
                  <a:gd name="T93" fmla="*/ 0 h 341"/>
                  <a:gd name="T94" fmla="*/ 1 w 306"/>
                  <a:gd name="T95" fmla="*/ 0 h 341"/>
                  <a:gd name="T96" fmla="*/ 1 w 306"/>
                  <a:gd name="T97" fmla="*/ 0 h 34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06"/>
                  <a:gd name="T148" fmla="*/ 0 h 341"/>
                  <a:gd name="T149" fmla="*/ 306 w 306"/>
                  <a:gd name="T150" fmla="*/ 341 h 34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06" h="341">
                    <a:moveTo>
                      <a:pt x="294" y="226"/>
                    </a:moveTo>
                    <a:lnTo>
                      <a:pt x="287" y="242"/>
                    </a:lnTo>
                    <a:lnTo>
                      <a:pt x="280" y="257"/>
                    </a:lnTo>
                    <a:lnTo>
                      <a:pt x="271" y="271"/>
                    </a:lnTo>
                    <a:lnTo>
                      <a:pt x="260" y="284"/>
                    </a:lnTo>
                    <a:lnTo>
                      <a:pt x="249" y="296"/>
                    </a:lnTo>
                    <a:lnTo>
                      <a:pt x="237" y="306"/>
                    </a:lnTo>
                    <a:lnTo>
                      <a:pt x="225" y="315"/>
                    </a:lnTo>
                    <a:lnTo>
                      <a:pt x="211" y="324"/>
                    </a:lnTo>
                    <a:lnTo>
                      <a:pt x="197" y="329"/>
                    </a:lnTo>
                    <a:lnTo>
                      <a:pt x="183" y="335"/>
                    </a:lnTo>
                    <a:lnTo>
                      <a:pt x="168" y="338"/>
                    </a:lnTo>
                    <a:lnTo>
                      <a:pt x="153" y="340"/>
                    </a:lnTo>
                    <a:lnTo>
                      <a:pt x="138" y="341"/>
                    </a:lnTo>
                    <a:lnTo>
                      <a:pt x="123" y="340"/>
                    </a:lnTo>
                    <a:lnTo>
                      <a:pt x="108" y="336"/>
                    </a:lnTo>
                    <a:lnTo>
                      <a:pt x="93" y="332"/>
                    </a:lnTo>
                    <a:lnTo>
                      <a:pt x="65" y="318"/>
                    </a:lnTo>
                    <a:lnTo>
                      <a:pt x="42" y="298"/>
                    </a:lnTo>
                    <a:lnTo>
                      <a:pt x="24" y="274"/>
                    </a:lnTo>
                    <a:lnTo>
                      <a:pt x="11" y="245"/>
                    </a:lnTo>
                    <a:lnTo>
                      <a:pt x="2" y="215"/>
                    </a:lnTo>
                    <a:lnTo>
                      <a:pt x="0" y="183"/>
                    </a:lnTo>
                    <a:lnTo>
                      <a:pt x="2" y="148"/>
                    </a:lnTo>
                    <a:lnTo>
                      <a:pt x="11" y="115"/>
                    </a:lnTo>
                    <a:lnTo>
                      <a:pt x="18" y="99"/>
                    </a:lnTo>
                    <a:lnTo>
                      <a:pt x="26" y="84"/>
                    </a:lnTo>
                    <a:lnTo>
                      <a:pt x="36" y="70"/>
                    </a:lnTo>
                    <a:lnTo>
                      <a:pt x="46" y="56"/>
                    </a:lnTo>
                    <a:lnTo>
                      <a:pt x="57" y="45"/>
                    </a:lnTo>
                    <a:lnTo>
                      <a:pt x="69" y="34"/>
                    </a:lnTo>
                    <a:lnTo>
                      <a:pt x="83" y="25"/>
                    </a:lnTo>
                    <a:lnTo>
                      <a:pt x="95" y="17"/>
                    </a:lnTo>
                    <a:lnTo>
                      <a:pt x="109" y="11"/>
                    </a:lnTo>
                    <a:lnTo>
                      <a:pt x="124" y="6"/>
                    </a:lnTo>
                    <a:lnTo>
                      <a:pt x="139" y="2"/>
                    </a:lnTo>
                    <a:lnTo>
                      <a:pt x="153" y="1"/>
                    </a:lnTo>
                    <a:lnTo>
                      <a:pt x="168" y="0"/>
                    </a:lnTo>
                    <a:lnTo>
                      <a:pt x="183" y="1"/>
                    </a:lnTo>
                    <a:lnTo>
                      <a:pt x="198" y="4"/>
                    </a:lnTo>
                    <a:lnTo>
                      <a:pt x="213" y="9"/>
                    </a:lnTo>
                    <a:lnTo>
                      <a:pt x="239" y="23"/>
                    </a:lnTo>
                    <a:lnTo>
                      <a:pt x="263" y="42"/>
                    </a:lnTo>
                    <a:lnTo>
                      <a:pt x="281" y="67"/>
                    </a:lnTo>
                    <a:lnTo>
                      <a:pt x="295" y="94"/>
                    </a:lnTo>
                    <a:lnTo>
                      <a:pt x="303" y="125"/>
                    </a:lnTo>
                    <a:lnTo>
                      <a:pt x="306" y="158"/>
                    </a:lnTo>
                    <a:lnTo>
                      <a:pt x="303" y="192"/>
                    </a:lnTo>
                    <a:lnTo>
                      <a:pt x="294" y="2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54" name="Freeform 564"/>
              <p:cNvSpPr>
                <a:spLocks/>
              </p:cNvSpPr>
              <p:nvPr/>
            </p:nvSpPr>
            <p:spPr bwMode="auto">
              <a:xfrm>
                <a:off x="2313" y="5442"/>
                <a:ext cx="49" cy="55"/>
              </a:xfrm>
              <a:custGeom>
                <a:avLst/>
                <a:gdLst>
                  <a:gd name="T0" fmla="*/ 0 w 99"/>
                  <a:gd name="T1" fmla="*/ 0 h 111"/>
                  <a:gd name="T2" fmla="*/ 0 w 99"/>
                  <a:gd name="T3" fmla="*/ 0 h 111"/>
                  <a:gd name="T4" fmla="*/ 0 w 99"/>
                  <a:gd name="T5" fmla="*/ 0 h 111"/>
                  <a:gd name="T6" fmla="*/ 0 w 99"/>
                  <a:gd name="T7" fmla="*/ 0 h 111"/>
                  <a:gd name="T8" fmla="*/ 0 w 99"/>
                  <a:gd name="T9" fmla="*/ 0 h 111"/>
                  <a:gd name="T10" fmla="*/ 0 w 99"/>
                  <a:gd name="T11" fmla="*/ 0 h 111"/>
                  <a:gd name="T12" fmla="*/ 0 w 99"/>
                  <a:gd name="T13" fmla="*/ 0 h 111"/>
                  <a:gd name="T14" fmla="*/ 0 w 99"/>
                  <a:gd name="T15" fmla="*/ 0 h 111"/>
                  <a:gd name="T16" fmla="*/ 0 w 99"/>
                  <a:gd name="T17" fmla="*/ 0 h 111"/>
                  <a:gd name="T18" fmla="*/ 0 w 99"/>
                  <a:gd name="T19" fmla="*/ 0 h 111"/>
                  <a:gd name="T20" fmla="*/ 0 w 99"/>
                  <a:gd name="T21" fmla="*/ 0 h 111"/>
                  <a:gd name="T22" fmla="*/ 0 w 99"/>
                  <a:gd name="T23" fmla="*/ 0 h 111"/>
                  <a:gd name="T24" fmla="*/ 0 w 99"/>
                  <a:gd name="T25" fmla="*/ 0 h 111"/>
                  <a:gd name="T26" fmla="*/ 0 w 99"/>
                  <a:gd name="T27" fmla="*/ 0 h 111"/>
                  <a:gd name="T28" fmla="*/ 0 w 99"/>
                  <a:gd name="T29" fmla="*/ 0 h 111"/>
                  <a:gd name="T30" fmla="*/ 0 w 99"/>
                  <a:gd name="T31" fmla="*/ 0 h 111"/>
                  <a:gd name="T32" fmla="*/ 0 w 99"/>
                  <a:gd name="T33" fmla="*/ 0 h 111"/>
                  <a:gd name="T34" fmla="*/ 0 w 99"/>
                  <a:gd name="T35" fmla="*/ 0 h 111"/>
                  <a:gd name="T36" fmla="*/ 0 w 99"/>
                  <a:gd name="T37" fmla="*/ 0 h 111"/>
                  <a:gd name="T38" fmla="*/ 0 w 99"/>
                  <a:gd name="T39" fmla="*/ 0 h 111"/>
                  <a:gd name="T40" fmla="*/ 0 w 99"/>
                  <a:gd name="T41" fmla="*/ 0 h 111"/>
                  <a:gd name="T42" fmla="*/ 0 w 99"/>
                  <a:gd name="T43" fmla="*/ 0 h 111"/>
                  <a:gd name="T44" fmla="*/ 0 w 99"/>
                  <a:gd name="T45" fmla="*/ 0 h 111"/>
                  <a:gd name="T46" fmla="*/ 0 w 99"/>
                  <a:gd name="T47" fmla="*/ 0 h 111"/>
                  <a:gd name="T48" fmla="*/ 0 w 99"/>
                  <a:gd name="T49" fmla="*/ 0 h 111"/>
                  <a:gd name="T50" fmla="*/ 0 w 99"/>
                  <a:gd name="T51" fmla="*/ 0 h 111"/>
                  <a:gd name="T52" fmla="*/ 0 w 99"/>
                  <a:gd name="T53" fmla="*/ 0 h 111"/>
                  <a:gd name="T54" fmla="*/ 0 w 99"/>
                  <a:gd name="T55" fmla="*/ 0 h 111"/>
                  <a:gd name="T56" fmla="*/ 0 w 99"/>
                  <a:gd name="T57" fmla="*/ 0 h 111"/>
                  <a:gd name="T58" fmla="*/ 0 w 99"/>
                  <a:gd name="T59" fmla="*/ 0 h 111"/>
                  <a:gd name="T60" fmla="*/ 0 w 99"/>
                  <a:gd name="T61" fmla="*/ 0 h 111"/>
                  <a:gd name="T62" fmla="*/ 0 w 99"/>
                  <a:gd name="T63" fmla="*/ 0 h 111"/>
                  <a:gd name="T64" fmla="*/ 0 w 99"/>
                  <a:gd name="T65" fmla="*/ 0 h 1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9"/>
                  <a:gd name="T100" fmla="*/ 0 h 111"/>
                  <a:gd name="T101" fmla="*/ 99 w 99"/>
                  <a:gd name="T102" fmla="*/ 111 h 1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9" h="111">
                    <a:moveTo>
                      <a:pt x="95" y="73"/>
                    </a:moveTo>
                    <a:lnTo>
                      <a:pt x="91" y="83"/>
                    </a:lnTo>
                    <a:lnTo>
                      <a:pt x="84" y="91"/>
                    </a:lnTo>
                    <a:lnTo>
                      <a:pt x="77" y="99"/>
                    </a:lnTo>
                    <a:lnTo>
                      <a:pt x="69" y="105"/>
                    </a:lnTo>
                    <a:lnTo>
                      <a:pt x="59" y="108"/>
                    </a:lnTo>
                    <a:lnTo>
                      <a:pt x="49" y="111"/>
                    </a:lnTo>
                    <a:lnTo>
                      <a:pt x="40" y="109"/>
                    </a:lnTo>
                    <a:lnTo>
                      <a:pt x="31" y="107"/>
                    </a:lnTo>
                    <a:lnTo>
                      <a:pt x="21" y="103"/>
                    </a:lnTo>
                    <a:lnTo>
                      <a:pt x="15" y="97"/>
                    </a:lnTo>
                    <a:lnTo>
                      <a:pt x="8" y="89"/>
                    </a:lnTo>
                    <a:lnTo>
                      <a:pt x="4" y="79"/>
                    </a:lnTo>
                    <a:lnTo>
                      <a:pt x="1" y="70"/>
                    </a:lnTo>
                    <a:lnTo>
                      <a:pt x="0" y="60"/>
                    </a:lnTo>
                    <a:lnTo>
                      <a:pt x="1" y="48"/>
                    </a:lnTo>
                    <a:lnTo>
                      <a:pt x="4" y="38"/>
                    </a:lnTo>
                    <a:lnTo>
                      <a:pt x="9" y="28"/>
                    </a:lnTo>
                    <a:lnTo>
                      <a:pt x="15" y="18"/>
                    </a:lnTo>
                    <a:lnTo>
                      <a:pt x="23" y="12"/>
                    </a:lnTo>
                    <a:lnTo>
                      <a:pt x="31" y="6"/>
                    </a:lnTo>
                    <a:lnTo>
                      <a:pt x="40" y="2"/>
                    </a:lnTo>
                    <a:lnTo>
                      <a:pt x="49" y="0"/>
                    </a:lnTo>
                    <a:lnTo>
                      <a:pt x="59" y="1"/>
                    </a:lnTo>
                    <a:lnTo>
                      <a:pt x="69" y="3"/>
                    </a:lnTo>
                    <a:lnTo>
                      <a:pt x="78" y="8"/>
                    </a:lnTo>
                    <a:lnTo>
                      <a:pt x="85" y="14"/>
                    </a:lnTo>
                    <a:lnTo>
                      <a:pt x="91" y="22"/>
                    </a:lnTo>
                    <a:lnTo>
                      <a:pt x="95" y="31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2"/>
                    </a:lnTo>
                    <a:lnTo>
                      <a:pt x="95" y="73"/>
                    </a:lnTo>
                    <a:close/>
                  </a:path>
                </a:pathLst>
              </a:custGeom>
              <a:solidFill>
                <a:srgbClr val="33F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55" name="Freeform 565"/>
              <p:cNvSpPr>
                <a:spLocks/>
              </p:cNvSpPr>
              <p:nvPr/>
            </p:nvSpPr>
            <p:spPr bwMode="auto">
              <a:xfrm>
                <a:off x="2712" y="5144"/>
                <a:ext cx="63" cy="95"/>
              </a:xfrm>
              <a:custGeom>
                <a:avLst/>
                <a:gdLst>
                  <a:gd name="T0" fmla="*/ 1 w 126"/>
                  <a:gd name="T1" fmla="*/ 1 h 190"/>
                  <a:gd name="T2" fmla="*/ 0 w 126"/>
                  <a:gd name="T3" fmla="*/ 0 h 190"/>
                  <a:gd name="T4" fmla="*/ 1 w 126"/>
                  <a:gd name="T5" fmla="*/ 1 h 190"/>
                  <a:gd name="T6" fmla="*/ 1 w 126"/>
                  <a:gd name="T7" fmla="*/ 1 h 190"/>
                  <a:gd name="T8" fmla="*/ 1 w 126"/>
                  <a:gd name="T9" fmla="*/ 1 h 1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"/>
                  <a:gd name="T16" fmla="*/ 0 h 190"/>
                  <a:gd name="T17" fmla="*/ 126 w 126"/>
                  <a:gd name="T18" fmla="*/ 190 h 1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" h="190">
                    <a:moveTo>
                      <a:pt x="126" y="5"/>
                    </a:moveTo>
                    <a:lnTo>
                      <a:pt x="0" y="0"/>
                    </a:lnTo>
                    <a:lnTo>
                      <a:pt x="17" y="190"/>
                    </a:lnTo>
                    <a:lnTo>
                      <a:pt x="46" y="40"/>
                    </a:lnTo>
                    <a:lnTo>
                      <a:pt x="126" y="5"/>
                    </a:lnTo>
                    <a:close/>
                  </a:path>
                </a:pathLst>
              </a:custGeom>
              <a:solidFill>
                <a:srgbClr val="CEF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56" name="Freeform 569"/>
              <p:cNvSpPr>
                <a:spLocks/>
              </p:cNvSpPr>
              <p:nvPr/>
            </p:nvSpPr>
            <p:spPr bwMode="auto">
              <a:xfrm>
                <a:off x="2692" y="4953"/>
                <a:ext cx="77" cy="66"/>
              </a:xfrm>
              <a:custGeom>
                <a:avLst/>
                <a:gdLst>
                  <a:gd name="T0" fmla="*/ 1 w 153"/>
                  <a:gd name="T1" fmla="*/ 0 h 134"/>
                  <a:gd name="T2" fmla="*/ 1 w 153"/>
                  <a:gd name="T3" fmla="*/ 0 h 134"/>
                  <a:gd name="T4" fmla="*/ 1 w 153"/>
                  <a:gd name="T5" fmla="*/ 0 h 134"/>
                  <a:gd name="T6" fmla="*/ 0 w 153"/>
                  <a:gd name="T7" fmla="*/ 0 h 134"/>
                  <a:gd name="T8" fmla="*/ 1 w 153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134"/>
                  <a:gd name="T17" fmla="*/ 153 w 153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134">
                    <a:moveTo>
                      <a:pt x="153" y="134"/>
                    </a:moveTo>
                    <a:lnTo>
                      <a:pt x="120" y="0"/>
                    </a:lnTo>
                    <a:lnTo>
                      <a:pt x="23" y="0"/>
                    </a:lnTo>
                    <a:lnTo>
                      <a:pt x="0" y="134"/>
                    </a:lnTo>
                    <a:lnTo>
                      <a:pt x="153" y="1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57" name="Freeform 570"/>
              <p:cNvSpPr>
                <a:spLocks/>
              </p:cNvSpPr>
              <p:nvPr/>
            </p:nvSpPr>
            <p:spPr bwMode="auto">
              <a:xfrm>
                <a:off x="2717" y="4972"/>
                <a:ext cx="28" cy="39"/>
              </a:xfrm>
              <a:custGeom>
                <a:avLst/>
                <a:gdLst>
                  <a:gd name="T0" fmla="*/ 0 w 58"/>
                  <a:gd name="T1" fmla="*/ 0 h 79"/>
                  <a:gd name="T2" fmla="*/ 0 w 58"/>
                  <a:gd name="T3" fmla="*/ 0 h 79"/>
                  <a:gd name="T4" fmla="*/ 0 w 58"/>
                  <a:gd name="T5" fmla="*/ 0 h 79"/>
                  <a:gd name="T6" fmla="*/ 0 w 58"/>
                  <a:gd name="T7" fmla="*/ 0 h 79"/>
                  <a:gd name="T8" fmla="*/ 0 w 58"/>
                  <a:gd name="T9" fmla="*/ 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9"/>
                  <a:gd name="T17" fmla="*/ 58 w 58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9">
                    <a:moveTo>
                      <a:pt x="58" y="79"/>
                    </a:moveTo>
                    <a:lnTo>
                      <a:pt x="44" y="0"/>
                    </a:lnTo>
                    <a:lnTo>
                      <a:pt x="8" y="0"/>
                    </a:lnTo>
                    <a:lnTo>
                      <a:pt x="0" y="79"/>
                    </a:lnTo>
                    <a:lnTo>
                      <a:pt x="58" y="79"/>
                    </a:lnTo>
                    <a:close/>
                  </a:path>
                </a:pathLst>
              </a:custGeom>
              <a:solidFill>
                <a:srgbClr val="D8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58" name="Freeform 581"/>
              <p:cNvSpPr>
                <a:spLocks/>
              </p:cNvSpPr>
              <p:nvPr/>
            </p:nvSpPr>
            <p:spPr bwMode="auto">
              <a:xfrm>
                <a:off x="2066" y="5242"/>
                <a:ext cx="13" cy="15"/>
              </a:xfrm>
              <a:custGeom>
                <a:avLst/>
                <a:gdLst>
                  <a:gd name="T0" fmla="*/ 0 w 28"/>
                  <a:gd name="T1" fmla="*/ 1 h 30"/>
                  <a:gd name="T2" fmla="*/ 0 w 28"/>
                  <a:gd name="T3" fmla="*/ 1 h 30"/>
                  <a:gd name="T4" fmla="*/ 0 w 28"/>
                  <a:gd name="T5" fmla="*/ 1 h 30"/>
                  <a:gd name="T6" fmla="*/ 0 w 28"/>
                  <a:gd name="T7" fmla="*/ 1 h 30"/>
                  <a:gd name="T8" fmla="*/ 0 w 28"/>
                  <a:gd name="T9" fmla="*/ 1 h 30"/>
                  <a:gd name="T10" fmla="*/ 0 w 28"/>
                  <a:gd name="T11" fmla="*/ 1 h 30"/>
                  <a:gd name="T12" fmla="*/ 0 w 28"/>
                  <a:gd name="T13" fmla="*/ 1 h 30"/>
                  <a:gd name="T14" fmla="*/ 0 w 28"/>
                  <a:gd name="T15" fmla="*/ 1 h 30"/>
                  <a:gd name="T16" fmla="*/ 0 w 28"/>
                  <a:gd name="T17" fmla="*/ 1 h 30"/>
                  <a:gd name="T18" fmla="*/ 0 w 28"/>
                  <a:gd name="T19" fmla="*/ 1 h 30"/>
                  <a:gd name="T20" fmla="*/ 0 w 28"/>
                  <a:gd name="T21" fmla="*/ 1 h 30"/>
                  <a:gd name="T22" fmla="*/ 0 w 28"/>
                  <a:gd name="T23" fmla="*/ 1 h 30"/>
                  <a:gd name="T24" fmla="*/ 0 w 28"/>
                  <a:gd name="T25" fmla="*/ 0 h 30"/>
                  <a:gd name="T26" fmla="*/ 0 w 28"/>
                  <a:gd name="T27" fmla="*/ 1 h 30"/>
                  <a:gd name="T28" fmla="*/ 0 w 28"/>
                  <a:gd name="T29" fmla="*/ 1 h 30"/>
                  <a:gd name="T30" fmla="*/ 0 w 28"/>
                  <a:gd name="T31" fmla="*/ 1 h 30"/>
                  <a:gd name="T32" fmla="*/ 0 w 28"/>
                  <a:gd name="T33" fmla="*/ 1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30"/>
                  <a:gd name="T53" fmla="*/ 28 w 28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30">
                    <a:moveTo>
                      <a:pt x="0" y="15"/>
                    </a:moveTo>
                    <a:lnTo>
                      <a:pt x="1" y="21"/>
                    </a:lnTo>
                    <a:lnTo>
                      <a:pt x="4" y="26"/>
                    </a:lnTo>
                    <a:lnTo>
                      <a:pt x="8" y="29"/>
                    </a:lnTo>
                    <a:lnTo>
                      <a:pt x="14" y="30"/>
                    </a:lnTo>
                    <a:lnTo>
                      <a:pt x="20" y="29"/>
                    </a:lnTo>
                    <a:lnTo>
                      <a:pt x="24" y="26"/>
                    </a:lnTo>
                    <a:lnTo>
                      <a:pt x="27" y="21"/>
                    </a:lnTo>
                    <a:lnTo>
                      <a:pt x="28" y="15"/>
                    </a:lnTo>
                    <a:lnTo>
                      <a:pt x="27" y="10"/>
                    </a:lnTo>
                    <a:lnTo>
                      <a:pt x="24" y="5"/>
                    </a:lnTo>
                    <a:lnTo>
                      <a:pt x="20" y="2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5"/>
                    </a:lnTo>
                    <a:lnTo>
                      <a:pt x="1" y="1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E2F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59" name="Freeform 582"/>
              <p:cNvSpPr>
                <a:spLocks/>
              </p:cNvSpPr>
              <p:nvPr/>
            </p:nvSpPr>
            <p:spPr bwMode="auto">
              <a:xfrm>
                <a:off x="1994" y="5333"/>
                <a:ext cx="23" cy="23"/>
              </a:xfrm>
              <a:custGeom>
                <a:avLst/>
                <a:gdLst>
                  <a:gd name="T0" fmla="*/ 0 w 45"/>
                  <a:gd name="T1" fmla="*/ 1 h 46"/>
                  <a:gd name="T2" fmla="*/ 1 w 45"/>
                  <a:gd name="T3" fmla="*/ 1 h 46"/>
                  <a:gd name="T4" fmla="*/ 1 w 45"/>
                  <a:gd name="T5" fmla="*/ 1 h 46"/>
                  <a:gd name="T6" fmla="*/ 1 w 45"/>
                  <a:gd name="T7" fmla="*/ 1 h 46"/>
                  <a:gd name="T8" fmla="*/ 1 w 45"/>
                  <a:gd name="T9" fmla="*/ 1 h 46"/>
                  <a:gd name="T10" fmla="*/ 1 w 45"/>
                  <a:gd name="T11" fmla="*/ 1 h 46"/>
                  <a:gd name="T12" fmla="*/ 1 w 45"/>
                  <a:gd name="T13" fmla="*/ 1 h 46"/>
                  <a:gd name="T14" fmla="*/ 1 w 45"/>
                  <a:gd name="T15" fmla="*/ 1 h 46"/>
                  <a:gd name="T16" fmla="*/ 1 w 45"/>
                  <a:gd name="T17" fmla="*/ 1 h 46"/>
                  <a:gd name="T18" fmla="*/ 1 w 45"/>
                  <a:gd name="T19" fmla="*/ 1 h 46"/>
                  <a:gd name="T20" fmla="*/ 1 w 45"/>
                  <a:gd name="T21" fmla="*/ 1 h 46"/>
                  <a:gd name="T22" fmla="*/ 1 w 45"/>
                  <a:gd name="T23" fmla="*/ 1 h 46"/>
                  <a:gd name="T24" fmla="*/ 1 w 45"/>
                  <a:gd name="T25" fmla="*/ 0 h 46"/>
                  <a:gd name="T26" fmla="*/ 1 w 45"/>
                  <a:gd name="T27" fmla="*/ 1 h 46"/>
                  <a:gd name="T28" fmla="*/ 1 w 45"/>
                  <a:gd name="T29" fmla="*/ 1 h 46"/>
                  <a:gd name="T30" fmla="*/ 1 w 45"/>
                  <a:gd name="T31" fmla="*/ 1 h 46"/>
                  <a:gd name="T32" fmla="*/ 0 w 45"/>
                  <a:gd name="T33" fmla="*/ 1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46"/>
                  <a:gd name="T53" fmla="*/ 45 w 45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46">
                    <a:moveTo>
                      <a:pt x="0" y="23"/>
                    </a:moveTo>
                    <a:lnTo>
                      <a:pt x="3" y="33"/>
                    </a:lnTo>
                    <a:lnTo>
                      <a:pt x="7" y="39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3" y="44"/>
                    </a:lnTo>
                    <a:lnTo>
                      <a:pt x="39" y="39"/>
                    </a:lnTo>
                    <a:lnTo>
                      <a:pt x="44" y="33"/>
                    </a:lnTo>
                    <a:lnTo>
                      <a:pt x="45" y="23"/>
                    </a:lnTo>
                    <a:lnTo>
                      <a:pt x="44" y="14"/>
                    </a:lnTo>
                    <a:lnTo>
                      <a:pt x="39" y="7"/>
                    </a:lnTo>
                    <a:lnTo>
                      <a:pt x="33" y="3"/>
                    </a:lnTo>
                    <a:lnTo>
                      <a:pt x="23" y="0"/>
                    </a:lnTo>
                    <a:lnTo>
                      <a:pt x="14" y="3"/>
                    </a:lnTo>
                    <a:lnTo>
                      <a:pt x="7" y="7"/>
                    </a:lnTo>
                    <a:lnTo>
                      <a:pt x="3" y="1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E2F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60" name="Freeform 583"/>
              <p:cNvSpPr>
                <a:spLocks/>
              </p:cNvSpPr>
              <p:nvPr/>
            </p:nvSpPr>
            <p:spPr bwMode="auto">
              <a:xfrm>
                <a:off x="2558" y="4889"/>
                <a:ext cx="12" cy="11"/>
              </a:xfrm>
              <a:custGeom>
                <a:avLst/>
                <a:gdLst>
                  <a:gd name="T0" fmla="*/ 0 w 23"/>
                  <a:gd name="T1" fmla="*/ 0 h 23"/>
                  <a:gd name="T2" fmla="*/ 1 w 23"/>
                  <a:gd name="T3" fmla="*/ 0 h 23"/>
                  <a:gd name="T4" fmla="*/ 1 w 23"/>
                  <a:gd name="T5" fmla="*/ 0 h 23"/>
                  <a:gd name="T6" fmla="*/ 1 w 23"/>
                  <a:gd name="T7" fmla="*/ 0 h 23"/>
                  <a:gd name="T8" fmla="*/ 1 w 23"/>
                  <a:gd name="T9" fmla="*/ 0 h 23"/>
                  <a:gd name="T10" fmla="*/ 1 w 23"/>
                  <a:gd name="T11" fmla="*/ 0 h 23"/>
                  <a:gd name="T12" fmla="*/ 1 w 23"/>
                  <a:gd name="T13" fmla="*/ 0 h 23"/>
                  <a:gd name="T14" fmla="*/ 1 w 23"/>
                  <a:gd name="T15" fmla="*/ 0 h 23"/>
                  <a:gd name="T16" fmla="*/ 1 w 23"/>
                  <a:gd name="T17" fmla="*/ 0 h 23"/>
                  <a:gd name="T18" fmla="*/ 1 w 23"/>
                  <a:gd name="T19" fmla="*/ 0 h 23"/>
                  <a:gd name="T20" fmla="*/ 1 w 23"/>
                  <a:gd name="T21" fmla="*/ 0 h 23"/>
                  <a:gd name="T22" fmla="*/ 1 w 23"/>
                  <a:gd name="T23" fmla="*/ 0 h 23"/>
                  <a:gd name="T24" fmla="*/ 1 w 23"/>
                  <a:gd name="T25" fmla="*/ 0 h 23"/>
                  <a:gd name="T26" fmla="*/ 1 w 23"/>
                  <a:gd name="T27" fmla="*/ 0 h 23"/>
                  <a:gd name="T28" fmla="*/ 1 w 23"/>
                  <a:gd name="T29" fmla="*/ 0 h 23"/>
                  <a:gd name="T30" fmla="*/ 1 w 23"/>
                  <a:gd name="T31" fmla="*/ 0 h 23"/>
                  <a:gd name="T32" fmla="*/ 0 w 23"/>
                  <a:gd name="T33" fmla="*/ 0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3"/>
                  <a:gd name="T53" fmla="*/ 23 w 23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3">
                    <a:moveTo>
                      <a:pt x="0" y="12"/>
                    </a:moveTo>
                    <a:lnTo>
                      <a:pt x="2" y="16"/>
                    </a:lnTo>
                    <a:lnTo>
                      <a:pt x="4" y="20"/>
                    </a:lnTo>
                    <a:lnTo>
                      <a:pt x="7" y="22"/>
                    </a:lnTo>
                    <a:lnTo>
                      <a:pt x="12" y="23"/>
                    </a:lnTo>
                    <a:lnTo>
                      <a:pt x="17" y="22"/>
                    </a:lnTo>
                    <a:lnTo>
                      <a:pt x="20" y="20"/>
                    </a:lnTo>
                    <a:lnTo>
                      <a:pt x="22" y="16"/>
                    </a:lnTo>
                    <a:lnTo>
                      <a:pt x="23" y="12"/>
                    </a:lnTo>
                    <a:lnTo>
                      <a:pt x="22" y="7"/>
                    </a:lnTo>
                    <a:lnTo>
                      <a:pt x="20" y="4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2F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61" name="Freeform 584"/>
              <p:cNvSpPr>
                <a:spLocks/>
              </p:cNvSpPr>
              <p:nvPr/>
            </p:nvSpPr>
            <p:spPr bwMode="auto">
              <a:xfrm>
                <a:off x="2202" y="5123"/>
                <a:ext cx="465" cy="173"/>
              </a:xfrm>
              <a:custGeom>
                <a:avLst/>
                <a:gdLst>
                  <a:gd name="T0" fmla="*/ 1 w 929"/>
                  <a:gd name="T1" fmla="*/ 0 h 346"/>
                  <a:gd name="T2" fmla="*/ 1 w 929"/>
                  <a:gd name="T3" fmla="*/ 1 h 346"/>
                  <a:gd name="T4" fmla="*/ 0 w 929"/>
                  <a:gd name="T5" fmla="*/ 1 h 346"/>
                  <a:gd name="T6" fmla="*/ 1 w 929"/>
                  <a:gd name="T7" fmla="*/ 0 h 346"/>
                  <a:gd name="T8" fmla="*/ 1 w 929"/>
                  <a:gd name="T9" fmla="*/ 0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9"/>
                  <a:gd name="T16" fmla="*/ 0 h 346"/>
                  <a:gd name="T17" fmla="*/ 929 w 929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9" h="346">
                    <a:moveTo>
                      <a:pt x="929" y="0"/>
                    </a:moveTo>
                    <a:lnTo>
                      <a:pt x="922" y="59"/>
                    </a:lnTo>
                    <a:lnTo>
                      <a:pt x="0" y="346"/>
                    </a:lnTo>
                    <a:lnTo>
                      <a:pt x="14" y="0"/>
                    </a:lnTo>
                    <a:lnTo>
                      <a:pt x="929" y="0"/>
                    </a:lnTo>
                    <a:close/>
                  </a:path>
                </a:pathLst>
              </a:custGeom>
              <a:solidFill>
                <a:srgbClr val="C1F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62" name="Freeform 585"/>
              <p:cNvSpPr>
                <a:spLocks/>
              </p:cNvSpPr>
              <p:nvPr/>
            </p:nvSpPr>
            <p:spPr bwMode="auto">
              <a:xfrm>
                <a:off x="2350" y="5185"/>
                <a:ext cx="300" cy="123"/>
              </a:xfrm>
              <a:custGeom>
                <a:avLst/>
                <a:gdLst>
                  <a:gd name="T0" fmla="*/ 0 w 602"/>
                  <a:gd name="T1" fmla="*/ 0 h 247"/>
                  <a:gd name="T2" fmla="*/ 0 w 602"/>
                  <a:gd name="T3" fmla="*/ 0 h 247"/>
                  <a:gd name="T4" fmla="*/ 0 w 602"/>
                  <a:gd name="T5" fmla="*/ 0 h 247"/>
                  <a:gd name="T6" fmla="*/ 0 w 602"/>
                  <a:gd name="T7" fmla="*/ 0 h 247"/>
                  <a:gd name="T8" fmla="*/ 0 w 602"/>
                  <a:gd name="T9" fmla="*/ 0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2"/>
                  <a:gd name="T16" fmla="*/ 0 h 247"/>
                  <a:gd name="T17" fmla="*/ 602 w 602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2" h="247">
                    <a:moveTo>
                      <a:pt x="602" y="0"/>
                    </a:moveTo>
                    <a:lnTo>
                      <a:pt x="0" y="227"/>
                    </a:lnTo>
                    <a:lnTo>
                      <a:pt x="326" y="247"/>
                    </a:lnTo>
                    <a:lnTo>
                      <a:pt x="582" y="40"/>
                    </a:lnTo>
                    <a:lnTo>
                      <a:pt x="602" y="0"/>
                    </a:lnTo>
                    <a:close/>
                  </a:path>
                </a:pathLst>
              </a:custGeom>
              <a:solidFill>
                <a:srgbClr val="C1F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17" name="Group 607"/>
            <p:cNvGrpSpPr>
              <a:grpSpLocks noChangeAspect="1"/>
            </p:cNvGrpSpPr>
            <p:nvPr/>
          </p:nvGrpSpPr>
          <p:grpSpPr bwMode="auto">
            <a:xfrm>
              <a:off x="3174716" y="2380208"/>
              <a:ext cx="440055" cy="591449"/>
              <a:chOff x="3862" y="3312"/>
              <a:chExt cx="384" cy="519"/>
            </a:xfrm>
          </p:grpSpPr>
          <p:sp>
            <p:nvSpPr>
              <p:cNvPr id="619" name="Freeform 611"/>
              <p:cNvSpPr>
                <a:spLocks/>
              </p:cNvSpPr>
              <p:nvPr/>
            </p:nvSpPr>
            <p:spPr bwMode="auto">
              <a:xfrm>
                <a:off x="3903" y="3487"/>
                <a:ext cx="303" cy="328"/>
              </a:xfrm>
              <a:custGeom>
                <a:avLst/>
                <a:gdLst>
                  <a:gd name="T0" fmla="*/ 0 w 607"/>
                  <a:gd name="T1" fmla="*/ 0 h 657"/>
                  <a:gd name="T2" fmla="*/ 0 w 607"/>
                  <a:gd name="T3" fmla="*/ 0 h 657"/>
                  <a:gd name="T4" fmla="*/ 0 w 607"/>
                  <a:gd name="T5" fmla="*/ 0 h 657"/>
                  <a:gd name="T6" fmla="*/ 0 w 607"/>
                  <a:gd name="T7" fmla="*/ 0 h 657"/>
                  <a:gd name="T8" fmla="*/ 0 w 607"/>
                  <a:gd name="T9" fmla="*/ 0 h 657"/>
                  <a:gd name="T10" fmla="*/ 0 w 607"/>
                  <a:gd name="T11" fmla="*/ 0 h 657"/>
                  <a:gd name="T12" fmla="*/ 0 w 607"/>
                  <a:gd name="T13" fmla="*/ 0 h 657"/>
                  <a:gd name="T14" fmla="*/ 0 w 607"/>
                  <a:gd name="T15" fmla="*/ 0 h 657"/>
                  <a:gd name="T16" fmla="*/ 0 w 607"/>
                  <a:gd name="T17" fmla="*/ 0 h 657"/>
                  <a:gd name="T18" fmla="*/ 0 w 607"/>
                  <a:gd name="T19" fmla="*/ 0 h 657"/>
                  <a:gd name="T20" fmla="*/ 0 w 607"/>
                  <a:gd name="T21" fmla="*/ 0 h 657"/>
                  <a:gd name="T22" fmla="*/ 0 w 607"/>
                  <a:gd name="T23" fmla="*/ 0 h 657"/>
                  <a:gd name="T24" fmla="*/ 0 w 607"/>
                  <a:gd name="T25" fmla="*/ 0 h 657"/>
                  <a:gd name="T26" fmla="*/ 0 w 607"/>
                  <a:gd name="T27" fmla="*/ 0 h 657"/>
                  <a:gd name="T28" fmla="*/ 0 w 607"/>
                  <a:gd name="T29" fmla="*/ 0 h 657"/>
                  <a:gd name="T30" fmla="*/ 0 w 607"/>
                  <a:gd name="T31" fmla="*/ 0 h 657"/>
                  <a:gd name="T32" fmla="*/ 0 w 607"/>
                  <a:gd name="T33" fmla="*/ 0 h 657"/>
                  <a:gd name="T34" fmla="*/ 0 w 607"/>
                  <a:gd name="T35" fmla="*/ 0 h 657"/>
                  <a:gd name="T36" fmla="*/ 0 w 607"/>
                  <a:gd name="T37" fmla="*/ 0 h 657"/>
                  <a:gd name="T38" fmla="*/ 0 w 607"/>
                  <a:gd name="T39" fmla="*/ 0 h 657"/>
                  <a:gd name="T40" fmla="*/ 0 w 607"/>
                  <a:gd name="T41" fmla="*/ 0 h 657"/>
                  <a:gd name="T42" fmla="*/ 0 w 607"/>
                  <a:gd name="T43" fmla="*/ 0 h 657"/>
                  <a:gd name="T44" fmla="*/ 0 w 607"/>
                  <a:gd name="T45" fmla="*/ 0 h 657"/>
                  <a:gd name="T46" fmla="*/ 0 w 607"/>
                  <a:gd name="T47" fmla="*/ 0 h 657"/>
                  <a:gd name="T48" fmla="*/ 0 w 607"/>
                  <a:gd name="T49" fmla="*/ 0 h 657"/>
                  <a:gd name="T50" fmla="*/ 0 w 607"/>
                  <a:gd name="T51" fmla="*/ 0 h 657"/>
                  <a:gd name="T52" fmla="*/ 0 w 607"/>
                  <a:gd name="T53" fmla="*/ 0 h 657"/>
                  <a:gd name="T54" fmla="*/ 0 w 607"/>
                  <a:gd name="T55" fmla="*/ 0 h 657"/>
                  <a:gd name="T56" fmla="*/ 0 w 607"/>
                  <a:gd name="T57" fmla="*/ 0 h 657"/>
                  <a:gd name="T58" fmla="*/ 0 w 607"/>
                  <a:gd name="T59" fmla="*/ 0 h 657"/>
                  <a:gd name="T60" fmla="*/ 0 w 607"/>
                  <a:gd name="T61" fmla="*/ 0 h 657"/>
                  <a:gd name="T62" fmla="*/ 0 w 607"/>
                  <a:gd name="T63" fmla="*/ 0 h 657"/>
                  <a:gd name="T64" fmla="*/ 0 w 607"/>
                  <a:gd name="T65" fmla="*/ 0 h 657"/>
                  <a:gd name="T66" fmla="*/ 0 w 607"/>
                  <a:gd name="T67" fmla="*/ 0 h 657"/>
                  <a:gd name="T68" fmla="*/ 0 w 607"/>
                  <a:gd name="T69" fmla="*/ 0 h 657"/>
                  <a:gd name="T70" fmla="*/ 0 w 607"/>
                  <a:gd name="T71" fmla="*/ 0 h 657"/>
                  <a:gd name="T72" fmla="*/ 0 w 607"/>
                  <a:gd name="T73" fmla="*/ 0 h 657"/>
                  <a:gd name="T74" fmla="*/ 0 w 607"/>
                  <a:gd name="T75" fmla="*/ 0 h 657"/>
                  <a:gd name="T76" fmla="*/ 0 w 607"/>
                  <a:gd name="T77" fmla="*/ 0 h 657"/>
                  <a:gd name="T78" fmla="*/ 0 w 607"/>
                  <a:gd name="T79" fmla="*/ 0 h 657"/>
                  <a:gd name="T80" fmla="*/ 0 w 607"/>
                  <a:gd name="T81" fmla="*/ 0 h 657"/>
                  <a:gd name="T82" fmla="*/ 0 w 607"/>
                  <a:gd name="T83" fmla="*/ 0 h 657"/>
                  <a:gd name="T84" fmla="*/ 0 w 607"/>
                  <a:gd name="T85" fmla="*/ 0 h 657"/>
                  <a:gd name="T86" fmla="*/ 0 w 607"/>
                  <a:gd name="T87" fmla="*/ 0 h 657"/>
                  <a:gd name="T88" fmla="*/ 0 w 607"/>
                  <a:gd name="T89" fmla="*/ 0 h 657"/>
                  <a:gd name="T90" fmla="*/ 0 w 607"/>
                  <a:gd name="T91" fmla="*/ 0 h 657"/>
                  <a:gd name="T92" fmla="*/ 0 w 607"/>
                  <a:gd name="T93" fmla="*/ 0 h 657"/>
                  <a:gd name="T94" fmla="*/ 0 w 607"/>
                  <a:gd name="T95" fmla="*/ 0 h 657"/>
                  <a:gd name="T96" fmla="*/ 0 w 607"/>
                  <a:gd name="T97" fmla="*/ 0 h 657"/>
                  <a:gd name="T98" fmla="*/ 0 w 607"/>
                  <a:gd name="T99" fmla="*/ 0 h 657"/>
                  <a:gd name="T100" fmla="*/ 0 w 607"/>
                  <a:gd name="T101" fmla="*/ 0 h 657"/>
                  <a:gd name="T102" fmla="*/ 0 w 607"/>
                  <a:gd name="T103" fmla="*/ 0 h 657"/>
                  <a:gd name="T104" fmla="*/ 0 w 607"/>
                  <a:gd name="T105" fmla="*/ 0 h 657"/>
                  <a:gd name="T106" fmla="*/ 0 w 607"/>
                  <a:gd name="T107" fmla="*/ 0 h 65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07"/>
                  <a:gd name="T163" fmla="*/ 0 h 657"/>
                  <a:gd name="T164" fmla="*/ 607 w 607"/>
                  <a:gd name="T165" fmla="*/ 657 h 65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07" h="657">
                    <a:moveTo>
                      <a:pt x="304" y="0"/>
                    </a:moveTo>
                    <a:lnTo>
                      <a:pt x="311" y="16"/>
                    </a:lnTo>
                    <a:lnTo>
                      <a:pt x="324" y="43"/>
                    </a:lnTo>
                    <a:lnTo>
                      <a:pt x="340" y="77"/>
                    </a:lnTo>
                    <a:lnTo>
                      <a:pt x="360" y="120"/>
                    </a:lnTo>
                    <a:lnTo>
                      <a:pt x="383" y="169"/>
                    </a:lnTo>
                    <a:lnTo>
                      <a:pt x="407" y="222"/>
                    </a:lnTo>
                    <a:lnTo>
                      <a:pt x="432" y="277"/>
                    </a:lnTo>
                    <a:lnTo>
                      <a:pt x="459" y="335"/>
                    </a:lnTo>
                    <a:lnTo>
                      <a:pt x="484" y="391"/>
                    </a:lnTo>
                    <a:lnTo>
                      <a:pt x="510" y="446"/>
                    </a:lnTo>
                    <a:lnTo>
                      <a:pt x="533" y="498"/>
                    </a:lnTo>
                    <a:lnTo>
                      <a:pt x="555" y="545"/>
                    </a:lnTo>
                    <a:lnTo>
                      <a:pt x="575" y="587"/>
                    </a:lnTo>
                    <a:lnTo>
                      <a:pt x="590" y="619"/>
                    </a:lnTo>
                    <a:lnTo>
                      <a:pt x="601" y="643"/>
                    </a:lnTo>
                    <a:lnTo>
                      <a:pt x="607" y="657"/>
                    </a:lnTo>
                    <a:lnTo>
                      <a:pt x="593" y="657"/>
                    </a:lnTo>
                    <a:lnTo>
                      <a:pt x="570" y="657"/>
                    </a:lnTo>
                    <a:lnTo>
                      <a:pt x="538" y="657"/>
                    </a:lnTo>
                    <a:lnTo>
                      <a:pt x="500" y="657"/>
                    </a:lnTo>
                    <a:lnTo>
                      <a:pt x="455" y="657"/>
                    </a:lnTo>
                    <a:lnTo>
                      <a:pt x="407" y="657"/>
                    </a:lnTo>
                    <a:lnTo>
                      <a:pt x="356" y="657"/>
                    </a:lnTo>
                    <a:lnTo>
                      <a:pt x="304" y="657"/>
                    </a:lnTo>
                    <a:lnTo>
                      <a:pt x="251" y="657"/>
                    </a:lnTo>
                    <a:lnTo>
                      <a:pt x="201" y="657"/>
                    </a:lnTo>
                    <a:lnTo>
                      <a:pt x="152" y="657"/>
                    </a:lnTo>
                    <a:lnTo>
                      <a:pt x="108" y="657"/>
                    </a:lnTo>
                    <a:lnTo>
                      <a:pt x="70" y="657"/>
                    </a:lnTo>
                    <a:lnTo>
                      <a:pt x="37" y="657"/>
                    </a:lnTo>
                    <a:lnTo>
                      <a:pt x="14" y="657"/>
                    </a:lnTo>
                    <a:lnTo>
                      <a:pt x="0" y="657"/>
                    </a:lnTo>
                    <a:lnTo>
                      <a:pt x="7" y="643"/>
                    </a:lnTo>
                    <a:lnTo>
                      <a:pt x="19" y="617"/>
                    </a:lnTo>
                    <a:lnTo>
                      <a:pt x="35" y="582"/>
                    </a:lnTo>
                    <a:lnTo>
                      <a:pt x="55" y="539"/>
                    </a:lnTo>
                    <a:lnTo>
                      <a:pt x="78" y="489"/>
                    </a:lnTo>
                    <a:lnTo>
                      <a:pt x="103" y="436"/>
                    </a:lnTo>
                    <a:lnTo>
                      <a:pt x="129" y="378"/>
                    </a:lnTo>
                    <a:lnTo>
                      <a:pt x="156" y="321"/>
                    </a:lnTo>
                    <a:lnTo>
                      <a:pt x="182" y="263"/>
                    </a:lnTo>
                    <a:lnTo>
                      <a:pt x="208" y="207"/>
                    </a:lnTo>
                    <a:lnTo>
                      <a:pt x="232" y="156"/>
                    </a:lnTo>
                    <a:lnTo>
                      <a:pt x="253" y="110"/>
                    </a:lnTo>
                    <a:lnTo>
                      <a:pt x="271" y="71"/>
                    </a:lnTo>
                    <a:lnTo>
                      <a:pt x="285" y="41"/>
                    </a:lnTo>
                    <a:lnTo>
                      <a:pt x="293" y="22"/>
                    </a:lnTo>
                    <a:lnTo>
                      <a:pt x="296" y="15"/>
                    </a:lnTo>
                    <a:lnTo>
                      <a:pt x="297" y="14"/>
                    </a:lnTo>
                    <a:lnTo>
                      <a:pt x="299" y="11"/>
                    </a:lnTo>
                    <a:lnTo>
                      <a:pt x="302" y="6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20" name="Freeform 612"/>
              <p:cNvSpPr>
                <a:spLocks noEditPoints="1"/>
              </p:cNvSpPr>
              <p:nvPr/>
            </p:nvSpPr>
            <p:spPr bwMode="auto">
              <a:xfrm>
                <a:off x="3984" y="3636"/>
                <a:ext cx="141" cy="85"/>
              </a:xfrm>
              <a:custGeom>
                <a:avLst/>
                <a:gdLst>
                  <a:gd name="T0" fmla="*/ 0 w 283"/>
                  <a:gd name="T1" fmla="*/ 1 h 169"/>
                  <a:gd name="T2" fmla="*/ 0 w 283"/>
                  <a:gd name="T3" fmla="*/ 1 h 169"/>
                  <a:gd name="T4" fmla="*/ 0 w 283"/>
                  <a:gd name="T5" fmla="*/ 1 h 169"/>
                  <a:gd name="T6" fmla="*/ 0 w 283"/>
                  <a:gd name="T7" fmla="*/ 1 h 169"/>
                  <a:gd name="T8" fmla="*/ 0 w 283"/>
                  <a:gd name="T9" fmla="*/ 0 h 169"/>
                  <a:gd name="T10" fmla="*/ 0 w 283"/>
                  <a:gd name="T11" fmla="*/ 1 h 169"/>
                  <a:gd name="T12" fmla="*/ 0 w 283"/>
                  <a:gd name="T13" fmla="*/ 1 h 169"/>
                  <a:gd name="T14" fmla="*/ 0 w 283"/>
                  <a:gd name="T15" fmla="*/ 1 h 169"/>
                  <a:gd name="T16" fmla="*/ 0 w 283"/>
                  <a:gd name="T17" fmla="*/ 1 h 169"/>
                  <a:gd name="T18" fmla="*/ 0 w 283"/>
                  <a:gd name="T19" fmla="*/ 1 h 169"/>
                  <a:gd name="T20" fmla="*/ 0 w 283"/>
                  <a:gd name="T21" fmla="*/ 1 h 169"/>
                  <a:gd name="T22" fmla="*/ 0 w 283"/>
                  <a:gd name="T23" fmla="*/ 1 h 169"/>
                  <a:gd name="T24" fmla="*/ 0 w 283"/>
                  <a:gd name="T25" fmla="*/ 1 h 169"/>
                  <a:gd name="T26" fmla="*/ 0 w 283"/>
                  <a:gd name="T27" fmla="*/ 1 h 169"/>
                  <a:gd name="T28" fmla="*/ 0 w 283"/>
                  <a:gd name="T29" fmla="*/ 1 h 169"/>
                  <a:gd name="T30" fmla="*/ 0 w 283"/>
                  <a:gd name="T31" fmla="*/ 1 h 169"/>
                  <a:gd name="T32" fmla="*/ 0 w 283"/>
                  <a:gd name="T33" fmla="*/ 1 h 169"/>
                  <a:gd name="T34" fmla="*/ 0 w 283"/>
                  <a:gd name="T35" fmla="*/ 1 h 169"/>
                  <a:gd name="T36" fmla="*/ 0 w 283"/>
                  <a:gd name="T37" fmla="*/ 1 h 169"/>
                  <a:gd name="T38" fmla="*/ 0 w 283"/>
                  <a:gd name="T39" fmla="*/ 1 h 169"/>
                  <a:gd name="T40" fmla="*/ 0 w 283"/>
                  <a:gd name="T41" fmla="*/ 1 h 169"/>
                  <a:gd name="T42" fmla="*/ 0 w 283"/>
                  <a:gd name="T43" fmla="*/ 1 h 169"/>
                  <a:gd name="T44" fmla="*/ 0 w 283"/>
                  <a:gd name="T45" fmla="*/ 1 h 169"/>
                  <a:gd name="T46" fmla="*/ 0 w 283"/>
                  <a:gd name="T47" fmla="*/ 1 h 169"/>
                  <a:gd name="T48" fmla="*/ 0 w 283"/>
                  <a:gd name="T49" fmla="*/ 1 h 169"/>
                  <a:gd name="T50" fmla="*/ 0 w 283"/>
                  <a:gd name="T51" fmla="*/ 1 h 169"/>
                  <a:gd name="T52" fmla="*/ 0 w 283"/>
                  <a:gd name="T53" fmla="*/ 1 h 169"/>
                  <a:gd name="T54" fmla="*/ 0 w 283"/>
                  <a:gd name="T55" fmla="*/ 1 h 169"/>
                  <a:gd name="T56" fmla="*/ 0 w 283"/>
                  <a:gd name="T57" fmla="*/ 1 h 169"/>
                  <a:gd name="T58" fmla="*/ 0 w 283"/>
                  <a:gd name="T59" fmla="*/ 1 h 169"/>
                  <a:gd name="T60" fmla="*/ 0 w 283"/>
                  <a:gd name="T61" fmla="*/ 1 h 169"/>
                  <a:gd name="T62" fmla="*/ 0 w 283"/>
                  <a:gd name="T63" fmla="*/ 1 h 169"/>
                  <a:gd name="T64" fmla="*/ 0 w 283"/>
                  <a:gd name="T65" fmla="*/ 1 h 169"/>
                  <a:gd name="T66" fmla="*/ 0 w 283"/>
                  <a:gd name="T67" fmla="*/ 1 h 169"/>
                  <a:gd name="T68" fmla="*/ 0 w 283"/>
                  <a:gd name="T69" fmla="*/ 1 h 169"/>
                  <a:gd name="T70" fmla="*/ 0 w 283"/>
                  <a:gd name="T71" fmla="*/ 1 h 169"/>
                  <a:gd name="T72" fmla="*/ 0 w 283"/>
                  <a:gd name="T73" fmla="*/ 1 h 169"/>
                  <a:gd name="T74" fmla="*/ 0 w 283"/>
                  <a:gd name="T75" fmla="*/ 1 h 169"/>
                  <a:gd name="T76" fmla="*/ 0 w 283"/>
                  <a:gd name="T77" fmla="*/ 1 h 169"/>
                  <a:gd name="T78" fmla="*/ 0 w 283"/>
                  <a:gd name="T79" fmla="*/ 1 h 169"/>
                  <a:gd name="T80" fmla="*/ 0 w 283"/>
                  <a:gd name="T81" fmla="*/ 1 h 169"/>
                  <a:gd name="T82" fmla="*/ 0 w 283"/>
                  <a:gd name="T83" fmla="*/ 1 h 169"/>
                  <a:gd name="T84" fmla="*/ 0 w 283"/>
                  <a:gd name="T85" fmla="*/ 1 h 16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83"/>
                  <a:gd name="T130" fmla="*/ 0 h 169"/>
                  <a:gd name="T131" fmla="*/ 283 w 283"/>
                  <a:gd name="T132" fmla="*/ 169 h 16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83" h="169">
                    <a:moveTo>
                      <a:pt x="134" y="5"/>
                    </a:moveTo>
                    <a:lnTo>
                      <a:pt x="0" y="91"/>
                    </a:lnTo>
                    <a:lnTo>
                      <a:pt x="141" y="169"/>
                    </a:lnTo>
                    <a:lnTo>
                      <a:pt x="283" y="91"/>
                    </a:lnTo>
                    <a:lnTo>
                      <a:pt x="141" y="0"/>
                    </a:lnTo>
                    <a:lnTo>
                      <a:pt x="134" y="5"/>
                    </a:lnTo>
                    <a:close/>
                    <a:moveTo>
                      <a:pt x="49" y="88"/>
                    </a:moveTo>
                    <a:lnTo>
                      <a:pt x="53" y="85"/>
                    </a:lnTo>
                    <a:lnTo>
                      <a:pt x="62" y="79"/>
                    </a:lnTo>
                    <a:lnTo>
                      <a:pt x="76" y="70"/>
                    </a:lnTo>
                    <a:lnTo>
                      <a:pt x="91" y="61"/>
                    </a:lnTo>
                    <a:lnTo>
                      <a:pt x="107" y="51"/>
                    </a:lnTo>
                    <a:lnTo>
                      <a:pt x="122" y="40"/>
                    </a:lnTo>
                    <a:lnTo>
                      <a:pt x="134" y="33"/>
                    </a:lnTo>
                    <a:lnTo>
                      <a:pt x="141" y="29"/>
                    </a:lnTo>
                    <a:lnTo>
                      <a:pt x="148" y="33"/>
                    </a:lnTo>
                    <a:lnTo>
                      <a:pt x="160" y="41"/>
                    </a:lnTo>
                    <a:lnTo>
                      <a:pt x="176" y="51"/>
                    </a:lnTo>
                    <a:lnTo>
                      <a:pt x="192" y="61"/>
                    </a:lnTo>
                    <a:lnTo>
                      <a:pt x="208" y="71"/>
                    </a:lnTo>
                    <a:lnTo>
                      <a:pt x="222" y="81"/>
                    </a:lnTo>
                    <a:lnTo>
                      <a:pt x="232" y="86"/>
                    </a:lnTo>
                    <a:lnTo>
                      <a:pt x="236" y="89"/>
                    </a:lnTo>
                    <a:lnTo>
                      <a:pt x="225" y="94"/>
                    </a:lnTo>
                    <a:lnTo>
                      <a:pt x="213" y="101"/>
                    </a:lnTo>
                    <a:lnTo>
                      <a:pt x="199" y="109"/>
                    </a:lnTo>
                    <a:lnTo>
                      <a:pt x="184" y="119"/>
                    </a:lnTo>
                    <a:lnTo>
                      <a:pt x="169" y="127"/>
                    </a:lnTo>
                    <a:lnTo>
                      <a:pt x="156" y="134"/>
                    </a:lnTo>
                    <a:lnTo>
                      <a:pt x="147" y="138"/>
                    </a:lnTo>
                    <a:lnTo>
                      <a:pt x="141" y="142"/>
                    </a:lnTo>
                    <a:lnTo>
                      <a:pt x="136" y="138"/>
                    </a:lnTo>
                    <a:lnTo>
                      <a:pt x="125" y="134"/>
                    </a:lnTo>
                    <a:lnTo>
                      <a:pt x="113" y="127"/>
                    </a:lnTo>
                    <a:lnTo>
                      <a:pt x="99" y="119"/>
                    </a:lnTo>
                    <a:lnTo>
                      <a:pt x="84" y="109"/>
                    </a:lnTo>
                    <a:lnTo>
                      <a:pt x="69" y="101"/>
                    </a:lnTo>
                    <a:lnTo>
                      <a:pt x="56" y="94"/>
                    </a:lnTo>
                    <a:lnTo>
                      <a:pt x="46" y="89"/>
                    </a:lnTo>
                    <a:lnTo>
                      <a:pt x="47" y="89"/>
                    </a:lnTo>
                    <a:lnTo>
                      <a:pt x="48" y="88"/>
                    </a:lnTo>
                    <a:lnTo>
                      <a:pt x="49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21" name="Freeform 613"/>
              <p:cNvSpPr>
                <a:spLocks noEditPoints="1"/>
              </p:cNvSpPr>
              <p:nvPr/>
            </p:nvSpPr>
            <p:spPr bwMode="auto">
              <a:xfrm>
                <a:off x="4067" y="3611"/>
                <a:ext cx="55" cy="54"/>
              </a:xfrm>
              <a:custGeom>
                <a:avLst/>
                <a:gdLst>
                  <a:gd name="T0" fmla="*/ 1 w 110"/>
                  <a:gd name="T1" fmla="*/ 0 h 110"/>
                  <a:gd name="T2" fmla="*/ 0 w 110"/>
                  <a:gd name="T3" fmla="*/ 0 h 110"/>
                  <a:gd name="T4" fmla="*/ 1 w 110"/>
                  <a:gd name="T5" fmla="*/ 0 h 110"/>
                  <a:gd name="T6" fmla="*/ 1 w 110"/>
                  <a:gd name="T7" fmla="*/ 0 h 110"/>
                  <a:gd name="T8" fmla="*/ 1 w 110"/>
                  <a:gd name="T9" fmla="*/ 0 h 110"/>
                  <a:gd name="T10" fmla="*/ 1 w 110"/>
                  <a:gd name="T11" fmla="*/ 0 h 110"/>
                  <a:gd name="T12" fmla="*/ 1 w 110"/>
                  <a:gd name="T13" fmla="*/ 0 h 110"/>
                  <a:gd name="T14" fmla="*/ 1 w 110"/>
                  <a:gd name="T15" fmla="*/ 0 h 110"/>
                  <a:gd name="T16" fmla="*/ 1 w 110"/>
                  <a:gd name="T17" fmla="*/ 0 h 110"/>
                  <a:gd name="T18" fmla="*/ 1 w 110"/>
                  <a:gd name="T19" fmla="*/ 0 h 110"/>
                  <a:gd name="T20" fmla="*/ 1 w 110"/>
                  <a:gd name="T21" fmla="*/ 0 h 110"/>
                  <a:gd name="T22" fmla="*/ 1 w 110"/>
                  <a:gd name="T23" fmla="*/ 0 h 110"/>
                  <a:gd name="T24" fmla="*/ 1 w 110"/>
                  <a:gd name="T25" fmla="*/ 0 h 110"/>
                  <a:gd name="T26" fmla="*/ 1 w 110"/>
                  <a:gd name="T27" fmla="*/ 0 h 110"/>
                  <a:gd name="T28" fmla="*/ 1 w 110"/>
                  <a:gd name="T29" fmla="*/ 0 h 110"/>
                  <a:gd name="T30" fmla="*/ 1 w 110"/>
                  <a:gd name="T31" fmla="*/ 0 h 110"/>
                  <a:gd name="T32" fmla="*/ 1 w 110"/>
                  <a:gd name="T33" fmla="*/ 0 h 110"/>
                  <a:gd name="T34" fmla="*/ 1 w 110"/>
                  <a:gd name="T35" fmla="*/ 0 h 110"/>
                  <a:gd name="T36" fmla="*/ 1 w 110"/>
                  <a:gd name="T37" fmla="*/ 0 h 110"/>
                  <a:gd name="T38" fmla="*/ 1 w 110"/>
                  <a:gd name="T39" fmla="*/ 0 h 110"/>
                  <a:gd name="T40" fmla="*/ 1 w 110"/>
                  <a:gd name="T41" fmla="*/ 0 h 110"/>
                  <a:gd name="T42" fmla="*/ 1 w 110"/>
                  <a:gd name="T43" fmla="*/ 0 h 1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0"/>
                  <a:gd name="T67" fmla="*/ 0 h 110"/>
                  <a:gd name="T68" fmla="*/ 110 w 110"/>
                  <a:gd name="T69" fmla="*/ 110 h 11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0" h="110">
                    <a:moveTo>
                      <a:pt x="50" y="7"/>
                    </a:moveTo>
                    <a:lnTo>
                      <a:pt x="0" y="39"/>
                    </a:lnTo>
                    <a:lnTo>
                      <a:pt x="110" y="110"/>
                    </a:lnTo>
                    <a:lnTo>
                      <a:pt x="59" y="0"/>
                    </a:lnTo>
                    <a:lnTo>
                      <a:pt x="50" y="7"/>
                    </a:lnTo>
                    <a:close/>
                    <a:moveTo>
                      <a:pt x="40" y="37"/>
                    </a:moveTo>
                    <a:lnTo>
                      <a:pt x="41" y="36"/>
                    </a:lnTo>
                    <a:lnTo>
                      <a:pt x="43" y="35"/>
                    </a:lnTo>
                    <a:lnTo>
                      <a:pt x="47" y="32"/>
                    </a:lnTo>
                    <a:lnTo>
                      <a:pt x="51" y="30"/>
                    </a:lnTo>
                    <a:lnTo>
                      <a:pt x="55" y="38"/>
                    </a:lnTo>
                    <a:lnTo>
                      <a:pt x="59" y="46"/>
                    </a:lnTo>
                    <a:lnTo>
                      <a:pt x="62" y="53"/>
                    </a:lnTo>
                    <a:lnTo>
                      <a:pt x="64" y="57"/>
                    </a:lnTo>
                    <a:lnTo>
                      <a:pt x="55" y="51"/>
                    </a:lnTo>
                    <a:lnTo>
                      <a:pt x="49" y="47"/>
                    </a:lnTo>
                    <a:lnTo>
                      <a:pt x="42" y="43"/>
                    </a:lnTo>
                    <a:lnTo>
                      <a:pt x="36" y="39"/>
                    </a:lnTo>
                    <a:lnTo>
                      <a:pt x="38" y="38"/>
                    </a:lnTo>
                    <a:lnTo>
                      <a:pt x="39" y="38"/>
                    </a:lnTo>
                    <a:lnTo>
                      <a:pt x="4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22" name="Freeform 614"/>
              <p:cNvSpPr>
                <a:spLocks noEditPoints="1"/>
              </p:cNvSpPr>
              <p:nvPr/>
            </p:nvSpPr>
            <p:spPr bwMode="auto">
              <a:xfrm>
                <a:off x="3987" y="3611"/>
                <a:ext cx="55" cy="54"/>
              </a:xfrm>
              <a:custGeom>
                <a:avLst/>
                <a:gdLst>
                  <a:gd name="T0" fmla="*/ 1 w 110"/>
                  <a:gd name="T1" fmla="*/ 0 h 110"/>
                  <a:gd name="T2" fmla="*/ 0 w 110"/>
                  <a:gd name="T3" fmla="*/ 0 h 110"/>
                  <a:gd name="T4" fmla="*/ 1 w 110"/>
                  <a:gd name="T5" fmla="*/ 0 h 110"/>
                  <a:gd name="T6" fmla="*/ 1 w 110"/>
                  <a:gd name="T7" fmla="*/ 0 h 110"/>
                  <a:gd name="T8" fmla="*/ 1 w 110"/>
                  <a:gd name="T9" fmla="*/ 0 h 110"/>
                  <a:gd name="T10" fmla="*/ 1 w 110"/>
                  <a:gd name="T11" fmla="*/ 0 h 110"/>
                  <a:gd name="T12" fmla="*/ 1 w 110"/>
                  <a:gd name="T13" fmla="*/ 0 h 110"/>
                  <a:gd name="T14" fmla="*/ 1 w 110"/>
                  <a:gd name="T15" fmla="*/ 0 h 110"/>
                  <a:gd name="T16" fmla="*/ 1 w 110"/>
                  <a:gd name="T17" fmla="*/ 0 h 110"/>
                  <a:gd name="T18" fmla="*/ 1 w 110"/>
                  <a:gd name="T19" fmla="*/ 0 h 110"/>
                  <a:gd name="T20" fmla="*/ 1 w 110"/>
                  <a:gd name="T21" fmla="*/ 0 h 110"/>
                  <a:gd name="T22" fmla="*/ 1 w 110"/>
                  <a:gd name="T23" fmla="*/ 0 h 110"/>
                  <a:gd name="T24" fmla="*/ 1 w 110"/>
                  <a:gd name="T25" fmla="*/ 0 h 110"/>
                  <a:gd name="T26" fmla="*/ 1 w 110"/>
                  <a:gd name="T27" fmla="*/ 0 h 110"/>
                  <a:gd name="T28" fmla="*/ 1 w 110"/>
                  <a:gd name="T29" fmla="*/ 0 h 110"/>
                  <a:gd name="T30" fmla="*/ 1 w 110"/>
                  <a:gd name="T31" fmla="*/ 0 h 110"/>
                  <a:gd name="T32" fmla="*/ 1 w 110"/>
                  <a:gd name="T33" fmla="*/ 0 h 110"/>
                  <a:gd name="T34" fmla="*/ 1 w 110"/>
                  <a:gd name="T35" fmla="*/ 0 h 1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0"/>
                  <a:gd name="T55" fmla="*/ 0 h 110"/>
                  <a:gd name="T56" fmla="*/ 110 w 110"/>
                  <a:gd name="T57" fmla="*/ 110 h 1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0" h="110">
                    <a:moveTo>
                      <a:pt x="46" y="12"/>
                    </a:moveTo>
                    <a:lnTo>
                      <a:pt x="0" y="110"/>
                    </a:lnTo>
                    <a:lnTo>
                      <a:pt x="110" y="39"/>
                    </a:lnTo>
                    <a:lnTo>
                      <a:pt x="50" y="0"/>
                    </a:lnTo>
                    <a:lnTo>
                      <a:pt x="46" y="12"/>
                    </a:lnTo>
                    <a:close/>
                    <a:moveTo>
                      <a:pt x="58" y="30"/>
                    </a:moveTo>
                    <a:lnTo>
                      <a:pt x="61" y="31"/>
                    </a:lnTo>
                    <a:lnTo>
                      <a:pt x="65" y="34"/>
                    </a:lnTo>
                    <a:lnTo>
                      <a:pt x="70" y="37"/>
                    </a:lnTo>
                    <a:lnTo>
                      <a:pt x="73" y="39"/>
                    </a:lnTo>
                    <a:lnTo>
                      <a:pt x="67" y="43"/>
                    </a:lnTo>
                    <a:lnTo>
                      <a:pt x="62" y="47"/>
                    </a:lnTo>
                    <a:lnTo>
                      <a:pt x="55" y="51"/>
                    </a:lnTo>
                    <a:lnTo>
                      <a:pt x="47" y="57"/>
                    </a:lnTo>
                    <a:lnTo>
                      <a:pt x="49" y="51"/>
                    </a:lnTo>
                    <a:lnTo>
                      <a:pt x="51" y="45"/>
                    </a:lnTo>
                    <a:lnTo>
                      <a:pt x="55" y="37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23" name="Freeform 615"/>
              <p:cNvSpPr>
                <a:spLocks noEditPoints="1"/>
              </p:cNvSpPr>
              <p:nvPr/>
            </p:nvSpPr>
            <p:spPr bwMode="auto">
              <a:xfrm>
                <a:off x="4018" y="3583"/>
                <a:ext cx="74" cy="39"/>
              </a:xfrm>
              <a:custGeom>
                <a:avLst/>
                <a:gdLst>
                  <a:gd name="T0" fmla="*/ 1 w 147"/>
                  <a:gd name="T1" fmla="*/ 0 h 77"/>
                  <a:gd name="T2" fmla="*/ 1 w 147"/>
                  <a:gd name="T3" fmla="*/ 0 h 77"/>
                  <a:gd name="T4" fmla="*/ 0 w 147"/>
                  <a:gd name="T5" fmla="*/ 1 h 77"/>
                  <a:gd name="T6" fmla="*/ 1 w 147"/>
                  <a:gd name="T7" fmla="*/ 1 h 77"/>
                  <a:gd name="T8" fmla="*/ 1 w 147"/>
                  <a:gd name="T9" fmla="*/ 1 h 77"/>
                  <a:gd name="T10" fmla="*/ 1 w 147"/>
                  <a:gd name="T11" fmla="*/ 0 h 77"/>
                  <a:gd name="T12" fmla="*/ 1 w 147"/>
                  <a:gd name="T13" fmla="*/ 0 h 77"/>
                  <a:gd name="T14" fmla="*/ 1 w 147"/>
                  <a:gd name="T15" fmla="*/ 1 h 77"/>
                  <a:gd name="T16" fmla="*/ 1 w 147"/>
                  <a:gd name="T17" fmla="*/ 1 h 77"/>
                  <a:gd name="T18" fmla="*/ 1 w 147"/>
                  <a:gd name="T19" fmla="*/ 1 h 77"/>
                  <a:gd name="T20" fmla="*/ 1 w 147"/>
                  <a:gd name="T21" fmla="*/ 1 h 77"/>
                  <a:gd name="T22" fmla="*/ 1 w 147"/>
                  <a:gd name="T23" fmla="*/ 1 h 77"/>
                  <a:gd name="T24" fmla="*/ 1 w 147"/>
                  <a:gd name="T25" fmla="*/ 1 h 77"/>
                  <a:gd name="T26" fmla="*/ 1 w 147"/>
                  <a:gd name="T27" fmla="*/ 1 h 77"/>
                  <a:gd name="T28" fmla="*/ 1 w 147"/>
                  <a:gd name="T29" fmla="*/ 1 h 77"/>
                  <a:gd name="T30" fmla="*/ 1 w 147"/>
                  <a:gd name="T31" fmla="*/ 1 h 77"/>
                  <a:gd name="T32" fmla="*/ 1 w 147"/>
                  <a:gd name="T33" fmla="*/ 1 h 77"/>
                  <a:gd name="T34" fmla="*/ 1 w 147"/>
                  <a:gd name="T35" fmla="*/ 1 h 77"/>
                  <a:gd name="T36" fmla="*/ 1 w 147"/>
                  <a:gd name="T37" fmla="*/ 1 h 77"/>
                  <a:gd name="T38" fmla="*/ 1 w 147"/>
                  <a:gd name="T39" fmla="*/ 1 h 77"/>
                  <a:gd name="T40" fmla="*/ 1 w 147"/>
                  <a:gd name="T41" fmla="*/ 1 h 77"/>
                  <a:gd name="T42" fmla="*/ 1 w 147"/>
                  <a:gd name="T43" fmla="*/ 1 h 77"/>
                  <a:gd name="T44" fmla="*/ 1 w 147"/>
                  <a:gd name="T45" fmla="*/ 1 h 77"/>
                  <a:gd name="T46" fmla="*/ 1 w 147"/>
                  <a:gd name="T47" fmla="*/ 1 h 77"/>
                  <a:gd name="T48" fmla="*/ 1 w 147"/>
                  <a:gd name="T49" fmla="*/ 1 h 77"/>
                  <a:gd name="T50" fmla="*/ 1 w 147"/>
                  <a:gd name="T51" fmla="*/ 1 h 77"/>
                  <a:gd name="T52" fmla="*/ 1 w 147"/>
                  <a:gd name="T53" fmla="*/ 1 h 77"/>
                  <a:gd name="T54" fmla="*/ 1 w 147"/>
                  <a:gd name="T55" fmla="*/ 1 h 77"/>
                  <a:gd name="T56" fmla="*/ 1 w 147"/>
                  <a:gd name="T57" fmla="*/ 1 h 77"/>
                  <a:gd name="T58" fmla="*/ 1 w 147"/>
                  <a:gd name="T59" fmla="*/ 1 h 77"/>
                  <a:gd name="T60" fmla="*/ 1 w 147"/>
                  <a:gd name="T61" fmla="*/ 1 h 77"/>
                  <a:gd name="T62" fmla="*/ 1 w 147"/>
                  <a:gd name="T63" fmla="*/ 1 h 77"/>
                  <a:gd name="T64" fmla="*/ 1 w 147"/>
                  <a:gd name="T65" fmla="*/ 1 h 77"/>
                  <a:gd name="T66" fmla="*/ 1 w 147"/>
                  <a:gd name="T67" fmla="*/ 1 h 77"/>
                  <a:gd name="T68" fmla="*/ 1 w 147"/>
                  <a:gd name="T69" fmla="*/ 1 h 77"/>
                  <a:gd name="T70" fmla="*/ 1 w 147"/>
                  <a:gd name="T71" fmla="*/ 1 h 77"/>
                  <a:gd name="T72" fmla="*/ 1 w 147"/>
                  <a:gd name="T73" fmla="*/ 1 h 77"/>
                  <a:gd name="T74" fmla="*/ 1 w 147"/>
                  <a:gd name="T75" fmla="*/ 1 h 77"/>
                  <a:gd name="T76" fmla="*/ 1 w 147"/>
                  <a:gd name="T77" fmla="*/ 1 h 77"/>
                  <a:gd name="T78" fmla="*/ 1 w 147"/>
                  <a:gd name="T79" fmla="*/ 1 h 7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7"/>
                  <a:gd name="T121" fmla="*/ 0 h 77"/>
                  <a:gd name="T122" fmla="*/ 147 w 147"/>
                  <a:gd name="T123" fmla="*/ 77 h 7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7" h="77">
                    <a:moveTo>
                      <a:pt x="126" y="0"/>
                    </a:moveTo>
                    <a:lnTo>
                      <a:pt x="14" y="0"/>
                    </a:lnTo>
                    <a:lnTo>
                      <a:pt x="0" y="31"/>
                    </a:lnTo>
                    <a:lnTo>
                      <a:pt x="73" y="77"/>
                    </a:lnTo>
                    <a:lnTo>
                      <a:pt x="147" y="31"/>
                    </a:lnTo>
                    <a:lnTo>
                      <a:pt x="133" y="0"/>
                    </a:lnTo>
                    <a:lnTo>
                      <a:pt x="126" y="0"/>
                    </a:lnTo>
                    <a:close/>
                    <a:moveTo>
                      <a:pt x="121" y="21"/>
                    </a:moveTo>
                    <a:lnTo>
                      <a:pt x="121" y="22"/>
                    </a:lnTo>
                    <a:lnTo>
                      <a:pt x="122" y="23"/>
                    </a:lnTo>
                    <a:lnTo>
                      <a:pt x="117" y="26"/>
                    </a:lnTo>
                    <a:lnTo>
                      <a:pt x="110" y="30"/>
                    </a:lnTo>
                    <a:lnTo>
                      <a:pt x="103" y="34"/>
                    </a:lnTo>
                    <a:lnTo>
                      <a:pt x="96" y="39"/>
                    </a:lnTo>
                    <a:lnTo>
                      <a:pt x="89" y="44"/>
                    </a:lnTo>
                    <a:lnTo>
                      <a:pt x="83" y="48"/>
                    </a:lnTo>
                    <a:lnTo>
                      <a:pt x="77" y="52"/>
                    </a:lnTo>
                    <a:lnTo>
                      <a:pt x="73" y="54"/>
                    </a:lnTo>
                    <a:lnTo>
                      <a:pt x="70" y="52"/>
                    </a:lnTo>
                    <a:lnTo>
                      <a:pt x="64" y="48"/>
                    </a:lnTo>
                    <a:lnTo>
                      <a:pt x="57" y="44"/>
                    </a:lnTo>
                    <a:lnTo>
                      <a:pt x="50" y="39"/>
                    </a:lnTo>
                    <a:lnTo>
                      <a:pt x="42" y="34"/>
                    </a:lnTo>
                    <a:lnTo>
                      <a:pt x="35" y="30"/>
                    </a:lnTo>
                    <a:lnTo>
                      <a:pt x="30" y="26"/>
                    </a:lnTo>
                    <a:lnTo>
                      <a:pt x="25" y="23"/>
                    </a:lnTo>
                    <a:lnTo>
                      <a:pt x="26" y="22"/>
                    </a:lnTo>
                    <a:lnTo>
                      <a:pt x="26" y="21"/>
                    </a:lnTo>
                    <a:lnTo>
                      <a:pt x="33" y="21"/>
                    </a:lnTo>
                    <a:lnTo>
                      <a:pt x="43" y="21"/>
                    </a:lnTo>
                    <a:lnTo>
                      <a:pt x="57" y="21"/>
                    </a:lnTo>
                    <a:lnTo>
                      <a:pt x="73" y="21"/>
                    </a:lnTo>
                    <a:lnTo>
                      <a:pt x="88" y="21"/>
                    </a:lnTo>
                    <a:lnTo>
                      <a:pt x="102" y="21"/>
                    </a:lnTo>
                    <a:lnTo>
                      <a:pt x="114" y="21"/>
                    </a:lnTo>
                    <a:lnTo>
                      <a:pt x="121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24" name="Freeform 616"/>
              <p:cNvSpPr>
                <a:spLocks noEditPoints="1"/>
              </p:cNvSpPr>
              <p:nvPr/>
            </p:nvSpPr>
            <p:spPr bwMode="auto">
              <a:xfrm>
                <a:off x="3927" y="3690"/>
                <a:ext cx="116" cy="102"/>
              </a:xfrm>
              <a:custGeom>
                <a:avLst/>
                <a:gdLst>
                  <a:gd name="T0" fmla="*/ 1 w 231"/>
                  <a:gd name="T1" fmla="*/ 0 h 205"/>
                  <a:gd name="T2" fmla="*/ 0 w 231"/>
                  <a:gd name="T3" fmla="*/ 0 h 205"/>
                  <a:gd name="T4" fmla="*/ 1 w 231"/>
                  <a:gd name="T5" fmla="*/ 0 h 205"/>
                  <a:gd name="T6" fmla="*/ 1 w 231"/>
                  <a:gd name="T7" fmla="*/ 0 h 205"/>
                  <a:gd name="T8" fmla="*/ 1 w 231"/>
                  <a:gd name="T9" fmla="*/ 0 h 205"/>
                  <a:gd name="T10" fmla="*/ 1 w 231"/>
                  <a:gd name="T11" fmla="*/ 0 h 205"/>
                  <a:gd name="T12" fmla="*/ 1 w 231"/>
                  <a:gd name="T13" fmla="*/ 0 h 205"/>
                  <a:gd name="T14" fmla="*/ 1 w 231"/>
                  <a:gd name="T15" fmla="*/ 0 h 205"/>
                  <a:gd name="T16" fmla="*/ 1 w 231"/>
                  <a:gd name="T17" fmla="*/ 0 h 205"/>
                  <a:gd name="T18" fmla="*/ 1 w 231"/>
                  <a:gd name="T19" fmla="*/ 0 h 205"/>
                  <a:gd name="T20" fmla="*/ 1 w 231"/>
                  <a:gd name="T21" fmla="*/ 0 h 205"/>
                  <a:gd name="T22" fmla="*/ 1 w 231"/>
                  <a:gd name="T23" fmla="*/ 0 h 205"/>
                  <a:gd name="T24" fmla="*/ 1 w 231"/>
                  <a:gd name="T25" fmla="*/ 0 h 205"/>
                  <a:gd name="T26" fmla="*/ 1 w 231"/>
                  <a:gd name="T27" fmla="*/ 0 h 205"/>
                  <a:gd name="T28" fmla="*/ 1 w 231"/>
                  <a:gd name="T29" fmla="*/ 0 h 205"/>
                  <a:gd name="T30" fmla="*/ 1 w 231"/>
                  <a:gd name="T31" fmla="*/ 0 h 205"/>
                  <a:gd name="T32" fmla="*/ 1 w 231"/>
                  <a:gd name="T33" fmla="*/ 0 h 205"/>
                  <a:gd name="T34" fmla="*/ 1 w 231"/>
                  <a:gd name="T35" fmla="*/ 0 h 205"/>
                  <a:gd name="T36" fmla="*/ 1 w 231"/>
                  <a:gd name="T37" fmla="*/ 0 h 205"/>
                  <a:gd name="T38" fmla="*/ 1 w 231"/>
                  <a:gd name="T39" fmla="*/ 0 h 205"/>
                  <a:gd name="T40" fmla="*/ 1 w 231"/>
                  <a:gd name="T41" fmla="*/ 0 h 205"/>
                  <a:gd name="T42" fmla="*/ 1 w 231"/>
                  <a:gd name="T43" fmla="*/ 0 h 205"/>
                  <a:gd name="T44" fmla="*/ 1 w 231"/>
                  <a:gd name="T45" fmla="*/ 0 h 205"/>
                  <a:gd name="T46" fmla="*/ 1 w 231"/>
                  <a:gd name="T47" fmla="*/ 0 h 205"/>
                  <a:gd name="T48" fmla="*/ 1 w 231"/>
                  <a:gd name="T49" fmla="*/ 0 h 205"/>
                  <a:gd name="T50" fmla="*/ 1 w 231"/>
                  <a:gd name="T51" fmla="*/ 0 h 205"/>
                  <a:gd name="T52" fmla="*/ 1 w 231"/>
                  <a:gd name="T53" fmla="*/ 0 h 205"/>
                  <a:gd name="T54" fmla="*/ 1 w 231"/>
                  <a:gd name="T55" fmla="*/ 0 h 205"/>
                  <a:gd name="T56" fmla="*/ 1 w 231"/>
                  <a:gd name="T57" fmla="*/ 0 h 205"/>
                  <a:gd name="T58" fmla="*/ 1 w 231"/>
                  <a:gd name="T59" fmla="*/ 0 h 205"/>
                  <a:gd name="T60" fmla="*/ 1 w 231"/>
                  <a:gd name="T61" fmla="*/ 0 h 205"/>
                  <a:gd name="T62" fmla="*/ 1 w 231"/>
                  <a:gd name="T63" fmla="*/ 0 h 205"/>
                  <a:gd name="T64" fmla="*/ 1 w 231"/>
                  <a:gd name="T65" fmla="*/ 0 h 205"/>
                  <a:gd name="T66" fmla="*/ 1 w 231"/>
                  <a:gd name="T67" fmla="*/ 0 h 20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1"/>
                  <a:gd name="T103" fmla="*/ 0 h 205"/>
                  <a:gd name="T104" fmla="*/ 231 w 231"/>
                  <a:gd name="T105" fmla="*/ 205 h 20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1" h="205">
                    <a:moveTo>
                      <a:pt x="89" y="12"/>
                    </a:moveTo>
                    <a:lnTo>
                      <a:pt x="0" y="205"/>
                    </a:lnTo>
                    <a:lnTo>
                      <a:pt x="231" y="76"/>
                    </a:lnTo>
                    <a:lnTo>
                      <a:pt x="94" y="0"/>
                    </a:lnTo>
                    <a:lnTo>
                      <a:pt x="89" y="12"/>
                    </a:lnTo>
                    <a:close/>
                    <a:moveTo>
                      <a:pt x="53" y="146"/>
                    </a:moveTo>
                    <a:lnTo>
                      <a:pt x="55" y="142"/>
                    </a:lnTo>
                    <a:lnTo>
                      <a:pt x="60" y="131"/>
                    </a:lnTo>
                    <a:lnTo>
                      <a:pt x="67" y="115"/>
                    </a:lnTo>
                    <a:lnTo>
                      <a:pt x="76" y="97"/>
                    </a:lnTo>
                    <a:lnTo>
                      <a:pt x="85" y="77"/>
                    </a:lnTo>
                    <a:lnTo>
                      <a:pt x="93" y="59"/>
                    </a:lnTo>
                    <a:lnTo>
                      <a:pt x="101" y="44"/>
                    </a:lnTo>
                    <a:lnTo>
                      <a:pt x="106" y="33"/>
                    </a:lnTo>
                    <a:lnTo>
                      <a:pt x="113" y="37"/>
                    </a:lnTo>
                    <a:lnTo>
                      <a:pt x="121" y="42"/>
                    </a:lnTo>
                    <a:lnTo>
                      <a:pt x="130" y="47"/>
                    </a:lnTo>
                    <a:lnTo>
                      <a:pt x="140" y="53"/>
                    </a:lnTo>
                    <a:lnTo>
                      <a:pt x="152" y="59"/>
                    </a:lnTo>
                    <a:lnTo>
                      <a:pt x="162" y="66"/>
                    </a:lnTo>
                    <a:lnTo>
                      <a:pt x="173" y="71"/>
                    </a:lnTo>
                    <a:lnTo>
                      <a:pt x="182" y="76"/>
                    </a:lnTo>
                    <a:lnTo>
                      <a:pt x="171" y="82"/>
                    </a:lnTo>
                    <a:lnTo>
                      <a:pt x="157" y="90"/>
                    </a:lnTo>
                    <a:lnTo>
                      <a:pt x="140" y="99"/>
                    </a:lnTo>
                    <a:lnTo>
                      <a:pt x="123" y="110"/>
                    </a:lnTo>
                    <a:lnTo>
                      <a:pt x="104" y="120"/>
                    </a:lnTo>
                    <a:lnTo>
                      <a:pt x="85" y="129"/>
                    </a:lnTo>
                    <a:lnTo>
                      <a:pt x="68" y="139"/>
                    </a:lnTo>
                    <a:lnTo>
                      <a:pt x="53" y="148"/>
                    </a:lnTo>
                    <a:lnTo>
                      <a:pt x="53" y="1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25" name="Freeform 617"/>
              <p:cNvSpPr>
                <a:spLocks noEditPoints="1"/>
              </p:cNvSpPr>
              <p:nvPr/>
            </p:nvSpPr>
            <p:spPr bwMode="auto">
              <a:xfrm>
                <a:off x="4031" y="3519"/>
                <a:ext cx="47" cy="51"/>
              </a:xfrm>
              <a:custGeom>
                <a:avLst/>
                <a:gdLst>
                  <a:gd name="T0" fmla="*/ 0 w 96"/>
                  <a:gd name="T1" fmla="*/ 1 h 102"/>
                  <a:gd name="T2" fmla="*/ 0 w 96"/>
                  <a:gd name="T3" fmla="*/ 1 h 102"/>
                  <a:gd name="T4" fmla="*/ 0 w 96"/>
                  <a:gd name="T5" fmla="*/ 1 h 102"/>
                  <a:gd name="T6" fmla="*/ 0 w 96"/>
                  <a:gd name="T7" fmla="*/ 0 h 102"/>
                  <a:gd name="T8" fmla="*/ 0 w 96"/>
                  <a:gd name="T9" fmla="*/ 1 h 102"/>
                  <a:gd name="T10" fmla="*/ 0 w 96"/>
                  <a:gd name="T11" fmla="*/ 1 h 102"/>
                  <a:gd name="T12" fmla="*/ 0 w 96"/>
                  <a:gd name="T13" fmla="*/ 1 h 102"/>
                  <a:gd name="T14" fmla="*/ 0 w 96"/>
                  <a:gd name="T15" fmla="*/ 1 h 102"/>
                  <a:gd name="T16" fmla="*/ 0 w 96"/>
                  <a:gd name="T17" fmla="*/ 1 h 102"/>
                  <a:gd name="T18" fmla="*/ 0 w 96"/>
                  <a:gd name="T19" fmla="*/ 1 h 102"/>
                  <a:gd name="T20" fmla="*/ 0 w 96"/>
                  <a:gd name="T21" fmla="*/ 1 h 102"/>
                  <a:gd name="T22" fmla="*/ 0 w 96"/>
                  <a:gd name="T23" fmla="*/ 1 h 102"/>
                  <a:gd name="T24" fmla="*/ 0 w 96"/>
                  <a:gd name="T25" fmla="*/ 1 h 102"/>
                  <a:gd name="T26" fmla="*/ 0 w 96"/>
                  <a:gd name="T27" fmla="*/ 1 h 102"/>
                  <a:gd name="T28" fmla="*/ 0 w 96"/>
                  <a:gd name="T29" fmla="*/ 1 h 102"/>
                  <a:gd name="T30" fmla="*/ 0 w 96"/>
                  <a:gd name="T31" fmla="*/ 1 h 102"/>
                  <a:gd name="T32" fmla="*/ 0 w 96"/>
                  <a:gd name="T33" fmla="*/ 1 h 102"/>
                  <a:gd name="T34" fmla="*/ 0 w 96"/>
                  <a:gd name="T35" fmla="*/ 1 h 102"/>
                  <a:gd name="T36" fmla="*/ 0 w 96"/>
                  <a:gd name="T37" fmla="*/ 1 h 102"/>
                  <a:gd name="T38" fmla="*/ 0 w 96"/>
                  <a:gd name="T39" fmla="*/ 1 h 102"/>
                  <a:gd name="T40" fmla="*/ 0 w 96"/>
                  <a:gd name="T41" fmla="*/ 1 h 102"/>
                  <a:gd name="T42" fmla="*/ 0 w 96"/>
                  <a:gd name="T43" fmla="*/ 1 h 10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6"/>
                  <a:gd name="T67" fmla="*/ 0 h 102"/>
                  <a:gd name="T68" fmla="*/ 96 w 96"/>
                  <a:gd name="T69" fmla="*/ 102 h 10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6" h="102">
                    <a:moveTo>
                      <a:pt x="39" y="19"/>
                    </a:moveTo>
                    <a:lnTo>
                      <a:pt x="0" y="102"/>
                    </a:lnTo>
                    <a:lnTo>
                      <a:pt x="96" y="102"/>
                    </a:lnTo>
                    <a:lnTo>
                      <a:pt x="48" y="0"/>
                    </a:lnTo>
                    <a:lnTo>
                      <a:pt x="39" y="19"/>
                    </a:lnTo>
                    <a:close/>
                    <a:moveTo>
                      <a:pt x="45" y="53"/>
                    </a:moveTo>
                    <a:lnTo>
                      <a:pt x="45" y="52"/>
                    </a:lnTo>
                    <a:lnTo>
                      <a:pt x="46" y="51"/>
                    </a:lnTo>
                    <a:lnTo>
                      <a:pt x="47" y="49"/>
                    </a:lnTo>
                    <a:lnTo>
                      <a:pt x="48" y="47"/>
                    </a:lnTo>
                    <a:lnTo>
                      <a:pt x="50" y="52"/>
                    </a:lnTo>
                    <a:lnTo>
                      <a:pt x="54" y="61"/>
                    </a:lnTo>
                    <a:lnTo>
                      <a:pt x="60" y="72"/>
                    </a:lnTo>
                    <a:lnTo>
                      <a:pt x="64" y="83"/>
                    </a:lnTo>
                    <a:lnTo>
                      <a:pt x="55" y="83"/>
                    </a:lnTo>
                    <a:lnTo>
                      <a:pt x="48" y="83"/>
                    </a:lnTo>
                    <a:lnTo>
                      <a:pt x="40" y="83"/>
                    </a:lnTo>
                    <a:lnTo>
                      <a:pt x="31" y="83"/>
                    </a:lnTo>
                    <a:lnTo>
                      <a:pt x="36" y="72"/>
                    </a:lnTo>
                    <a:lnTo>
                      <a:pt x="40" y="63"/>
                    </a:lnTo>
                    <a:lnTo>
                      <a:pt x="44" y="56"/>
                    </a:lnTo>
                    <a:lnTo>
                      <a:pt x="4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26" name="Freeform 618"/>
              <p:cNvSpPr>
                <a:spLocks noEditPoints="1"/>
              </p:cNvSpPr>
              <p:nvPr/>
            </p:nvSpPr>
            <p:spPr bwMode="auto">
              <a:xfrm>
                <a:off x="4066" y="3690"/>
                <a:ext cx="115" cy="102"/>
              </a:xfrm>
              <a:custGeom>
                <a:avLst/>
                <a:gdLst>
                  <a:gd name="T0" fmla="*/ 0 w 231"/>
                  <a:gd name="T1" fmla="*/ 0 h 205"/>
                  <a:gd name="T2" fmla="*/ 0 w 231"/>
                  <a:gd name="T3" fmla="*/ 0 h 205"/>
                  <a:gd name="T4" fmla="*/ 0 w 231"/>
                  <a:gd name="T5" fmla="*/ 0 h 205"/>
                  <a:gd name="T6" fmla="*/ 0 w 231"/>
                  <a:gd name="T7" fmla="*/ 0 h 205"/>
                  <a:gd name="T8" fmla="*/ 0 w 231"/>
                  <a:gd name="T9" fmla="*/ 0 h 205"/>
                  <a:gd name="T10" fmla="*/ 0 w 231"/>
                  <a:gd name="T11" fmla="*/ 0 h 205"/>
                  <a:gd name="T12" fmla="*/ 0 w 231"/>
                  <a:gd name="T13" fmla="*/ 0 h 205"/>
                  <a:gd name="T14" fmla="*/ 0 w 231"/>
                  <a:gd name="T15" fmla="*/ 0 h 205"/>
                  <a:gd name="T16" fmla="*/ 0 w 231"/>
                  <a:gd name="T17" fmla="*/ 0 h 205"/>
                  <a:gd name="T18" fmla="*/ 0 w 231"/>
                  <a:gd name="T19" fmla="*/ 0 h 205"/>
                  <a:gd name="T20" fmla="*/ 0 w 231"/>
                  <a:gd name="T21" fmla="*/ 0 h 205"/>
                  <a:gd name="T22" fmla="*/ 0 w 231"/>
                  <a:gd name="T23" fmla="*/ 0 h 205"/>
                  <a:gd name="T24" fmla="*/ 0 w 231"/>
                  <a:gd name="T25" fmla="*/ 0 h 205"/>
                  <a:gd name="T26" fmla="*/ 0 w 231"/>
                  <a:gd name="T27" fmla="*/ 0 h 205"/>
                  <a:gd name="T28" fmla="*/ 0 w 231"/>
                  <a:gd name="T29" fmla="*/ 0 h 205"/>
                  <a:gd name="T30" fmla="*/ 0 w 231"/>
                  <a:gd name="T31" fmla="*/ 0 h 205"/>
                  <a:gd name="T32" fmla="*/ 0 w 231"/>
                  <a:gd name="T33" fmla="*/ 0 h 205"/>
                  <a:gd name="T34" fmla="*/ 0 w 231"/>
                  <a:gd name="T35" fmla="*/ 0 h 205"/>
                  <a:gd name="T36" fmla="*/ 0 w 231"/>
                  <a:gd name="T37" fmla="*/ 0 h 205"/>
                  <a:gd name="T38" fmla="*/ 0 w 231"/>
                  <a:gd name="T39" fmla="*/ 0 h 205"/>
                  <a:gd name="T40" fmla="*/ 0 w 231"/>
                  <a:gd name="T41" fmla="*/ 0 h 205"/>
                  <a:gd name="T42" fmla="*/ 0 w 231"/>
                  <a:gd name="T43" fmla="*/ 0 h 205"/>
                  <a:gd name="T44" fmla="*/ 0 w 231"/>
                  <a:gd name="T45" fmla="*/ 0 h 205"/>
                  <a:gd name="T46" fmla="*/ 0 w 231"/>
                  <a:gd name="T47" fmla="*/ 0 h 205"/>
                  <a:gd name="T48" fmla="*/ 0 w 231"/>
                  <a:gd name="T49" fmla="*/ 0 h 205"/>
                  <a:gd name="T50" fmla="*/ 0 w 231"/>
                  <a:gd name="T51" fmla="*/ 0 h 205"/>
                  <a:gd name="T52" fmla="*/ 0 w 231"/>
                  <a:gd name="T53" fmla="*/ 0 h 205"/>
                  <a:gd name="T54" fmla="*/ 0 w 231"/>
                  <a:gd name="T55" fmla="*/ 0 h 205"/>
                  <a:gd name="T56" fmla="*/ 0 w 231"/>
                  <a:gd name="T57" fmla="*/ 0 h 205"/>
                  <a:gd name="T58" fmla="*/ 0 w 231"/>
                  <a:gd name="T59" fmla="*/ 0 h 20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31"/>
                  <a:gd name="T91" fmla="*/ 0 h 205"/>
                  <a:gd name="T92" fmla="*/ 231 w 231"/>
                  <a:gd name="T93" fmla="*/ 205 h 20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31" h="205">
                    <a:moveTo>
                      <a:pt x="126" y="6"/>
                    </a:moveTo>
                    <a:lnTo>
                      <a:pt x="0" y="76"/>
                    </a:lnTo>
                    <a:lnTo>
                      <a:pt x="231" y="205"/>
                    </a:lnTo>
                    <a:lnTo>
                      <a:pt x="136" y="0"/>
                    </a:lnTo>
                    <a:lnTo>
                      <a:pt x="126" y="6"/>
                    </a:lnTo>
                    <a:close/>
                    <a:moveTo>
                      <a:pt x="126" y="33"/>
                    </a:moveTo>
                    <a:lnTo>
                      <a:pt x="130" y="44"/>
                    </a:lnTo>
                    <a:lnTo>
                      <a:pt x="139" y="60"/>
                    </a:lnTo>
                    <a:lnTo>
                      <a:pt x="147" y="78"/>
                    </a:lnTo>
                    <a:lnTo>
                      <a:pt x="156" y="98"/>
                    </a:lnTo>
                    <a:lnTo>
                      <a:pt x="165" y="116"/>
                    </a:lnTo>
                    <a:lnTo>
                      <a:pt x="172" y="133"/>
                    </a:lnTo>
                    <a:lnTo>
                      <a:pt x="176" y="143"/>
                    </a:lnTo>
                    <a:lnTo>
                      <a:pt x="179" y="148"/>
                    </a:lnTo>
                    <a:lnTo>
                      <a:pt x="164" y="139"/>
                    </a:lnTo>
                    <a:lnTo>
                      <a:pt x="147" y="129"/>
                    </a:lnTo>
                    <a:lnTo>
                      <a:pt x="128" y="120"/>
                    </a:lnTo>
                    <a:lnTo>
                      <a:pt x="110" y="110"/>
                    </a:lnTo>
                    <a:lnTo>
                      <a:pt x="91" y="99"/>
                    </a:lnTo>
                    <a:lnTo>
                      <a:pt x="75" y="90"/>
                    </a:lnTo>
                    <a:lnTo>
                      <a:pt x="60" y="82"/>
                    </a:lnTo>
                    <a:lnTo>
                      <a:pt x="50" y="76"/>
                    </a:lnTo>
                    <a:lnTo>
                      <a:pt x="59" y="71"/>
                    </a:lnTo>
                    <a:lnTo>
                      <a:pt x="69" y="66"/>
                    </a:lnTo>
                    <a:lnTo>
                      <a:pt x="80" y="59"/>
                    </a:lnTo>
                    <a:lnTo>
                      <a:pt x="90" y="53"/>
                    </a:lnTo>
                    <a:lnTo>
                      <a:pt x="101" y="47"/>
                    </a:lnTo>
                    <a:lnTo>
                      <a:pt x="111" y="42"/>
                    </a:lnTo>
                    <a:lnTo>
                      <a:pt x="119" y="37"/>
                    </a:lnTo>
                    <a:lnTo>
                      <a:pt x="126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27" name="Freeform 619"/>
              <p:cNvSpPr>
                <a:spLocks noEditPoints="1"/>
              </p:cNvSpPr>
              <p:nvPr/>
            </p:nvSpPr>
            <p:spPr bwMode="auto">
              <a:xfrm>
                <a:off x="3934" y="3734"/>
                <a:ext cx="242" cy="67"/>
              </a:xfrm>
              <a:custGeom>
                <a:avLst/>
                <a:gdLst>
                  <a:gd name="T0" fmla="*/ 1 w 483"/>
                  <a:gd name="T1" fmla="*/ 0 h 135"/>
                  <a:gd name="T2" fmla="*/ 0 w 483"/>
                  <a:gd name="T3" fmla="*/ 0 h 135"/>
                  <a:gd name="T4" fmla="*/ 1 w 483"/>
                  <a:gd name="T5" fmla="*/ 0 h 135"/>
                  <a:gd name="T6" fmla="*/ 1 w 483"/>
                  <a:gd name="T7" fmla="*/ 0 h 135"/>
                  <a:gd name="T8" fmla="*/ 1 w 483"/>
                  <a:gd name="T9" fmla="*/ 0 h 135"/>
                  <a:gd name="T10" fmla="*/ 1 w 483"/>
                  <a:gd name="T11" fmla="*/ 0 h 135"/>
                  <a:gd name="T12" fmla="*/ 1 w 483"/>
                  <a:gd name="T13" fmla="*/ 0 h 135"/>
                  <a:gd name="T14" fmla="*/ 1 w 483"/>
                  <a:gd name="T15" fmla="*/ 0 h 135"/>
                  <a:gd name="T16" fmla="*/ 1 w 483"/>
                  <a:gd name="T17" fmla="*/ 0 h 135"/>
                  <a:gd name="T18" fmla="*/ 1 w 483"/>
                  <a:gd name="T19" fmla="*/ 0 h 135"/>
                  <a:gd name="T20" fmla="*/ 1 w 483"/>
                  <a:gd name="T21" fmla="*/ 0 h 135"/>
                  <a:gd name="T22" fmla="*/ 1 w 483"/>
                  <a:gd name="T23" fmla="*/ 0 h 135"/>
                  <a:gd name="T24" fmla="*/ 1 w 483"/>
                  <a:gd name="T25" fmla="*/ 0 h 135"/>
                  <a:gd name="T26" fmla="*/ 1 w 483"/>
                  <a:gd name="T27" fmla="*/ 0 h 135"/>
                  <a:gd name="T28" fmla="*/ 1 w 483"/>
                  <a:gd name="T29" fmla="*/ 0 h 135"/>
                  <a:gd name="T30" fmla="*/ 1 w 483"/>
                  <a:gd name="T31" fmla="*/ 0 h 135"/>
                  <a:gd name="T32" fmla="*/ 1 w 483"/>
                  <a:gd name="T33" fmla="*/ 0 h 135"/>
                  <a:gd name="T34" fmla="*/ 1 w 483"/>
                  <a:gd name="T35" fmla="*/ 0 h 135"/>
                  <a:gd name="T36" fmla="*/ 1 w 483"/>
                  <a:gd name="T37" fmla="*/ 0 h 135"/>
                  <a:gd name="T38" fmla="*/ 1 w 483"/>
                  <a:gd name="T39" fmla="*/ 0 h 135"/>
                  <a:gd name="T40" fmla="*/ 1 w 483"/>
                  <a:gd name="T41" fmla="*/ 0 h 135"/>
                  <a:gd name="T42" fmla="*/ 1 w 483"/>
                  <a:gd name="T43" fmla="*/ 0 h 135"/>
                  <a:gd name="T44" fmla="*/ 1 w 483"/>
                  <a:gd name="T45" fmla="*/ 0 h 135"/>
                  <a:gd name="T46" fmla="*/ 1 w 483"/>
                  <a:gd name="T47" fmla="*/ 0 h 135"/>
                  <a:gd name="T48" fmla="*/ 1 w 483"/>
                  <a:gd name="T49" fmla="*/ 0 h 135"/>
                  <a:gd name="T50" fmla="*/ 1 w 483"/>
                  <a:gd name="T51" fmla="*/ 0 h 135"/>
                  <a:gd name="T52" fmla="*/ 1 w 483"/>
                  <a:gd name="T53" fmla="*/ 0 h 135"/>
                  <a:gd name="T54" fmla="*/ 1 w 483"/>
                  <a:gd name="T55" fmla="*/ 0 h 135"/>
                  <a:gd name="T56" fmla="*/ 1 w 483"/>
                  <a:gd name="T57" fmla="*/ 0 h 135"/>
                  <a:gd name="T58" fmla="*/ 1 w 483"/>
                  <a:gd name="T59" fmla="*/ 0 h 135"/>
                  <a:gd name="T60" fmla="*/ 1 w 483"/>
                  <a:gd name="T61" fmla="*/ 0 h 135"/>
                  <a:gd name="T62" fmla="*/ 1 w 483"/>
                  <a:gd name="T63" fmla="*/ 0 h 135"/>
                  <a:gd name="T64" fmla="*/ 1 w 483"/>
                  <a:gd name="T65" fmla="*/ 0 h 135"/>
                  <a:gd name="T66" fmla="*/ 1 w 483"/>
                  <a:gd name="T67" fmla="*/ 0 h 135"/>
                  <a:gd name="T68" fmla="*/ 1 w 483"/>
                  <a:gd name="T69" fmla="*/ 0 h 135"/>
                  <a:gd name="T70" fmla="*/ 1 w 483"/>
                  <a:gd name="T71" fmla="*/ 0 h 135"/>
                  <a:gd name="T72" fmla="*/ 1 w 483"/>
                  <a:gd name="T73" fmla="*/ 0 h 135"/>
                  <a:gd name="T74" fmla="*/ 1 w 483"/>
                  <a:gd name="T75" fmla="*/ 0 h 13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83"/>
                  <a:gd name="T115" fmla="*/ 0 h 135"/>
                  <a:gd name="T116" fmla="*/ 483 w 483"/>
                  <a:gd name="T117" fmla="*/ 135 h 13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83" h="135">
                    <a:moveTo>
                      <a:pt x="236" y="3"/>
                    </a:moveTo>
                    <a:lnTo>
                      <a:pt x="0" y="135"/>
                    </a:lnTo>
                    <a:lnTo>
                      <a:pt x="483" y="135"/>
                    </a:lnTo>
                    <a:lnTo>
                      <a:pt x="241" y="0"/>
                    </a:lnTo>
                    <a:lnTo>
                      <a:pt x="236" y="3"/>
                    </a:lnTo>
                    <a:close/>
                    <a:moveTo>
                      <a:pt x="241" y="27"/>
                    </a:moveTo>
                    <a:lnTo>
                      <a:pt x="248" y="31"/>
                    </a:lnTo>
                    <a:lnTo>
                      <a:pt x="261" y="39"/>
                    </a:lnTo>
                    <a:lnTo>
                      <a:pt x="279" y="48"/>
                    </a:lnTo>
                    <a:lnTo>
                      <a:pt x="300" y="60"/>
                    </a:lnTo>
                    <a:lnTo>
                      <a:pt x="324" y="74"/>
                    </a:lnTo>
                    <a:lnTo>
                      <a:pt x="347" y="86"/>
                    </a:lnTo>
                    <a:lnTo>
                      <a:pt x="370" y="99"/>
                    </a:lnTo>
                    <a:lnTo>
                      <a:pt x="390" y="110"/>
                    </a:lnTo>
                    <a:lnTo>
                      <a:pt x="377" y="110"/>
                    </a:lnTo>
                    <a:lnTo>
                      <a:pt x="362" y="110"/>
                    </a:lnTo>
                    <a:lnTo>
                      <a:pt x="345" y="110"/>
                    </a:lnTo>
                    <a:lnTo>
                      <a:pt x="325" y="110"/>
                    </a:lnTo>
                    <a:lnTo>
                      <a:pt x="306" y="110"/>
                    </a:lnTo>
                    <a:lnTo>
                      <a:pt x="285" y="110"/>
                    </a:lnTo>
                    <a:lnTo>
                      <a:pt x="263" y="110"/>
                    </a:lnTo>
                    <a:lnTo>
                      <a:pt x="241" y="110"/>
                    </a:lnTo>
                    <a:lnTo>
                      <a:pt x="218" y="110"/>
                    </a:lnTo>
                    <a:lnTo>
                      <a:pt x="196" y="110"/>
                    </a:lnTo>
                    <a:lnTo>
                      <a:pt x="176" y="110"/>
                    </a:lnTo>
                    <a:lnTo>
                      <a:pt x="156" y="110"/>
                    </a:lnTo>
                    <a:lnTo>
                      <a:pt x="137" y="110"/>
                    </a:lnTo>
                    <a:lnTo>
                      <a:pt x="119" y="110"/>
                    </a:lnTo>
                    <a:lnTo>
                      <a:pt x="104" y="110"/>
                    </a:lnTo>
                    <a:lnTo>
                      <a:pt x="92" y="110"/>
                    </a:lnTo>
                    <a:lnTo>
                      <a:pt x="112" y="99"/>
                    </a:lnTo>
                    <a:lnTo>
                      <a:pt x="134" y="86"/>
                    </a:lnTo>
                    <a:lnTo>
                      <a:pt x="158" y="74"/>
                    </a:lnTo>
                    <a:lnTo>
                      <a:pt x="182" y="60"/>
                    </a:lnTo>
                    <a:lnTo>
                      <a:pt x="203" y="48"/>
                    </a:lnTo>
                    <a:lnTo>
                      <a:pt x="221" y="39"/>
                    </a:lnTo>
                    <a:lnTo>
                      <a:pt x="234" y="31"/>
                    </a:lnTo>
                    <a:lnTo>
                      <a:pt x="2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28" name="Freeform 620"/>
              <p:cNvSpPr>
                <a:spLocks/>
              </p:cNvSpPr>
              <p:nvPr/>
            </p:nvSpPr>
            <p:spPr bwMode="auto">
              <a:xfrm>
                <a:off x="4007" y="3651"/>
                <a:ext cx="95" cy="56"/>
              </a:xfrm>
              <a:custGeom>
                <a:avLst/>
                <a:gdLst>
                  <a:gd name="T0" fmla="*/ 1 w 190"/>
                  <a:gd name="T1" fmla="*/ 0 h 113"/>
                  <a:gd name="T2" fmla="*/ 1 w 190"/>
                  <a:gd name="T3" fmla="*/ 0 h 113"/>
                  <a:gd name="T4" fmla="*/ 1 w 190"/>
                  <a:gd name="T5" fmla="*/ 0 h 113"/>
                  <a:gd name="T6" fmla="*/ 1 w 190"/>
                  <a:gd name="T7" fmla="*/ 0 h 113"/>
                  <a:gd name="T8" fmla="*/ 1 w 190"/>
                  <a:gd name="T9" fmla="*/ 0 h 113"/>
                  <a:gd name="T10" fmla="*/ 1 w 190"/>
                  <a:gd name="T11" fmla="*/ 0 h 113"/>
                  <a:gd name="T12" fmla="*/ 1 w 190"/>
                  <a:gd name="T13" fmla="*/ 0 h 113"/>
                  <a:gd name="T14" fmla="*/ 1 w 190"/>
                  <a:gd name="T15" fmla="*/ 0 h 113"/>
                  <a:gd name="T16" fmla="*/ 1 w 190"/>
                  <a:gd name="T17" fmla="*/ 0 h 113"/>
                  <a:gd name="T18" fmla="*/ 1 w 190"/>
                  <a:gd name="T19" fmla="*/ 0 h 113"/>
                  <a:gd name="T20" fmla="*/ 1 w 190"/>
                  <a:gd name="T21" fmla="*/ 0 h 113"/>
                  <a:gd name="T22" fmla="*/ 1 w 190"/>
                  <a:gd name="T23" fmla="*/ 0 h 113"/>
                  <a:gd name="T24" fmla="*/ 1 w 190"/>
                  <a:gd name="T25" fmla="*/ 0 h 113"/>
                  <a:gd name="T26" fmla="*/ 1 w 190"/>
                  <a:gd name="T27" fmla="*/ 0 h 113"/>
                  <a:gd name="T28" fmla="*/ 1 w 190"/>
                  <a:gd name="T29" fmla="*/ 0 h 113"/>
                  <a:gd name="T30" fmla="*/ 1 w 190"/>
                  <a:gd name="T31" fmla="*/ 0 h 113"/>
                  <a:gd name="T32" fmla="*/ 1 w 190"/>
                  <a:gd name="T33" fmla="*/ 0 h 113"/>
                  <a:gd name="T34" fmla="*/ 1 w 190"/>
                  <a:gd name="T35" fmla="*/ 0 h 113"/>
                  <a:gd name="T36" fmla="*/ 1 w 190"/>
                  <a:gd name="T37" fmla="*/ 0 h 113"/>
                  <a:gd name="T38" fmla="*/ 1 w 190"/>
                  <a:gd name="T39" fmla="*/ 0 h 113"/>
                  <a:gd name="T40" fmla="*/ 1 w 190"/>
                  <a:gd name="T41" fmla="*/ 0 h 113"/>
                  <a:gd name="T42" fmla="*/ 1 w 190"/>
                  <a:gd name="T43" fmla="*/ 0 h 113"/>
                  <a:gd name="T44" fmla="*/ 1 w 190"/>
                  <a:gd name="T45" fmla="*/ 0 h 113"/>
                  <a:gd name="T46" fmla="*/ 1 w 190"/>
                  <a:gd name="T47" fmla="*/ 0 h 113"/>
                  <a:gd name="T48" fmla="*/ 1 w 190"/>
                  <a:gd name="T49" fmla="*/ 0 h 113"/>
                  <a:gd name="T50" fmla="*/ 1 w 190"/>
                  <a:gd name="T51" fmla="*/ 0 h 113"/>
                  <a:gd name="T52" fmla="*/ 1 w 190"/>
                  <a:gd name="T53" fmla="*/ 0 h 113"/>
                  <a:gd name="T54" fmla="*/ 1 w 190"/>
                  <a:gd name="T55" fmla="*/ 0 h 113"/>
                  <a:gd name="T56" fmla="*/ 1 w 190"/>
                  <a:gd name="T57" fmla="*/ 0 h 113"/>
                  <a:gd name="T58" fmla="*/ 1 w 190"/>
                  <a:gd name="T59" fmla="*/ 0 h 113"/>
                  <a:gd name="T60" fmla="*/ 1 w 190"/>
                  <a:gd name="T61" fmla="*/ 0 h 113"/>
                  <a:gd name="T62" fmla="*/ 1 w 190"/>
                  <a:gd name="T63" fmla="*/ 0 h 113"/>
                  <a:gd name="T64" fmla="*/ 0 w 190"/>
                  <a:gd name="T65" fmla="*/ 0 h 113"/>
                  <a:gd name="T66" fmla="*/ 1 w 190"/>
                  <a:gd name="T67" fmla="*/ 0 h 113"/>
                  <a:gd name="T68" fmla="*/ 1 w 190"/>
                  <a:gd name="T69" fmla="*/ 0 h 113"/>
                  <a:gd name="T70" fmla="*/ 1 w 190"/>
                  <a:gd name="T71" fmla="*/ 0 h 113"/>
                  <a:gd name="T72" fmla="*/ 1 w 190"/>
                  <a:gd name="T73" fmla="*/ 0 h 11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0"/>
                  <a:gd name="T112" fmla="*/ 0 h 113"/>
                  <a:gd name="T113" fmla="*/ 190 w 190"/>
                  <a:gd name="T114" fmla="*/ 113 h 11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0" h="113">
                    <a:moveTo>
                      <a:pt x="3" y="59"/>
                    </a:moveTo>
                    <a:lnTo>
                      <a:pt x="7" y="56"/>
                    </a:lnTo>
                    <a:lnTo>
                      <a:pt x="16" y="50"/>
                    </a:lnTo>
                    <a:lnTo>
                      <a:pt x="30" y="41"/>
                    </a:lnTo>
                    <a:lnTo>
                      <a:pt x="45" y="32"/>
                    </a:lnTo>
                    <a:lnTo>
                      <a:pt x="61" y="22"/>
                    </a:lnTo>
                    <a:lnTo>
                      <a:pt x="76" y="11"/>
                    </a:lnTo>
                    <a:lnTo>
                      <a:pt x="88" y="4"/>
                    </a:lnTo>
                    <a:lnTo>
                      <a:pt x="95" y="0"/>
                    </a:lnTo>
                    <a:lnTo>
                      <a:pt x="102" y="4"/>
                    </a:lnTo>
                    <a:lnTo>
                      <a:pt x="114" y="12"/>
                    </a:lnTo>
                    <a:lnTo>
                      <a:pt x="130" y="22"/>
                    </a:lnTo>
                    <a:lnTo>
                      <a:pt x="146" y="32"/>
                    </a:lnTo>
                    <a:lnTo>
                      <a:pt x="162" y="42"/>
                    </a:lnTo>
                    <a:lnTo>
                      <a:pt x="176" y="52"/>
                    </a:lnTo>
                    <a:lnTo>
                      <a:pt x="186" y="57"/>
                    </a:lnTo>
                    <a:lnTo>
                      <a:pt x="190" y="60"/>
                    </a:lnTo>
                    <a:lnTo>
                      <a:pt x="179" y="65"/>
                    </a:lnTo>
                    <a:lnTo>
                      <a:pt x="167" y="72"/>
                    </a:lnTo>
                    <a:lnTo>
                      <a:pt x="153" y="80"/>
                    </a:lnTo>
                    <a:lnTo>
                      <a:pt x="138" y="90"/>
                    </a:lnTo>
                    <a:lnTo>
                      <a:pt x="123" y="98"/>
                    </a:lnTo>
                    <a:lnTo>
                      <a:pt x="110" y="105"/>
                    </a:lnTo>
                    <a:lnTo>
                      <a:pt x="101" y="109"/>
                    </a:lnTo>
                    <a:lnTo>
                      <a:pt x="95" y="113"/>
                    </a:lnTo>
                    <a:lnTo>
                      <a:pt x="90" y="109"/>
                    </a:lnTo>
                    <a:lnTo>
                      <a:pt x="79" y="105"/>
                    </a:lnTo>
                    <a:lnTo>
                      <a:pt x="67" y="98"/>
                    </a:lnTo>
                    <a:lnTo>
                      <a:pt x="53" y="90"/>
                    </a:lnTo>
                    <a:lnTo>
                      <a:pt x="38" y="80"/>
                    </a:lnTo>
                    <a:lnTo>
                      <a:pt x="23" y="72"/>
                    </a:lnTo>
                    <a:lnTo>
                      <a:pt x="10" y="65"/>
                    </a:lnTo>
                    <a:lnTo>
                      <a:pt x="0" y="60"/>
                    </a:lnTo>
                    <a:lnTo>
                      <a:pt x="1" y="60"/>
                    </a:lnTo>
                    <a:lnTo>
                      <a:pt x="2" y="59"/>
                    </a:lnTo>
                    <a:lnTo>
                      <a:pt x="3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29" name="Freeform 621"/>
              <p:cNvSpPr>
                <a:spLocks/>
              </p:cNvSpPr>
              <p:nvPr/>
            </p:nvSpPr>
            <p:spPr bwMode="auto">
              <a:xfrm>
                <a:off x="4085" y="3626"/>
                <a:ext cx="14" cy="13"/>
              </a:xfrm>
              <a:custGeom>
                <a:avLst/>
                <a:gdLst>
                  <a:gd name="T0" fmla="*/ 1 w 28"/>
                  <a:gd name="T1" fmla="*/ 0 h 27"/>
                  <a:gd name="T2" fmla="*/ 1 w 28"/>
                  <a:gd name="T3" fmla="*/ 0 h 27"/>
                  <a:gd name="T4" fmla="*/ 1 w 28"/>
                  <a:gd name="T5" fmla="*/ 0 h 27"/>
                  <a:gd name="T6" fmla="*/ 1 w 28"/>
                  <a:gd name="T7" fmla="*/ 0 h 27"/>
                  <a:gd name="T8" fmla="*/ 1 w 28"/>
                  <a:gd name="T9" fmla="*/ 0 h 27"/>
                  <a:gd name="T10" fmla="*/ 1 w 28"/>
                  <a:gd name="T11" fmla="*/ 0 h 27"/>
                  <a:gd name="T12" fmla="*/ 1 w 28"/>
                  <a:gd name="T13" fmla="*/ 0 h 27"/>
                  <a:gd name="T14" fmla="*/ 1 w 28"/>
                  <a:gd name="T15" fmla="*/ 0 h 27"/>
                  <a:gd name="T16" fmla="*/ 1 w 28"/>
                  <a:gd name="T17" fmla="*/ 0 h 27"/>
                  <a:gd name="T18" fmla="*/ 1 w 28"/>
                  <a:gd name="T19" fmla="*/ 0 h 27"/>
                  <a:gd name="T20" fmla="*/ 1 w 28"/>
                  <a:gd name="T21" fmla="*/ 0 h 27"/>
                  <a:gd name="T22" fmla="*/ 1 w 28"/>
                  <a:gd name="T23" fmla="*/ 0 h 27"/>
                  <a:gd name="T24" fmla="*/ 0 w 28"/>
                  <a:gd name="T25" fmla="*/ 0 h 27"/>
                  <a:gd name="T26" fmla="*/ 1 w 28"/>
                  <a:gd name="T27" fmla="*/ 0 h 27"/>
                  <a:gd name="T28" fmla="*/ 1 w 28"/>
                  <a:gd name="T29" fmla="*/ 0 h 27"/>
                  <a:gd name="T30" fmla="*/ 1 w 28"/>
                  <a:gd name="T31" fmla="*/ 0 h 27"/>
                  <a:gd name="T32" fmla="*/ 1 w 28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27"/>
                  <a:gd name="T53" fmla="*/ 28 w 28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27">
                    <a:moveTo>
                      <a:pt x="4" y="7"/>
                    </a:moveTo>
                    <a:lnTo>
                      <a:pt x="5" y="6"/>
                    </a:lnTo>
                    <a:lnTo>
                      <a:pt x="7" y="5"/>
                    </a:lnTo>
                    <a:lnTo>
                      <a:pt x="11" y="2"/>
                    </a:lnTo>
                    <a:lnTo>
                      <a:pt x="15" y="0"/>
                    </a:lnTo>
                    <a:lnTo>
                      <a:pt x="19" y="8"/>
                    </a:lnTo>
                    <a:lnTo>
                      <a:pt x="23" y="16"/>
                    </a:lnTo>
                    <a:lnTo>
                      <a:pt x="26" y="23"/>
                    </a:lnTo>
                    <a:lnTo>
                      <a:pt x="28" y="27"/>
                    </a:lnTo>
                    <a:lnTo>
                      <a:pt x="19" y="21"/>
                    </a:lnTo>
                    <a:lnTo>
                      <a:pt x="13" y="17"/>
                    </a:lnTo>
                    <a:lnTo>
                      <a:pt x="6" y="13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30" name="Freeform 622"/>
              <p:cNvSpPr>
                <a:spLocks/>
              </p:cNvSpPr>
              <p:nvPr/>
            </p:nvSpPr>
            <p:spPr bwMode="auto">
              <a:xfrm>
                <a:off x="4010" y="3626"/>
                <a:ext cx="14" cy="13"/>
              </a:xfrm>
              <a:custGeom>
                <a:avLst/>
                <a:gdLst>
                  <a:gd name="T0" fmla="*/ 1 w 26"/>
                  <a:gd name="T1" fmla="*/ 0 h 27"/>
                  <a:gd name="T2" fmla="*/ 1 w 26"/>
                  <a:gd name="T3" fmla="*/ 0 h 27"/>
                  <a:gd name="T4" fmla="*/ 1 w 26"/>
                  <a:gd name="T5" fmla="*/ 0 h 27"/>
                  <a:gd name="T6" fmla="*/ 1 w 26"/>
                  <a:gd name="T7" fmla="*/ 0 h 27"/>
                  <a:gd name="T8" fmla="*/ 1 w 26"/>
                  <a:gd name="T9" fmla="*/ 0 h 27"/>
                  <a:gd name="T10" fmla="*/ 1 w 26"/>
                  <a:gd name="T11" fmla="*/ 0 h 27"/>
                  <a:gd name="T12" fmla="*/ 1 w 26"/>
                  <a:gd name="T13" fmla="*/ 0 h 27"/>
                  <a:gd name="T14" fmla="*/ 1 w 26"/>
                  <a:gd name="T15" fmla="*/ 0 h 27"/>
                  <a:gd name="T16" fmla="*/ 0 w 26"/>
                  <a:gd name="T17" fmla="*/ 0 h 27"/>
                  <a:gd name="T18" fmla="*/ 1 w 26"/>
                  <a:gd name="T19" fmla="*/ 0 h 27"/>
                  <a:gd name="T20" fmla="*/ 1 w 26"/>
                  <a:gd name="T21" fmla="*/ 0 h 27"/>
                  <a:gd name="T22" fmla="*/ 1 w 26"/>
                  <a:gd name="T23" fmla="*/ 0 h 27"/>
                  <a:gd name="T24" fmla="*/ 1 w 26"/>
                  <a:gd name="T25" fmla="*/ 0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"/>
                  <a:gd name="T40" fmla="*/ 0 h 27"/>
                  <a:gd name="T41" fmla="*/ 26 w 26"/>
                  <a:gd name="T42" fmla="*/ 27 h 2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" h="27">
                    <a:moveTo>
                      <a:pt x="11" y="0"/>
                    </a:moveTo>
                    <a:lnTo>
                      <a:pt x="14" y="1"/>
                    </a:lnTo>
                    <a:lnTo>
                      <a:pt x="18" y="4"/>
                    </a:lnTo>
                    <a:lnTo>
                      <a:pt x="23" y="7"/>
                    </a:lnTo>
                    <a:lnTo>
                      <a:pt x="26" y="9"/>
                    </a:lnTo>
                    <a:lnTo>
                      <a:pt x="20" y="13"/>
                    </a:lnTo>
                    <a:lnTo>
                      <a:pt x="15" y="17"/>
                    </a:lnTo>
                    <a:lnTo>
                      <a:pt x="8" y="21"/>
                    </a:lnTo>
                    <a:lnTo>
                      <a:pt x="0" y="27"/>
                    </a:lnTo>
                    <a:lnTo>
                      <a:pt x="2" y="21"/>
                    </a:lnTo>
                    <a:lnTo>
                      <a:pt x="4" y="15"/>
                    </a:lnTo>
                    <a:lnTo>
                      <a:pt x="8" y="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31" name="Freeform 623"/>
              <p:cNvSpPr>
                <a:spLocks/>
              </p:cNvSpPr>
              <p:nvPr/>
            </p:nvSpPr>
            <p:spPr bwMode="auto">
              <a:xfrm>
                <a:off x="4031" y="3594"/>
                <a:ext cx="48" cy="17"/>
              </a:xfrm>
              <a:custGeom>
                <a:avLst/>
                <a:gdLst>
                  <a:gd name="T0" fmla="*/ 0 w 97"/>
                  <a:gd name="T1" fmla="*/ 0 h 33"/>
                  <a:gd name="T2" fmla="*/ 0 w 97"/>
                  <a:gd name="T3" fmla="*/ 1 h 33"/>
                  <a:gd name="T4" fmla="*/ 0 w 97"/>
                  <a:gd name="T5" fmla="*/ 1 h 33"/>
                  <a:gd name="T6" fmla="*/ 0 w 97"/>
                  <a:gd name="T7" fmla="*/ 1 h 33"/>
                  <a:gd name="T8" fmla="*/ 0 w 97"/>
                  <a:gd name="T9" fmla="*/ 1 h 33"/>
                  <a:gd name="T10" fmla="*/ 0 w 97"/>
                  <a:gd name="T11" fmla="*/ 1 h 33"/>
                  <a:gd name="T12" fmla="*/ 0 w 97"/>
                  <a:gd name="T13" fmla="*/ 1 h 33"/>
                  <a:gd name="T14" fmla="*/ 0 w 97"/>
                  <a:gd name="T15" fmla="*/ 1 h 33"/>
                  <a:gd name="T16" fmla="*/ 0 w 97"/>
                  <a:gd name="T17" fmla="*/ 1 h 33"/>
                  <a:gd name="T18" fmla="*/ 0 w 97"/>
                  <a:gd name="T19" fmla="*/ 1 h 33"/>
                  <a:gd name="T20" fmla="*/ 0 w 97"/>
                  <a:gd name="T21" fmla="*/ 1 h 33"/>
                  <a:gd name="T22" fmla="*/ 0 w 97"/>
                  <a:gd name="T23" fmla="*/ 1 h 33"/>
                  <a:gd name="T24" fmla="*/ 0 w 97"/>
                  <a:gd name="T25" fmla="*/ 1 h 33"/>
                  <a:gd name="T26" fmla="*/ 0 w 97"/>
                  <a:gd name="T27" fmla="*/ 1 h 33"/>
                  <a:gd name="T28" fmla="*/ 0 w 97"/>
                  <a:gd name="T29" fmla="*/ 1 h 33"/>
                  <a:gd name="T30" fmla="*/ 0 w 97"/>
                  <a:gd name="T31" fmla="*/ 1 h 33"/>
                  <a:gd name="T32" fmla="*/ 0 w 97"/>
                  <a:gd name="T33" fmla="*/ 1 h 33"/>
                  <a:gd name="T34" fmla="*/ 0 w 97"/>
                  <a:gd name="T35" fmla="*/ 1 h 33"/>
                  <a:gd name="T36" fmla="*/ 0 w 97"/>
                  <a:gd name="T37" fmla="*/ 1 h 33"/>
                  <a:gd name="T38" fmla="*/ 0 w 97"/>
                  <a:gd name="T39" fmla="*/ 1 h 33"/>
                  <a:gd name="T40" fmla="*/ 0 w 97"/>
                  <a:gd name="T41" fmla="*/ 1 h 33"/>
                  <a:gd name="T42" fmla="*/ 0 w 97"/>
                  <a:gd name="T43" fmla="*/ 1 h 33"/>
                  <a:gd name="T44" fmla="*/ 0 w 97"/>
                  <a:gd name="T45" fmla="*/ 1 h 33"/>
                  <a:gd name="T46" fmla="*/ 0 w 97"/>
                  <a:gd name="T47" fmla="*/ 0 h 33"/>
                  <a:gd name="T48" fmla="*/ 0 w 97"/>
                  <a:gd name="T49" fmla="*/ 0 h 33"/>
                  <a:gd name="T50" fmla="*/ 0 w 97"/>
                  <a:gd name="T51" fmla="*/ 0 h 33"/>
                  <a:gd name="T52" fmla="*/ 0 w 97"/>
                  <a:gd name="T53" fmla="*/ 0 h 33"/>
                  <a:gd name="T54" fmla="*/ 0 w 97"/>
                  <a:gd name="T55" fmla="*/ 0 h 33"/>
                  <a:gd name="T56" fmla="*/ 0 w 97"/>
                  <a:gd name="T57" fmla="*/ 0 h 33"/>
                  <a:gd name="T58" fmla="*/ 0 w 97"/>
                  <a:gd name="T59" fmla="*/ 0 h 33"/>
                  <a:gd name="T60" fmla="*/ 0 w 97"/>
                  <a:gd name="T61" fmla="*/ 0 h 33"/>
                  <a:gd name="T62" fmla="*/ 0 w 97"/>
                  <a:gd name="T63" fmla="*/ 0 h 33"/>
                  <a:gd name="T64" fmla="*/ 0 w 97"/>
                  <a:gd name="T65" fmla="*/ 0 h 3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7"/>
                  <a:gd name="T100" fmla="*/ 0 h 33"/>
                  <a:gd name="T101" fmla="*/ 97 w 97"/>
                  <a:gd name="T102" fmla="*/ 33 h 3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7" h="33">
                    <a:moveTo>
                      <a:pt x="96" y="0"/>
                    </a:moveTo>
                    <a:lnTo>
                      <a:pt x="96" y="1"/>
                    </a:lnTo>
                    <a:lnTo>
                      <a:pt x="97" y="2"/>
                    </a:lnTo>
                    <a:lnTo>
                      <a:pt x="92" y="5"/>
                    </a:lnTo>
                    <a:lnTo>
                      <a:pt x="85" y="9"/>
                    </a:lnTo>
                    <a:lnTo>
                      <a:pt x="78" y="13"/>
                    </a:lnTo>
                    <a:lnTo>
                      <a:pt x="71" y="18"/>
                    </a:lnTo>
                    <a:lnTo>
                      <a:pt x="64" y="23"/>
                    </a:lnTo>
                    <a:lnTo>
                      <a:pt x="58" y="27"/>
                    </a:lnTo>
                    <a:lnTo>
                      <a:pt x="52" y="31"/>
                    </a:lnTo>
                    <a:lnTo>
                      <a:pt x="48" y="33"/>
                    </a:lnTo>
                    <a:lnTo>
                      <a:pt x="45" y="31"/>
                    </a:lnTo>
                    <a:lnTo>
                      <a:pt x="39" y="27"/>
                    </a:lnTo>
                    <a:lnTo>
                      <a:pt x="32" y="23"/>
                    </a:lnTo>
                    <a:lnTo>
                      <a:pt x="25" y="18"/>
                    </a:lnTo>
                    <a:lnTo>
                      <a:pt x="17" y="13"/>
                    </a:lnTo>
                    <a:lnTo>
                      <a:pt x="10" y="9"/>
                    </a:lnTo>
                    <a:lnTo>
                      <a:pt x="5" y="5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8" y="0"/>
                    </a:lnTo>
                    <a:lnTo>
                      <a:pt x="18" y="0"/>
                    </a:lnTo>
                    <a:lnTo>
                      <a:pt x="32" y="0"/>
                    </a:lnTo>
                    <a:lnTo>
                      <a:pt x="48" y="0"/>
                    </a:lnTo>
                    <a:lnTo>
                      <a:pt x="63" y="0"/>
                    </a:lnTo>
                    <a:lnTo>
                      <a:pt x="77" y="0"/>
                    </a:lnTo>
                    <a:lnTo>
                      <a:pt x="89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32" name="Freeform 624"/>
              <p:cNvSpPr>
                <a:spLocks/>
              </p:cNvSpPr>
              <p:nvPr/>
            </p:nvSpPr>
            <p:spPr bwMode="auto">
              <a:xfrm>
                <a:off x="3954" y="3706"/>
                <a:ext cx="64" cy="57"/>
              </a:xfrm>
              <a:custGeom>
                <a:avLst/>
                <a:gdLst>
                  <a:gd name="T0" fmla="*/ 0 w 129"/>
                  <a:gd name="T1" fmla="*/ 0 h 115"/>
                  <a:gd name="T2" fmla="*/ 0 w 129"/>
                  <a:gd name="T3" fmla="*/ 0 h 115"/>
                  <a:gd name="T4" fmla="*/ 0 w 129"/>
                  <a:gd name="T5" fmla="*/ 0 h 115"/>
                  <a:gd name="T6" fmla="*/ 0 w 129"/>
                  <a:gd name="T7" fmla="*/ 0 h 115"/>
                  <a:gd name="T8" fmla="*/ 0 w 129"/>
                  <a:gd name="T9" fmla="*/ 0 h 115"/>
                  <a:gd name="T10" fmla="*/ 0 w 129"/>
                  <a:gd name="T11" fmla="*/ 0 h 115"/>
                  <a:gd name="T12" fmla="*/ 0 w 129"/>
                  <a:gd name="T13" fmla="*/ 0 h 115"/>
                  <a:gd name="T14" fmla="*/ 0 w 129"/>
                  <a:gd name="T15" fmla="*/ 0 h 115"/>
                  <a:gd name="T16" fmla="*/ 0 w 129"/>
                  <a:gd name="T17" fmla="*/ 0 h 115"/>
                  <a:gd name="T18" fmla="*/ 0 w 129"/>
                  <a:gd name="T19" fmla="*/ 0 h 115"/>
                  <a:gd name="T20" fmla="*/ 0 w 129"/>
                  <a:gd name="T21" fmla="*/ 0 h 115"/>
                  <a:gd name="T22" fmla="*/ 0 w 129"/>
                  <a:gd name="T23" fmla="*/ 0 h 115"/>
                  <a:gd name="T24" fmla="*/ 0 w 129"/>
                  <a:gd name="T25" fmla="*/ 0 h 115"/>
                  <a:gd name="T26" fmla="*/ 0 w 129"/>
                  <a:gd name="T27" fmla="*/ 0 h 115"/>
                  <a:gd name="T28" fmla="*/ 0 w 129"/>
                  <a:gd name="T29" fmla="*/ 0 h 115"/>
                  <a:gd name="T30" fmla="*/ 0 w 129"/>
                  <a:gd name="T31" fmla="*/ 0 h 115"/>
                  <a:gd name="T32" fmla="*/ 0 w 129"/>
                  <a:gd name="T33" fmla="*/ 0 h 115"/>
                  <a:gd name="T34" fmla="*/ 0 w 129"/>
                  <a:gd name="T35" fmla="*/ 0 h 115"/>
                  <a:gd name="T36" fmla="*/ 0 w 129"/>
                  <a:gd name="T37" fmla="*/ 0 h 115"/>
                  <a:gd name="T38" fmla="*/ 0 w 129"/>
                  <a:gd name="T39" fmla="*/ 0 h 115"/>
                  <a:gd name="T40" fmla="*/ 0 w 129"/>
                  <a:gd name="T41" fmla="*/ 0 h 115"/>
                  <a:gd name="T42" fmla="*/ 0 w 129"/>
                  <a:gd name="T43" fmla="*/ 0 h 115"/>
                  <a:gd name="T44" fmla="*/ 0 w 129"/>
                  <a:gd name="T45" fmla="*/ 0 h 115"/>
                  <a:gd name="T46" fmla="*/ 0 w 129"/>
                  <a:gd name="T47" fmla="*/ 0 h 115"/>
                  <a:gd name="T48" fmla="*/ 0 w 129"/>
                  <a:gd name="T49" fmla="*/ 0 h 115"/>
                  <a:gd name="T50" fmla="*/ 0 w 129"/>
                  <a:gd name="T51" fmla="*/ 0 h 115"/>
                  <a:gd name="T52" fmla="*/ 0 w 129"/>
                  <a:gd name="T53" fmla="*/ 0 h 115"/>
                  <a:gd name="T54" fmla="*/ 0 w 129"/>
                  <a:gd name="T55" fmla="*/ 0 h 115"/>
                  <a:gd name="T56" fmla="*/ 0 w 129"/>
                  <a:gd name="T57" fmla="*/ 0 h 11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29"/>
                  <a:gd name="T88" fmla="*/ 0 h 115"/>
                  <a:gd name="T89" fmla="*/ 129 w 129"/>
                  <a:gd name="T90" fmla="*/ 115 h 11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29" h="115">
                    <a:moveTo>
                      <a:pt x="0" y="113"/>
                    </a:moveTo>
                    <a:lnTo>
                      <a:pt x="2" y="109"/>
                    </a:lnTo>
                    <a:lnTo>
                      <a:pt x="7" y="98"/>
                    </a:lnTo>
                    <a:lnTo>
                      <a:pt x="14" y="82"/>
                    </a:lnTo>
                    <a:lnTo>
                      <a:pt x="23" y="64"/>
                    </a:lnTo>
                    <a:lnTo>
                      <a:pt x="32" y="44"/>
                    </a:lnTo>
                    <a:lnTo>
                      <a:pt x="40" y="26"/>
                    </a:lnTo>
                    <a:lnTo>
                      <a:pt x="48" y="11"/>
                    </a:lnTo>
                    <a:lnTo>
                      <a:pt x="53" y="0"/>
                    </a:lnTo>
                    <a:lnTo>
                      <a:pt x="60" y="4"/>
                    </a:lnTo>
                    <a:lnTo>
                      <a:pt x="68" y="9"/>
                    </a:lnTo>
                    <a:lnTo>
                      <a:pt x="77" y="14"/>
                    </a:lnTo>
                    <a:lnTo>
                      <a:pt x="87" y="20"/>
                    </a:lnTo>
                    <a:lnTo>
                      <a:pt x="99" y="26"/>
                    </a:lnTo>
                    <a:lnTo>
                      <a:pt x="109" y="33"/>
                    </a:lnTo>
                    <a:lnTo>
                      <a:pt x="120" y="38"/>
                    </a:lnTo>
                    <a:lnTo>
                      <a:pt x="129" y="43"/>
                    </a:lnTo>
                    <a:lnTo>
                      <a:pt x="118" y="49"/>
                    </a:lnTo>
                    <a:lnTo>
                      <a:pt x="104" y="57"/>
                    </a:lnTo>
                    <a:lnTo>
                      <a:pt x="87" y="66"/>
                    </a:lnTo>
                    <a:lnTo>
                      <a:pt x="70" y="77"/>
                    </a:lnTo>
                    <a:lnTo>
                      <a:pt x="51" y="87"/>
                    </a:lnTo>
                    <a:lnTo>
                      <a:pt x="32" y="96"/>
                    </a:lnTo>
                    <a:lnTo>
                      <a:pt x="15" y="106"/>
                    </a:lnTo>
                    <a:lnTo>
                      <a:pt x="0" y="115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33" name="Freeform 625"/>
              <p:cNvSpPr>
                <a:spLocks/>
              </p:cNvSpPr>
              <p:nvPr/>
            </p:nvSpPr>
            <p:spPr bwMode="auto">
              <a:xfrm>
                <a:off x="4046" y="3543"/>
                <a:ext cx="17" cy="17"/>
              </a:xfrm>
              <a:custGeom>
                <a:avLst/>
                <a:gdLst>
                  <a:gd name="T0" fmla="*/ 1 w 33"/>
                  <a:gd name="T1" fmla="*/ 0 h 36"/>
                  <a:gd name="T2" fmla="*/ 1 w 33"/>
                  <a:gd name="T3" fmla="*/ 0 h 36"/>
                  <a:gd name="T4" fmla="*/ 1 w 33"/>
                  <a:gd name="T5" fmla="*/ 0 h 36"/>
                  <a:gd name="T6" fmla="*/ 1 w 33"/>
                  <a:gd name="T7" fmla="*/ 0 h 36"/>
                  <a:gd name="T8" fmla="*/ 1 w 33"/>
                  <a:gd name="T9" fmla="*/ 0 h 36"/>
                  <a:gd name="T10" fmla="*/ 1 w 33"/>
                  <a:gd name="T11" fmla="*/ 0 h 36"/>
                  <a:gd name="T12" fmla="*/ 1 w 33"/>
                  <a:gd name="T13" fmla="*/ 0 h 36"/>
                  <a:gd name="T14" fmla="*/ 1 w 33"/>
                  <a:gd name="T15" fmla="*/ 0 h 36"/>
                  <a:gd name="T16" fmla="*/ 1 w 33"/>
                  <a:gd name="T17" fmla="*/ 0 h 36"/>
                  <a:gd name="T18" fmla="*/ 1 w 33"/>
                  <a:gd name="T19" fmla="*/ 0 h 36"/>
                  <a:gd name="T20" fmla="*/ 1 w 33"/>
                  <a:gd name="T21" fmla="*/ 0 h 36"/>
                  <a:gd name="T22" fmla="*/ 1 w 33"/>
                  <a:gd name="T23" fmla="*/ 0 h 36"/>
                  <a:gd name="T24" fmla="*/ 0 w 33"/>
                  <a:gd name="T25" fmla="*/ 0 h 36"/>
                  <a:gd name="T26" fmla="*/ 1 w 33"/>
                  <a:gd name="T27" fmla="*/ 0 h 36"/>
                  <a:gd name="T28" fmla="*/ 1 w 33"/>
                  <a:gd name="T29" fmla="*/ 0 h 36"/>
                  <a:gd name="T30" fmla="*/ 1 w 33"/>
                  <a:gd name="T31" fmla="*/ 0 h 36"/>
                  <a:gd name="T32" fmla="*/ 1 w 33"/>
                  <a:gd name="T33" fmla="*/ 0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6"/>
                  <a:gd name="T53" fmla="*/ 33 w 33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6">
                    <a:moveTo>
                      <a:pt x="14" y="6"/>
                    </a:moveTo>
                    <a:lnTo>
                      <a:pt x="14" y="5"/>
                    </a:lnTo>
                    <a:lnTo>
                      <a:pt x="15" y="4"/>
                    </a:lnTo>
                    <a:lnTo>
                      <a:pt x="16" y="2"/>
                    </a:lnTo>
                    <a:lnTo>
                      <a:pt x="17" y="0"/>
                    </a:lnTo>
                    <a:lnTo>
                      <a:pt x="19" y="5"/>
                    </a:lnTo>
                    <a:lnTo>
                      <a:pt x="23" y="14"/>
                    </a:lnTo>
                    <a:lnTo>
                      <a:pt x="29" y="25"/>
                    </a:lnTo>
                    <a:lnTo>
                      <a:pt x="33" y="36"/>
                    </a:lnTo>
                    <a:lnTo>
                      <a:pt x="24" y="36"/>
                    </a:lnTo>
                    <a:lnTo>
                      <a:pt x="17" y="36"/>
                    </a:lnTo>
                    <a:lnTo>
                      <a:pt x="9" y="36"/>
                    </a:lnTo>
                    <a:lnTo>
                      <a:pt x="0" y="36"/>
                    </a:lnTo>
                    <a:lnTo>
                      <a:pt x="5" y="25"/>
                    </a:lnTo>
                    <a:lnTo>
                      <a:pt x="9" y="16"/>
                    </a:lnTo>
                    <a:lnTo>
                      <a:pt x="13" y="9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34" name="Freeform 626"/>
              <p:cNvSpPr>
                <a:spLocks/>
              </p:cNvSpPr>
              <p:nvPr/>
            </p:nvSpPr>
            <p:spPr bwMode="auto">
              <a:xfrm>
                <a:off x="4091" y="3706"/>
                <a:ext cx="64" cy="57"/>
              </a:xfrm>
              <a:custGeom>
                <a:avLst/>
                <a:gdLst>
                  <a:gd name="T0" fmla="*/ 0 w 129"/>
                  <a:gd name="T1" fmla="*/ 0 h 115"/>
                  <a:gd name="T2" fmla="*/ 0 w 129"/>
                  <a:gd name="T3" fmla="*/ 0 h 115"/>
                  <a:gd name="T4" fmla="*/ 0 w 129"/>
                  <a:gd name="T5" fmla="*/ 0 h 115"/>
                  <a:gd name="T6" fmla="*/ 0 w 129"/>
                  <a:gd name="T7" fmla="*/ 0 h 115"/>
                  <a:gd name="T8" fmla="*/ 0 w 129"/>
                  <a:gd name="T9" fmla="*/ 0 h 115"/>
                  <a:gd name="T10" fmla="*/ 0 w 129"/>
                  <a:gd name="T11" fmla="*/ 0 h 115"/>
                  <a:gd name="T12" fmla="*/ 0 w 129"/>
                  <a:gd name="T13" fmla="*/ 0 h 115"/>
                  <a:gd name="T14" fmla="*/ 0 w 129"/>
                  <a:gd name="T15" fmla="*/ 0 h 115"/>
                  <a:gd name="T16" fmla="*/ 0 w 129"/>
                  <a:gd name="T17" fmla="*/ 0 h 115"/>
                  <a:gd name="T18" fmla="*/ 0 w 129"/>
                  <a:gd name="T19" fmla="*/ 0 h 115"/>
                  <a:gd name="T20" fmla="*/ 0 w 129"/>
                  <a:gd name="T21" fmla="*/ 0 h 115"/>
                  <a:gd name="T22" fmla="*/ 0 w 129"/>
                  <a:gd name="T23" fmla="*/ 0 h 115"/>
                  <a:gd name="T24" fmla="*/ 0 w 129"/>
                  <a:gd name="T25" fmla="*/ 0 h 115"/>
                  <a:gd name="T26" fmla="*/ 0 w 129"/>
                  <a:gd name="T27" fmla="*/ 0 h 115"/>
                  <a:gd name="T28" fmla="*/ 0 w 129"/>
                  <a:gd name="T29" fmla="*/ 0 h 115"/>
                  <a:gd name="T30" fmla="*/ 0 w 129"/>
                  <a:gd name="T31" fmla="*/ 0 h 115"/>
                  <a:gd name="T32" fmla="*/ 0 w 129"/>
                  <a:gd name="T33" fmla="*/ 0 h 115"/>
                  <a:gd name="T34" fmla="*/ 0 w 129"/>
                  <a:gd name="T35" fmla="*/ 0 h 115"/>
                  <a:gd name="T36" fmla="*/ 0 w 129"/>
                  <a:gd name="T37" fmla="*/ 0 h 115"/>
                  <a:gd name="T38" fmla="*/ 0 w 129"/>
                  <a:gd name="T39" fmla="*/ 0 h 115"/>
                  <a:gd name="T40" fmla="*/ 0 w 129"/>
                  <a:gd name="T41" fmla="*/ 0 h 115"/>
                  <a:gd name="T42" fmla="*/ 0 w 129"/>
                  <a:gd name="T43" fmla="*/ 0 h 115"/>
                  <a:gd name="T44" fmla="*/ 0 w 129"/>
                  <a:gd name="T45" fmla="*/ 0 h 115"/>
                  <a:gd name="T46" fmla="*/ 0 w 129"/>
                  <a:gd name="T47" fmla="*/ 0 h 115"/>
                  <a:gd name="T48" fmla="*/ 0 w 129"/>
                  <a:gd name="T49" fmla="*/ 0 h 1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9"/>
                  <a:gd name="T76" fmla="*/ 0 h 115"/>
                  <a:gd name="T77" fmla="*/ 129 w 129"/>
                  <a:gd name="T78" fmla="*/ 115 h 11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9" h="115">
                    <a:moveTo>
                      <a:pt x="76" y="0"/>
                    </a:moveTo>
                    <a:lnTo>
                      <a:pt x="80" y="11"/>
                    </a:lnTo>
                    <a:lnTo>
                      <a:pt x="89" y="27"/>
                    </a:lnTo>
                    <a:lnTo>
                      <a:pt x="97" y="45"/>
                    </a:lnTo>
                    <a:lnTo>
                      <a:pt x="106" y="65"/>
                    </a:lnTo>
                    <a:lnTo>
                      <a:pt x="115" y="83"/>
                    </a:lnTo>
                    <a:lnTo>
                      <a:pt x="122" y="100"/>
                    </a:lnTo>
                    <a:lnTo>
                      <a:pt x="126" y="110"/>
                    </a:lnTo>
                    <a:lnTo>
                      <a:pt x="129" y="115"/>
                    </a:lnTo>
                    <a:lnTo>
                      <a:pt x="114" y="106"/>
                    </a:lnTo>
                    <a:lnTo>
                      <a:pt x="97" y="96"/>
                    </a:lnTo>
                    <a:lnTo>
                      <a:pt x="78" y="87"/>
                    </a:lnTo>
                    <a:lnTo>
                      <a:pt x="60" y="77"/>
                    </a:lnTo>
                    <a:lnTo>
                      <a:pt x="41" y="66"/>
                    </a:lnTo>
                    <a:lnTo>
                      <a:pt x="25" y="57"/>
                    </a:lnTo>
                    <a:lnTo>
                      <a:pt x="10" y="49"/>
                    </a:lnTo>
                    <a:lnTo>
                      <a:pt x="0" y="43"/>
                    </a:lnTo>
                    <a:lnTo>
                      <a:pt x="9" y="38"/>
                    </a:lnTo>
                    <a:lnTo>
                      <a:pt x="19" y="33"/>
                    </a:lnTo>
                    <a:lnTo>
                      <a:pt x="30" y="26"/>
                    </a:lnTo>
                    <a:lnTo>
                      <a:pt x="40" y="20"/>
                    </a:lnTo>
                    <a:lnTo>
                      <a:pt x="51" y="14"/>
                    </a:lnTo>
                    <a:lnTo>
                      <a:pt x="61" y="9"/>
                    </a:lnTo>
                    <a:lnTo>
                      <a:pt x="69" y="4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35" name="Freeform 627"/>
              <p:cNvSpPr>
                <a:spLocks/>
              </p:cNvSpPr>
              <p:nvPr/>
            </p:nvSpPr>
            <p:spPr bwMode="auto">
              <a:xfrm>
                <a:off x="3980" y="3748"/>
                <a:ext cx="149" cy="41"/>
              </a:xfrm>
              <a:custGeom>
                <a:avLst/>
                <a:gdLst>
                  <a:gd name="T0" fmla="*/ 1 w 298"/>
                  <a:gd name="T1" fmla="*/ 0 h 83"/>
                  <a:gd name="T2" fmla="*/ 1 w 298"/>
                  <a:gd name="T3" fmla="*/ 0 h 83"/>
                  <a:gd name="T4" fmla="*/ 1 w 298"/>
                  <a:gd name="T5" fmla="*/ 0 h 83"/>
                  <a:gd name="T6" fmla="*/ 1 w 298"/>
                  <a:gd name="T7" fmla="*/ 0 h 83"/>
                  <a:gd name="T8" fmla="*/ 1 w 298"/>
                  <a:gd name="T9" fmla="*/ 0 h 83"/>
                  <a:gd name="T10" fmla="*/ 1 w 298"/>
                  <a:gd name="T11" fmla="*/ 0 h 83"/>
                  <a:gd name="T12" fmla="*/ 1 w 298"/>
                  <a:gd name="T13" fmla="*/ 0 h 83"/>
                  <a:gd name="T14" fmla="*/ 1 w 298"/>
                  <a:gd name="T15" fmla="*/ 0 h 83"/>
                  <a:gd name="T16" fmla="*/ 1 w 298"/>
                  <a:gd name="T17" fmla="*/ 0 h 83"/>
                  <a:gd name="T18" fmla="*/ 1 w 298"/>
                  <a:gd name="T19" fmla="*/ 0 h 83"/>
                  <a:gd name="T20" fmla="*/ 1 w 298"/>
                  <a:gd name="T21" fmla="*/ 0 h 83"/>
                  <a:gd name="T22" fmla="*/ 1 w 298"/>
                  <a:gd name="T23" fmla="*/ 0 h 83"/>
                  <a:gd name="T24" fmla="*/ 1 w 298"/>
                  <a:gd name="T25" fmla="*/ 0 h 83"/>
                  <a:gd name="T26" fmla="*/ 1 w 298"/>
                  <a:gd name="T27" fmla="*/ 0 h 83"/>
                  <a:gd name="T28" fmla="*/ 1 w 298"/>
                  <a:gd name="T29" fmla="*/ 0 h 83"/>
                  <a:gd name="T30" fmla="*/ 1 w 298"/>
                  <a:gd name="T31" fmla="*/ 0 h 83"/>
                  <a:gd name="T32" fmla="*/ 1 w 298"/>
                  <a:gd name="T33" fmla="*/ 0 h 83"/>
                  <a:gd name="T34" fmla="*/ 1 w 298"/>
                  <a:gd name="T35" fmla="*/ 0 h 83"/>
                  <a:gd name="T36" fmla="*/ 1 w 298"/>
                  <a:gd name="T37" fmla="*/ 0 h 83"/>
                  <a:gd name="T38" fmla="*/ 1 w 298"/>
                  <a:gd name="T39" fmla="*/ 0 h 83"/>
                  <a:gd name="T40" fmla="*/ 1 w 298"/>
                  <a:gd name="T41" fmla="*/ 0 h 83"/>
                  <a:gd name="T42" fmla="*/ 1 w 298"/>
                  <a:gd name="T43" fmla="*/ 0 h 83"/>
                  <a:gd name="T44" fmla="*/ 1 w 298"/>
                  <a:gd name="T45" fmla="*/ 0 h 83"/>
                  <a:gd name="T46" fmla="*/ 1 w 298"/>
                  <a:gd name="T47" fmla="*/ 0 h 83"/>
                  <a:gd name="T48" fmla="*/ 0 w 298"/>
                  <a:gd name="T49" fmla="*/ 0 h 83"/>
                  <a:gd name="T50" fmla="*/ 1 w 298"/>
                  <a:gd name="T51" fmla="*/ 0 h 83"/>
                  <a:gd name="T52" fmla="*/ 1 w 298"/>
                  <a:gd name="T53" fmla="*/ 0 h 83"/>
                  <a:gd name="T54" fmla="*/ 1 w 298"/>
                  <a:gd name="T55" fmla="*/ 0 h 83"/>
                  <a:gd name="T56" fmla="*/ 1 w 298"/>
                  <a:gd name="T57" fmla="*/ 0 h 83"/>
                  <a:gd name="T58" fmla="*/ 1 w 298"/>
                  <a:gd name="T59" fmla="*/ 0 h 83"/>
                  <a:gd name="T60" fmla="*/ 1 w 298"/>
                  <a:gd name="T61" fmla="*/ 0 h 83"/>
                  <a:gd name="T62" fmla="*/ 1 w 298"/>
                  <a:gd name="T63" fmla="*/ 0 h 83"/>
                  <a:gd name="T64" fmla="*/ 1 w 298"/>
                  <a:gd name="T65" fmla="*/ 0 h 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8"/>
                  <a:gd name="T100" fmla="*/ 0 h 83"/>
                  <a:gd name="T101" fmla="*/ 298 w 298"/>
                  <a:gd name="T102" fmla="*/ 83 h 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8" h="83">
                    <a:moveTo>
                      <a:pt x="149" y="0"/>
                    </a:moveTo>
                    <a:lnTo>
                      <a:pt x="156" y="4"/>
                    </a:lnTo>
                    <a:lnTo>
                      <a:pt x="169" y="12"/>
                    </a:lnTo>
                    <a:lnTo>
                      <a:pt x="187" y="21"/>
                    </a:lnTo>
                    <a:lnTo>
                      <a:pt x="208" y="33"/>
                    </a:lnTo>
                    <a:lnTo>
                      <a:pt x="232" y="47"/>
                    </a:lnTo>
                    <a:lnTo>
                      <a:pt x="255" y="59"/>
                    </a:lnTo>
                    <a:lnTo>
                      <a:pt x="278" y="72"/>
                    </a:lnTo>
                    <a:lnTo>
                      <a:pt x="298" y="83"/>
                    </a:lnTo>
                    <a:lnTo>
                      <a:pt x="285" y="83"/>
                    </a:lnTo>
                    <a:lnTo>
                      <a:pt x="270" y="83"/>
                    </a:lnTo>
                    <a:lnTo>
                      <a:pt x="253" y="83"/>
                    </a:lnTo>
                    <a:lnTo>
                      <a:pt x="233" y="83"/>
                    </a:lnTo>
                    <a:lnTo>
                      <a:pt x="214" y="83"/>
                    </a:lnTo>
                    <a:lnTo>
                      <a:pt x="193" y="83"/>
                    </a:lnTo>
                    <a:lnTo>
                      <a:pt x="171" y="83"/>
                    </a:lnTo>
                    <a:lnTo>
                      <a:pt x="149" y="83"/>
                    </a:lnTo>
                    <a:lnTo>
                      <a:pt x="126" y="83"/>
                    </a:lnTo>
                    <a:lnTo>
                      <a:pt x="104" y="83"/>
                    </a:lnTo>
                    <a:lnTo>
                      <a:pt x="84" y="83"/>
                    </a:lnTo>
                    <a:lnTo>
                      <a:pt x="64" y="83"/>
                    </a:lnTo>
                    <a:lnTo>
                      <a:pt x="45" y="83"/>
                    </a:lnTo>
                    <a:lnTo>
                      <a:pt x="27" y="83"/>
                    </a:lnTo>
                    <a:lnTo>
                      <a:pt x="12" y="83"/>
                    </a:lnTo>
                    <a:lnTo>
                      <a:pt x="0" y="83"/>
                    </a:lnTo>
                    <a:lnTo>
                      <a:pt x="20" y="72"/>
                    </a:lnTo>
                    <a:lnTo>
                      <a:pt x="42" y="59"/>
                    </a:lnTo>
                    <a:lnTo>
                      <a:pt x="66" y="47"/>
                    </a:lnTo>
                    <a:lnTo>
                      <a:pt x="90" y="33"/>
                    </a:lnTo>
                    <a:lnTo>
                      <a:pt x="111" y="21"/>
                    </a:lnTo>
                    <a:lnTo>
                      <a:pt x="129" y="12"/>
                    </a:lnTo>
                    <a:lnTo>
                      <a:pt x="142" y="4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36" name="Freeform 628"/>
              <p:cNvSpPr>
                <a:spLocks/>
              </p:cNvSpPr>
              <p:nvPr/>
            </p:nvSpPr>
            <p:spPr bwMode="auto">
              <a:xfrm>
                <a:off x="4038" y="3432"/>
                <a:ext cx="32" cy="33"/>
              </a:xfrm>
              <a:custGeom>
                <a:avLst/>
                <a:gdLst>
                  <a:gd name="T0" fmla="*/ 0 w 64"/>
                  <a:gd name="T1" fmla="*/ 1 h 64"/>
                  <a:gd name="T2" fmla="*/ 1 w 64"/>
                  <a:gd name="T3" fmla="*/ 1 h 64"/>
                  <a:gd name="T4" fmla="*/ 1 w 64"/>
                  <a:gd name="T5" fmla="*/ 1 h 64"/>
                  <a:gd name="T6" fmla="*/ 1 w 64"/>
                  <a:gd name="T7" fmla="*/ 1 h 64"/>
                  <a:gd name="T8" fmla="*/ 1 w 64"/>
                  <a:gd name="T9" fmla="*/ 0 h 64"/>
                  <a:gd name="T10" fmla="*/ 1 w 64"/>
                  <a:gd name="T11" fmla="*/ 1 h 64"/>
                  <a:gd name="T12" fmla="*/ 1 w 64"/>
                  <a:gd name="T13" fmla="*/ 1 h 64"/>
                  <a:gd name="T14" fmla="*/ 1 w 64"/>
                  <a:gd name="T15" fmla="*/ 1 h 64"/>
                  <a:gd name="T16" fmla="*/ 1 w 64"/>
                  <a:gd name="T17" fmla="*/ 1 h 64"/>
                  <a:gd name="T18" fmla="*/ 1 w 64"/>
                  <a:gd name="T19" fmla="*/ 1 h 64"/>
                  <a:gd name="T20" fmla="*/ 1 w 64"/>
                  <a:gd name="T21" fmla="*/ 1 h 64"/>
                  <a:gd name="T22" fmla="*/ 1 w 64"/>
                  <a:gd name="T23" fmla="*/ 1 h 64"/>
                  <a:gd name="T24" fmla="*/ 1 w 64"/>
                  <a:gd name="T25" fmla="*/ 1 h 64"/>
                  <a:gd name="T26" fmla="*/ 1 w 64"/>
                  <a:gd name="T27" fmla="*/ 1 h 64"/>
                  <a:gd name="T28" fmla="*/ 1 w 64"/>
                  <a:gd name="T29" fmla="*/ 1 h 64"/>
                  <a:gd name="T30" fmla="*/ 1 w 64"/>
                  <a:gd name="T31" fmla="*/ 1 h 64"/>
                  <a:gd name="T32" fmla="*/ 0 w 64"/>
                  <a:gd name="T33" fmla="*/ 1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64"/>
                  <a:gd name="T53" fmla="*/ 64 w 64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64">
                    <a:moveTo>
                      <a:pt x="0" y="32"/>
                    </a:moveTo>
                    <a:lnTo>
                      <a:pt x="2" y="20"/>
                    </a:lnTo>
                    <a:lnTo>
                      <a:pt x="9" y="9"/>
                    </a:lnTo>
                    <a:lnTo>
                      <a:pt x="20" y="2"/>
                    </a:lnTo>
                    <a:lnTo>
                      <a:pt x="32" y="0"/>
                    </a:lnTo>
                    <a:lnTo>
                      <a:pt x="45" y="2"/>
                    </a:lnTo>
                    <a:lnTo>
                      <a:pt x="55" y="9"/>
                    </a:lnTo>
                    <a:lnTo>
                      <a:pt x="62" y="20"/>
                    </a:lnTo>
                    <a:lnTo>
                      <a:pt x="64" y="32"/>
                    </a:lnTo>
                    <a:lnTo>
                      <a:pt x="62" y="45"/>
                    </a:lnTo>
                    <a:lnTo>
                      <a:pt x="55" y="55"/>
                    </a:lnTo>
                    <a:lnTo>
                      <a:pt x="45" y="62"/>
                    </a:lnTo>
                    <a:lnTo>
                      <a:pt x="32" y="64"/>
                    </a:lnTo>
                    <a:lnTo>
                      <a:pt x="20" y="62"/>
                    </a:lnTo>
                    <a:lnTo>
                      <a:pt x="9" y="55"/>
                    </a:lnTo>
                    <a:lnTo>
                      <a:pt x="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37" name="Freeform 629"/>
              <p:cNvSpPr>
                <a:spLocks noEditPoints="1"/>
              </p:cNvSpPr>
              <p:nvPr/>
            </p:nvSpPr>
            <p:spPr bwMode="auto">
              <a:xfrm>
                <a:off x="3878" y="3417"/>
                <a:ext cx="353" cy="414"/>
              </a:xfrm>
              <a:custGeom>
                <a:avLst/>
                <a:gdLst>
                  <a:gd name="T0" fmla="*/ 1 w 706"/>
                  <a:gd name="T1" fmla="*/ 0 h 829"/>
                  <a:gd name="T2" fmla="*/ 1 w 706"/>
                  <a:gd name="T3" fmla="*/ 0 h 829"/>
                  <a:gd name="T4" fmla="*/ 1 w 706"/>
                  <a:gd name="T5" fmla="*/ 0 h 829"/>
                  <a:gd name="T6" fmla="*/ 1 w 706"/>
                  <a:gd name="T7" fmla="*/ 0 h 829"/>
                  <a:gd name="T8" fmla="*/ 1 w 706"/>
                  <a:gd name="T9" fmla="*/ 0 h 829"/>
                  <a:gd name="T10" fmla="*/ 1 w 706"/>
                  <a:gd name="T11" fmla="*/ 0 h 829"/>
                  <a:gd name="T12" fmla="*/ 1 w 706"/>
                  <a:gd name="T13" fmla="*/ 0 h 829"/>
                  <a:gd name="T14" fmla="*/ 1 w 706"/>
                  <a:gd name="T15" fmla="*/ 0 h 829"/>
                  <a:gd name="T16" fmla="*/ 1 w 706"/>
                  <a:gd name="T17" fmla="*/ 0 h 829"/>
                  <a:gd name="T18" fmla="*/ 1 w 706"/>
                  <a:gd name="T19" fmla="*/ 0 h 829"/>
                  <a:gd name="T20" fmla="*/ 1 w 706"/>
                  <a:gd name="T21" fmla="*/ 0 h 829"/>
                  <a:gd name="T22" fmla="*/ 1 w 706"/>
                  <a:gd name="T23" fmla="*/ 0 h 829"/>
                  <a:gd name="T24" fmla="*/ 1 w 706"/>
                  <a:gd name="T25" fmla="*/ 0 h 829"/>
                  <a:gd name="T26" fmla="*/ 1 w 706"/>
                  <a:gd name="T27" fmla="*/ 0 h 829"/>
                  <a:gd name="T28" fmla="*/ 1 w 706"/>
                  <a:gd name="T29" fmla="*/ 0 h 829"/>
                  <a:gd name="T30" fmla="*/ 1 w 706"/>
                  <a:gd name="T31" fmla="*/ 0 h 829"/>
                  <a:gd name="T32" fmla="*/ 1 w 706"/>
                  <a:gd name="T33" fmla="*/ 0 h 829"/>
                  <a:gd name="T34" fmla="*/ 1 w 706"/>
                  <a:gd name="T35" fmla="*/ 0 h 829"/>
                  <a:gd name="T36" fmla="*/ 1 w 706"/>
                  <a:gd name="T37" fmla="*/ 0 h 829"/>
                  <a:gd name="T38" fmla="*/ 1 w 706"/>
                  <a:gd name="T39" fmla="*/ 0 h 829"/>
                  <a:gd name="T40" fmla="*/ 1 w 706"/>
                  <a:gd name="T41" fmla="*/ 0 h 829"/>
                  <a:gd name="T42" fmla="*/ 1 w 706"/>
                  <a:gd name="T43" fmla="*/ 0 h 829"/>
                  <a:gd name="T44" fmla="*/ 1 w 706"/>
                  <a:gd name="T45" fmla="*/ 0 h 829"/>
                  <a:gd name="T46" fmla="*/ 1 w 706"/>
                  <a:gd name="T47" fmla="*/ 0 h 829"/>
                  <a:gd name="T48" fmla="*/ 1 w 706"/>
                  <a:gd name="T49" fmla="*/ 0 h 829"/>
                  <a:gd name="T50" fmla="*/ 1 w 706"/>
                  <a:gd name="T51" fmla="*/ 0 h 829"/>
                  <a:gd name="T52" fmla="*/ 1 w 706"/>
                  <a:gd name="T53" fmla="*/ 0 h 829"/>
                  <a:gd name="T54" fmla="*/ 1 w 706"/>
                  <a:gd name="T55" fmla="*/ 0 h 829"/>
                  <a:gd name="T56" fmla="*/ 1 w 706"/>
                  <a:gd name="T57" fmla="*/ 0 h 829"/>
                  <a:gd name="T58" fmla="*/ 1 w 706"/>
                  <a:gd name="T59" fmla="*/ 0 h 829"/>
                  <a:gd name="T60" fmla="*/ 1 w 706"/>
                  <a:gd name="T61" fmla="*/ 0 h 829"/>
                  <a:gd name="T62" fmla="*/ 1 w 706"/>
                  <a:gd name="T63" fmla="*/ 0 h 829"/>
                  <a:gd name="T64" fmla="*/ 1 w 706"/>
                  <a:gd name="T65" fmla="*/ 0 h 829"/>
                  <a:gd name="T66" fmla="*/ 1 w 706"/>
                  <a:gd name="T67" fmla="*/ 0 h 829"/>
                  <a:gd name="T68" fmla="*/ 1 w 706"/>
                  <a:gd name="T69" fmla="*/ 0 h 829"/>
                  <a:gd name="T70" fmla="*/ 1 w 706"/>
                  <a:gd name="T71" fmla="*/ 0 h 829"/>
                  <a:gd name="T72" fmla="*/ 1 w 706"/>
                  <a:gd name="T73" fmla="*/ 0 h 829"/>
                  <a:gd name="T74" fmla="*/ 1 w 706"/>
                  <a:gd name="T75" fmla="*/ 0 h 829"/>
                  <a:gd name="T76" fmla="*/ 1 w 706"/>
                  <a:gd name="T77" fmla="*/ 0 h 829"/>
                  <a:gd name="T78" fmla="*/ 1 w 706"/>
                  <a:gd name="T79" fmla="*/ 0 h 829"/>
                  <a:gd name="T80" fmla="*/ 1 w 706"/>
                  <a:gd name="T81" fmla="*/ 0 h 829"/>
                  <a:gd name="T82" fmla="*/ 1 w 706"/>
                  <a:gd name="T83" fmla="*/ 0 h 829"/>
                  <a:gd name="T84" fmla="*/ 1 w 706"/>
                  <a:gd name="T85" fmla="*/ 0 h 829"/>
                  <a:gd name="T86" fmla="*/ 1 w 706"/>
                  <a:gd name="T87" fmla="*/ 0 h 829"/>
                  <a:gd name="T88" fmla="*/ 1 w 706"/>
                  <a:gd name="T89" fmla="*/ 0 h 829"/>
                  <a:gd name="T90" fmla="*/ 1 w 706"/>
                  <a:gd name="T91" fmla="*/ 0 h 829"/>
                  <a:gd name="T92" fmla="*/ 1 w 706"/>
                  <a:gd name="T93" fmla="*/ 0 h 829"/>
                  <a:gd name="T94" fmla="*/ 1 w 706"/>
                  <a:gd name="T95" fmla="*/ 0 h 829"/>
                  <a:gd name="T96" fmla="*/ 1 w 706"/>
                  <a:gd name="T97" fmla="*/ 0 h 829"/>
                  <a:gd name="T98" fmla="*/ 1 w 706"/>
                  <a:gd name="T99" fmla="*/ 0 h 829"/>
                  <a:gd name="T100" fmla="*/ 1 w 706"/>
                  <a:gd name="T101" fmla="*/ 0 h 829"/>
                  <a:gd name="T102" fmla="*/ 1 w 706"/>
                  <a:gd name="T103" fmla="*/ 0 h 829"/>
                  <a:gd name="T104" fmla="*/ 1 w 706"/>
                  <a:gd name="T105" fmla="*/ 0 h 82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06"/>
                  <a:gd name="T160" fmla="*/ 0 h 829"/>
                  <a:gd name="T161" fmla="*/ 706 w 706"/>
                  <a:gd name="T162" fmla="*/ 829 h 82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06" h="829">
                    <a:moveTo>
                      <a:pt x="706" y="829"/>
                    </a:moveTo>
                    <a:lnTo>
                      <a:pt x="380" y="121"/>
                    </a:lnTo>
                    <a:lnTo>
                      <a:pt x="388" y="116"/>
                    </a:lnTo>
                    <a:lnTo>
                      <a:pt x="395" y="110"/>
                    </a:lnTo>
                    <a:lnTo>
                      <a:pt x="401" y="105"/>
                    </a:lnTo>
                    <a:lnTo>
                      <a:pt x="406" y="98"/>
                    </a:lnTo>
                    <a:lnTo>
                      <a:pt x="410" y="90"/>
                    </a:lnTo>
                    <a:lnTo>
                      <a:pt x="413" y="82"/>
                    </a:lnTo>
                    <a:lnTo>
                      <a:pt x="414" y="72"/>
                    </a:lnTo>
                    <a:lnTo>
                      <a:pt x="416" y="63"/>
                    </a:lnTo>
                    <a:lnTo>
                      <a:pt x="414" y="51"/>
                    </a:lnTo>
                    <a:lnTo>
                      <a:pt x="411" y="39"/>
                    </a:lnTo>
                    <a:lnTo>
                      <a:pt x="405" y="27"/>
                    </a:lnTo>
                    <a:lnTo>
                      <a:pt x="397" y="18"/>
                    </a:lnTo>
                    <a:lnTo>
                      <a:pt x="388" y="10"/>
                    </a:lnTo>
                    <a:lnTo>
                      <a:pt x="376" y="4"/>
                    </a:lnTo>
                    <a:lnTo>
                      <a:pt x="365" y="1"/>
                    </a:lnTo>
                    <a:lnTo>
                      <a:pt x="352" y="0"/>
                    </a:lnTo>
                    <a:lnTo>
                      <a:pt x="340" y="1"/>
                    </a:lnTo>
                    <a:lnTo>
                      <a:pt x="327" y="4"/>
                    </a:lnTo>
                    <a:lnTo>
                      <a:pt x="317" y="10"/>
                    </a:lnTo>
                    <a:lnTo>
                      <a:pt x="306" y="18"/>
                    </a:lnTo>
                    <a:lnTo>
                      <a:pt x="299" y="27"/>
                    </a:lnTo>
                    <a:lnTo>
                      <a:pt x="292" y="39"/>
                    </a:lnTo>
                    <a:lnTo>
                      <a:pt x="289" y="51"/>
                    </a:lnTo>
                    <a:lnTo>
                      <a:pt x="288" y="63"/>
                    </a:lnTo>
                    <a:lnTo>
                      <a:pt x="289" y="72"/>
                    </a:lnTo>
                    <a:lnTo>
                      <a:pt x="290" y="82"/>
                    </a:lnTo>
                    <a:lnTo>
                      <a:pt x="294" y="91"/>
                    </a:lnTo>
                    <a:lnTo>
                      <a:pt x="298" y="99"/>
                    </a:lnTo>
                    <a:lnTo>
                      <a:pt x="304" y="106"/>
                    </a:lnTo>
                    <a:lnTo>
                      <a:pt x="311" y="112"/>
                    </a:lnTo>
                    <a:lnTo>
                      <a:pt x="318" y="117"/>
                    </a:lnTo>
                    <a:lnTo>
                      <a:pt x="326" y="122"/>
                    </a:lnTo>
                    <a:lnTo>
                      <a:pt x="0" y="829"/>
                    </a:lnTo>
                    <a:lnTo>
                      <a:pt x="706" y="829"/>
                    </a:lnTo>
                    <a:close/>
                    <a:moveTo>
                      <a:pt x="49" y="796"/>
                    </a:moveTo>
                    <a:lnTo>
                      <a:pt x="56" y="782"/>
                    </a:lnTo>
                    <a:lnTo>
                      <a:pt x="68" y="756"/>
                    </a:lnTo>
                    <a:lnTo>
                      <a:pt x="84" y="721"/>
                    </a:lnTo>
                    <a:lnTo>
                      <a:pt x="104" y="678"/>
                    </a:lnTo>
                    <a:lnTo>
                      <a:pt x="127" y="628"/>
                    </a:lnTo>
                    <a:lnTo>
                      <a:pt x="152" y="575"/>
                    </a:lnTo>
                    <a:lnTo>
                      <a:pt x="178" y="517"/>
                    </a:lnTo>
                    <a:lnTo>
                      <a:pt x="205" y="460"/>
                    </a:lnTo>
                    <a:lnTo>
                      <a:pt x="231" y="402"/>
                    </a:lnTo>
                    <a:lnTo>
                      <a:pt x="257" y="346"/>
                    </a:lnTo>
                    <a:lnTo>
                      <a:pt x="281" y="295"/>
                    </a:lnTo>
                    <a:lnTo>
                      <a:pt x="302" y="249"/>
                    </a:lnTo>
                    <a:lnTo>
                      <a:pt x="320" y="210"/>
                    </a:lnTo>
                    <a:lnTo>
                      <a:pt x="334" y="180"/>
                    </a:lnTo>
                    <a:lnTo>
                      <a:pt x="342" y="161"/>
                    </a:lnTo>
                    <a:lnTo>
                      <a:pt x="345" y="154"/>
                    </a:lnTo>
                    <a:lnTo>
                      <a:pt x="346" y="153"/>
                    </a:lnTo>
                    <a:lnTo>
                      <a:pt x="348" y="150"/>
                    </a:lnTo>
                    <a:lnTo>
                      <a:pt x="351" y="145"/>
                    </a:lnTo>
                    <a:lnTo>
                      <a:pt x="353" y="139"/>
                    </a:lnTo>
                    <a:lnTo>
                      <a:pt x="360" y="155"/>
                    </a:lnTo>
                    <a:lnTo>
                      <a:pt x="373" y="182"/>
                    </a:lnTo>
                    <a:lnTo>
                      <a:pt x="389" y="216"/>
                    </a:lnTo>
                    <a:lnTo>
                      <a:pt x="409" y="259"/>
                    </a:lnTo>
                    <a:lnTo>
                      <a:pt x="432" y="308"/>
                    </a:lnTo>
                    <a:lnTo>
                      <a:pt x="456" y="361"/>
                    </a:lnTo>
                    <a:lnTo>
                      <a:pt x="481" y="416"/>
                    </a:lnTo>
                    <a:lnTo>
                      <a:pt x="508" y="474"/>
                    </a:lnTo>
                    <a:lnTo>
                      <a:pt x="533" y="530"/>
                    </a:lnTo>
                    <a:lnTo>
                      <a:pt x="559" y="585"/>
                    </a:lnTo>
                    <a:lnTo>
                      <a:pt x="582" y="637"/>
                    </a:lnTo>
                    <a:lnTo>
                      <a:pt x="604" y="684"/>
                    </a:lnTo>
                    <a:lnTo>
                      <a:pt x="624" y="726"/>
                    </a:lnTo>
                    <a:lnTo>
                      <a:pt x="639" y="758"/>
                    </a:lnTo>
                    <a:lnTo>
                      <a:pt x="650" y="782"/>
                    </a:lnTo>
                    <a:lnTo>
                      <a:pt x="656" y="796"/>
                    </a:lnTo>
                    <a:lnTo>
                      <a:pt x="642" y="796"/>
                    </a:lnTo>
                    <a:lnTo>
                      <a:pt x="619" y="796"/>
                    </a:lnTo>
                    <a:lnTo>
                      <a:pt x="587" y="796"/>
                    </a:lnTo>
                    <a:lnTo>
                      <a:pt x="549" y="796"/>
                    </a:lnTo>
                    <a:lnTo>
                      <a:pt x="504" y="796"/>
                    </a:lnTo>
                    <a:lnTo>
                      <a:pt x="456" y="796"/>
                    </a:lnTo>
                    <a:lnTo>
                      <a:pt x="405" y="796"/>
                    </a:lnTo>
                    <a:lnTo>
                      <a:pt x="353" y="796"/>
                    </a:lnTo>
                    <a:lnTo>
                      <a:pt x="300" y="796"/>
                    </a:lnTo>
                    <a:lnTo>
                      <a:pt x="250" y="796"/>
                    </a:lnTo>
                    <a:lnTo>
                      <a:pt x="201" y="796"/>
                    </a:lnTo>
                    <a:lnTo>
                      <a:pt x="157" y="796"/>
                    </a:lnTo>
                    <a:lnTo>
                      <a:pt x="119" y="796"/>
                    </a:lnTo>
                    <a:lnTo>
                      <a:pt x="86" y="796"/>
                    </a:lnTo>
                    <a:lnTo>
                      <a:pt x="63" y="796"/>
                    </a:lnTo>
                    <a:lnTo>
                      <a:pt x="49" y="796"/>
                    </a:lnTo>
                    <a:close/>
                    <a:moveTo>
                      <a:pt x="352" y="31"/>
                    </a:moveTo>
                    <a:lnTo>
                      <a:pt x="365" y="33"/>
                    </a:lnTo>
                    <a:lnTo>
                      <a:pt x="375" y="40"/>
                    </a:lnTo>
                    <a:lnTo>
                      <a:pt x="382" y="51"/>
                    </a:lnTo>
                    <a:lnTo>
                      <a:pt x="384" y="63"/>
                    </a:lnTo>
                    <a:lnTo>
                      <a:pt x="382" y="76"/>
                    </a:lnTo>
                    <a:lnTo>
                      <a:pt x="375" y="86"/>
                    </a:lnTo>
                    <a:lnTo>
                      <a:pt x="365" y="93"/>
                    </a:lnTo>
                    <a:lnTo>
                      <a:pt x="352" y="95"/>
                    </a:lnTo>
                    <a:lnTo>
                      <a:pt x="340" y="93"/>
                    </a:lnTo>
                    <a:lnTo>
                      <a:pt x="329" y="86"/>
                    </a:lnTo>
                    <a:lnTo>
                      <a:pt x="322" y="76"/>
                    </a:lnTo>
                    <a:lnTo>
                      <a:pt x="320" y="63"/>
                    </a:lnTo>
                    <a:lnTo>
                      <a:pt x="322" y="51"/>
                    </a:lnTo>
                    <a:lnTo>
                      <a:pt x="329" y="40"/>
                    </a:lnTo>
                    <a:lnTo>
                      <a:pt x="340" y="33"/>
                    </a:lnTo>
                    <a:lnTo>
                      <a:pt x="352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38" name="Freeform 630"/>
              <p:cNvSpPr>
                <a:spLocks/>
              </p:cNvSpPr>
              <p:nvPr/>
            </p:nvSpPr>
            <p:spPr bwMode="auto">
              <a:xfrm>
                <a:off x="4094" y="3423"/>
                <a:ext cx="152" cy="50"/>
              </a:xfrm>
              <a:custGeom>
                <a:avLst/>
                <a:gdLst>
                  <a:gd name="T0" fmla="*/ 1 w 304"/>
                  <a:gd name="T1" fmla="*/ 0 h 102"/>
                  <a:gd name="T2" fmla="*/ 1 w 304"/>
                  <a:gd name="T3" fmla="*/ 0 h 102"/>
                  <a:gd name="T4" fmla="*/ 1 w 304"/>
                  <a:gd name="T5" fmla="*/ 0 h 102"/>
                  <a:gd name="T6" fmla="*/ 0 w 304"/>
                  <a:gd name="T7" fmla="*/ 0 h 102"/>
                  <a:gd name="T8" fmla="*/ 1 w 304"/>
                  <a:gd name="T9" fmla="*/ 0 h 102"/>
                  <a:gd name="T10" fmla="*/ 1 w 304"/>
                  <a:gd name="T11" fmla="*/ 0 h 102"/>
                  <a:gd name="T12" fmla="*/ 1 w 304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4"/>
                  <a:gd name="T22" fmla="*/ 0 h 102"/>
                  <a:gd name="T23" fmla="*/ 304 w 304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4" h="102">
                    <a:moveTo>
                      <a:pt x="304" y="34"/>
                    </a:moveTo>
                    <a:lnTo>
                      <a:pt x="134" y="0"/>
                    </a:lnTo>
                    <a:lnTo>
                      <a:pt x="134" y="68"/>
                    </a:lnTo>
                    <a:lnTo>
                      <a:pt x="0" y="68"/>
                    </a:lnTo>
                    <a:lnTo>
                      <a:pt x="169" y="102"/>
                    </a:lnTo>
                    <a:lnTo>
                      <a:pt x="169" y="34"/>
                    </a:lnTo>
                    <a:lnTo>
                      <a:pt x="304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39" name="Freeform 631"/>
              <p:cNvSpPr>
                <a:spLocks/>
              </p:cNvSpPr>
              <p:nvPr/>
            </p:nvSpPr>
            <p:spPr bwMode="auto">
              <a:xfrm>
                <a:off x="4093" y="3312"/>
                <a:ext cx="96" cy="119"/>
              </a:xfrm>
              <a:custGeom>
                <a:avLst/>
                <a:gdLst>
                  <a:gd name="T0" fmla="*/ 0 w 194"/>
                  <a:gd name="T1" fmla="*/ 0 h 237"/>
                  <a:gd name="T2" fmla="*/ 0 w 194"/>
                  <a:gd name="T3" fmla="*/ 1 h 237"/>
                  <a:gd name="T4" fmla="*/ 0 w 194"/>
                  <a:gd name="T5" fmla="*/ 1 h 237"/>
                  <a:gd name="T6" fmla="*/ 0 w 194"/>
                  <a:gd name="T7" fmla="*/ 1 h 237"/>
                  <a:gd name="T8" fmla="*/ 0 w 194"/>
                  <a:gd name="T9" fmla="*/ 1 h 237"/>
                  <a:gd name="T10" fmla="*/ 0 w 194"/>
                  <a:gd name="T11" fmla="*/ 1 h 237"/>
                  <a:gd name="T12" fmla="*/ 0 w 194"/>
                  <a:gd name="T13" fmla="*/ 0 h 2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4"/>
                  <a:gd name="T22" fmla="*/ 0 h 237"/>
                  <a:gd name="T23" fmla="*/ 194 w 194"/>
                  <a:gd name="T24" fmla="*/ 237 h 2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4" h="237">
                    <a:moveTo>
                      <a:pt x="194" y="0"/>
                    </a:moveTo>
                    <a:lnTo>
                      <a:pt x="50" y="95"/>
                    </a:lnTo>
                    <a:lnTo>
                      <a:pt x="97" y="143"/>
                    </a:lnTo>
                    <a:lnTo>
                      <a:pt x="0" y="237"/>
                    </a:lnTo>
                    <a:lnTo>
                      <a:pt x="144" y="143"/>
                    </a:lnTo>
                    <a:lnTo>
                      <a:pt x="97" y="95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40" name="Freeform 632"/>
              <p:cNvSpPr>
                <a:spLocks/>
              </p:cNvSpPr>
              <p:nvPr/>
            </p:nvSpPr>
            <p:spPr bwMode="auto">
              <a:xfrm>
                <a:off x="3862" y="3423"/>
                <a:ext cx="151" cy="50"/>
              </a:xfrm>
              <a:custGeom>
                <a:avLst/>
                <a:gdLst>
                  <a:gd name="T0" fmla="*/ 0 w 302"/>
                  <a:gd name="T1" fmla="*/ 0 h 102"/>
                  <a:gd name="T2" fmla="*/ 1 w 302"/>
                  <a:gd name="T3" fmla="*/ 0 h 102"/>
                  <a:gd name="T4" fmla="*/ 1 w 302"/>
                  <a:gd name="T5" fmla="*/ 0 h 102"/>
                  <a:gd name="T6" fmla="*/ 1 w 302"/>
                  <a:gd name="T7" fmla="*/ 0 h 102"/>
                  <a:gd name="T8" fmla="*/ 1 w 302"/>
                  <a:gd name="T9" fmla="*/ 0 h 102"/>
                  <a:gd name="T10" fmla="*/ 1 w 302"/>
                  <a:gd name="T11" fmla="*/ 0 h 102"/>
                  <a:gd name="T12" fmla="*/ 0 w 302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2"/>
                  <a:gd name="T22" fmla="*/ 0 h 102"/>
                  <a:gd name="T23" fmla="*/ 302 w 302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2" h="102">
                    <a:moveTo>
                      <a:pt x="0" y="34"/>
                    </a:moveTo>
                    <a:lnTo>
                      <a:pt x="168" y="0"/>
                    </a:lnTo>
                    <a:lnTo>
                      <a:pt x="168" y="68"/>
                    </a:lnTo>
                    <a:lnTo>
                      <a:pt x="302" y="68"/>
                    </a:lnTo>
                    <a:lnTo>
                      <a:pt x="134" y="102"/>
                    </a:lnTo>
                    <a:lnTo>
                      <a:pt x="134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41" name="Freeform 633"/>
              <p:cNvSpPr>
                <a:spLocks/>
              </p:cNvSpPr>
              <p:nvPr/>
            </p:nvSpPr>
            <p:spPr bwMode="auto">
              <a:xfrm>
                <a:off x="3919" y="3312"/>
                <a:ext cx="96" cy="119"/>
              </a:xfrm>
              <a:custGeom>
                <a:avLst/>
                <a:gdLst>
                  <a:gd name="T0" fmla="*/ 0 w 192"/>
                  <a:gd name="T1" fmla="*/ 0 h 237"/>
                  <a:gd name="T2" fmla="*/ 1 w 192"/>
                  <a:gd name="T3" fmla="*/ 1 h 237"/>
                  <a:gd name="T4" fmla="*/ 1 w 192"/>
                  <a:gd name="T5" fmla="*/ 1 h 237"/>
                  <a:gd name="T6" fmla="*/ 1 w 192"/>
                  <a:gd name="T7" fmla="*/ 1 h 237"/>
                  <a:gd name="T8" fmla="*/ 1 w 192"/>
                  <a:gd name="T9" fmla="*/ 1 h 237"/>
                  <a:gd name="T10" fmla="*/ 1 w 192"/>
                  <a:gd name="T11" fmla="*/ 1 h 237"/>
                  <a:gd name="T12" fmla="*/ 0 w 192"/>
                  <a:gd name="T13" fmla="*/ 0 h 2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2"/>
                  <a:gd name="T22" fmla="*/ 0 h 237"/>
                  <a:gd name="T23" fmla="*/ 192 w 192"/>
                  <a:gd name="T24" fmla="*/ 237 h 2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2" h="237">
                    <a:moveTo>
                      <a:pt x="0" y="0"/>
                    </a:moveTo>
                    <a:lnTo>
                      <a:pt x="144" y="95"/>
                    </a:lnTo>
                    <a:lnTo>
                      <a:pt x="96" y="143"/>
                    </a:lnTo>
                    <a:lnTo>
                      <a:pt x="192" y="237"/>
                    </a:lnTo>
                    <a:lnTo>
                      <a:pt x="48" y="143"/>
                    </a:lnTo>
                    <a:lnTo>
                      <a:pt x="95" y="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18" name="Group 607"/>
            <p:cNvGrpSpPr>
              <a:grpSpLocks noChangeAspect="1"/>
            </p:cNvGrpSpPr>
            <p:nvPr/>
          </p:nvGrpSpPr>
          <p:grpSpPr bwMode="auto">
            <a:xfrm>
              <a:off x="5977907" y="2380208"/>
              <a:ext cx="437198" cy="591449"/>
              <a:chOff x="3862" y="3312"/>
              <a:chExt cx="384" cy="519"/>
            </a:xfrm>
          </p:grpSpPr>
          <p:sp>
            <p:nvSpPr>
              <p:cNvPr id="596" name="Freeform 611"/>
              <p:cNvSpPr>
                <a:spLocks/>
              </p:cNvSpPr>
              <p:nvPr/>
            </p:nvSpPr>
            <p:spPr bwMode="auto">
              <a:xfrm>
                <a:off x="3903" y="3487"/>
                <a:ext cx="303" cy="328"/>
              </a:xfrm>
              <a:custGeom>
                <a:avLst/>
                <a:gdLst>
                  <a:gd name="T0" fmla="*/ 0 w 607"/>
                  <a:gd name="T1" fmla="*/ 0 h 657"/>
                  <a:gd name="T2" fmla="*/ 0 w 607"/>
                  <a:gd name="T3" fmla="*/ 0 h 657"/>
                  <a:gd name="T4" fmla="*/ 0 w 607"/>
                  <a:gd name="T5" fmla="*/ 0 h 657"/>
                  <a:gd name="T6" fmla="*/ 0 w 607"/>
                  <a:gd name="T7" fmla="*/ 0 h 657"/>
                  <a:gd name="T8" fmla="*/ 0 w 607"/>
                  <a:gd name="T9" fmla="*/ 0 h 657"/>
                  <a:gd name="T10" fmla="*/ 0 w 607"/>
                  <a:gd name="T11" fmla="*/ 0 h 657"/>
                  <a:gd name="T12" fmla="*/ 0 w 607"/>
                  <a:gd name="T13" fmla="*/ 0 h 657"/>
                  <a:gd name="T14" fmla="*/ 0 w 607"/>
                  <a:gd name="T15" fmla="*/ 0 h 657"/>
                  <a:gd name="T16" fmla="*/ 0 w 607"/>
                  <a:gd name="T17" fmla="*/ 0 h 657"/>
                  <a:gd name="T18" fmla="*/ 0 w 607"/>
                  <a:gd name="T19" fmla="*/ 0 h 657"/>
                  <a:gd name="T20" fmla="*/ 0 w 607"/>
                  <a:gd name="T21" fmla="*/ 0 h 657"/>
                  <a:gd name="T22" fmla="*/ 0 w 607"/>
                  <a:gd name="T23" fmla="*/ 0 h 657"/>
                  <a:gd name="T24" fmla="*/ 0 w 607"/>
                  <a:gd name="T25" fmla="*/ 0 h 657"/>
                  <a:gd name="T26" fmla="*/ 0 w 607"/>
                  <a:gd name="T27" fmla="*/ 0 h 657"/>
                  <a:gd name="T28" fmla="*/ 0 w 607"/>
                  <a:gd name="T29" fmla="*/ 0 h 657"/>
                  <a:gd name="T30" fmla="*/ 0 w 607"/>
                  <a:gd name="T31" fmla="*/ 0 h 657"/>
                  <a:gd name="T32" fmla="*/ 0 w 607"/>
                  <a:gd name="T33" fmla="*/ 0 h 657"/>
                  <a:gd name="T34" fmla="*/ 0 w 607"/>
                  <a:gd name="T35" fmla="*/ 0 h 657"/>
                  <a:gd name="T36" fmla="*/ 0 w 607"/>
                  <a:gd name="T37" fmla="*/ 0 h 657"/>
                  <a:gd name="T38" fmla="*/ 0 w 607"/>
                  <a:gd name="T39" fmla="*/ 0 h 657"/>
                  <a:gd name="T40" fmla="*/ 0 w 607"/>
                  <a:gd name="T41" fmla="*/ 0 h 657"/>
                  <a:gd name="T42" fmla="*/ 0 w 607"/>
                  <a:gd name="T43" fmla="*/ 0 h 657"/>
                  <a:gd name="T44" fmla="*/ 0 w 607"/>
                  <a:gd name="T45" fmla="*/ 0 h 657"/>
                  <a:gd name="T46" fmla="*/ 0 w 607"/>
                  <a:gd name="T47" fmla="*/ 0 h 657"/>
                  <a:gd name="T48" fmla="*/ 0 w 607"/>
                  <a:gd name="T49" fmla="*/ 0 h 657"/>
                  <a:gd name="T50" fmla="*/ 0 w 607"/>
                  <a:gd name="T51" fmla="*/ 0 h 657"/>
                  <a:gd name="T52" fmla="*/ 0 w 607"/>
                  <a:gd name="T53" fmla="*/ 0 h 657"/>
                  <a:gd name="T54" fmla="*/ 0 w 607"/>
                  <a:gd name="T55" fmla="*/ 0 h 657"/>
                  <a:gd name="T56" fmla="*/ 0 w 607"/>
                  <a:gd name="T57" fmla="*/ 0 h 657"/>
                  <a:gd name="T58" fmla="*/ 0 w 607"/>
                  <a:gd name="T59" fmla="*/ 0 h 657"/>
                  <a:gd name="T60" fmla="*/ 0 w 607"/>
                  <a:gd name="T61" fmla="*/ 0 h 657"/>
                  <a:gd name="T62" fmla="*/ 0 w 607"/>
                  <a:gd name="T63" fmla="*/ 0 h 657"/>
                  <a:gd name="T64" fmla="*/ 0 w 607"/>
                  <a:gd name="T65" fmla="*/ 0 h 657"/>
                  <a:gd name="T66" fmla="*/ 0 w 607"/>
                  <a:gd name="T67" fmla="*/ 0 h 657"/>
                  <a:gd name="T68" fmla="*/ 0 w 607"/>
                  <a:gd name="T69" fmla="*/ 0 h 657"/>
                  <a:gd name="T70" fmla="*/ 0 w 607"/>
                  <a:gd name="T71" fmla="*/ 0 h 657"/>
                  <a:gd name="T72" fmla="*/ 0 w 607"/>
                  <a:gd name="T73" fmla="*/ 0 h 657"/>
                  <a:gd name="T74" fmla="*/ 0 w 607"/>
                  <a:gd name="T75" fmla="*/ 0 h 657"/>
                  <a:gd name="T76" fmla="*/ 0 w 607"/>
                  <a:gd name="T77" fmla="*/ 0 h 657"/>
                  <a:gd name="T78" fmla="*/ 0 w 607"/>
                  <a:gd name="T79" fmla="*/ 0 h 657"/>
                  <a:gd name="T80" fmla="*/ 0 w 607"/>
                  <a:gd name="T81" fmla="*/ 0 h 657"/>
                  <a:gd name="T82" fmla="*/ 0 w 607"/>
                  <a:gd name="T83" fmla="*/ 0 h 657"/>
                  <a:gd name="T84" fmla="*/ 0 w 607"/>
                  <a:gd name="T85" fmla="*/ 0 h 657"/>
                  <a:gd name="T86" fmla="*/ 0 w 607"/>
                  <a:gd name="T87" fmla="*/ 0 h 657"/>
                  <a:gd name="T88" fmla="*/ 0 w 607"/>
                  <a:gd name="T89" fmla="*/ 0 h 657"/>
                  <a:gd name="T90" fmla="*/ 0 w 607"/>
                  <a:gd name="T91" fmla="*/ 0 h 657"/>
                  <a:gd name="T92" fmla="*/ 0 w 607"/>
                  <a:gd name="T93" fmla="*/ 0 h 657"/>
                  <a:gd name="T94" fmla="*/ 0 w 607"/>
                  <a:gd name="T95" fmla="*/ 0 h 657"/>
                  <a:gd name="T96" fmla="*/ 0 w 607"/>
                  <a:gd name="T97" fmla="*/ 0 h 657"/>
                  <a:gd name="T98" fmla="*/ 0 w 607"/>
                  <a:gd name="T99" fmla="*/ 0 h 657"/>
                  <a:gd name="T100" fmla="*/ 0 w 607"/>
                  <a:gd name="T101" fmla="*/ 0 h 657"/>
                  <a:gd name="T102" fmla="*/ 0 w 607"/>
                  <a:gd name="T103" fmla="*/ 0 h 657"/>
                  <a:gd name="T104" fmla="*/ 0 w 607"/>
                  <a:gd name="T105" fmla="*/ 0 h 657"/>
                  <a:gd name="T106" fmla="*/ 0 w 607"/>
                  <a:gd name="T107" fmla="*/ 0 h 65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07"/>
                  <a:gd name="T163" fmla="*/ 0 h 657"/>
                  <a:gd name="T164" fmla="*/ 607 w 607"/>
                  <a:gd name="T165" fmla="*/ 657 h 65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07" h="657">
                    <a:moveTo>
                      <a:pt x="304" y="0"/>
                    </a:moveTo>
                    <a:lnTo>
                      <a:pt x="311" y="16"/>
                    </a:lnTo>
                    <a:lnTo>
                      <a:pt x="324" y="43"/>
                    </a:lnTo>
                    <a:lnTo>
                      <a:pt x="340" y="77"/>
                    </a:lnTo>
                    <a:lnTo>
                      <a:pt x="360" y="120"/>
                    </a:lnTo>
                    <a:lnTo>
                      <a:pt x="383" y="169"/>
                    </a:lnTo>
                    <a:lnTo>
                      <a:pt x="407" y="222"/>
                    </a:lnTo>
                    <a:lnTo>
                      <a:pt x="432" y="277"/>
                    </a:lnTo>
                    <a:lnTo>
                      <a:pt x="459" y="335"/>
                    </a:lnTo>
                    <a:lnTo>
                      <a:pt x="484" y="391"/>
                    </a:lnTo>
                    <a:lnTo>
                      <a:pt x="510" y="446"/>
                    </a:lnTo>
                    <a:lnTo>
                      <a:pt x="533" y="498"/>
                    </a:lnTo>
                    <a:lnTo>
                      <a:pt x="555" y="545"/>
                    </a:lnTo>
                    <a:lnTo>
                      <a:pt x="575" y="587"/>
                    </a:lnTo>
                    <a:lnTo>
                      <a:pt x="590" y="619"/>
                    </a:lnTo>
                    <a:lnTo>
                      <a:pt x="601" y="643"/>
                    </a:lnTo>
                    <a:lnTo>
                      <a:pt x="607" y="657"/>
                    </a:lnTo>
                    <a:lnTo>
                      <a:pt x="593" y="657"/>
                    </a:lnTo>
                    <a:lnTo>
                      <a:pt x="570" y="657"/>
                    </a:lnTo>
                    <a:lnTo>
                      <a:pt x="538" y="657"/>
                    </a:lnTo>
                    <a:lnTo>
                      <a:pt x="500" y="657"/>
                    </a:lnTo>
                    <a:lnTo>
                      <a:pt x="455" y="657"/>
                    </a:lnTo>
                    <a:lnTo>
                      <a:pt x="407" y="657"/>
                    </a:lnTo>
                    <a:lnTo>
                      <a:pt x="356" y="657"/>
                    </a:lnTo>
                    <a:lnTo>
                      <a:pt x="304" y="657"/>
                    </a:lnTo>
                    <a:lnTo>
                      <a:pt x="251" y="657"/>
                    </a:lnTo>
                    <a:lnTo>
                      <a:pt x="201" y="657"/>
                    </a:lnTo>
                    <a:lnTo>
                      <a:pt x="152" y="657"/>
                    </a:lnTo>
                    <a:lnTo>
                      <a:pt x="108" y="657"/>
                    </a:lnTo>
                    <a:lnTo>
                      <a:pt x="70" y="657"/>
                    </a:lnTo>
                    <a:lnTo>
                      <a:pt x="37" y="657"/>
                    </a:lnTo>
                    <a:lnTo>
                      <a:pt x="14" y="657"/>
                    </a:lnTo>
                    <a:lnTo>
                      <a:pt x="0" y="657"/>
                    </a:lnTo>
                    <a:lnTo>
                      <a:pt x="7" y="643"/>
                    </a:lnTo>
                    <a:lnTo>
                      <a:pt x="19" y="617"/>
                    </a:lnTo>
                    <a:lnTo>
                      <a:pt x="35" y="582"/>
                    </a:lnTo>
                    <a:lnTo>
                      <a:pt x="55" y="539"/>
                    </a:lnTo>
                    <a:lnTo>
                      <a:pt x="78" y="489"/>
                    </a:lnTo>
                    <a:lnTo>
                      <a:pt x="103" y="436"/>
                    </a:lnTo>
                    <a:lnTo>
                      <a:pt x="129" y="378"/>
                    </a:lnTo>
                    <a:lnTo>
                      <a:pt x="156" y="321"/>
                    </a:lnTo>
                    <a:lnTo>
                      <a:pt x="182" y="263"/>
                    </a:lnTo>
                    <a:lnTo>
                      <a:pt x="208" y="207"/>
                    </a:lnTo>
                    <a:lnTo>
                      <a:pt x="232" y="156"/>
                    </a:lnTo>
                    <a:lnTo>
                      <a:pt x="253" y="110"/>
                    </a:lnTo>
                    <a:lnTo>
                      <a:pt x="271" y="71"/>
                    </a:lnTo>
                    <a:lnTo>
                      <a:pt x="285" y="41"/>
                    </a:lnTo>
                    <a:lnTo>
                      <a:pt x="293" y="22"/>
                    </a:lnTo>
                    <a:lnTo>
                      <a:pt x="296" y="15"/>
                    </a:lnTo>
                    <a:lnTo>
                      <a:pt x="297" y="14"/>
                    </a:lnTo>
                    <a:lnTo>
                      <a:pt x="299" y="11"/>
                    </a:lnTo>
                    <a:lnTo>
                      <a:pt x="302" y="6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97" name="Freeform 612"/>
              <p:cNvSpPr>
                <a:spLocks noEditPoints="1"/>
              </p:cNvSpPr>
              <p:nvPr/>
            </p:nvSpPr>
            <p:spPr bwMode="auto">
              <a:xfrm>
                <a:off x="3984" y="3636"/>
                <a:ext cx="141" cy="85"/>
              </a:xfrm>
              <a:custGeom>
                <a:avLst/>
                <a:gdLst>
                  <a:gd name="T0" fmla="*/ 0 w 283"/>
                  <a:gd name="T1" fmla="*/ 1 h 169"/>
                  <a:gd name="T2" fmla="*/ 0 w 283"/>
                  <a:gd name="T3" fmla="*/ 1 h 169"/>
                  <a:gd name="T4" fmla="*/ 0 w 283"/>
                  <a:gd name="T5" fmla="*/ 1 h 169"/>
                  <a:gd name="T6" fmla="*/ 0 w 283"/>
                  <a:gd name="T7" fmla="*/ 1 h 169"/>
                  <a:gd name="T8" fmla="*/ 0 w 283"/>
                  <a:gd name="T9" fmla="*/ 0 h 169"/>
                  <a:gd name="T10" fmla="*/ 0 w 283"/>
                  <a:gd name="T11" fmla="*/ 1 h 169"/>
                  <a:gd name="T12" fmla="*/ 0 w 283"/>
                  <a:gd name="T13" fmla="*/ 1 h 169"/>
                  <a:gd name="T14" fmla="*/ 0 w 283"/>
                  <a:gd name="T15" fmla="*/ 1 h 169"/>
                  <a:gd name="T16" fmla="*/ 0 w 283"/>
                  <a:gd name="T17" fmla="*/ 1 h 169"/>
                  <a:gd name="T18" fmla="*/ 0 w 283"/>
                  <a:gd name="T19" fmla="*/ 1 h 169"/>
                  <a:gd name="T20" fmla="*/ 0 w 283"/>
                  <a:gd name="T21" fmla="*/ 1 h 169"/>
                  <a:gd name="T22" fmla="*/ 0 w 283"/>
                  <a:gd name="T23" fmla="*/ 1 h 169"/>
                  <a:gd name="T24" fmla="*/ 0 w 283"/>
                  <a:gd name="T25" fmla="*/ 1 h 169"/>
                  <a:gd name="T26" fmla="*/ 0 w 283"/>
                  <a:gd name="T27" fmla="*/ 1 h 169"/>
                  <a:gd name="T28" fmla="*/ 0 w 283"/>
                  <a:gd name="T29" fmla="*/ 1 h 169"/>
                  <a:gd name="T30" fmla="*/ 0 w 283"/>
                  <a:gd name="T31" fmla="*/ 1 h 169"/>
                  <a:gd name="T32" fmla="*/ 0 w 283"/>
                  <a:gd name="T33" fmla="*/ 1 h 169"/>
                  <a:gd name="T34" fmla="*/ 0 w 283"/>
                  <a:gd name="T35" fmla="*/ 1 h 169"/>
                  <a:gd name="T36" fmla="*/ 0 w 283"/>
                  <a:gd name="T37" fmla="*/ 1 h 169"/>
                  <a:gd name="T38" fmla="*/ 0 w 283"/>
                  <a:gd name="T39" fmla="*/ 1 h 169"/>
                  <a:gd name="T40" fmla="*/ 0 w 283"/>
                  <a:gd name="T41" fmla="*/ 1 h 169"/>
                  <a:gd name="T42" fmla="*/ 0 w 283"/>
                  <a:gd name="T43" fmla="*/ 1 h 169"/>
                  <a:gd name="T44" fmla="*/ 0 w 283"/>
                  <a:gd name="T45" fmla="*/ 1 h 169"/>
                  <a:gd name="T46" fmla="*/ 0 w 283"/>
                  <a:gd name="T47" fmla="*/ 1 h 169"/>
                  <a:gd name="T48" fmla="*/ 0 w 283"/>
                  <a:gd name="T49" fmla="*/ 1 h 169"/>
                  <a:gd name="T50" fmla="*/ 0 w 283"/>
                  <a:gd name="T51" fmla="*/ 1 h 169"/>
                  <a:gd name="T52" fmla="*/ 0 w 283"/>
                  <a:gd name="T53" fmla="*/ 1 h 169"/>
                  <a:gd name="T54" fmla="*/ 0 w 283"/>
                  <a:gd name="T55" fmla="*/ 1 h 169"/>
                  <a:gd name="T56" fmla="*/ 0 w 283"/>
                  <a:gd name="T57" fmla="*/ 1 h 169"/>
                  <a:gd name="T58" fmla="*/ 0 w 283"/>
                  <a:gd name="T59" fmla="*/ 1 h 169"/>
                  <a:gd name="T60" fmla="*/ 0 w 283"/>
                  <a:gd name="T61" fmla="*/ 1 h 169"/>
                  <a:gd name="T62" fmla="*/ 0 w 283"/>
                  <a:gd name="T63" fmla="*/ 1 h 169"/>
                  <a:gd name="T64" fmla="*/ 0 w 283"/>
                  <a:gd name="T65" fmla="*/ 1 h 169"/>
                  <a:gd name="T66" fmla="*/ 0 w 283"/>
                  <a:gd name="T67" fmla="*/ 1 h 169"/>
                  <a:gd name="T68" fmla="*/ 0 w 283"/>
                  <a:gd name="T69" fmla="*/ 1 h 169"/>
                  <a:gd name="T70" fmla="*/ 0 w 283"/>
                  <a:gd name="T71" fmla="*/ 1 h 169"/>
                  <a:gd name="T72" fmla="*/ 0 w 283"/>
                  <a:gd name="T73" fmla="*/ 1 h 169"/>
                  <a:gd name="T74" fmla="*/ 0 w 283"/>
                  <a:gd name="T75" fmla="*/ 1 h 169"/>
                  <a:gd name="T76" fmla="*/ 0 w 283"/>
                  <a:gd name="T77" fmla="*/ 1 h 169"/>
                  <a:gd name="T78" fmla="*/ 0 w 283"/>
                  <a:gd name="T79" fmla="*/ 1 h 169"/>
                  <a:gd name="T80" fmla="*/ 0 w 283"/>
                  <a:gd name="T81" fmla="*/ 1 h 169"/>
                  <a:gd name="T82" fmla="*/ 0 w 283"/>
                  <a:gd name="T83" fmla="*/ 1 h 169"/>
                  <a:gd name="T84" fmla="*/ 0 w 283"/>
                  <a:gd name="T85" fmla="*/ 1 h 16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83"/>
                  <a:gd name="T130" fmla="*/ 0 h 169"/>
                  <a:gd name="T131" fmla="*/ 283 w 283"/>
                  <a:gd name="T132" fmla="*/ 169 h 16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83" h="169">
                    <a:moveTo>
                      <a:pt x="134" y="5"/>
                    </a:moveTo>
                    <a:lnTo>
                      <a:pt x="0" y="91"/>
                    </a:lnTo>
                    <a:lnTo>
                      <a:pt x="141" y="169"/>
                    </a:lnTo>
                    <a:lnTo>
                      <a:pt x="283" y="91"/>
                    </a:lnTo>
                    <a:lnTo>
                      <a:pt x="141" y="0"/>
                    </a:lnTo>
                    <a:lnTo>
                      <a:pt x="134" y="5"/>
                    </a:lnTo>
                    <a:close/>
                    <a:moveTo>
                      <a:pt x="49" y="88"/>
                    </a:moveTo>
                    <a:lnTo>
                      <a:pt x="53" y="85"/>
                    </a:lnTo>
                    <a:lnTo>
                      <a:pt x="62" y="79"/>
                    </a:lnTo>
                    <a:lnTo>
                      <a:pt x="76" y="70"/>
                    </a:lnTo>
                    <a:lnTo>
                      <a:pt x="91" y="61"/>
                    </a:lnTo>
                    <a:lnTo>
                      <a:pt x="107" y="51"/>
                    </a:lnTo>
                    <a:lnTo>
                      <a:pt x="122" y="40"/>
                    </a:lnTo>
                    <a:lnTo>
                      <a:pt x="134" y="33"/>
                    </a:lnTo>
                    <a:lnTo>
                      <a:pt x="141" y="29"/>
                    </a:lnTo>
                    <a:lnTo>
                      <a:pt x="148" y="33"/>
                    </a:lnTo>
                    <a:lnTo>
                      <a:pt x="160" y="41"/>
                    </a:lnTo>
                    <a:lnTo>
                      <a:pt x="176" y="51"/>
                    </a:lnTo>
                    <a:lnTo>
                      <a:pt x="192" y="61"/>
                    </a:lnTo>
                    <a:lnTo>
                      <a:pt x="208" y="71"/>
                    </a:lnTo>
                    <a:lnTo>
                      <a:pt x="222" y="81"/>
                    </a:lnTo>
                    <a:lnTo>
                      <a:pt x="232" y="86"/>
                    </a:lnTo>
                    <a:lnTo>
                      <a:pt x="236" y="89"/>
                    </a:lnTo>
                    <a:lnTo>
                      <a:pt x="225" y="94"/>
                    </a:lnTo>
                    <a:lnTo>
                      <a:pt x="213" y="101"/>
                    </a:lnTo>
                    <a:lnTo>
                      <a:pt x="199" y="109"/>
                    </a:lnTo>
                    <a:lnTo>
                      <a:pt x="184" y="119"/>
                    </a:lnTo>
                    <a:lnTo>
                      <a:pt x="169" y="127"/>
                    </a:lnTo>
                    <a:lnTo>
                      <a:pt x="156" y="134"/>
                    </a:lnTo>
                    <a:lnTo>
                      <a:pt x="147" y="138"/>
                    </a:lnTo>
                    <a:lnTo>
                      <a:pt x="141" y="142"/>
                    </a:lnTo>
                    <a:lnTo>
                      <a:pt x="136" y="138"/>
                    </a:lnTo>
                    <a:lnTo>
                      <a:pt x="125" y="134"/>
                    </a:lnTo>
                    <a:lnTo>
                      <a:pt x="113" y="127"/>
                    </a:lnTo>
                    <a:lnTo>
                      <a:pt x="99" y="119"/>
                    </a:lnTo>
                    <a:lnTo>
                      <a:pt x="84" y="109"/>
                    </a:lnTo>
                    <a:lnTo>
                      <a:pt x="69" y="101"/>
                    </a:lnTo>
                    <a:lnTo>
                      <a:pt x="56" y="94"/>
                    </a:lnTo>
                    <a:lnTo>
                      <a:pt x="46" y="89"/>
                    </a:lnTo>
                    <a:lnTo>
                      <a:pt x="47" y="89"/>
                    </a:lnTo>
                    <a:lnTo>
                      <a:pt x="48" y="88"/>
                    </a:lnTo>
                    <a:lnTo>
                      <a:pt x="49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98" name="Freeform 613"/>
              <p:cNvSpPr>
                <a:spLocks noEditPoints="1"/>
              </p:cNvSpPr>
              <p:nvPr/>
            </p:nvSpPr>
            <p:spPr bwMode="auto">
              <a:xfrm>
                <a:off x="4067" y="3611"/>
                <a:ext cx="55" cy="54"/>
              </a:xfrm>
              <a:custGeom>
                <a:avLst/>
                <a:gdLst>
                  <a:gd name="T0" fmla="*/ 1 w 110"/>
                  <a:gd name="T1" fmla="*/ 0 h 110"/>
                  <a:gd name="T2" fmla="*/ 0 w 110"/>
                  <a:gd name="T3" fmla="*/ 0 h 110"/>
                  <a:gd name="T4" fmla="*/ 1 w 110"/>
                  <a:gd name="T5" fmla="*/ 0 h 110"/>
                  <a:gd name="T6" fmla="*/ 1 w 110"/>
                  <a:gd name="T7" fmla="*/ 0 h 110"/>
                  <a:gd name="T8" fmla="*/ 1 w 110"/>
                  <a:gd name="T9" fmla="*/ 0 h 110"/>
                  <a:gd name="T10" fmla="*/ 1 w 110"/>
                  <a:gd name="T11" fmla="*/ 0 h 110"/>
                  <a:gd name="T12" fmla="*/ 1 w 110"/>
                  <a:gd name="T13" fmla="*/ 0 h 110"/>
                  <a:gd name="T14" fmla="*/ 1 w 110"/>
                  <a:gd name="T15" fmla="*/ 0 h 110"/>
                  <a:gd name="T16" fmla="*/ 1 w 110"/>
                  <a:gd name="T17" fmla="*/ 0 h 110"/>
                  <a:gd name="T18" fmla="*/ 1 w 110"/>
                  <a:gd name="T19" fmla="*/ 0 h 110"/>
                  <a:gd name="T20" fmla="*/ 1 w 110"/>
                  <a:gd name="T21" fmla="*/ 0 h 110"/>
                  <a:gd name="T22" fmla="*/ 1 w 110"/>
                  <a:gd name="T23" fmla="*/ 0 h 110"/>
                  <a:gd name="T24" fmla="*/ 1 w 110"/>
                  <a:gd name="T25" fmla="*/ 0 h 110"/>
                  <a:gd name="T26" fmla="*/ 1 w 110"/>
                  <a:gd name="T27" fmla="*/ 0 h 110"/>
                  <a:gd name="T28" fmla="*/ 1 w 110"/>
                  <a:gd name="T29" fmla="*/ 0 h 110"/>
                  <a:gd name="T30" fmla="*/ 1 w 110"/>
                  <a:gd name="T31" fmla="*/ 0 h 110"/>
                  <a:gd name="T32" fmla="*/ 1 w 110"/>
                  <a:gd name="T33" fmla="*/ 0 h 110"/>
                  <a:gd name="T34" fmla="*/ 1 w 110"/>
                  <a:gd name="T35" fmla="*/ 0 h 110"/>
                  <a:gd name="T36" fmla="*/ 1 w 110"/>
                  <a:gd name="T37" fmla="*/ 0 h 110"/>
                  <a:gd name="T38" fmla="*/ 1 w 110"/>
                  <a:gd name="T39" fmla="*/ 0 h 110"/>
                  <a:gd name="T40" fmla="*/ 1 w 110"/>
                  <a:gd name="T41" fmla="*/ 0 h 110"/>
                  <a:gd name="T42" fmla="*/ 1 w 110"/>
                  <a:gd name="T43" fmla="*/ 0 h 1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0"/>
                  <a:gd name="T67" fmla="*/ 0 h 110"/>
                  <a:gd name="T68" fmla="*/ 110 w 110"/>
                  <a:gd name="T69" fmla="*/ 110 h 11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0" h="110">
                    <a:moveTo>
                      <a:pt x="50" y="7"/>
                    </a:moveTo>
                    <a:lnTo>
                      <a:pt x="0" y="39"/>
                    </a:lnTo>
                    <a:lnTo>
                      <a:pt x="110" y="110"/>
                    </a:lnTo>
                    <a:lnTo>
                      <a:pt x="59" y="0"/>
                    </a:lnTo>
                    <a:lnTo>
                      <a:pt x="50" y="7"/>
                    </a:lnTo>
                    <a:close/>
                    <a:moveTo>
                      <a:pt x="40" y="37"/>
                    </a:moveTo>
                    <a:lnTo>
                      <a:pt x="41" y="36"/>
                    </a:lnTo>
                    <a:lnTo>
                      <a:pt x="43" y="35"/>
                    </a:lnTo>
                    <a:lnTo>
                      <a:pt x="47" y="32"/>
                    </a:lnTo>
                    <a:lnTo>
                      <a:pt x="51" y="30"/>
                    </a:lnTo>
                    <a:lnTo>
                      <a:pt x="55" y="38"/>
                    </a:lnTo>
                    <a:lnTo>
                      <a:pt x="59" y="46"/>
                    </a:lnTo>
                    <a:lnTo>
                      <a:pt x="62" y="53"/>
                    </a:lnTo>
                    <a:lnTo>
                      <a:pt x="64" y="57"/>
                    </a:lnTo>
                    <a:lnTo>
                      <a:pt x="55" y="51"/>
                    </a:lnTo>
                    <a:lnTo>
                      <a:pt x="49" y="47"/>
                    </a:lnTo>
                    <a:lnTo>
                      <a:pt x="42" y="43"/>
                    </a:lnTo>
                    <a:lnTo>
                      <a:pt x="36" y="39"/>
                    </a:lnTo>
                    <a:lnTo>
                      <a:pt x="38" y="38"/>
                    </a:lnTo>
                    <a:lnTo>
                      <a:pt x="39" y="38"/>
                    </a:lnTo>
                    <a:lnTo>
                      <a:pt x="4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99" name="Freeform 614"/>
              <p:cNvSpPr>
                <a:spLocks noEditPoints="1"/>
              </p:cNvSpPr>
              <p:nvPr/>
            </p:nvSpPr>
            <p:spPr bwMode="auto">
              <a:xfrm>
                <a:off x="3987" y="3611"/>
                <a:ext cx="55" cy="54"/>
              </a:xfrm>
              <a:custGeom>
                <a:avLst/>
                <a:gdLst>
                  <a:gd name="T0" fmla="*/ 1 w 110"/>
                  <a:gd name="T1" fmla="*/ 0 h 110"/>
                  <a:gd name="T2" fmla="*/ 0 w 110"/>
                  <a:gd name="T3" fmla="*/ 0 h 110"/>
                  <a:gd name="T4" fmla="*/ 1 w 110"/>
                  <a:gd name="T5" fmla="*/ 0 h 110"/>
                  <a:gd name="T6" fmla="*/ 1 w 110"/>
                  <a:gd name="T7" fmla="*/ 0 h 110"/>
                  <a:gd name="T8" fmla="*/ 1 w 110"/>
                  <a:gd name="T9" fmla="*/ 0 h 110"/>
                  <a:gd name="T10" fmla="*/ 1 w 110"/>
                  <a:gd name="T11" fmla="*/ 0 h 110"/>
                  <a:gd name="T12" fmla="*/ 1 w 110"/>
                  <a:gd name="T13" fmla="*/ 0 h 110"/>
                  <a:gd name="T14" fmla="*/ 1 w 110"/>
                  <a:gd name="T15" fmla="*/ 0 h 110"/>
                  <a:gd name="T16" fmla="*/ 1 w 110"/>
                  <a:gd name="T17" fmla="*/ 0 h 110"/>
                  <a:gd name="T18" fmla="*/ 1 w 110"/>
                  <a:gd name="T19" fmla="*/ 0 h 110"/>
                  <a:gd name="T20" fmla="*/ 1 w 110"/>
                  <a:gd name="T21" fmla="*/ 0 h 110"/>
                  <a:gd name="T22" fmla="*/ 1 w 110"/>
                  <a:gd name="T23" fmla="*/ 0 h 110"/>
                  <a:gd name="T24" fmla="*/ 1 w 110"/>
                  <a:gd name="T25" fmla="*/ 0 h 110"/>
                  <a:gd name="T26" fmla="*/ 1 w 110"/>
                  <a:gd name="T27" fmla="*/ 0 h 110"/>
                  <a:gd name="T28" fmla="*/ 1 w 110"/>
                  <a:gd name="T29" fmla="*/ 0 h 110"/>
                  <a:gd name="T30" fmla="*/ 1 w 110"/>
                  <a:gd name="T31" fmla="*/ 0 h 110"/>
                  <a:gd name="T32" fmla="*/ 1 w 110"/>
                  <a:gd name="T33" fmla="*/ 0 h 110"/>
                  <a:gd name="T34" fmla="*/ 1 w 110"/>
                  <a:gd name="T35" fmla="*/ 0 h 1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0"/>
                  <a:gd name="T55" fmla="*/ 0 h 110"/>
                  <a:gd name="T56" fmla="*/ 110 w 110"/>
                  <a:gd name="T57" fmla="*/ 110 h 1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0" h="110">
                    <a:moveTo>
                      <a:pt x="46" y="12"/>
                    </a:moveTo>
                    <a:lnTo>
                      <a:pt x="0" y="110"/>
                    </a:lnTo>
                    <a:lnTo>
                      <a:pt x="110" y="39"/>
                    </a:lnTo>
                    <a:lnTo>
                      <a:pt x="50" y="0"/>
                    </a:lnTo>
                    <a:lnTo>
                      <a:pt x="46" y="12"/>
                    </a:lnTo>
                    <a:close/>
                    <a:moveTo>
                      <a:pt x="58" y="30"/>
                    </a:moveTo>
                    <a:lnTo>
                      <a:pt x="61" y="31"/>
                    </a:lnTo>
                    <a:lnTo>
                      <a:pt x="65" y="34"/>
                    </a:lnTo>
                    <a:lnTo>
                      <a:pt x="70" y="37"/>
                    </a:lnTo>
                    <a:lnTo>
                      <a:pt x="73" y="39"/>
                    </a:lnTo>
                    <a:lnTo>
                      <a:pt x="67" y="43"/>
                    </a:lnTo>
                    <a:lnTo>
                      <a:pt x="62" y="47"/>
                    </a:lnTo>
                    <a:lnTo>
                      <a:pt x="55" y="51"/>
                    </a:lnTo>
                    <a:lnTo>
                      <a:pt x="47" y="57"/>
                    </a:lnTo>
                    <a:lnTo>
                      <a:pt x="49" y="51"/>
                    </a:lnTo>
                    <a:lnTo>
                      <a:pt x="51" y="45"/>
                    </a:lnTo>
                    <a:lnTo>
                      <a:pt x="55" y="37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00" name="Freeform 615"/>
              <p:cNvSpPr>
                <a:spLocks noEditPoints="1"/>
              </p:cNvSpPr>
              <p:nvPr/>
            </p:nvSpPr>
            <p:spPr bwMode="auto">
              <a:xfrm>
                <a:off x="4018" y="3583"/>
                <a:ext cx="74" cy="39"/>
              </a:xfrm>
              <a:custGeom>
                <a:avLst/>
                <a:gdLst>
                  <a:gd name="T0" fmla="*/ 1 w 147"/>
                  <a:gd name="T1" fmla="*/ 0 h 77"/>
                  <a:gd name="T2" fmla="*/ 1 w 147"/>
                  <a:gd name="T3" fmla="*/ 0 h 77"/>
                  <a:gd name="T4" fmla="*/ 0 w 147"/>
                  <a:gd name="T5" fmla="*/ 1 h 77"/>
                  <a:gd name="T6" fmla="*/ 1 w 147"/>
                  <a:gd name="T7" fmla="*/ 1 h 77"/>
                  <a:gd name="T8" fmla="*/ 1 w 147"/>
                  <a:gd name="T9" fmla="*/ 1 h 77"/>
                  <a:gd name="T10" fmla="*/ 1 w 147"/>
                  <a:gd name="T11" fmla="*/ 0 h 77"/>
                  <a:gd name="T12" fmla="*/ 1 w 147"/>
                  <a:gd name="T13" fmla="*/ 0 h 77"/>
                  <a:gd name="T14" fmla="*/ 1 w 147"/>
                  <a:gd name="T15" fmla="*/ 1 h 77"/>
                  <a:gd name="T16" fmla="*/ 1 w 147"/>
                  <a:gd name="T17" fmla="*/ 1 h 77"/>
                  <a:gd name="T18" fmla="*/ 1 w 147"/>
                  <a:gd name="T19" fmla="*/ 1 h 77"/>
                  <a:gd name="T20" fmla="*/ 1 w 147"/>
                  <a:gd name="T21" fmla="*/ 1 h 77"/>
                  <a:gd name="T22" fmla="*/ 1 w 147"/>
                  <a:gd name="T23" fmla="*/ 1 h 77"/>
                  <a:gd name="T24" fmla="*/ 1 w 147"/>
                  <a:gd name="T25" fmla="*/ 1 h 77"/>
                  <a:gd name="T26" fmla="*/ 1 w 147"/>
                  <a:gd name="T27" fmla="*/ 1 h 77"/>
                  <a:gd name="T28" fmla="*/ 1 w 147"/>
                  <a:gd name="T29" fmla="*/ 1 h 77"/>
                  <a:gd name="T30" fmla="*/ 1 w 147"/>
                  <a:gd name="T31" fmla="*/ 1 h 77"/>
                  <a:gd name="T32" fmla="*/ 1 w 147"/>
                  <a:gd name="T33" fmla="*/ 1 h 77"/>
                  <a:gd name="T34" fmla="*/ 1 w 147"/>
                  <a:gd name="T35" fmla="*/ 1 h 77"/>
                  <a:gd name="T36" fmla="*/ 1 w 147"/>
                  <a:gd name="T37" fmla="*/ 1 h 77"/>
                  <a:gd name="T38" fmla="*/ 1 w 147"/>
                  <a:gd name="T39" fmla="*/ 1 h 77"/>
                  <a:gd name="T40" fmla="*/ 1 w 147"/>
                  <a:gd name="T41" fmla="*/ 1 h 77"/>
                  <a:gd name="T42" fmla="*/ 1 w 147"/>
                  <a:gd name="T43" fmla="*/ 1 h 77"/>
                  <a:gd name="T44" fmla="*/ 1 w 147"/>
                  <a:gd name="T45" fmla="*/ 1 h 77"/>
                  <a:gd name="T46" fmla="*/ 1 w 147"/>
                  <a:gd name="T47" fmla="*/ 1 h 77"/>
                  <a:gd name="T48" fmla="*/ 1 w 147"/>
                  <a:gd name="T49" fmla="*/ 1 h 77"/>
                  <a:gd name="T50" fmla="*/ 1 w 147"/>
                  <a:gd name="T51" fmla="*/ 1 h 77"/>
                  <a:gd name="T52" fmla="*/ 1 w 147"/>
                  <a:gd name="T53" fmla="*/ 1 h 77"/>
                  <a:gd name="T54" fmla="*/ 1 w 147"/>
                  <a:gd name="T55" fmla="*/ 1 h 77"/>
                  <a:gd name="T56" fmla="*/ 1 w 147"/>
                  <a:gd name="T57" fmla="*/ 1 h 77"/>
                  <a:gd name="T58" fmla="*/ 1 w 147"/>
                  <a:gd name="T59" fmla="*/ 1 h 77"/>
                  <a:gd name="T60" fmla="*/ 1 w 147"/>
                  <a:gd name="T61" fmla="*/ 1 h 77"/>
                  <a:gd name="T62" fmla="*/ 1 w 147"/>
                  <a:gd name="T63" fmla="*/ 1 h 77"/>
                  <a:gd name="T64" fmla="*/ 1 w 147"/>
                  <a:gd name="T65" fmla="*/ 1 h 77"/>
                  <a:gd name="T66" fmla="*/ 1 w 147"/>
                  <a:gd name="T67" fmla="*/ 1 h 77"/>
                  <a:gd name="T68" fmla="*/ 1 w 147"/>
                  <a:gd name="T69" fmla="*/ 1 h 77"/>
                  <a:gd name="T70" fmla="*/ 1 w 147"/>
                  <a:gd name="T71" fmla="*/ 1 h 77"/>
                  <a:gd name="T72" fmla="*/ 1 w 147"/>
                  <a:gd name="T73" fmla="*/ 1 h 77"/>
                  <a:gd name="T74" fmla="*/ 1 w 147"/>
                  <a:gd name="T75" fmla="*/ 1 h 77"/>
                  <a:gd name="T76" fmla="*/ 1 w 147"/>
                  <a:gd name="T77" fmla="*/ 1 h 77"/>
                  <a:gd name="T78" fmla="*/ 1 w 147"/>
                  <a:gd name="T79" fmla="*/ 1 h 7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7"/>
                  <a:gd name="T121" fmla="*/ 0 h 77"/>
                  <a:gd name="T122" fmla="*/ 147 w 147"/>
                  <a:gd name="T123" fmla="*/ 77 h 7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7" h="77">
                    <a:moveTo>
                      <a:pt x="126" y="0"/>
                    </a:moveTo>
                    <a:lnTo>
                      <a:pt x="14" y="0"/>
                    </a:lnTo>
                    <a:lnTo>
                      <a:pt x="0" y="31"/>
                    </a:lnTo>
                    <a:lnTo>
                      <a:pt x="73" y="77"/>
                    </a:lnTo>
                    <a:lnTo>
                      <a:pt x="147" y="31"/>
                    </a:lnTo>
                    <a:lnTo>
                      <a:pt x="133" y="0"/>
                    </a:lnTo>
                    <a:lnTo>
                      <a:pt x="126" y="0"/>
                    </a:lnTo>
                    <a:close/>
                    <a:moveTo>
                      <a:pt x="121" y="21"/>
                    </a:moveTo>
                    <a:lnTo>
                      <a:pt x="121" y="22"/>
                    </a:lnTo>
                    <a:lnTo>
                      <a:pt x="122" y="23"/>
                    </a:lnTo>
                    <a:lnTo>
                      <a:pt x="117" y="26"/>
                    </a:lnTo>
                    <a:lnTo>
                      <a:pt x="110" y="30"/>
                    </a:lnTo>
                    <a:lnTo>
                      <a:pt x="103" y="34"/>
                    </a:lnTo>
                    <a:lnTo>
                      <a:pt x="96" y="39"/>
                    </a:lnTo>
                    <a:lnTo>
                      <a:pt x="89" y="44"/>
                    </a:lnTo>
                    <a:lnTo>
                      <a:pt x="83" y="48"/>
                    </a:lnTo>
                    <a:lnTo>
                      <a:pt x="77" y="52"/>
                    </a:lnTo>
                    <a:lnTo>
                      <a:pt x="73" y="54"/>
                    </a:lnTo>
                    <a:lnTo>
                      <a:pt x="70" y="52"/>
                    </a:lnTo>
                    <a:lnTo>
                      <a:pt x="64" y="48"/>
                    </a:lnTo>
                    <a:lnTo>
                      <a:pt x="57" y="44"/>
                    </a:lnTo>
                    <a:lnTo>
                      <a:pt x="50" y="39"/>
                    </a:lnTo>
                    <a:lnTo>
                      <a:pt x="42" y="34"/>
                    </a:lnTo>
                    <a:lnTo>
                      <a:pt x="35" y="30"/>
                    </a:lnTo>
                    <a:lnTo>
                      <a:pt x="30" y="26"/>
                    </a:lnTo>
                    <a:lnTo>
                      <a:pt x="25" y="23"/>
                    </a:lnTo>
                    <a:lnTo>
                      <a:pt x="26" y="22"/>
                    </a:lnTo>
                    <a:lnTo>
                      <a:pt x="26" y="21"/>
                    </a:lnTo>
                    <a:lnTo>
                      <a:pt x="33" y="21"/>
                    </a:lnTo>
                    <a:lnTo>
                      <a:pt x="43" y="21"/>
                    </a:lnTo>
                    <a:lnTo>
                      <a:pt x="57" y="21"/>
                    </a:lnTo>
                    <a:lnTo>
                      <a:pt x="73" y="21"/>
                    </a:lnTo>
                    <a:lnTo>
                      <a:pt x="88" y="21"/>
                    </a:lnTo>
                    <a:lnTo>
                      <a:pt x="102" y="21"/>
                    </a:lnTo>
                    <a:lnTo>
                      <a:pt x="114" y="21"/>
                    </a:lnTo>
                    <a:lnTo>
                      <a:pt x="121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01" name="Freeform 616"/>
              <p:cNvSpPr>
                <a:spLocks noEditPoints="1"/>
              </p:cNvSpPr>
              <p:nvPr/>
            </p:nvSpPr>
            <p:spPr bwMode="auto">
              <a:xfrm>
                <a:off x="3927" y="3690"/>
                <a:ext cx="116" cy="102"/>
              </a:xfrm>
              <a:custGeom>
                <a:avLst/>
                <a:gdLst>
                  <a:gd name="T0" fmla="*/ 1 w 231"/>
                  <a:gd name="T1" fmla="*/ 0 h 205"/>
                  <a:gd name="T2" fmla="*/ 0 w 231"/>
                  <a:gd name="T3" fmla="*/ 0 h 205"/>
                  <a:gd name="T4" fmla="*/ 1 w 231"/>
                  <a:gd name="T5" fmla="*/ 0 h 205"/>
                  <a:gd name="T6" fmla="*/ 1 w 231"/>
                  <a:gd name="T7" fmla="*/ 0 h 205"/>
                  <a:gd name="T8" fmla="*/ 1 w 231"/>
                  <a:gd name="T9" fmla="*/ 0 h 205"/>
                  <a:gd name="T10" fmla="*/ 1 w 231"/>
                  <a:gd name="T11" fmla="*/ 0 h 205"/>
                  <a:gd name="T12" fmla="*/ 1 w 231"/>
                  <a:gd name="T13" fmla="*/ 0 h 205"/>
                  <a:gd name="T14" fmla="*/ 1 w 231"/>
                  <a:gd name="T15" fmla="*/ 0 h 205"/>
                  <a:gd name="T16" fmla="*/ 1 w 231"/>
                  <a:gd name="T17" fmla="*/ 0 h 205"/>
                  <a:gd name="T18" fmla="*/ 1 w 231"/>
                  <a:gd name="T19" fmla="*/ 0 h 205"/>
                  <a:gd name="T20" fmla="*/ 1 w 231"/>
                  <a:gd name="T21" fmla="*/ 0 h 205"/>
                  <a:gd name="T22" fmla="*/ 1 w 231"/>
                  <a:gd name="T23" fmla="*/ 0 h 205"/>
                  <a:gd name="T24" fmla="*/ 1 w 231"/>
                  <a:gd name="T25" fmla="*/ 0 h 205"/>
                  <a:gd name="T26" fmla="*/ 1 w 231"/>
                  <a:gd name="T27" fmla="*/ 0 h 205"/>
                  <a:gd name="T28" fmla="*/ 1 w 231"/>
                  <a:gd name="T29" fmla="*/ 0 h 205"/>
                  <a:gd name="T30" fmla="*/ 1 w 231"/>
                  <a:gd name="T31" fmla="*/ 0 h 205"/>
                  <a:gd name="T32" fmla="*/ 1 w 231"/>
                  <a:gd name="T33" fmla="*/ 0 h 205"/>
                  <a:gd name="T34" fmla="*/ 1 w 231"/>
                  <a:gd name="T35" fmla="*/ 0 h 205"/>
                  <a:gd name="T36" fmla="*/ 1 w 231"/>
                  <a:gd name="T37" fmla="*/ 0 h 205"/>
                  <a:gd name="T38" fmla="*/ 1 w 231"/>
                  <a:gd name="T39" fmla="*/ 0 h 205"/>
                  <a:gd name="T40" fmla="*/ 1 w 231"/>
                  <a:gd name="T41" fmla="*/ 0 h 205"/>
                  <a:gd name="T42" fmla="*/ 1 w 231"/>
                  <a:gd name="T43" fmla="*/ 0 h 205"/>
                  <a:gd name="T44" fmla="*/ 1 w 231"/>
                  <a:gd name="T45" fmla="*/ 0 h 205"/>
                  <a:gd name="T46" fmla="*/ 1 w 231"/>
                  <a:gd name="T47" fmla="*/ 0 h 205"/>
                  <a:gd name="T48" fmla="*/ 1 w 231"/>
                  <a:gd name="T49" fmla="*/ 0 h 205"/>
                  <a:gd name="T50" fmla="*/ 1 w 231"/>
                  <a:gd name="T51" fmla="*/ 0 h 205"/>
                  <a:gd name="T52" fmla="*/ 1 w 231"/>
                  <a:gd name="T53" fmla="*/ 0 h 205"/>
                  <a:gd name="T54" fmla="*/ 1 w 231"/>
                  <a:gd name="T55" fmla="*/ 0 h 205"/>
                  <a:gd name="T56" fmla="*/ 1 w 231"/>
                  <a:gd name="T57" fmla="*/ 0 h 205"/>
                  <a:gd name="T58" fmla="*/ 1 w 231"/>
                  <a:gd name="T59" fmla="*/ 0 h 205"/>
                  <a:gd name="T60" fmla="*/ 1 w 231"/>
                  <a:gd name="T61" fmla="*/ 0 h 205"/>
                  <a:gd name="T62" fmla="*/ 1 w 231"/>
                  <a:gd name="T63" fmla="*/ 0 h 205"/>
                  <a:gd name="T64" fmla="*/ 1 w 231"/>
                  <a:gd name="T65" fmla="*/ 0 h 205"/>
                  <a:gd name="T66" fmla="*/ 1 w 231"/>
                  <a:gd name="T67" fmla="*/ 0 h 20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1"/>
                  <a:gd name="T103" fmla="*/ 0 h 205"/>
                  <a:gd name="T104" fmla="*/ 231 w 231"/>
                  <a:gd name="T105" fmla="*/ 205 h 20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1" h="205">
                    <a:moveTo>
                      <a:pt x="89" y="12"/>
                    </a:moveTo>
                    <a:lnTo>
                      <a:pt x="0" y="205"/>
                    </a:lnTo>
                    <a:lnTo>
                      <a:pt x="231" y="76"/>
                    </a:lnTo>
                    <a:lnTo>
                      <a:pt x="94" y="0"/>
                    </a:lnTo>
                    <a:lnTo>
                      <a:pt x="89" y="12"/>
                    </a:lnTo>
                    <a:close/>
                    <a:moveTo>
                      <a:pt x="53" y="146"/>
                    </a:moveTo>
                    <a:lnTo>
                      <a:pt x="55" y="142"/>
                    </a:lnTo>
                    <a:lnTo>
                      <a:pt x="60" y="131"/>
                    </a:lnTo>
                    <a:lnTo>
                      <a:pt x="67" y="115"/>
                    </a:lnTo>
                    <a:lnTo>
                      <a:pt x="76" y="97"/>
                    </a:lnTo>
                    <a:lnTo>
                      <a:pt x="85" y="77"/>
                    </a:lnTo>
                    <a:lnTo>
                      <a:pt x="93" y="59"/>
                    </a:lnTo>
                    <a:lnTo>
                      <a:pt x="101" y="44"/>
                    </a:lnTo>
                    <a:lnTo>
                      <a:pt x="106" y="33"/>
                    </a:lnTo>
                    <a:lnTo>
                      <a:pt x="113" y="37"/>
                    </a:lnTo>
                    <a:lnTo>
                      <a:pt x="121" y="42"/>
                    </a:lnTo>
                    <a:lnTo>
                      <a:pt x="130" y="47"/>
                    </a:lnTo>
                    <a:lnTo>
                      <a:pt x="140" y="53"/>
                    </a:lnTo>
                    <a:lnTo>
                      <a:pt x="152" y="59"/>
                    </a:lnTo>
                    <a:lnTo>
                      <a:pt x="162" y="66"/>
                    </a:lnTo>
                    <a:lnTo>
                      <a:pt x="173" y="71"/>
                    </a:lnTo>
                    <a:lnTo>
                      <a:pt x="182" y="76"/>
                    </a:lnTo>
                    <a:lnTo>
                      <a:pt x="171" y="82"/>
                    </a:lnTo>
                    <a:lnTo>
                      <a:pt x="157" y="90"/>
                    </a:lnTo>
                    <a:lnTo>
                      <a:pt x="140" y="99"/>
                    </a:lnTo>
                    <a:lnTo>
                      <a:pt x="123" y="110"/>
                    </a:lnTo>
                    <a:lnTo>
                      <a:pt x="104" y="120"/>
                    </a:lnTo>
                    <a:lnTo>
                      <a:pt x="85" y="129"/>
                    </a:lnTo>
                    <a:lnTo>
                      <a:pt x="68" y="139"/>
                    </a:lnTo>
                    <a:lnTo>
                      <a:pt x="53" y="148"/>
                    </a:lnTo>
                    <a:lnTo>
                      <a:pt x="53" y="1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02" name="Freeform 617"/>
              <p:cNvSpPr>
                <a:spLocks noEditPoints="1"/>
              </p:cNvSpPr>
              <p:nvPr/>
            </p:nvSpPr>
            <p:spPr bwMode="auto">
              <a:xfrm>
                <a:off x="4031" y="3519"/>
                <a:ext cx="47" cy="51"/>
              </a:xfrm>
              <a:custGeom>
                <a:avLst/>
                <a:gdLst>
                  <a:gd name="T0" fmla="*/ 0 w 96"/>
                  <a:gd name="T1" fmla="*/ 1 h 102"/>
                  <a:gd name="T2" fmla="*/ 0 w 96"/>
                  <a:gd name="T3" fmla="*/ 1 h 102"/>
                  <a:gd name="T4" fmla="*/ 0 w 96"/>
                  <a:gd name="T5" fmla="*/ 1 h 102"/>
                  <a:gd name="T6" fmla="*/ 0 w 96"/>
                  <a:gd name="T7" fmla="*/ 0 h 102"/>
                  <a:gd name="T8" fmla="*/ 0 w 96"/>
                  <a:gd name="T9" fmla="*/ 1 h 102"/>
                  <a:gd name="T10" fmla="*/ 0 w 96"/>
                  <a:gd name="T11" fmla="*/ 1 h 102"/>
                  <a:gd name="T12" fmla="*/ 0 w 96"/>
                  <a:gd name="T13" fmla="*/ 1 h 102"/>
                  <a:gd name="T14" fmla="*/ 0 w 96"/>
                  <a:gd name="T15" fmla="*/ 1 h 102"/>
                  <a:gd name="T16" fmla="*/ 0 w 96"/>
                  <a:gd name="T17" fmla="*/ 1 h 102"/>
                  <a:gd name="T18" fmla="*/ 0 w 96"/>
                  <a:gd name="T19" fmla="*/ 1 h 102"/>
                  <a:gd name="T20" fmla="*/ 0 w 96"/>
                  <a:gd name="T21" fmla="*/ 1 h 102"/>
                  <a:gd name="T22" fmla="*/ 0 w 96"/>
                  <a:gd name="T23" fmla="*/ 1 h 102"/>
                  <a:gd name="T24" fmla="*/ 0 w 96"/>
                  <a:gd name="T25" fmla="*/ 1 h 102"/>
                  <a:gd name="T26" fmla="*/ 0 w 96"/>
                  <a:gd name="T27" fmla="*/ 1 h 102"/>
                  <a:gd name="T28" fmla="*/ 0 w 96"/>
                  <a:gd name="T29" fmla="*/ 1 h 102"/>
                  <a:gd name="T30" fmla="*/ 0 w 96"/>
                  <a:gd name="T31" fmla="*/ 1 h 102"/>
                  <a:gd name="T32" fmla="*/ 0 w 96"/>
                  <a:gd name="T33" fmla="*/ 1 h 102"/>
                  <a:gd name="T34" fmla="*/ 0 w 96"/>
                  <a:gd name="T35" fmla="*/ 1 h 102"/>
                  <a:gd name="T36" fmla="*/ 0 w 96"/>
                  <a:gd name="T37" fmla="*/ 1 h 102"/>
                  <a:gd name="T38" fmla="*/ 0 w 96"/>
                  <a:gd name="T39" fmla="*/ 1 h 102"/>
                  <a:gd name="T40" fmla="*/ 0 w 96"/>
                  <a:gd name="T41" fmla="*/ 1 h 102"/>
                  <a:gd name="T42" fmla="*/ 0 w 96"/>
                  <a:gd name="T43" fmla="*/ 1 h 10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6"/>
                  <a:gd name="T67" fmla="*/ 0 h 102"/>
                  <a:gd name="T68" fmla="*/ 96 w 96"/>
                  <a:gd name="T69" fmla="*/ 102 h 10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6" h="102">
                    <a:moveTo>
                      <a:pt x="39" y="19"/>
                    </a:moveTo>
                    <a:lnTo>
                      <a:pt x="0" y="102"/>
                    </a:lnTo>
                    <a:lnTo>
                      <a:pt x="96" y="102"/>
                    </a:lnTo>
                    <a:lnTo>
                      <a:pt x="48" y="0"/>
                    </a:lnTo>
                    <a:lnTo>
                      <a:pt x="39" y="19"/>
                    </a:lnTo>
                    <a:close/>
                    <a:moveTo>
                      <a:pt x="45" y="53"/>
                    </a:moveTo>
                    <a:lnTo>
                      <a:pt x="45" y="52"/>
                    </a:lnTo>
                    <a:lnTo>
                      <a:pt x="46" y="51"/>
                    </a:lnTo>
                    <a:lnTo>
                      <a:pt x="47" y="49"/>
                    </a:lnTo>
                    <a:lnTo>
                      <a:pt x="48" y="47"/>
                    </a:lnTo>
                    <a:lnTo>
                      <a:pt x="50" y="52"/>
                    </a:lnTo>
                    <a:lnTo>
                      <a:pt x="54" y="61"/>
                    </a:lnTo>
                    <a:lnTo>
                      <a:pt x="60" y="72"/>
                    </a:lnTo>
                    <a:lnTo>
                      <a:pt x="64" y="83"/>
                    </a:lnTo>
                    <a:lnTo>
                      <a:pt x="55" y="83"/>
                    </a:lnTo>
                    <a:lnTo>
                      <a:pt x="48" y="83"/>
                    </a:lnTo>
                    <a:lnTo>
                      <a:pt x="40" y="83"/>
                    </a:lnTo>
                    <a:lnTo>
                      <a:pt x="31" y="83"/>
                    </a:lnTo>
                    <a:lnTo>
                      <a:pt x="36" y="72"/>
                    </a:lnTo>
                    <a:lnTo>
                      <a:pt x="40" y="63"/>
                    </a:lnTo>
                    <a:lnTo>
                      <a:pt x="44" y="56"/>
                    </a:lnTo>
                    <a:lnTo>
                      <a:pt x="4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03" name="Freeform 618"/>
              <p:cNvSpPr>
                <a:spLocks noEditPoints="1"/>
              </p:cNvSpPr>
              <p:nvPr/>
            </p:nvSpPr>
            <p:spPr bwMode="auto">
              <a:xfrm>
                <a:off x="4066" y="3690"/>
                <a:ext cx="115" cy="102"/>
              </a:xfrm>
              <a:custGeom>
                <a:avLst/>
                <a:gdLst>
                  <a:gd name="T0" fmla="*/ 0 w 231"/>
                  <a:gd name="T1" fmla="*/ 0 h 205"/>
                  <a:gd name="T2" fmla="*/ 0 w 231"/>
                  <a:gd name="T3" fmla="*/ 0 h 205"/>
                  <a:gd name="T4" fmla="*/ 0 w 231"/>
                  <a:gd name="T5" fmla="*/ 0 h 205"/>
                  <a:gd name="T6" fmla="*/ 0 w 231"/>
                  <a:gd name="T7" fmla="*/ 0 h 205"/>
                  <a:gd name="T8" fmla="*/ 0 w 231"/>
                  <a:gd name="T9" fmla="*/ 0 h 205"/>
                  <a:gd name="T10" fmla="*/ 0 w 231"/>
                  <a:gd name="T11" fmla="*/ 0 h 205"/>
                  <a:gd name="T12" fmla="*/ 0 w 231"/>
                  <a:gd name="T13" fmla="*/ 0 h 205"/>
                  <a:gd name="T14" fmla="*/ 0 w 231"/>
                  <a:gd name="T15" fmla="*/ 0 h 205"/>
                  <a:gd name="T16" fmla="*/ 0 w 231"/>
                  <a:gd name="T17" fmla="*/ 0 h 205"/>
                  <a:gd name="T18" fmla="*/ 0 w 231"/>
                  <a:gd name="T19" fmla="*/ 0 h 205"/>
                  <a:gd name="T20" fmla="*/ 0 w 231"/>
                  <a:gd name="T21" fmla="*/ 0 h 205"/>
                  <a:gd name="T22" fmla="*/ 0 w 231"/>
                  <a:gd name="T23" fmla="*/ 0 h 205"/>
                  <a:gd name="T24" fmla="*/ 0 w 231"/>
                  <a:gd name="T25" fmla="*/ 0 h 205"/>
                  <a:gd name="T26" fmla="*/ 0 w 231"/>
                  <a:gd name="T27" fmla="*/ 0 h 205"/>
                  <a:gd name="T28" fmla="*/ 0 w 231"/>
                  <a:gd name="T29" fmla="*/ 0 h 205"/>
                  <a:gd name="T30" fmla="*/ 0 w 231"/>
                  <a:gd name="T31" fmla="*/ 0 h 205"/>
                  <a:gd name="T32" fmla="*/ 0 w 231"/>
                  <a:gd name="T33" fmla="*/ 0 h 205"/>
                  <a:gd name="T34" fmla="*/ 0 w 231"/>
                  <a:gd name="T35" fmla="*/ 0 h 205"/>
                  <a:gd name="T36" fmla="*/ 0 w 231"/>
                  <a:gd name="T37" fmla="*/ 0 h 205"/>
                  <a:gd name="T38" fmla="*/ 0 w 231"/>
                  <a:gd name="T39" fmla="*/ 0 h 205"/>
                  <a:gd name="T40" fmla="*/ 0 w 231"/>
                  <a:gd name="T41" fmla="*/ 0 h 205"/>
                  <a:gd name="T42" fmla="*/ 0 w 231"/>
                  <a:gd name="T43" fmla="*/ 0 h 205"/>
                  <a:gd name="T44" fmla="*/ 0 w 231"/>
                  <a:gd name="T45" fmla="*/ 0 h 205"/>
                  <a:gd name="T46" fmla="*/ 0 w 231"/>
                  <a:gd name="T47" fmla="*/ 0 h 205"/>
                  <a:gd name="T48" fmla="*/ 0 w 231"/>
                  <a:gd name="T49" fmla="*/ 0 h 205"/>
                  <a:gd name="T50" fmla="*/ 0 w 231"/>
                  <a:gd name="T51" fmla="*/ 0 h 205"/>
                  <a:gd name="T52" fmla="*/ 0 w 231"/>
                  <a:gd name="T53" fmla="*/ 0 h 205"/>
                  <a:gd name="T54" fmla="*/ 0 w 231"/>
                  <a:gd name="T55" fmla="*/ 0 h 205"/>
                  <a:gd name="T56" fmla="*/ 0 w 231"/>
                  <a:gd name="T57" fmla="*/ 0 h 205"/>
                  <a:gd name="T58" fmla="*/ 0 w 231"/>
                  <a:gd name="T59" fmla="*/ 0 h 20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31"/>
                  <a:gd name="T91" fmla="*/ 0 h 205"/>
                  <a:gd name="T92" fmla="*/ 231 w 231"/>
                  <a:gd name="T93" fmla="*/ 205 h 20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31" h="205">
                    <a:moveTo>
                      <a:pt x="126" y="6"/>
                    </a:moveTo>
                    <a:lnTo>
                      <a:pt x="0" y="76"/>
                    </a:lnTo>
                    <a:lnTo>
                      <a:pt x="231" y="205"/>
                    </a:lnTo>
                    <a:lnTo>
                      <a:pt x="136" y="0"/>
                    </a:lnTo>
                    <a:lnTo>
                      <a:pt x="126" y="6"/>
                    </a:lnTo>
                    <a:close/>
                    <a:moveTo>
                      <a:pt x="126" y="33"/>
                    </a:moveTo>
                    <a:lnTo>
                      <a:pt x="130" y="44"/>
                    </a:lnTo>
                    <a:lnTo>
                      <a:pt x="139" y="60"/>
                    </a:lnTo>
                    <a:lnTo>
                      <a:pt x="147" y="78"/>
                    </a:lnTo>
                    <a:lnTo>
                      <a:pt x="156" y="98"/>
                    </a:lnTo>
                    <a:lnTo>
                      <a:pt x="165" y="116"/>
                    </a:lnTo>
                    <a:lnTo>
                      <a:pt x="172" y="133"/>
                    </a:lnTo>
                    <a:lnTo>
                      <a:pt x="176" y="143"/>
                    </a:lnTo>
                    <a:lnTo>
                      <a:pt x="179" y="148"/>
                    </a:lnTo>
                    <a:lnTo>
                      <a:pt x="164" y="139"/>
                    </a:lnTo>
                    <a:lnTo>
                      <a:pt x="147" y="129"/>
                    </a:lnTo>
                    <a:lnTo>
                      <a:pt x="128" y="120"/>
                    </a:lnTo>
                    <a:lnTo>
                      <a:pt x="110" y="110"/>
                    </a:lnTo>
                    <a:lnTo>
                      <a:pt x="91" y="99"/>
                    </a:lnTo>
                    <a:lnTo>
                      <a:pt x="75" y="90"/>
                    </a:lnTo>
                    <a:lnTo>
                      <a:pt x="60" y="82"/>
                    </a:lnTo>
                    <a:lnTo>
                      <a:pt x="50" y="76"/>
                    </a:lnTo>
                    <a:lnTo>
                      <a:pt x="59" y="71"/>
                    </a:lnTo>
                    <a:lnTo>
                      <a:pt x="69" y="66"/>
                    </a:lnTo>
                    <a:lnTo>
                      <a:pt x="80" y="59"/>
                    </a:lnTo>
                    <a:lnTo>
                      <a:pt x="90" y="53"/>
                    </a:lnTo>
                    <a:lnTo>
                      <a:pt x="101" y="47"/>
                    </a:lnTo>
                    <a:lnTo>
                      <a:pt x="111" y="42"/>
                    </a:lnTo>
                    <a:lnTo>
                      <a:pt x="119" y="37"/>
                    </a:lnTo>
                    <a:lnTo>
                      <a:pt x="126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04" name="Freeform 619"/>
              <p:cNvSpPr>
                <a:spLocks noEditPoints="1"/>
              </p:cNvSpPr>
              <p:nvPr/>
            </p:nvSpPr>
            <p:spPr bwMode="auto">
              <a:xfrm>
                <a:off x="3934" y="3734"/>
                <a:ext cx="242" cy="67"/>
              </a:xfrm>
              <a:custGeom>
                <a:avLst/>
                <a:gdLst>
                  <a:gd name="T0" fmla="*/ 1 w 483"/>
                  <a:gd name="T1" fmla="*/ 0 h 135"/>
                  <a:gd name="T2" fmla="*/ 0 w 483"/>
                  <a:gd name="T3" fmla="*/ 0 h 135"/>
                  <a:gd name="T4" fmla="*/ 1 w 483"/>
                  <a:gd name="T5" fmla="*/ 0 h 135"/>
                  <a:gd name="T6" fmla="*/ 1 w 483"/>
                  <a:gd name="T7" fmla="*/ 0 h 135"/>
                  <a:gd name="T8" fmla="*/ 1 w 483"/>
                  <a:gd name="T9" fmla="*/ 0 h 135"/>
                  <a:gd name="T10" fmla="*/ 1 w 483"/>
                  <a:gd name="T11" fmla="*/ 0 h 135"/>
                  <a:gd name="T12" fmla="*/ 1 w 483"/>
                  <a:gd name="T13" fmla="*/ 0 h 135"/>
                  <a:gd name="T14" fmla="*/ 1 w 483"/>
                  <a:gd name="T15" fmla="*/ 0 h 135"/>
                  <a:gd name="T16" fmla="*/ 1 w 483"/>
                  <a:gd name="T17" fmla="*/ 0 h 135"/>
                  <a:gd name="T18" fmla="*/ 1 w 483"/>
                  <a:gd name="T19" fmla="*/ 0 h 135"/>
                  <a:gd name="T20" fmla="*/ 1 w 483"/>
                  <a:gd name="T21" fmla="*/ 0 h 135"/>
                  <a:gd name="T22" fmla="*/ 1 w 483"/>
                  <a:gd name="T23" fmla="*/ 0 h 135"/>
                  <a:gd name="T24" fmla="*/ 1 w 483"/>
                  <a:gd name="T25" fmla="*/ 0 h 135"/>
                  <a:gd name="T26" fmla="*/ 1 w 483"/>
                  <a:gd name="T27" fmla="*/ 0 h 135"/>
                  <a:gd name="T28" fmla="*/ 1 w 483"/>
                  <a:gd name="T29" fmla="*/ 0 h 135"/>
                  <a:gd name="T30" fmla="*/ 1 w 483"/>
                  <a:gd name="T31" fmla="*/ 0 h 135"/>
                  <a:gd name="T32" fmla="*/ 1 w 483"/>
                  <a:gd name="T33" fmla="*/ 0 h 135"/>
                  <a:gd name="T34" fmla="*/ 1 w 483"/>
                  <a:gd name="T35" fmla="*/ 0 h 135"/>
                  <a:gd name="T36" fmla="*/ 1 w 483"/>
                  <a:gd name="T37" fmla="*/ 0 h 135"/>
                  <a:gd name="T38" fmla="*/ 1 w 483"/>
                  <a:gd name="T39" fmla="*/ 0 h 135"/>
                  <a:gd name="T40" fmla="*/ 1 w 483"/>
                  <a:gd name="T41" fmla="*/ 0 h 135"/>
                  <a:gd name="T42" fmla="*/ 1 w 483"/>
                  <a:gd name="T43" fmla="*/ 0 h 135"/>
                  <a:gd name="T44" fmla="*/ 1 w 483"/>
                  <a:gd name="T45" fmla="*/ 0 h 135"/>
                  <a:gd name="T46" fmla="*/ 1 w 483"/>
                  <a:gd name="T47" fmla="*/ 0 h 135"/>
                  <a:gd name="T48" fmla="*/ 1 w 483"/>
                  <a:gd name="T49" fmla="*/ 0 h 135"/>
                  <a:gd name="T50" fmla="*/ 1 w 483"/>
                  <a:gd name="T51" fmla="*/ 0 h 135"/>
                  <a:gd name="T52" fmla="*/ 1 w 483"/>
                  <a:gd name="T53" fmla="*/ 0 h 135"/>
                  <a:gd name="T54" fmla="*/ 1 w 483"/>
                  <a:gd name="T55" fmla="*/ 0 h 135"/>
                  <a:gd name="T56" fmla="*/ 1 w 483"/>
                  <a:gd name="T57" fmla="*/ 0 h 135"/>
                  <a:gd name="T58" fmla="*/ 1 w 483"/>
                  <a:gd name="T59" fmla="*/ 0 h 135"/>
                  <a:gd name="T60" fmla="*/ 1 w 483"/>
                  <a:gd name="T61" fmla="*/ 0 h 135"/>
                  <a:gd name="T62" fmla="*/ 1 w 483"/>
                  <a:gd name="T63" fmla="*/ 0 h 135"/>
                  <a:gd name="T64" fmla="*/ 1 w 483"/>
                  <a:gd name="T65" fmla="*/ 0 h 135"/>
                  <a:gd name="T66" fmla="*/ 1 w 483"/>
                  <a:gd name="T67" fmla="*/ 0 h 135"/>
                  <a:gd name="T68" fmla="*/ 1 w 483"/>
                  <a:gd name="T69" fmla="*/ 0 h 135"/>
                  <a:gd name="T70" fmla="*/ 1 w 483"/>
                  <a:gd name="T71" fmla="*/ 0 h 135"/>
                  <a:gd name="T72" fmla="*/ 1 w 483"/>
                  <a:gd name="T73" fmla="*/ 0 h 135"/>
                  <a:gd name="T74" fmla="*/ 1 w 483"/>
                  <a:gd name="T75" fmla="*/ 0 h 13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83"/>
                  <a:gd name="T115" fmla="*/ 0 h 135"/>
                  <a:gd name="T116" fmla="*/ 483 w 483"/>
                  <a:gd name="T117" fmla="*/ 135 h 13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83" h="135">
                    <a:moveTo>
                      <a:pt x="236" y="3"/>
                    </a:moveTo>
                    <a:lnTo>
                      <a:pt x="0" y="135"/>
                    </a:lnTo>
                    <a:lnTo>
                      <a:pt x="483" y="135"/>
                    </a:lnTo>
                    <a:lnTo>
                      <a:pt x="241" y="0"/>
                    </a:lnTo>
                    <a:lnTo>
                      <a:pt x="236" y="3"/>
                    </a:lnTo>
                    <a:close/>
                    <a:moveTo>
                      <a:pt x="241" y="27"/>
                    </a:moveTo>
                    <a:lnTo>
                      <a:pt x="248" y="31"/>
                    </a:lnTo>
                    <a:lnTo>
                      <a:pt x="261" y="39"/>
                    </a:lnTo>
                    <a:lnTo>
                      <a:pt x="279" y="48"/>
                    </a:lnTo>
                    <a:lnTo>
                      <a:pt x="300" y="60"/>
                    </a:lnTo>
                    <a:lnTo>
                      <a:pt x="324" y="74"/>
                    </a:lnTo>
                    <a:lnTo>
                      <a:pt x="347" y="86"/>
                    </a:lnTo>
                    <a:lnTo>
                      <a:pt x="370" y="99"/>
                    </a:lnTo>
                    <a:lnTo>
                      <a:pt x="390" y="110"/>
                    </a:lnTo>
                    <a:lnTo>
                      <a:pt x="377" y="110"/>
                    </a:lnTo>
                    <a:lnTo>
                      <a:pt x="362" y="110"/>
                    </a:lnTo>
                    <a:lnTo>
                      <a:pt x="345" y="110"/>
                    </a:lnTo>
                    <a:lnTo>
                      <a:pt x="325" y="110"/>
                    </a:lnTo>
                    <a:lnTo>
                      <a:pt x="306" y="110"/>
                    </a:lnTo>
                    <a:lnTo>
                      <a:pt x="285" y="110"/>
                    </a:lnTo>
                    <a:lnTo>
                      <a:pt x="263" y="110"/>
                    </a:lnTo>
                    <a:lnTo>
                      <a:pt x="241" y="110"/>
                    </a:lnTo>
                    <a:lnTo>
                      <a:pt x="218" y="110"/>
                    </a:lnTo>
                    <a:lnTo>
                      <a:pt x="196" y="110"/>
                    </a:lnTo>
                    <a:lnTo>
                      <a:pt x="176" y="110"/>
                    </a:lnTo>
                    <a:lnTo>
                      <a:pt x="156" y="110"/>
                    </a:lnTo>
                    <a:lnTo>
                      <a:pt x="137" y="110"/>
                    </a:lnTo>
                    <a:lnTo>
                      <a:pt x="119" y="110"/>
                    </a:lnTo>
                    <a:lnTo>
                      <a:pt x="104" y="110"/>
                    </a:lnTo>
                    <a:lnTo>
                      <a:pt x="92" y="110"/>
                    </a:lnTo>
                    <a:lnTo>
                      <a:pt x="112" y="99"/>
                    </a:lnTo>
                    <a:lnTo>
                      <a:pt x="134" y="86"/>
                    </a:lnTo>
                    <a:lnTo>
                      <a:pt x="158" y="74"/>
                    </a:lnTo>
                    <a:lnTo>
                      <a:pt x="182" y="60"/>
                    </a:lnTo>
                    <a:lnTo>
                      <a:pt x="203" y="48"/>
                    </a:lnTo>
                    <a:lnTo>
                      <a:pt x="221" y="39"/>
                    </a:lnTo>
                    <a:lnTo>
                      <a:pt x="234" y="31"/>
                    </a:lnTo>
                    <a:lnTo>
                      <a:pt x="2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05" name="Freeform 620"/>
              <p:cNvSpPr>
                <a:spLocks/>
              </p:cNvSpPr>
              <p:nvPr/>
            </p:nvSpPr>
            <p:spPr bwMode="auto">
              <a:xfrm>
                <a:off x="4007" y="3651"/>
                <a:ext cx="95" cy="56"/>
              </a:xfrm>
              <a:custGeom>
                <a:avLst/>
                <a:gdLst>
                  <a:gd name="T0" fmla="*/ 1 w 190"/>
                  <a:gd name="T1" fmla="*/ 0 h 113"/>
                  <a:gd name="T2" fmla="*/ 1 w 190"/>
                  <a:gd name="T3" fmla="*/ 0 h 113"/>
                  <a:gd name="T4" fmla="*/ 1 w 190"/>
                  <a:gd name="T5" fmla="*/ 0 h 113"/>
                  <a:gd name="T6" fmla="*/ 1 w 190"/>
                  <a:gd name="T7" fmla="*/ 0 h 113"/>
                  <a:gd name="T8" fmla="*/ 1 w 190"/>
                  <a:gd name="T9" fmla="*/ 0 h 113"/>
                  <a:gd name="T10" fmla="*/ 1 w 190"/>
                  <a:gd name="T11" fmla="*/ 0 h 113"/>
                  <a:gd name="T12" fmla="*/ 1 w 190"/>
                  <a:gd name="T13" fmla="*/ 0 h 113"/>
                  <a:gd name="T14" fmla="*/ 1 w 190"/>
                  <a:gd name="T15" fmla="*/ 0 h 113"/>
                  <a:gd name="T16" fmla="*/ 1 w 190"/>
                  <a:gd name="T17" fmla="*/ 0 h 113"/>
                  <a:gd name="T18" fmla="*/ 1 w 190"/>
                  <a:gd name="T19" fmla="*/ 0 h 113"/>
                  <a:gd name="T20" fmla="*/ 1 w 190"/>
                  <a:gd name="T21" fmla="*/ 0 h 113"/>
                  <a:gd name="T22" fmla="*/ 1 w 190"/>
                  <a:gd name="T23" fmla="*/ 0 h 113"/>
                  <a:gd name="T24" fmla="*/ 1 w 190"/>
                  <a:gd name="T25" fmla="*/ 0 h 113"/>
                  <a:gd name="T26" fmla="*/ 1 w 190"/>
                  <a:gd name="T27" fmla="*/ 0 h 113"/>
                  <a:gd name="T28" fmla="*/ 1 w 190"/>
                  <a:gd name="T29" fmla="*/ 0 h 113"/>
                  <a:gd name="T30" fmla="*/ 1 w 190"/>
                  <a:gd name="T31" fmla="*/ 0 h 113"/>
                  <a:gd name="T32" fmla="*/ 1 w 190"/>
                  <a:gd name="T33" fmla="*/ 0 h 113"/>
                  <a:gd name="T34" fmla="*/ 1 w 190"/>
                  <a:gd name="T35" fmla="*/ 0 h 113"/>
                  <a:gd name="T36" fmla="*/ 1 w 190"/>
                  <a:gd name="T37" fmla="*/ 0 h 113"/>
                  <a:gd name="T38" fmla="*/ 1 w 190"/>
                  <a:gd name="T39" fmla="*/ 0 h 113"/>
                  <a:gd name="T40" fmla="*/ 1 w 190"/>
                  <a:gd name="T41" fmla="*/ 0 h 113"/>
                  <a:gd name="T42" fmla="*/ 1 w 190"/>
                  <a:gd name="T43" fmla="*/ 0 h 113"/>
                  <a:gd name="T44" fmla="*/ 1 w 190"/>
                  <a:gd name="T45" fmla="*/ 0 h 113"/>
                  <a:gd name="T46" fmla="*/ 1 w 190"/>
                  <a:gd name="T47" fmla="*/ 0 h 113"/>
                  <a:gd name="T48" fmla="*/ 1 w 190"/>
                  <a:gd name="T49" fmla="*/ 0 h 113"/>
                  <a:gd name="T50" fmla="*/ 1 w 190"/>
                  <a:gd name="T51" fmla="*/ 0 h 113"/>
                  <a:gd name="T52" fmla="*/ 1 w 190"/>
                  <a:gd name="T53" fmla="*/ 0 h 113"/>
                  <a:gd name="T54" fmla="*/ 1 w 190"/>
                  <a:gd name="T55" fmla="*/ 0 h 113"/>
                  <a:gd name="T56" fmla="*/ 1 w 190"/>
                  <a:gd name="T57" fmla="*/ 0 h 113"/>
                  <a:gd name="T58" fmla="*/ 1 w 190"/>
                  <a:gd name="T59" fmla="*/ 0 h 113"/>
                  <a:gd name="T60" fmla="*/ 1 w 190"/>
                  <a:gd name="T61" fmla="*/ 0 h 113"/>
                  <a:gd name="T62" fmla="*/ 1 w 190"/>
                  <a:gd name="T63" fmla="*/ 0 h 113"/>
                  <a:gd name="T64" fmla="*/ 0 w 190"/>
                  <a:gd name="T65" fmla="*/ 0 h 113"/>
                  <a:gd name="T66" fmla="*/ 1 w 190"/>
                  <a:gd name="T67" fmla="*/ 0 h 113"/>
                  <a:gd name="T68" fmla="*/ 1 w 190"/>
                  <a:gd name="T69" fmla="*/ 0 h 113"/>
                  <a:gd name="T70" fmla="*/ 1 w 190"/>
                  <a:gd name="T71" fmla="*/ 0 h 113"/>
                  <a:gd name="T72" fmla="*/ 1 w 190"/>
                  <a:gd name="T73" fmla="*/ 0 h 11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0"/>
                  <a:gd name="T112" fmla="*/ 0 h 113"/>
                  <a:gd name="T113" fmla="*/ 190 w 190"/>
                  <a:gd name="T114" fmla="*/ 113 h 11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0" h="113">
                    <a:moveTo>
                      <a:pt x="3" y="59"/>
                    </a:moveTo>
                    <a:lnTo>
                      <a:pt x="7" y="56"/>
                    </a:lnTo>
                    <a:lnTo>
                      <a:pt x="16" y="50"/>
                    </a:lnTo>
                    <a:lnTo>
                      <a:pt x="30" y="41"/>
                    </a:lnTo>
                    <a:lnTo>
                      <a:pt x="45" y="32"/>
                    </a:lnTo>
                    <a:lnTo>
                      <a:pt x="61" y="22"/>
                    </a:lnTo>
                    <a:lnTo>
                      <a:pt x="76" y="11"/>
                    </a:lnTo>
                    <a:lnTo>
                      <a:pt x="88" y="4"/>
                    </a:lnTo>
                    <a:lnTo>
                      <a:pt x="95" y="0"/>
                    </a:lnTo>
                    <a:lnTo>
                      <a:pt x="102" y="4"/>
                    </a:lnTo>
                    <a:lnTo>
                      <a:pt x="114" y="12"/>
                    </a:lnTo>
                    <a:lnTo>
                      <a:pt x="130" y="22"/>
                    </a:lnTo>
                    <a:lnTo>
                      <a:pt x="146" y="32"/>
                    </a:lnTo>
                    <a:lnTo>
                      <a:pt x="162" y="42"/>
                    </a:lnTo>
                    <a:lnTo>
                      <a:pt x="176" y="52"/>
                    </a:lnTo>
                    <a:lnTo>
                      <a:pt x="186" y="57"/>
                    </a:lnTo>
                    <a:lnTo>
                      <a:pt x="190" y="60"/>
                    </a:lnTo>
                    <a:lnTo>
                      <a:pt x="179" y="65"/>
                    </a:lnTo>
                    <a:lnTo>
                      <a:pt x="167" y="72"/>
                    </a:lnTo>
                    <a:lnTo>
                      <a:pt x="153" y="80"/>
                    </a:lnTo>
                    <a:lnTo>
                      <a:pt x="138" y="90"/>
                    </a:lnTo>
                    <a:lnTo>
                      <a:pt x="123" y="98"/>
                    </a:lnTo>
                    <a:lnTo>
                      <a:pt x="110" y="105"/>
                    </a:lnTo>
                    <a:lnTo>
                      <a:pt x="101" y="109"/>
                    </a:lnTo>
                    <a:lnTo>
                      <a:pt x="95" y="113"/>
                    </a:lnTo>
                    <a:lnTo>
                      <a:pt x="90" y="109"/>
                    </a:lnTo>
                    <a:lnTo>
                      <a:pt x="79" y="105"/>
                    </a:lnTo>
                    <a:lnTo>
                      <a:pt x="67" y="98"/>
                    </a:lnTo>
                    <a:lnTo>
                      <a:pt x="53" y="90"/>
                    </a:lnTo>
                    <a:lnTo>
                      <a:pt x="38" y="80"/>
                    </a:lnTo>
                    <a:lnTo>
                      <a:pt x="23" y="72"/>
                    </a:lnTo>
                    <a:lnTo>
                      <a:pt x="10" y="65"/>
                    </a:lnTo>
                    <a:lnTo>
                      <a:pt x="0" y="60"/>
                    </a:lnTo>
                    <a:lnTo>
                      <a:pt x="1" y="60"/>
                    </a:lnTo>
                    <a:lnTo>
                      <a:pt x="2" y="59"/>
                    </a:lnTo>
                    <a:lnTo>
                      <a:pt x="3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06" name="Freeform 621"/>
              <p:cNvSpPr>
                <a:spLocks/>
              </p:cNvSpPr>
              <p:nvPr/>
            </p:nvSpPr>
            <p:spPr bwMode="auto">
              <a:xfrm>
                <a:off x="4085" y="3626"/>
                <a:ext cx="14" cy="13"/>
              </a:xfrm>
              <a:custGeom>
                <a:avLst/>
                <a:gdLst>
                  <a:gd name="T0" fmla="*/ 1 w 28"/>
                  <a:gd name="T1" fmla="*/ 0 h 27"/>
                  <a:gd name="T2" fmla="*/ 1 w 28"/>
                  <a:gd name="T3" fmla="*/ 0 h 27"/>
                  <a:gd name="T4" fmla="*/ 1 w 28"/>
                  <a:gd name="T5" fmla="*/ 0 h 27"/>
                  <a:gd name="T6" fmla="*/ 1 w 28"/>
                  <a:gd name="T7" fmla="*/ 0 h 27"/>
                  <a:gd name="T8" fmla="*/ 1 w 28"/>
                  <a:gd name="T9" fmla="*/ 0 h 27"/>
                  <a:gd name="T10" fmla="*/ 1 w 28"/>
                  <a:gd name="T11" fmla="*/ 0 h 27"/>
                  <a:gd name="T12" fmla="*/ 1 w 28"/>
                  <a:gd name="T13" fmla="*/ 0 h 27"/>
                  <a:gd name="T14" fmla="*/ 1 w 28"/>
                  <a:gd name="T15" fmla="*/ 0 h 27"/>
                  <a:gd name="T16" fmla="*/ 1 w 28"/>
                  <a:gd name="T17" fmla="*/ 0 h 27"/>
                  <a:gd name="T18" fmla="*/ 1 w 28"/>
                  <a:gd name="T19" fmla="*/ 0 h 27"/>
                  <a:gd name="T20" fmla="*/ 1 w 28"/>
                  <a:gd name="T21" fmla="*/ 0 h 27"/>
                  <a:gd name="T22" fmla="*/ 1 w 28"/>
                  <a:gd name="T23" fmla="*/ 0 h 27"/>
                  <a:gd name="T24" fmla="*/ 0 w 28"/>
                  <a:gd name="T25" fmla="*/ 0 h 27"/>
                  <a:gd name="T26" fmla="*/ 1 w 28"/>
                  <a:gd name="T27" fmla="*/ 0 h 27"/>
                  <a:gd name="T28" fmla="*/ 1 w 28"/>
                  <a:gd name="T29" fmla="*/ 0 h 27"/>
                  <a:gd name="T30" fmla="*/ 1 w 28"/>
                  <a:gd name="T31" fmla="*/ 0 h 27"/>
                  <a:gd name="T32" fmla="*/ 1 w 28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27"/>
                  <a:gd name="T53" fmla="*/ 28 w 28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27">
                    <a:moveTo>
                      <a:pt x="4" y="7"/>
                    </a:moveTo>
                    <a:lnTo>
                      <a:pt x="5" y="6"/>
                    </a:lnTo>
                    <a:lnTo>
                      <a:pt x="7" y="5"/>
                    </a:lnTo>
                    <a:lnTo>
                      <a:pt x="11" y="2"/>
                    </a:lnTo>
                    <a:lnTo>
                      <a:pt x="15" y="0"/>
                    </a:lnTo>
                    <a:lnTo>
                      <a:pt x="19" y="8"/>
                    </a:lnTo>
                    <a:lnTo>
                      <a:pt x="23" y="16"/>
                    </a:lnTo>
                    <a:lnTo>
                      <a:pt x="26" y="23"/>
                    </a:lnTo>
                    <a:lnTo>
                      <a:pt x="28" y="27"/>
                    </a:lnTo>
                    <a:lnTo>
                      <a:pt x="19" y="21"/>
                    </a:lnTo>
                    <a:lnTo>
                      <a:pt x="13" y="17"/>
                    </a:lnTo>
                    <a:lnTo>
                      <a:pt x="6" y="13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07" name="Freeform 622"/>
              <p:cNvSpPr>
                <a:spLocks/>
              </p:cNvSpPr>
              <p:nvPr/>
            </p:nvSpPr>
            <p:spPr bwMode="auto">
              <a:xfrm>
                <a:off x="4010" y="3626"/>
                <a:ext cx="14" cy="13"/>
              </a:xfrm>
              <a:custGeom>
                <a:avLst/>
                <a:gdLst>
                  <a:gd name="T0" fmla="*/ 1 w 26"/>
                  <a:gd name="T1" fmla="*/ 0 h 27"/>
                  <a:gd name="T2" fmla="*/ 1 w 26"/>
                  <a:gd name="T3" fmla="*/ 0 h 27"/>
                  <a:gd name="T4" fmla="*/ 1 w 26"/>
                  <a:gd name="T5" fmla="*/ 0 h 27"/>
                  <a:gd name="T6" fmla="*/ 1 w 26"/>
                  <a:gd name="T7" fmla="*/ 0 h 27"/>
                  <a:gd name="T8" fmla="*/ 1 w 26"/>
                  <a:gd name="T9" fmla="*/ 0 h 27"/>
                  <a:gd name="T10" fmla="*/ 1 w 26"/>
                  <a:gd name="T11" fmla="*/ 0 h 27"/>
                  <a:gd name="T12" fmla="*/ 1 w 26"/>
                  <a:gd name="T13" fmla="*/ 0 h 27"/>
                  <a:gd name="T14" fmla="*/ 1 w 26"/>
                  <a:gd name="T15" fmla="*/ 0 h 27"/>
                  <a:gd name="T16" fmla="*/ 0 w 26"/>
                  <a:gd name="T17" fmla="*/ 0 h 27"/>
                  <a:gd name="T18" fmla="*/ 1 w 26"/>
                  <a:gd name="T19" fmla="*/ 0 h 27"/>
                  <a:gd name="T20" fmla="*/ 1 w 26"/>
                  <a:gd name="T21" fmla="*/ 0 h 27"/>
                  <a:gd name="T22" fmla="*/ 1 w 26"/>
                  <a:gd name="T23" fmla="*/ 0 h 27"/>
                  <a:gd name="T24" fmla="*/ 1 w 26"/>
                  <a:gd name="T25" fmla="*/ 0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"/>
                  <a:gd name="T40" fmla="*/ 0 h 27"/>
                  <a:gd name="T41" fmla="*/ 26 w 26"/>
                  <a:gd name="T42" fmla="*/ 27 h 2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" h="27">
                    <a:moveTo>
                      <a:pt x="11" y="0"/>
                    </a:moveTo>
                    <a:lnTo>
                      <a:pt x="14" y="1"/>
                    </a:lnTo>
                    <a:lnTo>
                      <a:pt x="18" y="4"/>
                    </a:lnTo>
                    <a:lnTo>
                      <a:pt x="23" y="7"/>
                    </a:lnTo>
                    <a:lnTo>
                      <a:pt x="26" y="9"/>
                    </a:lnTo>
                    <a:lnTo>
                      <a:pt x="20" y="13"/>
                    </a:lnTo>
                    <a:lnTo>
                      <a:pt x="15" y="17"/>
                    </a:lnTo>
                    <a:lnTo>
                      <a:pt x="8" y="21"/>
                    </a:lnTo>
                    <a:lnTo>
                      <a:pt x="0" y="27"/>
                    </a:lnTo>
                    <a:lnTo>
                      <a:pt x="2" y="21"/>
                    </a:lnTo>
                    <a:lnTo>
                      <a:pt x="4" y="15"/>
                    </a:lnTo>
                    <a:lnTo>
                      <a:pt x="8" y="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08" name="Freeform 623"/>
              <p:cNvSpPr>
                <a:spLocks/>
              </p:cNvSpPr>
              <p:nvPr/>
            </p:nvSpPr>
            <p:spPr bwMode="auto">
              <a:xfrm>
                <a:off x="4031" y="3594"/>
                <a:ext cx="48" cy="17"/>
              </a:xfrm>
              <a:custGeom>
                <a:avLst/>
                <a:gdLst>
                  <a:gd name="T0" fmla="*/ 0 w 97"/>
                  <a:gd name="T1" fmla="*/ 0 h 33"/>
                  <a:gd name="T2" fmla="*/ 0 w 97"/>
                  <a:gd name="T3" fmla="*/ 1 h 33"/>
                  <a:gd name="T4" fmla="*/ 0 w 97"/>
                  <a:gd name="T5" fmla="*/ 1 h 33"/>
                  <a:gd name="T6" fmla="*/ 0 w 97"/>
                  <a:gd name="T7" fmla="*/ 1 h 33"/>
                  <a:gd name="T8" fmla="*/ 0 w 97"/>
                  <a:gd name="T9" fmla="*/ 1 h 33"/>
                  <a:gd name="T10" fmla="*/ 0 w 97"/>
                  <a:gd name="T11" fmla="*/ 1 h 33"/>
                  <a:gd name="T12" fmla="*/ 0 w 97"/>
                  <a:gd name="T13" fmla="*/ 1 h 33"/>
                  <a:gd name="T14" fmla="*/ 0 w 97"/>
                  <a:gd name="T15" fmla="*/ 1 h 33"/>
                  <a:gd name="T16" fmla="*/ 0 w 97"/>
                  <a:gd name="T17" fmla="*/ 1 h 33"/>
                  <a:gd name="T18" fmla="*/ 0 w 97"/>
                  <a:gd name="T19" fmla="*/ 1 h 33"/>
                  <a:gd name="T20" fmla="*/ 0 w 97"/>
                  <a:gd name="T21" fmla="*/ 1 h 33"/>
                  <a:gd name="T22" fmla="*/ 0 w 97"/>
                  <a:gd name="T23" fmla="*/ 1 h 33"/>
                  <a:gd name="T24" fmla="*/ 0 w 97"/>
                  <a:gd name="T25" fmla="*/ 1 h 33"/>
                  <a:gd name="T26" fmla="*/ 0 w 97"/>
                  <a:gd name="T27" fmla="*/ 1 h 33"/>
                  <a:gd name="T28" fmla="*/ 0 w 97"/>
                  <a:gd name="T29" fmla="*/ 1 h 33"/>
                  <a:gd name="T30" fmla="*/ 0 w 97"/>
                  <a:gd name="T31" fmla="*/ 1 h 33"/>
                  <a:gd name="T32" fmla="*/ 0 w 97"/>
                  <a:gd name="T33" fmla="*/ 1 h 33"/>
                  <a:gd name="T34" fmla="*/ 0 w 97"/>
                  <a:gd name="T35" fmla="*/ 1 h 33"/>
                  <a:gd name="T36" fmla="*/ 0 w 97"/>
                  <a:gd name="T37" fmla="*/ 1 h 33"/>
                  <a:gd name="T38" fmla="*/ 0 w 97"/>
                  <a:gd name="T39" fmla="*/ 1 h 33"/>
                  <a:gd name="T40" fmla="*/ 0 w 97"/>
                  <a:gd name="T41" fmla="*/ 1 h 33"/>
                  <a:gd name="T42" fmla="*/ 0 w 97"/>
                  <a:gd name="T43" fmla="*/ 1 h 33"/>
                  <a:gd name="T44" fmla="*/ 0 w 97"/>
                  <a:gd name="T45" fmla="*/ 1 h 33"/>
                  <a:gd name="T46" fmla="*/ 0 w 97"/>
                  <a:gd name="T47" fmla="*/ 0 h 33"/>
                  <a:gd name="T48" fmla="*/ 0 w 97"/>
                  <a:gd name="T49" fmla="*/ 0 h 33"/>
                  <a:gd name="T50" fmla="*/ 0 w 97"/>
                  <a:gd name="T51" fmla="*/ 0 h 33"/>
                  <a:gd name="T52" fmla="*/ 0 w 97"/>
                  <a:gd name="T53" fmla="*/ 0 h 33"/>
                  <a:gd name="T54" fmla="*/ 0 w 97"/>
                  <a:gd name="T55" fmla="*/ 0 h 33"/>
                  <a:gd name="T56" fmla="*/ 0 w 97"/>
                  <a:gd name="T57" fmla="*/ 0 h 33"/>
                  <a:gd name="T58" fmla="*/ 0 w 97"/>
                  <a:gd name="T59" fmla="*/ 0 h 33"/>
                  <a:gd name="T60" fmla="*/ 0 w 97"/>
                  <a:gd name="T61" fmla="*/ 0 h 33"/>
                  <a:gd name="T62" fmla="*/ 0 w 97"/>
                  <a:gd name="T63" fmla="*/ 0 h 33"/>
                  <a:gd name="T64" fmla="*/ 0 w 97"/>
                  <a:gd name="T65" fmla="*/ 0 h 3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7"/>
                  <a:gd name="T100" fmla="*/ 0 h 33"/>
                  <a:gd name="T101" fmla="*/ 97 w 97"/>
                  <a:gd name="T102" fmla="*/ 33 h 3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7" h="33">
                    <a:moveTo>
                      <a:pt x="96" y="0"/>
                    </a:moveTo>
                    <a:lnTo>
                      <a:pt x="96" y="1"/>
                    </a:lnTo>
                    <a:lnTo>
                      <a:pt x="97" y="2"/>
                    </a:lnTo>
                    <a:lnTo>
                      <a:pt x="92" y="5"/>
                    </a:lnTo>
                    <a:lnTo>
                      <a:pt x="85" y="9"/>
                    </a:lnTo>
                    <a:lnTo>
                      <a:pt x="78" y="13"/>
                    </a:lnTo>
                    <a:lnTo>
                      <a:pt x="71" y="18"/>
                    </a:lnTo>
                    <a:lnTo>
                      <a:pt x="64" y="23"/>
                    </a:lnTo>
                    <a:lnTo>
                      <a:pt x="58" y="27"/>
                    </a:lnTo>
                    <a:lnTo>
                      <a:pt x="52" y="31"/>
                    </a:lnTo>
                    <a:lnTo>
                      <a:pt x="48" y="33"/>
                    </a:lnTo>
                    <a:lnTo>
                      <a:pt x="45" y="31"/>
                    </a:lnTo>
                    <a:lnTo>
                      <a:pt x="39" y="27"/>
                    </a:lnTo>
                    <a:lnTo>
                      <a:pt x="32" y="23"/>
                    </a:lnTo>
                    <a:lnTo>
                      <a:pt x="25" y="18"/>
                    </a:lnTo>
                    <a:lnTo>
                      <a:pt x="17" y="13"/>
                    </a:lnTo>
                    <a:lnTo>
                      <a:pt x="10" y="9"/>
                    </a:lnTo>
                    <a:lnTo>
                      <a:pt x="5" y="5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8" y="0"/>
                    </a:lnTo>
                    <a:lnTo>
                      <a:pt x="18" y="0"/>
                    </a:lnTo>
                    <a:lnTo>
                      <a:pt x="32" y="0"/>
                    </a:lnTo>
                    <a:lnTo>
                      <a:pt x="48" y="0"/>
                    </a:lnTo>
                    <a:lnTo>
                      <a:pt x="63" y="0"/>
                    </a:lnTo>
                    <a:lnTo>
                      <a:pt x="77" y="0"/>
                    </a:lnTo>
                    <a:lnTo>
                      <a:pt x="89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09" name="Freeform 624"/>
              <p:cNvSpPr>
                <a:spLocks/>
              </p:cNvSpPr>
              <p:nvPr/>
            </p:nvSpPr>
            <p:spPr bwMode="auto">
              <a:xfrm>
                <a:off x="3954" y="3706"/>
                <a:ext cx="64" cy="57"/>
              </a:xfrm>
              <a:custGeom>
                <a:avLst/>
                <a:gdLst>
                  <a:gd name="T0" fmla="*/ 0 w 129"/>
                  <a:gd name="T1" fmla="*/ 0 h 115"/>
                  <a:gd name="T2" fmla="*/ 0 w 129"/>
                  <a:gd name="T3" fmla="*/ 0 h 115"/>
                  <a:gd name="T4" fmla="*/ 0 w 129"/>
                  <a:gd name="T5" fmla="*/ 0 h 115"/>
                  <a:gd name="T6" fmla="*/ 0 w 129"/>
                  <a:gd name="T7" fmla="*/ 0 h 115"/>
                  <a:gd name="T8" fmla="*/ 0 w 129"/>
                  <a:gd name="T9" fmla="*/ 0 h 115"/>
                  <a:gd name="T10" fmla="*/ 0 w 129"/>
                  <a:gd name="T11" fmla="*/ 0 h 115"/>
                  <a:gd name="T12" fmla="*/ 0 w 129"/>
                  <a:gd name="T13" fmla="*/ 0 h 115"/>
                  <a:gd name="T14" fmla="*/ 0 w 129"/>
                  <a:gd name="T15" fmla="*/ 0 h 115"/>
                  <a:gd name="T16" fmla="*/ 0 w 129"/>
                  <a:gd name="T17" fmla="*/ 0 h 115"/>
                  <a:gd name="T18" fmla="*/ 0 w 129"/>
                  <a:gd name="T19" fmla="*/ 0 h 115"/>
                  <a:gd name="T20" fmla="*/ 0 w 129"/>
                  <a:gd name="T21" fmla="*/ 0 h 115"/>
                  <a:gd name="T22" fmla="*/ 0 w 129"/>
                  <a:gd name="T23" fmla="*/ 0 h 115"/>
                  <a:gd name="T24" fmla="*/ 0 w 129"/>
                  <a:gd name="T25" fmla="*/ 0 h 115"/>
                  <a:gd name="T26" fmla="*/ 0 w 129"/>
                  <a:gd name="T27" fmla="*/ 0 h 115"/>
                  <a:gd name="T28" fmla="*/ 0 w 129"/>
                  <a:gd name="T29" fmla="*/ 0 h 115"/>
                  <a:gd name="T30" fmla="*/ 0 w 129"/>
                  <a:gd name="T31" fmla="*/ 0 h 115"/>
                  <a:gd name="T32" fmla="*/ 0 w 129"/>
                  <a:gd name="T33" fmla="*/ 0 h 115"/>
                  <a:gd name="T34" fmla="*/ 0 w 129"/>
                  <a:gd name="T35" fmla="*/ 0 h 115"/>
                  <a:gd name="T36" fmla="*/ 0 w 129"/>
                  <a:gd name="T37" fmla="*/ 0 h 115"/>
                  <a:gd name="T38" fmla="*/ 0 w 129"/>
                  <a:gd name="T39" fmla="*/ 0 h 115"/>
                  <a:gd name="T40" fmla="*/ 0 w 129"/>
                  <a:gd name="T41" fmla="*/ 0 h 115"/>
                  <a:gd name="T42" fmla="*/ 0 w 129"/>
                  <a:gd name="T43" fmla="*/ 0 h 115"/>
                  <a:gd name="T44" fmla="*/ 0 w 129"/>
                  <a:gd name="T45" fmla="*/ 0 h 115"/>
                  <a:gd name="T46" fmla="*/ 0 w 129"/>
                  <a:gd name="T47" fmla="*/ 0 h 115"/>
                  <a:gd name="T48" fmla="*/ 0 w 129"/>
                  <a:gd name="T49" fmla="*/ 0 h 115"/>
                  <a:gd name="T50" fmla="*/ 0 w 129"/>
                  <a:gd name="T51" fmla="*/ 0 h 115"/>
                  <a:gd name="T52" fmla="*/ 0 w 129"/>
                  <a:gd name="T53" fmla="*/ 0 h 115"/>
                  <a:gd name="T54" fmla="*/ 0 w 129"/>
                  <a:gd name="T55" fmla="*/ 0 h 115"/>
                  <a:gd name="T56" fmla="*/ 0 w 129"/>
                  <a:gd name="T57" fmla="*/ 0 h 11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29"/>
                  <a:gd name="T88" fmla="*/ 0 h 115"/>
                  <a:gd name="T89" fmla="*/ 129 w 129"/>
                  <a:gd name="T90" fmla="*/ 115 h 11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29" h="115">
                    <a:moveTo>
                      <a:pt x="0" y="113"/>
                    </a:moveTo>
                    <a:lnTo>
                      <a:pt x="2" y="109"/>
                    </a:lnTo>
                    <a:lnTo>
                      <a:pt x="7" y="98"/>
                    </a:lnTo>
                    <a:lnTo>
                      <a:pt x="14" y="82"/>
                    </a:lnTo>
                    <a:lnTo>
                      <a:pt x="23" y="64"/>
                    </a:lnTo>
                    <a:lnTo>
                      <a:pt x="32" y="44"/>
                    </a:lnTo>
                    <a:lnTo>
                      <a:pt x="40" y="26"/>
                    </a:lnTo>
                    <a:lnTo>
                      <a:pt x="48" y="11"/>
                    </a:lnTo>
                    <a:lnTo>
                      <a:pt x="53" y="0"/>
                    </a:lnTo>
                    <a:lnTo>
                      <a:pt x="60" y="4"/>
                    </a:lnTo>
                    <a:lnTo>
                      <a:pt x="68" y="9"/>
                    </a:lnTo>
                    <a:lnTo>
                      <a:pt x="77" y="14"/>
                    </a:lnTo>
                    <a:lnTo>
                      <a:pt x="87" y="20"/>
                    </a:lnTo>
                    <a:lnTo>
                      <a:pt x="99" y="26"/>
                    </a:lnTo>
                    <a:lnTo>
                      <a:pt x="109" y="33"/>
                    </a:lnTo>
                    <a:lnTo>
                      <a:pt x="120" y="38"/>
                    </a:lnTo>
                    <a:lnTo>
                      <a:pt x="129" y="43"/>
                    </a:lnTo>
                    <a:lnTo>
                      <a:pt x="118" y="49"/>
                    </a:lnTo>
                    <a:lnTo>
                      <a:pt x="104" y="57"/>
                    </a:lnTo>
                    <a:lnTo>
                      <a:pt x="87" y="66"/>
                    </a:lnTo>
                    <a:lnTo>
                      <a:pt x="70" y="77"/>
                    </a:lnTo>
                    <a:lnTo>
                      <a:pt x="51" y="87"/>
                    </a:lnTo>
                    <a:lnTo>
                      <a:pt x="32" y="96"/>
                    </a:lnTo>
                    <a:lnTo>
                      <a:pt x="15" y="106"/>
                    </a:lnTo>
                    <a:lnTo>
                      <a:pt x="0" y="115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10" name="Freeform 625"/>
              <p:cNvSpPr>
                <a:spLocks/>
              </p:cNvSpPr>
              <p:nvPr/>
            </p:nvSpPr>
            <p:spPr bwMode="auto">
              <a:xfrm>
                <a:off x="4046" y="3543"/>
                <a:ext cx="17" cy="17"/>
              </a:xfrm>
              <a:custGeom>
                <a:avLst/>
                <a:gdLst>
                  <a:gd name="T0" fmla="*/ 1 w 33"/>
                  <a:gd name="T1" fmla="*/ 0 h 36"/>
                  <a:gd name="T2" fmla="*/ 1 w 33"/>
                  <a:gd name="T3" fmla="*/ 0 h 36"/>
                  <a:gd name="T4" fmla="*/ 1 w 33"/>
                  <a:gd name="T5" fmla="*/ 0 h 36"/>
                  <a:gd name="T6" fmla="*/ 1 w 33"/>
                  <a:gd name="T7" fmla="*/ 0 h 36"/>
                  <a:gd name="T8" fmla="*/ 1 w 33"/>
                  <a:gd name="T9" fmla="*/ 0 h 36"/>
                  <a:gd name="T10" fmla="*/ 1 w 33"/>
                  <a:gd name="T11" fmla="*/ 0 h 36"/>
                  <a:gd name="T12" fmla="*/ 1 w 33"/>
                  <a:gd name="T13" fmla="*/ 0 h 36"/>
                  <a:gd name="T14" fmla="*/ 1 w 33"/>
                  <a:gd name="T15" fmla="*/ 0 h 36"/>
                  <a:gd name="T16" fmla="*/ 1 w 33"/>
                  <a:gd name="T17" fmla="*/ 0 h 36"/>
                  <a:gd name="T18" fmla="*/ 1 w 33"/>
                  <a:gd name="T19" fmla="*/ 0 h 36"/>
                  <a:gd name="T20" fmla="*/ 1 w 33"/>
                  <a:gd name="T21" fmla="*/ 0 h 36"/>
                  <a:gd name="T22" fmla="*/ 1 w 33"/>
                  <a:gd name="T23" fmla="*/ 0 h 36"/>
                  <a:gd name="T24" fmla="*/ 0 w 33"/>
                  <a:gd name="T25" fmla="*/ 0 h 36"/>
                  <a:gd name="T26" fmla="*/ 1 w 33"/>
                  <a:gd name="T27" fmla="*/ 0 h 36"/>
                  <a:gd name="T28" fmla="*/ 1 w 33"/>
                  <a:gd name="T29" fmla="*/ 0 h 36"/>
                  <a:gd name="T30" fmla="*/ 1 w 33"/>
                  <a:gd name="T31" fmla="*/ 0 h 36"/>
                  <a:gd name="T32" fmla="*/ 1 w 33"/>
                  <a:gd name="T33" fmla="*/ 0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6"/>
                  <a:gd name="T53" fmla="*/ 33 w 33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6">
                    <a:moveTo>
                      <a:pt x="14" y="6"/>
                    </a:moveTo>
                    <a:lnTo>
                      <a:pt x="14" y="5"/>
                    </a:lnTo>
                    <a:lnTo>
                      <a:pt x="15" y="4"/>
                    </a:lnTo>
                    <a:lnTo>
                      <a:pt x="16" y="2"/>
                    </a:lnTo>
                    <a:lnTo>
                      <a:pt x="17" y="0"/>
                    </a:lnTo>
                    <a:lnTo>
                      <a:pt x="19" y="5"/>
                    </a:lnTo>
                    <a:lnTo>
                      <a:pt x="23" y="14"/>
                    </a:lnTo>
                    <a:lnTo>
                      <a:pt x="29" y="25"/>
                    </a:lnTo>
                    <a:lnTo>
                      <a:pt x="33" y="36"/>
                    </a:lnTo>
                    <a:lnTo>
                      <a:pt x="24" y="36"/>
                    </a:lnTo>
                    <a:lnTo>
                      <a:pt x="17" y="36"/>
                    </a:lnTo>
                    <a:lnTo>
                      <a:pt x="9" y="36"/>
                    </a:lnTo>
                    <a:lnTo>
                      <a:pt x="0" y="36"/>
                    </a:lnTo>
                    <a:lnTo>
                      <a:pt x="5" y="25"/>
                    </a:lnTo>
                    <a:lnTo>
                      <a:pt x="9" y="16"/>
                    </a:lnTo>
                    <a:lnTo>
                      <a:pt x="13" y="9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11" name="Freeform 626"/>
              <p:cNvSpPr>
                <a:spLocks/>
              </p:cNvSpPr>
              <p:nvPr/>
            </p:nvSpPr>
            <p:spPr bwMode="auto">
              <a:xfrm>
                <a:off x="4091" y="3706"/>
                <a:ext cx="64" cy="57"/>
              </a:xfrm>
              <a:custGeom>
                <a:avLst/>
                <a:gdLst>
                  <a:gd name="T0" fmla="*/ 0 w 129"/>
                  <a:gd name="T1" fmla="*/ 0 h 115"/>
                  <a:gd name="T2" fmla="*/ 0 w 129"/>
                  <a:gd name="T3" fmla="*/ 0 h 115"/>
                  <a:gd name="T4" fmla="*/ 0 w 129"/>
                  <a:gd name="T5" fmla="*/ 0 h 115"/>
                  <a:gd name="T6" fmla="*/ 0 w 129"/>
                  <a:gd name="T7" fmla="*/ 0 h 115"/>
                  <a:gd name="T8" fmla="*/ 0 w 129"/>
                  <a:gd name="T9" fmla="*/ 0 h 115"/>
                  <a:gd name="T10" fmla="*/ 0 w 129"/>
                  <a:gd name="T11" fmla="*/ 0 h 115"/>
                  <a:gd name="T12" fmla="*/ 0 w 129"/>
                  <a:gd name="T13" fmla="*/ 0 h 115"/>
                  <a:gd name="T14" fmla="*/ 0 w 129"/>
                  <a:gd name="T15" fmla="*/ 0 h 115"/>
                  <a:gd name="T16" fmla="*/ 0 w 129"/>
                  <a:gd name="T17" fmla="*/ 0 h 115"/>
                  <a:gd name="T18" fmla="*/ 0 w 129"/>
                  <a:gd name="T19" fmla="*/ 0 h 115"/>
                  <a:gd name="T20" fmla="*/ 0 w 129"/>
                  <a:gd name="T21" fmla="*/ 0 h 115"/>
                  <a:gd name="T22" fmla="*/ 0 w 129"/>
                  <a:gd name="T23" fmla="*/ 0 h 115"/>
                  <a:gd name="T24" fmla="*/ 0 w 129"/>
                  <a:gd name="T25" fmla="*/ 0 h 115"/>
                  <a:gd name="T26" fmla="*/ 0 w 129"/>
                  <a:gd name="T27" fmla="*/ 0 h 115"/>
                  <a:gd name="T28" fmla="*/ 0 w 129"/>
                  <a:gd name="T29" fmla="*/ 0 h 115"/>
                  <a:gd name="T30" fmla="*/ 0 w 129"/>
                  <a:gd name="T31" fmla="*/ 0 h 115"/>
                  <a:gd name="T32" fmla="*/ 0 w 129"/>
                  <a:gd name="T33" fmla="*/ 0 h 115"/>
                  <a:gd name="T34" fmla="*/ 0 w 129"/>
                  <a:gd name="T35" fmla="*/ 0 h 115"/>
                  <a:gd name="T36" fmla="*/ 0 w 129"/>
                  <a:gd name="T37" fmla="*/ 0 h 115"/>
                  <a:gd name="T38" fmla="*/ 0 w 129"/>
                  <a:gd name="T39" fmla="*/ 0 h 115"/>
                  <a:gd name="T40" fmla="*/ 0 w 129"/>
                  <a:gd name="T41" fmla="*/ 0 h 115"/>
                  <a:gd name="T42" fmla="*/ 0 w 129"/>
                  <a:gd name="T43" fmla="*/ 0 h 115"/>
                  <a:gd name="T44" fmla="*/ 0 w 129"/>
                  <a:gd name="T45" fmla="*/ 0 h 115"/>
                  <a:gd name="T46" fmla="*/ 0 w 129"/>
                  <a:gd name="T47" fmla="*/ 0 h 115"/>
                  <a:gd name="T48" fmla="*/ 0 w 129"/>
                  <a:gd name="T49" fmla="*/ 0 h 1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9"/>
                  <a:gd name="T76" fmla="*/ 0 h 115"/>
                  <a:gd name="T77" fmla="*/ 129 w 129"/>
                  <a:gd name="T78" fmla="*/ 115 h 11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9" h="115">
                    <a:moveTo>
                      <a:pt x="76" y="0"/>
                    </a:moveTo>
                    <a:lnTo>
                      <a:pt x="80" y="11"/>
                    </a:lnTo>
                    <a:lnTo>
                      <a:pt x="89" y="27"/>
                    </a:lnTo>
                    <a:lnTo>
                      <a:pt x="97" y="45"/>
                    </a:lnTo>
                    <a:lnTo>
                      <a:pt x="106" y="65"/>
                    </a:lnTo>
                    <a:lnTo>
                      <a:pt x="115" y="83"/>
                    </a:lnTo>
                    <a:lnTo>
                      <a:pt x="122" y="100"/>
                    </a:lnTo>
                    <a:lnTo>
                      <a:pt x="126" y="110"/>
                    </a:lnTo>
                    <a:lnTo>
                      <a:pt x="129" y="115"/>
                    </a:lnTo>
                    <a:lnTo>
                      <a:pt x="114" y="106"/>
                    </a:lnTo>
                    <a:lnTo>
                      <a:pt x="97" y="96"/>
                    </a:lnTo>
                    <a:lnTo>
                      <a:pt x="78" y="87"/>
                    </a:lnTo>
                    <a:lnTo>
                      <a:pt x="60" y="77"/>
                    </a:lnTo>
                    <a:lnTo>
                      <a:pt x="41" y="66"/>
                    </a:lnTo>
                    <a:lnTo>
                      <a:pt x="25" y="57"/>
                    </a:lnTo>
                    <a:lnTo>
                      <a:pt x="10" y="49"/>
                    </a:lnTo>
                    <a:lnTo>
                      <a:pt x="0" y="43"/>
                    </a:lnTo>
                    <a:lnTo>
                      <a:pt x="9" y="38"/>
                    </a:lnTo>
                    <a:lnTo>
                      <a:pt x="19" y="33"/>
                    </a:lnTo>
                    <a:lnTo>
                      <a:pt x="30" y="26"/>
                    </a:lnTo>
                    <a:lnTo>
                      <a:pt x="40" y="20"/>
                    </a:lnTo>
                    <a:lnTo>
                      <a:pt x="51" y="14"/>
                    </a:lnTo>
                    <a:lnTo>
                      <a:pt x="61" y="9"/>
                    </a:lnTo>
                    <a:lnTo>
                      <a:pt x="69" y="4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12" name="Freeform 627"/>
              <p:cNvSpPr>
                <a:spLocks/>
              </p:cNvSpPr>
              <p:nvPr/>
            </p:nvSpPr>
            <p:spPr bwMode="auto">
              <a:xfrm>
                <a:off x="3980" y="3748"/>
                <a:ext cx="149" cy="41"/>
              </a:xfrm>
              <a:custGeom>
                <a:avLst/>
                <a:gdLst>
                  <a:gd name="T0" fmla="*/ 1 w 298"/>
                  <a:gd name="T1" fmla="*/ 0 h 83"/>
                  <a:gd name="T2" fmla="*/ 1 w 298"/>
                  <a:gd name="T3" fmla="*/ 0 h 83"/>
                  <a:gd name="T4" fmla="*/ 1 w 298"/>
                  <a:gd name="T5" fmla="*/ 0 h 83"/>
                  <a:gd name="T6" fmla="*/ 1 w 298"/>
                  <a:gd name="T7" fmla="*/ 0 h 83"/>
                  <a:gd name="T8" fmla="*/ 1 w 298"/>
                  <a:gd name="T9" fmla="*/ 0 h 83"/>
                  <a:gd name="T10" fmla="*/ 1 w 298"/>
                  <a:gd name="T11" fmla="*/ 0 h 83"/>
                  <a:gd name="T12" fmla="*/ 1 w 298"/>
                  <a:gd name="T13" fmla="*/ 0 h 83"/>
                  <a:gd name="T14" fmla="*/ 1 w 298"/>
                  <a:gd name="T15" fmla="*/ 0 h 83"/>
                  <a:gd name="T16" fmla="*/ 1 w 298"/>
                  <a:gd name="T17" fmla="*/ 0 h 83"/>
                  <a:gd name="T18" fmla="*/ 1 w 298"/>
                  <a:gd name="T19" fmla="*/ 0 h 83"/>
                  <a:gd name="T20" fmla="*/ 1 w 298"/>
                  <a:gd name="T21" fmla="*/ 0 h 83"/>
                  <a:gd name="T22" fmla="*/ 1 w 298"/>
                  <a:gd name="T23" fmla="*/ 0 h 83"/>
                  <a:gd name="T24" fmla="*/ 1 w 298"/>
                  <a:gd name="T25" fmla="*/ 0 h 83"/>
                  <a:gd name="T26" fmla="*/ 1 w 298"/>
                  <a:gd name="T27" fmla="*/ 0 h 83"/>
                  <a:gd name="T28" fmla="*/ 1 w 298"/>
                  <a:gd name="T29" fmla="*/ 0 h 83"/>
                  <a:gd name="T30" fmla="*/ 1 w 298"/>
                  <a:gd name="T31" fmla="*/ 0 h 83"/>
                  <a:gd name="T32" fmla="*/ 1 w 298"/>
                  <a:gd name="T33" fmla="*/ 0 h 83"/>
                  <a:gd name="T34" fmla="*/ 1 w 298"/>
                  <a:gd name="T35" fmla="*/ 0 h 83"/>
                  <a:gd name="T36" fmla="*/ 1 w 298"/>
                  <a:gd name="T37" fmla="*/ 0 h 83"/>
                  <a:gd name="T38" fmla="*/ 1 w 298"/>
                  <a:gd name="T39" fmla="*/ 0 h 83"/>
                  <a:gd name="T40" fmla="*/ 1 w 298"/>
                  <a:gd name="T41" fmla="*/ 0 h 83"/>
                  <a:gd name="T42" fmla="*/ 1 w 298"/>
                  <a:gd name="T43" fmla="*/ 0 h 83"/>
                  <a:gd name="T44" fmla="*/ 1 w 298"/>
                  <a:gd name="T45" fmla="*/ 0 h 83"/>
                  <a:gd name="T46" fmla="*/ 1 w 298"/>
                  <a:gd name="T47" fmla="*/ 0 h 83"/>
                  <a:gd name="T48" fmla="*/ 0 w 298"/>
                  <a:gd name="T49" fmla="*/ 0 h 83"/>
                  <a:gd name="T50" fmla="*/ 1 w 298"/>
                  <a:gd name="T51" fmla="*/ 0 h 83"/>
                  <a:gd name="T52" fmla="*/ 1 w 298"/>
                  <a:gd name="T53" fmla="*/ 0 h 83"/>
                  <a:gd name="T54" fmla="*/ 1 w 298"/>
                  <a:gd name="T55" fmla="*/ 0 h 83"/>
                  <a:gd name="T56" fmla="*/ 1 w 298"/>
                  <a:gd name="T57" fmla="*/ 0 h 83"/>
                  <a:gd name="T58" fmla="*/ 1 w 298"/>
                  <a:gd name="T59" fmla="*/ 0 h 83"/>
                  <a:gd name="T60" fmla="*/ 1 w 298"/>
                  <a:gd name="T61" fmla="*/ 0 h 83"/>
                  <a:gd name="T62" fmla="*/ 1 w 298"/>
                  <a:gd name="T63" fmla="*/ 0 h 83"/>
                  <a:gd name="T64" fmla="*/ 1 w 298"/>
                  <a:gd name="T65" fmla="*/ 0 h 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8"/>
                  <a:gd name="T100" fmla="*/ 0 h 83"/>
                  <a:gd name="T101" fmla="*/ 298 w 298"/>
                  <a:gd name="T102" fmla="*/ 83 h 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8" h="83">
                    <a:moveTo>
                      <a:pt x="149" y="0"/>
                    </a:moveTo>
                    <a:lnTo>
                      <a:pt x="156" y="4"/>
                    </a:lnTo>
                    <a:lnTo>
                      <a:pt x="169" y="12"/>
                    </a:lnTo>
                    <a:lnTo>
                      <a:pt x="187" y="21"/>
                    </a:lnTo>
                    <a:lnTo>
                      <a:pt x="208" y="33"/>
                    </a:lnTo>
                    <a:lnTo>
                      <a:pt x="232" y="47"/>
                    </a:lnTo>
                    <a:lnTo>
                      <a:pt x="255" y="59"/>
                    </a:lnTo>
                    <a:lnTo>
                      <a:pt x="278" y="72"/>
                    </a:lnTo>
                    <a:lnTo>
                      <a:pt x="298" y="83"/>
                    </a:lnTo>
                    <a:lnTo>
                      <a:pt x="285" y="83"/>
                    </a:lnTo>
                    <a:lnTo>
                      <a:pt x="270" y="83"/>
                    </a:lnTo>
                    <a:lnTo>
                      <a:pt x="253" y="83"/>
                    </a:lnTo>
                    <a:lnTo>
                      <a:pt x="233" y="83"/>
                    </a:lnTo>
                    <a:lnTo>
                      <a:pt x="214" y="83"/>
                    </a:lnTo>
                    <a:lnTo>
                      <a:pt x="193" y="83"/>
                    </a:lnTo>
                    <a:lnTo>
                      <a:pt x="171" y="83"/>
                    </a:lnTo>
                    <a:lnTo>
                      <a:pt x="149" y="83"/>
                    </a:lnTo>
                    <a:lnTo>
                      <a:pt x="126" y="83"/>
                    </a:lnTo>
                    <a:lnTo>
                      <a:pt x="104" y="83"/>
                    </a:lnTo>
                    <a:lnTo>
                      <a:pt x="84" y="83"/>
                    </a:lnTo>
                    <a:lnTo>
                      <a:pt x="64" y="83"/>
                    </a:lnTo>
                    <a:lnTo>
                      <a:pt x="45" y="83"/>
                    </a:lnTo>
                    <a:lnTo>
                      <a:pt x="27" y="83"/>
                    </a:lnTo>
                    <a:lnTo>
                      <a:pt x="12" y="83"/>
                    </a:lnTo>
                    <a:lnTo>
                      <a:pt x="0" y="83"/>
                    </a:lnTo>
                    <a:lnTo>
                      <a:pt x="20" y="72"/>
                    </a:lnTo>
                    <a:lnTo>
                      <a:pt x="42" y="59"/>
                    </a:lnTo>
                    <a:lnTo>
                      <a:pt x="66" y="47"/>
                    </a:lnTo>
                    <a:lnTo>
                      <a:pt x="90" y="33"/>
                    </a:lnTo>
                    <a:lnTo>
                      <a:pt x="111" y="21"/>
                    </a:lnTo>
                    <a:lnTo>
                      <a:pt x="129" y="12"/>
                    </a:lnTo>
                    <a:lnTo>
                      <a:pt x="142" y="4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13" name="Freeform 628"/>
              <p:cNvSpPr>
                <a:spLocks/>
              </p:cNvSpPr>
              <p:nvPr/>
            </p:nvSpPr>
            <p:spPr bwMode="auto">
              <a:xfrm>
                <a:off x="4038" y="3432"/>
                <a:ext cx="32" cy="33"/>
              </a:xfrm>
              <a:custGeom>
                <a:avLst/>
                <a:gdLst>
                  <a:gd name="T0" fmla="*/ 0 w 64"/>
                  <a:gd name="T1" fmla="*/ 1 h 64"/>
                  <a:gd name="T2" fmla="*/ 1 w 64"/>
                  <a:gd name="T3" fmla="*/ 1 h 64"/>
                  <a:gd name="T4" fmla="*/ 1 w 64"/>
                  <a:gd name="T5" fmla="*/ 1 h 64"/>
                  <a:gd name="T6" fmla="*/ 1 w 64"/>
                  <a:gd name="T7" fmla="*/ 1 h 64"/>
                  <a:gd name="T8" fmla="*/ 1 w 64"/>
                  <a:gd name="T9" fmla="*/ 0 h 64"/>
                  <a:gd name="T10" fmla="*/ 1 w 64"/>
                  <a:gd name="T11" fmla="*/ 1 h 64"/>
                  <a:gd name="T12" fmla="*/ 1 w 64"/>
                  <a:gd name="T13" fmla="*/ 1 h 64"/>
                  <a:gd name="T14" fmla="*/ 1 w 64"/>
                  <a:gd name="T15" fmla="*/ 1 h 64"/>
                  <a:gd name="T16" fmla="*/ 1 w 64"/>
                  <a:gd name="T17" fmla="*/ 1 h 64"/>
                  <a:gd name="T18" fmla="*/ 1 w 64"/>
                  <a:gd name="T19" fmla="*/ 1 h 64"/>
                  <a:gd name="T20" fmla="*/ 1 w 64"/>
                  <a:gd name="T21" fmla="*/ 1 h 64"/>
                  <a:gd name="T22" fmla="*/ 1 w 64"/>
                  <a:gd name="T23" fmla="*/ 1 h 64"/>
                  <a:gd name="T24" fmla="*/ 1 w 64"/>
                  <a:gd name="T25" fmla="*/ 1 h 64"/>
                  <a:gd name="T26" fmla="*/ 1 w 64"/>
                  <a:gd name="T27" fmla="*/ 1 h 64"/>
                  <a:gd name="T28" fmla="*/ 1 w 64"/>
                  <a:gd name="T29" fmla="*/ 1 h 64"/>
                  <a:gd name="T30" fmla="*/ 1 w 64"/>
                  <a:gd name="T31" fmla="*/ 1 h 64"/>
                  <a:gd name="T32" fmla="*/ 0 w 64"/>
                  <a:gd name="T33" fmla="*/ 1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64"/>
                  <a:gd name="T53" fmla="*/ 64 w 64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64">
                    <a:moveTo>
                      <a:pt x="0" y="32"/>
                    </a:moveTo>
                    <a:lnTo>
                      <a:pt x="2" y="20"/>
                    </a:lnTo>
                    <a:lnTo>
                      <a:pt x="9" y="9"/>
                    </a:lnTo>
                    <a:lnTo>
                      <a:pt x="20" y="2"/>
                    </a:lnTo>
                    <a:lnTo>
                      <a:pt x="32" y="0"/>
                    </a:lnTo>
                    <a:lnTo>
                      <a:pt x="45" y="2"/>
                    </a:lnTo>
                    <a:lnTo>
                      <a:pt x="55" y="9"/>
                    </a:lnTo>
                    <a:lnTo>
                      <a:pt x="62" y="20"/>
                    </a:lnTo>
                    <a:lnTo>
                      <a:pt x="64" y="32"/>
                    </a:lnTo>
                    <a:lnTo>
                      <a:pt x="62" y="45"/>
                    </a:lnTo>
                    <a:lnTo>
                      <a:pt x="55" y="55"/>
                    </a:lnTo>
                    <a:lnTo>
                      <a:pt x="45" y="62"/>
                    </a:lnTo>
                    <a:lnTo>
                      <a:pt x="32" y="64"/>
                    </a:lnTo>
                    <a:lnTo>
                      <a:pt x="20" y="62"/>
                    </a:lnTo>
                    <a:lnTo>
                      <a:pt x="9" y="55"/>
                    </a:lnTo>
                    <a:lnTo>
                      <a:pt x="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14" name="Freeform 629"/>
              <p:cNvSpPr>
                <a:spLocks noEditPoints="1"/>
              </p:cNvSpPr>
              <p:nvPr/>
            </p:nvSpPr>
            <p:spPr bwMode="auto">
              <a:xfrm>
                <a:off x="3878" y="3417"/>
                <a:ext cx="353" cy="414"/>
              </a:xfrm>
              <a:custGeom>
                <a:avLst/>
                <a:gdLst>
                  <a:gd name="T0" fmla="*/ 1 w 706"/>
                  <a:gd name="T1" fmla="*/ 0 h 829"/>
                  <a:gd name="T2" fmla="*/ 1 w 706"/>
                  <a:gd name="T3" fmla="*/ 0 h 829"/>
                  <a:gd name="T4" fmla="*/ 1 w 706"/>
                  <a:gd name="T5" fmla="*/ 0 h 829"/>
                  <a:gd name="T6" fmla="*/ 1 w 706"/>
                  <a:gd name="T7" fmla="*/ 0 h 829"/>
                  <a:gd name="T8" fmla="*/ 1 w 706"/>
                  <a:gd name="T9" fmla="*/ 0 h 829"/>
                  <a:gd name="T10" fmla="*/ 1 w 706"/>
                  <a:gd name="T11" fmla="*/ 0 h 829"/>
                  <a:gd name="T12" fmla="*/ 1 w 706"/>
                  <a:gd name="T13" fmla="*/ 0 h 829"/>
                  <a:gd name="T14" fmla="*/ 1 w 706"/>
                  <a:gd name="T15" fmla="*/ 0 h 829"/>
                  <a:gd name="T16" fmla="*/ 1 w 706"/>
                  <a:gd name="T17" fmla="*/ 0 h 829"/>
                  <a:gd name="T18" fmla="*/ 1 w 706"/>
                  <a:gd name="T19" fmla="*/ 0 h 829"/>
                  <a:gd name="T20" fmla="*/ 1 w 706"/>
                  <a:gd name="T21" fmla="*/ 0 h 829"/>
                  <a:gd name="T22" fmla="*/ 1 w 706"/>
                  <a:gd name="T23" fmla="*/ 0 h 829"/>
                  <a:gd name="T24" fmla="*/ 1 w 706"/>
                  <a:gd name="T25" fmla="*/ 0 h 829"/>
                  <a:gd name="T26" fmla="*/ 1 w 706"/>
                  <a:gd name="T27" fmla="*/ 0 h 829"/>
                  <a:gd name="T28" fmla="*/ 1 w 706"/>
                  <a:gd name="T29" fmla="*/ 0 h 829"/>
                  <a:gd name="T30" fmla="*/ 1 w 706"/>
                  <a:gd name="T31" fmla="*/ 0 h 829"/>
                  <a:gd name="T32" fmla="*/ 1 w 706"/>
                  <a:gd name="T33" fmla="*/ 0 h 829"/>
                  <a:gd name="T34" fmla="*/ 1 w 706"/>
                  <a:gd name="T35" fmla="*/ 0 h 829"/>
                  <a:gd name="T36" fmla="*/ 1 w 706"/>
                  <a:gd name="T37" fmla="*/ 0 h 829"/>
                  <a:gd name="T38" fmla="*/ 1 w 706"/>
                  <a:gd name="T39" fmla="*/ 0 h 829"/>
                  <a:gd name="T40" fmla="*/ 1 w 706"/>
                  <a:gd name="T41" fmla="*/ 0 h 829"/>
                  <a:gd name="T42" fmla="*/ 1 w 706"/>
                  <a:gd name="T43" fmla="*/ 0 h 829"/>
                  <a:gd name="T44" fmla="*/ 1 w 706"/>
                  <a:gd name="T45" fmla="*/ 0 h 829"/>
                  <a:gd name="T46" fmla="*/ 1 w 706"/>
                  <a:gd name="T47" fmla="*/ 0 h 829"/>
                  <a:gd name="T48" fmla="*/ 1 w 706"/>
                  <a:gd name="T49" fmla="*/ 0 h 829"/>
                  <a:gd name="T50" fmla="*/ 1 w 706"/>
                  <a:gd name="T51" fmla="*/ 0 h 829"/>
                  <a:gd name="T52" fmla="*/ 1 w 706"/>
                  <a:gd name="T53" fmla="*/ 0 h 829"/>
                  <a:gd name="T54" fmla="*/ 1 w 706"/>
                  <a:gd name="T55" fmla="*/ 0 h 829"/>
                  <a:gd name="T56" fmla="*/ 1 w 706"/>
                  <a:gd name="T57" fmla="*/ 0 h 829"/>
                  <a:gd name="T58" fmla="*/ 1 w 706"/>
                  <a:gd name="T59" fmla="*/ 0 h 829"/>
                  <a:gd name="T60" fmla="*/ 1 w 706"/>
                  <a:gd name="T61" fmla="*/ 0 h 829"/>
                  <a:gd name="T62" fmla="*/ 1 w 706"/>
                  <a:gd name="T63" fmla="*/ 0 h 829"/>
                  <a:gd name="T64" fmla="*/ 1 w 706"/>
                  <a:gd name="T65" fmla="*/ 0 h 829"/>
                  <a:gd name="T66" fmla="*/ 1 w 706"/>
                  <a:gd name="T67" fmla="*/ 0 h 829"/>
                  <a:gd name="T68" fmla="*/ 1 w 706"/>
                  <a:gd name="T69" fmla="*/ 0 h 829"/>
                  <a:gd name="T70" fmla="*/ 1 w 706"/>
                  <a:gd name="T71" fmla="*/ 0 h 829"/>
                  <a:gd name="T72" fmla="*/ 1 w 706"/>
                  <a:gd name="T73" fmla="*/ 0 h 829"/>
                  <a:gd name="T74" fmla="*/ 1 w 706"/>
                  <a:gd name="T75" fmla="*/ 0 h 829"/>
                  <a:gd name="T76" fmla="*/ 1 w 706"/>
                  <a:gd name="T77" fmla="*/ 0 h 829"/>
                  <a:gd name="T78" fmla="*/ 1 w 706"/>
                  <a:gd name="T79" fmla="*/ 0 h 829"/>
                  <a:gd name="T80" fmla="*/ 1 w 706"/>
                  <a:gd name="T81" fmla="*/ 0 h 829"/>
                  <a:gd name="T82" fmla="*/ 1 w 706"/>
                  <a:gd name="T83" fmla="*/ 0 h 829"/>
                  <a:gd name="T84" fmla="*/ 1 w 706"/>
                  <a:gd name="T85" fmla="*/ 0 h 829"/>
                  <a:gd name="T86" fmla="*/ 1 w 706"/>
                  <a:gd name="T87" fmla="*/ 0 h 829"/>
                  <a:gd name="T88" fmla="*/ 1 w 706"/>
                  <a:gd name="T89" fmla="*/ 0 h 829"/>
                  <a:gd name="T90" fmla="*/ 1 w 706"/>
                  <a:gd name="T91" fmla="*/ 0 h 829"/>
                  <a:gd name="T92" fmla="*/ 1 w 706"/>
                  <a:gd name="T93" fmla="*/ 0 h 829"/>
                  <a:gd name="T94" fmla="*/ 1 w 706"/>
                  <a:gd name="T95" fmla="*/ 0 h 829"/>
                  <a:gd name="T96" fmla="*/ 1 w 706"/>
                  <a:gd name="T97" fmla="*/ 0 h 829"/>
                  <a:gd name="T98" fmla="*/ 1 w 706"/>
                  <a:gd name="T99" fmla="*/ 0 h 829"/>
                  <a:gd name="T100" fmla="*/ 1 w 706"/>
                  <a:gd name="T101" fmla="*/ 0 h 829"/>
                  <a:gd name="T102" fmla="*/ 1 w 706"/>
                  <a:gd name="T103" fmla="*/ 0 h 829"/>
                  <a:gd name="T104" fmla="*/ 1 w 706"/>
                  <a:gd name="T105" fmla="*/ 0 h 82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06"/>
                  <a:gd name="T160" fmla="*/ 0 h 829"/>
                  <a:gd name="T161" fmla="*/ 706 w 706"/>
                  <a:gd name="T162" fmla="*/ 829 h 82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06" h="829">
                    <a:moveTo>
                      <a:pt x="706" y="829"/>
                    </a:moveTo>
                    <a:lnTo>
                      <a:pt x="380" y="121"/>
                    </a:lnTo>
                    <a:lnTo>
                      <a:pt x="388" y="116"/>
                    </a:lnTo>
                    <a:lnTo>
                      <a:pt x="395" y="110"/>
                    </a:lnTo>
                    <a:lnTo>
                      <a:pt x="401" y="105"/>
                    </a:lnTo>
                    <a:lnTo>
                      <a:pt x="406" y="98"/>
                    </a:lnTo>
                    <a:lnTo>
                      <a:pt x="410" y="90"/>
                    </a:lnTo>
                    <a:lnTo>
                      <a:pt x="413" y="82"/>
                    </a:lnTo>
                    <a:lnTo>
                      <a:pt x="414" y="72"/>
                    </a:lnTo>
                    <a:lnTo>
                      <a:pt x="416" y="63"/>
                    </a:lnTo>
                    <a:lnTo>
                      <a:pt x="414" y="51"/>
                    </a:lnTo>
                    <a:lnTo>
                      <a:pt x="411" y="39"/>
                    </a:lnTo>
                    <a:lnTo>
                      <a:pt x="405" y="27"/>
                    </a:lnTo>
                    <a:lnTo>
                      <a:pt x="397" y="18"/>
                    </a:lnTo>
                    <a:lnTo>
                      <a:pt x="388" y="10"/>
                    </a:lnTo>
                    <a:lnTo>
                      <a:pt x="376" y="4"/>
                    </a:lnTo>
                    <a:lnTo>
                      <a:pt x="365" y="1"/>
                    </a:lnTo>
                    <a:lnTo>
                      <a:pt x="352" y="0"/>
                    </a:lnTo>
                    <a:lnTo>
                      <a:pt x="340" y="1"/>
                    </a:lnTo>
                    <a:lnTo>
                      <a:pt x="327" y="4"/>
                    </a:lnTo>
                    <a:lnTo>
                      <a:pt x="317" y="10"/>
                    </a:lnTo>
                    <a:lnTo>
                      <a:pt x="306" y="18"/>
                    </a:lnTo>
                    <a:lnTo>
                      <a:pt x="299" y="27"/>
                    </a:lnTo>
                    <a:lnTo>
                      <a:pt x="292" y="39"/>
                    </a:lnTo>
                    <a:lnTo>
                      <a:pt x="289" y="51"/>
                    </a:lnTo>
                    <a:lnTo>
                      <a:pt x="288" y="63"/>
                    </a:lnTo>
                    <a:lnTo>
                      <a:pt x="289" y="72"/>
                    </a:lnTo>
                    <a:lnTo>
                      <a:pt x="290" y="82"/>
                    </a:lnTo>
                    <a:lnTo>
                      <a:pt x="294" y="91"/>
                    </a:lnTo>
                    <a:lnTo>
                      <a:pt x="298" y="99"/>
                    </a:lnTo>
                    <a:lnTo>
                      <a:pt x="304" y="106"/>
                    </a:lnTo>
                    <a:lnTo>
                      <a:pt x="311" y="112"/>
                    </a:lnTo>
                    <a:lnTo>
                      <a:pt x="318" y="117"/>
                    </a:lnTo>
                    <a:lnTo>
                      <a:pt x="326" y="122"/>
                    </a:lnTo>
                    <a:lnTo>
                      <a:pt x="0" y="829"/>
                    </a:lnTo>
                    <a:lnTo>
                      <a:pt x="706" y="829"/>
                    </a:lnTo>
                    <a:close/>
                    <a:moveTo>
                      <a:pt x="49" y="796"/>
                    </a:moveTo>
                    <a:lnTo>
                      <a:pt x="56" y="782"/>
                    </a:lnTo>
                    <a:lnTo>
                      <a:pt x="68" y="756"/>
                    </a:lnTo>
                    <a:lnTo>
                      <a:pt x="84" y="721"/>
                    </a:lnTo>
                    <a:lnTo>
                      <a:pt x="104" y="678"/>
                    </a:lnTo>
                    <a:lnTo>
                      <a:pt x="127" y="628"/>
                    </a:lnTo>
                    <a:lnTo>
                      <a:pt x="152" y="575"/>
                    </a:lnTo>
                    <a:lnTo>
                      <a:pt x="178" y="517"/>
                    </a:lnTo>
                    <a:lnTo>
                      <a:pt x="205" y="460"/>
                    </a:lnTo>
                    <a:lnTo>
                      <a:pt x="231" y="402"/>
                    </a:lnTo>
                    <a:lnTo>
                      <a:pt x="257" y="346"/>
                    </a:lnTo>
                    <a:lnTo>
                      <a:pt x="281" y="295"/>
                    </a:lnTo>
                    <a:lnTo>
                      <a:pt x="302" y="249"/>
                    </a:lnTo>
                    <a:lnTo>
                      <a:pt x="320" y="210"/>
                    </a:lnTo>
                    <a:lnTo>
                      <a:pt x="334" y="180"/>
                    </a:lnTo>
                    <a:lnTo>
                      <a:pt x="342" y="161"/>
                    </a:lnTo>
                    <a:lnTo>
                      <a:pt x="345" y="154"/>
                    </a:lnTo>
                    <a:lnTo>
                      <a:pt x="346" y="153"/>
                    </a:lnTo>
                    <a:lnTo>
                      <a:pt x="348" y="150"/>
                    </a:lnTo>
                    <a:lnTo>
                      <a:pt x="351" y="145"/>
                    </a:lnTo>
                    <a:lnTo>
                      <a:pt x="353" y="139"/>
                    </a:lnTo>
                    <a:lnTo>
                      <a:pt x="360" y="155"/>
                    </a:lnTo>
                    <a:lnTo>
                      <a:pt x="373" y="182"/>
                    </a:lnTo>
                    <a:lnTo>
                      <a:pt x="389" y="216"/>
                    </a:lnTo>
                    <a:lnTo>
                      <a:pt x="409" y="259"/>
                    </a:lnTo>
                    <a:lnTo>
                      <a:pt x="432" y="308"/>
                    </a:lnTo>
                    <a:lnTo>
                      <a:pt x="456" y="361"/>
                    </a:lnTo>
                    <a:lnTo>
                      <a:pt x="481" y="416"/>
                    </a:lnTo>
                    <a:lnTo>
                      <a:pt x="508" y="474"/>
                    </a:lnTo>
                    <a:lnTo>
                      <a:pt x="533" y="530"/>
                    </a:lnTo>
                    <a:lnTo>
                      <a:pt x="559" y="585"/>
                    </a:lnTo>
                    <a:lnTo>
                      <a:pt x="582" y="637"/>
                    </a:lnTo>
                    <a:lnTo>
                      <a:pt x="604" y="684"/>
                    </a:lnTo>
                    <a:lnTo>
                      <a:pt x="624" y="726"/>
                    </a:lnTo>
                    <a:lnTo>
                      <a:pt x="639" y="758"/>
                    </a:lnTo>
                    <a:lnTo>
                      <a:pt x="650" y="782"/>
                    </a:lnTo>
                    <a:lnTo>
                      <a:pt x="656" y="796"/>
                    </a:lnTo>
                    <a:lnTo>
                      <a:pt x="642" y="796"/>
                    </a:lnTo>
                    <a:lnTo>
                      <a:pt x="619" y="796"/>
                    </a:lnTo>
                    <a:lnTo>
                      <a:pt x="587" y="796"/>
                    </a:lnTo>
                    <a:lnTo>
                      <a:pt x="549" y="796"/>
                    </a:lnTo>
                    <a:lnTo>
                      <a:pt x="504" y="796"/>
                    </a:lnTo>
                    <a:lnTo>
                      <a:pt x="456" y="796"/>
                    </a:lnTo>
                    <a:lnTo>
                      <a:pt x="405" y="796"/>
                    </a:lnTo>
                    <a:lnTo>
                      <a:pt x="353" y="796"/>
                    </a:lnTo>
                    <a:lnTo>
                      <a:pt x="300" y="796"/>
                    </a:lnTo>
                    <a:lnTo>
                      <a:pt x="250" y="796"/>
                    </a:lnTo>
                    <a:lnTo>
                      <a:pt x="201" y="796"/>
                    </a:lnTo>
                    <a:lnTo>
                      <a:pt x="157" y="796"/>
                    </a:lnTo>
                    <a:lnTo>
                      <a:pt x="119" y="796"/>
                    </a:lnTo>
                    <a:lnTo>
                      <a:pt x="86" y="796"/>
                    </a:lnTo>
                    <a:lnTo>
                      <a:pt x="63" y="796"/>
                    </a:lnTo>
                    <a:lnTo>
                      <a:pt x="49" y="796"/>
                    </a:lnTo>
                    <a:close/>
                    <a:moveTo>
                      <a:pt x="352" y="31"/>
                    </a:moveTo>
                    <a:lnTo>
                      <a:pt x="365" y="33"/>
                    </a:lnTo>
                    <a:lnTo>
                      <a:pt x="375" y="40"/>
                    </a:lnTo>
                    <a:lnTo>
                      <a:pt x="382" y="51"/>
                    </a:lnTo>
                    <a:lnTo>
                      <a:pt x="384" y="63"/>
                    </a:lnTo>
                    <a:lnTo>
                      <a:pt x="382" y="76"/>
                    </a:lnTo>
                    <a:lnTo>
                      <a:pt x="375" y="86"/>
                    </a:lnTo>
                    <a:lnTo>
                      <a:pt x="365" y="93"/>
                    </a:lnTo>
                    <a:lnTo>
                      <a:pt x="352" y="95"/>
                    </a:lnTo>
                    <a:lnTo>
                      <a:pt x="340" y="93"/>
                    </a:lnTo>
                    <a:lnTo>
                      <a:pt x="329" y="86"/>
                    </a:lnTo>
                    <a:lnTo>
                      <a:pt x="322" y="76"/>
                    </a:lnTo>
                    <a:lnTo>
                      <a:pt x="320" y="63"/>
                    </a:lnTo>
                    <a:lnTo>
                      <a:pt x="322" y="51"/>
                    </a:lnTo>
                    <a:lnTo>
                      <a:pt x="329" y="40"/>
                    </a:lnTo>
                    <a:lnTo>
                      <a:pt x="340" y="33"/>
                    </a:lnTo>
                    <a:lnTo>
                      <a:pt x="352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15" name="Freeform 630"/>
              <p:cNvSpPr>
                <a:spLocks/>
              </p:cNvSpPr>
              <p:nvPr/>
            </p:nvSpPr>
            <p:spPr bwMode="auto">
              <a:xfrm>
                <a:off x="4094" y="3423"/>
                <a:ext cx="152" cy="50"/>
              </a:xfrm>
              <a:custGeom>
                <a:avLst/>
                <a:gdLst>
                  <a:gd name="T0" fmla="*/ 1 w 304"/>
                  <a:gd name="T1" fmla="*/ 0 h 102"/>
                  <a:gd name="T2" fmla="*/ 1 w 304"/>
                  <a:gd name="T3" fmla="*/ 0 h 102"/>
                  <a:gd name="T4" fmla="*/ 1 w 304"/>
                  <a:gd name="T5" fmla="*/ 0 h 102"/>
                  <a:gd name="T6" fmla="*/ 0 w 304"/>
                  <a:gd name="T7" fmla="*/ 0 h 102"/>
                  <a:gd name="T8" fmla="*/ 1 w 304"/>
                  <a:gd name="T9" fmla="*/ 0 h 102"/>
                  <a:gd name="T10" fmla="*/ 1 w 304"/>
                  <a:gd name="T11" fmla="*/ 0 h 102"/>
                  <a:gd name="T12" fmla="*/ 1 w 304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4"/>
                  <a:gd name="T22" fmla="*/ 0 h 102"/>
                  <a:gd name="T23" fmla="*/ 304 w 304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4" h="102">
                    <a:moveTo>
                      <a:pt x="304" y="34"/>
                    </a:moveTo>
                    <a:lnTo>
                      <a:pt x="134" y="0"/>
                    </a:lnTo>
                    <a:lnTo>
                      <a:pt x="134" y="68"/>
                    </a:lnTo>
                    <a:lnTo>
                      <a:pt x="0" y="68"/>
                    </a:lnTo>
                    <a:lnTo>
                      <a:pt x="169" y="102"/>
                    </a:lnTo>
                    <a:lnTo>
                      <a:pt x="169" y="34"/>
                    </a:lnTo>
                    <a:lnTo>
                      <a:pt x="304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16" name="Freeform 631"/>
              <p:cNvSpPr>
                <a:spLocks/>
              </p:cNvSpPr>
              <p:nvPr/>
            </p:nvSpPr>
            <p:spPr bwMode="auto">
              <a:xfrm>
                <a:off x="4093" y="3312"/>
                <a:ext cx="96" cy="119"/>
              </a:xfrm>
              <a:custGeom>
                <a:avLst/>
                <a:gdLst>
                  <a:gd name="T0" fmla="*/ 0 w 194"/>
                  <a:gd name="T1" fmla="*/ 0 h 237"/>
                  <a:gd name="T2" fmla="*/ 0 w 194"/>
                  <a:gd name="T3" fmla="*/ 1 h 237"/>
                  <a:gd name="T4" fmla="*/ 0 w 194"/>
                  <a:gd name="T5" fmla="*/ 1 h 237"/>
                  <a:gd name="T6" fmla="*/ 0 w 194"/>
                  <a:gd name="T7" fmla="*/ 1 h 237"/>
                  <a:gd name="T8" fmla="*/ 0 w 194"/>
                  <a:gd name="T9" fmla="*/ 1 h 237"/>
                  <a:gd name="T10" fmla="*/ 0 w 194"/>
                  <a:gd name="T11" fmla="*/ 1 h 237"/>
                  <a:gd name="T12" fmla="*/ 0 w 194"/>
                  <a:gd name="T13" fmla="*/ 0 h 2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4"/>
                  <a:gd name="T22" fmla="*/ 0 h 237"/>
                  <a:gd name="T23" fmla="*/ 194 w 194"/>
                  <a:gd name="T24" fmla="*/ 237 h 2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4" h="237">
                    <a:moveTo>
                      <a:pt x="194" y="0"/>
                    </a:moveTo>
                    <a:lnTo>
                      <a:pt x="50" y="95"/>
                    </a:lnTo>
                    <a:lnTo>
                      <a:pt x="97" y="143"/>
                    </a:lnTo>
                    <a:lnTo>
                      <a:pt x="0" y="237"/>
                    </a:lnTo>
                    <a:lnTo>
                      <a:pt x="144" y="143"/>
                    </a:lnTo>
                    <a:lnTo>
                      <a:pt x="97" y="95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17" name="Freeform 632"/>
              <p:cNvSpPr>
                <a:spLocks/>
              </p:cNvSpPr>
              <p:nvPr/>
            </p:nvSpPr>
            <p:spPr bwMode="auto">
              <a:xfrm>
                <a:off x="3862" y="3423"/>
                <a:ext cx="151" cy="50"/>
              </a:xfrm>
              <a:custGeom>
                <a:avLst/>
                <a:gdLst>
                  <a:gd name="T0" fmla="*/ 0 w 302"/>
                  <a:gd name="T1" fmla="*/ 0 h 102"/>
                  <a:gd name="T2" fmla="*/ 1 w 302"/>
                  <a:gd name="T3" fmla="*/ 0 h 102"/>
                  <a:gd name="T4" fmla="*/ 1 w 302"/>
                  <a:gd name="T5" fmla="*/ 0 h 102"/>
                  <a:gd name="T6" fmla="*/ 1 w 302"/>
                  <a:gd name="T7" fmla="*/ 0 h 102"/>
                  <a:gd name="T8" fmla="*/ 1 w 302"/>
                  <a:gd name="T9" fmla="*/ 0 h 102"/>
                  <a:gd name="T10" fmla="*/ 1 w 302"/>
                  <a:gd name="T11" fmla="*/ 0 h 102"/>
                  <a:gd name="T12" fmla="*/ 0 w 302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2"/>
                  <a:gd name="T22" fmla="*/ 0 h 102"/>
                  <a:gd name="T23" fmla="*/ 302 w 302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2" h="102">
                    <a:moveTo>
                      <a:pt x="0" y="34"/>
                    </a:moveTo>
                    <a:lnTo>
                      <a:pt x="168" y="0"/>
                    </a:lnTo>
                    <a:lnTo>
                      <a:pt x="168" y="68"/>
                    </a:lnTo>
                    <a:lnTo>
                      <a:pt x="302" y="68"/>
                    </a:lnTo>
                    <a:lnTo>
                      <a:pt x="134" y="102"/>
                    </a:lnTo>
                    <a:lnTo>
                      <a:pt x="134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18" name="Freeform 633"/>
              <p:cNvSpPr>
                <a:spLocks/>
              </p:cNvSpPr>
              <p:nvPr/>
            </p:nvSpPr>
            <p:spPr bwMode="auto">
              <a:xfrm>
                <a:off x="3919" y="3312"/>
                <a:ext cx="96" cy="119"/>
              </a:xfrm>
              <a:custGeom>
                <a:avLst/>
                <a:gdLst>
                  <a:gd name="T0" fmla="*/ 0 w 192"/>
                  <a:gd name="T1" fmla="*/ 0 h 237"/>
                  <a:gd name="T2" fmla="*/ 1 w 192"/>
                  <a:gd name="T3" fmla="*/ 1 h 237"/>
                  <a:gd name="T4" fmla="*/ 1 w 192"/>
                  <a:gd name="T5" fmla="*/ 1 h 237"/>
                  <a:gd name="T6" fmla="*/ 1 w 192"/>
                  <a:gd name="T7" fmla="*/ 1 h 237"/>
                  <a:gd name="T8" fmla="*/ 1 w 192"/>
                  <a:gd name="T9" fmla="*/ 1 h 237"/>
                  <a:gd name="T10" fmla="*/ 1 w 192"/>
                  <a:gd name="T11" fmla="*/ 1 h 237"/>
                  <a:gd name="T12" fmla="*/ 0 w 192"/>
                  <a:gd name="T13" fmla="*/ 0 h 2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2"/>
                  <a:gd name="T22" fmla="*/ 0 h 237"/>
                  <a:gd name="T23" fmla="*/ 192 w 192"/>
                  <a:gd name="T24" fmla="*/ 237 h 2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2" h="237">
                    <a:moveTo>
                      <a:pt x="0" y="0"/>
                    </a:moveTo>
                    <a:lnTo>
                      <a:pt x="144" y="95"/>
                    </a:lnTo>
                    <a:lnTo>
                      <a:pt x="96" y="143"/>
                    </a:lnTo>
                    <a:lnTo>
                      <a:pt x="192" y="237"/>
                    </a:lnTo>
                    <a:lnTo>
                      <a:pt x="48" y="143"/>
                    </a:lnTo>
                    <a:lnTo>
                      <a:pt x="95" y="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19" name="Group 42"/>
            <p:cNvGrpSpPr>
              <a:grpSpLocks noChangeAspect="1"/>
            </p:cNvGrpSpPr>
            <p:nvPr/>
          </p:nvGrpSpPr>
          <p:grpSpPr bwMode="auto">
            <a:xfrm flipH="1">
              <a:off x="3723354" y="2151609"/>
              <a:ext cx="628641" cy="251434"/>
              <a:chOff x="3173" y="3230"/>
              <a:chExt cx="1147" cy="459"/>
            </a:xfrm>
          </p:grpSpPr>
          <p:sp>
            <p:nvSpPr>
              <p:cNvPr id="579" name="Freeform 43"/>
              <p:cNvSpPr>
                <a:spLocks/>
              </p:cNvSpPr>
              <p:nvPr/>
            </p:nvSpPr>
            <p:spPr bwMode="auto">
              <a:xfrm>
                <a:off x="3689" y="3230"/>
                <a:ext cx="81" cy="42"/>
              </a:xfrm>
              <a:custGeom>
                <a:avLst/>
                <a:gdLst>
                  <a:gd name="T0" fmla="*/ 0 w 163"/>
                  <a:gd name="T1" fmla="*/ 0 h 86"/>
                  <a:gd name="T2" fmla="*/ 0 w 163"/>
                  <a:gd name="T3" fmla="*/ 0 h 86"/>
                  <a:gd name="T4" fmla="*/ 0 w 163"/>
                  <a:gd name="T5" fmla="*/ 0 h 86"/>
                  <a:gd name="T6" fmla="*/ 0 w 163"/>
                  <a:gd name="T7" fmla="*/ 0 h 86"/>
                  <a:gd name="T8" fmla="*/ 0 w 163"/>
                  <a:gd name="T9" fmla="*/ 0 h 86"/>
                  <a:gd name="T10" fmla="*/ 0 w 163"/>
                  <a:gd name="T11" fmla="*/ 0 h 86"/>
                  <a:gd name="T12" fmla="*/ 0 w 163"/>
                  <a:gd name="T13" fmla="*/ 0 h 86"/>
                  <a:gd name="T14" fmla="*/ 0 w 163"/>
                  <a:gd name="T15" fmla="*/ 0 h 86"/>
                  <a:gd name="T16" fmla="*/ 0 w 163"/>
                  <a:gd name="T17" fmla="*/ 0 h 86"/>
                  <a:gd name="T18" fmla="*/ 0 w 163"/>
                  <a:gd name="T19" fmla="*/ 0 h 86"/>
                  <a:gd name="T20" fmla="*/ 0 w 163"/>
                  <a:gd name="T21" fmla="*/ 0 h 86"/>
                  <a:gd name="T22" fmla="*/ 0 w 163"/>
                  <a:gd name="T23" fmla="*/ 0 h 86"/>
                  <a:gd name="T24" fmla="*/ 0 w 163"/>
                  <a:gd name="T25" fmla="*/ 0 h 86"/>
                  <a:gd name="T26" fmla="*/ 0 w 163"/>
                  <a:gd name="T27" fmla="*/ 0 h 86"/>
                  <a:gd name="T28" fmla="*/ 0 w 163"/>
                  <a:gd name="T29" fmla="*/ 0 h 86"/>
                  <a:gd name="T30" fmla="*/ 0 w 163"/>
                  <a:gd name="T31" fmla="*/ 0 h 86"/>
                  <a:gd name="T32" fmla="*/ 0 w 163"/>
                  <a:gd name="T33" fmla="*/ 0 h 86"/>
                  <a:gd name="T34" fmla="*/ 0 w 163"/>
                  <a:gd name="T35" fmla="*/ 0 h 86"/>
                  <a:gd name="T36" fmla="*/ 0 w 163"/>
                  <a:gd name="T37" fmla="*/ 0 h 86"/>
                  <a:gd name="T38" fmla="*/ 0 w 163"/>
                  <a:gd name="T39" fmla="*/ 0 h 86"/>
                  <a:gd name="T40" fmla="*/ 0 w 163"/>
                  <a:gd name="T41" fmla="*/ 0 h 86"/>
                  <a:gd name="T42" fmla="*/ 0 w 163"/>
                  <a:gd name="T43" fmla="*/ 0 h 86"/>
                  <a:gd name="T44" fmla="*/ 0 w 163"/>
                  <a:gd name="T45" fmla="*/ 0 h 86"/>
                  <a:gd name="T46" fmla="*/ 0 w 163"/>
                  <a:gd name="T47" fmla="*/ 0 h 86"/>
                  <a:gd name="T48" fmla="*/ 0 w 163"/>
                  <a:gd name="T49" fmla="*/ 0 h 86"/>
                  <a:gd name="T50" fmla="*/ 0 w 163"/>
                  <a:gd name="T51" fmla="*/ 0 h 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3"/>
                  <a:gd name="T79" fmla="*/ 0 h 86"/>
                  <a:gd name="T80" fmla="*/ 163 w 163"/>
                  <a:gd name="T81" fmla="*/ 86 h 8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3" h="86">
                    <a:moveTo>
                      <a:pt x="163" y="86"/>
                    </a:moveTo>
                    <a:lnTo>
                      <a:pt x="163" y="84"/>
                    </a:lnTo>
                    <a:lnTo>
                      <a:pt x="163" y="83"/>
                    </a:lnTo>
                    <a:lnTo>
                      <a:pt x="163" y="82"/>
                    </a:lnTo>
                    <a:lnTo>
                      <a:pt x="162" y="66"/>
                    </a:lnTo>
                    <a:lnTo>
                      <a:pt x="156" y="50"/>
                    </a:lnTo>
                    <a:lnTo>
                      <a:pt x="149" y="36"/>
                    </a:lnTo>
                    <a:lnTo>
                      <a:pt x="138" y="25"/>
                    </a:lnTo>
                    <a:lnTo>
                      <a:pt x="127" y="14"/>
                    </a:lnTo>
                    <a:lnTo>
                      <a:pt x="113" y="7"/>
                    </a:lnTo>
                    <a:lnTo>
                      <a:pt x="98" y="2"/>
                    </a:lnTo>
                    <a:lnTo>
                      <a:pt x="82" y="0"/>
                    </a:lnTo>
                    <a:lnTo>
                      <a:pt x="66" y="2"/>
                    </a:lnTo>
                    <a:lnTo>
                      <a:pt x="50" y="7"/>
                    </a:lnTo>
                    <a:lnTo>
                      <a:pt x="36" y="14"/>
                    </a:lnTo>
                    <a:lnTo>
                      <a:pt x="24" y="25"/>
                    </a:lnTo>
                    <a:lnTo>
                      <a:pt x="14" y="36"/>
                    </a:lnTo>
                    <a:lnTo>
                      <a:pt x="7" y="50"/>
                    </a:lnTo>
                    <a:lnTo>
                      <a:pt x="1" y="66"/>
                    </a:lnTo>
                    <a:lnTo>
                      <a:pt x="0" y="82"/>
                    </a:lnTo>
                    <a:lnTo>
                      <a:pt x="0" y="83"/>
                    </a:lnTo>
                    <a:lnTo>
                      <a:pt x="1" y="83"/>
                    </a:lnTo>
                    <a:lnTo>
                      <a:pt x="1" y="84"/>
                    </a:lnTo>
                    <a:lnTo>
                      <a:pt x="1" y="86"/>
                    </a:lnTo>
                    <a:lnTo>
                      <a:pt x="163" y="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80" name="Freeform 47"/>
              <p:cNvSpPr>
                <a:spLocks/>
              </p:cNvSpPr>
              <p:nvPr/>
            </p:nvSpPr>
            <p:spPr bwMode="auto">
              <a:xfrm>
                <a:off x="3173" y="3292"/>
                <a:ext cx="1147" cy="327"/>
              </a:xfrm>
              <a:custGeom>
                <a:avLst/>
                <a:gdLst>
                  <a:gd name="T0" fmla="*/ 1 w 2294"/>
                  <a:gd name="T1" fmla="*/ 0 h 655"/>
                  <a:gd name="T2" fmla="*/ 1 w 2294"/>
                  <a:gd name="T3" fmla="*/ 0 h 655"/>
                  <a:gd name="T4" fmla="*/ 1 w 2294"/>
                  <a:gd name="T5" fmla="*/ 0 h 655"/>
                  <a:gd name="T6" fmla="*/ 1 w 2294"/>
                  <a:gd name="T7" fmla="*/ 0 h 655"/>
                  <a:gd name="T8" fmla="*/ 1 w 2294"/>
                  <a:gd name="T9" fmla="*/ 0 h 655"/>
                  <a:gd name="T10" fmla="*/ 1 w 2294"/>
                  <a:gd name="T11" fmla="*/ 0 h 655"/>
                  <a:gd name="T12" fmla="*/ 1 w 2294"/>
                  <a:gd name="T13" fmla="*/ 0 h 655"/>
                  <a:gd name="T14" fmla="*/ 1 w 2294"/>
                  <a:gd name="T15" fmla="*/ 0 h 655"/>
                  <a:gd name="T16" fmla="*/ 0 w 2294"/>
                  <a:gd name="T17" fmla="*/ 0 h 655"/>
                  <a:gd name="T18" fmla="*/ 0 w 2294"/>
                  <a:gd name="T19" fmla="*/ 0 h 655"/>
                  <a:gd name="T20" fmla="*/ 1 w 2294"/>
                  <a:gd name="T21" fmla="*/ 0 h 655"/>
                  <a:gd name="T22" fmla="*/ 1 w 2294"/>
                  <a:gd name="T23" fmla="*/ 0 h 655"/>
                  <a:gd name="T24" fmla="*/ 1 w 2294"/>
                  <a:gd name="T25" fmla="*/ 0 h 655"/>
                  <a:gd name="T26" fmla="*/ 1 w 2294"/>
                  <a:gd name="T27" fmla="*/ 0 h 655"/>
                  <a:gd name="T28" fmla="*/ 1 w 2294"/>
                  <a:gd name="T29" fmla="*/ 0 h 655"/>
                  <a:gd name="T30" fmla="*/ 1 w 2294"/>
                  <a:gd name="T31" fmla="*/ 0 h 655"/>
                  <a:gd name="T32" fmla="*/ 1 w 2294"/>
                  <a:gd name="T33" fmla="*/ 0 h 655"/>
                  <a:gd name="T34" fmla="*/ 1 w 2294"/>
                  <a:gd name="T35" fmla="*/ 0 h 655"/>
                  <a:gd name="T36" fmla="*/ 1 w 2294"/>
                  <a:gd name="T37" fmla="*/ 0 h 655"/>
                  <a:gd name="T38" fmla="*/ 1 w 2294"/>
                  <a:gd name="T39" fmla="*/ 0 h 655"/>
                  <a:gd name="T40" fmla="*/ 1 w 2294"/>
                  <a:gd name="T41" fmla="*/ 0 h 6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294"/>
                  <a:gd name="T64" fmla="*/ 0 h 655"/>
                  <a:gd name="T65" fmla="*/ 2294 w 2294"/>
                  <a:gd name="T66" fmla="*/ 655 h 6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294" h="655">
                    <a:moveTo>
                      <a:pt x="2176" y="483"/>
                    </a:moveTo>
                    <a:lnTo>
                      <a:pt x="2175" y="294"/>
                    </a:lnTo>
                    <a:lnTo>
                      <a:pt x="1660" y="239"/>
                    </a:lnTo>
                    <a:lnTo>
                      <a:pt x="1383" y="1"/>
                    </a:lnTo>
                    <a:lnTo>
                      <a:pt x="756" y="0"/>
                    </a:lnTo>
                    <a:lnTo>
                      <a:pt x="570" y="240"/>
                    </a:lnTo>
                    <a:lnTo>
                      <a:pt x="221" y="306"/>
                    </a:lnTo>
                    <a:lnTo>
                      <a:pt x="160" y="483"/>
                    </a:lnTo>
                    <a:lnTo>
                      <a:pt x="0" y="483"/>
                    </a:lnTo>
                    <a:lnTo>
                      <a:pt x="0" y="652"/>
                    </a:lnTo>
                    <a:lnTo>
                      <a:pt x="51" y="652"/>
                    </a:lnTo>
                    <a:lnTo>
                      <a:pt x="51" y="534"/>
                    </a:lnTo>
                    <a:lnTo>
                      <a:pt x="143" y="534"/>
                    </a:lnTo>
                    <a:lnTo>
                      <a:pt x="101" y="655"/>
                    </a:lnTo>
                    <a:lnTo>
                      <a:pt x="2179" y="655"/>
                    </a:lnTo>
                    <a:lnTo>
                      <a:pt x="2178" y="534"/>
                    </a:lnTo>
                    <a:lnTo>
                      <a:pt x="2244" y="534"/>
                    </a:lnTo>
                    <a:lnTo>
                      <a:pt x="2244" y="651"/>
                    </a:lnTo>
                    <a:lnTo>
                      <a:pt x="2294" y="651"/>
                    </a:lnTo>
                    <a:lnTo>
                      <a:pt x="2294" y="483"/>
                    </a:lnTo>
                    <a:lnTo>
                      <a:pt x="2176" y="4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81" name="Freeform 48"/>
              <p:cNvSpPr>
                <a:spLocks/>
              </p:cNvSpPr>
              <p:nvPr/>
            </p:nvSpPr>
            <p:spPr bwMode="auto">
              <a:xfrm>
                <a:off x="3329" y="3317"/>
                <a:ext cx="905" cy="145"/>
              </a:xfrm>
              <a:custGeom>
                <a:avLst/>
                <a:gdLst>
                  <a:gd name="T0" fmla="*/ 1 w 1809"/>
                  <a:gd name="T1" fmla="*/ 1 h 289"/>
                  <a:gd name="T2" fmla="*/ 1 w 1809"/>
                  <a:gd name="T3" fmla="*/ 0 h 289"/>
                  <a:gd name="T4" fmla="*/ 1 w 1809"/>
                  <a:gd name="T5" fmla="*/ 0 h 289"/>
                  <a:gd name="T6" fmla="*/ 1 w 1809"/>
                  <a:gd name="T7" fmla="*/ 1 h 289"/>
                  <a:gd name="T8" fmla="*/ 1 w 1809"/>
                  <a:gd name="T9" fmla="*/ 1 h 289"/>
                  <a:gd name="T10" fmla="*/ 1 w 1809"/>
                  <a:gd name="T11" fmla="*/ 1 h 289"/>
                  <a:gd name="T12" fmla="*/ 1 w 1809"/>
                  <a:gd name="T13" fmla="*/ 1 h 289"/>
                  <a:gd name="T14" fmla="*/ 1 w 1809"/>
                  <a:gd name="T15" fmla="*/ 1 h 289"/>
                  <a:gd name="T16" fmla="*/ 1 w 1809"/>
                  <a:gd name="T17" fmla="*/ 1 h 289"/>
                  <a:gd name="T18" fmla="*/ 0 w 1809"/>
                  <a:gd name="T19" fmla="*/ 1 h 289"/>
                  <a:gd name="T20" fmla="*/ 1 w 1809"/>
                  <a:gd name="T21" fmla="*/ 1 h 2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09"/>
                  <a:gd name="T34" fmla="*/ 0 h 289"/>
                  <a:gd name="T35" fmla="*/ 1809 w 1809"/>
                  <a:gd name="T36" fmla="*/ 289 h 28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09" h="289">
                    <a:moveTo>
                      <a:pt x="286" y="236"/>
                    </a:moveTo>
                    <a:lnTo>
                      <a:pt x="468" y="0"/>
                    </a:lnTo>
                    <a:lnTo>
                      <a:pt x="1052" y="0"/>
                    </a:lnTo>
                    <a:lnTo>
                      <a:pt x="1105" y="46"/>
                    </a:lnTo>
                    <a:lnTo>
                      <a:pt x="842" y="46"/>
                    </a:lnTo>
                    <a:lnTo>
                      <a:pt x="842" y="229"/>
                    </a:lnTo>
                    <a:lnTo>
                      <a:pt x="1317" y="229"/>
                    </a:lnTo>
                    <a:lnTo>
                      <a:pt x="1328" y="238"/>
                    </a:lnTo>
                    <a:lnTo>
                      <a:pt x="1809" y="289"/>
                    </a:lnTo>
                    <a:lnTo>
                      <a:pt x="0" y="289"/>
                    </a:lnTo>
                    <a:lnTo>
                      <a:pt x="286" y="2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82" name="Freeform 49"/>
              <p:cNvSpPr>
                <a:spLocks/>
              </p:cNvSpPr>
              <p:nvPr/>
            </p:nvSpPr>
            <p:spPr bwMode="auto">
              <a:xfrm>
                <a:off x="3259" y="3486"/>
                <a:ext cx="977" cy="108"/>
              </a:xfrm>
              <a:custGeom>
                <a:avLst/>
                <a:gdLst>
                  <a:gd name="T0" fmla="*/ 0 w 1955"/>
                  <a:gd name="T1" fmla="*/ 1 h 215"/>
                  <a:gd name="T2" fmla="*/ 0 w 1955"/>
                  <a:gd name="T3" fmla="*/ 1 h 215"/>
                  <a:gd name="T4" fmla="*/ 0 w 1955"/>
                  <a:gd name="T5" fmla="*/ 1 h 215"/>
                  <a:gd name="T6" fmla="*/ 0 w 1955"/>
                  <a:gd name="T7" fmla="*/ 1 h 215"/>
                  <a:gd name="T8" fmla="*/ 0 w 1955"/>
                  <a:gd name="T9" fmla="*/ 1 h 215"/>
                  <a:gd name="T10" fmla="*/ 0 w 1955"/>
                  <a:gd name="T11" fmla="*/ 1 h 215"/>
                  <a:gd name="T12" fmla="*/ 0 w 1955"/>
                  <a:gd name="T13" fmla="*/ 0 h 215"/>
                  <a:gd name="T14" fmla="*/ 0 w 1955"/>
                  <a:gd name="T15" fmla="*/ 0 h 215"/>
                  <a:gd name="T16" fmla="*/ 0 w 1955"/>
                  <a:gd name="T17" fmla="*/ 1 h 215"/>
                  <a:gd name="T18" fmla="*/ 0 w 1955"/>
                  <a:gd name="T19" fmla="*/ 1 h 215"/>
                  <a:gd name="T20" fmla="*/ 0 w 1955"/>
                  <a:gd name="T21" fmla="*/ 1 h 215"/>
                  <a:gd name="T22" fmla="*/ 0 w 1955"/>
                  <a:gd name="T23" fmla="*/ 1 h 215"/>
                  <a:gd name="T24" fmla="*/ 0 w 1955"/>
                  <a:gd name="T25" fmla="*/ 1 h 2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55"/>
                  <a:gd name="T40" fmla="*/ 0 h 215"/>
                  <a:gd name="T41" fmla="*/ 1955 w 1955"/>
                  <a:gd name="T42" fmla="*/ 215 h 2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55" h="215">
                    <a:moveTo>
                      <a:pt x="1955" y="215"/>
                    </a:moveTo>
                    <a:lnTo>
                      <a:pt x="0" y="215"/>
                    </a:lnTo>
                    <a:lnTo>
                      <a:pt x="24" y="145"/>
                    </a:lnTo>
                    <a:lnTo>
                      <a:pt x="428" y="145"/>
                    </a:lnTo>
                    <a:lnTo>
                      <a:pt x="428" y="94"/>
                    </a:lnTo>
                    <a:lnTo>
                      <a:pt x="41" y="94"/>
                    </a:lnTo>
                    <a:lnTo>
                      <a:pt x="73" y="0"/>
                    </a:lnTo>
                    <a:lnTo>
                      <a:pt x="1954" y="0"/>
                    </a:lnTo>
                    <a:lnTo>
                      <a:pt x="1954" y="94"/>
                    </a:lnTo>
                    <a:lnTo>
                      <a:pt x="1606" y="94"/>
                    </a:lnTo>
                    <a:lnTo>
                      <a:pt x="1606" y="145"/>
                    </a:lnTo>
                    <a:lnTo>
                      <a:pt x="1955" y="145"/>
                    </a:lnTo>
                    <a:lnTo>
                      <a:pt x="1955" y="215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83" name="Freeform 50"/>
              <p:cNvSpPr>
                <a:spLocks/>
              </p:cNvSpPr>
              <p:nvPr/>
            </p:nvSpPr>
            <p:spPr bwMode="auto">
              <a:xfrm>
                <a:off x="3596" y="3504"/>
                <a:ext cx="45" cy="63"/>
              </a:xfrm>
              <a:custGeom>
                <a:avLst/>
                <a:gdLst>
                  <a:gd name="T0" fmla="*/ 1 w 89"/>
                  <a:gd name="T1" fmla="*/ 0 h 126"/>
                  <a:gd name="T2" fmla="*/ 1 w 89"/>
                  <a:gd name="T3" fmla="*/ 0 h 126"/>
                  <a:gd name="T4" fmla="*/ 1 w 89"/>
                  <a:gd name="T5" fmla="*/ 1 h 126"/>
                  <a:gd name="T6" fmla="*/ 1 w 89"/>
                  <a:gd name="T7" fmla="*/ 1 h 126"/>
                  <a:gd name="T8" fmla="*/ 1 w 89"/>
                  <a:gd name="T9" fmla="*/ 1 h 126"/>
                  <a:gd name="T10" fmla="*/ 0 w 89"/>
                  <a:gd name="T11" fmla="*/ 1 h 126"/>
                  <a:gd name="T12" fmla="*/ 0 w 89"/>
                  <a:gd name="T13" fmla="*/ 1 h 126"/>
                  <a:gd name="T14" fmla="*/ 1 w 89"/>
                  <a:gd name="T15" fmla="*/ 1 h 126"/>
                  <a:gd name="T16" fmla="*/ 1 w 89"/>
                  <a:gd name="T17" fmla="*/ 1 h 126"/>
                  <a:gd name="T18" fmla="*/ 1 w 89"/>
                  <a:gd name="T19" fmla="*/ 1 h 126"/>
                  <a:gd name="T20" fmla="*/ 1 w 89"/>
                  <a:gd name="T21" fmla="*/ 1 h 126"/>
                  <a:gd name="T22" fmla="*/ 1 w 89"/>
                  <a:gd name="T23" fmla="*/ 1 h 126"/>
                  <a:gd name="T24" fmla="*/ 1 w 89"/>
                  <a:gd name="T25" fmla="*/ 1 h 126"/>
                  <a:gd name="T26" fmla="*/ 1 w 89"/>
                  <a:gd name="T27" fmla="*/ 1 h 126"/>
                  <a:gd name="T28" fmla="*/ 1 w 89"/>
                  <a:gd name="T29" fmla="*/ 1 h 126"/>
                  <a:gd name="T30" fmla="*/ 1 w 89"/>
                  <a:gd name="T31" fmla="*/ 1 h 126"/>
                  <a:gd name="T32" fmla="*/ 1 w 89"/>
                  <a:gd name="T33" fmla="*/ 1 h 126"/>
                  <a:gd name="T34" fmla="*/ 1 w 89"/>
                  <a:gd name="T35" fmla="*/ 1 h 126"/>
                  <a:gd name="T36" fmla="*/ 1 w 89"/>
                  <a:gd name="T37" fmla="*/ 1 h 126"/>
                  <a:gd name="T38" fmla="*/ 1 w 89"/>
                  <a:gd name="T39" fmla="*/ 1 h 126"/>
                  <a:gd name="T40" fmla="*/ 1 w 89"/>
                  <a:gd name="T41" fmla="*/ 1 h 126"/>
                  <a:gd name="T42" fmla="*/ 1 w 89"/>
                  <a:gd name="T43" fmla="*/ 1 h 126"/>
                  <a:gd name="T44" fmla="*/ 1 w 89"/>
                  <a:gd name="T45" fmla="*/ 1 h 126"/>
                  <a:gd name="T46" fmla="*/ 1 w 89"/>
                  <a:gd name="T47" fmla="*/ 1 h 126"/>
                  <a:gd name="T48" fmla="*/ 1 w 89"/>
                  <a:gd name="T49" fmla="*/ 1 h 126"/>
                  <a:gd name="T50" fmla="*/ 1 w 89"/>
                  <a:gd name="T51" fmla="*/ 1 h 126"/>
                  <a:gd name="T52" fmla="*/ 1 w 89"/>
                  <a:gd name="T53" fmla="*/ 1 h 126"/>
                  <a:gd name="T54" fmla="*/ 1 w 89"/>
                  <a:gd name="T55" fmla="*/ 1 h 126"/>
                  <a:gd name="T56" fmla="*/ 1 w 89"/>
                  <a:gd name="T57" fmla="*/ 1 h 126"/>
                  <a:gd name="T58" fmla="*/ 1 w 89"/>
                  <a:gd name="T59" fmla="*/ 1 h 126"/>
                  <a:gd name="T60" fmla="*/ 1 w 89"/>
                  <a:gd name="T61" fmla="*/ 1 h 126"/>
                  <a:gd name="T62" fmla="*/ 1 w 89"/>
                  <a:gd name="T63" fmla="*/ 1 h 126"/>
                  <a:gd name="T64" fmla="*/ 1 w 89"/>
                  <a:gd name="T65" fmla="*/ 0 h 1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9"/>
                  <a:gd name="T100" fmla="*/ 0 h 126"/>
                  <a:gd name="T101" fmla="*/ 89 w 89"/>
                  <a:gd name="T102" fmla="*/ 126 h 12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9" h="126">
                    <a:moveTo>
                      <a:pt x="45" y="0"/>
                    </a:moveTo>
                    <a:lnTo>
                      <a:pt x="14" y="0"/>
                    </a:lnTo>
                    <a:lnTo>
                      <a:pt x="8" y="2"/>
                    </a:lnTo>
                    <a:lnTo>
                      <a:pt x="3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0" y="112"/>
                    </a:lnTo>
                    <a:lnTo>
                      <a:pt x="1" y="118"/>
                    </a:lnTo>
                    <a:lnTo>
                      <a:pt x="3" y="123"/>
                    </a:lnTo>
                    <a:lnTo>
                      <a:pt x="8" y="125"/>
                    </a:lnTo>
                    <a:lnTo>
                      <a:pt x="13" y="126"/>
                    </a:lnTo>
                    <a:lnTo>
                      <a:pt x="18" y="125"/>
                    </a:lnTo>
                    <a:lnTo>
                      <a:pt x="23" y="123"/>
                    </a:lnTo>
                    <a:lnTo>
                      <a:pt x="25" y="118"/>
                    </a:lnTo>
                    <a:lnTo>
                      <a:pt x="26" y="112"/>
                    </a:lnTo>
                    <a:lnTo>
                      <a:pt x="26" y="85"/>
                    </a:lnTo>
                    <a:lnTo>
                      <a:pt x="46" y="85"/>
                    </a:lnTo>
                    <a:lnTo>
                      <a:pt x="54" y="83"/>
                    </a:lnTo>
                    <a:lnTo>
                      <a:pt x="62" y="81"/>
                    </a:lnTo>
                    <a:lnTo>
                      <a:pt x="69" y="78"/>
                    </a:lnTo>
                    <a:lnTo>
                      <a:pt x="76" y="73"/>
                    </a:lnTo>
                    <a:lnTo>
                      <a:pt x="82" y="67"/>
                    </a:lnTo>
                    <a:lnTo>
                      <a:pt x="85" y="60"/>
                    </a:lnTo>
                    <a:lnTo>
                      <a:pt x="87" y="52"/>
                    </a:lnTo>
                    <a:lnTo>
                      <a:pt x="89" y="43"/>
                    </a:lnTo>
                    <a:lnTo>
                      <a:pt x="87" y="34"/>
                    </a:lnTo>
                    <a:lnTo>
                      <a:pt x="85" y="26"/>
                    </a:lnTo>
                    <a:lnTo>
                      <a:pt x="82" y="19"/>
                    </a:lnTo>
                    <a:lnTo>
                      <a:pt x="76" y="12"/>
                    </a:lnTo>
                    <a:lnTo>
                      <a:pt x="70" y="7"/>
                    </a:lnTo>
                    <a:lnTo>
                      <a:pt x="62" y="4"/>
                    </a:lnTo>
                    <a:lnTo>
                      <a:pt x="54" y="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84" name="Freeform 51"/>
              <p:cNvSpPr>
                <a:spLocks/>
              </p:cNvSpPr>
              <p:nvPr/>
            </p:nvSpPr>
            <p:spPr bwMode="auto">
              <a:xfrm>
                <a:off x="3610" y="3516"/>
                <a:ext cx="18" cy="19"/>
              </a:xfrm>
              <a:custGeom>
                <a:avLst/>
                <a:gdLst>
                  <a:gd name="T0" fmla="*/ 1 w 36"/>
                  <a:gd name="T1" fmla="*/ 1 h 38"/>
                  <a:gd name="T2" fmla="*/ 0 w 36"/>
                  <a:gd name="T3" fmla="*/ 1 h 38"/>
                  <a:gd name="T4" fmla="*/ 0 w 36"/>
                  <a:gd name="T5" fmla="*/ 0 h 38"/>
                  <a:gd name="T6" fmla="*/ 1 w 36"/>
                  <a:gd name="T7" fmla="*/ 0 h 38"/>
                  <a:gd name="T8" fmla="*/ 1 w 36"/>
                  <a:gd name="T9" fmla="*/ 1 h 38"/>
                  <a:gd name="T10" fmla="*/ 1 w 36"/>
                  <a:gd name="T11" fmla="*/ 1 h 38"/>
                  <a:gd name="T12" fmla="*/ 1 w 36"/>
                  <a:gd name="T13" fmla="*/ 1 h 38"/>
                  <a:gd name="T14" fmla="*/ 1 w 36"/>
                  <a:gd name="T15" fmla="*/ 1 h 38"/>
                  <a:gd name="T16" fmla="*/ 1 w 36"/>
                  <a:gd name="T17" fmla="*/ 1 h 38"/>
                  <a:gd name="T18" fmla="*/ 1 w 36"/>
                  <a:gd name="T19" fmla="*/ 1 h 38"/>
                  <a:gd name="T20" fmla="*/ 1 w 36"/>
                  <a:gd name="T21" fmla="*/ 1 h 38"/>
                  <a:gd name="T22" fmla="*/ 1 w 36"/>
                  <a:gd name="T23" fmla="*/ 1 h 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"/>
                  <a:gd name="T37" fmla="*/ 0 h 38"/>
                  <a:gd name="T38" fmla="*/ 36 w 36"/>
                  <a:gd name="T39" fmla="*/ 38 h 3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" h="38">
                    <a:moveTo>
                      <a:pt x="18" y="38"/>
                    </a:moveTo>
                    <a:lnTo>
                      <a:pt x="0" y="38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26" y="1"/>
                    </a:lnTo>
                    <a:lnTo>
                      <a:pt x="31" y="5"/>
                    </a:lnTo>
                    <a:lnTo>
                      <a:pt x="35" y="11"/>
                    </a:lnTo>
                    <a:lnTo>
                      <a:pt x="36" y="19"/>
                    </a:lnTo>
                    <a:lnTo>
                      <a:pt x="35" y="26"/>
                    </a:lnTo>
                    <a:lnTo>
                      <a:pt x="31" y="32"/>
                    </a:lnTo>
                    <a:lnTo>
                      <a:pt x="26" y="36"/>
                    </a:lnTo>
                    <a:lnTo>
                      <a:pt x="18" y="38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85" name="Freeform 52"/>
              <p:cNvSpPr>
                <a:spLocks/>
              </p:cNvSpPr>
              <p:nvPr/>
            </p:nvSpPr>
            <p:spPr bwMode="auto">
              <a:xfrm>
                <a:off x="3650" y="3504"/>
                <a:ext cx="60" cy="64"/>
              </a:xfrm>
              <a:custGeom>
                <a:avLst/>
                <a:gdLst>
                  <a:gd name="T0" fmla="*/ 0 w 121"/>
                  <a:gd name="T1" fmla="*/ 0 h 128"/>
                  <a:gd name="T2" fmla="*/ 0 w 121"/>
                  <a:gd name="T3" fmla="*/ 1 h 128"/>
                  <a:gd name="T4" fmla="*/ 0 w 121"/>
                  <a:gd name="T5" fmla="*/ 1 h 128"/>
                  <a:gd name="T6" fmla="*/ 0 w 121"/>
                  <a:gd name="T7" fmla="*/ 1 h 128"/>
                  <a:gd name="T8" fmla="*/ 0 w 121"/>
                  <a:gd name="T9" fmla="*/ 1 h 128"/>
                  <a:gd name="T10" fmla="*/ 0 w 121"/>
                  <a:gd name="T11" fmla="*/ 1 h 128"/>
                  <a:gd name="T12" fmla="*/ 0 w 121"/>
                  <a:gd name="T13" fmla="*/ 1 h 128"/>
                  <a:gd name="T14" fmla="*/ 0 w 121"/>
                  <a:gd name="T15" fmla="*/ 1 h 128"/>
                  <a:gd name="T16" fmla="*/ 0 w 121"/>
                  <a:gd name="T17" fmla="*/ 1 h 128"/>
                  <a:gd name="T18" fmla="*/ 0 w 121"/>
                  <a:gd name="T19" fmla="*/ 1 h 128"/>
                  <a:gd name="T20" fmla="*/ 0 w 121"/>
                  <a:gd name="T21" fmla="*/ 1 h 128"/>
                  <a:gd name="T22" fmla="*/ 0 w 121"/>
                  <a:gd name="T23" fmla="*/ 1 h 128"/>
                  <a:gd name="T24" fmla="*/ 0 w 121"/>
                  <a:gd name="T25" fmla="*/ 1 h 128"/>
                  <a:gd name="T26" fmla="*/ 0 w 121"/>
                  <a:gd name="T27" fmla="*/ 1 h 128"/>
                  <a:gd name="T28" fmla="*/ 0 w 121"/>
                  <a:gd name="T29" fmla="*/ 1 h 128"/>
                  <a:gd name="T30" fmla="*/ 0 w 121"/>
                  <a:gd name="T31" fmla="*/ 1 h 128"/>
                  <a:gd name="T32" fmla="*/ 0 w 121"/>
                  <a:gd name="T33" fmla="*/ 1 h 128"/>
                  <a:gd name="T34" fmla="*/ 0 w 121"/>
                  <a:gd name="T35" fmla="*/ 1 h 128"/>
                  <a:gd name="T36" fmla="*/ 0 w 121"/>
                  <a:gd name="T37" fmla="*/ 1 h 128"/>
                  <a:gd name="T38" fmla="*/ 0 w 121"/>
                  <a:gd name="T39" fmla="*/ 1 h 128"/>
                  <a:gd name="T40" fmla="*/ 0 w 121"/>
                  <a:gd name="T41" fmla="*/ 1 h 128"/>
                  <a:gd name="T42" fmla="*/ 0 w 121"/>
                  <a:gd name="T43" fmla="*/ 1 h 128"/>
                  <a:gd name="T44" fmla="*/ 0 w 121"/>
                  <a:gd name="T45" fmla="*/ 1 h 128"/>
                  <a:gd name="T46" fmla="*/ 0 w 121"/>
                  <a:gd name="T47" fmla="*/ 1 h 128"/>
                  <a:gd name="T48" fmla="*/ 0 w 121"/>
                  <a:gd name="T49" fmla="*/ 1 h 128"/>
                  <a:gd name="T50" fmla="*/ 0 w 121"/>
                  <a:gd name="T51" fmla="*/ 1 h 128"/>
                  <a:gd name="T52" fmla="*/ 0 w 121"/>
                  <a:gd name="T53" fmla="*/ 1 h 128"/>
                  <a:gd name="T54" fmla="*/ 0 w 121"/>
                  <a:gd name="T55" fmla="*/ 1 h 128"/>
                  <a:gd name="T56" fmla="*/ 0 w 121"/>
                  <a:gd name="T57" fmla="*/ 1 h 128"/>
                  <a:gd name="T58" fmla="*/ 0 w 121"/>
                  <a:gd name="T59" fmla="*/ 1 h 128"/>
                  <a:gd name="T60" fmla="*/ 0 w 121"/>
                  <a:gd name="T61" fmla="*/ 1 h 128"/>
                  <a:gd name="T62" fmla="*/ 0 w 121"/>
                  <a:gd name="T63" fmla="*/ 1 h 128"/>
                  <a:gd name="T64" fmla="*/ 0 w 121"/>
                  <a:gd name="T65" fmla="*/ 0 h 1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1"/>
                  <a:gd name="T100" fmla="*/ 0 h 128"/>
                  <a:gd name="T101" fmla="*/ 121 w 121"/>
                  <a:gd name="T102" fmla="*/ 128 h 1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1" h="128">
                    <a:moveTo>
                      <a:pt x="60" y="0"/>
                    </a:moveTo>
                    <a:lnTo>
                      <a:pt x="47" y="1"/>
                    </a:lnTo>
                    <a:lnTo>
                      <a:pt x="36" y="5"/>
                    </a:lnTo>
                    <a:lnTo>
                      <a:pt x="25" y="11"/>
                    </a:lnTo>
                    <a:lnTo>
                      <a:pt x="16" y="19"/>
                    </a:lnTo>
                    <a:lnTo>
                      <a:pt x="9" y="28"/>
                    </a:lnTo>
                    <a:lnTo>
                      <a:pt x="5" y="38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5" y="89"/>
                    </a:lnTo>
                    <a:lnTo>
                      <a:pt x="10" y="100"/>
                    </a:lnTo>
                    <a:lnTo>
                      <a:pt x="17" y="110"/>
                    </a:lnTo>
                    <a:lnTo>
                      <a:pt x="25" y="118"/>
                    </a:lnTo>
                    <a:lnTo>
                      <a:pt x="36" y="124"/>
                    </a:lnTo>
                    <a:lnTo>
                      <a:pt x="47" y="127"/>
                    </a:lnTo>
                    <a:lnTo>
                      <a:pt x="60" y="128"/>
                    </a:lnTo>
                    <a:lnTo>
                      <a:pt x="73" y="127"/>
                    </a:lnTo>
                    <a:lnTo>
                      <a:pt x="84" y="124"/>
                    </a:lnTo>
                    <a:lnTo>
                      <a:pt x="94" y="118"/>
                    </a:lnTo>
                    <a:lnTo>
                      <a:pt x="104" y="110"/>
                    </a:lnTo>
                    <a:lnTo>
                      <a:pt x="111" y="100"/>
                    </a:lnTo>
                    <a:lnTo>
                      <a:pt x="116" y="89"/>
                    </a:lnTo>
                    <a:lnTo>
                      <a:pt x="120" y="77"/>
                    </a:lnTo>
                    <a:lnTo>
                      <a:pt x="121" y="64"/>
                    </a:lnTo>
                    <a:lnTo>
                      <a:pt x="120" y="51"/>
                    </a:lnTo>
                    <a:lnTo>
                      <a:pt x="116" y="39"/>
                    </a:lnTo>
                    <a:lnTo>
                      <a:pt x="111" y="28"/>
                    </a:lnTo>
                    <a:lnTo>
                      <a:pt x="104" y="19"/>
                    </a:lnTo>
                    <a:lnTo>
                      <a:pt x="94" y="11"/>
                    </a:lnTo>
                    <a:lnTo>
                      <a:pt x="84" y="5"/>
                    </a:lnTo>
                    <a:lnTo>
                      <a:pt x="73" y="1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86" name="Freeform 53"/>
              <p:cNvSpPr>
                <a:spLocks/>
              </p:cNvSpPr>
              <p:nvPr/>
            </p:nvSpPr>
            <p:spPr bwMode="auto">
              <a:xfrm>
                <a:off x="3664" y="3516"/>
                <a:ext cx="33" cy="39"/>
              </a:xfrm>
              <a:custGeom>
                <a:avLst/>
                <a:gdLst>
                  <a:gd name="T0" fmla="*/ 1 w 65"/>
                  <a:gd name="T1" fmla="*/ 0 h 79"/>
                  <a:gd name="T2" fmla="*/ 1 w 65"/>
                  <a:gd name="T3" fmla="*/ 0 h 79"/>
                  <a:gd name="T4" fmla="*/ 1 w 65"/>
                  <a:gd name="T5" fmla="*/ 0 h 79"/>
                  <a:gd name="T6" fmla="*/ 1 w 65"/>
                  <a:gd name="T7" fmla="*/ 0 h 79"/>
                  <a:gd name="T8" fmla="*/ 0 w 65"/>
                  <a:gd name="T9" fmla="*/ 0 h 79"/>
                  <a:gd name="T10" fmla="*/ 1 w 65"/>
                  <a:gd name="T11" fmla="*/ 0 h 79"/>
                  <a:gd name="T12" fmla="*/ 1 w 65"/>
                  <a:gd name="T13" fmla="*/ 0 h 79"/>
                  <a:gd name="T14" fmla="*/ 1 w 65"/>
                  <a:gd name="T15" fmla="*/ 0 h 79"/>
                  <a:gd name="T16" fmla="*/ 1 w 65"/>
                  <a:gd name="T17" fmla="*/ 0 h 79"/>
                  <a:gd name="T18" fmla="*/ 1 w 65"/>
                  <a:gd name="T19" fmla="*/ 0 h 79"/>
                  <a:gd name="T20" fmla="*/ 1 w 65"/>
                  <a:gd name="T21" fmla="*/ 0 h 79"/>
                  <a:gd name="T22" fmla="*/ 1 w 65"/>
                  <a:gd name="T23" fmla="*/ 0 h 79"/>
                  <a:gd name="T24" fmla="*/ 1 w 65"/>
                  <a:gd name="T25" fmla="*/ 0 h 79"/>
                  <a:gd name="T26" fmla="*/ 1 w 65"/>
                  <a:gd name="T27" fmla="*/ 0 h 79"/>
                  <a:gd name="T28" fmla="*/ 1 w 65"/>
                  <a:gd name="T29" fmla="*/ 0 h 79"/>
                  <a:gd name="T30" fmla="*/ 1 w 65"/>
                  <a:gd name="T31" fmla="*/ 0 h 79"/>
                  <a:gd name="T32" fmla="*/ 1 w 65"/>
                  <a:gd name="T33" fmla="*/ 0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79"/>
                  <a:gd name="T53" fmla="*/ 65 w 65"/>
                  <a:gd name="T54" fmla="*/ 79 h 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79">
                    <a:moveTo>
                      <a:pt x="32" y="79"/>
                    </a:moveTo>
                    <a:lnTo>
                      <a:pt x="18" y="75"/>
                    </a:lnTo>
                    <a:lnTo>
                      <a:pt x="8" y="67"/>
                    </a:lnTo>
                    <a:lnTo>
                      <a:pt x="2" y="54"/>
                    </a:lnTo>
                    <a:lnTo>
                      <a:pt x="0" y="39"/>
                    </a:lnTo>
                    <a:lnTo>
                      <a:pt x="2" y="24"/>
                    </a:lnTo>
                    <a:lnTo>
                      <a:pt x="8" y="11"/>
                    </a:lnTo>
                    <a:lnTo>
                      <a:pt x="18" y="3"/>
                    </a:lnTo>
                    <a:lnTo>
                      <a:pt x="32" y="0"/>
                    </a:lnTo>
                    <a:lnTo>
                      <a:pt x="47" y="3"/>
                    </a:lnTo>
                    <a:lnTo>
                      <a:pt x="57" y="11"/>
                    </a:lnTo>
                    <a:lnTo>
                      <a:pt x="63" y="24"/>
                    </a:lnTo>
                    <a:lnTo>
                      <a:pt x="65" y="39"/>
                    </a:lnTo>
                    <a:lnTo>
                      <a:pt x="63" y="54"/>
                    </a:lnTo>
                    <a:lnTo>
                      <a:pt x="57" y="67"/>
                    </a:lnTo>
                    <a:lnTo>
                      <a:pt x="47" y="75"/>
                    </a:lnTo>
                    <a:lnTo>
                      <a:pt x="32" y="79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87" name="Freeform 54"/>
              <p:cNvSpPr>
                <a:spLocks/>
              </p:cNvSpPr>
              <p:nvPr/>
            </p:nvSpPr>
            <p:spPr bwMode="auto">
              <a:xfrm>
                <a:off x="3722" y="3504"/>
                <a:ext cx="35" cy="62"/>
              </a:xfrm>
              <a:custGeom>
                <a:avLst/>
                <a:gdLst>
                  <a:gd name="T0" fmla="*/ 1 w 70"/>
                  <a:gd name="T1" fmla="*/ 0 h 125"/>
                  <a:gd name="T2" fmla="*/ 1 w 70"/>
                  <a:gd name="T3" fmla="*/ 0 h 125"/>
                  <a:gd name="T4" fmla="*/ 1 w 70"/>
                  <a:gd name="T5" fmla="*/ 0 h 125"/>
                  <a:gd name="T6" fmla="*/ 1 w 70"/>
                  <a:gd name="T7" fmla="*/ 0 h 125"/>
                  <a:gd name="T8" fmla="*/ 1 w 70"/>
                  <a:gd name="T9" fmla="*/ 0 h 125"/>
                  <a:gd name="T10" fmla="*/ 1 w 70"/>
                  <a:gd name="T11" fmla="*/ 0 h 125"/>
                  <a:gd name="T12" fmla="*/ 1 w 70"/>
                  <a:gd name="T13" fmla="*/ 0 h 125"/>
                  <a:gd name="T14" fmla="*/ 1 w 70"/>
                  <a:gd name="T15" fmla="*/ 0 h 125"/>
                  <a:gd name="T16" fmla="*/ 1 w 70"/>
                  <a:gd name="T17" fmla="*/ 0 h 125"/>
                  <a:gd name="T18" fmla="*/ 1 w 70"/>
                  <a:gd name="T19" fmla="*/ 0 h 125"/>
                  <a:gd name="T20" fmla="*/ 0 w 70"/>
                  <a:gd name="T21" fmla="*/ 0 h 125"/>
                  <a:gd name="T22" fmla="*/ 0 w 70"/>
                  <a:gd name="T23" fmla="*/ 0 h 125"/>
                  <a:gd name="T24" fmla="*/ 1 w 70"/>
                  <a:gd name="T25" fmla="*/ 0 h 125"/>
                  <a:gd name="T26" fmla="*/ 1 w 70"/>
                  <a:gd name="T27" fmla="*/ 0 h 125"/>
                  <a:gd name="T28" fmla="*/ 1 w 70"/>
                  <a:gd name="T29" fmla="*/ 0 h 125"/>
                  <a:gd name="T30" fmla="*/ 1 w 70"/>
                  <a:gd name="T31" fmla="*/ 0 h 125"/>
                  <a:gd name="T32" fmla="*/ 1 w 70"/>
                  <a:gd name="T33" fmla="*/ 0 h 125"/>
                  <a:gd name="T34" fmla="*/ 1 w 70"/>
                  <a:gd name="T35" fmla="*/ 0 h 125"/>
                  <a:gd name="T36" fmla="*/ 1 w 70"/>
                  <a:gd name="T37" fmla="*/ 0 h 125"/>
                  <a:gd name="T38" fmla="*/ 1 w 70"/>
                  <a:gd name="T39" fmla="*/ 0 h 125"/>
                  <a:gd name="T40" fmla="*/ 1 w 70"/>
                  <a:gd name="T41" fmla="*/ 0 h 125"/>
                  <a:gd name="T42" fmla="*/ 1 w 70"/>
                  <a:gd name="T43" fmla="*/ 0 h 125"/>
                  <a:gd name="T44" fmla="*/ 1 w 70"/>
                  <a:gd name="T45" fmla="*/ 0 h 125"/>
                  <a:gd name="T46" fmla="*/ 1 w 70"/>
                  <a:gd name="T47" fmla="*/ 0 h 125"/>
                  <a:gd name="T48" fmla="*/ 1 w 70"/>
                  <a:gd name="T49" fmla="*/ 0 h 1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0"/>
                  <a:gd name="T76" fmla="*/ 0 h 125"/>
                  <a:gd name="T77" fmla="*/ 70 w 70"/>
                  <a:gd name="T78" fmla="*/ 125 h 1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0" h="125">
                    <a:moveTo>
                      <a:pt x="58" y="101"/>
                    </a:moveTo>
                    <a:lnTo>
                      <a:pt x="27" y="101"/>
                    </a:lnTo>
                    <a:lnTo>
                      <a:pt x="27" y="13"/>
                    </a:lnTo>
                    <a:lnTo>
                      <a:pt x="25" y="7"/>
                    </a:lnTo>
                    <a:lnTo>
                      <a:pt x="23" y="4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3"/>
                    </a:lnTo>
                    <a:lnTo>
                      <a:pt x="0" y="111"/>
                    </a:lnTo>
                    <a:lnTo>
                      <a:pt x="1" y="117"/>
                    </a:lnTo>
                    <a:lnTo>
                      <a:pt x="3" y="121"/>
                    </a:lnTo>
                    <a:lnTo>
                      <a:pt x="8" y="124"/>
                    </a:lnTo>
                    <a:lnTo>
                      <a:pt x="14" y="125"/>
                    </a:lnTo>
                    <a:lnTo>
                      <a:pt x="58" y="125"/>
                    </a:lnTo>
                    <a:lnTo>
                      <a:pt x="63" y="124"/>
                    </a:lnTo>
                    <a:lnTo>
                      <a:pt x="67" y="121"/>
                    </a:lnTo>
                    <a:lnTo>
                      <a:pt x="69" y="118"/>
                    </a:lnTo>
                    <a:lnTo>
                      <a:pt x="70" y="113"/>
                    </a:lnTo>
                    <a:lnTo>
                      <a:pt x="69" y="109"/>
                    </a:lnTo>
                    <a:lnTo>
                      <a:pt x="68" y="105"/>
                    </a:lnTo>
                    <a:lnTo>
                      <a:pt x="63" y="102"/>
                    </a:lnTo>
                    <a:lnTo>
                      <a:pt x="58" y="10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88" name="Freeform 55"/>
              <p:cNvSpPr>
                <a:spLocks/>
              </p:cNvSpPr>
              <p:nvPr/>
            </p:nvSpPr>
            <p:spPr bwMode="auto">
              <a:xfrm>
                <a:off x="3766" y="3504"/>
                <a:ext cx="12" cy="63"/>
              </a:xfrm>
              <a:custGeom>
                <a:avLst/>
                <a:gdLst>
                  <a:gd name="T0" fmla="*/ 0 w 25"/>
                  <a:gd name="T1" fmla="*/ 0 h 126"/>
                  <a:gd name="T2" fmla="*/ 0 w 25"/>
                  <a:gd name="T3" fmla="*/ 1 h 126"/>
                  <a:gd name="T4" fmla="*/ 0 w 25"/>
                  <a:gd name="T5" fmla="*/ 1 h 126"/>
                  <a:gd name="T6" fmla="*/ 0 w 25"/>
                  <a:gd name="T7" fmla="*/ 1 h 126"/>
                  <a:gd name="T8" fmla="*/ 0 w 25"/>
                  <a:gd name="T9" fmla="*/ 1 h 126"/>
                  <a:gd name="T10" fmla="*/ 0 w 25"/>
                  <a:gd name="T11" fmla="*/ 1 h 126"/>
                  <a:gd name="T12" fmla="*/ 0 w 25"/>
                  <a:gd name="T13" fmla="*/ 1 h 126"/>
                  <a:gd name="T14" fmla="*/ 0 w 25"/>
                  <a:gd name="T15" fmla="*/ 1 h 126"/>
                  <a:gd name="T16" fmla="*/ 0 w 25"/>
                  <a:gd name="T17" fmla="*/ 1 h 126"/>
                  <a:gd name="T18" fmla="*/ 0 w 25"/>
                  <a:gd name="T19" fmla="*/ 1 h 126"/>
                  <a:gd name="T20" fmla="*/ 0 w 25"/>
                  <a:gd name="T21" fmla="*/ 1 h 126"/>
                  <a:gd name="T22" fmla="*/ 0 w 25"/>
                  <a:gd name="T23" fmla="*/ 1 h 126"/>
                  <a:gd name="T24" fmla="*/ 0 w 25"/>
                  <a:gd name="T25" fmla="*/ 1 h 126"/>
                  <a:gd name="T26" fmla="*/ 0 w 25"/>
                  <a:gd name="T27" fmla="*/ 1 h 126"/>
                  <a:gd name="T28" fmla="*/ 0 w 25"/>
                  <a:gd name="T29" fmla="*/ 1 h 126"/>
                  <a:gd name="T30" fmla="*/ 0 w 25"/>
                  <a:gd name="T31" fmla="*/ 1 h 126"/>
                  <a:gd name="T32" fmla="*/ 0 w 25"/>
                  <a:gd name="T33" fmla="*/ 1 h 126"/>
                  <a:gd name="T34" fmla="*/ 0 w 25"/>
                  <a:gd name="T35" fmla="*/ 1 h 126"/>
                  <a:gd name="T36" fmla="*/ 0 w 25"/>
                  <a:gd name="T37" fmla="*/ 0 h 1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5"/>
                  <a:gd name="T58" fmla="*/ 0 h 126"/>
                  <a:gd name="T59" fmla="*/ 25 w 25"/>
                  <a:gd name="T60" fmla="*/ 126 h 12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5" h="126">
                    <a:moveTo>
                      <a:pt x="12" y="0"/>
                    </a:moveTo>
                    <a:lnTo>
                      <a:pt x="7" y="2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3"/>
                    </a:lnTo>
                    <a:lnTo>
                      <a:pt x="0" y="112"/>
                    </a:lnTo>
                    <a:lnTo>
                      <a:pt x="1" y="118"/>
                    </a:lnTo>
                    <a:lnTo>
                      <a:pt x="3" y="123"/>
                    </a:lnTo>
                    <a:lnTo>
                      <a:pt x="7" y="125"/>
                    </a:lnTo>
                    <a:lnTo>
                      <a:pt x="12" y="126"/>
                    </a:lnTo>
                    <a:lnTo>
                      <a:pt x="17" y="125"/>
                    </a:lnTo>
                    <a:lnTo>
                      <a:pt x="21" y="123"/>
                    </a:lnTo>
                    <a:lnTo>
                      <a:pt x="24" y="118"/>
                    </a:lnTo>
                    <a:lnTo>
                      <a:pt x="25" y="112"/>
                    </a:lnTo>
                    <a:lnTo>
                      <a:pt x="25" y="13"/>
                    </a:lnTo>
                    <a:lnTo>
                      <a:pt x="24" y="7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89" name="Freeform 56"/>
              <p:cNvSpPr>
                <a:spLocks/>
              </p:cNvSpPr>
              <p:nvPr/>
            </p:nvSpPr>
            <p:spPr bwMode="auto">
              <a:xfrm>
                <a:off x="3788" y="3504"/>
                <a:ext cx="49" cy="64"/>
              </a:xfrm>
              <a:custGeom>
                <a:avLst/>
                <a:gdLst>
                  <a:gd name="T0" fmla="*/ 1 w 97"/>
                  <a:gd name="T1" fmla="*/ 1 h 128"/>
                  <a:gd name="T2" fmla="*/ 1 w 97"/>
                  <a:gd name="T3" fmla="*/ 1 h 128"/>
                  <a:gd name="T4" fmla="*/ 1 w 97"/>
                  <a:gd name="T5" fmla="*/ 1 h 128"/>
                  <a:gd name="T6" fmla="*/ 1 w 97"/>
                  <a:gd name="T7" fmla="*/ 1 h 128"/>
                  <a:gd name="T8" fmla="*/ 1 w 97"/>
                  <a:gd name="T9" fmla="*/ 1 h 128"/>
                  <a:gd name="T10" fmla="*/ 1 w 97"/>
                  <a:gd name="T11" fmla="*/ 1 h 128"/>
                  <a:gd name="T12" fmla="*/ 1 w 97"/>
                  <a:gd name="T13" fmla="*/ 1 h 128"/>
                  <a:gd name="T14" fmla="*/ 1 w 97"/>
                  <a:gd name="T15" fmla="*/ 1 h 128"/>
                  <a:gd name="T16" fmla="*/ 1 w 97"/>
                  <a:gd name="T17" fmla="*/ 1 h 128"/>
                  <a:gd name="T18" fmla="*/ 1 w 97"/>
                  <a:gd name="T19" fmla="*/ 1 h 128"/>
                  <a:gd name="T20" fmla="*/ 1 w 97"/>
                  <a:gd name="T21" fmla="*/ 1 h 128"/>
                  <a:gd name="T22" fmla="*/ 1 w 97"/>
                  <a:gd name="T23" fmla="*/ 1 h 128"/>
                  <a:gd name="T24" fmla="*/ 1 w 97"/>
                  <a:gd name="T25" fmla="*/ 1 h 128"/>
                  <a:gd name="T26" fmla="*/ 1 w 97"/>
                  <a:gd name="T27" fmla="*/ 1 h 128"/>
                  <a:gd name="T28" fmla="*/ 1 w 97"/>
                  <a:gd name="T29" fmla="*/ 1 h 128"/>
                  <a:gd name="T30" fmla="*/ 1 w 97"/>
                  <a:gd name="T31" fmla="*/ 1 h 128"/>
                  <a:gd name="T32" fmla="*/ 1 w 97"/>
                  <a:gd name="T33" fmla="*/ 1 h 128"/>
                  <a:gd name="T34" fmla="*/ 1 w 97"/>
                  <a:gd name="T35" fmla="*/ 1 h 128"/>
                  <a:gd name="T36" fmla="*/ 1 w 97"/>
                  <a:gd name="T37" fmla="*/ 1 h 128"/>
                  <a:gd name="T38" fmla="*/ 1 w 97"/>
                  <a:gd name="T39" fmla="*/ 1 h 128"/>
                  <a:gd name="T40" fmla="*/ 1 w 97"/>
                  <a:gd name="T41" fmla="*/ 1 h 128"/>
                  <a:gd name="T42" fmla="*/ 1 w 97"/>
                  <a:gd name="T43" fmla="*/ 1 h 128"/>
                  <a:gd name="T44" fmla="*/ 1 w 97"/>
                  <a:gd name="T45" fmla="*/ 1 h 128"/>
                  <a:gd name="T46" fmla="*/ 1 w 97"/>
                  <a:gd name="T47" fmla="*/ 1 h 128"/>
                  <a:gd name="T48" fmla="*/ 1 w 97"/>
                  <a:gd name="T49" fmla="*/ 1 h 128"/>
                  <a:gd name="T50" fmla="*/ 1 w 97"/>
                  <a:gd name="T51" fmla="*/ 1 h 128"/>
                  <a:gd name="T52" fmla="*/ 1 w 97"/>
                  <a:gd name="T53" fmla="*/ 1 h 128"/>
                  <a:gd name="T54" fmla="*/ 1 w 97"/>
                  <a:gd name="T55" fmla="*/ 0 h 128"/>
                  <a:gd name="T56" fmla="*/ 1 w 97"/>
                  <a:gd name="T57" fmla="*/ 0 h 128"/>
                  <a:gd name="T58" fmla="*/ 1 w 97"/>
                  <a:gd name="T59" fmla="*/ 1 h 128"/>
                  <a:gd name="T60" fmla="*/ 1 w 97"/>
                  <a:gd name="T61" fmla="*/ 1 h 128"/>
                  <a:gd name="T62" fmla="*/ 1 w 97"/>
                  <a:gd name="T63" fmla="*/ 1 h 128"/>
                  <a:gd name="T64" fmla="*/ 1 w 97"/>
                  <a:gd name="T65" fmla="*/ 1 h 128"/>
                  <a:gd name="T66" fmla="*/ 1 w 97"/>
                  <a:gd name="T67" fmla="*/ 1 h 128"/>
                  <a:gd name="T68" fmla="*/ 1 w 97"/>
                  <a:gd name="T69" fmla="*/ 1 h 128"/>
                  <a:gd name="T70" fmla="*/ 1 w 97"/>
                  <a:gd name="T71" fmla="*/ 1 h 128"/>
                  <a:gd name="T72" fmla="*/ 0 w 97"/>
                  <a:gd name="T73" fmla="*/ 1 h 128"/>
                  <a:gd name="T74" fmla="*/ 1 w 97"/>
                  <a:gd name="T75" fmla="*/ 1 h 128"/>
                  <a:gd name="T76" fmla="*/ 1 w 97"/>
                  <a:gd name="T77" fmla="*/ 1 h 128"/>
                  <a:gd name="T78" fmla="*/ 1 w 97"/>
                  <a:gd name="T79" fmla="*/ 1 h 128"/>
                  <a:gd name="T80" fmla="*/ 1 w 97"/>
                  <a:gd name="T81" fmla="*/ 1 h 128"/>
                  <a:gd name="T82" fmla="*/ 1 w 97"/>
                  <a:gd name="T83" fmla="*/ 1 h 128"/>
                  <a:gd name="T84" fmla="*/ 1 w 97"/>
                  <a:gd name="T85" fmla="*/ 1 h 128"/>
                  <a:gd name="T86" fmla="*/ 1 w 97"/>
                  <a:gd name="T87" fmla="*/ 1 h 128"/>
                  <a:gd name="T88" fmla="*/ 1 w 97"/>
                  <a:gd name="T89" fmla="*/ 1 h 128"/>
                  <a:gd name="T90" fmla="*/ 1 w 97"/>
                  <a:gd name="T91" fmla="*/ 1 h 128"/>
                  <a:gd name="T92" fmla="*/ 1 w 97"/>
                  <a:gd name="T93" fmla="*/ 1 h 128"/>
                  <a:gd name="T94" fmla="*/ 1 w 97"/>
                  <a:gd name="T95" fmla="*/ 1 h 128"/>
                  <a:gd name="T96" fmla="*/ 1 w 97"/>
                  <a:gd name="T97" fmla="*/ 1 h 128"/>
                  <a:gd name="T98" fmla="*/ 1 w 97"/>
                  <a:gd name="T99" fmla="*/ 1 h 128"/>
                  <a:gd name="T100" fmla="*/ 1 w 97"/>
                  <a:gd name="T101" fmla="*/ 1 h 128"/>
                  <a:gd name="T102" fmla="*/ 1 w 97"/>
                  <a:gd name="T103" fmla="*/ 1 h 128"/>
                  <a:gd name="T104" fmla="*/ 1 w 97"/>
                  <a:gd name="T105" fmla="*/ 1 h 128"/>
                  <a:gd name="T106" fmla="*/ 1 w 97"/>
                  <a:gd name="T107" fmla="*/ 1 h 128"/>
                  <a:gd name="T108" fmla="*/ 1 w 97"/>
                  <a:gd name="T109" fmla="*/ 1 h 128"/>
                  <a:gd name="T110" fmla="*/ 1 w 97"/>
                  <a:gd name="T111" fmla="*/ 1 h 128"/>
                  <a:gd name="T112" fmla="*/ 1 w 97"/>
                  <a:gd name="T113" fmla="*/ 1 h 1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7"/>
                  <a:gd name="T172" fmla="*/ 0 h 128"/>
                  <a:gd name="T173" fmla="*/ 97 w 97"/>
                  <a:gd name="T174" fmla="*/ 128 h 12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7" h="128">
                    <a:moveTo>
                      <a:pt x="86" y="96"/>
                    </a:moveTo>
                    <a:lnTo>
                      <a:pt x="81" y="97"/>
                    </a:lnTo>
                    <a:lnTo>
                      <a:pt x="76" y="99"/>
                    </a:lnTo>
                    <a:lnTo>
                      <a:pt x="68" y="102"/>
                    </a:lnTo>
                    <a:lnTo>
                      <a:pt x="58" y="103"/>
                    </a:lnTo>
                    <a:lnTo>
                      <a:pt x="43" y="99"/>
                    </a:lnTo>
                    <a:lnTo>
                      <a:pt x="33" y="91"/>
                    </a:lnTo>
                    <a:lnTo>
                      <a:pt x="27" y="80"/>
                    </a:lnTo>
                    <a:lnTo>
                      <a:pt x="25" y="65"/>
                    </a:lnTo>
                    <a:lnTo>
                      <a:pt x="27" y="50"/>
                    </a:lnTo>
                    <a:lnTo>
                      <a:pt x="33" y="36"/>
                    </a:lnTo>
                    <a:lnTo>
                      <a:pt x="43" y="28"/>
                    </a:lnTo>
                    <a:lnTo>
                      <a:pt x="58" y="25"/>
                    </a:lnTo>
                    <a:lnTo>
                      <a:pt x="68" y="26"/>
                    </a:lnTo>
                    <a:lnTo>
                      <a:pt x="74" y="28"/>
                    </a:lnTo>
                    <a:lnTo>
                      <a:pt x="80" y="30"/>
                    </a:lnTo>
                    <a:lnTo>
                      <a:pt x="85" y="31"/>
                    </a:lnTo>
                    <a:lnTo>
                      <a:pt x="89" y="30"/>
                    </a:lnTo>
                    <a:lnTo>
                      <a:pt x="93" y="28"/>
                    </a:lnTo>
                    <a:lnTo>
                      <a:pt x="94" y="25"/>
                    </a:lnTo>
                    <a:lnTo>
                      <a:pt x="95" y="20"/>
                    </a:lnTo>
                    <a:lnTo>
                      <a:pt x="94" y="14"/>
                    </a:lnTo>
                    <a:lnTo>
                      <a:pt x="92" y="10"/>
                    </a:lnTo>
                    <a:lnTo>
                      <a:pt x="87" y="6"/>
                    </a:lnTo>
                    <a:lnTo>
                      <a:pt x="81" y="4"/>
                    </a:lnTo>
                    <a:lnTo>
                      <a:pt x="76" y="3"/>
                    </a:lnTo>
                    <a:lnTo>
                      <a:pt x="70" y="1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46" y="1"/>
                    </a:lnTo>
                    <a:lnTo>
                      <a:pt x="34" y="5"/>
                    </a:lnTo>
                    <a:lnTo>
                      <a:pt x="25" y="11"/>
                    </a:lnTo>
                    <a:lnTo>
                      <a:pt x="16" y="19"/>
                    </a:lnTo>
                    <a:lnTo>
                      <a:pt x="9" y="28"/>
                    </a:lnTo>
                    <a:lnTo>
                      <a:pt x="4" y="38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89"/>
                    </a:lnTo>
                    <a:lnTo>
                      <a:pt x="9" y="100"/>
                    </a:lnTo>
                    <a:lnTo>
                      <a:pt x="16" y="110"/>
                    </a:lnTo>
                    <a:lnTo>
                      <a:pt x="25" y="118"/>
                    </a:lnTo>
                    <a:lnTo>
                      <a:pt x="34" y="124"/>
                    </a:lnTo>
                    <a:lnTo>
                      <a:pt x="46" y="127"/>
                    </a:lnTo>
                    <a:lnTo>
                      <a:pt x="58" y="128"/>
                    </a:lnTo>
                    <a:lnTo>
                      <a:pt x="64" y="128"/>
                    </a:lnTo>
                    <a:lnTo>
                      <a:pt x="70" y="127"/>
                    </a:lnTo>
                    <a:lnTo>
                      <a:pt x="77" y="126"/>
                    </a:lnTo>
                    <a:lnTo>
                      <a:pt x="82" y="125"/>
                    </a:lnTo>
                    <a:lnTo>
                      <a:pt x="88" y="121"/>
                    </a:lnTo>
                    <a:lnTo>
                      <a:pt x="93" y="118"/>
                    </a:lnTo>
                    <a:lnTo>
                      <a:pt x="96" y="113"/>
                    </a:lnTo>
                    <a:lnTo>
                      <a:pt x="97" y="107"/>
                    </a:lnTo>
                    <a:lnTo>
                      <a:pt x="96" y="104"/>
                    </a:lnTo>
                    <a:lnTo>
                      <a:pt x="95" y="100"/>
                    </a:lnTo>
                    <a:lnTo>
                      <a:pt x="92" y="97"/>
                    </a:lnTo>
                    <a:lnTo>
                      <a:pt x="86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90" name="Freeform 57"/>
              <p:cNvSpPr>
                <a:spLocks/>
              </p:cNvSpPr>
              <p:nvPr/>
            </p:nvSpPr>
            <p:spPr bwMode="auto">
              <a:xfrm>
                <a:off x="3513" y="3340"/>
                <a:ext cx="198" cy="92"/>
              </a:xfrm>
              <a:custGeom>
                <a:avLst/>
                <a:gdLst>
                  <a:gd name="T0" fmla="*/ 1 w 395"/>
                  <a:gd name="T1" fmla="*/ 0 h 183"/>
                  <a:gd name="T2" fmla="*/ 1 w 395"/>
                  <a:gd name="T3" fmla="*/ 0 h 183"/>
                  <a:gd name="T4" fmla="*/ 0 w 395"/>
                  <a:gd name="T5" fmla="*/ 1 h 183"/>
                  <a:gd name="T6" fmla="*/ 1 w 395"/>
                  <a:gd name="T7" fmla="*/ 1 h 183"/>
                  <a:gd name="T8" fmla="*/ 1 w 395"/>
                  <a:gd name="T9" fmla="*/ 0 h 1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5"/>
                  <a:gd name="T16" fmla="*/ 0 h 183"/>
                  <a:gd name="T17" fmla="*/ 395 w 395"/>
                  <a:gd name="T18" fmla="*/ 183 h 1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5" h="183">
                    <a:moveTo>
                      <a:pt x="395" y="0"/>
                    </a:moveTo>
                    <a:lnTo>
                      <a:pt x="142" y="0"/>
                    </a:lnTo>
                    <a:lnTo>
                      <a:pt x="0" y="183"/>
                    </a:lnTo>
                    <a:lnTo>
                      <a:pt x="395" y="183"/>
                    </a:lnTo>
                    <a:lnTo>
                      <a:pt x="3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91" name="Freeform 58"/>
              <p:cNvSpPr>
                <a:spLocks/>
              </p:cNvSpPr>
              <p:nvPr/>
            </p:nvSpPr>
            <p:spPr bwMode="auto">
              <a:xfrm>
                <a:off x="3395" y="3534"/>
                <a:ext cx="156" cy="155"/>
              </a:xfrm>
              <a:custGeom>
                <a:avLst/>
                <a:gdLst>
                  <a:gd name="T0" fmla="*/ 1 w 311"/>
                  <a:gd name="T1" fmla="*/ 0 h 311"/>
                  <a:gd name="T2" fmla="*/ 1 w 311"/>
                  <a:gd name="T3" fmla="*/ 0 h 311"/>
                  <a:gd name="T4" fmla="*/ 1 w 311"/>
                  <a:gd name="T5" fmla="*/ 0 h 311"/>
                  <a:gd name="T6" fmla="*/ 1 w 311"/>
                  <a:gd name="T7" fmla="*/ 0 h 311"/>
                  <a:gd name="T8" fmla="*/ 1 w 311"/>
                  <a:gd name="T9" fmla="*/ 0 h 311"/>
                  <a:gd name="T10" fmla="*/ 1 w 311"/>
                  <a:gd name="T11" fmla="*/ 0 h 311"/>
                  <a:gd name="T12" fmla="*/ 1 w 311"/>
                  <a:gd name="T13" fmla="*/ 0 h 311"/>
                  <a:gd name="T14" fmla="*/ 1 w 311"/>
                  <a:gd name="T15" fmla="*/ 0 h 311"/>
                  <a:gd name="T16" fmla="*/ 1 w 311"/>
                  <a:gd name="T17" fmla="*/ 0 h 311"/>
                  <a:gd name="T18" fmla="*/ 1 w 311"/>
                  <a:gd name="T19" fmla="*/ 0 h 311"/>
                  <a:gd name="T20" fmla="*/ 1 w 311"/>
                  <a:gd name="T21" fmla="*/ 0 h 311"/>
                  <a:gd name="T22" fmla="*/ 1 w 311"/>
                  <a:gd name="T23" fmla="*/ 0 h 311"/>
                  <a:gd name="T24" fmla="*/ 1 w 311"/>
                  <a:gd name="T25" fmla="*/ 0 h 311"/>
                  <a:gd name="T26" fmla="*/ 1 w 311"/>
                  <a:gd name="T27" fmla="*/ 0 h 311"/>
                  <a:gd name="T28" fmla="*/ 1 w 311"/>
                  <a:gd name="T29" fmla="*/ 0 h 311"/>
                  <a:gd name="T30" fmla="*/ 1 w 311"/>
                  <a:gd name="T31" fmla="*/ 0 h 311"/>
                  <a:gd name="T32" fmla="*/ 1 w 311"/>
                  <a:gd name="T33" fmla="*/ 0 h 311"/>
                  <a:gd name="T34" fmla="*/ 1 w 311"/>
                  <a:gd name="T35" fmla="*/ 0 h 311"/>
                  <a:gd name="T36" fmla="*/ 1 w 311"/>
                  <a:gd name="T37" fmla="*/ 0 h 311"/>
                  <a:gd name="T38" fmla="*/ 1 w 311"/>
                  <a:gd name="T39" fmla="*/ 0 h 311"/>
                  <a:gd name="T40" fmla="*/ 1 w 311"/>
                  <a:gd name="T41" fmla="*/ 0 h 311"/>
                  <a:gd name="T42" fmla="*/ 1 w 311"/>
                  <a:gd name="T43" fmla="*/ 0 h 311"/>
                  <a:gd name="T44" fmla="*/ 1 w 311"/>
                  <a:gd name="T45" fmla="*/ 0 h 311"/>
                  <a:gd name="T46" fmla="*/ 1 w 311"/>
                  <a:gd name="T47" fmla="*/ 0 h 311"/>
                  <a:gd name="T48" fmla="*/ 1 w 311"/>
                  <a:gd name="T49" fmla="*/ 0 h 311"/>
                  <a:gd name="T50" fmla="*/ 1 w 311"/>
                  <a:gd name="T51" fmla="*/ 0 h 311"/>
                  <a:gd name="T52" fmla="*/ 1 w 311"/>
                  <a:gd name="T53" fmla="*/ 0 h 311"/>
                  <a:gd name="T54" fmla="*/ 1 w 311"/>
                  <a:gd name="T55" fmla="*/ 0 h 311"/>
                  <a:gd name="T56" fmla="*/ 1 w 311"/>
                  <a:gd name="T57" fmla="*/ 0 h 311"/>
                  <a:gd name="T58" fmla="*/ 1 w 311"/>
                  <a:gd name="T59" fmla="*/ 0 h 311"/>
                  <a:gd name="T60" fmla="*/ 1 w 311"/>
                  <a:gd name="T61" fmla="*/ 0 h 311"/>
                  <a:gd name="T62" fmla="*/ 1 w 311"/>
                  <a:gd name="T63" fmla="*/ 0 h 311"/>
                  <a:gd name="T64" fmla="*/ 1 w 311"/>
                  <a:gd name="T65" fmla="*/ 0 h 311"/>
                  <a:gd name="T66" fmla="*/ 1 w 311"/>
                  <a:gd name="T67" fmla="*/ 0 h 311"/>
                  <a:gd name="T68" fmla="*/ 1 w 311"/>
                  <a:gd name="T69" fmla="*/ 0 h 311"/>
                  <a:gd name="T70" fmla="*/ 1 w 311"/>
                  <a:gd name="T71" fmla="*/ 0 h 311"/>
                  <a:gd name="T72" fmla="*/ 1 w 311"/>
                  <a:gd name="T73" fmla="*/ 0 h 311"/>
                  <a:gd name="T74" fmla="*/ 1 w 311"/>
                  <a:gd name="T75" fmla="*/ 0 h 311"/>
                  <a:gd name="T76" fmla="*/ 1 w 311"/>
                  <a:gd name="T77" fmla="*/ 0 h 311"/>
                  <a:gd name="T78" fmla="*/ 1 w 311"/>
                  <a:gd name="T79" fmla="*/ 0 h 311"/>
                  <a:gd name="T80" fmla="*/ 0 w 311"/>
                  <a:gd name="T81" fmla="*/ 0 h 311"/>
                  <a:gd name="T82" fmla="*/ 1 w 311"/>
                  <a:gd name="T83" fmla="*/ 0 h 311"/>
                  <a:gd name="T84" fmla="*/ 1 w 311"/>
                  <a:gd name="T85" fmla="*/ 0 h 311"/>
                  <a:gd name="T86" fmla="*/ 1 w 311"/>
                  <a:gd name="T87" fmla="*/ 0 h 311"/>
                  <a:gd name="T88" fmla="*/ 1 w 311"/>
                  <a:gd name="T89" fmla="*/ 0 h 311"/>
                  <a:gd name="T90" fmla="*/ 1 w 311"/>
                  <a:gd name="T91" fmla="*/ 0 h 311"/>
                  <a:gd name="T92" fmla="*/ 1 w 311"/>
                  <a:gd name="T93" fmla="*/ 0 h 311"/>
                  <a:gd name="T94" fmla="*/ 1 w 311"/>
                  <a:gd name="T95" fmla="*/ 0 h 311"/>
                  <a:gd name="T96" fmla="*/ 1 w 311"/>
                  <a:gd name="T97" fmla="*/ 0 h 311"/>
                  <a:gd name="T98" fmla="*/ 1 w 311"/>
                  <a:gd name="T99" fmla="*/ 0 h 311"/>
                  <a:gd name="T100" fmla="*/ 1 w 311"/>
                  <a:gd name="T101" fmla="*/ 0 h 311"/>
                  <a:gd name="T102" fmla="*/ 1 w 311"/>
                  <a:gd name="T103" fmla="*/ 0 h 311"/>
                  <a:gd name="T104" fmla="*/ 1 w 311"/>
                  <a:gd name="T105" fmla="*/ 0 h 311"/>
                  <a:gd name="T106" fmla="*/ 1 w 311"/>
                  <a:gd name="T107" fmla="*/ 0 h 311"/>
                  <a:gd name="T108" fmla="*/ 1 w 311"/>
                  <a:gd name="T109" fmla="*/ 0 h 311"/>
                  <a:gd name="T110" fmla="*/ 1 w 311"/>
                  <a:gd name="T111" fmla="*/ 0 h 311"/>
                  <a:gd name="T112" fmla="*/ 1 w 311"/>
                  <a:gd name="T113" fmla="*/ 0 h 31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11"/>
                  <a:gd name="T172" fmla="*/ 0 h 311"/>
                  <a:gd name="T173" fmla="*/ 311 w 311"/>
                  <a:gd name="T174" fmla="*/ 311 h 31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11" h="311">
                    <a:moveTo>
                      <a:pt x="155" y="311"/>
                    </a:moveTo>
                    <a:lnTo>
                      <a:pt x="170" y="310"/>
                    </a:lnTo>
                    <a:lnTo>
                      <a:pt x="186" y="308"/>
                    </a:lnTo>
                    <a:lnTo>
                      <a:pt x="200" y="304"/>
                    </a:lnTo>
                    <a:lnTo>
                      <a:pt x="215" y="299"/>
                    </a:lnTo>
                    <a:lnTo>
                      <a:pt x="229" y="293"/>
                    </a:lnTo>
                    <a:lnTo>
                      <a:pt x="242" y="285"/>
                    </a:lnTo>
                    <a:lnTo>
                      <a:pt x="254" y="275"/>
                    </a:lnTo>
                    <a:lnTo>
                      <a:pt x="266" y="265"/>
                    </a:lnTo>
                    <a:lnTo>
                      <a:pt x="276" y="253"/>
                    </a:lnTo>
                    <a:lnTo>
                      <a:pt x="285" y="242"/>
                    </a:lnTo>
                    <a:lnTo>
                      <a:pt x="292" y="228"/>
                    </a:lnTo>
                    <a:lnTo>
                      <a:pt x="299" y="215"/>
                    </a:lnTo>
                    <a:lnTo>
                      <a:pt x="304" y="200"/>
                    </a:lnTo>
                    <a:lnTo>
                      <a:pt x="307" y="187"/>
                    </a:lnTo>
                    <a:lnTo>
                      <a:pt x="310" y="171"/>
                    </a:lnTo>
                    <a:lnTo>
                      <a:pt x="311" y="156"/>
                    </a:lnTo>
                    <a:lnTo>
                      <a:pt x="310" y="141"/>
                    </a:lnTo>
                    <a:lnTo>
                      <a:pt x="307" y="125"/>
                    </a:lnTo>
                    <a:lnTo>
                      <a:pt x="304" y="111"/>
                    </a:lnTo>
                    <a:lnTo>
                      <a:pt x="299" y="96"/>
                    </a:lnTo>
                    <a:lnTo>
                      <a:pt x="292" y="82"/>
                    </a:lnTo>
                    <a:lnTo>
                      <a:pt x="285" y="69"/>
                    </a:lnTo>
                    <a:lnTo>
                      <a:pt x="276" y="57"/>
                    </a:lnTo>
                    <a:lnTo>
                      <a:pt x="266" y="45"/>
                    </a:lnTo>
                    <a:lnTo>
                      <a:pt x="254" y="35"/>
                    </a:lnTo>
                    <a:lnTo>
                      <a:pt x="242" y="26"/>
                    </a:lnTo>
                    <a:lnTo>
                      <a:pt x="229" y="19"/>
                    </a:lnTo>
                    <a:lnTo>
                      <a:pt x="215" y="12"/>
                    </a:lnTo>
                    <a:lnTo>
                      <a:pt x="200" y="7"/>
                    </a:lnTo>
                    <a:lnTo>
                      <a:pt x="186" y="4"/>
                    </a:lnTo>
                    <a:lnTo>
                      <a:pt x="170" y="1"/>
                    </a:lnTo>
                    <a:lnTo>
                      <a:pt x="155" y="0"/>
                    </a:lnTo>
                    <a:lnTo>
                      <a:pt x="124" y="4"/>
                    </a:lnTo>
                    <a:lnTo>
                      <a:pt x="95" y="13"/>
                    </a:lnTo>
                    <a:lnTo>
                      <a:pt x="69" y="27"/>
                    </a:lnTo>
                    <a:lnTo>
                      <a:pt x="46" y="45"/>
                    </a:lnTo>
                    <a:lnTo>
                      <a:pt x="26" y="68"/>
                    </a:lnTo>
                    <a:lnTo>
                      <a:pt x="12" y="95"/>
                    </a:lnTo>
                    <a:lnTo>
                      <a:pt x="3" y="125"/>
                    </a:lnTo>
                    <a:lnTo>
                      <a:pt x="0" y="156"/>
                    </a:lnTo>
                    <a:lnTo>
                      <a:pt x="1" y="171"/>
                    </a:lnTo>
                    <a:lnTo>
                      <a:pt x="3" y="187"/>
                    </a:lnTo>
                    <a:lnTo>
                      <a:pt x="7" y="200"/>
                    </a:lnTo>
                    <a:lnTo>
                      <a:pt x="11" y="215"/>
                    </a:lnTo>
                    <a:lnTo>
                      <a:pt x="18" y="228"/>
                    </a:lnTo>
                    <a:lnTo>
                      <a:pt x="26" y="242"/>
                    </a:lnTo>
                    <a:lnTo>
                      <a:pt x="35" y="253"/>
                    </a:lnTo>
                    <a:lnTo>
                      <a:pt x="46" y="265"/>
                    </a:lnTo>
                    <a:lnTo>
                      <a:pt x="57" y="275"/>
                    </a:lnTo>
                    <a:lnTo>
                      <a:pt x="69" y="285"/>
                    </a:lnTo>
                    <a:lnTo>
                      <a:pt x="83" y="293"/>
                    </a:lnTo>
                    <a:lnTo>
                      <a:pt x="95" y="299"/>
                    </a:lnTo>
                    <a:lnTo>
                      <a:pt x="110" y="304"/>
                    </a:lnTo>
                    <a:lnTo>
                      <a:pt x="124" y="308"/>
                    </a:lnTo>
                    <a:lnTo>
                      <a:pt x="140" y="310"/>
                    </a:lnTo>
                    <a:lnTo>
                      <a:pt x="155" y="3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92" name="Freeform 59"/>
              <p:cNvSpPr>
                <a:spLocks/>
              </p:cNvSpPr>
              <p:nvPr/>
            </p:nvSpPr>
            <p:spPr bwMode="auto">
              <a:xfrm>
                <a:off x="3421" y="3559"/>
                <a:ext cx="105" cy="105"/>
              </a:xfrm>
              <a:custGeom>
                <a:avLst/>
                <a:gdLst>
                  <a:gd name="T0" fmla="*/ 0 w 210"/>
                  <a:gd name="T1" fmla="*/ 1 h 209"/>
                  <a:gd name="T2" fmla="*/ 1 w 210"/>
                  <a:gd name="T3" fmla="*/ 1 h 209"/>
                  <a:gd name="T4" fmla="*/ 1 w 210"/>
                  <a:gd name="T5" fmla="*/ 1 h 209"/>
                  <a:gd name="T6" fmla="*/ 1 w 210"/>
                  <a:gd name="T7" fmla="*/ 1 h 209"/>
                  <a:gd name="T8" fmla="*/ 1 w 210"/>
                  <a:gd name="T9" fmla="*/ 1 h 209"/>
                  <a:gd name="T10" fmla="*/ 1 w 210"/>
                  <a:gd name="T11" fmla="*/ 1 h 209"/>
                  <a:gd name="T12" fmla="*/ 1 w 210"/>
                  <a:gd name="T13" fmla="*/ 1 h 209"/>
                  <a:gd name="T14" fmla="*/ 1 w 210"/>
                  <a:gd name="T15" fmla="*/ 1 h 209"/>
                  <a:gd name="T16" fmla="*/ 1 w 210"/>
                  <a:gd name="T17" fmla="*/ 1 h 209"/>
                  <a:gd name="T18" fmla="*/ 1 w 210"/>
                  <a:gd name="T19" fmla="*/ 1 h 209"/>
                  <a:gd name="T20" fmla="*/ 1 w 210"/>
                  <a:gd name="T21" fmla="*/ 1 h 209"/>
                  <a:gd name="T22" fmla="*/ 1 w 210"/>
                  <a:gd name="T23" fmla="*/ 0 h 209"/>
                  <a:gd name="T24" fmla="*/ 1 w 210"/>
                  <a:gd name="T25" fmla="*/ 0 h 209"/>
                  <a:gd name="T26" fmla="*/ 1 w 210"/>
                  <a:gd name="T27" fmla="*/ 0 h 209"/>
                  <a:gd name="T28" fmla="*/ 1 w 210"/>
                  <a:gd name="T29" fmla="*/ 1 h 209"/>
                  <a:gd name="T30" fmla="*/ 1 w 210"/>
                  <a:gd name="T31" fmla="*/ 1 h 209"/>
                  <a:gd name="T32" fmla="*/ 1 w 210"/>
                  <a:gd name="T33" fmla="*/ 1 h 209"/>
                  <a:gd name="T34" fmla="*/ 1 w 210"/>
                  <a:gd name="T35" fmla="*/ 1 h 209"/>
                  <a:gd name="T36" fmla="*/ 1 w 210"/>
                  <a:gd name="T37" fmla="*/ 1 h 209"/>
                  <a:gd name="T38" fmla="*/ 1 w 210"/>
                  <a:gd name="T39" fmla="*/ 1 h 209"/>
                  <a:gd name="T40" fmla="*/ 1 w 210"/>
                  <a:gd name="T41" fmla="*/ 1 h 209"/>
                  <a:gd name="T42" fmla="*/ 1 w 210"/>
                  <a:gd name="T43" fmla="*/ 1 h 209"/>
                  <a:gd name="T44" fmla="*/ 1 w 210"/>
                  <a:gd name="T45" fmla="*/ 1 h 209"/>
                  <a:gd name="T46" fmla="*/ 1 w 210"/>
                  <a:gd name="T47" fmla="*/ 1 h 209"/>
                  <a:gd name="T48" fmla="*/ 1 w 210"/>
                  <a:gd name="T49" fmla="*/ 1 h 209"/>
                  <a:gd name="T50" fmla="*/ 1 w 210"/>
                  <a:gd name="T51" fmla="*/ 1 h 209"/>
                  <a:gd name="T52" fmla="*/ 1 w 210"/>
                  <a:gd name="T53" fmla="*/ 1 h 209"/>
                  <a:gd name="T54" fmla="*/ 1 w 210"/>
                  <a:gd name="T55" fmla="*/ 1 h 209"/>
                  <a:gd name="T56" fmla="*/ 1 w 210"/>
                  <a:gd name="T57" fmla="*/ 1 h 209"/>
                  <a:gd name="T58" fmla="*/ 1 w 210"/>
                  <a:gd name="T59" fmla="*/ 1 h 209"/>
                  <a:gd name="T60" fmla="*/ 1 w 210"/>
                  <a:gd name="T61" fmla="*/ 1 h 209"/>
                  <a:gd name="T62" fmla="*/ 1 w 210"/>
                  <a:gd name="T63" fmla="*/ 1 h 209"/>
                  <a:gd name="T64" fmla="*/ 1 w 210"/>
                  <a:gd name="T65" fmla="*/ 1 h 209"/>
                  <a:gd name="T66" fmla="*/ 1 w 210"/>
                  <a:gd name="T67" fmla="*/ 1 h 209"/>
                  <a:gd name="T68" fmla="*/ 1 w 210"/>
                  <a:gd name="T69" fmla="*/ 1 h 209"/>
                  <a:gd name="T70" fmla="*/ 1 w 210"/>
                  <a:gd name="T71" fmla="*/ 1 h 209"/>
                  <a:gd name="T72" fmla="*/ 1 w 210"/>
                  <a:gd name="T73" fmla="*/ 1 h 209"/>
                  <a:gd name="T74" fmla="*/ 1 w 210"/>
                  <a:gd name="T75" fmla="*/ 1 h 209"/>
                  <a:gd name="T76" fmla="*/ 1 w 210"/>
                  <a:gd name="T77" fmla="*/ 1 h 209"/>
                  <a:gd name="T78" fmla="*/ 1 w 210"/>
                  <a:gd name="T79" fmla="*/ 1 h 209"/>
                  <a:gd name="T80" fmla="*/ 1 w 210"/>
                  <a:gd name="T81" fmla="*/ 1 h 209"/>
                  <a:gd name="T82" fmla="*/ 1 w 210"/>
                  <a:gd name="T83" fmla="*/ 1 h 209"/>
                  <a:gd name="T84" fmla="*/ 1 w 210"/>
                  <a:gd name="T85" fmla="*/ 1 h 209"/>
                  <a:gd name="T86" fmla="*/ 1 w 210"/>
                  <a:gd name="T87" fmla="*/ 1 h 209"/>
                  <a:gd name="T88" fmla="*/ 0 w 210"/>
                  <a:gd name="T89" fmla="*/ 1 h 20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10"/>
                  <a:gd name="T136" fmla="*/ 0 h 209"/>
                  <a:gd name="T137" fmla="*/ 210 w 210"/>
                  <a:gd name="T138" fmla="*/ 209 h 20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10" h="209">
                    <a:moveTo>
                      <a:pt x="0" y="105"/>
                    </a:moveTo>
                    <a:lnTo>
                      <a:pt x="3" y="84"/>
                    </a:lnTo>
                    <a:lnTo>
                      <a:pt x="9" y="63"/>
                    </a:lnTo>
                    <a:lnTo>
                      <a:pt x="19" y="46"/>
                    </a:lnTo>
                    <a:lnTo>
                      <a:pt x="32" y="30"/>
                    </a:lnTo>
                    <a:lnTo>
                      <a:pt x="40" y="23"/>
                    </a:lnTo>
                    <a:lnTo>
                      <a:pt x="48" y="17"/>
                    </a:lnTo>
                    <a:lnTo>
                      <a:pt x="56" y="11"/>
                    </a:lnTo>
                    <a:lnTo>
                      <a:pt x="65" y="8"/>
                    </a:lnTo>
                    <a:lnTo>
                      <a:pt x="75" y="4"/>
                    </a:lnTo>
                    <a:lnTo>
                      <a:pt x="85" y="2"/>
                    </a:lnTo>
                    <a:lnTo>
                      <a:pt x="95" y="0"/>
                    </a:lnTo>
                    <a:lnTo>
                      <a:pt x="105" y="0"/>
                    </a:lnTo>
                    <a:lnTo>
                      <a:pt x="116" y="0"/>
                    </a:lnTo>
                    <a:lnTo>
                      <a:pt x="126" y="2"/>
                    </a:lnTo>
                    <a:lnTo>
                      <a:pt x="136" y="4"/>
                    </a:lnTo>
                    <a:lnTo>
                      <a:pt x="147" y="8"/>
                    </a:lnTo>
                    <a:lnTo>
                      <a:pt x="156" y="11"/>
                    </a:lnTo>
                    <a:lnTo>
                      <a:pt x="164" y="17"/>
                    </a:lnTo>
                    <a:lnTo>
                      <a:pt x="172" y="23"/>
                    </a:lnTo>
                    <a:lnTo>
                      <a:pt x="180" y="30"/>
                    </a:lnTo>
                    <a:lnTo>
                      <a:pt x="193" y="46"/>
                    </a:lnTo>
                    <a:lnTo>
                      <a:pt x="202" y="63"/>
                    </a:lnTo>
                    <a:lnTo>
                      <a:pt x="208" y="84"/>
                    </a:lnTo>
                    <a:lnTo>
                      <a:pt x="210" y="105"/>
                    </a:lnTo>
                    <a:lnTo>
                      <a:pt x="208" y="125"/>
                    </a:lnTo>
                    <a:lnTo>
                      <a:pt x="202" y="145"/>
                    </a:lnTo>
                    <a:lnTo>
                      <a:pt x="193" y="163"/>
                    </a:lnTo>
                    <a:lnTo>
                      <a:pt x="180" y="178"/>
                    </a:lnTo>
                    <a:lnTo>
                      <a:pt x="164" y="191"/>
                    </a:lnTo>
                    <a:lnTo>
                      <a:pt x="147" y="201"/>
                    </a:lnTo>
                    <a:lnTo>
                      <a:pt x="127" y="207"/>
                    </a:lnTo>
                    <a:lnTo>
                      <a:pt x="105" y="209"/>
                    </a:lnTo>
                    <a:lnTo>
                      <a:pt x="95" y="209"/>
                    </a:lnTo>
                    <a:lnTo>
                      <a:pt x="85" y="207"/>
                    </a:lnTo>
                    <a:lnTo>
                      <a:pt x="75" y="205"/>
                    </a:lnTo>
                    <a:lnTo>
                      <a:pt x="65" y="201"/>
                    </a:lnTo>
                    <a:lnTo>
                      <a:pt x="56" y="197"/>
                    </a:lnTo>
                    <a:lnTo>
                      <a:pt x="48" y="191"/>
                    </a:lnTo>
                    <a:lnTo>
                      <a:pt x="40" y="185"/>
                    </a:lnTo>
                    <a:lnTo>
                      <a:pt x="32" y="178"/>
                    </a:lnTo>
                    <a:lnTo>
                      <a:pt x="19" y="162"/>
                    </a:lnTo>
                    <a:lnTo>
                      <a:pt x="9" y="145"/>
                    </a:lnTo>
                    <a:lnTo>
                      <a:pt x="3" y="125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EAF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93" name="Freeform 60"/>
              <p:cNvSpPr>
                <a:spLocks/>
              </p:cNvSpPr>
              <p:nvPr/>
            </p:nvSpPr>
            <p:spPr bwMode="auto">
              <a:xfrm>
                <a:off x="3988" y="3534"/>
                <a:ext cx="156" cy="155"/>
              </a:xfrm>
              <a:custGeom>
                <a:avLst/>
                <a:gdLst>
                  <a:gd name="T0" fmla="*/ 1 w 311"/>
                  <a:gd name="T1" fmla="*/ 0 h 311"/>
                  <a:gd name="T2" fmla="*/ 1 w 311"/>
                  <a:gd name="T3" fmla="*/ 0 h 311"/>
                  <a:gd name="T4" fmla="*/ 1 w 311"/>
                  <a:gd name="T5" fmla="*/ 0 h 311"/>
                  <a:gd name="T6" fmla="*/ 1 w 311"/>
                  <a:gd name="T7" fmla="*/ 0 h 311"/>
                  <a:gd name="T8" fmla="*/ 1 w 311"/>
                  <a:gd name="T9" fmla="*/ 0 h 311"/>
                  <a:gd name="T10" fmla="*/ 1 w 311"/>
                  <a:gd name="T11" fmla="*/ 0 h 311"/>
                  <a:gd name="T12" fmla="*/ 1 w 311"/>
                  <a:gd name="T13" fmla="*/ 0 h 311"/>
                  <a:gd name="T14" fmla="*/ 1 w 311"/>
                  <a:gd name="T15" fmla="*/ 0 h 311"/>
                  <a:gd name="T16" fmla="*/ 1 w 311"/>
                  <a:gd name="T17" fmla="*/ 0 h 311"/>
                  <a:gd name="T18" fmla="*/ 1 w 311"/>
                  <a:gd name="T19" fmla="*/ 0 h 311"/>
                  <a:gd name="T20" fmla="*/ 1 w 311"/>
                  <a:gd name="T21" fmla="*/ 0 h 311"/>
                  <a:gd name="T22" fmla="*/ 1 w 311"/>
                  <a:gd name="T23" fmla="*/ 0 h 311"/>
                  <a:gd name="T24" fmla="*/ 1 w 311"/>
                  <a:gd name="T25" fmla="*/ 0 h 311"/>
                  <a:gd name="T26" fmla="*/ 1 w 311"/>
                  <a:gd name="T27" fmla="*/ 0 h 311"/>
                  <a:gd name="T28" fmla="*/ 1 w 311"/>
                  <a:gd name="T29" fmla="*/ 0 h 311"/>
                  <a:gd name="T30" fmla="*/ 1 w 311"/>
                  <a:gd name="T31" fmla="*/ 0 h 311"/>
                  <a:gd name="T32" fmla="*/ 1 w 311"/>
                  <a:gd name="T33" fmla="*/ 0 h 311"/>
                  <a:gd name="T34" fmla="*/ 1 w 311"/>
                  <a:gd name="T35" fmla="*/ 0 h 311"/>
                  <a:gd name="T36" fmla="*/ 1 w 311"/>
                  <a:gd name="T37" fmla="*/ 0 h 311"/>
                  <a:gd name="T38" fmla="*/ 1 w 311"/>
                  <a:gd name="T39" fmla="*/ 0 h 311"/>
                  <a:gd name="T40" fmla="*/ 1 w 311"/>
                  <a:gd name="T41" fmla="*/ 0 h 311"/>
                  <a:gd name="T42" fmla="*/ 1 w 311"/>
                  <a:gd name="T43" fmla="*/ 0 h 311"/>
                  <a:gd name="T44" fmla="*/ 1 w 311"/>
                  <a:gd name="T45" fmla="*/ 0 h 311"/>
                  <a:gd name="T46" fmla="*/ 1 w 311"/>
                  <a:gd name="T47" fmla="*/ 0 h 311"/>
                  <a:gd name="T48" fmla="*/ 1 w 311"/>
                  <a:gd name="T49" fmla="*/ 0 h 311"/>
                  <a:gd name="T50" fmla="*/ 1 w 311"/>
                  <a:gd name="T51" fmla="*/ 0 h 311"/>
                  <a:gd name="T52" fmla="*/ 1 w 311"/>
                  <a:gd name="T53" fmla="*/ 0 h 311"/>
                  <a:gd name="T54" fmla="*/ 1 w 311"/>
                  <a:gd name="T55" fmla="*/ 0 h 311"/>
                  <a:gd name="T56" fmla="*/ 1 w 311"/>
                  <a:gd name="T57" fmla="*/ 0 h 311"/>
                  <a:gd name="T58" fmla="*/ 1 w 311"/>
                  <a:gd name="T59" fmla="*/ 0 h 311"/>
                  <a:gd name="T60" fmla="*/ 1 w 311"/>
                  <a:gd name="T61" fmla="*/ 0 h 311"/>
                  <a:gd name="T62" fmla="*/ 1 w 311"/>
                  <a:gd name="T63" fmla="*/ 0 h 311"/>
                  <a:gd name="T64" fmla="*/ 1 w 311"/>
                  <a:gd name="T65" fmla="*/ 0 h 311"/>
                  <a:gd name="T66" fmla="*/ 1 w 311"/>
                  <a:gd name="T67" fmla="*/ 0 h 311"/>
                  <a:gd name="T68" fmla="*/ 1 w 311"/>
                  <a:gd name="T69" fmla="*/ 0 h 311"/>
                  <a:gd name="T70" fmla="*/ 1 w 311"/>
                  <a:gd name="T71" fmla="*/ 0 h 311"/>
                  <a:gd name="T72" fmla="*/ 1 w 311"/>
                  <a:gd name="T73" fmla="*/ 0 h 311"/>
                  <a:gd name="T74" fmla="*/ 1 w 311"/>
                  <a:gd name="T75" fmla="*/ 0 h 311"/>
                  <a:gd name="T76" fmla="*/ 1 w 311"/>
                  <a:gd name="T77" fmla="*/ 0 h 311"/>
                  <a:gd name="T78" fmla="*/ 1 w 311"/>
                  <a:gd name="T79" fmla="*/ 0 h 311"/>
                  <a:gd name="T80" fmla="*/ 0 w 311"/>
                  <a:gd name="T81" fmla="*/ 0 h 311"/>
                  <a:gd name="T82" fmla="*/ 1 w 311"/>
                  <a:gd name="T83" fmla="*/ 0 h 311"/>
                  <a:gd name="T84" fmla="*/ 1 w 311"/>
                  <a:gd name="T85" fmla="*/ 0 h 311"/>
                  <a:gd name="T86" fmla="*/ 1 w 311"/>
                  <a:gd name="T87" fmla="*/ 0 h 311"/>
                  <a:gd name="T88" fmla="*/ 1 w 311"/>
                  <a:gd name="T89" fmla="*/ 0 h 311"/>
                  <a:gd name="T90" fmla="*/ 1 w 311"/>
                  <a:gd name="T91" fmla="*/ 0 h 311"/>
                  <a:gd name="T92" fmla="*/ 1 w 311"/>
                  <a:gd name="T93" fmla="*/ 0 h 311"/>
                  <a:gd name="T94" fmla="*/ 1 w 311"/>
                  <a:gd name="T95" fmla="*/ 0 h 311"/>
                  <a:gd name="T96" fmla="*/ 1 w 311"/>
                  <a:gd name="T97" fmla="*/ 0 h 311"/>
                  <a:gd name="T98" fmla="*/ 1 w 311"/>
                  <a:gd name="T99" fmla="*/ 0 h 311"/>
                  <a:gd name="T100" fmla="*/ 1 w 311"/>
                  <a:gd name="T101" fmla="*/ 0 h 311"/>
                  <a:gd name="T102" fmla="*/ 1 w 311"/>
                  <a:gd name="T103" fmla="*/ 0 h 311"/>
                  <a:gd name="T104" fmla="*/ 1 w 311"/>
                  <a:gd name="T105" fmla="*/ 0 h 311"/>
                  <a:gd name="T106" fmla="*/ 1 w 311"/>
                  <a:gd name="T107" fmla="*/ 0 h 311"/>
                  <a:gd name="T108" fmla="*/ 1 w 311"/>
                  <a:gd name="T109" fmla="*/ 0 h 311"/>
                  <a:gd name="T110" fmla="*/ 1 w 311"/>
                  <a:gd name="T111" fmla="*/ 0 h 311"/>
                  <a:gd name="T112" fmla="*/ 1 w 311"/>
                  <a:gd name="T113" fmla="*/ 0 h 31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11"/>
                  <a:gd name="T172" fmla="*/ 0 h 311"/>
                  <a:gd name="T173" fmla="*/ 311 w 311"/>
                  <a:gd name="T174" fmla="*/ 311 h 31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11" h="311">
                    <a:moveTo>
                      <a:pt x="156" y="311"/>
                    </a:moveTo>
                    <a:lnTo>
                      <a:pt x="171" y="310"/>
                    </a:lnTo>
                    <a:lnTo>
                      <a:pt x="187" y="308"/>
                    </a:lnTo>
                    <a:lnTo>
                      <a:pt x="201" y="304"/>
                    </a:lnTo>
                    <a:lnTo>
                      <a:pt x="216" y="299"/>
                    </a:lnTo>
                    <a:lnTo>
                      <a:pt x="228" y="293"/>
                    </a:lnTo>
                    <a:lnTo>
                      <a:pt x="242" y="285"/>
                    </a:lnTo>
                    <a:lnTo>
                      <a:pt x="254" y="275"/>
                    </a:lnTo>
                    <a:lnTo>
                      <a:pt x="265" y="265"/>
                    </a:lnTo>
                    <a:lnTo>
                      <a:pt x="276" y="253"/>
                    </a:lnTo>
                    <a:lnTo>
                      <a:pt x="285" y="242"/>
                    </a:lnTo>
                    <a:lnTo>
                      <a:pt x="293" y="228"/>
                    </a:lnTo>
                    <a:lnTo>
                      <a:pt x="300" y="215"/>
                    </a:lnTo>
                    <a:lnTo>
                      <a:pt x="305" y="200"/>
                    </a:lnTo>
                    <a:lnTo>
                      <a:pt x="308" y="187"/>
                    </a:lnTo>
                    <a:lnTo>
                      <a:pt x="310" y="171"/>
                    </a:lnTo>
                    <a:lnTo>
                      <a:pt x="311" y="156"/>
                    </a:lnTo>
                    <a:lnTo>
                      <a:pt x="310" y="141"/>
                    </a:lnTo>
                    <a:lnTo>
                      <a:pt x="308" y="125"/>
                    </a:lnTo>
                    <a:lnTo>
                      <a:pt x="305" y="111"/>
                    </a:lnTo>
                    <a:lnTo>
                      <a:pt x="300" y="96"/>
                    </a:lnTo>
                    <a:lnTo>
                      <a:pt x="293" y="82"/>
                    </a:lnTo>
                    <a:lnTo>
                      <a:pt x="285" y="69"/>
                    </a:lnTo>
                    <a:lnTo>
                      <a:pt x="276" y="57"/>
                    </a:lnTo>
                    <a:lnTo>
                      <a:pt x="265" y="45"/>
                    </a:lnTo>
                    <a:lnTo>
                      <a:pt x="254" y="35"/>
                    </a:lnTo>
                    <a:lnTo>
                      <a:pt x="242" y="26"/>
                    </a:lnTo>
                    <a:lnTo>
                      <a:pt x="228" y="19"/>
                    </a:lnTo>
                    <a:lnTo>
                      <a:pt x="216" y="12"/>
                    </a:lnTo>
                    <a:lnTo>
                      <a:pt x="201" y="7"/>
                    </a:lnTo>
                    <a:lnTo>
                      <a:pt x="187" y="4"/>
                    </a:lnTo>
                    <a:lnTo>
                      <a:pt x="171" y="1"/>
                    </a:lnTo>
                    <a:lnTo>
                      <a:pt x="156" y="0"/>
                    </a:lnTo>
                    <a:lnTo>
                      <a:pt x="125" y="4"/>
                    </a:lnTo>
                    <a:lnTo>
                      <a:pt x="96" y="13"/>
                    </a:lnTo>
                    <a:lnTo>
                      <a:pt x="69" y="27"/>
                    </a:lnTo>
                    <a:lnTo>
                      <a:pt x="46" y="45"/>
                    </a:lnTo>
                    <a:lnTo>
                      <a:pt x="27" y="68"/>
                    </a:lnTo>
                    <a:lnTo>
                      <a:pt x="13" y="95"/>
                    </a:lnTo>
                    <a:lnTo>
                      <a:pt x="4" y="125"/>
                    </a:lnTo>
                    <a:lnTo>
                      <a:pt x="0" y="156"/>
                    </a:lnTo>
                    <a:lnTo>
                      <a:pt x="1" y="171"/>
                    </a:lnTo>
                    <a:lnTo>
                      <a:pt x="4" y="187"/>
                    </a:lnTo>
                    <a:lnTo>
                      <a:pt x="7" y="200"/>
                    </a:lnTo>
                    <a:lnTo>
                      <a:pt x="12" y="215"/>
                    </a:lnTo>
                    <a:lnTo>
                      <a:pt x="19" y="228"/>
                    </a:lnTo>
                    <a:lnTo>
                      <a:pt x="27" y="242"/>
                    </a:lnTo>
                    <a:lnTo>
                      <a:pt x="36" y="253"/>
                    </a:lnTo>
                    <a:lnTo>
                      <a:pt x="46" y="265"/>
                    </a:lnTo>
                    <a:lnTo>
                      <a:pt x="58" y="275"/>
                    </a:lnTo>
                    <a:lnTo>
                      <a:pt x="69" y="285"/>
                    </a:lnTo>
                    <a:lnTo>
                      <a:pt x="83" y="293"/>
                    </a:lnTo>
                    <a:lnTo>
                      <a:pt x="96" y="299"/>
                    </a:lnTo>
                    <a:lnTo>
                      <a:pt x="111" y="304"/>
                    </a:lnTo>
                    <a:lnTo>
                      <a:pt x="125" y="308"/>
                    </a:lnTo>
                    <a:lnTo>
                      <a:pt x="141" y="310"/>
                    </a:lnTo>
                    <a:lnTo>
                      <a:pt x="156" y="3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94" name="Freeform 61"/>
              <p:cNvSpPr>
                <a:spLocks/>
              </p:cNvSpPr>
              <p:nvPr/>
            </p:nvSpPr>
            <p:spPr bwMode="auto">
              <a:xfrm>
                <a:off x="4014" y="3559"/>
                <a:ext cx="104" cy="105"/>
              </a:xfrm>
              <a:custGeom>
                <a:avLst/>
                <a:gdLst>
                  <a:gd name="T0" fmla="*/ 0 w 210"/>
                  <a:gd name="T1" fmla="*/ 1 h 209"/>
                  <a:gd name="T2" fmla="*/ 0 w 210"/>
                  <a:gd name="T3" fmla="*/ 1 h 209"/>
                  <a:gd name="T4" fmla="*/ 0 w 210"/>
                  <a:gd name="T5" fmla="*/ 1 h 209"/>
                  <a:gd name="T6" fmla="*/ 0 w 210"/>
                  <a:gd name="T7" fmla="*/ 1 h 209"/>
                  <a:gd name="T8" fmla="*/ 0 w 210"/>
                  <a:gd name="T9" fmla="*/ 1 h 209"/>
                  <a:gd name="T10" fmla="*/ 0 w 210"/>
                  <a:gd name="T11" fmla="*/ 1 h 209"/>
                  <a:gd name="T12" fmla="*/ 0 w 210"/>
                  <a:gd name="T13" fmla="*/ 1 h 209"/>
                  <a:gd name="T14" fmla="*/ 0 w 210"/>
                  <a:gd name="T15" fmla="*/ 1 h 209"/>
                  <a:gd name="T16" fmla="*/ 0 w 210"/>
                  <a:gd name="T17" fmla="*/ 1 h 209"/>
                  <a:gd name="T18" fmla="*/ 0 w 210"/>
                  <a:gd name="T19" fmla="*/ 1 h 209"/>
                  <a:gd name="T20" fmla="*/ 0 w 210"/>
                  <a:gd name="T21" fmla="*/ 1 h 209"/>
                  <a:gd name="T22" fmla="*/ 0 w 210"/>
                  <a:gd name="T23" fmla="*/ 0 h 209"/>
                  <a:gd name="T24" fmla="*/ 0 w 210"/>
                  <a:gd name="T25" fmla="*/ 0 h 209"/>
                  <a:gd name="T26" fmla="*/ 0 w 210"/>
                  <a:gd name="T27" fmla="*/ 0 h 209"/>
                  <a:gd name="T28" fmla="*/ 0 w 210"/>
                  <a:gd name="T29" fmla="*/ 1 h 209"/>
                  <a:gd name="T30" fmla="*/ 0 w 210"/>
                  <a:gd name="T31" fmla="*/ 1 h 209"/>
                  <a:gd name="T32" fmla="*/ 0 w 210"/>
                  <a:gd name="T33" fmla="*/ 1 h 209"/>
                  <a:gd name="T34" fmla="*/ 0 w 210"/>
                  <a:gd name="T35" fmla="*/ 1 h 209"/>
                  <a:gd name="T36" fmla="*/ 0 w 210"/>
                  <a:gd name="T37" fmla="*/ 1 h 209"/>
                  <a:gd name="T38" fmla="*/ 0 w 210"/>
                  <a:gd name="T39" fmla="*/ 1 h 209"/>
                  <a:gd name="T40" fmla="*/ 0 w 210"/>
                  <a:gd name="T41" fmla="*/ 1 h 209"/>
                  <a:gd name="T42" fmla="*/ 0 w 210"/>
                  <a:gd name="T43" fmla="*/ 1 h 209"/>
                  <a:gd name="T44" fmla="*/ 0 w 210"/>
                  <a:gd name="T45" fmla="*/ 1 h 209"/>
                  <a:gd name="T46" fmla="*/ 0 w 210"/>
                  <a:gd name="T47" fmla="*/ 1 h 209"/>
                  <a:gd name="T48" fmla="*/ 0 w 210"/>
                  <a:gd name="T49" fmla="*/ 1 h 209"/>
                  <a:gd name="T50" fmla="*/ 0 w 210"/>
                  <a:gd name="T51" fmla="*/ 1 h 209"/>
                  <a:gd name="T52" fmla="*/ 0 w 210"/>
                  <a:gd name="T53" fmla="*/ 1 h 209"/>
                  <a:gd name="T54" fmla="*/ 0 w 210"/>
                  <a:gd name="T55" fmla="*/ 1 h 209"/>
                  <a:gd name="T56" fmla="*/ 0 w 210"/>
                  <a:gd name="T57" fmla="*/ 1 h 209"/>
                  <a:gd name="T58" fmla="*/ 0 w 210"/>
                  <a:gd name="T59" fmla="*/ 1 h 209"/>
                  <a:gd name="T60" fmla="*/ 0 w 210"/>
                  <a:gd name="T61" fmla="*/ 1 h 209"/>
                  <a:gd name="T62" fmla="*/ 0 w 210"/>
                  <a:gd name="T63" fmla="*/ 1 h 209"/>
                  <a:gd name="T64" fmla="*/ 0 w 210"/>
                  <a:gd name="T65" fmla="*/ 1 h 209"/>
                  <a:gd name="T66" fmla="*/ 0 w 210"/>
                  <a:gd name="T67" fmla="*/ 1 h 209"/>
                  <a:gd name="T68" fmla="*/ 0 w 210"/>
                  <a:gd name="T69" fmla="*/ 1 h 209"/>
                  <a:gd name="T70" fmla="*/ 0 w 210"/>
                  <a:gd name="T71" fmla="*/ 1 h 209"/>
                  <a:gd name="T72" fmla="*/ 0 w 210"/>
                  <a:gd name="T73" fmla="*/ 1 h 209"/>
                  <a:gd name="T74" fmla="*/ 0 w 210"/>
                  <a:gd name="T75" fmla="*/ 1 h 209"/>
                  <a:gd name="T76" fmla="*/ 0 w 210"/>
                  <a:gd name="T77" fmla="*/ 1 h 209"/>
                  <a:gd name="T78" fmla="*/ 0 w 210"/>
                  <a:gd name="T79" fmla="*/ 1 h 209"/>
                  <a:gd name="T80" fmla="*/ 0 w 210"/>
                  <a:gd name="T81" fmla="*/ 1 h 209"/>
                  <a:gd name="T82" fmla="*/ 0 w 210"/>
                  <a:gd name="T83" fmla="*/ 1 h 209"/>
                  <a:gd name="T84" fmla="*/ 0 w 210"/>
                  <a:gd name="T85" fmla="*/ 1 h 209"/>
                  <a:gd name="T86" fmla="*/ 0 w 210"/>
                  <a:gd name="T87" fmla="*/ 1 h 209"/>
                  <a:gd name="T88" fmla="*/ 0 w 210"/>
                  <a:gd name="T89" fmla="*/ 1 h 20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10"/>
                  <a:gd name="T136" fmla="*/ 0 h 209"/>
                  <a:gd name="T137" fmla="*/ 210 w 210"/>
                  <a:gd name="T138" fmla="*/ 209 h 20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10" h="209">
                    <a:moveTo>
                      <a:pt x="0" y="105"/>
                    </a:moveTo>
                    <a:lnTo>
                      <a:pt x="2" y="84"/>
                    </a:lnTo>
                    <a:lnTo>
                      <a:pt x="8" y="63"/>
                    </a:lnTo>
                    <a:lnTo>
                      <a:pt x="17" y="46"/>
                    </a:lnTo>
                    <a:lnTo>
                      <a:pt x="31" y="30"/>
                    </a:lnTo>
                    <a:lnTo>
                      <a:pt x="39" y="23"/>
                    </a:lnTo>
                    <a:lnTo>
                      <a:pt x="47" y="17"/>
                    </a:lnTo>
                    <a:lnTo>
                      <a:pt x="55" y="11"/>
                    </a:lnTo>
                    <a:lnTo>
                      <a:pt x="65" y="8"/>
                    </a:lnTo>
                    <a:lnTo>
                      <a:pt x="75" y="4"/>
                    </a:lnTo>
                    <a:lnTo>
                      <a:pt x="84" y="2"/>
                    </a:lnTo>
                    <a:lnTo>
                      <a:pt x="95" y="0"/>
                    </a:lnTo>
                    <a:lnTo>
                      <a:pt x="105" y="0"/>
                    </a:lnTo>
                    <a:lnTo>
                      <a:pt x="115" y="0"/>
                    </a:lnTo>
                    <a:lnTo>
                      <a:pt x="126" y="2"/>
                    </a:lnTo>
                    <a:lnTo>
                      <a:pt x="135" y="4"/>
                    </a:lnTo>
                    <a:lnTo>
                      <a:pt x="145" y="8"/>
                    </a:lnTo>
                    <a:lnTo>
                      <a:pt x="154" y="11"/>
                    </a:lnTo>
                    <a:lnTo>
                      <a:pt x="162" y="17"/>
                    </a:lnTo>
                    <a:lnTo>
                      <a:pt x="171" y="23"/>
                    </a:lnTo>
                    <a:lnTo>
                      <a:pt x="179" y="30"/>
                    </a:lnTo>
                    <a:lnTo>
                      <a:pt x="192" y="46"/>
                    </a:lnTo>
                    <a:lnTo>
                      <a:pt x="202" y="63"/>
                    </a:lnTo>
                    <a:lnTo>
                      <a:pt x="207" y="84"/>
                    </a:lnTo>
                    <a:lnTo>
                      <a:pt x="210" y="105"/>
                    </a:lnTo>
                    <a:lnTo>
                      <a:pt x="207" y="125"/>
                    </a:lnTo>
                    <a:lnTo>
                      <a:pt x="202" y="145"/>
                    </a:lnTo>
                    <a:lnTo>
                      <a:pt x="191" y="163"/>
                    </a:lnTo>
                    <a:lnTo>
                      <a:pt x="179" y="178"/>
                    </a:lnTo>
                    <a:lnTo>
                      <a:pt x="164" y="191"/>
                    </a:lnTo>
                    <a:lnTo>
                      <a:pt x="145" y="201"/>
                    </a:lnTo>
                    <a:lnTo>
                      <a:pt x="126" y="207"/>
                    </a:lnTo>
                    <a:lnTo>
                      <a:pt x="105" y="209"/>
                    </a:lnTo>
                    <a:lnTo>
                      <a:pt x="95" y="209"/>
                    </a:lnTo>
                    <a:lnTo>
                      <a:pt x="84" y="207"/>
                    </a:lnTo>
                    <a:lnTo>
                      <a:pt x="75" y="205"/>
                    </a:lnTo>
                    <a:lnTo>
                      <a:pt x="65" y="201"/>
                    </a:lnTo>
                    <a:lnTo>
                      <a:pt x="55" y="197"/>
                    </a:lnTo>
                    <a:lnTo>
                      <a:pt x="47" y="191"/>
                    </a:lnTo>
                    <a:lnTo>
                      <a:pt x="39" y="185"/>
                    </a:lnTo>
                    <a:lnTo>
                      <a:pt x="31" y="178"/>
                    </a:lnTo>
                    <a:lnTo>
                      <a:pt x="17" y="162"/>
                    </a:lnTo>
                    <a:lnTo>
                      <a:pt x="8" y="145"/>
                    </a:lnTo>
                    <a:lnTo>
                      <a:pt x="2" y="125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EAF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95" name="Freeform 62"/>
              <p:cNvSpPr>
                <a:spLocks/>
              </p:cNvSpPr>
              <p:nvPr/>
            </p:nvSpPr>
            <p:spPr bwMode="auto">
              <a:xfrm>
                <a:off x="3850" y="3504"/>
                <a:ext cx="37" cy="64"/>
              </a:xfrm>
              <a:custGeom>
                <a:avLst/>
                <a:gdLst>
                  <a:gd name="T0" fmla="*/ 0 w 73"/>
                  <a:gd name="T1" fmla="*/ 0 h 129"/>
                  <a:gd name="T2" fmla="*/ 1 w 73"/>
                  <a:gd name="T3" fmla="*/ 0 h 129"/>
                  <a:gd name="T4" fmla="*/ 1 w 73"/>
                  <a:gd name="T5" fmla="*/ 0 h 129"/>
                  <a:gd name="T6" fmla="*/ 1 w 73"/>
                  <a:gd name="T7" fmla="*/ 0 h 129"/>
                  <a:gd name="T8" fmla="*/ 1 w 73"/>
                  <a:gd name="T9" fmla="*/ 0 h 129"/>
                  <a:gd name="T10" fmla="*/ 1 w 73"/>
                  <a:gd name="T11" fmla="*/ 0 h 129"/>
                  <a:gd name="T12" fmla="*/ 1 w 73"/>
                  <a:gd name="T13" fmla="*/ 0 h 129"/>
                  <a:gd name="T14" fmla="*/ 1 w 73"/>
                  <a:gd name="T15" fmla="*/ 0 h 129"/>
                  <a:gd name="T16" fmla="*/ 1 w 73"/>
                  <a:gd name="T17" fmla="*/ 0 h 129"/>
                  <a:gd name="T18" fmla="*/ 1 w 73"/>
                  <a:gd name="T19" fmla="*/ 0 h 129"/>
                  <a:gd name="T20" fmla="*/ 1 w 73"/>
                  <a:gd name="T21" fmla="*/ 0 h 129"/>
                  <a:gd name="T22" fmla="*/ 1 w 73"/>
                  <a:gd name="T23" fmla="*/ 0 h 129"/>
                  <a:gd name="T24" fmla="*/ 1 w 73"/>
                  <a:gd name="T25" fmla="*/ 0 h 129"/>
                  <a:gd name="T26" fmla="*/ 1 w 73"/>
                  <a:gd name="T27" fmla="*/ 0 h 129"/>
                  <a:gd name="T28" fmla="*/ 1 w 73"/>
                  <a:gd name="T29" fmla="*/ 0 h 129"/>
                  <a:gd name="T30" fmla="*/ 1 w 73"/>
                  <a:gd name="T31" fmla="*/ 0 h 129"/>
                  <a:gd name="T32" fmla="*/ 1 w 73"/>
                  <a:gd name="T33" fmla="*/ 0 h 129"/>
                  <a:gd name="T34" fmla="*/ 1 w 73"/>
                  <a:gd name="T35" fmla="*/ 0 h 129"/>
                  <a:gd name="T36" fmla="*/ 1 w 73"/>
                  <a:gd name="T37" fmla="*/ 0 h 129"/>
                  <a:gd name="T38" fmla="*/ 1 w 73"/>
                  <a:gd name="T39" fmla="*/ 0 h 129"/>
                  <a:gd name="T40" fmla="*/ 1 w 73"/>
                  <a:gd name="T41" fmla="*/ 0 h 129"/>
                  <a:gd name="T42" fmla="*/ 1 w 73"/>
                  <a:gd name="T43" fmla="*/ 0 h 129"/>
                  <a:gd name="T44" fmla="*/ 1 w 73"/>
                  <a:gd name="T45" fmla="*/ 0 h 129"/>
                  <a:gd name="T46" fmla="*/ 1 w 73"/>
                  <a:gd name="T47" fmla="*/ 0 h 129"/>
                  <a:gd name="T48" fmla="*/ 1 w 73"/>
                  <a:gd name="T49" fmla="*/ 0 h 129"/>
                  <a:gd name="T50" fmla="*/ 1 w 73"/>
                  <a:gd name="T51" fmla="*/ 0 h 129"/>
                  <a:gd name="T52" fmla="*/ 1 w 73"/>
                  <a:gd name="T53" fmla="*/ 0 h 129"/>
                  <a:gd name="T54" fmla="*/ 1 w 73"/>
                  <a:gd name="T55" fmla="*/ 0 h 129"/>
                  <a:gd name="T56" fmla="*/ 1 w 73"/>
                  <a:gd name="T57" fmla="*/ 0 h 129"/>
                  <a:gd name="T58" fmla="*/ 1 w 73"/>
                  <a:gd name="T59" fmla="*/ 0 h 129"/>
                  <a:gd name="T60" fmla="*/ 1 w 73"/>
                  <a:gd name="T61" fmla="*/ 0 h 129"/>
                  <a:gd name="T62" fmla="*/ 1 w 73"/>
                  <a:gd name="T63" fmla="*/ 0 h 129"/>
                  <a:gd name="T64" fmla="*/ 1 w 73"/>
                  <a:gd name="T65" fmla="*/ 0 h 129"/>
                  <a:gd name="T66" fmla="*/ 1 w 73"/>
                  <a:gd name="T67" fmla="*/ 0 h 129"/>
                  <a:gd name="T68" fmla="*/ 1 w 73"/>
                  <a:gd name="T69" fmla="*/ 0 h 129"/>
                  <a:gd name="T70" fmla="*/ 1 w 73"/>
                  <a:gd name="T71" fmla="*/ 0 h 129"/>
                  <a:gd name="T72" fmla="*/ 1 w 73"/>
                  <a:gd name="T73" fmla="*/ 0 h 129"/>
                  <a:gd name="T74" fmla="*/ 1 w 73"/>
                  <a:gd name="T75" fmla="*/ 0 h 129"/>
                  <a:gd name="T76" fmla="*/ 1 w 73"/>
                  <a:gd name="T77" fmla="*/ 0 h 129"/>
                  <a:gd name="T78" fmla="*/ 1 w 73"/>
                  <a:gd name="T79" fmla="*/ 0 h 129"/>
                  <a:gd name="T80" fmla="*/ 0 w 73"/>
                  <a:gd name="T81" fmla="*/ 0 h 129"/>
                  <a:gd name="T82" fmla="*/ 0 w 73"/>
                  <a:gd name="T83" fmla="*/ 0 h 12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73"/>
                  <a:gd name="T127" fmla="*/ 0 h 129"/>
                  <a:gd name="T128" fmla="*/ 73 w 73"/>
                  <a:gd name="T129" fmla="*/ 129 h 12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73" h="129">
                    <a:moveTo>
                      <a:pt x="0" y="16"/>
                    </a:moveTo>
                    <a:lnTo>
                      <a:pt x="1" y="10"/>
                    </a:lnTo>
                    <a:lnTo>
                      <a:pt x="3" y="5"/>
                    </a:lnTo>
                    <a:lnTo>
                      <a:pt x="8" y="1"/>
                    </a:lnTo>
                    <a:lnTo>
                      <a:pt x="14" y="0"/>
                    </a:lnTo>
                    <a:lnTo>
                      <a:pt x="59" y="0"/>
                    </a:lnTo>
                    <a:lnTo>
                      <a:pt x="64" y="1"/>
                    </a:lnTo>
                    <a:lnTo>
                      <a:pt x="68" y="4"/>
                    </a:lnTo>
                    <a:lnTo>
                      <a:pt x="70" y="8"/>
                    </a:lnTo>
                    <a:lnTo>
                      <a:pt x="71" y="13"/>
                    </a:lnTo>
                    <a:lnTo>
                      <a:pt x="70" y="18"/>
                    </a:lnTo>
                    <a:lnTo>
                      <a:pt x="68" y="21"/>
                    </a:lnTo>
                    <a:lnTo>
                      <a:pt x="64" y="25"/>
                    </a:lnTo>
                    <a:lnTo>
                      <a:pt x="59" y="26"/>
                    </a:lnTo>
                    <a:lnTo>
                      <a:pt x="26" y="26"/>
                    </a:lnTo>
                    <a:lnTo>
                      <a:pt x="26" y="51"/>
                    </a:lnTo>
                    <a:lnTo>
                      <a:pt x="56" y="51"/>
                    </a:lnTo>
                    <a:lnTo>
                      <a:pt x="62" y="52"/>
                    </a:lnTo>
                    <a:lnTo>
                      <a:pt x="67" y="56"/>
                    </a:lnTo>
                    <a:lnTo>
                      <a:pt x="68" y="59"/>
                    </a:lnTo>
                    <a:lnTo>
                      <a:pt x="69" y="64"/>
                    </a:lnTo>
                    <a:lnTo>
                      <a:pt x="68" y="68"/>
                    </a:lnTo>
                    <a:lnTo>
                      <a:pt x="66" y="73"/>
                    </a:lnTo>
                    <a:lnTo>
                      <a:pt x="62" y="75"/>
                    </a:lnTo>
                    <a:lnTo>
                      <a:pt x="56" y="76"/>
                    </a:lnTo>
                    <a:lnTo>
                      <a:pt x="26" y="76"/>
                    </a:lnTo>
                    <a:lnTo>
                      <a:pt x="26" y="104"/>
                    </a:lnTo>
                    <a:lnTo>
                      <a:pt x="60" y="104"/>
                    </a:lnTo>
                    <a:lnTo>
                      <a:pt x="66" y="105"/>
                    </a:lnTo>
                    <a:lnTo>
                      <a:pt x="70" y="107"/>
                    </a:lnTo>
                    <a:lnTo>
                      <a:pt x="71" y="112"/>
                    </a:lnTo>
                    <a:lnTo>
                      <a:pt x="73" y="117"/>
                    </a:lnTo>
                    <a:lnTo>
                      <a:pt x="71" y="121"/>
                    </a:lnTo>
                    <a:lnTo>
                      <a:pt x="70" y="125"/>
                    </a:lnTo>
                    <a:lnTo>
                      <a:pt x="66" y="128"/>
                    </a:lnTo>
                    <a:lnTo>
                      <a:pt x="60" y="129"/>
                    </a:lnTo>
                    <a:lnTo>
                      <a:pt x="14" y="129"/>
                    </a:lnTo>
                    <a:lnTo>
                      <a:pt x="8" y="128"/>
                    </a:lnTo>
                    <a:lnTo>
                      <a:pt x="3" y="126"/>
                    </a:lnTo>
                    <a:lnTo>
                      <a:pt x="1" y="121"/>
                    </a:lnTo>
                    <a:lnTo>
                      <a:pt x="0" y="115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20" name="Group 638"/>
            <p:cNvGrpSpPr>
              <a:grpSpLocks noChangeAspect="1"/>
            </p:cNvGrpSpPr>
            <p:nvPr/>
          </p:nvGrpSpPr>
          <p:grpSpPr bwMode="auto">
            <a:xfrm>
              <a:off x="3723332" y="1760189"/>
              <a:ext cx="442910" cy="328581"/>
              <a:chOff x="3511" y="2832"/>
              <a:chExt cx="1618" cy="1195"/>
            </a:xfrm>
          </p:grpSpPr>
          <p:sp>
            <p:nvSpPr>
              <p:cNvPr id="413" name="AutoShape 637"/>
              <p:cNvSpPr>
                <a:spLocks noChangeAspect="1" noChangeArrowheads="1" noTextEdit="1"/>
              </p:cNvSpPr>
              <p:nvPr/>
            </p:nvSpPr>
            <p:spPr bwMode="auto">
              <a:xfrm>
                <a:off x="3511" y="2832"/>
                <a:ext cx="1618" cy="1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Freeform 644"/>
              <p:cNvSpPr>
                <a:spLocks/>
              </p:cNvSpPr>
              <p:nvPr/>
            </p:nvSpPr>
            <p:spPr bwMode="auto">
              <a:xfrm>
                <a:off x="4349" y="3276"/>
                <a:ext cx="42" cy="43"/>
              </a:xfrm>
              <a:custGeom>
                <a:avLst/>
                <a:gdLst>
                  <a:gd name="T0" fmla="*/ 0 w 84"/>
                  <a:gd name="T1" fmla="*/ 1 h 85"/>
                  <a:gd name="T2" fmla="*/ 1 w 84"/>
                  <a:gd name="T3" fmla="*/ 0 h 85"/>
                  <a:gd name="T4" fmla="*/ 1 w 84"/>
                  <a:gd name="T5" fmla="*/ 1 h 85"/>
                  <a:gd name="T6" fmla="*/ 1 w 84"/>
                  <a:gd name="T7" fmla="*/ 1 h 85"/>
                  <a:gd name="T8" fmla="*/ 0 w 84"/>
                  <a:gd name="T9" fmla="*/ 1 h 85"/>
                  <a:gd name="T10" fmla="*/ 0 w 84"/>
                  <a:gd name="T11" fmla="*/ 1 h 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85"/>
                  <a:gd name="T20" fmla="*/ 84 w 84"/>
                  <a:gd name="T21" fmla="*/ 85 h 8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85">
                    <a:moveTo>
                      <a:pt x="0" y="51"/>
                    </a:moveTo>
                    <a:lnTo>
                      <a:pt x="61" y="0"/>
                    </a:lnTo>
                    <a:lnTo>
                      <a:pt x="84" y="53"/>
                    </a:lnTo>
                    <a:lnTo>
                      <a:pt x="36" y="85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B3B3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15" name="Freeform 645"/>
              <p:cNvSpPr>
                <a:spLocks/>
              </p:cNvSpPr>
              <p:nvPr/>
            </p:nvSpPr>
            <p:spPr bwMode="auto">
              <a:xfrm>
                <a:off x="4251" y="3329"/>
                <a:ext cx="90" cy="49"/>
              </a:xfrm>
              <a:custGeom>
                <a:avLst/>
                <a:gdLst>
                  <a:gd name="T0" fmla="*/ 0 w 181"/>
                  <a:gd name="T1" fmla="*/ 1 h 97"/>
                  <a:gd name="T2" fmla="*/ 0 w 181"/>
                  <a:gd name="T3" fmla="*/ 1 h 97"/>
                  <a:gd name="T4" fmla="*/ 0 w 181"/>
                  <a:gd name="T5" fmla="*/ 1 h 97"/>
                  <a:gd name="T6" fmla="*/ 0 w 181"/>
                  <a:gd name="T7" fmla="*/ 1 h 97"/>
                  <a:gd name="T8" fmla="*/ 0 w 181"/>
                  <a:gd name="T9" fmla="*/ 1 h 97"/>
                  <a:gd name="T10" fmla="*/ 0 w 181"/>
                  <a:gd name="T11" fmla="*/ 1 h 97"/>
                  <a:gd name="T12" fmla="*/ 0 w 181"/>
                  <a:gd name="T13" fmla="*/ 1 h 97"/>
                  <a:gd name="T14" fmla="*/ 0 w 181"/>
                  <a:gd name="T15" fmla="*/ 1 h 97"/>
                  <a:gd name="T16" fmla="*/ 0 w 181"/>
                  <a:gd name="T17" fmla="*/ 1 h 97"/>
                  <a:gd name="T18" fmla="*/ 0 w 181"/>
                  <a:gd name="T19" fmla="*/ 1 h 97"/>
                  <a:gd name="T20" fmla="*/ 0 w 181"/>
                  <a:gd name="T21" fmla="*/ 1 h 97"/>
                  <a:gd name="T22" fmla="*/ 0 w 181"/>
                  <a:gd name="T23" fmla="*/ 1 h 97"/>
                  <a:gd name="T24" fmla="*/ 0 w 181"/>
                  <a:gd name="T25" fmla="*/ 1 h 97"/>
                  <a:gd name="T26" fmla="*/ 0 w 181"/>
                  <a:gd name="T27" fmla="*/ 1 h 97"/>
                  <a:gd name="T28" fmla="*/ 0 w 181"/>
                  <a:gd name="T29" fmla="*/ 1 h 97"/>
                  <a:gd name="T30" fmla="*/ 0 w 181"/>
                  <a:gd name="T31" fmla="*/ 1 h 97"/>
                  <a:gd name="T32" fmla="*/ 0 w 181"/>
                  <a:gd name="T33" fmla="*/ 1 h 97"/>
                  <a:gd name="T34" fmla="*/ 0 w 181"/>
                  <a:gd name="T35" fmla="*/ 1 h 97"/>
                  <a:gd name="T36" fmla="*/ 0 w 181"/>
                  <a:gd name="T37" fmla="*/ 1 h 97"/>
                  <a:gd name="T38" fmla="*/ 0 w 181"/>
                  <a:gd name="T39" fmla="*/ 1 h 97"/>
                  <a:gd name="T40" fmla="*/ 0 w 181"/>
                  <a:gd name="T41" fmla="*/ 1 h 97"/>
                  <a:gd name="T42" fmla="*/ 0 w 181"/>
                  <a:gd name="T43" fmla="*/ 1 h 97"/>
                  <a:gd name="T44" fmla="*/ 0 w 181"/>
                  <a:gd name="T45" fmla="*/ 1 h 97"/>
                  <a:gd name="T46" fmla="*/ 0 w 181"/>
                  <a:gd name="T47" fmla="*/ 1 h 97"/>
                  <a:gd name="T48" fmla="*/ 0 w 181"/>
                  <a:gd name="T49" fmla="*/ 1 h 97"/>
                  <a:gd name="T50" fmla="*/ 0 w 181"/>
                  <a:gd name="T51" fmla="*/ 1 h 97"/>
                  <a:gd name="T52" fmla="*/ 0 w 181"/>
                  <a:gd name="T53" fmla="*/ 1 h 97"/>
                  <a:gd name="T54" fmla="*/ 0 w 181"/>
                  <a:gd name="T55" fmla="*/ 0 h 97"/>
                  <a:gd name="T56" fmla="*/ 0 w 181"/>
                  <a:gd name="T57" fmla="*/ 1 h 97"/>
                  <a:gd name="T58" fmla="*/ 0 w 181"/>
                  <a:gd name="T59" fmla="*/ 1 h 97"/>
                  <a:gd name="T60" fmla="*/ 0 w 181"/>
                  <a:gd name="T61" fmla="*/ 1 h 97"/>
                  <a:gd name="T62" fmla="*/ 0 w 181"/>
                  <a:gd name="T63" fmla="*/ 1 h 97"/>
                  <a:gd name="T64" fmla="*/ 0 w 181"/>
                  <a:gd name="T65" fmla="*/ 1 h 97"/>
                  <a:gd name="T66" fmla="*/ 0 w 181"/>
                  <a:gd name="T67" fmla="*/ 1 h 97"/>
                  <a:gd name="T68" fmla="*/ 0 w 181"/>
                  <a:gd name="T69" fmla="*/ 1 h 97"/>
                  <a:gd name="T70" fmla="*/ 0 w 181"/>
                  <a:gd name="T71" fmla="*/ 1 h 97"/>
                  <a:gd name="T72" fmla="*/ 0 w 181"/>
                  <a:gd name="T73" fmla="*/ 1 h 97"/>
                  <a:gd name="T74" fmla="*/ 0 w 181"/>
                  <a:gd name="T75" fmla="*/ 1 h 97"/>
                  <a:gd name="T76" fmla="*/ 0 w 181"/>
                  <a:gd name="T77" fmla="*/ 1 h 97"/>
                  <a:gd name="T78" fmla="*/ 0 w 181"/>
                  <a:gd name="T79" fmla="*/ 1 h 97"/>
                  <a:gd name="T80" fmla="*/ 0 w 181"/>
                  <a:gd name="T81" fmla="*/ 1 h 97"/>
                  <a:gd name="T82" fmla="*/ 0 w 181"/>
                  <a:gd name="T83" fmla="*/ 1 h 97"/>
                  <a:gd name="T84" fmla="*/ 0 w 181"/>
                  <a:gd name="T85" fmla="*/ 1 h 97"/>
                  <a:gd name="T86" fmla="*/ 0 w 181"/>
                  <a:gd name="T87" fmla="*/ 1 h 9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1"/>
                  <a:gd name="T133" fmla="*/ 0 h 97"/>
                  <a:gd name="T134" fmla="*/ 181 w 181"/>
                  <a:gd name="T135" fmla="*/ 97 h 9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1" h="97">
                    <a:moveTo>
                      <a:pt x="12" y="92"/>
                    </a:moveTo>
                    <a:lnTo>
                      <a:pt x="44" y="97"/>
                    </a:lnTo>
                    <a:lnTo>
                      <a:pt x="44" y="95"/>
                    </a:lnTo>
                    <a:lnTo>
                      <a:pt x="44" y="92"/>
                    </a:lnTo>
                    <a:lnTo>
                      <a:pt x="44" y="86"/>
                    </a:lnTo>
                    <a:lnTo>
                      <a:pt x="48" y="80"/>
                    </a:lnTo>
                    <a:lnTo>
                      <a:pt x="48" y="75"/>
                    </a:lnTo>
                    <a:lnTo>
                      <a:pt x="50" y="67"/>
                    </a:lnTo>
                    <a:lnTo>
                      <a:pt x="53" y="63"/>
                    </a:lnTo>
                    <a:lnTo>
                      <a:pt x="57" y="61"/>
                    </a:lnTo>
                    <a:lnTo>
                      <a:pt x="61" y="57"/>
                    </a:lnTo>
                    <a:lnTo>
                      <a:pt x="72" y="54"/>
                    </a:lnTo>
                    <a:lnTo>
                      <a:pt x="76" y="52"/>
                    </a:lnTo>
                    <a:lnTo>
                      <a:pt x="82" y="50"/>
                    </a:lnTo>
                    <a:lnTo>
                      <a:pt x="88" y="48"/>
                    </a:lnTo>
                    <a:lnTo>
                      <a:pt x="93" y="46"/>
                    </a:lnTo>
                    <a:lnTo>
                      <a:pt x="105" y="42"/>
                    </a:lnTo>
                    <a:lnTo>
                      <a:pt x="116" y="40"/>
                    </a:lnTo>
                    <a:lnTo>
                      <a:pt x="122" y="37"/>
                    </a:lnTo>
                    <a:lnTo>
                      <a:pt x="126" y="37"/>
                    </a:lnTo>
                    <a:lnTo>
                      <a:pt x="181" y="29"/>
                    </a:lnTo>
                    <a:lnTo>
                      <a:pt x="179" y="27"/>
                    </a:lnTo>
                    <a:lnTo>
                      <a:pt x="173" y="23"/>
                    </a:lnTo>
                    <a:lnTo>
                      <a:pt x="166" y="18"/>
                    </a:lnTo>
                    <a:lnTo>
                      <a:pt x="158" y="12"/>
                    </a:lnTo>
                    <a:lnTo>
                      <a:pt x="147" y="6"/>
                    </a:lnTo>
                    <a:lnTo>
                      <a:pt x="137" y="2"/>
                    </a:lnTo>
                    <a:lnTo>
                      <a:pt x="124" y="0"/>
                    </a:lnTo>
                    <a:lnTo>
                      <a:pt x="114" y="2"/>
                    </a:lnTo>
                    <a:lnTo>
                      <a:pt x="109" y="2"/>
                    </a:lnTo>
                    <a:lnTo>
                      <a:pt x="103" y="6"/>
                    </a:lnTo>
                    <a:lnTo>
                      <a:pt x="97" y="8"/>
                    </a:lnTo>
                    <a:lnTo>
                      <a:pt x="91" y="14"/>
                    </a:lnTo>
                    <a:lnTo>
                      <a:pt x="84" y="16"/>
                    </a:lnTo>
                    <a:lnTo>
                      <a:pt x="78" y="21"/>
                    </a:lnTo>
                    <a:lnTo>
                      <a:pt x="72" y="27"/>
                    </a:lnTo>
                    <a:lnTo>
                      <a:pt x="67" y="33"/>
                    </a:lnTo>
                    <a:lnTo>
                      <a:pt x="55" y="40"/>
                    </a:lnTo>
                    <a:lnTo>
                      <a:pt x="48" y="50"/>
                    </a:lnTo>
                    <a:lnTo>
                      <a:pt x="40" y="56"/>
                    </a:lnTo>
                    <a:lnTo>
                      <a:pt x="40" y="57"/>
                    </a:lnTo>
                    <a:lnTo>
                      <a:pt x="0" y="78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B3B3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16" name="Freeform 649"/>
              <p:cNvSpPr>
                <a:spLocks/>
              </p:cNvSpPr>
              <p:nvPr/>
            </p:nvSpPr>
            <p:spPr bwMode="auto">
              <a:xfrm>
                <a:off x="4100" y="3329"/>
                <a:ext cx="109" cy="121"/>
              </a:xfrm>
              <a:custGeom>
                <a:avLst/>
                <a:gdLst>
                  <a:gd name="T0" fmla="*/ 0 w 219"/>
                  <a:gd name="T1" fmla="*/ 0 h 242"/>
                  <a:gd name="T2" fmla="*/ 0 w 219"/>
                  <a:gd name="T3" fmla="*/ 1 h 242"/>
                  <a:gd name="T4" fmla="*/ 0 w 219"/>
                  <a:gd name="T5" fmla="*/ 1 h 242"/>
                  <a:gd name="T6" fmla="*/ 0 w 219"/>
                  <a:gd name="T7" fmla="*/ 1 h 242"/>
                  <a:gd name="T8" fmla="*/ 0 w 219"/>
                  <a:gd name="T9" fmla="*/ 1 h 242"/>
                  <a:gd name="T10" fmla="*/ 0 w 219"/>
                  <a:gd name="T11" fmla="*/ 1 h 242"/>
                  <a:gd name="T12" fmla="*/ 0 w 219"/>
                  <a:gd name="T13" fmla="*/ 1 h 242"/>
                  <a:gd name="T14" fmla="*/ 0 w 219"/>
                  <a:gd name="T15" fmla="*/ 1 h 242"/>
                  <a:gd name="T16" fmla="*/ 0 w 219"/>
                  <a:gd name="T17" fmla="*/ 1 h 242"/>
                  <a:gd name="T18" fmla="*/ 0 w 219"/>
                  <a:gd name="T19" fmla="*/ 1 h 242"/>
                  <a:gd name="T20" fmla="*/ 0 w 219"/>
                  <a:gd name="T21" fmla="*/ 1 h 242"/>
                  <a:gd name="T22" fmla="*/ 0 w 219"/>
                  <a:gd name="T23" fmla="*/ 1 h 242"/>
                  <a:gd name="T24" fmla="*/ 0 w 219"/>
                  <a:gd name="T25" fmla="*/ 1 h 242"/>
                  <a:gd name="T26" fmla="*/ 0 w 219"/>
                  <a:gd name="T27" fmla="*/ 1 h 242"/>
                  <a:gd name="T28" fmla="*/ 0 w 219"/>
                  <a:gd name="T29" fmla="*/ 1 h 242"/>
                  <a:gd name="T30" fmla="*/ 0 w 219"/>
                  <a:gd name="T31" fmla="*/ 1 h 242"/>
                  <a:gd name="T32" fmla="*/ 0 w 219"/>
                  <a:gd name="T33" fmla="*/ 1 h 242"/>
                  <a:gd name="T34" fmla="*/ 0 w 219"/>
                  <a:gd name="T35" fmla="*/ 1 h 242"/>
                  <a:gd name="T36" fmla="*/ 0 w 219"/>
                  <a:gd name="T37" fmla="*/ 1 h 242"/>
                  <a:gd name="T38" fmla="*/ 0 w 219"/>
                  <a:gd name="T39" fmla="*/ 1 h 242"/>
                  <a:gd name="T40" fmla="*/ 0 w 219"/>
                  <a:gd name="T41" fmla="*/ 1 h 242"/>
                  <a:gd name="T42" fmla="*/ 0 w 219"/>
                  <a:gd name="T43" fmla="*/ 1 h 242"/>
                  <a:gd name="T44" fmla="*/ 0 w 219"/>
                  <a:gd name="T45" fmla="*/ 1 h 242"/>
                  <a:gd name="T46" fmla="*/ 0 w 219"/>
                  <a:gd name="T47" fmla="*/ 1 h 242"/>
                  <a:gd name="T48" fmla="*/ 0 w 219"/>
                  <a:gd name="T49" fmla="*/ 1 h 242"/>
                  <a:gd name="T50" fmla="*/ 0 w 219"/>
                  <a:gd name="T51" fmla="*/ 1 h 242"/>
                  <a:gd name="T52" fmla="*/ 0 w 219"/>
                  <a:gd name="T53" fmla="*/ 1 h 242"/>
                  <a:gd name="T54" fmla="*/ 0 w 219"/>
                  <a:gd name="T55" fmla="*/ 1 h 242"/>
                  <a:gd name="T56" fmla="*/ 0 w 219"/>
                  <a:gd name="T57" fmla="*/ 1 h 242"/>
                  <a:gd name="T58" fmla="*/ 0 w 219"/>
                  <a:gd name="T59" fmla="*/ 1 h 242"/>
                  <a:gd name="T60" fmla="*/ 0 w 219"/>
                  <a:gd name="T61" fmla="*/ 1 h 242"/>
                  <a:gd name="T62" fmla="*/ 0 w 219"/>
                  <a:gd name="T63" fmla="*/ 1 h 242"/>
                  <a:gd name="T64" fmla="*/ 0 w 219"/>
                  <a:gd name="T65" fmla="*/ 1 h 242"/>
                  <a:gd name="T66" fmla="*/ 0 w 219"/>
                  <a:gd name="T67" fmla="*/ 1 h 242"/>
                  <a:gd name="T68" fmla="*/ 0 w 219"/>
                  <a:gd name="T69" fmla="*/ 1 h 242"/>
                  <a:gd name="T70" fmla="*/ 0 w 219"/>
                  <a:gd name="T71" fmla="*/ 1 h 242"/>
                  <a:gd name="T72" fmla="*/ 0 w 219"/>
                  <a:gd name="T73" fmla="*/ 1 h 242"/>
                  <a:gd name="T74" fmla="*/ 0 w 219"/>
                  <a:gd name="T75" fmla="*/ 1 h 242"/>
                  <a:gd name="T76" fmla="*/ 0 w 219"/>
                  <a:gd name="T77" fmla="*/ 1 h 242"/>
                  <a:gd name="T78" fmla="*/ 0 w 219"/>
                  <a:gd name="T79" fmla="*/ 1 h 242"/>
                  <a:gd name="T80" fmla="*/ 0 w 219"/>
                  <a:gd name="T81" fmla="*/ 1 h 242"/>
                  <a:gd name="T82" fmla="*/ 0 w 219"/>
                  <a:gd name="T83" fmla="*/ 1 h 242"/>
                  <a:gd name="T84" fmla="*/ 0 w 219"/>
                  <a:gd name="T85" fmla="*/ 1 h 242"/>
                  <a:gd name="T86" fmla="*/ 0 w 219"/>
                  <a:gd name="T87" fmla="*/ 1 h 242"/>
                  <a:gd name="T88" fmla="*/ 0 w 219"/>
                  <a:gd name="T89" fmla="*/ 1 h 242"/>
                  <a:gd name="T90" fmla="*/ 0 w 219"/>
                  <a:gd name="T91" fmla="*/ 1 h 242"/>
                  <a:gd name="T92" fmla="*/ 0 w 219"/>
                  <a:gd name="T93" fmla="*/ 1 h 242"/>
                  <a:gd name="T94" fmla="*/ 0 w 219"/>
                  <a:gd name="T95" fmla="*/ 1 h 242"/>
                  <a:gd name="T96" fmla="*/ 0 w 219"/>
                  <a:gd name="T97" fmla="*/ 1 h 242"/>
                  <a:gd name="T98" fmla="*/ 0 w 219"/>
                  <a:gd name="T99" fmla="*/ 0 h 242"/>
                  <a:gd name="T100" fmla="*/ 0 w 219"/>
                  <a:gd name="T101" fmla="*/ 0 h 24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19"/>
                  <a:gd name="T154" fmla="*/ 0 h 242"/>
                  <a:gd name="T155" fmla="*/ 219 w 219"/>
                  <a:gd name="T156" fmla="*/ 242 h 24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19" h="242">
                    <a:moveTo>
                      <a:pt x="108" y="0"/>
                    </a:moveTo>
                    <a:lnTo>
                      <a:pt x="183" y="14"/>
                    </a:lnTo>
                    <a:lnTo>
                      <a:pt x="219" y="111"/>
                    </a:lnTo>
                    <a:lnTo>
                      <a:pt x="186" y="183"/>
                    </a:lnTo>
                    <a:lnTo>
                      <a:pt x="124" y="242"/>
                    </a:lnTo>
                    <a:lnTo>
                      <a:pt x="122" y="242"/>
                    </a:lnTo>
                    <a:lnTo>
                      <a:pt x="120" y="240"/>
                    </a:lnTo>
                    <a:lnTo>
                      <a:pt x="114" y="238"/>
                    </a:lnTo>
                    <a:lnTo>
                      <a:pt x="108" y="238"/>
                    </a:lnTo>
                    <a:lnTo>
                      <a:pt x="101" y="236"/>
                    </a:lnTo>
                    <a:lnTo>
                      <a:pt x="93" y="234"/>
                    </a:lnTo>
                    <a:lnTo>
                      <a:pt x="86" y="230"/>
                    </a:lnTo>
                    <a:lnTo>
                      <a:pt x="78" y="229"/>
                    </a:lnTo>
                    <a:lnTo>
                      <a:pt x="70" y="227"/>
                    </a:lnTo>
                    <a:lnTo>
                      <a:pt x="63" y="223"/>
                    </a:lnTo>
                    <a:lnTo>
                      <a:pt x="55" y="219"/>
                    </a:lnTo>
                    <a:lnTo>
                      <a:pt x="50" y="217"/>
                    </a:lnTo>
                    <a:lnTo>
                      <a:pt x="42" y="213"/>
                    </a:lnTo>
                    <a:lnTo>
                      <a:pt x="38" y="213"/>
                    </a:lnTo>
                    <a:lnTo>
                      <a:pt x="34" y="211"/>
                    </a:lnTo>
                    <a:lnTo>
                      <a:pt x="34" y="210"/>
                    </a:lnTo>
                    <a:lnTo>
                      <a:pt x="32" y="204"/>
                    </a:lnTo>
                    <a:lnTo>
                      <a:pt x="32" y="198"/>
                    </a:lnTo>
                    <a:lnTo>
                      <a:pt x="31" y="192"/>
                    </a:lnTo>
                    <a:lnTo>
                      <a:pt x="29" y="189"/>
                    </a:lnTo>
                    <a:lnTo>
                      <a:pt x="29" y="181"/>
                    </a:lnTo>
                    <a:lnTo>
                      <a:pt x="27" y="177"/>
                    </a:lnTo>
                    <a:lnTo>
                      <a:pt x="25" y="170"/>
                    </a:lnTo>
                    <a:lnTo>
                      <a:pt x="25" y="162"/>
                    </a:lnTo>
                    <a:lnTo>
                      <a:pt x="23" y="154"/>
                    </a:lnTo>
                    <a:lnTo>
                      <a:pt x="21" y="147"/>
                    </a:lnTo>
                    <a:lnTo>
                      <a:pt x="19" y="137"/>
                    </a:lnTo>
                    <a:lnTo>
                      <a:pt x="17" y="130"/>
                    </a:lnTo>
                    <a:lnTo>
                      <a:pt x="17" y="122"/>
                    </a:lnTo>
                    <a:lnTo>
                      <a:pt x="15" y="114"/>
                    </a:lnTo>
                    <a:lnTo>
                      <a:pt x="13" y="105"/>
                    </a:lnTo>
                    <a:lnTo>
                      <a:pt x="12" y="97"/>
                    </a:lnTo>
                    <a:lnTo>
                      <a:pt x="10" y="88"/>
                    </a:lnTo>
                    <a:lnTo>
                      <a:pt x="10" y="80"/>
                    </a:lnTo>
                    <a:lnTo>
                      <a:pt x="8" y="73"/>
                    </a:lnTo>
                    <a:lnTo>
                      <a:pt x="6" y="65"/>
                    </a:lnTo>
                    <a:lnTo>
                      <a:pt x="4" y="57"/>
                    </a:lnTo>
                    <a:lnTo>
                      <a:pt x="4" y="52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17" name="Freeform 650"/>
              <p:cNvSpPr>
                <a:spLocks/>
              </p:cNvSpPr>
              <p:nvPr/>
            </p:nvSpPr>
            <p:spPr bwMode="auto">
              <a:xfrm>
                <a:off x="4001" y="3341"/>
                <a:ext cx="167" cy="255"/>
              </a:xfrm>
              <a:custGeom>
                <a:avLst/>
                <a:gdLst>
                  <a:gd name="T0" fmla="*/ 1 w 333"/>
                  <a:gd name="T1" fmla="*/ 0 h 512"/>
                  <a:gd name="T2" fmla="*/ 1 w 333"/>
                  <a:gd name="T3" fmla="*/ 0 h 512"/>
                  <a:gd name="T4" fmla="*/ 1 w 333"/>
                  <a:gd name="T5" fmla="*/ 0 h 512"/>
                  <a:gd name="T6" fmla="*/ 1 w 333"/>
                  <a:gd name="T7" fmla="*/ 0 h 512"/>
                  <a:gd name="T8" fmla="*/ 1 w 333"/>
                  <a:gd name="T9" fmla="*/ 0 h 512"/>
                  <a:gd name="T10" fmla="*/ 1 w 333"/>
                  <a:gd name="T11" fmla="*/ 0 h 512"/>
                  <a:gd name="T12" fmla="*/ 1 w 333"/>
                  <a:gd name="T13" fmla="*/ 0 h 512"/>
                  <a:gd name="T14" fmla="*/ 1 w 333"/>
                  <a:gd name="T15" fmla="*/ 0 h 512"/>
                  <a:gd name="T16" fmla="*/ 1 w 333"/>
                  <a:gd name="T17" fmla="*/ 0 h 512"/>
                  <a:gd name="T18" fmla="*/ 1 w 333"/>
                  <a:gd name="T19" fmla="*/ 0 h 512"/>
                  <a:gd name="T20" fmla="*/ 1 w 333"/>
                  <a:gd name="T21" fmla="*/ 0 h 512"/>
                  <a:gd name="T22" fmla="*/ 1 w 333"/>
                  <a:gd name="T23" fmla="*/ 0 h 512"/>
                  <a:gd name="T24" fmla="*/ 1 w 333"/>
                  <a:gd name="T25" fmla="*/ 0 h 512"/>
                  <a:gd name="T26" fmla="*/ 1 w 333"/>
                  <a:gd name="T27" fmla="*/ 0 h 512"/>
                  <a:gd name="T28" fmla="*/ 1 w 333"/>
                  <a:gd name="T29" fmla="*/ 0 h 512"/>
                  <a:gd name="T30" fmla="*/ 1 w 333"/>
                  <a:gd name="T31" fmla="*/ 0 h 512"/>
                  <a:gd name="T32" fmla="*/ 1 w 333"/>
                  <a:gd name="T33" fmla="*/ 0 h 512"/>
                  <a:gd name="T34" fmla="*/ 1 w 333"/>
                  <a:gd name="T35" fmla="*/ 0 h 512"/>
                  <a:gd name="T36" fmla="*/ 1 w 333"/>
                  <a:gd name="T37" fmla="*/ 0 h 512"/>
                  <a:gd name="T38" fmla="*/ 1 w 333"/>
                  <a:gd name="T39" fmla="*/ 0 h 512"/>
                  <a:gd name="T40" fmla="*/ 1 w 333"/>
                  <a:gd name="T41" fmla="*/ 0 h 512"/>
                  <a:gd name="T42" fmla="*/ 1 w 333"/>
                  <a:gd name="T43" fmla="*/ 0 h 512"/>
                  <a:gd name="T44" fmla="*/ 1 w 333"/>
                  <a:gd name="T45" fmla="*/ 0 h 512"/>
                  <a:gd name="T46" fmla="*/ 1 w 333"/>
                  <a:gd name="T47" fmla="*/ 0 h 512"/>
                  <a:gd name="T48" fmla="*/ 1 w 333"/>
                  <a:gd name="T49" fmla="*/ 0 h 512"/>
                  <a:gd name="T50" fmla="*/ 1 w 333"/>
                  <a:gd name="T51" fmla="*/ 0 h 512"/>
                  <a:gd name="T52" fmla="*/ 1 w 333"/>
                  <a:gd name="T53" fmla="*/ 0 h 512"/>
                  <a:gd name="T54" fmla="*/ 1 w 333"/>
                  <a:gd name="T55" fmla="*/ 0 h 512"/>
                  <a:gd name="T56" fmla="*/ 1 w 333"/>
                  <a:gd name="T57" fmla="*/ 0 h 512"/>
                  <a:gd name="T58" fmla="*/ 1 w 333"/>
                  <a:gd name="T59" fmla="*/ 0 h 512"/>
                  <a:gd name="T60" fmla="*/ 1 w 333"/>
                  <a:gd name="T61" fmla="*/ 0 h 512"/>
                  <a:gd name="T62" fmla="*/ 1 w 333"/>
                  <a:gd name="T63" fmla="*/ 0 h 512"/>
                  <a:gd name="T64" fmla="*/ 1 w 333"/>
                  <a:gd name="T65" fmla="*/ 0 h 512"/>
                  <a:gd name="T66" fmla="*/ 1 w 333"/>
                  <a:gd name="T67" fmla="*/ 0 h 512"/>
                  <a:gd name="T68" fmla="*/ 1 w 333"/>
                  <a:gd name="T69" fmla="*/ 0 h 512"/>
                  <a:gd name="T70" fmla="*/ 1 w 333"/>
                  <a:gd name="T71" fmla="*/ 0 h 512"/>
                  <a:gd name="T72" fmla="*/ 1 w 333"/>
                  <a:gd name="T73" fmla="*/ 0 h 512"/>
                  <a:gd name="T74" fmla="*/ 1 w 333"/>
                  <a:gd name="T75" fmla="*/ 0 h 512"/>
                  <a:gd name="T76" fmla="*/ 1 w 333"/>
                  <a:gd name="T77" fmla="*/ 0 h 512"/>
                  <a:gd name="T78" fmla="*/ 1 w 333"/>
                  <a:gd name="T79" fmla="*/ 0 h 512"/>
                  <a:gd name="T80" fmla="*/ 1 w 333"/>
                  <a:gd name="T81" fmla="*/ 0 h 512"/>
                  <a:gd name="T82" fmla="*/ 1 w 333"/>
                  <a:gd name="T83" fmla="*/ 0 h 512"/>
                  <a:gd name="T84" fmla="*/ 1 w 333"/>
                  <a:gd name="T85" fmla="*/ 0 h 512"/>
                  <a:gd name="T86" fmla="*/ 1 w 333"/>
                  <a:gd name="T87" fmla="*/ 0 h 512"/>
                  <a:gd name="T88" fmla="*/ 1 w 333"/>
                  <a:gd name="T89" fmla="*/ 0 h 512"/>
                  <a:gd name="T90" fmla="*/ 1 w 333"/>
                  <a:gd name="T91" fmla="*/ 0 h 512"/>
                  <a:gd name="T92" fmla="*/ 1 w 333"/>
                  <a:gd name="T93" fmla="*/ 0 h 512"/>
                  <a:gd name="T94" fmla="*/ 1 w 333"/>
                  <a:gd name="T95" fmla="*/ 0 h 512"/>
                  <a:gd name="T96" fmla="*/ 0 w 333"/>
                  <a:gd name="T97" fmla="*/ 0 h 51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33"/>
                  <a:gd name="T148" fmla="*/ 0 h 512"/>
                  <a:gd name="T149" fmla="*/ 333 w 333"/>
                  <a:gd name="T150" fmla="*/ 512 h 51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33" h="512">
                    <a:moveTo>
                      <a:pt x="0" y="17"/>
                    </a:moveTo>
                    <a:lnTo>
                      <a:pt x="2" y="19"/>
                    </a:lnTo>
                    <a:lnTo>
                      <a:pt x="6" y="29"/>
                    </a:lnTo>
                    <a:lnTo>
                      <a:pt x="8" y="36"/>
                    </a:lnTo>
                    <a:lnTo>
                      <a:pt x="12" y="44"/>
                    </a:lnTo>
                    <a:lnTo>
                      <a:pt x="16" y="53"/>
                    </a:lnTo>
                    <a:lnTo>
                      <a:pt x="21" y="65"/>
                    </a:lnTo>
                    <a:lnTo>
                      <a:pt x="25" y="69"/>
                    </a:lnTo>
                    <a:lnTo>
                      <a:pt x="27" y="74"/>
                    </a:lnTo>
                    <a:lnTo>
                      <a:pt x="29" y="80"/>
                    </a:lnTo>
                    <a:lnTo>
                      <a:pt x="33" y="88"/>
                    </a:lnTo>
                    <a:lnTo>
                      <a:pt x="35" y="93"/>
                    </a:lnTo>
                    <a:lnTo>
                      <a:pt x="38" y="99"/>
                    </a:lnTo>
                    <a:lnTo>
                      <a:pt x="42" y="107"/>
                    </a:lnTo>
                    <a:lnTo>
                      <a:pt x="44" y="114"/>
                    </a:lnTo>
                    <a:lnTo>
                      <a:pt x="48" y="120"/>
                    </a:lnTo>
                    <a:lnTo>
                      <a:pt x="52" y="126"/>
                    </a:lnTo>
                    <a:lnTo>
                      <a:pt x="54" y="133"/>
                    </a:lnTo>
                    <a:lnTo>
                      <a:pt x="57" y="141"/>
                    </a:lnTo>
                    <a:lnTo>
                      <a:pt x="61" y="149"/>
                    </a:lnTo>
                    <a:lnTo>
                      <a:pt x="65" y="156"/>
                    </a:lnTo>
                    <a:lnTo>
                      <a:pt x="69" y="164"/>
                    </a:lnTo>
                    <a:lnTo>
                      <a:pt x="73" y="171"/>
                    </a:lnTo>
                    <a:lnTo>
                      <a:pt x="76" y="179"/>
                    </a:lnTo>
                    <a:lnTo>
                      <a:pt x="78" y="187"/>
                    </a:lnTo>
                    <a:lnTo>
                      <a:pt x="82" y="194"/>
                    </a:lnTo>
                    <a:lnTo>
                      <a:pt x="86" y="202"/>
                    </a:lnTo>
                    <a:lnTo>
                      <a:pt x="88" y="207"/>
                    </a:lnTo>
                    <a:lnTo>
                      <a:pt x="94" y="215"/>
                    </a:lnTo>
                    <a:lnTo>
                      <a:pt x="95" y="223"/>
                    </a:lnTo>
                    <a:lnTo>
                      <a:pt x="101" y="230"/>
                    </a:lnTo>
                    <a:lnTo>
                      <a:pt x="103" y="238"/>
                    </a:lnTo>
                    <a:lnTo>
                      <a:pt x="107" y="245"/>
                    </a:lnTo>
                    <a:lnTo>
                      <a:pt x="111" y="251"/>
                    </a:lnTo>
                    <a:lnTo>
                      <a:pt x="115" y="259"/>
                    </a:lnTo>
                    <a:lnTo>
                      <a:pt x="118" y="266"/>
                    </a:lnTo>
                    <a:lnTo>
                      <a:pt x="122" y="272"/>
                    </a:lnTo>
                    <a:lnTo>
                      <a:pt x="124" y="278"/>
                    </a:lnTo>
                    <a:lnTo>
                      <a:pt x="128" y="285"/>
                    </a:lnTo>
                    <a:lnTo>
                      <a:pt x="132" y="291"/>
                    </a:lnTo>
                    <a:lnTo>
                      <a:pt x="134" y="299"/>
                    </a:lnTo>
                    <a:lnTo>
                      <a:pt x="137" y="303"/>
                    </a:lnTo>
                    <a:lnTo>
                      <a:pt x="141" y="310"/>
                    </a:lnTo>
                    <a:lnTo>
                      <a:pt x="147" y="320"/>
                    </a:lnTo>
                    <a:lnTo>
                      <a:pt x="153" y="329"/>
                    </a:lnTo>
                    <a:lnTo>
                      <a:pt x="158" y="337"/>
                    </a:lnTo>
                    <a:lnTo>
                      <a:pt x="162" y="344"/>
                    </a:lnTo>
                    <a:lnTo>
                      <a:pt x="166" y="350"/>
                    </a:lnTo>
                    <a:lnTo>
                      <a:pt x="172" y="356"/>
                    </a:lnTo>
                    <a:lnTo>
                      <a:pt x="177" y="363"/>
                    </a:lnTo>
                    <a:lnTo>
                      <a:pt x="185" y="373"/>
                    </a:lnTo>
                    <a:lnTo>
                      <a:pt x="189" y="377"/>
                    </a:lnTo>
                    <a:lnTo>
                      <a:pt x="192" y="382"/>
                    </a:lnTo>
                    <a:lnTo>
                      <a:pt x="198" y="390"/>
                    </a:lnTo>
                    <a:lnTo>
                      <a:pt x="202" y="396"/>
                    </a:lnTo>
                    <a:lnTo>
                      <a:pt x="206" y="401"/>
                    </a:lnTo>
                    <a:lnTo>
                      <a:pt x="211" y="407"/>
                    </a:lnTo>
                    <a:lnTo>
                      <a:pt x="215" y="415"/>
                    </a:lnTo>
                    <a:lnTo>
                      <a:pt x="221" y="420"/>
                    </a:lnTo>
                    <a:lnTo>
                      <a:pt x="225" y="426"/>
                    </a:lnTo>
                    <a:lnTo>
                      <a:pt x="229" y="434"/>
                    </a:lnTo>
                    <a:lnTo>
                      <a:pt x="232" y="439"/>
                    </a:lnTo>
                    <a:lnTo>
                      <a:pt x="238" y="447"/>
                    </a:lnTo>
                    <a:lnTo>
                      <a:pt x="242" y="453"/>
                    </a:lnTo>
                    <a:lnTo>
                      <a:pt x="246" y="458"/>
                    </a:lnTo>
                    <a:lnTo>
                      <a:pt x="249" y="464"/>
                    </a:lnTo>
                    <a:lnTo>
                      <a:pt x="253" y="472"/>
                    </a:lnTo>
                    <a:lnTo>
                      <a:pt x="259" y="481"/>
                    </a:lnTo>
                    <a:lnTo>
                      <a:pt x="267" y="493"/>
                    </a:lnTo>
                    <a:lnTo>
                      <a:pt x="270" y="498"/>
                    </a:lnTo>
                    <a:lnTo>
                      <a:pt x="274" y="506"/>
                    </a:lnTo>
                    <a:lnTo>
                      <a:pt x="276" y="510"/>
                    </a:lnTo>
                    <a:lnTo>
                      <a:pt x="280" y="512"/>
                    </a:lnTo>
                    <a:lnTo>
                      <a:pt x="333" y="491"/>
                    </a:lnTo>
                    <a:lnTo>
                      <a:pt x="333" y="489"/>
                    </a:lnTo>
                    <a:lnTo>
                      <a:pt x="331" y="485"/>
                    </a:lnTo>
                    <a:lnTo>
                      <a:pt x="327" y="479"/>
                    </a:lnTo>
                    <a:lnTo>
                      <a:pt x="325" y="472"/>
                    </a:lnTo>
                    <a:lnTo>
                      <a:pt x="322" y="466"/>
                    </a:lnTo>
                    <a:lnTo>
                      <a:pt x="320" y="460"/>
                    </a:lnTo>
                    <a:lnTo>
                      <a:pt x="318" y="455"/>
                    </a:lnTo>
                    <a:lnTo>
                      <a:pt x="316" y="449"/>
                    </a:lnTo>
                    <a:lnTo>
                      <a:pt x="312" y="443"/>
                    </a:lnTo>
                    <a:lnTo>
                      <a:pt x="310" y="438"/>
                    </a:lnTo>
                    <a:lnTo>
                      <a:pt x="306" y="430"/>
                    </a:lnTo>
                    <a:lnTo>
                      <a:pt x="305" y="422"/>
                    </a:lnTo>
                    <a:lnTo>
                      <a:pt x="299" y="415"/>
                    </a:lnTo>
                    <a:lnTo>
                      <a:pt x="295" y="405"/>
                    </a:lnTo>
                    <a:lnTo>
                      <a:pt x="291" y="398"/>
                    </a:lnTo>
                    <a:lnTo>
                      <a:pt x="287" y="390"/>
                    </a:lnTo>
                    <a:lnTo>
                      <a:pt x="284" y="380"/>
                    </a:lnTo>
                    <a:lnTo>
                      <a:pt x="280" y="371"/>
                    </a:lnTo>
                    <a:lnTo>
                      <a:pt x="274" y="361"/>
                    </a:lnTo>
                    <a:lnTo>
                      <a:pt x="272" y="352"/>
                    </a:lnTo>
                    <a:lnTo>
                      <a:pt x="267" y="342"/>
                    </a:lnTo>
                    <a:lnTo>
                      <a:pt x="263" y="333"/>
                    </a:lnTo>
                    <a:lnTo>
                      <a:pt x="257" y="323"/>
                    </a:lnTo>
                    <a:lnTo>
                      <a:pt x="253" y="312"/>
                    </a:lnTo>
                    <a:lnTo>
                      <a:pt x="248" y="303"/>
                    </a:lnTo>
                    <a:lnTo>
                      <a:pt x="246" y="293"/>
                    </a:lnTo>
                    <a:lnTo>
                      <a:pt x="240" y="284"/>
                    </a:lnTo>
                    <a:lnTo>
                      <a:pt x="236" y="272"/>
                    </a:lnTo>
                    <a:lnTo>
                      <a:pt x="230" y="263"/>
                    </a:lnTo>
                    <a:lnTo>
                      <a:pt x="227" y="251"/>
                    </a:lnTo>
                    <a:lnTo>
                      <a:pt x="221" y="240"/>
                    </a:lnTo>
                    <a:lnTo>
                      <a:pt x="217" y="230"/>
                    </a:lnTo>
                    <a:lnTo>
                      <a:pt x="211" y="221"/>
                    </a:lnTo>
                    <a:lnTo>
                      <a:pt x="208" y="211"/>
                    </a:lnTo>
                    <a:lnTo>
                      <a:pt x="202" y="202"/>
                    </a:lnTo>
                    <a:lnTo>
                      <a:pt x="198" y="190"/>
                    </a:lnTo>
                    <a:lnTo>
                      <a:pt x="192" y="181"/>
                    </a:lnTo>
                    <a:lnTo>
                      <a:pt x="189" y="171"/>
                    </a:lnTo>
                    <a:lnTo>
                      <a:pt x="183" y="162"/>
                    </a:lnTo>
                    <a:lnTo>
                      <a:pt x="179" y="152"/>
                    </a:lnTo>
                    <a:lnTo>
                      <a:pt x="175" y="143"/>
                    </a:lnTo>
                    <a:lnTo>
                      <a:pt x="172" y="133"/>
                    </a:lnTo>
                    <a:lnTo>
                      <a:pt x="166" y="126"/>
                    </a:lnTo>
                    <a:lnTo>
                      <a:pt x="164" y="118"/>
                    </a:lnTo>
                    <a:lnTo>
                      <a:pt x="158" y="109"/>
                    </a:lnTo>
                    <a:lnTo>
                      <a:pt x="154" y="101"/>
                    </a:lnTo>
                    <a:lnTo>
                      <a:pt x="151" y="93"/>
                    </a:lnTo>
                    <a:lnTo>
                      <a:pt x="147" y="88"/>
                    </a:lnTo>
                    <a:lnTo>
                      <a:pt x="143" y="80"/>
                    </a:lnTo>
                    <a:lnTo>
                      <a:pt x="141" y="74"/>
                    </a:lnTo>
                    <a:lnTo>
                      <a:pt x="137" y="67"/>
                    </a:lnTo>
                    <a:lnTo>
                      <a:pt x="135" y="63"/>
                    </a:lnTo>
                    <a:lnTo>
                      <a:pt x="128" y="52"/>
                    </a:lnTo>
                    <a:lnTo>
                      <a:pt x="126" y="44"/>
                    </a:lnTo>
                    <a:lnTo>
                      <a:pt x="122" y="38"/>
                    </a:lnTo>
                    <a:lnTo>
                      <a:pt x="120" y="36"/>
                    </a:lnTo>
                    <a:lnTo>
                      <a:pt x="111" y="27"/>
                    </a:lnTo>
                    <a:lnTo>
                      <a:pt x="103" y="21"/>
                    </a:lnTo>
                    <a:lnTo>
                      <a:pt x="94" y="17"/>
                    </a:lnTo>
                    <a:lnTo>
                      <a:pt x="86" y="15"/>
                    </a:lnTo>
                    <a:lnTo>
                      <a:pt x="78" y="14"/>
                    </a:lnTo>
                    <a:lnTo>
                      <a:pt x="71" y="12"/>
                    </a:lnTo>
                    <a:lnTo>
                      <a:pt x="67" y="10"/>
                    </a:lnTo>
                    <a:lnTo>
                      <a:pt x="63" y="6"/>
                    </a:lnTo>
                    <a:lnTo>
                      <a:pt x="59" y="2"/>
                    </a:lnTo>
                    <a:lnTo>
                      <a:pt x="50" y="0"/>
                    </a:lnTo>
                    <a:lnTo>
                      <a:pt x="38" y="2"/>
                    </a:lnTo>
                    <a:lnTo>
                      <a:pt x="29" y="6"/>
                    </a:lnTo>
                    <a:lnTo>
                      <a:pt x="18" y="10"/>
                    </a:lnTo>
                    <a:lnTo>
                      <a:pt x="8" y="14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18" name="Freeform 651"/>
              <p:cNvSpPr>
                <a:spLocks/>
              </p:cNvSpPr>
              <p:nvPr/>
            </p:nvSpPr>
            <p:spPr bwMode="auto">
              <a:xfrm>
                <a:off x="4612" y="3436"/>
                <a:ext cx="63" cy="87"/>
              </a:xfrm>
              <a:custGeom>
                <a:avLst/>
                <a:gdLst>
                  <a:gd name="T0" fmla="*/ 0 w 126"/>
                  <a:gd name="T1" fmla="*/ 0 h 175"/>
                  <a:gd name="T2" fmla="*/ 1 w 126"/>
                  <a:gd name="T3" fmla="*/ 0 h 175"/>
                  <a:gd name="T4" fmla="*/ 1 w 126"/>
                  <a:gd name="T5" fmla="*/ 0 h 175"/>
                  <a:gd name="T6" fmla="*/ 1 w 126"/>
                  <a:gd name="T7" fmla="*/ 0 h 175"/>
                  <a:gd name="T8" fmla="*/ 0 w 126"/>
                  <a:gd name="T9" fmla="*/ 0 h 175"/>
                  <a:gd name="T10" fmla="*/ 0 w 126"/>
                  <a:gd name="T11" fmla="*/ 0 h 1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6"/>
                  <a:gd name="T19" fmla="*/ 0 h 175"/>
                  <a:gd name="T20" fmla="*/ 126 w 126"/>
                  <a:gd name="T21" fmla="*/ 175 h 1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6" h="175">
                    <a:moveTo>
                      <a:pt x="0" y="40"/>
                    </a:moveTo>
                    <a:lnTo>
                      <a:pt x="97" y="175"/>
                    </a:lnTo>
                    <a:lnTo>
                      <a:pt x="126" y="151"/>
                    </a:lnTo>
                    <a:lnTo>
                      <a:pt x="52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19" name="Freeform 652"/>
              <p:cNvSpPr>
                <a:spLocks/>
              </p:cNvSpPr>
              <p:nvPr/>
            </p:nvSpPr>
            <p:spPr bwMode="auto">
              <a:xfrm>
                <a:off x="4533" y="3430"/>
                <a:ext cx="40" cy="106"/>
              </a:xfrm>
              <a:custGeom>
                <a:avLst/>
                <a:gdLst>
                  <a:gd name="T0" fmla="*/ 0 w 79"/>
                  <a:gd name="T1" fmla="*/ 0 h 213"/>
                  <a:gd name="T2" fmla="*/ 1 w 79"/>
                  <a:gd name="T3" fmla="*/ 0 h 213"/>
                  <a:gd name="T4" fmla="*/ 1 w 79"/>
                  <a:gd name="T5" fmla="*/ 0 h 213"/>
                  <a:gd name="T6" fmla="*/ 1 w 79"/>
                  <a:gd name="T7" fmla="*/ 0 h 213"/>
                  <a:gd name="T8" fmla="*/ 0 w 79"/>
                  <a:gd name="T9" fmla="*/ 0 h 213"/>
                  <a:gd name="T10" fmla="*/ 0 w 79"/>
                  <a:gd name="T11" fmla="*/ 0 h 2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213"/>
                  <a:gd name="T20" fmla="*/ 79 w 79"/>
                  <a:gd name="T21" fmla="*/ 213 h 2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213">
                    <a:moveTo>
                      <a:pt x="0" y="42"/>
                    </a:moveTo>
                    <a:lnTo>
                      <a:pt x="7" y="150"/>
                    </a:lnTo>
                    <a:lnTo>
                      <a:pt x="79" y="213"/>
                    </a:lnTo>
                    <a:lnTo>
                      <a:pt x="47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20" name="Freeform 653"/>
              <p:cNvSpPr>
                <a:spLocks/>
              </p:cNvSpPr>
              <p:nvPr/>
            </p:nvSpPr>
            <p:spPr bwMode="auto">
              <a:xfrm>
                <a:off x="3622" y="3289"/>
                <a:ext cx="189" cy="154"/>
              </a:xfrm>
              <a:custGeom>
                <a:avLst/>
                <a:gdLst>
                  <a:gd name="T0" fmla="*/ 1 w 378"/>
                  <a:gd name="T1" fmla="*/ 1 h 308"/>
                  <a:gd name="T2" fmla="*/ 1 w 378"/>
                  <a:gd name="T3" fmla="*/ 1 h 308"/>
                  <a:gd name="T4" fmla="*/ 1 w 378"/>
                  <a:gd name="T5" fmla="*/ 1 h 308"/>
                  <a:gd name="T6" fmla="*/ 1 w 378"/>
                  <a:gd name="T7" fmla="*/ 1 h 308"/>
                  <a:gd name="T8" fmla="*/ 1 w 378"/>
                  <a:gd name="T9" fmla="*/ 1 h 308"/>
                  <a:gd name="T10" fmla="*/ 1 w 378"/>
                  <a:gd name="T11" fmla="*/ 1 h 308"/>
                  <a:gd name="T12" fmla="*/ 1 w 378"/>
                  <a:gd name="T13" fmla="*/ 1 h 308"/>
                  <a:gd name="T14" fmla="*/ 1 w 378"/>
                  <a:gd name="T15" fmla="*/ 1 h 308"/>
                  <a:gd name="T16" fmla="*/ 1 w 378"/>
                  <a:gd name="T17" fmla="*/ 1 h 308"/>
                  <a:gd name="T18" fmla="*/ 0 w 378"/>
                  <a:gd name="T19" fmla="*/ 1 h 308"/>
                  <a:gd name="T20" fmla="*/ 0 w 378"/>
                  <a:gd name="T21" fmla="*/ 1 h 308"/>
                  <a:gd name="T22" fmla="*/ 0 w 378"/>
                  <a:gd name="T23" fmla="*/ 1 h 308"/>
                  <a:gd name="T24" fmla="*/ 1 w 378"/>
                  <a:gd name="T25" fmla="*/ 1 h 308"/>
                  <a:gd name="T26" fmla="*/ 1 w 378"/>
                  <a:gd name="T27" fmla="*/ 1 h 308"/>
                  <a:gd name="T28" fmla="*/ 1 w 378"/>
                  <a:gd name="T29" fmla="*/ 1 h 308"/>
                  <a:gd name="T30" fmla="*/ 1 w 378"/>
                  <a:gd name="T31" fmla="*/ 1 h 308"/>
                  <a:gd name="T32" fmla="*/ 1 w 378"/>
                  <a:gd name="T33" fmla="*/ 1 h 308"/>
                  <a:gd name="T34" fmla="*/ 1 w 378"/>
                  <a:gd name="T35" fmla="*/ 1 h 308"/>
                  <a:gd name="T36" fmla="*/ 1 w 378"/>
                  <a:gd name="T37" fmla="*/ 1 h 308"/>
                  <a:gd name="T38" fmla="*/ 1 w 378"/>
                  <a:gd name="T39" fmla="*/ 0 h 308"/>
                  <a:gd name="T40" fmla="*/ 1 w 378"/>
                  <a:gd name="T41" fmla="*/ 1 h 308"/>
                  <a:gd name="T42" fmla="*/ 1 w 378"/>
                  <a:gd name="T43" fmla="*/ 0 h 308"/>
                  <a:gd name="T44" fmla="*/ 1 w 378"/>
                  <a:gd name="T45" fmla="*/ 1 h 308"/>
                  <a:gd name="T46" fmla="*/ 1 w 378"/>
                  <a:gd name="T47" fmla="*/ 1 h 308"/>
                  <a:gd name="T48" fmla="*/ 1 w 378"/>
                  <a:gd name="T49" fmla="*/ 1 h 308"/>
                  <a:gd name="T50" fmla="*/ 1 w 378"/>
                  <a:gd name="T51" fmla="*/ 1 h 308"/>
                  <a:gd name="T52" fmla="*/ 1 w 378"/>
                  <a:gd name="T53" fmla="*/ 1 h 308"/>
                  <a:gd name="T54" fmla="*/ 1 w 378"/>
                  <a:gd name="T55" fmla="*/ 1 h 308"/>
                  <a:gd name="T56" fmla="*/ 1 w 378"/>
                  <a:gd name="T57" fmla="*/ 1 h 308"/>
                  <a:gd name="T58" fmla="*/ 1 w 378"/>
                  <a:gd name="T59" fmla="*/ 1 h 308"/>
                  <a:gd name="T60" fmla="*/ 1 w 378"/>
                  <a:gd name="T61" fmla="*/ 1 h 308"/>
                  <a:gd name="T62" fmla="*/ 1 w 378"/>
                  <a:gd name="T63" fmla="*/ 1 h 308"/>
                  <a:gd name="T64" fmla="*/ 1 w 378"/>
                  <a:gd name="T65" fmla="*/ 1 h 308"/>
                  <a:gd name="T66" fmla="*/ 1 w 378"/>
                  <a:gd name="T67" fmla="*/ 1 h 308"/>
                  <a:gd name="T68" fmla="*/ 1 w 378"/>
                  <a:gd name="T69" fmla="*/ 1 h 308"/>
                  <a:gd name="T70" fmla="*/ 1 w 378"/>
                  <a:gd name="T71" fmla="*/ 1 h 308"/>
                  <a:gd name="T72" fmla="*/ 1 w 378"/>
                  <a:gd name="T73" fmla="*/ 1 h 308"/>
                  <a:gd name="T74" fmla="*/ 1 w 378"/>
                  <a:gd name="T75" fmla="*/ 1 h 308"/>
                  <a:gd name="T76" fmla="*/ 1 w 378"/>
                  <a:gd name="T77" fmla="*/ 1 h 308"/>
                  <a:gd name="T78" fmla="*/ 1 w 378"/>
                  <a:gd name="T79" fmla="*/ 1 h 308"/>
                  <a:gd name="T80" fmla="*/ 1 w 378"/>
                  <a:gd name="T81" fmla="*/ 1 h 308"/>
                  <a:gd name="T82" fmla="*/ 1 w 378"/>
                  <a:gd name="T83" fmla="*/ 1 h 308"/>
                  <a:gd name="T84" fmla="*/ 1 w 378"/>
                  <a:gd name="T85" fmla="*/ 1 h 308"/>
                  <a:gd name="T86" fmla="*/ 1 w 378"/>
                  <a:gd name="T87" fmla="*/ 1 h 308"/>
                  <a:gd name="T88" fmla="*/ 1 w 378"/>
                  <a:gd name="T89" fmla="*/ 1 h 308"/>
                  <a:gd name="T90" fmla="*/ 1 w 378"/>
                  <a:gd name="T91" fmla="*/ 1 h 308"/>
                  <a:gd name="T92" fmla="*/ 1 w 378"/>
                  <a:gd name="T93" fmla="*/ 1 h 308"/>
                  <a:gd name="T94" fmla="*/ 1 w 378"/>
                  <a:gd name="T95" fmla="*/ 1 h 308"/>
                  <a:gd name="T96" fmla="*/ 1 w 378"/>
                  <a:gd name="T97" fmla="*/ 1 h 308"/>
                  <a:gd name="T98" fmla="*/ 1 w 378"/>
                  <a:gd name="T99" fmla="*/ 1 h 30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78"/>
                  <a:gd name="T151" fmla="*/ 0 h 308"/>
                  <a:gd name="T152" fmla="*/ 378 w 378"/>
                  <a:gd name="T153" fmla="*/ 308 h 30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78" h="308">
                    <a:moveTo>
                      <a:pt x="143" y="308"/>
                    </a:moveTo>
                    <a:lnTo>
                      <a:pt x="105" y="254"/>
                    </a:lnTo>
                    <a:lnTo>
                      <a:pt x="101" y="256"/>
                    </a:lnTo>
                    <a:lnTo>
                      <a:pt x="92" y="266"/>
                    </a:lnTo>
                    <a:lnTo>
                      <a:pt x="86" y="271"/>
                    </a:lnTo>
                    <a:lnTo>
                      <a:pt x="80" y="275"/>
                    </a:lnTo>
                    <a:lnTo>
                      <a:pt x="73" y="281"/>
                    </a:lnTo>
                    <a:lnTo>
                      <a:pt x="65" y="287"/>
                    </a:lnTo>
                    <a:lnTo>
                      <a:pt x="57" y="289"/>
                    </a:lnTo>
                    <a:lnTo>
                      <a:pt x="50" y="292"/>
                    </a:lnTo>
                    <a:lnTo>
                      <a:pt x="40" y="292"/>
                    </a:lnTo>
                    <a:lnTo>
                      <a:pt x="33" y="292"/>
                    </a:lnTo>
                    <a:lnTo>
                      <a:pt x="25" y="289"/>
                    </a:lnTo>
                    <a:lnTo>
                      <a:pt x="17" y="283"/>
                    </a:lnTo>
                    <a:lnTo>
                      <a:pt x="14" y="277"/>
                    </a:lnTo>
                    <a:lnTo>
                      <a:pt x="10" y="273"/>
                    </a:lnTo>
                    <a:lnTo>
                      <a:pt x="8" y="268"/>
                    </a:lnTo>
                    <a:lnTo>
                      <a:pt x="4" y="262"/>
                    </a:lnTo>
                    <a:lnTo>
                      <a:pt x="2" y="254"/>
                    </a:lnTo>
                    <a:lnTo>
                      <a:pt x="0" y="247"/>
                    </a:lnTo>
                    <a:lnTo>
                      <a:pt x="0" y="241"/>
                    </a:lnTo>
                    <a:lnTo>
                      <a:pt x="0" y="235"/>
                    </a:lnTo>
                    <a:lnTo>
                      <a:pt x="0" y="228"/>
                    </a:lnTo>
                    <a:lnTo>
                      <a:pt x="0" y="222"/>
                    </a:lnTo>
                    <a:lnTo>
                      <a:pt x="0" y="216"/>
                    </a:lnTo>
                    <a:lnTo>
                      <a:pt x="4" y="213"/>
                    </a:lnTo>
                    <a:lnTo>
                      <a:pt x="8" y="203"/>
                    </a:lnTo>
                    <a:lnTo>
                      <a:pt x="16" y="195"/>
                    </a:lnTo>
                    <a:lnTo>
                      <a:pt x="21" y="188"/>
                    </a:lnTo>
                    <a:lnTo>
                      <a:pt x="33" y="182"/>
                    </a:lnTo>
                    <a:lnTo>
                      <a:pt x="40" y="176"/>
                    </a:lnTo>
                    <a:lnTo>
                      <a:pt x="50" y="171"/>
                    </a:lnTo>
                    <a:lnTo>
                      <a:pt x="57" y="167"/>
                    </a:lnTo>
                    <a:lnTo>
                      <a:pt x="65" y="165"/>
                    </a:lnTo>
                    <a:lnTo>
                      <a:pt x="71" y="161"/>
                    </a:lnTo>
                    <a:lnTo>
                      <a:pt x="76" y="161"/>
                    </a:lnTo>
                    <a:lnTo>
                      <a:pt x="80" y="161"/>
                    </a:lnTo>
                    <a:lnTo>
                      <a:pt x="82" y="161"/>
                    </a:lnTo>
                    <a:lnTo>
                      <a:pt x="42" y="68"/>
                    </a:lnTo>
                    <a:lnTo>
                      <a:pt x="90" y="0"/>
                    </a:lnTo>
                    <a:lnTo>
                      <a:pt x="213" y="245"/>
                    </a:lnTo>
                    <a:lnTo>
                      <a:pt x="221" y="138"/>
                    </a:lnTo>
                    <a:lnTo>
                      <a:pt x="190" y="0"/>
                    </a:lnTo>
                    <a:lnTo>
                      <a:pt x="321" y="0"/>
                    </a:lnTo>
                    <a:lnTo>
                      <a:pt x="327" y="78"/>
                    </a:lnTo>
                    <a:lnTo>
                      <a:pt x="329" y="76"/>
                    </a:lnTo>
                    <a:lnTo>
                      <a:pt x="337" y="76"/>
                    </a:lnTo>
                    <a:lnTo>
                      <a:pt x="346" y="76"/>
                    </a:lnTo>
                    <a:lnTo>
                      <a:pt x="359" y="79"/>
                    </a:lnTo>
                    <a:lnTo>
                      <a:pt x="369" y="83"/>
                    </a:lnTo>
                    <a:lnTo>
                      <a:pt x="377" y="93"/>
                    </a:lnTo>
                    <a:lnTo>
                      <a:pt x="377" y="97"/>
                    </a:lnTo>
                    <a:lnTo>
                      <a:pt x="378" y="104"/>
                    </a:lnTo>
                    <a:lnTo>
                      <a:pt x="377" y="112"/>
                    </a:lnTo>
                    <a:lnTo>
                      <a:pt x="373" y="123"/>
                    </a:lnTo>
                    <a:lnTo>
                      <a:pt x="369" y="131"/>
                    </a:lnTo>
                    <a:lnTo>
                      <a:pt x="367" y="136"/>
                    </a:lnTo>
                    <a:lnTo>
                      <a:pt x="363" y="140"/>
                    </a:lnTo>
                    <a:lnTo>
                      <a:pt x="363" y="144"/>
                    </a:lnTo>
                    <a:lnTo>
                      <a:pt x="361" y="142"/>
                    </a:lnTo>
                    <a:lnTo>
                      <a:pt x="361" y="138"/>
                    </a:lnTo>
                    <a:lnTo>
                      <a:pt x="359" y="144"/>
                    </a:lnTo>
                    <a:lnTo>
                      <a:pt x="358" y="146"/>
                    </a:lnTo>
                    <a:lnTo>
                      <a:pt x="356" y="154"/>
                    </a:lnTo>
                    <a:lnTo>
                      <a:pt x="354" y="157"/>
                    </a:lnTo>
                    <a:lnTo>
                      <a:pt x="354" y="163"/>
                    </a:lnTo>
                    <a:lnTo>
                      <a:pt x="352" y="169"/>
                    </a:lnTo>
                    <a:lnTo>
                      <a:pt x="352" y="178"/>
                    </a:lnTo>
                    <a:lnTo>
                      <a:pt x="346" y="184"/>
                    </a:lnTo>
                    <a:lnTo>
                      <a:pt x="344" y="192"/>
                    </a:lnTo>
                    <a:lnTo>
                      <a:pt x="339" y="197"/>
                    </a:lnTo>
                    <a:lnTo>
                      <a:pt x="335" y="203"/>
                    </a:lnTo>
                    <a:lnTo>
                      <a:pt x="327" y="211"/>
                    </a:lnTo>
                    <a:lnTo>
                      <a:pt x="321" y="216"/>
                    </a:lnTo>
                    <a:lnTo>
                      <a:pt x="314" y="224"/>
                    </a:lnTo>
                    <a:lnTo>
                      <a:pt x="308" y="230"/>
                    </a:lnTo>
                    <a:lnTo>
                      <a:pt x="299" y="233"/>
                    </a:lnTo>
                    <a:lnTo>
                      <a:pt x="291" y="241"/>
                    </a:lnTo>
                    <a:lnTo>
                      <a:pt x="282" y="245"/>
                    </a:lnTo>
                    <a:lnTo>
                      <a:pt x="274" y="251"/>
                    </a:lnTo>
                    <a:lnTo>
                      <a:pt x="264" y="256"/>
                    </a:lnTo>
                    <a:lnTo>
                      <a:pt x="255" y="260"/>
                    </a:lnTo>
                    <a:lnTo>
                      <a:pt x="247" y="266"/>
                    </a:lnTo>
                    <a:lnTo>
                      <a:pt x="238" y="271"/>
                    </a:lnTo>
                    <a:lnTo>
                      <a:pt x="228" y="273"/>
                    </a:lnTo>
                    <a:lnTo>
                      <a:pt x="219" y="277"/>
                    </a:lnTo>
                    <a:lnTo>
                      <a:pt x="211" y="281"/>
                    </a:lnTo>
                    <a:lnTo>
                      <a:pt x="202" y="285"/>
                    </a:lnTo>
                    <a:lnTo>
                      <a:pt x="192" y="289"/>
                    </a:lnTo>
                    <a:lnTo>
                      <a:pt x="185" y="290"/>
                    </a:lnTo>
                    <a:lnTo>
                      <a:pt x="177" y="292"/>
                    </a:lnTo>
                    <a:lnTo>
                      <a:pt x="171" y="296"/>
                    </a:lnTo>
                    <a:lnTo>
                      <a:pt x="166" y="298"/>
                    </a:lnTo>
                    <a:lnTo>
                      <a:pt x="160" y="300"/>
                    </a:lnTo>
                    <a:lnTo>
                      <a:pt x="154" y="302"/>
                    </a:lnTo>
                    <a:lnTo>
                      <a:pt x="150" y="304"/>
                    </a:lnTo>
                    <a:lnTo>
                      <a:pt x="145" y="306"/>
                    </a:lnTo>
                    <a:lnTo>
                      <a:pt x="143" y="308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21" name="Freeform 654"/>
              <p:cNvSpPr>
                <a:spLocks/>
              </p:cNvSpPr>
              <p:nvPr/>
            </p:nvSpPr>
            <p:spPr bwMode="auto">
              <a:xfrm>
                <a:off x="4653" y="3643"/>
                <a:ext cx="287" cy="85"/>
              </a:xfrm>
              <a:custGeom>
                <a:avLst/>
                <a:gdLst>
                  <a:gd name="T0" fmla="*/ 1 w 574"/>
                  <a:gd name="T1" fmla="*/ 0 h 171"/>
                  <a:gd name="T2" fmla="*/ 1 w 574"/>
                  <a:gd name="T3" fmla="*/ 0 h 171"/>
                  <a:gd name="T4" fmla="*/ 1 w 574"/>
                  <a:gd name="T5" fmla="*/ 0 h 171"/>
                  <a:gd name="T6" fmla="*/ 1 w 574"/>
                  <a:gd name="T7" fmla="*/ 0 h 171"/>
                  <a:gd name="T8" fmla="*/ 1 w 574"/>
                  <a:gd name="T9" fmla="*/ 0 h 171"/>
                  <a:gd name="T10" fmla="*/ 1 w 574"/>
                  <a:gd name="T11" fmla="*/ 0 h 171"/>
                  <a:gd name="T12" fmla="*/ 1 w 574"/>
                  <a:gd name="T13" fmla="*/ 0 h 171"/>
                  <a:gd name="T14" fmla="*/ 1 w 574"/>
                  <a:gd name="T15" fmla="*/ 0 h 171"/>
                  <a:gd name="T16" fmla="*/ 1 w 574"/>
                  <a:gd name="T17" fmla="*/ 0 h 171"/>
                  <a:gd name="T18" fmla="*/ 1 w 574"/>
                  <a:gd name="T19" fmla="*/ 0 h 171"/>
                  <a:gd name="T20" fmla="*/ 1 w 574"/>
                  <a:gd name="T21" fmla="*/ 0 h 171"/>
                  <a:gd name="T22" fmla="*/ 1 w 574"/>
                  <a:gd name="T23" fmla="*/ 0 h 171"/>
                  <a:gd name="T24" fmla="*/ 1 w 574"/>
                  <a:gd name="T25" fmla="*/ 0 h 171"/>
                  <a:gd name="T26" fmla="*/ 1 w 574"/>
                  <a:gd name="T27" fmla="*/ 0 h 171"/>
                  <a:gd name="T28" fmla="*/ 1 w 574"/>
                  <a:gd name="T29" fmla="*/ 0 h 171"/>
                  <a:gd name="T30" fmla="*/ 1 w 574"/>
                  <a:gd name="T31" fmla="*/ 0 h 171"/>
                  <a:gd name="T32" fmla="*/ 1 w 574"/>
                  <a:gd name="T33" fmla="*/ 0 h 171"/>
                  <a:gd name="T34" fmla="*/ 1 w 574"/>
                  <a:gd name="T35" fmla="*/ 0 h 171"/>
                  <a:gd name="T36" fmla="*/ 1 w 574"/>
                  <a:gd name="T37" fmla="*/ 0 h 171"/>
                  <a:gd name="T38" fmla="*/ 1 w 574"/>
                  <a:gd name="T39" fmla="*/ 0 h 171"/>
                  <a:gd name="T40" fmla="*/ 1 w 574"/>
                  <a:gd name="T41" fmla="*/ 0 h 171"/>
                  <a:gd name="T42" fmla="*/ 1 w 574"/>
                  <a:gd name="T43" fmla="*/ 0 h 171"/>
                  <a:gd name="T44" fmla="*/ 1 w 574"/>
                  <a:gd name="T45" fmla="*/ 0 h 171"/>
                  <a:gd name="T46" fmla="*/ 1 w 574"/>
                  <a:gd name="T47" fmla="*/ 0 h 171"/>
                  <a:gd name="T48" fmla="*/ 1 w 574"/>
                  <a:gd name="T49" fmla="*/ 0 h 171"/>
                  <a:gd name="T50" fmla="*/ 1 w 574"/>
                  <a:gd name="T51" fmla="*/ 0 h 171"/>
                  <a:gd name="T52" fmla="*/ 1 w 574"/>
                  <a:gd name="T53" fmla="*/ 0 h 171"/>
                  <a:gd name="T54" fmla="*/ 1 w 574"/>
                  <a:gd name="T55" fmla="*/ 0 h 171"/>
                  <a:gd name="T56" fmla="*/ 1 w 574"/>
                  <a:gd name="T57" fmla="*/ 0 h 171"/>
                  <a:gd name="T58" fmla="*/ 1 w 574"/>
                  <a:gd name="T59" fmla="*/ 0 h 171"/>
                  <a:gd name="T60" fmla="*/ 1 w 574"/>
                  <a:gd name="T61" fmla="*/ 0 h 171"/>
                  <a:gd name="T62" fmla="*/ 1 w 574"/>
                  <a:gd name="T63" fmla="*/ 0 h 171"/>
                  <a:gd name="T64" fmla="*/ 1 w 574"/>
                  <a:gd name="T65" fmla="*/ 0 h 171"/>
                  <a:gd name="T66" fmla="*/ 1 w 574"/>
                  <a:gd name="T67" fmla="*/ 0 h 171"/>
                  <a:gd name="T68" fmla="*/ 1 w 574"/>
                  <a:gd name="T69" fmla="*/ 0 h 171"/>
                  <a:gd name="T70" fmla="*/ 1 w 574"/>
                  <a:gd name="T71" fmla="*/ 0 h 171"/>
                  <a:gd name="T72" fmla="*/ 1 w 574"/>
                  <a:gd name="T73" fmla="*/ 0 h 171"/>
                  <a:gd name="T74" fmla="*/ 1 w 574"/>
                  <a:gd name="T75" fmla="*/ 0 h 171"/>
                  <a:gd name="T76" fmla="*/ 1 w 574"/>
                  <a:gd name="T77" fmla="*/ 0 h 171"/>
                  <a:gd name="T78" fmla="*/ 1 w 574"/>
                  <a:gd name="T79" fmla="*/ 0 h 171"/>
                  <a:gd name="T80" fmla="*/ 1 w 574"/>
                  <a:gd name="T81" fmla="*/ 0 h 171"/>
                  <a:gd name="T82" fmla="*/ 1 w 574"/>
                  <a:gd name="T83" fmla="*/ 0 h 171"/>
                  <a:gd name="T84" fmla="*/ 1 w 574"/>
                  <a:gd name="T85" fmla="*/ 0 h 171"/>
                  <a:gd name="T86" fmla="*/ 1 w 574"/>
                  <a:gd name="T87" fmla="*/ 0 h 171"/>
                  <a:gd name="T88" fmla="*/ 0 w 574"/>
                  <a:gd name="T89" fmla="*/ 0 h 17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74"/>
                  <a:gd name="T136" fmla="*/ 0 h 171"/>
                  <a:gd name="T137" fmla="*/ 574 w 574"/>
                  <a:gd name="T138" fmla="*/ 171 h 17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74" h="171">
                    <a:moveTo>
                      <a:pt x="0" y="34"/>
                    </a:moveTo>
                    <a:lnTo>
                      <a:pt x="0" y="34"/>
                    </a:lnTo>
                    <a:lnTo>
                      <a:pt x="6" y="36"/>
                    </a:lnTo>
                    <a:lnTo>
                      <a:pt x="8" y="38"/>
                    </a:lnTo>
                    <a:lnTo>
                      <a:pt x="13" y="40"/>
                    </a:lnTo>
                    <a:lnTo>
                      <a:pt x="19" y="44"/>
                    </a:lnTo>
                    <a:lnTo>
                      <a:pt x="25" y="45"/>
                    </a:lnTo>
                    <a:lnTo>
                      <a:pt x="30" y="47"/>
                    </a:lnTo>
                    <a:lnTo>
                      <a:pt x="36" y="51"/>
                    </a:lnTo>
                    <a:lnTo>
                      <a:pt x="44" y="55"/>
                    </a:lnTo>
                    <a:lnTo>
                      <a:pt x="53" y="59"/>
                    </a:lnTo>
                    <a:lnTo>
                      <a:pt x="61" y="61"/>
                    </a:lnTo>
                    <a:lnTo>
                      <a:pt x="70" y="66"/>
                    </a:lnTo>
                    <a:lnTo>
                      <a:pt x="80" y="68"/>
                    </a:lnTo>
                    <a:lnTo>
                      <a:pt x="89" y="74"/>
                    </a:lnTo>
                    <a:lnTo>
                      <a:pt x="101" y="76"/>
                    </a:lnTo>
                    <a:lnTo>
                      <a:pt x="110" y="80"/>
                    </a:lnTo>
                    <a:lnTo>
                      <a:pt x="120" y="84"/>
                    </a:lnTo>
                    <a:lnTo>
                      <a:pt x="131" y="87"/>
                    </a:lnTo>
                    <a:lnTo>
                      <a:pt x="143" y="91"/>
                    </a:lnTo>
                    <a:lnTo>
                      <a:pt x="154" y="93"/>
                    </a:lnTo>
                    <a:lnTo>
                      <a:pt x="160" y="95"/>
                    </a:lnTo>
                    <a:lnTo>
                      <a:pt x="165" y="97"/>
                    </a:lnTo>
                    <a:lnTo>
                      <a:pt x="171" y="99"/>
                    </a:lnTo>
                    <a:lnTo>
                      <a:pt x="179" y="101"/>
                    </a:lnTo>
                    <a:lnTo>
                      <a:pt x="190" y="103"/>
                    </a:lnTo>
                    <a:lnTo>
                      <a:pt x="201" y="104"/>
                    </a:lnTo>
                    <a:lnTo>
                      <a:pt x="207" y="104"/>
                    </a:lnTo>
                    <a:lnTo>
                      <a:pt x="213" y="106"/>
                    </a:lnTo>
                    <a:lnTo>
                      <a:pt x="219" y="106"/>
                    </a:lnTo>
                    <a:lnTo>
                      <a:pt x="226" y="108"/>
                    </a:lnTo>
                    <a:lnTo>
                      <a:pt x="236" y="110"/>
                    </a:lnTo>
                    <a:lnTo>
                      <a:pt x="249" y="110"/>
                    </a:lnTo>
                    <a:lnTo>
                      <a:pt x="255" y="110"/>
                    </a:lnTo>
                    <a:lnTo>
                      <a:pt x="260" y="112"/>
                    </a:lnTo>
                    <a:lnTo>
                      <a:pt x="266" y="112"/>
                    </a:lnTo>
                    <a:lnTo>
                      <a:pt x="274" y="114"/>
                    </a:lnTo>
                    <a:lnTo>
                      <a:pt x="283" y="112"/>
                    </a:lnTo>
                    <a:lnTo>
                      <a:pt x="295" y="112"/>
                    </a:lnTo>
                    <a:lnTo>
                      <a:pt x="306" y="110"/>
                    </a:lnTo>
                    <a:lnTo>
                      <a:pt x="317" y="110"/>
                    </a:lnTo>
                    <a:lnTo>
                      <a:pt x="327" y="108"/>
                    </a:lnTo>
                    <a:lnTo>
                      <a:pt x="336" y="108"/>
                    </a:lnTo>
                    <a:lnTo>
                      <a:pt x="346" y="106"/>
                    </a:lnTo>
                    <a:lnTo>
                      <a:pt x="355" y="106"/>
                    </a:lnTo>
                    <a:lnTo>
                      <a:pt x="365" y="103"/>
                    </a:lnTo>
                    <a:lnTo>
                      <a:pt x="372" y="101"/>
                    </a:lnTo>
                    <a:lnTo>
                      <a:pt x="380" y="99"/>
                    </a:lnTo>
                    <a:lnTo>
                      <a:pt x="390" y="97"/>
                    </a:lnTo>
                    <a:lnTo>
                      <a:pt x="397" y="95"/>
                    </a:lnTo>
                    <a:lnTo>
                      <a:pt x="405" y="93"/>
                    </a:lnTo>
                    <a:lnTo>
                      <a:pt x="410" y="91"/>
                    </a:lnTo>
                    <a:lnTo>
                      <a:pt x="418" y="89"/>
                    </a:lnTo>
                    <a:lnTo>
                      <a:pt x="424" y="85"/>
                    </a:lnTo>
                    <a:lnTo>
                      <a:pt x="429" y="84"/>
                    </a:lnTo>
                    <a:lnTo>
                      <a:pt x="435" y="82"/>
                    </a:lnTo>
                    <a:lnTo>
                      <a:pt x="441" y="80"/>
                    </a:lnTo>
                    <a:lnTo>
                      <a:pt x="450" y="76"/>
                    </a:lnTo>
                    <a:lnTo>
                      <a:pt x="456" y="74"/>
                    </a:lnTo>
                    <a:lnTo>
                      <a:pt x="462" y="70"/>
                    </a:lnTo>
                    <a:lnTo>
                      <a:pt x="469" y="66"/>
                    </a:lnTo>
                    <a:lnTo>
                      <a:pt x="471" y="66"/>
                    </a:lnTo>
                    <a:lnTo>
                      <a:pt x="574" y="0"/>
                    </a:lnTo>
                    <a:lnTo>
                      <a:pt x="574" y="6"/>
                    </a:lnTo>
                    <a:lnTo>
                      <a:pt x="568" y="11"/>
                    </a:lnTo>
                    <a:lnTo>
                      <a:pt x="566" y="21"/>
                    </a:lnTo>
                    <a:lnTo>
                      <a:pt x="561" y="28"/>
                    </a:lnTo>
                    <a:lnTo>
                      <a:pt x="559" y="38"/>
                    </a:lnTo>
                    <a:lnTo>
                      <a:pt x="553" y="45"/>
                    </a:lnTo>
                    <a:lnTo>
                      <a:pt x="547" y="55"/>
                    </a:lnTo>
                    <a:lnTo>
                      <a:pt x="542" y="64"/>
                    </a:lnTo>
                    <a:lnTo>
                      <a:pt x="536" y="74"/>
                    </a:lnTo>
                    <a:lnTo>
                      <a:pt x="528" y="82"/>
                    </a:lnTo>
                    <a:lnTo>
                      <a:pt x="523" y="89"/>
                    </a:lnTo>
                    <a:lnTo>
                      <a:pt x="517" y="95"/>
                    </a:lnTo>
                    <a:lnTo>
                      <a:pt x="509" y="101"/>
                    </a:lnTo>
                    <a:lnTo>
                      <a:pt x="500" y="104"/>
                    </a:lnTo>
                    <a:lnTo>
                      <a:pt x="492" y="110"/>
                    </a:lnTo>
                    <a:lnTo>
                      <a:pt x="485" y="112"/>
                    </a:lnTo>
                    <a:lnTo>
                      <a:pt x="479" y="116"/>
                    </a:lnTo>
                    <a:lnTo>
                      <a:pt x="473" y="118"/>
                    </a:lnTo>
                    <a:lnTo>
                      <a:pt x="467" y="122"/>
                    </a:lnTo>
                    <a:lnTo>
                      <a:pt x="460" y="125"/>
                    </a:lnTo>
                    <a:lnTo>
                      <a:pt x="454" y="127"/>
                    </a:lnTo>
                    <a:lnTo>
                      <a:pt x="447" y="131"/>
                    </a:lnTo>
                    <a:lnTo>
                      <a:pt x="441" y="135"/>
                    </a:lnTo>
                    <a:lnTo>
                      <a:pt x="433" y="137"/>
                    </a:lnTo>
                    <a:lnTo>
                      <a:pt x="428" y="141"/>
                    </a:lnTo>
                    <a:lnTo>
                      <a:pt x="420" y="144"/>
                    </a:lnTo>
                    <a:lnTo>
                      <a:pt x="412" y="148"/>
                    </a:lnTo>
                    <a:lnTo>
                      <a:pt x="405" y="150"/>
                    </a:lnTo>
                    <a:lnTo>
                      <a:pt x="397" y="152"/>
                    </a:lnTo>
                    <a:lnTo>
                      <a:pt x="390" y="154"/>
                    </a:lnTo>
                    <a:lnTo>
                      <a:pt x="384" y="158"/>
                    </a:lnTo>
                    <a:lnTo>
                      <a:pt x="376" y="160"/>
                    </a:lnTo>
                    <a:lnTo>
                      <a:pt x="371" y="161"/>
                    </a:lnTo>
                    <a:lnTo>
                      <a:pt x="363" y="163"/>
                    </a:lnTo>
                    <a:lnTo>
                      <a:pt x="357" y="165"/>
                    </a:lnTo>
                    <a:lnTo>
                      <a:pt x="352" y="167"/>
                    </a:lnTo>
                    <a:lnTo>
                      <a:pt x="346" y="167"/>
                    </a:lnTo>
                    <a:lnTo>
                      <a:pt x="338" y="169"/>
                    </a:lnTo>
                    <a:lnTo>
                      <a:pt x="334" y="169"/>
                    </a:lnTo>
                    <a:lnTo>
                      <a:pt x="325" y="169"/>
                    </a:lnTo>
                    <a:lnTo>
                      <a:pt x="317" y="171"/>
                    </a:lnTo>
                    <a:lnTo>
                      <a:pt x="312" y="169"/>
                    </a:lnTo>
                    <a:lnTo>
                      <a:pt x="308" y="169"/>
                    </a:lnTo>
                    <a:lnTo>
                      <a:pt x="302" y="167"/>
                    </a:lnTo>
                    <a:lnTo>
                      <a:pt x="296" y="167"/>
                    </a:lnTo>
                    <a:lnTo>
                      <a:pt x="291" y="165"/>
                    </a:lnTo>
                    <a:lnTo>
                      <a:pt x="283" y="165"/>
                    </a:lnTo>
                    <a:lnTo>
                      <a:pt x="276" y="163"/>
                    </a:lnTo>
                    <a:lnTo>
                      <a:pt x="268" y="163"/>
                    </a:lnTo>
                    <a:lnTo>
                      <a:pt x="260" y="161"/>
                    </a:lnTo>
                    <a:lnTo>
                      <a:pt x="251" y="160"/>
                    </a:lnTo>
                    <a:lnTo>
                      <a:pt x="243" y="160"/>
                    </a:lnTo>
                    <a:lnTo>
                      <a:pt x="236" y="160"/>
                    </a:lnTo>
                    <a:lnTo>
                      <a:pt x="226" y="158"/>
                    </a:lnTo>
                    <a:lnTo>
                      <a:pt x="219" y="158"/>
                    </a:lnTo>
                    <a:lnTo>
                      <a:pt x="209" y="156"/>
                    </a:lnTo>
                    <a:lnTo>
                      <a:pt x="201" y="156"/>
                    </a:lnTo>
                    <a:lnTo>
                      <a:pt x="192" y="154"/>
                    </a:lnTo>
                    <a:lnTo>
                      <a:pt x="184" y="152"/>
                    </a:lnTo>
                    <a:lnTo>
                      <a:pt x="177" y="152"/>
                    </a:lnTo>
                    <a:lnTo>
                      <a:pt x="169" y="152"/>
                    </a:lnTo>
                    <a:lnTo>
                      <a:pt x="162" y="150"/>
                    </a:lnTo>
                    <a:lnTo>
                      <a:pt x="154" y="150"/>
                    </a:lnTo>
                    <a:lnTo>
                      <a:pt x="146" y="150"/>
                    </a:lnTo>
                    <a:lnTo>
                      <a:pt x="143" y="150"/>
                    </a:lnTo>
                    <a:lnTo>
                      <a:pt x="131" y="148"/>
                    </a:lnTo>
                    <a:lnTo>
                      <a:pt x="124" y="148"/>
                    </a:lnTo>
                    <a:lnTo>
                      <a:pt x="118" y="148"/>
                    </a:lnTo>
                    <a:lnTo>
                      <a:pt x="2" y="101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E3C9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22" name="Freeform 655"/>
              <p:cNvSpPr>
                <a:spLocks/>
              </p:cNvSpPr>
              <p:nvPr/>
            </p:nvSpPr>
            <p:spPr bwMode="auto">
              <a:xfrm>
                <a:off x="4179" y="3390"/>
                <a:ext cx="272" cy="182"/>
              </a:xfrm>
              <a:custGeom>
                <a:avLst/>
                <a:gdLst>
                  <a:gd name="T0" fmla="*/ 1 w 543"/>
                  <a:gd name="T1" fmla="*/ 1 h 363"/>
                  <a:gd name="T2" fmla="*/ 1 w 543"/>
                  <a:gd name="T3" fmla="*/ 1 h 363"/>
                  <a:gd name="T4" fmla="*/ 1 w 543"/>
                  <a:gd name="T5" fmla="*/ 1 h 363"/>
                  <a:gd name="T6" fmla="*/ 1 w 543"/>
                  <a:gd name="T7" fmla="*/ 1 h 363"/>
                  <a:gd name="T8" fmla="*/ 1 w 543"/>
                  <a:gd name="T9" fmla="*/ 1 h 363"/>
                  <a:gd name="T10" fmla="*/ 1 w 543"/>
                  <a:gd name="T11" fmla="*/ 1 h 363"/>
                  <a:gd name="T12" fmla="*/ 1 w 543"/>
                  <a:gd name="T13" fmla="*/ 1 h 363"/>
                  <a:gd name="T14" fmla="*/ 1 w 543"/>
                  <a:gd name="T15" fmla="*/ 1 h 363"/>
                  <a:gd name="T16" fmla="*/ 1 w 543"/>
                  <a:gd name="T17" fmla="*/ 1 h 363"/>
                  <a:gd name="T18" fmla="*/ 1 w 543"/>
                  <a:gd name="T19" fmla="*/ 1 h 363"/>
                  <a:gd name="T20" fmla="*/ 1 w 543"/>
                  <a:gd name="T21" fmla="*/ 1 h 363"/>
                  <a:gd name="T22" fmla="*/ 1 w 543"/>
                  <a:gd name="T23" fmla="*/ 1 h 363"/>
                  <a:gd name="T24" fmla="*/ 1 w 543"/>
                  <a:gd name="T25" fmla="*/ 1 h 363"/>
                  <a:gd name="T26" fmla="*/ 1 w 543"/>
                  <a:gd name="T27" fmla="*/ 1 h 363"/>
                  <a:gd name="T28" fmla="*/ 1 w 543"/>
                  <a:gd name="T29" fmla="*/ 1 h 363"/>
                  <a:gd name="T30" fmla="*/ 1 w 543"/>
                  <a:gd name="T31" fmla="*/ 1 h 363"/>
                  <a:gd name="T32" fmla="*/ 1 w 543"/>
                  <a:gd name="T33" fmla="*/ 1 h 363"/>
                  <a:gd name="T34" fmla="*/ 1 w 543"/>
                  <a:gd name="T35" fmla="*/ 1 h 363"/>
                  <a:gd name="T36" fmla="*/ 1 w 543"/>
                  <a:gd name="T37" fmla="*/ 1 h 363"/>
                  <a:gd name="T38" fmla="*/ 1 w 543"/>
                  <a:gd name="T39" fmla="*/ 1 h 363"/>
                  <a:gd name="T40" fmla="*/ 1 w 543"/>
                  <a:gd name="T41" fmla="*/ 1 h 363"/>
                  <a:gd name="T42" fmla="*/ 1 w 543"/>
                  <a:gd name="T43" fmla="*/ 1 h 363"/>
                  <a:gd name="T44" fmla="*/ 1 w 543"/>
                  <a:gd name="T45" fmla="*/ 1 h 363"/>
                  <a:gd name="T46" fmla="*/ 1 w 543"/>
                  <a:gd name="T47" fmla="*/ 1 h 363"/>
                  <a:gd name="T48" fmla="*/ 1 w 543"/>
                  <a:gd name="T49" fmla="*/ 1 h 363"/>
                  <a:gd name="T50" fmla="*/ 1 w 543"/>
                  <a:gd name="T51" fmla="*/ 1 h 363"/>
                  <a:gd name="T52" fmla="*/ 1 w 543"/>
                  <a:gd name="T53" fmla="*/ 1 h 363"/>
                  <a:gd name="T54" fmla="*/ 1 w 543"/>
                  <a:gd name="T55" fmla="*/ 1 h 363"/>
                  <a:gd name="T56" fmla="*/ 1 w 543"/>
                  <a:gd name="T57" fmla="*/ 1 h 363"/>
                  <a:gd name="T58" fmla="*/ 1 w 543"/>
                  <a:gd name="T59" fmla="*/ 1 h 363"/>
                  <a:gd name="T60" fmla="*/ 1 w 543"/>
                  <a:gd name="T61" fmla="*/ 1 h 363"/>
                  <a:gd name="T62" fmla="*/ 1 w 543"/>
                  <a:gd name="T63" fmla="*/ 1 h 363"/>
                  <a:gd name="T64" fmla="*/ 1 w 543"/>
                  <a:gd name="T65" fmla="*/ 1 h 363"/>
                  <a:gd name="T66" fmla="*/ 1 w 543"/>
                  <a:gd name="T67" fmla="*/ 1 h 363"/>
                  <a:gd name="T68" fmla="*/ 1 w 543"/>
                  <a:gd name="T69" fmla="*/ 1 h 363"/>
                  <a:gd name="T70" fmla="*/ 1 w 543"/>
                  <a:gd name="T71" fmla="*/ 1 h 363"/>
                  <a:gd name="T72" fmla="*/ 1 w 543"/>
                  <a:gd name="T73" fmla="*/ 1 h 363"/>
                  <a:gd name="T74" fmla="*/ 0 w 543"/>
                  <a:gd name="T75" fmla="*/ 1 h 363"/>
                  <a:gd name="T76" fmla="*/ 1 w 543"/>
                  <a:gd name="T77" fmla="*/ 1 h 363"/>
                  <a:gd name="T78" fmla="*/ 1 w 543"/>
                  <a:gd name="T79" fmla="*/ 1 h 363"/>
                  <a:gd name="T80" fmla="*/ 1 w 543"/>
                  <a:gd name="T81" fmla="*/ 1 h 363"/>
                  <a:gd name="T82" fmla="*/ 1 w 543"/>
                  <a:gd name="T83" fmla="*/ 1 h 363"/>
                  <a:gd name="T84" fmla="*/ 1 w 543"/>
                  <a:gd name="T85" fmla="*/ 1 h 363"/>
                  <a:gd name="T86" fmla="*/ 1 w 543"/>
                  <a:gd name="T87" fmla="*/ 1 h 363"/>
                  <a:gd name="T88" fmla="*/ 1 w 543"/>
                  <a:gd name="T89" fmla="*/ 1 h 363"/>
                  <a:gd name="T90" fmla="*/ 1 w 543"/>
                  <a:gd name="T91" fmla="*/ 1 h 363"/>
                  <a:gd name="T92" fmla="*/ 1 w 543"/>
                  <a:gd name="T93" fmla="*/ 1 h 363"/>
                  <a:gd name="T94" fmla="*/ 1 w 543"/>
                  <a:gd name="T95" fmla="*/ 1 h 363"/>
                  <a:gd name="T96" fmla="*/ 1 w 543"/>
                  <a:gd name="T97" fmla="*/ 1 h 363"/>
                  <a:gd name="T98" fmla="*/ 1 w 543"/>
                  <a:gd name="T99" fmla="*/ 1 h 363"/>
                  <a:gd name="T100" fmla="*/ 1 w 543"/>
                  <a:gd name="T101" fmla="*/ 1 h 363"/>
                  <a:gd name="T102" fmla="*/ 1 w 543"/>
                  <a:gd name="T103" fmla="*/ 1 h 363"/>
                  <a:gd name="T104" fmla="*/ 1 w 543"/>
                  <a:gd name="T105" fmla="*/ 1 h 363"/>
                  <a:gd name="T106" fmla="*/ 1 w 543"/>
                  <a:gd name="T107" fmla="*/ 1 h 363"/>
                  <a:gd name="T108" fmla="*/ 1 w 543"/>
                  <a:gd name="T109" fmla="*/ 1 h 363"/>
                  <a:gd name="T110" fmla="*/ 1 w 543"/>
                  <a:gd name="T111" fmla="*/ 1 h 363"/>
                  <a:gd name="T112" fmla="*/ 1 w 543"/>
                  <a:gd name="T113" fmla="*/ 1 h 363"/>
                  <a:gd name="T114" fmla="*/ 1 w 543"/>
                  <a:gd name="T115" fmla="*/ 1 h 363"/>
                  <a:gd name="T116" fmla="*/ 1 w 543"/>
                  <a:gd name="T117" fmla="*/ 1 h 363"/>
                  <a:gd name="T118" fmla="*/ 1 w 543"/>
                  <a:gd name="T119" fmla="*/ 1 h 363"/>
                  <a:gd name="T120" fmla="*/ 1 w 543"/>
                  <a:gd name="T121" fmla="*/ 1 h 363"/>
                  <a:gd name="T122" fmla="*/ 1 w 543"/>
                  <a:gd name="T123" fmla="*/ 1 h 363"/>
                  <a:gd name="T124" fmla="*/ 1 w 543"/>
                  <a:gd name="T125" fmla="*/ 1 h 36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43"/>
                  <a:gd name="T190" fmla="*/ 0 h 363"/>
                  <a:gd name="T191" fmla="*/ 543 w 543"/>
                  <a:gd name="T192" fmla="*/ 363 h 36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43" h="363">
                    <a:moveTo>
                      <a:pt x="395" y="40"/>
                    </a:moveTo>
                    <a:lnTo>
                      <a:pt x="395" y="42"/>
                    </a:lnTo>
                    <a:lnTo>
                      <a:pt x="399" y="51"/>
                    </a:lnTo>
                    <a:lnTo>
                      <a:pt x="399" y="57"/>
                    </a:lnTo>
                    <a:lnTo>
                      <a:pt x="401" y="63"/>
                    </a:lnTo>
                    <a:lnTo>
                      <a:pt x="403" y="70"/>
                    </a:lnTo>
                    <a:lnTo>
                      <a:pt x="405" y="80"/>
                    </a:lnTo>
                    <a:lnTo>
                      <a:pt x="405" y="88"/>
                    </a:lnTo>
                    <a:lnTo>
                      <a:pt x="405" y="97"/>
                    </a:lnTo>
                    <a:lnTo>
                      <a:pt x="405" y="107"/>
                    </a:lnTo>
                    <a:lnTo>
                      <a:pt x="405" y="116"/>
                    </a:lnTo>
                    <a:lnTo>
                      <a:pt x="401" y="127"/>
                    </a:lnTo>
                    <a:lnTo>
                      <a:pt x="397" y="137"/>
                    </a:lnTo>
                    <a:lnTo>
                      <a:pt x="391" y="146"/>
                    </a:lnTo>
                    <a:lnTo>
                      <a:pt x="387" y="156"/>
                    </a:lnTo>
                    <a:lnTo>
                      <a:pt x="382" y="160"/>
                    </a:lnTo>
                    <a:lnTo>
                      <a:pt x="376" y="164"/>
                    </a:lnTo>
                    <a:lnTo>
                      <a:pt x="372" y="167"/>
                    </a:lnTo>
                    <a:lnTo>
                      <a:pt x="367" y="171"/>
                    </a:lnTo>
                    <a:lnTo>
                      <a:pt x="359" y="175"/>
                    </a:lnTo>
                    <a:lnTo>
                      <a:pt x="351" y="179"/>
                    </a:lnTo>
                    <a:lnTo>
                      <a:pt x="344" y="185"/>
                    </a:lnTo>
                    <a:lnTo>
                      <a:pt x="336" y="188"/>
                    </a:lnTo>
                    <a:lnTo>
                      <a:pt x="327" y="192"/>
                    </a:lnTo>
                    <a:lnTo>
                      <a:pt x="317" y="194"/>
                    </a:lnTo>
                    <a:lnTo>
                      <a:pt x="308" y="198"/>
                    </a:lnTo>
                    <a:lnTo>
                      <a:pt x="300" y="202"/>
                    </a:lnTo>
                    <a:lnTo>
                      <a:pt x="291" y="204"/>
                    </a:lnTo>
                    <a:lnTo>
                      <a:pt x="281" y="207"/>
                    </a:lnTo>
                    <a:lnTo>
                      <a:pt x="272" y="209"/>
                    </a:lnTo>
                    <a:lnTo>
                      <a:pt x="262" y="211"/>
                    </a:lnTo>
                    <a:lnTo>
                      <a:pt x="253" y="211"/>
                    </a:lnTo>
                    <a:lnTo>
                      <a:pt x="243" y="213"/>
                    </a:lnTo>
                    <a:lnTo>
                      <a:pt x="234" y="213"/>
                    </a:lnTo>
                    <a:lnTo>
                      <a:pt x="226" y="213"/>
                    </a:lnTo>
                    <a:lnTo>
                      <a:pt x="216" y="213"/>
                    </a:lnTo>
                    <a:lnTo>
                      <a:pt x="209" y="213"/>
                    </a:lnTo>
                    <a:lnTo>
                      <a:pt x="199" y="211"/>
                    </a:lnTo>
                    <a:lnTo>
                      <a:pt x="194" y="211"/>
                    </a:lnTo>
                    <a:lnTo>
                      <a:pt x="186" y="207"/>
                    </a:lnTo>
                    <a:lnTo>
                      <a:pt x="178" y="205"/>
                    </a:lnTo>
                    <a:lnTo>
                      <a:pt x="173" y="202"/>
                    </a:lnTo>
                    <a:lnTo>
                      <a:pt x="169" y="200"/>
                    </a:lnTo>
                    <a:lnTo>
                      <a:pt x="163" y="194"/>
                    </a:lnTo>
                    <a:lnTo>
                      <a:pt x="159" y="188"/>
                    </a:lnTo>
                    <a:lnTo>
                      <a:pt x="156" y="185"/>
                    </a:lnTo>
                    <a:lnTo>
                      <a:pt x="156" y="179"/>
                    </a:lnTo>
                    <a:lnTo>
                      <a:pt x="154" y="171"/>
                    </a:lnTo>
                    <a:lnTo>
                      <a:pt x="154" y="164"/>
                    </a:lnTo>
                    <a:lnTo>
                      <a:pt x="154" y="158"/>
                    </a:lnTo>
                    <a:lnTo>
                      <a:pt x="154" y="152"/>
                    </a:lnTo>
                    <a:lnTo>
                      <a:pt x="154" y="146"/>
                    </a:lnTo>
                    <a:lnTo>
                      <a:pt x="156" y="139"/>
                    </a:lnTo>
                    <a:lnTo>
                      <a:pt x="158" y="133"/>
                    </a:lnTo>
                    <a:lnTo>
                      <a:pt x="161" y="129"/>
                    </a:lnTo>
                    <a:lnTo>
                      <a:pt x="167" y="120"/>
                    </a:lnTo>
                    <a:lnTo>
                      <a:pt x="173" y="108"/>
                    </a:lnTo>
                    <a:lnTo>
                      <a:pt x="180" y="99"/>
                    </a:lnTo>
                    <a:lnTo>
                      <a:pt x="188" y="93"/>
                    </a:lnTo>
                    <a:lnTo>
                      <a:pt x="196" y="84"/>
                    </a:lnTo>
                    <a:lnTo>
                      <a:pt x="203" y="80"/>
                    </a:lnTo>
                    <a:lnTo>
                      <a:pt x="211" y="72"/>
                    </a:lnTo>
                    <a:lnTo>
                      <a:pt x="218" y="70"/>
                    </a:lnTo>
                    <a:lnTo>
                      <a:pt x="224" y="65"/>
                    </a:lnTo>
                    <a:lnTo>
                      <a:pt x="228" y="63"/>
                    </a:lnTo>
                    <a:lnTo>
                      <a:pt x="230" y="63"/>
                    </a:lnTo>
                    <a:lnTo>
                      <a:pt x="234" y="63"/>
                    </a:lnTo>
                    <a:lnTo>
                      <a:pt x="232" y="59"/>
                    </a:lnTo>
                    <a:lnTo>
                      <a:pt x="230" y="55"/>
                    </a:lnTo>
                    <a:lnTo>
                      <a:pt x="226" y="48"/>
                    </a:lnTo>
                    <a:lnTo>
                      <a:pt x="220" y="40"/>
                    </a:lnTo>
                    <a:lnTo>
                      <a:pt x="215" y="34"/>
                    </a:lnTo>
                    <a:lnTo>
                      <a:pt x="209" y="31"/>
                    </a:lnTo>
                    <a:lnTo>
                      <a:pt x="203" y="27"/>
                    </a:lnTo>
                    <a:lnTo>
                      <a:pt x="196" y="25"/>
                    </a:lnTo>
                    <a:lnTo>
                      <a:pt x="188" y="23"/>
                    </a:lnTo>
                    <a:lnTo>
                      <a:pt x="178" y="23"/>
                    </a:lnTo>
                    <a:lnTo>
                      <a:pt x="173" y="23"/>
                    </a:lnTo>
                    <a:lnTo>
                      <a:pt x="169" y="23"/>
                    </a:lnTo>
                    <a:lnTo>
                      <a:pt x="161" y="23"/>
                    </a:lnTo>
                    <a:lnTo>
                      <a:pt x="156" y="25"/>
                    </a:lnTo>
                    <a:lnTo>
                      <a:pt x="150" y="25"/>
                    </a:lnTo>
                    <a:lnTo>
                      <a:pt x="142" y="25"/>
                    </a:lnTo>
                    <a:lnTo>
                      <a:pt x="137" y="27"/>
                    </a:lnTo>
                    <a:lnTo>
                      <a:pt x="129" y="31"/>
                    </a:lnTo>
                    <a:lnTo>
                      <a:pt x="123" y="31"/>
                    </a:lnTo>
                    <a:lnTo>
                      <a:pt x="116" y="34"/>
                    </a:lnTo>
                    <a:lnTo>
                      <a:pt x="110" y="38"/>
                    </a:lnTo>
                    <a:lnTo>
                      <a:pt x="104" y="42"/>
                    </a:lnTo>
                    <a:lnTo>
                      <a:pt x="99" y="44"/>
                    </a:lnTo>
                    <a:lnTo>
                      <a:pt x="93" y="48"/>
                    </a:lnTo>
                    <a:lnTo>
                      <a:pt x="85" y="51"/>
                    </a:lnTo>
                    <a:lnTo>
                      <a:pt x="80" y="55"/>
                    </a:lnTo>
                    <a:lnTo>
                      <a:pt x="70" y="65"/>
                    </a:lnTo>
                    <a:lnTo>
                      <a:pt x="61" y="72"/>
                    </a:lnTo>
                    <a:lnTo>
                      <a:pt x="49" y="80"/>
                    </a:lnTo>
                    <a:lnTo>
                      <a:pt x="42" y="88"/>
                    </a:lnTo>
                    <a:lnTo>
                      <a:pt x="34" y="95"/>
                    </a:lnTo>
                    <a:lnTo>
                      <a:pt x="28" y="103"/>
                    </a:lnTo>
                    <a:lnTo>
                      <a:pt x="23" y="108"/>
                    </a:lnTo>
                    <a:lnTo>
                      <a:pt x="19" y="112"/>
                    </a:lnTo>
                    <a:lnTo>
                      <a:pt x="17" y="114"/>
                    </a:lnTo>
                    <a:lnTo>
                      <a:pt x="17" y="116"/>
                    </a:lnTo>
                    <a:lnTo>
                      <a:pt x="15" y="118"/>
                    </a:lnTo>
                    <a:lnTo>
                      <a:pt x="13" y="124"/>
                    </a:lnTo>
                    <a:lnTo>
                      <a:pt x="11" y="127"/>
                    </a:lnTo>
                    <a:lnTo>
                      <a:pt x="9" y="131"/>
                    </a:lnTo>
                    <a:lnTo>
                      <a:pt x="7" y="137"/>
                    </a:lnTo>
                    <a:lnTo>
                      <a:pt x="6" y="143"/>
                    </a:lnTo>
                    <a:lnTo>
                      <a:pt x="4" y="148"/>
                    </a:lnTo>
                    <a:lnTo>
                      <a:pt x="4" y="156"/>
                    </a:lnTo>
                    <a:lnTo>
                      <a:pt x="0" y="162"/>
                    </a:lnTo>
                    <a:lnTo>
                      <a:pt x="0" y="171"/>
                    </a:lnTo>
                    <a:lnTo>
                      <a:pt x="0" y="179"/>
                    </a:lnTo>
                    <a:lnTo>
                      <a:pt x="0" y="188"/>
                    </a:lnTo>
                    <a:lnTo>
                      <a:pt x="0" y="200"/>
                    </a:lnTo>
                    <a:lnTo>
                      <a:pt x="2" y="209"/>
                    </a:lnTo>
                    <a:lnTo>
                      <a:pt x="4" y="219"/>
                    </a:lnTo>
                    <a:lnTo>
                      <a:pt x="6" y="228"/>
                    </a:lnTo>
                    <a:lnTo>
                      <a:pt x="9" y="238"/>
                    </a:lnTo>
                    <a:lnTo>
                      <a:pt x="15" y="249"/>
                    </a:lnTo>
                    <a:lnTo>
                      <a:pt x="21" y="259"/>
                    </a:lnTo>
                    <a:lnTo>
                      <a:pt x="28" y="268"/>
                    </a:lnTo>
                    <a:lnTo>
                      <a:pt x="36" y="278"/>
                    </a:lnTo>
                    <a:lnTo>
                      <a:pt x="45" y="287"/>
                    </a:lnTo>
                    <a:lnTo>
                      <a:pt x="53" y="295"/>
                    </a:lnTo>
                    <a:lnTo>
                      <a:pt x="64" y="304"/>
                    </a:lnTo>
                    <a:lnTo>
                      <a:pt x="68" y="308"/>
                    </a:lnTo>
                    <a:lnTo>
                      <a:pt x="74" y="312"/>
                    </a:lnTo>
                    <a:lnTo>
                      <a:pt x="80" y="316"/>
                    </a:lnTo>
                    <a:lnTo>
                      <a:pt x="87" y="321"/>
                    </a:lnTo>
                    <a:lnTo>
                      <a:pt x="93" y="323"/>
                    </a:lnTo>
                    <a:lnTo>
                      <a:pt x="99" y="327"/>
                    </a:lnTo>
                    <a:lnTo>
                      <a:pt x="104" y="331"/>
                    </a:lnTo>
                    <a:lnTo>
                      <a:pt x="112" y="335"/>
                    </a:lnTo>
                    <a:lnTo>
                      <a:pt x="120" y="339"/>
                    </a:lnTo>
                    <a:lnTo>
                      <a:pt x="125" y="340"/>
                    </a:lnTo>
                    <a:lnTo>
                      <a:pt x="133" y="344"/>
                    </a:lnTo>
                    <a:lnTo>
                      <a:pt x="142" y="348"/>
                    </a:lnTo>
                    <a:lnTo>
                      <a:pt x="148" y="350"/>
                    </a:lnTo>
                    <a:lnTo>
                      <a:pt x="156" y="352"/>
                    </a:lnTo>
                    <a:lnTo>
                      <a:pt x="163" y="354"/>
                    </a:lnTo>
                    <a:lnTo>
                      <a:pt x="173" y="356"/>
                    </a:lnTo>
                    <a:lnTo>
                      <a:pt x="182" y="358"/>
                    </a:lnTo>
                    <a:lnTo>
                      <a:pt x="192" y="358"/>
                    </a:lnTo>
                    <a:lnTo>
                      <a:pt x="201" y="359"/>
                    </a:lnTo>
                    <a:lnTo>
                      <a:pt x="213" y="361"/>
                    </a:lnTo>
                    <a:lnTo>
                      <a:pt x="222" y="361"/>
                    </a:lnTo>
                    <a:lnTo>
                      <a:pt x="234" y="361"/>
                    </a:lnTo>
                    <a:lnTo>
                      <a:pt x="243" y="361"/>
                    </a:lnTo>
                    <a:lnTo>
                      <a:pt x="254" y="363"/>
                    </a:lnTo>
                    <a:lnTo>
                      <a:pt x="266" y="363"/>
                    </a:lnTo>
                    <a:lnTo>
                      <a:pt x="277" y="363"/>
                    </a:lnTo>
                    <a:lnTo>
                      <a:pt x="289" y="363"/>
                    </a:lnTo>
                    <a:lnTo>
                      <a:pt x="300" y="363"/>
                    </a:lnTo>
                    <a:lnTo>
                      <a:pt x="310" y="361"/>
                    </a:lnTo>
                    <a:lnTo>
                      <a:pt x="321" y="359"/>
                    </a:lnTo>
                    <a:lnTo>
                      <a:pt x="330" y="359"/>
                    </a:lnTo>
                    <a:lnTo>
                      <a:pt x="342" y="358"/>
                    </a:lnTo>
                    <a:lnTo>
                      <a:pt x="351" y="358"/>
                    </a:lnTo>
                    <a:lnTo>
                      <a:pt x="361" y="356"/>
                    </a:lnTo>
                    <a:lnTo>
                      <a:pt x="368" y="356"/>
                    </a:lnTo>
                    <a:lnTo>
                      <a:pt x="380" y="356"/>
                    </a:lnTo>
                    <a:lnTo>
                      <a:pt x="387" y="354"/>
                    </a:lnTo>
                    <a:lnTo>
                      <a:pt x="395" y="352"/>
                    </a:lnTo>
                    <a:lnTo>
                      <a:pt x="401" y="350"/>
                    </a:lnTo>
                    <a:lnTo>
                      <a:pt x="406" y="350"/>
                    </a:lnTo>
                    <a:lnTo>
                      <a:pt x="412" y="350"/>
                    </a:lnTo>
                    <a:lnTo>
                      <a:pt x="418" y="348"/>
                    </a:lnTo>
                    <a:lnTo>
                      <a:pt x="422" y="348"/>
                    </a:lnTo>
                    <a:lnTo>
                      <a:pt x="425" y="348"/>
                    </a:lnTo>
                    <a:lnTo>
                      <a:pt x="431" y="344"/>
                    </a:lnTo>
                    <a:lnTo>
                      <a:pt x="439" y="340"/>
                    </a:lnTo>
                    <a:lnTo>
                      <a:pt x="446" y="337"/>
                    </a:lnTo>
                    <a:lnTo>
                      <a:pt x="456" y="333"/>
                    </a:lnTo>
                    <a:lnTo>
                      <a:pt x="463" y="325"/>
                    </a:lnTo>
                    <a:lnTo>
                      <a:pt x="473" y="320"/>
                    </a:lnTo>
                    <a:lnTo>
                      <a:pt x="481" y="314"/>
                    </a:lnTo>
                    <a:lnTo>
                      <a:pt x="490" y="306"/>
                    </a:lnTo>
                    <a:lnTo>
                      <a:pt x="498" y="299"/>
                    </a:lnTo>
                    <a:lnTo>
                      <a:pt x="507" y="293"/>
                    </a:lnTo>
                    <a:lnTo>
                      <a:pt x="513" y="285"/>
                    </a:lnTo>
                    <a:lnTo>
                      <a:pt x="520" y="281"/>
                    </a:lnTo>
                    <a:lnTo>
                      <a:pt x="530" y="274"/>
                    </a:lnTo>
                    <a:lnTo>
                      <a:pt x="534" y="270"/>
                    </a:lnTo>
                    <a:lnTo>
                      <a:pt x="543" y="186"/>
                    </a:lnTo>
                    <a:lnTo>
                      <a:pt x="433" y="0"/>
                    </a:lnTo>
                    <a:lnTo>
                      <a:pt x="395" y="40"/>
                    </a:lnTo>
                    <a:close/>
                  </a:path>
                </a:pathLst>
              </a:custGeom>
              <a:solidFill>
                <a:srgbClr val="C2C2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23" name="Freeform 656"/>
              <p:cNvSpPr>
                <a:spLocks/>
              </p:cNvSpPr>
              <p:nvPr/>
            </p:nvSpPr>
            <p:spPr bwMode="auto">
              <a:xfrm>
                <a:off x="4039" y="3047"/>
                <a:ext cx="39" cy="91"/>
              </a:xfrm>
              <a:custGeom>
                <a:avLst/>
                <a:gdLst>
                  <a:gd name="T0" fmla="*/ 1 w 78"/>
                  <a:gd name="T1" fmla="*/ 0 h 182"/>
                  <a:gd name="T2" fmla="*/ 1 w 78"/>
                  <a:gd name="T3" fmla="*/ 1 h 182"/>
                  <a:gd name="T4" fmla="*/ 1 w 78"/>
                  <a:gd name="T5" fmla="*/ 1 h 182"/>
                  <a:gd name="T6" fmla="*/ 1 w 78"/>
                  <a:gd name="T7" fmla="*/ 1 h 182"/>
                  <a:gd name="T8" fmla="*/ 1 w 78"/>
                  <a:gd name="T9" fmla="*/ 1 h 182"/>
                  <a:gd name="T10" fmla="*/ 0 w 78"/>
                  <a:gd name="T11" fmla="*/ 1 h 182"/>
                  <a:gd name="T12" fmla="*/ 1 w 78"/>
                  <a:gd name="T13" fmla="*/ 1 h 182"/>
                  <a:gd name="T14" fmla="*/ 1 w 78"/>
                  <a:gd name="T15" fmla="*/ 0 h 182"/>
                  <a:gd name="T16" fmla="*/ 1 w 78"/>
                  <a:gd name="T17" fmla="*/ 0 h 1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"/>
                  <a:gd name="T28" fmla="*/ 0 h 182"/>
                  <a:gd name="T29" fmla="*/ 78 w 78"/>
                  <a:gd name="T30" fmla="*/ 182 h 18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" h="182">
                    <a:moveTo>
                      <a:pt x="58" y="0"/>
                    </a:moveTo>
                    <a:lnTo>
                      <a:pt x="78" y="49"/>
                    </a:lnTo>
                    <a:lnTo>
                      <a:pt x="56" y="112"/>
                    </a:lnTo>
                    <a:lnTo>
                      <a:pt x="58" y="182"/>
                    </a:lnTo>
                    <a:lnTo>
                      <a:pt x="8" y="159"/>
                    </a:lnTo>
                    <a:lnTo>
                      <a:pt x="0" y="59"/>
                    </a:lnTo>
                    <a:lnTo>
                      <a:pt x="40" y="19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24" name="Freeform 657"/>
              <p:cNvSpPr>
                <a:spLocks/>
              </p:cNvSpPr>
              <p:nvPr/>
            </p:nvSpPr>
            <p:spPr bwMode="auto">
              <a:xfrm>
                <a:off x="4286" y="3076"/>
                <a:ext cx="47" cy="56"/>
              </a:xfrm>
              <a:custGeom>
                <a:avLst/>
                <a:gdLst>
                  <a:gd name="T0" fmla="*/ 0 w 93"/>
                  <a:gd name="T1" fmla="*/ 0 h 112"/>
                  <a:gd name="T2" fmla="*/ 1 w 93"/>
                  <a:gd name="T3" fmla="*/ 1 h 112"/>
                  <a:gd name="T4" fmla="*/ 1 w 93"/>
                  <a:gd name="T5" fmla="*/ 1 h 112"/>
                  <a:gd name="T6" fmla="*/ 1 w 93"/>
                  <a:gd name="T7" fmla="*/ 1 h 112"/>
                  <a:gd name="T8" fmla="*/ 1 w 93"/>
                  <a:gd name="T9" fmla="*/ 1 h 112"/>
                  <a:gd name="T10" fmla="*/ 1 w 93"/>
                  <a:gd name="T11" fmla="*/ 1 h 112"/>
                  <a:gd name="T12" fmla="*/ 1 w 93"/>
                  <a:gd name="T13" fmla="*/ 1 h 112"/>
                  <a:gd name="T14" fmla="*/ 1 w 93"/>
                  <a:gd name="T15" fmla="*/ 1 h 112"/>
                  <a:gd name="T16" fmla="*/ 1 w 93"/>
                  <a:gd name="T17" fmla="*/ 1 h 112"/>
                  <a:gd name="T18" fmla="*/ 1 w 93"/>
                  <a:gd name="T19" fmla="*/ 1 h 112"/>
                  <a:gd name="T20" fmla="*/ 1 w 93"/>
                  <a:gd name="T21" fmla="*/ 1 h 112"/>
                  <a:gd name="T22" fmla="*/ 1 w 93"/>
                  <a:gd name="T23" fmla="*/ 1 h 112"/>
                  <a:gd name="T24" fmla="*/ 1 w 93"/>
                  <a:gd name="T25" fmla="*/ 1 h 112"/>
                  <a:gd name="T26" fmla="*/ 1 w 93"/>
                  <a:gd name="T27" fmla="*/ 1 h 112"/>
                  <a:gd name="T28" fmla="*/ 1 w 93"/>
                  <a:gd name="T29" fmla="*/ 1 h 112"/>
                  <a:gd name="T30" fmla="*/ 1 w 93"/>
                  <a:gd name="T31" fmla="*/ 1 h 112"/>
                  <a:gd name="T32" fmla="*/ 1 w 93"/>
                  <a:gd name="T33" fmla="*/ 1 h 112"/>
                  <a:gd name="T34" fmla="*/ 0 w 93"/>
                  <a:gd name="T35" fmla="*/ 1 h 112"/>
                  <a:gd name="T36" fmla="*/ 0 w 93"/>
                  <a:gd name="T37" fmla="*/ 1 h 112"/>
                  <a:gd name="T38" fmla="*/ 0 w 93"/>
                  <a:gd name="T39" fmla="*/ 1 h 112"/>
                  <a:gd name="T40" fmla="*/ 0 w 93"/>
                  <a:gd name="T41" fmla="*/ 1 h 112"/>
                  <a:gd name="T42" fmla="*/ 0 w 93"/>
                  <a:gd name="T43" fmla="*/ 1 h 112"/>
                  <a:gd name="T44" fmla="*/ 0 w 93"/>
                  <a:gd name="T45" fmla="*/ 1 h 112"/>
                  <a:gd name="T46" fmla="*/ 0 w 93"/>
                  <a:gd name="T47" fmla="*/ 1 h 112"/>
                  <a:gd name="T48" fmla="*/ 0 w 93"/>
                  <a:gd name="T49" fmla="*/ 1 h 112"/>
                  <a:gd name="T50" fmla="*/ 0 w 93"/>
                  <a:gd name="T51" fmla="*/ 1 h 112"/>
                  <a:gd name="T52" fmla="*/ 0 w 93"/>
                  <a:gd name="T53" fmla="*/ 1 h 112"/>
                  <a:gd name="T54" fmla="*/ 0 w 93"/>
                  <a:gd name="T55" fmla="*/ 1 h 112"/>
                  <a:gd name="T56" fmla="*/ 0 w 93"/>
                  <a:gd name="T57" fmla="*/ 1 h 112"/>
                  <a:gd name="T58" fmla="*/ 0 w 93"/>
                  <a:gd name="T59" fmla="*/ 1 h 112"/>
                  <a:gd name="T60" fmla="*/ 0 w 93"/>
                  <a:gd name="T61" fmla="*/ 1 h 112"/>
                  <a:gd name="T62" fmla="*/ 0 w 93"/>
                  <a:gd name="T63" fmla="*/ 1 h 112"/>
                  <a:gd name="T64" fmla="*/ 0 w 93"/>
                  <a:gd name="T65" fmla="*/ 0 h 112"/>
                  <a:gd name="T66" fmla="*/ 0 w 93"/>
                  <a:gd name="T67" fmla="*/ 0 h 1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3"/>
                  <a:gd name="T103" fmla="*/ 0 h 112"/>
                  <a:gd name="T104" fmla="*/ 93 w 93"/>
                  <a:gd name="T105" fmla="*/ 112 h 1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3" h="112">
                    <a:moveTo>
                      <a:pt x="0" y="0"/>
                    </a:moveTo>
                    <a:lnTo>
                      <a:pt x="45" y="45"/>
                    </a:lnTo>
                    <a:lnTo>
                      <a:pt x="93" y="93"/>
                    </a:lnTo>
                    <a:lnTo>
                      <a:pt x="91" y="93"/>
                    </a:lnTo>
                    <a:lnTo>
                      <a:pt x="87" y="95"/>
                    </a:lnTo>
                    <a:lnTo>
                      <a:pt x="83" y="95"/>
                    </a:lnTo>
                    <a:lnTo>
                      <a:pt x="77" y="99"/>
                    </a:lnTo>
                    <a:lnTo>
                      <a:pt x="70" y="100"/>
                    </a:lnTo>
                    <a:lnTo>
                      <a:pt x="62" y="104"/>
                    </a:lnTo>
                    <a:lnTo>
                      <a:pt x="53" y="108"/>
                    </a:lnTo>
                    <a:lnTo>
                      <a:pt x="45" y="110"/>
                    </a:lnTo>
                    <a:lnTo>
                      <a:pt x="36" y="112"/>
                    </a:lnTo>
                    <a:lnTo>
                      <a:pt x="28" y="112"/>
                    </a:lnTo>
                    <a:lnTo>
                      <a:pt x="20" y="112"/>
                    </a:lnTo>
                    <a:lnTo>
                      <a:pt x="13" y="112"/>
                    </a:lnTo>
                    <a:lnTo>
                      <a:pt x="7" y="108"/>
                    </a:lnTo>
                    <a:lnTo>
                      <a:pt x="3" y="106"/>
                    </a:lnTo>
                    <a:lnTo>
                      <a:pt x="0" y="100"/>
                    </a:lnTo>
                    <a:lnTo>
                      <a:pt x="0" y="93"/>
                    </a:lnTo>
                    <a:lnTo>
                      <a:pt x="0" y="83"/>
                    </a:lnTo>
                    <a:lnTo>
                      <a:pt x="0" y="74"/>
                    </a:lnTo>
                    <a:lnTo>
                      <a:pt x="0" y="66"/>
                    </a:lnTo>
                    <a:lnTo>
                      <a:pt x="0" y="57"/>
                    </a:lnTo>
                    <a:lnTo>
                      <a:pt x="0" y="47"/>
                    </a:lnTo>
                    <a:lnTo>
                      <a:pt x="0" y="40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25" name="Freeform 658"/>
              <p:cNvSpPr>
                <a:spLocks/>
              </p:cNvSpPr>
              <p:nvPr/>
            </p:nvSpPr>
            <p:spPr bwMode="auto">
              <a:xfrm>
                <a:off x="4115" y="3076"/>
                <a:ext cx="34" cy="78"/>
              </a:xfrm>
              <a:custGeom>
                <a:avLst/>
                <a:gdLst>
                  <a:gd name="T0" fmla="*/ 1 w 66"/>
                  <a:gd name="T1" fmla="*/ 0 h 156"/>
                  <a:gd name="T2" fmla="*/ 1 w 66"/>
                  <a:gd name="T3" fmla="*/ 1 h 156"/>
                  <a:gd name="T4" fmla="*/ 1 w 66"/>
                  <a:gd name="T5" fmla="*/ 1 h 156"/>
                  <a:gd name="T6" fmla="*/ 1 w 66"/>
                  <a:gd name="T7" fmla="*/ 1 h 156"/>
                  <a:gd name="T8" fmla="*/ 1 w 66"/>
                  <a:gd name="T9" fmla="*/ 1 h 156"/>
                  <a:gd name="T10" fmla="*/ 1 w 66"/>
                  <a:gd name="T11" fmla="*/ 1 h 156"/>
                  <a:gd name="T12" fmla="*/ 1 w 66"/>
                  <a:gd name="T13" fmla="*/ 1 h 156"/>
                  <a:gd name="T14" fmla="*/ 1 w 66"/>
                  <a:gd name="T15" fmla="*/ 1 h 156"/>
                  <a:gd name="T16" fmla="*/ 1 w 66"/>
                  <a:gd name="T17" fmla="*/ 1 h 156"/>
                  <a:gd name="T18" fmla="*/ 1 w 66"/>
                  <a:gd name="T19" fmla="*/ 1 h 156"/>
                  <a:gd name="T20" fmla="*/ 1 w 66"/>
                  <a:gd name="T21" fmla="*/ 1 h 156"/>
                  <a:gd name="T22" fmla="*/ 1 w 66"/>
                  <a:gd name="T23" fmla="*/ 1 h 156"/>
                  <a:gd name="T24" fmla="*/ 1 w 66"/>
                  <a:gd name="T25" fmla="*/ 1 h 156"/>
                  <a:gd name="T26" fmla="*/ 1 w 66"/>
                  <a:gd name="T27" fmla="*/ 1 h 156"/>
                  <a:gd name="T28" fmla="*/ 1 w 66"/>
                  <a:gd name="T29" fmla="*/ 1 h 156"/>
                  <a:gd name="T30" fmla="*/ 1 w 66"/>
                  <a:gd name="T31" fmla="*/ 1 h 156"/>
                  <a:gd name="T32" fmla="*/ 1 w 66"/>
                  <a:gd name="T33" fmla="*/ 1 h 156"/>
                  <a:gd name="T34" fmla="*/ 1 w 66"/>
                  <a:gd name="T35" fmla="*/ 1 h 156"/>
                  <a:gd name="T36" fmla="*/ 1 w 66"/>
                  <a:gd name="T37" fmla="*/ 1 h 156"/>
                  <a:gd name="T38" fmla="*/ 1 w 66"/>
                  <a:gd name="T39" fmla="*/ 1 h 156"/>
                  <a:gd name="T40" fmla="*/ 1 w 66"/>
                  <a:gd name="T41" fmla="*/ 1 h 156"/>
                  <a:gd name="T42" fmla="*/ 1 w 66"/>
                  <a:gd name="T43" fmla="*/ 1 h 156"/>
                  <a:gd name="T44" fmla="*/ 1 w 66"/>
                  <a:gd name="T45" fmla="*/ 1 h 156"/>
                  <a:gd name="T46" fmla="*/ 1 w 66"/>
                  <a:gd name="T47" fmla="*/ 1 h 156"/>
                  <a:gd name="T48" fmla="*/ 1 w 66"/>
                  <a:gd name="T49" fmla="*/ 1 h 156"/>
                  <a:gd name="T50" fmla="*/ 1 w 66"/>
                  <a:gd name="T51" fmla="*/ 1 h 156"/>
                  <a:gd name="T52" fmla="*/ 1 w 66"/>
                  <a:gd name="T53" fmla="*/ 1 h 156"/>
                  <a:gd name="T54" fmla="*/ 1 w 66"/>
                  <a:gd name="T55" fmla="*/ 1 h 156"/>
                  <a:gd name="T56" fmla="*/ 1 w 66"/>
                  <a:gd name="T57" fmla="*/ 1 h 156"/>
                  <a:gd name="T58" fmla="*/ 1 w 66"/>
                  <a:gd name="T59" fmla="*/ 1 h 156"/>
                  <a:gd name="T60" fmla="*/ 1 w 66"/>
                  <a:gd name="T61" fmla="*/ 1 h 156"/>
                  <a:gd name="T62" fmla="*/ 1 w 66"/>
                  <a:gd name="T63" fmla="*/ 1 h 156"/>
                  <a:gd name="T64" fmla="*/ 1 w 66"/>
                  <a:gd name="T65" fmla="*/ 1 h 156"/>
                  <a:gd name="T66" fmla="*/ 1 w 66"/>
                  <a:gd name="T67" fmla="*/ 1 h 156"/>
                  <a:gd name="T68" fmla="*/ 1 w 66"/>
                  <a:gd name="T69" fmla="*/ 1 h 156"/>
                  <a:gd name="T70" fmla="*/ 1 w 66"/>
                  <a:gd name="T71" fmla="*/ 1 h 156"/>
                  <a:gd name="T72" fmla="*/ 1 w 66"/>
                  <a:gd name="T73" fmla="*/ 1 h 156"/>
                  <a:gd name="T74" fmla="*/ 0 w 66"/>
                  <a:gd name="T75" fmla="*/ 1 h 156"/>
                  <a:gd name="T76" fmla="*/ 0 w 66"/>
                  <a:gd name="T77" fmla="*/ 1 h 156"/>
                  <a:gd name="T78" fmla="*/ 0 w 66"/>
                  <a:gd name="T79" fmla="*/ 1 h 156"/>
                  <a:gd name="T80" fmla="*/ 1 w 66"/>
                  <a:gd name="T81" fmla="*/ 1 h 156"/>
                  <a:gd name="T82" fmla="*/ 1 w 66"/>
                  <a:gd name="T83" fmla="*/ 1 h 156"/>
                  <a:gd name="T84" fmla="*/ 1 w 66"/>
                  <a:gd name="T85" fmla="*/ 1 h 156"/>
                  <a:gd name="T86" fmla="*/ 1 w 66"/>
                  <a:gd name="T87" fmla="*/ 0 h 156"/>
                  <a:gd name="T88" fmla="*/ 1 w 66"/>
                  <a:gd name="T89" fmla="*/ 0 h 15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6"/>
                  <a:gd name="T136" fmla="*/ 0 h 156"/>
                  <a:gd name="T137" fmla="*/ 66 w 66"/>
                  <a:gd name="T138" fmla="*/ 156 h 15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6" h="156">
                    <a:moveTo>
                      <a:pt x="64" y="0"/>
                    </a:moveTo>
                    <a:lnTo>
                      <a:pt x="64" y="2"/>
                    </a:lnTo>
                    <a:lnTo>
                      <a:pt x="64" y="7"/>
                    </a:lnTo>
                    <a:lnTo>
                      <a:pt x="64" y="11"/>
                    </a:lnTo>
                    <a:lnTo>
                      <a:pt x="64" y="15"/>
                    </a:lnTo>
                    <a:lnTo>
                      <a:pt x="64" y="22"/>
                    </a:lnTo>
                    <a:lnTo>
                      <a:pt x="66" y="28"/>
                    </a:lnTo>
                    <a:lnTo>
                      <a:pt x="64" y="36"/>
                    </a:lnTo>
                    <a:lnTo>
                      <a:pt x="64" y="41"/>
                    </a:lnTo>
                    <a:lnTo>
                      <a:pt x="64" y="49"/>
                    </a:lnTo>
                    <a:lnTo>
                      <a:pt x="64" y="59"/>
                    </a:lnTo>
                    <a:lnTo>
                      <a:pt x="64" y="66"/>
                    </a:lnTo>
                    <a:lnTo>
                      <a:pt x="64" y="76"/>
                    </a:lnTo>
                    <a:lnTo>
                      <a:pt x="64" y="83"/>
                    </a:lnTo>
                    <a:lnTo>
                      <a:pt x="64" y="93"/>
                    </a:lnTo>
                    <a:lnTo>
                      <a:pt x="62" y="100"/>
                    </a:lnTo>
                    <a:lnTo>
                      <a:pt x="62" y="110"/>
                    </a:lnTo>
                    <a:lnTo>
                      <a:pt x="60" y="118"/>
                    </a:lnTo>
                    <a:lnTo>
                      <a:pt x="60" y="125"/>
                    </a:lnTo>
                    <a:lnTo>
                      <a:pt x="58" y="133"/>
                    </a:lnTo>
                    <a:lnTo>
                      <a:pt x="57" y="138"/>
                    </a:lnTo>
                    <a:lnTo>
                      <a:pt x="55" y="144"/>
                    </a:lnTo>
                    <a:lnTo>
                      <a:pt x="53" y="150"/>
                    </a:lnTo>
                    <a:lnTo>
                      <a:pt x="47" y="156"/>
                    </a:lnTo>
                    <a:lnTo>
                      <a:pt x="41" y="156"/>
                    </a:lnTo>
                    <a:lnTo>
                      <a:pt x="38" y="152"/>
                    </a:lnTo>
                    <a:lnTo>
                      <a:pt x="34" y="150"/>
                    </a:lnTo>
                    <a:lnTo>
                      <a:pt x="28" y="144"/>
                    </a:lnTo>
                    <a:lnTo>
                      <a:pt x="24" y="137"/>
                    </a:lnTo>
                    <a:lnTo>
                      <a:pt x="19" y="127"/>
                    </a:lnTo>
                    <a:lnTo>
                      <a:pt x="13" y="119"/>
                    </a:lnTo>
                    <a:lnTo>
                      <a:pt x="9" y="110"/>
                    </a:lnTo>
                    <a:lnTo>
                      <a:pt x="7" y="102"/>
                    </a:lnTo>
                    <a:lnTo>
                      <a:pt x="3" y="93"/>
                    </a:lnTo>
                    <a:lnTo>
                      <a:pt x="1" y="85"/>
                    </a:lnTo>
                    <a:lnTo>
                      <a:pt x="1" y="78"/>
                    </a:lnTo>
                    <a:lnTo>
                      <a:pt x="1" y="72"/>
                    </a:lnTo>
                    <a:lnTo>
                      <a:pt x="0" y="64"/>
                    </a:lnTo>
                    <a:lnTo>
                      <a:pt x="0" y="59"/>
                    </a:lnTo>
                    <a:lnTo>
                      <a:pt x="0" y="53"/>
                    </a:lnTo>
                    <a:lnTo>
                      <a:pt x="1" y="49"/>
                    </a:lnTo>
                    <a:lnTo>
                      <a:pt x="1" y="43"/>
                    </a:lnTo>
                    <a:lnTo>
                      <a:pt x="1" y="41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A6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26" name="Freeform 659"/>
              <p:cNvSpPr>
                <a:spLocks/>
              </p:cNvSpPr>
              <p:nvPr/>
            </p:nvSpPr>
            <p:spPr bwMode="auto">
              <a:xfrm>
                <a:off x="4134" y="3684"/>
                <a:ext cx="158" cy="180"/>
              </a:xfrm>
              <a:custGeom>
                <a:avLst/>
                <a:gdLst>
                  <a:gd name="T0" fmla="*/ 1 w 315"/>
                  <a:gd name="T1" fmla="*/ 0 h 361"/>
                  <a:gd name="T2" fmla="*/ 1 w 315"/>
                  <a:gd name="T3" fmla="*/ 0 h 361"/>
                  <a:gd name="T4" fmla="*/ 1 w 315"/>
                  <a:gd name="T5" fmla="*/ 0 h 361"/>
                  <a:gd name="T6" fmla="*/ 1 w 315"/>
                  <a:gd name="T7" fmla="*/ 0 h 361"/>
                  <a:gd name="T8" fmla="*/ 1 w 315"/>
                  <a:gd name="T9" fmla="*/ 0 h 361"/>
                  <a:gd name="T10" fmla="*/ 1 w 315"/>
                  <a:gd name="T11" fmla="*/ 0 h 361"/>
                  <a:gd name="T12" fmla="*/ 1 w 315"/>
                  <a:gd name="T13" fmla="*/ 0 h 361"/>
                  <a:gd name="T14" fmla="*/ 1 w 315"/>
                  <a:gd name="T15" fmla="*/ 0 h 361"/>
                  <a:gd name="T16" fmla="*/ 1 w 315"/>
                  <a:gd name="T17" fmla="*/ 0 h 361"/>
                  <a:gd name="T18" fmla="*/ 1 w 315"/>
                  <a:gd name="T19" fmla="*/ 0 h 361"/>
                  <a:gd name="T20" fmla="*/ 1 w 315"/>
                  <a:gd name="T21" fmla="*/ 0 h 361"/>
                  <a:gd name="T22" fmla="*/ 1 w 315"/>
                  <a:gd name="T23" fmla="*/ 0 h 361"/>
                  <a:gd name="T24" fmla="*/ 1 w 315"/>
                  <a:gd name="T25" fmla="*/ 0 h 361"/>
                  <a:gd name="T26" fmla="*/ 1 w 315"/>
                  <a:gd name="T27" fmla="*/ 0 h 361"/>
                  <a:gd name="T28" fmla="*/ 1 w 315"/>
                  <a:gd name="T29" fmla="*/ 0 h 361"/>
                  <a:gd name="T30" fmla="*/ 1 w 315"/>
                  <a:gd name="T31" fmla="*/ 0 h 361"/>
                  <a:gd name="T32" fmla="*/ 1 w 315"/>
                  <a:gd name="T33" fmla="*/ 0 h 361"/>
                  <a:gd name="T34" fmla="*/ 1 w 315"/>
                  <a:gd name="T35" fmla="*/ 0 h 361"/>
                  <a:gd name="T36" fmla="*/ 1 w 315"/>
                  <a:gd name="T37" fmla="*/ 0 h 361"/>
                  <a:gd name="T38" fmla="*/ 1 w 315"/>
                  <a:gd name="T39" fmla="*/ 0 h 361"/>
                  <a:gd name="T40" fmla="*/ 1 w 315"/>
                  <a:gd name="T41" fmla="*/ 0 h 361"/>
                  <a:gd name="T42" fmla="*/ 1 w 315"/>
                  <a:gd name="T43" fmla="*/ 0 h 361"/>
                  <a:gd name="T44" fmla="*/ 1 w 315"/>
                  <a:gd name="T45" fmla="*/ 0 h 361"/>
                  <a:gd name="T46" fmla="*/ 1 w 315"/>
                  <a:gd name="T47" fmla="*/ 0 h 361"/>
                  <a:gd name="T48" fmla="*/ 1 w 315"/>
                  <a:gd name="T49" fmla="*/ 0 h 361"/>
                  <a:gd name="T50" fmla="*/ 1 w 315"/>
                  <a:gd name="T51" fmla="*/ 0 h 361"/>
                  <a:gd name="T52" fmla="*/ 1 w 315"/>
                  <a:gd name="T53" fmla="*/ 0 h 361"/>
                  <a:gd name="T54" fmla="*/ 1 w 315"/>
                  <a:gd name="T55" fmla="*/ 0 h 361"/>
                  <a:gd name="T56" fmla="*/ 1 w 315"/>
                  <a:gd name="T57" fmla="*/ 0 h 361"/>
                  <a:gd name="T58" fmla="*/ 1 w 315"/>
                  <a:gd name="T59" fmla="*/ 0 h 361"/>
                  <a:gd name="T60" fmla="*/ 1 w 315"/>
                  <a:gd name="T61" fmla="*/ 0 h 361"/>
                  <a:gd name="T62" fmla="*/ 1 w 315"/>
                  <a:gd name="T63" fmla="*/ 0 h 361"/>
                  <a:gd name="T64" fmla="*/ 1 w 315"/>
                  <a:gd name="T65" fmla="*/ 0 h 361"/>
                  <a:gd name="T66" fmla="*/ 1 w 315"/>
                  <a:gd name="T67" fmla="*/ 0 h 361"/>
                  <a:gd name="T68" fmla="*/ 1 w 315"/>
                  <a:gd name="T69" fmla="*/ 0 h 361"/>
                  <a:gd name="T70" fmla="*/ 1 w 315"/>
                  <a:gd name="T71" fmla="*/ 0 h 361"/>
                  <a:gd name="T72" fmla="*/ 1 w 315"/>
                  <a:gd name="T73" fmla="*/ 0 h 361"/>
                  <a:gd name="T74" fmla="*/ 1 w 315"/>
                  <a:gd name="T75" fmla="*/ 0 h 361"/>
                  <a:gd name="T76" fmla="*/ 1 w 315"/>
                  <a:gd name="T77" fmla="*/ 0 h 361"/>
                  <a:gd name="T78" fmla="*/ 1 w 315"/>
                  <a:gd name="T79" fmla="*/ 0 h 361"/>
                  <a:gd name="T80" fmla="*/ 1 w 315"/>
                  <a:gd name="T81" fmla="*/ 0 h 361"/>
                  <a:gd name="T82" fmla="*/ 1 w 315"/>
                  <a:gd name="T83" fmla="*/ 0 h 361"/>
                  <a:gd name="T84" fmla="*/ 1 w 315"/>
                  <a:gd name="T85" fmla="*/ 0 h 361"/>
                  <a:gd name="T86" fmla="*/ 1 w 315"/>
                  <a:gd name="T87" fmla="*/ 0 h 361"/>
                  <a:gd name="T88" fmla="*/ 1 w 315"/>
                  <a:gd name="T89" fmla="*/ 0 h 36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15"/>
                  <a:gd name="T136" fmla="*/ 0 h 361"/>
                  <a:gd name="T137" fmla="*/ 315 w 315"/>
                  <a:gd name="T138" fmla="*/ 361 h 36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15" h="361">
                    <a:moveTo>
                      <a:pt x="100" y="21"/>
                    </a:moveTo>
                    <a:lnTo>
                      <a:pt x="104" y="26"/>
                    </a:lnTo>
                    <a:lnTo>
                      <a:pt x="110" y="32"/>
                    </a:lnTo>
                    <a:lnTo>
                      <a:pt x="117" y="38"/>
                    </a:lnTo>
                    <a:lnTo>
                      <a:pt x="125" y="47"/>
                    </a:lnTo>
                    <a:lnTo>
                      <a:pt x="134" y="59"/>
                    </a:lnTo>
                    <a:lnTo>
                      <a:pt x="140" y="64"/>
                    </a:lnTo>
                    <a:lnTo>
                      <a:pt x="146" y="70"/>
                    </a:lnTo>
                    <a:lnTo>
                      <a:pt x="153" y="78"/>
                    </a:lnTo>
                    <a:lnTo>
                      <a:pt x="159" y="85"/>
                    </a:lnTo>
                    <a:lnTo>
                      <a:pt x="165" y="93"/>
                    </a:lnTo>
                    <a:lnTo>
                      <a:pt x="171" y="100"/>
                    </a:lnTo>
                    <a:lnTo>
                      <a:pt x="178" y="108"/>
                    </a:lnTo>
                    <a:lnTo>
                      <a:pt x="184" y="116"/>
                    </a:lnTo>
                    <a:lnTo>
                      <a:pt x="191" y="123"/>
                    </a:lnTo>
                    <a:lnTo>
                      <a:pt x="199" y="133"/>
                    </a:lnTo>
                    <a:lnTo>
                      <a:pt x="205" y="140"/>
                    </a:lnTo>
                    <a:lnTo>
                      <a:pt x="212" y="150"/>
                    </a:lnTo>
                    <a:lnTo>
                      <a:pt x="218" y="157"/>
                    </a:lnTo>
                    <a:lnTo>
                      <a:pt x="224" y="167"/>
                    </a:lnTo>
                    <a:lnTo>
                      <a:pt x="231" y="175"/>
                    </a:lnTo>
                    <a:lnTo>
                      <a:pt x="237" y="184"/>
                    </a:lnTo>
                    <a:lnTo>
                      <a:pt x="243" y="194"/>
                    </a:lnTo>
                    <a:lnTo>
                      <a:pt x="248" y="203"/>
                    </a:lnTo>
                    <a:lnTo>
                      <a:pt x="254" y="211"/>
                    </a:lnTo>
                    <a:lnTo>
                      <a:pt x="260" y="220"/>
                    </a:lnTo>
                    <a:lnTo>
                      <a:pt x="266" y="228"/>
                    </a:lnTo>
                    <a:lnTo>
                      <a:pt x="269" y="237"/>
                    </a:lnTo>
                    <a:lnTo>
                      <a:pt x="273" y="245"/>
                    </a:lnTo>
                    <a:lnTo>
                      <a:pt x="277" y="252"/>
                    </a:lnTo>
                    <a:lnTo>
                      <a:pt x="281" y="260"/>
                    </a:lnTo>
                    <a:lnTo>
                      <a:pt x="283" y="268"/>
                    </a:lnTo>
                    <a:lnTo>
                      <a:pt x="286" y="273"/>
                    </a:lnTo>
                    <a:lnTo>
                      <a:pt x="290" y="281"/>
                    </a:lnTo>
                    <a:lnTo>
                      <a:pt x="292" y="287"/>
                    </a:lnTo>
                    <a:lnTo>
                      <a:pt x="294" y="294"/>
                    </a:lnTo>
                    <a:lnTo>
                      <a:pt x="298" y="300"/>
                    </a:lnTo>
                    <a:lnTo>
                      <a:pt x="300" y="306"/>
                    </a:lnTo>
                    <a:lnTo>
                      <a:pt x="304" y="315"/>
                    </a:lnTo>
                    <a:lnTo>
                      <a:pt x="307" y="327"/>
                    </a:lnTo>
                    <a:lnTo>
                      <a:pt x="307" y="332"/>
                    </a:lnTo>
                    <a:lnTo>
                      <a:pt x="309" y="340"/>
                    </a:lnTo>
                    <a:lnTo>
                      <a:pt x="311" y="346"/>
                    </a:lnTo>
                    <a:lnTo>
                      <a:pt x="313" y="351"/>
                    </a:lnTo>
                    <a:lnTo>
                      <a:pt x="313" y="357"/>
                    </a:lnTo>
                    <a:lnTo>
                      <a:pt x="315" y="361"/>
                    </a:lnTo>
                    <a:lnTo>
                      <a:pt x="313" y="361"/>
                    </a:lnTo>
                    <a:lnTo>
                      <a:pt x="307" y="361"/>
                    </a:lnTo>
                    <a:lnTo>
                      <a:pt x="302" y="361"/>
                    </a:lnTo>
                    <a:lnTo>
                      <a:pt x="298" y="361"/>
                    </a:lnTo>
                    <a:lnTo>
                      <a:pt x="292" y="361"/>
                    </a:lnTo>
                    <a:lnTo>
                      <a:pt x="286" y="361"/>
                    </a:lnTo>
                    <a:lnTo>
                      <a:pt x="279" y="361"/>
                    </a:lnTo>
                    <a:lnTo>
                      <a:pt x="273" y="361"/>
                    </a:lnTo>
                    <a:lnTo>
                      <a:pt x="266" y="361"/>
                    </a:lnTo>
                    <a:lnTo>
                      <a:pt x="258" y="361"/>
                    </a:lnTo>
                    <a:lnTo>
                      <a:pt x="248" y="361"/>
                    </a:lnTo>
                    <a:lnTo>
                      <a:pt x="241" y="361"/>
                    </a:lnTo>
                    <a:lnTo>
                      <a:pt x="231" y="361"/>
                    </a:lnTo>
                    <a:lnTo>
                      <a:pt x="224" y="361"/>
                    </a:lnTo>
                    <a:lnTo>
                      <a:pt x="214" y="361"/>
                    </a:lnTo>
                    <a:lnTo>
                      <a:pt x="205" y="359"/>
                    </a:lnTo>
                    <a:lnTo>
                      <a:pt x="195" y="359"/>
                    </a:lnTo>
                    <a:lnTo>
                      <a:pt x="186" y="359"/>
                    </a:lnTo>
                    <a:lnTo>
                      <a:pt x="176" y="357"/>
                    </a:lnTo>
                    <a:lnTo>
                      <a:pt x="167" y="357"/>
                    </a:lnTo>
                    <a:lnTo>
                      <a:pt x="157" y="355"/>
                    </a:lnTo>
                    <a:lnTo>
                      <a:pt x="150" y="353"/>
                    </a:lnTo>
                    <a:lnTo>
                      <a:pt x="138" y="351"/>
                    </a:lnTo>
                    <a:lnTo>
                      <a:pt x="131" y="349"/>
                    </a:lnTo>
                    <a:lnTo>
                      <a:pt x="121" y="348"/>
                    </a:lnTo>
                    <a:lnTo>
                      <a:pt x="115" y="346"/>
                    </a:lnTo>
                    <a:lnTo>
                      <a:pt x="106" y="342"/>
                    </a:lnTo>
                    <a:lnTo>
                      <a:pt x="100" y="340"/>
                    </a:lnTo>
                    <a:lnTo>
                      <a:pt x="95" y="336"/>
                    </a:lnTo>
                    <a:lnTo>
                      <a:pt x="89" y="334"/>
                    </a:lnTo>
                    <a:lnTo>
                      <a:pt x="81" y="329"/>
                    </a:lnTo>
                    <a:lnTo>
                      <a:pt x="77" y="325"/>
                    </a:lnTo>
                    <a:lnTo>
                      <a:pt x="72" y="321"/>
                    </a:lnTo>
                    <a:lnTo>
                      <a:pt x="68" y="319"/>
                    </a:lnTo>
                    <a:lnTo>
                      <a:pt x="60" y="313"/>
                    </a:lnTo>
                    <a:lnTo>
                      <a:pt x="55" y="310"/>
                    </a:lnTo>
                    <a:lnTo>
                      <a:pt x="47" y="304"/>
                    </a:lnTo>
                    <a:lnTo>
                      <a:pt x="43" y="300"/>
                    </a:lnTo>
                    <a:lnTo>
                      <a:pt x="39" y="296"/>
                    </a:lnTo>
                    <a:lnTo>
                      <a:pt x="39" y="294"/>
                    </a:lnTo>
                    <a:lnTo>
                      <a:pt x="36" y="289"/>
                    </a:lnTo>
                    <a:lnTo>
                      <a:pt x="36" y="287"/>
                    </a:lnTo>
                    <a:lnTo>
                      <a:pt x="39" y="285"/>
                    </a:lnTo>
                    <a:lnTo>
                      <a:pt x="45" y="283"/>
                    </a:lnTo>
                    <a:lnTo>
                      <a:pt x="53" y="281"/>
                    </a:lnTo>
                    <a:lnTo>
                      <a:pt x="62" y="277"/>
                    </a:lnTo>
                    <a:lnTo>
                      <a:pt x="72" y="273"/>
                    </a:lnTo>
                    <a:lnTo>
                      <a:pt x="81" y="268"/>
                    </a:lnTo>
                    <a:lnTo>
                      <a:pt x="95" y="262"/>
                    </a:lnTo>
                    <a:lnTo>
                      <a:pt x="104" y="254"/>
                    </a:lnTo>
                    <a:lnTo>
                      <a:pt x="114" y="247"/>
                    </a:lnTo>
                    <a:lnTo>
                      <a:pt x="125" y="237"/>
                    </a:lnTo>
                    <a:lnTo>
                      <a:pt x="134" y="230"/>
                    </a:lnTo>
                    <a:lnTo>
                      <a:pt x="138" y="222"/>
                    </a:lnTo>
                    <a:lnTo>
                      <a:pt x="142" y="218"/>
                    </a:lnTo>
                    <a:lnTo>
                      <a:pt x="146" y="211"/>
                    </a:lnTo>
                    <a:lnTo>
                      <a:pt x="150" y="205"/>
                    </a:lnTo>
                    <a:lnTo>
                      <a:pt x="152" y="199"/>
                    </a:lnTo>
                    <a:lnTo>
                      <a:pt x="155" y="192"/>
                    </a:lnTo>
                    <a:lnTo>
                      <a:pt x="155" y="186"/>
                    </a:lnTo>
                    <a:lnTo>
                      <a:pt x="159" y="180"/>
                    </a:lnTo>
                    <a:lnTo>
                      <a:pt x="157" y="171"/>
                    </a:lnTo>
                    <a:lnTo>
                      <a:pt x="155" y="163"/>
                    </a:lnTo>
                    <a:lnTo>
                      <a:pt x="153" y="156"/>
                    </a:lnTo>
                    <a:lnTo>
                      <a:pt x="152" y="148"/>
                    </a:lnTo>
                    <a:lnTo>
                      <a:pt x="148" y="138"/>
                    </a:lnTo>
                    <a:lnTo>
                      <a:pt x="144" y="131"/>
                    </a:lnTo>
                    <a:lnTo>
                      <a:pt x="138" y="123"/>
                    </a:lnTo>
                    <a:lnTo>
                      <a:pt x="134" y="116"/>
                    </a:lnTo>
                    <a:lnTo>
                      <a:pt x="127" y="108"/>
                    </a:lnTo>
                    <a:lnTo>
                      <a:pt x="119" y="100"/>
                    </a:lnTo>
                    <a:lnTo>
                      <a:pt x="112" y="91"/>
                    </a:lnTo>
                    <a:lnTo>
                      <a:pt x="104" y="83"/>
                    </a:lnTo>
                    <a:lnTo>
                      <a:pt x="96" y="76"/>
                    </a:lnTo>
                    <a:lnTo>
                      <a:pt x="89" y="68"/>
                    </a:lnTo>
                    <a:lnTo>
                      <a:pt x="81" y="60"/>
                    </a:lnTo>
                    <a:lnTo>
                      <a:pt x="74" y="55"/>
                    </a:lnTo>
                    <a:lnTo>
                      <a:pt x="64" y="47"/>
                    </a:lnTo>
                    <a:lnTo>
                      <a:pt x="57" y="40"/>
                    </a:lnTo>
                    <a:lnTo>
                      <a:pt x="47" y="34"/>
                    </a:lnTo>
                    <a:lnTo>
                      <a:pt x="39" y="28"/>
                    </a:lnTo>
                    <a:lnTo>
                      <a:pt x="32" y="21"/>
                    </a:lnTo>
                    <a:lnTo>
                      <a:pt x="24" y="17"/>
                    </a:lnTo>
                    <a:lnTo>
                      <a:pt x="17" y="11"/>
                    </a:lnTo>
                    <a:lnTo>
                      <a:pt x="11" y="7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100" y="2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27" name="Freeform 660"/>
              <p:cNvSpPr>
                <a:spLocks/>
              </p:cNvSpPr>
              <p:nvPr/>
            </p:nvSpPr>
            <p:spPr bwMode="auto">
              <a:xfrm>
                <a:off x="3687" y="3762"/>
                <a:ext cx="292" cy="62"/>
              </a:xfrm>
              <a:custGeom>
                <a:avLst/>
                <a:gdLst>
                  <a:gd name="T0" fmla="*/ 0 w 585"/>
                  <a:gd name="T1" fmla="*/ 1 h 123"/>
                  <a:gd name="T2" fmla="*/ 0 w 585"/>
                  <a:gd name="T3" fmla="*/ 1 h 123"/>
                  <a:gd name="T4" fmla="*/ 0 w 585"/>
                  <a:gd name="T5" fmla="*/ 1 h 123"/>
                  <a:gd name="T6" fmla="*/ 0 w 585"/>
                  <a:gd name="T7" fmla="*/ 1 h 123"/>
                  <a:gd name="T8" fmla="*/ 0 w 585"/>
                  <a:gd name="T9" fmla="*/ 1 h 123"/>
                  <a:gd name="T10" fmla="*/ 0 w 585"/>
                  <a:gd name="T11" fmla="*/ 1 h 123"/>
                  <a:gd name="T12" fmla="*/ 0 w 585"/>
                  <a:gd name="T13" fmla="*/ 1 h 123"/>
                  <a:gd name="T14" fmla="*/ 0 w 585"/>
                  <a:gd name="T15" fmla="*/ 1 h 123"/>
                  <a:gd name="T16" fmla="*/ 0 w 585"/>
                  <a:gd name="T17" fmla="*/ 1 h 123"/>
                  <a:gd name="T18" fmla="*/ 0 w 585"/>
                  <a:gd name="T19" fmla="*/ 1 h 123"/>
                  <a:gd name="T20" fmla="*/ 0 w 585"/>
                  <a:gd name="T21" fmla="*/ 1 h 123"/>
                  <a:gd name="T22" fmla="*/ 0 w 585"/>
                  <a:gd name="T23" fmla="*/ 1 h 123"/>
                  <a:gd name="T24" fmla="*/ 0 w 585"/>
                  <a:gd name="T25" fmla="*/ 1 h 123"/>
                  <a:gd name="T26" fmla="*/ 0 w 585"/>
                  <a:gd name="T27" fmla="*/ 1 h 123"/>
                  <a:gd name="T28" fmla="*/ 0 w 585"/>
                  <a:gd name="T29" fmla="*/ 1 h 123"/>
                  <a:gd name="T30" fmla="*/ 0 w 585"/>
                  <a:gd name="T31" fmla="*/ 1 h 123"/>
                  <a:gd name="T32" fmla="*/ 0 w 585"/>
                  <a:gd name="T33" fmla="*/ 1 h 123"/>
                  <a:gd name="T34" fmla="*/ 0 w 585"/>
                  <a:gd name="T35" fmla="*/ 1 h 123"/>
                  <a:gd name="T36" fmla="*/ 0 w 585"/>
                  <a:gd name="T37" fmla="*/ 1 h 123"/>
                  <a:gd name="T38" fmla="*/ 0 w 585"/>
                  <a:gd name="T39" fmla="*/ 1 h 123"/>
                  <a:gd name="T40" fmla="*/ 0 w 585"/>
                  <a:gd name="T41" fmla="*/ 1 h 123"/>
                  <a:gd name="T42" fmla="*/ 0 w 585"/>
                  <a:gd name="T43" fmla="*/ 1 h 123"/>
                  <a:gd name="T44" fmla="*/ 0 w 585"/>
                  <a:gd name="T45" fmla="*/ 1 h 123"/>
                  <a:gd name="T46" fmla="*/ 0 w 585"/>
                  <a:gd name="T47" fmla="*/ 1 h 123"/>
                  <a:gd name="T48" fmla="*/ 0 w 585"/>
                  <a:gd name="T49" fmla="*/ 1 h 123"/>
                  <a:gd name="T50" fmla="*/ 0 w 585"/>
                  <a:gd name="T51" fmla="*/ 1 h 123"/>
                  <a:gd name="T52" fmla="*/ 0 w 585"/>
                  <a:gd name="T53" fmla="*/ 1 h 123"/>
                  <a:gd name="T54" fmla="*/ 0 w 585"/>
                  <a:gd name="T55" fmla="*/ 1 h 123"/>
                  <a:gd name="T56" fmla="*/ 0 w 585"/>
                  <a:gd name="T57" fmla="*/ 1 h 123"/>
                  <a:gd name="T58" fmla="*/ 0 w 585"/>
                  <a:gd name="T59" fmla="*/ 1 h 123"/>
                  <a:gd name="T60" fmla="*/ 0 w 585"/>
                  <a:gd name="T61" fmla="*/ 1 h 123"/>
                  <a:gd name="T62" fmla="*/ 0 w 585"/>
                  <a:gd name="T63" fmla="*/ 1 h 123"/>
                  <a:gd name="T64" fmla="*/ 0 w 585"/>
                  <a:gd name="T65" fmla="*/ 1 h 123"/>
                  <a:gd name="T66" fmla="*/ 0 w 585"/>
                  <a:gd name="T67" fmla="*/ 1 h 123"/>
                  <a:gd name="T68" fmla="*/ 0 w 585"/>
                  <a:gd name="T69" fmla="*/ 1 h 123"/>
                  <a:gd name="T70" fmla="*/ 0 w 585"/>
                  <a:gd name="T71" fmla="*/ 1 h 123"/>
                  <a:gd name="T72" fmla="*/ 0 w 585"/>
                  <a:gd name="T73" fmla="*/ 1 h 123"/>
                  <a:gd name="T74" fmla="*/ 0 w 585"/>
                  <a:gd name="T75" fmla="*/ 1 h 123"/>
                  <a:gd name="T76" fmla="*/ 0 w 585"/>
                  <a:gd name="T77" fmla="*/ 1 h 123"/>
                  <a:gd name="T78" fmla="*/ 0 w 585"/>
                  <a:gd name="T79" fmla="*/ 1 h 123"/>
                  <a:gd name="T80" fmla="*/ 0 w 585"/>
                  <a:gd name="T81" fmla="*/ 1 h 123"/>
                  <a:gd name="T82" fmla="*/ 0 w 585"/>
                  <a:gd name="T83" fmla="*/ 1 h 123"/>
                  <a:gd name="T84" fmla="*/ 0 w 585"/>
                  <a:gd name="T85" fmla="*/ 1 h 123"/>
                  <a:gd name="T86" fmla="*/ 0 w 585"/>
                  <a:gd name="T87" fmla="*/ 1 h 123"/>
                  <a:gd name="T88" fmla="*/ 0 w 585"/>
                  <a:gd name="T89" fmla="*/ 1 h 123"/>
                  <a:gd name="T90" fmla="*/ 0 w 585"/>
                  <a:gd name="T91" fmla="*/ 1 h 123"/>
                  <a:gd name="T92" fmla="*/ 0 w 585"/>
                  <a:gd name="T93" fmla="*/ 1 h 123"/>
                  <a:gd name="T94" fmla="*/ 0 w 585"/>
                  <a:gd name="T95" fmla="*/ 1 h 123"/>
                  <a:gd name="T96" fmla="*/ 0 w 585"/>
                  <a:gd name="T97" fmla="*/ 1 h 123"/>
                  <a:gd name="T98" fmla="*/ 0 w 585"/>
                  <a:gd name="T99" fmla="*/ 1 h 123"/>
                  <a:gd name="T100" fmla="*/ 0 w 585"/>
                  <a:gd name="T101" fmla="*/ 1 h 123"/>
                  <a:gd name="T102" fmla="*/ 0 w 585"/>
                  <a:gd name="T103" fmla="*/ 1 h 123"/>
                  <a:gd name="T104" fmla="*/ 0 w 585"/>
                  <a:gd name="T105" fmla="*/ 1 h 123"/>
                  <a:gd name="T106" fmla="*/ 0 w 585"/>
                  <a:gd name="T107" fmla="*/ 1 h 123"/>
                  <a:gd name="T108" fmla="*/ 0 w 585"/>
                  <a:gd name="T109" fmla="*/ 1 h 123"/>
                  <a:gd name="T110" fmla="*/ 0 w 585"/>
                  <a:gd name="T111" fmla="*/ 1 h 123"/>
                  <a:gd name="T112" fmla="*/ 0 w 585"/>
                  <a:gd name="T113" fmla="*/ 1 h 123"/>
                  <a:gd name="T114" fmla="*/ 0 w 585"/>
                  <a:gd name="T115" fmla="*/ 1 h 123"/>
                  <a:gd name="T116" fmla="*/ 0 w 585"/>
                  <a:gd name="T117" fmla="*/ 1 h 1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85"/>
                  <a:gd name="T178" fmla="*/ 0 h 123"/>
                  <a:gd name="T179" fmla="*/ 585 w 585"/>
                  <a:gd name="T180" fmla="*/ 123 h 12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85" h="123">
                    <a:moveTo>
                      <a:pt x="585" y="85"/>
                    </a:moveTo>
                    <a:lnTo>
                      <a:pt x="583" y="85"/>
                    </a:lnTo>
                    <a:lnTo>
                      <a:pt x="579" y="87"/>
                    </a:lnTo>
                    <a:lnTo>
                      <a:pt x="573" y="87"/>
                    </a:lnTo>
                    <a:lnTo>
                      <a:pt x="566" y="91"/>
                    </a:lnTo>
                    <a:lnTo>
                      <a:pt x="556" y="93"/>
                    </a:lnTo>
                    <a:lnTo>
                      <a:pt x="549" y="96"/>
                    </a:lnTo>
                    <a:lnTo>
                      <a:pt x="537" y="98"/>
                    </a:lnTo>
                    <a:lnTo>
                      <a:pt x="526" y="104"/>
                    </a:lnTo>
                    <a:lnTo>
                      <a:pt x="520" y="104"/>
                    </a:lnTo>
                    <a:lnTo>
                      <a:pt x="514" y="106"/>
                    </a:lnTo>
                    <a:lnTo>
                      <a:pt x="509" y="108"/>
                    </a:lnTo>
                    <a:lnTo>
                      <a:pt x="503" y="110"/>
                    </a:lnTo>
                    <a:lnTo>
                      <a:pt x="492" y="114"/>
                    </a:lnTo>
                    <a:lnTo>
                      <a:pt x="480" y="116"/>
                    </a:lnTo>
                    <a:lnTo>
                      <a:pt x="469" y="117"/>
                    </a:lnTo>
                    <a:lnTo>
                      <a:pt x="461" y="121"/>
                    </a:lnTo>
                    <a:lnTo>
                      <a:pt x="452" y="121"/>
                    </a:lnTo>
                    <a:lnTo>
                      <a:pt x="446" y="123"/>
                    </a:lnTo>
                    <a:lnTo>
                      <a:pt x="438" y="121"/>
                    </a:lnTo>
                    <a:lnTo>
                      <a:pt x="429" y="121"/>
                    </a:lnTo>
                    <a:lnTo>
                      <a:pt x="421" y="119"/>
                    </a:lnTo>
                    <a:lnTo>
                      <a:pt x="416" y="119"/>
                    </a:lnTo>
                    <a:lnTo>
                      <a:pt x="410" y="117"/>
                    </a:lnTo>
                    <a:lnTo>
                      <a:pt x="402" y="117"/>
                    </a:lnTo>
                    <a:lnTo>
                      <a:pt x="395" y="117"/>
                    </a:lnTo>
                    <a:lnTo>
                      <a:pt x="387" y="116"/>
                    </a:lnTo>
                    <a:lnTo>
                      <a:pt x="378" y="116"/>
                    </a:lnTo>
                    <a:lnTo>
                      <a:pt x="370" y="116"/>
                    </a:lnTo>
                    <a:lnTo>
                      <a:pt x="362" y="114"/>
                    </a:lnTo>
                    <a:lnTo>
                      <a:pt x="355" y="114"/>
                    </a:lnTo>
                    <a:lnTo>
                      <a:pt x="345" y="112"/>
                    </a:lnTo>
                    <a:lnTo>
                      <a:pt x="338" y="112"/>
                    </a:lnTo>
                    <a:lnTo>
                      <a:pt x="328" y="110"/>
                    </a:lnTo>
                    <a:lnTo>
                      <a:pt x="321" y="108"/>
                    </a:lnTo>
                    <a:lnTo>
                      <a:pt x="313" y="108"/>
                    </a:lnTo>
                    <a:lnTo>
                      <a:pt x="305" y="108"/>
                    </a:lnTo>
                    <a:lnTo>
                      <a:pt x="298" y="106"/>
                    </a:lnTo>
                    <a:lnTo>
                      <a:pt x="290" y="106"/>
                    </a:lnTo>
                    <a:lnTo>
                      <a:pt x="283" y="104"/>
                    </a:lnTo>
                    <a:lnTo>
                      <a:pt x="279" y="104"/>
                    </a:lnTo>
                    <a:lnTo>
                      <a:pt x="267" y="102"/>
                    </a:lnTo>
                    <a:lnTo>
                      <a:pt x="260" y="100"/>
                    </a:lnTo>
                    <a:lnTo>
                      <a:pt x="254" y="100"/>
                    </a:lnTo>
                    <a:lnTo>
                      <a:pt x="0" y="24"/>
                    </a:lnTo>
                    <a:lnTo>
                      <a:pt x="3" y="24"/>
                    </a:lnTo>
                    <a:lnTo>
                      <a:pt x="7" y="24"/>
                    </a:lnTo>
                    <a:lnTo>
                      <a:pt x="13" y="24"/>
                    </a:lnTo>
                    <a:lnTo>
                      <a:pt x="20" y="24"/>
                    </a:lnTo>
                    <a:lnTo>
                      <a:pt x="32" y="24"/>
                    </a:lnTo>
                    <a:lnTo>
                      <a:pt x="36" y="24"/>
                    </a:lnTo>
                    <a:lnTo>
                      <a:pt x="41" y="26"/>
                    </a:lnTo>
                    <a:lnTo>
                      <a:pt x="47" y="26"/>
                    </a:lnTo>
                    <a:lnTo>
                      <a:pt x="55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4" y="28"/>
                    </a:lnTo>
                    <a:lnTo>
                      <a:pt x="81" y="30"/>
                    </a:lnTo>
                    <a:lnTo>
                      <a:pt x="87" y="30"/>
                    </a:lnTo>
                    <a:lnTo>
                      <a:pt x="95" y="30"/>
                    </a:lnTo>
                    <a:lnTo>
                      <a:pt x="102" y="32"/>
                    </a:lnTo>
                    <a:lnTo>
                      <a:pt x="112" y="32"/>
                    </a:lnTo>
                    <a:lnTo>
                      <a:pt x="119" y="32"/>
                    </a:lnTo>
                    <a:lnTo>
                      <a:pt x="127" y="34"/>
                    </a:lnTo>
                    <a:lnTo>
                      <a:pt x="134" y="34"/>
                    </a:lnTo>
                    <a:lnTo>
                      <a:pt x="144" y="36"/>
                    </a:lnTo>
                    <a:lnTo>
                      <a:pt x="153" y="36"/>
                    </a:lnTo>
                    <a:lnTo>
                      <a:pt x="163" y="36"/>
                    </a:lnTo>
                    <a:lnTo>
                      <a:pt x="172" y="38"/>
                    </a:lnTo>
                    <a:lnTo>
                      <a:pt x="182" y="39"/>
                    </a:lnTo>
                    <a:lnTo>
                      <a:pt x="190" y="39"/>
                    </a:lnTo>
                    <a:lnTo>
                      <a:pt x="199" y="39"/>
                    </a:lnTo>
                    <a:lnTo>
                      <a:pt x="207" y="39"/>
                    </a:lnTo>
                    <a:lnTo>
                      <a:pt x="216" y="41"/>
                    </a:lnTo>
                    <a:lnTo>
                      <a:pt x="226" y="41"/>
                    </a:lnTo>
                    <a:lnTo>
                      <a:pt x="233" y="41"/>
                    </a:lnTo>
                    <a:lnTo>
                      <a:pt x="243" y="43"/>
                    </a:lnTo>
                    <a:lnTo>
                      <a:pt x="252" y="43"/>
                    </a:lnTo>
                    <a:lnTo>
                      <a:pt x="260" y="43"/>
                    </a:lnTo>
                    <a:lnTo>
                      <a:pt x="269" y="43"/>
                    </a:lnTo>
                    <a:lnTo>
                      <a:pt x="277" y="45"/>
                    </a:lnTo>
                    <a:lnTo>
                      <a:pt x="286" y="47"/>
                    </a:lnTo>
                    <a:lnTo>
                      <a:pt x="294" y="47"/>
                    </a:lnTo>
                    <a:lnTo>
                      <a:pt x="304" y="47"/>
                    </a:lnTo>
                    <a:lnTo>
                      <a:pt x="311" y="49"/>
                    </a:lnTo>
                    <a:lnTo>
                      <a:pt x="321" y="49"/>
                    </a:lnTo>
                    <a:lnTo>
                      <a:pt x="328" y="49"/>
                    </a:lnTo>
                    <a:lnTo>
                      <a:pt x="336" y="49"/>
                    </a:lnTo>
                    <a:lnTo>
                      <a:pt x="343" y="49"/>
                    </a:lnTo>
                    <a:lnTo>
                      <a:pt x="351" y="51"/>
                    </a:lnTo>
                    <a:lnTo>
                      <a:pt x="357" y="51"/>
                    </a:lnTo>
                    <a:lnTo>
                      <a:pt x="362" y="51"/>
                    </a:lnTo>
                    <a:lnTo>
                      <a:pt x="370" y="51"/>
                    </a:lnTo>
                    <a:lnTo>
                      <a:pt x="378" y="53"/>
                    </a:lnTo>
                    <a:lnTo>
                      <a:pt x="387" y="53"/>
                    </a:lnTo>
                    <a:lnTo>
                      <a:pt x="399" y="55"/>
                    </a:lnTo>
                    <a:lnTo>
                      <a:pt x="408" y="55"/>
                    </a:lnTo>
                    <a:lnTo>
                      <a:pt x="416" y="55"/>
                    </a:lnTo>
                    <a:lnTo>
                      <a:pt x="421" y="55"/>
                    </a:lnTo>
                    <a:lnTo>
                      <a:pt x="427" y="55"/>
                    </a:lnTo>
                    <a:lnTo>
                      <a:pt x="435" y="53"/>
                    </a:lnTo>
                    <a:lnTo>
                      <a:pt x="440" y="51"/>
                    </a:lnTo>
                    <a:lnTo>
                      <a:pt x="446" y="49"/>
                    </a:lnTo>
                    <a:lnTo>
                      <a:pt x="452" y="49"/>
                    </a:lnTo>
                    <a:lnTo>
                      <a:pt x="457" y="47"/>
                    </a:lnTo>
                    <a:lnTo>
                      <a:pt x="465" y="45"/>
                    </a:lnTo>
                    <a:lnTo>
                      <a:pt x="475" y="41"/>
                    </a:lnTo>
                    <a:lnTo>
                      <a:pt x="484" y="36"/>
                    </a:lnTo>
                    <a:lnTo>
                      <a:pt x="494" y="32"/>
                    </a:lnTo>
                    <a:lnTo>
                      <a:pt x="503" y="26"/>
                    </a:lnTo>
                    <a:lnTo>
                      <a:pt x="509" y="20"/>
                    </a:lnTo>
                    <a:lnTo>
                      <a:pt x="516" y="17"/>
                    </a:lnTo>
                    <a:lnTo>
                      <a:pt x="522" y="11"/>
                    </a:lnTo>
                    <a:lnTo>
                      <a:pt x="528" y="7"/>
                    </a:lnTo>
                    <a:lnTo>
                      <a:pt x="535" y="1"/>
                    </a:lnTo>
                    <a:lnTo>
                      <a:pt x="539" y="0"/>
                    </a:lnTo>
                    <a:lnTo>
                      <a:pt x="585" y="85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28" name="Freeform 661"/>
              <p:cNvSpPr>
                <a:spLocks/>
              </p:cNvSpPr>
              <p:nvPr/>
            </p:nvSpPr>
            <p:spPr bwMode="auto">
              <a:xfrm>
                <a:off x="4854" y="3602"/>
                <a:ext cx="54" cy="58"/>
              </a:xfrm>
              <a:custGeom>
                <a:avLst/>
                <a:gdLst>
                  <a:gd name="T0" fmla="*/ 1 w 106"/>
                  <a:gd name="T1" fmla="*/ 1 h 116"/>
                  <a:gd name="T2" fmla="*/ 1 w 106"/>
                  <a:gd name="T3" fmla="*/ 1 h 116"/>
                  <a:gd name="T4" fmla="*/ 1 w 106"/>
                  <a:gd name="T5" fmla="*/ 1 h 116"/>
                  <a:gd name="T6" fmla="*/ 0 w 106"/>
                  <a:gd name="T7" fmla="*/ 1 h 116"/>
                  <a:gd name="T8" fmla="*/ 0 w 106"/>
                  <a:gd name="T9" fmla="*/ 1 h 116"/>
                  <a:gd name="T10" fmla="*/ 0 w 106"/>
                  <a:gd name="T11" fmla="*/ 1 h 116"/>
                  <a:gd name="T12" fmla="*/ 0 w 106"/>
                  <a:gd name="T13" fmla="*/ 1 h 116"/>
                  <a:gd name="T14" fmla="*/ 0 w 106"/>
                  <a:gd name="T15" fmla="*/ 1 h 116"/>
                  <a:gd name="T16" fmla="*/ 0 w 106"/>
                  <a:gd name="T17" fmla="*/ 1 h 116"/>
                  <a:gd name="T18" fmla="*/ 0 w 106"/>
                  <a:gd name="T19" fmla="*/ 1 h 116"/>
                  <a:gd name="T20" fmla="*/ 1 w 106"/>
                  <a:gd name="T21" fmla="*/ 1 h 116"/>
                  <a:gd name="T22" fmla="*/ 1 w 106"/>
                  <a:gd name="T23" fmla="*/ 1 h 116"/>
                  <a:gd name="T24" fmla="*/ 1 w 106"/>
                  <a:gd name="T25" fmla="*/ 1 h 116"/>
                  <a:gd name="T26" fmla="*/ 1 w 106"/>
                  <a:gd name="T27" fmla="*/ 1 h 116"/>
                  <a:gd name="T28" fmla="*/ 1 w 106"/>
                  <a:gd name="T29" fmla="*/ 1 h 116"/>
                  <a:gd name="T30" fmla="*/ 1 w 106"/>
                  <a:gd name="T31" fmla="*/ 1 h 116"/>
                  <a:gd name="T32" fmla="*/ 1 w 106"/>
                  <a:gd name="T33" fmla="*/ 1 h 116"/>
                  <a:gd name="T34" fmla="*/ 1 w 106"/>
                  <a:gd name="T35" fmla="*/ 1 h 116"/>
                  <a:gd name="T36" fmla="*/ 1 w 106"/>
                  <a:gd name="T37" fmla="*/ 1 h 116"/>
                  <a:gd name="T38" fmla="*/ 1 w 106"/>
                  <a:gd name="T39" fmla="*/ 1 h 116"/>
                  <a:gd name="T40" fmla="*/ 1 w 106"/>
                  <a:gd name="T41" fmla="*/ 1 h 116"/>
                  <a:gd name="T42" fmla="*/ 1 w 106"/>
                  <a:gd name="T43" fmla="*/ 1 h 116"/>
                  <a:gd name="T44" fmla="*/ 1 w 106"/>
                  <a:gd name="T45" fmla="*/ 1 h 116"/>
                  <a:gd name="T46" fmla="*/ 1 w 106"/>
                  <a:gd name="T47" fmla="*/ 1 h 116"/>
                  <a:gd name="T48" fmla="*/ 1 w 106"/>
                  <a:gd name="T49" fmla="*/ 1 h 116"/>
                  <a:gd name="T50" fmla="*/ 1 w 106"/>
                  <a:gd name="T51" fmla="*/ 1 h 116"/>
                  <a:gd name="T52" fmla="*/ 1 w 106"/>
                  <a:gd name="T53" fmla="*/ 1 h 116"/>
                  <a:gd name="T54" fmla="*/ 1 w 106"/>
                  <a:gd name="T55" fmla="*/ 1 h 116"/>
                  <a:gd name="T56" fmla="*/ 1 w 106"/>
                  <a:gd name="T57" fmla="*/ 1 h 116"/>
                  <a:gd name="T58" fmla="*/ 1 w 106"/>
                  <a:gd name="T59" fmla="*/ 0 h 116"/>
                  <a:gd name="T60" fmla="*/ 1 w 106"/>
                  <a:gd name="T61" fmla="*/ 1 h 116"/>
                  <a:gd name="T62" fmla="*/ 1 w 106"/>
                  <a:gd name="T63" fmla="*/ 1 h 1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6"/>
                  <a:gd name="T97" fmla="*/ 0 h 116"/>
                  <a:gd name="T98" fmla="*/ 106 w 106"/>
                  <a:gd name="T99" fmla="*/ 116 h 11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6" h="116">
                    <a:moveTo>
                      <a:pt x="4" y="31"/>
                    </a:moveTo>
                    <a:lnTo>
                      <a:pt x="4" y="32"/>
                    </a:lnTo>
                    <a:lnTo>
                      <a:pt x="2" y="38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0" y="63"/>
                    </a:lnTo>
                    <a:lnTo>
                      <a:pt x="0" y="70"/>
                    </a:lnTo>
                    <a:lnTo>
                      <a:pt x="0" y="76"/>
                    </a:lnTo>
                    <a:lnTo>
                      <a:pt x="2" y="84"/>
                    </a:lnTo>
                    <a:lnTo>
                      <a:pt x="2" y="88"/>
                    </a:lnTo>
                    <a:lnTo>
                      <a:pt x="6" y="95"/>
                    </a:lnTo>
                    <a:lnTo>
                      <a:pt x="7" y="101"/>
                    </a:lnTo>
                    <a:lnTo>
                      <a:pt x="13" y="108"/>
                    </a:lnTo>
                    <a:lnTo>
                      <a:pt x="17" y="110"/>
                    </a:lnTo>
                    <a:lnTo>
                      <a:pt x="23" y="116"/>
                    </a:lnTo>
                    <a:lnTo>
                      <a:pt x="28" y="116"/>
                    </a:lnTo>
                    <a:lnTo>
                      <a:pt x="36" y="116"/>
                    </a:lnTo>
                    <a:lnTo>
                      <a:pt x="44" y="114"/>
                    </a:lnTo>
                    <a:lnTo>
                      <a:pt x="51" y="112"/>
                    </a:lnTo>
                    <a:lnTo>
                      <a:pt x="59" y="110"/>
                    </a:lnTo>
                    <a:lnTo>
                      <a:pt x="66" y="107"/>
                    </a:lnTo>
                    <a:lnTo>
                      <a:pt x="74" y="103"/>
                    </a:lnTo>
                    <a:lnTo>
                      <a:pt x="82" y="99"/>
                    </a:lnTo>
                    <a:lnTo>
                      <a:pt x="87" y="95"/>
                    </a:lnTo>
                    <a:lnTo>
                      <a:pt x="93" y="91"/>
                    </a:lnTo>
                    <a:lnTo>
                      <a:pt x="101" y="86"/>
                    </a:lnTo>
                    <a:lnTo>
                      <a:pt x="106" y="84"/>
                    </a:lnTo>
                    <a:lnTo>
                      <a:pt x="74" y="0"/>
                    </a:lnTo>
                    <a:lnTo>
                      <a:pt x="4" y="31"/>
                    </a:lnTo>
                    <a:close/>
                  </a:path>
                </a:pathLst>
              </a:custGeom>
              <a:solidFill>
                <a:srgbClr val="FCBD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29" name="Freeform 662"/>
              <p:cNvSpPr>
                <a:spLocks/>
              </p:cNvSpPr>
              <p:nvPr/>
            </p:nvSpPr>
            <p:spPr bwMode="auto">
              <a:xfrm>
                <a:off x="4214" y="3536"/>
                <a:ext cx="238" cy="213"/>
              </a:xfrm>
              <a:custGeom>
                <a:avLst/>
                <a:gdLst>
                  <a:gd name="T0" fmla="*/ 1 w 475"/>
                  <a:gd name="T1" fmla="*/ 1 h 426"/>
                  <a:gd name="T2" fmla="*/ 1 w 475"/>
                  <a:gd name="T3" fmla="*/ 1 h 426"/>
                  <a:gd name="T4" fmla="*/ 1 w 475"/>
                  <a:gd name="T5" fmla="*/ 1 h 426"/>
                  <a:gd name="T6" fmla="*/ 1 w 475"/>
                  <a:gd name="T7" fmla="*/ 1 h 426"/>
                  <a:gd name="T8" fmla="*/ 1 w 475"/>
                  <a:gd name="T9" fmla="*/ 1 h 426"/>
                  <a:gd name="T10" fmla="*/ 1 w 475"/>
                  <a:gd name="T11" fmla="*/ 1 h 426"/>
                  <a:gd name="T12" fmla="*/ 1 w 475"/>
                  <a:gd name="T13" fmla="*/ 1 h 426"/>
                  <a:gd name="T14" fmla="*/ 1 w 475"/>
                  <a:gd name="T15" fmla="*/ 1 h 426"/>
                  <a:gd name="T16" fmla="*/ 1 w 475"/>
                  <a:gd name="T17" fmla="*/ 1 h 426"/>
                  <a:gd name="T18" fmla="*/ 1 w 475"/>
                  <a:gd name="T19" fmla="*/ 1 h 426"/>
                  <a:gd name="T20" fmla="*/ 1 w 475"/>
                  <a:gd name="T21" fmla="*/ 1 h 426"/>
                  <a:gd name="T22" fmla="*/ 1 w 475"/>
                  <a:gd name="T23" fmla="*/ 1 h 426"/>
                  <a:gd name="T24" fmla="*/ 1 w 475"/>
                  <a:gd name="T25" fmla="*/ 1 h 426"/>
                  <a:gd name="T26" fmla="*/ 1 w 475"/>
                  <a:gd name="T27" fmla="*/ 1 h 426"/>
                  <a:gd name="T28" fmla="*/ 1 w 475"/>
                  <a:gd name="T29" fmla="*/ 1 h 426"/>
                  <a:gd name="T30" fmla="*/ 1 w 475"/>
                  <a:gd name="T31" fmla="*/ 0 h 426"/>
                  <a:gd name="T32" fmla="*/ 1 w 475"/>
                  <a:gd name="T33" fmla="*/ 1 h 426"/>
                  <a:gd name="T34" fmla="*/ 1 w 475"/>
                  <a:gd name="T35" fmla="*/ 1 h 426"/>
                  <a:gd name="T36" fmla="*/ 1 w 475"/>
                  <a:gd name="T37" fmla="*/ 1 h 426"/>
                  <a:gd name="T38" fmla="*/ 1 w 475"/>
                  <a:gd name="T39" fmla="*/ 1 h 426"/>
                  <a:gd name="T40" fmla="*/ 1 w 475"/>
                  <a:gd name="T41" fmla="*/ 1 h 426"/>
                  <a:gd name="T42" fmla="*/ 1 w 475"/>
                  <a:gd name="T43" fmla="*/ 1 h 426"/>
                  <a:gd name="T44" fmla="*/ 1 w 475"/>
                  <a:gd name="T45" fmla="*/ 1 h 426"/>
                  <a:gd name="T46" fmla="*/ 1 w 475"/>
                  <a:gd name="T47" fmla="*/ 1 h 426"/>
                  <a:gd name="T48" fmla="*/ 1 w 475"/>
                  <a:gd name="T49" fmla="*/ 1 h 426"/>
                  <a:gd name="T50" fmla="*/ 1 w 475"/>
                  <a:gd name="T51" fmla="*/ 1 h 426"/>
                  <a:gd name="T52" fmla="*/ 1 w 475"/>
                  <a:gd name="T53" fmla="*/ 1 h 426"/>
                  <a:gd name="T54" fmla="*/ 1 w 475"/>
                  <a:gd name="T55" fmla="*/ 1 h 426"/>
                  <a:gd name="T56" fmla="*/ 1 w 475"/>
                  <a:gd name="T57" fmla="*/ 1 h 426"/>
                  <a:gd name="T58" fmla="*/ 1 w 475"/>
                  <a:gd name="T59" fmla="*/ 1 h 426"/>
                  <a:gd name="T60" fmla="*/ 1 w 475"/>
                  <a:gd name="T61" fmla="*/ 1 h 426"/>
                  <a:gd name="T62" fmla="*/ 1 w 475"/>
                  <a:gd name="T63" fmla="*/ 1 h 426"/>
                  <a:gd name="T64" fmla="*/ 1 w 475"/>
                  <a:gd name="T65" fmla="*/ 1 h 426"/>
                  <a:gd name="T66" fmla="*/ 1 w 475"/>
                  <a:gd name="T67" fmla="*/ 1 h 426"/>
                  <a:gd name="T68" fmla="*/ 1 w 475"/>
                  <a:gd name="T69" fmla="*/ 1 h 426"/>
                  <a:gd name="T70" fmla="*/ 1 w 475"/>
                  <a:gd name="T71" fmla="*/ 1 h 426"/>
                  <a:gd name="T72" fmla="*/ 1 w 475"/>
                  <a:gd name="T73" fmla="*/ 1 h 426"/>
                  <a:gd name="T74" fmla="*/ 1 w 475"/>
                  <a:gd name="T75" fmla="*/ 1 h 426"/>
                  <a:gd name="T76" fmla="*/ 1 w 475"/>
                  <a:gd name="T77" fmla="*/ 1 h 426"/>
                  <a:gd name="T78" fmla="*/ 1 w 475"/>
                  <a:gd name="T79" fmla="*/ 1 h 426"/>
                  <a:gd name="T80" fmla="*/ 1 w 475"/>
                  <a:gd name="T81" fmla="*/ 1 h 426"/>
                  <a:gd name="T82" fmla="*/ 1 w 475"/>
                  <a:gd name="T83" fmla="*/ 1 h 426"/>
                  <a:gd name="T84" fmla="*/ 1 w 475"/>
                  <a:gd name="T85" fmla="*/ 1 h 426"/>
                  <a:gd name="T86" fmla="*/ 1 w 475"/>
                  <a:gd name="T87" fmla="*/ 1 h 426"/>
                  <a:gd name="T88" fmla="*/ 1 w 475"/>
                  <a:gd name="T89" fmla="*/ 1 h 426"/>
                  <a:gd name="T90" fmla="*/ 1 w 475"/>
                  <a:gd name="T91" fmla="*/ 1 h 426"/>
                  <a:gd name="T92" fmla="*/ 1 w 475"/>
                  <a:gd name="T93" fmla="*/ 1 h 426"/>
                  <a:gd name="T94" fmla="*/ 1 w 475"/>
                  <a:gd name="T95" fmla="*/ 1 h 426"/>
                  <a:gd name="T96" fmla="*/ 1 w 475"/>
                  <a:gd name="T97" fmla="*/ 1 h 426"/>
                  <a:gd name="T98" fmla="*/ 0 w 475"/>
                  <a:gd name="T99" fmla="*/ 1 h 42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75"/>
                  <a:gd name="T151" fmla="*/ 0 h 426"/>
                  <a:gd name="T152" fmla="*/ 475 w 475"/>
                  <a:gd name="T153" fmla="*/ 426 h 42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75" h="426">
                    <a:moveTo>
                      <a:pt x="91" y="30"/>
                    </a:moveTo>
                    <a:lnTo>
                      <a:pt x="93" y="32"/>
                    </a:lnTo>
                    <a:lnTo>
                      <a:pt x="99" y="40"/>
                    </a:lnTo>
                    <a:lnTo>
                      <a:pt x="103" y="42"/>
                    </a:lnTo>
                    <a:lnTo>
                      <a:pt x="110" y="47"/>
                    </a:lnTo>
                    <a:lnTo>
                      <a:pt x="118" y="53"/>
                    </a:lnTo>
                    <a:lnTo>
                      <a:pt x="127" y="57"/>
                    </a:lnTo>
                    <a:lnTo>
                      <a:pt x="135" y="63"/>
                    </a:lnTo>
                    <a:lnTo>
                      <a:pt x="146" y="66"/>
                    </a:lnTo>
                    <a:lnTo>
                      <a:pt x="152" y="66"/>
                    </a:lnTo>
                    <a:lnTo>
                      <a:pt x="158" y="68"/>
                    </a:lnTo>
                    <a:lnTo>
                      <a:pt x="165" y="70"/>
                    </a:lnTo>
                    <a:lnTo>
                      <a:pt x="173" y="72"/>
                    </a:lnTo>
                    <a:lnTo>
                      <a:pt x="179" y="72"/>
                    </a:lnTo>
                    <a:lnTo>
                      <a:pt x="184" y="72"/>
                    </a:lnTo>
                    <a:lnTo>
                      <a:pt x="192" y="72"/>
                    </a:lnTo>
                    <a:lnTo>
                      <a:pt x="202" y="72"/>
                    </a:lnTo>
                    <a:lnTo>
                      <a:pt x="211" y="72"/>
                    </a:lnTo>
                    <a:lnTo>
                      <a:pt x="219" y="70"/>
                    </a:lnTo>
                    <a:lnTo>
                      <a:pt x="228" y="70"/>
                    </a:lnTo>
                    <a:lnTo>
                      <a:pt x="238" y="68"/>
                    </a:lnTo>
                    <a:lnTo>
                      <a:pt x="247" y="65"/>
                    </a:lnTo>
                    <a:lnTo>
                      <a:pt x="257" y="63"/>
                    </a:lnTo>
                    <a:lnTo>
                      <a:pt x="266" y="61"/>
                    </a:lnTo>
                    <a:lnTo>
                      <a:pt x="276" y="57"/>
                    </a:lnTo>
                    <a:lnTo>
                      <a:pt x="285" y="55"/>
                    </a:lnTo>
                    <a:lnTo>
                      <a:pt x="295" y="53"/>
                    </a:lnTo>
                    <a:lnTo>
                      <a:pt x="304" y="49"/>
                    </a:lnTo>
                    <a:lnTo>
                      <a:pt x="316" y="47"/>
                    </a:lnTo>
                    <a:lnTo>
                      <a:pt x="325" y="44"/>
                    </a:lnTo>
                    <a:lnTo>
                      <a:pt x="335" y="40"/>
                    </a:lnTo>
                    <a:lnTo>
                      <a:pt x="344" y="38"/>
                    </a:lnTo>
                    <a:lnTo>
                      <a:pt x="354" y="34"/>
                    </a:lnTo>
                    <a:lnTo>
                      <a:pt x="363" y="32"/>
                    </a:lnTo>
                    <a:lnTo>
                      <a:pt x="373" y="30"/>
                    </a:lnTo>
                    <a:lnTo>
                      <a:pt x="380" y="28"/>
                    </a:lnTo>
                    <a:lnTo>
                      <a:pt x="392" y="25"/>
                    </a:lnTo>
                    <a:lnTo>
                      <a:pt x="399" y="23"/>
                    </a:lnTo>
                    <a:lnTo>
                      <a:pt x="407" y="19"/>
                    </a:lnTo>
                    <a:lnTo>
                      <a:pt x="414" y="17"/>
                    </a:lnTo>
                    <a:lnTo>
                      <a:pt x="420" y="15"/>
                    </a:lnTo>
                    <a:lnTo>
                      <a:pt x="428" y="11"/>
                    </a:lnTo>
                    <a:lnTo>
                      <a:pt x="433" y="9"/>
                    </a:lnTo>
                    <a:lnTo>
                      <a:pt x="439" y="8"/>
                    </a:lnTo>
                    <a:lnTo>
                      <a:pt x="445" y="6"/>
                    </a:lnTo>
                    <a:lnTo>
                      <a:pt x="454" y="4"/>
                    </a:lnTo>
                    <a:lnTo>
                      <a:pt x="462" y="0"/>
                    </a:lnTo>
                    <a:lnTo>
                      <a:pt x="466" y="0"/>
                    </a:lnTo>
                    <a:lnTo>
                      <a:pt x="468" y="0"/>
                    </a:lnTo>
                    <a:lnTo>
                      <a:pt x="468" y="4"/>
                    </a:lnTo>
                    <a:lnTo>
                      <a:pt x="469" y="6"/>
                    </a:lnTo>
                    <a:lnTo>
                      <a:pt x="469" y="13"/>
                    </a:lnTo>
                    <a:lnTo>
                      <a:pt x="469" y="19"/>
                    </a:lnTo>
                    <a:lnTo>
                      <a:pt x="473" y="28"/>
                    </a:lnTo>
                    <a:lnTo>
                      <a:pt x="473" y="36"/>
                    </a:lnTo>
                    <a:lnTo>
                      <a:pt x="475" y="46"/>
                    </a:lnTo>
                    <a:lnTo>
                      <a:pt x="475" y="55"/>
                    </a:lnTo>
                    <a:lnTo>
                      <a:pt x="475" y="65"/>
                    </a:lnTo>
                    <a:lnTo>
                      <a:pt x="475" y="74"/>
                    </a:lnTo>
                    <a:lnTo>
                      <a:pt x="475" y="85"/>
                    </a:lnTo>
                    <a:lnTo>
                      <a:pt x="473" y="95"/>
                    </a:lnTo>
                    <a:lnTo>
                      <a:pt x="473" y="104"/>
                    </a:lnTo>
                    <a:lnTo>
                      <a:pt x="469" y="114"/>
                    </a:lnTo>
                    <a:lnTo>
                      <a:pt x="468" y="123"/>
                    </a:lnTo>
                    <a:lnTo>
                      <a:pt x="464" y="131"/>
                    </a:lnTo>
                    <a:lnTo>
                      <a:pt x="458" y="143"/>
                    </a:lnTo>
                    <a:lnTo>
                      <a:pt x="456" y="146"/>
                    </a:lnTo>
                    <a:lnTo>
                      <a:pt x="452" y="154"/>
                    </a:lnTo>
                    <a:lnTo>
                      <a:pt x="449" y="162"/>
                    </a:lnTo>
                    <a:lnTo>
                      <a:pt x="447" y="169"/>
                    </a:lnTo>
                    <a:lnTo>
                      <a:pt x="443" y="175"/>
                    </a:lnTo>
                    <a:lnTo>
                      <a:pt x="437" y="184"/>
                    </a:lnTo>
                    <a:lnTo>
                      <a:pt x="435" y="192"/>
                    </a:lnTo>
                    <a:lnTo>
                      <a:pt x="431" y="200"/>
                    </a:lnTo>
                    <a:lnTo>
                      <a:pt x="428" y="207"/>
                    </a:lnTo>
                    <a:lnTo>
                      <a:pt x="424" y="217"/>
                    </a:lnTo>
                    <a:lnTo>
                      <a:pt x="420" y="224"/>
                    </a:lnTo>
                    <a:lnTo>
                      <a:pt x="416" y="234"/>
                    </a:lnTo>
                    <a:lnTo>
                      <a:pt x="412" y="241"/>
                    </a:lnTo>
                    <a:lnTo>
                      <a:pt x="409" y="249"/>
                    </a:lnTo>
                    <a:lnTo>
                      <a:pt x="403" y="257"/>
                    </a:lnTo>
                    <a:lnTo>
                      <a:pt x="401" y="264"/>
                    </a:lnTo>
                    <a:lnTo>
                      <a:pt x="397" y="272"/>
                    </a:lnTo>
                    <a:lnTo>
                      <a:pt x="393" y="279"/>
                    </a:lnTo>
                    <a:lnTo>
                      <a:pt x="392" y="285"/>
                    </a:lnTo>
                    <a:lnTo>
                      <a:pt x="388" y="291"/>
                    </a:lnTo>
                    <a:lnTo>
                      <a:pt x="382" y="300"/>
                    </a:lnTo>
                    <a:lnTo>
                      <a:pt x="378" y="308"/>
                    </a:lnTo>
                    <a:lnTo>
                      <a:pt x="376" y="314"/>
                    </a:lnTo>
                    <a:lnTo>
                      <a:pt x="376" y="316"/>
                    </a:lnTo>
                    <a:lnTo>
                      <a:pt x="374" y="319"/>
                    </a:lnTo>
                    <a:lnTo>
                      <a:pt x="373" y="323"/>
                    </a:lnTo>
                    <a:lnTo>
                      <a:pt x="371" y="331"/>
                    </a:lnTo>
                    <a:lnTo>
                      <a:pt x="367" y="338"/>
                    </a:lnTo>
                    <a:lnTo>
                      <a:pt x="361" y="348"/>
                    </a:lnTo>
                    <a:lnTo>
                      <a:pt x="355" y="357"/>
                    </a:lnTo>
                    <a:lnTo>
                      <a:pt x="352" y="367"/>
                    </a:lnTo>
                    <a:lnTo>
                      <a:pt x="344" y="376"/>
                    </a:lnTo>
                    <a:lnTo>
                      <a:pt x="338" y="386"/>
                    </a:lnTo>
                    <a:lnTo>
                      <a:pt x="329" y="393"/>
                    </a:lnTo>
                    <a:lnTo>
                      <a:pt x="321" y="403"/>
                    </a:lnTo>
                    <a:lnTo>
                      <a:pt x="310" y="411"/>
                    </a:lnTo>
                    <a:lnTo>
                      <a:pt x="300" y="416"/>
                    </a:lnTo>
                    <a:lnTo>
                      <a:pt x="289" y="420"/>
                    </a:lnTo>
                    <a:lnTo>
                      <a:pt x="278" y="424"/>
                    </a:lnTo>
                    <a:lnTo>
                      <a:pt x="270" y="424"/>
                    </a:lnTo>
                    <a:lnTo>
                      <a:pt x="264" y="424"/>
                    </a:lnTo>
                    <a:lnTo>
                      <a:pt x="259" y="424"/>
                    </a:lnTo>
                    <a:lnTo>
                      <a:pt x="253" y="426"/>
                    </a:lnTo>
                    <a:lnTo>
                      <a:pt x="243" y="426"/>
                    </a:lnTo>
                    <a:lnTo>
                      <a:pt x="236" y="426"/>
                    </a:lnTo>
                    <a:lnTo>
                      <a:pt x="228" y="424"/>
                    </a:lnTo>
                    <a:lnTo>
                      <a:pt x="222" y="422"/>
                    </a:lnTo>
                    <a:lnTo>
                      <a:pt x="215" y="418"/>
                    </a:lnTo>
                    <a:lnTo>
                      <a:pt x="211" y="416"/>
                    </a:lnTo>
                    <a:lnTo>
                      <a:pt x="205" y="411"/>
                    </a:lnTo>
                    <a:lnTo>
                      <a:pt x="200" y="407"/>
                    </a:lnTo>
                    <a:lnTo>
                      <a:pt x="196" y="401"/>
                    </a:lnTo>
                    <a:lnTo>
                      <a:pt x="190" y="395"/>
                    </a:lnTo>
                    <a:lnTo>
                      <a:pt x="184" y="388"/>
                    </a:lnTo>
                    <a:lnTo>
                      <a:pt x="179" y="380"/>
                    </a:lnTo>
                    <a:lnTo>
                      <a:pt x="171" y="371"/>
                    </a:lnTo>
                    <a:lnTo>
                      <a:pt x="165" y="363"/>
                    </a:lnTo>
                    <a:lnTo>
                      <a:pt x="160" y="355"/>
                    </a:lnTo>
                    <a:lnTo>
                      <a:pt x="156" y="350"/>
                    </a:lnTo>
                    <a:lnTo>
                      <a:pt x="150" y="344"/>
                    </a:lnTo>
                    <a:lnTo>
                      <a:pt x="148" y="338"/>
                    </a:lnTo>
                    <a:lnTo>
                      <a:pt x="143" y="331"/>
                    </a:lnTo>
                    <a:lnTo>
                      <a:pt x="139" y="323"/>
                    </a:lnTo>
                    <a:lnTo>
                      <a:pt x="133" y="317"/>
                    </a:lnTo>
                    <a:lnTo>
                      <a:pt x="131" y="312"/>
                    </a:lnTo>
                    <a:lnTo>
                      <a:pt x="126" y="302"/>
                    </a:lnTo>
                    <a:lnTo>
                      <a:pt x="122" y="297"/>
                    </a:lnTo>
                    <a:lnTo>
                      <a:pt x="118" y="287"/>
                    </a:lnTo>
                    <a:lnTo>
                      <a:pt x="114" y="281"/>
                    </a:lnTo>
                    <a:lnTo>
                      <a:pt x="110" y="274"/>
                    </a:lnTo>
                    <a:lnTo>
                      <a:pt x="107" y="266"/>
                    </a:lnTo>
                    <a:lnTo>
                      <a:pt x="103" y="258"/>
                    </a:lnTo>
                    <a:lnTo>
                      <a:pt x="101" y="253"/>
                    </a:lnTo>
                    <a:lnTo>
                      <a:pt x="97" y="245"/>
                    </a:lnTo>
                    <a:lnTo>
                      <a:pt x="93" y="238"/>
                    </a:lnTo>
                    <a:lnTo>
                      <a:pt x="89" y="232"/>
                    </a:lnTo>
                    <a:lnTo>
                      <a:pt x="88" y="224"/>
                    </a:lnTo>
                    <a:lnTo>
                      <a:pt x="82" y="213"/>
                    </a:lnTo>
                    <a:lnTo>
                      <a:pt x="78" y="203"/>
                    </a:lnTo>
                    <a:lnTo>
                      <a:pt x="74" y="196"/>
                    </a:lnTo>
                    <a:lnTo>
                      <a:pt x="72" y="190"/>
                    </a:lnTo>
                    <a:lnTo>
                      <a:pt x="69" y="184"/>
                    </a:lnTo>
                    <a:lnTo>
                      <a:pt x="0" y="15"/>
                    </a:lnTo>
                    <a:lnTo>
                      <a:pt x="91" y="3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30" name="Freeform 663"/>
              <p:cNvSpPr>
                <a:spLocks/>
              </p:cNvSpPr>
              <p:nvPr/>
            </p:nvSpPr>
            <p:spPr bwMode="auto">
              <a:xfrm>
                <a:off x="3594" y="3598"/>
                <a:ext cx="242" cy="100"/>
              </a:xfrm>
              <a:custGeom>
                <a:avLst/>
                <a:gdLst>
                  <a:gd name="T0" fmla="*/ 0 w 485"/>
                  <a:gd name="T1" fmla="*/ 1 h 200"/>
                  <a:gd name="T2" fmla="*/ 0 w 485"/>
                  <a:gd name="T3" fmla="*/ 1 h 200"/>
                  <a:gd name="T4" fmla="*/ 0 w 485"/>
                  <a:gd name="T5" fmla="*/ 1 h 200"/>
                  <a:gd name="T6" fmla="*/ 0 w 485"/>
                  <a:gd name="T7" fmla="*/ 1 h 200"/>
                  <a:gd name="T8" fmla="*/ 0 w 485"/>
                  <a:gd name="T9" fmla="*/ 1 h 200"/>
                  <a:gd name="T10" fmla="*/ 0 w 485"/>
                  <a:gd name="T11" fmla="*/ 1 h 200"/>
                  <a:gd name="T12" fmla="*/ 0 w 485"/>
                  <a:gd name="T13" fmla="*/ 1 h 200"/>
                  <a:gd name="T14" fmla="*/ 0 w 485"/>
                  <a:gd name="T15" fmla="*/ 1 h 200"/>
                  <a:gd name="T16" fmla="*/ 0 w 485"/>
                  <a:gd name="T17" fmla="*/ 1 h 200"/>
                  <a:gd name="T18" fmla="*/ 0 w 485"/>
                  <a:gd name="T19" fmla="*/ 1 h 200"/>
                  <a:gd name="T20" fmla="*/ 0 w 485"/>
                  <a:gd name="T21" fmla="*/ 1 h 200"/>
                  <a:gd name="T22" fmla="*/ 0 w 485"/>
                  <a:gd name="T23" fmla="*/ 1 h 200"/>
                  <a:gd name="T24" fmla="*/ 0 w 485"/>
                  <a:gd name="T25" fmla="*/ 1 h 200"/>
                  <a:gd name="T26" fmla="*/ 0 w 485"/>
                  <a:gd name="T27" fmla="*/ 1 h 200"/>
                  <a:gd name="T28" fmla="*/ 0 w 485"/>
                  <a:gd name="T29" fmla="*/ 1 h 200"/>
                  <a:gd name="T30" fmla="*/ 0 w 485"/>
                  <a:gd name="T31" fmla="*/ 1 h 200"/>
                  <a:gd name="T32" fmla="*/ 0 w 485"/>
                  <a:gd name="T33" fmla="*/ 1 h 200"/>
                  <a:gd name="T34" fmla="*/ 0 w 485"/>
                  <a:gd name="T35" fmla="*/ 1 h 200"/>
                  <a:gd name="T36" fmla="*/ 0 w 485"/>
                  <a:gd name="T37" fmla="*/ 1 h 200"/>
                  <a:gd name="T38" fmla="*/ 0 w 485"/>
                  <a:gd name="T39" fmla="*/ 1 h 200"/>
                  <a:gd name="T40" fmla="*/ 0 w 485"/>
                  <a:gd name="T41" fmla="*/ 1 h 200"/>
                  <a:gd name="T42" fmla="*/ 0 w 485"/>
                  <a:gd name="T43" fmla="*/ 1 h 200"/>
                  <a:gd name="T44" fmla="*/ 0 w 485"/>
                  <a:gd name="T45" fmla="*/ 1 h 200"/>
                  <a:gd name="T46" fmla="*/ 0 w 485"/>
                  <a:gd name="T47" fmla="*/ 1 h 200"/>
                  <a:gd name="T48" fmla="*/ 0 w 485"/>
                  <a:gd name="T49" fmla="*/ 1 h 200"/>
                  <a:gd name="T50" fmla="*/ 0 w 485"/>
                  <a:gd name="T51" fmla="*/ 1 h 200"/>
                  <a:gd name="T52" fmla="*/ 0 w 485"/>
                  <a:gd name="T53" fmla="*/ 1 h 200"/>
                  <a:gd name="T54" fmla="*/ 0 w 485"/>
                  <a:gd name="T55" fmla="*/ 1 h 200"/>
                  <a:gd name="T56" fmla="*/ 0 w 485"/>
                  <a:gd name="T57" fmla="*/ 1 h 200"/>
                  <a:gd name="T58" fmla="*/ 0 w 485"/>
                  <a:gd name="T59" fmla="*/ 1 h 200"/>
                  <a:gd name="T60" fmla="*/ 0 w 485"/>
                  <a:gd name="T61" fmla="*/ 1 h 200"/>
                  <a:gd name="T62" fmla="*/ 0 w 485"/>
                  <a:gd name="T63" fmla="*/ 0 h 20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85"/>
                  <a:gd name="T97" fmla="*/ 0 h 200"/>
                  <a:gd name="T98" fmla="*/ 485 w 485"/>
                  <a:gd name="T99" fmla="*/ 200 h 20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85" h="200">
                    <a:moveTo>
                      <a:pt x="33" y="0"/>
                    </a:moveTo>
                    <a:lnTo>
                      <a:pt x="485" y="8"/>
                    </a:lnTo>
                    <a:lnTo>
                      <a:pt x="430" y="137"/>
                    </a:lnTo>
                    <a:lnTo>
                      <a:pt x="394" y="200"/>
                    </a:lnTo>
                    <a:lnTo>
                      <a:pt x="139" y="193"/>
                    </a:lnTo>
                    <a:lnTo>
                      <a:pt x="143" y="193"/>
                    </a:lnTo>
                    <a:lnTo>
                      <a:pt x="149" y="191"/>
                    </a:lnTo>
                    <a:lnTo>
                      <a:pt x="158" y="191"/>
                    </a:lnTo>
                    <a:lnTo>
                      <a:pt x="166" y="189"/>
                    </a:lnTo>
                    <a:lnTo>
                      <a:pt x="179" y="187"/>
                    </a:lnTo>
                    <a:lnTo>
                      <a:pt x="183" y="185"/>
                    </a:lnTo>
                    <a:lnTo>
                      <a:pt x="188" y="183"/>
                    </a:lnTo>
                    <a:lnTo>
                      <a:pt x="196" y="183"/>
                    </a:lnTo>
                    <a:lnTo>
                      <a:pt x="202" y="181"/>
                    </a:lnTo>
                    <a:lnTo>
                      <a:pt x="213" y="177"/>
                    </a:lnTo>
                    <a:lnTo>
                      <a:pt x="225" y="174"/>
                    </a:lnTo>
                    <a:lnTo>
                      <a:pt x="234" y="168"/>
                    </a:lnTo>
                    <a:lnTo>
                      <a:pt x="245" y="164"/>
                    </a:lnTo>
                    <a:lnTo>
                      <a:pt x="255" y="156"/>
                    </a:lnTo>
                    <a:lnTo>
                      <a:pt x="263" y="149"/>
                    </a:lnTo>
                    <a:lnTo>
                      <a:pt x="268" y="141"/>
                    </a:lnTo>
                    <a:lnTo>
                      <a:pt x="270" y="132"/>
                    </a:lnTo>
                    <a:lnTo>
                      <a:pt x="270" y="120"/>
                    </a:lnTo>
                    <a:lnTo>
                      <a:pt x="268" y="113"/>
                    </a:lnTo>
                    <a:lnTo>
                      <a:pt x="264" y="107"/>
                    </a:lnTo>
                    <a:lnTo>
                      <a:pt x="263" y="101"/>
                    </a:lnTo>
                    <a:lnTo>
                      <a:pt x="255" y="96"/>
                    </a:lnTo>
                    <a:lnTo>
                      <a:pt x="249" y="92"/>
                    </a:lnTo>
                    <a:lnTo>
                      <a:pt x="244" y="88"/>
                    </a:lnTo>
                    <a:lnTo>
                      <a:pt x="238" y="88"/>
                    </a:lnTo>
                    <a:lnTo>
                      <a:pt x="230" y="86"/>
                    </a:lnTo>
                    <a:lnTo>
                      <a:pt x="223" y="84"/>
                    </a:lnTo>
                    <a:lnTo>
                      <a:pt x="217" y="84"/>
                    </a:lnTo>
                    <a:lnTo>
                      <a:pt x="211" y="84"/>
                    </a:lnTo>
                    <a:lnTo>
                      <a:pt x="204" y="84"/>
                    </a:lnTo>
                    <a:lnTo>
                      <a:pt x="200" y="86"/>
                    </a:lnTo>
                    <a:lnTo>
                      <a:pt x="198" y="84"/>
                    </a:lnTo>
                    <a:lnTo>
                      <a:pt x="192" y="80"/>
                    </a:lnTo>
                    <a:lnTo>
                      <a:pt x="183" y="75"/>
                    </a:lnTo>
                    <a:lnTo>
                      <a:pt x="173" y="69"/>
                    </a:lnTo>
                    <a:lnTo>
                      <a:pt x="166" y="63"/>
                    </a:lnTo>
                    <a:lnTo>
                      <a:pt x="160" y="61"/>
                    </a:lnTo>
                    <a:lnTo>
                      <a:pt x="150" y="58"/>
                    </a:lnTo>
                    <a:lnTo>
                      <a:pt x="143" y="56"/>
                    </a:lnTo>
                    <a:lnTo>
                      <a:pt x="135" y="52"/>
                    </a:lnTo>
                    <a:lnTo>
                      <a:pt x="126" y="48"/>
                    </a:lnTo>
                    <a:lnTo>
                      <a:pt x="116" y="46"/>
                    </a:lnTo>
                    <a:lnTo>
                      <a:pt x="109" y="46"/>
                    </a:lnTo>
                    <a:lnTo>
                      <a:pt x="97" y="44"/>
                    </a:lnTo>
                    <a:lnTo>
                      <a:pt x="86" y="42"/>
                    </a:lnTo>
                    <a:lnTo>
                      <a:pt x="76" y="42"/>
                    </a:lnTo>
                    <a:lnTo>
                      <a:pt x="67" y="42"/>
                    </a:lnTo>
                    <a:lnTo>
                      <a:pt x="57" y="42"/>
                    </a:lnTo>
                    <a:lnTo>
                      <a:pt x="48" y="42"/>
                    </a:lnTo>
                    <a:lnTo>
                      <a:pt x="38" y="42"/>
                    </a:lnTo>
                    <a:lnTo>
                      <a:pt x="33" y="42"/>
                    </a:lnTo>
                    <a:lnTo>
                      <a:pt x="25" y="42"/>
                    </a:lnTo>
                    <a:lnTo>
                      <a:pt x="17" y="42"/>
                    </a:lnTo>
                    <a:lnTo>
                      <a:pt x="12" y="42"/>
                    </a:lnTo>
                    <a:lnTo>
                      <a:pt x="8" y="44"/>
                    </a:lnTo>
                    <a:lnTo>
                      <a:pt x="2" y="44"/>
                    </a:lnTo>
                    <a:lnTo>
                      <a:pt x="0" y="46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31" name="Freeform 664"/>
              <p:cNvSpPr>
                <a:spLocks/>
              </p:cNvSpPr>
              <p:nvPr/>
            </p:nvSpPr>
            <p:spPr bwMode="auto">
              <a:xfrm>
                <a:off x="3659" y="3471"/>
                <a:ext cx="212" cy="115"/>
              </a:xfrm>
              <a:custGeom>
                <a:avLst/>
                <a:gdLst>
                  <a:gd name="T0" fmla="*/ 1 w 424"/>
                  <a:gd name="T1" fmla="*/ 0 h 230"/>
                  <a:gd name="T2" fmla="*/ 1 w 424"/>
                  <a:gd name="T3" fmla="*/ 0 h 230"/>
                  <a:gd name="T4" fmla="*/ 1 w 424"/>
                  <a:gd name="T5" fmla="*/ 0 h 230"/>
                  <a:gd name="T6" fmla="*/ 1 w 424"/>
                  <a:gd name="T7" fmla="*/ 0 h 230"/>
                  <a:gd name="T8" fmla="*/ 1 w 424"/>
                  <a:gd name="T9" fmla="*/ 0 h 230"/>
                  <a:gd name="T10" fmla="*/ 1 w 424"/>
                  <a:gd name="T11" fmla="*/ 0 h 230"/>
                  <a:gd name="T12" fmla="*/ 1 w 424"/>
                  <a:gd name="T13" fmla="*/ 1 h 230"/>
                  <a:gd name="T14" fmla="*/ 1 w 424"/>
                  <a:gd name="T15" fmla="*/ 1 h 230"/>
                  <a:gd name="T16" fmla="*/ 1 w 424"/>
                  <a:gd name="T17" fmla="*/ 1 h 230"/>
                  <a:gd name="T18" fmla="*/ 1 w 424"/>
                  <a:gd name="T19" fmla="*/ 1 h 230"/>
                  <a:gd name="T20" fmla="*/ 1 w 424"/>
                  <a:gd name="T21" fmla="*/ 1 h 230"/>
                  <a:gd name="T22" fmla="*/ 1 w 424"/>
                  <a:gd name="T23" fmla="*/ 1 h 230"/>
                  <a:gd name="T24" fmla="*/ 1 w 424"/>
                  <a:gd name="T25" fmla="*/ 1 h 230"/>
                  <a:gd name="T26" fmla="*/ 1 w 424"/>
                  <a:gd name="T27" fmla="*/ 1 h 230"/>
                  <a:gd name="T28" fmla="*/ 1 w 424"/>
                  <a:gd name="T29" fmla="*/ 1 h 230"/>
                  <a:gd name="T30" fmla="*/ 1 w 424"/>
                  <a:gd name="T31" fmla="*/ 1 h 230"/>
                  <a:gd name="T32" fmla="*/ 1 w 424"/>
                  <a:gd name="T33" fmla="*/ 1 h 230"/>
                  <a:gd name="T34" fmla="*/ 1 w 424"/>
                  <a:gd name="T35" fmla="*/ 1 h 230"/>
                  <a:gd name="T36" fmla="*/ 1 w 424"/>
                  <a:gd name="T37" fmla="*/ 1 h 230"/>
                  <a:gd name="T38" fmla="*/ 1 w 424"/>
                  <a:gd name="T39" fmla="*/ 1 h 230"/>
                  <a:gd name="T40" fmla="*/ 1 w 424"/>
                  <a:gd name="T41" fmla="*/ 1 h 230"/>
                  <a:gd name="T42" fmla="*/ 1 w 424"/>
                  <a:gd name="T43" fmla="*/ 1 h 230"/>
                  <a:gd name="T44" fmla="*/ 1 w 424"/>
                  <a:gd name="T45" fmla="*/ 1 h 230"/>
                  <a:gd name="T46" fmla="*/ 1 w 424"/>
                  <a:gd name="T47" fmla="*/ 1 h 230"/>
                  <a:gd name="T48" fmla="*/ 1 w 424"/>
                  <a:gd name="T49" fmla="*/ 1 h 230"/>
                  <a:gd name="T50" fmla="*/ 1 w 424"/>
                  <a:gd name="T51" fmla="*/ 1 h 230"/>
                  <a:gd name="T52" fmla="*/ 1 w 424"/>
                  <a:gd name="T53" fmla="*/ 1 h 230"/>
                  <a:gd name="T54" fmla="*/ 1 w 424"/>
                  <a:gd name="T55" fmla="*/ 1 h 230"/>
                  <a:gd name="T56" fmla="*/ 1 w 424"/>
                  <a:gd name="T57" fmla="*/ 1 h 230"/>
                  <a:gd name="T58" fmla="*/ 1 w 424"/>
                  <a:gd name="T59" fmla="*/ 1 h 230"/>
                  <a:gd name="T60" fmla="*/ 1 w 424"/>
                  <a:gd name="T61" fmla="*/ 1 h 230"/>
                  <a:gd name="T62" fmla="*/ 1 w 424"/>
                  <a:gd name="T63" fmla="*/ 1 h 230"/>
                  <a:gd name="T64" fmla="*/ 1 w 424"/>
                  <a:gd name="T65" fmla="*/ 1 h 230"/>
                  <a:gd name="T66" fmla="*/ 1 w 424"/>
                  <a:gd name="T67" fmla="*/ 1 h 230"/>
                  <a:gd name="T68" fmla="*/ 1 w 424"/>
                  <a:gd name="T69" fmla="*/ 1 h 230"/>
                  <a:gd name="T70" fmla="*/ 1 w 424"/>
                  <a:gd name="T71" fmla="*/ 1 h 230"/>
                  <a:gd name="T72" fmla="*/ 1 w 424"/>
                  <a:gd name="T73" fmla="*/ 1 h 230"/>
                  <a:gd name="T74" fmla="*/ 1 w 424"/>
                  <a:gd name="T75" fmla="*/ 1 h 230"/>
                  <a:gd name="T76" fmla="*/ 1 w 424"/>
                  <a:gd name="T77" fmla="*/ 1 h 230"/>
                  <a:gd name="T78" fmla="*/ 1 w 424"/>
                  <a:gd name="T79" fmla="*/ 1 h 230"/>
                  <a:gd name="T80" fmla="*/ 1 w 424"/>
                  <a:gd name="T81" fmla="*/ 1 h 230"/>
                  <a:gd name="T82" fmla="*/ 1 w 424"/>
                  <a:gd name="T83" fmla="*/ 1 h 230"/>
                  <a:gd name="T84" fmla="*/ 1 w 424"/>
                  <a:gd name="T85" fmla="*/ 1 h 230"/>
                  <a:gd name="T86" fmla="*/ 1 w 424"/>
                  <a:gd name="T87" fmla="*/ 1 h 230"/>
                  <a:gd name="T88" fmla="*/ 1 w 424"/>
                  <a:gd name="T89" fmla="*/ 1 h 230"/>
                  <a:gd name="T90" fmla="*/ 1 w 424"/>
                  <a:gd name="T91" fmla="*/ 1 h 230"/>
                  <a:gd name="T92" fmla="*/ 1 w 424"/>
                  <a:gd name="T93" fmla="*/ 1 h 230"/>
                  <a:gd name="T94" fmla="*/ 1 w 424"/>
                  <a:gd name="T95" fmla="*/ 1 h 230"/>
                  <a:gd name="T96" fmla="*/ 1 w 424"/>
                  <a:gd name="T97" fmla="*/ 1 h 230"/>
                  <a:gd name="T98" fmla="*/ 1 w 424"/>
                  <a:gd name="T99" fmla="*/ 1 h 230"/>
                  <a:gd name="T100" fmla="*/ 1 w 424"/>
                  <a:gd name="T101" fmla="*/ 1 h 230"/>
                  <a:gd name="T102" fmla="*/ 1 w 424"/>
                  <a:gd name="T103" fmla="*/ 1 h 230"/>
                  <a:gd name="T104" fmla="*/ 0 w 424"/>
                  <a:gd name="T105" fmla="*/ 1 h 230"/>
                  <a:gd name="T106" fmla="*/ 1 w 424"/>
                  <a:gd name="T107" fmla="*/ 0 h 23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24"/>
                  <a:gd name="T163" fmla="*/ 0 h 230"/>
                  <a:gd name="T164" fmla="*/ 424 w 424"/>
                  <a:gd name="T165" fmla="*/ 230 h 23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24" h="230">
                    <a:moveTo>
                      <a:pt x="54" y="0"/>
                    </a:moveTo>
                    <a:lnTo>
                      <a:pt x="56" y="0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71" y="0"/>
                    </a:lnTo>
                    <a:lnTo>
                      <a:pt x="76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9" y="0"/>
                    </a:lnTo>
                    <a:lnTo>
                      <a:pt x="107" y="0"/>
                    </a:lnTo>
                    <a:lnTo>
                      <a:pt x="116" y="0"/>
                    </a:lnTo>
                    <a:lnTo>
                      <a:pt x="126" y="0"/>
                    </a:lnTo>
                    <a:lnTo>
                      <a:pt x="135" y="2"/>
                    </a:lnTo>
                    <a:lnTo>
                      <a:pt x="147" y="2"/>
                    </a:lnTo>
                    <a:lnTo>
                      <a:pt x="158" y="4"/>
                    </a:lnTo>
                    <a:lnTo>
                      <a:pt x="168" y="4"/>
                    </a:lnTo>
                    <a:lnTo>
                      <a:pt x="179" y="5"/>
                    </a:lnTo>
                    <a:lnTo>
                      <a:pt x="190" y="5"/>
                    </a:lnTo>
                    <a:lnTo>
                      <a:pt x="202" y="7"/>
                    </a:lnTo>
                    <a:lnTo>
                      <a:pt x="213" y="9"/>
                    </a:lnTo>
                    <a:lnTo>
                      <a:pt x="225" y="11"/>
                    </a:lnTo>
                    <a:lnTo>
                      <a:pt x="230" y="11"/>
                    </a:lnTo>
                    <a:lnTo>
                      <a:pt x="236" y="11"/>
                    </a:lnTo>
                    <a:lnTo>
                      <a:pt x="242" y="13"/>
                    </a:lnTo>
                    <a:lnTo>
                      <a:pt x="247" y="15"/>
                    </a:lnTo>
                    <a:lnTo>
                      <a:pt x="259" y="17"/>
                    </a:lnTo>
                    <a:lnTo>
                      <a:pt x="270" y="19"/>
                    </a:lnTo>
                    <a:lnTo>
                      <a:pt x="280" y="23"/>
                    </a:lnTo>
                    <a:lnTo>
                      <a:pt x="293" y="24"/>
                    </a:lnTo>
                    <a:lnTo>
                      <a:pt x="303" y="26"/>
                    </a:lnTo>
                    <a:lnTo>
                      <a:pt x="312" y="30"/>
                    </a:lnTo>
                    <a:lnTo>
                      <a:pt x="322" y="34"/>
                    </a:lnTo>
                    <a:lnTo>
                      <a:pt x="331" y="40"/>
                    </a:lnTo>
                    <a:lnTo>
                      <a:pt x="339" y="42"/>
                    </a:lnTo>
                    <a:lnTo>
                      <a:pt x="346" y="45"/>
                    </a:lnTo>
                    <a:lnTo>
                      <a:pt x="354" y="49"/>
                    </a:lnTo>
                    <a:lnTo>
                      <a:pt x="361" y="51"/>
                    </a:lnTo>
                    <a:lnTo>
                      <a:pt x="367" y="55"/>
                    </a:lnTo>
                    <a:lnTo>
                      <a:pt x="375" y="59"/>
                    </a:lnTo>
                    <a:lnTo>
                      <a:pt x="379" y="62"/>
                    </a:lnTo>
                    <a:lnTo>
                      <a:pt x="384" y="66"/>
                    </a:lnTo>
                    <a:lnTo>
                      <a:pt x="394" y="74"/>
                    </a:lnTo>
                    <a:lnTo>
                      <a:pt x="401" y="80"/>
                    </a:lnTo>
                    <a:lnTo>
                      <a:pt x="407" y="87"/>
                    </a:lnTo>
                    <a:lnTo>
                      <a:pt x="413" y="95"/>
                    </a:lnTo>
                    <a:lnTo>
                      <a:pt x="418" y="104"/>
                    </a:lnTo>
                    <a:lnTo>
                      <a:pt x="422" y="114"/>
                    </a:lnTo>
                    <a:lnTo>
                      <a:pt x="424" y="119"/>
                    </a:lnTo>
                    <a:lnTo>
                      <a:pt x="424" y="121"/>
                    </a:lnTo>
                    <a:lnTo>
                      <a:pt x="323" y="230"/>
                    </a:lnTo>
                    <a:lnTo>
                      <a:pt x="322" y="228"/>
                    </a:lnTo>
                    <a:lnTo>
                      <a:pt x="322" y="224"/>
                    </a:lnTo>
                    <a:lnTo>
                      <a:pt x="322" y="218"/>
                    </a:lnTo>
                    <a:lnTo>
                      <a:pt x="322" y="211"/>
                    </a:lnTo>
                    <a:lnTo>
                      <a:pt x="322" y="201"/>
                    </a:lnTo>
                    <a:lnTo>
                      <a:pt x="320" y="194"/>
                    </a:lnTo>
                    <a:lnTo>
                      <a:pt x="320" y="182"/>
                    </a:lnTo>
                    <a:lnTo>
                      <a:pt x="318" y="171"/>
                    </a:lnTo>
                    <a:lnTo>
                      <a:pt x="316" y="165"/>
                    </a:lnTo>
                    <a:lnTo>
                      <a:pt x="314" y="159"/>
                    </a:lnTo>
                    <a:lnTo>
                      <a:pt x="314" y="154"/>
                    </a:lnTo>
                    <a:lnTo>
                      <a:pt x="312" y="148"/>
                    </a:lnTo>
                    <a:lnTo>
                      <a:pt x="310" y="137"/>
                    </a:lnTo>
                    <a:lnTo>
                      <a:pt x="306" y="125"/>
                    </a:lnTo>
                    <a:lnTo>
                      <a:pt x="301" y="114"/>
                    </a:lnTo>
                    <a:lnTo>
                      <a:pt x="297" y="106"/>
                    </a:lnTo>
                    <a:lnTo>
                      <a:pt x="289" y="97"/>
                    </a:lnTo>
                    <a:lnTo>
                      <a:pt x="285" y="91"/>
                    </a:lnTo>
                    <a:lnTo>
                      <a:pt x="280" y="89"/>
                    </a:lnTo>
                    <a:lnTo>
                      <a:pt x="274" y="85"/>
                    </a:lnTo>
                    <a:lnTo>
                      <a:pt x="268" y="81"/>
                    </a:lnTo>
                    <a:lnTo>
                      <a:pt x="261" y="80"/>
                    </a:lnTo>
                    <a:lnTo>
                      <a:pt x="251" y="76"/>
                    </a:lnTo>
                    <a:lnTo>
                      <a:pt x="242" y="74"/>
                    </a:lnTo>
                    <a:lnTo>
                      <a:pt x="232" y="70"/>
                    </a:lnTo>
                    <a:lnTo>
                      <a:pt x="223" y="68"/>
                    </a:lnTo>
                    <a:lnTo>
                      <a:pt x="211" y="64"/>
                    </a:lnTo>
                    <a:lnTo>
                      <a:pt x="200" y="62"/>
                    </a:lnTo>
                    <a:lnTo>
                      <a:pt x="194" y="59"/>
                    </a:lnTo>
                    <a:lnTo>
                      <a:pt x="189" y="59"/>
                    </a:lnTo>
                    <a:lnTo>
                      <a:pt x="183" y="57"/>
                    </a:lnTo>
                    <a:lnTo>
                      <a:pt x="177" y="57"/>
                    </a:lnTo>
                    <a:lnTo>
                      <a:pt x="171" y="55"/>
                    </a:lnTo>
                    <a:lnTo>
                      <a:pt x="164" y="55"/>
                    </a:lnTo>
                    <a:lnTo>
                      <a:pt x="158" y="53"/>
                    </a:lnTo>
                    <a:lnTo>
                      <a:pt x="152" y="51"/>
                    </a:lnTo>
                    <a:lnTo>
                      <a:pt x="147" y="51"/>
                    </a:lnTo>
                    <a:lnTo>
                      <a:pt x="139" y="49"/>
                    </a:lnTo>
                    <a:lnTo>
                      <a:pt x="133" y="49"/>
                    </a:lnTo>
                    <a:lnTo>
                      <a:pt x="128" y="49"/>
                    </a:lnTo>
                    <a:lnTo>
                      <a:pt x="122" y="47"/>
                    </a:lnTo>
                    <a:lnTo>
                      <a:pt x="114" y="45"/>
                    </a:lnTo>
                    <a:lnTo>
                      <a:pt x="109" y="45"/>
                    </a:lnTo>
                    <a:lnTo>
                      <a:pt x="101" y="45"/>
                    </a:lnTo>
                    <a:lnTo>
                      <a:pt x="90" y="42"/>
                    </a:lnTo>
                    <a:lnTo>
                      <a:pt x="80" y="40"/>
                    </a:lnTo>
                    <a:lnTo>
                      <a:pt x="67" y="38"/>
                    </a:lnTo>
                    <a:lnTo>
                      <a:pt x="57" y="38"/>
                    </a:lnTo>
                    <a:lnTo>
                      <a:pt x="48" y="34"/>
                    </a:lnTo>
                    <a:lnTo>
                      <a:pt x="38" y="34"/>
                    </a:lnTo>
                    <a:lnTo>
                      <a:pt x="29" y="32"/>
                    </a:lnTo>
                    <a:lnTo>
                      <a:pt x="23" y="32"/>
                    </a:lnTo>
                    <a:lnTo>
                      <a:pt x="16" y="30"/>
                    </a:lnTo>
                    <a:lnTo>
                      <a:pt x="10" y="30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B3B3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32" name="Freeform 665"/>
              <p:cNvSpPr>
                <a:spLocks/>
              </p:cNvSpPr>
              <p:nvPr/>
            </p:nvSpPr>
            <p:spPr bwMode="auto">
              <a:xfrm>
                <a:off x="3789" y="3471"/>
                <a:ext cx="163" cy="304"/>
              </a:xfrm>
              <a:custGeom>
                <a:avLst/>
                <a:gdLst>
                  <a:gd name="T0" fmla="*/ 1 w 325"/>
                  <a:gd name="T1" fmla="*/ 1 h 608"/>
                  <a:gd name="T2" fmla="*/ 1 w 325"/>
                  <a:gd name="T3" fmla="*/ 1 h 608"/>
                  <a:gd name="T4" fmla="*/ 1 w 325"/>
                  <a:gd name="T5" fmla="*/ 1 h 608"/>
                  <a:gd name="T6" fmla="*/ 1 w 325"/>
                  <a:gd name="T7" fmla="*/ 1 h 608"/>
                  <a:gd name="T8" fmla="*/ 1 w 325"/>
                  <a:gd name="T9" fmla="*/ 1 h 608"/>
                  <a:gd name="T10" fmla="*/ 1 w 325"/>
                  <a:gd name="T11" fmla="*/ 1 h 608"/>
                  <a:gd name="T12" fmla="*/ 1 w 325"/>
                  <a:gd name="T13" fmla="*/ 1 h 608"/>
                  <a:gd name="T14" fmla="*/ 1 w 325"/>
                  <a:gd name="T15" fmla="*/ 1 h 608"/>
                  <a:gd name="T16" fmla="*/ 1 w 325"/>
                  <a:gd name="T17" fmla="*/ 1 h 608"/>
                  <a:gd name="T18" fmla="*/ 1 w 325"/>
                  <a:gd name="T19" fmla="*/ 1 h 608"/>
                  <a:gd name="T20" fmla="*/ 1 w 325"/>
                  <a:gd name="T21" fmla="*/ 1 h 608"/>
                  <a:gd name="T22" fmla="*/ 1 w 325"/>
                  <a:gd name="T23" fmla="*/ 1 h 608"/>
                  <a:gd name="T24" fmla="*/ 1 w 325"/>
                  <a:gd name="T25" fmla="*/ 1 h 608"/>
                  <a:gd name="T26" fmla="*/ 1 w 325"/>
                  <a:gd name="T27" fmla="*/ 1 h 608"/>
                  <a:gd name="T28" fmla="*/ 1 w 325"/>
                  <a:gd name="T29" fmla="*/ 1 h 608"/>
                  <a:gd name="T30" fmla="*/ 1 w 325"/>
                  <a:gd name="T31" fmla="*/ 1 h 608"/>
                  <a:gd name="T32" fmla="*/ 1 w 325"/>
                  <a:gd name="T33" fmla="*/ 1 h 608"/>
                  <a:gd name="T34" fmla="*/ 1 w 325"/>
                  <a:gd name="T35" fmla="*/ 1 h 608"/>
                  <a:gd name="T36" fmla="*/ 1 w 325"/>
                  <a:gd name="T37" fmla="*/ 1 h 608"/>
                  <a:gd name="T38" fmla="*/ 1 w 325"/>
                  <a:gd name="T39" fmla="*/ 1 h 608"/>
                  <a:gd name="T40" fmla="*/ 1 w 325"/>
                  <a:gd name="T41" fmla="*/ 1 h 608"/>
                  <a:gd name="T42" fmla="*/ 1 w 325"/>
                  <a:gd name="T43" fmla="*/ 1 h 608"/>
                  <a:gd name="T44" fmla="*/ 0 w 325"/>
                  <a:gd name="T45" fmla="*/ 1 h 608"/>
                  <a:gd name="T46" fmla="*/ 1 w 325"/>
                  <a:gd name="T47" fmla="*/ 1 h 608"/>
                  <a:gd name="T48" fmla="*/ 1 w 325"/>
                  <a:gd name="T49" fmla="*/ 1 h 608"/>
                  <a:gd name="T50" fmla="*/ 1 w 325"/>
                  <a:gd name="T51" fmla="*/ 1 h 608"/>
                  <a:gd name="T52" fmla="*/ 1 w 325"/>
                  <a:gd name="T53" fmla="*/ 1 h 608"/>
                  <a:gd name="T54" fmla="*/ 1 w 325"/>
                  <a:gd name="T55" fmla="*/ 1 h 608"/>
                  <a:gd name="T56" fmla="*/ 1 w 325"/>
                  <a:gd name="T57" fmla="*/ 1 h 608"/>
                  <a:gd name="T58" fmla="*/ 1 w 325"/>
                  <a:gd name="T59" fmla="*/ 1 h 608"/>
                  <a:gd name="T60" fmla="*/ 1 w 325"/>
                  <a:gd name="T61" fmla="*/ 1 h 608"/>
                  <a:gd name="T62" fmla="*/ 1 w 325"/>
                  <a:gd name="T63" fmla="*/ 1 h 608"/>
                  <a:gd name="T64" fmla="*/ 1 w 325"/>
                  <a:gd name="T65" fmla="*/ 1 h 608"/>
                  <a:gd name="T66" fmla="*/ 1 w 325"/>
                  <a:gd name="T67" fmla="*/ 1 h 608"/>
                  <a:gd name="T68" fmla="*/ 1 w 325"/>
                  <a:gd name="T69" fmla="*/ 1 h 608"/>
                  <a:gd name="T70" fmla="*/ 1 w 325"/>
                  <a:gd name="T71" fmla="*/ 1 h 608"/>
                  <a:gd name="T72" fmla="*/ 1 w 325"/>
                  <a:gd name="T73" fmla="*/ 1 h 608"/>
                  <a:gd name="T74" fmla="*/ 1 w 325"/>
                  <a:gd name="T75" fmla="*/ 1 h 608"/>
                  <a:gd name="T76" fmla="*/ 1 w 325"/>
                  <a:gd name="T77" fmla="*/ 1 h 608"/>
                  <a:gd name="T78" fmla="*/ 1 w 325"/>
                  <a:gd name="T79" fmla="*/ 1 h 608"/>
                  <a:gd name="T80" fmla="*/ 1 w 325"/>
                  <a:gd name="T81" fmla="*/ 1 h 608"/>
                  <a:gd name="T82" fmla="*/ 1 w 325"/>
                  <a:gd name="T83" fmla="*/ 1 h 608"/>
                  <a:gd name="T84" fmla="*/ 1 w 325"/>
                  <a:gd name="T85" fmla="*/ 1 h 608"/>
                  <a:gd name="T86" fmla="*/ 1 w 325"/>
                  <a:gd name="T87" fmla="*/ 1 h 608"/>
                  <a:gd name="T88" fmla="*/ 1 w 325"/>
                  <a:gd name="T89" fmla="*/ 1 h 608"/>
                  <a:gd name="T90" fmla="*/ 1 w 325"/>
                  <a:gd name="T91" fmla="*/ 1 h 608"/>
                  <a:gd name="T92" fmla="*/ 1 w 325"/>
                  <a:gd name="T93" fmla="*/ 1 h 608"/>
                  <a:gd name="T94" fmla="*/ 1 w 325"/>
                  <a:gd name="T95" fmla="*/ 1 h 608"/>
                  <a:gd name="T96" fmla="*/ 1 w 325"/>
                  <a:gd name="T97" fmla="*/ 0 h 60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25"/>
                  <a:gd name="T148" fmla="*/ 0 h 608"/>
                  <a:gd name="T149" fmla="*/ 325 w 325"/>
                  <a:gd name="T150" fmla="*/ 608 h 60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25" h="608">
                    <a:moveTo>
                      <a:pt x="279" y="0"/>
                    </a:moveTo>
                    <a:lnTo>
                      <a:pt x="277" y="0"/>
                    </a:lnTo>
                    <a:lnTo>
                      <a:pt x="271" y="5"/>
                    </a:lnTo>
                    <a:lnTo>
                      <a:pt x="268" y="9"/>
                    </a:lnTo>
                    <a:lnTo>
                      <a:pt x="264" y="13"/>
                    </a:lnTo>
                    <a:lnTo>
                      <a:pt x="260" y="19"/>
                    </a:lnTo>
                    <a:lnTo>
                      <a:pt x="254" y="24"/>
                    </a:lnTo>
                    <a:lnTo>
                      <a:pt x="249" y="30"/>
                    </a:lnTo>
                    <a:lnTo>
                      <a:pt x="241" y="38"/>
                    </a:lnTo>
                    <a:lnTo>
                      <a:pt x="235" y="45"/>
                    </a:lnTo>
                    <a:lnTo>
                      <a:pt x="230" y="53"/>
                    </a:lnTo>
                    <a:lnTo>
                      <a:pt x="222" y="61"/>
                    </a:lnTo>
                    <a:lnTo>
                      <a:pt x="216" y="70"/>
                    </a:lnTo>
                    <a:lnTo>
                      <a:pt x="209" y="80"/>
                    </a:lnTo>
                    <a:lnTo>
                      <a:pt x="203" y="89"/>
                    </a:lnTo>
                    <a:lnTo>
                      <a:pt x="194" y="99"/>
                    </a:lnTo>
                    <a:lnTo>
                      <a:pt x="186" y="108"/>
                    </a:lnTo>
                    <a:lnTo>
                      <a:pt x="176" y="118"/>
                    </a:lnTo>
                    <a:lnTo>
                      <a:pt x="171" y="129"/>
                    </a:lnTo>
                    <a:lnTo>
                      <a:pt x="163" y="139"/>
                    </a:lnTo>
                    <a:lnTo>
                      <a:pt x="156" y="148"/>
                    </a:lnTo>
                    <a:lnTo>
                      <a:pt x="148" y="158"/>
                    </a:lnTo>
                    <a:lnTo>
                      <a:pt x="142" y="169"/>
                    </a:lnTo>
                    <a:lnTo>
                      <a:pt x="135" y="177"/>
                    </a:lnTo>
                    <a:lnTo>
                      <a:pt x="127" y="186"/>
                    </a:lnTo>
                    <a:lnTo>
                      <a:pt x="123" y="196"/>
                    </a:lnTo>
                    <a:lnTo>
                      <a:pt x="118" y="205"/>
                    </a:lnTo>
                    <a:lnTo>
                      <a:pt x="112" y="213"/>
                    </a:lnTo>
                    <a:lnTo>
                      <a:pt x="108" y="222"/>
                    </a:lnTo>
                    <a:lnTo>
                      <a:pt x="104" y="230"/>
                    </a:lnTo>
                    <a:lnTo>
                      <a:pt x="102" y="237"/>
                    </a:lnTo>
                    <a:lnTo>
                      <a:pt x="99" y="245"/>
                    </a:lnTo>
                    <a:lnTo>
                      <a:pt x="97" y="253"/>
                    </a:lnTo>
                    <a:lnTo>
                      <a:pt x="93" y="260"/>
                    </a:lnTo>
                    <a:lnTo>
                      <a:pt x="89" y="268"/>
                    </a:lnTo>
                    <a:lnTo>
                      <a:pt x="85" y="275"/>
                    </a:lnTo>
                    <a:lnTo>
                      <a:pt x="83" y="285"/>
                    </a:lnTo>
                    <a:lnTo>
                      <a:pt x="80" y="293"/>
                    </a:lnTo>
                    <a:lnTo>
                      <a:pt x="76" y="302"/>
                    </a:lnTo>
                    <a:lnTo>
                      <a:pt x="72" y="310"/>
                    </a:lnTo>
                    <a:lnTo>
                      <a:pt x="68" y="317"/>
                    </a:lnTo>
                    <a:lnTo>
                      <a:pt x="66" y="327"/>
                    </a:lnTo>
                    <a:lnTo>
                      <a:pt x="62" y="334"/>
                    </a:lnTo>
                    <a:lnTo>
                      <a:pt x="59" y="342"/>
                    </a:lnTo>
                    <a:lnTo>
                      <a:pt x="57" y="351"/>
                    </a:lnTo>
                    <a:lnTo>
                      <a:pt x="53" y="359"/>
                    </a:lnTo>
                    <a:lnTo>
                      <a:pt x="51" y="367"/>
                    </a:lnTo>
                    <a:lnTo>
                      <a:pt x="47" y="374"/>
                    </a:lnTo>
                    <a:lnTo>
                      <a:pt x="43" y="380"/>
                    </a:lnTo>
                    <a:lnTo>
                      <a:pt x="42" y="388"/>
                    </a:lnTo>
                    <a:lnTo>
                      <a:pt x="38" y="395"/>
                    </a:lnTo>
                    <a:lnTo>
                      <a:pt x="36" y="399"/>
                    </a:lnTo>
                    <a:lnTo>
                      <a:pt x="34" y="407"/>
                    </a:lnTo>
                    <a:lnTo>
                      <a:pt x="32" y="412"/>
                    </a:lnTo>
                    <a:lnTo>
                      <a:pt x="32" y="418"/>
                    </a:lnTo>
                    <a:lnTo>
                      <a:pt x="26" y="426"/>
                    </a:lnTo>
                    <a:lnTo>
                      <a:pt x="24" y="431"/>
                    </a:lnTo>
                    <a:lnTo>
                      <a:pt x="24" y="437"/>
                    </a:lnTo>
                    <a:lnTo>
                      <a:pt x="24" y="439"/>
                    </a:lnTo>
                    <a:lnTo>
                      <a:pt x="21" y="439"/>
                    </a:lnTo>
                    <a:lnTo>
                      <a:pt x="17" y="447"/>
                    </a:lnTo>
                    <a:lnTo>
                      <a:pt x="15" y="450"/>
                    </a:lnTo>
                    <a:lnTo>
                      <a:pt x="11" y="454"/>
                    </a:lnTo>
                    <a:lnTo>
                      <a:pt x="9" y="460"/>
                    </a:lnTo>
                    <a:lnTo>
                      <a:pt x="7" y="467"/>
                    </a:lnTo>
                    <a:lnTo>
                      <a:pt x="4" y="471"/>
                    </a:lnTo>
                    <a:lnTo>
                      <a:pt x="2" y="479"/>
                    </a:lnTo>
                    <a:lnTo>
                      <a:pt x="0" y="486"/>
                    </a:lnTo>
                    <a:lnTo>
                      <a:pt x="0" y="494"/>
                    </a:lnTo>
                    <a:lnTo>
                      <a:pt x="0" y="500"/>
                    </a:lnTo>
                    <a:lnTo>
                      <a:pt x="2" y="509"/>
                    </a:lnTo>
                    <a:lnTo>
                      <a:pt x="4" y="515"/>
                    </a:lnTo>
                    <a:lnTo>
                      <a:pt x="7" y="524"/>
                    </a:lnTo>
                    <a:lnTo>
                      <a:pt x="11" y="530"/>
                    </a:lnTo>
                    <a:lnTo>
                      <a:pt x="17" y="536"/>
                    </a:lnTo>
                    <a:lnTo>
                      <a:pt x="21" y="543"/>
                    </a:lnTo>
                    <a:lnTo>
                      <a:pt x="26" y="551"/>
                    </a:lnTo>
                    <a:lnTo>
                      <a:pt x="30" y="557"/>
                    </a:lnTo>
                    <a:lnTo>
                      <a:pt x="34" y="563"/>
                    </a:lnTo>
                    <a:lnTo>
                      <a:pt x="38" y="568"/>
                    </a:lnTo>
                    <a:lnTo>
                      <a:pt x="43" y="574"/>
                    </a:lnTo>
                    <a:lnTo>
                      <a:pt x="51" y="582"/>
                    </a:lnTo>
                    <a:lnTo>
                      <a:pt x="57" y="589"/>
                    </a:lnTo>
                    <a:lnTo>
                      <a:pt x="61" y="591"/>
                    </a:lnTo>
                    <a:lnTo>
                      <a:pt x="62" y="593"/>
                    </a:lnTo>
                    <a:lnTo>
                      <a:pt x="118" y="608"/>
                    </a:lnTo>
                    <a:lnTo>
                      <a:pt x="116" y="606"/>
                    </a:lnTo>
                    <a:lnTo>
                      <a:pt x="114" y="604"/>
                    </a:lnTo>
                    <a:lnTo>
                      <a:pt x="110" y="599"/>
                    </a:lnTo>
                    <a:lnTo>
                      <a:pt x="108" y="593"/>
                    </a:lnTo>
                    <a:lnTo>
                      <a:pt x="102" y="583"/>
                    </a:lnTo>
                    <a:lnTo>
                      <a:pt x="99" y="574"/>
                    </a:lnTo>
                    <a:lnTo>
                      <a:pt x="93" y="564"/>
                    </a:lnTo>
                    <a:lnTo>
                      <a:pt x="89" y="553"/>
                    </a:lnTo>
                    <a:lnTo>
                      <a:pt x="85" y="545"/>
                    </a:lnTo>
                    <a:lnTo>
                      <a:pt x="83" y="540"/>
                    </a:lnTo>
                    <a:lnTo>
                      <a:pt x="81" y="532"/>
                    </a:lnTo>
                    <a:lnTo>
                      <a:pt x="80" y="526"/>
                    </a:lnTo>
                    <a:lnTo>
                      <a:pt x="78" y="519"/>
                    </a:lnTo>
                    <a:lnTo>
                      <a:pt x="76" y="511"/>
                    </a:lnTo>
                    <a:lnTo>
                      <a:pt x="74" y="504"/>
                    </a:lnTo>
                    <a:lnTo>
                      <a:pt x="74" y="498"/>
                    </a:lnTo>
                    <a:lnTo>
                      <a:pt x="72" y="488"/>
                    </a:lnTo>
                    <a:lnTo>
                      <a:pt x="72" y="483"/>
                    </a:lnTo>
                    <a:lnTo>
                      <a:pt x="72" y="475"/>
                    </a:lnTo>
                    <a:lnTo>
                      <a:pt x="72" y="467"/>
                    </a:lnTo>
                    <a:lnTo>
                      <a:pt x="72" y="460"/>
                    </a:lnTo>
                    <a:lnTo>
                      <a:pt x="74" y="452"/>
                    </a:lnTo>
                    <a:lnTo>
                      <a:pt x="74" y="445"/>
                    </a:lnTo>
                    <a:lnTo>
                      <a:pt x="78" y="439"/>
                    </a:lnTo>
                    <a:lnTo>
                      <a:pt x="78" y="429"/>
                    </a:lnTo>
                    <a:lnTo>
                      <a:pt x="81" y="422"/>
                    </a:lnTo>
                    <a:lnTo>
                      <a:pt x="85" y="412"/>
                    </a:lnTo>
                    <a:lnTo>
                      <a:pt x="89" y="403"/>
                    </a:lnTo>
                    <a:lnTo>
                      <a:pt x="91" y="391"/>
                    </a:lnTo>
                    <a:lnTo>
                      <a:pt x="97" y="382"/>
                    </a:lnTo>
                    <a:lnTo>
                      <a:pt x="100" y="372"/>
                    </a:lnTo>
                    <a:lnTo>
                      <a:pt x="106" y="363"/>
                    </a:lnTo>
                    <a:lnTo>
                      <a:pt x="106" y="355"/>
                    </a:lnTo>
                    <a:lnTo>
                      <a:pt x="108" y="350"/>
                    </a:lnTo>
                    <a:lnTo>
                      <a:pt x="110" y="344"/>
                    </a:lnTo>
                    <a:lnTo>
                      <a:pt x="114" y="338"/>
                    </a:lnTo>
                    <a:lnTo>
                      <a:pt x="118" y="327"/>
                    </a:lnTo>
                    <a:lnTo>
                      <a:pt x="123" y="315"/>
                    </a:lnTo>
                    <a:lnTo>
                      <a:pt x="125" y="310"/>
                    </a:lnTo>
                    <a:lnTo>
                      <a:pt x="127" y="302"/>
                    </a:lnTo>
                    <a:lnTo>
                      <a:pt x="131" y="298"/>
                    </a:lnTo>
                    <a:lnTo>
                      <a:pt x="133" y="293"/>
                    </a:lnTo>
                    <a:lnTo>
                      <a:pt x="138" y="281"/>
                    </a:lnTo>
                    <a:lnTo>
                      <a:pt x="144" y="270"/>
                    </a:lnTo>
                    <a:lnTo>
                      <a:pt x="148" y="258"/>
                    </a:lnTo>
                    <a:lnTo>
                      <a:pt x="154" y="249"/>
                    </a:lnTo>
                    <a:lnTo>
                      <a:pt x="157" y="237"/>
                    </a:lnTo>
                    <a:lnTo>
                      <a:pt x="163" y="228"/>
                    </a:lnTo>
                    <a:lnTo>
                      <a:pt x="165" y="218"/>
                    </a:lnTo>
                    <a:lnTo>
                      <a:pt x="171" y="209"/>
                    </a:lnTo>
                    <a:lnTo>
                      <a:pt x="175" y="199"/>
                    </a:lnTo>
                    <a:lnTo>
                      <a:pt x="178" y="194"/>
                    </a:lnTo>
                    <a:lnTo>
                      <a:pt x="180" y="186"/>
                    </a:lnTo>
                    <a:lnTo>
                      <a:pt x="184" y="178"/>
                    </a:lnTo>
                    <a:lnTo>
                      <a:pt x="186" y="173"/>
                    </a:lnTo>
                    <a:lnTo>
                      <a:pt x="190" y="169"/>
                    </a:lnTo>
                    <a:lnTo>
                      <a:pt x="192" y="163"/>
                    </a:lnTo>
                    <a:lnTo>
                      <a:pt x="194" y="161"/>
                    </a:lnTo>
                    <a:lnTo>
                      <a:pt x="264" y="76"/>
                    </a:lnTo>
                    <a:lnTo>
                      <a:pt x="325" y="0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33" name="Freeform 666"/>
              <p:cNvSpPr>
                <a:spLocks/>
              </p:cNvSpPr>
              <p:nvPr/>
            </p:nvSpPr>
            <p:spPr bwMode="auto">
              <a:xfrm>
                <a:off x="3848" y="3494"/>
                <a:ext cx="104" cy="235"/>
              </a:xfrm>
              <a:custGeom>
                <a:avLst/>
                <a:gdLst>
                  <a:gd name="T0" fmla="*/ 1 w 207"/>
                  <a:gd name="T1" fmla="*/ 0 h 472"/>
                  <a:gd name="T2" fmla="*/ 1 w 207"/>
                  <a:gd name="T3" fmla="*/ 0 h 472"/>
                  <a:gd name="T4" fmla="*/ 1 w 207"/>
                  <a:gd name="T5" fmla="*/ 0 h 472"/>
                  <a:gd name="T6" fmla="*/ 0 w 207"/>
                  <a:gd name="T7" fmla="*/ 0 h 472"/>
                  <a:gd name="T8" fmla="*/ 1 w 207"/>
                  <a:gd name="T9" fmla="*/ 0 h 472"/>
                  <a:gd name="T10" fmla="*/ 1 w 207"/>
                  <a:gd name="T11" fmla="*/ 0 h 472"/>
                  <a:gd name="T12" fmla="*/ 1 w 207"/>
                  <a:gd name="T13" fmla="*/ 0 h 472"/>
                  <a:gd name="T14" fmla="*/ 1 w 207"/>
                  <a:gd name="T15" fmla="*/ 0 h 472"/>
                  <a:gd name="T16" fmla="*/ 1 w 207"/>
                  <a:gd name="T17" fmla="*/ 0 h 4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7"/>
                  <a:gd name="T28" fmla="*/ 0 h 472"/>
                  <a:gd name="T29" fmla="*/ 207 w 207"/>
                  <a:gd name="T30" fmla="*/ 472 h 4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7" h="472">
                    <a:moveTo>
                      <a:pt x="184" y="86"/>
                    </a:moveTo>
                    <a:lnTo>
                      <a:pt x="114" y="310"/>
                    </a:lnTo>
                    <a:lnTo>
                      <a:pt x="60" y="449"/>
                    </a:lnTo>
                    <a:lnTo>
                      <a:pt x="0" y="472"/>
                    </a:lnTo>
                    <a:lnTo>
                      <a:pt x="98" y="179"/>
                    </a:lnTo>
                    <a:lnTo>
                      <a:pt x="136" y="71"/>
                    </a:lnTo>
                    <a:lnTo>
                      <a:pt x="207" y="0"/>
                    </a:lnTo>
                    <a:lnTo>
                      <a:pt x="184" y="86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34" name="Freeform 667"/>
              <p:cNvSpPr>
                <a:spLocks/>
              </p:cNvSpPr>
              <p:nvPr/>
            </p:nvSpPr>
            <p:spPr bwMode="auto">
              <a:xfrm>
                <a:off x="3999" y="3693"/>
                <a:ext cx="135" cy="135"/>
              </a:xfrm>
              <a:custGeom>
                <a:avLst/>
                <a:gdLst>
                  <a:gd name="T0" fmla="*/ 1 w 270"/>
                  <a:gd name="T1" fmla="*/ 1 h 270"/>
                  <a:gd name="T2" fmla="*/ 1 w 270"/>
                  <a:gd name="T3" fmla="*/ 1 h 270"/>
                  <a:gd name="T4" fmla="*/ 1 w 270"/>
                  <a:gd name="T5" fmla="*/ 1 h 270"/>
                  <a:gd name="T6" fmla="*/ 1 w 270"/>
                  <a:gd name="T7" fmla="*/ 1 h 270"/>
                  <a:gd name="T8" fmla="*/ 1 w 270"/>
                  <a:gd name="T9" fmla="*/ 1 h 270"/>
                  <a:gd name="T10" fmla="*/ 1 w 270"/>
                  <a:gd name="T11" fmla="*/ 1 h 270"/>
                  <a:gd name="T12" fmla="*/ 1 w 270"/>
                  <a:gd name="T13" fmla="*/ 1 h 270"/>
                  <a:gd name="T14" fmla="*/ 1 w 270"/>
                  <a:gd name="T15" fmla="*/ 1 h 270"/>
                  <a:gd name="T16" fmla="*/ 1 w 270"/>
                  <a:gd name="T17" fmla="*/ 1 h 270"/>
                  <a:gd name="T18" fmla="*/ 1 w 270"/>
                  <a:gd name="T19" fmla="*/ 1 h 270"/>
                  <a:gd name="T20" fmla="*/ 1 w 270"/>
                  <a:gd name="T21" fmla="*/ 1 h 270"/>
                  <a:gd name="T22" fmla="*/ 1 w 270"/>
                  <a:gd name="T23" fmla="*/ 1 h 270"/>
                  <a:gd name="T24" fmla="*/ 1 w 270"/>
                  <a:gd name="T25" fmla="*/ 1 h 270"/>
                  <a:gd name="T26" fmla="*/ 1 w 270"/>
                  <a:gd name="T27" fmla="*/ 1 h 270"/>
                  <a:gd name="T28" fmla="*/ 1 w 270"/>
                  <a:gd name="T29" fmla="*/ 1 h 270"/>
                  <a:gd name="T30" fmla="*/ 1 w 270"/>
                  <a:gd name="T31" fmla="*/ 1 h 270"/>
                  <a:gd name="T32" fmla="*/ 1 w 270"/>
                  <a:gd name="T33" fmla="*/ 1 h 270"/>
                  <a:gd name="T34" fmla="*/ 1 w 270"/>
                  <a:gd name="T35" fmla="*/ 1 h 270"/>
                  <a:gd name="T36" fmla="*/ 1 w 270"/>
                  <a:gd name="T37" fmla="*/ 1 h 270"/>
                  <a:gd name="T38" fmla="*/ 1 w 270"/>
                  <a:gd name="T39" fmla="*/ 1 h 270"/>
                  <a:gd name="T40" fmla="*/ 1 w 270"/>
                  <a:gd name="T41" fmla="*/ 1 h 270"/>
                  <a:gd name="T42" fmla="*/ 1 w 270"/>
                  <a:gd name="T43" fmla="*/ 1 h 270"/>
                  <a:gd name="T44" fmla="*/ 1 w 270"/>
                  <a:gd name="T45" fmla="*/ 1 h 270"/>
                  <a:gd name="T46" fmla="*/ 1 w 270"/>
                  <a:gd name="T47" fmla="*/ 1 h 270"/>
                  <a:gd name="T48" fmla="*/ 1 w 270"/>
                  <a:gd name="T49" fmla="*/ 1 h 270"/>
                  <a:gd name="T50" fmla="*/ 1 w 270"/>
                  <a:gd name="T51" fmla="*/ 1 h 270"/>
                  <a:gd name="T52" fmla="*/ 1 w 270"/>
                  <a:gd name="T53" fmla="*/ 1 h 270"/>
                  <a:gd name="T54" fmla="*/ 0 w 270"/>
                  <a:gd name="T55" fmla="*/ 1 h 270"/>
                  <a:gd name="T56" fmla="*/ 1 w 270"/>
                  <a:gd name="T57" fmla="*/ 1 h 270"/>
                  <a:gd name="T58" fmla="*/ 1 w 270"/>
                  <a:gd name="T59" fmla="*/ 1 h 270"/>
                  <a:gd name="T60" fmla="*/ 1 w 270"/>
                  <a:gd name="T61" fmla="*/ 1 h 270"/>
                  <a:gd name="T62" fmla="*/ 1 w 270"/>
                  <a:gd name="T63" fmla="*/ 1 h 270"/>
                  <a:gd name="T64" fmla="*/ 1 w 270"/>
                  <a:gd name="T65" fmla="*/ 1 h 270"/>
                  <a:gd name="T66" fmla="*/ 1 w 270"/>
                  <a:gd name="T67" fmla="*/ 1 h 270"/>
                  <a:gd name="T68" fmla="*/ 1 w 270"/>
                  <a:gd name="T69" fmla="*/ 1 h 270"/>
                  <a:gd name="T70" fmla="*/ 1 w 270"/>
                  <a:gd name="T71" fmla="*/ 1 h 270"/>
                  <a:gd name="T72" fmla="*/ 1 w 270"/>
                  <a:gd name="T73" fmla="*/ 1 h 270"/>
                  <a:gd name="T74" fmla="*/ 1 w 270"/>
                  <a:gd name="T75" fmla="*/ 1 h 270"/>
                  <a:gd name="T76" fmla="*/ 1 w 270"/>
                  <a:gd name="T77" fmla="*/ 1 h 270"/>
                  <a:gd name="T78" fmla="*/ 1 w 270"/>
                  <a:gd name="T79" fmla="*/ 1 h 270"/>
                  <a:gd name="T80" fmla="*/ 1 w 270"/>
                  <a:gd name="T81" fmla="*/ 1 h 270"/>
                  <a:gd name="T82" fmla="*/ 1 w 270"/>
                  <a:gd name="T83" fmla="*/ 1 h 270"/>
                  <a:gd name="T84" fmla="*/ 1 w 270"/>
                  <a:gd name="T85" fmla="*/ 1 h 270"/>
                  <a:gd name="T86" fmla="*/ 1 w 270"/>
                  <a:gd name="T87" fmla="*/ 1 h 27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70"/>
                  <a:gd name="T133" fmla="*/ 0 h 270"/>
                  <a:gd name="T134" fmla="*/ 270 w 270"/>
                  <a:gd name="T135" fmla="*/ 270 h 27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70" h="270">
                    <a:moveTo>
                      <a:pt x="209" y="47"/>
                    </a:moveTo>
                    <a:lnTo>
                      <a:pt x="209" y="47"/>
                    </a:lnTo>
                    <a:lnTo>
                      <a:pt x="211" y="51"/>
                    </a:lnTo>
                    <a:lnTo>
                      <a:pt x="214" y="59"/>
                    </a:lnTo>
                    <a:lnTo>
                      <a:pt x="220" y="68"/>
                    </a:lnTo>
                    <a:lnTo>
                      <a:pt x="222" y="72"/>
                    </a:lnTo>
                    <a:lnTo>
                      <a:pt x="224" y="79"/>
                    </a:lnTo>
                    <a:lnTo>
                      <a:pt x="228" y="85"/>
                    </a:lnTo>
                    <a:lnTo>
                      <a:pt x="230" y="91"/>
                    </a:lnTo>
                    <a:lnTo>
                      <a:pt x="233" y="98"/>
                    </a:lnTo>
                    <a:lnTo>
                      <a:pt x="237" y="106"/>
                    </a:lnTo>
                    <a:lnTo>
                      <a:pt x="241" y="114"/>
                    </a:lnTo>
                    <a:lnTo>
                      <a:pt x="243" y="121"/>
                    </a:lnTo>
                    <a:lnTo>
                      <a:pt x="245" y="129"/>
                    </a:lnTo>
                    <a:lnTo>
                      <a:pt x="249" y="137"/>
                    </a:lnTo>
                    <a:lnTo>
                      <a:pt x="252" y="144"/>
                    </a:lnTo>
                    <a:lnTo>
                      <a:pt x="256" y="154"/>
                    </a:lnTo>
                    <a:lnTo>
                      <a:pt x="258" y="161"/>
                    </a:lnTo>
                    <a:lnTo>
                      <a:pt x="260" y="169"/>
                    </a:lnTo>
                    <a:lnTo>
                      <a:pt x="262" y="176"/>
                    </a:lnTo>
                    <a:lnTo>
                      <a:pt x="266" y="186"/>
                    </a:lnTo>
                    <a:lnTo>
                      <a:pt x="266" y="192"/>
                    </a:lnTo>
                    <a:lnTo>
                      <a:pt x="268" y="199"/>
                    </a:lnTo>
                    <a:lnTo>
                      <a:pt x="268" y="207"/>
                    </a:lnTo>
                    <a:lnTo>
                      <a:pt x="270" y="214"/>
                    </a:lnTo>
                    <a:lnTo>
                      <a:pt x="268" y="220"/>
                    </a:lnTo>
                    <a:lnTo>
                      <a:pt x="268" y="226"/>
                    </a:lnTo>
                    <a:lnTo>
                      <a:pt x="268" y="233"/>
                    </a:lnTo>
                    <a:lnTo>
                      <a:pt x="268" y="239"/>
                    </a:lnTo>
                    <a:lnTo>
                      <a:pt x="262" y="249"/>
                    </a:lnTo>
                    <a:lnTo>
                      <a:pt x="256" y="254"/>
                    </a:lnTo>
                    <a:lnTo>
                      <a:pt x="251" y="258"/>
                    </a:lnTo>
                    <a:lnTo>
                      <a:pt x="245" y="260"/>
                    </a:lnTo>
                    <a:lnTo>
                      <a:pt x="241" y="262"/>
                    </a:lnTo>
                    <a:lnTo>
                      <a:pt x="235" y="266"/>
                    </a:lnTo>
                    <a:lnTo>
                      <a:pt x="228" y="266"/>
                    </a:lnTo>
                    <a:lnTo>
                      <a:pt x="220" y="268"/>
                    </a:lnTo>
                    <a:lnTo>
                      <a:pt x="214" y="268"/>
                    </a:lnTo>
                    <a:lnTo>
                      <a:pt x="209" y="270"/>
                    </a:lnTo>
                    <a:lnTo>
                      <a:pt x="201" y="270"/>
                    </a:lnTo>
                    <a:lnTo>
                      <a:pt x="194" y="270"/>
                    </a:lnTo>
                    <a:lnTo>
                      <a:pt x="186" y="270"/>
                    </a:lnTo>
                    <a:lnTo>
                      <a:pt x="178" y="270"/>
                    </a:lnTo>
                    <a:lnTo>
                      <a:pt x="171" y="270"/>
                    </a:lnTo>
                    <a:lnTo>
                      <a:pt x="163" y="268"/>
                    </a:lnTo>
                    <a:lnTo>
                      <a:pt x="156" y="268"/>
                    </a:lnTo>
                    <a:lnTo>
                      <a:pt x="148" y="268"/>
                    </a:lnTo>
                    <a:lnTo>
                      <a:pt x="142" y="266"/>
                    </a:lnTo>
                    <a:lnTo>
                      <a:pt x="137" y="266"/>
                    </a:lnTo>
                    <a:lnTo>
                      <a:pt x="129" y="266"/>
                    </a:lnTo>
                    <a:lnTo>
                      <a:pt x="125" y="266"/>
                    </a:lnTo>
                    <a:lnTo>
                      <a:pt x="114" y="262"/>
                    </a:lnTo>
                    <a:lnTo>
                      <a:pt x="106" y="262"/>
                    </a:lnTo>
                    <a:lnTo>
                      <a:pt x="102" y="262"/>
                    </a:lnTo>
                    <a:lnTo>
                      <a:pt x="0" y="230"/>
                    </a:lnTo>
                    <a:lnTo>
                      <a:pt x="5" y="230"/>
                    </a:lnTo>
                    <a:lnTo>
                      <a:pt x="9" y="228"/>
                    </a:lnTo>
                    <a:lnTo>
                      <a:pt x="17" y="226"/>
                    </a:lnTo>
                    <a:lnTo>
                      <a:pt x="24" y="224"/>
                    </a:lnTo>
                    <a:lnTo>
                      <a:pt x="34" y="222"/>
                    </a:lnTo>
                    <a:lnTo>
                      <a:pt x="45" y="218"/>
                    </a:lnTo>
                    <a:lnTo>
                      <a:pt x="55" y="216"/>
                    </a:lnTo>
                    <a:lnTo>
                      <a:pt x="64" y="211"/>
                    </a:lnTo>
                    <a:lnTo>
                      <a:pt x="76" y="205"/>
                    </a:lnTo>
                    <a:lnTo>
                      <a:pt x="87" y="201"/>
                    </a:lnTo>
                    <a:lnTo>
                      <a:pt x="97" y="195"/>
                    </a:lnTo>
                    <a:lnTo>
                      <a:pt x="104" y="188"/>
                    </a:lnTo>
                    <a:lnTo>
                      <a:pt x="112" y="180"/>
                    </a:lnTo>
                    <a:lnTo>
                      <a:pt x="118" y="171"/>
                    </a:lnTo>
                    <a:lnTo>
                      <a:pt x="123" y="163"/>
                    </a:lnTo>
                    <a:lnTo>
                      <a:pt x="125" y="152"/>
                    </a:lnTo>
                    <a:lnTo>
                      <a:pt x="127" y="140"/>
                    </a:lnTo>
                    <a:lnTo>
                      <a:pt x="127" y="131"/>
                    </a:lnTo>
                    <a:lnTo>
                      <a:pt x="129" y="121"/>
                    </a:lnTo>
                    <a:lnTo>
                      <a:pt x="129" y="112"/>
                    </a:lnTo>
                    <a:lnTo>
                      <a:pt x="129" y="102"/>
                    </a:lnTo>
                    <a:lnTo>
                      <a:pt x="129" y="95"/>
                    </a:lnTo>
                    <a:lnTo>
                      <a:pt x="129" y="87"/>
                    </a:lnTo>
                    <a:lnTo>
                      <a:pt x="127" y="78"/>
                    </a:lnTo>
                    <a:lnTo>
                      <a:pt x="127" y="72"/>
                    </a:lnTo>
                    <a:lnTo>
                      <a:pt x="125" y="64"/>
                    </a:lnTo>
                    <a:lnTo>
                      <a:pt x="125" y="62"/>
                    </a:lnTo>
                    <a:lnTo>
                      <a:pt x="123" y="55"/>
                    </a:lnTo>
                    <a:lnTo>
                      <a:pt x="123" y="53"/>
                    </a:lnTo>
                    <a:lnTo>
                      <a:pt x="78" y="0"/>
                    </a:lnTo>
                    <a:lnTo>
                      <a:pt x="209" y="47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35" name="Freeform 668"/>
              <p:cNvSpPr>
                <a:spLocks/>
              </p:cNvSpPr>
              <p:nvPr/>
            </p:nvSpPr>
            <p:spPr bwMode="auto">
              <a:xfrm>
                <a:off x="4177" y="3216"/>
                <a:ext cx="53" cy="62"/>
              </a:xfrm>
              <a:custGeom>
                <a:avLst/>
                <a:gdLst>
                  <a:gd name="T0" fmla="*/ 1 w 106"/>
                  <a:gd name="T1" fmla="*/ 0 h 124"/>
                  <a:gd name="T2" fmla="*/ 1 w 106"/>
                  <a:gd name="T3" fmla="*/ 0 h 124"/>
                  <a:gd name="T4" fmla="*/ 1 w 106"/>
                  <a:gd name="T5" fmla="*/ 0 h 124"/>
                  <a:gd name="T6" fmla="*/ 1 w 106"/>
                  <a:gd name="T7" fmla="*/ 1 h 124"/>
                  <a:gd name="T8" fmla="*/ 1 w 106"/>
                  <a:gd name="T9" fmla="*/ 1 h 124"/>
                  <a:gd name="T10" fmla="*/ 1 w 106"/>
                  <a:gd name="T11" fmla="*/ 1 h 124"/>
                  <a:gd name="T12" fmla="*/ 1 w 106"/>
                  <a:gd name="T13" fmla="*/ 1 h 124"/>
                  <a:gd name="T14" fmla="*/ 1 w 106"/>
                  <a:gd name="T15" fmla="*/ 1 h 124"/>
                  <a:gd name="T16" fmla="*/ 1 w 106"/>
                  <a:gd name="T17" fmla="*/ 1 h 124"/>
                  <a:gd name="T18" fmla="*/ 1 w 106"/>
                  <a:gd name="T19" fmla="*/ 1 h 124"/>
                  <a:gd name="T20" fmla="*/ 1 w 106"/>
                  <a:gd name="T21" fmla="*/ 1 h 124"/>
                  <a:gd name="T22" fmla="*/ 1 w 106"/>
                  <a:gd name="T23" fmla="*/ 1 h 124"/>
                  <a:gd name="T24" fmla="*/ 1 w 106"/>
                  <a:gd name="T25" fmla="*/ 1 h 124"/>
                  <a:gd name="T26" fmla="*/ 1 w 106"/>
                  <a:gd name="T27" fmla="*/ 1 h 124"/>
                  <a:gd name="T28" fmla="*/ 1 w 106"/>
                  <a:gd name="T29" fmla="*/ 1 h 124"/>
                  <a:gd name="T30" fmla="*/ 1 w 106"/>
                  <a:gd name="T31" fmla="*/ 1 h 124"/>
                  <a:gd name="T32" fmla="*/ 1 w 106"/>
                  <a:gd name="T33" fmla="*/ 1 h 124"/>
                  <a:gd name="T34" fmla="*/ 1 w 106"/>
                  <a:gd name="T35" fmla="*/ 1 h 124"/>
                  <a:gd name="T36" fmla="*/ 1 w 106"/>
                  <a:gd name="T37" fmla="*/ 1 h 124"/>
                  <a:gd name="T38" fmla="*/ 1 w 106"/>
                  <a:gd name="T39" fmla="*/ 1 h 124"/>
                  <a:gd name="T40" fmla="*/ 1 w 106"/>
                  <a:gd name="T41" fmla="*/ 1 h 124"/>
                  <a:gd name="T42" fmla="*/ 1 w 106"/>
                  <a:gd name="T43" fmla="*/ 1 h 124"/>
                  <a:gd name="T44" fmla="*/ 1 w 106"/>
                  <a:gd name="T45" fmla="*/ 1 h 124"/>
                  <a:gd name="T46" fmla="*/ 1 w 106"/>
                  <a:gd name="T47" fmla="*/ 1 h 124"/>
                  <a:gd name="T48" fmla="*/ 1 w 106"/>
                  <a:gd name="T49" fmla="*/ 1 h 124"/>
                  <a:gd name="T50" fmla="*/ 1 w 106"/>
                  <a:gd name="T51" fmla="*/ 1 h 124"/>
                  <a:gd name="T52" fmla="*/ 1 w 106"/>
                  <a:gd name="T53" fmla="*/ 1 h 124"/>
                  <a:gd name="T54" fmla="*/ 1 w 106"/>
                  <a:gd name="T55" fmla="*/ 1 h 124"/>
                  <a:gd name="T56" fmla="*/ 1 w 106"/>
                  <a:gd name="T57" fmla="*/ 1 h 124"/>
                  <a:gd name="T58" fmla="*/ 1 w 106"/>
                  <a:gd name="T59" fmla="*/ 1 h 124"/>
                  <a:gd name="T60" fmla="*/ 1 w 106"/>
                  <a:gd name="T61" fmla="*/ 1 h 124"/>
                  <a:gd name="T62" fmla="*/ 1 w 106"/>
                  <a:gd name="T63" fmla="*/ 1 h 124"/>
                  <a:gd name="T64" fmla="*/ 1 w 106"/>
                  <a:gd name="T65" fmla="*/ 1 h 124"/>
                  <a:gd name="T66" fmla="*/ 1 w 106"/>
                  <a:gd name="T67" fmla="*/ 1 h 124"/>
                  <a:gd name="T68" fmla="*/ 1 w 106"/>
                  <a:gd name="T69" fmla="*/ 1 h 124"/>
                  <a:gd name="T70" fmla="*/ 1 w 106"/>
                  <a:gd name="T71" fmla="*/ 1 h 124"/>
                  <a:gd name="T72" fmla="*/ 1 w 106"/>
                  <a:gd name="T73" fmla="*/ 1 h 124"/>
                  <a:gd name="T74" fmla="*/ 0 w 106"/>
                  <a:gd name="T75" fmla="*/ 1 h 124"/>
                  <a:gd name="T76" fmla="*/ 1 w 106"/>
                  <a:gd name="T77" fmla="*/ 0 h 124"/>
                  <a:gd name="T78" fmla="*/ 1 w 106"/>
                  <a:gd name="T79" fmla="*/ 0 h 12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6"/>
                  <a:gd name="T121" fmla="*/ 0 h 124"/>
                  <a:gd name="T122" fmla="*/ 106 w 106"/>
                  <a:gd name="T123" fmla="*/ 124 h 12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6" h="124">
                    <a:moveTo>
                      <a:pt x="59" y="0"/>
                    </a:moveTo>
                    <a:lnTo>
                      <a:pt x="59" y="0"/>
                    </a:lnTo>
                    <a:lnTo>
                      <a:pt x="65" y="0"/>
                    </a:lnTo>
                    <a:lnTo>
                      <a:pt x="68" y="2"/>
                    </a:lnTo>
                    <a:lnTo>
                      <a:pt x="76" y="6"/>
                    </a:lnTo>
                    <a:lnTo>
                      <a:pt x="84" y="8"/>
                    </a:lnTo>
                    <a:lnTo>
                      <a:pt x="91" y="13"/>
                    </a:lnTo>
                    <a:lnTo>
                      <a:pt x="97" y="19"/>
                    </a:lnTo>
                    <a:lnTo>
                      <a:pt x="103" y="27"/>
                    </a:lnTo>
                    <a:lnTo>
                      <a:pt x="103" y="31"/>
                    </a:lnTo>
                    <a:lnTo>
                      <a:pt x="105" y="36"/>
                    </a:lnTo>
                    <a:lnTo>
                      <a:pt x="105" y="42"/>
                    </a:lnTo>
                    <a:lnTo>
                      <a:pt x="106" y="50"/>
                    </a:lnTo>
                    <a:lnTo>
                      <a:pt x="106" y="57"/>
                    </a:lnTo>
                    <a:lnTo>
                      <a:pt x="106" y="67"/>
                    </a:lnTo>
                    <a:lnTo>
                      <a:pt x="106" y="74"/>
                    </a:lnTo>
                    <a:lnTo>
                      <a:pt x="106" y="84"/>
                    </a:lnTo>
                    <a:lnTo>
                      <a:pt x="105" y="91"/>
                    </a:lnTo>
                    <a:lnTo>
                      <a:pt x="103" y="99"/>
                    </a:lnTo>
                    <a:lnTo>
                      <a:pt x="103" y="105"/>
                    </a:lnTo>
                    <a:lnTo>
                      <a:pt x="103" y="112"/>
                    </a:lnTo>
                    <a:lnTo>
                      <a:pt x="103" y="120"/>
                    </a:lnTo>
                    <a:lnTo>
                      <a:pt x="103" y="124"/>
                    </a:lnTo>
                    <a:lnTo>
                      <a:pt x="55" y="91"/>
                    </a:lnTo>
                    <a:lnTo>
                      <a:pt x="55" y="88"/>
                    </a:lnTo>
                    <a:lnTo>
                      <a:pt x="57" y="78"/>
                    </a:lnTo>
                    <a:lnTo>
                      <a:pt x="57" y="70"/>
                    </a:lnTo>
                    <a:lnTo>
                      <a:pt x="59" y="65"/>
                    </a:lnTo>
                    <a:lnTo>
                      <a:pt x="59" y="55"/>
                    </a:lnTo>
                    <a:lnTo>
                      <a:pt x="59" y="48"/>
                    </a:lnTo>
                    <a:lnTo>
                      <a:pt x="53" y="38"/>
                    </a:lnTo>
                    <a:lnTo>
                      <a:pt x="48" y="32"/>
                    </a:lnTo>
                    <a:lnTo>
                      <a:pt x="36" y="25"/>
                    </a:lnTo>
                    <a:lnTo>
                      <a:pt x="27" y="21"/>
                    </a:lnTo>
                    <a:lnTo>
                      <a:pt x="17" y="17"/>
                    </a:lnTo>
                    <a:lnTo>
                      <a:pt x="8" y="15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36" name="Freeform 669"/>
              <p:cNvSpPr>
                <a:spLocks/>
              </p:cNvSpPr>
              <p:nvPr/>
            </p:nvSpPr>
            <p:spPr bwMode="auto">
              <a:xfrm>
                <a:off x="4447" y="3192"/>
                <a:ext cx="78" cy="96"/>
              </a:xfrm>
              <a:custGeom>
                <a:avLst/>
                <a:gdLst>
                  <a:gd name="T0" fmla="*/ 1 w 155"/>
                  <a:gd name="T1" fmla="*/ 0 h 192"/>
                  <a:gd name="T2" fmla="*/ 1 w 155"/>
                  <a:gd name="T3" fmla="*/ 1 h 192"/>
                  <a:gd name="T4" fmla="*/ 1 w 155"/>
                  <a:gd name="T5" fmla="*/ 1 h 192"/>
                  <a:gd name="T6" fmla="*/ 1 w 155"/>
                  <a:gd name="T7" fmla="*/ 1 h 192"/>
                  <a:gd name="T8" fmla="*/ 1 w 155"/>
                  <a:gd name="T9" fmla="*/ 1 h 192"/>
                  <a:gd name="T10" fmla="*/ 0 w 155"/>
                  <a:gd name="T11" fmla="*/ 1 h 192"/>
                  <a:gd name="T12" fmla="*/ 1 w 155"/>
                  <a:gd name="T13" fmla="*/ 0 h 192"/>
                  <a:gd name="T14" fmla="*/ 1 w 155"/>
                  <a:gd name="T15" fmla="*/ 0 h 1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5"/>
                  <a:gd name="T25" fmla="*/ 0 h 192"/>
                  <a:gd name="T26" fmla="*/ 155 w 155"/>
                  <a:gd name="T27" fmla="*/ 192 h 1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5" h="192">
                    <a:moveTo>
                      <a:pt x="68" y="0"/>
                    </a:moveTo>
                    <a:lnTo>
                      <a:pt x="150" y="154"/>
                    </a:lnTo>
                    <a:lnTo>
                      <a:pt x="155" y="184"/>
                    </a:lnTo>
                    <a:lnTo>
                      <a:pt x="89" y="192"/>
                    </a:lnTo>
                    <a:lnTo>
                      <a:pt x="66" y="110"/>
                    </a:lnTo>
                    <a:lnTo>
                      <a:pt x="0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37" name="Freeform 670"/>
              <p:cNvSpPr>
                <a:spLocks/>
              </p:cNvSpPr>
              <p:nvPr/>
            </p:nvSpPr>
            <p:spPr bwMode="auto">
              <a:xfrm>
                <a:off x="4555" y="3163"/>
                <a:ext cx="74" cy="84"/>
              </a:xfrm>
              <a:custGeom>
                <a:avLst/>
                <a:gdLst>
                  <a:gd name="T0" fmla="*/ 0 w 149"/>
                  <a:gd name="T1" fmla="*/ 0 h 169"/>
                  <a:gd name="T2" fmla="*/ 0 w 149"/>
                  <a:gd name="T3" fmla="*/ 0 h 169"/>
                  <a:gd name="T4" fmla="*/ 0 w 149"/>
                  <a:gd name="T5" fmla="*/ 0 h 169"/>
                  <a:gd name="T6" fmla="*/ 0 w 149"/>
                  <a:gd name="T7" fmla="*/ 0 h 169"/>
                  <a:gd name="T8" fmla="*/ 0 w 149"/>
                  <a:gd name="T9" fmla="*/ 0 h 169"/>
                  <a:gd name="T10" fmla="*/ 0 w 149"/>
                  <a:gd name="T11" fmla="*/ 0 h 169"/>
                  <a:gd name="T12" fmla="*/ 0 w 149"/>
                  <a:gd name="T13" fmla="*/ 0 h 169"/>
                  <a:gd name="T14" fmla="*/ 0 w 149"/>
                  <a:gd name="T15" fmla="*/ 0 h 169"/>
                  <a:gd name="T16" fmla="*/ 0 w 149"/>
                  <a:gd name="T17" fmla="*/ 0 h 169"/>
                  <a:gd name="T18" fmla="*/ 0 w 149"/>
                  <a:gd name="T19" fmla="*/ 0 h 169"/>
                  <a:gd name="T20" fmla="*/ 0 w 149"/>
                  <a:gd name="T21" fmla="*/ 0 h 169"/>
                  <a:gd name="T22" fmla="*/ 0 w 149"/>
                  <a:gd name="T23" fmla="*/ 0 h 169"/>
                  <a:gd name="T24" fmla="*/ 0 w 149"/>
                  <a:gd name="T25" fmla="*/ 0 h 169"/>
                  <a:gd name="T26" fmla="*/ 0 w 149"/>
                  <a:gd name="T27" fmla="*/ 0 h 169"/>
                  <a:gd name="T28" fmla="*/ 0 w 149"/>
                  <a:gd name="T29" fmla="*/ 0 h 169"/>
                  <a:gd name="T30" fmla="*/ 0 w 149"/>
                  <a:gd name="T31" fmla="*/ 0 h 169"/>
                  <a:gd name="T32" fmla="*/ 0 w 149"/>
                  <a:gd name="T33" fmla="*/ 0 h 169"/>
                  <a:gd name="T34" fmla="*/ 0 w 149"/>
                  <a:gd name="T35" fmla="*/ 0 h 169"/>
                  <a:gd name="T36" fmla="*/ 0 w 149"/>
                  <a:gd name="T37" fmla="*/ 0 h 169"/>
                  <a:gd name="T38" fmla="*/ 0 w 149"/>
                  <a:gd name="T39" fmla="*/ 0 h 169"/>
                  <a:gd name="T40" fmla="*/ 0 w 149"/>
                  <a:gd name="T41" fmla="*/ 0 h 169"/>
                  <a:gd name="T42" fmla="*/ 0 w 149"/>
                  <a:gd name="T43" fmla="*/ 0 h 169"/>
                  <a:gd name="T44" fmla="*/ 0 w 149"/>
                  <a:gd name="T45" fmla="*/ 0 h 169"/>
                  <a:gd name="T46" fmla="*/ 0 w 149"/>
                  <a:gd name="T47" fmla="*/ 0 h 169"/>
                  <a:gd name="T48" fmla="*/ 0 w 149"/>
                  <a:gd name="T49" fmla="*/ 0 h 169"/>
                  <a:gd name="T50" fmla="*/ 0 w 149"/>
                  <a:gd name="T51" fmla="*/ 0 h 169"/>
                  <a:gd name="T52" fmla="*/ 0 w 149"/>
                  <a:gd name="T53" fmla="*/ 0 h 169"/>
                  <a:gd name="T54" fmla="*/ 0 w 149"/>
                  <a:gd name="T55" fmla="*/ 0 h 169"/>
                  <a:gd name="T56" fmla="*/ 0 w 149"/>
                  <a:gd name="T57" fmla="*/ 0 h 16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9"/>
                  <a:gd name="T88" fmla="*/ 0 h 169"/>
                  <a:gd name="T89" fmla="*/ 149 w 149"/>
                  <a:gd name="T90" fmla="*/ 169 h 16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9" h="169">
                    <a:moveTo>
                      <a:pt x="23" y="0"/>
                    </a:moveTo>
                    <a:lnTo>
                      <a:pt x="59" y="22"/>
                    </a:lnTo>
                    <a:lnTo>
                      <a:pt x="61" y="22"/>
                    </a:lnTo>
                    <a:lnTo>
                      <a:pt x="65" y="24"/>
                    </a:lnTo>
                    <a:lnTo>
                      <a:pt x="73" y="28"/>
                    </a:lnTo>
                    <a:lnTo>
                      <a:pt x="84" y="34"/>
                    </a:lnTo>
                    <a:lnTo>
                      <a:pt x="93" y="38"/>
                    </a:lnTo>
                    <a:lnTo>
                      <a:pt x="103" y="43"/>
                    </a:lnTo>
                    <a:lnTo>
                      <a:pt x="112" y="51"/>
                    </a:lnTo>
                    <a:lnTo>
                      <a:pt x="120" y="59"/>
                    </a:lnTo>
                    <a:lnTo>
                      <a:pt x="126" y="64"/>
                    </a:lnTo>
                    <a:lnTo>
                      <a:pt x="130" y="70"/>
                    </a:lnTo>
                    <a:lnTo>
                      <a:pt x="135" y="76"/>
                    </a:lnTo>
                    <a:lnTo>
                      <a:pt x="139" y="83"/>
                    </a:lnTo>
                    <a:lnTo>
                      <a:pt x="143" y="89"/>
                    </a:lnTo>
                    <a:lnTo>
                      <a:pt x="145" y="95"/>
                    </a:lnTo>
                    <a:lnTo>
                      <a:pt x="147" y="97"/>
                    </a:lnTo>
                    <a:lnTo>
                      <a:pt x="149" y="99"/>
                    </a:lnTo>
                    <a:lnTo>
                      <a:pt x="139" y="142"/>
                    </a:lnTo>
                    <a:lnTo>
                      <a:pt x="97" y="97"/>
                    </a:lnTo>
                    <a:lnTo>
                      <a:pt x="71" y="81"/>
                    </a:lnTo>
                    <a:lnTo>
                      <a:pt x="103" y="142"/>
                    </a:lnTo>
                    <a:lnTo>
                      <a:pt x="90" y="169"/>
                    </a:lnTo>
                    <a:lnTo>
                      <a:pt x="48" y="127"/>
                    </a:lnTo>
                    <a:lnTo>
                      <a:pt x="21" y="83"/>
                    </a:lnTo>
                    <a:lnTo>
                      <a:pt x="38" y="64"/>
                    </a:lnTo>
                    <a:lnTo>
                      <a:pt x="0" y="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E6B3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38" name="Freeform 671"/>
              <p:cNvSpPr>
                <a:spLocks/>
              </p:cNvSpPr>
              <p:nvPr/>
            </p:nvSpPr>
            <p:spPr bwMode="auto">
              <a:xfrm>
                <a:off x="4388" y="3201"/>
                <a:ext cx="83" cy="133"/>
              </a:xfrm>
              <a:custGeom>
                <a:avLst/>
                <a:gdLst>
                  <a:gd name="T0" fmla="*/ 1 w 165"/>
                  <a:gd name="T1" fmla="*/ 0 h 266"/>
                  <a:gd name="T2" fmla="*/ 1 w 165"/>
                  <a:gd name="T3" fmla="*/ 1 h 266"/>
                  <a:gd name="T4" fmla="*/ 1 w 165"/>
                  <a:gd name="T5" fmla="*/ 1 h 266"/>
                  <a:gd name="T6" fmla="*/ 1 w 165"/>
                  <a:gd name="T7" fmla="*/ 1 h 266"/>
                  <a:gd name="T8" fmla="*/ 1 w 165"/>
                  <a:gd name="T9" fmla="*/ 1 h 266"/>
                  <a:gd name="T10" fmla="*/ 1 w 165"/>
                  <a:gd name="T11" fmla="*/ 1 h 266"/>
                  <a:gd name="T12" fmla="*/ 1 w 165"/>
                  <a:gd name="T13" fmla="*/ 1 h 266"/>
                  <a:gd name="T14" fmla="*/ 1 w 165"/>
                  <a:gd name="T15" fmla="*/ 1 h 266"/>
                  <a:gd name="T16" fmla="*/ 1 w 165"/>
                  <a:gd name="T17" fmla="*/ 1 h 266"/>
                  <a:gd name="T18" fmla="*/ 1 w 165"/>
                  <a:gd name="T19" fmla="*/ 1 h 266"/>
                  <a:gd name="T20" fmla="*/ 1 w 165"/>
                  <a:gd name="T21" fmla="*/ 1 h 266"/>
                  <a:gd name="T22" fmla="*/ 1 w 165"/>
                  <a:gd name="T23" fmla="*/ 1 h 266"/>
                  <a:gd name="T24" fmla="*/ 1 w 165"/>
                  <a:gd name="T25" fmla="*/ 1 h 266"/>
                  <a:gd name="T26" fmla="*/ 1 w 165"/>
                  <a:gd name="T27" fmla="*/ 1 h 266"/>
                  <a:gd name="T28" fmla="*/ 1 w 165"/>
                  <a:gd name="T29" fmla="*/ 1 h 266"/>
                  <a:gd name="T30" fmla="*/ 1 w 165"/>
                  <a:gd name="T31" fmla="*/ 1 h 266"/>
                  <a:gd name="T32" fmla="*/ 1 w 165"/>
                  <a:gd name="T33" fmla="*/ 1 h 266"/>
                  <a:gd name="T34" fmla="*/ 1 w 165"/>
                  <a:gd name="T35" fmla="*/ 1 h 266"/>
                  <a:gd name="T36" fmla="*/ 1 w 165"/>
                  <a:gd name="T37" fmla="*/ 1 h 266"/>
                  <a:gd name="T38" fmla="*/ 1 w 165"/>
                  <a:gd name="T39" fmla="*/ 1 h 266"/>
                  <a:gd name="T40" fmla="*/ 1 w 165"/>
                  <a:gd name="T41" fmla="*/ 1 h 266"/>
                  <a:gd name="T42" fmla="*/ 1 w 165"/>
                  <a:gd name="T43" fmla="*/ 1 h 266"/>
                  <a:gd name="T44" fmla="*/ 1 w 165"/>
                  <a:gd name="T45" fmla="*/ 1 h 266"/>
                  <a:gd name="T46" fmla="*/ 1 w 165"/>
                  <a:gd name="T47" fmla="*/ 1 h 266"/>
                  <a:gd name="T48" fmla="*/ 1 w 165"/>
                  <a:gd name="T49" fmla="*/ 1 h 266"/>
                  <a:gd name="T50" fmla="*/ 1 w 165"/>
                  <a:gd name="T51" fmla="*/ 1 h 266"/>
                  <a:gd name="T52" fmla="*/ 1 w 165"/>
                  <a:gd name="T53" fmla="*/ 1 h 266"/>
                  <a:gd name="T54" fmla="*/ 1 w 165"/>
                  <a:gd name="T55" fmla="*/ 1 h 266"/>
                  <a:gd name="T56" fmla="*/ 1 w 165"/>
                  <a:gd name="T57" fmla="*/ 1 h 266"/>
                  <a:gd name="T58" fmla="*/ 1 w 165"/>
                  <a:gd name="T59" fmla="*/ 1 h 266"/>
                  <a:gd name="T60" fmla="*/ 1 w 165"/>
                  <a:gd name="T61" fmla="*/ 1 h 266"/>
                  <a:gd name="T62" fmla="*/ 1 w 165"/>
                  <a:gd name="T63" fmla="*/ 1 h 266"/>
                  <a:gd name="T64" fmla="*/ 1 w 165"/>
                  <a:gd name="T65" fmla="*/ 1 h 266"/>
                  <a:gd name="T66" fmla="*/ 1 w 165"/>
                  <a:gd name="T67" fmla="*/ 1 h 266"/>
                  <a:gd name="T68" fmla="*/ 0 w 165"/>
                  <a:gd name="T69" fmla="*/ 1 h 266"/>
                  <a:gd name="T70" fmla="*/ 1 w 165"/>
                  <a:gd name="T71" fmla="*/ 0 h 266"/>
                  <a:gd name="T72" fmla="*/ 1 w 165"/>
                  <a:gd name="T73" fmla="*/ 0 h 2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5"/>
                  <a:gd name="T112" fmla="*/ 0 h 266"/>
                  <a:gd name="T113" fmla="*/ 165 w 165"/>
                  <a:gd name="T114" fmla="*/ 266 h 26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5" h="266">
                    <a:moveTo>
                      <a:pt x="85" y="0"/>
                    </a:moveTo>
                    <a:lnTo>
                      <a:pt x="59" y="72"/>
                    </a:lnTo>
                    <a:lnTo>
                      <a:pt x="102" y="95"/>
                    </a:lnTo>
                    <a:lnTo>
                      <a:pt x="127" y="154"/>
                    </a:lnTo>
                    <a:lnTo>
                      <a:pt x="165" y="203"/>
                    </a:lnTo>
                    <a:lnTo>
                      <a:pt x="165" y="205"/>
                    </a:lnTo>
                    <a:lnTo>
                      <a:pt x="161" y="213"/>
                    </a:lnTo>
                    <a:lnTo>
                      <a:pt x="159" y="216"/>
                    </a:lnTo>
                    <a:lnTo>
                      <a:pt x="159" y="224"/>
                    </a:lnTo>
                    <a:lnTo>
                      <a:pt x="158" y="230"/>
                    </a:lnTo>
                    <a:lnTo>
                      <a:pt x="154" y="235"/>
                    </a:lnTo>
                    <a:lnTo>
                      <a:pt x="150" y="241"/>
                    </a:lnTo>
                    <a:lnTo>
                      <a:pt x="146" y="249"/>
                    </a:lnTo>
                    <a:lnTo>
                      <a:pt x="142" y="253"/>
                    </a:lnTo>
                    <a:lnTo>
                      <a:pt x="140" y="258"/>
                    </a:lnTo>
                    <a:lnTo>
                      <a:pt x="135" y="260"/>
                    </a:lnTo>
                    <a:lnTo>
                      <a:pt x="129" y="264"/>
                    </a:lnTo>
                    <a:lnTo>
                      <a:pt x="121" y="264"/>
                    </a:lnTo>
                    <a:lnTo>
                      <a:pt x="116" y="266"/>
                    </a:lnTo>
                    <a:lnTo>
                      <a:pt x="108" y="262"/>
                    </a:lnTo>
                    <a:lnTo>
                      <a:pt x="101" y="258"/>
                    </a:lnTo>
                    <a:lnTo>
                      <a:pt x="95" y="251"/>
                    </a:lnTo>
                    <a:lnTo>
                      <a:pt x="87" y="243"/>
                    </a:lnTo>
                    <a:lnTo>
                      <a:pt x="82" y="235"/>
                    </a:lnTo>
                    <a:lnTo>
                      <a:pt x="76" y="226"/>
                    </a:lnTo>
                    <a:lnTo>
                      <a:pt x="70" y="216"/>
                    </a:lnTo>
                    <a:lnTo>
                      <a:pt x="66" y="207"/>
                    </a:lnTo>
                    <a:lnTo>
                      <a:pt x="61" y="197"/>
                    </a:lnTo>
                    <a:lnTo>
                      <a:pt x="57" y="188"/>
                    </a:lnTo>
                    <a:lnTo>
                      <a:pt x="53" y="178"/>
                    </a:lnTo>
                    <a:lnTo>
                      <a:pt x="51" y="171"/>
                    </a:lnTo>
                    <a:lnTo>
                      <a:pt x="47" y="165"/>
                    </a:lnTo>
                    <a:lnTo>
                      <a:pt x="47" y="159"/>
                    </a:lnTo>
                    <a:lnTo>
                      <a:pt x="45" y="158"/>
                    </a:lnTo>
                    <a:lnTo>
                      <a:pt x="0" y="64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39" name="Freeform 672"/>
              <p:cNvSpPr>
                <a:spLocks/>
              </p:cNvSpPr>
              <p:nvPr/>
            </p:nvSpPr>
            <p:spPr bwMode="auto">
              <a:xfrm>
                <a:off x="4563" y="3535"/>
                <a:ext cx="277" cy="141"/>
              </a:xfrm>
              <a:custGeom>
                <a:avLst/>
                <a:gdLst>
                  <a:gd name="T0" fmla="*/ 0 w 555"/>
                  <a:gd name="T1" fmla="*/ 0 h 283"/>
                  <a:gd name="T2" fmla="*/ 0 w 555"/>
                  <a:gd name="T3" fmla="*/ 0 h 283"/>
                  <a:gd name="T4" fmla="*/ 0 w 555"/>
                  <a:gd name="T5" fmla="*/ 0 h 283"/>
                  <a:gd name="T6" fmla="*/ 0 w 555"/>
                  <a:gd name="T7" fmla="*/ 0 h 283"/>
                  <a:gd name="T8" fmla="*/ 0 w 555"/>
                  <a:gd name="T9" fmla="*/ 0 h 283"/>
                  <a:gd name="T10" fmla="*/ 0 w 555"/>
                  <a:gd name="T11" fmla="*/ 0 h 283"/>
                  <a:gd name="T12" fmla="*/ 0 w 555"/>
                  <a:gd name="T13" fmla="*/ 0 h 283"/>
                  <a:gd name="T14" fmla="*/ 0 w 555"/>
                  <a:gd name="T15" fmla="*/ 0 h 283"/>
                  <a:gd name="T16" fmla="*/ 0 w 555"/>
                  <a:gd name="T17" fmla="*/ 0 h 283"/>
                  <a:gd name="T18" fmla="*/ 0 w 555"/>
                  <a:gd name="T19" fmla="*/ 0 h 283"/>
                  <a:gd name="T20" fmla="*/ 0 w 555"/>
                  <a:gd name="T21" fmla="*/ 0 h 283"/>
                  <a:gd name="T22" fmla="*/ 0 w 555"/>
                  <a:gd name="T23" fmla="*/ 0 h 283"/>
                  <a:gd name="T24" fmla="*/ 0 w 555"/>
                  <a:gd name="T25" fmla="*/ 0 h 283"/>
                  <a:gd name="T26" fmla="*/ 0 w 555"/>
                  <a:gd name="T27" fmla="*/ 0 h 283"/>
                  <a:gd name="T28" fmla="*/ 0 w 555"/>
                  <a:gd name="T29" fmla="*/ 0 h 283"/>
                  <a:gd name="T30" fmla="*/ 0 w 555"/>
                  <a:gd name="T31" fmla="*/ 0 h 283"/>
                  <a:gd name="T32" fmla="*/ 0 w 555"/>
                  <a:gd name="T33" fmla="*/ 0 h 283"/>
                  <a:gd name="T34" fmla="*/ 0 w 555"/>
                  <a:gd name="T35" fmla="*/ 0 h 283"/>
                  <a:gd name="T36" fmla="*/ 0 w 555"/>
                  <a:gd name="T37" fmla="*/ 0 h 283"/>
                  <a:gd name="T38" fmla="*/ 0 w 555"/>
                  <a:gd name="T39" fmla="*/ 0 h 283"/>
                  <a:gd name="T40" fmla="*/ 0 w 555"/>
                  <a:gd name="T41" fmla="*/ 0 h 283"/>
                  <a:gd name="T42" fmla="*/ 0 w 555"/>
                  <a:gd name="T43" fmla="*/ 0 h 283"/>
                  <a:gd name="T44" fmla="*/ 0 w 555"/>
                  <a:gd name="T45" fmla="*/ 0 h 283"/>
                  <a:gd name="T46" fmla="*/ 0 w 555"/>
                  <a:gd name="T47" fmla="*/ 0 h 283"/>
                  <a:gd name="T48" fmla="*/ 0 w 555"/>
                  <a:gd name="T49" fmla="*/ 0 h 283"/>
                  <a:gd name="T50" fmla="*/ 0 w 555"/>
                  <a:gd name="T51" fmla="*/ 0 h 283"/>
                  <a:gd name="T52" fmla="*/ 0 w 555"/>
                  <a:gd name="T53" fmla="*/ 0 h 283"/>
                  <a:gd name="T54" fmla="*/ 0 w 555"/>
                  <a:gd name="T55" fmla="*/ 0 h 283"/>
                  <a:gd name="T56" fmla="*/ 0 w 555"/>
                  <a:gd name="T57" fmla="*/ 0 h 283"/>
                  <a:gd name="T58" fmla="*/ 0 w 555"/>
                  <a:gd name="T59" fmla="*/ 0 h 283"/>
                  <a:gd name="T60" fmla="*/ 0 w 555"/>
                  <a:gd name="T61" fmla="*/ 0 h 283"/>
                  <a:gd name="T62" fmla="*/ 0 w 555"/>
                  <a:gd name="T63" fmla="*/ 0 h 283"/>
                  <a:gd name="T64" fmla="*/ 0 w 555"/>
                  <a:gd name="T65" fmla="*/ 0 h 283"/>
                  <a:gd name="T66" fmla="*/ 0 w 555"/>
                  <a:gd name="T67" fmla="*/ 0 h 283"/>
                  <a:gd name="T68" fmla="*/ 0 w 555"/>
                  <a:gd name="T69" fmla="*/ 0 h 283"/>
                  <a:gd name="T70" fmla="*/ 0 w 555"/>
                  <a:gd name="T71" fmla="*/ 0 h 283"/>
                  <a:gd name="T72" fmla="*/ 0 w 555"/>
                  <a:gd name="T73" fmla="*/ 0 h 283"/>
                  <a:gd name="T74" fmla="*/ 0 w 555"/>
                  <a:gd name="T75" fmla="*/ 0 h 283"/>
                  <a:gd name="T76" fmla="*/ 0 w 555"/>
                  <a:gd name="T77" fmla="*/ 0 h 283"/>
                  <a:gd name="T78" fmla="*/ 0 w 555"/>
                  <a:gd name="T79" fmla="*/ 0 h 283"/>
                  <a:gd name="T80" fmla="*/ 0 w 555"/>
                  <a:gd name="T81" fmla="*/ 0 h 283"/>
                  <a:gd name="T82" fmla="*/ 0 w 555"/>
                  <a:gd name="T83" fmla="*/ 0 h 283"/>
                  <a:gd name="T84" fmla="*/ 0 w 555"/>
                  <a:gd name="T85" fmla="*/ 0 h 283"/>
                  <a:gd name="T86" fmla="*/ 0 w 555"/>
                  <a:gd name="T87" fmla="*/ 0 h 283"/>
                  <a:gd name="T88" fmla="*/ 0 w 555"/>
                  <a:gd name="T89" fmla="*/ 0 h 283"/>
                  <a:gd name="T90" fmla="*/ 0 w 555"/>
                  <a:gd name="T91" fmla="*/ 0 h 283"/>
                  <a:gd name="T92" fmla="*/ 0 w 555"/>
                  <a:gd name="T93" fmla="*/ 0 h 283"/>
                  <a:gd name="T94" fmla="*/ 0 w 555"/>
                  <a:gd name="T95" fmla="*/ 0 h 283"/>
                  <a:gd name="T96" fmla="*/ 0 w 555"/>
                  <a:gd name="T97" fmla="*/ 0 h 28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55"/>
                  <a:gd name="T148" fmla="*/ 0 h 283"/>
                  <a:gd name="T149" fmla="*/ 555 w 555"/>
                  <a:gd name="T150" fmla="*/ 283 h 28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55" h="283">
                    <a:moveTo>
                      <a:pt x="210" y="0"/>
                    </a:moveTo>
                    <a:lnTo>
                      <a:pt x="210" y="0"/>
                    </a:lnTo>
                    <a:lnTo>
                      <a:pt x="210" y="8"/>
                    </a:lnTo>
                    <a:lnTo>
                      <a:pt x="210" y="10"/>
                    </a:lnTo>
                    <a:lnTo>
                      <a:pt x="210" y="15"/>
                    </a:lnTo>
                    <a:lnTo>
                      <a:pt x="210" y="21"/>
                    </a:lnTo>
                    <a:lnTo>
                      <a:pt x="210" y="27"/>
                    </a:lnTo>
                    <a:lnTo>
                      <a:pt x="210" y="32"/>
                    </a:lnTo>
                    <a:lnTo>
                      <a:pt x="210" y="38"/>
                    </a:lnTo>
                    <a:lnTo>
                      <a:pt x="210" y="46"/>
                    </a:lnTo>
                    <a:lnTo>
                      <a:pt x="210" y="53"/>
                    </a:lnTo>
                    <a:lnTo>
                      <a:pt x="210" y="61"/>
                    </a:lnTo>
                    <a:lnTo>
                      <a:pt x="210" y="69"/>
                    </a:lnTo>
                    <a:lnTo>
                      <a:pt x="210" y="76"/>
                    </a:lnTo>
                    <a:lnTo>
                      <a:pt x="210" y="84"/>
                    </a:lnTo>
                    <a:lnTo>
                      <a:pt x="211" y="91"/>
                    </a:lnTo>
                    <a:lnTo>
                      <a:pt x="215" y="99"/>
                    </a:lnTo>
                    <a:lnTo>
                      <a:pt x="221" y="108"/>
                    </a:lnTo>
                    <a:lnTo>
                      <a:pt x="232" y="118"/>
                    </a:lnTo>
                    <a:lnTo>
                      <a:pt x="242" y="129"/>
                    </a:lnTo>
                    <a:lnTo>
                      <a:pt x="253" y="139"/>
                    </a:lnTo>
                    <a:lnTo>
                      <a:pt x="259" y="143"/>
                    </a:lnTo>
                    <a:lnTo>
                      <a:pt x="267" y="148"/>
                    </a:lnTo>
                    <a:lnTo>
                      <a:pt x="272" y="154"/>
                    </a:lnTo>
                    <a:lnTo>
                      <a:pt x="278" y="160"/>
                    </a:lnTo>
                    <a:lnTo>
                      <a:pt x="284" y="164"/>
                    </a:lnTo>
                    <a:lnTo>
                      <a:pt x="291" y="167"/>
                    </a:lnTo>
                    <a:lnTo>
                      <a:pt x="297" y="173"/>
                    </a:lnTo>
                    <a:lnTo>
                      <a:pt x="303" y="179"/>
                    </a:lnTo>
                    <a:lnTo>
                      <a:pt x="308" y="181"/>
                    </a:lnTo>
                    <a:lnTo>
                      <a:pt x="316" y="186"/>
                    </a:lnTo>
                    <a:lnTo>
                      <a:pt x="320" y="188"/>
                    </a:lnTo>
                    <a:lnTo>
                      <a:pt x="325" y="194"/>
                    </a:lnTo>
                    <a:lnTo>
                      <a:pt x="335" y="198"/>
                    </a:lnTo>
                    <a:lnTo>
                      <a:pt x="341" y="204"/>
                    </a:lnTo>
                    <a:lnTo>
                      <a:pt x="346" y="205"/>
                    </a:lnTo>
                    <a:lnTo>
                      <a:pt x="348" y="207"/>
                    </a:lnTo>
                    <a:lnTo>
                      <a:pt x="555" y="278"/>
                    </a:lnTo>
                    <a:lnTo>
                      <a:pt x="553" y="278"/>
                    </a:lnTo>
                    <a:lnTo>
                      <a:pt x="550" y="278"/>
                    </a:lnTo>
                    <a:lnTo>
                      <a:pt x="544" y="278"/>
                    </a:lnTo>
                    <a:lnTo>
                      <a:pt x="534" y="278"/>
                    </a:lnTo>
                    <a:lnTo>
                      <a:pt x="529" y="278"/>
                    </a:lnTo>
                    <a:lnTo>
                      <a:pt x="523" y="278"/>
                    </a:lnTo>
                    <a:lnTo>
                      <a:pt x="517" y="280"/>
                    </a:lnTo>
                    <a:lnTo>
                      <a:pt x="512" y="280"/>
                    </a:lnTo>
                    <a:lnTo>
                      <a:pt x="504" y="280"/>
                    </a:lnTo>
                    <a:lnTo>
                      <a:pt x="498" y="280"/>
                    </a:lnTo>
                    <a:lnTo>
                      <a:pt x="493" y="281"/>
                    </a:lnTo>
                    <a:lnTo>
                      <a:pt x="485" y="283"/>
                    </a:lnTo>
                    <a:lnTo>
                      <a:pt x="477" y="283"/>
                    </a:lnTo>
                    <a:lnTo>
                      <a:pt x="470" y="283"/>
                    </a:lnTo>
                    <a:lnTo>
                      <a:pt x="462" y="283"/>
                    </a:lnTo>
                    <a:lnTo>
                      <a:pt x="455" y="283"/>
                    </a:lnTo>
                    <a:lnTo>
                      <a:pt x="445" y="283"/>
                    </a:lnTo>
                    <a:lnTo>
                      <a:pt x="438" y="283"/>
                    </a:lnTo>
                    <a:lnTo>
                      <a:pt x="430" y="283"/>
                    </a:lnTo>
                    <a:lnTo>
                      <a:pt x="422" y="283"/>
                    </a:lnTo>
                    <a:lnTo>
                      <a:pt x="415" y="281"/>
                    </a:lnTo>
                    <a:lnTo>
                      <a:pt x="407" y="281"/>
                    </a:lnTo>
                    <a:lnTo>
                      <a:pt x="398" y="280"/>
                    </a:lnTo>
                    <a:lnTo>
                      <a:pt x="392" y="280"/>
                    </a:lnTo>
                    <a:lnTo>
                      <a:pt x="382" y="280"/>
                    </a:lnTo>
                    <a:lnTo>
                      <a:pt x="377" y="278"/>
                    </a:lnTo>
                    <a:lnTo>
                      <a:pt x="371" y="278"/>
                    </a:lnTo>
                    <a:lnTo>
                      <a:pt x="363" y="278"/>
                    </a:lnTo>
                    <a:lnTo>
                      <a:pt x="356" y="276"/>
                    </a:lnTo>
                    <a:lnTo>
                      <a:pt x="350" y="272"/>
                    </a:lnTo>
                    <a:lnTo>
                      <a:pt x="343" y="270"/>
                    </a:lnTo>
                    <a:lnTo>
                      <a:pt x="335" y="268"/>
                    </a:lnTo>
                    <a:lnTo>
                      <a:pt x="327" y="264"/>
                    </a:lnTo>
                    <a:lnTo>
                      <a:pt x="320" y="262"/>
                    </a:lnTo>
                    <a:lnTo>
                      <a:pt x="312" y="261"/>
                    </a:lnTo>
                    <a:lnTo>
                      <a:pt x="306" y="257"/>
                    </a:lnTo>
                    <a:lnTo>
                      <a:pt x="297" y="255"/>
                    </a:lnTo>
                    <a:lnTo>
                      <a:pt x="289" y="251"/>
                    </a:lnTo>
                    <a:lnTo>
                      <a:pt x="282" y="247"/>
                    </a:lnTo>
                    <a:lnTo>
                      <a:pt x="274" y="245"/>
                    </a:lnTo>
                    <a:lnTo>
                      <a:pt x="267" y="242"/>
                    </a:lnTo>
                    <a:lnTo>
                      <a:pt x="259" y="238"/>
                    </a:lnTo>
                    <a:lnTo>
                      <a:pt x="251" y="236"/>
                    </a:lnTo>
                    <a:lnTo>
                      <a:pt x="246" y="234"/>
                    </a:lnTo>
                    <a:lnTo>
                      <a:pt x="238" y="230"/>
                    </a:lnTo>
                    <a:lnTo>
                      <a:pt x="230" y="226"/>
                    </a:lnTo>
                    <a:lnTo>
                      <a:pt x="225" y="223"/>
                    </a:lnTo>
                    <a:lnTo>
                      <a:pt x="219" y="221"/>
                    </a:lnTo>
                    <a:lnTo>
                      <a:pt x="211" y="217"/>
                    </a:lnTo>
                    <a:lnTo>
                      <a:pt x="208" y="213"/>
                    </a:lnTo>
                    <a:lnTo>
                      <a:pt x="202" y="211"/>
                    </a:lnTo>
                    <a:lnTo>
                      <a:pt x="196" y="211"/>
                    </a:lnTo>
                    <a:lnTo>
                      <a:pt x="189" y="205"/>
                    </a:lnTo>
                    <a:lnTo>
                      <a:pt x="183" y="204"/>
                    </a:lnTo>
                    <a:lnTo>
                      <a:pt x="179" y="202"/>
                    </a:lnTo>
                    <a:lnTo>
                      <a:pt x="78" y="131"/>
                    </a:lnTo>
                    <a:lnTo>
                      <a:pt x="0" y="38"/>
                    </a:lnTo>
                    <a:lnTo>
                      <a:pt x="154" y="0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C2C2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40" name="Freeform 673"/>
              <p:cNvSpPr>
                <a:spLocks/>
              </p:cNvSpPr>
              <p:nvPr/>
            </p:nvSpPr>
            <p:spPr bwMode="auto">
              <a:xfrm>
                <a:off x="4577" y="3719"/>
                <a:ext cx="310" cy="234"/>
              </a:xfrm>
              <a:custGeom>
                <a:avLst/>
                <a:gdLst>
                  <a:gd name="T0" fmla="*/ 1 w 619"/>
                  <a:gd name="T1" fmla="*/ 1 h 468"/>
                  <a:gd name="T2" fmla="*/ 1 w 619"/>
                  <a:gd name="T3" fmla="*/ 1 h 468"/>
                  <a:gd name="T4" fmla="*/ 1 w 619"/>
                  <a:gd name="T5" fmla="*/ 1 h 468"/>
                  <a:gd name="T6" fmla="*/ 1 w 619"/>
                  <a:gd name="T7" fmla="*/ 1 h 468"/>
                  <a:gd name="T8" fmla="*/ 1 w 619"/>
                  <a:gd name="T9" fmla="*/ 1 h 468"/>
                  <a:gd name="T10" fmla="*/ 1 w 619"/>
                  <a:gd name="T11" fmla="*/ 1 h 468"/>
                  <a:gd name="T12" fmla="*/ 1 w 619"/>
                  <a:gd name="T13" fmla="*/ 1 h 468"/>
                  <a:gd name="T14" fmla="*/ 1 w 619"/>
                  <a:gd name="T15" fmla="*/ 1 h 468"/>
                  <a:gd name="T16" fmla="*/ 1 w 619"/>
                  <a:gd name="T17" fmla="*/ 1 h 468"/>
                  <a:gd name="T18" fmla="*/ 1 w 619"/>
                  <a:gd name="T19" fmla="*/ 1 h 468"/>
                  <a:gd name="T20" fmla="*/ 1 w 619"/>
                  <a:gd name="T21" fmla="*/ 1 h 468"/>
                  <a:gd name="T22" fmla="*/ 1 w 619"/>
                  <a:gd name="T23" fmla="*/ 1 h 468"/>
                  <a:gd name="T24" fmla="*/ 1 w 619"/>
                  <a:gd name="T25" fmla="*/ 1 h 468"/>
                  <a:gd name="T26" fmla="*/ 1 w 619"/>
                  <a:gd name="T27" fmla="*/ 1 h 468"/>
                  <a:gd name="T28" fmla="*/ 1 w 619"/>
                  <a:gd name="T29" fmla="*/ 1 h 468"/>
                  <a:gd name="T30" fmla="*/ 1 w 619"/>
                  <a:gd name="T31" fmla="*/ 1 h 468"/>
                  <a:gd name="T32" fmla="*/ 1 w 619"/>
                  <a:gd name="T33" fmla="*/ 1 h 468"/>
                  <a:gd name="T34" fmla="*/ 1 w 619"/>
                  <a:gd name="T35" fmla="*/ 1 h 468"/>
                  <a:gd name="T36" fmla="*/ 1 w 619"/>
                  <a:gd name="T37" fmla="*/ 1 h 468"/>
                  <a:gd name="T38" fmla="*/ 1 w 619"/>
                  <a:gd name="T39" fmla="*/ 1 h 468"/>
                  <a:gd name="T40" fmla="*/ 1 w 619"/>
                  <a:gd name="T41" fmla="*/ 1 h 468"/>
                  <a:gd name="T42" fmla="*/ 1 w 619"/>
                  <a:gd name="T43" fmla="*/ 1 h 468"/>
                  <a:gd name="T44" fmla="*/ 1 w 619"/>
                  <a:gd name="T45" fmla="*/ 1 h 468"/>
                  <a:gd name="T46" fmla="*/ 1 w 619"/>
                  <a:gd name="T47" fmla="*/ 1 h 468"/>
                  <a:gd name="T48" fmla="*/ 1 w 619"/>
                  <a:gd name="T49" fmla="*/ 1 h 468"/>
                  <a:gd name="T50" fmla="*/ 1 w 619"/>
                  <a:gd name="T51" fmla="*/ 1 h 468"/>
                  <a:gd name="T52" fmla="*/ 1 w 619"/>
                  <a:gd name="T53" fmla="*/ 1 h 468"/>
                  <a:gd name="T54" fmla="*/ 1 w 619"/>
                  <a:gd name="T55" fmla="*/ 1 h 468"/>
                  <a:gd name="T56" fmla="*/ 1 w 619"/>
                  <a:gd name="T57" fmla="*/ 1 h 468"/>
                  <a:gd name="T58" fmla="*/ 1 w 619"/>
                  <a:gd name="T59" fmla="*/ 1 h 468"/>
                  <a:gd name="T60" fmla="*/ 1 w 619"/>
                  <a:gd name="T61" fmla="*/ 1 h 468"/>
                  <a:gd name="T62" fmla="*/ 1 w 619"/>
                  <a:gd name="T63" fmla="*/ 1 h 468"/>
                  <a:gd name="T64" fmla="*/ 1 w 619"/>
                  <a:gd name="T65" fmla="*/ 1 h 468"/>
                  <a:gd name="T66" fmla="*/ 1 w 619"/>
                  <a:gd name="T67" fmla="*/ 1 h 468"/>
                  <a:gd name="T68" fmla="*/ 1 w 619"/>
                  <a:gd name="T69" fmla="*/ 1 h 468"/>
                  <a:gd name="T70" fmla="*/ 1 w 619"/>
                  <a:gd name="T71" fmla="*/ 1 h 468"/>
                  <a:gd name="T72" fmla="*/ 1 w 619"/>
                  <a:gd name="T73" fmla="*/ 1 h 468"/>
                  <a:gd name="T74" fmla="*/ 1 w 619"/>
                  <a:gd name="T75" fmla="*/ 1 h 468"/>
                  <a:gd name="T76" fmla="*/ 1 w 619"/>
                  <a:gd name="T77" fmla="*/ 1 h 468"/>
                  <a:gd name="T78" fmla="*/ 1 w 619"/>
                  <a:gd name="T79" fmla="*/ 1 h 468"/>
                  <a:gd name="T80" fmla="*/ 1 w 619"/>
                  <a:gd name="T81" fmla="*/ 1 h 468"/>
                  <a:gd name="T82" fmla="*/ 1 w 619"/>
                  <a:gd name="T83" fmla="*/ 0 h 468"/>
                  <a:gd name="T84" fmla="*/ 1 w 619"/>
                  <a:gd name="T85" fmla="*/ 0 h 468"/>
                  <a:gd name="T86" fmla="*/ 1 w 619"/>
                  <a:gd name="T87" fmla="*/ 1 h 468"/>
                  <a:gd name="T88" fmla="*/ 1 w 619"/>
                  <a:gd name="T89" fmla="*/ 1 h 468"/>
                  <a:gd name="T90" fmla="*/ 1 w 619"/>
                  <a:gd name="T91" fmla="*/ 1 h 468"/>
                  <a:gd name="T92" fmla="*/ 1 w 619"/>
                  <a:gd name="T93" fmla="*/ 1 h 468"/>
                  <a:gd name="T94" fmla="*/ 1 w 619"/>
                  <a:gd name="T95" fmla="*/ 1 h 46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19"/>
                  <a:gd name="T145" fmla="*/ 0 h 468"/>
                  <a:gd name="T146" fmla="*/ 619 w 619"/>
                  <a:gd name="T147" fmla="*/ 468 h 46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19" h="468">
                    <a:moveTo>
                      <a:pt x="386" y="80"/>
                    </a:moveTo>
                    <a:lnTo>
                      <a:pt x="388" y="80"/>
                    </a:lnTo>
                    <a:lnTo>
                      <a:pt x="395" y="87"/>
                    </a:lnTo>
                    <a:lnTo>
                      <a:pt x="401" y="89"/>
                    </a:lnTo>
                    <a:lnTo>
                      <a:pt x="409" y="97"/>
                    </a:lnTo>
                    <a:lnTo>
                      <a:pt x="412" y="103"/>
                    </a:lnTo>
                    <a:lnTo>
                      <a:pt x="420" y="112"/>
                    </a:lnTo>
                    <a:lnTo>
                      <a:pt x="424" y="120"/>
                    </a:lnTo>
                    <a:lnTo>
                      <a:pt x="429" y="129"/>
                    </a:lnTo>
                    <a:lnTo>
                      <a:pt x="429" y="135"/>
                    </a:lnTo>
                    <a:lnTo>
                      <a:pt x="433" y="141"/>
                    </a:lnTo>
                    <a:lnTo>
                      <a:pt x="435" y="146"/>
                    </a:lnTo>
                    <a:lnTo>
                      <a:pt x="437" y="152"/>
                    </a:lnTo>
                    <a:lnTo>
                      <a:pt x="437" y="158"/>
                    </a:lnTo>
                    <a:lnTo>
                      <a:pt x="437" y="165"/>
                    </a:lnTo>
                    <a:lnTo>
                      <a:pt x="437" y="171"/>
                    </a:lnTo>
                    <a:lnTo>
                      <a:pt x="437" y="179"/>
                    </a:lnTo>
                    <a:lnTo>
                      <a:pt x="435" y="184"/>
                    </a:lnTo>
                    <a:lnTo>
                      <a:pt x="435" y="192"/>
                    </a:lnTo>
                    <a:lnTo>
                      <a:pt x="433" y="200"/>
                    </a:lnTo>
                    <a:lnTo>
                      <a:pt x="431" y="209"/>
                    </a:lnTo>
                    <a:lnTo>
                      <a:pt x="428" y="217"/>
                    </a:lnTo>
                    <a:lnTo>
                      <a:pt x="426" y="224"/>
                    </a:lnTo>
                    <a:lnTo>
                      <a:pt x="422" y="230"/>
                    </a:lnTo>
                    <a:lnTo>
                      <a:pt x="418" y="238"/>
                    </a:lnTo>
                    <a:lnTo>
                      <a:pt x="414" y="243"/>
                    </a:lnTo>
                    <a:lnTo>
                      <a:pt x="410" y="249"/>
                    </a:lnTo>
                    <a:lnTo>
                      <a:pt x="409" y="255"/>
                    </a:lnTo>
                    <a:lnTo>
                      <a:pt x="405" y="262"/>
                    </a:lnTo>
                    <a:lnTo>
                      <a:pt x="397" y="270"/>
                    </a:lnTo>
                    <a:lnTo>
                      <a:pt x="391" y="279"/>
                    </a:lnTo>
                    <a:lnTo>
                      <a:pt x="384" y="289"/>
                    </a:lnTo>
                    <a:lnTo>
                      <a:pt x="378" y="297"/>
                    </a:lnTo>
                    <a:lnTo>
                      <a:pt x="371" y="300"/>
                    </a:lnTo>
                    <a:lnTo>
                      <a:pt x="365" y="306"/>
                    </a:lnTo>
                    <a:lnTo>
                      <a:pt x="359" y="308"/>
                    </a:lnTo>
                    <a:lnTo>
                      <a:pt x="355" y="314"/>
                    </a:lnTo>
                    <a:lnTo>
                      <a:pt x="348" y="316"/>
                    </a:lnTo>
                    <a:lnTo>
                      <a:pt x="346" y="319"/>
                    </a:lnTo>
                    <a:lnTo>
                      <a:pt x="348" y="319"/>
                    </a:lnTo>
                    <a:lnTo>
                      <a:pt x="353" y="323"/>
                    </a:lnTo>
                    <a:lnTo>
                      <a:pt x="355" y="325"/>
                    </a:lnTo>
                    <a:lnTo>
                      <a:pt x="361" y="327"/>
                    </a:lnTo>
                    <a:lnTo>
                      <a:pt x="367" y="329"/>
                    </a:lnTo>
                    <a:lnTo>
                      <a:pt x="372" y="333"/>
                    </a:lnTo>
                    <a:lnTo>
                      <a:pt x="380" y="335"/>
                    </a:lnTo>
                    <a:lnTo>
                      <a:pt x="388" y="337"/>
                    </a:lnTo>
                    <a:lnTo>
                      <a:pt x="395" y="337"/>
                    </a:lnTo>
                    <a:lnTo>
                      <a:pt x="405" y="337"/>
                    </a:lnTo>
                    <a:lnTo>
                      <a:pt x="412" y="335"/>
                    </a:lnTo>
                    <a:lnTo>
                      <a:pt x="424" y="333"/>
                    </a:lnTo>
                    <a:lnTo>
                      <a:pt x="428" y="331"/>
                    </a:lnTo>
                    <a:lnTo>
                      <a:pt x="433" y="329"/>
                    </a:lnTo>
                    <a:lnTo>
                      <a:pt x="441" y="327"/>
                    </a:lnTo>
                    <a:lnTo>
                      <a:pt x="447" y="325"/>
                    </a:lnTo>
                    <a:lnTo>
                      <a:pt x="456" y="319"/>
                    </a:lnTo>
                    <a:lnTo>
                      <a:pt x="467" y="312"/>
                    </a:lnTo>
                    <a:lnTo>
                      <a:pt x="477" y="304"/>
                    </a:lnTo>
                    <a:lnTo>
                      <a:pt x="486" y="297"/>
                    </a:lnTo>
                    <a:lnTo>
                      <a:pt x="494" y="289"/>
                    </a:lnTo>
                    <a:lnTo>
                      <a:pt x="502" y="281"/>
                    </a:lnTo>
                    <a:lnTo>
                      <a:pt x="509" y="274"/>
                    </a:lnTo>
                    <a:lnTo>
                      <a:pt x="515" y="266"/>
                    </a:lnTo>
                    <a:lnTo>
                      <a:pt x="519" y="259"/>
                    </a:lnTo>
                    <a:lnTo>
                      <a:pt x="524" y="253"/>
                    </a:lnTo>
                    <a:lnTo>
                      <a:pt x="528" y="247"/>
                    </a:lnTo>
                    <a:lnTo>
                      <a:pt x="532" y="241"/>
                    </a:lnTo>
                    <a:lnTo>
                      <a:pt x="538" y="234"/>
                    </a:lnTo>
                    <a:lnTo>
                      <a:pt x="540" y="232"/>
                    </a:lnTo>
                    <a:lnTo>
                      <a:pt x="585" y="141"/>
                    </a:lnTo>
                    <a:lnTo>
                      <a:pt x="587" y="144"/>
                    </a:lnTo>
                    <a:lnTo>
                      <a:pt x="589" y="150"/>
                    </a:lnTo>
                    <a:lnTo>
                      <a:pt x="593" y="158"/>
                    </a:lnTo>
                    <a:lnTo>
                      <a:pt x="597" y="165"/>
                    </a:lnTo>
                    <a:lnTo>
                      <a:pt x="600" y="175"/>
                    </a:lnTo>
                    <a:lnTo>
                      <a:pt x="602" y="179"/>
                    </a:lnTo>
                    <a:lnTo>
                      <a:pt x="604" y="186"/>
                    </a:lnTo>
                    <a:lnTo>
                      <a:pt x="606" y="192"/>
                    </a:lnTo>
                    <a:lnTo>
                      <a:pt x="608" y="200"/>
                    </a:lnTo>
                    <a:lnTo>
                      <a:pt x="610" y="203"/>
                    </a:lnTo>
                    <a:lnTo>
                      <a:pt x="612" y="211"/>
                    </a:lnTo>
                    <a:lnTo>
                      <a:pt x="614" y="217"/>
                    </a:lnTo>
                    <a:lnTo>
                      <a:pt x="616" y="224"/>
                    </a:lnTo>
                    <a:lnTo>
                      <a:pt x="616" y="232"/>
                    </a:lnTo>
                    <a:lnTo>
                      <a:pt x="618" y="238"/>
                    </a:lnTo>
                    <a:lnTo>
                      <a:pt x="618" y="245"/>
                    </a:lnTo>
                    <a:lnTo>
                      <a:pt x="619" y="253"/>
                    </a:lnTo>
                    <a:lnTo>
                      <a:pt x="619" y="259"/>
                    </a:lnTo>
                    <a:lnTo>
                      <a:pt x="619" y="266"/>
                    </a:lnTo>
                    <a:lnTo>
                      <a:pt x="619" y="274"/>
                    </a:lnTo>
                    <a:lnTo>
                      <a:pt x="619" y="281"/>
                    </a:lnTo>
                    <a:lnTo>
                      <a:pt x="618" y="287"/>
                    </a:lnTo>
                    <a:lnTo>
                      <a:pt x="618" y="295"/>
                    </a:lnTo>
                    <a:lnTo>
                      <a:pt x="616" y="302"/>
                    </a:lnTo>
                    <a:lnTo>
                      <a:pt x="616" y="310"/>
                    </a:lnTo>
                    <a:lnTo>
                      <a:pt x="612" y="316"/>
                    </a:lnTo>
                    <a:lnTo>
                      <a:pt x="610" y="321"/>
                    </a:lnTo>
                    <a:lnTo>
                      <a:pt x="606" y="329"/>
                    </a:lnTo>
                    <a:lnTo>
                      <a:pt x="604" y="335"/>
                    </a:lnTo>
                    <a:lnTo>
                      <a:pt x="599" y="340"/>
                    </a:lnTo>
                    <a:lnTo>
                      <a:pt x="597" y="348"/>
                    </a:lnTo>
                    <a:lnTo>
                      <a:pt x="591" y="354"/>
                    </a:lnTo>
                    <a:lnTo>
                      <a:pt x="589" y="361"/>
                    </a:lnTo>
                    <a:lnTo>
                      <a:pt x="580" y="371"/>
                    </a:lnTo>
                    <a:lnTo>
                      <a:pt x="570" y="384"/>
                    </a:lnTo>
                    <a:lnTo>
                      <a:pt x="562" y="394"/>
                    </a:lnTo>
                    <a:lnTo>
                      <a:pt x="553" y="405"/>
                    </a:lnTo>
                    <a:lnTo>
                      <a:pt x="543" y="413"/>
                    </a:lnTo>
                    <a:lnTo>
                      <a:pt x="534" y="422"/>
                    </a:lnTo>
                    <a:lnTo>
                      <a:pt x="526" y="428"/>
                    </a:lnTo>
                    <a:lnTo>
                      <a:pt x="521" y="435"/>
                    </a:lnTo>
                    <a:lnTo>
                      <a:pt x="511" y="445"/>
                    </a:lnTo>
                    <a:lnTo>
                      <a:pt x="507" y="449"/>
                    </a:lnTo>
                    <a:lnTo>
                      <a:pt x="505" y="449"/>
                    </a:lnTo>
                    <a:lnTo>
                      <a:pt x="498" y="452"/>
                    </a:lnTo>
                    <a:lnTo>
                      <a:pt x="492" y="452"/>
                    </a:lnTo>
                    <a:lnTo>
                      <a:pt x="486" y="456"/>
                    </a:lnTo>
                    <a:lnTo>
                      <a:pt x="481" y="458"/>
                    </a:lnTo>
                    <a:lnTo>
                      <a:pt x="475" y="460"/>
                    </a:lnTo>
                    <a:lnTo>
                      <a:pt x="467" y="462"/>
                    </a:lnTo>
                    <a:lnTo>
                      <a:pt x="460" y="464"/>
                    </a:lnTo>
                    <a:lnTo>
                      <a:pt x="452" y="466"/>
                    </a:lnTo>
                    <a:lnTo>
                      <a:pt x="445" y="468"/>
                    </a:lnTo>
                    <a:lnTo>
                      <a:pt x="437" y="468"/>
                    </a:lnTo>
                    <a:lnTo>
                      <a:pt x="429" y="468"/>
                    </a:lnTo>
                    <a:lnTo>
                      <a:pt x="422" y="466"/>
                    </a:lnTo>
                    <a:lnTo>
                      <a:pt x="416" y="464"/>
                    </a:lnTo>
                    <a:lnTo>
                      <a:pt x="407" y="460"/>
                    </a:lnTo>
                    <a:lnTo>
                      <a:pt x="399" y="458"/>
                    </a:lnTo>
                    <a:lnTo>
                      <a:pt x="388" y="456"/>
                    </a:lnTo>
                    <a:lnTo>
                      <a:pt x="378" y="454"/>
                    </a:lnTo>
                    <a:lnTo>
                      <a:pt x="367" y="452"/>
                    </a:lnTo>
                    <a:lnTo>
                      <a:pt x="355" y="452"/>
                    </a:lnTo>
                    <a:lnTo>
                      <a:pt x="344" y="451"/>
                    </a:lnTo>
                    <a:lnTo>
                      <a:pt x="334" y="451"/>
                    </a:lnTo>
                    <a:lnTo>
                      <a:pt x="327" y="451"/>
                    </a:lnTo>
                    <a:lnTo>
                      <a:pt x="321" y="449"/>
                    </a:lnTo>
                    <a:lnTo>
                      <a:pt x="315" y="449"/>
                    </a:lnTo>
                    <a:lnTo>
                      <a:pt x="310" y="449"/>
                    </a:lnTo>
                    <a:lnTo>
                      <a:pt x="298" y="445"/>
                    </a:lnTo>
                    <a:lnTo>
                      <a:pt x="289" y="445"/>
                    </a:lnTo>
                    <a:lnTo>
                      <a:pt x="279" y="441"/>
                    </a:lnTo>
                    <a:lnTo>
                      <a:pt x="270" y="439"/>
                    </a:lnTo>
                    <a:lnTo>
                      <a:pt x="260" y="435"/>
                    </a:lnTo>
                    <a:lnTo>
                      <a:pt x="255" y="433"/>
                    </a:lnTo>
                    <a:lnTo>
                      <a:pt x="245" y="426"/>
                    </a:lnTo>
                    <a:lnTo>
                      <a:pt x="236" y="420"/>
                    </a:lnTo>
                    <a:lnTo>
                      <a:pt x="224" y="411"/>
                    </a:lnTo>
                    <a:lnTo>
                      <a:pt x="215" y="403"/>
                    </a:lnTo>
                    <a:lnTo>
                      <a:pt x="209" y="397"/>
                    </a:lnTo>
                    <a:lnTo>
                      <a:pt x="203" y="394"/>
                    </a:lnTo>
                    <a:lnTo>
                      <a:pt x="198" y="388"/>
                    </a:lnTo>
                    <a:lnTo>
                      <a:pt x="192" y="384"/>
                    </a:lnTo>
                    <a:lnTo>
                      <a:pt x="181" y="373"/>
                    </a:lnTo>
                    <a:lnTo>
                      <a:pt x="169" y="363"/>
                    </a:lnTo>
                    <a:lnTo>
                      <a:pt x="158" y="352"/>
                    </a:lnTo>
                    <a:lnTo>
                      <a:pt x="148" y="342"/>
                    </a:lnTo>
                    <a:lnTo>
                      <a:pt x="139" y="333"/>
                    </a:lnTo>
                    <a:lnTo>
                      <a:pt x="131" y="325"/>
                    </a:lnTo>
                    <a:lnTo>
                      <a:pt x="124" y="317"/>
                    </a:lnTo>
                    <a:lnTo>
                      <a:pt x="118" y="314"/>
                    </a:lnTo>
                    <a:lnTo>
                      <a:pt x="114" y="310"/>
                    </a:lnTo>
                    <a:lnTo>
                      <a:pt x="0" y="162"/>
                    </a:lnTo>
                    <a:lnTo>
                      <a:pt x="108" y="110"/>
                    </a:lnTo>
                    <a:lnTo>
                      <a:pt x="207" y="240"/>
                    </a:lnTo>
                    <a:lnTo>
                      <a:pt x="274" y="232"/>
                    </a:lnTo>
                    <a:lnTo>
                      <a:pt x="251" y="156"/>
                    </a:lnTo>
                    <a:lnTo>
                      <a:pt x="181" y="0"/>
                    </a:lnTo>
                    <a:lnTo>
                      <a:pt x="184" y="0"/>
                    </a:lnTo>
                    <a:lnTo>
                      <a:pt x="190" y="0"/>
                    </a:lnTo>
                    <a:lnTo>
                      <a:pt x="198" y="0"/>
                    </a:lnTo>
                    <a:lnTo>
                      <a:pt x="205" y="0"/>
                    </a:lnTo>
                    <a:lnTo>
                      <a:pt x="215" y="0"/>
                    </a:lnTo>
                    <a:lnTo>
                      <a:pt x="226" y="2"/>
                    </a:lnTo>
                    <a:lnTo>
                      <a:pt x="238" y="4"/>
                    </a:lnTo>
                    <a:lnTo>
                      <a:pt x="249" y="6"/>
                    </a:lnTo>
                    <a:lnTo>
                      <a:pt x="260" y="8"/>
                    </a:lnTo>
                    <a:lnTo>
                      <a:pt x="266" y="8"/>
                    </a:lnTo>
                    <a:lnTo>
                      <a:pt x="272" y="9"/>
                    </a:lnTo>
                    <a:lnTo>
                      <a:pt x="277" y="11"/>
                    </a:lnTo>
                    <a:lnTo>
                      <a:pt x="285" y="13"/>
                    </a:lnTo>
                    <a:lnTo>
                      <a:pt x="295" y="15"/>
                    </a:lnTo>
                    <a:lnTo>
                      <a:pt x="304" y="21"/>
                    </a:lnTo>
                    <a:lnTo>
                      <a:pt x="312" y="25"/>
                    </a:lnTo>
                    <a:lnTo>
                      <a:pt x="319" y="30"/>
                    </a:lnTo>
                    <a:lnTo>
                      <a:pt x="329" y="40"/>
                    </a:lnTo>
                    <a:lnTo>
                      <a:pt x="342" y="51"/>
                    </a:lnTo>
                    <a:lnTo>
                      <a:pt x="352" y="59"/>
                    </a:lnTo>
                    <a:lnTo>
                      <a:pt x="363" y="67"/>
                    </a:lnTo>
                    <a:lnTo>
                      <a:pt x="371" y="72"/>
                    </a:lnTo>
                    <a:lnTo>
                      <a:pt x="378" y="76"/>
                    </a:lnTo>
                    <a:lnTo>
                      <a:pt x="384" y="78"/>
                    </a:lnTo>
                    <a:lnTo>
                      <a:pt x="386" y="8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41" name="Freeform 674"/>
              <p:cNvSpPr>
                <a:spLocks/>
              </p:cNvSpPr>
              <p:nvPr/>
            </p:nvSpPr>
            <p:spPr bwMode="auto">
              <a:xfrm>
                <a:off x="4522" y="3614"/>
                <a:ext cx="97" cy="185"/>
              </a:xfrm>
              <a:custGeom>
                <a:avLst/>
                <a:gdLst>
                  <a:gd name="T0" fmla="*/ 0 w 194"/>
                  <a:gd name="T1" fmla="*/ 1 h 369"/>
                  <a:gd name="T2" fmla="*/ 1 w 194"/>
                  <a:gd name="T3" fmla="*/ 1 h 369"/>
                  <a:gd name="T4" fmla="*/ 1 w 194"/>
                  <a:gd name="T5" fmla="*/ 1 h 369"/>
                  <a:gd name="T6" fmla="*/ 1 w 194"/>
                  <a:gd name="T7" fmla="*/ 1 h 369"/>
                  <a:gd name="T8" fmla="*/ 1 w 194"/>
                  <a:gd name="T9" fmla="*/ 1 h 369"/>
                  <a:gd name="T10" fmla="*/ 1 w 194"/>
                  <a:gd name="T11" fmla="*/ 1 h 369"/>
                  <a:gd name="T12" fmla="*/ 1 w 194"/>
                  <a:gd name="T13" fmla="*/ 1 h 369"/>
                  <a:gd name="T14" fmla="*/ 1 w 194"/>
                  <a:gd name="T15" fmla="*/ 1 h 369"/>
                  <a:gd name="T16" fmla="*/ 1 w 194"/>
                  <a:gd name="T17" fmla="*/ 1 h 369"/>
                  <a:gd name="T18" fmla="*/ 1 w 194"/>
                  <a:gd name="T19" fmla="*/ 1 h 369"/>
                  <a:gd name="T20" fmla="*/ 1 w 194"/>
                  <a:gd name="T21" fmla="*/ 1 h 369"/>
                  <a:gd name="T22" fmla="*/ 1 w 194"/>
                  <a:gd name="T23" fmla="*/ 1 h 369"/>
                  <a:gd name="T24" fmla="*/ 1 w 194"/>
                  <a:gd name="T25" fmla="*/ 1 h 369"/>
                  <a:gd name="T26" fmla="*/ 1 w 194"/>
                  <a:gd name="T27" fmla="*/ 1 h 369"/>
                  <a:gd name="T28" fmla="*/ 1 w 194"/>
                  <a:gd name="T29" fmla="*/ 1 h 369"/>
                  <a:gd name="T30" fmla="*/ 1 w 194"/>
                  <a:gd name="T31" fmla="*/ 1 h 369"/>
                  <a:gd name="T32" fmla="*/ 1 w 194"/>
                  <a:gd name="T33" fmla="*/ 1 h 369"/>
                  <a:gd name="T34" fmla="*/ 1 w 194"/>
                  <a:gd name="T35" fmla="*/ 1 h 369"/>
                  <a:gd name="T36" fmla="*/ 1 w 194"/>
                  <a:gd name="T37" fmla="*/ 1 h 369"/>
                  <a:gd name="T38" fmla="*/ 1 w 194"/>
                  <a:gd name="T39" fmla="*/ 1 h 369"/>
                  <a:gd name="T40" fmla="*/ 1 w 194"/>
                  <a:gd name="T41" fmla="*/ 1 h 369"/>
                  <a:gd name="T42" fmla="*/ 1 w 194"/>
                  <a:gd name="T43" fmla="*/ 1 h 369"/>
                  <a:gd name="T44" fmla="*/ 1 w 194"/>
                  <a:gd name="T45" fmla="*/ 1 h 369"/>
                  <a:gd name="T46" fmla="*/ 1 w 194"/>
                  <a:gd name="T47" fmla="*/ 1 h 369"/>
                  <a:gd name="T48" fmla="*/ 1 w 194"/>
                  <a:gd name="T49" fmla="*/ 1 h 369"/>
                  <a:gd name="T50" fmla="*/ 1 w 194"/>
                  <a:gd name="T51" fmla="*/ 1 h 369"/>
                  <a:gd name="T52" fmla="*/ 1 w 194"/>
                  <a:gd name="T53" fmla="*/ 1 h 369"/>
                  <a:gd name="T54" fmla="*/ 1 w 194"/>
                  <a:gd name="T55" fmla="*/ 1 h 369"/>
                  <a:gd name="T56" fmla="*/ 1 w 194"/>
                  <a:gd name="T57" fmla="*/ 1 h 369"/>
                  <a:gd name="T58" fmla="*/ 1 w 194"/>
                  <a:gd name="T59" fmla="*/ 1 h 369"/>
                  <a:gd name="T60" fmla="*/ 1 w 194"/>
                  <a:gd name="T61" fmla="*/ 1 h 369"/>
                  <a:gd name="T62" fmla="*/ 1 w 194"/>
                  <a:gd name="T63" fmla="*/ 1 h 369"/>
                  <a:gd name="T64" fmla="*/ 1 w 194"/>
                  <a:gd name="T65" fmla="*/ 0 h 369"/>
                  <a:gd name="T66" fmla="*/ 0 w 194"/>
                  <a:gd name="T67" fmla="*/ 1 h 369"/>
                  <a:gd name="T68" fmla="*/ 0 w 194"/>
                  <a:gd name="T69" fmla="*/ 1 h 36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94"/>
                  <a:gd name="T106" fmla="*/ 0 h 369"/>
                  <a:gd name="T107" fmla="*/ 194 w 194"/>
                  <a:gd name="T108" fmla="*/ 369 h 36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94" h="369">
                    <a:moveTo>
                      <a:pt x="0" y="137"/>
                    </a:moveTo>
                    <a:lnTo>
                      <a:pt x="17" y="338"/>
                    </a:lnTo>
                    <a:lnTo>
                      <a:pt x="19" y="344"/>
                    </a:lnTo>
                    <a:lnTo>
                      <a:pt x="23" y="350"/>
                    </a:lnTo>
                    <a:lnTo>
                      <a:pt x="32" y="355"/>
                    </a:lnTo>
                    <a:lnTo>
                      <a:pt x="36" y="357"/>
                    </a:lnTo>
                    <a:lnTo>
                      <a:pt x="42" y="361"/>
                    </a:lnTo>
                    <a:lnTo>
                      <a:pt x="47" y="363"/>
                    </a:lnTo>
                    <a:lnTo>
                      <a:pt x="55" y="367"/>
                    </a:lnTo>
                    <a:lnTo>
                      <a:pt x="62" y="367"/>
                    </a:lnTo>
                    <a:lnTo>
                      <a:pt x="72" y="369"/>
                    </a:lnTo>
                    <a:lnTo>
                      <a:pt x="78" y="369"/>
                    </a:lnTo>
                    <a:lnTo>
                      <a:pt x="81" y="369"/>
                    </a:lnTo>
                    <a:lnTo>
                      <a:pt x="89" y="369"/>
                    </a:lnTo>
                    <a:lnTo>
                      <a:pt x="95" y="369"/>
                    </a:lnTo>
                    <a:lnTo>
                      <a:pt x="104" y="365"/>
                    </a:lnTo>
                    <a:lnTo>
                      <a:pt x="116" y="363"/>
                    </a:lnTo>
                    <a:lnTo>
                      <a:pt x="125" y="359"/>
                    </a:lnTo>
                    <a:lnTo>
                      <a:pt x="137" y="353"/>
                    </a:lnTo>
                    <a:lnTo>
                      <a:pt x="144" y="350"/>
                    </a:lnTo>
                    <a:lnTo>
                      <a:pt x="152" y="344"/>
                    </a:lnTo>
                    <a:lnTo>
                      <a:pt x="159" y="338"/>
                    </a:lnTo>
                    <a:lnTo>
                      <a:pt x="167" y="334"/>
                    </a:lnTo>
                    <a:lnTo>
                      <a:pt x="173" y="327"/>
                    </a:lnTo>
                    <a:lnTo>
                      <a:pt x="178" y="323"/>
                    </a:lnTo>
                    <a:lnTo>
                      <a:pt x="182" y="317"/>
                    </a:lnTo>
                    <a:lnTo>
                      <a:pt x="186" y="314"/>
                    </a:lnTo>
                    <a:lnTo>
                      <a:pt x="192" y="310"/>
                    </a:lnTo>
                    <a:lnTo>
                      <a:pt x="194" y="306"/>
                    </a:lnTo>
                    <a:lnTo>
                      <a:pt x="95" y="144"/>
                    </a:lnTo>
                    <a:lnTo>
                      <a:pt x="57" y="82"/>
                    </a:lnTo>
                    <a:lnTo>
                      <a:pt x="5" y="0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C2C2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42" name="Freeform 675"/>
              <p:cNvSpPr>
                <a:spLocks/>
              </p:cNvSpPr>
              <p:nvPr/>
            </p:nvSpPr>
            <p:spPr bwMode="auto">
              <a:xfrm>
                <a:off x="3764" y="3401"/>
                <a:ext cx="181" cy="35"/>
              </a:xfrm>
              <a:custGeom>
                <a:avLst/>
                <a:gdLst>
                  <a:gd name="T0" fmla="*/ 0 w 363"/>
                  <a:gd name="T1" fmla="*/ 1 h 68"/>
                  <a:gd name="T2" fmla="*/ 0 w 363"/>
                  <a:gd name="T3" fmla="*/ 1 h 68"/>
                  <a:gd name="T4" fmla="*/ 0 w 363"/>
                  <a:gd name="T5" fmla="*/ 1 h 68"/>
                  <a:gd name="T6" fmla="*/ 0 w 363"/>
                  <a:gd name="T7" fmla="*/ 0 h 68"/>
                  <a:gd name="T8" fmla="*/ 0 w 363"/>
                  <a:gd name="T9" fmla="*/ 1 h 68"/>
                  <a:gd name="T10" fmla="*/ 0 w 363"/>
                  <a:gd name="T11" fmla="*/ 1 h 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3"/>
                  <a:gd name="T19" fmla="*/ 0 h 68"/>
                  <a:gd name="T20" fmla="*/ 363 w 363"/>
                  <a:gd name="T21" fmla="*/ 68 h 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3" h="68">
                    <a:moveTo>
                      <a:pt x="0" y="53"/>
                    </a:moveTo>
                    <a:lnTo>
                      <a:pt x="232" y="68"/>
                    </a:lnTo>
                    <a:lnTo>
                      <a:pt x="363" y="8"/>
                    </a:lnTo>
                    <a:lnTo>
                      <a:pt x="86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43" name="Freeform 676"/>
              <p:cNvSpPr>
                <a:spLocks/>
              </p:cNvSpPr>
              <p:nvPr/>
            </p:nvSpPr>
            <p:spPr bwMode="auto">
              <a:xfrm>
                <a:off x="4354" y="3142"/>
                <a:ext cx="178" cy="47"/>
              </a:xfrm>
              <a:custGeom>
                <a:avLst/>
                <a:gdLst>
                  <a:gd name="T0" fmla="*/ 0 w 358"/>
                  <a:gd name="T1" fmla="*/ 0 h 95"/>
                  <a:gd name="T2" fmla="*/ 0 w 358"/>
                  <a:gd name="T3" fmla="*/ 0 h 95"/>
                  <a:gd name="T4" fmla="*/ 0 w 358"/>
                  <a:gd name="T5" fmla="*/ 0 h 95"/>
                  <a:gd name="T6" fmla="*/ 0 w 358"/>
                  <a:gd name="T7" fmla="*/ 0 h 95"/>
                  <a:gd name="T8" fmla="*/ 0 w 358"/>
                  <a:gd name="T9" fmla="*/ 0 h 95"/>
                  <a:gd name="T10" fmla="*/ 0 w 358"/>
                  <a:gd name="T11" fmla="*/ 0 h 95"/>
                  <a:gd name="T12" fmla="*/ 0 w 358"/>
                  <a:gd name="T13" fmla="*/ 0 h 95"/>
                  <a:gd name="T14" fmla="*/ 0 w 358"/>
                  <a:gd name="T15" fmla="*/ 0 h 95"/>
                  <a:gd name="T16" fmla="*/ 0 w 358"/>
                  <a:gd name="T17" fmla="*/ 0 h 95"/>
                  <a:gd name="T18" fmla="*/ 0 w 358"/>
                  <a:gd name="T19" fmla="*/ 0 h 95"/>
                  <a:gd name="T20" fmla="*/ 0 w 358"/>
                  <a:gd name="T21" fmla="*/ 0 h 95"/>
                  <a:gd name="T22" fmla="*/ 0 w 358"/>
                  <a:gd name="T23" fmla="*/ 0 h 95"/>
                  <a:gd name="T24" fmla="*/ 0 w 358"/>
                  <a:gd name="T25" fmla="*/ 0 h 95"/>
                  <a:gd name="T26" fmla="*/ 0 w 358"/>
                  <a:gd name="T27" fmla="*/ 0 h 95"/>
                  <a:gd name="T28" fmla="*/ 0 w 358"/>
                  <a:gd name="T29" fmla="*/ 0 h 95"/>
                  <a:gd name="T30" fmla="*/ 0 w 358"/>
                  <a:gd name="T31" fmla="*/ 0 h 95"/>
                  <a:gd name="T32" fmla="*/ 0 w 358"/>
                  <a:gd name="T33" fmla="*/ 0 h 95"/>
                  <a:gd name="T34" fmla="*/ 0 w 358"/>
                  <a:gd name="T35" fmla="*/ 0 h 95"/>
                  <a:gd name="T36" fmla="*/ 0 w 358"/>
                  <a:gd name="T37" fmla="*/ 0 h 95"/>
                  <a:gd name="T38" fmla="*/ 0 w 358"/>
                  <a:gd name="T39" fmla="*/ 0 h 95"/>
                  <a:gd name="T40" fmla="*/ 0 w 358"/>
                  <a:gd name="T41" fmla="*/ 0 h 95"/>
                  <a:gd name="T42" fmla="*/ 0 w 358"/>
                  <a:gd name="T43" fmla="*/ 0 h 95"/>
                  <a:gd name="T44" fmla="*/ 0 w 358"/>
                  <a:gd name="T45" fmla="*/ 0 h 95"/>
                  <a:gd name="T46" fmla="*/ 0 w 358"/>
                  <a:gd name="T47" fmla="*/ 0 h 95"/>
                  <a:gd name="T48" fmla="*/ 0 w 358"/>
                  <a:gd name="T49" fmla="*/ 0 h 95"/>
                  <a:gd name="T50" fmla="*/ 0 w 358"/>
                  <a:gd name="T51" fmla="*/ 0 h 95"/>
                  <a:gd name="T52" fmla="*/ 0 w 358"/>
                  <a:gd name="T53" fmla="*/ 0 h 95"/>
                  <a:gd name="T54" fmla="*/ 0 w 358"/>
                  <a:gd name="T55" fmla="*/ 0 h 95"/>
                  <a:gd name="T56" fmla="*/ 0 w 358"/>
                  <a:gd name="T57" fmla="*/ 0 h 95"/>
                  <a:gd name="T58" fmla="*/ 0 w 358"/>
                  <a:gd name="T59" fmla="*/ 0 h 95"/>
                  <a:gd name="T60" fmla="*/ 0 w 358"/>
                  <a:gd name="T61" fmla="*/ 0 h 95"/>
                  <a:gd name="T62" fmla="*/ 0 w 358"/>
                  <a:gd name="T63" fmla="*/ 0 h 95"/>
                  <a:gd name="T64" fmla="*/ 0 w 358"/>
                  <a:gd name="T65" fmla="*/ 0 h 95"/>
                  <a:gd name="T66" fmla="*/ 0 w 358"/>
                  <a:gd name="T67" fmla="*/ 0 h 95"/>
                  <a:gd name="T68" fmla="*/ 0 w 358"/>
                  <a:gd name="T69" fmla="*/ 0 h 95"/>
                  <a:gd name="T70" fmla="*/ 0 w 358"/>
                  <a:gd name="T71" fmla="*/ 0 h 95"/>
                  <a:gd name="T72" fmla="*/ 0 w 358"/>
                  <a:gd name="T73" fmla="*/ 0 h 95"/>
                  <a:gd name="T74" fmla="*/ 0 w 358"/>
                  <a:gd name="T75" fmla="*/ 0 h 95"/>
                  <a:gd name="T76" fmla="*/ 0 w 358"/>
                  <a:gd name="T77" fmla="*/ 0 h 95"/>
                  <a:gd name="T78" fmla="*/ 0 w 358"/>
                  <a:gd name="T79" fmla="*/ 0 h 95"/>
                  <a:gd name="T80" fmla="*/ 0 w 358"/>
                  <a:gd name="T81" fmla="*/ 0 h 95"/>
                  <a:gd name="T82" fmla="*/ 0 w 358"/>
                  <a:gd name="T83" fmla="*/ 0 h 95"/>
                  <a:gd name="T84" fmla="*/ 0 w 358"/>
                  <a:gd name="T85" fmla="*/ 0 h 95"/>
                  <a:gd name="T86" fmla="*/ 0 w 358"/>
                  <a:gd name="T87" fmla="*/ 0 h 95"/>
                  <a:gd name="T88" fmla="*/ 0 w 358"/>
                  <a:gd name="T89" fmla="*/ 0 h 9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58"/>
                  <a:gd name="T136" fmla="*/ 0 h 95"/>
                  <a:gd name="T137" fmla="*/ 358 w 358"/>
                  <a:gd name="T138" fmla="*/ 95 h 9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58" h="95">
                    <a:moveTo>
                      <a:pt x="0" y="42"/>
                    </a:moveTo>
                    <a:lnTo>
                      <a:pt x="0" y="44"/>
                    </a:lnTo>
                    <a:lnTo>
                      <a:pt x="8" y="49"/>
                    </a:lnTo>
                    <a:lnTo>
                      <a:pt x="12" y="51"/>
                    </a:lnTo>
                    <a:lnTo>
                      <a:pt x="18" y="57"/>
                    </a:lnTo>
                    <a:lnTo>
                      <a:pt x="23" y="61"/>
                    </a:lnTo>
                    <a:lnTo>
                      <a:pt x="33" y="66"/>
                    </a:lnTo>
                    <a:lnTo>
                      <a:pt x="38" y="68"/>
                    </a:lnTo>
                    <a:lnTo>
                      <a:pt x="48" y="74"/>
                    </a:lnTo>
                    <a:lnTo>
                      <a:pt x="57" y="78"/>
                    </a:lnTo>
                    <a:lnTo>
                      <a:pt x="69" y="84"/>
                    </a:lnTo>
                    <a:lnTo>
                      <a:pt x="78" y="85"/>
                    </a:lnTo>
                    <a:lnTo>
                      <a:pt x="90" y="89"/>
                    </a:lnTo>
                    <a:lnTo>
                      <a:pt x="95" y="91"/>
                    </a:lnTo>
                    <a:lnTo>
                      <a:pt x="101" y="91"/>
                    </a:lnTo>
                    <a:lnTo>
                      <a:pt x="109" y="93"/>
                    </a:lnTo>
                    <a:lnTo>
                      <a:pt x="114" y="95"/>
                    </a:lnTo>
                    <a:lnTo>
                      <a:pt x="120" y="95"/>
                    </a:lnTo>
                    <a:lnTo>
                      <a:pt x="128" y="95"/>
                    </a:lnTo>
                    <a:lnTo>
                      <a:pt x="133" y="95"/>
                    </a:lnTo>
                    <a:lnTo>
                      <a:pt x="141" y="95"/>
                    </a:lnTo>
                    <a:lnTo>
                      <a:pt x="147" y="95"/>
                    </a:lnTo>
                    <a:lnTo>
                      <a:pt x="154" y="95"/>
                    </a:lnTo>
                    <a:lnTo>
                      <a:pt x="162" y="95"/>
                    </a:lnTo>
                    <a:lnTo>
                      <a:pt x="170" y="95"/>
                    </a:lnTo>
                    <a:lnTo>
                      <a:pt x="177" y="95"/>
                    </a:lnTo>
                    <a:lnTo>
                      <a:pt x="185" y="93"/>
                    </a:lnTo>
                    <a:lnTo>
                      <a:pt x="190" y="93"/>
                    </a:lnTo>
                    <a:lnTo>
                      <a:pt x="198" y="93"/>
                    </a:lnTo>
                    <a:lnTo>
                      <a:pt x="206" y="91"/>
                    </a:lnTo>
                    <a:lnTo>
                      <a:pt x="213" y="91"/>
                    </a:lnTo>
                    <a:lnTo>
                      <a:pt x="221" y="91"/>
                    </a:lnTo>
                    <a:lnTo>
                      <a:pt x="228" y="91"/>
                    </a:lnTo>
                    <a:lnTo>
                      <a:pt x="234" y="89"/>
                    </a:lnTo>
                    <a:lnTo>
                      <a:pt x="240" y="87"/>
                    </a:lnTo>
                    <a:lnTo>
                      <a:pt x="246" y="85"/>
                    </a:lnTo>
                    <a:lnTo>
                      <a:pt x="253" y="85"/>
                    </a:lnTo>
                    <a:lnTo>
                      <a:pt x="263" y="84"/>
                    </a:lnTo>
                    <a:lnTo>
                      <a:pt x="272" y="84"/>
                    </a:lnTo>
                    <a:lnTo>
                      <a:pt x="280" y="82"/>
                    </a:lnTo>
                    <a:lnTo>
                      <a:pt x="287" y="80"/>
                    </a:lnTo>
                    <a:lnTo>
                      <a:pt x="291" y="80"/>
                    </a:lnTo>
                    <a:lnTo>
                      <a:pt x="293" y="80"/>
                    </a:lnTo>
                    <a:lnTo>
                      <a:pt x="358" y="38"/>
                    </a:lnTo>
                    <a:lnTo>
                      <a:pt x="354" y="36"/>
                    </a:lnTo>
                    <a:lnTo>
                      <a:pt x="350" y="34"/>
                    </a:lnTo>
                    <a:lnTo>
                      <a:pt x="344" y="32"/>
                    </a:lnTo>
                    <a:lnTo>
                      <a:pt x="341" y="28"/>
                    </a:lnTo>
                    <a:lnTo>
                      <a:pt x="333" y="26"/>
                    </a:lnTo>
                    <a:lnTo>
                      <a:pt x="327" y="26"/>
                    </a:lnTo>
                    <a:lnTo>
                      <a:pt x="320" y="23"/>
                    </a:lnTo>
                    <a:lnTo>
                      <a:pt x="310" y="21"/>
                    </a:lnTo>
                    <a:lnTo>
                      <a:pt x="301" y="17"/>
                    </a:lnTo>
                    <a:lnTo>
                      <a:pt x="291" y="15"/>
                    </a:lnTo>
                    <a:lnTo>
                      <a:pt x="280" y="11"/>
                    </a:lnTo>
                    <a:lnTo>
                      <a:pt x="268" y="9"/>
                    </a:lnTo>
                    <a:lnTo>
                      <a:pt x="263" y="9"/>
                    </a:lnTo>
                    <a:lnTo>
                      <a:pt x="255" y="7"/>
                    </a:lnTo>
                    <a:lnTo>
                      <a:pt x="249" y="6"/>
                    </a:lnTo>
                    <a:lnTo>
                      <a:pt x="244" y="6"/>
                    </a:lnTo>
                    <a:lnTo>
                      <a:pt x="234" y="4"/>
                    </a:lnTo>
                    <a:lnTo>
                      <a:pt x="227" y="4"/>
                    </a:lnTo>
                    <a:lnTo>
                      <a:pt x="219" y="2"/>
                    </a:lnTo>
                    <a:lnTo>
                      <a:pt x="211" y="2"/>
                    </a:lnTo>
                    <a:lnTo>
                      <a:pt x="204" y="2"/>
                    </a:lnTo>
                    <a:lnTo>
                      <a:pt x="194" y="2"/>
                    </a:lnTo>
                    <a:lnTo>
                      <a:pt x="187" y="2"/>
                    </a:lnTo>
                    <a:lnTo>
                      <a:pt x="179" y="2"/>
                    </a:lnTo>
                    <a:lnTo>
                      <a:pt x="170" y="0"/>
                    </a:lnTo>
                    <a:lnTo>
                      <a:pt x="160" y="0"/>
                    </a:lnTo>
                    <a:lnTo>
                      <a:pt x="151" y="0"/>
                    </a:lnTo>
                    <a:lnTo>
                      <a:pt x="145" y="0"/>
                    </a:lnTo>
                    <a:lnTo>
                      <a:pt x="135" y="0"/>
                    </a:lnTo>
                    <a:lnTo>
                      <a:pt x="128" y="0"/>
                    </a:lnTo>
                    <a:lnTo>
                      <a:pt x="118" y="0"/>
                    </a:lnTo>
                    <a:lnTo>
                      <a:pt x="113" y="0"/>
                    </a:lnTo>
                    <a:lnTo>
                      <a:pt x="103" y="0"/>
                    </a:lnTo>
                    <a:lnTo>
                      <a:pt x="95" y="0"/>
                    </a:lnTo>
                    <a:lnTo>
                      <a:pt x="88" y="0"/>
                    </a:lnTo>
                    <a:lnTo>
                      <a:pt x="82" y="0"/>
                    </a:lnTo>
                    <a:lnTo>
                      <a:pt x="75" y="0"/>
                    </a:lnTo>
                    <a:lnTo>
                      <a:pt x="69" y="0"/>
                    </a:lnTo>
                    <a:lnTo>
                      <a:pt x="63" y="0"/>
                    </a:lnTo>
                    <a:lnTo>
                      <a:pt x="57" y="2"/>
                    </a:lnTo>
                    <a:lnTo>
                      <a:pt x="48" y="2"/>
                    </a:lnTo>
                    <a:lnTo>
                      <a:pt x="42" y="2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B3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44" name="Freeform 677"/>
              <p:cNvSpPr>
                <a:spLocks/>
              </p:cNvSpPr>
              <p:nvPr/>
            </p:nvSpPr>
            <p:spPr bwMode="auto">
              <a:xfrm>
                <a:off x="4165" y="3360"/>
                <a:ext cx="41" cy="44"/>
              </a:xfrm>
              <a:custGeom>
                <a:avLst/>
                <a:gdLst>
                  <a:gd name="T0" fmla="*/ 0 w 82"/>
                  <a:gd name="T1" fmla="*/ 0 h 90"/>
                  <a:gd name="T2" fmla="*/ 1 w 82"/>
                  <a:gd name="T3" fmla="*/ 0 h 90"/>
                  <a:gd name="T4" fmla="*/ 1 w 82"/>
                  <a:gd name="T5" fmla="*/ 0 h 90"/>
                  <a:gd name="T6" fmla="*/ 1 w 82"/>
                  <a:gd name="T7" fmla="*/ 0 h 90"/>
                  <a:gd name="T8" fmla="*/ 1 w 82"/>
                  <a:gd name="T9" fmla="*/ 0 h 90"/>
                  <a:gd name="T10" fmla="*/ 1 w 82"/>
                  <a:gd name="T11" fmla="*/ 0 h 90"/>
                  <a:gd name="T12" fmla="*/ 0 w 82"/>
                  <a:gd name="T13" fmla="*/ 0 h 90"/>
                  <a:gd name="T14" fmla="*/ 0 w 82"/>
                  <a:gd name="T15" fmla="*/ 0 h 90"/>
                  <a:gd name="T16" fmla="*/ 0 w 82"/>
                  <a:gd name="T17" fmla="*/ 0 h 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2"/>
                  <a:gd name="T28" fmla="*/ 0 h 90"/>
                  <a:gd name="T29" fmla="*/ 82 w 82"/>
                  <a:gd name="T30" fmla="*/ 90 h 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2" h="90">
                    <a:moveTo>
                      <a:pt x="0" y="4"/>
                    </a:moveTo>
                    <a:lnTo>
                      <a:pt x="52" y="0"/>
                    </a:lnTo>
                    <a:lnTo>
                      <a:pt x="82" y="34"/>
                    </a:lnTo>
                    <a:lnTo>
                      <a:pt x="61" y="65"/>
                    </a:lnTo>
                    <a:lnTo>
                      <a:pt x="31" y="34"/>
                    </a:lnTo>
                    <a:lnTo>
                      <a:pt x="46" y="90"/>
                    </a:lnTo>
                    <a:lnTo>
                      <a:pt x="0" y="59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6B3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45" name="Freeform 678"/>
              <p:cNvSpPr>
                <a:spLocks/>
              </p:cNvSpPr>
              <p:nvPr/>
            </p:nvSpPr>
            <p:spPr bwMode="auto">
              <a:xfrm>
                <a:off x="4029" y="3156"/>
                <a:ext cx="139" cy="296"/>
              </a:xfrm>
              <a:custGeom>
                <a:avLst/>
                <a:gdLst>
                  <a:gd name="T0" fmla="*/ 0 w 279"/>
                  <a:gd name="T1" fmla="*/ 1 h 592"/>
                  <a:gd name="T2" fmla="*/ 0 w 279"/>
                  <a:gd name="T3" fmla="*/ 1 h 592"/>
                  <a:gd name="T4" fmla="*/ 0 w 279"/>
                  <a:gd name="T5" fmla="*/ 1 h 592"/>
                  <a:gd name="T6" fmla="*/ 0 w 279"/>
                  <a:gd name="T7" fmla="*/ 1 h 592"/>
                  <a:gd name="T8" fmla="*/ 0 w 279"/>
                  <a:gd name="T9" fmla="*/ 1 h 592"/>
                  <a:gd name="T10" fmla="*/ 0 w 279"/>
                  <a:gd name="T11" fmla="*/ 1 h 592"/>
                  <a:gd name="T12" fmla="*/ 0 w 279"/>
                  <a:gd name="T13" fmla="*/ 1 h 592"/>
                  <a:gd name="T14" fmla="*/ 0 w 279"/>
                  <a:gd name="T15" fmla="*/ 1 h 592"/>
                  <a:gd name="T16" fmla="*/ 0 w 279"/>
                  <a:gd name="T17" fmla="*/ 1 h 592"/>
                  <a:gd name="T18" fmla="*/ 0 w 279"/>
                  <a:gd name="T19" fmla="*/ 1 h 592"/>
                  <a:gd name="T20" fmla="*/ 0 w 279"/>
                  <a:gd name="T21" fmla="*/ 1 h 592"/>
                  <a:gd name="T22" fmla="*/ 0 w 279"/>
                  <a:gd name="T23" fmla="*/ 1 h 592"/>
                  <a:gd name="T24" fmla="*/ 0 w 279"/>
                  <a:gd name="T25" fmla="*/ 1 h 592"/>
                  <a:gd name="T26" fmla="*/ 0 w 279"/>
                  <a:gd name="T27" fmla="*/ 1 h 592"/>
                  <a:gd name="T28" fmla="*/ 0 w 279"/>
                  <a:gd name="T29" fmla="*/ 1 h 592"/>
                  <a:gd name="T30" fmla="*/ 0 w 279"/>
                  <a:gd name="T31" fmla="*/ 1 h 592"/>
                  <a:gd name="T32" fmla="*/ 0 w 279"/>
                  <a:gd name="T33" fmla="*/ 1 h 592"/>
                  <a:gd name="T34" fmla="*/ 0 w 279"/>
                  <a:gd name="T35" fmla="*/ 1 h 592"/>
                  <a:gd name="T36" fmla="*/ 0 w 279"/>
                  <a:gd name="T37" fmla="*/ 1 h 592"/>
                  <a:gd name="T38" fmla="*/ 0 w 279"/>
                  <a:gd name="T39" fmla="*/ 1 h 592"/>
                  <a:gd name="T40" fmla="*/ 0 w 279"/>
                  <a:gd name="T41" fmla="*/ 1 h 592"/>
                  <a:gd name="T42" fmla="*/ 0 w 279"/>
                  <a:gd name="T43" fmla="*/ 1 h 592"/>
                  <a:gd name="T44" fmla="*/ 0 w 279"/>
                  <a:gd name="T45" fmla="*/ 1 h 592"/>
                  <a:gd name="T46" fmla="*/ 0 w 279"/>
                  <a:gd name="T47" fmla="*/ 1 h 592"/>
                  <a:gd name="T48" fmla="*/ 0 w 279"/>
                  <a:gd name="T49" fmla="*/ 1 h 592"/>
                  <a:gd name="T50" fmla="*/ 0 w 279"/>
                  <a:gd name="T51" fmla="*/ 1 h 592"/>
                  <a:gd name="T52" fmla="*/ 0 w 279"/>
                  <a:gd name="T53" fmla="*/ 1 h 592"/>
                  <a:gd name="T54" fmla="*/ 0 w 279"/>
                  <a:gd name="T55" fmla="*/ 1 h 592"/>
                  <a:gd name="T56" fmla="*/ 0 w 279"/>
                  <a:gd name="T57" fmla="*/ 1 h 592"/>
                  <a:gd name="T58" fmla="*/ 0 w 279"/>
                  <a:gd name="T59" fmla="*/ 1 h 592"/>
                  <a:gd name="T60" fmla="*/ 0 w 279"/>
                  <a:gd name="T61" fmla="*/ 1 h 592"/>
                  <a:gd name="T62" fmla="*/ 0 w 279"/>
                  <a:gd name="T63" fmla="*/ 1 h 592"/>
                  <a:gd name="T64" fmla="*/ 0 w 279"/>
                  <a:gd name="T65" fmla="*/ 1 h 592"/>
                  <a:gd name="T66" fmla="*/ 0 w 279"/>
                  <a:gd name="T67" fmla="*/ 1 h 592"/>
                  <a:gd name="T68" fmla="*/ 0 w 279"/>
                  <a:gd name="T69" fmla="*/ 1 h 592"/>
                  <a:gd name="T70" fmla="*/ 0 w 279"/>
                  <a:gd name="T71" fmla="*/ 1 h 592"/>
                  <a:gd name="T72" fmla="*/ 0 w 279"/>
                  <a:gd name="T73" fmla="*/ 1 h 592"/>
                  <a:gd name="T74" fmla="*/ 0 w 279"/>
                  <a:gd name="T75" fmla="*/ 1 h 592"/>
                  <a:gd name="T76" fmla="*/ 0 w 279"/>
                  <a:gd name="T77" fmla="*/ 1 h 592"/>
                  <a:gd name="T78" fmla="*/ 0 w 279"/>
                  <a:gd name="T79" fmla="*/ 1 h 592"/>
                  <a:gd name="T80" fmla="*/ 0 w 279"/>
                  <a:gd name="T81" fmla="*/ 1 h 592"/>
                  <a:gd name="T82" fmla="*/ 0 w 279"/>
                  <a:gd name="T83" fmla="*/ 1 h 592"/>
                  <a:gd name="T84" fmla="*/ 0 w 279"/>
                  <a:gd name="T85" fmla="*/ 1 h 592"/>
                  <a:gd name="T86" fmla="*/ 0 w 279"/>
                  <a:gd name="T87" fmla="*/ 1 h 592"/>
                  <a:gd name="T88" fmla="*/ 0 w 279"/>
                  <a:gd name="T89" fmla="*/ 1 h 592"/>
                  <a:gd name="T90" fmla="*/ 0 w 279"/>
                  <a:gd name="T91" fmla="*/ 1 h 592"/>
                  <a:gd name="T92" fmla="*/ 0 w 279"/>
                  <a:gd name="T93" fmla="*/ 1 h 592"/>
                  <a:gd name="T94" fmla="*/ 0 w 279"/>
                  <a:gd name="T95" fmla="*/ 1 h 592"/>
                  <a:gd name="T96" fmla="*/ 0 w 279"/>
                  <a:gd name="T97" fmla="*/ 0 h 592"/>
                  <a:gd name="T98" fmla="*/ 0 w 279"/>
                  <a:gd name="T99" fmla="*/ 1 h 592"/>
                  <a:gd name="T100" fmla="*/ 0 w 279"/>
                  <a:gd name="T101" fmla="*/ 1 h 592"/>
                  <a:gd name="T102" fmla="*/ 0 w 279"/>
                  <a:gd name="T103" fmla="*/ 1 h 592"/>
                  <a:gd name="T104" fmla="*/ 0 w 279"/>
                  <a:gd name="T105" fmla="*/ 1 h 59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79"/>
                  <a:gd name="T160" fmla="*/ 0 h 592"/>
                  <a:gd name="T161" fmla="*/ 279 w 279"/>
                  <a:gd name="T162" fmla="*/ 592 h 59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79" h="592">
                    <a:moveTo>
                      <a:pt x="20" y="14"/>
                    </a:moveTo>
                    <a:lnTo>
                      <a:pt x="19" y="16"/>
                    </a:lnTo>
                    <a:lnTo>
                      <a:pt x="19" y="21"/>
                    </a:lnTo>
                    <a:lnTo>
                      <a:pt x="15" y="27"/>
                    </a:lnTo>
                    <a:lnTo>
                      <a:pt x="15" y="35"/>
                    </a:lnTo>
                    <a:lnTo>
                      <a:pt x="11" y="42"/>
                    </a:lnTo>
                    <a:lnTo>
                      <a:pt x="9" y="52"/>
                    </a:lnTo>
                    <a:lnTo>
                      <a:pt x="7" y="61"/>
                    </a:lnTo>
                    <a:lnTo>
                      <a:pt x="5" y="73"/>
                    </a:lnTo>
                    <a:lnTo>
                      <a:pt x="1" y="82"/>
                    </a:lnTo>
                    <a:lnTo>
                      <a:pt x="1" y="94"/>
                    </a:lnTo>
                    <a:lnTo>
                      <a:pt x="0" y="105"/>
                    </a:lnTo>
                    <a:lnTo>
                      <a:pt x="1" y="116"/>
                    </a:lnTo>
                    <a:lnTo>
                      <a:pt x="1" y="122"/>
                    </a:lnTo>
                    <a:lnTo>
                      <a:pt x="1" y="128"/>
                    </a:lnTo>
                    <a:lnTo>
                      <a:pt x="1" y="133"/>
                    </a:lnTo>
                    <a:lnTo>
                      <a:pt x="3" y="141"/>
                    </a:lnTo>
                    <a:lnTo>
                      <a:pt x="3" y="145"/>
                    </a:lnTo>
                    <a:lnTo>
                      <a:pt x="5" y="152"/>
                    </a:lnTo>
                    <a:lnTo>
                      <a:pt x="7" y="158"/>
                    </a:lnTo>
                    <a:lnTo>
                      <a:pt x="11" y="164"/>
                    </a:lnTo>
                    <a:lnTo>
                      <a:pt x="11" y="170"/>
                    </a:lnTo>
                    <a:lnTo>
                      <a:pt x="13" y="175"/>
                    </a:lnTo>
                    <a:lnTo>
                      <a:pt x="17" y="183"/>
                    </a:lnTo>
                    <a:lnTo>
                      <a:pt x="20" y="189"/>
                    </a:lnTo>
                    <a:lnTo>
                      <a:pt x="22" y="194"/>
                    </a:lnTo>
                    <a:lnTo>
                      <a:pt x="26" y="202"/>
                    </a:lnTo>
                    <a:lnTo>
                      <a:pt x="30" y="210"/>
                    </a:lnTo>
                    <a:lnTo>
                      <a:pt x="34" y="217"/>
                    </a:lnTo>
                    <a:lnTo>
                      <a:pt x="38" y="223"/>
                    </a:lnTo>
                    <a:lnTo>
                      <a:pt x="41" y="230"/>
                    </a:lnTo>
                    <a:lnTo>
                      <a:pt x="45" y="236"/>
                    </a:lnTo>
                    <a:lnTo>
                      <a:pt x="51" y="244"/>
                    </a:lnTo>
                    <a:lnTo>
                      <a:pt x="53" y="251"/>
                    </a:lnTo>
                    <a:lnTo>
                      <a:pt x="59" y="259"/>
                    </a:lnTo>
                    <a:lnTo>
                      <a:pt x="62" y="267"/>
                    </a:lnTo>
                    <a:lnTo>
                      <a:pt x="68" y="274"/>
                    </a:lnTo>
                    <a:lnTo>
                      <a:pt x="70" y="280"/>
                    </a:lnTo>
                    <a:lnTo>
                      <a:pt x="76" y="286"/>
                    </a:lnTo>
                    <a:lnTo>
                      <a:pt x="78" y="291"/>
                    </a:lnTo>
                    <a:lnTo>
                      <a:pt x="81" y="297"/>
                    </a:lnTo>
                    <a:lnTo>
                      <a:pt x="89" y="308"/>
                    </a:lnTo>
                    <a:lnTo>
                      <a:pt x="97" y="318"/>
                    </a:lnTo>
                    <a:lnTo>
                      <a:pt x="100" y="325"/>
                    </a:lnTo>
                    <a:lnTo>
                      <a:pt x="104" y="331"/>
                    </a:lnTo>
                    <a:lnTo>
                      <a:pt x="108" y="335"/>
                    </a:lnTo>
                    <a:lnTo>
                      <a:pt x="110" y="337"/>
                    </a:lnTo>
                    <a:lnTo>
                      <a:pt x="167" y="419"/>
                    </a:lnTo>
                    <a:lnTo>
                      <a:pt x="165" y="419"/>
                    </a:lnTo>
                    <a:lnTo>
                      <a:pt x="165" y="422"/>
                    </a:lnTo>
                    <a:lnTo>
                      <a:pt x="165" y="428"/>
                    </a:lnTo>
                    <a:lnTo>
                      <a:pt x="165" y="436"/>
                    </a:lnTo>
                    <a:lnTo>
                      <a:pt x="165" y="443"/>
                    </a:lnTo>
                    <a:lnTo>
                      <a:pt x="165" y="453"/>
                    </a:lnTo>
                    <a:lnTo>
                      <a:pt x="165" y="462"/>
                    </a:lnTo>
                    <a:lnTo>
                      <a:pt x="167" y="476"/>
                    </a:lnTo>
                    <a:lnTo>
                      <a:pt x="167" y="485"/>
                    </a:lnTo>
                    <a:lnTo>
                      <a:pt x="167" y="497"/>
                    </a:lnTo>
                    <a:lnTo>
                      <a:pt x="167" y="508"/>
                    </a:lnTo>
                    <a:lnTo>
                      <a:pt x="169" y="519"/>
                    </a:lnTo>
                    <a:lnTo>
                      <a:pt x="171" y="527"/>
                    </a:lnTo>
                    <a:lnTo>
                      <a:pt x="173" y="538"/>
                    </a:lnTo>
                    <a:lnTo>
                      <a:pt x="176" y="544"/>
                    </a:lnTo>
                    <a:lnTo>
                      <a:pt x="178" y="550"/>
                    </a:lnTo>
                    <a:lnTo>
                      <a:pt x="184" y="557"/>
                    </a:lnTo>
                    <a:lnTo>
                      <a:pt x="193" y="565"/>
                    </a:lnTo>
                    <a:lnTo>
                      <a:pt x="203" y="573"/>
                    </a:lnTo>
                    <a:lnTo>
                      <a:pt x="214" y="578"/>
                    </a:lnTo>
                    <a:lnTo>
                      <a:pt x="222" y="582"/>
                    </a:lnTo>
                    <a:lnTo>
                      <a:pt x="230" y="588"/>
                    </a:lnTo>
                    <a:lnTo>
                      <a:pt x="235" y="590"/>
                    </a:lnTo>
                    <a:lnTo>
                      <a:pt x="237" y="592"/>
                    </a:lnTo>
                    <a:lnTo>
                      <a:pt x="279" y="546"/>
                    </a:lnTo>
                    <a:lnTo>
                      <a:pt x="249" y="487"/>
                    </a:lnTo>
                    <a:lnTo>
                      <a:pt x="249" y="457"/>
                    </a:lnTo>
                    <a:lnTo>
                      <a:pt x="218" y="468"/>
                    </a:lnTo>
                    <a:lnTo>
                      <a:pt x="218" y="466"/>
                    </a:lnTo>
                    <a:lnTo>
                      <a:pt x="218" y="460"/>
                    </a:lnTo>
                    <a:lnTo>
                      <a:pt x="218" y="451"/>
                    </a:lnTo>
                    <a:lnTo>
                      <a:pt x="218" y="441"/>
                    </a:lnTo>
                    <a:lnTo>
                      <a:pt x="218" y="434"/>
                    </a:lnTo>
                    <a:lnTo>
                      <a:pt x="218" y="426"/>
                    </a:lnTo>
                    <a:lnTo>
                      <a:pt x="216" y="419"/>
                    </a:lnTo>
                    <a:lnTo>
                      <a:pt x="216" y="413"/>
                    </a:lnTo>
                    <a:lnTo>
                      <a:pt x="214" y="405"/>
                    </a:lnTo>
                    <a:lnTo>
                      <a:pt x="212" y="398"/>
                    </a:lnTo>
                    <a:lnTo>
                      <a:pt x="211" y="390"/>
                    </a:lnTo>
                    <a:lnTo>
                      <a:pt x="209" y="383"/>
                    </a:lnTo>
                    <a:lnTo>
                      <a:pt x="207" y="375"/>
                    </a:lnTo>
                    <a:lnTo>
                      <a:pt x="203" y="365"/>
                    </a:lnTo>
                    <a:lnTo>
                      <a:pt x="201" y="356"/>
                    </a:lnTo>
                    <a:lnTo>
                      <a:pt x="199" y="346"/>
                    </a:lnTo>
                    <a:lnTo>
                      <a:pt x="197" y="335"/>
                    </a:lnTo>
                    <a:lnTo>
                      <a:pt x="195" y="324"/>
                    </a:lnTo>
                    <a:lnTo>
                      <a:pt x="193" y="318"/>
                    </a:lnTo>
                    <a:lnTo>
                      <a:pt x="192" y="312"/>
                    </a:lnTo>
                    <a:lnTo>
                      <a:pt x="192" y="306"/>
                    </a:lnTo>
                    <a:lnTo>
                      <a:pt x="192" y="301"/>
                    </a:lnTo>
                    <a:lnTo>
                      <a:pt x="190" y="293"/>
                    </a:lnTo>
                    <a:lnTo>
                      <a:pt x="188" y="286"/>
                    </a:lnTo>
                    <a:lnTo>
                      <a:pt x="186" y="280"/>
                    </a:lnTo>
                    <a:lnTo>
                      <a:pt x="184" y="274"/>
                    </a:lnTo>
                    <a:lnTo>
                      <a:pt x="182" y="267"/>
                    </a:lnTo>
                    <a:lnTo>
                      <a:pt x="182" y="261"/>
                    </a:lnTo>
                    <a:lnTo>
                      <a:pt x="178" y="255"/>
                    </a:lnTo>
                    <a:lnTo>
                      <a:pt x="178" y="248"/>
                    </a:lnTo>
                    <a:lnTo>
                      <a:pt x="174" y="240"/>
                    </a:lnTo>
                    <a:lnTo>
                      <a:pt x="173" y="234"/>
                    </a:lnTo>
                    <a:lnTo>
                      <a:pt x="171" y="227"/>
                    </a:lnTo>
                    <a:lnTo>
                      <a:pt x="169" y="221"/>
                    </a:lnTo>
                    <a:lnTo>
                      <a:pt x="165" y="215"/>
                    </a:lnTo>
                    <a:lnTo>
                      <a:pt x="161" y="208"/>
                    </a:lnTo>
                    <a:lnTo>
                      <a:pt x="159" y="202"/>
                    </a:lnTo>
                    <a:lnTo>
                      <a:pt x="157" y="194"/>
                    </a:lnTo>
                    <a:lnTo>
                      <a:pt x="152" y="187"/>
                    </a:lnTo>
                    <a:lnTo>
                      <a:pt x="150" y="181"/>
                    </a:lnTo>
                    <a:lnTo>
                      <a:pt x="146" y="175"/>
                    </a:lnTo>
                    <a:lnTo>
                      <a:pt x="142" y="170"/>
                    </a:lnTo>
                    <a:lnTo>
                      <a:pt x="136" y="160"/>
                    </a:lnTo>
                    <a:lnTo>
                      <a:pt x="131" y="151"/>
                    </a:lnTo>
                    <a:lnTo>
                      <a:pt x="125" y="143"/>
                    </a:lnTo>
                    <a:lnTo>
                      <a:pt x="121" y="135"/>
                    </a:lnTo>
                    <a:lnTo>
                      <a:pt x="117" y="130"/>
                    </a:lnTo>
                    <a:lnTo>
                      <a:pt x="116" y="126"/>
                    </a:lnTo>
                    <a:lnTo>
                      <a:pt x="108" y="118"/>
                    </a:lnTo>
                    <a:lnTo>
                      <a:pt x="104" y="113"/>
                    </a:lnTo>
                    <a:lnTo>
                      <a:pt x="102" y="111"/>
                    </a:lnTo>
                    <a:lnTo>
                      <a:pt x="133" y="103"/>
                    </a:lnTo>
                    <a:lnTo>
                      <a:pt x="133" y="101"/>
                    </a:lnTo>
                    <a:lnTo>
                      <a:pt x="133" y="97"/>
                    </a:lnTo>
                    <a:lnTo>
                      <a:pt x="133" y="94"/>
                    </a:lnTo>
                    <a:lnTo>
                      <a:pt x="133" y="88"/>
                    </a:lnTo>
                    <a:lnTo>
                      <a:pt x="133" y="80"/>
                    </a:lnTo>
                    <a:lnTo>
                      <a:pt x="133" y="71"/>
                    </a:lnTo>
                    <a:lnTo>
                      <a:pt x="133" y="63"/>
                    </a:lnTo>
                    <a:lnTo>
                      <a:pt x="133" y="54"/>
                    </a:lnTo>
                    <a:lnTo>
                      <a:pt x="131" y="44"/>
                    </a:lnTo>
                    <a:lnTo>
                      <a:pt x="129" y="35"/>
                    </a:lnTo>
                    <a:lnTo>
                      <a:pt x="129" y="25"/>
                    </a:lnTo>
                    <a:lnTo>
                      <a:pt x="129" y="17"/>
                    </a:lnTo>
                    <a:lnTo>
                      <a:pt x="127" y="10"/>
                    </a:lnTo>
                    <a:lnTo>
                      <a:pt x="125" y="6"/>
                    </a:lnTo>
                    <a:lnTo>
                      <a:pt x="121" y="2"/>
                    </a:lnTo>
                    <a:lnTo>
                      <a:pt x="117" y="0"/>
                    </a:lnTo>
                    <a:lnTo>
                      <a:pt x="112" y="0"/>
                    </a:lnTo>
                    <a:lnTo>
                      <a:pt x="104" y="0"/>
                    </a:lnTo>
                    <a:lnTo>
                      <a:pt x="97" y="2"/>
                    </a:lnTo>
                    <a:lnTo>
                      <a:pt x="89" y="2"/>
                    </a:lnTo>
                    <a:lnTo>
                      <a:pt x="81" y="4"/>
                    </a:lnTo>
                    <a:lnTo>
                      <a:pt x="72" y="4"/>
                    </a:lnTo>
                    <a:lnTo>
                      <a:pt x="64" y="6"/>
                    </a:lnTo>
                    <a:lnTo>
                      <a:pt x="55" y="6"/>
                    </a:lnTo>
                    <a:lnTo>
                      <a:pt x="47" y="8"/>
                    </a:lnTo>
                    <a:lnTo>
                      <a:pt x="38" y="8"/>
                    </a:lnTo>
                    <a:lnTo>
                      <a:pt x="32" y="10"/>
                    </a:lnTo>
                    <a:lnTo>
                      <a:pt x="26" y="12"/>
                    </a:lnTo>
                    <a:lnTo>
                      <a:pt x="22" y="14"/>
                    </a:lnTo>
                    <a:lnTo>
                      <a:pt x="20" y="14"/>
                    </a:lnTo>
                    <a:close/>
                  </a:path>
                </a:pathLst>
              </a:custGeom>
              <a:solidFill>
                <a:srgbClr val="E6B3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46" name="Freeform 679"/>
              <p:cNvSpPr>
                <a:spLocks/>
              </p:cNvSpPr>
              <p:nvPr/>
            </p:nvSpPr>
            <p:spPr bwMode="auto">
              <a:xfrm>
                <a:off x="4134" y="2862"/>
                <a:ext cx="120" cy="64"/>
              </a:xfrm>
              <a:custGeom>
                <a:avLst/>
                <a:gdLst>
                  <a:gd name="T0" fmla="*/ 1 w 239"/>
                  <a:gd name="T1" fmla="*/ 1 h 127"/>
                  <a:gd name="T2" fmla="*/ 0 w 239"/>
                  <a:gd name="T3" fmla="*/ 1 h 127"/>
                  <a:gd name="T4" fmla="*/ 0 w 239"/>
                  <a:gd name="T5" fmla="*/ 1 h 127"/>
                  <a:gd name="T6" fmla="*/ 1 w 239"/>
                  <a:gd name="T7" fmla="*/ 1 h 127"/>
                  <a:gd name="T8" fmla="*/ 1 w 239"/>
                  <a:gd name="T9" fmla="*/ 1 h 127"/>
                  <a:gd name="T10" fmla="*/ 1 w 239"/>
                  <a:gd name="T11" fmla="*/ 1 h 127"/>
                  <a:gd name="T12" fmla="*/ 1 w 239"/>
                  <a:gd name="T13" fmla="*/ 1 h 127"/>
                  <a:gd name="T14" fmla="*/ 1 w 239"/>
                  <a:gd name="T15" fmla="*/ 1 h 127"/>
                  <a:gd name="T16" fmla="*/ 1 w 239"/>
                  <a:gd name="T17" fmla="*/ 1 h 127"/>
                  <a:gd name="T18" fmla="*/ 1 w 239"/>
                  <a:gd name="T19" fmla="*/ 1 h 127"/>
                  <a:gd name="T20" fmla="*/ 1 w 239"/>
                  <a:gd name="T21" fmla="*/ 1 h 127"/>
                  <a:gd name="T22" fmla="*/ 1 w 239"/>
                  <a:gd name="T23" fmla="*/ 1 h 127"/>
                  <a:gd name="T24" fmla="*/ 1 w 239"/>
                  <a:gd name="T25" fmla="*/ 1 h 127"/>
                  <a:gd name="T26" fmla="*/ 1 w 239"/>
                  <a:gd name="T27" fmla="*/ 1 h 127"/>
                  <a:gd name="T28" fmla="*/ 1 w 239"/>
                  <a:gd name="T29" fmla="*/ 1 h 127"/>
                  <a:gd name="T30" fmla="*/ 1 w 239"/>
                  <a:gd name="T31" fmla="*/ 1 h 127"/>
                  <a:gd name="T32" fmla="*/ 1 w 239"/>
                  <a:gd name="T33" fmla="*/ 1 h 127"/>
                  <a:gd name="T34" fmla="*/ 1 w 239"/>
                  <a:gd name="T35" fmla="*/ 1 h 127"/>
                  <a:gd name="T36" fmla="*/ 1 w 239"/>
                  <a:gd name="T37" fmla="*/ 1 h 127"/>
                  <a:gd name="T38" fmla="*/ 1 w 239"/>
                  <a:gd name="T39" fmla="*/ 1 h 127"/>
                  <a:gd name="T40" fmla="*/ 1 w 239"/>
                  <a:gd name="T41" fmla="*/ 1 h 127"/>
                  <a:gd name="T42" fmla="*/ 1 w 239"/>
                  <a:gd name="T43" fmla="*/ 0 h 127"/>
                  <a:gd name="T44" fmla="*/ 1 w 239"/>
                  <a:gd name="T45" fmla="*/ 0 h 127"/>
                  <a:gd name="T46" fmla="*/ 1 w 239"/>
                  <a:gd name="T47" fmla="*/ 0 h 127"/>
                  <a:gd name="T48" fmla="*/ 1 w 239"/>
                  <a:gd name="T49" fmla="*/ 0 h 127"/>
                  <a:gd name="T50" fmla="*/ 1 w 239"/>
                  <a:gd name="T51" fmla="*/ 0 h 127"/>
                  <a:gd name="T52" fmla="*/ 1 w 239"/>
                  <a:gd name="T53" fmla="*/ 0 h 127"/>
                  <a:gd name="T54" fmla="*/ 1 w 239"/>
                  <a:gd name="T55" fmla="*/ 0 h 127"/>
                  <a:gd name="T56" fmla="*/ 1 w 239"/>
                  <a:gd name="T57" fmla="*/ 1 h 127"/>
                  <a:gd name="T58" fmla="*/ 1 w 239"/>
                  <a:gd name="T59" fmla="*/ 1 h 127"/>
                  <a:gd name="T60" fmla="*/ 1 w 239"/>
                  <a:gd name="T61" fmla="*/ 1 h 127"/>
                  <a:gd name="T62" fmla="*/ 1 w 239"/>
                  <a:gd name="T63" fmla="*/ 1 h 127"/>
                  <a:gd name="T64" fmla="*/ 1 w 239"/>
                  <a:gd name="T65" fmla="*/ 1 h 127"/>
                  <a:gd name="T66" fmla="*/ 1 w 239"/>
                  <a:gd name="T67" fmla="*/ 1 h 127"/>
                  <a:gd name="T68" fmla="*/ 1 w 239"/>
                  <a:gd name="T69" fmla="*/ 1 h 127"/>
                  <a:gd name="T70" fmla="*/ 1 w 239"/>
                  <a:gd name="T71" fmla="*/ 1 h 127"/>
                  <a:gd name="T72" fmla="*/ 1 w 239"/>
                  <a:gd name="T73" fmla="*/ 1 h 127"/>
                  <a:gd name="T74" fmla="*/ 1 w 239"/>
                  <a:gd name="T75" fmla="*/ 1 h 127"/>
                  <a:gd name="T76" fmla="*/ 1 w 239"/>
                  <a:gd name="T77" fmla="*/ 1 h 127"/>
                  <a:gd name="T78" fmla="*/ 1 w 239"/>
                  <a:gd name="T79" fmla="*/ 1 h 127"/>
                  <a:gd name="T80" fmla="*/ 1 w 239"/>
                  <a:gd name="T81" fmla="*/ 1 h 127"/>
                  <a:gd name="T82" fmla="*/ 1 w 239"/>
                  <a:gd name="T83" fmla="*/ 1 h 127"/>
                  <a:gd name="T84" fmla="*/ 1 w 239"/>
                  <a:gd name="T85" fmla="*/ 1 h 127"/>
                  <a:gd name="T86" fmla="*/ 1 w 239"/>
                  <a:gd name="T87" fmla="*/ 1 h 127"/>
                  <a:gd name="T88" fmla="*/ 1 w 239"/>
                  <a:gd name="T89" fmla="*/ 1 h 127"/>
                  <a:gd name="T90" fmla="*/ 1 w 239"/>
                  <a:gd name="T91" fmla="*/ 1 h 127"/>
                  <a:gd name="T92" fmla="*/ 1 w 239"/>
                  <a:gd name="T93" fmla="*/ 1 h 127"/>
                  <a:gd name="T94" fmla="*/ 1 w 239"/>
                  <a:gd name="T95" fmla="*/ 1 h 127"/>
                  <a:gd name="T96" fmla="*/ 1 w 239"/>
                  <a:gd name="T97" fmla="*/ 1 h 127"/>
                  <a:gd name="T98" fmla="*/ 1 w 239"/>
                  <a:gd name="T99" fmla="*/ 1 h 127"/>
                  <a:gd name="T100" fmla="*/ 1 w 239"/>
                  <a:gd name="T101" fmla="*/ 1 h 127"/>
                  <a:gd name="T102" fmla="*/ 1 w 239"/>
                  <a:gd name="T103" fmla="*/ 1 h 127"/>
                  <a:gd name="T104" fmla="*/ 1 w 239"/>
                  <a:gd name="T105" fmla="*/ 1 h 127"/>
                  <a:gd name="T106" fmla="*/ 1 w 239"/>
                  <a:gd name="T107" fmla="*/ 1 h 127"/>
                  <a:gd name="T108" fmla="*/ 1 w 239"/>
                  <a:gd name="T109" fmla="*/ 1 h 127"/>
                  <a:gd name="T110" fmla="*/ 1 w 239"/>
                  <a:gd name="T111" fmla="*/ 1 h 127"/>
                  <a:gd name="T112" fmla="*/ 1 w 239"/>
                  <a:gd name="T113" fmla="*/ 1 h 127"/>
                  <a:gd name="T114" fmla="*/ 1 w 239"/>
                  <a:gd name="T115" fmla="*/ 1 h 127"/>
                  <a:gd name="T116" fmla="*/ 1 w 239"/>
                  <a:gd name="T117" fmla="*/ 1 h 127"/>
                  <a:gd name="T118" fmla="*/ 1 w 239"/>
                  <a:gd name="T119" fmla="*/ 1 h 127"/>
                  <a:gd name="T120" fmla="*/ 1 w 239"/>
                  <a:gd name="T121" fmla="*/ 1 h 127"/>
                  <a:gd name="T122" fmla="*/ 1 w 239"/>
                  <a:gd name="T123" fmla="*/ 1 h 12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39"/>
                  <a:gd name="T187" fmla="*/ 0 h 127"/>
                  <a:gd name="T188" fmla="*/ 239 w 239"/>
                  <a:gd name="T189" fmla="*/ 127 h 12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39" h="127">
                    <a:moveTo>
                      <a:pt x="1" y="99"/>
                    </a:moveTo>
                    <a:lnTo>
                      <a:pt x="0" y="95"/>
                    </a:lnTo>
                    <a:lnTo>
                      <a:pt x="0" y="91"/>
                    </a:lnTo>
                    <a:lnTo>
                      <a:pt x="1" y="82"/>
                    </a:lnTo>
                    <a:lnTo>
                      <a:pt x="3" y="72"/>
                    </a:lnTo>
                    <a:lnTo>
                      <a:pt x="5" y="66"/>
                    </a:lnTo>
                    <a:lnTo>
                      <a:pt x="7" y="59"/>
                    </a:lnTo>
                    <a:lnTo>
                      <a:pt x="9" y="53"/>
                    </a:lnTo>
                    <a:lnTo>
                      <a:pt x="15" y="47"/>
                    </a:lnTo>
                    <a:lnTo>
                      <a:pt x="17" y="42"/>
                    </a:lnTo>
                    <a:lnTo>
                      <a:pt x="24" y="36"/>
                    </a:lnTo>
                    <a:lnTo>
                      <a:pt x="30" y="30"/>
                    </a:lnTo>
                    <a:lnTo>
                      <a:pt x="38" y="26"/>
                    </a:lnTo>
                    <a:lnTo>
                      <a:pt x="45" y="19"/>
                    </a:lnTo>
                    <a:lnTo>
                      <a:pt x="53" y="17"/>
                    </a:lnTo>
                    <a:lnTo>
                      <a:pt x="58" y="11"/>
                    </a:lnTo>
                    <a:lnTo>
                      <a:pt x="66" y="9"/>
                    </a:lnTo>
                    <a:lnTo>
                      <a:pt x="72" y="6"/>
                    </a:lnTo>
                    <a:lnTo>
                      <a:pt x="79" y="4"/>
                    </a:lnTo>
                    <a:lnTo>
                      <a:pt x="87" y="2"/>
                    </a:lnTo>
                    <a:lnTo>
                      <a:pt x="95" y="2"/>
                    </a:lnTo>
                    <a:lnTo>
                      <a:pt x="102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1" y="0"/>
                    </a:lnTo>
                    <a:lnTo>
                      <a:pt x="131" y="0"/>
                    </a:lnTo>
                    <a:lnTo>
                      <a:pt x="144" y="0"/>
                    </a:lnTo>
                    <a:lnTo>
                      <a:pt x="152" y="0"/>
                    </a:lnTo>
                    <a:lnTo>
                      <a:pt x="161" y="2"/>
                    </a:lnTo>
                    <a:lnTo>
                      <a:pt x="169" y="4"/>
                    </a:lnTo>
                    <a:lnTo>
                      <a:pt x="176" y="7"/>
                    </a:lnTo>
                    <a:lnTo>
                      <a:pt x="182" y="9"/>
                    </a:lnTo>
                    <a:lnTo>
                      <a:pt x="186" y="11"/>
                    </a:lnTo>
                    <a:lnTo>
                      <a:pt x="188" y="13"/>
                    </a:lnTo>
                    <a:lnTo>
                      <a:pt x="191" y="15"/>
                    </a:lnTo>
                    <a:lnTo>
                      <a:pt x="188" y="15"/>
                    </a:lnTo>
                    <a:lnTo>
                      <a:pt x="184" y="15"/>
                    </a:lnTo>
                    <a:lnTo>
                      <a:pt x="174" y="15"/>
                    </a:lnTo>
                    <a:lnTo>
                      <a:pt x="167" y="19"/>
                    </a:lnTo>
                    <a:lnTo>
                      <a:pt x="157" y="21"/>
                    </a:lnTo>
                    <a:lnTo>
                      <a:pt x="150" y="25"/>
                    </a:lnTo>
                    <a:lnTo>
                      <a:pt x="144" y="30"/>
                    </a:lnTo>
                    <a:lnTo>
                      <a:pt x="140" y="38"/>
                    </a:lnTo>
                    <a:lnTo>
                      <a:pt x="140" y="44"/>
                    </a:lnTo>
                    <a:lnTo>
                      <a:pt x="148" y="53"/>
                    </a:lnTo>
                    <a:lnTo>
                      <a:pt x="153" y="55"/>
                    </a:lnTo>
                    <a:lnTo>
                      <a:pt x="159" y="61"/>
                    </a:lnTo>
                    <a:lnTo>
                      <a:pt x="167" y="64"/>
                    </a:lnTo>
                    <a:lnTo>
                      <a:pt x="174" y="70"/>
                    </a:lnTo>
                    <a:lnTo>
                      <a:pt x="182" y="74"/>
                    </a:lnTo>
                    <a:lnTo>
                      <a:pt x="188" y="78"/>
                    </a:lnTo>
                    <a:lnTo>
                      <a:pt x="195" y="82"/>
                    </a:lnTo>
                    <a:lnTo>
                      <a:pt x="201" y="84"/>
                    </a:lnTo>
                    <a:lnTo>
                      <a:pt x="207" y="85"/>
                    </a:lnTo>
                    <a:lnTo>
                      <a:pt x="210" y="89"/>
                    </a:lnTo>
                    <a:lnTo>
                      <a:pt x="212" y="89"/>
                    </a:lnTo>
                    <a:lnTo>
                      <a:pt x="216" y="91"/>
                    </a:lnTo>
                    <a:lnTo>
                      <a:pt x="239" y="125"/>
                    </a:lnTo>
                    <a:lnTo>
                      <a:pt x="85" y="110"/>
                    </a:lnTo>
                    <a:lnTo>
                      <a:pt x="22" y="127"/>
                    </a:lnTo>
                    <a:lnTo>
                      <a:pt x="1" y="99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47" name="Freeform 680"/>
              <p:cNvSpPr>
                <a:spLocks/>
              </p:cNvSpPr>
              <p:nvPr/>
            </p:nvSpPr>
            <p:spPr bwMode="auto">
              <a:xfrm>
                <a:off x="4143" y="2932"/>
                <a:ext cx="82" cy="159"/>
              </a:xfrm>
              <a:custGeom>
                <a:avLst/>
                <a:gdLst>
                  <a:gd name="T0" fmla="*/ 0 w 165"/>
                  <a:gd name="T1" fmla="*/ 1 h 317"/>
                  <a:gd name="T2" fmla="*/ 0 w 165"/>
                  <a:gd name="T3" fmla="*/ 1 h 317"/>
                  <a:gd name="T4" fmla="*/ 0 w 165"/>
                  <a:gd name="T5" fmla="*/ 1 h 317"/>
                  <a:gd name="T6" fmla="*/ 0 w 165"/>
                  <a:gd name="T7" fmla="*/ 1 h 317"/>
                  <a:gd name="T8" fmla="*/ 0 w 165"/>
                  <a:gd name="T9" fmla="*/ 1 h 317"/>
                  <a:gd name="T10" fmla="*/ 0 w 165"/>
                  <a:gd name="T11" fmla="*/ 1 h 317"/>
                  <a:gd name="T12" fmla="*/ 0 w 165"/>
                  <a:gd name="T13" fmla="*/ 1 h 317"/>
                  <a:gd name="T14" fmla="*/ 0 w 165"/>
                  <a:gd name="T15" fmla="*/ 1 h 317"/>
                  <a:gd name="T16" fmla="*/ 0 w 165"/>
                  <a:gd name="T17" fmla="*/ 1 h 317"/>
                  <a:gd name="T18" fmla="*/ 0 w 165"/>
                  <a:gd name="T19" fmla="*/ 1 h 317"/>
                  <a:gd name="T20" fmla="*/ 0 w 165"/>
                  <a:gd name="T21" fmla="*/ 1 h 317"/>
                  <a:gd name="T22" fmla="*/ 0 w 165"/>
                  <a:gd name="T23" fmla="*/ 1 h 317"/>
                  <a:gd name="T24" fmla="*/ 0 w 165"/>
                  <a:gd name="T25" fmla="*/ 1 h 317"/>
                  <a:gd name="T26" fmla="*/ 0 w 165"/>
                  <a:gd name="T27" fmla="*/ 1 h 317"/>
                  <a:gd name="T28" fmla="*/ 0 w 165"/>
                  <a:gd name="T29" fmla="*/ 1 h 317"/>
                  <a:gd name="T30" fmla="*/ 0 w 165"/>
                  <a:gd name="T31" fmla="*/ 1 h 317"/>
                  <a:gd name="T32" fmla="*/ 0 w 165"/>
                  <a:gd name="T33" fmla="*/ 1 h 317"/>
                  <a:gd name="T34" fmla="*/ 0 w 165"/>
                  <a:gd name="T35" fmla="*/ 1 h 317"/>
                  <a:gd name="T36" fmla="*/ 0 w 165"/>
                  <a:gd name="T37" fmla="*/ 1 h 317"/>
                  <a:gd name="T38" fmla="*/ 0 w 165"/>
                  <a:gd name="T39" fmla="*/ 1 h 317"/>
                  <a:gd name="T40" fmla="*/ 0 w 165"/>
                  <a:gd name="T41" fmla="*/ 1 h 317"/>
                  <a:gd name="T42" fmla="*/ 0 w 165"/>
                  <a:gd name="T43" fmla="*/ 1 h 317"/>
                  <a:gd name="T44" fmla="*/ 0 w 165"/>
                  <a:gd name="T45" fmla="*/ 1 h 317"/>
                  <a:gd name="T46" fmla="*/ 0 w 165"/>
                  <a:gd name="T47" fmla="*/ 1 h 317"/>
                  <a:gd name="T48" fmla="*/ 0 w 165"/>
                  <a:gd name="T49" fmla="*/ 1 h 317"/>
                  <a:gd name="T50" fmla="*/ 0 w 165"/>
                  <a:gd name="T51" fmla="*/ 1 h 317"/>
                  <a:gd name="T52" fmla="*/ 0 w 165"/>
                  <a:gd name="T53" fmla="*/ 1 h 317"/>
                  <a:gd name="T54" fmla="*/ 0 w 165"/>
                  <a:gd name="T55" fmla="*/ 1 h 317"/>
                  <a:gd name="T56" fmla="*/ 0 w 165"/>
                  <a:gd name="T57" fmla="*/ 1 h 317"/>
                  <a:gd name="T58" fmla="*/ 0 w 165"/>
                  <a:gd name="T59" fmla="*/ 1 h 317"/>
                  <a:gd name="T60" fmla="*/ 0 w 165"/>
                  <a:gd name="T61" fmla="*/ 1 h 317"/>
                  <a:gd name="T62" fmla="*/ 0 w 165"/>
                  <a:gd name="T63" fmla="*/ 1 h 317"/>
                  <a:gd name="T64" fmla="*/ 0 w 165"/>
                  <a:gd name="T65" fmla="*/ 1 h 317"/>
                  <a:gd name="T66" fmla="*/ 0 w 165"/>
                  <a:gd name="T67" fmla="*/ 1 h 317"/>
                  <a:gd name="T68" fmla="*/ 0 w 165"/>
                  <a:gd name="T69" fmla="*/ 1 h 317"/>
                  <a:gd name="T70" fmla="*/ 0 w 165"/>
                  <a:gd name="T71" fmla="*/ 1 h 317"/>
                  <a:gd name="T72" fmla="*/ 0 w 165"/>
                  <a:gd name="T73" fmla="*/ 1 h 317"/>
                  <a:gd name="T74" fmla="*/ 0 w 165"/>
                  <a:gd name="T75" fmla="*/ 1 h 317"/>
                  <a:gd name="T76" fmla="*/ 0 w 165"/>
                  <a:gd name="T77" fmla="*/ 1 h 317"/>
                  <a:gd name="T78" fmla="*/ 0 w 165"/>
                  <a:gd name="T79" fmla="*/ 0 h 317"/>
                  <a:gd name="T80" fmla="*/ 0 w 165"/>
                  <a:gd name="T81" fmla="*/ 0 h 317"/>
                  <a:gd name="T82" fmla="*/ 0 w 165"/>
                  <a:gd name="T83" fmla="*/ 1 h 317"/>
                  <a:gd name="T84" fmla="*/ 0 w 165"/>
                  <a:gd name="T85" fmla="*/ 1 h 317"/>
                  <a:gd name="T86" fmla="*/ 0 w 165"/>
                  <a:gd name="T87" fmla="*/ 1 h 317"/>
                  <a:gd name="T88" fmla="*/ 0 w 165"/>
                  <a:gd name="T89" fmla="*/ 1 h 317"/>
                  <a:gd name="T90" fmla="*/ 0 w 165"/>
                  <a:gd name="T91" fmla="*/ 1 h 317"/>
                  <a:gd name="T92" fmla="*/ 0 w 165"/>
                  <a:gd name="T93" fmla="*/ 1 h 31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65"/>
                  <a:gd name="T142" fmla="*/ 0 h 317"/>
                  <a:gd name="T143" fmla="*/ 165 w 165"/>
                  <a:gd name="T144" fmla="*/ 317 h 31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65" h="317">
                    <a:moveTo>
                      <a:pt x="161" y="41"/>
                    </a:moveTo>
                    <a:lnTo>
                      <a:pt x="155" y="123"/>
                    </a:lnTo>
                    <a:lnTo>
                      <a:pt x="165" y="144"/>
                    </a:lnTo>
                    <a:lnTo>
                      <a:pt x="154" y="157"/>
                    </a:lnTo>
                    <a:lnTo>
                      <a:pt x="133" y="178"/>
                    </a:lnTo>
                    <a:lnTo>
                      <a:pt x="135" y="178"/>
                    </a:lnTo>
                    <a:lnTo>
                      <a:pt x="138" y="180"/>
                    </a:lnTo>
                    <a:lnTo>
                      <a:pt x="142" y="180"/>
                    </a:lnTo>
                    <a:lnTo>
                      <a:pt x="144" y="184"/>
                    </a:lnTo>
                    <a:lnTo>
                      <a:pt x="144" y="190"/>
                    </a:lnTo>
                    <a:lnTo>
                      <a:pt x="144" y="197"/>
                    </a:lnTo>
                    <a:lnTo>
                      <a:pt x="140" y="203"/>
                    </a:lnTo>
                    <a:lnTo>
                      <a:pt x="136" y="211"/>
                    </a:lnTo>
                    <a:lnTo>
                      <a:pt x="135" y="214"/>
                    </a:lnTo>
                    <a:lnTo>
                      <a:pt x="131" y="220"/>
                    </a:lnTo>
                    <a:lnTo>
                      <a:pt x="125" y="226"/>
                    </a:lnTo>
                    <a:lnTo>
                      <a:pt x="123" y="228"/>
                    </a:lnTo>
                    <a:lnTo>
                      <a:pt x="146" y="235"/>
                    </a:lnTo>
                    <a:lnTo>
                      <a:pt x="144" y="241"/>
                    </a:lnTo>
                    <a:lnTo>
                      <a:pt x="144" y="249"/>
                    </a:lnTo>
                    <a:lnTo>
                      <a:pt x="144" y="258"/>
                    </a:lnTo>
                    <a:lnTo>
                      <a:pt x="142" y="268"/>
                    </a:lnTo>
                    <a:lnTo>
                      <a:pt x="140" y="275"/>
                    </a:lnTo>
                    <a:lnTo>
                      <a:pt x="140" y="283"/>
                    </a:lnTo>
                    <a:lnTo>
                      <a:pt x="140" y="289"/>
                    </a:lnTo>
                    <a:lnTo>
                      <a:pt x="138" y="291"/>
                    </a:lnTo>
                    <a:lnTo>
                      <a:pt x="133" y="294"/>
                    </a:lnTo>
                    <a:lnTo>
                      <a:pt x="127" y="300"/>
                    </a:lnTo>
                    <a:lnTo>
                      <a:pt x="119" y="306"/>
                    </a:lnTo>
                    <a:lnTo>
                      <a:pt x="110" y="310"/>
                    </a:lnTo>
                    <a:lnTo>
                      <a:pt x="102" y="313"/>
                    </a:lnTo>
                    <a:lnTo>
                      <a:pt x="97" y="315"/>
                    </a:lnTo>
                    <a:lnTo>
                      <a:pt x="95" y="317"/>
                    </a:lnTo>
                    <a:lnTo>
                      <a:pt x="89" y="311"/>
                    </a:lnTo>
                    <a:lnTo>
                      <a:pt x="79" y="304"/>
                    </a:lnTo>
                    <a:lnTo>
                      <a:pt x="76" y="298"/>
                    </a:lnTo>
                    <a:lnTo>
                      <a:pt x="70" y="292"/>
                    </a:lnTo>
                    <a:lnTo>
                      <a:pt x="64" y="287"/>
                    </a:lnTo>
                    <a:lnTo>
                      <a:pt x="60" y="281"/>
                    </a:lnTo>
                    <a:lnTo>
                      <a:pt x="55" y="273"/>
                    </a:lnTo>
                    <a:lnTo>
                      <a:pt x="49" y="268"/>
                    </a:lnTo>
                    <a:lnTo>
                      <a:pt x="45" y="260"/>
                    </a:lnTo>
                    <a:lnTo>
                      <a:pt x="41" y="256"/>
                    </a:lnTo>
                    <a:lnTo>
                      <a:pt x="36" y="247"/>
                    </a:lnTo>
                    <a:lnTo>
                      <a:pt x="34" y="243"/>
                    </a:lnTo>
                    <a:lnTo>
                      <a:pt x="30" y="239"/>
                    </a:lnTo>
                    <a:lnTo>
                      <a:pt x="28" y="235"/>
                    </a:lnTo>
                    <a:lnTo>
                      <a:pt x="26" y="228"/>
                    </a:lnTo>
                    <a:lnTo>
                      <a:pt x="24" y="220"/>
                    </a:lnTo>
                    <a:lnTo>
                      <a:pt x="21" y="211"/>
                    </a:lnTo>
                    <a:lnTo>
                      <a:pt x="19" y="201"/>
                    </a:lnTo>
                    <a:lnTo>
                      <a:pt x="15" y="190"/>
                    </a:lnTo>
                    <a:lnTo>
                      <a:pt x="13" y="180"/>
                    </a:lnTo>
                    <a:lnTo>
                      <a:pt x="11" y="169"/>
                    </a:lnTo>
                    <a:lnTo>
                      <a:pt x="7" y="157"/>
                    </a:lnTo>
                    <a:lnTo>
                      <a:pt x="5" y="148"/>
                    </a:lnTo>
                    <a:lnTo>
                      <a:pt x="3" y="138"/>
                    </a:lnTo>
                    <a:lnTo>
                      <a:pt x="0" y="129"/>
                    </a:lnTo>
                    <a:lnTo>
                      <a:pt x="0" y="123"/>
                    </a:lnTo>
                    <a:lnTo>
                      <a:pt x="0" y="118"/>
                    </a:lnTo>
                    <a:lnTo>
                      <a:pt x="0" y="114"/>
                    </a:lnTo>
                    <a:lnTo>
                      <a:pt x="0" y="108"/>
                    </a:lnTo>
                    <a:lnTo>
                      <a:pt x="0" y="102"/>
                    </a:lnTo>
                    <a:lnTo>
                      <a:pt x="0" y="97"/>
                    </a:lnTo>
                    <a:lnTo>
                      <a:pt x="0" y="89"/>
                    </a:lnTo>
                    <a:lnTo>
                      <a:pt x="0" y="79"/>
                    </a:lnTo>
                    <a:lnTo>
                      <a:pt x="0" y="70"/>
                    </a:lnTo>
                    <a:lnTo>
                      <a:pt x="0" y="60"/>
                    </a:lnTo>
                    <a:lnTo>
                      <a:pt x="0" y="51"/>
                    </a:lnTo>
                    <a:lnTo>
                      <a:pt x="0" y="41"/>
                    </a:lnTo>
                    <a:lnTo>
                      <a:pt x="0" y="32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4" y="2"/>
                    </a:lnTo>
                    <a:lnTo>
                      <a:pt x="41" y="2"/>
                    </a:lnTo>
                    <a:lnTo>
                      <a:pt x="49" y="3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2" y="5"/>
                    </a:lnTo>
                    <a:lnTo>
                      <a:pt x="79" y="9"/>
                    </a:lnTo>
                    <a:lnTo>
                      <a:pt x="87" y="11"/>
                    </a:lnTo>
                    <a:lnTo>
                      <a:pt x="93" y="11"/>
                    </a:lnTo>
                    <a:lnTo>
                      <a:pt x="161" y="41"/>
                    </a:lnTo>
                    <a:close/>
                  </a:path>
                </a:pathLst>
              </a:custGeom>
              <a:solidFill>
                <a:srgbClr val="E6B3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48" name="Freeform 681"/>
              <p:cNvSpPr>
                <a:spLocks/>
              </p:cNvSpPr>
              <p:nvPr/>
            </p:nvSpPr>
            <p:spPr bwMode="auto">
              <a:xfrm>
                <a:off x="4190" y="3428"/>
                <a:ext cx="35" cy="30"/>
              </a:xfrm>
              <a:custGeom>
                <a:avLst/>
                <a:gdLst>
                  <a:gd name="T0" fmla="*/ 1 w 70"/>
                  <a:gd name="T1" fmla="*/ 0 h 61"/>
                  <a:gd name="T2" fmla="*/ 1 w 70"/>
                  <a:gd name="T3" fmla="*/ 0 h 61"/>
                  <a:gd name="T4" fmla="*/ 1 w 70"/>
                  <a:gd name="T5" fmla="*/ 0 h 61"/>
                  <a:gd name="T6" fmla="*/ 1 w 70"/>
                  <a:gd name="T7" fmla="*/ 0 h 61"/>
                  <a:gd name="T8" fmla="*/ 1 w 70"/>
                  <a:gd name="T9" fmla="*/ 0 h 61"/>
                  <a:gd name="T10" fmla="*/ 1 w 70"/>
                  <a:gd name="T11" fmla="*/ 0 h 61"/>
                  <a:gd name="T12" fmla="*/ 1 w 70"/>
                  <a:gd name="T13" fmla="*/ 0 h 61"/>
                  <a:gd name="T14" fmla="*/ 1 w 70"/>
                  <a:gd name="T15" fmla="*/ 0 h 61"/>
                  <a:gd name="T16" fmla="*/ 1 w 70"/>
                  <a:gd name="T17" fmla="*/ 0 h 61"/>
                  <a:gd name="T18" fmla="*/ 1 w 70"/>
                  <a:gd name="T19" fmla="*/ 0 h 61"/>
                  <a:gd name="T20" fmla="*/ 1 w 70"/>
                  <a:gd name="T21" fmla="*/ 0 h 61"/>
                  <a:gd name="T22" fmla="*/ 1 w 70"/>
                  <a:gd name="T23" fmla="*/ 0 h 61"/>
                  <a:gd name="T24" fmla="*/ 1 w 70"/>
                  <a:gd name="T25" fmla="*/ 0 h 61"/>
                  <a:gd name="T26" fmla="*/ 1 w 70"/>
                  <a:gd name="T27" fmla="*/ 0 h 61"/>
                  <a:gd name="T28" fmla="*/ 1 w 70"/>
                  <a:gd name="T29" fmla="*/ 0 h 61"/>
                  <a:gd name="T30" fmla="*/ 1 w 70"/>
                  <a:gd name="T31" fmla="*/ 0 h 61"/>
                  <a:gd name="T32" fmla="*/ 1 w 70"/>
                  <a:gd name="T33" fmla="*/ 0 h 61"/>
                  <a:gd name="T34" fmla="*/ 1 w 70"/>
                  <a:gd name="T35" fmla="*/ 0 h 61"/>
                  <a:gd name="T36" fmla="*/ 1 w 70"/>
                  <a:gd name="T37" fmla="*/ 0 h 61"/>
                  <a:gd name="T38" fmla="*/ 1 w 70"/>
                  <a:gd name="T39" fmla="*/ 0 h 61"/>
                  <a:gd name="T40" fmla="*/ 1 w 70"/>
                  <a:gd name="T41" fmla="*/ 0 h 61"/>
                  <a:gd name="T42" fmla="*/ 0 w 70"/>
                  <a:gd name="T43" fmla="*/ 0 h 61"/>
                  <a:gd name="T44" fmla="*/ 1 w 70"/>
                  <a:gd name="T45" fmla="*/ 0 h 61"/>
                  <a:gd name="T46" fmla="*/ 1 w 70"/>
                  <a:gd name="T47" fmla="*/ 0 h 61"/>
                  <a:gd name="T48" fmla="*/ 1 w 70"/>
                  <a:gd name="T49" fmla="*/ 0 h 6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0"/>
                  <a:gd name="T76" fmla="*/ 0 h 61"/>
                  <a:gd name="T77" fmla="*/ 70 w 70"/>
                  <a:gd name="T78" fmla="*/ 61 h 6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0" h="61">
                    <a:moveTo>
                      <a:pt x="55" y="0"/>
                    </a:moveTo>
                    <a:lnTo>
                      <a:pt x="57" y="4"/>
                    </a:lnTo>
                    <a:lnTo>
                      <a:pt x="64" y="13"/>
                    </a:lnTo>
                    <a:lnTo>
                      <a:pt x="70" y="25"/>
                    </a:lnTo>
                    <a:lnTo>
                      <a:pt x="66" y="32"/>
                    </a:lnTo>
                    <a:lnTo>
                      <a:pt x="59" y="36"/>
                    </a:lnTo>
                    <a:lnTo>
                      <a:pt x="53" y="40"/>
                    </a:lnTo>
                    <a:lnTo>
                      <a:pt x="47" y="42"/>
                    </a:lnTo>
                    <a:lnTo>
                      <a:pt x="47" y="44"/>
                    </a:lnTo>
                    <a:lnTo>
                      <a:pt x="49" y="44"/>
                    </a:lnTo>
                    <a:lnTo>
                      <a:pt x="55" y="50"/>
                    </a:lnTo>
                    <a:lnTo>
                      <a:pt x="57" y="51"/>
                    </a:lnTo>
                    <a:lnTo>
                      <a:pt x="57" y="53"/>
                    </a:lnTo>
                    <a:lnTo>
                      <a:pt x="55" y="55"/>
                    </a:lnTo>
                    <a:lnTo>
                      <a:pt x="49" y="59"/>
                    </a:lnTo>
                    <a:lnTo>
                      <a:pt x="41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8" y="61"/>
                    </a:lnTo>
                    <a:lnTo>
                      <a:pt x="22" y="59"/>
                    </a:lnTo>
                    <a:lnTo>
                      <a:pt x="21" y="59"/>
                    </a:lnTo>
                    <a:lnTo>
                      <a:pt x="0" y="44"/>
                    </a:lnTo>
                    <a:lnTo>
                      <a:pt x="38" y="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E6B3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49" name="Freeform 682"/>
              <p:cNvSpPr>
                <a:spLocks/>
              </p:cNvSpPr>
              <p:nvPr/>
            </p:nvSpPr>
            <p:spPr bwMode="auto">
              <a:xfrm>
                <a:off x="4684" y="3365"/>
                <a:ext cx="42" cy="56"/>
              </a:xfrm>
              <a:custGeom>
                <a:avLst/>
                <a:gdLst>
                  <a:gd name="T0" fmla="*/ 1 w 83"/>
                  <a:gd name="T1" fmla="*/ 0 h 112"/>
                  <a:gd name="T2" fmla="*/ 1 w 83"/>
                  <a:gd name="T3" fmla="*/ 0 h 112"/>
                  <a:gd name="T4" fmla="*/ 1 w 83"/>
                  <a:gd name="T5" fmla="*/ 0 h 112"/>
                  <a:gd name="T6" fmla="*/ 1 w 83"/>
                  <a:gd name="T7" fmla="*/ 0 h 112"/>
                  <a:gd name="T8" fmla="*/ 1 w 83"/>
                  <a:gd name="T9" fmla="*/ 1 h 112"/>
                  <a:gd name="T10" fmla="*/ 1 w 83"/>
                  <a:gd name="T11" fmla="*/ 1 h 112"/>
                  <a:gd name="T12" fmla="*/ 1 w 83"/>
                  <a:gd name="T13" fmla="*/ 1 h 112"/>
                  <a:gd name="T14" fmla="*/ 1 w 83"/>
                  <a:gd name="T15" fmla="*/ 1 h 112"/>
                  <a:gd name="T16" fmla="*/ 1 w 83"/>
                  <a:gd name="T17" fmla="*/ 1 h 112"/>
                  <a:gd name="T18" fmla="*/ 1 w 83"/>
                  <a:gd name="T19" fmla="*/ 1 h 112"/>
                  <a:gd name="T20" fmla="*/ 1 w 83"/>
                  <a:gd name="T21" fmla="*/ 1 h 112"/>
                  <a:gd name="T22" fmla="*/ 1 w 83"/>
                  <a:gd name="T23" fmla="*/ 1 h 112"/>
                  <a:gd name="T24" fmla="*/ 1 w 83"/>
                  <a:gd name="T25" fmla="*/ 1 h 112"/>
                  <a:gd name="T26" fmla="*/ 1 w 83"/>
                  <a:gd name="T27" fmla="*/ 1 h 112"/>
                  <a:gd name="T28" fmla="*/ 1 w 83"/>
                  <a:gd name="T29" fmla="*/ 1 h 112"/>
                  <a:gd name="T30" fmla="*/ 1 w 83"/>
                  <a:gd name="T31" fmla="*/ 1 h 112"/>
                  <a:gd name="T32" fmla="*/ 1 w 83"/>
                  <a:gd name="T33" fmla="*/ 1 h 112"/>
                  <a:gd name="T34" fmla="*/ 1 w 83"/>
                  <a:gd name="T35" fmla="*/ 1 h 112"/>
                  <a:gd name="T36" fmla="*/ 1 w 83"/>
                  <a:gd name="T37" fmla="*/ 1 h 112"/>
                  <a:gd name="T38" fmla="*/ 1 w 83"/>
                  <a:gd name="T39" fmla="*/ 1 h 112"/>
                  <a:gd name="T40" fmla="*/ 1 w 83"/>
                  <a:gd name="T41" fmla="*/ 1 h 112"/>
                  <a:gd name="T42" fmla="*/ 1 w 83"/>
                  <a:gd name="T43" fmla="*/ 1 h 112"/>
                  <a:gd name="T44" fmla="*/ 1 w 83"/>
                  <a:gd name="T45" fmla="*/ 1 h 112"/>
                  <a:gd name="T46" fmla="*/ 1 w 83"/>
                  <a:gd name="T47" fmla="*/ 1 h 112"/>
                  <a:gd name="T48" fmla="*/ 1 w 83"/>
                  <a:gd name="T49" fmla="*/ 1 h 112"/>
                  <a:gd name="T50" fmla="*/ 1 w 83"/>
                  <a:gd name="T51" fmla="*/ 1 h 112"/>
                  <a:gd name="T52" fmla="*/ 1 w 83"/>
                  <a:gd name="T53" fmla="*/ 1 h 112"/>
                  <a:gd name="T54" fmla="*/ 1 w 83"/>
                  <a:gd name="T55" fmla="*/ 1 h 112"/>
                  <a:gd name="T56" fmla="*/ 1 w 83"/>
                  <a:gd name="T57" fmla="*/ 1 h 112"/>
                  <a:gd name="T58" fmla="*/ 1 w 83"/>
                  <a:gd name="T59" fmla="*/ 1 h 112"/>
                  <a:gd name="T60" fmla="*/ 1 w 83"/>
                  <a:gd name="T61" fmla="*/ 1 h 112"/>
                  <a:gd name="T62" fmla="*/ 1 w 83"/>
                  <a:gd name="T63" fmla="*/ 1 h 112"/>
                  <a:gd name="T64" fmla="*/ 0 w 83"/>
                  <a:gd name="T65" fmla="*/ 1 h 112"/>
                  <a:gd name="T66" fmla="*/ 0 w 83"/>
                  <a:gd name="T67" fmla="*/ 1 h 112"/>
                  <a:gd name="T68" fmla="*/ 0 w 83"/>
                  <a:gd name="T69" fmla="*/ 1 h 112"/>
                  <a:gd name="T70" fmla="*/ 0 w 83"/>
                  <a:gd name="T71" fmla="*/ 1 h 112"/>
                  <a:gd name="T72" fmla="*/ 1 w 83"/>
                  <a:gd name="T73" fmla="*/ 1 h 112"/>
                  <a:gd name="T74" fmla="*/ 1 w 83"/>
                  <a:gd name="T75" fmla="*/ 1 h 112"/>
                  <a:gd name="T76" fmla="*/ 1 w 83"/>
                  <a:gd name="T77" fmla="*/ 1 h 112"/>
                  <a:gd name="T78" fmla="*/ 1 w 83"/>
                  <a:gd name="T79" fmla="*/ 1 h 112"/>
                  <a:gd name="T80" fmla="*/ 1 w 83"/>
                  <a:gd name="T81" fmla="*/ 1 h 112"/>
                  <a:gd name="T82" fmla="*/ 1 w 83"/>
                  <a:gd name="T83" fmla="*/ 0 h 112"/>
                  <a:gd name="T84" fmla="*/ 1 w 83"/>
                  <a:gd name="T85" fmla="*/ 0 h 11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3"/>
                  <a:gd name="T130" fmla="*/ 0 h 112"/>
                  <a:gd name="T131" fmla="*/ 83 w 83"/>
                  <a:gd name="T132" fmla="*/ 112 h 11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3" h="112">
                    <a:moveTo>
                      <a:pt x="38" y="0"/>
                    </a:moveTo>
                    <a:lnTo>
                      <a:pt x="38" y="0"/>
                    </a:lnTo>
                    <a:lnTo>
                      <a:pt x="42" y="0"/>
                    </a:lnTo>
                    <a:lnTo>
                      <a:pt x="47" y="0"/>
                    </a:lnTo>
                    <a:lnTo>
                      <a:pt x="55" y="3"/>
                    </a:lnTo>
                    <a:lnTo>
                      <a:pt x="62" y="7"/>
                    </a:lnTo>
                    <a:lnTo>
                      <a:pt x="68" y="15"/>
                    </a:lnTo>
                    <a:lnTo>
                      <a:pt x="70" y="19"/>
                    </a:lnTo>
                    <a:lnTo>
                      <a:pt x="74" y="26"/>
                    </a:lnTo>
                    <a:lnTo>
                      <a:pt x="76" y="32"/>
                    </a:lnTo>
                    <a:lnTo>
                      <a:pt x="80" y="41"/>
                    </a:lnTo>
                    <a:lnTo>
                      <a:pt x="81" y="47"/>
                    </a:lnTo>
                    <a:lnTo>
                      <a:pt x="81" y="55"/>
                    </a:lnTo>
                    <a:lnTo>
                      <a:pt x="81" y="61"/>
                    </a:lnTo>
                    <a:lnTo>
                      <a:pt x="83" y="68"/>
                    </a:lnTo>
                    <a:lnTo>
                      <a:pt x="83" y="74"/>
                    </a:lnTo>
                    <a:lnTo>
                      <a:pt x="83" y="80"/>
                    </a:lnTo>
                    <a:lnTo>
                      <a:pt x="81" y="83"/>
                    </a:lnTo>
                    <a:lnTo>
                      <a:pt x="81" y="89"/>
                    </a:lnTo>
                    <a:lnTo>
                      <a:pt x="78" y="95"/>
                    </a:lnTo>
                    <a:lnTo>
                      <a:pt x="74" y="100"/>
                    </a:lnTo>
                    <a:lnTo>
                      <a:pt x="66" y="106"/>
                    </a:lnTo>
                    <a:lnTo>
                      <a:pt x="59" y="110"/>
                    </a:lnTo>
                    <a:lnTo>
                      <a:pt x="49" y="112"/>
                    </a:lnTo>
                    <a:lnTo>
                      <a:pt x="42" y="112"/>
                    </a:lnTo>
                    <a:lnTo>
                      <a:pt x="32" y="110"/>
                    </a:lnTo>
                    <a:lnTo>
                      <a:pt x="26" y="106"/>
                    </a:lnTo>
                    <a:lnTo>
                      <a:pt x="19" y="100"/>
                    </a:lnTo>
                    <a:lnTo>
                      <a:pt x="13" y="93"/>
                    </a:lnTo>
                    <a:lnTo>
                      <a:pt x="7" y="85"/>
                    </a:lnTo>
                    <a:lnTo>
                      <a:pt x="4" y="76"/>
                    </a:lnTo>
                    <a:lnTo>
                      <a:pt x="2" y="68"/>
                    </a:lnTo>
                    <a:lnTo>
                      <a:pt x="0" y="62"/>
                    </a:lnTo>
                    <a:lnTo>
                      <a:pt x="0" y="57"/>
                    </a:lnTo>
                    <a:lnTo>
                      <a:pt x="0" y="53"/>
                    </a:lnTo>
                    <a:lnTo>
                      <a:pt x="0" y="41"/>
                    </a:lnTo>
                    <a:lnTo>
                      <a:pt x="2" y="34"/>
                    </a:lnTo>
                    <a:lnTo>
                      <a:pt x="4" y="26"/>
                    </a:lnTo>
                    <a:lnTo>
                      <a:pt x="5" y="22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024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50" name="Freeform 683"/>
              <p:cNvSpPr>
                <a:spLocks/>
              </p:cNvSpPr>
              <p:nvPr/>
            </p:nvSpPr>
            <p:spPr bwMode="auto">
              <a:xfrm>
                <a:off x="4686" y="3293"/>
                <a:ext cx="38" cy="62"/>
              </a:xfrm>
              <a:custGeom>
                <a:avLst/>
                <a:gdLst>
                  <a:gd name="T0" fmla="*/ 1 w 76"/>
                  <a:gd name="T1" fmla="*/ 1 h 124"/>
                  <a:gd name="T2" fmla="*/ 1 w 76"/>
                  <a:gd name="T3" fmla="*/ 1 h 124"/>
                  <a:gd name="T4" fmla="*/ 1 w 76"/>
                  <a:gd name="T5" fmla="*/ 1 h 124"/>
                  <a:gd name="T6" fmla="*/ 1 w 76"/>
                  <a:gd name="T7" fmla="*/ 1 h 124"/>
                  <a:gd name="T8" fmla="*/ 1 w 76"/>
                  <a:gd name="T9" fmla="*/ 1 h 124"/>
                  <a:gd name="T10" fmla="*/ 1 w 76"/>
                  <a:gd name="T11" fmla="*/ 1 h 124"/>
                  <a:gd name="T12" fmla="*/ 1 w 76"/>
                  <a:gd name="T13" fmla="*/ 0 h 124"/>
                  <a:gd name="T14" fmla="*/ 1 w 76"/>
                  <a:gd name="T15" fmla="*/ 0 h 124"/>
                  <a:gd name="T16" fmla="*/ 1 w 76"/>
                  <a:gd name="T17" fmla="*/ 0 h 124"/>
                  <a:gd name="T18" fmla="*/ 1 w 76"/>
                  <a:gd name="T19" fmla="*/ 0 h 124"/>
                  <a:gd name="T20" fmla="*/ 1 w 76"/>
                  <a:gd name="T21" fmla="*/ 1 h 124"/>
                  <a:gd name="T22" fmla="*/ 1 w 76"/>
                  <a:gd name="T23" fmla="*/ 1 h 124"/>
                  <a:gd name="T24" fmla="*/ 1 w 76"/>
                  <a:gd name="T25" fmla="*/ 1 h 124"/>
                  <a:gd name="T26" fmla="*/ 1 w 76"/>
                  <a:gd name="T27" fmla="*/ 1 h 124"/>
                  <a:gd name="T28" fmla="*/ 1 w 76"/>
                  <a:gd name="T29" fmla="*/ 1 h 124"/>
                  <a:gd name="T30" fmla="*/ 1 w 76"/>
                  <a:gd name="T31" fmla="*/ 1 h 124"/>
                  <a:gd name="T32" fmla="*/ 1 w 76"/>
                  <a:gd name="T33" fmla="*/ 1 h 124"/>
                  <a:gd name="T34" fmla="*/ 1 w 76"/>
                  <a:gd name="T35" fmla="*/ 1 h 124"/>
                  <a:gd name="T36" fmla="*/ 1 w 76"/>
                  <a:gd name="T37" fmla="*/ 1 h 124"/>
                  <a:gd name="T38" fmla="*/ 1 w 76"/>
                  <a:gd name="T39" fmla="*/ 1 h 124"/>
                  <a:gd name="T40" fmla="*/ 1 w 76"/>
                  <a:gd name="T41" fmla="*/ 1 h 124"/>
                  <a:gd name="T42" fmla="*/ 1 w 76"/>
                  <a:gd name="T43" fmla="*/ 1 h 124"/>
                  <a:gd name="T44" fmla="*/ 1 w 76"/>
                  <a:gd name="T45" fmla="*/ 1 h 124"/>
                  <a:gd name="T46" fmla="*/ 1 w 76"/>
                  <a:gd name="T47" fmla="*/ 1 h 124"/>
                  <a:gd name="T48" fmla="*/ 1 w 76"/>
                  <a:gd name="T49" fmla="*/ 1 h 124"/>
                  <a:gd name="T50" fmla="*/ 1 w 76"/>
                  <a:gd name="T51" fmla="*/ 1 h 124"/>
                  <a:gd name="T52" fmla="*/ 1 w 76"/>
                  <a:gd name="T53" fmla="*/ 1 h 124"/>
                  <a:gd name="T54" fmla="*/ 1 w 76"/>
                  <a:gd name="T55" fmla="*/ 1 h 124"/>
                  <a:gd name="T56" fmla="*/ 1 w 76"/>
                  <a:gd name="T57" fmla="*/ 1 h 124"/>
                  <a:gd name="T58" fmla="*/ 1 w 76"/>
                  <a:gd name="T59" fmla="*/ 1 h 124"/>
                  <a:gd name="T60" fmla="*/ 1 w 76"/>
                  <a:gd name="T61" fmla="*/ 1 h 124"/>
                  <a:gd name="T62" fmla="*/ 1 w 76"/>
                  <a:gd name="T63" fmla="*/ 1 h 124"/>
                  <a:gd name="T64" fmla="*/ 1 w 76"/>
                  <a:gd name="T65" fmla="*/ 1 h 124"/>
                  <a:gd name="T66" fmla="*/ 1 w 76"/>
                  <a:gd name="T67" fmla="*/ 1 h 124"/>
                  <a:gd name="T68" fmla="*/ 1 w 76"/>
                  <a:gd name="T69" fmla="*/ 1 h 124"/>
                  <a:gd name="T70" fmla="*/ 1 w 76"/>
                  <a:gd name="T71" fmla="*/ 1 h 124"/>
                  <a:gd name="T72" fmla="*/ 1 w 76"/>
                  <a:gd name="T73" fmla="*/ 1 h 124"/>
                  <a:gd name="T74" fmla="*/ 1 w 76"/>
                  <a:gd name="T75" fmla="*/ 1 h 124"/>
                  <a:gd name="T76" fmla="*/ 1 w 76"/>
                  <a:gd name="T77" fmla="*/ 1 h 124"/>
                  <a:gd name="T78" fmla="*/ 0 w 76"/>
                  <a:gd name="T79" fmla="*/ 1 h 124"/>
                  <a:gd name="T80" fmla="*/ 1 w 76"/>
                  <a:gd name="T81" fmla="*/ 1 h 124"/>
                  <a:gd name="T82" fmla="*/ 1 w 76"/>
                  <a:gd name="T83" fmla="*/ 1 h 12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76"/>
                  <a:gd name="T127" fmla="*/ 0 h 124"/>
                  <a:gd name="T128" fmla="*/ 76 w 76"/>
                  <a:gd name="T129" fmla="*/ 124 h 12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76" h="124">
                    <a:moveTo>
                      <a:pt x="9" y="34"/>
                    </a:moveTo>
                    <a:lnTo>
                      <a:pt x="7" y="25"/>
                    </a:lnTo>
                    <a:lnTo>
                      <a:pt x="5" y="15"/>
                    </a:lnTo>
                    <a:lnTo>
                      <a:pt x="5" y="8"/>
                    </a:lnTo>
                    <a:lnTo>
                      <a:pt x="9" y="6"/>
                    </a:lnTo>
                    <a:lnTo>
                      <a:pt x="11" y="2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8" y="0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8" y="17"/>
                    </a:lnTo>
                    <a:lnTo>
                      <a:pt x="62" y="25"/>
                    </a:lnTo>
                    <a:lnTo>
                      <a:pt x="66" y="32"/>
                    </a:lnTo>
                    <a:lnTo>
                      <a:pt x="68" y="38"/>
                    </a:lnTo>
                    <a:lnTo>
                      <a:pt x="72" y="48"/>
                    </a:lnTo>
                    <a:lnTo>
                      <a:pt x="72" y="53"/>
                    </a:lnTo>
                    <a:lnTo>
                      <a:pt x="76" y="63"/>
                    </a:lnTo>
                    <a:lnTo>
                      <a:pt x="76" y="71"/>
                    </a:lnTo>
                    <a:lnTo>
                      <a:pt x="76" y="78"/>
                    </a:lnTo>
                    <a:lnTo>
                      <a:pt x="74" y="84"/>
                    </a:lnTo>
                    <a:lnTo>
                      <a:pt x="72" y="90"/>
                    </a:lnTo>
                    <a:lnTo>
                      <a:pt x="66" y="99"/>
                    </a:lnTo>
                    <a:lnTo>
                      <a:pt x="62" y="109"/>
                    </a:lnTo>
                    <a:lnTo>
                      <a:pt x="57" y="116"/>
                    </a:lnTo>
                    <a:lnTo>
                      <a:pt x="53" y="124"/>
                    </a:lnTo>
                    <a:lnTo>
                      <a:pt x="45" y="124"/>
                    </a:lnTo>
                    <a:lnTo>
                      <a:pt x="41" y="124"/>
                    </a:lnTo>
                    <a:lnTo>
                      <a:pt x="34" y="118"/>
                    </a:lnTo>
                    <a:lnTo>
                      <a:pt x="26" y="109"/>
                    </a:lnTo>
                    <a:lnTo>
                      <a:pt x="22" y="103"/>
                    </a:lnTo>
                    <a:lnTo>
                      <a:pt x="19" y="97"/>
                    </a:lnTo>
                    <a:lnTo>
                      <a:pt x="15" y="90"/>
                    </a:lnTo>
                    <a:lnTo>
                      <a:pt x="13" y="84"/>
                    </a:lnTo>
                    <a:lnTo>
                      <a:pt x="9" y="72"/>
                    </a:lnTo>
                    <a:lnTo>
                      <a:pt x="5" y="63"/>
                    </a:lnTo>
                    <a:lnTo>
                      <a:pt x="1" y="51"/>
                    </a:lnTo>
                    <a:lnTo>
                      <a:pt x="1" y="46"/>
                    </a:lnTo>
                    <a:lnTo>
                      <a:pt x="0" y="40"/>
                    </a:lnTo>
                    <a:lnTo>
                      <a:pt x="9" y="34"/>
                    </a:lnTo>
                    <a:close/>
                  </a:path>
                </a:pathLst>
              </a:custGeom>
              <a:solidFill>
                <a:srgbClr val="F024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51" name="Freeform 684"/>
              <p:cNvSpPr>
                <a:spLocks/>
              </p:cNvSpPr>
              <p:nvPr/>
            </p:nvSpPr>
            <p:spPr bwMode="auto">
              <a:xfrm>
                <a:off x="4581" y="3323"/>
                <a:ext cx="65" cy="136"/>
              </a:xfrm>
              <a:custGeom>
                <a:avLst/>
                <a:gdLst>
                  <a:gd name="T0" fmla="*/ 0 w 131"/>
                  <a:gd name="T1" fmla="*/ 0 h 274"/>
                  <a:gd name="T2" fmla="*/ 0 w 131"/>
                  <a:gd name="T3" fmla="*/ 0 h 274"/>
                  <a:gd name="T4" fmla="*/ 0 w 131"/>
                  <a:gd name="T5" fmla="*/ 0 h 274"/>
                  <a:gd name="T6" fmla="*/ 0 w 131"/>
                  <a:gd name="T7" fmla="*/ 0 h 274"/>
                  <a:gd name="T8" fmla="*/ 0 w 131"/>
                  <a:gd name="T9" fmla="*/ 0 h 274"/>
                  <a:gd name="T10" fmla="*/ 0 w 131"/>
                  <a:gd name="T11" fmla="*/ 0 h 274"/>
                  <a:gd name="T12" fmla="*/ 0 w 131"/>
                  <a:gd name="T13" fmla="*/ 0 h 274"/>
                  <a:gd name="T14" fmla="*/ 0 w 131"/>
                  <a:gd name="T15" fmla="*/ 0 h 274"/>
                  <a:gd name="T16" fmla="*/ 0 w 131"/>
                  <a:gd name="T17" fmla="*/ 0 h 274"/>
                  <a:gd name="T18" fmla="*/ 0 w 131"/>
                  <a:gd name="T19" fmla="*/ 0 h 274"/>
                  <a:gd name="T20" fmla="*/ 0 w 131"/>
                  <a:gd name="T21" fmla="*/ 0 h 274"/>
                  <a:gd name="T22" fmla="*/ 0 w 131"/>
                  <a:gd name="T23" fmla="*/ 0 h 274"/>
                  <a:gd name="T24" fmla="*/ 0 w 131"/>
                  <a:gd name="T25" fmla="*/ 0 h 274"/>
                  <a:gd name="T26" fmla="*/ 0 w 131"/>
                  <a:gd name="T27" fmla="*/ 0 h 274"/>
                  <a:gd name="T28" fmla="*/ 0 w 131"/>
                  <a:gd name="T29" fmla="*/ 0 h 274"/>
                  <a:gd name="T30" fmla="*/ 0 w 131"/>
                  <a:gd name="T31" fmla="*/ 0 h 274"/>
                  <a:gd name="T32" fmla="*/ 0 w 131"/>
                  <a:gd name="T33" fmla="*/ 0 h 274"/>
                  <a:gd name="T34" fmla="*/ 0 w 131"/>
                  <a:gd name="T35" fmla="*/ 0 h 274"/>
                  <a:gd name="T36" fmla="*/ 0 w 131"/>
                  <a:gd name="T37" fmla="*/ 0 h 274"/>
                  <a:gd name="T38" fmla="*/ 0 w 131"/>
                  <a:gd name="T39" fmla="*/ 0 h 274"/>
                  <a:gd name="T40" fmla="*/ 0 w 131"/>
                  <a:gd name="T41" fmla="*/ 0 h 274"/>
                  <a:gd name="T42" fmla="*/ 0 w 131"/>
                  <a:gd name="T43" fmla="*/ 0 h 274"/>
                  <a:gd name="T44" fmla="*/ 0 w 131"/>
                  <a:gd name="T45" fmla="*/ 0 h 274"/>
                  <a:gd name="T46" fmla="*/ 0 w 131"/>
                  <a:gd name="T47" fmla="*/ 0 h 274"/>
                  <a:gd name="T48" fmla="*/ 0 w 131"/>
                  <a:gd name="T49" fmla="*/ 0 h 274"/>
                  <a:gd name="T50" fmla="*/ 0 w 131"/>
                  <a:gd name="T51" fmla="*/ 0 h 274"/>
                  <a:gd name="T52" fmla="*/ 0 w 131"/>
                  <a:gd name="T53" fmla="*/ 0 h 274"/>
                  <a:gd name="T54" fmla="*/ 0 w 131"/>
                  <a:gd name="T55" fmla="*/ 0 h 274"/>
                  <a:gd name="T56" fmla="*/ 0 w 131"/>
                  <a:gd name="T57" fmla="*/ 0 h 274"/>
                  <a:gd name="T58" fmla="*/ 0 w 131"/>
                  <a:gd name="T59" fmla="*/ 0 h 274"/>
                  <a:gd name="T60" fmla="*/ 0 w 131"/>
                  <a:gd name="T61" fmla="*/ 0 h 274"/>
                  <a:gd name="T62" fmla="*/ 0 w 131"/>
                  <a:gd name="T63" fmla="*/ 0 h 274"/>
                  <a:gd name="T64" fmla="*/ 0 w 131"/>
                  <a:gd name="T65" fmla="*/ 0 h 274"/>
                  <a:gd name="T66" fmla="*/ 0 w 131"/>
                  <a:gd name="T67" fmla="*/ 0 h 274"/>
                  <a:gd name="T68" fmla="*/ 0 w 131"/>
                  <a:gd name="T69" fmla="*/ 0 h 274"/>
                  <a:gd name="T70" fmla="*/ 0 w 131"/>
                  <a:gd name="T71" fmla="*/ 0 h 274"/>
                  <a:gd name="T72" fmla="*/ 0 w 131"/>
                  <a:gd name="T73" fmla="*/ 0 h 274"/>
                  <a:gd name="T74" fmla="*/ 0 w 131"/>
                  <a:gd name="T75" fmla="*/ 0 h 274"/>
                  <a:gd name="T76" fmla="*/ 0 w 131"/>
                  <a:gd name="T77" fmla="*/ 0 h 274"/>
                  <a:gd name="T78" fmla="*/ 0 w 131"/>
                  <a:gd name="T79" fmla="*/ 0 h 27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1"/>
                  <a:gd name="T121" fmla="*/ 0 h 274"/>
                  <a:gd name="T122" fmla="*/ 131 w 131"/>
                  <a:gd name="T123" fmla="*/ 274 h 27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1" h="274">
                    <a:moveTo>
                      <a:pt x="106" y="48"/>
                    </a:moveTo>
                    <a:lnTo>
                      <a:pt x="108" y="48"/>
                    </a:lnTo>
                    <a:lnTo>
                      <a:pt x="110" y="48"/>
                    </a:lnTo>
                    <a:lnTo>
                      <a:pt x="116" y="50"/>
                    </a:lnTo>
                    <a:lnTo>
                      <a:pt x="121" y="55"/>
                    </a:lnTo>
                    <a:lnTo>
                      <a:pt x="123" y="57"/>
                    </a:lnTo>
                    <a:lnTo>
                      <a:pt x="125" y="61"/>
                    </a:lnTo>
                    <a:lnTo>
                      <a:pt x="127" y="65"/>
                    </a:lnTo>
                    <a:lnTo>
                      <a:pt x="131" y="72"/>
                    </a:lnTo>
                    <a:lnTo>
                      <a:pt x="131" y="78"/>
                    </a:lnTo>
                    <a:lnTo>
                      <a:pt x="131" y="86"/>
                    </a:lnTo>
                    <a:lnTo>
                      <a:pt x="129" y="95"/>
                    </a:lnTo>
                    <a:lnTo>
                      <a:pt x="129" y="107"/>
                    </a:lnTo>
                    <a:lnTo>
                      <a:pt x="125" y="116"/>
                    </a:lnTo>
                    <a:lnTo>
                      <a:pt x="125" y="126"/>
                    </a:lnTo>
                    <a:lnTo>
                      <a:pt x="123" y="133"/>
                    </a:lnTo>
                    <a:lnTo>
                      <a:pt x="121" y="141"/>
                    </a:lnTo>
                    <a:lnTo>
                      <a:pt x="119" y="145"/>
                    </a:lnTo>
                    <a:lnTo>
                      <a:pt x="117" y="152"/>
                    </a:lnTo>
                    <a:lnTo>
                      <a:pt x="117" y="156"/>
                    </a:lnTo>
                    <a:lnTo>
                      <a:pt x="117" y="162"/>
                    </a:lnTo>
                    <a:lnTo>
                      <a:pt x="114" y="169"/>
                    </a:lnTo>
                    <a:lnTo>
                      <a:pt x="110" y="177"/>
                    </a:lnTo>
                    <a:lnTo>
                      <a:pt x="102" y="185"/>
                    </a:lnTo>
                    <a:lnTo>
                      <a:pt x="97" y="196"/>
                    </a:lnTo>
                    <a:lnTo>
                      <a:pt x="91" y="202"/>
                    </a:lnTo>
                    <a:lnTo>
                      <a:pt x="87" y="207"/>
                    </a:lnTo>
                    <a:lnTo>
                      <a:pt x="85" y="215"/>
                    </a:lnTo>
                    <a:lnTo>
                      <a:pt x="83" y="224"/>
                    </a:lnTo>
                    <a:lnTo>
                      <a:pt x="79" y="232"/>
                    </a:lnTo>
                    <a:lnTo>
                      <a:pt x="78" y="242"/>
                    </a:lnTo>
                    <a:lnTo>
                      <a:pt x="76" y="249"/>
                    </a:lnTo>
                    <a:lnTo>
                      <a:pt x="76" y="259"/>
                    </a:lnTo>
                    <a:lnTo>
                      <a:pt x="74" y="264"/>
                    </a:lnTo>
                    <a:lnTo>
                      <a:pt x="70" y="268"/>
                    </a:lnTo>
                    <a:lnTo>
                      <a:pt x="68" y="272"/>
                    </a:lnTo>
                    <a:lnTo>
                      <a:pt x="64" y="274"/>
                    </a:lnTo>
                    <a:lnTo>
                      <a:pt x="59" y="274"/>
                    </a:lnTo>
                    <a:lnTo>
                      <a:pt x="55" y="272"/>
                    </a:lnTo>
                    <a:lnTo>
                      <a:pt x="49" y="264"/>
                    </a:lnTo>
                    <a:lnTo>
                      <a:pt x="41" y="257"/>
                    </a:lnTo>
                    <a:lnTo>
                      <a:pt x="32" y="247"/>
                    </a:lnTo>
                    <a:lnTo>
                      <a:pt x="26" y="238"/>
                    </a:lnTo>
                    <a:lnTo>
                      <a:pt x="19" y="230"/>
                    </a:lnTo>
                    <a:lnTo>
                      <a:pt x="17" y="223"/>
                    </a:lnTo>
                    <a:lnTo>
                      <a:pt x="11" y="217"/>
                    </a:lnTo>
                    <a:lnTo>
                      <a:pt x="9" y="209"/>
                    </a:lnTo>
                    <a:lnTo>
                      <a:pt x="5" y="205"/>
                    </a:lnTo>
                    <a:lnTo>
                      <a:pt x="3" y="200"/>
                    </a:lnTo>
                    <a:lnTo>
                      <a:pt x="1" y="194"/>
                    </a:lnTo>
                    <a:lnTo>
                      <a:pt x="0" y="188"/>
                    </a:lnTo>
                    <a:lnTo>
                      <a:pt x="0" y="183"/>
                    </a:lnTo>
                    <a:lnTo>
                      <a:pt x="0" y="177"/>
                    </a:lnTo>
                    <a:lnTo>
                      <a:pt x="0" y="171"/>
                    </a:lnTo>
                    <a:lnTo>
                      <a:pt x="0" y="166"/>
                    </a:lnTo>
                    <a:lnTo>
                      <a:pt x="1" y="158"/>
                    </a:lnTo>
                    <a:lnTo>
                      <a:pt x="1" y="150"/>
                    </a:lnTo>
                    <a:lnTo>
                      <a:pt x="1" y="141"/>
                    </a:lnTo>
                    <a:lnTo>
                      <a:pt x="3" y="129"/>
                    </a:lnTo>
                    <a:lnTo>
                      <a:pt x="5" y="120"/>
                    </a:lnTo>
                    <a:lnTo>
                      <a:pt x="9" y="112"/>
                    </a:lnTo>
                    <a:lnTo>
                      <a:pt x="11" y="103"/>
                    </a:lnTo>
                    <a:lnTo>
                      <a:pt x="13" y="93"/>
                    </a:lnTo>
                    <a:lnTo>
                      <a:pt x="17" y="86"/>
                    </a:lnTo>
                    <a:lnTo>
                      <a:pt x="21" y="78"/>
                    </a:lnTo>
                    <a:lnTo>
                      <a:pt x="24" y="69"/>
                    </a:lnTo>
                    <a:lnTo>
                      <a:pt x="26" y="61"/>
                    </a:lnTo>
                    <a:lnTo>
                      <a:pt x="30" y="55"/>
                    </a:lnTo>
                    <a:lnTo>
                      <a:pt x="34" y="50"/>
                    </a:lnTo>
                    <a:lnTo>
                      <a:pt x="38" y="40"/>
                    </a:lnTo>
                    <a:lnTo>
                      <a:pt x="43" y="36"/>
                    </a:lnTo>
                    <a:lnTo>
                      <a:pt x="47" y="31"/>
                    </a:lnTo>
                    <a:lnTo>
                      <a:pt x="57" y="27"/>
                    </a:lnTo>
                    <a:lnTo>
                      <a:pt x="64" y="21"/>
                    </a:lnTo>
                    <a:lnTo>
                      <a:pt x="76" y="15"/>
                    </a:lnTo>
                    <a:lnTo>
                      <a:pt x="83" y="8"/>
                    </a:lnTo>
                    <a:lnTo>
                      <a:pt x="93" y="4"/>
                    </a:lnTo>
                    <a:lnTo>
                      <a:pt x="98" y="0"/>
                    </a:lnTo>
                    <a:lnTo>
                      <a:pt x="100" y="0"/>
                    </a:lnTo>
                    <a:lnTo>
                      <a:pt x="106" y="48"/>
                    </a:lnTo>
                    <a:close/>
                  </a:path>
                </a:pathLst>
              </a:custGeom>
              <a:solidFill>
                <a:srgbClr val="C4C9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52" name="Freeform 685"/>
              <p:cNvSpPr>
                <a:spLocks/>
              </p:cNvSpPr>
              <p:nvPr/>
            </p:nvSpPr>
            <p:spPr bwMode="auto">
              <a:xfrm>
                <a:off x="4482" y="3314"/>
                <a:ext cx="69" cy="98"/>
              </a:xfrm>
              <a:custGeom>
                <a:avLst/>
                <a:gdLst>
                  <a:gd name="T0" fmla="*/ 0 w 139"/>
                  <a:gd name="T1" fmla="*/ 0 h 196"/>
                  <a:gd name="T2" fmla="*/ 0 w 139"/>
                  <a:gd name="T3" fmla="*/ 1 h 196"/>
                  <a:gd name="T4" fmla="*/ 0 w 139"/>
                  <a:gd name="T5" fmla="*/ 1 h 196"/>
                  <a:gd name="T6" fmla="*/ 0 w 139"/>
                  <a:gd name="T7" fmla="*/ 1 h 196"/>
                  <a:gd name="T8" fmla="*/ 0 w 139"/>
                  <a:gd name="T9" fmla="*/ 1 h 196"/>
                  <a:gd name="T10" fmla="*/ 0 w 139"/>
                  <a:gd name="T11" fmla="*/ 1 h 196"/>
                  <a:gd name="T12" fmla="*/ 0 w 139"/>
                  <a:gd name="T13" fmla="*/ 1 h 196"/>
                  <a:gd name="T14" fmla="*/ 0 w 139"/>
                  <a:gd name="T15" fmla="*/ 1 h 196"/>
                  <a:gd name="T16" fmla="*/ 0 w 139"/>
                  <a:gd name="T17" fmla="*/ 1 h 196"/>
                  <a:gd name="T18" fmla="*/ 0 w 139"/>
                  <a:gd name="T19" fmla="*/ 1 h 196"/>
                  <a:gd name="T20" fmla="*/ 0 w 139"/>
                  <a:gd name="T21" fmla="*/ 1 h 196"/>
                  <a:gd name="T22" fmla="*/ 0 w 139"/>
                  <a:gd name="T23" fmla="*/ 1 h 196"/>
                  <a:gd name="T24" fmla="*/ 0 w 139"/>
                  <a:gd name="T25" fmla="*/ 1 h 196"/>
                  <a:gd name="T26" fmla="*/ 0 w 139"/>
                  <a:gd name="T27" fmla="*/ 1 h 196"/>
                  <a:gd name="T28" fmla="*/ 0 w 139"/>
                  <a:gd name="T29" fmla="*/ 1 h 196"/>
                  <a:gd name="T30" fmla="*/ 0 w 139"/>
                  <a:gd name="T31" fmla="*/ 1 h 196"/>
                  <a:gd name="T32" fmla="*/ 0 w 139"/>
                  <a:gd name="T33" fmla="*/ 1 h 196"/>
                  <a:gd name="T34" fmla="*/ 0 w 139"/>
                  <a:gd name="T35" fmla="*/ 1 h 196"/>
                  <a:gd name="T36" fmla="*/ 0 w 139"/>
                  <a:gd name="T37" fmla="*/ 1 h 196"/>
                  <a:gd name="T38" fmla="*/ 0 w 139"/>
                  <a:gd name="T39" fmla="*/ 1 h 196"/>
                  <a:gd name="T40" fmla="*/ 0 w 139"/>
                  <a:gd name="T41" fmla="*/ 1 h 196"/>
                  <a:gd name="T42" fmla="*/ 0 w 139"/>
                  <a:gd name="T43" fmla="*/ 1 h 196"/>
                  <a:gd name="T44" fmla="*/ 0 w 139"/>
                  <a:gd name="T45" fmla="*/ 1 h 196"/>
                  <a:gd name="T46" fmla="*/ 0 w 139"/>
                  <a:gd name="T47" fmla="*/ 1 h 196"/>
                  <a:gd name="T48" fmla="*/ 0 w 139"/>
                  <a:gd name="T49" fmla="*/ 1 h 196"/>
                  <a:gd name="T50" fmla="*/ 0 w 139"/>
                  <a:gd name="T51" fmla="*/ 1 h 196"/>
                  <a:gd name="T52" fmla="*/ 0 w 139"/>
                  <a:gd name="T53" fmla="*/ 1 h 196"/>
                  <a:gd name="T54" fmla="*/ 0 w 139"/>
                  <a:gd name="T55" fmla="*/ 1 h 196"/>
                  <a:gd name="T56" fmla="*/ 0 w 139"/>
                  <a:gd name="T57" fmla="*/ 1 h 196"/>
                  <a:gd name="T58" fmla="*/ 0 w 139"/>
                  <a:gd name="T59" fmla="*/ 1 h 196"/>
                  <a:gd name="T60" fmla="*/ 0 w 139"/>
                  <a:gd name="T61" fmla="*/ 1 h 196"/>
                  <a:gd name="T62" fmla="*/ 0 w 139"/>
                  <a:gd name="T63" fmla="*/ 1 h 196"/>
                  <a:gd name="T64" fmla="*/ 0 w 139"/>
                  <a:gd name="T65" fmla="*/ 1 h 196"/>
                  <a:gd name="T66" fmla="*/ 0 w 139"/>
                  <a:gd name="T67" fmla="*/ 1 h 196"/>
                  <a:gd name="T68" fmla="*/ 0 w 139"/>
                  <a:gd name="T69" fmla="*/ 1 h 196"/>
                  <a:gd name="T70" fmla="*/ 0 w 139"/>
                  <a:gd name="T71" fmla="*/ 1 h 196"/>
                  <a:gd name="T72" fmla="*/ 0 w 139"/>
                  <a:gd name="T73" fmla="*/ 1 h 196"/>
                  <a:gd name="T74" fmla="*/ 0 w 139"/>
                  <a:gd name="T75" fmla="*/ 1 h 196"/>
                  <a:gd name="T76" fmla="*/ 0 w 139"/>
                  <a:gd name="T77" fmla="*/ 1 h 196"/>
                  <a:gd name="T78" fmla="*/ 0 w 139"/>
                  <a:gd name="T79" fmla="*/ 1 h 196"/>
                  <a:gd name="T80" fmla="*/ 0 w 139"/>
                  <a:gd name="T81" fmla="*/ 1 h 196"/>
                  <a:gd name="T82" fmla="*/ 0 w 139"/>
                  <a:gd name="T83" fmla="*/ 1 h 196"/>
                  <a:gd name="T84" fmla="*/ 0 w 139"/>
                  <a:gd name="T85" fmla="*/ 1 h 196"/>
                  <a:gd name="T86" fmla="*/ 0 w 139"/>
                  <a:gd name="T87" fmla="*/ 1 h 196"/>
                  <a:gd name="T88" fmla="*/ 0 w 139"/>
                  <a:gd name="T89" fmla="*/ 1 h 196"/>
                  <a:gd name="T90" fmla="*/ 0 w 139"/>
                  <a:gd name="T91" fmla="*/ 1 h 196"/>
                  <a:gd name="T92" fmla="*/ 0 w 139"/>
                  <a:gd name="T93" fmla="*/ 1 h 196"/>
                  <a:gd name="T94" fmla="*/ 0 w 139"/>
                  <a:gd name="T95" fmla="*/ 1 h 196"/>
                  <a:gd name="T96" fmla="*/ 0 w 139"/>
                  <a:gd name="T97" fmla="*/ 1 h 196"/>
                  <a:gd name="T98" fmla="*/ 0 w 139"/>
                  <a:gd name="T99" fmla="*/ 1 h 196"/>
                  <a:gd name="T100" fmla="*/ 0 w 139"/>
                  <a:gd name="T101" fmla="*/ 1 h 196"/>
                  <a:gd name="T102" fmla="*/ 0 w 139"/>
                  <a:gd name="T103" fmla="*/ 1 h 196"/>
                  <a:gd name="T104" fmla="*/ 0 w 139"/>
                  <a:gd name="T105" fmla="*/ 1 h 196"/>
                  <a:gd name="T106" fmla="*/ 0 w 139"/>
                  <a:gd name="T107" fmla="*/ 1 h 196"/>
                  <a:gd name="T108" fmla="*/ 0 w 139"/>
                  <a:gd name="T109" fmla="*/ 1 h 196"/>
                  <a:gd name="T110" fmla="*/ 0 w 139"/>
                  <a:gd name="T111" fmla="*/ 1 h 196"/>
                  <a:gd name="T112" fmla="*/ 0 w 139"/>
                  <a:gd name="T113" fmla="*/ 1 h 196"/>
                  <a:gd name="T114" fmla="*/ 0 w 139"/>
                  <a:gd name="T115" fmla="*/ 1 h 196"/>
                  <a:gd name="T116" fmla="*/ 0 w 139"/>
                  <a:gd name="T117" fmla="*/ 0 h 196"/>
                  <a:gd name="T118" fmla="*/ 0 w 139"/>
                  <a:gd name="T119" fmla="*/ 0 h 19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39"/>
                  <a:gd name="T181" fmla="*/ 0 h 196"/>
                  <a:gd name="T182" fmla="*/ 139 w 139"/>
                  <a:gd name="T183" fmla="*/ 196 h 19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39" h="196">
                    <a:moveTo>
                      <a:pt x="95" y="0"/>
                    </a:moveTo>
                    <a:lnTo>
                      <a:pt x="97" y="4"/>
                    </a:lnTo>
                    <a:lnTo>
                      <a:pt x="99" y="8"/>
                    </a:lnTo>
                    <a:lnTo>
                      <a:pt x="103" y="13"/>
                    </a:lnTo>
                    <a:lnTo>
                      <a:pt x="106" y="19"/>
                    </a:lnTo>
                    <a:lnTo>
                      <a:pt x="110" y="29"/>
                    </a:lnTo>
                    <a:lnTo>
                      <a:pt x="116" y="36"/>
                    </a:lnTo>
                    <a:lnTo>
                      <a:pt x="122" y="48"/>
                    </a:lnTo>
                    <a:lnTo>
                      <a:pt x="125" y="57"/>
                    </a:lnTo>
                    <a:lnTo>
                      <a:pt x="129" y="67"/>
                    </a:lnTo>
                    <a:lnTo>
                      <a:pt x="133" y="78"/>
                    </a:lnTo>
                    <a:lnTo>
                      <a:pt x="137" y="89"/>
                    </a:lnTo>
                    <a:lnTo>
                      <a:pt x="137" y="101"/>
                    </a:lnTo>
                    <a:lnTo>
                      <a:pt x="139" y="110"/>
                    </a:lnTo>
                    <a:lnTo>
                      <a:pt x="139" y="122"/>
                    </a:lnTo>
                    <a:lnTo>
                      <a:pt x="137" y="133"/>
                    </a:lnTo>
                    <a:lnTo>
                      <a:pt x="133" y="141"/>
                    </a:lnTo>
                    <a:lnTo>
                      <a:pt x="129" y="148"/>
                    </a:lnTo>
                    <a:lnTo>
                      <a:pt x="125" y="156"/>
                    </a:lnTo>
                    <a:lnTo>
                      <a:pt x="123" y="164"/>
                    </a:lnTo>
                    <a:lnTo>
                      <a:pt x="118" y="169"/>
                    </a:lnTo>
                    <a:lnTo>
                      <a:pt x="112" y="175"/>
                    </a:lnTo>
                    <a:lnTo>
                      <a:pt x="108" y="179"/>
                    </a:lnTo>
                    <a:lnTo>
                      <a:pt x="104" y="184"/>
                    </a:lnTo>
                    <a:lnTo>
                      <a:pt x="93" y="192"/>
                    </a:lnTo>
                    <a:lnTo>
                      <a:pt x="82" y="194"/>
                    </a:lnTo>
                    <a:lnTo>
                      <a:pt x="70" y="196"/>
                    </a:lnTo>
                    <a:lnTo>
                      <a:pt x="61" y="194"/>
                    </a:lnTo>
                    <a:lnTo>
                      <a:pt x="47" y="188"/>
                    </a:lnTo>
                    <a:lnTo>
                      <a:pt x="38" y="184"/>
                    </a:lnTo>
                    <a:lnTo>
                      <a:pt x="28" y="179"/>
                    </a:lnTo>
                    <a:lnTo>
                      <a:pt x="21" y="175"/>
                    </a:lnTo>
                    <a:lnTo>
                      <a:pt x="13" y="167"/>
                    </a:lnTo>
                    <a:lnTo>
                      <a:pt x="9" y="160"/>
                    </a:lnTo>
                    <a:lnTo>
                      <a:pt x="6" y="154"/>
                    </a:lnTo>
                    <a:lnTo>
                      <a:pt x="4" y="148"/>
                    </a:lnTo>
                    <a:lnTo>
                      <a:pt x="2" y="143"/>
                    </a:lnTo>
                    <a:lnTo>
                      <a:pt x="2" y="135"/>
                    </a:lnTo>
                    <a:lnTo>
                      <a:pt x="2" y="127"/>
                    </a:lnTo>
                    <a:lnTo>
                      <a:pt x="0" y="120"/>
                    </a:lnTo>
                    <a:lnTo>
                      <a:pt x="0" y="112"/>
                    </a:lnTo>
                    <a:lnTo>
                      <a:pt x="2" y="106"/>
                    </a:lnTo>
                    <a:lnTo>
                      <a:pt x="2" y="101"/>
                    </a:lnTo>
                    <a:lnTo>
                      <a:pt x="2" y="93"/>
                    </a:lnTo>
                    <a:lnTo>
                      <a:pt x="2" y="87"/>
                    </a:lnTo>
                    <a:lnTo>
                      <a:pt x="4" y="82"/>
                    </a:lnTo>
                    <a:lnTo>
                      <a:pt x="6" y="70"/>
                    </a:lnTo>
                    <a:lnTo>
                      <a:pt x="8" y="61"/>
                    </a:lnTo>
                    <a:lnTo>
                      <a:pt x="11" y="53"/>
                    </a:lnTo>
                    <a:lnTo>
                      <a:pt x="13" y="48"/>
                    </a:lnTo>
                    <a:lnTo>
                      <a:pt x="17" y="40"/>
                    </a:lnTo>
                    <a:lnTo>
                      <a:pt x="23" y="34"/>
                    </a:lnTo>
                    <a:lnTo>
                      <a:pt x="30" y="27"/>
                    </a:lnTo>
                    <a:lnTo>
                      <a:pt x="40" y="21"/>
                    </a:lnTo>
                    <a:lnTo>
                      <a:pt x="46" y="15"/>
                    </a:lnTo>
                    <a:lnTo>
                      <a:pt x="53" y="9"/>
                    </a:lnTo>
                    <a:lnTo>
                      <a:pt x="59" y="8"/>
                    </a:lnTo>
                    <a:lnTo>
                      <a:pt x="61" y="8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53" name="Freeform 686"/>
              <p:cNvSpPr>
                <a:spLocks/>
              </p:cNvSpPr>
              <p:nvPr/>
            </p:nvSpPr>
            <p:spPr bwMode="auto">
              <a:xfrm>
                <a:off x="4137" y="2899"/>
                <a:ext cx="142" cy="65"/>
              </a:xfrm>
              <a:custGeom>
                <a:avLst/>
                <a:gdLst>
                  <a:gd name="T0" fmla="*/ 0 w 283"/>
                  <a:gd name="T1" fmla="*/ 1 h 129"/>
                  <a:gd name="T2" fmla="*/ 0 w 283"/>
                  <a:gd name="T3" fmla="*/ 1 h 129"/>
                  <a:gd name="T4" fmla="*/ 1 w 283"/>
                  <a:gd name="T5" fmla="*/ 1 h 129"/>
                  <a:gd name="T6" fmla="*/ 1 w 283"/>
                  <a:gd name="T7" fmla="*/ 1 h 129"/>
                  <a:gd name="T8" fmla="*/ 1 w 283"/>
                  <a:gd name="T9" fmla="*/ 1 h 129"/>
                  <a:gd name="T10" fmla="*/ 1 w 283"/>
                  <a:gd name="T11" fmla="*/ 1 h 129"/>
                  <a:gd name="T12" fmla="*/ 1 w 283"/>
                  <a:gd name="T13" fmla="*/ 1 h 129"/>
                  <a:gd name="T14" fmla="*/ 1 w 283"/>
                  <a:gd name="T15" fmla="*/ 1 h 129"/>
                  <a:gd name="T16" fmla="*/ 1 w 283"/>
                  <a:gd name="T17" fmla="*/ 1 h 129"/>
                  <a:gd name="T18" fmla="*/ 1 w 283"/>
                  <a:gd name="T19" fmla="*/ 1 h 129"/>
                  <a:gd name="T20" fmla="*/ 1 w 283"/>
                  <a:gd name="T21" fmla="*/ 1 h 129"/>
                  <a:gd name="T22" fmla="*/ 1 w 283"/>
                  <a:gd name="T23" fmla="*/ 1 h 129"/>
                  <a:gd name="T24" fmla="*/ 1 w 283"/>
                  <a:gd name="T25" fmla="*/ 0 h 129"/>
                  <a:gd name="T26" fmla="*/ 1 w 283"/>
                  <a:gd name="T27" fmla="*/ 0 h 129"/>
                  <a:gd name="T28" fmla="*/ 1 w 283"/>
                  <a:gd name="T29" fmla="*/ 0 h 129"/>
                  <a:gd name="T30" fmla="*/ 1 w 283"/>
                  <a:gd name="T31" fmla="*/ 0 h 129"/>
                  <a:gd name="T32" fmla="*/ 1 w 283"/>
                  <a:gd name="T33" fmla="*/ 0 h 129"/>
                  <a:gd name="T34" fmla="*/ 1 w 283"/>
                  <a:gd name="T35" fmla="*/ 0 h 129"/>
                  <a:gd name="T36" fmla="*/ 1 w 283"/>
                  <a:gd name="T37" fmla="*/ 1 h 129"/>
                  <a:gd name="T38" fmla="*/ 1 w 283"/>
                  <a:gd name="T39" fmla="*/ 1 h 129"/>
                  <a:gd name="T40" fmla="*/ 1 w 283"/>
                  <a:gd name="T41" fmla="*/ 1 h 129"/>
                  <a:gd name="T42" fmla="*/ 1 w 283"/>
                  <a:gd name="T43" fmla="*/ 1 h 129"/>
                  <a:gd name="T44" fmla="*/ 1 w 283"/>
                  <a:gd name="T45" fmla="*/ 1 h 129"/>
                  <a:gd name="T46" fmla="*/ 1 w 283"/>
                  <a:gd name="T47" fmla="*/ 1 h 129"/>
                  <a:gd name="T48" fmla="*/ 1 w 283"/>
                  <a:gd name="T49" fmla="*/ 1 h 129"/>
                  <a:gd name="T50" fmla="*/ 1 w 283"/>
                  <a:gd name="T51" fmla="*/ 1 h 129"/>
                  <a:gd name="T52" fmla="*/ 1 w 283"/>
                  <a:gd name="T53" fmla="*/ 1 h 129"/>
                  <a:gd name="T54" fmla="*/ 1 w 283"/>
                  <a:gd name="T55" fmla="*/ 1 h 129"/>
                  <a:gd name="T56" fmla="*/ 1 w 283"/>
                  <a:gd name="T57" fmla="*/ 1 h 129"/>
                  <a:gd name="T58" fmla="*/ 1 w 283"/>
                  <a:gd name="T59" fmla="*/ 1 h 129"/>
                  <a:gd name="T60" fmla="*/ 1 w 283"/>
                  <a:gd name="T61" fmla="*/ 1 h 129"/>
                  <a:gd name="T62" fmla="*/ 1 w 283"/>
                  <a:gd name="T63" fmla="*/ 1 h 129"/>
                  <a:gd name="T64" fmla="*/ 1 w 283"/>
                  <a:gd name="T65" fmla="*/ 1 h 129"/>
                  <a:gd name="T66" fmla="*/ 1 w 283"/>
                  <a:gd name="T67" fmla="*/ 1 h 129"/>
                  <a:gd name="T68" fmla="*/ 1 w 283"/>
                  <a:gd name="T69" fmla="*/ 1 h 129"/>
                  <a:gd name="T70" fmla="*/ 1 w 283"/>
                  <a:gd name="T71" fmla="*/ 1 h 129"/>
                  <a:gd name="T72" fmla="*/ 1 w 283"/>
                  <a:gd name="T73" fmla="*/ 1 h 129"/>
                  <a:gd name="T74" fmla="*/ 1 w 283"/>
                  <a:gd name="T75" fmla="*/ 1 h 129"/>
                  <a:gd name="T76" fmla="*/ 1 w 283"/>
                  <a:gd name="T77" fmla="*/ 1 h 129"/>
                  <a:gd name="T78" fmla="*/ 1 w 283"/>
                  <a:gd name="T79" fmla="*/ 1 h 129"/>
                  <a:gd name="T80" fmla="*/ 1 w 283"/>
                  <a:gd name="T81" fmla="*/ 1 h 129"/>
                  <a:gd name="T82" fmla="*/ 1 w 283"/>
                  <a:gd name="T83" fmla="*/ 1 h 129"/>
                  <a:gd name="T84" fmla="*/ 1 w 283"/>
                  <a:gd name="T85" fmla="*/ 1 h 129"/>
                  <a:gd name="T86" fmla="*/ 1 w 283"/>
                  <a:gd name="T87" fmla="*/ 1 h 129"/>
                  <a:gd name="T88" fmla="*/ 1 w 283"/>
                  <a:gd name="T89" fmla="*/ 1 h 129"/>
                  <a:gd name="T90" fmla="*/ 1 w 283"/>
                  <a:gd name="T91" fmla="*/ 1 h 129"/>
                  <a:gd name="T92" fmla="*/ 1 w 283"/>
                  <a:gd name="T93" fmla="*/ 1 h 129"/>
                  <a:gd name="T94" fmla="*/ 1 w 283"/>
                  <a:gd name="T95" fmla="*/ 1 h 129"/>
                  <a:gd name="T96" fmla="*/ 1 w 283"/>
                  <a:gd name="T97" fmla="*/ 1 h 129"/>
                  <a:gd name="T98" fmla="*/ 1 w 283"/>
                  <a:gd name="T99" fmla="*/ 1 h 129"/>
                  <a:gd name="T100" fmla="*/ 1 w 283"/>
                  <a:gd name="T101" fmla="*/ 1 h 129"/>
                  <a:gd name="T102" fmla="*/ 1 w 283"/>
                  <a:gd name="T103" fmla="*/ 1 h 129"/>
                  <a:gd name="T104" fmla="*/ 1 w 283"/>
                  <a:gd name="T105" fmla="*/ 1 h 129"/>
                  <a:gd name="T106" fmla="*/ 1 w 283"/>
                  <a:gd name="T107" fmla="*/ 1 h 129"/>
                  <a:gd name="T108" fmla="*/ 1 w 283"/>
                  <a:gd name="T109" fmla="*/ 1 h 129"/>
                  <a:gd name="T110" fmla="*/ 1 w 283"/>
                  <a:gd name="T111" fmla="*/ 1 h 129"/>
                  <a:gd name="T112" fmla="*/ 1 w 283"/>
                  <a:gd name="T113" fmla="*/ 1 h 129"/>
                  <a:gd name="T114" fmla="*/ 1 w 283"/>
                  <a:gd name="T115" fmla="*/ 1 h 129"/>
                  <a:gd name="T116" fmla="*/ 1 w 283"/>
                  <a:gd name="T117" fmla="*/ 1 h 129"/>
                  <a:gd name="T118" fmla="*/ 1 w 283"/>
                  <a:gd name="T119" fmla="*/ 1 h 129"/>
                  <a:gd name="T120" fmla="*/ 0 w 283"/>
                  <a:gd name="T121" fmla="*/ 1 h 129"/>
                  <a:gd name="T122" fmla="*/ 0 w 283"/>
                  <a:gd name="T123" fmla="*/ 1 h 12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83"/>
                  <a:gd name="T187" fmla="*/ 0 h 129"/>
                  <a:gd name="T188" fmla="*/ 283 w 283"/>
                  <a:gd name="T189" fmla="*/ 129 h 12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83" h="129">
                    <a:moveTo>
                      <a:pt x="0" y="25"/>
                    </a:moveTo>
                    <a:lnTo>
                      <a:pt x="0" y="23"/>
                    </a:lnTo>
                    <a:lnTo>
                      <a:pt x="6" y="19"/>
                    </a:lnTo>
                    <a:lnTo>
                      <a:pt x="10" y="17"/>
                    </a:lnTo>
                    <a:lnTo>
                      <a:pt x="15" y="15"/>
                    </a:lnTo>
                    <a:lnTo>
                      <a:pt x="21" y="13"/>
                    </a:lnTo>
                    <a:lnTo>
                      <a:pt x="31" y="11"/>
                    </a:lnTo>
                    <a:lnTo>
                      <a:pt x="36" y="8"/>
                    </a:lnTo>
                    <a:lnTo>
                      <a:pt x="46" y="6"/>
                    </a:lnTo>
                    <a:lnTo>
                      <a:pt x="55" y="4"/>
                    </a:lnTo>
                    <a:lnTo>
                      <a:pt x="65" y="2"/>
                    </a:lnTo>
                    <a:lnTo>
                      <a:pt x="71" y="2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90" y="0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9" y="0"/>
                    </a:lnTo>
                    <a:lnTo>
                      <a:pt x="116" y="2"/>
                    </a:lnTo>
                    <a:lnTo>
                      <a:pt x="122" y="2"/>
                    </a:lnTo>
                    <a:lnTo>
                      <a:pt x="129" y="2"/>
                    </a:lnTo>
                    <a:lnTo>
                      <a:pt x="135" y="2"/>
                    </a:lnTo>
                    <a:lnTo>
                      <a:pt x="143" y="4"/>
                    </a:lnTo>
                    <a:lnTo>
                      <a:pt x="148" y="4"/>
                    </a:lnTo>
                    <a:lnTo>
                      <a:pt x="156" y="4"/>
                    </a:lnTo>
                    <a:lnTo>
                      <a:pt x="162" y="6"/>
                    </a:lnTo>
                    <a:lnTo>
                      <a:pt x="169" y="8"/>
                    </a:lnTo>
                    <a:lnTo>
                      <a:pt x="179" y="8"/>
                    </a:lnTo>
                    <a:lnTo>
                      <a:pt x="190" y="11"/>
                    </a:lnTo>
                    <a:lnTo>
                      <a:pt x="202" y="11"/>
                    </a:lnTo>
                    <a:lnTo>
                      <a:pt x="213" y="15"/>
                    </a:lnTo>
                    <a:lnTo>
                      <a:pt x="221" y="17"/>
                    </a:lnTo>
                    <a:lnTo>
                      <a:pt x="228" y="19"/>
                    </a:lnTo>
                    <a:lnTo>
                      <a:pt x="236" y="19"/>
                    </a:lnTo>
                    <a:lnTo>
                      <a:pt x="243" y="21"/>
                    </a:lnTo>
                    <a:lnTo>
                      <a:pt x="251" y="25"/>
                    </a:lnTo>
                    <a:lnTo>
                      <a:pt x="255" y="25"/>
                    </a:lnTo>
                    <a:lnTo>
                      <a:pt x="261" y="42"/>
                    </a:lnTo>
                    <a:lnTo>
                      <a:pt x="270" y="72"/>
                    </a:lnTo>
                    <a:lnTo>
                      <a:pt x="272" y="76"/>
                    </a:lnTo>
                    <a:lnTo>
                      <a:pt x="274" y="82"/>
                    </a:lnTo>
                    <a:lnTo>
                      <a:pt x="278" y="89"/>
                    </a:lnTo>
                    <a:lnTo>
                      <a:pt x="280" y="97"/>
                    </a:lnTo>
                    <a:lnTo>
                      <a:pt x="281" y="105"/>
                    </a:lnTo>
                    <a:lnTo>
                      <a:pt x="283" y="110"/>
                    </a:lnTo>
                    <a:lnTo>
                      <a:pt x="283" y="118"/>
                    </a:lnTo>
                    <a:lnTo>
                      <a:pt x="276" y="125"/>
                    </a:lnTo>
                    <a:lnTo>
                      <a:pt x="266" y="129"/>
                    </a:lnTo>
                    <a:lnTo>
                      <a:pt x="257" y="125"/>
                    </a:lnTo>
                    <a:lnTo>
                      <a:pt x="251" y="118"/>
                    </a:lnTo>
                    <a:lnTo>
                      <a:pt x="247" y="112"/>
                    </a:lnTo>
                    <a:lnTo>
                      <a:pt x="240" y="105"/>
                    </a:lnTo>
                    <a:lnTo>
                      <a:pt x="230" y="99"/>
                    </a:lnTo>
                    <a:lnTo>
                      <a:pt x="223" y="91"/>
                    </a:lnTo>
                    <a:lnTo>
                      <a:pt x="211" y="86"/>
                    </a:lnTo>
                    <a:lnTo>
                      <a:pt x="204" y="82"/>
                    </a:lnTo>
                    <a:lnTo>
                      <a:pt x="198" y="76"/>
                    </a:lnTo>
                    <a:lnTo>
                      <a:pt x="196" y="76"/>
                    </a:lnTo>
                    <a:lnTo>
                      <a:pt x="101" y="68"/>
                    </a:lnTo>
                    <a:lnTo>
                      <a:pt x="15" y="8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7087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54" name="Freeform 687"/>
              <p:cNvSpPr>
                <a:spLocks/>
              </p:cNvSpPr>
              <p:nvPr/>
            </p:nvSpPr>
            <p:spPr bwMode="auto">
              <a:xfrm>
                <a:off x="4472" y="3332"/>
                <a:ext cx="102" cy="88"/>
              </a:xfrm>
              <a:custGeom>
                <a:avLst/>
                <a:gdLst>
                  <a:gd name="T0" fmla="*/ 1 w 203"/>
                  <a:gd name="T1" fmla="*/ 0 h 177"/>
                  <a:gd name="T2" fmla="*/ 1 w 203"/>
                  <a:gd name="T3" fmla="*/ 0 h 177"/>
                  <a:gd name="T4" fmla="*/ 1 w 203"/>
                  <a:gd name="T5" fmla="*/ 0 h 177"/>
                  <a:gd name="T6" fmla="*/ 1 w 203"/>
                  <a:gd name="T7" fmla="*/ 0 h 177"/>
                  <a:gd name="T8" fmla="*/ 1 w 203"/>
                  <a:gd name="T9" fmla="*/ 0 h 177"/>
                  <a:gd name="T10" fmla="*/ 1 w 203"/>
                  <a:gd name="T11" fmla="*/ 0 h 177"/>
                  <a:gd name="T12" fmla="*/ 1 w 203"/>
                  <a:gd name="T13" fmla="*/ 0 h 177"/>
                  <a:gd name="T14" fmla="*/ 1 w 203"/>
                  <a:gd name="T15" fmla="*/ 0 h 177"/>
                  <a:gd name="T16" fmla="*/ 1 w 203"/>
                  <a:gd name="T17" fmla="*/ 0 h 177"/>
                  <a:gd name="T18" fmla="*/ 1 w 203"/>
                  <a:gd name="T19" fmla="*/ 0 h 177"/>
                  <a:gd name="T20" fmla="*/ 1 w 203"/>
                  <a:gd name="T21" fmla="*/ 0 h 177"/>
                  <a:gd name="T22" fmla="*/ 1 w 203"/>
                  <a:gd name="T23" fmla="*/ 0 h 177"/>
                  <a:gd name="T24" fmla="*/ 1 w 203"/>
                  <a:gd name="T25" fmla="*/ 0 h 177"/>
                  <a:gd name="T26" fmla="*/ 1 w 203"/>
                  <a:gd name="T27" fmla="*/ 0 h 177"/>
                  <a:gd name="T28" fmla="*/ 1 w 203"/>
                  <a:gd name="T29" fmla="*/ 0 h 177"/>
                  <a:gd name="T30" fmla="*/ 1 w 203"/>
                  <a:gd name="T31" fmla="*/ 0 h 177"/>
                  <a:gd name="T32" fmla="*/ 1 w 203"/>
                  <a:gd name="T33" fmla="*/ 0 h 177"/>
                  <a:gd name="T34" fmla="*/ 1 w 203"/>
                  <a:gd name="T35" fmla="*/ 0 h 177"/>
                  <a:gd name="T36" fmla="*/ 1 w 203"/>
                  <a:gd name="T37" fmla="*/ 0 h 177"/>
                  <a:gd name="T38" fmla="*/ 1 w 203"/>
                  <a:gd name="T39" fmla="*/ 0 h 177"/>
                  <a:gd name="T40" fmla="*/ 1 w 203"/>
                  <a:gd name="T41" fmla="*/ 0 h 177"/>
                  <a:gd name="T42" fmla="*/ 1 w 203"/>
                  <a:gd name="T43" fmla="*/ 0 h 177"/>
                  <a:gd name="T44" fmla="*/ 1 w 203"/>
                  <a:gd name="T45" fmla="*/ 0 h 177"/>
                  <a:gd name="T46" fmla="*/ 1 w 203"/>
                  <a:gd name="T47" fmla="*/ 0 h 177"/>
                  <a:gd name="T48" fmla="*/ 1 w 203"/>
                  <a:gd name="T49" fmla="*/ 0 h 177"/>
                  <a:gd name="T50" fmla="*/ 1 w 203"/>
                  <a:gd name="T51" fmla="*/ 0 h 177"/>
                  <a:gd name="T52" fmla="*/ 1 w 203"/>
                  <a:gd name="T53" fmla="*/ 0 h 177"/>
                  <a:gd name="T54" fmla="*/ 1 w 203"/>
                  <a:gd name="T55" fmla="*/ 0 h 177"/>
                  <a:gd name="T56" fmla="*/ 1 w 203"/>
                  <a:gd name="T57" fmla="*/ 0 h 177"/>
                  <a:gd name="T58" fmla="*/ 1 w 203"/>
                  <a:gd name="T59" fmla="*/ 0 h 177"/>
                  <a:gd name="T60" fmla="*/ 1 w 203"/>
                  <a:gd name="T61" fmla="*/ 0 h 177"/>
                  <a:gd name="T62" fmla="*/ 1 w 203"/>
                  <a:gd name="T63" fmla="*/ 0 h 177"/>
                  <a:gd name="T64" fmla="*/ 1 w 203"/>
                  <a:gd name="T65" fmla="*/ 0 h 177"/>
                  <a:gd name="T66" fmla="*/ 1 w 203"/>
                  <a:gd name="T67" fmla="*/ 0 h 177"/>
                  <a:gd name="T68" fmla="*/ 1 w 203"/>
                  <a:gd name="T69" fmla="*/ 0 h 177"/>
                  <a:gd name="T70" fmla="*/ 1 w 203"/>
                  <a:gd name="T71" fmla="*/ 0 h 177"/>
                  <a:gd name="T72" fmla="*/ 1 w 203"/>
                  <a:gd name="T73" fmla="*/ 0 h 177"/>
                  <a:gd name="T74" fmla="*/ 1 w 203"/>
                  <a:gd name="T75" fmla="*/ 0 h 177"/>
                  <a:gd name="T76" fmla="*/ 1 w 203"/>
                  <a:gd name="T77" fmla="*/ 0 h 177"/>
                  <a:gd name="T78" fmla="*/ 1 w 203"/>
                  <a:gd name="T79" fmla="*/ 0 h 177"/>
                  <a:gd name="T80" fmla="*/ 1 w 203"/>
                  <a:gd name="T81" fmla="*/ 0 h 177"/>
                  <a:gd name="T82" fmla="*/ 1 w 203"/>
                  <a:gd name="T83" fmla="*/ 0 h 177"/>
                  <a:gd name="T84" fmla="*/ 1 w 203"/>
                  <a:gd name="T85" fmla="*/ 0 h 177"/>
                  <a:gd name="T86" fmla="*/ 1 w 203"/>
                  <a:gd name="T87" fmla="*/ 0 h 177"/>
                  <a:gd name="T88" fmla="*/ 1 w 203"/>
                  <a:gd name="T89" fmla="*/ 0 h 177"/>
                  <a:gd name="T90" fmla="*/ 0 w 203"/>
                  <a:gd name="T91" fmla="*/ 0 h 177"/>
                  <a:gd name="T92" fmla="*/ 0 w 203"/>
                  <a:gd name="T93" fmla="*/ 0 h 177"/>
                  <a:gd name="T94" fmla="*/ 1 w 203"/>
                  <a:gd name="T95" fmla="*/ 0 h 177"/>
                  <a:gd name="T96" fmla="*/ 1 w 203"/>
                  <a:gd name="T97" fmla="*/ 0 h 177"/>
                  <a:gd name="T98" fmla="*/ 1 w 203"/>
                  <a:gd name="T99" fmla="*/ 0 h 177"/>
                  <a:gd name="T100" fmla="*/ 1 w 203"/>
                  <a:gd name="T101" fmla="*/ 0 h 177"/>
                  <a:gd name="T102" fmla="*/ 1 w 203"/>
                  <a:gd name="T103" fmla="*/ 0 h 177"/>
                  <a:gd name="T104" fmla="*/ 1 w 203"/>
                  <a:gd name="T105" fmla="*/ 0 h 17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03"/>
                  <a:gd name="T160" fmla="*/ 0 h 177"/>
                  <a:gd name="T161" fmla="*/ 203 w 203"/>
                  <a:gd name="T162" fmla="*/ 177 h 17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03" h="177">
                    <a:moveTo>
                      <a:pt x="74" y="0"/>
                    </a:moveTo>
                    <a:lnTo>
                      <a:pt x="72" y="4"/>
                    </a:lnTo>
                    <a:lnTo>
                      <a:pt x="70" y="12"/>
                    </a:lnTo>
                    <a:lnTo>
                      <a:pt x="66" y="17"/>
                    </a:lnTo>
                    <a:lnTo>
                      <a:pt x="65" y="27"/>
                    </a:lnTo>
                    <a:lnTo>
                      <a:pt x="63" y="36"/>
                    </a:lnTo>
                    <a:lnTo>
                      <a:pt x="63" y="50"/>
                    </a:lnTo>
                    <a:lnTo>
                      <a:pt x="59" y="59"/>
                    </a:lnTo>
                    <a:lnTo>
                      <a:pt x="57" y="70"/>
                    </a:lnTo>
                    <a:lnTo>
                      <a:pt x="57" y="80"/>
                    </a:lnTo>
                    <a:lnTo>
                      <a:pt x="57" y="91"/>
                    </a:lnTo>
                    <a:lnTo>
                      <a:pt x="57" y="101"/>
                    </a:lnTo>
                    <a:lnTo>
                      <a:pt x="61" y="112"/>
                    </a:lnTo>
                    <a:lnTo>
                      <a:pt x="65" y="122"/>
                    </a:lnTo>
                    <a:lnTo>
                      <a:pt x="70" y="131"/>
                    </a:lnTo>
                    <a:lnTo>
                      <a:pt x="74" y="135"/>
                    </a:lnTo>
                    <a:lnTo>
                      <a:pt x="82" y="143"/>
                    </a:lnTo>
                    <a:lnTo>
                      <a:pt x="89" y="147"/>
                    </a:lnTo>
                    <a:lnTo>
                      <a:pt x="97" y="148"/>
                    </a:lnTo>
                    <a:lnTo>
                      <a:pt x="104" y="150"/>
                    </a:lnTo>
                    <a:lnTo>
                      <a:pt x="112" y="150"/>
                    </a:lnTo>
                    <a:lnTo>
                      <a:pt x="120" y="150"/>
                    </a:lnTo>
                    <a:lnTo>
                      <a:pt x="129" y="148"/>
                    </a:lnTo>
                    <a:lnTo>
                      <a:pt x="137" y="147"/>
                    </a:lnTo>
                    <a:lnTo>
                      <a:pt x="144" y="143"/>
                    </a:lnTo>
                    <a:lnTo>
                      <a:pt x="150" y="137"/>
                    </a:lnTo>
                    <a:lnTo>
                      <a:pt x="156" y="133"/>
                    </a:lnTo>
                    <a:lnTo>
                      <a:pt x="161" y="126"/>
                    </a:lnTo>
                    <a:lnTo>
                      <a:pt x="167" y="122"/>
                    </a:lnTo>
                    <a:lnTo>
                      <a:pt x="171" y="114"/>
                    </a:lnTo>
                    <a:lnTo>
                      <a:pt x="175" y="108"/>
                    </a:lnTo>
                    <a:lnTo>
                      <a:pt x="177" y="99"/>
                    </a:lnTo>
                    <a:lnTo>
                      <a:pt x="177" y="91"/>
                    </a:lnTo>
                    <a:lnTo>
                      <a:pt x="177" y="84"/>
                    </a:lnTo>
                    <a:lnTo>
                      <a:pt x="179" y="76"/>
                    </a:lnTo>
                    <a:lnTo>
                      <a:pt x="177" y="67"/>
                    </a:lnTo>
                    <a:lnTo>
                      <a:pt x="177" y="59"/>
                    </a:lnTo>
                    <a:lnTo>
                      <a:pt x="177" y="53"/>
                    </a:lnTo>
                    <a:lnTo>
                      <a:pt x="177" y="46"/>
                    </a:lnTo>
                    <a:lnTo>
                      <a:pt x="173" y="38"/>
                    </a:lnTo>
                    <a:lnTo>
                      <a:pt x="173" y="34"/>
                    </a:lnTo>
                    <a:lnTo>
                      <a:pt x="171" y="27"/>
                    </a:lnTo>
                    <a:lnTo>
                      <a:pt x="171" y="25"/>
                    </a:lnTo>
                    <a:lnTo>
                      <a:pt x="169" y="17"/>
                    </a:lnTo>
                    <a:lnTo>
                      <a:pt x="173" y="17"/>
                    </a:lnTo>
                    <a:lnTo>
                      <a:pt x="177" y="21"/>
                    </a:lnTo>
                    <a:lnTo>
                      <a:pt x="180" y="27"/>
                    </a:lnTo>
                    <a:lnTo>
                      <a:pt x="184" y="31"/>
                    </a:lnTo>
                    <a:lnTo>
                      <a:pt x="186" y="36"/>
                    </a:lnTo>
                    <a:lnTo>
                      <a:pt x="188" y="42"/>
                    </a:lnTo>
                    <a:lnTo>
                      <a:pt x="192" y="50"/>
                    </a:lnTo>
                    <a:lnTo>
                      <a:pt x="194" y="57"/>
                    </a:lnTo>
                    <a:lnTo>
                      <a:pt x="198" y="67"/>
                    </a:lnTo>
                    <a:lnTo>
                      <a:pt x="198" y="70"/>
                    </a:lnTo>
                    <a:lnTo>
                      <a:pt x="201" y="76"/>
                    </a:lnTo>
                    <a:lnTo>
                      <a:pt x="201" y="84"/>
                    </a:lnTo>
                    <a:lnTo>
                      <a:pt x="203" y="91"/>
                    </a:lnTo>
                    <a:lnTo>
                      <a:pt x="203" y="97"/>
                    </a:lnTo>
                    <a:lnTo>
                      <a:pt x="203" y="103"/>
                    </a:lnTo>
                    <a:lnTo>
                      <a:pt x="203" y="108"/>
                    </a:lnTo>
                    <a:lnTo>
                      <a:pt x="203" y="114"/>
                    </a:lnTo>
                    <a:lnTo>
                      <a:pt x="199" y="124"/>
                    </a:lnTo>
                    <a:lnTo>
                      <a:pt x="196" y="133"/>
                    </a:lnTo>
                    <a:lnTo>
                      <a:pt x="188" y="141"/>
                    </a:lnTo>
                    <a:lnTo>
                      <a:pt x="182" y="148"/>
                    </a:lnTo>
                    <a:lnTo>
                      <a:pt x="173" y="154"/>
                    </a:lnTo>
                    <a:lnTo>
                      <a:pt x="165" y="160"/>
                    </a:lnTo>
                    <a:lnTo>
                      <a:pt x="156" y="164"/>
                    </a:lnTo>
                    <a:lnTo>
                      <a:pt x="146" y="167"/>
                    </a:lnTo>
                    <a:lnTo>
                      <a:pt x="137" y="169"/>
                    </a:lnTo>
                    <a:lnTo>
                      <a:pt x="127" y="173"/>
                    </a:lnTo>
                    <a:lnTo>
                      <a:pt x="116" y="173"/>
                    </a:lnTo>
                    <a:lnTo>
                      <a:pt x="104" y="175"/>
                    </a:lnTo>
                    <a:lnTo>
                      <a:pt x="95" y="175"/>
                    </a:lnTo>
                    <a:lnTo>
                      <a:pt x="87" y="177"/>
                    </a:lnTo>
                    <a:lnTo>
                      <a:pt x="78" y="175"/>
                    </a:lnTo>
                    <a:lnTo>
                      <a:pt x="70" y="175"/>
                    </a:lnTo>
                    <a:lnTo>
                      <a:pt x="61" y="173"/>
                    </a:lnTo>
                    <a:lnTo>
                      <a:pt x="53" y="171"/>
                    </a:lnTo>
                    <a:lnTo>
                      <a:pt x="46" y="167"/>
                    </a:lnTo>
                    <a:lnTo>
                      <a:pt x="38" y="166"/>
                    </a:lnTo>
                    <a:lnTo>
                      <a:pt x="32" y="162"/>
                    </a:lnTo>
                    <a:lnTo>
                      <a:pt x="27" y="158"/>
                    </a:lnTo>
                    <a:lnTo>
                      <a:pt x="21" y="154"/>
                    </a:lnTo>
                    <a:lnTo>
                      <a:pt x="15" y="148"/>
                    </a:lnTo>
                    <a:lnTo>
                      <a:pt x="9" y="141"/>
                    </a:lnTo>
                    <a:lnTo>
                      <a:pt x="8" y="135"/>
                    </a:lnTo>
                    <a:lnTo>
                      <a:pt x="4" y="126"/>
                    </a:lnTo>
                    <a:lnTo>
                      <a:pt x="2" y="118"/>
                    </a:lnTo>
                    <a:lnTo>
                      <a:pt x="0" y="110"/>
                    </a:lnTo>
                    <a:lnTo>
                      <a:pt x="0" y="101"/>
                    </a:lnTo>
                    <a:lnTo>
                      <a:pt x="0" y="91"/>
                    </a:lnTo>
                    <a:lnTo>
                      <a:pt x="0" y="82"/>
                    </a:lnTo>
                    <a:lnTo>
                      <a:pt x="2" y="72"/>
                    </a:lnTo>
                    <a:lnTo>
                      <a:pt x="4" y="65"/>
                    </a:lnTo>
                    <a:lnTo>
                      <a:pt x="6" y="53"/>
                    </a:lnTo>
                    <a:lnTo>
                      <a:pt x="8" y="46"/>
                    </a:lnTo>
                    <a:lnTo>
                      <a:pt x="11" y="38"/>
                    </a:lnTo>
                    <a:lnTo>
                      <a:pt x="15" y="32"/>
                    </a:lnTo>
                    <a:lnTo>
                      <a:pt x="17" y="25"/>
                    </a:lnTo>
                    <a:lnTo>
                      <a:pt x="19" y="19"/>
                    </a:lnTo>
                    <a:lnTo>
                      <a:pt x="21" y="13"/>
                    </a:lnTo>
                    <a:lnTo>
                      <a:pt x="25" y="12"/>
                    </a:lnTo>
                    <a:lnTo>
                      <a:pt x="30" y="4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55" name="Freeform 688"/>
              <p:cNvSpPr>
                <a:spLocks/>
              </p:cNvSpPr>
              <p:nvPr/>
            </p:nvSpPr>
            <p:spPr bwMode="auto">
              <a:xfrm>
                <a:off x="4232" y="3297"/>
                <a:ext cx="195" cy="74"/>
              </a:xfrm>
              <a:custGeom>
                <a:avLst/>
                <a:gdLst>
                  <a:gd name="T0" fmla="*/ 0 w 390"/>
                  <a:gd name="T1" fmla="*/ 1 h 148"/>
                  <a:gd name="T2" fmla="*/ 1 w 390"/>
                  <a:gd name="T3" fmla="*/ 1 h 148"/>
                  <a:gd name="T4" fmla="*/ 1 w 390"/>
                  <a:gd name="T5" fmla="*/ 1 h 148"/>
                  <a:gd name="T6" fmla="*/ 1 w 390"/>
                  <a:gd name="T7" fmla="*/ 1 h 148"/>
                  <a:gd name="T8" fmla="*/ 1 w 390"/>
                  <a:gd name="T9" fmla="*/ 1 h 148"/>
                  <a:gd name="T10" fmla="*/ 1 w 390"/>
                  <a:gd name="T11" fmla="*/ 1 h 148"/>
                  <a:gd name="T12" fmla="*/ 1 w 390"/>
                  <a:gd name="T13" fmla="*/ 1 h 148"/>
                  <a:gd name="T14" fmla="*/ 1 w 390"/>
                  <a:gd name="T15" fmla="*/ 1 h 148"/>
                  <a:gd name="T16" fmla="*/ 1 w 390"/>
                  <a:gd name="T17" fmla="*/ 1 h 148"/>
                  <a:gd name="T18" fmla="*/ 1 w 390"/>
                  <a:gd name="T19" fmla="*/ 1 h 148"/>
                  <a:gd name="T20" fmla="*/ 1 w 390"/>
                  <a:gd name="T21" fmla="*/ 1 h 148"/>
                  <a:gd name="T22" fmla="*/ 1 w 390"/>
                  <a:gd name="T23" fmla="*/ 0 h 148"/>
                  <a:gd name="T24" fmla="*/ 1 w 390"/>
                  <a:gd name="T25" fmla="*/ 0 h 148"/>
                  <a:gd name="T26" fmla="*/ 1 w 390"/>
                  <a:gd name="T27" fmla="*/ 1 h 148"/>
                  <a:gd name="T28" fmla="*/ 1 w 390"/>
                  <a:gd name="T29" fmla="*/ 1 h 148"/>
                  <a:gd name="T30" fmla="*/ 1 w 390"/>
                  <a:gd name="T31" fmla="*/ 1 h 148"/>
                  <a:gd name="T32" fmla="*/ 1 w 390"/>
                  <a:gd name="T33" fmla="*/ 1 h 148"/>
                  <a:gd name="T34" fmla="*/ 1 w 390"/>
                  <a:gd name="T35" fmla="*/ 1 h 148"/>
                  <a:gd name="T36" fmla="*/ 1 w 390"/>
                  <a:gd name="T37" fmla="*/ 1 h 148"/>
                  <a:gd name="T38" fmla="*/ 1 w 390"/>
                  <a:gd name="T39" fmla="*/ 1 h 148"/>
                  <a:gd name="T40" fmla="*/ 1 w 390"/>
                  <a:gd name="T41" fmla="*/ 1 h 148"/>
                  <a:gd name="T42" fmla="*/ 1 w 390"/>
                  <a:gd name="T43" fmla="*/ 1 h 148"/>
                  <a:gd name="T44" fmla="*/ 1 w 390"/>
                  <a:gd name="T45" fmla="*/ 1 h 148"/>
                  <a:gd name="T46" fmla="*/ 1 w 390"/>
                  <a:gd name="T47" fmla="*/ 1 h 148"/>
                  <a:gd name="T48" fmla="*/ 1 w 390"/>
                  <a:gd name="T49" fmla="*/ 1 h 148"/>
                  <a:gd name="T50" fmla="*/ 1 w 390"/>
                  <a:gd name="T51" fmla="*/ 1 h 148"/>
                  <a:gd name="T52" fmla="*/ 1 w 390"/>
                  <a:gd name="T53" fmla="*/ 1 h 148"/>
                  <a:gd name="T54" fmla="*/ 1 w 390"/>
                  <a:gd name="T55" fmla="*/ 1 h 148"/>
                  <a:gd name="T56" fmla="*/ 1 w 390"/>
                  <a:gd name="T57" fmla="*/ 1 h 148"/>
                  <a:gd name="T58" fmla="*/ 1 w 390"/>
                  <a:gd name="T59" fmla="*/ 1 h 148"/>
                  <a:gd name="T60" fmla="*/ 1 w 390"/>
                  <a:gd name="T61" fmla="*/ 1 h 148"/>
                  <a:gd name="T62" fmla="*/ 1 w 390"/>
                  <a:gd name="T63" fmla="*/ 1 h 148"/>
                  <a:gd name="T64" fmla="*/ 1 w 390"/>
                  <a:gd name="T65" fmla="*/ 1 h 148"/>
                  <a:gd name="T66" fmla="*/ 1 w 390"/>
                  <a:gd name="T67" fmla="*/ 1 h 148"/>
                  <a:gd name="T68" fmla="*/ 1 w 390"/>
                  <a:gd name="T69" fmla="*/ 1 h 148"/>
                  <a:gd name="T70" fmla="*/ 1 w 390"/>
                  <a:gd name="T71" fmla="*/ 1 h 148"/>
                  <a:gd name="T72" fmla="*/ 1 w 390"/>
                  <a:gd name="T73" fmla="*/ 1 h 148"/>
                  <a:gd name="T74" fmla="*/ 0 w 390"/>
                  <a:gd name="T75" fmla="*/ 1 h 14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90"/>
                  <a:gd name="T115" fmla="*/ 0 h 148"/>
                  <a:gd name="T116" fmla="*/ 390 w 390"/>
                  <a:gd name="T117" fmla="*/ 148 h 14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90" h="148">
                    <a:moveTo>
                      <a:pt x="0" y="148"/>
                    </a:moveTo>
                    <a:lnTo>
                      <a:pt x="0" y="146"/>
                    </a:lnTo>
                    <a:lnTo>
                      <a:pt x="4" y="144"/>
                    </a:lnTo>
                    <a:lnTo>
                      <a:pt x="8" y="137"/>
                    </a:lnTo>
                    <a:lnTo>
                      <a:pt x="15" y="129"/>
                    </a:lnTo>
                    <a:lnTo>
                      <a:pt x="21" y="120"/>
                    </a:lnTo>
                    <a:lnTo>
                      <a:pt x="31" y="108"/>
                    </a:lnTo>
                    <a:lnTo>
                      <a:pt x="36" y="102"/>
                    </a:lnTo>
                    <a:lnTo>
                      <a:pt x="40" y="97"/>
                    </a:lnTo>
                    <a:lnTo>
                      <a:pt x="46" y="91"/>
                    </a:lnTo>
                    <a:lnTo>
                      <a:pt x="53" y="85"/>
                    </a:lnTo>
                    <a:lnTo>
                      <a:pt x="57" y="80"/>
                    </a:lnTo>
                    <a:lnTo>
                      <a:pt x="63" y="72"/>
                    </a:lnTo>
                    <a:lnTo>
                      <a:pt x="69" y="66"/>
                    </a:lnTo>
                    <a:lnTo>
                      <a:pt x="74" y="59"/>
                    </a:lnTo>
                    <a:lnTo>
                      <a:pt x="80" y="53"/>
                    </a:lnTo>
                    <a:lnTo>
                      <a:pt x="86" y="47"/>
                    </a:lnTo>
                    <a:lnTo>
                      <a:pt x="91" y="42"/>
                    </a:lnTo>
                    <a:lnTo>
                      <a:pt x="97" y="36"/>
                    </a:lnTo>
                    <a:lnTo>
                      <a:pt x="109" y="24"/>
                    </a:lnTo>
                    <a:lnTo>
                      <a:pt x="120" y="15"/>
                    </a:lnTo>
                    <a:lnTo>
                      <a:pt x="128" y="7"/>
                    </a:lnTo>
                    <a:lnTo>
                      <a:pt x="137" y="4"/>
                    </a:lnTo>
                    <a:lnTo>
                      <a:pt x="145" y="0"/>
                    </a:lnTo>
                    <a:lnTo>
                      <a:pt x="154" y="0"/>
                    </a:lnTo>
                    <a:lnTo>
                      <a:pt x="164" y="0"/>
                    </a:lnTo>
                    <a:lnTo>
                      <a:pt x="175" y="4"/>
                    </a:lnTo>
                    <a:lnTo>
                      <a:pt x="185" y="7"/>
                    </a:lnTo>
                    <a:lnTo>
                      <a:pt x="196" y="13"/>
                    </a:lnTo>
                    <a:lnTo>
                      <a:pt x="205" y="19"/>
                    </a:lnTo>
                    <a:lnTo>
                      <a:pt x="217" y="26"/>
                    </a:lnTo>
                    <a:lnTo>
                      <a:pt x="226" y="34"/>
                    </a:lnTo>
                    <a:lnTo>
                      <a:pt x="236" y="40"/>
                    </a:lnTo>
                    <a:lnTo>
                      <a:pt x="245" y="47"/>
                    </a:lnTo>
                    <a:lnTo>
                      <a:pt x="253" y="53"/>
                    </a:lnTo>
                    <a:lnTo>
                      <a:pt x="259" y="59"/>
                    </a:lnTo>
                    <a:lnTo>
                      <a:pt x="262" y="63"/>
                    </a:lnTo>
                    <a:lnTo>
                      <a:pt x="266" y="64"/>
                    </a:lnTo>
                    <a:lnTo>
                      <a:pt x="268" y="66"/>
                    </a:lnTo>
                    <a:lnTo>
                      <a:pt x="350" y="11"/>
                    </a:lnTo>
                    <a:lnTo>
                      <a:pt x="390" y="74"/>
                    </a:lnTo>
                    <a:lnTo>
                      <a:pt x="299" y="137"/>
                    </a:lnTo>
                    <a:lnTo>
                      <a:pt x="295" y="135"/>
                    </a:lnTo>
                    <a:lnTo>
                      <a:pt x="293" y="133"/>
                    </a:lnTo>
                    <a:lnTo>
                      <a:pt x="287" y="127"/>
                    </a:lnTo>
                    <a:lnTo>
                      <a:pt x="281" y="123"/>
                    </a:lnTo>
                    <a:lnTo>
                      <a:pt x="272" y="116"/>
                    </a:lnTo>
                    <a:lnTo>
                      <a:pt x="262" y="108"/>
                    </a:lnTo>
                    <a:lnTo>
                      <a:pt x="253" y="101"/>
                    </a:lnTo>
                    <a:lnTo>
                      <a:pt x="243" y="93"/>
                    </a:lnTo>
                    <a:lnTo>
                      <a:pt x="232" y="83"/>
                    </a:lnTo>
                    <a:lnTo>
                      <a:pt x="221" y="78"/>
                    </a:lnTo>
                    <a:lnTo>
                      <a:pt x="209" y="70"/>
                    </a:lnTo>
                    <a:lnTo>
                      <a:pt x="200" y="63"/>
                    </a:lnTo>
                    <a:lnTo>
                      <a:pt x="188" y="57"/>
                    </a:lnTo>
                    <a:lnTo>
                      <a:pt x="179" y="53"/>
                    </a:lnTo>
                    <a:lnTo>
                      <a:pt x="171" y="49"/>
                    </a:lnTo>
                    <a:lnTo>
                      <a:pt x="167" y="49"/>
                    </a:lnTo>
                    <a:lnTo>
                      <a:pt x="160" y="49"/>
                    </a:lnTo>
                    <a:lnTo>
                      <a:pt x="152" y="51"/>
                    </a:lnTo>
                    <a:lnTo>
                      <a:pt x="145" y="55"/>
                    </a:lnTo>
                    <a:lnTo>
                      <a:pt x="137" y="61"/>
                    </a:lnTo>
                    <a:lnTo>
                      <a:pt x="128" y="66"/>
                    </a:lnTo>
                    <a:lnTo>
                      <a:pt x="118" y="72"/>
                    </a:lnTo>
                    <a:lnTo>
                      <a:pt x="109" y="80"/>
                    </a:lnTo>
                    <a:lnTo>
                      <a:pt x="99" y="87"/>
                    </a:lnTo>
                    <a:lnTo>
                      <a:pt x="90" y="95"/>
                    </a:lnTo>
                    <a:lnTo>
                      <a:pt x="82" y="101"/>
                    </a:lnTo>
                    <a:lnTo>
                      <a:pt x="74" y="106"/>
                    </a:lnTo>
                    <a:lnTo>
                      <a:pt x="69" y="112"/>
                    </a:lnTo>
                    <a:lnTo>
                      <a:pt x="63" y="116"/>
                    </a:lnTo>
                    <a:lnTo>
                      <a:pt x="59" y="121"/>
                    </a:lnTo>
                    <a:lnTo>
                      <a:pt x="55" y="123"/>
                    </a:lnTo>
                    <a:lnTo>
                      <a:pt x="55" y="125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56" name="Freeform 689"/>
              <p:cNvSpPr>
                <a:spLocks/>
              </p:cNvSpPr>
              <p:nvPr/>
            </p:nvSpPr>
            <p:spPr bwMode="auto">
              <a:xfrm>
                <a:off x="4138" y="3033"/>
                <a:ext cx="141" cy="348"/>
              </a:xfrm>
              <a:custGeom>
                <a:avLst/>
                <a:gdLst>
                  <a:gd name="T0" fmla="*/ 1 w 281"/>
                  <a:gd name="T1" fmla="*/ 0 h 698"/>
                  <a:gd name="T2" fmla="*/ 1 w 281"/>
                  <a:gd name="T3" fmla="*/ 0 h 698"/>
                  <a:gd name="T4" fmla="*/ 1 w 281"/>
                  <a:gd name="T5" fmla="*/ 0 h 698"/>
                  <a:gd name="T6" fmla="*/ 1 w 281"/>
                  <a:gd name="T7" fmla="*/ 0 h 698"/>
                  <a:gd name="T8" fmla="*/ 1 w 281"/>
                  <a:gd name="T9" fmla="*/ 0 h 698"/>
                  <a:gd name="T10" fmla="*/ 1 w 281"/>
                  <a:gd name="T11" fmla="*/ 0 h 698"/>
                  <a:gd name="T12" fmla="*/ 1 w 281"/>
                  <a:gd name="T13" fmla="*/ 0 h 698"/>
                  <a:gd name="T14" fmla="*/ 1 w 281"/>
                  <a:gd name="T15" fmla="*/ 0 h 698"/>
                  <a:gd name="T16" fmla="*/ 1 w 281"/>
                  <a:gd name="T17" fmla="*/ 0 h 698"/>
                  <a:gd name="T18" fmla="*/ 1 w 281"/>
                  <a:gd name="T19" fmla="*/ 0 h 698"/>
                  <a:gd name="T20" fmla="*/ 1 w 281"/>
                  <a:gd name="T21" fmla="*/ 0 h 698"/>
                  <a:gd name="T22" fmla="*/ 1 w 281"/>
                  <a:gd name="T23" fmla="*/ 0 h 698"/>
                  <a:gd name="T24" fmla="*/ 1 w 281"/>
                  <a:gd name="T25" fmla="*/ 0 h 698"/>
                  <a:gd name="T26" fmla="*/ 1 w 281"/>
                  <a:gd name="T27" fmla="*/ 0 h 698"/>
                  <a:gd name="T28" fmla="*/ 1 w 281"/>
                  <a:gd name="T29" fmla="*/ 0 h 698"/>
                  <a:gd name="T30" fmla="*/ 1 w 281"/>
                  <a:gd name="T31" fmla="*/ 0 h 698"/>
                  <a:gd name="T32" fmla="*/ 1 w 281"/>
                  <a:gd name="T33" fmla="*/ 0 h 698"/>
                  <a:gd name="T34" fmla="*/ 1 w 281"/>
                  <a:gd name="T35" fmla="*/ 0 h 698"/>
                  <a:gd name="T36" fmla="*/ 1 w 281"/>
                  <a:gd name="T37" fmla="*/ 0 h 698"/>
                  <a:gd name="T38" fmla="*/ 1 w 281"/>
                  <a:gd name="T39" fmla="*/ 0 h 698"/>
                  <a:gd name="T40" fmla="*/ 1 w 281"/>
                  <a:gd name="T41" fmla="*/ 0 h 698"/>
                  <a:gd name="T42" fmla="*/ 1 w 281"/>
                  <a:gd name="T43" fmla="*/ 0 h 698"/>
                  <a:gd name="T44" fmla="*/ 1 w 281"/>
                  <a:gd name="T45" fmla="*/ 0 h 698"/>
                  <a:gd name="T46" fmla="*/ 1 w 281"/>
                  <a:gd name="T47" fmla="*/ 0 h 698"/>
                  <a:gd name="T48" fmla="*/ 1 w 281"/>
                  <a:gd name="T49" fmla="*/ 0 h 698"/>
                  <a:gd name="T50" fmla="*/ 1 w 281"/>
                  <a:gd name="T51" fmla="*/ 0 h 698"/>
                  <a:gd name="T52" fmla="*/ 1 w 281"/>
                  <a:gd name="T53" fmla="*/ 0 h 698"/>
                  <a:gd name="T54" fmla="*/ 1 w 281"/>
                  <a:gd name="T55" fmla="*/ 0 h 698"/>
                  <a:gd name="T56" fmla="*/ 1 w 281"/>
                  <a:gd name="T57" fmla="*/ 0 h 698"/>
                  <a:gd name="T58" fmla="*/ 1 w 281"/>
                  <a:gd name="T59" fmla="*/ 0 h 698"/>
                  <a:gd name="T60" fmla="*/ 1 w 281"/>
                  <a:gd name="T61" fmla="*/ 0 h 698"/>
                  <a:gd name="T62" fmla="*/ 1 w 281"/>
                  <a:gd name="T63" fmla="*/ 0 h 698"/>
                  <a:gd name="T64" fmla="*/ 1 w 281"/>
                  <a:gd name="T65" fmla="*/ 0 h 698"/>
                  <a:gd name="T66" fmla="*/ 1 w 281"/>
                  <a:gd name="T67" fmla="*/ 0 h 698"/>
                  <a:gd name="T68" fmla="*/ 1 w 281"/>
                  <a:gd name="T69" fmla="*/ 0 h 698"/>
                  <a:gd name="T70" fmla="*/ 1 w 281"/>
                  <a:gd name="T71" fmla="*/ 0 h 698"/>
                  <a:gd name="T72" fmla="*/ 1 w 281"/>
                  <a:gd name="T73" fmla="*/ 0 h 698"/>
                  <a:gd name="T74" fmla="*/ 1 w 281"/>
                  <a:gd name="T75" fmla="*/ 0 h 698"/>
                  <a:gd name="T76" fmla="*/ 1 w 281"/>
                  <a:gd name="T77" fmla="*/ 0 h 698"/>
                  <a:gd name="T78" fmla="*/ 1 w 281"/>
                  <a:gd name="T79" fmla="*/ 0 h 698"/>
                  <a:gd name="T80" fmla="*/ 1 w 281"/>
                  <a:gd name="T81" fmla="*/ 0 h 698"/>
                  <a:gd name="T82" fmla="*/ 1 w 281"/>
                  <a:gd name="T83" fmla="*/ 0 h 698"/>
                  <a:gd name="T84" fmla="*/ 1 w 281"/>
                  <a:gd name="T85" fmla="*/ 0 h 698"/>
                  <a:gd name="T86" fmla="*/ 1 w 281"/>
                  <a:gd name="T87" fmla="*/ 0 h 698"/>
                  <a:gd name="T88" fmla="*/ 1 w 281"/>
                  <a:gd name="T89" fmla="*/ 0 h 698"/>
                  <a:gd name="T90" fmla="*/ 1 w 281"/>
                  <a:gd name="T91" fmla="*/ 0 h 698"/>
                  <a:gd name="T92" fmla="*/ 1 w 281"/>
                  <a:gd name="T93" fmla="*/ 0 h 698"/>
                  <a:gd name="T94" fmla="*/ 1 w 281"/>
                  <a:gd name="T95" fmla="*/ 0 h 698"/>
                  <a:gd name="T96" fmla="*/ 0 w 281"/>
                  <a:gd name="T97" fmla="*/ 0 h 698"/>
                  <a:gd name="T98" fmla="*/ 1 w 281"/>
                  <a:gd name="T99" fmla="*/ 0 h 698"/>
                  <a:gd name="T100" fmla="*/ 1 w 281"/>
                  <a:gd name="T101" fmla="*/ 0 h 698"/>
                  <a:gd name="T102" fmla="*/ 1 w 281"/>
                  <a:gd name="T103" fmla="*/ 0 h 698"/>
                  <a:gd name="T104" fmla="*/ 1 w 281"/>
                  <a:gd name="T105" fmla="*/ 0 h 698"/>
                  <a:gd name="T106" fmla="*/ 1 w 281"/>
                  <a:gd name="T107" fmla="*/ 0 h 698"/>
                  <a:gd name="T108" fmla="*/ 1 w 281"/>
                  <a:gd name="T109" fmla="*/ 0 h 698"/>
                  <a:gd name="T110" fmla="*/ 1 w 281"/>
                  <a:gd name="T111" fmla="*/ 0 h 69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81"/>
                  <a:gd name="T169" fmla="*/ 0 h 698"/>
                  <a:gd name="T170" fmla="*/ 281 w 281"/>
                  <a:gd name="T171" fmla="*/ 698 h 69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81" h="698">
                    <a:moveTo>
                      <a:pt x="274" y="546"/>
                    </a:moveTo>
                    <a:lnTo>
                      <a:pt x="160" y="498"/>
                    </a:lnTo>
                    <a:lnTo>
                      <a:pt x="156" y="498"/>
                    </a:lnTo>
                    <a:lnTo>
                      <a:pt x="148" y="502"/>
                    </a:lnTo>
                    <a:lnTo>
                      <a:pt x="143" y="504"/>
                    </a:lnTo>
                    <a:lnTo>
                      <a:pt x="137" y="506"/>
                    </a:lnTo>
                    <a:lnTo>
                      <a:pt x="129" y="506"/>
                    </a:lnTo>
                    <a:lnTo>
                      <a:pt x="124" y="508"/>
                    </a:lnTo>
                    <a:lnTo>
                      <a:pt x="114" y="508"/>
                    </a:lnTo>
                    <a:lnTo>
                      <a:pt x="107" y="508"/>
                    </a:lnTo>
                    <a:lnTo>
                      <a:pt x="99" y="506"/>
                    </a:lnTo>
                    <a:lnTo>
                      <a:pt x="93" y="504"/>
                    </a:lnTo>
                    <a:lnTo>
                      <a:pt x="86" y="498"/>
                    </a:lnTo>
                    <a:lnTo>
                      <a:pt x="78" y="493"/>
                    </a:lnTo>
                    <a:lnTo>
                      <a:pt x="70" y="485"/>
                    </a:lnTo>
                    <a:lnTo>
                      <a:pt x="67" y="477"/>
                    </a:lnTo>
                    <a:lnTo>
                      <a:pt x="59" y="464"/>
                    </a:lnTo>
                    <a:lnTo>
                      <a:pt x="57" y="455"/>
                    </a:lnTo>
                    <a:lnTo>
                      <a:pt x="53" y="443"/>
                    </a:lnTo>
                    <a:lnTo>
                      <a:pt x="51" y="434"/>
                    </a:lnTo>
                    <a:lnTo>
                      <a:pt x="50" y="424"/>
                    </a:lnTo>
                    <a:lnTo>
                      <a:pt x="50" y="415"/>
                    </a:lnTo>
                    <a:lnTo>
                      <a:pt x="50" y="407"/>
                    </a:lnTo>
                    <a:lnTo>
                      <a:pt x="53" y="399"/>
                    </a:lnTo>
                    <a:lnTo>
                      <a:pt x="53" y="392"/>
                    </a:lnTo>
                    <a:lnTo>
                      <a:pt x="57" y="384"/>
                    </a:lnTo>
                    <a:lnTo>
                      <a:pt x="61" y="379"/>
                    </a:lnTo>
                    <a:lnTo>
                      <a:pt x="67" y="373"/>
                    </a:lnTo>
                    <a:lnTo>
                      <a:pt x="72" y="367"/>
                    </a:lnTo>
                    <a:lnTo>
                      <a:pt x="80" y="361"/>
                    </a:lnTo>
                    <a:lnTo>
                      <a:pt x="86" y="358"/>
                    </a:lnTo>
                    <a:lnTo>
                      <a:pt x="95" y="356"/>
                    </a:lnTo>
                    <a:lnTo>
                      <a:pt x="103" y="352"/>
                    </a:lnTo>
                    <a:lnTo>
                      <a:pt x="110" y="350"/>
                    </a:lnTo>
                    <a:lnTo>
                      <a:pt x="118" y="348"/>
                    </a:lnTo>
                    <a:lnTo>
                      <a:pt x="127" y="348"/>
                    </a:lnTo>
                    <a:lnTo>
                      <a:pt x="133" y="346"/>
                    </a:lnTo>
                    <a:lnTo>
                      <a:pt x="139" y="346"/>
                    </a:lnTo>
                    <a:lnTo>
                      <a:pt x="146" y="348"/>
                    </a:lnTo>
                    <a:lnTo>
                      <a:pt x="152" y="350"/>
                    </a:lnTo>
                    <a:lnTo>
                      <a:pt x="162" y="352"/>
                    </a:lnTo>
                    <a:lnTo>
                      <a:pt x="169" y="356"/>
                    </a:lnTo>
                    <a:lnTo>
                      <a:pt x="173" y="358"/>
                    </a:lnTo>
                    <a:lnTo>
                      <a:pt x="175" y="360"/>
                    </a:lnTo>
                    <a:lnTo>
                      <a:pt x="203" y="382"/>
                    </a:lnTo>
                    <a:lnTo>
                      <a:pt x="281" y="238"/>
                    </a:lnTo>
                    <a:lnTo>
                      <a:pt x="281" y="236"/>
                    </a:lnTo>
                    <a:lnTo>
                      <a:pt x="279" y="230"/>
                    </a:lnTo>
                    <a:lnTo>
                      <a:pt x="278" y="225"/>
                    </a:lnTo>
                    <a:lnTo>
                      <a:pt x="278" y="217"/>
                    </a:lnTo>
                    <a:lnTo>
                      <a:pt x="276" y="206"/>
                    </a:lnTo>
                    <a:lnTo>
                      <a:pt x="274" y="196"/>
                    </a:lnTo>
                    <a:lnTo>
                      <a:pt x="274" y="190"/>
                    </a:lnTo>
                    <a:lnTo>
                      <a:pt x="272" y="185"/>
                    </a:lnTo>
                    <a:lnTo>
                      <a:pt x="270" y="179"/>
                    </a:lnTo>
                    <a:lnTo>
                      <a:pt x="270" y="173"/>
                    </a:lnTo>
                    <a:lnTo>
                      <a:pt x="268" y="166"/>
                    </a:lnTo>
                    <a:lnTo>
                      <a:pt x="268" y="158"/>
                    </a:lnTo>
                    <a:lnTo>
                      <a:pt x="266" y="152"/>
                    </a:lnTo>
                    <a:lnTo>
                      <a:pt x="266" y="147"/>
                    </a:lnTo>
                    <a:lnTo>
                      <a:pt x="262" y="139"/>
                    </a:lnTo>
                    <a:lnTo>
                      <a:pt x="262" y="133"/>
                    </a:lnTo>
                    <a:lnTo>
                      <a:pt x="260" y="128"/>
                    </a:lnTo>
                    <a:lnTo>
                      <a:pt x="260" y="122"/>
                    </a:lnTo>
                    <a:lnTo>
                      <a:pt x="259" y="110"/>
                    </a:lnTo>
                    <a:lnTo>
                      <a:pt x="257" y="101"/>
                    </a:lnTo>
                    <a:lnTo>
                      <a:pt x="255" y="93"/>
                    </a:lnTo>
                    <a:lnTo>
                      <a:pt x="253" y="88"/>
                    </a:lnTo>
                    <a:lnTo>
                      <a:pt x="251" y="82"/>
                    </a:lnTo>
                    <a:lnTo>
                      <a:pt x="247" y="74"/>
                    </a:lnTo>
                    <a:lnTo>
                      <a:pt x="243" y="69"/>
                    </a:lnTo>
                    <a:lnTo>
                      <a:pt x="238" y="63"/>
                    </a:lnTo>
                    <a:lnTo>
                      <a:pt x="232" y="57"/>
                    </a:lnTo>
                    <a:lnTo>
                      <a:pt x="226" y="50"/>
                    </a:lnTo>
                    <a:lnTo>
                      <a:pt x="221" y="44"/>
                    </a:lnTo>
                    <a:lnTo>
                      <a:pt x="215" y="38"/>
                    </a:lnTo>
                    <a:lnTo>
                      <a:pt x="209" y="31"/>
                    </a:lnTo>
                    <a:lnTo>
                      <a:pt x="202" y="27"/>
                    </a:lnTo>
                    <a:lnTo>
                      <a:pt x="196" y="21"/>
                    </a:lnTo>
                    <a:lnTo>
                      <a:pt x="192" y="19"/>
                    </a:lnTo>
                    <a:lnTo>
                      <a:pt x="186" y="13"/>
                    </a:lnTo>
                    <a:lnTo>
                      <a:pt x="184" y="12"/>
                    </a:lnTo>
                    <a:lnTo>
                      <a:pt x="181" y="13"/>
                    </a:lnTo>
                    <a:lnTo>
                      <a:pt x="177" y="21"/>
                    </a:lnTo>
                    <a:lnTo>
                      <a:pt x="171" y="25"/>
                    </a:lnTo>
                    <a:lnTo>
                      <a:pt x="165" y="29"/>
                    </a:lnTo>
                    <a:lnTo>
                      <a:pt x="160" y="34"/>
                    </a:lnTo>
                    <a:lnTo>
                      <a:pt x="152" y="38"/>
                    </a:lnTo>
                    <a:lnTo>
                      <a:pt x="143" y="40"/>
                    </a:lnTo>
                    <a:lnTo>
                      <a:pt x="137" y="42"/>
                    </a:lnTo>
                    <a:lnTo>
                      <a:pt x="129" y="44"/>
                    </a:lnTo>
                    <a:lnTo>
                      <a:pt x="124" y="46"/>
                    </a:lnTo>
                    <a:lnTo>
                      <a:pt x="116" y="50"/>
                    </a:lnTo>
                    <a:lnTo>
                      <a:pt x="114" y="52"/>
                    </a:lnTo>
                    <a:lnTo>
                      <a:pt x="112" y="86"/>
                    </a:lnTo>
                    <a:lnTo>
                      <a:pt x="93" y="91"/>
                    </a:lnTo>
                    <a:lnTo>
                      <a:pt x="88" y="57"/>
                    </a:lnTo>
                    <a:lnTo>
                      <a:pt x="0" y="0"/>
                    </a:lnTo>
                    <a:lnTo>
                      <a:pt x="12" y="103"/>
                    </a:lnTo>
                    <a:lnTo>
                      <a:pt x="46" y="164"/>
                    </a:lnTo>
                    <a:lnTo>
                      <a:pt x="29" y="211"/>
                    </a:lnTo>
                    <a:lnTo>
                      <a:pt x="13" y="356"/>
                    </a:lnTo>
                    <a:lnTo>
                      <a:pt x="21" y="485"/>
                    </a:lnTo>
                    <a:lnTo>
                      <a:pt x="29" y="569"/>
                    </a:lnTo>
                    <a:lnTo>
                      <a:pt x="23" y="631"/>
                    </a:lnTo>
                    <a:lnTo>
                      <a:pt x="97" y="626"/>
                    </a:lnTo>
                    <a:lnTo>
                      <a:pt x="124" y="658"/>
                    </a:lnTo>
                    <a:lnTo>
                      <a:pt x="135" y="698"/>
                    </a:lnTo>
                    <a:lnTo>
                      <a:pt x="150" y="616"/>
                    </a:lnTo>
                    <a:lnTo>
                      <a:pt x="164" y="540"/>
                    </a:lnTo>
                    <a:lnTo>
                      <a:pt x="255" y="569"/>
                    </a:lnTo>
                    <a:lnTo>
                      <a:pt x="274" y="5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57" name="Freeform 690"/>
              <p:cNvSpPr>
                <a:spLocks/>
              </p:cNvSpPr>
              <p:nvPr/>
            </p:nvSpPr>
            <p:spPr bwMode="auto">
              <a:xfrm>
                <a:off x="4236" y="3045"/>
                <a:ext cx="150" cy="131"/>
              </a:xfrm>
              <a:custGeom>
                <a:avLst/>
                <a:gdLst>
                  <a:gd name="T0" fmla="*/ 1 w 300"/>
                  <a:gd name="T1" fmla="*/ 1 h 262"/>
                  <a:gd name="T2" fmla="*/ 1 w 300"/>
                  <a:gd name="T3" fmla="*/ 1 h 262"/>
                  <a:gd name="T4" fmla="*/ 1 w 300"/>
                  <a:gd name="T5" fmla="*/ 1 h 262"/>
                  <a:gd name="T6" fmla="*/ 1 w 300"/>
                  <a:gd name="T7" fmla="*/ 1 h 262"/>
                  <a:gd name="T8" fmla="*/ 1 w 300"/>
                  <a:gd name="T9" fmla="*/ 1 h 262"/>
                  <a:gd name="T10" fmla="*/ 1 w 300"/>
                  <a:gd name="T11" fmla="*/ 1 h 262"/>
                  <a:gd name="T12" fmla="*/ 1 w 300"/>
                  <a:gd name="T13" fmla="*/ 1 h 262"/>
                  <a:gd name="T14" fmla="*/ 1 w 300"/>
                  <a:gd name="T15" fmla="*/ 1 h 262"/>
                  <a:gd name="T16" fmla="*/ 1 w 300"/>
                  <a:gd name="T17" fmla="*/ 1 h 262"/>
                  <a:gd name="T18" fmla="*/ 1 w 300"/>
                  <a:gd name="T19" fmla="*/ 1 h 262"/>
                  <a:gd name="T20" fmla="*/ 1 w 300"/>
                  <a:gd name="T21" fmla="*/ 1 h 262"/>
                  <a:gd name="T22" fmla="*/ 1 w 300"/>
                  <a:gd name="T23" fmla="*/ 1 h 262"/>
                  <a:gd name="T24" fmla="*/ 1 w 300"/>
                  <a:gd name="T25" fmla="*/ 1 h 262"/>
                  <a:gd name="T26" fmla="*/ 1 w 300"/>
                  <a:gd name="T27" fmla="*/ 1 h 262"/>
                  <a:gd name="T28" fmla="*/ 1 w 300"/>
                  <a:gd name="T29" fmla="*/ 1 h 262"/>
                  <a:gd name="T30" fmla="*/ 1 w 300"/>
                  <a:gd name="T31" fmla="*/ 1 h 262"/>
                  <a:gd name="T32" fmla="*/ 1 w 300"/>
                  <a:gd name="T33" fmla="*/ 1 h 262"/>
                  <a:gd name="T34" fmla="*/ 1 w 300"/>
                  <a:gd name="T35" fmla="*/ 1 h 262"/>
                  <a:gd name="T36" fmla="*/ 1 w 300"/>
                  <a:gd name="T37" fmla="*/ 1 h 262"/>
                  <a:gd name="T38" fmla="*/ 1 w 300"/>
                  <a:gd name="T39" fmla="*/ 1 h 262"/>
                  <a:gd name="T40" fmla="*/ 1 w 300"/>
                  <a:gd name="T41" fmla="*/ 1 h 262"/>
                  <a:gd name="T42" fmla="*/ 1 w 300"/>
                  <a:gd name="T43" fmla="*/ 1 h 262"/>
                  <a:gd name="T44" fmla="*/ 1 w 300"/>
                  <a:gd name="T45" fmla="*/ 1 h 262"/>
                  <a:gd name="T46" fmla="*/ 1 w 300"/>
                  <a:gd name="T47" fmla="*/ 1 h 262"/>
                  <a:gd name="T48" fmla="*/ 1 w 300"/>
                  <a:gd name="T49" fmla="*/ 1 h 262"/>
                  <a:gd name="T50" fmla="*/ 1 w 300"/>
                  <a:gd name="T51" fmla="*/ 1 h 262"/>
                  <a:gd name="T52" fmla="*/ 1 w 300"/>
                  <a:gd name="T53" fmla="*/ 1 h 262"/>
                  <a:gd name="T54" fmla="*/ 1 w 300"/>
                  <a:gd name="T55" fmla="*/ 1 h 262"/>
                  <a:gd name="T56" fmla="*/ 1 w 300"/>
                  <a:gd name="T57" fmla="*/ 1 h 262"/>
                  <a:gd name="T58" fmla="*/ 1 w 300"/>
                  <a:gd name="T59" fmla="*/ 1 h 262"/>
                  <a:gd name="T60" fmla="*/ 1 w 300"/>
                  <a:gd name="T61" fmla="*/ 1 h 262"/>
                  <a:gd name="T62" fmla="*/ 1 w 300"/>
                  <a:gd name="T63" fmla="*/ 1 h 262"/>
                  <a:gd name="T64" fmla="*/ 0 w 300"/>
                  <a:gd name="T65" fmla="*/ 0 h 262"/>
                  <a:gd name="T66" fmla="*/ 1 w 300"/>
                  <a:gd name="T67" fmla="*/ 1 h 262"/>
                  <a:gd name="T68" fmla="*/ 1 w 300"/>
                  <a:gd name="T69" fmla="*/ 1 h 26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0"/>
                  <a:gd name="T106" fmla="*/ 0 h 262"/>
                  <a:gd name="T107" fmla="*/ 300 w 300"/>
                  <a:gd name="T108" fmla="*/ 262 h 26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0" h="262">
                    <a:moveTo>
                      <a:pt x="47" y="93"/>
                    </a:moveTo>
                    <a:lnTo>
                      <a:pt x="70" y="230"/>
                    </a:lnTo>
                    <a:lnTo>
                      <a:pt x="131" y="238"/>
                    </a:lnTo>
                    <a:lnTo>
                      <a:pt x="184" y="255"/>
                    </a:lnTo>
                    <a:lnTo>
                      <a:pt x="251" y="262"/>
                    </a:lnTo>
                    <a:lnTo>
                      <a:pt x="281" y="181"/>
                    </a:lnTo>
                    <a:lnTo>
                      <a:pt x="300" y="137"/>
                    </a:lnTo>
                    <a:lnTo>
                      <a:pt x="194" y="93"/>
                    </a:lnTo>
                    <a:lnTo>
                      <a:pt x="192" y="93"/>
                    </a:lnTo>
                    <a:lnTo>
                      <a:pt x="190" y="99"/>
                    </a:lnTo>
                    <a:lnTo>
                      <a:pt x="186" y="103"/>
                    </a:lnTo>
                    <a:lnTo>
                      <a:pt x="184" y="110"/>
                    </a:lnTo>
                    <a:lnTo>
                      <a:pt x="177" y="118"/>
                    </a:lnTo>
                    <a:lnTo>
                      <a:pt x="171" y="123"/>
                    </a:lnTo>
                    <a:lnTo>
                      <a:pt x="161" y="129"/>
                    </a:lnTo>
                    <a:lnTo>
                      <a:pt x="152" y="131"/>
                    </a:lnTo>
                    <a:lnTo>
                      <a:pt x="140" y="129"/>
                    </a:lnTo>
                    <a:lnTo>
                      <a:pt x="133" y="127"/>
                    </a:lnTo>
                    <a:lnTo>
                      <a:pt x="125" y="123"/>
                    </a:lnTo>
                    <a:lnTo>
                      <a:pt x="120" y="120"/>
                    </a:lnTo>
                    <a:lnTo>
                      <a:pt x="114" y="114"/>
                    </a:lnTo>
                    <a:lnTo>
                      <a:pt x="110" y="108"/>
                    </a:lnTo>
                    <a:lnTo>
                      <a:pt x="106" y="101"/>
                    </a:lnTo>
                    <a:lnTo>
                      <a:pt x="104" y="97"/>
                    </a:lnTo>
                    <a:lnTo>
                      <a:pt x="101" y="87"/>
                    </a:lnTo>
                    <a:lnTo>
                      <a:pt x="99" y="80"/>
                    </a:lnTo>
                    <a:lnTo>
                      <a:pt x="99" y="70"/>
                    </a:lnTo>
                    <a:lnTo>
                      <a:pt x="99" y="61"/>
                    </a:lnTo>
                    <a:lnTo>
                      <a:pt x="99" y="51"/>
                    </a:lnTo>
                    <a:lnTo>
                      <a:pt x="99" y="46"/>
                    </a:lnTo>
                    <a:lnTo>
                      <a:pt x="99" y="42"/>
                    </a:lnTo>
                    <a:lnTo>
                      <a:pt x="101" y="42"/>
                    </a:lnTo>
                    <a:lnTo>
                      <a:pt x="0" y="0"/>
                    </a:lnTo>
                    <a:lnTo>
                      <a:pt x="47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58" name="Freeform 691"/>
              <p:cNvSpPr>
                <a:spLocks/>
              </p:cNvSpPr>
              <p:nvPr/>
            </p:nvSpPr>
            <p:spPr bwMode="auto">
              <a:xfrm>
                <a:off x="4172" y="3367"/>
                <a:ext cx="43" cy="34"/>
              </a:xfrm>
              <a:custGeom>
                <a:avLst/>
                <a:gdLst>
                  <a:gd name="T0" fmla="*/ 1 w 85"/>
                  <a:gd name="T1" fmla="*/ 0 h 69"/>
                  <a:gd name="T2" fmla="*/ 0 w 85"/>
                  <a:gd name="T3" fmla="*/ 0 h 69"/>
                  <a:gd name="T4" fmla="*/ 1 w 85"/>
                  <a:gd name="T5" fmla="*/ 0 h 69"/>
                  <a:gd name="T6" fmla="*/ 1 w 85"/>
                  <a:gd name="T7" fmla="*/ 0 h 69"/>
                  <a:gd name="T8" fmla="*/ 1 w 85"/>
                  <a:gd name="T9" fmla="*/ 0 h 69"/>
                  <a:gd name="T10" fmla="*/ 1 w 85"/>
                  <a:gd name="T11" fmla="*/ 0 h 69"/>
                  <a:gd name="T12" fmla="*/ 1 w 85"/>
                  <a:gd name="T13" fmla="*/ 0 h 69"/>
                  <a:gd name="T14" fmla="*/ 1 w 85"/>
                  <a:gd name="T15" fmla="*/ 0 h 6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5"/>
                  <a:gd name="T25" fmla="*/ 0 h 69"/>
                  <a:gd name="T26" fmla="*/ 85 w 85"/>
                  <a:gd name="T27" fmla="*/ 69 h 6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5" h="69">
                    <a:moveTo>
                      <a:pt x="28" y="6"/>
                    </a:moveTo>
                    <a:lnTo>
                      <a:pt x="0" y="0"/>
                    </a:lnTo>
                    <a:lnTo>
                      <a:pt x="3" y="46"/>
                    </a:lnTo>
                    <a:lnTo>
                      <a:pt x="36" y="69"/>
                    </a:lnTo>
                    <a:lnTo>
                      <a:pt x="85" y="27"/>
                    </a:lnTo>
                    <a:lnTo>
                      <a:pt x="53" y="27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59" name="Freeform 692"/>
              <p:cNvSpPr>
                <a:spLocks/>
              </p:cNvSpPr>
              <p:nvPr/>
            </p:nvSpPr>
            <p:spPr bwMode="auto">
              <a:xfrm>
                <a:off x="4155" y="3393"/>
                <a:ext cx="30" cy="28"/>
              </a:xfrm>
              <a:custGeom>
                <a:avLst/>
                <a:gdLst>
                  <a:gd name="T0" fmla="*/ 0 w 59"/>
                  <a:gd name="T1" fmla="*/ 0 h 57"/>
                  <a:gd name="T2" fmla="*/ 1 w 59"/>
                  <a:gd name="T3" fmla="*/ 0 h 57"/>
                  <a:gd name="T4" fmla="*/ 1 w 59"/>
                  <a:gd name="T5" fmla="*/ 0 h 57"/>
                  <a:gd name="T6" fmla="*/ 1 w 59"/>
                  <a:gd name="T7" fmla="*/ 0 h 57"/>
                  <a:gd name="T8" fmla="*/ 0 w 59"/>
                  <a:gd name="T9" fmla="*/ 0 h 57"/>
                  <a:gd name="T10" fmla="*/ 0 w 59"/>
                  <a:gd name="T11" fmla="*/ 0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"/>
                  <a:gd name="T19" fmla="*/ 0 h 57"/>
                  <a:gd name="T20" fmla="*/ 59 w 59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" h="57">
                    <a:moveTo>
                      <a:pt x="0" y="0"/>
                    </a:moveTo>
                    <a:lnTo>
                      <a:pt x="59" y="42"/>
                    </a:lnTo>
                    <a:lnTo>
                      <a:pt x="38" y="57"/>
                    </a:lnTo>
                    <a:lnTo>
                      <a:pt x="6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60" name="Freeform 693"/>
              <p:cNvSpPr>
                <a:spLocks/>
              </p:cNvSpPr>
              <p:nvPr/>
            </p:nvSpPr>
            <p:spPr bwMode="auto">
              <a:xfrm>
                <a:off x="4144" y="3412"/>
                <a:ext cx="23" cy="27"/>
              </a:xfrm>
              <a:custGeom>
                <a:avLst/>
                <a:gdLst>
                  <a:gd name="T0" fmla="*/ 1 w 45"/>
                  <a:gd name="T1" fmla="*/ 0 h 55"/>
                  <a:gd name="T2" fmla="*/ 1 w 45"/>
                  <a:gd name="T3" fmla="*/ 0 h 55"/>
                  <a:gd name="T4" fmla="*/ 1 w 45"/>
                  <a:gd name="T5" fmla="*/ 0 h 55"/>
                  <a:gd name="T6" fmla="*/ 0 w 45"/>
                  <a:gd name="T7" fmla="*/ 0 h 55"/>
                  <a:gd name="T8" fmla="*/ 1 w 45"/>
                  <a:gd name="T9" fmla="*/ 0 h 55"/>
                  <a:gd name="T10" fmla="*/ 1 w 45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55"/>
                  <a:gd name="T20" fmla="*/ 45 w 45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55">
                    <a:moveTo>
                      <a:pt x="1" y="0"/>
                    </a:moveTo>
                    <a:lnTo>
                      <a:pt x="45" y="34"/>
                    </a:lnTo>
                    <a:lnTo>
                      <a:pt x="34" y="55"/>
                    </a:lnTo>
                    <a:lnTo>
                      <a:pt x="0" y="2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61" name="Freeform 694"/>
              <p:cNvSpPr>
                <a:spLocks/>
              </p:cNvSpPr>
              <p:nvPr/>
            </p:nvSpPr>
            <p:spPr bwMode="auto">
              <a:xfrm>
                <a:off x="4174" y="3365"/>
                <a:ext cx="173" cy="101"/>
              </a:xfrm>
              <a:custGeom>
                <a:avLst/>
                <a:gdLst>
                  <a:gd name="T0" fmla="*/ 1 w 346"/>
                  <a:gd name="T1" fmla="*/ 1 h 201"/>
                  <a:gd name="T2" fmla="*/ 1 w 346"/>
                  <a:gd name="T3" fmla="*/ 1 h 201"/>
                  <a:gd name="T4" fmla="*/ 1 w 346"/>
                  <a:gd name="T5" fmla="*/ 1 h 201"/>
                  <a:gd name="T6" fmla="*/ 1 w 346"/>
                  <a:gd name="T7" fmla="*/ 1 h 201"/>
                  <a:gd name="T8" fmla="*/ 1 w 346"/>
                  <a:gd name="T9" fmla="*/ 1 h 201"/>
                  <a:gd name="T10" fmla="*/ 1 w 346"/>
                  <a:gd name="T11" fmla="*/ 1 h 201"/>
                  <a:gd name="T12" fmla="*/ 1 w 346"/>
                  <a:gd name="T13" fmla="*/ 1 h 201"/>
                  <a:gd name="T14" fmla="*/ 1 w 346"/>
                  <a:gd name="T15" fmla="*/ 1 h 201"/>
                  <a:gd name="T16" fmla="*/ 1 w 346"/>
                  <a:gd name="T17" fmla="*/ 1 h 201"/>
                  <a:gd name="T18" fmla="*/ 1 w 346"/>
                  <a:gd name="T19" fmla="*/ 1 h 201"/>
                  <a:gd name="T20" fmla="*/ 1 w 346"/>
                  <a:gd name="T21" fmla="*/ 1 h 201"/>
                  <a:gd name="T22" fmla="*/ 1 w 346"/>
                  <a:gd name="T23" fmla="*/ 1 h 201"/>
                  <a:gd name="T24" fmla="*/ 1 w 346"/>
                  <a:gd name="T25" fmla="*/ 1 h 201"/>
                  <a:gd name="T26" fmla="*/ 1 w 346"/>
                  <a:gd name="T27" fmla="*/ 1 h 201"/>
                  <a:gd name="T28" fmla="*/ 1 w 346"/>
                  <a:gd name="T29" fmla="*/ 1 h 201"/>
                  <a:gd name="T30" fmla="*/ 1 w 346"/>
                  <a:gd name="T31" fmla="*/ 1 h 201"/>
                  <a:gd name="T32" fmla="*/ 1 w 346"/>
                  <a:gd name="T33" fmla="*/ 1 h 201"/>
                  <a:gd name="T34" fmla="*/ 1 w 346"/>
                  <a:gd name="T35" fmla="*/ 1 h 201"/>
                  <a:gd name="T36" fmla="*/ 1 w 346"/>
                  <a:gd name="T37" fmla="*/ 1 h 201"/>
                  <a:gd name="T38" fmla="*/ 1 w 346"/>
                  <a:gd name="T39" fmla="*/ 1 h 201"/>
                  <a:gd name="T40" fmla="*/ 1 w 346"/>
                  <a:gd name="T41" fmla="*/ 1 h 201"/>
                  <a:gd name="T42" fmla="*/ 1 w 346"/>
                  <a:gd name="T43" fmla="*/ 1 h 201"/>
                  <a:gd name="T44" fmla="*/ 1 w 346"/>
                  <a:gd name="T45" fmla="*/ 1 h 201"/>
                  <a:gd name="T46" fmla="*/ 1 w 346"/>
                  <a:gd name="T47" fmla="*/ 1 h 201"/>
                  <a:gd name="T48" fmla="*/ 1 w 346"/>
                  <a:gd name="T49" fmla="*/ 1 h 201"/>
                  <a:gd name="T50" fmla="*/ 1 w 346"/>
                  <a:gd name="T51" fmla="*/ 1 h 201"/>
                  <a:gd name="T52" fmla="*/ 1 w 346"/>
                  <a:gd name="T53" fmla="*/ 1 h 201"/>
                  <a:gd name="T54" fmla="*/ 1 w 346"/>
                  <a:gd name="T55" fmla="*/ 1 h 201"/>
                  <a:gd name="T56" fmla="*/ 1 w 346"/>
                  <a:gd name="T57" fmla="*/ 1 h 201"/>
                  <a:gd name="T58" fmla="*/ 1 w 346"/>
                  <a:gd name="T59" fmla="*/ 1 h 201"/>
                  <a:gd name="T60" fmla="*/ 1 w 346"/>
                  <a:gd name="T61" fmla="*/ 1 h 201"/>
                  <a:gd name="T62" fmla="*/ 1 w 346"/>
                  <a:gd name="T63" fmla="*/ 1 h 201"/>
                  <a:gd name="T64" fmla="*/ 1 w 346"/>
                  <a:gd name="T65" fmla="*/ 1 h 201"/>
                  <a:gd name="T66" fmla="*/ 1 w 346"/>
                  <a:gd name="T67" fmla="*/ 1 h 201"/>
                  <a:gd name="T68" fmla="*/ 1 w 346"/>
                  <a:gd name="T69" fmla="*/ 1 h 201"/>
                  <a:gd name="T70" fmla="*/ 1 w 346"/>
                  <a:gd name="T71" fmla="*/ 1 h 201"/>
                  <a:gd name="T72" fmla="*/ 1 w 346"/>
                  <a:gd name="T73" fmla="*/ 1 h 201"/>
                  <a:gd name="T74" fmla="*/ 1 w 346"/>
                  <a:gd name="T75" fmla="*/ 1 h 201"/>
                  <a:gd name="T76" fmla="*/ 1 w 346"/>
                  <a:gd name="T77" fmla="*/ 1 h 201"/>
                  <a:gd name="T78" fmla="*/ 1 w 346"/>
                  <a:gd name="T79" fmla="*/ 1 h 201"/>
                  <a:gd name="T80" fmla="*/ 1 w 346"/>
                  <a:gd name="T81" fmla="*/ 1 h 201"/>
                  <a:gd name="T82" fmla="*/ 1 w 346"/>
                  <a:gd name="T83" fmla="*/ 1 h 201"/>
                  <a:gd name="T84" fmla="*/ 1 w 346"/>
                  <a:gd name="T85" fmla="*/ 1 h 201"/>
                  <a:gd name="T86" fmla="*/ 1 w 346"/>
                  <a:gd name="T87" fmla="*/ 1 h 201"/>
                  <a:gd name="T88" fmla="*/ 1 w 346"/>
                  <a:gd name="T89" fmla="*/ 1 h 201"/>
                  <a:gd name="T90" fmla="*/ 0 w 346"/>
                  <a:gd name="T91" fmla="*/ 1 h 201"/>
                  <a:gd name="T92" fmla="*/ 1 w 346"/>
                  <a:gd name="T93" fmla="*/ 1 h 20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46"/>
                  <a:gd name="T142" fmla="*/ 0 h 201"/>
                  <a:gd name="T143" fmla="*/ 346 w 346"/>
                  <a:gd name="T144" fmla="*/ 201 h 20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46" h="201">
                    <a:moveTo>
                      <a:pt x="33" y="201"/>
                    </a:moveTo>
                    <a:lnTo>
                      <a:pt x="33" y="197"/>
                    </a:lnTo>
                    <a:lnTo>
                      <a:pt x="38" y="188"/>
                    </a:lnTo>
                    <a:lnTo>
                      <a:pt x="42" y="180"/>
                    </a:lnTo>
                    <a:lnTo>
                      <a:pt x="48" y="175"/>
                    </a:lnTo>
                    <a:lnTo>
                      <a:pt x="54" y="167"/>
                    </a:lnTo>
                    <a:lnTo>
                      <a:pt x="63" y="159"/>
                    </a:lnTo>
                    <a:lnTo>
                      <a:pt x="71" y="150"/>
                    </a:lnTo>
                    <a:lnTo>
                      <a:pt x="80" y="140"/>
                    </a:lnTo>
                    <a:lnTo>
                      <a:pt x="90" y="133"/>
                    </a:lnTo>
                    <a:lnTo>
                      <a:pt x="101" y="125"/>
                    </a:lnTo>
                    <a:lnTo>
                      <a:pt x="107" y="121"/>
                    </a:lnTo>
                    <a:lnTo>
                      <a:pt x="112" y="116"/>
                    </a:lnTo>
                    <a:lnTo>
                      <a:pt x="118" y="114"/>
                    </a:lnTo>
                    <a:lnTo>
                      <a:pt x="126" y="110"/>
                    </a:lnTo>
                    <a:lnTo>
                      <a:pt x="131" y="106"/>
                    </a:lnTo>
                    <a:lnTo>
                      <a:pt x="139" y="102"/>
                    </a:lnTo>
                    <a:lnTo>
                      <a:pt x="147" y="100"/>
                    </a:lnTo>
                    <a:lnTo>
                      <a:pt x="154" y="99"/>
                    </a:lnTo>
                    <a:lnTo>
                      <a:pt x="162" y="95"/>
                    </a:lnTo>
                    <a:lnTo>
                      <a:pt x="169" y="93"/>
                    </a:lnTo>
                    <a:lnTo>
                      <a:pt x="177" y="91"/>
                    </a:lnTo>
                    <a:lnTo>
                      <a:pt x="187" y="89"/>
                    </a:lnTo>
                    <a:lnTo>
                      <a:pt x="194" y="87"/>
                    </a:lnTo>
                    <a:lnTo>
                      <a:pt x="202" y="85"/>
                    </a:lnTo>
                    <a:lnTo>
                      <a:pt x="209" y="83"/>
                    </a:lnTo>
                    <a:lnTo>
                      <a:pt x="219" y="83"/>
                    </a:lnTo>
                    <a:lnTo>
                      <a:pt x="226" y="81"/>
                    </a:lnTo>
                    <a:lnTo>
                      <a:pt x="234" y="81"/>
                    </a:lnTo>
                    <a:lnTo>
                      <a:pt x="240" y="80"/>
                    </a:lnTo>
                    <a:lnTo>
                      <a:pt x="249" y="80"/>
                    </a:lnTo>
                    <a:lnTo>
                      <a:pt x="257" y="80"/>
                    </a:lnTo>
                    <a:lnTo>
                      <a:pt x="264" y="80"/>
                    </a:lnTo>
                    <a:lnTo>
                      <a:pt x="272" y="80"/>
                    </a:lnTo>
                    <a:lnTo>
                      <a:pt x="280" y="80"/>
                    </a:lnTo>
                    <a:lnTo>
                      <a:pt x="285" y="78"/>
                    </a:lnTo>
                    <a:lnTo>
                      <a:pt x="293" y="78"/>
                    </a:lnTo>
                    <a:lnTo>
                      <a:pt x="299" y="78"/>
                    </a:lnTo>
                    <a:lnTo>
                      <a:pt x="304" y="78"/>
                    </a:lnTo>
                    <a:lnTo>
                      <a:pt x="310" y="78"/>
                    </a:lnTo>
                    <a:lnTo>
                      <a:pt x="316" y="78"/>
                    </a:lnTo>
                    <a:lnTo>
                      <a:pt x="321" y="78"/>
                    </a:lnTo>
                    <a:lnTo>
                      <a:pt x="327" y="78"/>
                    </a:lnTo>
                    <a:lnTo>
                      <a:pt x="335" y="78"/>
                    </a:lnTo>
                    <a:lnTo>
                      <a:pt x="340" y="78"/>
                    </a:lnTo>
                    <a:lnTo>
                      <a:pt x="344" y="78"/>
                    </a:lnTo>
                    <a:lnTo>
                      <a:pt x="346" y="80"/>
                    </a:lnTo>
                    <a:lnTo>
                      <a:pt x="342" y="78"/>
                    </a:lnTo>
                    <a:lnTo>
                      <a:pt x="333" y="76"/>
                    </a:lnTo>
                    <a:lnTo>
                      <a:pt x="325" y="74"/>
                    </a:lnTo>
                    <a:lnTo>
                      <a:pt x="320" y="72"/>
                    </a:lnTo>
                    <a:lnTo>
                      <a:pt x="312" y="68"/>
                    </a:lnTo>
                    <a:lnTo>
                      <a:pt x="304" y="68"/>
                    </a:lnTo>
                    <a:lnTo>
                      <a:pt x="295" y="64"/>
                    </a:lnTo>
                    <a:lnTo>
                      <a:pt x="287" y="61"/>
                    </a:lnTo>
                    <a:lnTo>
                      <a:pt x="280" y="59"/>
                    </a:lnTo>
                    <a:lnTo>
                      <a:pt x="272" y="57"/>
                    </a:lnTo>
                    <a:lnTo>
                      <a:pt x="266" y="53"/>
                    </a:lnTo>
                    <a:lnTo>
                      <a:pt x="261" y="49"/>
                    </a:lnTo>
                    <a:lnTo>
                      <a:pt x="255" y="47"/>
                    </a:lnTo>
                    <a:lnTo>
                      <a:pt x="253" y="43"/>
                    </a:lnTo>
                    <a:lnTo>
                      <a:pt x="247" y="34"/>
                    </a:lnTo>
                    <a:lnTo>
                      <a:pt x="247" y="26"/>
                    </a:lnTo>
                    <a:lnTo>
                      <a:pt x="245" y="19"/>
                    </a:lnTo>
                    <a:lnTo>
                      <a:pt x="247" y="11"/>
                    </a:lnTo>
                    <a:lnTo>
                      <a:pt x="251" y="5"/>
                    </a:lnTo>
                    <a:lnTo>
                      <a:pt x="219" y="0"/>
                    </a:lnTo>
                    <a:lnTo>
                      <a:pt x="221" y="34"/>
                    </a:lnTo>
                    <a:lnTo>
                      <a:pt x="141" y="32"/>
                    </a:lnTo>
                    <a:lnTo>
                      <a:pt x="137" y="64"/>
                    </a:lnTo>
                    <a:lnTo>
                      <a:pt x="133" y="64"/>
                    </a:lnTo>
                    <a:lnTo>
                      <a:pt x="128" y="66"/>
                    </a:lnTo>
                    <a:lnTo>
                      <a:pt x="118" y="68"/>
                    </a:lnTo>
                    <a:lnTo>
                      <a:pt x="107" y="74"/>
                    </a:lnTo>
                    <a:lnTo>
                      <a:pt x="101" y="76"/>
                    </a:lnTo>
                    <a:lnTo>
                      <a:pt x="95" y="80"/>
                    </a:lnTo>
                    <a:lnTo>
                      <a:pt x="90" y="81"/>
                    </a:lnTo>
                    <a:lnTo>
                      <a:pt x="84" y="85"/>
                    </a:lnTo>
                    <a:lnTo>
                      <a:pt x="73" y="91"/>
                    </a:lnTo>
                    <a:lnTo>
                      <a:pt x="67" y="97"/>
                    </a:lnTo>
                    <a:lnTo>
                      <a:pt x="57" y="100"/>
                    </a:lnTo>
                    <a:lnTo>
                      <a:pt x="48" y="112"/>
                    </a:lnTo>
                    <a:lnTo>
                      <a:pt x="42" y="119"/>
                    </a:lnTo>
                    <a:lnTo>
                      <a:pt x="36" y="127"/>
                    </a:lnTo>
                    <a:lnTo>
                      <a:pt x="31" y="133"/>
                    </a:lnTo>
                    <a:lnTo>
                      <a:pt x="27" y="140"/>
                    </a:lnTo>
                    <a:lnTo>
                      <a:pt x="21" y="148"/>
                    </a:lnTo>
                    <a:lnTo>
                      <a:pt x="16" y="156"/>
                    </a:lnTo>
                    <a:lnTo>
                      <a:pt x="10" y="161"/>
                    </a:lnTo>
                    <a:lnTo>
                      <a:pt x="8" y="167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33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62" name="Freeform 695"/>
              <p:cNvSpPr>
                <a:spLocks/>
              </p:cNvSpPr>
              <p:nvPr/>
            </p:nvSpPr>
            <p:spPr bwMode="auto">
              <a:xfrm>
                <a:off x="4029" y="3332"/>
                <a:ext cx="176" cy="268"/>
              </a:xfrm>
              <a:custGeom>
                <a:avLst/>
                <a:gdLst>
                  <a:gd name="T0" fmla="*/ 0 w 351"/>
                  <a:gd name="T1" fmla="*/ 0 h 536"/>
                  <a:gd name="T2" fmla="*/ 1 w 351"/>
                  <a:gd name="T3" fmla="*/ 1 h 536"/>
                  <a:gd name="T4" fmla="*/ 1 w 351"/>
                  <a:gd name="T5" fmla="*/ 1 h 536"/>
                  <a:gd name="T6" fmla="*/ 1 w 351"/>
                  <a:gd name="T7" fmla="*/ 1 h 536"/>
                  <a:gd name="T8" fmla="*/ 1 w 351"/>
                  <a:gd name="T9" fmla="*/ 1 h 536"/>
                  <a:gd name="T10" fmla="*/ 1 w 351"/>
                  <a:gd name="T11" fmla="*/ 1 h 536"/>
                  <a:gd name="T12" fmla="*/ 1 w 351"/>
                  <a:gd name="T13" fmla="*/ 1 h 536"/>
                  <a:gd name="T14" fmla="*/ 1 w 351"/>
                  <a:gd name="T15" fmla="*/ 1 h 536"/>
                  <a:gd name="T16" fmla="*/ 1 w 351"/>
                  <a:gd name="T17" fmla="*/ 1 h 536"/>
                  <a:gd name="T18" fmla="*/ 1 w 351"/>
                  <a:gd name="T19" fmla="*/ 1 h 536"/>
                  <a:gd name="T20" fmla="*/ 1 w 351"/>
                  <a:gd name="T21" fmla="*/ 1 h 536"/>
                  <a:gd name="T22" fmla="*/ 1 w 351"/>
                  <a:gd name="T23" fmla="*/ 1 h 536"/>
                  <a:gd name="T24" fmla="*/ 1 w 351"/>
                  <a:gd name="T25" fmla="*/ 1 h 536"/>
                  <a:gd name="T26" fmla="*/ 1 w 351"/>
                  <a:gd name="T27" fmla="*/ 1 h 536"/>
                  <a:gd name="T28" fmla="*/ 1 w 351"/>
                  <a:gd name="T29" fmla="*/ 1 h 536"/>
                  <a:gd name="T30" fmla="*/ 1 w 351"/>
                  <a:gd name="T31" fmla="*/ 1 h 536"/>
                  <a:gd name="T32" fmla="*/ 1 w 351"/>
                  <a:gd name="T33" fmla="*/ 1 h 536"/>
                  <a:gd name="T34" fmla="*/ 1 w 351"/>
                  <a:gd name="T35" fmla="*/ 1 h 536"/>
                  <a:gd name="T36" fmla="*/ 1 w 351"/>
                  <a:gd name="T37" fmla="*/ 1 h 536"/>
                  <a:gd name="T38" fmla="*/ 1 w 351"/>
                  <a:gd name="T39" fmla="*/ 1 h 536"/>
                  <a:gd name="T40" fmla="*/ 1 w 351"/>
                  <a:gd name="T41" fmla="*/ 1 h 536"/>
                  <a:gd name="T42" fmla="*/ 1 w 351"/>
                  <a:gd name="T43" fmla="*/ 1 h 536"/>
                  <a:gd name="T44" fmla="*/ 1 w 351"/>
                  <a:gd name="T45" fmla="*/ 1 h 536"/>
                  <a:gd name="T46" fmla="*/ 1 w 351"/>
                  <a:gd name="T47" fmla="*/ 1 h 536"/>
                  <a:gd name="T48" fmla="*/ 1 w 351"/>
                  <a:gd name="T49" fmla="*/ 1 h 536"/>
                  <a:gd name="T50" fmla="*/ 1 w 351"/>
                  <a:gd name="T51" fmla="*/ 1 h 536"/>
                  <a:gd name="T52" fmla="*/ 1 w 351"/>
                  <a:gd name="T53" fmla="*/ 1 h 536"/>
                  <a:gd name="T54" fmla="*/ 1 w 351"/>
                  <a:gd name="T55" fmla="*/ 1 h 536"/>
                  <a:gd name="T56" fmla="*/ 1 w 351"/>
                  <a:gd name="T57" fmla="*/ 1 h 536"/>
                  <a:gd name="T58" fmla="*/ 1 w 351"/>
                  <a:gd name="T59" fmla="*/ 1 h 536"/>
                  <a:gd name="T60" fmla="*/ 1 w 351"/>
                  <a:gd name="T61" fmla="*/ 1 h 536"/>
                  <a:gd name="T62" fmla="*/ 1 w 351"/>
                  <a:gd name="T63" fmla="*/ 1 h 536"/>
                  <a:gd name="T64" fmla="*/ 1 w 351"/>
                  <a:gd name="T65" fmla="*/ 1 h 536"/>
                  <a:gd name="T66" fmla="*/ 1 w 351"/>
                  <a:gd name="T67" fmla="*/ 1 h 536"/>
                  <a:gd name="T68" fmla="*/ 1 w 351"/>
                  <a:gd name="T69" fmla="*/ 1 h 536"/>
                  <a:gd name="T70" fmla="*/ 1 w 351"/>
                  <a:gd name="T71" fmla="*/ 1 h 536"/>
                  <a:gd name="T72" fmla="*/ 1 w 351"/>
                  <a:gd name="T73" fmla="*/ 1 h 536"/>
                  <a:gd name="T74" fmla="*/ 1 w 351"/>
                  <a:gd name="T75" fmla="*/ 1 h 536"/>
                  <a:gd name="T76" fmla="*/ 1 w 351"/>
                  <a:gd name="T77" fmla="*/ 1 h 536"/>
                  <a:gd name="T78" fmla="*/ 1 w 351"/>
                  <a:gd name="T79" fmla="*/ 1 h 536"/>
                  <a:gd name="T80" fmla="*/ 1 w 351"/>
                  <a:gd name="T81" fmla="*/ 1 h 536"/>
                  <a:gd name="T82" fmla="*/ 1 w 351"/>
                  <a:gd name="T83" fmla="*/ 1 h 536"/>
                  <a:gd name="T84" fmla="*/ 1 w 351"/>
                  <a:gd name="T85" fmla="*/ 1 h 536"/>
                  <a:gd name="T86" fmla="*/ 1 w 351"/>
                  <a:gd name="T87" fmla="*/ 1 h 536"/>
                  <a:gd name="T88" fmla="*/ 1 w 351"/>
                  <a:gd name="T89" fmla="*/ 1 h 536"/>
                  <a:gd name="T90" fmla="*/ 1 w 351"/>
                  <a:gd name="T91" fmla="*/ 1 h 536"/>
                  <a:gd name="T92" fmla="*/ 1 w 351"/>
                  <a:gd name="T93" fmla="*/ 1 h 536"/>
                  <a:gd name="T94" fmla="*/ 1 w 351"/>
                  <a:gd name="T95" fmla="*/ 1 h 536"/>
                  <a:gd name="T96" fmla="*/ 1 w 351"/>
                  <a:gd name="T97" fmla="*/ 1 h 536"/>
                  <a:gd name="T98" fmla="*/ 1 w 351"/>
                  <a:gd name="T99" fmla="*/ 1 h 536"/>
                  <a:gd name="T100" fmla="*/ 1 w 351"/>
                  <a:gd name="T101" fmla="*/ 1 h 536"/>
                  <a:gd name="T102" fmla="*/ 1 w 351"/>
                  <a:gd name="T103" fmla="*/ 1 h 536"/>
                  <a:gd name="T104" fmla="*/ 1 w 351"/>
                  <a:gd name="T105" fmla="*/ 1 h 536"/>
                  <a:gd name="T106" fmla="*/ 1 w 351"/>
                  <a:gd name="T107" fmla="*/ 1 h 536"/>
                  <a:gd name="T108" fmla="*/ 1 w 351"/>
                  <a:gd name="T109" fmla="*/ 1 h 536"/>
                  <a:gd name="T110" fmla="*/ 1 w 351"/>
                  <a:gd name="T111" fmla="*/ 1 h 536"/>
                  <a:gd name="T112" fmla="*/ 1 w 351"/>
                  <a:gd name="T113" fmla="*/ 1 h 536"/>
                  <a:gd name="T114" fmla="*/ 1 w 351"/>
                  <a:gd name="T115" fmla="*/ 1 h 536"/>
                  <a:gd name="T116" fmla="*/ 0 w 351"/>
                  <a:gd name="T117" fmla="*/ 0 h 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51"/>
                  <a:gd name="T178" fmla="*/ 0 h 536"/>
                  <a:gd name="T179" fmla="*/ 351 w 351"/>
                  <a:gd name="T180" fmla="*/ 536 h 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51" h="536">
                    <a:moveTo>
                      <a:pt x="0" y="0"/>
                    </a:moveTo>
                    <a:lnTo>
                      <a:pt x="0" y="0"/>
                    </a:lnTo>
                    <a:lnTo>
                      <a:pt x="1" y="4"/>
                    </a:lnTo>
                    <a:lnTo>
                      <a:pt x="3" y="10"/>
                    </a:lnTo>
                    <a:lnTo>
                      <a:pt x="7" y="19"/>
                    </a:lnTo>
                    <a:lnTo>
                      <a:pt x="7" y="25"/>
                    </a:lnTo>
                    <a:lnTo>
                      <a:pt x="11" y="29"/>
                    </a:lnTo>
                    <a:lnTo>
                      <a:pt x="13" y="36"/>
                    </a:lnTo>
                    <a:lnTo>
                      <a:pt x="15" y="42"/>
                    </a:lnTo>
                    <a:lnTo>
                      <a:pt x="19" y="50"/>
                    </a:lnTo>
                    <a:lnTo>
                      <a:pt x="20" y="55"/>
                    </a:lnTo>
                    <a:lnTo>
                      <a:pt x="24" y="61"/>
                    </a:lnTo>
                    <a:lnTo>
                      <a:pt x="28" y="69"/>
                    </a:lnTo>
                    <a:lnTo>
                      <a:pt x="30" y="76"/>
                    </a:lnTo>
                    <a:lnTo>
                      <a:pt x="32" y="82"/>
                    </a:lnTo>
                    <a:lnTo>
                      <a:pt x="36" y="89"/>
                    </a:lnTo>
                    <a:lnTo>
                      <a:pt x="38" y="97"/>
                    </a:lnTo>
                    <a:lnTo>
                      <a:pt x="41" y="103"/>
                    </a:lnTo>
                    <a:lnTo>
                      <a:pt x="45" y="108"/>
                    </a:lnTo>
                    <a:lnTo>
                      <a:pt x="47" y="116"/>
                    </a:lnTo>
                    <a:lnTo>
                      <a:pt x="51" y="124"/>
                    </a:lnTo>
                    <a:lnTo>
                      <a:pt x="57" y="133"/>
                    </a:lnTo>
                    <a:lnTo>
                      <a:pt x="62" y="145"/>
                    </a:lnTo>
                    <a:lnTo>
                      <a:pt x="66" y="154"/>
                    </a:lnTo>
                    <a:lnTo>
                      <a:pt x="72" y="160"/>
                    </a:lnTo>
                    <a:lnTo>
                      <a:pt x="76" y="166"/>
                    </a:lnTo>
                    <a:lnTo>
                      <a:pt x="79" y="173"/>
                    </a:lnTo>
                    <a:lnTo>
                      <a:pt x="87" y="183"/>
                    </a:lnTo>
                    <a:lnTo>
                      <a:pt x="95" y="194"/>
                    </a:lnTo>
                    <a:lnTo>
                      <a:pt x="98" y="200"/>
                    </a:lnTo>
                    <a:lnTo>
                      <a:pt x="102" y="205"/>
                    </a:lnTo>
                    <a:lnTo>
                      <a:pt x="108" y="213"/>
                    </a:lnTo>
                    <a:lnTo>
                      <a:pt x="112" y="221"/>
                    </a:lnTo>
                    <a:lnTo>
                      <a:pt x="116" y="226"/>
                    </a:lnTo>
                    <a:lnTo>
                      <a:pt x="121" y="232"/>
                    </a:lnTo>
                    <a:lnTo>
                      <a:pt x="125" y="240"/>
                    </a:lnTo>
                    <a:lnTo>
                      <a:pt x="131" y="247"/>
                    </a:lnTo>
                    <a:lnTo>
                      <a:pt x="135" y="255"/>
                    </a:lnTo>
                    <a:lnTo>
                      <a:pt x="138" y="261"/>
                    </a:lnTo>
                    <a:lnTo>
                      <a:pt x="142" y="268"/>
                    </a:lnTo>
                    <a:lnTo>
                      <a:pt x="146" y="274"/>
                    </a:lnTo>
                    <a:lnTo>
                      <a:pt x="150" y="280"/>
                    </a:lnTo>
                    <a:lnTo>
                      <a:pt x="154" y="285"/>
                    </a:lnTo>
                    <a:lnTo>
                      <a:pt x="157" y="291"/>
                    </a:lnTo>
                    <a:lnTo>
                      <a:pt x="161" y="297"/>
                    </a:lnTo>
                    <a:lnTo>
                      <a:pt x="167" y="304"/>
                    </a:lnTo>
                    <a:lnTo>
                      <a:pt x="171" y="312"/>
                    </a:lnTo>
                    <a:lnTo>
                      <a:pt x="173" y="316"/>
                    </a:lnTo>
                    <a:lnTo>
                      <a:pt x="174" y="318"/>
                    </a:lnTo>
                    <a:lnTo>
                      <a:pt x="174" y="320"/>
                    </a:lnTo>
                    <a:lnTo>
                      <a:pt x="178" y="325"/>
                    </a:lnTo>
                    <a:lnTo>
                      <a:pt x="182" y="329"/>
                    </a:lnTo>
                    <a:lnTo>
                      <a:pt x="184" y="335"/>
                    </a:lnTo>
                    <a:lnTo>
                      <a:pt x="190" y="340"/>
                    </a:lnTo>
                    <a:lnTo>
                      <a:pt x="193" y="348"/>
                    </a:lnTo>
                    <a:lnTo>
                      <a:pt x="197" y="354"/>
                    </a:lnTo>
                    <a:lnTo>
                      <a:pt x="201" y="363"/>
                    </a:lnTo>
                    <a:lnTo>
                      <a:pt x="205" y="373"/>
                    </a:lnTo>
                    <a:lnTo>
                      <a:pt x="211" y="382"/>
                    </a:lnTo>
                    <a:lnTo>
                      <a:pt x="214" y="392"/>
                    </a:lnTo>
                    <a:lnTo>
                      <a:pt x="220" y="401"/>
                    </a:lnTo>
                    <a:lnTo>
                      <a:pt x="222" y="407"/>
                    </a:lnTo>
                    <a:lnTo>
                      <a:pt x="224" y="413"/>
                    </a:lnTo>
                    <a:lnTo>
                      <a:pt x="226" y="420"/>
                    </a:lnTo>
                    <a:lnTo>
                      <a:pt x="230" y="426"/>
                    </a:lnTo>
                    <a:lnTo>
                      <a:pt x="233" y="437"/>
                    </a:lnTo>
                    <a:lnTo>
                      <a:pt x="237" y="447"/>
                    </a:lnTo>
                    <a:lnTo>
                      <a:pt x="241" y="458"/>
                    </a:lnTo>
                    <a:lnTo>
                      <a:pt x="247" y="470"/>
                    </a:lnTo>
                    <a:lnTo>
                      <a:pt x="250" y="479"/>
                    </a:lnTo>
                    <a:lnTo>
                      <a:pt x="256" y="489"/>
                    </a:lnTo>
                    <a:lnTo>
                      <a:pt x="260" y="496"/>
                    </a:lnTo>
                    <a:lnTo>
                      <a:pt x="266" y="504"/>
                    </a:lnTo>
                    <a:lnTo>
                      <a:pt x="268" y="512"/>
                    </a:lnTo>
                    <a:lnTo>
                      <a:pt x="271" y="517"/>
                    </a:lnTo>
                    <a:lnTo>
                      <a:pt x="275" y="521"/>
                    </a:lnTo>
                    <a:lnTo>
                      <a:pt x="277" y="527"/>
                    </a:lnTo>
                    <a:lnTo>
                      <a:pt x="283" y="532"/>
                    </a:lnTo>
                    <a:lnTo>
                      <a:pt x="285" y="536"/>
                    </a:lnTo>
                    <a:lnTo>
                      <a:pt x="351" y="487"/>
                    </a:lnTo>
                    <a:lnTo>
                      <a:pt x="349" y="485"/>
                    </a:lnTo>
                    <a:lnTo>
                      <a:pt x="349" y="481"/>
                    </a:lnTo>
                    <a:lnTo>
                      <a:pt x="349" y="475"/>
                    </a:lnTo>
                    <a:lnTo>
                      <a:pt x="349" y="470"/>
                    </a:lnTo>
                    <a:lnTo>
                      <a:pt x="347" y="458"/>
                    </a:lnTo>
                    <a:lnTo>
                      <a:pt x="345" y="449"/>
                    </a:lnTo>
                    <a:lnTo>
                      <a:pt x="345" y="437"/>
                    </a:lnTo>
                    <a:lnTo>
                      <a:pt x="344" y="426"/>
                    </a:lnTo>
                    <a:lnTo>
                      <a:pt x="342" y="420"/>
                    </a:lnTo>
                    <a:lnTo>
                      <a:pt x="342" y="415"/>
                    </a:lnTo>
                    <a:lnTo>
                      <a:pt x="340" y="407"/>
                    </a:lnTo>
                    <a:lnTo>
                      <a:pt x="340" y="401"/>
                    </a:lnTo>
                    <a:lnTo>
                      <a:pt x="336" y="390"/>
                    </a:lnTo>
                    <a:lnTo>
                      <a:pt x="334" y="380"/>
                    </a:lnTo>
                    <a:lnTo>
                      <a:pt x="330" y="367"/>
                    </a:lnTo>
                    <a:lnTo>
                      <a:pt x="328" y="358"/>
                    </a:lnTo>
                    <a:lnTo>
                      <a:pt x="325" y="350"/>
                    </a:lnTo>
                    <a:lnTo>
                      <a:pt x="323" y="344"/>
                    </a:lnTo>
                    <a:lnTo>
                      <a:pt x="317" y="337"/>
                    </a:lnTo>
                    <a:lnTo>
                      <a:pt x="313" y="331"/>
                    </a:lnTo>
                    <a:lnTo>
                      <a:pt x="307" y="323"/>
                    </a:lnTo>
                    <a:lnTo>
                      <a:pt x="304" y="318"/>
                    </a:lnTo>
                    <a:lnTo>
                      <a:pt x="296" y="308"/>
                    </a:lnTo>
                    <a:lnTo>
                      <a:pt x="292" y="302"/>
                    </a:lnTo>
                    <a:lnTo>
                      <a:pt x="287" y="295"/>
                    </a:lnTo>
                    <a:lnTo>
                      <a:pt x="283" y="287"/>
                    </a:lnTo>
                    <a:lnTo>
                      <a:pt x="277" y="280"/>
                    </a:lnTo>
                    <a:lnTo>
                      <a:pt x="273" y="274"/>
                    </a:lnTo>
                    <a:lnTo>
                      <a:pt x="268" y="268"/>
                    </a:lnTo>
                    <a:lnTo>
                      <a:pt x="266" y="264"/>
                    </a:lnTo>
                    <a:lnTo>
                      <a:pt x="260" y="257"/>
                    </a:lnTo>
                    <a:lnTo>
                      <a:pt x="258" y="255"/>
                    </a:lnTo>
                    <a:lnTo>
                      <a:pt x="231" y="209"/>
                    </a:lnTo>
                    <a:lnTo>
                      <a:pt x="190" y="188"/>
                    </a:lnTo>
                    <a:lnTo>
                      <a:pt x="171" y="70"/>
                    </a:lnTo>
                    <a:lnTo>
                      <a:pt x="119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63" name="Freeform 696"/>
              <p:cNvSpPr>
                <a:spLocks/>
              </p:cNvSpPr>
              <p:nvPr/>
            </p:nvSpPr>
            <p:spPr bwMode="auto">
              <a:xfrm>
                <a:off x="3977" y="3336"/>
                <a:ext cx="176" cy="257"/>
              </a:xfrm>
              <a:custGeom>
                <a:avLst/>
                <a:gdLst>
                  <a:gd name="T0" fmla="*/ 1 w 352"/>
                  <a:gd name="T1" fmla="*/ 0 h 515"/>
                  <a:gd name="T2" fmla="*/ 1 w 352"/>
                  <a:gd name="T3" fmla="*/ 0 h 515"/>
                  <a:gd name="T4" fmla="*/ 1 w 352"/>
                  <a:gd name="T5" fmla="*/ 0 h 515"/>
                  <a:gd name="T6" fmla="*/ 1 w 352"/>
                  <a:gd name="T7" fmla="*/ 0 h 515"/>
                  <a:gd name="T8" fmla="*/ 1 w 352"/>
                  <a:gd name="T9" fmla="*/ 0 h 515"/>
                  <a:gd name="T10" fmla="*/ 1 w 352"/>
                  <a:gd name="T11" fmla="*/ 0 h 515"/>
                  <a:gd name="T12" fmla="*/ 1 w 352"/>
                  <a:gd name="T13" fmla="*/ 0 h 515"/>
                  <a:gd name="T14" fmla="*/ 1 w 352"/>
                  <a:gd name="T15" fmla="*/ 0 h 515"/>
                  <a:gd name="T16" fmla="*/ 1 w 352"/>
                  <a:gd name="T17" fmla="*/ 0 h 515"/>
                  <a:gd name="T18" fmla="*/ 1 w 352"/>
                  <a:gd name="T19" fmla="*/ 0 h 515"/>
                  <a:gd name="T20" fmla="*/ 1 w 352"/>
                  <a:gd name="T21" fmla="*/ 0 h 515"/>
                  <a:gd name="T22" fmla="*/ 1 w 352"/>
                  <a:gd name="T23" fmla="*/ 0 h 515"/>
                  <a:gd name="T24" fmla="*/ 1 w 352"/>
                  <a:gd name="T25" fmla="*/ 0 h 515"/>
                  <a:gd name="T26" fmla="*/ 1 w 352"/>
                  <a:gd name="T27" fmla="*/ 0 h 515"/>
                  <a:gd name="T28" fmla="*/ 1 w 352"/>
                  <a:gd name="T29" fmla="*/ 0 h 515"/>
                  <a:gd name="T30" fmla="*/ 1 w 352"/>
                  <a:gd name="T31" fmla="*/ 0 h 515"/>
                  <a:gd name="T32" fmla="*/ 1 w 352"/>
                  <a:gd name="T33" fmla="*/ 0 h 515"/>
                  <a:gd name="T34" fmla="*/ 1 w 352"/>
                  <a:gd name="T35" fmla="*/ 0 h 515"/>
                  <a:gd name="T36" fmla="*/ 1 w 352"/>
                  <a:gd name="T37" fmla="*/ 0 h 515"/>
                  <a:gd name="T38" fmla="*/ 1 w 352"/>
                  <a:gd name="T39" fmla="*/ 0 h 515"/>
                  <a:gd name="T40" fmla="*/ 1 w 352"/>
                  <a:gd name="T41" fmla="*/ 0 h 515"/>
                  <a:gd name="T42" fmla="*/ 1 w 352"/>
                  <a:gd name="T43" fmla="*/ 0 h 515"/>
                  <a:gd name="T44" fmla="*/ 1 w 352"/>
                  <a:gd name="T45" fmla="*/ 0 h 515"/>
                  <a:gd name="T46" fmla="*/ 1 w 352"/>
                  <a:gd name="T47" fmla="*/ 0 h 515"/>
                  <a:gd name="T48" fmla="*/ 1 w 352"/>
                  <a:gd name="T49" fmla="*/ 0 h 515"/>
                  <a:gd name="T50" fmla="*/ 1 w 352"/>
                  <a:gd name="T51" fmla="*/ 0 h 515"/>
                  <a:gd name="T52" fmla="*/ 1 w 352"/>
                  <a:gd name="T53" fmla="*/ 0 h 515"/>
                  <a:gd name="T54" fmla="*/ 1 w 352"/>
                  <a:gd name="T55" fmla="*/ 0 h 515"/>
                  <a:gd name="T56" fmla="*/ 1 w 352"/>
                  <a:gd name="T57" fmla="*/ 0 h 515"/>
                  <a:gd name="T58" fmla="*/ 1 w 352"/>
                  <a:gd name="T59" fmla="*/ 0 h 515"/>
                  <a:gd name="T60" fmla="*/ 1 w 352"/>
                  <a:gd name="T61" fmla="*/ 0 h 515"/>
                  <a:gd name="T62" fmla="*/ 1 w 352"/>
                  <a:gd name="T63" fmla="*/ 0 h 515"/>
                  <a:gd name="T64" fmla="*/ 1 w 352"/>
                  <a:gd name="T65" fmla="*/ 0 h 515"/>
                  <a:gd name="T66" fmla="*/ 1 w 352"/>
                  <a:gd name="T67" fmla="*/ 0 h 515"/>
                  <a:gd name="T68" fmla="*/ 1 w 352"/>
                  <a:gd name="T69" fmla="*/ 0 h 515"/>
                  <a:gd name="T70" fmla="*/ 1 w 352"/>
                  <a:gd name="T71" fmla="*/ 0 h 515"/>
                  <a:gd name="T72" fmla="*/ 1 w 352"/>
                  <a:gd name="T73" fmla="*/ 0 h 515"/>
                  <a:gd name="T74" fmla="*/ 1 w 352"/>
                  <a:gd name="T75" fmla="*/ 0 h 515"/>
                  <a:gd name="T76" fmla="*/ 1 w 352"/>
                  <a:gd name="T77" fmla="*/ 0 h 515"/>
                  <a:gd name="T78" fmla="*/ 1 w 352"/>
                  <a:gd name="T79" fmla="*/ 0 h 515"/>
                  <a:gd name="T80" fmla="*/ 1 w 352"/>
                  <a:gd name="T81" fmla="*/ 0 h 515"/>
                  <a:gd name="T82" fmla="*/ 1 w 352"/>
                  <a:gd name="T83" fmla="*/ 0 h 515"/>
                  <a:gd name="T84" fmla="*/ 1 w 352"/>
                  <a:gd name="T85" fmla="*/ 0 h 515"/>
                  <a:gd name="T86" fmla="*/ 1 w 352"/>
                  <a:gd name="T87" fmla="*/ 0 h 515"/>
                  <a:gd name="T88" fmla="*/ 1 w 352"/>
                  <a:gd name="T89" fmla="*/ 0 h 515"/>
                  <a:gd name="T90" fmla="*/ 1 w 352"/>
                  <a:gd name="T91" fmla="*/ 0 h 515"/>
                  <a:gd name="T92" fmla="*/ 1 w 352"/>
                  <a:gd name="T93" fmla="*/ 0 h 515"/>
                  <a:gd name="T94" fmla="*/ 1 w 352"/>
                  <a:gd name="T95" fmla="*/ 0 h 515"/>
                  <a:gd name="T96" fmla="*/ 1 w 352"/>
                  <a:gd name="T97" fmla="*/ 0 h 515"/>
                  <a:gd name="T98" fmla="*/ 1 w 352"/>
                  <a:gd name="T99" fmla="*/ 0 h 515"/>
                  <a:gd name="T100" fmla="*/ 1 w 352"/>
                  <a:gd name="T101" fmla="*/ 0 h 515"/>
                  <a:gd name="T102" fmla="*/ 1 w 352"/>
                  <a:gd name="T103" fmla="*/ 0 h 515"/>
                  <a:gd name="T104" fmla="*/ 1 w 352"/>
                  <a:gd name="T105" fmla="*/ 0 h 515"/>
                  <a:gd name="T106" fmla="*/ 1 w 352"/>
                  <a:gd name="T107" fmla="*/ 0 h 515"/>
                  <a:gd name="T108" fmla="*/ 1 w 352"/>
                  <a:gd name="T109" fmla="*/ 0 h 515"/>
                  <a:gd name="T110" fmla="*/ 0 w 352"/>
                  <a:gd name="T111" fmla="*/ 0 h 515"/>
                  <a:gd name="T112" fmla="*/ 0 w 352"/>
                  <a:gd name="T113" fmla="*/ 0 h 515"/>
                  <a:gd name="T114" fmla="*/ 0 w 352"/>
                  <a:gd name="T115" fmla="*/ 0 h 515"/>
                  <a:gd name="T116" fmla="*/ 0 w 352"/>
                  <a:gd name="T117" fmla="*/ 0 h 515"/>
                  <a:gd name="T118" fmla="*/ 1 w 352"/>
                  <a:gd name="T119" fmla="*/ 0 h 51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52"/>
                  <a:gd name="T181" fmla="*/ 0 h 515"/>
                  <a:gd name="T182" fmla="*/ 352 w 352"/>
                  <a:gd name="T183" fmla="*/ 515 h 51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52" h="515">
                    <a:moveTo>
                      <a:pt x="82" y="0"/>
                    </a:moveTo>
                    <a:lnTo>
                      <a:pt x="120" y="125"/>
                    </a:lnTo>
                    <a:lnTo>
                      <a:pt x="122" y="129"/>
                    </a:lnTo>
                    <a:lnTo>
                      <a:pt x="123" y="133"/>
                    </a:lnTo>
                    <a:lnTo>
                      <a:pt x="129" y="140"/>
                    </a:lnTo>
                    <a:lnTo>
                      <a:pt x="133" y="148"/>
                    </a:lnTo>
                    <a:lnTo>
                      <a:pt x="139" y="158"/>
                    </a:lnTo>
                    <a:lnTo>
                      <a:pt x="144" y="167"/>
                    </a:lnTo>
                    <a:lnTo>
                      <a:pt x="150" y="178"/>
                    </a:lnTo>
                    <a:lnTo>
                      <a:pt x="156" y="188"/>
                    </a:lnTo>
                    <a:lnTo>
                      <a:pt x="163" y="199"/>
                    </a:lnTo>
                    <a:lnTo>
                      <a:pt x="169" y="209"/>
                    </a:lnTo>
                    <a:lnTo>
                      <a:pt x="175" y="218"/>
                    </a:lnTo>
                    <a:lnTo>
                      <a:pt x="181" y="228"/>
                    </a:lnTo>
                    <a:lnTo>
                      <a:pt x="184" y="235"/>
                    </a:lnTo>
                    <a:lnTo>
                      <a:pt x="188" y="239"/>
                    </a:lnTo>
                    <a:lnTo>
                      <a:pt x="192" y="245"/>
                    </a:lnTo>
                    <a:lnTo>
                      <a:pt x="192" y="247"/>
                    </a:lnTo>
                    <a:lnTo>
                      <a:pt x="196" y="251"/>
                    </a:lnTo>
                    <a:lnTo>
                      <a:pt x="198" y="254"/>
                    </a:lnTo>
                    <a:lnTo>
                      <a:pt x="203" y="262"/>
                    </a:lnTo>
                    <a:lnTo>
                      <a:pt x="205" y="268"/>
                    </a:lnTo>
                    <a:lnTo>
                      <a:pt x="211" y="275"/>
                    </a:lnTo>
                    <a:lnTo>
                      <a:pt x="215" y="285"/>
                    </a:lnTo>
                    <a:lnTo>
                      <a:pt x="222" y="294"/>
                    </a:lnTo>
                    <a:lnTo>
                      <a:pt x="228" y="304"/>
                    </a:lnTo>
                    <a:lnTo>
                      <a:pt x="234" y="313"/>
                    </a:lnTo>
                    <a:lnTo>
                      <a:pt x="238" y="319"/>
                    </a:lnTo>
                    <a:lnTo>
                      <a:pt x="239" y="325"/>
                    </a:lnTo>
                    <a:lnTo>
                      <a:pt x="243" y="331"/>
                    </a:lnTo>
                    <a:lnTo>
                      <a:pt x="247" y="336"/>
                    </a:lnTo>
                    <a:lnTo>
                      <a:pt x="251" y="342"/>
                    </a:lnTo>
                    <a:lnTo>
                      <a:pt x="255" y="348"/>
                    </a:lnTo>
                    <a:lnTo>
                      <a:pt x="257" y="353"/>
                    </a:lnTo>
                    <a:lnTo>
                      <a:pt x="262" y="361"/>
                    </a:lnTo>
                    <a:lnTo>
                      <a:pt x="264" y="367"/>
                    </a:lnTo>
                    <a:lnTo>
                      <a:pt x="268" y="372"/>
                    </a:lnTo>
                    <a:lnTo>
                      <a:pt x="272" y="378"/>
                    </a:lnTo>
                    <a:lnTo>
                      <a:pt x="277" y="386"/>
                    </a:lnTo>
                    <a:lnTo>
                      <a:pt x="283" y="397"/>
                    </a:lnTo>
                    <a:lnTo>
                      <a:pt x="289" y="409"/>
                    </a:lnTo>
                    <a:lnTo>
                      <a:pt x="293" y="414"/>
                    </a:lnTo>
                    <a:lnTo>
                      <a:pt x="296" y="420"/>
                    </a:lnTo>
                    <a:lnTo>
                      <a:pt x="300" y="426"/>
                    </a:lnTo>
                    <a:lnTo>
                      <a:pt x="304" y="431"/>
                    </a:lnTo>
                    <a:lnTo>
                      <a:pt x="310" y="443"/>
                    </a:lnTo>
                    <a:lnTo>
                      <a:pt x="315" y="454"/>
                    </a:lnTo>
                    <a:lnTo>
                      <a:pt x="321" y="464"/>
                    </a:lnTo>
                    <a:lnTo>
                      <a:pt x="329" y="473"/>
                    </a:lnTo>
                    <a:lnTo>
                      <a:pt x="333" y="481"/>
                    </a:lnTo>
                    <a:lnTo>
                      <a:pt x="336" y="488"/>
                    </a:lnTo>
                    <a:lnTo>
                      <a:pt x="340" y="496"/>
                    </a:lnTo>
                    <a:lnTo>
                      <a:pt x="344" y="502"/>
                    </a:lnTo>
                    <a:lnTo>
                      <a:pt x="350" y="511"/>
                    </a:lnTo>
                    <a:lnTo>
                      <a:pt x="352" y="513"/>
                    </a:lnTo>
                    <a:lnTo>
                      <a:pt x="323" y="515"/>
                    </a:lnTo>
                    <a:lnTo>
                      <a:pt x="321" y="513"/>
                    </a:lnTo>
                    <a:lnTo>
                      <a:pt x="315" y="505"/>
                    </a:lnTo>
                    <a:lnTo>
                      <a:pt x="312" y="502"/>
                    </a:lnTo>
                    <a:lnTo>
                      <a:pt x="308" y="496"/>
                    </a:lnTo>
                    <a:lnTo>
                      <a:pt x="302" y="490"/>
                    </a:lnTo>
                    <a:lnTo>
                      <a:pt x="298" y="485"/>
                    </a:lnTo>
                    <a:lnTo>
                      <a:pt x="293" y="475"/>
                    </a:lnTo>
                    <a:lnTo>
                      <a:pt x="285" y="467"/>
                    </a:lnTo>
                    <a:lnTo>
                      <a:pt x="279" y="460"/>
                    </a:lnTo>
                    <a:lnTo>
                      <a:pt x="272" y="452"/>
                    </a:lnTo>
                    <a:lnTo>
                      <a:pt x="264" y="443"/>
                    </a:lnTo>
                    <a:lnTo>
                      <a:pt x="257" y="433"/>
                    </a:lnTo>
                    <a:lnTo>
                      <a:pt x="249" y="424"/>
                    </a:lnTo>
                    <a:lnTo>
                      <a:pt x="243" y="416"/>
                    </a:lnTo>
                    <a:lnTo>
                      <a:pt x="232" y="405"/>
                    </a:lnTo>
                    <a:lnTo>
                      <a:pt x="224" y="395"/>
                    </a:lnTo>
                    <a:lnTo>
                      <a:pt x="215" y="386"/>
                    </a:lnTo>
                    <a:lnTo>
                      <a:pt x="207" y="376"/>
                    </a:lnTo>
                    <a:lnTo>
                      <a:pt x="198" y="367"/>
                    </a:lnTo>
                    <a:lnTo>
                      <a:pt x="190" y="357"/>
                    </a:lnTo>
                    <a:lnTo>
                      <a:pt x="182" y="348"/>
                    </a:lnTo>
                    <a:lnTo>
                      <a:pt x="175" y="340"/>
                    </a:lnTo>
                    <a:lnTo>
                      <a:pt x="167" y="331"/>
                    </a:lnTo>
                    <a:lnTo>
                      <a:pt x="160" y="323"/>
                    </a:lnTo>
                    <a:lnTo>
                      <a:pt x="152" y="317"/>
                    </a:lnTo>
                    <a:lnTo>
                      <a:pt x="146" y="310"/>
                    </a:lnTo>
                    <a:lnTo>
                      <a:pt x="139" y="304"/>
                    </a:lnTo>
                    <a:lnTo>
                      <a:pt x="131" y="300"/>
                    </a:lnTo>
                    <a:lnTo>
                      <a:pt x="125" y="294"/>
                    </a:lnTo>
                    <a:lnTo>
                      <a:pt x="122" y="293"/>
                    </a:lnTo>
                    <a:lnTo>
                      <a:pt x="110" y="285"/>
                    </a:lnTo>
                    <a:lnTo>
                      <a:pt x="101" y="277"/>
                    </a:lnTo>
                    <a:lnTo>
                      <a:pt x="91" y="270"/>
                    </a:lnTo>
                    <a:lnTo>
                      <a:pt x="84" y="260"/>
                    </a:lnTo>
                    <a:lnTo>
                      <a:pt x="76" y="251"/>
                    </a:lnTo>
                    <a:lnTo>
                      <a:pt x="68" y="241"/>
                    </a:lnTo>
                    <a:lnTo>
                      <a:pt x="63" y="230"/>
                    </a:lnTo>
                    <a:lnTo>
                      <a:pt x="57" y="220"/>
                    </a:lnTo>
                    <a:lnTo>
                      <a:pt x="49" y="211"/>
                    </a:lnTo>
                    <a:lnTo>
                      <a:pt x="44" y="199"/>
                    </a:lnTo>
                    <a:lnTo>
                      <a:pt x="40" y="190"/>
                    </a:lnTo>
                    <a:lnTo>
                      <a:pt x="34" y="180"/>
                    </a:lnTo>
                    <a:lnTo>
                      <a:pt x="30" y="171"/>
                    </a:lnTo>
                    <a:lnTo>
                      <a:pt x="25" y="161"/>
                    </a:lnTo>
                    <a:lnTo>
                      <a:pt x="23" y="154"/>
                    </a:lnTo>
                    <a:lnTo>
                      <a:pt x="19" y="148"/>
                    </a:lnTo>
                    <a:lnTo>
                      <a:pt x="15" y="140"/>
                    </a:lnTo>
                    <a:lnTo>
                      <a:pt x="11" y="133"/>
                    </a:lnTo>
                    <a:lnTo>
                      <a:pt x="8" y="125"/>
                    </a:lnTo>
                    <a:lnTo>
                      <a:pt x="8" y="118"/>
                    </a:lnTo>
                    <a:lnTo>
                      <a:pt x="4" y="108"/>
                    </a:lnTo>
                    <a:lnTo>
                      <a:pt x="2" y="99"/>
                    </a:lnTo>
                    <a:lnTo>
                      <a:pt x="2" y="89"/>
                    </a:lnTo>
                    <a:lnTo>
                      <a:pt x="2" y="80"/>
                    </a:lnTo>
                    <a:lnTo>
                      <a:pt x="0" y="70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0" y="49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64" name="Freeform 697"/>
              <p:cNvSpPr>
                <a:spLocks/>
              </p:cNvSpPr>
              <p:nvPr/>
            </p:nvSpPr>
            <p:spPr bwMode="auto">
              <a:xfrm>
                <a:off x="4152" y="3586"/>
                <a:ext cx="262" cy="289"/>
              </a:xfrm>
              <a:custGeom>
                <a:avLst/>
                <a:gdLst>
                  <a:gd name="T0" fmla="*/ 1 w 522"/>
                  <a:gd name="T1" fmla="*/ 1 h 578"/>
                  <a:gd name="T2" fmla="*/ 1 w 522"/>
                  <a:gd name="T3" fmla="*/ 1 h 578"/>
                  <a:gd name="T4" fmla="*/ 1 w 522"/>
                  <a:gd name="T5" fmla="*/ 1 h 578"/>
                  <a:gd name="T6" fmla="*/ 1 w 522"/>
                  <a:gd name="T7" fmla="*/ 1 h 578"/>
                  <a:gd name="T8" fmla="*/ 1 w 522"/>
                  <a:gd name="T9" fmla="*/ 1 h 578"/>
                  <a:gd name="T10" fmla="*/ 1 w 522"/>
                  <a:gd name="T11" fmla="*/ 1 h 578"/>
                  <a:gd name="T12" fmla="*/ 1 w 522"/>
                  <a:gd name="T13" fmla="*/ 1 h 578"/>
                  <a:gd name="T14" fmla="*/ 1 w 522"/>
                  <a:gd name="T15" fmla="*/ 1 h 578"/>
                  <a:gd name="T16" fmla="*/ 1 w 522"/>
                  <a:gd name="T17" fmla="*/ 1 h 578"/>
                  <a:gd name="T18" fmla="*/ 1 w 522"/>
                  <a:gd name="T19" fmla="*/ 1 h 578"/>
                  <a:gd name="T20" fmla="*/ 1 w 522"/>
                  <a:gd name="T21" fmla="*/ 1 h 578"/>
                  <a:gd name="T22" fmla="*/ 1 w 522"/>
                  <a:gd name="T23" fmla="*/ 1 h 578"/>
                  <a:gd name="T24" fmla="*/ 1 w 522"/>
                  <a:gd name="T25" fmla="*/ 1 h 578"/>
                  <a:gd name="T26" fmla="*/ 1 w 522"/>
                  <a:gd name="T27" fmla="*/ 1 h 578"/>
                  <a:gd name="T28" fmla="*/ 1 w 522"/>
                  <a:gd name="T29" fmla="*/ 1 h 578"/>
                  <a:gd name="T30" fmla="*/ 1 w 522"/>
                  <a:gd name="T31" fmla="*/ 1 h 578"/>
                  <a:gd name="T32" fmla="*/ 1 w 522"/>
                  <a:gd name="T33" fmla="*/ 1 h 578"/>
                  <a:gd name="T34" fmla="*/ 1 w 522"/>
                  <a:gd name="T35" fmla="*/ 1 h 578"/>
                  <a:gd name="T36" fmla="*/ 1 w 522"/>
                  <a:gd name="T37" fmla="*/ 1 h 578"/>
                  <a:gd name="T38" fmla="*/ 1 w 522"/>
                  <a:gd name="T39" fmla="*/ 1 h 578"/>
                  <a:gd name="T40" fmla="*/ 1 w 522"/>
                  <a:gd name="T41" fmla="*/ 1 h 578"/>
                  <a:gd name="T42" fmla="*/ 1 w 522"/>
                  <a:gd name="T43" fmla="*/ 1 h 578"/>
                  <a:gd name="T44" fmla="*/ 1 w 522"/>
                  <a:gd name="T45" fmla="*/ 1 h 578"/>
                  <a:gd name="T46" fmla="*/ 1 w 522"/>
                  <a:gd name="T47" fmla="*/ 1 h 578"/>
                  <a:gd name="T48" fmla="*/ 1 w 522"/>
                  <a:gd name="T49" fmla="*/ 1 h 578"/>
                  <a:gd name="T50" fmla="*/ 1 w 522"/>
                  <a:gd name="T51" fmla="*/ 1 h 578"/>
                  <a:gd name="T52" fmla="*/ 1 w 522"/>
                  <a:gd name="T53" fmla="*/ 1 h 578"/>
                  <a:gd name="T54" fmla="*/ 1 w 522"/>
                  <a:gd name="T55" fmla="*/ 1 h 578"/>
                  <a:gd name="T56" fmla="*/ 1 w 522"/>
                  <a:gd name="T57" fmla="*/ 1 h 578"/>
                  <a:gd name="T58" fmla="*/ 1 w 522"/>
                  <a:gd name="T59" fmla="*/ 1 h 578"/>
                  <a:gd name="T60" fmla="*/ 1 w 522"/>
                  <a:gd name="T61" fmla="*/ 1 h 578"/>
                  <a:gd name="T62" fmla="*/ 1 w 522"/>
                  <a:gd name="T63" fmla="*/ 1 h 578"/>
                  <a:gd name="T64" fmla="*/ 1 w 522"/>
                  <a:gd name="T65" fmla="*/ 1 h 578"/>
                  <a:gd name="T66" fmla="*/ 1 w 522"/>
                  <a:gd name="T67" fmla="*/ 1 h 578"/>
                  <a:gd name="T68" fmla="*/ 1 w 522"/>
                  <a:gd name="T69" fmla="*/ 1 h 578"/>
                  <a:gd name="T70" fmla="*/ 1 w 522"/>
                  <a:gd name="T71" fmla="*/ 1 h 578"/>
                  <a:gd name="T72" fmla="*/ 1 w 522"/>
                  <a:gd name="T73" fmla="*/ 1 h 578"/>
                  <a:gd name="T74" fmla="*/ 1 w 522"/>
                  <a:gd name="T75" fmla="*/ 1 h 578"/>
                  <a:gd name="T76" fmla="*/ 1 w 522"/>
                  <a:gd name="T77" fmla="*/ 1 h 578"/>
                  <a:gd name="T78" fmla="*/ 1 w 522"/>
                  <a:gd name="T79" fmla="*/ 1 h 578"/>
                  <a:gd name="T80" fmla="*/ 1 w 522"/>
                  <a:gd name="T81" fmla="*/ 1 h 578"/>
                  <a:gd name="T82" fmla="*/ 1 w 522"/>
                  <a:gd name="T83" fmla="*/ 1 h 578"/>
                  <a:gd name="T84" fmla="*/ 1 w 522"/>
                  <a:gd name="T85" fmla="*/ 1 h 578"/>
                  <a:gd name="T86" fmla="*/ 1 w 522"/>
                  <a:gd name="T87" fmla="*/ 1 h 578"/>
                  <a:gd name="T88" fmla="*/ 1 w 522"/>
                  <a:gd name="T89" fmla="*/ 1 h 578"/>
                  <a:gd name="T90" fmla="*/ 1 w 522"/>
                  <a:gd name="T91" fmla="*/ 1 h 578"/>
                  <a:gd name="T92" fmla="*/ 1 w 522"/>
                  <a:gd name="T93" fmla="*/ 1 h 578"/>
                  <a:gd name="T94" fmla="*/ 1 w 522"/>
                  <a:gd name="T95" fmla="*/ 1 h 578"/>
                  <a:gd name="T96" fmla="*/ 1 w 522"/>
                  <a:gd name="T97" fmla="*/ 1 h 578"/>
                  <a:gd name="T98" fmla="*/ 1 w 522"/>
                  <a:gd name="T99" fmla="*/ 1 h 578"/>
                  <a:gd name="T100" fmla="*/ 1 w 522"/>
                  <a:gd name="T101" fmla="*/ 1 h 578"/>
                  <a:gd name="T102" fmla="*/ 1 w 522"/>
                  <a:gd name="T103" fmla="*/ 1 h 578"/>
                  <a:gd name="T104" fmla="*/ 1 w 522"/>
                  <a:gd name="T105" fmla="*/ 1 h 578"/>
                  <a:gd name="T106" fmla="*/ 1 w 522"/>
                  <a:gd name="T107" fmla="*/ 1 h 578"/>
                  <a:gd name="T108" fmla="*/ 1 w 522"/>
                  <a:gd name="T109" fmla="*/ 0 h 57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22"/>
                  <a:gd name="T166" fmla="*/ 0 h 578"/>
                  <a:gd name="T167" fmla="*/ 522 w 522"/>
                  <a:gd name="T168" fmla="*/ 578 h 57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22" h="578">
                    <a:moveTo>
                      <a:pt x="0" y="44"/>
                    </a:moveTo>
                    <a:lnTo>
                      <a:pt x="0" y="44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3" y="63"/>
                    </a:lnTo>
                    <a:lnTo>
                      <a:pt x="7" y="72"/>
                    </a:lnTo>
                    <a:lnTo>
                      <a:pt x="9" y="85"/>
                    </a:lnTo>
                    <a:lnTo>
                      <a:pt x="11" y="91"/>
                    </a:lnTo>
                    <a:lnTo>
                      <a:pt x="13" y="99"/>
                    </a:lnTo>
                    <a:lnTo>
                      <a:pt x="15" y="104"/>
                    </a:lnTo>
                    <a:lnTo>
                      <a:pt x="17" y="112"/>
                    </a:lnTo>
                    <a:lnTo>
                      <a:pt x="19" y="118"/>
                    </a:lnTo>
                    <a:lnTo>
                      <a:pt x="21" y="125"/>
                    </a:lnTo>
                    <a:lnTo>
                      <a:pt x="22" y="131"/>
                    </a:lnTo>
                    <a:lnTo>
                      <a:pt x="24" y="139"/>
                    </a:lnTo>
                    <a:lnTo>
                      <a:pt x="26" y="144"/>
                    </a:lnTo>
                    <a:lnTo>
                      <a:pt x="28" y="152"/>
                    </a:lnTo>
                    <a:lnTo>
                      <a:pt x="30" y="158"/>
                    </a:lnTo>
                    <a:lnTo>
                      <a:pt x="34" y="165"/>
                    </a:lnTo>
                    <a:lnTo>
                      <a:pt x="36" y="171"/>
                    </a:lnTo>
                    <a:lnTo>
                      <a:pt x="38" y="177"/>
                    </a:lnTo>
                    <a:lnTo>
                      <a:pt x="41" y="182"/>
                    </a:lnTo>
                    <a:lnTo>
                      <a:pt x="43" y="188"/>
                    </a:lnTo>
                    <a:lnTo>
                      <a:pt x="49" y="198"/>
                    </a:lnTo>
                    <a:lnTo>
                      <a:pt x="55" y="205"/>
                    </a:lnTo>
                    <a:lnTo>
                      <a:pt x="60" y="213"/>
                    </a:lnTo>
                    <a:lnTo>
                      <a:pt x="68" y="222"/>
                    </a:lnTo>
                    <a:lnTo>
                      <a:pt x="74" y="226"/>
                    </a:lnTo>
                    <a:lnTo>
                      <a:pt x="79" y="232"/>
                    </a:lnTo>
                    <a:lnTo>
                      <a:pt x="85" y="239"/>
                    </a:lnTo>
                    <a:lnTo>
                      <a:pt x="93" y="247"/>
                    </a:lnTo>
                    <a:lnTo>
                      <a:pt x="98" y="253"/>
                    </a:lnTo>
                    <a:lnTo>
                      <a:pt x="106" y="260"/>
                    </a:lnTo>
                    <a:lnTo>
                      <a:pt x="112" y="268"/>
                    </a:lnTo>
                    <a:lnTo>
                      <a:pt x="119" y="277"/>
                    </a:lnTo>
                    <a:lnTo>
                      <a:pt x="127" y="283"/>
                    </a:lnTo>
                    <a:lnTo>
                      <a:pt x="135" y="291"/>
                    </a:lnTo>
                    <a:lnTo>
                      <a:pt x="142" y="298"/>
                    </a:lnTo>
                    <a:lnTo>
                      <a:pt x="150" y="308"/>
                    </a:lnTo>
                    <a:lnTo>
                      <a:pt x="157" y="313"/>
                    </a:lnTo>
                    <a:lnTo>
                      <a:pt x="165" y="321"/>
                    </a:lnTo>
                    <a:lnTo>
                      <a:pt x="171" y="329"/>
                    </a:lnTo>
                    <a:lnTo>
                      <a:pt x="178" y="336"/>
                    </a:lnTo>
                    <a:lnTo>
                      <a:pt x="184" y="342"/>
                    </a:lnTo>
                    <a:lnTo>
                      <a:pt x="190" y="348"/>
                    </a:lnTo>
                    <a:lnTo>
                      <a:pt x="197" y="355"/>
                    </a:lnTo>
                    <a:lnTo>
                      <a:pt x="203" y="361"/>
                    </a:lnTo>
                    <a:lnTo>
                      <a:pt x="212" y="371"/>
                    </a:lnTo>
                    <a:lnTo>
                      <a:pt x="220" y="378"/>
                    </a:lnTo>
                    <a:lnTo>
                      <a:pt x="224" y="384"/>
                    </a:lnTo>
                    <a:lnTo>
                      <a:pt x="226" y="386"/>
                    </a:lnTo>
                    <a:lnTo>
                      <a:pt x="226" y="388"/>
                    </a:lnTo>
                    <a:lnTo>
                      <a:pt x="230" y="399"/>
                    </a:lnTo>
                    <a:lnTo>
                      <a:pt x="230" y="403"/>
                    </a:lnTo>
                    <a:lnTo>
                      <a:pt x="231" y="410"/>
                    </a:lnTo>
                    <a:lnTo>
                      <a:pt x="233" y="418"/>
                    </a:lnTo>
                    <a:lnTo>
                      <a:pt x="237" y="428"/>
                    </a:lnTo>
                    <a:lnTo>
                      <a:pt x="239" y="435"/>
                    </a:lnTo>
                    <a:lnTo>
                      <a:pt x="241" y="443"/>
                    </a:lnTo>
                    <a:lnTo>
                      <a:pt x="245" y="452"/>
                    </a:lnTo>
                    <a:lnTo>
                      <a:pt x="249" y="460"/>
                    </a:lnTo>
                    <a:lnTo>
                      <a:pt x="252" y="468"/>
                    </a:lnTo>
                    <a:lnTo>
                      <a:pt x="256" y="475"/>
                    </a:lnTo>
                    <a:lnTo>
                      <a:pt x="260" y="483"/>
                    </a:lnTo>
                    <a:lnTo>
                      <a:pt x="264" y="488"/>
                    </a:lnTo>
                    <a:lnTo>
                      <a:pt x="268" y="492"/>
                    </a:lnTo>
                    <a:lnTo>
                      <a:pt x="271" y="500"/>
                    </a:lnTo>
                    <a:lnTo>
                      <a:pt x="275" y="506"/>
                    </a:lnTo>
                    <a:lnTo>
                      <a:pt x="281" y="513"/>
                    </a:lnTo>
                    <a:lnTo>
                      <a:pt x="287" y="521"/>
                    </a:lnTo>
                    <a:lnTo>
                      <a:pt x="290" y="528"/>
                    </a:lnTo>
                    <a:lnTo>
                      <a:pt x="296" y="536"/>
                    </a:lnTo>
                    <a:lnTo>
                      <a:pt x="304" y="544"/>
                    </a:lnTo>
                    <a:lnTo>
                      <a:pt x="307" y="547"/>
                    </a:lnTo>
                    <a:lnTo>
                      <a:pt x="311" y="555"/>
                    </a:lnTo>
                    <a:lnTo>
                      <a:pt x="315" y="561"/>
                    </a:lnTo>
                    <a:lnTo>
                      <a:pt x="321" y="566"/>
                    </a:lnTo>
                    <a:lnTo>
                      <a:pt x="326" y="574"/>
                    </a:lnTo>
                    <a:lnTo>
                      <a:pt x="328" y="578"/>
                    </a:lnTo>
                    <a:lnTo>
                      <a:pt x="328" y="574"/>
                    </a:lnTo>
                    <a:lnTo>
                      <a:pt x="330" y="570"/>
                    </a:lnTo>
                    <a:lnTo>
                      <a:pt x="334" y="561"/>
                    </a:lnTo>
                    <a:lnTo>
                      <a:pt x="338" y="553"/>
                    </a:lnTo>
                    <a:lnTo>
                      <a:pt x="342" y="540"/>
                    </a:lnTo>
                    <a:lnTo>
                      <a:pt x="347" y="530"/>
                    </a:lnTo>
                    <a:lnTo>
                      <a:pt x="355" y="521"/>
                    </a:lnTo>
                    <a:lnTo>
                      <a:pt x="364" y="513"/>
                    </a:lnTo>
                    <a:lnTo>
                      <a:pt x="370" y="506"/>
                    </a:lnTo>
                    <a:lnTo>
                      <a:pt x="378" y="500"/>
                    </a:lnTo>
                    <a:lnTo>
                      <a:pt x="383" y="496"/>
                    </a:lnTo>
                    <a:lnTo>
                      <a:pt x="387" y="494"/>
                    </a:lnTo>
                    <a:lnTo>
                      <a:pt x="391" y="492"/>
                    </a:lnTo>
                    <a:lnTo>
                      <a:pt x="393" y="492"/>
                    </a:lnTo>
                    <a:lnTo>
                      <a:pt x="402" y="439"/>
                    </a:lnTo>
                    <a:lnTo>
                      <a:pt x="467" y="395"/>
                    </a:lnTo>
                    <a:lnTo>
                      <a:pt x="467" y="391"/>
                    </a:lnTo>
                    <a:lnTo>
                      <a:pt x="473" y="384"/>
                    </a:lnTo>
                    <a:lnTo>
                      <a:pt x="475" y="376"/>
                    </a:lnTo>
                    <a:lnTo>
                      <a:pt x="477" y="371"/>
                    </a:lnTo>
                    <a:lnTo>
                      <a:pt x="480" y="361"/>
                    </a:lnTo>
                    <a:lnTo>
                      <a:pt x="486" y="353"/>
                    </a:lnTo>
                    <a:lnTo>
                      <a:pt x="490" y="344"/>
                    </a:lnTo>
                    <a:lnTo>
                      <a:pt x="497" y="338"/>
                    </a:lnTo>
                    <a:lnTo>
                      <a:pt x="501" y="331"/>
                    </a:lnTo>
                    <a:lnTo>
                      <a:pt x="509" y="327"/>
                    </a:lnTo>
                    <a:lnTo>
                      <a:pt x="516" y="319"/>
                    </a:lnTo>
                    <a:lnTo>
                      <a:pt x="522" y="317"/>
                    </a:lnTo>
                    <a:lnTo>
                      <a:pt x="518" y="315"/>
                    </a:lnTo>
                    <a:lnTo>
                      <a:pt x="516" y="315"/>
                    </a:lnTo>
                    <a:lnTo>
                      <a:pt x="509" y="313"/>
                    </a:lnTo>
                    <a:lnTo>
                      <a:pt x="503" y="315"/>
                    </a:lnTo>
                    <a:lnTo>
                      <a:pt x="494" y="317"/>
                    </a:lnTo>
                    <a:lnTo>
                      <a:pt x="482" y="321"/>
                    </a:lnTo>
                    <a:lnTo>
                      <a:pt x="477" y="325"/>
                    </a:lnTo>
                    <a:lnTo>
                      <a:pt x="469" y="329"/>
                    </a:lnTo>
                    <a:lnTo>
                      <a:pt x="463" y="331"/>
                    </a:lnTo>
                    <a:lnTo>
                      <a:pt x="458" y="338"/>
                    </a:lnTo>
                    <a:lnTo>
                      <a:pt x="450" y="342"/>
                    </a:lnTo>
                    <a:lnTo>
                      <a:pt x="442" y="346"/>
                    </a:lnTo>
                    <a:lnTo>
                      <a:pt x="437" y="352"/>
                    </a:lnTo>
                    <a:lnTo>
                      <a:pt x="431" y="355"/>
                    </a:lnTo>
                    <a:lnTo>
                      <a:pt x="420" y="361"/>
                    </a:lnTo>
                    <a:lnTo>
                      <a:pt x="410" y="369"/>
                    </a:lnTo>
                    <a:lnTo>
                      <a:pt x="401" y="372"/>
                    </a:lnTo>
                    <a:lnTo>
                      <a:pt x="391" y="376"/>
                    </a:lnTo>
                    <a:lnTo>
                      <a:pt x="382" y="380"/>
                    </a:lnTo>
                    <a:lnTo>
                      <a:pt x="372" y="384"/>
                    </a:lnTo>
                    <a:lnTo>
                      <a:pt x="363" y="382"/>
                    </a:lnTo>
                    <a:lnTo>
                      <a:pt x="353" y="378"/>
                    </a:lnTo>
                    <a:lnTo>
                      <a:pt x="344" y="371"/>
                    </a:lnTo>
                    <a:lnTo>
                      <a:pt x="334" y="363"/>
                    </a:lnTo>
                    <a:lnTo>
                      <a:pt x="326" y="353"/>
                    </a:lnTo>
                    <a:lnTo>
                      <a:pt x="319" y="346"/>
                    </a:lnTo>
                    <a:lnTo>
                      <a:pt x="315" y="342"/>
                    </a:lnTo>
                    <a:lnTo>
                      <a:pt x="315" y="340"/>
                    </a:lnTo>
                    <a:lnTo>
                      <a:pt x="315" y="338"/>
                    </a:lnTo>
                    <a:lnTo>
                      <a:pt x="315" y="334"/>
                    </a:lnTo>
                    <a:lnTo>
                      <a:pt x="317" y="327"/>
                    </a:lnTo>
                    <a:lnTo>
                      <a:pt x="319" y="321"/>
                    </a:lnTo>
                    <a:lnTo>
                      <a:pt x="319" y="313"/>
                    </a:lnTo>
                    <a:lnTo>
                      <a:pt x="319" y="306"/>
                    </a:lnTo>
                    <a:lnTo>
                      <a:pt x="315" y="298"/>
                    </a:lnTo>
                    <a:lnTo>
                      <a:pt x="311" y="294"/>
                    </a:lnTo>
                    <a:lnTo>
                      <a:pt x="307" y="289"/>
                    </a:lnTo>
                    <a:lnTo>
                      <a:pt x="304" y="285"/>
                    </a:lnTo>
                    <a:lnTo>
                      <a:pt x="298" y="279"/>
                    </a:lnTo>
                    <a:lnTo>
                      <a:pt x="292" y="274"/>
                    </a:lnTo>
                    <a:lnTo>
                      <a:pt x="287" y="264"/>
                    </a:lnTo>
                    <a:lnTo>
                      <a:pt x="281" y="258"/>
                    </a:lnTo>
                    <a:lnTo>
                      <a:pt x="275" y="249"/>
                    </a:lnTo>
                    <a:lnTo>
                      <a:pt x="269" y="243"/>
                    </a:lnTo>
                    <a:lnTo>
                      <a:pt x="264" y="236"/>
                    </a:lnTo>
                    <a:lnTo>
                      <a:pt x="256" y="228"/>
                    </a:lnTo>
                    <a:lnTo>
                      <a:pt x="252" y="222"/>
                    </a:lnTo>
                    <a:lnTo>
                      <a:pt x="249" y="217"/>
                    </a:lnTo>
                    <a:lnTo>
                      <a:pt x="243" y="207"/>
                    </a:lnTo>
                    <a:lnTo>
                      <a:pt x="241" y="205"/>
                    </a:lnTo>
                    <a:lnTo>
                      <a:pt x="241" y="209"/>
                    </a:lnTo>
                    <a:lnTo>
                      <a:pt x="241" y="213"/>
                    </a:lnTo>
                    <a:lnTo>
                      <a:pt x="245" y="218"/>
                    </a:lnTo>
                    <a:lnTo>
                      <a:pt x="245" y="224"/>
                    </a:lnTo>
                    <a:lnTo>
                      <a:pt x="247" y="232"/>
                    </a:lnTo>
                    <a:lnTo>
                      <a:pt x="249" y="239"/>
                    </a:lnTo>
                    <a:lnTo>
                      <a:pt x="250" y="249"/>
                    </a:lnTo>
                    <a:lnTo>
                      <a:pt x="252" y="256"/>
                    </a:lnTo>
                    <a:lnTo>
                      <a:pt x="252" y="264"/>
                    </a:lnTo>
                    <a:lnTo>
                      <a:pt x="252" y="274"/>
                    </a:lnTo>
                    <a:lnTo>
                      <a:pt x="254" y="281"/>
                    </a:lnTo>
                    <a:lnTo>
                      <a:pt x="252" y="289"/>
                    </a:lnTo>
                    <a:lnTo>
                      <a:pt x="252" y="296"/>
                    </a:lnTo>
                    <a:lnTo>
                      <a:pt x="250" y="302"/>
                    </a:lnTo>
                    <a:lnTo>
                      <a:pt x="249" y="308"/>
                    </a:lnTo>
                    <a:lnTo>
                      <a:pt x="241" y="312"/>
                    </a:lnTo>
                    <a:lnTo>
                      <a:pt x="233" y="312"/>
                    </a:lnTo>
                    <a:lnTo>
                      <a:pt x="224" y="306"/>
                    </a:lnTo>
                    <a:lnTo>
                      <a:pt x="214" y="298"/>
                    </a:lnTo>
                    <a:lnTo>
                      <a:pt x="205" y="291"/>
                    </a:lnTo>
                    <a:lnTo>
                      <a:pt x="199" y="283"/>
                    </a:lnTo>
                    <a:lnTo>
                      <a:pt x="193" y="277"/>
                    </a:lnTo>
                    <a:lnTo>
                      <a:pt x="192" y="275"/>
                    </a:lnTo>
                    <a:lnTo>
                      <a:pt x="190" y="272"/>
                    </a:lnTo>
                    <a:lnTo>
                      <a:pt x="188" y="264"/>
                    </a:lnTo>
                    <a:lnTo>
                      <a:pt x="184" y="258"/>
                    </a:lnTo>
                    <a:lnTo>
                      <a:pt x="180" y="253"/>
                    </a:lnTo>
                    <a:lnTo>
                      <a:pt x="176" y="247"/>
                    </a:lnTo>
                    <a:lnTo>
                      <a:pt x="174" y="241"/>
                    </a:lnTo>
                    <a:lnTo>
                      <a:pt x="171" y="232"/>
                    </a:lnTo>
                    <a:lnTo>
                      <a:pt x="167" y="226"/>
                    </a:lnTo>
                    <a:lnTo>
                      <a:pt x="163" y="217"/>
                    </a:lnTo>
                    <a:lnTo>
                      <a:pt x="159" y="211"/>
                    </a:lnTo>
                    <a:lnTo>
                      <a:pt x="155" y="203"/>
                    </a:lnTo>
                    <a:lnTo>
                      <a:pt x="152" y="196"/>
                    </a:lnTo>
                    <a:lnTo>
                      <a:pt x="148" y="190"/>
                    </a:lnTo>
                    <a:lnTo>
                      <a:pt x="146" y="184"/>
                    </a:lnTo>
                    <a:lnTo>
                      <a:pt x="140" y="177"/>
                    </a:lnTo>
                    <a:lnTo>
                      <a:pt x="135" y="167"/>
                    </a:lnTo>
                    <a:lnTo>
                      <a:pt x="131" y="161"/>
                    </a:lnTo>
                    <a:lnTo>
                      <a:pt x="127" y="154"/>
                    </a:lnTo>
                    <a:lnTo>
                      <a:pt x="125" y="148"/>
                    </a:lnTo>
                    <a:lnTo>
                      <a:pt x="121" y="142"/>
                    </a:lnTo>
                    <a:lnTo>
                      <a:pt x="117" y="135"/>
                    </a:lnTo>
                    <a:lnTo>
                      <a:pt x="114" y="127"/>
                    </a:lnTo>
                    <a:lnTo>
                      <a:pt x="108" y="120"/>
                    </a:lnTo>
                    <a:lnTo>
                      <a:pt x="106" y="112"/>
                    </a:lnTo>
                    <a:lnTo>
                      <a:pt x="100" y="102"/>
                    </a:lnTo>
                    <a:lnTo>
                      <a:pt x="98" y="95"/>
                    </a:lnTo>
                    <a:lnTo>
                      <a:pt x="93" y="87"/>
                    </a:lnTo>
                    <a:lnTo>
                      <a:pt x="91" y="80"/>
                    </a:lnTo>
                    <a:lnTo>
                      <a:pt x="85" y="72"/>
                    </a:lnTo>
                    <a:lnTo>
                      <a:pt x="81" y="64"/>
                    </a:lnTo>
                    <a:lnTo>
                      <a:pt x="78" y="55"/>
                    </a:lnTo>
                    <a:lnTo>
                      <a:pt x="74" y="49"/>
                    </a:lnTo>
                    <a:lnTo>
                      <a:pt x="70" y="42"/>
                    </a:lnTo>
                    <a:lnTo>
                      <a:pt x="68" y="36"/>
                    </a:lnTo>
                    <a:lnTo>
                      <a:pt x="64" y="28"/>
                    </a:lnTo>
                    <a:lnTo>
                      <a:pt x="62" y="23"/>
                    </a:lnTo>
                    <a:lnTo>
                      <a:pt x="57" y="13"/>
                    </a:lnTo>
                    <a:lnTo>
                      <a:pt x="53" y="5"/>
                    </a:lnTo>
                    <a:lnTo>
                      <a:pt x="51" y="2"/>
                    </a:lnTo>
                    <a:lnTo>
                      <a:pt x="5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65" name="Freeform 698"/>
              <p:cNvSpPr>
                <a:spLocks/>
              </p:cNvSpPr>
              <p:nvPr/>
            </p:nvSpPr>
            <p:spPr bwMode="auto">
              <a:xfrm>
                <a:off x="4188" y="3556"/>
                <a:ext cx="94" cy="192"/>
              </a:xfrm>
              <a:custGeom>
                <a:avLst/>
                <a:gdLst>
                  <a:gd name="T0" fmla="*/ 1 w 186"/>
                  <a:gd name="T1" fmla="*/ 1 h 382"/>
                  <a:gd name="T2" fmla="*/ 1 w 186"/>
                  <a:gd name="T3" fmla="*/ 1 h 382"/>
                  <a:gd name="T4" fmla="*/ 1 w 186"/>
                  <a:gd name="T5" fmla="*/ 1 h 382"/>
                  <a:gd name="T6" fmla="*/ 1 w 186"/>
                  <a:gd name="T7" fmla="*/ 1 h 382"/>
                  <a:gd name="T8" fmla="*/ 1 w 186"/>
                  <a:gd name="T9" fmla="*/ 1 h 382"/>
                  <a:gd name="T10" fmla="*/ 1 w 186"/>
                  <a:gd name="T11" fmla="*/ 1 h 382"/>
                  <a:gd name="T12" fmla="*/ 1 w 186"/>
                  <a:gd name="T13" fmla="*/ 1 h 382"/>
                  <a:gd name="T14" fmla="*/ 1 w 186"/>
                  <a:gd name="T15" fmla="*/ 1 h 382"/>
                  <a:gd name="T16" fmla="*/ 1 w 186"/>
                  <a:gd name="T17" fmla="*/ 1 h 382"/>
                  <a:gd name="T18" fmla="*/ 1 w 186"/>
                  <a:gd name="T19" fmla="*/ 1 h 382"/>
                  <a:gd name="T20" fmla="*/ 1 w 186"/>
                  <a:gd name="T21" fmla="*/ 1 h 382"/>
                  <a:gd name="T22" fmla="*/ 1 w 186"/>
                  <a:gd name="T23" fmla="*/ 1 h 382"/>
                  <a:gd name="T24" fmla="*/ 1 w 186"/>
                  <a:gd name="T25" fmla="*/ 1 h 382"/>
                  <a:gd name="T26" fmla="*/ 1 w 186"/>
                  <a:gd name="T27" fmla="*/ 1 h 382"/>
                  <a:gd name="T28" fmla="*/ 1 w 186"/>
                  <a:gd name="T29" fmla="*/ 1 h 382"/>
                  <a:gd name="T30" fmla="*/ 1 w 186"/>
                  <a:gd name="T31" fmla="*/ 1 h 382"/>
                  <a:gd name="T32" fmla="*/ 1 w 186"/>
                  <a:gd name="T33" fmla="*/ 1 h 382"/>
                  <a:gd name="T34" fmla="*/ 1 w 186"/>
                  <a:gd name="T35" fmla="*/ 1 h 382"/>
                  <a:gd name="T36" fmla="*/ 1 w 186"/>
                  <a:gd name="T37" fmla="*/ 1 h 382"/>
                  <a:gd name="T38" fmla="*/ 0 w 186"/>
                  <a:gd name="T39" fmla="*/ 1 h 382"/>
                  <a:gd name="T40" fmla="*/ 1 w 186"/>
                  <a:gd name="T41" fmla="*/ 0 h 382"/>
                  <a:gd name="T42" fmla="*/ 1 w 186"/>
                  <a:gd name="T43" fmla="*/ 1 h 382"/>
                  <a:gd name="T44" fmla="*/ 1 w 186"/>
                  <a:gd name="T45" fmla="*/ 1 h 382"/>
                  <a:gd name="T46" fmla="*/ 1 w 186"/>
                  <a:gd name="T47" fmla="*/ 1 h 382"/>
                  <a:gd name="T48" fmla="*/ 1 w 186"/>
                  <a:gd name="T49" fmla="*/ 1 h 382"/>
                  <a:gd name="T50" fmla="*/ 1 w 186"/>
                  <a:gd name="T51" fmla="*/ 1 h 382"/>
                  <a:gd name="T52" fmla="*/ 1 w 186"/>
                  <a:gd name="T53" fmla="*/ 1 h 382"/>
                  <a:gd name="T54" fmla="*/ 1 w 186"/>
                  <a:gd name="T55" fmla="*/ 1 h 382"/>
                  <a:gd name="T56" fmla="*/ 1 w 186"/>
                  <a:gd name="T57" fmla="*/ 1 h 382"/>
                  <a:gd name="T58" fmla="*/ 1 w 186"/>
                  <a:gd name="T59" fmla="*/ 1 h 382"/>
                  <a:gd name="T60" fmla="*/ 1 w 186"/>
                  <a:gd name="T61" fmla="*/ 1 h 382"/>
                  <a:gd name="T62" fmla="*/ 1 w 186"/>
                  <a:gd name="T63" fmla="*/ 1 h 382"/>
                  <a:gd name="T64" fmla="*/ 1 w 186"/>
                  <a:gd name="T65" fmla="*/ 1 h 382"/>
                  <a:gd name="T66" fmla="*/ 1 w 186"/>
                  <a:gd name="T67" fmla="*/ 1 h 382"/>
                  <a:gd name="T68" fmla="*/ 1 w 186"/>
                  <a:gd name="T69" fmla="*/ 1 h 382"/>
                  <a:gd name="T70" fmla="*/ 1 w 186"/>
                  <a:gd name="T71" fmla="*/ 1 h 382"/>
                  <a:gd name="T72" fmla="*/ 1 w 186"/>
                  <a:gd name="T73" fmla="*/ 1 h 382"/>
                  <a:gd name="T74" fmla="*/ 1 w 186"/>
                  <a:gd name="T75" fmla="*/ 1 h 382"/>
                  <a:gd name="T76" fmla="*/ 1 w 186"/>
                  <a:gd name="T77" fmla="*/ 1 h 382"/>
                  <a:gd name="T78" fmla="*/ 1 w 186"/>
                  <a:gd name="T79" fmla="*/ 1 h 382"/>
                  <a:gd name="T80" fmla="*/ 1 w 186"/>
                  <a:gd name="T81" fmla="*/ 1 h 382"/>
                  <a:gd name="T82" fmla="*/ 1 w 186"/>
                  <a:gd name="T83" fmla="*/ 1 h 38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86"/>
                  <a:gd name="T127" fmla="*/ 0 h 382"/>
                  <a:gd name="T128" fmla="*/ 186 w 186"/>
                  <a:gd name="T129" fmla="*/ 382 h 38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86" h="382">
                    <a:moveTo>
                      <a:pt x="177" y="382"/>
                    </a:moveTo>
                    <a:lnTo>
                      <a:pt x="175" y="380"/>
                    </a:lnTo>
                    <a:lnTo>
                      <a:pt x="173" y="374"/>
                    </a:lnTo>
                    <a:lnTo>
                      <a:pt x="167" y="365"/>
                    </a:lnTo>
                    <a:lnTo>
                      <a:pt x="161" y="355"/>
                    </a:lnTo>
                    <a:lnTo>
                      <a:pt x="158" y="350"/>
                    </a:lnTo>
                    <a:lnTo>
                      <a:pt x="154" y="342"/>
                    </a:lnTo>
                    <a:lnTo>
                      <a:pt x="150" y="336"/>
                    </a:lnTo>
                    <a:lnTo>
                      <a:pt x="148" y="329"/>
                    </a:lnTo>
                    <a:lnTo>
                      <a:pt x="142" y="321"/>
                    </a:lnTo>
                    <a:lnTo>
                      <a:pt x="139" y="314"/>
                    </a:lnTo>
                    <a:lnTo>
                      <a:pt x="135" y="306"/>
                    </a:lnTo>
                    <a:lnTo>
                      <a:pt x="131" y="300"/>
                    </a:lnTo>
                    <a:lnTo>
                      <a:pt x="125" y="291"/>
                    </a:lnTo>
                    <a:lnTo>
                      <a:pt x="121" y="283"/>
                    </a:lnTo>
                    <a:lnTo>
                      <a:pt x="118" y="276"/>
                    </a:lnTo>
                    <a:lnTo>
                      <a:pt x="112" y="268"/>
                    </a:lnTo>
                    <a:lnTo>
                      <a:pt x="108" y="260"/>
                    </a:lnTo>
                    <a:lnTo>
                      <a:pt x="104" y="253"/>
                    </a:lnTo>
                    <a:lnTo>
                      <a:pt x="102" y="247"/>
                    </a:lnTo>
                    <a:lnTo>
                      <a:pt x="99" y="241"/>
                    </a:lnTo>
                    <a:lnTo>
                      <a:pt x="95" y="234"/>
                    </a:lnTo>
                    <a:lnTo>
                      <a:pt x="93" y="228"/>
                    </a:lnTo>
                    <a:lnTo>
                      <a:pt x="89" y="222"/>
                    </a:lnTo>
                    <a:lnTo>
                      <a:pt x="87" y="218"/>
                    </a:lnTo>
                    <a:lnTo>
                      <a:pt x="85" y="211"/>
                    </a:lnTo>
                    <a:lnTo>
                      <a:pt x="85" y="207"/>
                    </a:lnTo>
                    <a:lnTo>
                      <a:pt x="83" y="199"/>
                    </a:lnTo>
                    <a:lnTo>
                      <a:pt x="78" y="190"/>
                    </a:lnTo>
                    <a:lnTo>
                      <a:pt x="74" y="184"/>
                    </a:lnTo>
                    <a:lnTo>
                      <a:pt x="70" y="179"/>
                    </a:lnTo>
                    <a:lnTo>
                      <a:pt x="68" y="171"/>
                    </a:lnTo>
                    <a:lnTo>
                      <a:pt x="64" y="167"/>
                    </a:lnTo>
                    <a:lnTo>
                      <a:pt x="61" y="160"/>
                    </a:lnTo>
                    <a:lnTo>
                      <a:pt x="55" y="154"/>
                    </a:lnTo>
                    <a:lnTo>
                      <a:pt x="53" y="148"/>
                    </a:lnTo>
                    <a:lnTo>
                      <a:pt x="49" y="144"/>
                    </a:lnTo>
                    <a:lnTo>
                      <a:pt x="45" y="139"/>
                    </a:lnTo>
                    <a:lnTo>
                      <a:pt x="44" y="137"/>
                    </a:lnTo>
                    <a:lnTo>
                      <a:pt x="0" y="97"/>
                    </a:lnTo>
                    <a:lnTo>
                      <a:pt x="55" y="0"/>
                    </a:lnTo>
                    <a:lnTo>
                      <a:pt x="59" y="6"/>
                    </a:lnTo>
                    <a:lnTo>
                      <a:pt x="61" y="13"/>
                    </a:lnTo>
                    <a:lnTo>
                      <a:pt x="66" y="25"/>
                    </a:lnTo>
                    <a:lnTo>
                      <a:pt x="68" y="30"/>
                    </a:lnTo>
                    <a:lnTo>
                      <a:pt x="70" y="36"/>
                    </a:lnTo>
                    <a:lnTo>
                      <a:pt x="74" y="42"/>
                    </a:lnTo>
                    <a:lnTo>
                      <a:pt x="76" y="49"/>
                    </a:lnTo>
                    <a:lnTo>
                      <a:pt x="80" y="57"/>
                    </a:lnTo>
                    <a:lnTo>
                      <a:pt x="83" y="64"/>
                    </a:lnTo>
                    <a:lnTo>
                      <a:pt x="85" y="72"/>
                    </a:lnTo>
                    <a:lnTo>
                      <a:pt x="89" y="82"/>
                    </a:lnTo>
                    <a:lnTo>
                      <a:pt x="91" y="89"/>
                    </a:lnTo>
                    <a:lnTo>
                      <a:pt x="95" y="97"/>
                    </a:lnTo>
                    <a:lnTo>
                      <a:pt x="97" y="104"/>
                    </a:lnTo>
                    <a:lnTo>
                      <a:pt x="101" y="112"/>
                    </a:lnTo>
                    <a:lnTo>
                      <a:pt x="104" y="120"/>
                    </a:lnTo>
                    <a:lnTo>
                      <a:pt x="108" y="127"/>
                    </a:lnTo>
                    <a:lnTo>
                      <a:pt x="110" y="135"/>
                    </a:lnTo>
                    <a:lnTo>
                      <a:pt x="114" y="144"/>
                    </a:lnTo>
                    <a:lnTo>
                      <a:pt x="116" y="150"/>
                    </a:lnTo>
                    <a:lnTo>
                      <a:pt x="118" y="156"/>
                    </a:lnTo>
                    <a:lnTo>
                      <a:pt x="120" y="161"/>
                    </a:lnTo>
                    <a:lnTo>
                      <a:pt x="123" y="169"/>
                    </a:lnTo>
                    <a:lnTo>
                      <a:pt x="125" y="179"/>
                    </a:lnTo>
                    <a:lnTo>
                      <a:pt x="129" y="186"/>
                    </a:lnTo>
                    <a:lnTo>
                      <a:pt x="131" y="192"/>
                    </a:lnTo>
                    <a:lnTo>
                      <a:pt x="133" y="198"/>
                    </a:lnTo>
                    <a:lnTo>
                      <a:pt x="137" y="205"/>
                    </a:lnTo>
                    <a:lnTo>
                      <a:pt x="140" y="213"/>
                    </a:lnTo>
                    <a:lnTo>
                      <a:pt x="144" y="222"/>
                    </a:lnTo>
                    <a:lnTo>
                      <a:pt x="150" y="232"/>
                    </a:lnTo>
                    <a:lnTo>
                      <a:pt x="154" y="241"/>
                    </a:lnTo>
                    <a:lnTo>
                      <a:pt x="161" y="251"/>
                    </a:lnTo>
                    <a:lnTo>
                      <a:pt x="165" y="258"/>
                    </a:lnTo>
                    <a:lnTo>
                      <a:pt x="169" y="266"/>
                    </a:lnTo>
                    <a:lnTo>
                      <a:pt x="175" y="272"/>
                    </a:lnTo>
                    <a:lnTo>
                      <a:pt x="178" y="279"/>
                    </a:lnTo>
                    <a:lnTo>
                      <a:pt x="180" y="285"/>
                    </a:lnTo>
                    <a:lnTo>
                      <a:pt x="184" y="289"/>
                    </a:lnTo>
                    <a:lnTo>
                      <a:pt x="186" y="291"/>
                    </a:lnTo>
                    <a:lnTo>
                      <a:pt x="186" y="293"/>
                    </a:lnTo>
                    <a:lnTo>
                      <a:pt x="177" y="3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66" name="Freeform 699"/>
              <p:cNvSpPr>
                <a:spLocks/>
              </p:cNvSpPr>
              <p:nvPr/>
            </p:nvSpPr>
            <p:spPr bwMode="auto">
              <a:xfrm>
                <a:off x="4175" y="3797"/>
                <a:ext cx="89" cy="44"/>
              </a:xfrm>
              <a:custGeom>
                <a:avLst/>
                <a:gdLst>
                  <a:gd name="T0" fmla="*/ 0 w 179"/>
                  <a:gd name="T1" fmla="*/ 0 h 87"/>
                  <a:gd name="T2" fmla="*/ 0 w 179"/>
                  <a:gd name="T3" fmla="*/ 1 h 87"/>
                  <a:gd name="T4" fmla="*/ 0 w 179"/>
                  <a:gd name="T5" fmla="*/ 1 h 87"/>
                  <a:gd name="T6" fmla="*/ 0 w 179"/>
                  <a:gd name="T7" fmla="*/ 1 h 87"/>
                  <a:gd name="T8" fmla="*/ 0 w 179"/>
                  <a:gd name="T9" fmla="*/ 1 h 87"/>
                  <a:gd name="T10" fmla="*/ 0 w 179"/>
                  <a:gd name="T11" fmla="*/ 1 h 87"/>
                  <a:gd name="T12" fmla="*/ 0 w 179"/>
                  <a:gd name="T13" fmla="*/ 1 h 87"/>
                  <a:gd name="T14" fmla="*/ 0 w 179"/>
                  <a:gd name="T15" fmla="*/ 1 h 87"/>
                  <a:gd name="T16" fmla="*/ 0 w 179"/>
                  <a:gd name="T17" fmla="*/ 1 h 87"/>
                  <a:gd name="T18" fmla="*/ 0 w 179"/>
                  <a:gd name="T19" fmla="*/ 1 h 87"/>
                  <a:gd name="T20" fmla="*/ 0 w 179"/>
                  <a:gd name="T21" fmla="*/ 1 h 87"/>
                  <a:gd name="T22" fmla="*/ 0 w 179"/>
                  <a:gd name="T23" fmla="*/ 1 h 87"/>
                  <a:gd name="T24" fmla="*/ 0 w 179"/>
                  <a:gd name="T25" fmla="*/ 1 h 87"/>
                  <a:gd name="T26" fmla="*/ 0 w 179"/>
                  <a:gd name="T27" fmla="*/ 1 h 87"/>
                  <a:gd name="T28" fmla="*/ 0 w 179"/>
                  <a:gd name="T29" fmla="*/ 1 h 87"/>
                  <a:gd name="T30" fmla="*/ 0 w 179"/>
                  <a:gd name="T31" fmla="*/ 1 h 87"/>
                  <a:gd name="T32" fmla="*/ 0 w 179"/>
                  <a:gd name="T33" fmla="*/ 1 h 87"/>
                  <a:gd name="T34" fmla="*/ 0 w 179"/>
                  <a:gd name="T35" fmla="*/ 1 h 87"/>
                  <a:gd name="T36" fmla="*/ 0 w 179"/>
                  <a:gd name="T37" fmla="*/ 1 h 87"/>
                  <a:gd name="T38" fmla="*/ 0 w 179"/>
                  <a:gd name="T39" fmla="*/ 1 h 87"/>
                  <a:gd name="T40" fmla="*/ 0 w 179"/>
                  <a:gd name="T41" fmla="*/ 1 h 87"/>
                  <a:gd name="T42" fmla="*/ 0 w 179"/>
                  <a:gd name="T43" fmla="*/ 1 h 87"/>
                  <a:gd name="T44" fmla="*/ 0 w 179"/>
                  <a:gd name="T45" fmla="*/ 1 h 87"/>
                  <a:gd name="T46" fmla="*/ 0 w 179"/>
                  <a:gd name="T47" fmla="*/ 1 h 87"/>
                  <a:gd name="T48" fmla="*/ 0 w 179"/>
                  <a:gd name="T49" fmla="*/ 0 h 87"/>
                  <a:gd name="T50" fmla="*/ 0 w 179"/>
                  <a:gd name="T51" fmla="*/ 0 h 8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9"/>
                  <a:gd name="T79" fmla="*/ 0 h 87"/>
                  <a:gd name="T80" fmla="*/ 179 w 179"/>
                  <a:gd name="T81" fmla="*/ 87 h 8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9" h="87">
                    <a:moveTo>
                      <a:pt x="135" y="0"/>
                    </a:moveTo>
                    <a:lnTo>
                      <a:pt x="131" y="2"/>
                    </a:lnTo>
                    <a:lnTo>
                      <a:pt x="128" y="6"/>
                    </a:lnTo>
                    <a:lnTo>
                      <a:pt x="122" y="11"/>
                    </a:lnTo>
                    <a:lnTo>
                      <a:pt x="112" y="21"/>
                    </a:lnTo>
                    <a:lnTo>
                      <a:pt x="107" y="23"/>
                    </a:lnTo>
                    <a:lnTo>
                      <a:pt x="101" y="28"/>
                    </a:lnTo>
                    <a:lnTo>
                      <a:pt x="93" y="30"/>
                    </a:lnTo>
                    <a:lnTo>
                      <a:pt x="88" y="36"/>
                    </a:lnTo>
                    <a:lnTo>
                      <a:pt x="78" y="38"/>
                    </a:lnTo>
                    <a:lnTo>
                      <a:pt x="71" y="42"/>
                    </a:lnTo>
                    <a:lnTo>
                      <a:pt x="61" y="44"/>
                    </a:lnTo>
                    <a:lnTo>
                      <a:pt x="52" y="46"/>
                    </a:lnTo>
                    <a:lnTo>
                      <a:pt x="42" y="46"/>
                    </a:lnTo>
                    <a:lnTo>
                      <a:pt x="34" y="47"/>
                    </a:lnTo>
                    <a:lnTo>
                      <a:pt x="27" y="51"/>
                    </a:lnTo>
                    <a:lnTo>
                      <a:pt x="21" y="53"/>
                    </a:lnTo>
                    <a:lnTo>
                      <a:pt x="12" y="61"/>
                    </a:lnTo>
                    <a:lnTo>
                      <a:pt x="6" y="68"/>
                    </a:lnTo>
                    <a:lnTo>
                      <a:pt x="2" y="74"/>
                    </a:lnTo>
                    <a:lnTo>
                      <a:pt x="0" y="82"/>
                    </a:lnTo>
                    <a:lnTo>
                      <a:pt x="0" y="85"/>
                    </a:lnTo>
                    <a:lnTo>
                      <a:pt x="0" y="87"/>
                    </a:lnTo>
                    <a:lnTo>
                      <a:pt x="179" y="82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67" name="Freeform 700"/>
              <p:cNvSpPr>
                <a:spLocks/>
              </p:cNvSpPr>
              <p:nvPr/>
            </p:nvSpPr>
            <p:spPr bwMode="auto">
              <a:xfrm>
                <a:off x="4124" y="3835"/>
                <a:ext cx="164" cy="46"/>
              </a:xfrm>
              <a:custGeom>
                <a:avLst/>
                <a:gdLst>
                  <a:gd name="T0" fmla="*/ 1 w 328"/>
                  <a:gd name="T1" fmla="*/ 1 h 91"/>
                  <a:gd name="T2" fmla="*/ 1 w 328"/>
                  <a:gd name="T3" fmla="*/ 1 h 91"/>
                  <a:gd name="T4" fmla="*/ 1 w 328"/>
                  <a:gd name="T5" fmla="*/ 1 h 91"/>
                  <a:gd name="T6" fmla="*/ 1 w 328"/>
                  <a:gd name="T7" fmla="*/ 1 h 91"/>
                  <a:gd name="T8" fmla="*/ 1 w 328"/>
                  <a:gd name="T9" fmla="*/ 1 h 91"/>
                  <a:gd name="T10" fmla="*/ 1 w 328"/>
                  <a:gd name="T11" fmla="*/ 1 h 91"/>
                  <a:gd name="T12" fmla="*/ 1 w 328"/>
                  <a:gd name="T13" fmla="*/ 1 h 91"/>
                  <a:gd name="T14" fmla="*/ 1 w 328"/>
                  <a:gd name="T15" fmla="*/ 1 h 91"/>
                  <a:gd name="T16" fmla="*/ 1 w 328"/>
                  <a:gd name="T17" fmla="*/ 1 h 91"/>
                  <a:gd name="T18" fmla="*/ 1 w 328"/>
                  <a:gd name="T19" fmla="*/ 1 h 91"/>
                  <a:gd name="T20" fmla="*/ 1 w 328"/>
                  <a:gd name="T21" fmla="*/ 1 h 91"/>
                  <a:gd name="T22" fmla="*/ 1 w 328"/>
                  <a:gd name="T23" fmla="*/ 1 h 91"/>
                  <a:gd name="T24" fmla="*/ 1 w 328"/>
                  <a:gd name="T25" fmla="*/ 1 h 91"/>
                  <a:gd name="T26" fmla="*/ 1 w 328"/>
                  <a:gd name="T27" fmla="*/ 1 h 91"/>
                  <a:gd name="T28" fmla="*/ 1 w 328"/>
                  <a:gd name="T29" fmla="*/ 1 h 91"/>
                  <a:gd name="T30" fmla="*/ 1 w 328"/>
                  <a:gd name="T31" fmla="*/ 1 h 91"/>
                  <a:gd name="T32" fmla="*/ 1 w 328"/>
                  <a:gd name="T33" fmla="*/ 1 h 91"/>
                  <a:gd name="T34" fmla="*/ 1 w 328"/>
                  <a:gd name="T35" fmla="*/ 1 h 91"/>
                  <a:gd name="T36" fmla="*/ 1 w 328"/>
                  <a:gd name="T37" fmla="*/ 1 h 91"/>
                  <a:gd name="T38" fmla="*/ 1 w 328"/>
                  <a:gd name="T39" fmla="*/ 1 h 91"/>
                  <a:gd name="T40" fmla="*/ 1 w 328"/>
                  <a:gd name="T41" fmla="*/ 1 h 91"/>
                  <a:gd name="T42" fmla="*/ 1 w 328"/>
                  <a:gd name="T43" fmla="*/ 1 h 91"/>
                  <a:gd name="T44" fmla="*/ 1 w 328"/>
                  <a:gd name="T45" fmla="*/ 1 h 91"/>
                  <a:gd name="T46" fmla="*/ 1 w 328"/>
                  <a:gd name="T47" fmla="*/ 1 h 91"/>
                  <a:gd name="T48" fmla="*/ 1 w 328"/>
                  <a:gd name="T49" fmla="*/ 1 h 91"/>
                  <a:gd name="T50" fmla="*/ 1 w 328"/>
                  <a:gd name="T51" fmla="*/ 1 h 91"/>
                  <a:gd name="T52" fmla="*/ 1 w 328"/>
                  <a:gd name="T53" fmla="*/ 1 h 91"/>
                  <a:gd name="T54" fmla="*/ 1 w 328"/>
                  <a:gd name="T55" fmla="*/ 1 h 91"/>
                  <a:gd name="T56" fmla="*/ 1 w 328"/>
                  <a:gd name="T57" fmla="*/ 1 h 91"/>
                  <a:gd name="T58" fmla="*/ 1 w 328"/>
                  <a:gd name="T59" fmla="*/ 1 h 91"/>
                  <a:gd name="T60" fmla="*/ 1 w 328"/>
                  <a:gd name="T61" fmla="*/ 1 h 91"/>
                  <a:gd name="T62" fmla="*/ 1 w 328"/>
                  <a:gd name="T63" fmla="*/ 1 h 91"/>
                  <a:gd name="T64" fmla="*/ 1 w 328"/>
                  <a:gd name="T65" fmla="*/ 1 h 91"/>
                  <a:gd name="T66" fmla="*/ 1 w 328"/>
                  <a:gd name="T67" fmla="*/ 1 h 91"/>
                  <a:gd name="T68" fmla="*/ 1 w 328"/>
                  <a:gd name="T69" fmla="*/ 1 h 91"/>
                  <a:gd name="T70" fmla="*/ 1 w 328"/>
                  <a:gd name="T71" fmla="*/ 1 h 91"/>
                  <a:gd name="T72" fmla="*/ 1 w 328"/>
                  <a:gd name="T73" fmla="*/ 1 h 91"/>
                  <a:gd name="T74" fmla="*/ 1 w 328"/>
                  <a:gd name="T75" fmla="*/ 1 h 91"/>
                  <a:gd name="T76" fmla="*/ 1 w 328"/>
                  <a:gd name="T77" fmla="*/ 1 h 91"/>
                  <a:gd name="T78" fmla="*/ 1 w 328"/>
                  <a:gd name="T79" fmla="*/ 1 h 91"/>
                  <a:gd name="T80" fmla="*/ 1 w 328"/>
                  <a:gd name="T81" fmla="*/ 1 h 91"/>
                  <a:gd name="T82" fmla="*/ 1 w 328"/>
                  <a:gd name="T83" fmla="*/ 1 h 91"/>
                  <a:gd name="T84" fmla="*/ 1 w 328"/>
                  <a:gd name="T85" fmla="*/ 1 h 91"/>
                  <a:gd name="T86" fmla="*/ 1 w 328"/>
                  <a:gd name="T87" fmla="*/ 1 h 91"/>
                  <a:gd name="T88" fmla="*/ 1 w 328"/>
                  <a:gd name="T89" fmla="*/ 1 h 91"/>
                  <a:gd name="T90" fmla="*/ 1 w 328"/>
                  <a:gd name="T91" fmla="*/ 1 h 91"/>
                  <a:gd name="T92" fmla="*/ 1 w 328"/>
                  <a:gd name="T93" fmla="*/ 1 h 91"/>
                  <a:gd name="T94" fmla="*/ 1 w 328"/>
                  <a:gd name="T95" fmla="*/ 1 h 91"/>
                  <a:gd name="T96" fmla="*/ 1 w 328"/>
                  <a:gd name="T97" fmla="*/ 1 h 91"/>
                  <a:gd name="T98" fmla="*/ 0 w 328"/>
                  <a:gd name="T99" fmla="*/ 0 h 91"/>
                  <a:gd name="T100" fmla="*/ 1 w 328"/>
                  <a:gd name="T101" fmla="*/ 1 h 91"/>
                  <a:gd name="T102" fmla="*/ 1 w 328"/>
                  <a:gd name="T103" fmla="*/ 1 h 91"/>
                  <a:gd name="T104" fmla="*/ 1 w 328"/>
                  <a:gd name="T105" fmla="*/ 1 h 91"/>
                  <a:gd name="T106" fmla="*/ 1 w 328"/>
                  <a:gd name="T107" fmla="*/ 1 h 9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28"/>
                  <a:gd name="T163" fmla="*/ 0 h 91"/>
                  <a:gd name="T164" fmla="*/ 328 w 328"/>
                  <a:gd name="T165" fmla="*/ 91 h 9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28" h="91">
                    <a:moveTo>
                      <a:pt x="328" y="49"/>
                    </a:moveTo>
                    <a:lnTo>
                      <a:pt x="326" y="49"/>
                    </a:lnTo>
                    <a:lnTo>
                      <a:pt x="323" y="49"/>
                    </a:lnTo>
                    <a:lnTo>
                      <a:pt x="317" y="49"/>
                    </a:lnTo>
                    <a:lnTo>
                      <a:pt x="311" y="49"/>
                    </a:lnTo>
                    <a:lnTo>
                      <a:pt x="302" y="49"/>
                    </a:lnTo>
                    <a:lnTo>
                      <a:pt x="292" y="49"/>
                    </a:lnTo>
                    <a:lnTo>
                      <a:pt x="281" y="49"/>
                    </a:lnTo>
                    <a:lnTo>
                      <a:pt x="269" y="49"/>
                    </a:lnTo>
                    <a:lnTo>
                      <a:pt x="264" y="49"/>
                    </a:lnTo>
                    <a:lnTo>
                      <a:pt x="256" y="49"/>
                    </a:lnTo>
                    <a:lnTo>
                      <a:pt x="250" y="49"/>
                    </a:lnTo>
                    <a:lnTo>
                      <a:pt x="245" y="49"/>
                    </a:lnTo>
                    <a:lnTo>
                      <a:pt x="237" y="49"/>
                    </a:lnTo>
                    <a:lnTo>
                      <a:pt x="230" y="51"/>
                    </a:lnTo>
                    <a:lnTo>
                      <a:pt x="224" y="51"/>
                    </a:lnTo>
                    <a:lnTo>
                      <a:pt x="216" y="51"/>
                    </a:lnTo>
                    <a:lnTo>
                      <a:pt x="209" y="51"/>
                    </a:lnTo>
                    <a:lnTo>
                      <a:pt x="203" y="51"/>
                    </a:lnTo>
                    <a:lnTo>
                      <a:pt x="197" y="53"/>
                    </a:lnTo>
                    <a:lnTo>
                      <a:pt x="190" y="55"/>
                    </a:lnTo>
                    <a:lnTo>
                      <a:pt x="184" y="55"/>
                    </a:lnTo>
                    <a:lnTo>
                      <a:pt x="176" y="55"/>
                    </a:lnTo>
                    <a:lnTo>
                      <a:pt x="173" y="57"/>
                    </a:lnTo>
                    <a:lnTo>
                      <a:pt x="167" y="57"/>
                    </a:lnTo>
                    <a:lnTo>
                      <a:pt x="159" y="57"/>
                    </a:lnTo>
                    <a:lnTo>
                      <a:pt x="152" y="57"/>
                    </a:lnTo>
                    <a:lnTo>
                      <a:pt x="146" y="55"/>
                    </a:lnTo>
                    <a:lnTo>
                      <a:pt x="140" y="55"/>
                    </a:lnTo>
                    <a:lnTo>
                      <a:pt x="133" y="53"/>
                    </a:lnTo>
                    <a:lnTo>
                      <a:pt x="125" y="51"/>
                    </a:lnTo>
                    <a:lnTo>
                      <a:pt x="119" y="51"/>
                    </a:lnTo>
                    <a:lnTo>
                      <a:pt x="114" y="49"/>
                    </a:lnTo>
                    <a:lnTo>
                      <a:pt x="106" y="47"/>
                    </a:lnTo>
                    <a:lnTo>
                      <a:pt x="98" y="46"/>
                    </a:lnTo>
                    <a:lnTo>
                      <a:pt x="91" y="42"/>
                    </a:lnTo>
                    <a:lnTo>
                      <a:pt x="83" y="40"/>
                    </a:lnTo>
                    <a:lnTo>
                      <a:pt x="78" y="38"/>
                    </a:lnTo>
                    <a:lnTo>
                      <a:pt x="72" y="34"/>
                    </a:lnTo>
                    <a:lnTo>
                      <a:pt x="64" y="32"/>
                    </a:lnTo>
                    <a:lnTo>
                      <a:pt x="59" y="30"/>
                    </a:lnTo>
                    <a:lnTo>
                      <a:pt x="51" y="27"/>
                    </a:lnTo>
                    <a:lnTo>
                      <a:pt x="45" y="23"/>
                    </a:lnTo>
                    <a:lnTo>
                      <a:pt x="38" y="19"/>
                    </a:lnTo>
                    <a:lnTo>
                      <a:pt x="34" y="17"/>
                    </a:lnTo>
                    <a:lnTo>
                      <a:pt x="24" y="11"/>
                    </a:lnTo>
                    <a:lnTo>
                      <a:pt x="15" y="8"/>
                    </a:lnTo>
                    <a:lnTo>
                      <a:pt x="7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57" y="66"/>
                    </a:lnTo>
                    <a:lnTo>
                      <a:pt x="321" y="91"/>
                    </a:lnTo>
                    <a:lnTo>
                      <a:pt x="328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68" name="Freeform 701"/>
              <p:cNvSpPr>
                <a:spLocks/>
              </p:cNvSpPr>
              <p:nvPr/>
            </p:nvSpPr>
            <p:spPr bwMode="auto">
              <a:xfrm>
                <a:off x="3991" y="3686"/>
                <a:ext cx="130" cy="111"/>
              </a:xfrm>
              <a:custGeom>
                <a:avLst/>
                <a:gdLst>
                  <a:gd name="T0" fmla="*/ 1 w 260"/>
                  <a:gd name="T1" fmla="*/ 0 h 223"/>
                  <a:gd name="T2" fmla="*/ 1 w 260"/>
                  <a:gd name="T3" fmla="*/ 0 h 223"/>
                  <a:gd name="T4" fmla="*/ 1 w 260"/>
                  <a:gd name="T5" fmla="*/ 0 h 223"/>
                  <a:gd name="T6" fmla="*/ 1 w 260"/>
                  <a:gd name="T7" fmla="*/ 0 h 223"/>
                  <a:gd name="T8" fmla="*/ 1 w 260"/>
                  <a:gd name="T9" fmla="*/ 0 h 223"/>
                  <a:gd name="T10" fmla="*/ 1 w 260"/>
                  <a:gd name="T11" fmla="*/ 0 h 223"/>
                  <a:gd name="T12" fmla="*/ 1 w 260"/>
                  <a:gd name="T13" fmla="*/ 0 h 223"/>
                  <a:gd name="T14" fmla="*/ 1 w 260"/>
                  <a:gd name="T15" fmla="*/ 0 h 223"/>
                  <a:gd name="T16" fmla="*/ 1 w 260"/>
                  <a:gd name="T17" fmla="*/ 0 h 223"/>
                  <a:gd name="T18" fmla="*/ 1 w 260"/>
                  <a:gd name="T19" fmla="*/ 0 h 223"/>
                  <a:gd name="T20" fmla="*/ 1 w 260"/>
                  <a:gd name="T21" fmla="*/ 0 h 223"/>
                  <a:gd name="T22" fmla="*/ 1 w 260"/>
                  <a:gd name="T23" fmla="*/ 0 h 223"/>
                  <a:gd name="T24" fmla="*/ 1 w 260"/>
                  <a:gd name="T25" fmla="*/ 0 h 223"/>
                  <a:gd name="T26" fmla="*/ 1 w 260"/>
                  <a:gd name="T27" fmla="*/ 0 h 223"/>
                  <a:gd name="T28" fmla="*/ 1 w 260"/>
                  <a:gd name="T29" fmla="*/ 0 h 223"/>
                  <a:gd name="T30" fmla="*/ 0 w 260"/>
                  <a:gd name="T31" fmla="*/ 0 h 223"/>
                  <a:gd name="T32" fmla="*/ 0 w 260"/>
                  <a:gd name="T33" fmla="*/ 0 h 223"/>
                  <a:gd name="T34" fmla="*/ 0 w 260"/>
                  <a:gd name="T35" fmla="*/ 0 h 223"/>
                  <a:gd name="T36" fmla="*/ 1 w 260"/>
                  <a:gd name="T37" fmla="*/ 0 h 223"/>
                  <a:gd name="T38" fmla="*/ 1 w 260"/>
                  <a:gd name="T39" fmla="*/ 0 h 223"/>
                  <a:gd name="T40" fmla="*/ 1 w 260"/>
                  <a:gd name="T41" fmla="*/ 0 h 223"/>
                  <a:gd name="T42" fmla="*/ 1 w 260"/>
                  <a:gd name="T43" fmla="*/ 0 h 223"/>
                  <a:gd name="T44" fmla="*/ 1 w 260"/>
                  <a:gd name="T45" fmla="*/ 0 h 223"/>
                  <a:gd name="T46" fmla="*/ 1 w 260"/>
                  <a:gd name="T47" fmla="*/ 0 h 223"/>
                  <a:gd name="T48" fmla="*/ 1 w 260"/>
                  <a:gd name="T49" fmla="*/ 0 h 223"/>
                  <a:gd name="T50" fmla="*/ 1 w 260"/>
                  <a:gd name="T51" fmla="*/ 0 h 223"/>
                  <a:gd name="T52" fmla="*/ 1 w 260"/>
                  <a:gd name="T53" fmla="*/ 0 h 223"/>
                  <a:gd name="T54" fmla="*/ 1 w 260"/>
                  <a:gd name="T55" fmla="*/ 0 h 223"/>
                  <a:gd name="T56" fmla="*/ 1 w 260"/>
                  <a:gd name="T57" fmla="*/ 0 h 223"/>
                  <a:gd name="T58" fmla="*/ 1 w 260"/>
                  <a:gd name="T59" fmla="*/ 0 h 223"/>
                  <a:gd name="T60" fmla="*/ 1 w 260"/>
                  <a:gd name="T61" fmla="*/ 0 h 223"/>
                  <a:gd name="T62" fmla="*/ 1 w 260"/>
                  <a:gd name="T63" fmla="*/ 0 h 223"/>
                  <a:gd name="T64" fmla="*/ 1 w 260"/>
                  <a:gd name="T65" fmla="*/ 0 h 223"/>
                  <a:gd name="T66" fmla="*/ 1 w 260"/>
                  <a:gd name="T67" fmla="*/ 0 h 223"/>
                  <a:gd name="T68" fmla="*/ 1 w 260"/>
                  <a:gd name="T69" fmla="*/ 0 h 223"/>
                  <a:gd name="T70" fmla="*/ 1 w 260"/>
                  <a:gd name="T71" fmla="*/ 0 h 223"/>
                  <a:gd name="T72" fmla="*/ 1 w 260"/>
                  <a:gd name="T73" fmla="*/ 0 h 223"/>
                  <a:gd name="T74" fmla="*/ 1 w 260"/>
                  <a:gd name="T75" fmla="*/ 0 h 223"/>
                  <a:gd name="T76" fmla="*/ 1 w 260"/>
                  <a:gd name="T77" fmla="*/ 0 h 223"/>
                  <a:gd name="T78" fmla="*/ 1 w 260"/>
                  <a:gd name="T79" fmla="*/ 0 h 223"/>
                  <a:gd name="T80" fmla="*/ 1 w 260"/>
                  <a:gd name="T81" fmla="*/ 0 h 223"/>
                  <a:gd name="T82" fmla="*/ 1 w 260"/>
                  <a:gd name="T83" fmla="*/ 0 h 223"/>
                  <a:gd name="T84" fmla="*/ 1 w 260"/>
                  <a:gd name="T85" fmla="*/ 0 h 223"/>
                  <a:gd name="T86" fmla="*/ 1 w 260"/>
                  <a:gd name="T87" fmla="*/ 0 h 223"/>
                  <a:gd name="T88" fmla="*/ 1 w 260"/>
                  <a:gd name="T89" fmla="*/ 0 h 223"/>
                  <a:gd name="T90" fmla="*/ 1 w 260"/>
                  <a:gd name="T91" fmla="*/ 0 h 223"/>
                  <a:gd name="T92" fmla="*/ 1 w 260"/>
                  <a:gd name="T93" fmla="*/ 0 h 223"/>
                  <a:gd name="T94" fmla="*/ 1 w 260"/>
                  <a:gd name="T95" fmla="*/ 0 h 223"/>
                  <a:gd name="T96" fmla="*/ 1 w 260"/>
                  <a:gd name="T97" fmla="*/ 0 h 223"/>
                  <a:gd name="T98" fmla="*/ 1 w 260"/>
                  <a:gd name="T99" fmla="*/ 0 h 22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60"/>
                  <a:gd name="T151" fmla="*/ 0 h 223"/>
                  <a:gd name="T152" fmla="*/ 260 w 260"/>
                  <a:gd name="T153" fmla="*/ 223 h 22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60" h="223">
                    <a:moveTo>
                      <a:pt x="169" y="194"/>
                    </a:moveTo>
                    <a:lnTo>
                      <a:pt x="169" y="192"/>
                    </a:lnTo>
                    <a:lnTo>
                      <a:pt x="171" y="189"/>
                    </a:lnTo>
                    <a:lnTo>
                      <a:pt x="173" y="185"/>
                    </a:lnTo>
                    <a:lnTo>
                      <a:pt x="176" y="179"/>
                    </a:lnTo>
                    <a:lnTo>
                      <a:pt x="178" y="172"/>
                    </a:lnTo>
                    <a:lnTo>
                      <a:pt x="182" y="164"/>
                    </a:lnTo>
                    <a:lnTo>
                      <a:pt x="186" y="156"/>
                    </a:lnTo>
                    <a:lnTo>
                      <a:pt x="188" y="147"/>
                    </a:lnTo>
                    <a:lnTo>
                      <a:pt x="190" y="137"/>
                    </a:lnTo>
                    <a:lnTo>
                      <a:pt x="192" y="128"/>
                    </a:lnTo>
                    <a:lnTo>
                      <a:pt x="192" y="118"/>
                    </a:lnTo>
                    <a:lnTo>
                      <a:pt x="192" y="107"/>
                    </a:lnTo>
                    <a:lnTo>
                      <a:pt x="188" y="97"/>
                    </a:lnTo>
                    <a:lnTo>
                      <a:pt x="184" y="90"/>
                    </a:lnTo>
                    <a:lnTo>
                      <a:pt x="176" y="82"/>
                    </a:lnTo>
                    <a:lnTo>
                      <a:pt x="169" y="76"/>
                    </a:lnTo>
                    <a:lnTo>
                      <a:pt x="159" y="71"/>
                    </a:lnTo>
                    <a:lnTo>
                      <a:pt x="150" y="65"/>
                    </a:lnTo>
                    <a:lnTo>
                      <a:pt x="140" y="61"/>
                    </a:lnTo>
                    <a:lnTo>
                      <a:pt x="131" y="59"/>
                    </a:lnTo>
                    <a:lnTo>
                      <a:pt x="121" y="56"/>
                    </a:lnTo>
                    <a:lnTo>
                      <a:pt x="112" y="56"/>
                    </a:lnTo>
                    <a:lnTo>
                      <a:pt x="104" y="56"/>
                    </a:lnTo>
                    <a:lnTo>
                      <a:pt x="96" y="56"/>
                    </a:lnTo>
                    <a:lnTo>
                      <a:pt x="89" y="56"/>
                    </a:lnTo>
                    <a:lnTo>
                      <a:pt x="81" y="56"/>
                    </a:lnTo>
                    <a:lnTo>
                      <a:pt x="76" y="56"/>
                    </a:lnTo>
                    <a:lnTo>
                      <a:pt x="72" y="57"/>
                    </a:lnTo>
                    <a:lnTo>
                      <a:pt x="66" y="57"/>
                    </a:lnTo>
                    <a:lnTo>
                      <a:pt x="64" y="59"/>
                    </a:lnTo>
                    <a:lnTo>
                      <a:pt x="0" y="101"/>
                    </a:lnTo>
                    <a:lnTo>
                      <a:pt x="0" y="97"/>
                    </a:lnTo>
                    <a:lnTo>
                      <a:pt x="0" y="90"/>
                    </a:lnTo>
                    <a:lnTo>
                      <a:pt x="0" y="84"/>
                    </a:lnTo>
                    <a:lnTo>
                      <a:pt x="0" y="78"/>
                    </a:lnTo>
                    <a:lnTo>
                      <a:pt x="3" y="73"/>
                    </a:lnTo>
                    <a:lnTo>
                      <a:pt x="5" y="65"/>
                    </a:lnTo>
                    <a:lnTo>
                      <a:pt x="7" y="57"/>
                    </a:lnTo>
                    <a:lnTo>
                      <a:pt x="13" y="50"/>
                    </a:lnTo>
                    <a:lnTo>
                      <a:pt x="17" y="42"/>
                    </a:lnTo>
                    <a:lnTo>
                      <a:pt x="22" y="35"/>
                    </a:lnTo>
                    <a:lnTo>
                      <a:pt x="30" y="29"/>
                    </a:lnTo>
                    <a:lnTo>
                      <a:pt x="39" y="21"/>
                    </a:lnTo>
                    <a:lnTo>
                      <a:pt x="45" y="18"/>
                    </a:lnTo>
                    <a:lnTo>
                      <a:pt x="49" y="14"/>
                    </a:lnTo>
                    <a:lnTo>
                      <a:pt x="57" y="12"/>
                    </a:lnTo>
                    <a:lnTo>
                      <a:pt x="64" y="10"/>
                    </a:lnTo>
                    <a:lnTo>
                      <a:pt x="70" y="6"/>
                    </a:lnTo>
                    <a:lnTo>
                      <a:pt x="76" y="4"/>
                    </a:lnTo>
                    <a:lnTo>
                      <a:pt x="81" y="2"/>
                    </a:lnTo>
                    <a:lnTo>
                      <a:pt x="89" y="2"/>
                    </a:lnTo>
                    <a:lnTo>
                      <a:pt x="95" y="0"/>
                    </a:lnTo>
                    <a:lnTo>
                      <a:pt x="102" y="0"/>
                    </a:lnTo>
                    <a:lnTo>
                      <a:pt x="108" y="0"/>
                    </a:lnTo>
                    <a:lnTo>
                      <a:pt x="115" y="0"/>
                    </a:lnTo>
                    <a:lnTo>
                      <a:pt x="121" y="0"/>
                    </a:lnTo>
                    <a:lnTo>
                      <a:pt x="129" y="2"/>
                    </a:lnTo>
                    <a:lnTo>
                      <a:pt x="135" y="2"/>
                    </a:lnTo>
                    <a:lnTo>
                      <a:pt x="142" y="6"/>
                    </a:lnTo>
                    <a:lnTo>
                      <a:pt x="146" y="6"/>
                    </a:lnTo>
                    <a:lnTo>
                      <a:pt x="154" y="8"/>
                    </a:lnTo>
                    <a:lnTo>
                      <a:pt x="159" y="10"/>
                    </a:lnTo>
                    <a:lnTo>
                      <a:pt x="165" y="14"/>
                    </a:lnTo>
                    <a:lnTo>
                      <a:pt x="176" y="16"/>
                    </a:lnTo>
                    <a:lnTo>
                      <a:pt x="186" y="21"/>
                    </a:lnTo>
                    <a:lnTo>
                      <a:pt x="195" y="25"/>
                    </a:lnTo>
                    <a:lnTo>
                      <a:pt x="203" y="29"/>
                    </a:lnTo>
                    <a:lnTo>
                      <a:pt x="209" y="33"/>
                    </a:lnTo>
                    <a:lnTo>
                      <a:pt x="214" y="35"/>
                    </a:lnTo>
                    <a:lnTo>
                      <a:pt x="216" y="38"/>
                    </a:lnTo>
                    <a:lnTo>
                      <a:pt x="218" y="38"/>
                    </a:lnTo>
                    <a:lnTo>
                      <a:pt x="220" y="40"/>
                    </a:lnTo>
                    <a:lnTo>
                      <a:pt x="224" y="50"/>
                    </a:lnTo>
                    <a:lnTo>
                      <a:pt x="228" y="54"/>
                    </a:lnTo>
                    <a:lnTo>
                      <a:pt x="230" y="61"/>
                    </a:lnTo>
                    <a:lnTo>
                      <a:pt x="235" y="67"/>
                    </a:lnTo>
                    <a:lnTo>
                      <a:pt x="239" y="78"/>
                    </a:lnTo>
                    <a:lnTo>
                      <a:pt x="243" y="86"/>
                    </a:lnTo>
                    <a:lnTo>
                      <a:pt x="245" y="95"/>
                    </a:lnTo>
                    <a:lnTo>
                      <a:pt x="249" y="105"/>
                    </a:lnTo>
                    <a:lnTo>
                      <a:pt x="252" y="114"/>
                    </a:lnTo>
                    <a:lnTo>
                      <a:pt x="254" y="124"/>
                    </a:lnTo>
                    <a:lnTo>
                      <a:pt x="258" y="134"/>
                    </a:lnTo>
                    <a:lnTo>
                      <a:pt x="258" y="143"/>
                    </a:lnTo>
                    <a:lnTo>
                      <a:pt x="260" y="153"/>
                    </a:lnTo>
                    <a:lnTo>
                      <a:pt x="258" y="160"/>
                    </a:lnTo>
                    <a:lnTo>
                      <a:pt x="258" y="168"/>
                    </a:lnTo>
                    <a:lnTo>
                      <a:pt x="254" y="175"/>
                    </a:lnTo>
                    <a:lnTo>
                      <a:pt x="252" y="181"/>
                    </a:lnTo>
                    <a:lnTo>
                      <a:pt x="249" y="187"/>
                    </a:lnTo>
                    <a:lnTo>
                      <a:pt x="245" y="194"/>
                    </a:lnTo>
                    <a:lnTo>
                      <a:pt x="243" y="200"/>
                    </a:lnTo>
                    <a:lnTo>
                      <a:pt x="239" y="204"/>
                    </a:lnTo>
                    <a:lnTo>
                      <a:pt x="230" y="211"/>
                    </a:lnTo>
                    <a:lnTo>
                      <a:pt x="224" y="217"/>
                    </a:lnTo>
                    <a:lnTo>
                      <a:pt x="220" y="221"/>
                    </a:lnTo>
                    <a:lnTo>
                      <a:pt x="218" y="223"/>
                    </a:lnTo>
                    <a:lnTo>
                      <a:pt x="169" y="1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69" name="Freeform 702"/>
              <p:cNvSpPr>
                <a:spLocks/>
              </p:cNvSpPr>
              <p:nvPr/>
            </p:nvSpPr>
            <p:spPr bwMode="auto">
              <a:xfrm>
                <a:off x="3663" y="3767"/>
                <a:ext cx="437" cy="71"/>
              </a:xfrm>
              <a:custGeom>
                <a:avLst/>
                <a:gdLst>
                  <a:gd name="T0" fmla="*/ 1 w 874"/>
                  <a:gd name="T1" fmla="*/ 1 h 141"/>
                  <a:gd name="T2" fmla="*/ 1 w 874"/>
                  <a:gd name="T3" fmla="*/ 1 h 141"/>
                  <a:gd name="T4" fmla="*/ 1 w 874"/>
                  <a:gd name="T5" fmla="*/ 1 h 141"/>
                  <a:gd name="T6" fmla="*/ 1 w 874"/>
                  <a:gd name="T7" fmla="*/ 1 h 141"/>
                  <a:gd name="T8" fmla="*/ 1 w 874"/>
                  <a:gd name="T9" fmla="*/ 1 h 141"/>
                  <a:gd name="T10" fmla="*/ 1 w 874"/>
                  <a:gd name="T11" fmla="*/ 1 h 141"/>
                  <a:gd name="T12" fmla="*/ 1 w 874"/>
                  <a:gd name="T13" fmla="*/ 1 h 141"/>
                  <a:gd name="T14" fmla="*/ 1 w 874"/>
                  <a:gd name="T15" fmla="*/ 1 h 141"/>
                  <a:gd name="T16" fmla="*/ 1 w 874"/>
                  <a:gd name="T17" fmla="*/ 1 h 141"/>
                  <a:gd name="T18" fmla="*/ 1 w 874"/>
                  <a:gd name="T19" fmla="*/ 1 h 141"/>
                  <a:gd name="T20" fmla="*/ 1 w 874"/>
                  <a:gd name="T21" fmla="*/ 1 h 141"/>
                  <a:gd name="T22" fmla="*/ 1 w 874"/>
                  <a:gd name="T23" fmla="*/ 1 h 141"/>
                  <a:gd name="T24" fmla="*/ 1 w 874"/>
                  <a:gd name="T25" fmla="*/ 1 h 141"/>
                  <a:gd name="T26" fmla="*/ 1 w 874"/>
                  <a:gd name="T27" fmla="*/ 1 h 141"/>
                  <a:gd name="T28" fmla="*/ 1 w 874"/>
                  <a:gd name="T29" fmla="*/ 1 h 141"/>
                  <a:gd name="T30" fmla="*/ 1 w 874"/>
                  <a:gd name="T31" fmla="*/ 1 h 141"/>
                  <a:gd name="T32" fmla="*/ 1 w 874"/>
                  <a:gd name="T33" fmla="*/ 1 h 141"/>
                  <a:gd name="T34" fmla="*/ 1 w 874"/>
                  <a:gd name="T35" fmla="*/ 1 h 141"/>
                  <a:gd name="T36" fmla="*/ 1 w 874"/>
                  <a:gd name="T37" fmla="*/ 1 h 141"/>
                  <a:gd name="T38" fmla="*/ 1 w 874"/>
                  <a:gd name="T39" fmla="*/ 1 h 141"/>
                  <a:gd name="T40" fmla="*/ 1 w 874"/>
                  <a:gd name="T41" fmla="*/ 1 h 141"/>
                  <a:gd name="T42" fmla="*/ 1 w 874"/>
                  <a:gd name="T43" fmla="*/ 1 h 141"/>
                  <a:gd name="T44" fmla="*/ 1 w 874"/>
                  <a:gd name="T45" fmla="*/ 1 h 141"/>
                  <a:gd name="T46" fmla="*/ 1 w 874"/>
                  <a:gd name="T47" fmla="*/ 1 h 141"/>
                  <a:gd name="T48" fmla="*/ 1 w 874"/>
                  <a:gd name="T49" fmla="*/ 1 h 141"/>
                  <a:gd name="T50" fmla="*/ 1 w 874"/>
                  <a:gd name="T51" fmla="*/ 1 h 141"/>
                  <a:gd name="T52" fmla="*/ 1 w 874"/>
                  <a:gd name="T53" fmla="*/ 1 h 141"/>
                  <a:gd name="T54" fmla="*/ 1 w 874"/>
                  <a:gd name="T55" fmla="*/ 1 h 141"/>
                  <a:gd name="T56" fmla="*/ 1 w 874"/>
                  <a:gd name="T57" fmla="*/ 1 h 141"/>
                  <a:gd name="T58" fmla="*/ 1 w 874"/>
                  <a:gd name="T59" fmla="*/ 1 h 141"/>
                  <a:gd name="T60" fmla="*/ 1 w 874"/>
                  <a:gd name="T61" fmla="*/ 1 h 141"/>
                  <a:gd name="T62" fmla="*/ 1 w 874"/>
                  <a:gd name="T63" fmla="*/ 1 h 141"/>
                  <a:gd name="T64" fmla="*/ 1 w 874"/>
                  <a:gd name="T65" fmla="*/ 1 h 141"/>
                  <a:gd name="T66" fmla="*/ 1 w 874"/>
                  <a:gd name="T67" fmla="*/ 1 h 141"/>
                  <a:gd name="T68" fmla="*/ 1 w 874"/>
                  <a:gd name="T69" fmla="*/ 1 h 141"/>
                  <a:gd name="T70" fmla="*/ 1 w 874"/>
                  <a:gd name="T71" fmla="*/ 1 h 141"/>
                  <a:gd name="T72" fmla="*/ 1 w 874"/>
                  <a:gd name="T73" fmla="*/ 1 h 141"/>
                  <a:gd name="T74" fmla="*/ 1 w 874"/>
                  <a:gd name="T75" fmla="*/ 1 h 141"/>
                  <a:gd name="T76" fmla="*/ 1 w 874"/>
                  <a:gd name="T77" fmla="*/ 1 h 141"/>
                  <a:gd name="T78" fmla="*/ 1 w 874"/>
                  <a:gd name="T79" fmla="*/ 1 h 141"/>
                  <a:gd name="T80" fmla="*/ 1 w 874"/>
                  <a:gd name="T81" fmla="*/ 1 h 141"/>
                  <a:gd name="T82" fmla="*/ 1 w 874"/>
                  <a:gd name="T83" fmla="*/ 1 h 141"/>
                  <a:gd name="T84" fmla="*/ 1 w 874"/>
                  <a:gd name="T85" fmla="*/ 1 h 141"/>
                  <a:gd name="T86" fmla="*/ 1 w 874"/>
                  <a:gd name="T87" fmla="*/ 1 h 141"/>
                  <a:gd name="T88" fmla="*/ 1 w 874"/>
                  <a:gd name="T89" fmla="*/ 1 h 141"/>
                  <a:gd name="T90" fmla="*/ 1 w 874"/>
                  <a:gd name="T91" fmla="*/ 1 h 141"/>
                  <a:gd name="T92" fmla="*/ 1 w 874"/>
                  <a:gd name="T93" fmla="*/ 1 h 141"/>
                  <a:gd name="T94" fmla="*/ 1 w 874"/>
                  <a:gd name="T95" fmla="*/ 1 h 141"/>
                  <a:gd name="T96" fmla="*/ 1 w 874"/>
                  <a:gd name="T97" fmla="*/ 1 h 141"/>
                  <a:gd name="T98" fmla="*/ 1 w 874"/>
                  <a:gd name="T99" fmla="*/ 1 h 141"/>
                  <a:gd name="T100" fmla="*/ 1 w 874"/>
                  <a:gd name="T101" fmla="*/ 1 h 141"/>
                  <a:gd name="T102" fmla="*/ 1 w 874"/>
                  <a:gd name="T103" fmla="*/ 1 h 141"/>
                  <a:gd name="T104" fmla="*/ 1 w 874"/>
                  <a:gd name="T105" fmla="*/ 1 h 141"/>
                  <a:gd name="T106" fmla="*/ 1 w 874"/>
                  <a:gd name="T107" fmla="*/ 1 h 141"/>
                  <a:gd name="T108" fmla="*/ 1 w 874"/>
                  <a:gd name="T109" fmla="*/ 1 h 141"/>
                  <a:gd name="T110" fmla="*/ 1 w 874"/>
                  <a:gd name="T111" fmla="*/ 1 h 141"/>
                  <a:gd name="T112" fmla="*/ 1 w 874"/>
                  <a:gd name="T113" fmla="*/ 1 h 141"/>
                  <a:gd name="T114" fmla="*/ 1 w 874"/>
                  <a:gd name="T115" fmla="*/ 1 h 141"/>
                  <a:gd name="T116" fmla="*/ 1 w 874"/>
                  <a:gd name="T117" fmla="*/ 1 h 141"/>
                  <a:gd name="T118" fmla="*/ 1 w 874"/>
                  <a:gd name="T119" fmla="*/ 1 h 141"/>
                  <a:gd name="T120" fmla="*/ 1 w 874"/>
                  <a:gd name="T121" fmla="*/ 1 h 141"/>
                  <a:gd name="T122" fmla="*/ 1 w 874"/>
                  <a:gd name="T123" fmla="*/ 1 h 14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74"/>
                  <a:gd name="T187" fmla="*/ 0 h 141"/>
                  <a:gd name="T188" fmla="*/ 874 w 874"/>
                  <a:gd name="T189" fmla="*/ 141 h 14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74" h="141">
                    <a:moveTo>
                      <a:pt x="821" y="59"/>
                    </a:moveTo>
                    <a:lnTo>
                      <a:pt x="819" y="59"/>
                    </a:lnTo>
                    <a:lnTo>
                      <a:pt x="817" y="63"/>
                    </a:lnTo>
                    <a:lnTo>
                      <a:pt x="813" y="68"/>
                    </a:lnTo>
                    <a:lnTo>
                      <a:pt x="810" y="74"/>
                    </a:lnTo>
                    <a:lnTo>
                      <a:pt x="804" y="76"/>
                    </a:lnTo>
                    <a:lnTo>
                      <a:pt x="800" y="80"/>
                    </a:lnTo>
                    <a:lnTo>
                      <a:pt x="794" y="82"/>
                    </a:lnTo>
                    <a:lnTo>
                      <a:pt x="791" y="85"/>
                    </a:lnTo>
                    <a:lnTo>
                      <a:pt x="783" y="87"/>
                    </a:lnTo>
                    <a:lnTo>
                      <a:pt x="775" y="89"/>
                    </a:lnTo>
                    <a:lnTo>
                      <a:pt x="768" y="91"/>
                    </a:lnTo>
                    <a:lnTo>
                      <a:pt x="758" y="93"/>
                    </a:lnTo>
                    <a:lnTo>
                      <a:pt x="749" y="93"/>
                    </a:lnTo>
                    <a:lnTo>
                      <a:pt x="739" y="93"/>
                    </a:lnTo>
                    <a:lnTo>
                      <a:pt x="732" y="93"/>
                    </a:lnTo>
                    <a:lnTo>
                      <a:pt x="726" y="93"/>
                    </a:lnTo>
                    <a:lnTo>
                      <a:pt x="718" y="91"/>
                    </a:lnTo>
                    <a:lnTo>
                      <a:pt x="713" y="89"/>
                    </a:lnTo>
                    <a:lnTo>
                      <a:pt x="709" y="87"/>
                    </a:lnTo>
                    <a:lnTo>
                      <a:pt x="705" y="87"/>
                    </a:lnTo>
                    <a:lnTo>
                      <a:pt x="697" y="82"/>
                    </a:lnTo>
                    <a:lnTo>
                      <a:pt x="694" y="80"/>
                    </a:lnTo>
                    <a:lnTo>
                      <a:pt x="690" y="76"/>
                    </a:lnTo>
                    <a:lnTo>
                      <a:pt x="638" y="0"/>
                    </a:lnTo>
                    <a:lnTo>
                      <a:pt x="637" y="4"/>
                    </a:lnTo>
                    <a:lnTo>
                      <a:pt x="633" y="11"/>
                    </a:lnTo>
                    <a:lnTo>
                      <a:pt x="629" y="13"/>
                    </a:lnTo>
                    <a:lnTo>
                      <a:pt x="625" y="21"/>
                    </a:lnTo>
                    <a:lnTo>
                      <a:pt x="619" y="27"/>
                    </a:lnTo>
                    <a:lnTo>
                      <a:pt x="614" y="32"/>
                    </a:lnTo>
                    <a:lnTo>
                      <a:pt x="606" y="38"/>
                    </a:lnTo>
                    <a:lnTo>
                      <a:pt x="599" y="46"/>
                    </a:lnTo>
                    <a:lnTo>
                      <a:pt x="589" y="51"/>
                    </a:lnTo>
                    <a:lnTo>
                      <a:pt x="580" y="57"/>
                    </a:lnTo>
                    <a:lnTo>
                      <a:pt x="572" y="57"/>
                    </a:lnTo>
                    <a:lnTo>
                      <a:pt x="566" y="61"/>
                    </a:lnTo>
                    <a:lnTo>
                      <a:pt x="561" y="63"/>
                    </a:lnTo>
                    <a:lnTo>
                      <a:pt x="555" y="65"/>
                    </a:lnTo>
                    <a:lnTo>
                      <a:pt x="549" y="66"/>
                    </a:lnTo>
                    <a:lnTo>
                      <a:pt x="542" y="68"/>
                    </a:lnTo>
                    <a:lnTo>
                      <a:pt x="534" y="68"/>
                    </a:lnTo>
                    <a:lnTo>
                      <a:pt x="528" y="70"/>
                    </a:lnTo>
                    <a:lnTo>
                      <a:pt x="519" y="70"/>
                    </a:lnTo>
                    <a:lnTo>
                      <a:pt x="509" y="70"/>
                    </a:lnTo>
                    <a:lnTo>
                      <a:pt x="500" y="70"/>
                    </a:lnTo>
                    <a:lnTo>
                      <a:pt x="490" y="70"/>
                    </a:lnTo>
                    <a:lnTo>
                      <a:pt x="483" y="68"/>
                    </a:lnTo>
                    <a:lnTo>
                      <a:pt x="477" y="68"/>
                    </a:lnTo>
                    <a:lnTo>
                      <a:pt x="469" y="68"/>
                    </a:lnTo>
                    <a:lnTo>
                      <a:pt x="464" y="68"/>
                    </a:lnTo>
                    <a:lnTo>
                      <a:pt x="458" y="68"/>
                    </a:lnTo>
                    <a:lnTo>
                      <a:pt x="450" y="68"/>
                    </a:lnTo>
                    <a:lnTo>
                      <a:pt x="445" y="68"/>
                    </a:lnTo>
                    <a:lnTo>
                      <a:pt x="437" y="68"/>
                    </a:lnTo>
                    <a:lnTo>
                      <a:pt x="429" y="66"/>
                    </a:lnTo>
                    <a:lnTo>
                      <a:pt x="424" y="65"/>
                    </a:lnTo>
                    <a:lnTo>
                      <a:pt x="416" y="65"/>
                    </a:lnTo>
                    <a:lnTo>
                      <a:pt x="409" y="65"/>
                    </a:lnTo>
                    <a:lnTo>
                      <a:pt x="401" y="63"/>
                    </a:lnTo>
                    <a:lnTo>
                      <a:pt x="393" y="63"/>
                    </a:lnTo>
                    <a:lnTo>
                      <a:pt x="386" y="63"/>
                    </a:lnTo>
                    <a:lnTo>
                      <a:pt x="380" y="63"/>
                    </a:lnTo>
                    <a:lnTo>
                      <a:pt x="371" y="61"/>
                    </a:lnTo>
                    <a:lnTo>
                      <a:pt x="363" y="61"/>
                    </a:lnTo>
                    <a:lnTo>
                      <a:pt x="355" y="61"/>
                    </a:lnTo>
                    <a:lnTo>
                      <a:pt x="350" y="61"/>
                    </a:lnTo>
                    <a:lnTo>
                      <a:pt x="342" y="59"/>
                    </a:lnTo>
                    <a:lnTo>
                      <a:pt x="334" y="57"/>
                    </a:lnTo>
                    <a:lnTo>
                      <a:pt x="327" y="57"/>
                    </a:lnTo>
                    <a:lnTo>
                      <a:pt x="319" y="57"/>
                    </a:lnTo>
                    <a:lnTo>
                      <a:pt x="312" y="57"/>
                    </a:lnTo>
                    <a:lnTo>
                      <a:pt x="304" y="55"/>
                    </a:lnTo>
                    <a:lnTo>
                      <a:pt x="296" y="55"/>
                    </a:lnTo>
                    <a:lnTo>
                      <a:pt x="289" y="55"/>
                    </a:lnTo>
                    <a:lnTo>
                      <a:pt x="281" y="53"/>
                    </a:lnTo>
                    <a:lnTo>
                      <a:pt x="276" y="53"/>
                    </a:lnTo>
                    <a:lnTo>
                      <a:pt x="270" y="51"/>
                    </a:lnTo>
                    <a:lnTo>
                      <a:pt x="262" y="51"/>
                    </a:lnTo>
                    <a:lnTo>
                      <a:pt x="257" y="51"/>
                    </a:lnTo>
                    <a:lnTo>
                      <a:pt x="249" y="49"/>
                    </a:lnTo>
                    <a:lnTo>
                      <a:pt x="243" y="47"/>
                    </a:lnTo>
                    <a:lnTo>
                      <a:pt x="238" y="47"/>
                    </a:lnTo>
                    <a:lnTo>
                      <a:pt x="232" y="47"/>
                    </a:lnTo>
                    <a:lnTo>
                      <a:pt x="226" y="46"/>
                    </a:lnTo>
                    <a:lnTo>
                      <a:pt x="220" y="46"/>
                    </a:lnTo>
                    <a:lnTo>
                      <a:pt x="217" y="46"/>
                    </a:lnTo>
                    <a:lnTo>
                      <a:pt x="205" y="46"/>
                    </a:lnTo>
                    <a:lnTo>
                      <a:pt x="198" y="44"/>
                    </a:lnTo>
                    <a:lnTo>
                      <a:pt x="190" y="44"/>
                    </a:lnTo>
                    <a:lnTo>
                      <a:pt x="184" y="44"/>
                    </a:lnTo>
                    <a:lnTo>
                      <a:pt x="175" y="42"/>
                    </a:lnTo>
                    <a:lnTo>
                      <a:pt x="173" y="42"/>
                    </a:lnTo>
                    <a:lnTo>
                      <a:pt x="0" y="17"/>
                    </a:lnTo>
                    <a:lnTo>
                      <a:pt x="198" y="74"/>
                    </a:lnTo>
                    <a:lnTo>
                      <a:pt x="203" y="76"/>
                    </a:lnTo>
                    <a:lnTo>
                      <a:pt x="207" y="78"/>
                    </a:lnTo>
                    <a:lnTo>
                      <a:pt x="217" y="82"/>
                    </a:lnTo>
                    <a:lnTo>
                      <a:pt x="220" y="85"/>
                    </a:lnTo>
                    <a:lnTo>
                      <a:pt x="226" y="87"/>
                    </a:lnTo>
                    <a:lnTo>
                      <a:pt x="232" y="89"/>
                    </a:lnTo>
                    <a:lnTo>
                      <a:pt x="239" y="93"/>
                    </a:lnTo>
                    <a:lnTo>
                      <a:pt x="245" y="95"/>
                    </a:lnTo>
                    <a:lnTo>
                      <a:pt x="253" y="99"/>
                    </a:lnTo>
                    <a:lnTo>
                      <a:pt x="260" y="103"/>
                    </a:lnTo>
                    <a:lnTo>
                      <a:pt x="268" y="105"/>
                    </a:lnTo>
                    <a:lnTo>
                      <a:pt x="274" y="106"/>
                    </a:lnTo>
                    <a:lnTo>
                      <a:pt x="281" y="110"/>
                    </a:lnTo>
                    <a:lnTo>
                      <a:pt x="289" y="112"/>
                    </a:lnTo>
                    <a:lnTo>
                      <a:pt x="298" y="116"/>
                    </a:lnTo>
                    <a:lnTo>
                      <a:pt x="306" y="118"/>
                    </a:lnTo>
                    <a:lnTo>
                      <a:pt x="315" y="122"/>
                    </a:lnTo>
                    <a:lnTo>
                      <a:pt x="323" y="124"/>
                    </a:lnTo>
                    <a:lnTo>
                      <a:pt x="333" y="127"/>
                    </a:lnTo>
                    <a:lnTo>
                      <a:pt x="340" y="127"/>
                    </a:lnTo>
                    <a:lnTo>
                      <a:pt x="350" y="129"/>
                    </a:lnTo>
                    <a:lnTo>
                      <a:pt x="357" y="133"/>
                    </a:lnTo>
                    <a:lnTo>
                      <a:pt x="367" y="135"/>
                    </a:lnTo>
                    <a:lnTo>
                      <a:pt x="374" y="135"/>
                    </a:lnTo>
                    <a:lnTo>
                      <a:pt x="382" y="137"/>
                    </a:lnTo>
                    <a:lnTo>
                      <a:pt x="391" y="139"/>
                    </a:lnTo>
                    <a:lnTo>
                      <a:pt x="399" y="141"/>
                    </a:lnTo>
                    <a:lnTo>
                      <a:pt x="407" y="139"/>
                    </a:lnTo>
                    <a:lnTo>
                      <a:pt x="414" y="139"/>
                    </a:lnTo>
                    <a:lnTo>
                      <a:pt x="422" y="137"/>
                    </a:lnTo>
                    <a:lnTo>
                      <a:pt x="431" y="137"/>
                    </a:lnTo>
                    <a:lnTo>
                      <a:pt x="441" y="137"/>
                    </a:lnTo>
                    <a:lnTo>
                      <a:pt x="448" y="135"/>
                    </a:lnTo>
                    <a:lnTo>
                      <a:pt x="458" y="135"/>
                    </a:lnTo>
                    <a:lnTo>
                      <a:pt x="467" y="135"/>
                    </a:lnTo>
                    <a:lnTo>
                      <a:pt x="477" y="133"/>
                    </a:lnTo>
                    <a:lnTo>
                      <a:pt x="486" y="131"/>
                    </a:lnTo>
                    <a:lnTo>
                      <a:pt x="496" y="129"/>
                    </a:lnTo>
                    <a:lnTo>
                      <a:pt x="505" y="127"/>
                    </a:lnTo>
                    <a:lnTo>
                      <a:pt x="515" y="125"/>
                    </a:lnTo>
                    <a:lnTo>
                      <a:pt x="524" y="125"/>
                    </a:lnTo>
                    <a:lnTo>
                      <a:pt x="534" y="122"/>
                    </a:lnTo>
                    <a:lnTo>
                      <a:pt x="543" y="122"/>
                    </a:lnTo>
                    <a:lnTo>
                      <a:pt x="551" y="118"/>
                    </a:lnTo>
                    <a:lnTo>
                      <a:pt x="559" y="118"/>
                    </a:lnTo>
                    <a:lnTo>
                      <a:pt x="568" y="114"/>
                    </a:lnTo>
                    <a:lnTo>
                      <a:pt x="576" y="114"/>
                    </a:lnTo>
                    <a:lnTo>
                      <a:pt x="583" y="112"/>
                    </a:lnTo>
                    <a:lnTo>
                      <a:pt x="591" y="110"/>
                    </a:lnTo>
                    <a:lnTo>
                      <a:pt x="597" y="108"/>
                    </a:lnTo>
                    <a:lnTo>
                      <a:pt x="604" y="106"/>
                    </a:lnTo>
                    <a:lnTo>
                      <a:pt x="614" y="105"/>
                    </a:lnTo>
                    <a:lnTo>
                      <a:pt x="621" y="103"/>
                    </a:lnTo>
                    <a:lnTo>
                      <a:pt x="627" y="103"/>
                    </a:lnTo>
                    <a:lnTo>
                      <a:pt x="629" y="103"/>
                    </a:lnTo>
                    <a:lnTo>
                      <a:pt x="631" y="103"/>
                    </a:lnTo>
                    <a:lnTo>
                      <a:pt x="637" y="105"/>
                    </a:lnTo>
                    <a:lnTo>
                      <a:pt x="638" y="105"/>
                    </a:lnTo>
                    <a:lnTo>
                      <a:pt x="644" y="106"/>
                    </a:lnTo>
                    <a:lnTo>
                      <a:pt x="648" y="110"/>
                    </a:lnTo>
                    <a:lnTo>
                      <a:pt x="656" y="112"/>
                    </a:lnTo>
                    <a:lnTo>
                      <a:pt x="661" y="114"/>
                    </a:lnTo>
                    <a:lnTo>
                      <a:pt x="669" y="116"/>
                    </a:lnTo>
                    <a:lnTo>
                      <a:pt x="676" y="118"/>
                    </a:lnTo>
                    <a:lnTo>
                      <a:pt x="686" y="122"/>
                    </a:lnTo>
                    <a:lnTo>
                      <a:pt x="694" y="122"/>
                    </a:lnTo>
                    <a:lnTo>
                      <a:pt x="703" y="125"/>
                    </a:lnTo>
                    <a:lnTo>
                      <a:pt x="713" y="127"/>
                    </a:lnTo>
                    <a:lnTo>
                      <a:pt x="726" y="129"/>
                    </a:lnTo>
                    <a:lnTo>
                      <a:pt x="735" y="129"/>
                    </a:lnTo>
                    <a:lnTo>
                      <a:pt x="747" y="129"/>
                    </a:lnTo>
                    <a:lnTo>
                      <a:pt x="752" y="129"/>
                    </a:lnTo>
                    <a:lnTo>
                      <a:pt x="760" y="129"/>
                    </a:lnTo>
                    <a:lnTo>
                      <a:pt x="766" y="129"/>
                    </a:lnTo>
                    <a:lnTo>
                      <a:pt x="771" y="129"/>
                    </a:lnTo>
                    <a:lnTo>
                      <a:pt x="777" y="129"/>
                    </a:lnTo>
                    <a:lnTo>
                      <a:pt x="785" y="129"/>
                    </a:lnTo>
                    <a:lnTo>
                      <a:pt x="791" y="129"/>
                    </a:lnTo>
                    <a:lnTo>
                      <a:pt x="796" y="129"/>
                    </a:lnTo>
                    <a:lnTo>
                      <a:pt x="802" y="129"/>
                    </a:lnTo>
                    <a:lnTo>
                      <a:pt x="808" y="129"/>
                    </a:lnTo>
                    <a:lnTo>
                      <a:pt x="813" y="129"/>
                    </a:lnTo>
                    <a:lnTo>
                      <a:pt x="821" y="129"/>
                    </a:lnTo>
                    <a:lnTo>
                      <a:pt x="830" y="129"/>
                    </a:lnTo>
                    <a:lnTo>
                      <a:pt x="842" y="129"/>
                    </a:lnTo>
                    <a:lnTo>
                      <a:pt x="849" y="129"/>
                    </a:lnTo>
                    <a:lnTo>
                      <a:pt x="859" y="129"/>
                    </a:lnTo>
                    <a:lnTo>
                      <a:pt x="865" y="129"/>
                    </a:lnTo>
                    <a:lnTo>
                      <a:pt x="868" y="129"/>
                    </a:lnTo>
                    <a:lnTo>
                      <a:pt x="872" y="129"/>
                    </a:lnTo>
                    <a:lnTo>
                      <a:pt x="874" y="129"/>
                    </a:lnTo>
                    <a:lnTo>
                      <a:pt x="821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70" name="Freeform 703"/>
              <p:cNvSpPr>
                <a:spLocks/>
              </p:cNvSpPr>
              <p:nvPr/>
            </p:nvSpPr>
            <p:spPr bwMode="auto">
              <a:xfrm>
                <a:off x="4393" y="3781"/>
                <a:ext cx="61" cy="75"/>
              </a:xfrm>
              <a:custGeom>
                <a:avLst/>
                <a:gdLst>
                  <a:gd name="T0" fmla="*/ 0 w 124"/>
                  <a:gd name="T1" fmla="*/ 1 h 150"/>
                  <a:gd name="T2" fmla="*/ 0 w 124"/>
                  <a:gd name="T3" fmla="*/ 1 h 150"/>
                  <a:gd name="T4" fmla="*/ 0 w 124"/>
                  <a:gd name="T5" fmla="*/ 1 h 150"/>
                  <a:gd name="T6" fmla="*/ 0 w 124"/>
                  <a:gd name="T7" fmla="*/ 1 h 150"/>
                  <a:gd name="T8" fmla="*/ 0 w 124"/>
                  <a:gd name="T9" fmla="*/ 1 h 150"/>
                  <a:gd name="T10" fmla="*/ 0 w 124"/>
                  <a:gd name="T11" fmla="*/ 1 h 150"/>
                  <a:gd name="T12" fmla="*/ 0 w 124"/>
                  <a:gd name="T13" fmla="*/ 1 h 150"/>
                  <a:gd name="T14" fmla="*/ 0 w 124"/>
                  <a:gd name="T15" fmla="*/ 1 h 150"/>
                  <a:gd name="T16" fmla="*/ 0 w 124"/>
                  <a:gd name="T17" fmla="*/ 1 h 150"/>
                  <a:gd name="T18" fmla="*/ 0 w 124"/>
                  <a:gd name="T19" fmla="*/ 1 h 150"/>
                  <a:gd name="T20" fmla="*/ 0 w 124"/>
                  <a:gd name="T21" fmla="*/ 1 h 150"/>
                  <a:gd name="T22" fmla="*/ 0 w 124"/>
                  <a:gd name="T23" fmla="*/ 1 h 150"/>
                  <a:gd name="T24" fmla="*/ 0 w 124"/>
                  <a:gd name="T25" fmla="*/ 1 h 150"/>
                  <a:gd name="T26" fmla="*/ 0 w 124"/>
                  <a:gd name="T27" fmla="*/ 1 h 150"/>
                  <a:gd name="T28" fmla="*/ 0 w 124"/>
                  <a:gd name="T29" fmla="*/ 1 h 150"/>
                  <a:gd name="T30" fmla="*/ 0 w 124"/>
                  <a:gd name="T31" fmla="*/ 1 h 150"/>
                  <a:gd name="T32" fmla="*/ 0 w 124"/>
                  <a:gd name="T33" fmla="*/ 1 h 150"/>
                  <a:gd name="T34" fmla="*/ 0 w 124"/>
                  <a:gd name="T35" fmla="*/ 1 h 150"/>
                  <a:gd name="T36" fmla="*/ 0 w 124"/>
                  <a:gd name="T37" fmla="*/ 1 h 150"/>
                  <a:gd name="T38" fmla="*/ 0 w 124"/>
                  <a:gd name="T39" fmla="*/ 1 h 150"/>
                  <a:gd name="T40" fmla="*/ 0 w 124"/>
                  <a:gd name="T41" fmla="*/ 1 h 150"/>
                  <a:gd name="T42" fmla="*/ 0 w 124"/>
                  <a:gd name="T43" fmla="*/ 1 h 150"/>
                  <a:gd name="T44" fmla="*/ 0 w 124"/>
                  <a:gd name="T45" fmla="*/ 1 h 150"/>
                  <a:gd name="T46" fmla="*/ 0 w 124"/>
                  <a:gd name="T47" fmla="*/ 0 h 150"/>
                  <a:gd name="T48" fmla="*/ 0 w 124"/>
                  <a:gd name="T49" fmla="*/ 1 h 150"/>
                  <a:gd name="T50" fmla="*/ 0 w 124"/>
                  <a:gd name="T51" fmla="*/ 1 h 150"/>
                  <a:gd name="T52" fmla="*/ 0 w 124"/>
                  <a:gd name="T53" fmla="*/ 1 h 150"/>
                  <a:gd name="T54" fmla="*/ 0 w 124"/>
                  <a:gd name="T55" fmla="*/ 1 h 150"/>
                  <a:gd name="T56" fmla="*/ 0 w 124"/>
                  <a:gd name="T57" fmla="*/ 1 h 150"/>
                  <a:gd name="T58" fmla="*/ 0 w 124"/>
                  <a:gd name="T59" fmla="*/ 1 h 150"/>
                  <a:gd name="T60" fmla="*/ 0 w 124"/>
                  <a:gd name="T61" fmla="*/ 1 h 150"/>
                  <a:gd name="T62" fmla="*/ 0 w 124"/>
                  <a:gd name="T63" fmla="*/ 1 h 150"/>
                  <a:gd name="T64" fmla="*/ 0 w 124"/>
                  <a:gd name="T65" fmla="*/ 1 h 150"/>
                  <a:gd name="T66" fmla="*/ 0 w 124"/>
                  <a:gd name="T67" fmla="*/ 1 h 150"/>
                  <a:gd name="T68" fmla="*/ 0 w 124"/>
                  <a:gd name="T69" fmla="*/ 1 h 150"/>
                  <a:gd name="T70" fmla="*/ 0 w 124"/>
                  <a:gd name="T71" fmla="*/ 1 h 150"/>
                  <a:gd name="T72" fmla="*/ 0 w 124"/>
                  <a:gd name="T73" fmla="*/ 1 h 150"/>
                  <a:gd name="T74" fmla="*/ 0 w 124"/>
                  <a:gd name="T75" fmla="*/ 1 h 150"/>
                  <a:gd name="T76" fmla="*/ 0 w 124"/>
                  <a:gd name="T77" fmla="*/ 1 h 150"/>
                  <a:gd name="T78" fmla="*/ 0 w 124"/>
                  <a:gd name="T79" fmla="*/ 1 h 150"/>
                  <a:gd name="T80" fmla="*/ 0 w 124"/>
                  <a:gd name="T81" fmla="*/ 1 h 150"/>
                  <a:gd name="T82" fmla="*/ 0 w 124"/>
                  <a:gd name="T83" fmla="*/ 1 h 150"/>
                  <a:gd name="T84" fmla="*/ 0 w 124"/>
                  <a:gd name="T85" fmla="*/ 1 h 150"/>
                  <a:gd name="T86" fmla="*/ 0 w 124"/>
                  <a:gd name="T87" fmla="*/ 1 h 150"/>
                  <a:gd name="T88" fmla="*/ 0 w 124"/>
                  <a:gd name="T89" fmla="*/ 1 h 150"/>
                  <a:gd name="T90" fmla="*/ 0 w 124"/>
                  <a:gd name="T91" fmla="*/ 1 h 150"/>
                  <a:gd name="T92" fmla="*/ 0 w 124"/>
                  <a:gd name="T93" fmla="*/ 1 h 150"/>
                  <a:gd name="T94" fmla="*/ 0 w 124"/>
                  <a:gd name="T95" fmla="*/ 1 h 150"/>
                  <a:gd name="T96" fmla="*/ 0 w 124"/>
                  <a:gd name="T97" fmla="*/ 1 h 150"/>
                  <a:gd name="T98" fmla="*/ 0 w 124"/>
                  <a:gd name="T99" fmla="*/ 1 h 150"/>
                  <a:gd name="T100" fmla="*/ 0 w 124"/>
                  <a:gd name="T101" fmla="*/ 1 h 150"/>
                  <a:gd name="T102" fmla="*/ 0 w 124"/>
                  <a:gd name="T103" fmla="*/ 1 h 150"/>
                  <a:gd name="T104" fmla="*/ 0 w 124"/>
                  <a:gd name="T105" fmla="*/ 1 h 150"/>
                  <a:gd name="T106" fmla="*/ 0 w 124"/>
                  <a:gd name="T107" fmla="*/ 1 h 150"/>
                  <a:gd name="T108" fmla="*/ 0 w 124"/>
                  <a:gd name="T109" fmla="*/ 1 h 150"/>
                  <a:gd name="T110" fmla="*/ 0 w 124"/>
                  <a:gd name="T111" fmla="*/ 1 h 15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4"/>
                  <a:gd name="T169" fmla="*/ 0 h 150"/>
                  <a:gd name="T170" fmla="*/ 124 w 124"/>
                  <a:gd name="T171" fmla="*/ 150 h 15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4" h="150">
                    <a:moveTo>
                      <a:pt x="0" y="97"/>
                    </a:moveTo>
                    <a:lnTo>
                      <a:pt x="2" y="97"/>
                    </a:lnTo>
                    <a:lnTo>
                      <a:pt x="6" y="98"/>
                    </a:lnTo>
                    <a:lnTo>
                      <a:pt x="14" y="102"/>
                    </a:lnTo>
                    <a:lnTo>
                      <a:pt x="23" y="106"/>
                    </a:lnTo>
                    <a:lnTo>
                      <a:pt x="35" y="106"/>
                    </a:lnTo>
                    <a:lnTo>
                      <a:pt x="44" y="104"/>
                    </a:lnTo>
                    <a:lnTo>
                      <a:pt x="52" y="100"/>
                    </a:lnTo>
                    <a:lnTo>
                      <a:pt x="59" y="93"/>
                    </a:lnTo>
                    <a:lnTo>
                      <a:pt x="59" y="85"/>
                    </a:lnTo>
                    <a:lnTo>
                      <a:pt x="61" y="79"/>
                    </a:lnTo>
                    <a:lnTo>
                      <a:pt x="61" y="74"/>
                    </a:lnTo>
                    <a:lnTo>
                      <a:pt x="61" y="66"/>
                    </a:lnTo>
                    <a:lnTo>
                      <a:pt x="61" y="58"/>
                    </a:lnTo>
                    <a:lnTo>
                      <a:pt x="59" y="51"/>
                    </a:lnTo>
                    <a:lnTo>
                      <a:pt x="59" y="45"/>
                    </a:lnTo>
                    <a:lnTo>
                      <a:pt x="59" y="38"/>
                    </a:lnTo>
                    <a:lnTo>
                      <a:pt x="57" y="30"/>
                    </a:lnTo>
                    <a:lnTo>
                      <a:pt x="57" y="24"/>
                    </a:lnTo>
                    <a:lnTo>
                      <a:pt x="54" y="19"/>
                    </a:lnTo>
                    <a:lnTo>
                      <a:pt x="54" y="15"/>
                    </a:lnTo>
                    <a:lnTo>
                      <a:pt x="52" y="9"/>
                    </a:lnTo>
                    <a:lnTo>
                      <a:pt x="52" y="5"/>
                    </a:lnTo>
                    <a:lnTo>
                      <a:pt x="105" y="0"/>
                    </a:lnTo>
                    <a:lnTo>
                      <a:pt x="107" y="3"/>
                    </a:lnTo>
                    <a:lnTo>
                      <a:pt x="107" y="7"/>
                    </a:lnTo>
                    <a:lnTo>
                      <a:pt x="109" y="13"/>
                    </a:lnTo>
                    <a:lnTo>
                      <a:pt x="111" y="20"/>
                    </a:lnTo>
                    <a:lnTo>
                      <a:pt x="112" y="30"/>
                    </a:lnTo>
                    <a:lnTo>
                      <a:pt x="116" y="39"/>
                    </a:lnTo>
                    <a:lnTo>
                      <a:pt x="118" y="51"/>
                    </a:lnTo>
                    <a:lnTo>
                      <a:pt x="120" y="60"/>
                    </a:lnTo>
                    <a:lnTo>
                      <a:pt x="120" y="70"/>
                    </a:lnTo>
                    <a:lnTo>
                      <a:pt x="122" y="79"/>
                    </a:lnTo>
                    <a:lnTo>
                      <a:pt x="124" y="93"/>
                    </a:lnTo>
                    <a:lnTo>
                      <a:pt x="122" y="100"/>
                    </a:lnTo>
                    <a:lnTo>
                      <a:pt x="120" y="110"/>
                    </a:lnTo>
                    <a:lnTo>
                      <a:pt x="118" y="119"/>
                    </a:lnTo>
                    <a:lnTo>
                      <a:pt x="116" y="127"/>
                    </a:lnTo>
                    <a:lnTo>
                      <a:pt x="109" y="133"/>
                    </a:lnTo>
                    <a:lnTo>
                      <a:pt x="103" y="138"/>
                    </a:lnTo>
                    <a:lnTo>
                      <a:pt x="95" y="140"/>
                    </a:lnTo>
                    <a:lnTo>
                      <a:pt x="86" y="146"/>
                    </a:lnTo>
                    <a:lnTo>
                      <a:pt x="76" y="146"/>
                    </a:lnTo>
                    <a:lnTo>
                      <a:pt x="67" y="148"/>
                    </a:lnTo>
                    <a:lnTo>
                      <a:pt x="57" y="148"/>
                    </a:lnTo>
                    <a:lnTo>
                      <a:pt x="50" y="150"/>
                    </a:lnTo>
                    <a:lnTo>
                      <a:pt x="38" y="148"/>
                    </a:lnTo>
                    <a:lnTo>
                      <a:pt x="29" y="148"/>
                    </a:lnTo>
                    <a:lnTo>
                      <a:pt x="21" y="148"/>
                    </a:lnTo>
                    <a:lnTo>
                      <a:pt x="14" y="148"/>
                    </a:lnTo>
                    <a:lnTo>
                      <a:pt x="8" y="146"/>
                    </a:lnTo>
                    <a:lnTo>
                      <a:pt x="4" y="146"/>
                    </a:lnTo>
                    <a:lnTo>
                      <a:pt x="0" y="146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71" name="Freeform 704"/>
              <p:cNvSpPr>
                <a:spLocks/>
              </p:cNvSpPr>
              <p:nvPr/>
            </p:nvSpPr>
            <p:spPr bwMode="auto">
              <a:xfrm>
                <a:off x="4566" y="3680"/>
                <a:ext cx="384" cy="278"/>
              </a:xfrm>
              <a:custGeom>
                <a:avLst/>
                <a:gdLst>
                  <a:gd name="T0" fmla="*/ 0 w 770"/>
                  <a:gd name="T1" fmla="*/ 1 h 555"/>
                  <a:gd name="T2" fmla="*/ 0 w 770"/>
                  <a:gd name="T3" fmla="*/ 1 h 555"/>
                  <a:gd name="T4" fmla="*/ 0 w 770"/>
                  <a:gd name="T5" fmla="*/ 1 h 555"/>
                  <a:gd name="T6" fmla="*/ 0 w 770"/>
                  <a:gd name="T7" fmla="*/ 1 h 555"/>
                  <a:gd name="T8" fmla="*/ 0 w 770"/>
                  <a:gd name="T9" fmla="*/ 1 h 555"/>
                  <a:gd name="T10" fmla="*/ 0 w 770"/>
                  <a:gd name="T11" fmla="*/ 1 h 555"/>
                  <a:gd name="T12" fmla="*/ 0 w 770"/>
                  <a:gd name="T13" fmla="*/ 1 h 555"/>
                  <a:gd name="T14" fmla="*/ 0 w 770"/>
                  <a:gd name="T15" fmla="*/ 1 h 555"/>
                  <a:gd name="T16" fmla="*/ 0 w 770"/>
                  <a:gd name="T17" fmla="*/ 1 h 555"/>
                  <a:gd name="T18" fmla="*/ 0 w 770"/>
                  <a:gd name="T19" fmla="*/ 1 h 555"/>
                  <a:gd name="T20" fmla="*/ 0 w 770"/>
                  <a:gd name="T21" fmla="*/ 1 h 555"/>
                  <a:gd name="T22" fmla="*/ 0 w 770"/>
                  <a:gd name="T23" fmla="*/ 1 h 555"/>
                  <a:gd name="T24" fmla="*/ 0 w 770"/>
                  <a:gd name="T25" fmla="*/ 1 h 555"/>
                  <a:gd name="T26" fmla="*/ 0 w 770"/>
                  <a:gd name="T27" fmla="*/ 1 h 555"/>
                  <a:gd name="T28" fmla="*/ 0 w 770"/>
                  <a:gd name="T29" fmla="*/ 1 h 555"/>
                  <a:gd name="T30" fmla="*/ 0 w 770"/>
                  <a:gd name="T31" fmla="*/ 1 h 555"/>
                  <a:gd name="T32" fmla="*/ 0 w 770"/>
                  <a:gd name="T33" fmla="*/ 1 h 555"/>
                  <a:gd name="T34" fmla="*/ 0 w 770"/>
                  <a:gd name="T35" fmla="*/ 1 h 555"/>
                  <a:gd name="T36" fmla="*/ 0 w 770"/>
                  <a:gd name="T37" fmla="*/ 1 h 555"/>
                  <a:gd name="T38" fmla="*/ 0 w 770"/>
                  <a:gd name="T39" fmla="*/ 1 h 555"/>
                  <a:gd name="T40" fmla="*/ 0 w 770"/>
                  <a:gd name="T41" fmla="*/ 1 h 555"/>
                  <a:gd name="T42" fmla="*/ 0 w 770"/>
                  <a:gd name="T43" fmla="*/ 1 h 555"/>
                  <a:gd name="T44" fmla="*/ 0 w 770"/>
                  <a:gd name="T45" fmla="*/ 1 h 555"/>
                  <a:gd name="T46" fmla="*/ 0 w 770"/>
                  <a:gd name="T47" fmla="*/ 1 h 555"/>
                  <a:gd name="T48" fmla="*/ 0 w 770"/>
                  <a:gd name="T49" fmla="*/ 1 h 555"/>
                  <a:gd name="T50" fmla="*/ 0 w 770"/>
                  <a:gd name="T51" fmla="*/ 1 h 555"/>
                  <a:gd name="T52" fmla="*/ 0 w 770"/>
                  <a:gd name="T53" fmla="*/ 1 h 555"/>
                  <a:gd name="T54" fmla="*/ 0 w 770"/>
                  <a:gd name="T55" fmla="*/ 1 h 555"/>
                  <a:gd name="T56" fmla="*/ 0 w 770"/>
                  <a:gd name="T57" fmla="*/ 1 h 555"/>
                  <a:gd name="T58" fmla="*/ 0 w 770"/>
                  <a:gd name="T59" fmla="*/ 1 h 555"/>
                  <a:gd name="T60" fmla="*/ 0 w 770"/>
                  <a:gd name="T61" fmla="*/ 1 h 555"/>
                  <a:gd name="T62" fmla="*/ 0 w 770"/>
                  <a:gd name="T63" fmla="*/ 1 h 555"/>
                  <a:gd name="T64" fmla="*/ 0 w 770"/>
                  <a:gd name="T65" fmla="*/ 1 h 555"/>
                  <a:gd name="T66" fmla="*/ 0 w 770"/>
                  <a:gd name="T67" fmla="*/ 1 h 555"/>
                  <a:gd name="T68" fmla="*/ 0 w 770"/>
                  <a:gd name="T69" fmla="*/ 1 h 555"/>
                  <a:gd name="T70" fmla="*/ 0 w 770"/>
                  <a:gd name="T71" fmla="*/ 1 h 555"/>
                  <a:gd name="T72" fmla="*/ 0 w 770"/>
                  <a:gd name="T73" fmla="*/ 1 h 555"/>
                  <a:gd name="T74" fmla="*/ 0 w 770"/>
                  <a:gd name="T75" fmla="*/ 1 h 555"/>
                  <a:gd name="T76" fmla="*/ 0 w 770"/>
                  <a:gd name="T77" fmla="*/ 1 h 555"/>
                  <a:gd name="T78" fmla="*/ 0 w 770"/>
                  <a:gd name="T79" fmla="*/ 1 h 555"/>
                  <a:gd name="T80" fmla="*/ 0 w 770"/>
                  <a:gd name="T81" fmla="*/ 1 h 555"/>
                  <a:gd name="T82" fmla="*/ 0 w 770"/>
                  <a:gd name="T83" fmla="*/ 1 h 555"/>
                  <a:gd name="T84" fmla="*/ 0 w 770"/>
                  <a:gd name="T85" fmla="*/ 1 h 555"/>
                  <a:gd name="T86" fmla="*/ 0 w 770"/>
                  <a:gd name="T87" fmla="*/ 1 h 555"/>
                  <a:gd name="T88" fmla="*/ 0 w 770"/>
                  <a:gd name="T89" fmla="*/ 1 h 555"/>
                  <a:gd name="T90" fmla="*/ 0 w 770"/>
                  <a:gd name="T91" fmla="*/ 1 h 555"/>
                  <a:gd name="T92" fmla="*/ 0 w 770"/>
                  <a:gd name="T93" fmla="*/ 1 h 555"/>
                  <a:gd name="T94" fmla="*/ 0 w 770"/>
                  <a:gd name="T95" fmla="*/ 1 h 555"/>
                  <a:gd name="T96" fmla="*/ 0 w 770"/>
                  <a:gd name="T97" fmla="*/ 1 h 555"/>
                  <a:gd name="T98" fmla="*/ 0 w 770"/>
                  <a:gd name="T99" fmla="*/ 1 h 555"/>
                  <a:gd name="T100" fmla="*/ 0 w 770"/>
                  <a:gd name="T101" fmla="*/ 1 h 555"/>
                  <a:gd name="T102" fmla="*/ 0 w 770"/>
                  <a:gd name="T103" fmla="*/ 1 h 555"/>
                  <a:gd name="T104" fmla="*/ 0 w 770"/>
                  <a:gd name="T105" fmla="*/ 1 h 555"/>
                  <a:gd name="T106" fmla="*/ 0 w 770"/>
                  <a:gd name="T107" fmla="*/ 1 h 555"/>
                  <a:gd name="T108" fmla="*/ 0 w 770"/>
                  <a:gd name="T109" fmla="*/ 1 h 555"/>
                  <a:gd name="T110" fmla="*/ 0 w 770"/>
                  <a:gd name="T111" fmla="*/ 1 h 555"/>
                  <a:gd name="T112" fmla="*/ 0 w 770"/>
                  <a:gd name="T113" fmla="*/ 1 h 555"/>
                  <a:gd name="T114" fmla="*/ 0 w 770"/>
                  <a:gd name="T115" fmla="*/ 1 h 555"/>
                  <a:gd name="T116" fmla="*/ 0 w 770"/>
                  <a:gd name="T117" fmla="*/ 1 h 555"/>
                  <a:gd name="T118" fmla="*/ 0 w 770"/>
                  <a:gd name="T119" fmla="*/ 1 h 55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70"/>
                  <a:gd name="T181" fmla="*/ 0 h 555"/>
                  <a:gd name="T182" fmla="*/ 770 w 770"/>
                  <a:gd name="T183" fmla="*/ 555 h 55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70" h="555">
                    <a:moveTo>
                      <a:pt x="536" y="80"/>
                    </a:moveTo>
                    <a:lnTo>
                      <a:pt x="538" y="82"/>
                    </a:lnTo>
                    <a:lnTo>
                      <a:pt x="542" y="91"/>
                    </a:lnTo>
                    <a:lnTo>
                      <a:pt x="546" y="97"/>
                    </a:lnTo>
                    <a:lnTo>
                      <a:pt x="549" y="106"/>
                    </a:lnTo>
                    <a:lnTo>
                      <a:pt x="555" y="114"/>
                    </a:lnTo>
                    <a:lnTo>
                      <a:pt x="561" y="125"/>
                    </a:lnTo>
                    <a:lnTo>
                      <a:pt x="563" y="131"/>
                    </a:lnTo>
                    <a:lnTo>
                      <a:pt x="565" y="137"/>
                    </a:lnTo>
                    <a:lnTo>
                      <a:pt x="566" y="143"/>
                    </a:lnTo>
                    <a:lnTo>
                      <a:pt x="570" y="148"/>
                    </a:lnTo>
                    <a:lnTo>
                      <a:pt x="572" y="156"/>
                    </a:lnTo>
                    <a:lnTo>
                      <a:pt x="576" y="162"/>
                    </a:lnTo>
                    <a:lnTo>
                      <a:pt x="580" y="169"/>
                    </a:lnTo>
                    <a:lnTo>
                      <a:pt x="582" y="177"/>
                    </a:lnTo>
                    <a:lnTo>
                      <a:pt x="585" y="183"/>
                    </a:lnTo>
                    <a:lnTo>
                      <a:pt x="587" y="190"/>
                    </a:lnTo>
                    <a:lnTo>
                      <a:pt x="589" y="198"/>
                    </a:lnTo>
                    <a:lnTo>
                      <a:pt x="593" y="205"/>
                    </a:lnTo>
                    <a:lnTo>
                      <a:pt x="595" y="213"/>
                    </a:lnTo>
                    <a:lnTo>
                      <a:pt x="597" y="222"/>
                    </a:lnTo>
                    <a:lnTo>
                      <a:pt x="599" y="230"/>
                    </a:lnTo>
                    <a:lnTo>
                      <a:pt x="603" y="240"/>
                    </a:lnTo>
                    <a:lnTo>
                      <a:pt x="604" y="247"/>
                    </a:lnTo>
                    <a:lnTo>
                      <a:pt x="606" y="255"/>
                    </a:lnTo>
                    <a:lnTo>
                      <a:pt x="606" y="262"/>
                    </a:lnTo>
                    <a:lnTo>
                      <a:pt x="610" y="272"/>
                    </a:lnTo>
                    <a:lnTo>
                      <a:pt x="610" y="281"/>
                    </a:lnTo>
                    <a:lnTo>
                      <a:pt x="610" y="289"/>
                    </a:lnTo>
                    <a:lnTo>
                      <a:pt x="612" y="299"/>
                    </a:lnTo>
                    <a:lnTo>
                      <a:pt x="612" y="308"/>
                    </a:lnTo>
                    <a:lnTo>
                      <a:pt x="612" y="318"/>
                    </a:lnTo>
                    <a:lnTo>
                      <a:pt x="612" y="325"/>
                    </a:lnTo>
                    <a:lnTo>
                      <a:pt x="612" y="335"/>
                    </a:lnTo>
                    <a:lnTo>
                      <a:pt x="612" y="344"/>
                    </a:lnTo>
                    <a:lnTo>
                      <a:pt x="610" y="352"/>
                    </a:lnTo>
                    <a:lnTo>
                      <a:pt x="610" y="361"/>
                    </a:lnTo>
                    <a:lnTo>
                      <a:pt x="610" y="369"/>
                    </a:lnTo>
                    <a:lnTo>
                      <a:pt x="608" y="378"/>
                    </a:lnTo>
                    <a:lnTo>
                      <a:pt x="604" y="386"/>
                    </a:lnTo>
                    <a:lnTo>
                      <a:pt x="603" y="397"/>
                    </a:lnTo>
                    <a:lnTo>
                      <a:pt x="599" y="405"/>
                    </a:lnTo>
                    <a:lnTo>
                      <a:pt x="597" y="415"/>
                    </a:lnTo>
                    <a:lnTo>
                      <a:pt x="591" y="422"/>
                    </a:lnTo>
                    <a:lnTo>
                      <a:pt x="589" y="430"/>
                    </a:lnTo>
                    <a:lnTo>
                      <a:pt x="585" y="439"/>
                    </a:lnTo>
                    <a:lnTo>
                      <a:pt x="580" y="447"/>
                    </a:lnTo>
                    <a:lnTo>
                      <a:pt x="574" y="454"/>
                    </a:lnTo>
                    <a:lnTo>
                      <a:pt x="568" y="462"/>
                    </a:lnTo>
                    <a:lnTo>
                      <a:pt x="563" y="470"/>
                    </a:lnTo>
                    <a:lnTo>
                      <a:pt x="555" y="479"/>
                    </a:lnTo>
                    <a:lnTo>
                      <a:pt x="547" y="485"/>
                    </a:lnTo>
                    <a:lnTo>
                      <a:pt x="540" y="492"/>
                    </a:lnTo>
                    <a:lnTo>
                      <a:pt x="532" y="500"/>
                    </a:lnTo>
                    <a:lnTo>
                      <a:pt x="525" y="508"/>
                    </a:lnTo>
                    <a:lnTo>
                      <a:pt x="521" y="508"/>
                    </a:lnTo>
                    <a:lnTo>
                      <a:pt x="515" y="510"/>
                    </a:lnTo>
                    <a:lnTo>
                      <a:pt x="509" y="510"/>
                    </a:lnTo>
                    <a:lnTo>
                      <a:pt x="506" y="511"/>
                    </a:lnTo>
                    <a:lnTo>
                      <a:pt x="500" y="513"/>
                    </a:lnTo>
                    <a:lnTo>
                      <a:pt x="492" y="515"/>
                    </a:lnTo>
                    <a:lnTo>
                      <a:pt x="485" y="515"/>
                    </a:lnTo>
                    <a:lnTo>
                      <a:pt x="477" y="517"/>
                    </a:lnTo>
                    <a:lnTo>
                      <a:pt x="468" y="519"/>
                    </a:lnTo>
                    <a:lnTo>
                      <a:pt x="460" y="521"/>
                    </a:lnTo>
                    <a:lnTo>
                      <a:pt x="449" y="521"/>
                    </a:lnTo>
                    <a:lnTo>
                      <a:pt x="439" y="523"/>
                    </a:lnTo>
                    <a:lnTo>
                      <a:pt x="428" y="523"/>
                    </a:lnTo>
                    <a:lnTo>
                      <a:pt x="416" y="523"/>
                    </a:lnTo>
                    <a:lnTo>
                      <a:pt x="411" y="523"/>
                    </a:lnTo>
                    <a:lnTo>
                      <a:pt x="403" y="523"/>
                    </a:lnTo>
                    <a:lnTo>
                      <a:pt x="397" y="521"/>
                    </a:lnTo>
                    <a:lnTo>
                      <a:pt x="392" y="521"/>
                    </a:lnTo>
                    <a:lnTo>
                      <a:pt x="384" y="521"/>
                    </a:lnTo>
                    <a:lnTo>
                      <a:pt x="378" y="519"/>
                    </a:lnTo>
                    <a:lnTo>
                      <a:pt x="371" y="519"/>
                    </a:lnTo>
                    <a:lnTo>
                      <a:pt x="367" y="517"/>
                    </a:lnTo>
                    <a:lnTo>
                      <a:pt x="359" y="515"/>
                    </a:lnTo>
                    <a:lnTo>
                      <a:pt x="352" y="513"/>
                    </a:lnTo>
                    <a:lnTo>
                      <a:pt x="346" y="511"/>
                    </a:lnTo>
                    <a:lnTo>
                      <a:pt x="340" y="511"/>
                    </a:lnTo>
                    <a:lnTo>
                      <a:pt x="333" y="508"/>
                    </a:lnTo>
                    <a:lnTo>
                      <a:pt x="325" y="506"/>
                    </a:lnTo>
                    <a:lnTo>
                      <a:pt x="319" y="504"/>
                    </a:lnTo>
                    <a:lnTo>
                      <a:pt x="312" y="502"/>
                    </a:lnTo>
                    <a:lnTo>
                      <a:pt x="304" y="498"/>
                    </a:lnTo>
                    <a:lnTo>
                      <a:pt x="297" y="496"/>
                    </a:lnTo>
                    <a:lnTo>
                      <a:pt x="291" y="492"/>
                    </a:lnTo>
                    <a:lnTo>
                      <a:pt x="285" y="489"/>
                    </a:lnTo>
                    <a:lnTo>
                      <a:pt x="278" y="485"/>
                    </a:lnTo>
                    <a:lnTo>
                      <a:pt x="270" y="481"/>
                    </a:lnTo>
                    <a:lnTo>
                      <a:pt x="262" y="475"/>
                    </a:lnTo>
                    <a:lnTo>
                      <a:pt x="257" y="473"/>
                    </a:lnTo>
                    <a:lnTo>
                      <a:pt x="249" y="468"/>
                    </a:lnTo>
                    <a:lnTo>
                      <a:pt x="242" y="462"/>
                    </a:lnTo>
                    <a:lnTo>
                      <a:pt x="234" y="456"/>
                    </a:lnTo>
                    <a:lnTo>
                      <a:pt x="228" y="453"/>
                    </a:lnTo>
                    <a:lnTo>
                      <a:pt x="221" y="445"/>
                    </a:lnTo>
                    <a:lnTo>
                      <a:pt x="215" y="439"/>
                    </a:lnTo>
                    <a:lnTo>
                      <a:pt x="207" y="432"/>
                    </a:lnTo>
                    <a:lnTo>
                      <a:pt x="202" y="426"/>
                    </a:lnTo>
                    <a:lnTo>
                      <a:pt x="194" y="418"/>
                    </a:lnTo>
                    <a:lnTo>
                      <a:pt x="188" y="413"/>
                    </a:lnTo>
                    <a:lnTo>
                      <a:pt x="181" y="405"/>
                    </a:lnTo>
                    <a:lnTo>
                      <a:pt x="175" y="399"/>
                    </a:lnTo>
                    <a:lnTo>
                      <a:pt x="169" y="392"/>
                    </a:lnTo>
                    <a:lnTo>
                      <a:pt x="162" y="386"/>
                    </a:lnTo>
                    <a:lnTo>
                      <a:pt x="156" y="378"/>
                    </a:lnTo>
                    <a:lnTo>
                      <a:pt x="152" y="373"/>
                    </a:lnTo>
                    <a:lnTo>
                      <a:pt x="147" y="367"/>
                    </a:lnTo>
                    <a:lnTo>
                      <a:pt x="141" y="359"/>
                    </a:lnTo>
                    <a:lnTo>
                      <a:pt x="135" y="356"/>
                    </a:lnTo>
                    <a:lnTo>
                      <a:pt x="131" y="350"/>
                    </a:lnTo>
                    <a:lnTo>
                      <a:pt x="122" y="338"/>
                    </a:lnTo>
                    <a:lnTo>
                      <a:pt x="114" y="329"/>
                    </a:lnTo>
                    <a:lnTo>
                      <a:pt x="105" y="318"/>
                    </a:lnTo>
                    <a:lnTo>
                      <a:pt x="97" y="308"/>
                    </a:lnTo>
                    <a:lnTo>
                      <a:pt x="90" y="299"/>
                    </a:lnTo>
                    <a:lnTo>
                      <a:pt x="82" y="289"/>
                    </a:lnTo>
                    <a:lnTo>
                      <a:pt x="76" y="281"/>
                    </a:lnTo>
                    <a:lnTo>
                      <a:pt x="69" y="274"/>
                    </a:lnTo>
                    <a:lnTo>
                      <a:pt x="65" y="268"/>
                    </a:lnTo>
                    <a:lnTo>
                      <a:pt x="61" y="260"/>
                    </a:lnTo>
                    <a:lnTo>
                      <a:pt x="55" y="253"/>
                    </a:lnTo>
                    <a:lnTo>
                      <a:pt x="52" y="247"/>
                    </a:lnTo>
                    <a:lnTo>
                      <a:pt x="48" y="241"/>
                    </a:lnTo>
                    <a:lnTo>
                      <a:pt x="44" y="238"/>
                    </a:lnTo>
                    <a:lnTo>
                      <a:pt x="38" y="228"/>
                    </a:lnTo>
                    <a:lnTo>
                      <a:pt x="34" y="221"/>
                    </a:lnTo>
                    <a:lnTo>
                      <a:pt x="31" y="215"/>
                    </a:lnTo>
                    <a:lnTo>
                      <a:pt x="31" y="211"/>
                    </a:lnTo>
                    <a:lnTo>
                      <a:pt x="29" y="207"/>
                    </a:lnTo>
                    <a:lnTo>
                      <a:pt x="0" y="230"/>
                    </a:lnTo>
                    <a:lnTo>
                      <a:pt x="2" y="234"/>
                    </a:lnTo>
                    <a:lnTo>
                      <a:pt x="4" y="238"/>
                    </a:lnTo>
                    <a:lnTo>
                      <a:pt x="8" y="243"/>
                    </a:lnTo>
                    <a:lnTo>
                      <a:pt x="12" y="251"/>
                    </a:lnTo>
                    <a:lnTo>
                      <a:pt x="17" y="259"/>
                    </a:lnTo>
                    <a:lnTo>
                      <a:pt x="23" y="268"/>
                    </a:lnTo>
                    <a:lnTo>
                      <a:pt x="32" y="280"/>
                    </a:lnTo>
                    <a:lnTo>
                      <a:pt x="34" y="285"/>
                    </a:lnTo>
                    <a:lnTo>
                      <a:pt x="38" y="291"/>
                    </a:lnTo>
                    <a:lnTo>
                      <a:pt x="42" y="297"/>
                    </a:lnTo>
                    <a:lnTo>
                      <a:pt x="48" y="304"/>
                    </a:lnTo>
                    <a:lnTo>
                      <a:pt x="52" y="310"/>
                    </a:lnTo>
                    <a:lnTo>
                      <a:pt x="57" y="318"/>
                    </a:lnTo>
                    <a:lnTo>
                      <a:pt x="61" y="325"/>
                    </a:lnTo>
                    <a:lnTo>
                      <a:pt x="69" y="333"/>
                    </a:lnTo>
                    <a:lnTo>
                      <a:pt x="72" y="338"/>
                    </a:lnTo>
                    <a:lnTo>
                      <a:pt x="78" y="344"/>
                    </a:lnTo>
                    <a:lnTo>
                      <a:pt x="84" y="352"/>
                    </a:lnTo>
                    <a:lnTo>
                      <a:pt x="91" y="359"/>
                    </a:lnTo>
                    <a:lnTo>
                      <a:pt x="97" y="367"/>
                    </a:lnTo>
                    <a:lnTo>
                      <a:pt x="105" y="375"/>
                    </a:lnTo>
                    <a:lnTo>
                      <a:pt x="110" y="382"/>
                    </a:lnTo>
                    <a:lnTo>
                      <a:pt x="118" y="392"/>
                    </a:lnTo>
                    <a:lnTo>
                      <a:pt x="124" y="397"/>
                    </a:lnTo>
                    <a:lnTo>
                      <a:pt x="131" y="405"/>
                    </a:lnTo>
                    <a:lnTo>
                      <a:pt x="139" y="413"/>
                    </a:lnTo>
                    <a:lnTo>
                      <a:pt x="147" y="420"/>
                    </a:lnTo>
                    <a:lnTo>
                      <a:pt x="152" y="426"/>
                    </a:lnTo>
                    <a:lnTo>
                      <a:pt x="162" y="434"/>
                    </a:lnTo>
                    <a:lnTo>
                      <a:pt x="169" y="441"/>
                    </a:lnTo>
                    <a:lnTo>
                      <a:pt x="177" y="449"/>
                    </a:lnTo>
                    <a:lnTo>
                      <a:pt x="185" y="456"/>
                    </a:lnTo>
                    <a:lnTo>
                      <a:pt x="194" y="462"/>
                    </a:lnTo>
                    <a:lnTo>
                      <a:pt x="202" y="470"/>
                    </a:lnTo>
                    <a:lnTo>
                      <a:pt x="211" y="475"/>
                    </a:lnTo>
                    <a:lnTo>
                      <a:pt x="219" y="481"/>
                    </a:lnTo>
                    <a:lnTo>
                      <a:pt x="228" y="487"/>
                    </a:lnTo>
                    <a:lnTo>
                      <a:pt x="238" y="494"/>
                    </a:lnTo>
                    <a:lnTo>
                      <a:pt x="247" y="500"/>
                    </a:lnTo>
                    <a:lnTo>
                      <a:pt x="255" y="504"/>
                    </a:lnTo>
                    <a:lnTo>
                      <a:pt x="264" y="510"/>
                    </a:lnTo>
                    <a:lnTo>
                      <a:pt x="276" y="513"/>
                    </a:lnTo>
                    <a:lnTo>
                      <a:pt x="285" y="519"/>
                    </a:lnTo>
                    <a:lnTo>
                      <a:pt x="295" y="523"/>
                    </a:lnTo>
                    <a:lnTo>
                      <a:pt x="304" y="529"/>
                    </a:lnTo>
                    <a:lnTo>
                      <a:pt x="314" y="530"/>
                    </a:lnTo>
                    <a:lnTo>
                      <a:pt x="325" y="536"/>
                    </a:lnTo>
                    <a:lnTo>
                      <a:pt x="335" y="538"/>
                    </a:lnTo>
                    <a:lnTo>
                      <a:pt x="344" y="542"/>
                    </a:lnTo>
                    <a:lnTo>
                      <a:pt x="354" y="544"/>
                    </a:lnTo>
                    <a:lnTo>
                      <a:pt x="365" y="546"/>
                    </a:lnTo>
                    <a:lnTo>
                      <a:pt x="375" y="546"/>
                    </a:lnTo>
                    <a:lnTo>
                      <a:pt x="386" y="548"/>
                    </a:lnTo>
                    <a:lnTo>
                      <a:pt x="395" y="548"/>
                    </a:lnTo>
                    <a:lnTo>
                      <a:pt x="409" y="548"/>
                    </a:lnTo>
                    <a:lnTo>
                      <a:pt x="416" y="549"/>
                    </a:lnTo>
                    <a:lnTo>
                      <a:pt x="418" y="549"/>
                    </a:lnTo>
                    <a:lnTo>
                      <a:pt x="426" y="551"/>
                    </a:lnTo>
                    <a:lnTo>
                      <a:pt x="432" y="551"/>
                    </a:lnTo>
                    <a:lnTo>
                      <a:pt x="439" y="553"/>
                    </a:lnTo>
                    <a:lnTo>
                      <a:pt x="445" y="553"/>
                    </a:lnTo>
                    <a:lnTo>
                      <a:pt x="452" y="553"/>
                    </a:lnTo>
                    <a:lnTo>
                      <a:pt x="462" y="553"/>
                    </a:lnTo>
                    <a:lnTo>
                      <a:pt x="471" y="555"/>
                    </a:lnTo>
                    <a:lnTo>
                      <a:pt x="481" y="555"/>
                    </a:lnTo>
                    <a:lnTo>
                      <a:pt x="490" y="555"/>
                    </a:lnTo>
                    <a:lnTo>
                      <a:pt x="502" y="555"/>
                    </a:lnTo>
                    <a:lnTo>
                      <a:pt x="513" y="555"/>
                    </a:lnTo>
                    <a:lnTo>
                      <a:pt x="525" y="553"/>
                    </a:lnTo>
                    <a:lnTo>
                      <a:pt x="536" y="551"/>
                    </a:lnTo>
                    <a:lnTo>
                      <a:pt x="542" y="549"/>
                    </a:lnTo>
                    <a:lnTo>
                      <a:pt x="547" y="548"/>
                    </a:lnTo>
                    <a:lnTo>
                      <a:pt x="553" y="548"/>
                    </a:lnTo>
                    <a:lnTo>
                      <a:pt x="561" y="546"/>
                    </a:lnTo>
                    <a:lnTo>
                      <a:pt x="565" y="544"/>
                    </a:lnTo>
                    <a:lnTo>
                      <a:pt x="572" y="544"/>
                    </a:lnTo>
                    <a:lnTo>
                      <a:pt x="578" y="542"/>
                    </a:lnTo>
                    <a:lnTo>
                      <a:pt x="585" y="540"/>
                    </a:lnTo>
                    <a:lnTo>
                      <a:pt x="591" y="536"/>
                    </a:lnTo>
                    <a:lnTo>
                      <a:pt x="597" y="534"/>
                    </a:lnTo>
                    <a:lnTo>
                      <a:pt x="604" y="532"/>
                    </a:lnTo>
                    <a:lnTo>
                      <a:pt x="610" y="530"/>
                    </a:lnTo>
                    <a:lnTo>
                      <a:pt x="616" y="527"/>
                    </a:lnTo>
                    <a:lnTo>
                      <a:pt x="622" y="523"/>
                    </a:lnTo>
                    <a:lnTo>
                      <a:pt x="627" y="521"/>
                    </a:lnTo>
                    <a:lnTo>
                      <a:pt x="635" y="517"/>
                    </a:lnTo>
                    <a:lnTo>
                      <a:pt x="639" y="513"/>
                    </a:lnTo>
                    <a:lnTo>
                      <a:pt x="646" y="510"/>
                    </a:lnTo>
                    <a:lnTo>
                      <a:pt x="652" y="506"/>
                    </a:lnTo>
                    <a:lnTo>
                      <a:pt x="660" y="502"/>
                    </a:lnTo>
                    <a:lnTo>
                      <a:pt x="669" y="492"/>
                    </a:lnTo>
                    <a:lnTo>
                      <a:pt x="680" y="483"/>
                    </a:lnTo>
                    <a:lnTo>
                      <a:pt x="692" y="472"/>
                    </a:lnTo>
                    <a:lnTo>
                      <a:pt x="703" y="462"/>
                    </a:lnTo>
                    <a:lnTo>
                      <a:pt x="709" y="454"/>
                    </a:lnTo>
                    <a:lnTo>
                      <a:pt x="713" y="447"/>
                    </a:lnTo>
                    <a:lnTo>
                      <a:pt x="717" y="441"/>
                    </a:lnTo>
                    <a:lnTo>
                      <a:pt x="720" y="434"/>
                    </a:lnTo>
                    <a:lnTo>
                      <a:pt x="724" y="428"/>
                    </a:lnTo>
                    <a:lnTo>
                      <a:pt x="728" y="422"/>
                    </a:lnTo>
                    <a:lnTo>
                      <a:pt x="732" y="415"/>
                    </a:lnTo>
                    <a:lnTo>
                      <a:pt x="736" y="409"/>
                    </a:lnTo>
                    <a:lnTo>
                      <a:pt x="737" y="401"/>
                    </a:lnTo>
                    <a:lnTo>
                      <a:pt x="741" y="394"/>
                    </a:lnTo>
                    <a:lnTo>
                      <a:pt x="743" y="386"/>
                    </a:lnTo>
                    <a:lnTo>
                      <a:pt x="747" y="380"/>
                    </a:lnTo>
                    <a:lnTo>
                      <a:pt x="749" y="373"/>
                    </a:lnTo>
                    <a:lnTo>
                      <a:pt x="751" y="365"/>
                    </a:lnTo>
                    <a:lnTo>
                      <a:pt x="753" y="359"/>
                    </a:lnTo>
                    <a:lnTo>
                      <a:pt x="756" y="352"/>
                    </a:lnTo>
                    <a:lnTo>
                      <a:pt x="758" y="344"/>
                    </a:lnTo>
                    <a:lnTo>
                      <a:pt x="758" y="337"/>
                    </a:lnTo>
                    <a:lnTo>
                      <a:pt x="760" y="329"/>
                    </a:lnTo>
                    <a:lnTo>
                      <a:pt x="762" y="323"/>
                    </a:lnTo>
                    <a:lnTo>
                      <a:pt x="762" y="316"/>
                    </a:lnTo>
                    <a:lnTo>
                      <a:pt x="764" y="310"/>
                    </a:lnTo>
                    <a:lnTo>
                      <a:pt x="764" y="302"/>
                    </a:lnTo>
                    <a:lnTo>
                      <a:pt x="766" y="297"/>
                    </a:lnTo>
                    <a:lnTo>
                      <a:pt x="766" y="289"/>
                    </a:lnTo>
                    <a:lnTo>
                      <a:pt x="768" y="281"/>
                    </a:lnTo>
                    <a:lnTo>
                      <a:pt x="768" y="276"/>
                    </a:lnTo>
                    <a:lnTo>
                      <a:pt x="768" y="268"/>
                    </a:lnTo>
                    <a:lnTo>
                      <a:pt x="768" y="262"/>
                    </a:lnTo>
                    <a:lnTo>
                      <a:pt x="768" y="255"/>
                    </a:lnTo>
                    <a:lnTo>
                      <a:pt x="768" y="249"/>
                    </a:lnTo>
                    <a:lnTo>
                      <a:pt x="770" y="243"/>
                    </a:lnTo>
                    <a:lnTo>
                      <a:pt x="768" y="238"/>
                    </a:lnTo>
                    <a:lnTo>
                      <a:pt x="768" y="230"/>
                    </a:lnTo>
                    <a:lnTo>
                      <a:pt x="768" y="224"/>
                    </a:lnTo>
                    <a:lnTo>
                      <a:pt x="768" y="219"/>
                    </a:lnTo>
                    <a:lnTo>
                      <a:pt x="766" y="205"/>
                    </a:lnTo>
                    <a:lnTo>
                      <a:pt x="766" y="196"/>
                    </a:lnTo>
                    <a:lnTo>
                      <a:pt x="764" y="186"/>
                    </a:lnTo>
                    <a:lnTo>
                      <a:pt x="762" y="175"/>
                    </a:lnTo>
                    <a:lnTo>
                      <a:pt x="762" y="165"/>
                    </a:lnTo>
                    <a:lnTo>
                      <a:pt x="760" y="160"/>
                    </a:lnTo>
                    <a:lnTo>
                      <a:pt x="758" y="150"/>
                    </a:lnTo>
                    <a:lnTo>
                      <a:pt x="758" y="145"/>
                    </a:lnTo>
                    <a:lnTo>
                      <a:pt x="756" y="139"/>
                    </a:lnTo>
                    <a:lnTo>
                      <a:pt x="756" y="135"/>
                    </a:lnTo>
                    <a:lnTo>
                      <a:pt x="755" y="127"/>
                    </a:lnTo>
                    <a:lnTo>
                      <a:pt x="755" y="125"/>
                    </a:lnTo>
                    <a:lnTo>
                      <a:pt x="720" y="0"/>
                    </a:lnTo>
                    <a:lnTo>
                      <a:pt x="717" y="2"/>
                    </a:lnTo>
                    <a:lnTo>
                      <a:pt x="711" y="11"/>
                    </a:lnTo>
                    <a:lnTo>
                      <a:pt x="705" y="15"/>
                    </a:lnTo>
                    <a:lnTo>
                      <a:pt x="701" y="21"/>
                    </a:lnTo>
                    <a:lnTo>
                      <a:pt x="696" y="29"/>
                    </a:lnTo>
                    <a:lnTo>
                      <a:pt x="690" y="36"/>
                    </a:lnTo>
                    <a:lnTo>
                      <a:pt x="682" y="42"/>
                    </a:lnTo>
                    <a:lnTo>
                      <a:pt x="675" y="49"/>
                    </a:lnTo>
                    <a:lnTo>
                      <a:pt x="667" y="57"/>
                    </a:lnTo>
                    <a:lnTo>
                      <a:pt x="660" y="63"/>
                    </a:lnTo>
                    <a:lnTo>
                      <a:pt x="648" y="67"/>
                    </a:lnTo>
                    <a:lnTo>
                      <a:pt x="639" y="72"/>
                    </a:lnTo>
                    <a:lnTo>
                      <a:pt x="629" y="76"/>
                    </a:lnTo>
                    <a:lnTo>
                      <a:pt x="622" y="80"/>
                    </a:lnTo>
                    <a:lnTo>
                      <a:pt x="612" y="82"/>
                    </a:lnTo>
                    <a:lnTo>
                      <a:pt x="603" y="82"/>
                    </a:lnTo>
                    <a:lnTo>
                      <a:pt x="593" y="84"/>
                    </a:lnTo>
                    <a:lnTo>
                      <a:pt x="585" y="84"/>
                    </a:lnTo>
                    <a:lnTo>
                      <a:pt x="578" y="84"/>
                    </a:lnTo>
                    <a:lnTo>
                      <a:pt x="570" y="84"/>
                    </a:lnTo>
                    <a:lnTo>
                      <a:pt x="565" y="84"/>
                    </a:lnTo>
                    <a:lnTo>
                      <a:pt x="559" y="84"/>
                    </a:lnTo>
                    <a:lnTo>
                      <a:pt x="547" y="82"/>
                    </a:lnTo>
                    <a:lnTo>
                      <a:pt x="542" y="82"/>
                    </a:lnTo>
                    <a:lnTo>
                      <a:pt x="538" y="80"/>
                    </a:lnTo>
                    <a:lnTo>
                      <a:pt x="536" y="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72" name="Freeform 705"/>
              <p:cNvSpPr>
                <a:spLocks/>
              </p:cNvSpPr>
              <p:nvPr/>
            </p:nvSpPr>
            <p:spPr bwMode="auto">
              <a:xfrm>
                <a:off x="4583" y="3503"/>
                <a:ext cx="339" cy="129"/>
              </a:xfrm>
              <a:custGeom>
                <a:avLst/>
                <a:gdLst>
                  <a:gd name="T0" fmla="*/ 0 w 679"/>
                  <a:gd name="T1" fmla="*/ 1 h 257"/>
                  <a:gd name="T2" fmla="*/ 0 w 679"/>
                  <a:gd name="T3" fmla="*/ 1 h 257"/>
                  <a:gd name="T4" fmla="*/ 0 w 679"/>
                  <a:gd name="T5" fmla="*/ 1 h 257"/>
                  <a:gd name="T6" fmla="*/ 0 w 679"/>
                  <a:gd name="T7" fmla="*/ 1 h 257"/>
                  <a:gd name="T8" fmla="*/ 0 w 679"/>
                  <a:gd name="T9" fmla="*/ 1 h 257"/>
                  <a:gd name="T10" fmla="*/ 0 w 679"/>
                  <a:gd name="T11" fmla="*/ 1 h 257"/>
                  <a:gd name="T12" fmla="*/ 0 w 679"/>
                  <a:gd name="T13" fmla="*/ 1 h 257"/>
                  <a:gd name="T14" fmla="*/ 0 w 679"/>
                  <a:gd name="T15" fmla="*/ 1 h 257"/>
                  <a:gd name="T16" fmla="*/ 0 w 679"/>
                  <a:gd name="T17" fmla="*/ 1 h 257"/>
                  <a:gd name="T18" fmla="*/ 0 w 679"/>
                  <a:gd name="T19" fmla="*/ 1 h 257"/>
                  <a:gd name="T20" fmla="*/ 0 w 679"/>
                  <a:gd name="T21" fmla="*/ 1 h 257"/>
                  <a:gd name="T22" fmla="*/ 0 w 679"/>
                  <a:gd name="T23" fmla="*/ 1 h 257"/>
                  <a:gd name="T24" fmla="*/ 0 w 679"/>
                  <a:gd name="T25" fmla="*/ 1 h 257"/>
                  <a:gd name="T26" fmla="*/ 0 w 679"/>
                  <a:gd name="T27" fmla="*/ 1 h 257"/>
                  <a:gd name="T28" fmla="*/ 0 w 679"/>
                  <a:gd name="T29" fmla="*/ 1 h 257"/>
                  <a:gd name="T30" fmla="*/ 0 w 679"/>
                  <a:gd name="T31" fmla="*/ 1 h 257"/>
                  <a:gd name="T32" fmla="*/ 0 w 679"/>
                  <a:gd name="T33" fmla="*/ 1 h 257"/>
                  <a:gd name="T34" fmla="*/ 0 w 679"/>
                  <a:gd name="T35" fmla="*/ 1 h 257"/>
                  <a:gd name="T36" fmla="*/ 0 w 679"/>
                  <a:gd name="T37" fmla="*/ 1 h 257"/>
                  <a:gd name="T38" fmla="*/ 0 w 679"/>
                  <a:gd name="T39" fmla="*/ 1 h 257"/>
                  <a:gd name="T40" fmla="*/ 0 w 679"/>
                  <a:gd name="T41" fmla="*/ 1 h 257"/>
                  <a:gd name="T42" fmla="*/ 0 w 679"/>
                  <a:gd name="T43" fmla="*/ 1 h 257"/>
                  <a:gd name="T44" fmla="*/ 0 w 679"/>
                  <a:gd name="T45" fmla="*/ 1 h 257"/>
                  <a:gd name="T46" fmla="*/ 0 w 679"/>
                  <a:gd name="T47" fmla="*/ 1 h 257"/>
                  <a:gd name="T48" fmla="*/ 0 w 679"/>
                  <a:gd name="T49" fmla="*/ 1 h 257"/>
                  <a:gd name="T50" fmla="*/ 0 w 679"/>
                  <a:gd name="T51" fmla="*/ 1 h 257"/>
                  <a:gd name="T52" fmla="*/ 0 w 679"/>
                  <a:gd name="T53" fmla="*/ 1 h 257"/>
                  <a:gd name="T54" fmla="*/ 0 w 679"/>
                  <a:gd name="T55" fmla="*/ 1 h 257"/>
                  <a:gd name="T56" fmla="*/ 0 w 679"/>
                  <a:gd name="T57" fmla="*/ 1 h 257"/>
                  <a:gd name="T58" fmla="*/ 0 w 679"/>
                  <a:gd name="T59" fmla="*/ 1 h 257"/>
                  <a:gd name="T60" fmla="*/ 0 w 679"/>
                  <a:gd name="T61" fmla="*/ 1 h 257"/>
                  <a:gd name="T62" fmla="*/ 0 w 679"/>
                  <a:gd name="T63" fmla="*/ 1 h 257"/>
                  <a:gd name="T64" fmla="*/ 0 w 679"/>
                  <a:gd name="T65" fmla="*/ 1 h 257"/>
                  <a:gd name="T66" fmla="*/ 0 w 679"/>
                  <a:gd name="T67" fmla="*/ 1 h 257"/>
                  <a:gd name="T68" fmla="*/ 0 w 679"/>
                  <a:gd name="T69" fmla="*/ 1 h 257"/>
                  <a:gd name="T70" fmla="*/ 0 w 679"/>
                  <a:gd name="T71" fmla="*/ 1 h 257"/>
                  <a:gd name="T72" fmla="*/ 0 w 679"/>
                  <a:gd name="T73" fmla="*/ 1 h 257"/>
                  <a:gd name="T74" fmla="*/ 0 w 679"/>
                  <a:gd name="T75" fmla="*/ 1 h 257"/>
                  <a:gd name="T76" fmla="*/ 0 w 679"/>
                  <a:gd name="T77" fmla="*/ 1 h 257"/>
                  <a:gd name="T78" fmla="*/ 0 w 679"/>
                  <a:gd name="T79" fmla="*/ 1 h 257"/>
                  <a:gd name="T80" fmla="*/ 0 w 679"/>
                  <a:gd name="T81" fmla="*/ 1 h 257"/>
                  <a:gd name="T82" fmla="*/ 0 w 679"/>
                  <a:gd name="T83" fmla="*/ 1 h 257"/>
                  <a:gd name="T84" fmla="*/ 0 w 679"/>
                  <a:gd name="T85" fmla="*/ 1 h 257"/>
                  <a:gd name="T86" fmla="*/ 0 w 679"/>
                  <a:gd name="T87" fmla="*/ 1 h 257"/>
                  <a:gd name="T88" fmla="*/ 0 w 679"/>
                  <a:gd name="T89" fmla="*/ 1 h 257"/>
                  <a:gd name="T90" fmla="*/ 0 w 679"/>
                  <a:gd name="T91" fmla="*/ 1 h 257"/>
                  <a:gd name="T92" fmla="*/ 0 w 679"/>
                  <a:gd name="T93" fmla="*/ 1 h 257"/>
                  <a:gd name="T94" fmla="*/ 0 w 679"/>
                  <a:gd name="T95" fmla="*/ 1 h 257"/>
                  <a:gd name="T96" fmla="*/ 0 w 679"/>
                  <a:gd name="T97" fmla="*/ 0 h 257"/>
                  <a:gd name="T98" fmla="*/ 0 w 679"/>
                  <a:gd name="T99" fmla="*/ 0 h 257"/>
                  <a:gd name="T100" fmla="*/ 0 w 679"/>
                  <a:gd name="T101" fmla="*/ 1 h 257"/>
                  <a:gd name="T102" fmla="*/ 0 w 679"/>
                  <a:gd name="T103" fmla="*/ 1 h 257"/>
                  <a:gd name="T104" fmla="*/ 0 w 679"/>
                  <a:gd name="T105" fmla="*/ 1 h 257"/>
                  <a:gd name="T106" fmla="*/ 0 w 679"/>
                  <a:gd name="T107" fmla="*/ 1 h 257"/>
                  <a:gd name="T108" fmla="*/ 0 w 679"/>
                  <a:gd name="T109" fmla="*/ 1 h 257"/>
                  <a:gd name="T110" fmla="*/ 0 w 679"/>
                  <a:gd name="T111" fmla="*/ 1 h 25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79"/>
                  <a:gd name="T169" fmla="*/ 0 h 257"/>
                  <a:gd name="T170" fmla="*/ 679 w 679"/>
                  <a:gd name="T171" fmla="*/ 257 h 25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79" h="257">
                    <a:moveTo>
                      <a:pt x="31" y="107"/>
                    </a:moveTo>
                    <a:lnTo>
                      <a:pt x="31" y="105"/>
                    </a:lnTo>
                    <a:lnTo>
                      <a:pt x="38" y="101"/>
                    </a:lnTo>
                    <a:lnTo>
                      <a:pt x="40" y="99"/>
                    </a:lnTo>
                    <a:lnTo>
                      <a:pt x="48" y="97"/>
                    </a:lnTo>
                    <a:lnTo>
                      <a:pt x="54" y="95"/>
                    </a:lnTo>
                    <a:lnTo>
                      <a:pt x="61" y="94"/>
                    </a:lnTo>
                    <a:lnTo>
                      <a:pt x="67" y="90"/>
                    </a:lnTo>
                    <a:lnTo>
                      <a:pt x="76" y="88"/>
                    </a:lnTo>
                    <a:lnTo>
                      <a:pt x="86" y="84"/>
                    </a:lnTo>
                    <a:lnTo>
                      <a:pt x="95" y="80"/>
                    </a:lnTo>
                    <a:lnTo>
                      <a:pt x="105" y="76"/>
                    </a:lnTo>
                    <a:lnTo>
                      <a:pt x="116" y="73"/>
                    </a:lnTo>
                    <a:lnTo>
                      <a:pt x="128" y="71"/>
                    </a:lnTo>
                    <a:lnTo>
                      <a:pt x="139" y="67"/>
                    </a:lnTo>
                    <a:lnTo>
                      <a:pt x="149" y="63"/>
                    </a:lnTo>
                    <a:lnTo>
                      <a:pt x="162" y="59"/>
                    </a:lnTo>
                    <a:lnTo>
                      <a:pt x="168" y="55"/>
                    </a:lnTo>
                    <a:lnTo>
                      <a:pt x="171" y="55"/>
                    </a:lnTo>
                    <a:lnTo>
                      <a:pt x="179" y="52"/>
                    </a:lnTo>
                    <a:lnTo>
                      <a:pt x="185" y="52"/>
                    </a:lnTo>
                    <a:lnTo>
                      <a:pt x="190" y="50"/>
                    </a:lnTo>
                    <a:lnTo>
                      <a:pt x="196" y="48"/>
                    </a:lnTo>
                    <a:lnTo>
                      <a:pt x="202" y="46"/>
                    </a:lnTo>
                    <a:lnTo>
                      <a:pt x="209" y="44"/>
                    </a:lnTo>
                    <a:lnTo>
                      <a:pt x="213" y="42"/>
                    </a:lnTo>
                    <a:lnTo>
                      <a:pt x="221" y="42"/>
                    </a:lnTo>
                    <a:lnTo>
                      <a:pt x="227" y="40"/>
                    </a:lnTo>
                    <a:lnTo>
                      <a:pt x="234" y="40"/>
                    </a:lnTo>
                    <a:lnTo>
                      <a:pt x="244" y="36"/>
                    </a:lnTo>
                    <a:lnTo>
                      <a:pt x="257" y="35"/>
                    </a:lnTo>
                    <a:lnTo>
                      <a:pt x="266" y="33"/>
                    </a:lnTo>
                    <a:lnTo>
                      <a:pt x="278" y="33"/>
                    </a:lnTo>
                    <a:lnTo>
                      <a:pt x="287" y="31"/>
                    </a:lnTo>
                    <a:lnTo>
                      <a:pt x="299" y="31"/>
                    </a:lnTo>
                    <a:lnTo>
                      <a:pt x="308" y="31"/>
                    </a:lnTo>
                    <a:lnTo>
                      <a:pt x="318" y="31"/>
                    </a:lnTo>
                    <a:lnTo>
                      <a:pt x="325" y="31"/>
                    </a:lnTo>
                    <a:lnTo>
                      <a:pt x="335" y="31"/>
                    </a:lnTo>
                    <a:lnTo>
                      <a:pt x="342" y="33"/>
                    </a:lnTo>
                    <a:lnTo>
                      <a:pt x="352" y="33"/>
                    </a:lnTo>
                    <a:lnTo>
                      <a:pt x="361" y="33"/>
                    </a:lnTo>
                    <a:lnTo>
                      <a:pt x="369" y="35"/>
                    </a:lnTo>
                    <a:lnTo>
                      <a:pt x="380" y="36"/>
                    </a:lnTo>
                    <a:lnTo>
                      <a:pt x="390" y="38"/>
                    </a:lnTo>
                    <a:lnTo>
                      <a:pt x="398" y="38"/>
                    </a:lnTo>
                    <a:lnTo>
                      <a:pt x="407" y="40"/>
                    </a:lnTo>
                    <a:lnTo>
                      <a:pt x="415" y="42"/>
                    </a:lnTo>
                    <a:lnTo>
                      <a:pt x="424" y="44"/>
                    </a:lnTo>
                    <a:lnTo>
                      <a:pt x="434" y="48"/>
                    </a:lnTo>
                    <a:lnTo>
                      <a:pt x="443" y="50"/>
                    </a:lnTo>
                    <a:lnTo>
                      <a:pt x="453" y="52"/>
                    </a:lnTo>
                    <a:lnTo>
                      <a:pt x="462" y="55"/>
                    </a:lnTo>
                    <a:lnTo>
                      <a:pt x="468" y="57"/>
                    </a:lnTo>
                    <a:lnTo>
                      <a:pt x="479" y="61"/>
                    </a:lnTo>
                    <a:lnTo>
                      <a:pt x="487" y="65"/>
                    </a:lnTo>
                    <a:lnTo>
                      <a:pt x="496" y="67"/>
                    </a:lnTo>
                    <a:lnTo>
                      <a:pt x="504" y="71"/>
                    </a:lnTo>
                    <a:lnTo>
                      <a:pt x="512" y="75"/>
                    </a:lnTo>
                    <a:lnTo>
                      <a:pt x="521" y="78"/>
                    </a:lnTo>
                    <a:lnTo>
                      <a:pt x="529" y="84"/>
                    </a:lnTo>
                    <a:lnTo>
                      <a:pt x="536" y="88"/>
                    </a:lnTo>
                    <a:lnTo>
                      <a:pt x="544" y="92"/>
                    </a:lnTo>
                    <a:lnTo>
                      <a:pt x="551" y="97"/>
                    </a:lnTo>
                    <a:lnTo>
                      <a:pt x="559" y="103"/>
                    </a:lnTo>
                    <a:lnTo>
                      <a:pt x="565" y="109"/>
                    </a:lnTo>
                    <a:lnTo>
                      <a:pt x="572" y="114"/>
                    </a:lnTo>
                    <a:lnTo>
                      <a:pt x="580" y="122"/>
                    </a:lnTo>
                    <a:lnTo>
                      <a:pt x="588" y="128"/>
                    </a:lnTo>
                    <a:lnTo>
                      <a:pt x="593" y="133"/>
                    </a:lnTo>
                    <a:lnTo>
                      <a:pt x="599" y="139"/>
                    </a:lnTo>
                    <a:lnTo>
                      <a:pt x="605" y="147"/>
                    </a:lnTo>
                    <a:lnTo>
                      <a:pt x="610" y="152"/>
                    </a:lnTo>
                    <a:lnTo>
                      <a:pt x="614" y="158"/>
                    </a:lnTo>
                    <a:lnTo>
                      <a:pt x="620" y="164"/>
                    </a:lnTo>
                    <a:lnTo>
                      <a:pt x="626" y="170"/>
                    </a:lnTo>
                    <a:lnTo>
                      <a:pt x="631" y="177"/>
                    </a:lnTo>
                    <a:lnTo>
                      <a:pt x="639" y="187"/>
                    </a:lnTo>
                    <a:lnTo>
                      <a:pt x="646" y="198"/>
                    </a:lnTo>
                    <a:lnTo>
                      <a:pt x="652" y="208"/>
                    </a:lnTo>
                    <a:lnTo>
                      <a:pt x="660" y="217"/>
                    </a:lnTo>
                    <a:lnTo>
                      <a:pt x="664" y="225"/>
                    </a:lnTo>
                    <a:lnTo>
                      <a:pt x="667" y="232"/>
                    </a:lnTo>
                    <a:lnTo>
                      <a:pt x="671" y="238"/>
                    </a:lnTo>
                    <a:lnTo>
                      <a:pt x="675" y="246"/>
                    </a:lnTo>
                    <a:lnTo>
                      <a:pt x="677" y="253"/>
                    </a:lnTo>
                    <a:lnTo>
                      <a:pt x="679" y="257"/>
                    </a:lnTo>
                    <a:lnTo>
                      <a:pt x="679" y="253"/>
                    </a:lnTo>
                    <a:lnTo>
                      <a:pt x="679" y="249"/>
                    </a:lnTo>
                    <a:lnTo>
                      <a:pt x="679" y="242"/>
                    </a:lnTo>
                    <a:lnTo>
                      <a:pt x="679" y="230"/>
                    </a:lnTo>
                    <a:lnTo>
                      <a:pt x="677" y="225"/>
                    </a:lnTo>
                    <a:lnTo>
                      <a:pt x="677" y="219"/>
                    </a:lnTo>
                    <a:lnTo>
                      <a:pt x="675" y="211"/>
                    </a:lnTo>
                    <a:lnTo>
                      <a:pt x="675" y="206"/>
                    </a:lnTo>
                    <a:lnTo>
                      <a:pt x="671" y="198"/>
                    </a:lnTo>
                    <a:lnTo>
                      <a:pt x="669" y="190"/>
                    </a:lnTo>
                    <a:lnTo>
                      <a:pt x="667" y="183"/>
                    </a:lnTo>
                    <a:lnTo>
                      <a:pt x="665" y="175"/>
                    </a:lnTo>
                    <a:lnTo>
                      <a:pt x="660" y="166"/>
                    </a:lnTo>
                    <a:lnTo>
                      <a:pt x="656" y="156"/>
                    </a:lnTo>
                    <a:lnTo>
                      <a:pt x="650" y="149"/>
                    </a:lnTo>
                    <a:lnTo>
                      <a:pt x="646" y="139"/>
                    </a:lnTo>
                    <a:lnTo>
                      <a:pt x="639" y="130"/>
                    </a:lnTo>
                    <a:lnTo>
                      <a:pt x="633" y="122"/>
                    </a:lnTo>
                    <a:lnTo>
                      <a:pt x="624" y="113"/>
                    </a:lnTo>
                    <a:lnTo>
                      <a:pt x="616" y="105"/>
                    </a:lnTo>
                    <a:lnTo>
                      <a:pt x="605" y="95"/>
                    </a:lnTo>
                    <a:lnTo>
                      <a:pt x="595" y="88"/>
                    </a:lnTo>
                    <a:lnTo>
                      <a:pt x="589" y="82"/>
                    </a:lnTo>
                    <a:lnTo>
                      <a:pt x="584" y="78"/>
                    </a:lnTo>
                    <a:lnTo>
                      <a:pt x="578" y="75"/>
                    </a:lnTo>
                    <a:lnTo>
                      <a:pt x="572" y="71"/>
                    </a:lnTo>
                    <a:lnTo>
                      <a:pt x="565" y="67"/>
                    </a:lnTo>
                    <a:lnTo>
                      <a:pt x="557" y="63"/>
                    </a:lnTo>
                    <a:lnTo>
                      <a:pt x="551" y="59"/>
                    </a:lnTo>
                    <a:lnTo>
                      <a:pt x="544" y="55"/>
                    </a:lnTo>
                    <a:lnTo>
                      <a:pt x="536" y="52"/>
                    </a:lnTo>
                    <a:lnTo>
                      <a:pt x="529" y="50"/>
                    </a:lnTo>
                    <a:lnTo>
                      <a:pt x="521" y="46"/>
                    </a:lnTo>
                    <a:lnTo>
                      <a:pt x="513" y="42"/>
                    </a:lnTo>
                    <a:lnTo>
                      <a:pt x="504" y="38"/>
                    </a:lnTo>
                    <a:lnTo>
                      <a:pt x="494" y="35"/>
                    </a:lnTo>
                    <a:lnTo>
                      <a:pt x="487" y="33"/>
                    </a:lnTo>
                    <a:lnTo>
                      <a:pt x="477" y="31"/>
                    </a:lnTo>
                    <a:lnTo>
                      <a:pt x="468" y="27"/>
                    </a:lnTo>
                    <a:lnTo>
                      <a:pt x="462" y="23"/>
                    </a:lnTo>
                    <a:lnTo>
                      <a:pt x="453" y="21"/>
                    </a:lnTo>
                    <a:lnTo>
                      <a:pt x="445" y="19"/>
                    </a:lnTo>
                    <a:lnTo>
                      <a:pt x="436" y="17"/>
                    </a:lnTo>
                    <a:lnTo>
                      <a:pt x="428" y="16"/>
                    </a:lnTo>
                    <a:lnTo>
                      <a:pt x="418" y="14"/>
                    </a:lnTo>
                    <a:lnTo>
                      <a:pt x="411" y="12"/>
                    </a:lnTo>
                    <a:lnTo>
                      <a:pt x="403" y="10"/>
                    </a:lnTo>
                    <a:lnTo>
                      <a:pt x="398" y="10"/>
                    </a:lnTo>
                    <a:lnTo>
                      <a:pt x="388" y="8"/>
                    </a:lnTo>
                    <a:lnTo>
                      <a:pt x="382" y="8"/>
                    </a:lnTo>
                    <a:lnTo>
                      <a:pt x="373" y="4"/>
                    </a:lnTo>
                    <a:lnTo>
                      <a:pt x="365" y="4"/>
                    </a:lnTo>
                    <a:lnTo>
                      <a:pt x="358" y="2"/>
                    </a:lnTo>
                    <a:lnTo>
                      <a:pt x="352" y="2"/>
                    </a:lnTo>
                    <a:lnTo>
                      <a:pt x="344" y="2"/>
                    </a:lnTo>
                    <a:lnTo>
                      <a:pt x="337" y="2"/>
                    </a:lnTo>
                    <a:lnTo>
                      <a:pt x="331" y="2"/>
                    </a:lnTo>
                    <a:lnTo>
                      <a:pt x="325" y="2"/>
                    </a:lnTo>
                    <a:lnTo>
                      <a:pt x="318" y="0"/>
                    </a:lnTo>
                    <a:lnTo>
                      <a:pt x="312" y="0"/>
                    </a:lnTo>
                    <a:lnTo>
                      <a:pt x="306" y="0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76" y="2"/>
                    </a:lnTo>
                    <a:lnTo>
                      <a:pt x="265" y="2"/>
                    </a:lnTo>
                    <a:lnTo>
                      <a:pt x="253" y="2"/>
                    </a:lnTo>
                    <a:lnTo>
                      <a:pt x="244" y="2"/>
                    </a:lnTo>
                    <a:lnTo>
                      <a:pt x="236" y="2"/>
                    </a:lnTo>
                    <a:lnTo>
                      <a:pt x="227" y="2"/>
                    </a:lnTo>
                    <a:lnTo>
                      <a:pt x="219" y="4"/>
                    </a:lnTo>
                    <a:lnTo>
                      <a:pt x="211" y="4"/>
                    </a:lnTo>
                    <a:lnTo>
                      <a:pt x="206" y="8"/>
                    </a:lnTo>
                    <a:lnTo>
                      <a:pt x="200" y="8"/>
                    </a:lnTo>
                    <a:lnTo>
                      <a:pt x="194" y="10"/>
                    </a:lnTo>
                    <a:lnTo>
                      <a:pt x="189" y="10"/>
                    </a:lnTo>
                    <a:lnTo>
                      <a:pt x="187" y="12"/>
                    </a:lnTo>
                    <a:lnTo>
                      <a:pt x="181" y="12"/>
                    </a:lnTo>
                    <a:lnTo>
                      <a:pt x="179" y="14"/>
                    </a:lnTo>
                    <a:lnTo>
                      <a:pt x="0" y="65"/>
                    </a:lnTo>
                    <a:lnTo>
                      <a:pt x="31" y="10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73" name="Freeform 706"/>
              <p:cNvSpPr>
                <a:spLocks/>
              </p:cNvSpPr>
              <p:nvPr/>
            </p:nvSpPr>
            <p:spPr bwMode="auto">
              <a:xfrm>
                <a:off x="4575" y="3152"/>
                <a:ext cx="73" cy="83"/>
              </a:xfrm>
              <a:custGeom>
                <a:avLst/>
                <a:gdLst>
                  <a:gd name="T0" fmla="*/ 0 w 147"/>
                  <a:gd name="T1" fmla="*/ 1 h 165"/>
                  <a:gd name="T2" fmla="*/ 0 w 147"/>
                  <a:gd name="T3" fmla="*/ 1 h 165"/>
                  <a:gd name="T4" fmla="*/ 0 w 147"/>
                  <a:gd name="T5" fmla="*/ 1 h 165"/>
                  <a:gd name="T6" fmla="*/ 0 w 147"/>
                  <a:gd name="T7" fmla="*/ 1 h 165"/>
                  <a:gd name="T8" fmla="*/ 0 w 147"/>
                  <a:gd name="T9" fmla="*/ 1 h 165"/>
                  <a:gd name="T10" fmla="*/ 0 w 147"/>
                  <a:gd name="T11" fmla="*/ 0 h 165"/>
                  <a:gd name="T12" fmla="*/ 0 w 147"/>
                  <a:gd name="T13" fmla="*/ 1 h 165"/>
                  <a:gd name="T14" fmla="*/ 0 w 147"/>
                  <a:gd name="T15" fmla="*/ 1 h 165"/>
                  <a:gd name="T16" fmla="*/ 0 w 147"/>
                  <a:gd name="T17" fmla="*/ 1 h 1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7"/>
                  <a:gd name="T28" fmla="*/ 0 h 165"/>
                  <a:gd name="T29" fmla="*/ 147 w 147"/>
                  <a:gd name="T30" fmla="*/ 165 h 1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7" h="165">
                    <a:moveTo>
                      <a:pt x="0" y="30"/>
                    </a:moveTo>
                    <a:lnTo>
                      <a:pt x="46" y="21"/>
                    </a:lnTo>
                    <a:lnTo>
                      <a:pt x="109" y="97"/>
                    </a:lnTo>
                    <a:lnTo>
                      <a:pt x="109" y="165"/>
                    </a:lnTo>
                    <a:lnTo>
                      <a:pt x="147" y="80"/>
                    </a:lnTo>
                    <a:lnTo>
                      <a:pt x="50" y="0"/>
                    </a:lnTo>
                    <a:lnTo>
                      <a:pt x="0" y="4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74" name="Freeform 707"/>
              <p:cNvSpPr>
                <a:spLocks/>
              </p:cNvSpPr>
              <p:nvPr/>
            </p:nvSpPr>
            <p:spPr bwMode="auto">
              <a:xfrm>
                <a:off x="4585" y="3184"/>
                <a:ext cx="40" cy="53"/>
              </a:xfrm>
              <a:custGeom>
                <a:avLst/>
                <a:gdLst>
                  <a:gd name="T0" fmla="*/ 0 w 82"/>
                  <a:gd name="T1" fmla="*/ 0 h 106"/>
                  <a:gd name="T2" fmla="*/ 0 w 82"/>
                  <a:gd name="T3" fmla="*/ 1 h 106"/>
                  <a:gd name="T4" fmla="*/ 0 w 82"/>
                  <a:gd name="T5" fmla="*/ 1 h 106"/>
                  <a:gd name="T6" fmla="*/ 0 w 82"/>
                  <a:gd name="T7" fmla="*/ 1 h 106"/>
                  <a:gd name="T8" fmla="*/ 0 w 82"/>
                  <a:gd name="T9" fmla="*/ 1 h 106"/>
                  <a:gd name="T10" fmla="*/ 0 w 82"/>
                  <a:gd name="T11" fmla="*/ 1 h 106"/>
                  <a:gd name="T12" fmla="*/ 0 w 82"/>
                  <a:gd name="T13" fmla="*/ 0 h 106"/>
                  <a:gd name="T14" fmla="*/ 0 w 82"/>
                  <a:gd name="T15" fmla="*/ 0 h 1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2"/>
                  <a:gd name="T25" fmla="*/ 0 h 106"/>
                  <a:gd name="T26" fmla="*/ 82 w 82"/>
                  <a:gd name="T27" fmla="*/ 106 h 10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2" h="106">
                    <a:moveTo>
                      <a:pt x="0" y="0"/>
                    </a:moveTo>
                    <a:lnTo>
                      <a:pt x="44" y="58"/>
                    </a:lnTo>
                    <a:lnTo>
                      <a:pt x="61" y="98"/>
                    </a:lnTo>
                    <a:lnTo>
                      <a:pt x="82" y="106"/>
                    </a:lnTo>
                    <a:lnTo>
                      <a:pt x="76" y="49"/>
                    </a:lnTo>
                    <a:lnTo>
                      <a:pt x="44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75" name="Freeform 708"/>
              <p:cNvSpPr>
                <a:spLocks/>
              </p:cNvSpPr>
              <p:nvPr/>
            </p:nvSpPr>
            <p:spPr bwMode="auto">
              <a:xfrm>
                <a:off x="4390" y="3112"/>
                <a:ext cx="95" cy="24"/>
              </a:xfrm>
              <a:custGeom>
                <a:avLst/>
                <a:gdLst>
                  <a:gd name="T0" fmla="*/ 1 w 190"/>
                  <a:gd name="T1" fmla="*/ 1 h 47"/>
                  <a:gd name="T2" fmla="*/ 1 w 190"/>
                  <a:gd name="T3" fmla="*/ 1 h 47"/>
                  <a:gd name="T4" fmla="*/ 1 w 190"/>
                  <a:gd name="T5" fmla="*/ 1 h 47"/>
                  <a:gd name="T6" fmla="*/ 1 w 190"/>
                  <a:gd name="T7" fmla="*/ 1 h 47"/>
                  <a:gd name="T8" fmla="*/ 1 w 190"/>
                  <a:gd name="T9" fmla="*/ 1 h 47"/>
                  <a:gd name="T10" fmla="*/ 1 w 190"/>
                  <a:gd name="T11" fmla="*/ 1 h 47"/>
                  <a:gd name="T12" fmla="*/ 1 w 190"/>
                  <a:gd name="T13" fmla="*/ 1 h 47"/>
                  <a:gd name="T14" fmla="*/ 1 w 190"/>
                  <a:gd name="T15" fmla="*/ 1 h 47"/>
                  <a:gd name="T16" fmla="*/ 1 w 190"/>
                  <a:gd name="T17" fmla="*/ 1 h 47"/>
                  <a:gd name="T18" fmla="*/ 1 w 190"/>
                  <a:gd name="T19" fmla="*/ 1 h 47"/>
                  <a:gd name="T20" fmla="*/ 1 w 190"/>
                  <a:gd name="T21" fmla="*/ 1 h 47"/>
                  <a:gd name="T22" fmla="*/ 1 w 190"/>
                  <a:gd name="T23" fmla="*/ 1 h 47"/>
                  <a:gd name="T24" fmla="*/ 1 w 190"/>
                  <a:gd name="T25" fmla="*/ 1 h 47"/>
                  <a:gd name="T26" fmla="*/ 1 w 190"/>
                  <a:gd name="T27" fmla="*/ 1 h 47"/>
                  <a:gd name="T28" fmla="*/ 1 w 190"/>
                  <a:gd name="T29" fmla="*/ 1 h 47"/>
                  <a:gd name="T30" fmla="*/ 1 w 190"/>
                  <a:gd name="T31" fmla="*/ 1 h 47"/>
                  <a:gd name="T32" fmla="*/ 1 w 190"/>
                  <a:gd name="T33" fmla="*/ 1 h 47"/>
                  <a:gd name="T34" fmla="*/ 1 w 190"/>
                  <a:gd name="T35" fmla="*/ 1 h 47"/>
                  <a:gd name="T36" fmla="*/ 1 w 190"/>
                  <a:gd name="T37" fmla="*/ 1 h 47"/>
                  <a:gd name="T38" fmla="*/ 1 w 190"/>
                  <a:gd name="T39" fmla="*/ 1 h 47"/>
                  <a:gd name="T40" fmla="*/ 1 w 190"/>
                  <a:gd name="T41" fmla="*/ 1 h 47"/>
                  <a:gd name="T42" fmla="*/ 1 w 190"/>
                  <a:gd name="T43" fmla="*/ 1 h 47"/>
                  <a:gd name="T44" fmla="*/ 1 w 190"/>
                  <a:gd name="T45" fmla="*/ 1 h 47"/>
                  <a:gd name="T46" fmla="*/ 1 w 190"/>
                  <a:gd name="T47" fmla="*/ 1 h 47"/>
                  <a:gd name="T48" fmla="*/ 1 w 190"/>
                  <a:gd name="T49" fmla="*/ 1 h 47"/>
                  <a:gd name="T50" fmla="*/ 1 w 190"/>
                  <a:gd name="T51" fmla="*/ 1 h 47"/>
                  <a:gd name="T52" fmla="*/ 1 w 190"/>
                  <a:gd name="T53" fmla="*/ 1 h 47"/>
                  <a:gd name="T54" fmla="*/ 1 w 190"/>
                  <a:gd name="T55" fmla="*/ 1 h 47"/>
                  <a:gd name="T56" fmla="*/ 0 w 190"/>
                  <a:gd name="T57" fmla="*/ 1 h 47"/>
                  <a:gd name="T58" fmla="*/ 0 w 190"/>
                  <a:gd name="T59" fmla="*/ 1 h 47"/>
                  <a:gd name="T60" fmla="*/ 1 w 190"/>
                  <a:gd name="T61" fmla="*/ 1 h 47"/>
                  <a:gd name="T62" fmla="*/ 1 w 190"/>
                  <a:gd name="T63" fmla="*/ 1 h 47"/>
                  <a:gd name="T64" fmla="*/ 1 w 190"/>
                  <a:gd name="T65" fmla="*/ 1 h 47"/>
                  <a:gd name="T66" fmla="*/ 1 w 190"/>
                  <a:gd name="T67" fmla="*/ 1 h 47"/>
                  <a:gd name="T68" fmla="*/ 1 w 190"/>
                  <a:gd name="T69" fmla="*/ 1 h 47"/>
                  <a:gd name="T70" fmla="*/ 1 w 190"/>
                  <a:gd name="T71" fmla="*/ 1 h 47"/>
                  <a:gd name="T72" fmla="*/ 1 w 190"/>
                  <a:gd name="T73" fmla="*/ 1 h 47"/>
                  <a:gd name="T74" fmla="*/ 1 w 190"/>
                  <a:gd name="T75" fmla="*/ 1 h 47"/>
                  <a:gd name="T76" fmla="*/ 1 w 190"/>
                  <a:gd name="T77" fmla="*/ 1 h 47"/>
                  <a:gd name="T78" fmla="*/ 1 w 190"/>
                  <a:gd name="T79" fmla="*/ 1 h 47"/>
                  <a:gd name="T80" fmla="*/ 1 w 190"/>
                  <a:gd name="T81" fmla="*/ 1 h 47"/>
                  <a:gd name="T82" fmla="*/ 1 w 190"/>
                  <a:gd name="T83" fmla="*/ 0 h 47"/>
                  <a:gd name="T84" fmla="*/ 1 w 190"/>
                  <a:gd name="T85" fmla="*/ 0 h 47"/>
                  <a:gd name="T86" fmla="*/ 1 w 190"/>
                  <a:gd name="T87" fmla="*/ 1 h 47"/>
                  <a:gd name="T88" fmla="*/ 1 w 190"/>
                  <a:gd name="T89" fmla="*/ 1 h 47"/>
                  <a:gd name="T90" fmla="*/ 1 w 190"/>
                  <a:gd name="T91" fmla="*/ 1 h 47"/>
                  <a:gd name="T92" fmla="*/ 1 w 190"/>
                  <a:gd name="T93" fmla="*/ 1 h 47"/>
                  <a:gd name="T94" fmla="*/ 1 w 190"/>
                  <a:gd name="T95" fmla="*/ 1 h 47"/>
                  <a:gd name="T96" fmla="*/ 1 w 190"/>
                  <a:gd name="T97" fmla="*/ 1 h 47"/>
                  <a:gd name="T98" fmla="*/ 1 w 190"/>
                  <a:gd name="T99" fmla="*/ 1 h 47"/>
                  <a:gd name="T100" fmla="*/ 1 w 190"/>
                  <a:gd name="T101" fmla="*/ 1 h 47"/>
                  <a:gd name="T102" fmla="*/ 1 w 190"/>
                  <a:gd name="T103" fmla="*/ 1 h 47"/>
                  <a:gd name="T104" fmla="*/ 1 w 190"/>
                  <a:gd name="T105" fmla="*/ 1 h 47"/>
                  <a:gd name="T106" fmla="*/ 1 w 190"/>
                  <a:gd name="T107" fmla="*/ 1 h 47"/>
                  <a:gd name="T108" fmla="*/ 1 w 190"/>
                  <a:gd name="T109" fmla="*/ 1 h 47"/>
                  <a:gd name="T110" fmla="*/ 1 w 190"/>
                  <a:gd name="T111" fmla="*/ 1 h 47"/>
                  <a:gd name="T112" fmla="*/ 1 w 190"/>
                  <a:gd name="T113" fmla="*/ 1 h 47"/>
                  <a:gd name="T114" fmla="*/ 1 w 190"/>
                  <a:gd name="T115" fmla="*/ 1 h 47"/>
                  <a:gd name="T116" fmla="*/ 1 w 190"/>
                  <a:gd name="T117" fmla="*/ 1 h 47"/>
                  <a:gd name="T118" fmla="*/ 1 w 190"/>
                  <a:gd name="T119" fmla="*/ 1 h 47"/>
                  <a:gd name="T120" fmla="*/ 1 w 190"/>
                  <a:gd name="T121" fmla="*/ 1 h 47"/>
                  <a:gd name="T122" fmla="*/ 1 w 190"/>
                  <a:gd name="T123" fmla="*/ 1 h 4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90"/>
                  <a:gd name="T187" fmla="*/ 0 h 47"/>
                  <a:gd name="T188" fmla="*/ 190 w 190"/>
                  <a:gd name="T189" fmla="*/ 47 h 4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90" h="47">
                    <a:moveTo>
                      <a:pt x="190" y="47"/>
                    </a:moveTo>
                    <a:lnTo>
                      <a:pt x="188" y="46"/>
                    </a:lnTo>
                    <a:lnTo>
                      <a:pt x="182" y="46"/>
                    </a:lnTo>
                    <a:lnTo>
                      <a:pt x="178" y="44"/>
                    </a:lnTo>
                    <a:lnTo>
                      <a:pt x="173" y="44"/>
                    </a:lnTo>
                    <a:lnTo>
                      <a:pt x="169" y="44"/>
                    </a:lnTo>
                    <a:lnTo>
                      <a:pt x="163" y="44"/>
                    </a:lnTo>
                    <a:lnTo>
                      <a:pt x="155" y="44"/>
                    </a:lnTo>
                    <a:lnTo>
                      <a:pt x="148" y="42"/>
                    </a:lnTo>
                    <a:lnTo>
                      <a:pt x="140" y="40"/>
                    </a:lnTo>
                    <a:lnTo>
                      <a:pt x="133" y="40"/>
                    </a:lnTo>
                    <a:lnTo>
                      <a:pt x="125" y="40"/>
                    </a:lnTo>
                    <a:lnTo>
                      <a:pt x="117" y="38"/>
                    </a:lnTo>
                    <a:lnTo>
                      <a:pt x="108" y="38"/>
                    </a:lnTo>
                    <a:lnTo>
                      <a:pt x="100" y="38"/>
                    </a:lnTo>
                    <a:lnTo>
                      <a:pt x="91" y="38"/>
                    </a:lnTo>
                    <a:lnTo>
                      <a:pt x="83" y="38"/>
                    </a:lnTo>
                    <a:lnTo>
                      <a:pt x="74" y="38"/>
                    </a:lnTo>
                    <a:lnTo>
                      <a:pt x="64" y="38"/>
                    </a:lnTo>
                    <a:lnTo>
                      <a:pt x="55" y="38"/>
                    </a:lnTo>
                    <a:lnTo>
                      <a:pt x="47" y="40"/>
                    </a:lnTo>
                    <a:lnTo>
                      <a:pt x="40" y="40"/>
                    </a:lnTo>
                    <a:lnTo>
                      <a:pt x="32" y="42"/>
                    </a:lnTo>
                    <a:lnTo>
                      <a:pt x="24" y="42"/>
                    </a:lnTo>
                    <a:lnTo>
                      <a:pt x="19" y="44"/>
                    </a:lnTo>
                    <a:lnTo>
                      <a:pt x="11" y="44"/>
                    </a:lnTo>
                    <a:lnTo>
                      <a:pt x="7" y="46"/>
                    </a:lnTo>
                    <a:lnTo>
                      <a:pt x="2" y="46"/>
                    </a:lnTo>
                    <a:lnTo>
                      <a:pt x="0" y="47"/>
                    </a:lnTo>
                    <a:lnTo>
                      <a:pt x="0" y="44"/>
                    </a:lnTo>
                    <a:lnTo>
                      <a:pt x="2" y="38"/>
                    </a:lnTo>
                    <a:lnTo>
                      <a:pt x="5" y="30"/>
                    </a:lnTo>
                    <a:lnTo>
                      <a:pt x="15" y="21"/>
                    </a:lnTo>
                    <a:lnTo>
                      <a:pt x="19" y="15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6"/>
                    </a:lnTo>
                    <a:lnTo>
                      <a:pt x="47" y="4"/>
                    </a:lnTo>
                    <a:lnTo>
                      <a:pt x="53" y="2"/>
                    </a:lnTo>
                    <a:lnTo>
                      <a:pt x="59" y="2"/>
                    </a:lnTo>
                    <a:lnTo>
                      <a:pt x="66" y="2"/>
                    </a:lnTo>
                    <a:lnTo>
                      <a:pt x="72" y="0"/>
                    </a:lnTo>
                    <a:lnTo>
                      <a:pt x="78" y="0"/>
                    </a:lnTo>
                    <a:lnTo>
                      <a:pt x="85" y="2"/>
                    </a:lnTo>
                    <a:lnTo>
                      <a:pt x="97" y="2"/>
                    </a:lnTo>
                    <a:lnTo>
                      <a:pt x="102" y="2"/>
                    </a:lnTo>
                    <a:lnTo>
                      <a:pt x="110" y="4"/>
                    </a:lnTo>
                    <a:lnTo>
                      <a:pt x="116" y="4"/>
                    </a:lnTo>
                    <a:lnTo>
                      <a:pt x="123" y="4"/>
                    </a:lnTo>
                    <a:lnTo>
                      <a:pt x="129" y="4"/>
                    </a:lnTo>
                    <a:lnTo>
                      <a:pt x="133" y="6"/>
                    </a:lnTo>
                    <a:lnTo>
                      <a:pt x="138" y="6"/>
                    </a:lnTo>
                    <a:lnTo>
                      <a:pt x="144" y="6"/>
                    </a:lnTo>
                    <a:lnTo>
                      <a:pt x="152" y="8"/>
                    </a:lnTo>
                    <a:lnTo>
                      <a:pt x="157" y="8"/>
                    </a:lnTo>
                    <a:lnTo>
                      <a:pt x="163" y="9"/>
                    </a:lnTo>
                    <a:lnTo>
                      <a:pt x="169" y="11"/>
                    </a:lnTo>
                    <a:lnTo>
                      <a:pt x="173" y="11"/>
                    </a:lnTo>
                    <a:lnTo>
                      <a:pt x="176" y="13"/>
                    </a:lnTo>
                    <a:lnTo>
                      <a:pt x="178" y="13"/>
                    </a:lnTo>
                    <a:lnTo>
                      <a:pt x="190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76" name="Freeform 709"/>
              <p:cNvSpPr>
                <a:spLocks/>
              </p:cNvSpPr>
              <p:nvPr/>
            </p:nvSpPr>
            <p:spPr bwMode="auto">
              <a:xfrm>
                <a:off x="4346" y="3169"/>
                <a:ext cx="150" cy="27"/>
              </a:xfrm>
              <a:custGeom>
                <a:avLst/>
                <a:gdLst>
                  <a:gd name="T0" fmla="*/ 1 w 300"/>
                  <a:gd name="T1" fmla="*/ 0 h 55"/>
                  <a:gd name="T2" fmla="*/ 1 w 300"/>
                  <a:gd name="T3" fmla="*/ 0 h 55"/>
                  <a:gd name="T4" fmla="*/ 1 w 300"/>
                  <a:gd name="T5" fmla="*/ 0 h 55"/>
                  <a:gd name="T6" fmla="*/ 1 w 300"/>
                  <a:gd name="T7" fmla="*/ 0 h 55"/>
                  <a:gd name="T8" fmla="*/ 1 w 300"/>
                  <a:gd name="T9" fmla="*/ 0 h 55"/>
                  <a:gd name="T10" fmla="*/ 1 w 300"/>
                  <a:gd name="T11" fmla="*/ 0 h 55"/>
                  <a:gd name="T12" fmla="*/ 1 w 300"/>
                  <a:gd name="T13" fmla="*/ 0 h 55"/>
                  <a:gd name="T14" fmla="*/ 1 w 300"/>
                  <a:gd name="T15" fmla="*/ 0 h 55"/>
                  <a:gd name="T16" fmla="*/ 1 w 300"/>
                  <a:gd name="T17" fmla="*/ 0 h 55"/>
                  <a:gd name="T18" fmla="*/ 1 w 300"/>
                  <a:gd name="T19" fmla="*/ 0 h 55"/>
                  <a:gd name="T20" fmla="*/ 1 w 300"/>
                  <a:gd name="T21" fmla="*/ 0 h 55"/>
                  <a:gd name="T22" fmla="*/ 1 w 300"/>
                  <a:gd name="T23" fmla="*/ 0 h 55"/>
                  <a:gd name="T24" fmla="*/ 1 w 300"/>
                  <a:gd name="T25" fmla="*/ 0 h 55"/>
                  <a:gd name="T26" fmla="*/ 1 w 300"/>
                  <a:gd name="T27" fmla="*/ 0 h 55"/>
                  <a:gd name="T28" fmla="*/ 1 w 300"/>
                  <a:gd name="T29" fmla="*/ 0 h 55"/>
                  <a:gd name="T30" fmla="*/ 1 w 300"/>
                  <a:gd name="T31" fmla="*/ 0 h 55"/>
                  <a:gd name="T32" fmla="*/ 1 w 300"/>
                  <a:gd name="T33" fmla="*/ 0 h 55"/>
                  <a:gd name="T34" fmla="*/ 1 w 300"/>
                  <a:gd name="T35" fmla="*/ 0 h 55"/>
                  <a:gd name="T36" fmla="*/ 1 w 300"/>
                  <a:gd name="T37" fmla="*/ 0 h 55"/>
                  <a:gd name="T38" fmla="*/ 1 w 300"/>
                  <a:gd name="T39" fmla="*/ 0 h 55"/>
                  <a:gd name="T40" fmla="*/ 1 w 300"/>
                  <a:gd name="T41" fmla="*/ 0 h 55"/>
                  <a:gd name="T42" fmla="*/ 1 w 300"/>
                  <a:gd name="T43" fmla="*/ 0 h 55"/>
                  <a:gd name="T44" fmla="*/ 1 w 300"/>
                  <a:gd name="T45" fmla="*/ 0 h 55"/>
                  <a:gd name="T46" fmla="*/ 1 w 300"/>
                  <a:gd name="T47" fmla="*/ 0 h 55"/>
                  <a:gd name="T48" fmla="*/ 1 w 300"/>
                  <a:gd name="T49" fmla="*/ 0 h 55"/>
                  <a:gd name="T50" fmla="*/ 1 w 300"/>
                  <a:gd name="T51" fmla="*/ 0 h 55"/>
                  <a:gd name="T52" fmla="*/ 1 w 300"/>
                  <a:gd name="T53" fmla="*/ 0 h 55"/>
                  <a:gd name="T54" fmla="*/ 1 w 300"/>
                  <a:gd name="T55" fmla="*/ 0 h 55"/>
                  <a:gd name="T56" fmla="*/ 1 w 300"/>
                  <a:gd name="T57" fmla="*/ 0 h 55"/>
                  <a:gd name="T58" fmla="*/ 1 w 300"/>
                  <a:gd name="T59" fmla="*/ 0 h 55"/>
                  <a:gd name="T60" fmla="*/ 1 w 300"/>
                  <a:gd name="T61" fmla="*/ 0 h 55"/>
                  <a:gd name="T62" fmla="*/ 1 w 300"/>
                  <a:gd name="T63" fmla="*/ 0 h 55"/>
                  <a:gd name="T64" fmla="*/ 1 w 300"/>
                  <a:gd name="T65" fmla="*/ 0 h 55"/>
                  <a:gd name="T66" fmla="*/ 1 w 300"/>
                  <a:gd name="T67" fmla="*/ 0 h 55"/>
                  <a:gd name="T68" fmla="*/ 1 w 300"/>
                  <a:gd name="T69" fmla="*/ 0 h 55"/>
                  <a:gd name="T70" fmla="*/ 1 w 300"/>
                  <a:gd name="T71" fmla="*/ 0 h 55"/>
                  <a:gd name="T72" fmla="*/ 1 w 300"/>
                  <a:gd name="T73" fmla="*/ 0 h 55"/>
                  <a:gd name="T74" fmla="*/ 1 w 300"/>
                  <a:gd name="T75" fmla="*/ 0 h 55"/>
                  <a:gd name="T76" fmla="*/ 1 w 300"/>
                  <a:gd name="T77" fmla="*/ 0 h 55"/>
                  <a:gd name="T78" fmla="*/ 1 w 300"/>
                  <a:gd name="T79" fmla="*/ 0 h 55"/>
                  <a:gd name="T80" fmla="*/ 0 w 300"/>
                  <a:gd name="T81" fmla="*/ 0 h 55"/>
                  <a:gd name="T82" fmla="*/ 1 w 300"/>
                  <a:gd name="T83" fmla="*/ 0 h 5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00"/>
                  <a:gd name="T127" fmla="*/ 0 h 55"/>
                  <a:gd name="T128" fmla="*/ 300 w 300"/>
                  <a:gd name="T129" fmla="*/ 55 h 5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00" h="55">
                    <a:moveTo>
                      <a:pt x="57" y="0"/>
                    </a:moveTo>
                    <a:lnTo>
                      <a:pt x="59" y="0"/>
                    </a:lnTo>
                    <a:lnTo>
                      <a:pt x="65" y="0"/>
                    </a:lnTo>
                    <a:lnTo>
                      <a:pt x="72" y="4"/>
                    </a:lnTo>
                    <a:lnTo>
                      <a:pt x="86" y="6"/>
                    </a:lnTo>
                    <a:lnTo>
                      <a:pt x="90" y="6"/>
                    </a:lnTo>
                    <a:lnTo>
                      <a:pt x="97" y="8"/>
                    </a:lnTo>
                    <a:lnTo>
                      <a:pt x="103" y="8"/>
                    </a:lnTo>
                    <a:lnTo>
                      <a:pt x="109" y="11"/>
                    </a:lnTo>
                    <a:lnTo>
                      <a:pt x="114" y="11"/>
                    </a:lnTo>
                    <a:lnTo>
                      <a:pt x="120" y="11"/>
                    </a:lnTo>
                    <a:lnTo>
                      <a:pt x="128" y="11"/>
                    </a:lnTo>
                    <a:lnTo>
                      <a:pt x="133" y="13"/>
                    </a:lnTo>
                    <a:lnTo>
                      <a:pt x="139" y="11"/>
                    </a:lnTo>
                    <a:lnTo>
                      <a:pt x="147" y="11"/>
                    </a:lnTo>
                    <a:lnTo>
                      <a:pt x="152" y="11"/>
                    </a:lnTo>
                    <a:lnTo>
                      <a:pt x="156" y="11"/>
                    </a:lnTo>
                    <a:lnTo>
                      <a:pt x="164" y="11"/>
                    </a:lnTo>
                    <a:lnTo>
                      <a:pt x="169" y="11"/>
                    </a:lnTo>
                    <a:lnTo>
                      <a:pt x="175" y="10"/>
                    </a:lnTo>
                    <a:lnTo>
                      <a:pt x="181" y="8"/>
                    </a:lnTo>
                    <a:lnTo>
                      <a:pt x="188" y="8"/>
                    </a:lnTo>
                    <a:lnTo>
                      <a:pt x="196" y="8"/>
                    </a:lnTo>
                    <a:lnTo>
                      <a:pt x="202" y="8"/>
                    </a:lnTo>
                    <a:lnTo>
                      <a:pt x="211" y="6"/>
                    </a:lnTo>
                    <a:lnTo>
                      <a:pt x="217" y="6"/>
                    </a:lnTo>
                    <a:lnTo>
                      <a:pt x="226" y="6"/>
                    </a:lnTo>
                    <a:lnTo>
                      <a:pt x="232" y="6"/>
                    </a:lnTo>
                    <a:lnTo>
                      <a:pt x="238" y="4"/>
                    </a:lnTo>
                    <a:lnTo>
                      <a:pt x="245" y="4"/>
                    </a:lnTo>
                    <a:lnTo>
                      <a:pt x="253" y="4"/>
                    </a:lnTo>
                    <a:lnTo>
                      <a:pt x="259" y="2"/>
                    </a:lnTo>
                    <a:lnTo>
                      <a:pt x="266" y="2"/>
                    </a:lnTo>
                    <a:lnTo>
                      <a:pt x="270" y="0"/>
                    </a:lnTo>
                    <a:lnTo>
                      <a:pt x="278" y="0"/>
                    </a:lnTo>
                    <a:lnTo>
                      <a:pt x="285" y="0"/>
                    </a:lnTo>
                    <a:lnTo>
                      <a:pt x="293" y="0"/>
                    </a:lnTo>
                    <a:lnTo>
                      <a:pt x="299" y="0"/>
                    </a:lnTo>
                    <a:lnTo>
                      <a:pt x="300" y="0"/>
                    </a:lnTo>
                    <a:lnTo>
                      <a:pt x="285" y="29"/>
                    </a:lnTo>
                    <a:lnTo>
                      <a:pt x="283" y="29"/>
                    </a:lnTo>
                    <a:lnTo>
                      <a:pt x="278" y="29"/>
                    </a:lnTo>
                    <a:lnTo>
                      <a:pt x="270" y="31"/>
                    </a:lnTo>
                    <a:lnTo>
                      <a:pt x="262" y="32"/>
                    </a:lnTo>
                    <a:lnTo>
                      <a:pt x="257" y="32"/>
                    </a:lnTo>
                    <a:lnTo>
                      <a:pt x="249" y="36"/>
                    </a:lnTo>
                    <a:lnTo>
                      <a:pt x="243" y="36"/>
                    </a:lnTo>
                    <a:lnTo>
                      <a:pt x="236" y="38"/>
                    </a:lnTo>
                    <a:lnTo>
                      <a:pt x="228" y="38"/>
                    </a:lnTo>
                    <a:lnTo>
                      <a:pt x="221" y="40"/>
                    </a:lnTo>
                    <a:lnTo>
                      <a:pt x="213" y="42"/>
                    </a:lnTo>
                    <a:lnTo>
                      <a:pt x="207" y="44"/>
                    </a:lnTo>
                    <a:lnTo>
                      <a:pt x="200" y="44"/>
                    </a:lnTo>
                    <a:lnTo>
                      <a:pt x="192" y="46"/>
                    </a:lnTo>
                    <a:lnTo>
                      <a:pt x="183" y="46"/>
                    </a:lnTo>
                    <a:lnTo>
                      <a:pt x="175" y="48"/>
                    </a:lnTo>
                    <a:lnTo>
                      <a:pt x="166" y="48"/>
                    </a:lnTo>
                    <a:lnTo>
                      <a:pt x="160" y="50"/>
                    </a:lnTo>
                    <a:lnTo>
                      <a:pt x="152" y="50"/>
                    </a:lnTo>
                    <a:lnTo>
                      <a:pt x="145" y="53"/>
                    </a:lnTo>
                    <a:lnTo>
                      <a:pt x="137" y="53"/>
                    </a:lnTo>
                    <a:lnTo>
                      <a:pt x="129" y="53"/>
                    </a:lnTo>
                    <a:lnTo>
                      <a:pt x="122" y="55"/>
                    </a:lnTo>
                    <a:lnTo>
                      <a:pt x="116" y="55"/>
                    </a:lnTo>
                    <a:lnTo>
                      <a:pt x="110" y="55"/>
                    </a:lnTo>
                    <a:lnTo>
                      <a:pt x="105" y="55"/>
                    </a:lnTo>
                    <a:lnTo>
                      <a:pt x="99" y="55"/>
                    </a:lnTo>
                    <a:lnTo>
                      <a:pt x="97" y="55"/>
                    </a:lnTo>
                    <a:lnTo>
                      <a:pt x="88" y="53"/>
                    </a:lnTo>
                    <a:lnTo>
                      <a:pt x="80" y="50"/>
                    </a:lnTo>
                    <a:lnTo>
                      <a:pt x="71" y="48"/>
                    </a:lnTo>
                    <a:lnTo>
                      <a:pt x="63" y="46"/>
                    </a:lnTo>
                    <a:lnTo>
                      <a:pt x="55" y="40"/>
                    </a:lnTo>
                    <a:lnTo>
                      <a:pt x="48" y="36"/>
                    </a:lnTo>
                    <a:lnTo>
                      <a:pt x="38" y="31"/>
                    </a:lnTo>
                    <a:lnTo>
                      <a:pt x="33" y="29"/>
                    </a:lnTo>
                    <a:lnTo>
                      <a:pt x="25" y="23"/>
                    </a:lnTo>
                    <a:lnTo>
                      <a:pt x="17" y="19"/>
                    </a:lnTo>
                    <a:lnTo>
                      <a:pt x="12" y="15"/>
                    </a:lnTo>
                    <a:lnTo>
                      <a:pt x="8" y="11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77" name="Freeform 710"/>
              <p:cNvSpPr>
                <a:spLocks/>
              </p:cNvSpPr>
              <p:nvPr/>
            </p:nvSpPr>
            <p:spPr bwMode="auto">
              <a:xfrm>
                <a:off x="4359" y="3213"/>
                <a:ext cx="100" cy="142"/>
              </a:xfrm>
              <a:custGeom>
                <a:avLst/>
                <a:gdLst>
                  <a:gd name="T0" fmla="*/ 1 w 199"/>
                  <a:gd name="T1" fmla="*/ 1 h 284"/>
                  <a:gd name="T2" fmla="*/ 1 w 199"/>
                  <a:gd name="T3" fmla="*/ 1 h 284"/>
                  <a:gd name="T4" fmla="*/ 1 w 199"/>
                  <a:gd name="T5" fmla="*/ 1 h 284"/>
                  <a:gd name="T6" fmla="*/ 1 w 199"/>
                  <a:gd name="T7" fmla="*/ 1 h 284"/>
                  <a:gd name="T8" fmla="*/ 1 w 199"/>
                  <a:gd name="T9" fmla="*/ 1 h 284"/>
                  <a:gd name="T10" fmla="*/ 1 w 199"/>
                  <a:gd name="T11" fmla="*/ 1 h 284"/>
                  <a:gd name="T12" fmla="*/ 1 w 199"/>
                  <a:gd name="T13" fmla="*/ 1 h 284"/>
                  <a:gd name="T14" fmla="*/ 1 w 199"/>
                  <a:gd name="T15" fmla="*/ 1 h 284"/>
                  <a:gd name="T16" fmla="*/ 1 w 199"/>
                  <a:gd name="T17" fmla="*/ 1 h 284"/>
                  <a:gd name="T18" fmla="*/ 1 w 199"/>
                  <a:gd name="T19" fmla="*/ 1 h 284"/>
                  <a:gd name="T20" fmla="*/ 1 w 199"/>
                  <a:gd name="T21" fmla="*/ 1 h 284"/>
                  <a:gd name="T22" fmla="*/ 1 w 199"/>
                  <a:gd name="T23" fmla="*/ 1 h 284"/>
                  <a:gd name="T24" fmla="*/ 1 w 199"/>
                  <a:gd name="T25" fmla="*/ 1 h 284"/>
                  <a:gd name="T26" fmla="*/ 1 w 199"/>
                  <a:gd name="T27" fmla="*/ 1 h 284"/>
                  <a:gd name="T28" fmla="*/ 1 w 199"/>
                  <a:gd name="T29" fmla="*/ 1 h 284"/>
                  <a:gd name="T30" fmla="*/ 1 w 199"/>
                  <a:gd name="T31" fmla="*/ 1 h 284"/>
                  <a:gd name="T32" fmla="*/ 1 w 199"/>
                  <a:gd name="T33" fmla="*/ 1 h 284"/>
                  <a:gd name="T34" fmla="*/ 1 w 199"/>
                  <a:gd name="T35" fmla="*/ 1 h 284"/>
                  <a:gd name="T36" fmla="*/ 1 w 199"/>
                  <a:gd name="T37" fmla="*/ 1 h 284"/>
                  <a:gd name="T38" fmla="*/ 1 w 199"/>
                  <a:gd name="T39" fmla="*/ 1 h 284"/>
                  <a:gd name="T40" fmla="*/ 1 w 199"/>
                  <a:gd name="T41" fmla="*/ 1 h 284"/>
                  <a:gd name="T42" fmla="*/ 1 w 199"/>
                  <a:gd name="T43" fmla="*/ 1 h 284"/>
                  <a:gd name="T44" fmla="*/ 1 w 199"/>
                  <a:gd name="T45" fmla="*/ 1 h 284"/>
                  <a:gd name="T46" fmla="*/ 1 w 199"/>
                  <a:gd name="T47" fmla="*/ 1 h 284"/>
                  <a:gd name="T48" fmla="*/ 1 w 199"/>
                  <a:gd name="T49" fmla="*/ 1 h 284"/>
                  <a:gd name="T50" fmla="*/ 1 w 199"/>
                  <a:gd name="T51" fmla="*/ 1 h 284"/>
                  <a:gd name="T52" fmla="*/ 1 w 199"/>
                  <a:gd name="T53" fmla="*/ 1 h 284"/>
                  <a:gd name="T54" fmla="*/ 1 w 199"/>
                  <a:gd name="T55" fmla="*/ 1 h 284"/>
                  <a:gd name="T56" fmla="*/ 1 w 199"/>
                  <a:gd name="T57" fmla="*/ 1 h 284"/>
                  <a:gd name="T58" fmla="*/ 1 w 199"/>
                  <a:gd name="T59" fmla="*/ 1 h 284"/>
                  <a:gd name="T60" fmla="*/ 1 w 199"/>
                  <a:gd name="T61" fmla="*/ 1 h 284"/>
                  <a:gd name="T62" fmla="*/ 1 w 199"/>
                  <a:gd name="T63" fmla="*/ 1 h 284"/>
                  <a:gd name="T64" fmla="*/ 1 w 199"/>
                  <a:gd name="T65" fmla="*/ 1 h 284"/>
                  <a:gd name="T66" fmla="*/ 1 w 199"/>
                  <a:gd name="T67" fmla="*/ 1 h 284"/>
                  <a:gd name="T68" fmla="*/ 1 w 199"/>
                  <a:gd name="T69" fmla="*/ 1 h 284"/>
                  <a:gd name="T70" fmla="*/ 1 w 199"/>
                  <a:gd name="T71" fmla="*/ 1 h 284"/>
                  <a:gd name="T72" fmla="*/ 1 w 199"/>
                  <a:gd name="T73" fmla="*/ 1 h 284"/>
                  <a:gd name="T74" fmla="*/ 1 w 199"/>
                  <a:gd name="T75" fmla="*/ 0 h 28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9"/>
                  <a:gd name="T115" fmla="*/ 0 h 284"/>
                  <a:gd name="T116" fmla="*/ 199 w 199"/>
                  <a:gd name="T117" fmla="*/ 284 h 28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9" h="284">
                    <a:moveTo>
                      <a:pt x="72" y="0"/>
                    </a:moveTo>
                    <a:lnTo>
                      <a:pt x="68" y="2"/>
                    </a:lnTo>
                    <a:lnTo>
                      <a:pt x="63" y="8"/>
                    </a:lnTo>
                    <a:lnTo>
                      <a:pt x="53" y="16"/>
                    </a:lnTo>
                    <a:lnTo>
                      <a:pt x="44" y="25"/>
                    </a:lnTo>
                    <a:lnTo>
                      <a:pt x="38" y="29"/>
                    </a:lnTo>
                    <a:lnTo>
                      <a:pt x="32" y="35"/>
                    </a:lnTo>
                    <a:lnTo>
                      <a:pt x="26" y="40"/>
                    </a:lnTo>
                    <a:lnTo>
                      <a:pt x="21" y="46"/>
                    </a:lnTo>
                    <a:lnTo>
                      <a:pt x="11" y="57"/>
                    </a:lnTo>
                    <a:lnTo>
                      <a:pt x="6" y="69"/>
                    </a:lnTo>
                    <a:lnTo>
                      <a:pt x="2" y="76"/>
                    </a:lnTo>
                    <a:lnTo>
                      <a:pt x="0" y="86"/>
                    </a:lnTo>
                    <a:lnTo>
                      <a:pt x="2" y="96"/>
                    </a:lnTo>
                    <a:lnTo>
                      <a:pt x="4" y="105"/>
                    </a:lnTo>
                    <a:lnTo>
                      <a:pt x="6" y="113"/>
                    </a:lnTo>
                    <a:lnTo>
                      <a:pt x="9" y="120"/>
                    </a:lnTo>
                    <a:lnTo>
                      <a:pt x="11" y="126"/>
                    </a:lnTo>
                    <a:lnTo>
                      <a:pt x="13" y="128"/>
                    </a:lnTo>
                    <a:lnTo>
                      <a:pt x="44" y="94"/>
                    </a:lnTo>
                    <a:lnTo>
                      <a:pt x="112" y="234"/>
                    </a:lnTo>
                    <a:lnTo>
                      <a:pt x="150" y="284"/>
                    </a:lnTo>
                    <a:lnTo>
                      <a:pt x="152" y="284"/>
                    </a:lnTo>
                    <a:lnTo>
                      <a:pt x="156" y="284"/>
                    </a:lnTo>
                    <a:lnTo>
                      <a:pt x="161" y="282"/>
                    </a:lnTo>
                    <a:lnTo>
                      <a:pt x="169" y="282"/>
                    </a:lnTo>
                    <a:lnTo>
                      <a:pt x="175" y="276"/>
                    </a:lnTo>
                    <a:lnTo>
                      <a:pt x="184" y="269"/>
                    </a:lnTo>
                    <a:lnTo>
                      <a:pt x="186" y="263"/>
                    </a:lnTo>
                    <a:lnTo>
                      <a:pt x="190" y="257"/>
                    </a:lnTo>
                    <a:lnTo>
                      <a:pt x="194" y="251"/>
                    </a:lnTo>
                    <a:lnTo>
                      <a:pt x="197" y="244"/>
                    </a:lnTo>
                    <a:lnTo>
                      <a:pt x="197" y="234"/>
                    </a:lnTo>
                    <a:lnTo>
                      <a:pt x="199" y="227"/>
                    </a:lnTo>
                    <a:lnTo>
                      <a:pt x="199" y="219"/>
                    </a:lnTo>
                    <a:lnTo>
                      <a:pt x="199" y="211"/>
                    </a:lnTo>
                    <a:lnTo>
                      <a:pt x="196" y="202"/>
                    </a:lnTo>
                    <a:lnTo>
                      <a:pt x="194" y="194"/>
                    </a:lnTo>
                    <a:lnTo>
                      <a:pt x="184" y="187"/>
                    </a:lnTo>
                    <a:lnTo>
                      <a:pt x="182" y="185"/>
                    </a:lnTo>
                    <a:lnTo>
                      <a:pt x="178" y="185"/>
                    </a:lnTo>
                    <a:lnTo>
                      <a:pt x="175" y="185"/>
                    </a:lnTo>
                    <a:lnTo>
                      <a:pt x="167" y="183"/>
                    </a:lnTo>
                    <a:lnTo>
                      <a:pt x="159" y="179"/>
                    </a:lnTo>
                    <a:lnTo>
                      <a:pt x="150" y="175"/>
                    </a:lnTo>
                    <a:lnTo>
                      <a:pt x="140" y="168"/>
                    </a:lnTo>
                    <a:lnTo>
                      <a:pt x="137" y="164"/>
                    </a:lnTo>
                    <a:lnTo>
                      <a:pt x="133" y="160"/>
                    </a:lnTo>
                    <a:lnTo>
                      <a:pt x="129" y="153"/>
                    </a:lnTo>
                    <a:lnTo>
                      <a:pt x="127" y="147"/>
                    </a:lnTo>
                    <a:lnTo>
                      <a:pt x="123" y="141"/>
                    </a:lnTo>
                    <a:lnTo>
                      <a:pt x="123" y="134"/>
                    </a:lnTo>
                    <a:lnTo>
                      <a:pt x="121" y="128"/>
                    </a:lnTo>
                    <a:lnTo>
                      <a:pt x="121" y="122"/>
                    </a:lnTo>
                    <a:lnTo>
                      <a:pt x="121" y="113"/>
                    </a:lnTo>
                    <a:lnTo>
                      <a:pt x="125" y="105"/>
                    </a:lnTo>
                    <a:lnTo>
                      <a:pt x="127" y="99"/>
                    </a:lnTo>
                    <a:lnTo>
                      <a:pt x="129" y="96"/>
                    </a:lnTo>
                    <a:lnTo>
                      <a:pt x="131" y="94"/>
                    </a:lnTo>
                    <a:lnTo>
                      <a:pt x="133" y="94"/>
                    </a:lnTo>
                    <a:lnTo>
                      <a:pt x="131" y="92"/>
                    </a:lnTo>
                    <a:lnTo>
                      <a:pt x="127" y="90"/>
                    </a:lnTo>
                    <a:lnTo>
                      <a:pt x="121" y="88"/>
                    </a:lnTo>
                    <a:lnTo>
                      <a:pt x="116" y="86"/>
                    </a:lnTo>
                    <a:lnTo>
                      <a:pt x="108" y="80"/>
                    </a:lnTo>
                    <a:lnTo>
                      <a:pt x="102" y="73"/>
                    </a:lnTo>
                    <a:lnTo>
                      <a:pt x="95" y="65"/>
                    </a:lnTo>
                    <a:lnTo>
                      <a:pt x="93" y="56"/>
                    </a:lnTo>
                    <a:lnTo>
                      <a:pt x="89" y="46"/>
                    </a:lnTo>
                    <a:lnTo>
                      <a:pt x="91" y="38"/>
                    </a:lnTo>
                    <a:lnTo>
                      <a:pt x="93" y="31"/>
                    </a:lnTo>
                    <a:lnTo>
                      <a:pt x="99" y="29"/>
                    </a:lnTo>
                    <a:lnTo>
                      <a:pt x="108" y="23"/>
                    </a:lnTo>
                    <a:lnTo>
                      <a:pt x="112" y="23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78" name="Freeform 711"/>
              <p:cNvSpPr>
                <a:spLocks/>
              </p:cNvSpPr>
              <p:nvPr/>
            </p:nvSpPr>
            <p:spPr bwMode="auto">
              <a:xfrm>
                <a:off x="4446" y="3218"/>
                <a:ext cx="139" cy="100"/>
              </a:xfrm>
              <a:custGeom>
                <a:avLst/>
                <a:gdLst>
                  <a:gd name="T0" fmla="*/ 1 w 277"/>
                  <a:gd name="T1" fmla="*/ 1 h 200"/>
                  <a:gd name="T2" fmla="*/ 1 w 277"/>
                  <a:gd name="T3" fmla="*/ 1 h 200"/>
                  <a:gd name="T4" fmla="*/ 1 w 277"/>
                  <a:gd name="T5" fmla="*/ 1 h 200"/>
                  <a:gd name="T6" fmla="*/ 1 w 277"/>
                  <a:gd name="T7" fmla="*/ 1 h 200"/>
                  <a:gd name="T8" fmla="*/ 1 w 277"/>
                  <a:gd name="T9" fmla="*/ 1 h 200"/>
                  <a:gd name="T10" fmla="*/ 1 w 277"/>
                  <a:gd name="T11" fmla="*/ 1 h 200"/>
                  <a:gd name="T12" fmla="*/ 1 w 277"/>
                  <a:gd name="T13" fmla="*/ 1 h 200"/>
                  <a:gd name="T14" fmla="*/ 1 w 277"/>
                  <a:gd name="T15" fmla="*/ 1 h 200"/>
                  <a:gd name="T16" fmla="*/ 1 w 277"/>
                  <a:gd name="T17" fmla="*/ 1 h 200"/>
                  <a:gd name="T18" fmla="*/ 1 w 277"/>
                  <a:gd name="T19" fmla="*/ 1 h 200"/>
                  <a:gd name="T20" fmla="*/ 1 w 277"/>
                  <a:gd name="T21" fmla="*/ 1 h 200"/>
                  <a:gd name="T22" fmla="*/ 1 w 277"/>
                  <a:gd name="T23" fmla="*/ 1 h 200"/>
                  <a:gd name="T24" fmla="*/ 1 w 277"/>
                  <a:gd name="T25" fmla="*/ 1 h 200"/>
                  <a:gd name="T26" fmla="*/ 1 w 277"/>
                  <a:gd name="T27" fmla="*/ 1 h 200"/>
                  <a:gd name="T28" fmla="*/ 1 w 277"/>
                  <a:gd name="T29" fmla="*/ 1 h 200"/>
                  <a:gd name="T30" fmla="*/ 1 w 277"/>
                  <a:gd name="T31" fmla="*/ 1 h 200"/>
                  <a:gd name="T32" fmla="*/ 1 w 277"/>
                  <a:gd name="T33" fmla="*/ 1 h 200"/>
                  <a:gd name="T34" fmla="*/ 1 w 277"/>
                  <a:gd name="T35" fmla="*/ 1 h 200"/>
                  <a:gd name="T36" fmla="*/ 1 w 277"/>
                  <a:gd name="T37" fmla="*/ 0 h 200"/>
                  <a:gd name="T38" fmla="*/ 1 w 277"/>
                  <a:gd name="T39" fmla="*/ 1 h 200"/>
                  <a:gd name="T40" fmla="*/ 1 w 277"/>
                  <a:gd name="T41" fmla="*/ 1 h 200"/>
                  <a:gd name="T42" fmla="*/ 1 w 277"/>
                  <a:gd name="T43" fmla="*/ 1 h 200"/>
                  <a:gd name="T44" fmla="*/ 1 w 277"/>
                  <a:gd name="T45" fmla="*/ 1 h 200"/>
                  <a:gd name="T46" fmla="*/ 1 w 277"/>
                  <a:gd name="T47" fmla="*/ 1 h 200"/>
                  <a:gd name="T48" fmla="*/ 1 w 277"/>
                  <a:gd name="T49" fmla="*/ 1 h 200"/>
                  <a:gd name="T50" fmla="*/ 1 w 277"/>
                  <a:gd name="T51" fmla="*/ 1 h 200"/>
                  <a:gd name="T52" fmla="*/ 1 w 277"/>
                  <a:gd name="T53" fmla="*/ 1 h 200"/>
                  <a:gd name="T54" fmla="*/ 1 w 277"/>
                  <a:gd name="T55" fmla="*/ 1 h 200"/>
                  <a:gd name="T56" fmla="*/ 1 w 277"/>
                  <a:gd name="T57" fmla="*/ 1 h 200"/>
                  <a:gd name="T58" fmla="*/ 1 w 277"/>
                  <a:gd name="T59" fmla="*/ 1 h 200"/>
                  <a:gd name="T60" fmla="*/ 1 w 277"/>
                  <a:gd name="T61" fmla="*/ 1 h 200"/>
                  <a:gd name="T62" fmla="*/ 1 w 277"/>
                  <a:gd name="T63" fmla="*/ 1 h 200"/>
                  <a:gd name="T64" fmla="*/ 1 w 277"/>
                  <a:gd name="T65" fmla="*/ 1 h 200"/>
                  <a:gd name="T66" fmla="*/ 1 w 277"/>
                  <a:gd name="T67" fmla="*/ 1 h 200"/>
                  <a:gd name="T68" fmla="*/ 1 w 277"/>
                  <a:gd name="T69" fmla="*/ 1 h 200"/>
                  <a:gd name="T70" fmla="*/ 1 w 277"/>
                  <a:gd name="T71" fmla="*/ 1 h 200"/>
                  <a:gd name="T72" fmla="*/ 1 w 277"/>
                  <a:gd name="T73" fmla="*/ 1 h 200"/>
                  <a:gd name="T74" fmla="*/ 1 w 277"/>
                  <a:gd name="T75" fmla="*/ 1 h 200"/>
                  <a:gd name="T76" fmla="*/ 1 w 277"/>
                  <a:gd name="T77" fmla="*/ 1 h 200"/>
                  <a:gd name="T78" fmla="*/ 1 w 277"/>
                  <a:gd name="T79" fmla="*/ 1 h 200"/>
                  <a:gd name="T80" fmla="*/ 1 w 277"/>
                  <a:gd name="T81" fmla="*/ 1 h 200"/>
                  <a:gd name="T82" fmla="*/ 1 w 277"/>
                  <a:gd name="T83" fmla="*/ 1 h 200"/>
                  <a:gd name="T84" fmla="*/ 1 w 277"/>
                  <a:gd name="T85" fmla="*/ 1 h 200"/>
                  <a:gd name="T86" fmla="*/ 1 w 277"/>
                  <a:gd name="T87" fmla="*/ 1 h 200"/>
                  <a:gd name="T88" fmla="*/ 0 w 277"/>
                  <a:gd name="T89" fmla="*/ 1 h 200"/>
                  <a:gd name="T90" fmla="*/ 1 w 277"/>
                  <a:gd name="T91" fmla="*/ 1 h 20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77"/>
                  <a:gd name="T139" fmla="*/ 0 h 200"/>
                  <a:gd name="T140" fmla="*/ 277 w 277"/>
                  <a:gd name="T141" fmla="*/ 200 h 20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77" h="200">
                    <a:moveTo>
                      <a:pt x="42" y="143"/>
                    </a:moveTo>
                    <a:lnTo>
                      <a:pt x="45" y="144"/>
                    </a:lnTo>
                    <a:lnTo>
                      <a:pt x="51" y="146"/>
                    </a:lnTo>
                    <a:lnTo>
                      <a:pt x="59" y="148"/>
                    </a:lnTo>
                    <a:lnTo>
                      <a:pt x="66" y="148"/>
                    </a:lnTo>
                    <a:lnTo>
                      <a:pt x="76" y="146"/>
                    </a:lnTo>
                    <a:lnTo>
                      <a:pt x="83" y="141"/>
                    </a:lnTo>
                    <a:lnTo>
                      <a:pt x="91" y="133"/>
                    </a:lnTo>
                    <a:lnTo>
                      <a:pt x="93" y="125"/>
                    </a:lnTo>
                    <a:lnTo>
                      <a:pt x="95" y="122"/>
                    </a:lnTo>
                    <a:lnTo>
                      <a:pt x="99" y="118"/>
                    </a:lnTo>
                    <a:lnTo>
                      <a:pt x="102" y="116"/>
                    </a:lnTo>
                    <a:lnTo>
                      <a:pt x="110" y="112"/>
                    </a:lnTo>
                    <a:lnTo>
                      <a:pt x="119" y="112"/>
                    </a:lnTo>
                    <a:lnTo>
                      <a:pt x="127" y="112"/>
                    </a:lnTo>
                    <a:lnTo>
                      <a:pt x="137" y="110"/>
                    </a:lnTo>
                    <a:lnTo>
                      <a:pt x="146" y="106"/>
                    </a:lnTo>
                    <a:lnTo>
                      <a:pt x="152" y="101"/>
                    </a:lnTo>
                    <a:lnTo>
                      <a:pt x="157" y="91"/>
                    </a:lnTo>
                    <a:lnTo>
                      <a:pt x="163" y="84"/>
                    </a:lnTo>
                    <a:lnTo>
                      <a:pt x="167" y="76"/>
                    </a:lnTo>
                    <a:lnTo>
                      <a:pt x="173" y="70"/>
                    </a:lnTo>
                    <a:lnTo>
                      <a:pt x="176" y="61"/>
                    </a:lnTo>
                    <a:lnTo>
                      <a:pt x="178" y="59"/>
                    </a:lnTo>
                    <a:lnTo>
                      <a:pt x="180" y="59"/>
                    </a:lnTo>
                    <a:lnTo>
                      <a:pt x="184" y="59"/>
                    </a:lnTo>
                    <a:lnTo>
                      <a:pt x="192" y="57"/>
                    </a:lnTo>
                    <a:lnTo>
                      <a:pt x="201" y="57"/>
                    </a:lnTo>
                    <a:lnTo>
                      <a:pt x="209" y="53"/>
                    </a:lnTo>
                    <a:lnTo>
                      <a:pt x="214" y="51"/>
                    </a:lnTo>
                    <a:lnTo>
                      <a:pt x="218" y="47"/>
                    </a:lnTo>
                    <a:lnTo>
                      <a:pt x="222" y="42"/>
                    </a:lnTo>
                    <a:lnTo>
                      <a:pt x="218" y="34"/>
                    </a:lnTo>
                    <a:lnTo>
                      <a:pt x="218" y="28"/>
                    </a:lnTo>
                    <a:lnTo>
                      <a:pt x="216" y="21"/>
                    </a:lnTo>
                    <a:lnTo>
                      <a:pt x="216" y="13"/>
                    </a:lnTo>
                    <a:lnTo>
                      <a:pt x="216" y="4"/>
                    </a:lnTo>
                    <a:lnTo>
                      <a:pt x="216" y="0"/>
                    </a:lnTo>
                    <a:lnTo>
                      <a:pt x="222" y="4"/>
                    </a:lnTo>
                    <a:lnTo>
                      <a:pt x="230" y="9"/>
                    </a:lnTo>
                    <a:lnTo>
                      <a:pt x="239" y="17"/>
                    </a:lnTo>
                    <a:lnTo>
                      <a:pt x="243" y="21"/>
                    </a:lnTo>
                    <a:lnTo>
                      <a:pt x="247" y="27"/>
                    </a:lnTo>
                    <a:lnTo>
                      <a:pt x="251" y="32"/>
                    </a:lnTo>
                    <a:lnTo>
                      <a:pt x="256" y="38"/>
                    </a:lnTo>
                    <a:lnTo>
                      <a:pt x="258" y="46"/>
                    </a:lnTo>
                    <a:lnTo>
                      <a:pt x="260" y="51"/>
                    </a:lnTo>
                    <a:lnTo>
                      <a:pt x="262" y="59"/>
                    </a:lnTo>
                    <a:lnTo>
                      <a:pt x="262" y="68"/>
                    </a:lnTo>
                    <a:lnTo>
                      <a:pt x="262" y="76"/>
                    </a:lnTo>
                    <a:lnTo>
                      <a:pt x="262" y="84"/>
                    </a:lnTo>
                    <a:lnTo>
                      <a:pt x="262" y="91"/>
                    </a:lnTo>
                    <a:lnTo>
                      <a:pt x="262" y="99"/>
                    </a:lnTo>
                    <a:lnTo>
                      <a:pt x="262" y="106"/>
                    </a:lnTo>
                    <a:lnTo>
                      <a:pt x="264" y="112"/>
                    </a:lnTo>
                    <a:lnTo>
                      <a:pt x="266" y="120"/>
                    </a:lnTo>
                    <a:lnTo>
                      <a:pt x="268" y="125"/>
                    </a:lnTo>
                    <a:lnTo>
                      <a:pt x="270" y="135"/>
                    </a:lnTo>
                    <a:lnTo>
                      <a:pt x="273" y="144"/>
                    </a:lnTo>
                    <a:lnTo>
                      <a:pt x="275" y="150"/>
                    </a:lnTo>
                    <a:lnTo>
                      <a:pt x="277" y="152"/>
                    </a:lnTo>
                    <a:lnTo>
                      <a:pt x="273" y="150"/>
                    </a:lnTo>
                    <a:lnTo>
                      <a:pt x="270" y="150"/>
                    </a:lnTo>
                    <a:lnTo>
                      <a:pt x="260" y="148"/>
                    </a:lnTo>
                    <a:lnTo>
                      <a:pt x="251" y="148"/>
                    </a:lnTo>
                    <a:lnTo>
                      <a:pt x="245" y="148"/>
                    </a:lnTo>
                    <a:lnTo>
                      <a:pt x="239" y="148"/>
                    </a:lnTo>
                    <a:lnTo>
                      <a:pt x="233" y="148"/>
                    </a:lnTo>
                    <a:lnTo>
                      <a:pt x="228" y="148"/>
                    </a:lnTo>
                    <a:lnTo>
                      <a:pt x="222" y="148"/>
                    </a:lnTo>
                    <a:lnTo>
                      <a:pt x="216" y="150"/>
                    </a:lnTo>
                    <a:lnTo>
                      <a:pt x="209" y="154"/>
                    </a:lnTo>
                    <a:lnTo>
                      <a:pt x="205" y="158"/>
                    </a:lnTo>
                    <a:lnTo>
                      <a:pt x="199" y="160"/>
                    </a:lnTo>
                    <a:lnTo>
                      <a:pt x="192" y="162"/>
                    </a:lnTo>
                    <a:lnTo>
                      <a:pt x="186" y="165"/>
                    </a:lnTo>
                    <a:lnTo>
                      <a:pt x="180" y="167"/>
                    </a:lnTo>
                    <a:lnTo>
                      <a:pt x="173" y="171"/>
                    </a:lnTo>
                    <a:lnTo>
                      <a:pt x="165" y="175"/>
                    </a:lnTo>
                    <a:lnTo>
                      <a:pt x="157" y="179"/>
                    </a:lnTo>
                    <a:lnTo>
                      <a:pt x="152" y="182"/>
                    </a:lnTo>
                    <a:lnTo>
                      <a:pt x="144" y="184"/>
                    </a:lnTo>
                    <a:lnTo>
                      <a:pt x="138" y="188"/>
                    </a:lnTo>
                    <a:lnTo>
                      <a:pt x="133" y="190"/>
                    </a:lnTo>
                    <a:lnTo>
                      <a:pt x="127" y="194"/>
                    </a:lnTo>
                    <a:lnTo>
                      <a:pt x="121" y="198"/>
                    </a:lnTo>
                    <a:lnTo>
                      <a:pt x="119" y="200"/>
                    </a:lnTo>
                    <a:lnTo>
                      <a:pt x="36" y="173"/>
                    </a:lnTo>
                    <a:lnTo>
                      <a:pt x="0" y="158"/>
                    </a:lnTo>
                    <a:lnTo>
                      <a:pt x="42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79" name="Freeform 712"/>
              <p:cNvSpPr>
                <a:spLocks/>
              </p:cNvSpPr>
              <p:nvPr/>
            </p:nvSpPr>
            <p:spPr bwMode="auto">
              <a:xfrm>
                <a:off x="4471" y="3310"/>
                <a:ext cx="67" cy="105"/>
              </a:xfrm>
              <a:custGeom>
                <a:avLst/>
                <a:gdLst>
                  <a:gd name="T0" fmla="*/ 0 w 135"/>
                  <a:gd name="T1" fmla="*/ 0 h 210"/>
                  <a:gd name="T2" fmla="*/ 0 w 135"/>
                  <a:gd name="T3" fmla="*/ 1 h 210"/>
                  <a:gd name="T4" fmla="*/ 0 w 135"/>
                  <a:gd name="T5" fmla="*/ 1 h 210"/>
                  <a:gd name="T6" fmla="*/ 0 w 135"/>
                  <a:gd name="T7" fmla="*/ 1 h 210"/>
                  <a:gd name="T8" fmla="*/ 0 w 135"/>
                  <a:gd name="T9" fmla="*/ 1 h 210"/>
                  <a:gd name="T10" fmla="*/ 0 w 135"/>
                  <a:gd name="T11" fmla="*/ 1 h 210"/>
                  <a:gd name="T12" fmla="*/ 0 w 135"/>
                  <a:gd name="T13" fmla="*/ 1 h 210"/>
                  <a:gd name="T14" fmla="*/ 0 w 135"/>
                  <a:gd name="T15" fmla="*/ 1 h 210"/>
                  <a:gd name="T16" fmla="*/ 0 w 135"/>
                  <a:gd name="T17" fmla="*/ 1 h 210"/>
                  <a:gd name="T18" fmla="*/ 0 w 135"/>
                  <a:gd name="T19" fmla="*/ 1 h 210"/>
                  <a:gd name="T20" fmla="*/ 0 w 135"/>
                  <a:gd name="T21" fmla="*/ 1 h 210"/>
                  <a:gd name="T22" fmla="*/ 0 w 135"/>
                  <a:gd name="T23" fmla="*/ 1 h 210"/>
                  <a:gd name="T24" fmla="*/ 0 w 135"/>
                  <a:gd name="T25" fmla="*/ 1 h 210"/>
                  <a:gd name="T26" fmla="*/ 0 w 135"/>
                  <a:gd name="T27" fmla="*/ 1 h 210"/>
                  <a:gd name="T28" fmla="*/ 0 w 135"/>
                  <a:gd name="T29" fmla="*/ 1 h 210"/>
                  <a:gd name="T30" fmla="*/ 0 w 135"/>
                  <a:gd name="T31" fmla="*/ 1 h 210"/>
                  <a:gd name="T32" fmla="*/ 0 w 135"/>
                  <a:gd name="T33" fmla="*/ 1 h 210"/>
                  <a:gd name="T34" fmla="*/ 0 w 135"/>
                  <a:gd name="T35" fmla="*/ 1 h 210"/>
                  <a:gd name="T36" fmla="*/ 0 w 135"/>
                  <a:gd name="T37" fmla="*/ 1 h 210"/>
                  <a:gd name="T38" fmla="*/ 0 w 135"/>
                  <a:gd name="T39" fmla="*/ 1 h 210"/>
                  <a:gd name="T40" fmla="*/ 0 w 135"/>
                  <a:gd name="T41" fmla="*/ 1 h 210"/>
                  <a:gd name="T42" fmla="*/ 0 w 135"/>
                  <a:gd name="T43" fmla="*/ 1 h 210"/>
                  <a:gd name="T44" fmla="*/ 0 w 135"/>
                  <a:gd name="T45" fmla="*/ 1 h 210"/>
                  <a:gd name="T46" fmla="*/ 0 w 135"/>
                  <a:gd name="T47" fmla="*/ 1 h 210"/>
                  <a:gd name="T48" fmla="*/ 0 w 135"/>
                  <a:gd name="T49" fmla="*/ 1 h 210"/>
                  <a:gd name="T50" fmla="*/ 0 w 135"/>
                  <a:gd name="T51" fmla="*/ 1 h 210"/>
                  <a:gd name="T52" fmla="*/ 0 w 135"/>
                  <a:gd name="T53" fmla="*/ 1 h 210"/>
                  <a:gd name="T54" fmla="*/ 0 w 135"/>
                  <a:gd name="T55" fmla="*/ 1 h 210"/>
                  <a:gd name="T56" fmla="*/ 0 w 135"/>
                  <a:gd name="T57" fmla="*/ 1 h 210"/>
                  <a:gd name="T58" fmla="*/ 0 w 135"/>
                  <a:gd name="T59" fmla="*/ 1 h 210"/>
                  <a:gd name="T60" fmla="*/ 0 w 135"/>
                  <a:gd name="T61" fmla="*/ 1 h 210"/>
                  <a:gd name="T62" fmla="*/ 0 w 135"/>
                  <a:gd name="T63" fmla="*/ 1 h 210"/>
                  <a:gd name="T64" fmla="*/ 0 w 135"/>
                  <a:gd name="T65" fmla="*/ 1 h 210"/>
                  <a:gd name="T66" fmla="*/ 0 w 135"/>
                  <a:gd name="T67" fmla="*/ 1 h 210"/>
                  <a:gd name="T68" fmla="*/ 0 w 135"/>
                  <a:gd name="T69" fmla="*/ 1 h 210"/>
                  <a:gd name="T70" fmla="*/ 0 w 135"/>
                  <a:gd name="T71" fmla="*/ 1 h 210"/>
                  <a:gd name="T72" fmla="*/ 0 w 135"/>
                  <a:gd name="T73" fmla="*/ 1 h 210"/>
                  <a:gd name="T74" fmla="*/ 0 w 135"/>
                  <a:gd name="T75" fmla="*/ 1 h 210"/>
                  <a:gd name="T76" fmla="*/ 0 w 135"/>
                  <a:gd name="T77" fmla="*/ 1 h 210"/>
                  <a:gd name="T78" fmla="*/ 0 w 135"/>
                  <a:gd name="T79" fmla="*/ 0 h 21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5"/>
                  <a:gd name="T121" fmla="*/ 0 h 210"/>
                  <a:gd name="T122" fmla="*/ 135 w 135"/>
                  <a:gd name="T123" fmla="*/ 210 h 21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5" h="210">
                    <a:moveTo>
                      <a:pt x="101" y="0"/>
                    </a:moveTo>
                    <a:lnTo>
                      <a:pt x="97" y="0"/>
                    </a:lnTo>
                    <a:lnTo>
                      <a:pt x="88" y="2"/>
                    </a:lnTo>
                    <a:lnTo>
                      <a:pt x="80" y="2"/>
                    </a:lnTo>
                    <a:lnTo>
                      <a:pt x="74" y="6"/>
                    </a:lnTo>
                    <a:lnTo>
                      <a:pt x="67" y="8"/>
                    </a:lnTo>
                    <a:lnTo>
                      <a:pt x="59" y="12"/>
                    </a:lnTo>
                    <a:lnTo>
                      <a:pt x="50" y="16"/>
                    </a:lnTo>
                    <a:lnTo>
                      <a:pt x="40" y="21"/>
                    </a:lnTo>
                    <a:lnTo>
                      <a:pt x="32" y="27"/>
                    </a:lnTo>
                    <a:lnTo>
                      <a:pt x="25" y="35"/>
                    </a:lnTo>
                    <a:lnTo>
                      <a:pt x="17" y="42"/>
                    </a:lnTo>
                    <a:lnTo>
                      <a:pt x="12" y="52"/>
                    </a:lnTo>
                    <a:lnTo>
                      <a:pt x="10" y="57"/>
                    </a:lnTo>
                    <a:lnTo>
                      <a:pt x="8" y="63"/>
                    </a:lnTo>
                    <a:lnTo>
                      <a:pt x="4" y="69"/>
                    </a:lnTo>
                    <a:lnTo>
                      <a:pt x="4" y="75"/>
                    </a:lnTo>
                    <a:lnTo>
                      <a:pt x="2" y="80"/>
                    </a:lnTo>
                    <a:lnTo>
                      <a:pt x="0" y="88"/>
                    </a:lnTo>
                    <a:lnTo>
                      <a:pt x="0" y="94"/>
                    </a:lnTo>
                    <a:lnTo>
                      <a:pt x="0" y="99"/>
                    </a:lnTo>
                    <a:lnTo>
                      <a:pt x="0" y="105"/>
                    </a:lnTo>
                    <a:lnTo>
                      <a:pt x="0" y="111"/>
                    </a:lnTo>
                    <a:lnTo>
                      <a:pt x="2" y="116"/>
                    </a:lnTo>
                    <a:lnTo>
                      <a:pt x="4" y="122"/>
                    </a:lnTo>
                    <a:lnTo>
                      <a:pt x="8" y="133"/>
                    </a:lnTo>
                    <a:lnTo>
                      <a:pt x="12" y="145"/>
                    </a:lnTo>
                    <a:lnTo>
                      <a:pt x="17" y="154"/>
                    </a:lnTo>
                    <a:lnTo>
                      <a:pt x="25" y="166"/>
                    </a:lnTo>
                    <a:lnTo>
                      <a:pt x="32" y="172"/>
                    </a:lnTo>
                    <a:lnTo>
                      <a:pt x="38" y="181"/>
                    </a:lnTo>
                    <a:lnTo>
                      <a:pt x="46" y="187"/>
                    </a:lnTo>
                    <a:lnTo>
                      <a:pt x="53" y="194"/>
                    </a:lnTo>
                    <a:lnTo>
                      <a:pt x="59" y="200"/>
                    </a:lnTo>
                    <a:lnTo>
                      <a:pt x="67" y="204"/>
                    </a:lnTo>
                    <a:lnTo>
                      <a:pt x="72" y="208"/>
                    </a:lnTo>
                    <a:lnTo>
                      <a:pt x="78" y="210"/>
                    </a:lnTo>
                    <a:lnTo>
                      <a:pt x="86" y="210"/>
                    </a:lnTo>
                    <a:lnTo>
                      <a:pt x="97" y="206"/>
                    </a:lnTo>
                    <a:lnTo>
                      <a:pt x="105" y="200"/>
                    </a:lnTo>
                    <a:lnTo>
                      <a:pt x="114" y="192"/>
                    </a:lnTo>
                    <a:lnTo>
                      <a:pt x="122" y="185"/>
                    </a:lnTo>
                    <a:lnTo>
                      <a:pt x="127" y="179"/>
                    </a:lnTo>
                    <a:lnTo>
                      <a:pt x="133" y="173"/>
                    </a:lnTo>
                    <a:lnTo>
                      <a:pt x="135" y="172"/>
                    </a:lnTo>
                    <a:lnTo>
                      <a:pt x="131" y="172"/>
                    </a:lnTo>
                    <a:lnTo>
                      <a:pt x="124" y="173"/>
                    </a:lnTo>
                    <a:lnTo>
                      <a:pt x="116" y="172"/>
                    </a:lnTo>
                    <a:lnTo>
                      <a:pt x="110" y="172"/>
                    </a:lnTo>
                    <a:lnTo>
                      <a:pt x="105" y="172"/>
                    </a:lnTo>
                    <a:lnTo>
                      <a:pt x="99" y="172"/>
                    </a:lnTo>
                    <a:lnTo>
                      <a:pt x="89" y="170"/>
                    </a:lnTo>
                    <a:lnTo>
                      <a:pt x="84" y="168"/>
                    </a:lnTo>
                    <a:lnTo>
                      <a:pt x="76" y="164"/>
                    </a:lnTo>
                    <a:lnTo>
                      <a:pt x="69" y="160"/>
                    </a:lnTo>
                    <a:lnTo>
                      <a:pt x="63" y="154"/>
                    </a:lnTo>
                    <a:lnTo>
                      <a:pt x="57" y="149"/>
                    </a:lnTo>
                    <a:lnTo>
                      <a:pt x="51" y="139"/>
                    </a:lnTo>
                    <a:lnTo>
                      <a:pt x="50" y="130"/>
                    </a:lnTo>
                    <a:lnTo>
                      <a:pt x="46" y="118"/>
                    </a:lnTo>
                    <a:lnTo>
                      <a:pt x="44" y="111"/>
                    </a:lnTo>
                    <a:lnTo>
                      <a:pt x="44" y="101"/>
                    </a:lnTo>
                    <a:lnTo>
                      <a:pt x="44" y="94"/>
                    </a:lnTo>
                    <a:lnTo>
                      <a:pt x="44" y="84"/>
                    </a:lnTo>
                    <a:lnTo>
                      <a:pt x="46" y="78"/>
                    </a:lnTo>
                    <a:lnTo>
                      <a:pt x="50" y="71"/>
                    </a:lnTo>
                    <a:lnTo>
                      <a:pt x="51" y="65"/>
                    </a:lnTo>
                    <a:lnTo>
                      <a:pt x="57" y="56"/>
                    </a:lnTo>
                    <a:lnTo>
                      <a:pt x="63" y="48"/>
                    </a:lnTo>
                    <a:lnTo>
                      <a:pt x="67" y="40"/>
                    </a:lnTo>
                    <a:lnTo>
                      <a:pt x="70" y="38"/>
                    </a:lnTo>
                    <a:lnTo>
                      <a:pt x="74" y="33"/>
                    </a:lnTo>
                    <a:lnTo>
                      <a:pt x="82" y="31"/>
                    </a:lnTo>
                    <a:lnTo>
                      <a:pt x="91" y="29"/>
                    </a:lnTo>
                    <a:lnTo>
                      <a:pt x="101" y="29"/>
                    </a:lnTo>
                    <a:lnTo>
                      <a:pt x="108" y="29"/>
                    </a:lnTo>
                    <a:lnTo>
                      <a:pt x="116" y="29"/>
                    </a:lnTo>
                    <a:lnTo>
                      <a:pt x="122" y="29"/>
                    </a:lnTo>
                    <a:lnTo>
                      <a:pt x="124" y="29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80" name="Freeform 713"/>
              <p:cNvSpPr>
                <a:spLocks/>
              </p:cNvSpPr>
              <p:nvPr/>
            </p:nvSpPr>
            <p:spPr bwMode="auto">
              <a:xfrm>
                <a:off x="4512" y="3307"/>
                <a:ext cx="63" cy="108"/>
              </a:xfrm>
              <a:custGeom>
                <a:avLst/>
                <a:gdLst>
                  <a:gd name="T0" fmla="*/ 1 w 125"/>
                  <a:gd name="T1" fmla="*/ 1 h 215"/>
                  <a:gd name="T2" fmla="*/ 1 w 125"/>
                  <a:gd name="T3" fmla="*/ 1 h 215"/>
                  <a:gd name="T4" fmla="*/ 1 w 125"/>
                  <a:gd name="T5" fmla="*/ 1 h 215"/>
                  <a:gd name="T6" fmla="*/ 1 w 125"/>
                  <a:gd name="T7" fmla="*/ 1 h 215"/>
                  <a:gd name="T8" fmla="*/ 1 w 125"/>
                  <a:gd name="T9" fmla="*/ 1 h 215"/>
                  <a:gd name="T10" fmla="*/ 1 w 125"/>
                  <a:gd name="T11" fmla="*/ 1 h 215"/>
                  <a:gd name="T12" fmla="*/ 1 w 125"/>
                  <a:gd name="T13" fmla="*/ 1 h 215"/>
                  <a:gd name="T14" fmla="*/ 1 w 125"/>
                  <a:gd name="T15" fmla="*/ 1 h 215"/>
                  <a:gd name="T16" fmla="*/ 1 w 125"/>
                  <a:gd name="T17" fmla="*/ 1 h 215"/>
                  <a:gd name="T18" fmla="*/ 1 w 125"/>
                  <a:gd name="T19" fmla="*/ 1 h 215"/>
                  <a:gd name="T20" fmla="*/ 1 w 125"/>
                  <a:gd name="T21" fmla="*/ 1 h 215"/>
                  <a:gd name="T22" fmla="*/ 1 w 125"/>
                  <a:gd name="T23" fmla="*/ 1 h 215"/>
                  <a:gd name="T24" fmla="*/ 1 w 125"/>
                  <a:gd name="T25" fmla="*/ 1 h 215"/>
                  <a:gd name="T26" fmla="*/ 1 w 125"/>
                  <a:gd name="T27" fmla="*/ 1 h 215"/>
                  <a:gd name="T28" fmla="*/ 1 w 125"/>
                  <a:gd name="T29" fmla="*/ 1 h 215"/>
                  <a:gd name="T30" fmla="*/ 1 w 125"/>
                  <a:gd name="T31" fmla="*/ 1 h 215"/>
                  <a:gd name="T32" fmla="*/ 1 w 125"/>
                  <a:gd name="T33" fmla="*/ 1 h 215"/>
                  <a:gd name="T34" fmla="*/ 1 w 125"/>
                  <a:gd name="T35" fmla="*/ 1 h 215"/>
                  <a:gd name="T36" fmla="*/ 1 w 125"/>
                  <a:gd name="T37" fmla="*/ 1 h 215"/>
                  <a:gd name="T38" fmla="*/ 1 w 125"/>
                  <a:gd name="T39" fmla="*/ 1 h 215"/>
                  <a:gd name="T40" fmla="*/ 1 w 125"/>
                  <a:gd name="T41" fmla="*/ 1 h 215"/>
                  <a:gd name="T42" fmla="*/ 1 w 125"/>
                  <a:gd name="T43" fmla="*/ 1 h 215"/>
                  <a:gd name="T44" fmla="*/ 1 w 125"/>
                  <a:gd name="T45" fmla="*/ 1 h 215"/>
                  <a:gd name="T46" fmla="*/ 1 w 125"/>
                  <a:gd name="T47" fmla="*/ 1 h 215"/>
                  <a:gd name="T48" fmla="*/ 1 w 125"/>
                  <a:gd name="T49" fmla="*/ 1 h 215"/>
                  <a:gd name="T50" fmla="*/ 1 w 125"/>
                  <a:gd name="T51" fmla="*/ 1 h 215"/>
                  <a:gd name="T52" fmla="*/ 1 w 125"/>
                  <a:gd name="T53" fmla="*/ 1 h 215"/>
                  <a:gd name="T54" fmla="*/ 1 w 125"/>
                  <a:gd name="T55" fmla="*/ 1 h 215"/>
                  <a:gd name="T56" fmla="*/ 1 w 125"/>
                  <a:gd name="T57" fmla="*/ 1 h 215"/>
                  <a:gd name="T58" fmla="*/ 1 w 125"/>
                  <a:gd name="T59" fmla="*/ 1 h 215"/>
                  <a:gd name="T60" fmla="*/ 1 w 125"/>
                  <a:gd name="T61" fmla="*/ 1 h 215"/>
                  <a:gd name="T62" fmla="*/ 1 w 125"/>
                  <a:gd name="T63" fmla="*/ 1 h 215"/>
                  <a:gd name="T64" fmla="*/ 1 w 125"/>
                  <a:gd name="T65" fmla="*/ 1 h 215"/>
                  <a:gd name="T66" fmla="*/ 1 w 125"/>
                  <a:gd name="T67" fmla="*/ 1 h 215"/>
                  <a:gd name="T68" fmla="*/ 1 w 125"/>
                  <a:gd name="T69" fmla="*/ 1 h 215"/>
                  <a:gd name="T70" fmla="*/ 1 w 125"/>
                  <a:gd name="T71" fmla="*/ 1 h 215"/>
                  <a:gd name="T72" fmla="*/ 1 w 125"/>
                  <a:gd name="T73" fmla="*/ 0 h 215"/>
                  <a:gd name="T74" fmla="*/ 0 w 125"/>
                  <a:gd name="T75" fmla="*/ 1 h 215"/>
                  <a:gd name="T76" fmla="*/ 1 w 125"/>
                  <a:gd name="T77" fmla="*/ 1 h 21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25"/>
                  <a:gd name="T118" fmla="*/ 0 h 215"/>
                  <a:gd name="T119" fmla="*/ 125 w 125"/>
                  <a:gd name="T120" fmla="*/ 215 h 21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25" h="215">
                    <a:moveTo>
                      <a:pt x="36" y="34"/>
                    </a:moveTo>
                    <a:lnTo>
                      <a:pt x="38" y="34"/>
                    </a:lnTo>
                    <a:lnTo>
                      <a:pt x="42" y="36"/>
                    </a:lnTo>
                    <a:lnTo>
                      <a:pt x="47" y="38"/>
                    </a:lnTo>
                    <a:lnTo>
                      <a:pt x="57" y="45"/>
                    </a:lnTo>
                    <a:lnTo>
                      <a:pt x="64" y="51"/>
                    </a:lnTo>
                    <a:lnTo>
                      <a:pt x="74" y="61"/>
                    </a:lnTo>
                    <a:lnTo>
                      <a:pt x="76" y="64"/>
                    </a:lnTo>
                    <a:lnTo>
                      <a:pt x="81" y="70"/>
                    </a:lnTo>
                    <a:lnTo>
                      <a:pt x="83" y="78"/>
                    </a:lnTo>
                    <a:lnTo>
                      <a:pt x="89" y="85"/>
                    </a:lnTo>
                    <a:lnTo>
                      <a:pt x="89" y="93"/>
                    </a:lnTo>
                    <a:lnTo>
                      <a:pt x="91" y="99"/>
                    </a:lnTo>
                    <a:lnTo>
                      <a:pt x="93" y="104"/>
                    </a:lnTo>
                    <a:lnTo>
                      <a:pt x="95" y="110"/>
                    </a:lnTo>
                    <a:lnTo>
                      <a:pt x="95" y="119"/>
                    </a:lnTo>
                    <a:lnTo>
                      <a:pt x="95" y="129"/>
                    </a:lnTo>
                    <a:lnTo>
                      <a:pt x="91" y="135"/>
                    </a:lnTo>
                    <a:lnTo>
                      <a:pt x="89" y="142"/>
                    </a:lnTo>
                    <a:lnTo>
                      <a:pt x="83" y="150"/>
                    </a:lnTo>
                    <a:lnTo>
                      <a:pt x="78" y="156"/>
                    </a:lnTo>
                    <a:lnTo>
                      <a:pt x="68" y="161"/>
                    </a:lnTo>
                    <a:lnTo>
                      <a:pt x="62" y="167"/>
                    </a:lnTo>
                    <a:lnTo>
                      <a:pt x="51" y="173"/>
                    </a:lnTo>
                    <a:lnTo>
                      <a:pt x="43" y="178"/>
                    </a:lnTo>
                    <a:lnTo>
                      <a:pt x="36" y="182"/>
                    </a:lnTo>
                    <a:lnTo>
                      <a:pt x="30" y="186"/>
                    </a:lnTo>
                    <a:lnTo>
                      <a:pt x="26" y="188"/>
                    </a:lnTo>
                    <a:lnTo>
                      <a:pt x="24" y="190"/>
                    </a:lnTo>
                    <a:lnTo>
                      <a:pt x="2" y="215"/>
                    </a:lnTo>
                    <a:lnTo>
                      <a:pt x="5" y="215"/>
                    </a:lnTo>
                    <a:lnTo>
                      <a:pt x="9" y="215"/>
                    </a:lnTo>
                    <a:lnTo>
                      <a:pt x="15" y="215"/>
                    </a:lnTo>
                    <a:lnTo>
                      <a:pt x="21" y="213"/>
                    </a:lnTo>
                    <a:lnTo>
                      <a:pt x="28" y="213"/>
                    </a:lnTo>
                    <a:lnTo>
                      <a:pt x="36" y="211"/>
                    </a:lnTo>
                    <a:lnTo>
                      <a:pt x="47" y="211"/>
                    </a:lnTo>
                    <a:lnTo>
                      <a:pt x="55" y="207"/>
                    </a:lnTo>
                    <a:lnTo>
                      <a:pt x="64" y="205"/>
                    </a:lnTo>
                    <a:lnTo>
                      <a:pt x="72" y="201"/>
                    </a:lnTo>
                    <a:lnTo>
                      <a:pt x="81" y="197"/>
                    </a:lnTo>
                    <a:lnTo>
                      <a:pt x="89" y="192"/>
                    </a:lnTo>
                    <a:lnTo>
                      <a:pt x="97" y="184"/>
                    </a:lnTo>
                    <a:lnTo>
                      <a:pt x="102" y="177"/>
                    </a:lnTo>
                    <a:lnTo>
                      <a:pt x="108" y="169"/>
                    </a:lnTo>
                    <a:lnTo>
                      <a:pt x="112" y="159"/>
                    </a:lnTo>
                    <a:lnTo>
                      <a:pt x="116" y="150"/>
                    </a:lnTo>
                    <a:lnTo>
                      <a:pt x="118" y="140"/>
                    </a:lnTo>
                    <a:lnTo>
                      <a:pt x="121" y="133"/>
                    </a:lnTo>
                    <a:lnTo>
                      <a:pt x="123" y="123"/>
                    </a:lnTo>
                    <a:lnTo>
                      <a:pt x="123" y="116"/>
                    </a:lnTo>
                    <a:lnTo>
                      <a:pt x="125" y="106"/>
                    </a:lnTo>
                    <a:lnTo>
                      <a:pt x="125" y="99"/>
                    </a:lnTo>
                    <a:lnTo>
                      <a:pt x="125" y="91"/>
                    </a:lnTo>
                    <a:lnTo>
                      <a:pt x="123" y="83"/>
                    </a:lnTo>
                    <a:lnTo>
                      <a:pt x="123" y="76"/>
                    </a:lnTo>
                    <a:lnTo>
                      <a:pt x="121" y="68"/>
                    </a:lnTo>
                    <a:lnTo>
                      <a:pt x="118" y="62"/>
                    </a:lnTo>
                    <a:lnTo>
                      <a:pt x="116" y="57"/>
                    </a:lnTo>
                    <a:lnTo>
                      <a:pt x="112" y="49"/>
                    </a:lnTo>
                    <a:lnTo>
                      <a:pt x="108" y="43"/>
                    </a:lnTo>
                    <a:lnTo>
                      <a:pt x="104" y="36"/>
                    </a:lnTo>
                    <a:lnTo>
                      <a:pt x="99" y="30"/>
                    </a:lnTo>
                    <a:lnTo>
                      <a:pt x="93" y="24"/>
                    </a:lnTo>
                    <a:lnTo>
                      <a:pt x="87" y="21"/>
                    </a:lnTo>
                    <a:lnTo>
                      <a:pt x="81" y="17"/>
                    </a:lnTo>
                    <a:lnTo>
                      <a:pt x="74" y="13"/>
                    </a:lnTo>
                    <a:lnTo>
                      <a:pt x="68" y="11"/>
                    </a:lnTo>
                    <a:lnTo>
                      <a:pt x="62" y="9"/>
                    </a:lnTo>
                    <a:lnTo>
                      <a:pt x="57" y="5"/>
                    </a:lnTo>
                    <a:lnTo>
                      <a:pt x="49" y="3"/>
                    </a:lnTo>
                    <a:lnTo>
                      <a:pt x="43" y="2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0" y="9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81" name="Freeform 714"/>
              <p:cNvSpPr>
                <a:spLocks/>
              </p:cNvSpPr>
              <p:nvPr/>
            </p:nvSpPr>
            <p:spPr bwMode="auto">
              <a:xfrm>
                <a:off x="4583" y="3307"/>
                <a:ext cx="57" cy="115"/>
              </a:xfrm>
              <a:custGeom>
                <a:avLst/>
                <a:gdLst>
                  <a:gd name="T0" fmla="*/ 1 w 114"/>
                  <a:gd name="T1" fmla="*/ 0 h 230"/>
                  <a:gd name="T2" fmla="*/ 1 w 114"/>
                  <a:gd name="T3" fmla="*/ 1 h 230"/>
                  <a:gd name="T4" fmla="*/ 1 w 114"/>
                  <a:gd name="T5" fmla="*/ 1 h 230"/>
                  <a:gd name="T6" fmla="*/ 1 w 114"/>
                  <a:gd name="T7" fmla="*/ 1 h 230"/>
                  <a:gd name="T8" fmla="*/ 1 w 114"/>
                  <a:gd name="T9" fmla="*/ 1 h 230"/>
                  <a:gd name="T10" fmla="*/ 1 w 114"/>
                  <a:gd name="T11" fmla="*/ 1 h 230"/>
                  <a:gd name="T12" fmla="*/ 1 w 114"/>
                  <a:gd name="T13" fmla="*/ 1 h 230"/>
                  <a:gd name="T14" fmla="*/ 1 w 114"/>
                  <a:gd name="T15" fmla="*/ 1 h 230"/>
                  <a:gd name="T16" fmla="*/ 1 w 114"/>
                  <a:gd name="T17" fmla="*/ 1 h 230"/>
                  <a:gd name="T18" fmla="*/ 1 w 114"/>
                  <a:gd name="T19" fmla="*/ 1 h 230"/>
                  <a:gd name="T20" fmla="*/ 1 w 114"/>
                  <a:gd name="T21" fmla="*/ 1 h 230"/>
                  <a:gd name="T22" fmla="*/ 0 w 114"/>
                  <a:gd name="T23" fmla="*/ 1 h 230"/>
                  <a:gd name="T24" fmla="*/ 0 w 114"/>
                  <a:gd name="T25" fmla="*/ 1 h 230"/>
                  <a:gd name="T26" fmla="*/ 0 w 114"/>
                  <a:gd name="T27" fmla="*/ 1 h 230"/>
                  <a:gd name="T28" fmla="*/ 1 w 114"/>
                  <a:gd name="T29" fmla="*/ 1 h 230"/>
                  <a:gd name="T30" fmla="*/ 1 w 114"/>
                  <a:gd name="T31" fmla="*/ 1 h 230"/>
                  <a:gd name="T32" fmla="*/ 1 w 114"/>
                  <a:gd name="T33" fmla="*/ 1 h 230"/>
                  <a:gd name="T34" fmla="*/ 1 w 114"/>
                  <a:gd name="T35" fmla="*/ 1 h 230"/>
                  <a:gd name="T36" fmla="*/ 1 w 114"/>
                  <a:gd name="T37" fmla="*/ 1 h 230"/>
                  <a:gd name="T38" fmla="*/ 1 w 114"/>
                  <a:gd name="T39" fmla="*/ 1 h 230"/>
                  <a:gd name="T40" fmla="*/ 1 w 114"/>
                  <a:gd name="T41" fmla="*/ 1 h 230"/>
                  <a:gd name="T42" fmla="*/ 1 w 114"/>
                  <a:gd name="T43" fmla="*/ 1 h 230"/>
                  <a:gd name="T44" fmla="*/ 1 w 114"/>
                  <a:gd name="T45" fmla="*/ 1 h 230"/>
                  <a:gd name="T46" fmla="*/ 1 w 114"/>
                  <a:gd name="T47" fmla="*/ 1 h 230"/>
                  <a:gd name="T48" fmla="*/ 1 w 114"/>
                  <a:gd name="T49" fmla="*/ 1 h 230"/>
                  <a:gd name="T50" fmla="*/ 1 w 114"/>
                  <a:gd name="T51" fmla="*/ 1 h 230"/>
                  <a:gd name="T52" fmla="*/ 1 w 114"/>
                  <a:gd name="T53" fmla="*/ 1 h 230"/>
                  <a:gd name="T54" fmla="*/ 1 w 114"/>
                  <a:gd name="T55" fmla="*/ 1 h 230"/>
                  <a:gd name="T56" fmla="*/ 1 w 114"/>
                  <a:gd name="T57" fmla="*/ 1 h 230"/>
                  <a:gd name="T58" fmla="*/ 1 w 114"/>
                  <a:gd name="T59" fmla="*/ 1 h 230"/>
                  <a:gd name="T60" fmla="*/ 1 w 114"/>
                  <a:gd name="T61" fmla="*/ 1 h 230"/>
                  <a:gd name="T62" fmla="*/ 1 w 114"/>
                  <a:gd name="T63" fmla="*/ 1 h 230"/>
                  <a:gd name="T64" fmla="*/ 1 w 114"/>
                  <a:gd name="T65" fmla="*/ 1 h 230"/>
                  <a:gd name="T66" fmla="*/ 1 w 114"/>
                  <a:gd name="T67" fmla="*/ 0 h 23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4"/>
                  <a:gd name="T103" fmla="*/ 0 h 230"/>
                  <a:gd name="T104" fmla="*/ 114 w 114"/>
                  <a:gd name="T105" fmla="*/ 230 h 23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4" h="230">
                    <a:moveTo>
                      <a:pt x="103" y="0"/>
                    </a:moveTo>
                    <a:lnTo>
                      <a:pt x="97" y="0"/>
                    </a:lnTo>
                    <a:lnTo>
                      <a:pt x="90" y="3"/>
                    </a:lnTo>
                    <a:lnTo>
                      <a:pt x="82" y="3"/>
                    </a:lnTo>
                    <a:lnTo>
                      <a:pt x="76" y="7"/>
                    </a:lnTo>
                    <a:lnTo>
                      <a:pt x="69" y="11"/>
                    </a:lnTo>
                    <a:lnTo>
                      <a:pt x="63" y="15"/>
                    </a:lnTo>
                    <a:lnTo>
                      <a:pt x="54" y="19"/>
                    </a:lnTo>
                    <a:lnTo>
                      <a:pt x="46" y="22"/>
                    </a:lnTo>
                    <a:lnTo>
                      <a:pt x="38" y="28"/>
                    </a:lnTo>
                    <a:lnTo>
                      <a:pt x="31" y="36"/>
                    </a:lnTo>
                    <a:lnTo>
                      <a:pt x="23" y="42"/>
                    </a:lnTo>
                    <a:lnTo>
                      <a:pt x="18" y="51"/>
                    </a:lnTo>
                    <a:lnTo>
                      <a:pt x="14" y="59"/>
                    </a:lnTo>
                    <a:lnTo>
                      <a:pt x="10" y="68"/>
                    </a:lnTo>
                    <a:lnTo>
                      <a:pt x="8" y="74"/>
                    </a:lnTo>
                    <a:lnTo>
                      <a:pt x="6" y="78"/>
                    </a:lnTo>
                    <a:lnTo>
                      <a:pt x="4" y="83"/>
                    </a:lnTo>
                    <a:lnTo>
                      <a:pt x="4" y="91"/>
                    </a:lnTo>
                    <a:lnTo>
                      <a:pt x="4" y="95"/>
                    </a:lnTo>
                    <a:lnTo>
                      <a:pt x="2" y="102"/>
                    </a:lnTo>
                    <a:lnTo>
                      <a:pt x="2" y="108"/>
                    </a:lnTo>
                    <a:lnTo>
                      <a:pt x="2" y="116"/>
                    </a:lnTo>
                    <a:lnTo>
                      <a:pt x="0" y="121"/>
                    </a:lnTo>
                    <a:lnTo>
                      <a:pt x="0" y="127"/>
                    </a:lnTo>
                    <a:lnTo>
                      <a:pt x="0" y="135"/>
                    </a:lnTo>
                    <a:lnTo>
                      <a:pt x="0" y="142"/>
                    </a:lnTo>
                    <a:lnTo>
                      <a:pt x="0" y="148"/>
                    </a:lnTo>
                    <a:lnTo>
                      <a:pt x="2" y="156"/>
                    </a:lnTo>
                    <a:lnTo>
                      <a:pt x="2" y="161"/>
                    </a:lnTo>
                    <a:lnTo>
                      <a:pt x="4" y="169"/>
                    </a:lnTo>
                    <a:lnTo>
                      <a:pt x="4" y="180"/>
                    </a:lnTo>
                    <a:lnTo>
                      <a:pt x="4" y="192"/>
                    </a:lnTo>
                    <a:lnTo>
                      <a:pt x="6" y="201"/>
                    </a:lnTo>
                    <a:lnTo>
                      <a:pt x="6" y="213"/>
                    </a:lnTo>
                    <a:lnTo>
                      <a:pt x="8" y="218"/>
                    </a:lnTo>
                    <a:lnTo>
                      <a:pt x="8" y="224"/>
                    </a:lnTo>
                    <a:lnTo>
                      <a:pt x="8" y="228"/>
                    </a:lnTo>
                    <a:lnTo>
                      <a:pt x="10" y="230"/>
                    </a:lnTo>
                    <a:lnTo>
                      <a:pt x="10" y="228"/>
                    </a:lnTo>
                    <a:lnTo>
                      <a:pt x="10" y="224"/>
                    </a:lnTo>
                    <a:lnTo>
                      <a:pt x="10" y="218"/>
                    </a:lnTo>
                    <a:lnTo>
                      <a:pt x="14" y="211"/>
                    </a:lnTo>
                    <a:lnTo>
                      <a:pt x="14" y="201"/>
                    </a:lnTo>
                    <a:lnTo>
                      <a:pt x="16" y="192"/>
                    </a:lnTo>
                    <a:lnTo>
                      <a:pt x="19" y="180"/>
                    </a:lnTo>
                    <a:lnTo>
                      <a:pt x="23" y="169"/>
                    </a:lnTo>
                    <a:lnTo>
                      <a:pt x="23" y="163"/>
                    </a:lnTo>
                    <a:lnTo>
                      <a:pt x="25" y="156"/>
                    </a:lnTo>
                    <a:lnTo>
                      <a:pt x="25" y="150"/>
                    </a:lnTo>
                    <a:lnTo>
                      <a:pt x="27" y="144"/>
                    </a:lnTo>
                    <a:lnTo>
                      <a:pt x="29" y="138"/>
                    </a:lnTo>
                    <a:lnTo>
                      <a:pt x="31" y="131"/>
                    </a:lnTo>
                    <a:lnTo>
                      <a:pt x="33" y="125"/>
                    </a:lnTo>
                    <a:lnTo>
                      <a:pt x="35" y="119"/>
                    </a:lnTo>
                    <a:lnTo>
                      <a:pt x="38" y="108"/>
                    </a:lnTo>
                    <a:lnTo>
                      <a:pt x="42" y="100"/>
                    </a:lnTo>
                    <a:lnTo>
                      <a:pt x="46" y="91"/>
                    </a:lnTo>
                    <a:lnTo>
                      <a:pt x="50" y="85"/>
                    </a:lnTo>
                    <a:lnTo>
                      <a:pt x="57" y="76"/>
                    </a:lnTo>
                    <a:lnTo>
                      <a:pt x="67" y="68"/>
                    </a:lnTo>
                    <a:lnTo>
                      <a:pt x="76" y="62"/>
                    </a:lnTo>
                    <a:lnTo>
                      <a:pt x="88" y="61"/>
                    </a:lnTo>
                    <a:lnTo>
                      <a:pt x="97" y="57"/>
                    </a:lnTo>
                    <a:lnTo>
                      <a:pt x="105" y="57"/>
                    </a:lnTo>
                    <a:lnTo>
                      <a:pt x="111" y="57"/>
                    </a:lnTo>
                    <a:lnTo>
                      <a:pt x="114" y="57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82" name="Freeform 715"/>
              <p:cNvSpPr>
                <a:spLocks/>
              </p:cNvSpPr>
              <p:nvPr/>
            </p:nvSpPr>
            <p:spPr bwMode="auto">
              <a:xfrm>
                <a:off x="4529" y="3277"/>
                <a:ext cx="125" cy="30"/>
              </a:xfrm>
              <a:custGeom>
                <a:avLst/>
                <a:gdLst>
                  <a:gd name="T0" fmla="*/ 1 w 249"/>
                  <a:gd name="T1" fmla="*/ 0 h 61"/>
                  <a:gd name="T2" fmla="*/ 1 w 249"/>
                  <a:gd name="T3" fmla="*/ 0 h 61"/>
                  <a:gd name="T4" fmla="*/ 1 w 249"/>
                  <a:gd name="T5" fmla="*/ 0 h 61"/>
                  <a:gd name="T6" fmla="*/ 1 w 249"/>
                  <a:gd name="T7" fmla="*/ 0 h 61"/>
                  <a:gd name="T8" fmla="*/ 1 w 249"/>
                  <a:gd name="T9" fmla="*/ 0 h 61"/>
                  <a:gd name="T10" fmla="*/ 1 w 249"/>
                  <a:gd name="T11" fmla="*/ 0 h 61"/>
                  <a:gd name="T12" fmla="*/ 1 w 249"/>
                  <a:gd name="T13" fmla="*/ 0 h 61"/>
                  <a:gd name="T14" fmla="*/ 1 w 249"/>
                  <a:gd name="T15" fmla="*/ 0 h 61"/>
                  <a:gd name="T16" fmla="*/ 1 w 249"/>
                  <a:gd name="T17" fmla="*/ 0 h 61"/>
                  <a:gd name="T18" fmla="*/ 1 w 249"/>
                  <a:gd name="T19" fmla="*/ 0 h 61"/>
                  <a:gd name="T20" fmla="*/ 1 w 249"/>
                  <a:gd name="T21" fmla="*/ 0 h 61"/>
                  <a:gd name="T22" fmla="*/ 1 w 249"/>
                  <a:gd name="T23" fmla="*/ 0 h 61"/>
                  <a:gd name="T24" fmla="*/ 1 w 249"/>
                  <a:gd name="T25" fmla="*/ 0 h 61"/>
                  <a:gd name="T26" fmla="*/ 1 w 249"/>
                  <a:gd name="T27" fmla="*/ 0 h 61"/>
                  <a:gd name="T28" fmla="*/ 1 w 249"/>
                  <a:gd name="T29" fmla="*/ 0 h 61"/>
                  <a:gd name="T30" fmla="*/ 1 w 249"/>
                  <a:gd name="T31" fmla="*/ 0 h 61"/>
                  <a:gd name="T32" fmla="*/ 1 w 249"/>
                  <a:gd name="T33" fmla="*/ 0 h 61"/>
                  <a:gd name="T34" fmla="*/ 1 w 249"/>
                  <a:gd name="T35" fmla="*/ 0 h 61"/>
                  <a:gd name="T36" fmla="*/ 1 w 249"/>
                  <a:gd name="T37" fmla="*/ 0 h 61"/>
                  <a:gd name="T38" fmla="*/ 1 w 249"/>
                  <a:gd name="T39" fmla="*/ 0 h 61"/>
                  <a:gd name="T40" fmla="*/ 1 w 249"/>
                  <a:gd name="T41" fmla="*/ 0 h 61"/>
                  <a:gd name="T42" fmla="*/ 1 w 249"/>
                  <a:gd name="T43" fmla="*/ 0 h 61"/>
                  <a:gd name="T44" fmla="*/ 1 w 249"/>
                  <a:gd name="T45" fmla="*/ 0 h 61"/>
                  <a:gd name="T46" fmla="*/ 1 w 249"/>
                  <a:gd name="T47" fmla="*/ 0 h 61"/>
                  <a:gd name="T48" fmla="*/ 1 w 249"/>
                  <a:gd name="T49" fmla="*/ 0 h 61"/>
                  <a:gd name="T50" fmla="*/ 1 w 249"/>
                  <a:gd name="T51" fmla="*/ 0 h 61"/>
                  <a:gd name="T52" fmla="*/ 1 w 249"/>
                  <a:gd name="T53" fmla="*/ 0 h 61"/>
                  <a:gd name="T54" fmla="*/ 1 w 249"/>
                  <a:gd name="T55" fmla="*/ 0 h 61"/>
                  <a:gd name="T56" fmla="*/ 0 w 249"/>
                  <a:gd name="T57" fmla="*/ 0 h 61"/>
                  <a:gd name="T58" fmla="*/ 0 w 249"/>
                  <a:gd name="T59" fmla="*/ 0 h 61"/>
                  <a:gd name="T60" fmla="*/ 1 w 249"/>
                  <a:gd name="T61" fmla="*/ 0 h 61"/>
                  <a:gd name="T62" fmla="*/ 1 w 249"/>
                  <a:gd name="T63" fmla="*/ 0 h 61"/>
                  <a:gd name="T64" fmla="*/ 1 w 249"/>
                  <a:gd name="T65" fmla="*/ 0 h 61"/>
                  <a:gd name="T66" fmla="*/ 1 w 249"/>
                  <a:gd name="T67" fmla="*/ 0 h 61"/>
                  <a:gd name="T68" fmla="*/ 1 w 249"/>
                  <a:gd name="T69" fmla="*/ 0 h 61"/>
                  <a:gd name="T70" fmla="*/ 1 w 249"/>
                  <a:gd name="T71" fmla="*/ 0 h 61"/>
                  <a:gd name="T72" fmla="*/ 1 w 249"/>
                  <a:gd name="T73" fmla="*/ 0 h 61"/>
                  <a:gd name="T74" fmla="*/ 1 w 249"/>
                  <a:gd name="T75" fmla="*/ 0 h 61"/>
                  <a:gd name="T76" fmla="*/ 1 w 249"/>
                  <a:gd name="T77" fmla="*/ 0 h 61"/>
                  <a:gd name="T78" fmla="*/ 1 w 249"/>
                  <a:gd name="T79" fmla="*/ 0 h 61"/>
                  <a:gd name="T80" fmla="*/ 1 w 249"/>
                  <a:gd name="T81" fmla="*/ 0 h 61"/>
                  <a:gd name="T82" fmla="*/ 1 w 249"/>
                  <a:gd name="T83" fmla="*/ 0 h 61"/>
                  <a:gd name="T84" fmla="*/ 1 w 249"/>
                  <a:gd name="T85" fmla="*/ 0 h 61"/>
                  <a:gd name="T86" fmla="*/ 1 w 249"/>
                  <a:gd name="T87" fmla="*/ 0 h 61"/>
                  <a:gd name="T88" fmla="*/ 1 w 249"/>
                  <a:gd name="T89" fmla="*/ 0 h 61"/>
                  <a:gd name="T90" fmla="*/ 1 w 249"/>
                  <a:gd name="T91" fmla="*/ 0 h 61"/>
                  <a:gd name="T92" fmla="*/ 1 w 249"/>
                  <a:gd name="T93" fmla="*/ 0 h 61"/>
                  <a:gd name="T94" fmla="*/ 1 w 249"/>
                  <a:gd name="T95" fmla="*/ 0 h 61"/>
                  <a:gd name="T96" fmla="*/ 1 w 249"/>
                  <a:gd name="T97" fmla="*/ 0 h 61"/>
                  <a:gd name="T98" fmla="*/ 1 w 249"/>
                  <a:gd name="T99" fmla="*/ 0 h 61"/>
                  <a:gd name="T100" fmla="*/ 1 w 249"/>
                  <a:gd name="T101" fmla="*/ 0 h 61"/>
                  <a:gd name="T102" fmla="*/ 1 w 249"/>
                  <a:gd name="T103" fmla="*/ 0 h 61"/>
                  <a:gd name="T104" fmla="*/ 1 w 249"/>
                  <a:gd name="T105" fmla="*/ 0 h 61"/>
                  <a:gd name="T106" fmla="*/ 1 w 249"/>
                  <a:gd name="T107" fmla="*/ 0 h 61"/>
                  <a:gd name="T108" fmla="*/ 1 w 249"/>
                  <a:gd name="T109" fmla="*/ 0 h 61"/>
                  <a:gd name="T110" fmla="*/ 1 w 249"/>
                  <a:gd name="T111" fmla="*/ 0 h 61"/>
                  <a:gd name="T112" fmla="*/ 1 w 249"/>
                  <a:gd name="T113" fmla="*/ 0 h 61"/>
                  <a:gd name="T114" fmla="*/ 1 w 249"/>
                  <a:gd name="T115" fmla="*/ 0 h 61"/>
                  <a:gd name="T116" fmla="*/ 1 w 249"/>
                  <a:gd name="T117" fmla="*/ 0 h 61"/>
                  <a:gd name="T118" fmla="*/ 1 w 249"/>
                  <a:gd name="T119" fmla="*/ 0 h 6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49"/>
                  <a:gd name="T181" fmla="*/ 0 h 61"/>
                  <a:gd name="T182" fmla="*/ 249 w 249"/>
                  <a:gd name="T183" fmla="*/ 61 h 6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49" h="61">
                    <a:moveTo>
                      <a:pt x="213" y="55"/>
                    </a:moveTo>
                    <a:lnTo>
                      <a:pt x="209" y="51"/>
                    </a:lnTo>
                    <a:lnTo>
                      <a:pt x="203" y="49"/>
                    </a:lnTo>
                    <a:lnTo>
                      <a:pt x="198" y="45"/>
                    </a:lnTo>
                    <a:lnTo>
                      <a:pt x="194" y="44"/>
                    </a:lnTo>
                    <a:lnTo>
                      <a:pt x="188" y="40"/>
                    </a:lnTo>
                    <a:lnTo>
                      <a:pt x="182" y="38"/>
                    </a:lnTo>
                    <a:lnTo>
                      <a:pt x="175" y="34"/>
                    </a:lnTo>
                    <a:lnTo>
                      <a:pt x="167" y="32"/>
                    </a:lnTo>
                    <a:lnTo>
                      <a:pt x="160" y="30"/>
                    </a:lnTo>
                    <a:lnTo>
                      <a:pt x="152" y="30"/>
                    </a:lnTo>
                    <a:lnTo>
                      <a:pt x="141" y="26"/>
                    </a:lnTo>
                    <a:lnTo>
                      <a:pt x="133" y="28"/>
                    </a:lnTo>
                    <a:lnTo>
                      <a:pt x="124" y="28"/>
                    </a:lnTo>
                    <a:lnTo>
                      <a:pt x="116" y="32"/>
                    </a:lnTo>
                    <a:lnTo>
                      <a:pt x="104" y="32"/>
                    </a:lnTo>
                    <a:lnTo>
                      <a:pt x="95" y="34"/>
                    </a:lnTo>
                    <a:lnTo>
                      <a:pt x="84" y="38"/>
                    </a:lnTo>
                    <a:lnTo>
                      <a:pt x="74" y="40"/>
                    </a:lnTo>
                    <a:lnTo>
                      <a:pt x="65" y="42"/>
                    </a:lnTo>
                    <a:lnTo>
                      <a:pt x="55" y="44"/>
                    </a:lnTo>
                    <a:lnTo>
                      <a:pt x="46" y="47"/>
                    </a:lnTo>
                    <a:lnTo>
                      <a:pt x="38" y="49"/>
                    </a:lnTo>
                    <a:lnTo>
                      <a:pt x="28" y="51"/>
                    </a:lnTo>
                    <a:lnTo>
                      <a:pt x="21" y="53"/>
                    </a:lnTo>
                    <a:lnTo>
                      <a:pt x="13" y="55"/>
                    </a:lnTo>
                    <a:lnTo>
                      <a:pt x="9" y="57"/>
                    </a:lnTo>
                    <a:lnTo>
                      <a:pt x="2" y="59"/>
                    </a:lnTo>
                    <a:lnTo>
                      <a:pt x="0" y="61"/>
                    </a:lnTo>
                    <a:lnTo>
                      <a:pt x="0" y="57"/>
                    </a:lnTo>
                    <a:lnTo>
                      <a:pt x="4" y="51"/>
                    </a:lnTo>
                    <a:lnTo>
                      <a:pt x="9" y="42"/>
                    </a:lnTo>
                    <a:lnTo>
                      <a:pt x="21" y="32"/>
                    </a:lnTo>
                    <a:lnTo>
                      <a:pt x="27" y="26"/>
                    </a:lnTo>
                    <a:lnTo>
                      <a:pt x="34" y="23"/>
                    </a:lnTo>
                    <a:lnTo>
                      <a:pt x="40" y="17"/>
                    </a:lnTo>
                    <a:lnTo>
                      <a:pt x="49" y="13"/>
                    </a:lnTo>
                    <a:lnTo>
                      <a:pt x="59" y="9"/>
                    </a:lnTo>
                    <a:lnTo>
                      <a:pt x="70" y="6"/>
                    </a:lnTo>
                    <a:lnTo>
                      <a:pt x="74" y="4"/>
                    </a:lnTo>
                    <a:lnTo>
                      <a:pt x="80" y="2"/>
                    </a:lnTo>
                    <a:lnTo>
                      <a:pt x="85" y="2"/>
                    </a:lnTo>
                    <a:lnTo>
                      <a:pt x="91" y="2"/>
                    </a:lnTo>
                    <a:lnTo>
                      <a:pt x="103" y="0"/>
                    </a:lnTo>
                    <a:lnTo>
                      <a:pt x="114" y="0"/>
                    </a:lnTo>
                    <a:lnTo>
                      <a:pt x="125" y="0"/>
                    </a:lnTo>
                    <a:lnTo>
                      <a:pt x="137" y="0"/>
                    </a:lnTo>
                    <a:lnTo>
                      <a:pt x="146" y="0"/>
                    </a:lnTo>
                    <a:lnTo>
                      <a:pt x="156" y="2"/>
                    </a:lnTo>
                    <a:lnTo>
                      <a:pt x="165" y="4"/>
                    </a:lnTo>
                    <a:lnTo>
                      <a:pt x="173" y="6"/>
                    </a:lnTo>
                    <a:lnTo>
                      <a:pt x="181" y="6"/>
                    </a:lnTo>
                    <a:lnTo>
                      <a:pt x="188" y="7"/>
                    </a:lnTo>
                    <a:lnTo>
                      <a:pt x="194" y="9"/>
                    </a:lnTo>
                    <a:lnTo>
                      <a:pt x="198" y="11"/>
                    </a:lnTo>
                    <a:lnTo>
                      <a:pt x="205" y="13"/>
                    </a:lnTo>
                    <a:lnTo>
                      <a:pt x="209" y="15"/>
                    </a:lnTo>
                    <a:lnTo>
                      <a:pt x="249" y="32"/>
                    </a:lnTo>
                    <a:lnTo>
                      <a:pt x="213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83" name="Freeform 716"/>
              <p:cNvSpPr>
                <a:spLocks/>
              </p:cNvSpPr>
              <p:nvPr/>
            </p:nvSpPr>
            <p:spPr bwMode="auto">
              <a:xfrm>
                <a:off x="4565" y="3416"/>
                <a:ext cx="83" cy="42"/>
              </a:xfrm>
              <a:custGeom>
                <a:avLst/>
                <a:gdLst>
                  <a:gd name="T0" fmla="*/ 0 w 168"/>
                  <a:gd name="T1" fmla="*/ 0 h 86"/>
                  <a:gd name="T2" fmla="*/ 0 w 168"/>
                  <a:gd name="T3" fmla="*/ 0 h 86"/>
                  <a:gd name="T4" fmla="*/ 0 w 168"/>
                  <a:gd name="T5" fmla="*/ 0 h 86"/>
                  <a:gd name="T6" fmla="*/ 0 w 168"/>
                  <a:gd name="T7" fmla="*/ 0 h 86"/>
                  <a:gd name="T8" fmla="*/ 0 w 168"/>
                  <a:gd name="T9" fmla="*/ 0 h 86"/>
                  <a:gd name="T10" fmla="*/ 0 w 168"/>
                  <a:gd name="T11" fmla="*/ 0 h 86"/>
                  <a:gd name="T12" fmla="*/ 0 w 168"/>
                  <a:gd name="T13" fmla="*/ 0 h 86"/>
                  <a:gd name="T14" fmla="*/ 0 w 168"/>
                  <a:gd name="T15" fmla="*/ 0 h 86"/>
                  <a:gd name="T16" fmla="*/ 0 w 168"/>
                  <a:gd name="T17" fmla="*/ 0 h 86"/>
                  <a:gd name="T18" fmla="*/ 0 w 168"/>
                  <a:gd name="T19" fmla="*/ 0 h 86"/>
                  <a:gd name="T20" fmla="*/ 0 w 168"/>
                  <a:gd name="T21" fmla="*/ 0 h 86"/>
                  <a:gd name="T22" fmla="*/ 0 w 168"/>
                  <a:gd name="T23" fmla="*/ 0 h 86"/>
                  <a:gd name="T24" fmla="*/ 0 w 168"/>
                  <a:gd name="T25" fmla="*/ 0 h 86"/>
                  <a:gd name="T26" fmla="*/ 0 w 168"/>
                  <a:gd name="T27" fmla="*/ 0 h 86"/>
                  <a:gd name="T28" fmla="*/ 0 w 168"/>
                  <a:gd name="T29" fmla="*/ 0 h 86"/>
                  <a:gd name="T30" fmla="*/ 0 w 168"/>
                  <a:gd name="T31" fmla="*/ 0 h 86"/>
                  <a:gd name="T32" fmla="*/ 0 w 168"/>
                  <a:gd name="T33" fmla="*/ 0 h 86"/>
                  <a:gd name="T34" fmla="*/ 0 w 168"/>
                  <a:gd name="T35" fmla="*/ 0 h 86"/>
                  <a:gd name="T36" fmla="*/ 0 w 168"/>
                  <a:gd name="T37" fmla="*/ 0 h 86"/>
                  <a:gd name="T38" fmla="*/ 0 w 168"/>
                  <a:gd name="T39" fmla="*/ 0 h 86"/>
                  <a:gd name="T40" fmla="*/ 0 w 168"/>
                  <a:gd name="T41" fmla="*/ 0 h 86"/>
                  <a:gd name="T42" fmla="*/ 0 w 168"/>
                  <a:gd name="T43" fmla="*/ 0 h 86"/>
                  <a:gd name="T44" fmla="*/ 0 w 168"/>
                  <a:gd name="T45" fmla="*/ 0 h 86"/>
                  <a:gd name="T46" fmla="*/ 0 w 168"/>
                  <a:gd name="T47" fmla="*/ 0 h 86"/>
                  <a:gd name="T48" fmla="*/ 0 w 168"/>
                  <a:gd name="T49" fmla="*/ 0 h 86"/>
                  <a:gd name="T50" fmla="*/ 0 w 168"/>
                  <a:gd name="T51" fmla="*/ 0 h 86"/>
                  <a:gd name="T52" fmla="*/ 0 w 168"/>
                  <a:gd name="T53" fmla="*/ 0 h 86"/>
                  <a:gd name="T54" fmla="*/ 0 w 168"/>
                  <a:gd name="T55" fmla="*/ 0 h 86"/>
                  <a:gd name="T56" fmla="*/ 0 w 168"/>
                  <a:gd name="T57" fmla="*/ 0 h 86"/>
                  <a:gd name="T58" fmla="*/ 0 w 168"/>
                  <a:gd name="T59" fmla="*/ 0 h 86"/>
                  <a:gd name="T60" fmla="*/ 0 w 168"/>
                  <a:gd name="T61" fmla="*/ 0 h 86"/>
                  <a:gd name="T62" fmla="*/ 0 w 168"/>
                  <a:gd name="T63" fmla="*/ 0 h 86"/>
                  <a:gd name="T64" fmla="*/ 0 w 168"/>
                  <a:gd name="T65" fmla="*/ 0 h 86"/>
                  <a:gd name="T66" fmla="*/ 0 w 168"/>
                  <a:gd name="T67" fmla="*/ 0 h 86"/>
                  <a:gd name="T68" fmla="*/ 0 w 168"/>
                  <a:gd name="T69" fmla="*/ 0 h 86"/>
                  <a:gd name="T70" fmla="*/ 0 w 168"/>
                  <a:gd name="T71" fmla="*/ 0 h 86"/>
                  <a:gd name="T72" fmla="*/ 0 w 168"/>
                  <a:gd name="T73" fmla="*/ 0 h 86"/>
                  <a:gd name="T74" fmla="*/ 0 w 168"/>
                  <a:gd name="T75" fmla="*/ 0 h 86"/>
                  <a:gd name="T76" fmla="*/ 0 w 168"/>
                  <a:gd name="T77" fmla="*/ 0 h 86"/>
                  <a:gd name="T78" fmla="*/ 0 w 168"/>
                  <a:gd name="T79" fmla="*/ 0 h 86"/>
                  <a:gd name="T80" fmla="*/ 0 w 168"/>
                  <a:gd name="T81" fmla="*/ 0 h 86"/>
                  <a:gd name="T82" fmla="*/ 0 w 168"/>
                  <a:gd name="T83" fmla="*/ 0 h 86"/>
                  <a:gd name="T84" fmla="*/ 0 w 168"/>
                  <a:gd name="T85" fmla="*/ 0 h 86"/>
                  <a:gd name="T86" fmla="*/ 0 w 168"/>
                  <a:gd name="T87" fmla="*/ 0 h 86"/>
                  <a:gd name="T88" fmla="*/ 0 w 168"/>
                  <a:gd name="T89" fmla="*/ 0 h 86"/>
                  <a:gd name="T90" fmla="*/ 0 w 168"/>
                  <a:gd name="T91" fmla="*/ 0 h 86"/>
                  <a:gd name="T92" fmla="*/ 0 w 168"/>
                  <a:gd name="T93" fmla="*/ 0 h 86"/>
                  <a:gd name="T94" fmla="*/ 0 w 168"/>
                  <a:gd name="T95" fmla="*/ 0 h 86"/>
                  <a:gd name="T96" fmla="*/ 0 w 168"/>
                  <a:gd name="T97" fmla="*/ 0 h 86"/>
                  <a:gd name="T98" fmla="*/ 0 w 168"/>
                  <a:gd name="T99" fmla="*/ 0 h 86"/>
                  <a:gd name="T100" fmla="*/ 0 w 168"/>
                  <a:gd name="T101" fmla="*/ 0 h 8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8"/>
                  <a:gd name="T154" fmla="*/ 0 h 86"/>
                  <a:gd name="T155" fmla="*/ 168 w 168"/>
                  <a:gd name="T156" fmla="*/ 86 h 8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8" h="86">
                    <a:moveTo>
                      <a:pt x="168" y="0"/>
                    </a:moveTo>
                    <a:lnTo>
                      <a:pt x="166" y="2"/>
                    </a:lnTo>
                    <a:lnTo>
                      <a:pt x="162" y="6"/>
                    </a:lnTo>
                    <a:lnTo>
                      <a:pt x="154" y="14"/>
                    </a:lnTo>
                    <a:lnTo>
                      <a:pt x="147" y="21"/>
                    </a:lnTo>
                    <a:lnTo>
                      <a:pt x="135" y="29"/>
                    </a:lnTo>
                    <a:lnTo>
                      <a:pt x="124" y="37"/>
                    </a:lnTo>
                    <a:lnTo>
                      <a:pt x="114" y="42"/>
                    </a:lnTo>
                    <a:lnTo>
                      <a:pt x="103" y="46"/>
                    </a:lnTo>
                    <a:lnTo>
                      <a:pt x="97" y="44"/>
                    </a:lnTo>
                    <a:lnTo>
                      <a:pt x="92" y="44"/>
                    </a:lnTo>
                    <a:lnTo>
                      <a:pt x="84" y="44"/>
                    </a:lnTo>
                    <a:lnTo>
                      <a:pt x="76" y="42"/>
                    </a:lnTo>
                    <a:lnTo>
                      <a:pt x="67" y="40"/>
                    </a:lnTo>
                    <a:lnTo>
                      <a:pt x="59" y="38"/>
                    </a:lnTo>
                    <a:lnTo>
                      <a:pt x="50" y="37"/>
                    </a:lnTo>
                    <a:lnTo>
                      <a:pt x="42" y="37"/>
                    </a:lnTo>
                    <a:lnTo>
                      <a:pt x="33" y="33"/>
                    </a:lnTo>
                    <a:lnTo>
                      <a:pt x="25" y="31"/>
                    </a:lnTo>
                    <a:lnTo>
                      <a:pt x="17" y="29"/>
                    </a:lnTo>
                    <a:lnTo>
                      <a:pt x="12" y="29"/>
                    </a:lnTo>
                    <a:lnTo>
                      <a:pt x="2" y="25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6" y="37"/>
                    </a:lnTo>
                    <a:lnTo>
                      <a:pt x="10" y="40"/>
                    </a:lnTo>
                    <a:lnTo>
                      <a:pt x="14" y="46"/>
                    </a:lnTo>
                    <a:lnTo>
                      <a:pt x="19" y="54"/>
                    </a:lnTo>
                    <a:lnTo>
                      <a:pt x="25" y="61"/>
                    </a:lnTo>
                    <a:lnTo>
                      <a:pt x="33" y="65"/>
                    </a:lnTo>
                    <a:lnTo>
                      <a:pt x="38" y="71"/>
                    </a:lnTo>
                    <a:lnTo>
                      <a:pt x="46" y="76"/>
                    </a:lnTo>
                    <a:lnTo>
                      <a:pt x="54" y="80"/>
                    </a:lnTo>
                    <a:lnTo>
                      <a:pt x="63" y="82"/>
                    </a:lnTo>
                    <a:lnTo>
                      <a:pt x="71" y="86"/>
                    </a:lnTo>
                    <a:lnTo>
                      <a:pt x="82" y="84"/>
                    </a:lnTo>
                    <a:lnTo>
                      <a:pt x="92" y="82"/>
                    </a:lnTo>
                    <a:lnTo>
                      <a:pt x="99" y="78"/>
                    </a:lnTo>
                    <a:lnTo>
                      <a:pt x="109" y="76"/>
                    </a:lnTo>
                    <a:lnTo>
                      <a:pt x="116" y="71"/>
                    </a:lnTo>
                    <a:lnTo>
                      <a:pt x="124" y="69"/>
                    </a:lnTo>
                    <a:lnTo>
                      <a:pt x="130" y="63"/>
                    </a:lnTo>
                    <a:lnTo>
                      <a:pt x="135" y="59"/>
                    </a:lnTo>
                    <a:lnTo>
                      <a:pt x="141" y="56"/>
                    </a:lnTo>
                    <a:lnTo>
                      <a:pt x="149" y="54"/>
                    </a:lnTo>
                    <a:lnTo>
                      <a:pt x="154" y="46"/>
                    </a:lnTo>
                    <a:lnTo>
                      <a:pt x="160" y="40"/>
                    </a:lnTo>
                    <a:lnTo>
                      <a:pt x="164" y="37"/>
                    </a:lnTo>
                    <a:lnTo>
                      <a:pt x="166" y="37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84" name="Freeform 717"/>
              <p:cNvSpPr>
                <a:spLocks/>
              </p:cNvSpPr>
              <p:nvPr/>
            </p:nvSpPr>
            <p:spPr bwMode="auto">
              <a:xfrm>
                <a:off x="4636" y="3297"/>
                <a:ext cx="31" cy="60"/>
              </a:xfrm>
              <a:custGeom>
                <a:avLst/>
                <a:gdLst>
                  <a:gd name="T0" fmla="*/ 0 w 63"/>
                  <a:gd name="T1" fmla="*/ 1 h 120"/>
                  <a:gd name="T2" fmla="*/ 0 w 63"/>
                  <a:gd name="T3" fmla="*/ 1 h 120"/>
                  <a:gd name="T4" fmla="*/ 0 w 63"/>
                  <a:gd name="T5" fmla="*/ 1 h 120"/>
                  <a:gd name="T6" fmla="*/ 0 w 63"/>
                  <a:gd name="T7" fmla="*/ 1 h 120"/>
                  <a:gd name="T8" fmla="*/ 0 w 63"/>
                  <a:gd name="T9" fmla="*/ 1 h 120"/>
                  <a:gd name="T10" fmla="*/ 0 w 63"/>
                  <a:gd name="T11" fmla="*/ 1 h 120"/>
                  <a:gd name="T12" fmla="*/ 0 w 63"/>
                  <a:gd name="T13" fmla="*/ 1 h 120"/>
                  <a:gd name="T14" fmla="*/ 0 w 63"/>
                  <a:gd name="T15" fmla="*/ 1 h 120"/>
                  <a:gd name="T16" fmla="*/ 0 w 63"/>
                  <a:gd name="T17" fmla="*/ 1 h 120"/>
                  <a:gd name="T18" fmla="*/ 0 w 63"/>
                  <a:gd name="T19" fmla="*/ 1 h 120"/>
                  <a:gd name="T20" fmla="*/ 0 w 63"/>
                  <a:gd name="T21" fmla="*/ 1 h 120"/>
                  <a:gd name="T22" fmla="*/ 0 w 63"/>
                  <a:gd name="T23" fmla="*/ 1 h 120"/>
                  <a:gd name="T24" fmla="*/ 0 w 63"/>
                  <a:gd name="T25" fmla="*/ 1 h 120"/>
                  <a:gd name="T26" fmla="*/ 0 w 63"/>
                  <a:gd name="T27" fmla="*/ 1 h 120"/>
                  <a:gd name="T28" fmla="*/ 0 w 63"/>
                  <a:gd name="T29" fmla="*/ 1 h 120"/>
                  <a:gd name="T30" fmla="*/ 0 w 63"/>
                  <a:gd name="T31" fmla="*/ 1 h 120"/>
                  <a:gd name="T32" fmla="*/ 0 w 63"/>
                  <a:gd name="T33" fmla="*/ 1 h 120"/>
                  <a:gd name="T34" fmla="*/ 0 w 63"/>
                  <a:gd name="T35" fmla="*/ 1 h 120"/>
                  <a:gd name="T36" fmla="*/ 0 w 63"/>
                  <a:gd name="T37" fmla="*/ 1 h 120"/>
                  <a:gd name="T38" fmla="*/ 0 w 63"/>
                  <a:gd name="T39" fmla="*/ 1 h 120"/>
                  <a:gd name="T40" fmla="*/ 0 w 63"/>
                  <a:gd name="T41" fmla="*/ 1 h 120"/>
                  <a:gd name="T42" fmla="*/ 0 w 63"/>
                  <a:gd name="T43" fmla="*/ 1 h 120"/>
                  <a:gd name="T44" fmla="*/ 0 w 63"/>
                  <a:gd name="T45" fmla="*/ 1 h 120"/>
                  <a:gd name="T46" fmla="*/ 0 w 63"/>
                  <a:gd name="T47" fmla="*/ 1 h 120"/>
                  <a:gd name="T48" fmla="*/ 0 w 63"/>
                  <a:gd name="T49" fmla="*/ 1 h 120"/>
                  <a:gd name="T50" fmla="*/ 0 w 63"/>
                  <a:gd name="T51" fmla="*/ 1 h 120"/>
                  <a:gd name="T52" fmla="*/ 0 w 63"/>
                  <a:gd name="T53" fmla="*/ 1 h 120"/>
                  <a:gd name="T54" fmla="*/ 0 w 63"/>
                  <a:gd name="T55" fmla="*/ 1 h 120"/>
                  <a:gd name="T56" fmla="*/ 0 w 63"/>
                  <a:gd name="T57" fmla="*/ 1 h 120"/>
                  <a:gd name="T58" fmla="*/ 0 w 63"/>
                  <a:gd name="T59" fmla="*/ 1 h 120"/>
                  <a:gd name="T60" fmla="*/ 0 w 63"/>
                  <a:gd name="T61" fmla="*/ 1 h 120"/>
                  <a:gd name="T62" fmla="*/ 0 w 63"/>
                  <a:gd name="T63" fmla="*/ 1 h 120"/>
                  <a:gd name="T64" fmla="*/ 0 w 63"/>
                  <a:gd name="T65" fmla="*/ 0 h 120"/>
                  <a:gd name="T66" fmla="*/ 0 w 63"/>
                  <a:gd name="T67" fmla="*/ 1 h 120"/>
                  <a:gd name="T68" fmla="*/ 0 w 63"/>
                  <a:gd name="T69" fmla="*/ 1 h 12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3"/>
                  <a:gd name="T106" fmla="*/ 0 h 120"/>
                  <a:gd name="T107" fmla="*/ 63 w 63"/>
                  <a:gd name="T108" fmla="*/ 120 h 12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3" h="120">
                    <a:moveTo>
                      <a:pt x="0" y="63"/>
                    </a:moveTo>
                    <a:lnTo>
                      <a:pt x="0" y="63"/>
                    </a:lnTo>
                    <a:lnTo>
                      <a:pt x="6" y="66"/>
                    </a:lnTo>
                    <a:lnTo>
                      <a:pt x="11" y="72"/>
                    </a:lnTo>
                    <a:lnTo>
                      <a:pt x="17" y="82"/>
                    </a:lnTo>
                    <a:lnTo>
                      <a:pt x="23" y="89"/>
                    </a:lnTo>
                    <a:lnTo>
                      <a:pt x="30" y="99"/>
                    </a:lnTo>
                    <a:lnTo>
                      <a:pt x="34" y="106"/>
                    </a:lnTo>
                    <a:lnTo>
                      <a:pt x="36" y="114"/>
                    </a:lnTo>
                    <a:lnTo>
                      <a:pt x="40" y="120"/>
                    </a:lnTo>
                    <a:lnTo>
                      <a:pt x="47" y="120"/>
                    </a:lnTo>
                    <a:lnTo>
                      <a:pt x="57" y="116"/>
                    </a:lnTo>
                    <a:lnTo>
                      <a:pt x="61" y="116"/>
                    </a:lnTo>
                    <a:lnTo>
                      <a:pt x="61" y="114"/>
                    </a:lnTo>
                    <a:lnTo>
                      <a:pt x="63" y="110"/>
                    </a:lnTo>
                    <a:lnTo>
                      <a:pt x="63" y="104"/>
                    </a:lnTo>
                    <a:lnTo>
                      <a:pt x="63" y="97"/>
                    </a:lnTo>
                    <a:lnTo>
                      <a:pt x="63" y="91"/>
                    </a:lnTo>
                    <a:lnTo>
                      <a:pt x="63" y="87"/>
                    </a:lnTo>
                    <a:lnTo>
                      <a:pt x="61" y="82"/>
                    </a:lnTo>
                    <a:lnTo>
                      <a:pt x="61" y="76"/>
                    </a:lnTo>
                    <a:lnTo>
                      <a:pt x="59" y="70"/>
                    </a:lnTo>
                    <a:lnTo>
                      <a:pt x="57" y="63"/>
                    </a:lnTo>
                    <a:lnTo>
                      <a:pt x="55" y="55"/>
                    </a:lnTo>
                    <a:lnTo>
                      <a:pt x="53" y="49"/>
                    </a:lnTo>
                    <a:lnTo>
                      <a:pt x="49" y="40"/>
                    </a:lnTo>
                    <a:lnTo>
                      <a:pt x="45" y="34"/>
                    </a:lnTo>
                    <a:lnTo>
                      <a:pt x="42" y="28"/>
                    </a:lnTo>
                    <a:lnTo>
                      <a:pt x="40" y="24"/>
                    </a:lnTo>
                    <a:lnTo>
                      <a:pt x="34" y="15"/>
                    </a:lnTo>
                    <a:lnTo>
                      <a:pt x="30" y="9"/>
                    </a:lnTo>
                    <a:lnTo>
                      <a:pt x="23" y="2"/>
                    </a:lnTo>
                    <a:lnTo>
                      <a:pt x="21" y="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85" name="Freeform 718"/>
              <p:cNvSpPr>
                <a:spLocks/>
              </p:cNvSpPr>
              <p:nvPr/>
            </p:nvSpPr>
            <p:spPr bwMode="auto">
              <a:xfrm>
                <a:off x="4675" y="3288"/>
                <a:ext cx="34" cy="70"/>
              </a:xfrm>
              <a:custGeom>
                <a:avLst/>
                <a:gdLst>
                  <a:gd name="T0" fmla="*/ 1 w 68"/>
                  <a:gd name="T1" fmla="*/ 1 h 138"/>
                  <a:gd name="T2" fmla="*/ 1 w 68"/>
                  <a:gd name="T3" fmla="*/ 1 h 138"/>
                  <a:gd name="T4" fmla="*/ 1 w 68"/>
                  <a:gd name="T5" fmla="*/ 1 h 138"/>
                  <a:gd name="T6" fmla="*/ 1 w 68"/>
                  <a:gd name="T7" fmla="*/ 1 h 138"/>
                  <a:gd name="T8" fmla="*/ 1 w 68"/>
                  <a:gd name="T9" fmla="*/ 1 h 138"/>
                  <a:gd name="T10" fmla="*/ 1 w 68"/>
                  <a:gd name="T11" fmla="*/ 1 h 138"/>
                  <a:gd name="T12" fmla="*/ 1 w 68"/>
                  <a:gd name="T13" fmla="*/ 1 h 138"/>
                  <a:gd name="T14" fmla="*/ 1 w 68"/>
                  <a:gd name="T15" fmla="*/ 1 h 138"/>
                  <a:gd name="T16" fmla="*/ 1 w 68"/>
                  <a:gd name="T17" fmla="*/ 1 h 138"/>
                  <a:gd name="T18" fmla="*/ 1 w 68"/>
                  <a:gd name="T19" fmla="*/ 1 h 138"/>
                  <a:gd name="T20" fmla="*/ 1 w 68"/>
                  <a:gd name="T21" fmla="*/ 1 h 138"/>
                  <a:gd name="T22" fmla="*/ 1 w 68"/>
                  <a:gd name="T23" fmla="*/ 1 h 138"/>
                  <a:gd name="T24" fmla="*/ 1 w 68"/>
                  <a:gd name="T25" fmla="*/ 1 h 138"/>
                  <a:gd name="T26" fmla="*/ 1 w 68"/>
                  <a:gd name="T27" fmla="*/ 1 h 138"/>
                  <a:gd name="T28" fmla="*/ 1 w 68"/>
                  <a:gd name="T29" fmla="*/ 1 h 138"/>
                  <a:gd name="T30" fmla="*/ 1 w 68"/>
                  <a:gd name="T31" fmla="*/ 1 h 138"/>
                  <a:gd name="T32" fmla="*/ 1 w 68"/>
                  <a:gd name="T33" fmla="*/ 1 h 138"/>
                  <a:gd name="T34" fmla="*/ 1 w 68"/>
                  <a:gd name="T35" fmla="*/ 1 h 138"/>
                  <a:gd name="T36" fmla="*/ 1 w 68"/>
                  <a:gd name="T37" fmla="*/ 1 h 138"/>
                  <a:gd name="T38" fmla="*/ 1 w 68"/>
                  <a:gd name="T39" fmla="*/ 1 h 138"/>
                  <a:gd name="T40" fmla="*/ 1 w 68"/>
                  <a:gd name="T41" fmla="*/ 1 h 138"/>
                  <a:gd name="T42" fmla="*/ 1 w 68"/>
                  <a:gd name="T43" fmla="*/ 1 h 138"/>
                  <a:gd name="T44" fmla="*/ 1 w 68"/>
                  <a:gd name="T45" fmla="*/ 1 h 138"/>
                  <a:gd name="T46" fmla="*/ 1 w 68"/>
                  <a:gd name="T47" fmla="*/ 1 h 138"/>
                  <a:gd name="T48" fmla="*/ 1 w 68"/>
                  <a:gd name="T49" fmla="*/ 1 h 138"/>
                  <a:gd name="T50" fmla="*/ 1 w 68"/>
                  <a:gd name="T51" fmla="*/ 1 h 138"/>
                  <a:gd name="T52" fmla="*/ 1 w 68"/>
                  <a:gd name="T53" fmla="*/ 1 h 138"/>
                  <a:gd name="T54" fmla="*/ 1 w 68"/>
                  <a:gd name="T55" fmla="*/ 1 h 138"/>
                  <a:gd name="T56" fmla="*/ 1 w 68"/>
                  <a:gd name="T57" fmla="*/ 1 h 138"/>
                  <a:gd name="T58" fmla="*/ 0 w 68"/>
                  <a:gd name="T59" fmla="*/ 1 h 138"/>
                  <a:gd name="T60" fmla="*/ 0 w 68"/>
                  <a:gd name="T61" fmla="*/ 1 h 138"/>
                  <a:gd name="T62" fmla="*/ 0 w 68"/>
                  <a:gd name="T63" fmla="*/ 1 h 138"/>
                  <a:gd name="T64" fmla="*/ 0 w 68"/>
                  <a:gd name="T65" fmla="*/ 1 h 138"/>
                  <a:gd name="T66" fmla="*/ 0 w 68"/>
                  <a:gd name="T67" fmla="*/ 1 h 138"/>
                  <a:gd name="T68" fmla="*/ 0 w 68"/>
                  <a:gd name="T69" fmla="*/ 1 h 138"/>
                  <a:gd name="T70" fmla="*/ 1 w 68"/>
                  <a:gd name="T71" fmla="*/ 1 h 138"/>
                  <a:gd name="T72" fmla="*/ 1 w 68"/>
                  <a:gd name="T73" fmla="*/ 1 h 138"/>
                  <a:gd name="T74" fmla="*/ 1 w 68"/>
                  <a:gd name="T75" fmla="*/ 1 h 138"/>
                  <a:gd name="T76" fmla="*/ 1 w 68"/>
                  <a:gd name="T77" fmla="*/ 1 h 138"/>
                  <a:gd name="T78" fmla="*/ 1 w 68"/>
                  <a:gd name="T79" fmla="*/ 0 h 138"/>
                  <a:gd name="T80" fmla="*/ 1 w 68"/>
                  <a:gd name="T81" fmla="*/ 1 h 138"/>
                  <a:gd name="T82" fmla="*/ 1 w 68"/>
                  <a:gd name="T83" fmla="*/ 1 h 13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"/>
                  <a:gd name="T127" fmla="*/ 0 h 138"/>
                  <a:gd name="T128" fmla="*/ 68 w 68"/>
                  <a:gd name="T129" fmla="*/ 138 h 13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" h="138">
                    <a:moveTo>
                      <a:pt x="64" y="2"/>
                    </a:moveTo>
                    <a:lnTo>
                      <a:pt x="61" y="3"/>
                    </a:lnTo>
                    <a:lnTo>
                      <a:pt x="59" y="9"/>
                    </a:lnTo>
                    <a:lnTo>
                      <a:pt x="55" y="17"/>
                    </a:lnTo>
                    <a:lnTo>
                      <a:pt x="51" y="26"/>
                    </a:lnTo>
                    <a:lnTo>
                      <a:pt x="47" y="36"/>
                    </a:lnTo>
                    <a:lnTo>
                      <a:pt x="43" y="49"/>
                    </a:lnTo>
                    <a:lnTo>
                      <a:pt x="42" y="59"/>
                    </a:lnTo>
                    <a:lnTo>
                      <a:pt x="42" y="68"/>
                    </a:lnTo>
                    <a:lnTo>
                      <a:pt x="42" y="78"/>
                    </a:lnTo>
                    <a:lnTo>
                      <a:pt x="43" y="89"/>
                    </a:lnTo>
                    <a:lnTo>
                      <a:pt x="49" y="99"/>
                    </a:lnTo>
                    <a:lnTo>
                      <a:pt x="55" y="108"/>
                    </a:lnTo>
                    <a:lnTo>
                      <a:pt x="59" y="118"/>
                    </a:lnTo>
                    <a:lnTo>
                      <a:pt x="64" y="125"/>
                    </a:lnTo>
                    <a:lnTo>
                      <a:pt x="66" y="131"/>
                    </a:lnTo>
                    <a:lnTo>
                      <a:pt x="68" y="133"/>
                    </a:lnTo>
                    <a:lnTo>
                      <a:pt x="42" y="138"/>
                    </a:lnTo>
                    <a:lnTo>
                      <a:pt x="38" y="137"/>
                    </a:lnTo>
                    <a:lnTo>
                      <a:pt x="36" y="133"/>
                    </a:lnTo>
                    <a:lnTo>
                      <a:pt x="28" y="125"/>
                    </a:lnTo>
                    <a:lnTo>
                      <a:pt x="24" y="118"/>
                    </a:lnTo>
                    <a:lnTo>
                      <a:pt x="17" y="108"/>
                    </a:lnTo>
                    <a:lnTo>
                      <a:pt x="11" y="97"/>
                    </a:lnTo>
                    <a:lnTo>
                      <a:pt x="7" y="91"/>
                    </a:lnTo>
                    <a:lnTo>
                      <a:pt x="5" y="83"/>
                    </a:lnTo>
                    <a:lnTo>
                      <a:pt x="4" y="78"/>
                    </a:lnTo>
                    <a:lnTo>
                      <a:pt x="4" y="72"/>
                    </a:lnTo>
                    <a:lnTo>
                      <a:pt x="2" y="64"/>
                    </a:lnTo>
                    <a:lnTo>
                      <a:pt x="0" y="59"/>
                    </a:lnTo>
                    <a:lnTo>
                      <a:pt x="0" y="51"/>
                    </a:lnTo>
                    <a:lnTo>
                      <a:pt x="0" y="45"/>
                    </a:lnTo>
                    <a:lnTo>
                      <a:pt x="0" y="40"/>
                    </a:lnTo>
                    <a:lnTo>
                      <a:pt x="0" y="34"/>
                    </a:lnTo>
                    <a:lnTo>
                      <a:pt x="0" y="26"/>
                    </a:lnTo>
                    <a:lnTo>
                      <a:pt x="2" y="22"/>
                    </a:lnTo>
                    <a:lnTo>
                      <a:pt x="2" y="11"/>
                    </a:lnTo>
                    <a:lnTo>
                      <a:pt x="4" y="5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6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86" name="Freeform 719"/>
              <p:cNvSpPr>
                <a:spLocks/>
              </p:cNvSpPr>
              <p:nvPr/>
            </p:nvSpPr>
            <p:spPr bwMode="auto">
              <a:xfrm>
                <a:off x="4677" y="3362"/>
                <a:ext cx="34" cy="61"/>
              </a:xfrm>
              <a:custGeom>
                <a:avLst/>
                <a:gdLst>
                  <a:gd name="T0" fmla="*/ 1 w 68"/>
                  <a:gd name="T1" fmla="*/ 1 h 122"/>
                  <a:gd name="T2" fmla="*/ 1 w 68"/>
                  <a:gd name="T3" fmla="*/ 1 h 122"/>
                  <a:gd name="T4" fmla="*/ 1 w 68"/>
                  <a:gd name="T5" fmla="*/ 1 h 122"/>
                  <a:gd name="T6" fmla="*/ 1 w 68"/>
                  <a:gd name="T7" fmla="*/ 1 h 122"/>
                  <a:gd name="T8" fmla="*/ 1 w 68"/>
                  <a:gd name="T9" fmla="*/ 1 h 122"/>
                  <a:gd name="T10" fmla="*/ 1 w 68"/>
                  <a:gd name="T11" fmla="*/ 1 h 122"/>
                  <a:gd name="T12" fmla="*/ 0 w 68"/>
                  <a:gd name="T13" fmla="*/ 1 h 122"/>
                  <a:gd name="T14" fmla="*/ 0 w 68"/>
                  <a:gd name="T15" fmla="*/ 1 h 122"/>
                  <a:gd name="T16" fmla="*/ 0 w 68"/>
                  <a:gd name="T17" fmla="*/ 1 h 122"/>
                  <a:gd name="T18" fmla="*/ 0 w 68"/>
                  <a:gd name="T19" fmla="*/ 1 h 122"/>
                  <a:gd name="T20" fmla="*/ 1 w 68"/>
                  <a:gd name="T21" fmla="*/ 1 h 122"/>
                  <a:gd name="T22" fmla="*/ 1 w 68"/>
                  <a:gd name="T23" fmla="*/ 1 h 122"/>
                  <a:gd name="T24" fmla="*/ 1 w 68"/>
                  <a:gd name="T25" fmla="*/ 1 h 122"/>
                  <a:gd name="T26" fmla="*/ 1 w 68"/>
                  <a:gd name="T27" fmla="*/ 1 h 122"/>
                  <a:gd name="T28" fmla="*/ 1 w 68"/>
                  <a:gd name="T29" fmla="*/ 1 h 122"/>
                  <a:gd name="T30" fmla="*/ 1 w 68"/>
                  <a:gd name="T31" fmla="*/ 1 h 122"/>
                  <a:gd name="T32" fmla="*/ 1 w 68"/>
                  <a:gd name="T33" fmla="*/ 1 h 122"/>
                  <a:gd name="T34" fmla="*/ 1 w 68"/>
                  <a:gd name="T35" fmla="*/ 1 h 122"/>
                  <a:gd name="T36" fmla="*/ 1 w 68"/>
                  <a:gd name="T37" fmla="*/ 1 h 122"/>
                  <a:gd name="T38" fmla="*/ 1 w 68"/>
                  <a:gd name="T39" fmla="*/ 1 h 122"/>
                  <a:gd name="T40" fmla="*/ 1 w 68"/>
                  <a:gd name="T41" fmla="*/ 1 h 122"/>
                  <a:gd name="T42" fmla="*/ 1 w 68"/>
                  <a:gd name="T43" fmla="*/ 1 h 122"/>
                  <a:gd name="T44" fmla="*/ 1 w 68"/>
                  <a:gd name="T45" fmla="*/ 1 h 122"/>
                  <a:gd name="T46" fmla="*/ 1 w 68"/>
                  <a:gd name="T47" fmla="*/ 1 h 122"/>
                  <a:gd name="T48" fmla="*/ 1 w 68"/>
                  <a:gd name="T49" fmla="*/ 1 h 122"/>
                  <a:gd name="T50" fmla="*/ 1 w 68"/>
                  <a:gd name="T51" fmla="*/ 1 h 122"/>
                  <a:gd name="T52" fmla="*/ 1 w 68"/>
                  <a:gd name="T53" fmla="*/ 1 h 122"/>
                  <a:gd name="T54" fmla="*/ 1 w 68"/>
                  <a:gd name="T55" fmla="*/ 1 h 122"/>
                  <a:gd name="T56" fmla="*/ 1 w 68"/>
                  <a:gd name="T57" fmla="*/ 1 h 122"/>
                  <a:gd name="T58" fmla="*/ 1 w 68"/>
                  <a:gd name="T59" fmla="*/ 1 h 122"/>
                  <a:gd name="T60" fmla="*/ 1 w 68"/>
                  <a:gd name="T61" fmla="*/ 1 h 122"/>
                  <a:gd name="T62" fmla="*/ 1 w 68"/>
                  <a:gd name="T63" fmla="*/ 1 h 122"/>
                  <a:gd name="T64" fmla="*/ 1 w 68"/>
                  <a:gd name="T65" fmla="*/ 1 h 122"/>
                  <a:gd name="T66" fmla="*/ 1 w 68"/>
                  <a:gd name="T67" fmla="*/ 1 h 122"/>
                  <a:gd name="T68" fmla="*/ 1 w 68"/>
                  <a:gd name="T69" fmla="*/ 1 h 122"/>
                  <a:gd name="T70" fmla="*/ 1 w 68"/>
                  <a:gd name="T71" fmla="*/ 1 h 122"/>
                  <a:gd name="T72" fmla="*/ 1 w 68"/>
                  <a:gd name="T73" fmla="*/ 1 h 122"/>
                  <a:gd name="T74" fmla="*/ 1 w 68"/>
                  <a:gd name="T75" fmla="*/ 1 h 122"/>
                  <a:gd name="T76" fmla="*/ 1 w 68"/>
                  <a:gd name="T77" fmla="*/ 1 h 122"/>
                  <a:gd name="T78" fmla="*/ 1 w 68"/>
                  <a:gd name="T79" fmla="*/ 1 h 122"/>
                  <a:gd name="T80" fmla="*/ 1 w 68"/>
                  <a:gd name="T81" fmla="*/ 1 h 122"/>
                  <a:gd name="T82" fmla="*/ 1 w 68"/>
                  <a:gd name="T83" fmla="*/ 1 h 122"/>
                  <a:gd name="T84" fmla="*/ 1 w 68"/>
                  <a:gd name="T85" fmla="*/ 1 h 122"/>
                  <a:gd name="T86" fmla="*/ 1 w 68"/>
                  <a:gd name="T87" fmla="*/ 1 h 122"/>
                  <a:gd name="T88" fmla="*/ 1 w 68"/>
                  <a:gd name="T89" fmla="*/ 1 h 122"/>
                  <a:gd name="T90" fmla="*/ 1 w 68"/>
                  <a:gd name="T91" fmla="*/ 0 h 122"/>
                  <a:gd name="T92" fmla="*/ 1 w 68"/>
                  <a:gd name="T93" fmla="*/ 0 h 122"/>
                  <a:gd name="T94" fmla="*/ 1 w 68"/>
                  <a:gd name="T95" fmla="*/ 0 h 122"/>
                  <a:gd name="T96" fmla="*/ 1 w 68"/>
                  <a:gd name="T97" fmla="*/ 1 h 122"/>
                  <a:gd name="T98" fmla="*/ 1 w 68"/>
                  <a:gd name="T99" fmla="*/ 1 h 122"/>
                  <a:gd name="T100" fmla="*/ 1 w 68"/>
                  <a:gd name="T101" fmla="*/ 1 h 122"/>
                  <a:gd name="T102" fmla="*/ 1 w 68"/>
                  <a:gd name="T103" fmla="*/ 1 h 122"/>
                  <a:gd name="T104" fmla="*/ 1 w 68"/>
                  <a:gd name="T105" fmla="*/ 1 h 122"/>
                  <a:gd name="T106" fmla="*/ 1 w 68"/>
                  <a:gd name="T107" fmla="*/ 1 h 122"/>
                  <a:gd name="T108" fmla="*/ 1 w 68"/>
                  <a:gd name="T109" fmla="*/ 1 h 122"/>
                  <a:gd name="T110" fmla="*/ 1 w 68"/>
                  <a:gd name="T111" fmla="*/ 1 h 12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8"/>
                  <a:gd name="T169" fmla="*/ 0 h 122"/>
                  <a:gd name="T170" fmla="*/ 68 w 68"/>
                  <a:gd name="T171" fmla="*/ 122 h 12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8" h="122">
                    <a:moveTo>
                      <a:pt x="22" y="8"/>
                    </a:moveTo>
                    <a:lnTo>
                      <a:pt x="20" y="8"/>
                    </a:lnTo>
                    <a:lnTo>
                      <a:pt x="17" y="9"/>
                    </a:lnTo>
                    <a:lnTo>
                      <a:pt x="13" y="13"/>
                    </a:lnTo>
                    <a:lnTo>
                      <a:pt x="7" y="19"/>
                    </a:lnTo>
                    <a:lnTo>
                      <a:pt x="3" y="25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3" y="72"/>
                    </a:lnTo>
                    <a:lnTo>
                      <a:pt x="5" y="78"/>
                    </a:lnTo>
                    <a:lnTo>
                      <a:pt x="7" y="84"/>
                    </a:lnTo>
                    <a:lnTo>
                      <a:pt x="11" y="93"/>
                    </a:lnTo>
                    <a:lnTo>
                      <a:pt x="15" y="99"/>
                    </a:lnTo>
                    <a:lnTo>
                      <a:pt x="17" y="105"/>
                    </a:lnTo>
                    <a:lnTo>
                      <a:pt x="22" y="110"/>
                    </a:lnTo>
                    <a:lnTo>
                      <a:pt x="28" y="114"/>
                    </a:lnTo>
                    <a:lnTo>
                      <a:pt x="38" y="120"/>
                    </a:lnTo>
                    <a:lnTo>
                      <a:pt x="43" y="122"/>
                    </a:lnTo>
                    <a:lnTo>
                      <a:pt x="49" y="122"/>
                    </a:lnTo>
                    <a:lnTo>
                      <a:pt x="55" y="118"/>
                    </a:lnTo>
                    <a:lnTo>
                      <a:pt x="60" y="114"/>
                    </a:lnTo>
                    <a:lnTo>
                      <a:pt x="64" y="105"/>
                    </a:lnTo>
                    <a:lnTo>
                      <a:pt x="68" y="99"/>
                    </a:lnTo>
                    <a:lnTo>
                      <a:pt x="66" y="99"/>
                    </a:lnTo>
                    <a:lnTo>
                      <a:pt x="62" y="97"/>
                    </a:lnTo>
                    <a:lnTo>
                      <a:pt x="57" y="95"/>
                    </a:lnTo>
                    <a:lnTo>
                      <a:pt x="51" y="91"/>
                    </a:lnTo>
                    <a:lnTo>
                      <a:pt x="43" y="86"/>
                    </a:lnTo>
                    <a:lnTo>
                      <a:pt x="38" y="78"/>
                    </a:lnTo>
                    <a:lnTo>
                      <a:pt x="34" y="72"/>
                    </a:lnTo>
                    <a:lnTo>
                      <a:pt x="32" y="67"/>
                    </a:lnTo>
                    <a:lnTo>
                      <a:pt x="30" y="61"/>
                    </a:lnTo>
                    <a:lnTo>
                      <a:pt x="30" y="55"/>
                    </a:lnTo>
                    <a:lnTo>
                      <a:pt x="28" y="47"/>
                    </a:lnTo>
                    <a:lnTo>
                      <a:pt x="30" y="42"/>
                    </a:lnTo>
                    <a:lnTo>
                      <a:pt x="30" y="36"/>
                    </a:lnTo>
                    <a:lnTo>
                      <a:pt x="32" y="30"/>
                    </a:lnTo>
                    <a:lnTo>
                      <a:pt x="38" y="21"/>
                    </a:lnTo>
                    <a:lnTo>
                      <a:pt x="43" y="13"/>
                    </a:lnTo>
                    <a:lnTo>
                      <a:pt x="49" y="8"/>
                    </a:lnTo>
                    <a:lnTo>
                      <a:pt x="57" y="4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5" y="2"/>
                    </a:lnTo>
                    <a:lnTo>
                      <a:pt x="47" y="2"/>
                    </a:lnTo>
                    <a:lnTo>
                      <a:pt x="39" y="4"/>
                    </a:lnTo>
                    <a:lnTo>
                      <a:pt x="32" y="6"/>
                    </a:lnTo>
                    <a:lnTo>
                      <a:pt x="26" y="6"/>
                    </a:lnTo>
                    <a:lnTo>
                      <a:pt x="2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87" name="Freeform 720"/>
              <p:cNvSpPr>
                <a:spLocks/>
              </p:cNvSpPr>
              <p:nvPr/>
            </p:nvSpPr>
            <p:spPr bwMode="auto">
              <a:xfrm>
                <a:off x="4605" y="3451"/>
                <a:ext cx="58" cy="66"/>
              </a:xfrm>
              <a:custGeom>
                <a:avLst/>
                <a:gdLst>
                  <a:gd name="T0" fmla="*/ 0 w 116"/>
                  <a:gd name="T1" fmla="*/ 0 h 133"/>
                  <a:gd name="T2" fmla="*/ 1 w 116"/>
                  <a:gd name="T3" fmla="*/ 0 h 133"/>
                  <a:gd name="T4" fmla="*/ 1 w 116"/>
                  <a:gd name="T5" fmla="*/ 0 h 133"/>
                  <a:gd name="T6" fmla="*/ 1 w 116"/>
                  <a:gd name="T7" fmla="*/ 0 h 133"/>
                  <a:gd name="T8" fmla="*/ 1 w 116"/>
                  <a:gd name="T9" fmla="*/ 0 h 133"/>
                  <a:gd name="T10" fmla="*/ 1 w 116"/>
                  <a:gd name="T11" fmla="*/ 0 h 133"/>
                  <a:gd name="T12" fmla="*/ 1 w 116"/>
                  <a:gd name="T13" fmla="*/ 0 h 133"/>
                  <a:gd name="T14" fmla="*/ 1 w 116"/>
                  <a:gd name="T15" fmla="*/ 0 h 133"/>
                  <a:gd name="T16" fmla="*/ 1 w 116"/>
                  <a:gd name="T17" fmla="*/ 0 h 133"/>
                  <a:gd name="T18" fmla="*/ 1 w 116"/>
                  <a:gd name="T19" fmla="*/ 0 h 133"/>
                  <a:gd name="T20" fmla="*/ 1 w 116"/>
                  <a:gd name="T21" fmla="*/ 0 h 133"/>
                  <a:gd name="T22" fmla="*/ 1 w 116"/>
                  <a:gd name="T23" fmla="*/ 0 h 133"/>
                  <a:gd name="T24" fmla="*/ 1 w 116"/>
                  <a:gd name="T25" fmla="*/ 0 h 133"/>
                  <a:gd name="T26" fmla="*/ 1 w 116"/>
                  <a:gd name="T27" fmla="*/ 0 h 133"/>
                  <a:gd name="T28" fmla="*/ 1 w 116"/>
                  <a:gd name="T29" fmla="*/ 0 h 133"/>
                  <a:gd name="T30" fmla="*/ 1 w 116"/>
                  <a:gd name="T31" fmla="*/ 0 h 133"/>
                  <a:gd name="T32" fmla="*/ 1 w 116"/>
                  <a:gd name="T33" fmla="*/ 0 h 133"/>
                  <a:gd name="T34" fmla="*/ 1 w 116"/>
                  <a:gd name="T35" fmla="*/ 0 h 133"/>
                  <a:gd name="T36" fmla="*/ 1 w 116"/>
                  <a:gd name="T37" fmla="*/ 0 h 133"/>
                  <a:gd name="T38" fmla="*/ 1 w 116"/>
                  <a:gd name="T39" fmla="*/ 0 h 133"/>
                  <a:gd name="T40" fmla="*/ 1 w 116"/>
                  <a:gd name="T41" fmla="*/ 0 h 133"/>
                  <a:gd name="T42" fmla="*/ 1 w 116"/>
                  <a:gd name="T43" fmla="*/ 0 h 133"/>
                  <a:gd name="T44" fmla="*/ 1 w 116"/>
                  <a:gd name="T45" fmla="*/ 0 h 133"/>
                  <a:gd name="T46" fmla="*/ 1 w 116"/>
                  <a:gd name="T47" fmla="*/ 0 h 133"/>
                  <a:gd name="T48" fmla="*/ 1 w 116"/>
                  <a:gd name="T49" fmla="*/ 0 h 133"/>
                  <a:gd name="T50" fmla="*/ 1 w 116"/>
                  <a:gd name="T51" fmla="*/ 0 h 133"/>
                  <a:gd name="T52" fmla="*/ 0 w 116"/>
                  <a:gd name="T53" fmla="*/ 0 h 133"/>
                  <a:gd name="T54" fmla="*/ 0 w 116"/>
                  <a:gd name="T55" fmla="*/ 0 h 13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6"/>
                  <a:gd name="T85" fmla="*/ 0 h 133"/>
                  <a:gd name="T86" fmla="*/ 116 w 116"/>
                  <a:gd name="T87" fmla="*/ 133 h 13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6" h="133">
                    <a:moveTo>
                      <a:pt x="0" y="19"/>
                    </a:moveTo>
                    <a:lnTo>
                      <a:pt x="80" y="133"/>
                    </a:lnTo>
                    <a:lnTo>
                      <a:pt x="116" y="112"/>
                    </a:lnTo>
                    <a:lnTo>
                      <a:pt x="114" y="110"/>
                    </a:lnTo>
                    <a:lnTo>
                      <a:pt x="112" y="106"/>
                    </a:lnTo>
                    <a:lnTo>
                      <a:pt x="108" y="99"/>
                    </a:lnTo>
                    <a:lnTo>
                      <a:pt x="105" y="93"/>
                    </a:lnTo>
                    <a:lnTo>
                      <a:pt x="97" y="82"/>
                    </a:lnTo>
                    <a:lnTo>
                      <a:pt x="93" y="72"/>
                    </a:lnTo>
                    <a:lnTo>
                      <a:pt x="86" y="63"/>
                    </a:lnTo>
                    <a:lnTo>
                      <a:pt x="80" y="51"/>
                    </a:lnTo>
                    <a:lnTo>
                      <a:pt x="74" y="40"/>
                    </a:lnTo>
                    <a:lnTo>
                      <a:pt x="67" y="30"/>
                    </a:lnTo>
                    <a:lnTo>
                      <a:pt x="61" y="21"/>
                    </a:lnTo>
                    <a:lnTo>
                      <a:pt x="55" y="13"/>
                    </a:lnTo>
                    <a:lnTo>
                      <a:pt x="50" y="5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8" y="4"/>
                    </a:lnTo>
                    <a:lnTo>
                      <a:pt x="32" y="7"/>
                    </a:lnTo>
                    <a:lnTo>
                      <a:pt x="25" y="9"/>
                    </a:lnTo>
                    <a:lnTo>
                      <a:pt x="19" y="13"/>
                    </a:lnTo>
                    <a:lnTo>
                      <a:pt x="12" y="15"/>
                    </a:lnTo>
                    <a:lnTo>
                      <a:pt x="6" y="17"/>
                    </a:lnTo>
                    <a:lnTo>
                      <a:pt x="2" y="17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88" name="Freeform 721"/>
              <p:cNvSpPr>
                <a:spLocks/>
              </p:cNvSpPr>
              <p:nvPr/>
            </p:nvSpPr>
            <p:spPr bwMode="auto">
              <a:xfrm>
                <a:off x="4648" y="3430"/>
                <a:ext cx="53" cy="75"/>
              </a:xfrm>
              <a:custGeom>
                <a:avLst/>
                <a:gdLst>
                  <a:gd name="T0" fmla="*/ 0 w 104"/>
                  <a:gd name="T1" fmla="*/ 1 h 150"/>
                  <a:gd name="T2" fmla="*/ 1 w 104"/>
                  <a:gd name="T3" fmla="*/ 1 h 150"/>
                  <a:gd name="T4" fmla="*/ 1 w 104"/>
                  <a:gd name="T5" fmla="*/ 1 h 150"/>
                  <a:gd name="T6" fmla="*/ 1 w 104"/>
                  <a:gd name="T7" fmla="*/ 0 h 150"/>
                  <a:gd name="T8" fmla="*/ 0 w 104"/>
                  <a:gd name="T9" fmla="*/ 1 h 150"/>
                  <a:gd name="T10" fmla="*/ 0 w 104"/>
                  <a:gd name="T11" fmla="*/ 1 h 1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4"/>
                  <a:gd name="T19" fmla="*/ 0 h 150"/>
                  <a:gd name="T20" fmla="*/ 104 w 104"/>
                  <a:gd name="T21" fmla="*/ 150 h 1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4" h="150">
                    <a:moveTo>
                      <a:pt x="0" y="32"/>
                    </a:moveTo>
                    <a:lnTo>
                      <a:pt x="79" y="150"/>
                    </a:lnTo>
                    <a:lnTo>
                      <a:pt x="104" y="137"/>
                    </a:lnTo>
                    <a:lnTo>
                      <a:pt x="22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89" name="Freeform 722"/>
              <p:cNvSpPr>
                <a:spLocks/>
              </p:cNvSpPr>
              <p:nvPr/>
            </p:nvSpPr>
            <p:spPr bwMode="auto">
              <a:xfrm>
                <a:off x="4395" y="3390"/>
                <a:ext cx="259" cy="389"/>
              </a:xfrm>
              <a:custGeom>
                <a:avLst/>
                <a:gdLst>
                  <a:gd name="T0" fmla="*/ 0 w 519"/>
                  <a:gd name="T1" fmla="*/ 1 h 778"/>
                  <a:gd name="T2" fmla="*/ 0 w 519"/>
                  <a:gd name="T3" fmla="*/ 1 h 778"/>
                  <a:gd name="T4" fmla="*/ 0 w 519"/>
                  <a:gd name="T5" fmla="*/ 1 h 778"/>
                  <a:gd name="T6" fmla="*/ 0 w 519"/>
                  <a:gd name="T7" fmla="*/ 1 h 778"/>
                  <a:gd name="T8" fmla="*/ 0 w 519"/>
                  <a:gd name="T9" fmla="*/ 0 h 778"/>
                  <a:gd name="T10" fmla="*/ 0 w 519"/>
                  <a:gd name="T11" fmla="*/ 1 h 778"/>
                  <a:gd name="T12" fmla="*/ 0 w 519"/>
                  <a:gd name="T13" fmla="*/ 1 h 7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9"/>
                  <a:gd name="T22" fmla="*/ 0 h 778"/>
                  <a:gd name="T23" fmla="*/ 519 w 519"/>
                  <a:gd name="T24" fmla="*/ 778 h 7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9" h="778">
                    <a:moveTo>
                      <a:pt x="0" y="32"/>
                    </a:moveTo>
                    <a:lnTo>
                      <a:pt x="449" y="761"/>
                    </a:lnTo>
                    <a:lnTo>
                      <a:pt x="519" y="778"/>
                    </a:lnTo>
                    <a:lnTo>
                      <a:pt x="241" y="356"/>
                    </a:lnTo>
                    <a:lnTo>
                      <a:pt x="34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90" name="Freeform 723"/>
              <p:cNvSpPr>
                <a:spLocks/>
              </p:cNvSpPr>
              <p:nvPr/>
            </p:nvSpPr>
            <p:spPr bwMode="auto">
              <a:xfrm>
                <a:off x="4432" y="3352"/>
                <a:ext cx="97" cy="95"/>
              </a:xfrm>
              <a:custGeom>
                <a:avLst/>
                <a:gdLst>
                  <a:gd name="T0" fmla="*/ 0 w 196"/>
                  <a:gd name="T1" fmla="*/ 1 h 190"/>
                  <a:gd name="T2" fmla="*/ 0 w 196"/>
                  <a:gd name="T3" fmla="*/ 1 h 190"/>
                  <a:gd name="T4" fmla="*/ 0 w 196"/>
                  <a:gd name="T5" fmla="*/ 1 h 190"/>
                  <a:gd name="T6" fmla="*/ 0 w 196"/>
                  <a:gd name="T7" fmla="*/ 1 h 190"/>
                  <a:gd name="T8" fmla="*/ 0 w 196"/>
                  <a:gd name="T9" fmla="*/ 1 h 190"/>
                  <a:gd name="T10" fmla="*/ 0 w 196"/>
                  <a:gd name="T11" fmla="*/ 1 h 190"/>
                  <a:gd name="T12" fmla="*/ 0 w 196"/>
                  <a:gd name="T13" fmla="*/ 1 h 190"/>
                  <a:gd name="T14" fmla="*/ 0 w 196"/>
                  <a:gd name="T15" fmla="*/ 1 h 190"/>
                  <a:gd name="T16" fmla="*/ 0 w 196"/>
                  <a:gd name="T17" fmla="*/ 1 h 190"/>
                  <a:gd name="T18" fmla="*/ 0 w 196"/>
                  <a:gd name="T19" fmla="*/ 1 h 190"/>
                  <a:gd name="T20" fmla="*/ 0 w 196"/>
                  <a:gd name="T21" fmla="*/ 1 h 190"/>
                  <a:gd name="T22" fmla="*/ 0 w 196"/>
                  <a:gd name="T23" fmla="*/ 1 h 190"/>
                  <a:gd name="T24" fmla="*/ 0 w 196"/>
                  <a:gd name="T25" fmla="*/ 1 h 190"/>
                  <a:gd name="T26" fmla="*/ 0 w 196"/>
                  <a:gd name="T27" fmla="*/ 1 h 190"/>
                  <a:gd name="T28" fmla="*/ 0 w 196"/>
                  <a:gd name="T29" fmla="*/ 1 h 190"/>
                  <a:gd name="T30" fmla="*/ 0 w 196"/>
                  <a:gd name="T31" fmla="*/ 1 h 190"/>
                  <a:gd name="T32" fmla="*/ 0 w 196"/>
                  <a:gd name="T33" fmla="*/ 1 h 190"/>
                  <a:gd name="T34" fmla="*/ 0 w 196"/>
                  <a:gd name="T35" fmla="*/ 1 h 190"/>
                  <a:gd name="T36" fmla="*/ 0 w 196"/>
                  <a:gd name="T37" fmla="*/ 1 h 190"/>
                  <a:gd name="T38" fmla="*/ 0 w 196"/>
                  <a:gd name="T39" fmla="*/ 1 h 190"/>
                  <a:gd name="T40" fmla="*/ 0 w 196"/>
                  <a:gd name="T41" fmla="*/ 1 h 190"/>
                  <a:gd name="T42" fmla="*/ 0 w 196"/>
                  <a:gd name="T43" fmla="*/ 1 h 190"/>
                  <a:gd name="T44" fmla="*/ 0 w 196"/>
                  <a:gd name="T45" fmla="*/ 1 h 190"/>
                  <a:gd name="T46" fmla="*/ 0 w 196"/>
                  <a:gd name="T47" fmla="*/ 1 h 190"/>
                  <a:gd name="T48" fmla="*/ 0 w 196"/>
                  <a:gd name="T49" fmla="*/ 1 h 190"/>
                  <a:gd name="T50" fmla="*/ 0 w 196"/>
                  <a:gd name="T51" fmla="*/ 1 h 190"/>
                  <a:gd name="T52" fmla="*/ 0 w 196"/>
                  <a:gd name="T53" fmla="*/ 1 h 190"/>
                  <a:gd name="T54" fmla="*/ 0 w 196"/>
                  <a:gd name="T55" fmla="*/ 1 h 190"/>
                  <a:gd name="T56" fmla="*/ 0 w 196"/>
                  <a:gd name="T57" fmla="*/ 1 h 190"/>
                  <a:gd name="T58" fmla="*/ 0 w 196"/>
                  <a:gd name="T59" fmla="*/ 1 h 190"/>
                  <a:gd name="T60" fmla="*/ 0 w 196"/>
                  <a:gd name="T61" fmla="*/ 1 h 190"/>
                  <a:gd name="T62" fmla="*/ 0 w 196"/>
                  <a:gd name="T63" fmla="*/ 1 h 190"/>
                  <a:gd name="T64" fmla="*/ 0 w 196"/>
                  <a:gd name="T65" fmla="*/ 1 h 190"/>
                  <a:gd name="T66" fmla="*/ 0 w 196"/>
                  <a:gd name="T67" fmla="*/ 1 h 190"/>
                  <a:gd name="T68" fmla="*/ 0 w 196"/>
                  <a:gd name="T69" fmla="*/ 1 h 190"/>
                  <a:gd name="T70" fmla="*/ 0 w 196"/>
                  <a:gd name="T71" fmla="*/ 1 h 190"/>
                  <a:gd name="T72" fmla="*/ 0 w 196"/>
                  <a:gd name="T73" fmla="*/ 1 h 190"/>
                  <a:gd name="T74" fmla="*/ 0 w 196"/>
                  <a:gd name="T75" fmla="*/ 1 h 190"/>
                  <a:gd name="T76" fmla="*/ 0 w 196"/>
                  <a:gd name="T77" fmla="*/ 1 h 190"/>
                  <a:gd name="T78" fmla="*/ 0 w 196"/>
                  <a:gd name="T79" fmla="*/ 1 h 190"/>
                  <a:gd name="T80" fmla="*/ 0 w 196"/>
                  <a:gd name="T81" fmla="*/ 1 h 190"/>
                  <a:gd name="T82" fmla="*/ 0 w 196"/>
                  <a:gd name="T83" fmla="*/ 1 h 190"/>
                  <a:gd name="T84" fmla="*/ 0 w 196"/>
                  <a:gd name="T85" fmla="*/ 1 h 190"/>
                  <a:gd name="T86" fmla="*/ 0 w 196"/>
                  <a:gd name="T87" fmla="*/ 1 h 190"/>
                  <a:gd name="T88" fmla="*/ 0 w 196"/>
                  <a:gd name="T89" fmla="*/ 1 h 190"/>
                  <a:gd name="T90" fmla="*/ 0 w 196"/>
                  <a:gd name="T91" fmla="*/ 1 h 190"/>
                  <a:gd name="T92" fmla="*/ 0 w 196"/>
                  <a:gd name="T93" fmla="*/ 1 h 190"/>
                  <a:gd name="T94" fmla="*/ 0 w 196"/>
                  <a:gd name="T95" fmla="*/ 1 h 190"/>
                  <a:gd name="T96" fmla="*/ 0 w 196"/>
                  <a:gd name="T97" fmla="*/ 1 h 190"/>
                  <a:gd name="T98" fmla="*/ 0 w 196"/>
                  <a:gd name="T99" fmla="*/ 1 h 190"/>
                  <a:gd name="T100" fmla="*/ 0 w 196"/>
                  <a:gd name="T101" fmla="*/ 1 h 190"/>
                  <a:gd name="T102" fmla="*/ 0 w 196"/>
                  <a:gd name="T103" fmla="*/ 1 h 190"/>
                  <a:gd name="T104" fmla="*/ 0 w 196"/>
                  <a:gd name="T105" fmla="*/ 1 h 190"/>
                  <a:gd name="T106" fmla="*/ 0 w 196"/>
                  <a:gd name="T107" fmla="*/ 1 h 190"/>
                  <a:gd name="T108" fmla="*/ 0 w 196"/>
                  <a:gd name="T109" fmla="*/ 1 h 190"/>
                  <a:gd name="T110" fmla="*/ 0 w 196"/>
                  <a:gd name="T111" fmla="*/ 1 h 190"/>
                  <a:gd name="T112" fmla="*/ 0 w 196"/>
                  <a:gd name="T113" fmla="*/ 1 h 190"/>
                  <a:gd name="T114" fmla="*/ 0 w 196"/>
                  <a:gd name="T115" fmla="*/ 1 h 190"/>
                  <a:gd name="T116" fmla="*/ 0 w 196"/>
                  <a:gd name="T117" fmla="*/ 1 h 190"/>
                  <a:gd name="T118" fmla="*/ 0 w 196"/>
                  <a:gd name="T119" fmla="*/ 0 h 190"/>
                  <a:gd name="T120" fmla="*/ 0 w 196"/>
                  <a:gd name="T121" fmla="*/ 1 h 190"/>
                  <a:gd name="T122" fmla="*/ 0 w 196"/>
                  <a:gd name="T123" fmla="*/ 1 h 19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96"/>
                  <a:gd name="T187" fmla="*/ 0 h 190"/>
                  <a:gd name="T188" fmla="*/ 196 w 196"/>
                  <a:gd name="T189" fmla="*/ 190 h 19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96" h="190">
                    <a:moveTo>
                      <a:pt x="0" y="46"/>
                    </a:moveTo>
                    <a:lnTo>
                      <a:pt x="2" y="48"/>
                    </a:lnTo>
                    <a:lnTo>
                      <a:pt x="8" y="53"/>
                    </a:lnTo>
                    <a:lnTo>
                      <a:pt x="14" y="57"/>
                    </a:lnTo>
                    <a:lnTo>
                      <a:pt x="17" y="61"/>
                    </a:lnTo>
                    <a:lnTo>
                      <a:pt x="25" y="67"/>
                    </a:lnTo>
                    <a:lnTo>
                      <a:pt x="33" y="72"/>
                    </a:lnTo>
                    <a:lnTo>
                      <a:pt x="38" y="78"/>
                    </a:lnTo>
                    <a:lnTo>
                      <a:pt x="46" y="86"/>
                    </a:lnTo>
                    <a:lnTo>
                      <a:pt x="53" y="93"/>
                    </a:lnTo>
                    <a:lnTo>
                      <a:pt x="59" y="101"/>
                    </a:lnTo>
                    <a:lnTo>
                      <a:pt x="67" y="108"/>
                    </a:lnTo>
                    <a:lnTo>
                      <a:pt x="74" y="118"/>
                    </a:lnTo>
                    <a:lnTo>
                      <a:pt x="80" y="127"/>
                    </a:lnTo>
                    <a:lnTo>
                      <a:pt x="88" y="139"/>
                    </a:lnTo>
                    <a:lnTo>
                      <a:pt x="91" y="146"/>
                    </a:lnTo>
                    <a:lnTo>
                      <a:pt x="99" y="154"/>
                    </a:lnTo>
                    <a:lnTo>
                      <a:pt x="107" y="160"/>
                    </a:lnTo>
                    <a:lnTo>
                      <a:pt x="114" y="167"/>
                    </a:lnTo>
                    <a:lnTo>
                      <a:pt x="124" y="171"/>
                    </a:lnTo>
                    <a:lnTo>
                      <a:pt x="133" y="177"/>
                    </a:lnTo>
                    <a:lnTo>
                      <a:pt x="141" y="181"/>
                    </a:lnTo>
                    <a:lnTo>
                      <a:pt x="152" y="183"/>
                    </a:lnTo>
                    <a:lnTo>
                      <a:pt x="160" y="184"/>
                    </a:lnTo>
                    <a:lnTo>
                      <a:pt x="167" y="186"/>
                    </a:lnTo>
                    <a:lnTo>
                      <a:pt x="175" y="188"/>
                    </a:lnTo>
                    <a:lnTo>
                      <a:pt x="181" y="188"/>
                    </a:lnTo>
                    <a:lnTo>
                      <a:pt x="186" y="188"/>
                    </a:lnTo>
                    <a:lnTo>
                      <a:pt x="190" y="188"/>
                    </a:lnTo>
                    <a:lnTo>
                      <a:pt x="194" y="188"/>
                    </a:lnTo>
                    <a:lnTo>
                      <a:pt x="196" y="190"/>
                    </a:lnTo>
                    <a:lnTo>
                      <a:pt x="186" y="133"/>
                    </a:lnTo>
                    <a:lnTo>
                      <a:pt x="185" y="133"/>
                    </a:lnTo>
                    <a:lnTo>
                      <a:pt x="181" y="133"/>
                    </a:lnTo>
                    <a:lnTo>
                      <a:pt x="175" y="133"/>
                    </a:lnTo>
                    <a:lnTo>
                      <a:pt x="166" y="133"/>
                    </a:lnTo>
                    <a:lnTo>
                      <a:pt x="160" y="131"/>
                    </a:lnTo>
                    <a:lnTo>
                      <a:pt x="152" y="131"/>
                    </a:lnTo>
                    <a:lnTo>
                      <a:pt x="145" y="127"/>
                    </a:lnTo>
                    <a:lnTo>
                      <a:pt x="139" y="124"/>
                    </a:lnTo>
                    <a:lnTo>
                      <a:pt x="129" y="118"/>
                    </a:lnTo>
                    <a:lnTo>
                      <a:pt x="120" y="114"/>
                    </a:lnTo>
                    <a:lnTo>
                      <a:pt x="109" y="107"/>
                    </a:lnTo>
                    <a:lnTo>
                      <a:pt x="99" y="97"/>
                    </a:lnTo>
                    <a:lnTo>
                      <a:pt x="91" y="91"/>
                    </a:lnTo>
                    <a:lnTo>
                      <a:pt x="86" y="88"/>
                    </a:lnTo>
                    <a:lnTo>
                      <a:pt x="80" y="82"/>
                    </a:lnTo>
                    <a:lnTo>
                      <a:pt x="76" y="78"/>
                    </a:lnTo>
                    <a:lnTo>
                      <a:pt x="67" y="68"/>
                    </a:lnTo>
                    <a:lnTo>
                      <a:pt x="59" y="59"/>
                    </a:lnTo>
                    <a:lnTo>
                      <a:pt x="53" y="51"/>
                    </a:lnTo>
                    <a:lnTo>
                      <a:pt x="48" y="44"/>
                    </a:lnTo>
                    <a:lnTo>
                      <a:pt x="42" y="36"/>
                    </a:lnTo>
                    <a:lnTo>
                      <a:pt x="40" y="29"/>
                    </a:lnTo>
                    <a:lnTo>
                      <a:pt x="34" y="21"/>
                    </a:lnTo>
                    <a:lnTo>
                      <a:pt x="33" y="17"/>
                    </a:lnTo>
                    <a:lnTo>
                      <a:pt x="31" y="11"/>
                    </a:lnTo>
                    <a:lnTo>
                      <a:pt x="31" y="8"/>
                    </a:lnTo>
                    <a:lnTo>
                      <a:pt x="29" y="2"/>
                    </a:lnTo>
                    <a:lnTo>
                      <a:pt x="29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91" name="Freeform 724"/>
              <p:cNvSpPr>
                <a:spLocks/>
              </p:cNvSpPr>
              <p:nvPr/>
            </p:nvSpPr>
            <p:spPr bwMode="auto">
              <a:xfrm>
                <a:off x="4555" y="3444"/>
                <a:ext cx="32" cy="107"/>
              </a:xfrm>
              <a:custGeom>
                <a:avLst/>
                <a:gdLst>
                  <a:gd name="T0" fmla="*/ 0 w 65"/>
                  <a:gd name="T1" fmla="*/ 0 h 213"/>
                  <a:gd name="T2" fmla="*/ 0 w 65"/>
                  <a:gd name="T3" fmla="*/ 1 h 213"/>
                  <a:gd name="T4" fmla="*/ 0 w 65"/>
                  <a:gd name="T5" fmla="*/ 1 h 213"/>
                  <a:gd name="T6" fmla="*/ 0 w 65"/>
                  <a:gd name="T7" fmla="*/ 1 h 213"/>
                  <a:gd name="T8" fmla="*/ 0 w 65"/>
                  <a:gd name="T9" fmla="*/ 0 h 213"/>
                  <a:gd name="T10" fmla="*/ 0 w 65"/>
                  <a:gd name="T11" fmla="*/ 0 h 2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"/>
                  <a:gd name="T19" fmla="*/ 0 h 213"/>
                  <a:gd name="T20" fmla="*/ 65 w 65"/>
                  <a:gd name="T21" fmla="*/ 213 h 2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" h="213">
                    <a:moveTo>
                      <a:pt x="0" y="0"/>
                    </a:moveTo>
                    <a:lnTo>
                      <a:pt x="12" y="213"/>
                    </a:lnTo>
                    <a:lnTo>
                      <a:pt x="65" y="202"/>
                    </a:lnTo>
                    <a:lnTo>
                      <a:pt x="59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92" name="Freeform 725"/>
              <p:cNvSpPr>
                <a:spLocks/>
              </p:cNvSpPr>
              <p:nvPr/>
            </p:nvSpPr>
            <p:spPr bwMode="auto">
              <a:xfrm>
                <a:off x="4506" y="3444"/>
                <a:ext cx="35" cy="67"/>
              </a:xfrm>
              <a:custGeom>
                <a:avLst/>
                <a:gdLst>
                  <a:gd name="T0" fmla="*/ 0 w 71"/>
                  <a:gd name="T1" fmla="*/ 1 h 134"/>
                  <a:gd name="T2" fmla="*/ 0 w 71"/>
                  <a:gd name="T3" fmla="*/ 1 h 134"/>
                  <a:gd name="T4" fmla="*/ 0 w 71"/>
                  <a:gd name="T5" fmla="*/ 1 h 134"/>
                  <a:gd name="T6" fmla="*/ 0 w 71"/>
                  <a:gd name="T7" fmla="*/ 0 h 134"/>
                  <a:gd name="T8" fmla="*/ 0 w 71"/>
                  <a:gd name="T9" fmla="*/ 1 h 134"/>
                  <a:gd name="T10" fmla="*/ 0 w 71"/>
                  <a:gd name="T11" fmla="*/ 1 h 1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134"/>
                  <a:gd name="T20" fmla="*/ 71 w 71"/>
                  <a:gd name="T21" fmla="*/ 134 h 1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134">
                    <a:moveTo>
                      <a:pt x="59" y="18"/>
                    </a:moveTo>
                    <a:lnTo>
                      <a:pt x="71" y="134"/>
                    </a:lnTo>
                    <a:lnTo>
                      <a:pt x="25" y="94"/>
                    </a:lnTo>
                    <a:lnTo>
                      <a:pt x="0" y="0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93" name="Freeform 726"/>
              <p:cNvSpPr>
                <a:spLocks/>
              </p:cNvSpPr>
              <p:nvPr/>
            </p:nvSpPr>
            <p:spPr bwMode="auto">
              <a:xfrm>
                <a:off x="4512" y="3479"/>
                <a:ext cx="285" cy="347"/>
              </a:xfrm>
              <a:custGeom>
                <a:avLst/>
                <a:gdLst>
                  <a:gd name="T0" fmla="*/ 1 w 570"/>
                  <a:gd name="T1" fmla="*/ 1 h 694"/>
                  <a:gd name="T2" fmla="*/ 1 w 570"/>
                  <a:gd name="T3" fmla="*/ 1 h 694"/>
                  <a:gd name="T4" fmla="*/ 1 w 570"/>
                  <a:gd name="T5" fmla="*/ 1 h 694"/>
                  <a:gd name="T6" fmla="*/ 1 w 570"/>
                  <a:gd name="T7" fmla="*/ 1 h 694"/>
                  <a:gd name="T8" fmla="*/ 1 w 570"/>
                  <a:gd name="T9" fmla="*/ 1 h 694"/>
                  <a:gd name="T10" fmla="*/ 1 w 570"/>
                  <a:gd name="T11" fmla="*/ 1 h 694"/>
                  <a:gd name="T12" fmla="*/ 1 w 570"/>
                  <a:gd name="T13" fmla="*/ 1 h 694"/>
                  <a:gd name="T14" fmla="*/ 1 w 570"/>
                  <a:gd name="T15" fmla="*/ 1 h 694"/>
                  <a:gd name="T16" fmla="*/ 1 w 570"/>
                  <a:gd name="T17" fmla="*/ 1 h 694"/>
                  <a:gd name="T18" fmla="*/ 1 w 570"/>
                  <a:gd name="T19" fmla="*/ 1 h 694"/>
                  <a:gd name="T20" fmla="*/ 1 w 570"/>
                  <a:gd name="T21" fmla="*/ 1 h 694"/>
                  <a:gd name="T22" fmla="*/ 1 w 570"/>
                  <a:gd name="T23" fmla="*/ 1 h 694"/>
                  <a:gd name="T24" fmla="*/ 1 w 570"/>
                  <a:gd name="T25" fmla="*/ 1 h 694"/>
                  <a:gd name="T26" fmla="*/ 1 w 570"/>
                  <a:gd name="T27" fmla="*/ 1 h 694"/>
                  <a:gd name="T28" fmla="*/ 1 w 570"/>
                  <a:gd name="T29" fmla="*/ 1 h 694"/>
                  <a:gd name="T30" fmla="*/ 1 w 570"/>
                  <a:gd name="T31" fmla="*/ 1 h 694"/>
                  <a:gd name="T32" fmla="*/ 1 w 570"/>
                  <a:gd name="T33" fmla="*/ 1 h 694"/>
                  <a:gd name="T34" fmla="*/ 1 w 570"/>
                  <a:gd name="T35" fmla="*/ 1 h 694"/>
                  <a:gd name="T36" fmla="*/ 1 w 570"/>
                  <a:gd name="T37" fmla="*/ 1 h 694"/>
                  <a:gd name="T38" fmla="*/ 1 w 570"/>
                  <a:gd name="T39" fmla="*/ 1 h 694"/>
                  <a:gd name="T40" fmla="*/ 1 w 570"/>
                  <a:gd name="T41" fmla="*/ 1 h 694"/>
                  <a:gd name="T42" fmla="*/ 1 w 570"/>
                  <a:gd name="T43" fmla="*/ 1 h 694"/>
                  <a:gd name="T44" fmla="*/ 1 w 570"/>
                  <a:gd name="T45" fmla="*/ 1 h 694"/>
                  <a:gd name="T46" fmla="*/ 1 w 570"/>
                  <a:gd name="T47" fmla="*/ 1 h 694"/>
                  <a:gd name="T48" fmla="*/ 1 w 570"/>
                  <a:gd name="T49" fmla="*/ 1 h 694"/>
                  <a:gd name="T50" fmla="*/ 1 w 570"/>
                  <a:gd name="T51" fmla="*/ 1 h 694"/>
                  <a:gd name="T52" fmla="*/ 1 w 570"/>
                  <a:gd name="T53" fmla="*/ 1 h 694"/>
                  <a:gd name="T54" fmla="*/ 1 w 570"/>
                  <a:gd name="T55" fmla="*/ 1 h 694"/>
                  <a:gd name="T56" fmla="*/ 1 w 570"/>
                  <a:gd name="T57" fmla="*/ 1 h 694"/>
                  <a:gd name="T58" fmla="*/ 1 w 570"/>
                  <a:gd name="T59" fmla="*/ 1 h 694"/>
                  <a:gd name="T60" fmla="*/ 1 w 570"/>
                  <a:gd name="T61" fmla="*/ 1 h 694"/>
                  <a:gd name="T62" fmla="*/ 1 w 570"/>
                  <a:gd name="T63" fmla="*/ 1 h 694"/>
                  <a:gd name="T64" fmla="*/ 1 w 570"/>
                  <a:gd name="T65" fmla="*/ 1 h 694"/>
                  <a:gd name="T66" fmla="*/ 1 w 570"/>
                  <a:gd name="T67" fmla="*/ 1 h 694"/>
                  <a:gd name="T68" fmla="*/ 1 w 570"/>
                  <a:gd name="T69" fmla="*/ 1 h 694"/>
                  <a:gd name="T70" fmla="*/ 1 w 570"/>
                  <a:gd name="T71" fmla="*/ 1 h 694"/>
                  <a:gd name="T72" fmla="*/ 1 w 570"/>
                  <a:gd name="T73" fmla="*/ 1 h 694"/>
                  <a:gd name="T74" fmla="*/ 1 w 570"/>
                  <a:gd name="T75" fmla="*/ 1 h 694"/>
                  <a:gd name="T76" fmla="*/ 1 w 570"/>
                  <a:gd name="T77" fmla="*/ 1 h 694"/>
                  <a:gd name="T78" fmla="*/ 1 w 570"/>
                  <a:gd name="T79" fmla="*/ 1 h 694"/>
                  <a:gd name="T80" fmla="*/ 1 w 570"/>
                  <a:gd name="T81" fmla="*/ 1 h 694"/>
                  <a:gd name="T82" fmla="*/ 1 w 570"/>
                  <a:gd name="T83" fmla="*/ 1 h 694"/>
                  <a:gd name="T84" fmla="*/ 1 w 570"/>
                  <a:gd name="T85" fmla="*/ 1 h 694"/>
                  <a:gd name="T86" fmla="*/ 1 w 570"/>
                  <a:gd name="T87" fmla="*/ 1 h 694"/>
                  <a:gd name="T88" fmla="*/ 1 w 570"/>
                  <a:gd name="T89" fmla="*/ 1 h 694"/>
                  <a:gd name="T90" fmla="*/ 1 w 570"/>
                  <a:gd name="T91" fmla="*/ 1 h 694"/>
                  <a:gd name="T92" fmla="*/ 1 w 570"/>
                  <a:gd name="T93" fmla="*/ 1 h 694"/>
                  <a:gd name="T94" fmla="*/ 1 w 570"/>
                  <a:gd name="T95" fmla="*/ 1 h 694"/>
                  <a:gd name="T96" fmla="*/ 1 w 570"/>
                  <a:gd name="T97" fmla="*/ 1 h 694"/>
                  <a:gd name="T98" fmla="*/ 1 w 570"/>
                  <a:gd name="T99" fmla="*/ 1 h 694"/>
                  <a:gd name="T100" fmla="*/ 1 w 570"/>
                  <a:gd name="T101" fmla="*/ 0 h 694"/>
                  <a:gd name="T102" fmla="*/ 0 w 570"/>
                  <a:gd name="T103" fmla="*/ 1 h 69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70"/>
                  <a:gd name="T157" fmla="*/ 0 h 694"/>
                  <a:gd name="T158" fmla="*/ 570 w 570"/>
                  <a:gd name="T159" fmla="*/ 694 h 69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70" h="694">
                    <a:moveTo>
                      <a:pt x="0" y="34"/>
                    </a:moveTo>
                    <a:lnTo>
                      <a:pt x="247" y="372"/>
                    </a:lnTo>
                    <a:lnTo>
                      <a:pt x="247" y="460"/>
                    </a:lnTo>
                    <a:lnTo>
                      <a:pt x="317" y="542"/>
                    </a:lnTo>
                    <a:lnTo>
                      <a:pt x="317" y="536"/>
                    </a:lnTo>
                    <a:lnTo>
                      <a:pt x="325" y="526"/>
                    </a:lnTo>
                    <a:lnTo>
                      <a:pt x="332" y="523"/>
                    </a:lnTo>
                    <a:lnTo>
                      <a:pt x="342" y="519"/>
                    </a:lnTo>
                    <a:lnTo>
                      <a:pt x="349" y="517"/>
                    </a:lnTo>
                    <a:lnTo>
                      <a:pt x="357" y="517"/>
                    </a:lnTo>
                    <a:lnTo>
                      <a:pt x="363" y="517"/>
                    </a:lnTo>
                    <a:lnTo>
                      <a:pt x="374" y="519"/>
                    </a:lnTo>
                    <a:lnTo>
                      <a:pt x="384" y="519"/>
                    </a:lnTo>
                    <a:lnTo>
                      <a:pt x="391" y="523"/>
                    </a:lnTo>
                    <a:lnTo>
                      <a:pt x="397" y="526"/>
                    </a:lnTo>
                    <a:lnTo>
                      <a:pt x="403" y="532"/>
                    </a:lnTo>
                    <a:lnTo>
                      <a:pt x="408" y="538"/>
                    </a:lnTo>
                    <a:lnTo>
                      <a:pt x="414" y="544"/>
                    </a:lnTo>
                    <a:lnTo>
                      <a:pt x="416" y="549"/>
                    </a:lnTo>
                    <a:lnTo>
                      <a:pt x="420" y="557"/>
                    </a:lnTo>
                    <a:lnTo>
                      <a:pt x="420" y="565"/>
                    </a:lnTo>
                    <a:lnTo>
                      <a:pt x="424" y="570"/>
                    </a:lnTo>
                    <a:lnTo>
                      <a:pt x="424" y="576"/>
                    </a:lnTo>
                    <a:lnTo>
                      <a:pt x="425" y="582"/>
                    </a:lnTo>
                    <a:lnTo>
                      <a:pt x="425" y="589"/>
                    </a:lnTo>
                    <a:lnTo>
                      <a:pt x="425" y="593"/>
                    </a:lnTo>
                    <a:lnTo>
                      <a:pt x="368" y="622"/>
                    </a:lnTo>
                    <a:lnTo>
                      <a:pt x="368" y="625"/>
                    </a:lnTo>
                    <a:lnTo>
                      <a:pt x="370" y="629"/>
                    </a:lnTo>
                    <a:lnTo>
                      <a:pt x="374" y="637"/>
                    </a:lnTo>
                    <a:lnTo>
                      <a:pt x="376" y="642"/>
                    </a:lnTo>
                    <a:lnTo>
                      <a:pt x="378" y="652"/>
                    </a:lnTo>
                    <a:lnTo>
                      <a:pt x="384" y="660"/>
                    </a:lnTo>
                    <a:lnTo>
                      <a:pt x="387" y="669"/>
                    </a:lnTo>
                    <a:lnTo>
                      <a:pt x="391" y="675"/>
                    </a:lnTo>
                    <a:lnTo>
                      <a:pt x="395" y="681"/>
                    </a:lnTo>
                    <a:lnTo>
                      <a:pt x="399" y="686"/>
                    </a:lnTo>
                    <a:lnTo>
                      <a:pt x="403" y="692"/>
                    </a:lnTo>
                    <a:lnTo>
                      <a:pt x="408" y="694"/>
                    </a:lnTo>
                    <a:lnTo>
                      <a:pt x="412" y="694"/>
                    </a:lnTo>
                    <a:lnTo>
                      <a:pt x="416" y="690"/>
                    </a:lnTo>
                    <a:lnTo>
                      <a:pt x="420" y="686"/>
                    </a:lnTo>
                    <a:lnTo>
                      <a:pt x="424" y="679"/>
                    </a:lnTo>
                    <a:lnTo>
                      <a:pt x="429" y="673"/>
                    </a:lnTo>
                    <a:lnTo>
                      <a:pt x="435" y="665"/>
                    </a:lnTo>
                    <a:lnTo>
                      <a:pt x="444" y="661"/>
                    </a:lnTo>
                    <a:lnTo>
                      <a:pt x="452" y="656"/>
                    </a:lnTo>
                    <a:lnTo>
                      <a:pt x="462" y="654"/>
                    </a:lnTo>
                    <a:lnTo>
                      <a:pt x="471" y="650"/>
                    </a:lnTo>
                    <a:lnTo>
                      <a:pt x="482" y="648"/>
                    </a:lnTo>
                    <a:lnTo>
                      <a:pt x="490" y="644"/>
                    </a:lnTo>
                    <a:lnTo>
                      <a:pt x="500" y="644"/>
                    </a:lnTo>
                    <a:lnTo>
                      <a:pt x="507" y="641"/>
                    </a:lnTo>
                    <a:lnTo>
                      <a:pt x="515" y="641"/>
                    </a:lnTo>
                    <a:lnTo>
                      <a:pt x="520" y="641"/>
                    </a:lnTo>
                    <a:lnTo>
                      <a:pt x="526" y="641"/>
                    </a:lnTo>
                    <a:lnTo>
                      <a:pt x="528" y="641"/>
                    </a:lnTo>
                    <a:lnTo>
                      <a:pt x="530" y="641"/>
                    </a:lnTo>
                    <a:lnTo>
                      <a:pt x="532" y="639"/>
                    </a:lnTo>
                    <a:lnTo>
                      <a:pt x="539" y="639"/>
                    </a:lnTo>
                    <a:lnTo>
                      <a:pt x="549" y="637"/>
                    </a:lnTo>
                    <a:lnTo>
                      <a:pt x="558" y="631"/>
                    </a:lnTo>
                    <a:lnTo>
                      <a:pt x="562" y="625"/>
                    </a:lnTo>
                    <a:lnTo>
                      <a:pt x="566" y="620"/>
                    </a:lnTo>
                    <a:lnTo>
                      <a:pt x="568" y="612"/>
                    </a:lnTo>
                    <a:lnTo>
                      <a:pt x="570" y="604"/>
                    </a:lnTo>
                    <a:lnTo>
                      <a:pt x="570" y="599"/>
                    </a:lnTo>
                    <a:lnTo>
                      <a:pt x="570" y="593"/>
                    </a:lnTo>
                    <a:lnTo>
                      <a:pt x="568" y="587"/>
                    </a:lnTo>
                    <a:lnTo>
                      <a:pt x="568" y="582"/>
                    </a:lnTo>
                    <a:lnTo>
                      <a:pt x="566" y="574"/>
                    </a:lnTo>
                    <a:lnTo>
                      <a:pt x="564" y="568"/>
                    </a:lnTo>
                    <a:lnTo>
                      <a:pt x="560" y="561"/>
                    </a:lnTo>
                    <a:lnTo>
                      <a:pt x="558" y="553"/>
                    </a:lnTo>
                    <a:lnTo>
                      <a:pt x="553" y="544"/>
                    </a:lnTo>
                    <a:lnTo>
                      <a:pt x="549" y="536"/>
                    </a:lnTo>
                    <a:lnTo>
                      <a:pt x="543" y="526"/>
                    </a:lnTo>
                    <a:lnTo>
                      <a:pt x="538" y="521"/>
                    </a:lnTo>
                    <a:lnTo>
                      <a:pt x="532" y="513"/>
                    </a:lnTo>
                    <a:lnTo>
                      <a:pt x="526" y="507"/>
                    </a:lnTo>
                    <a:lnTo>
                      <a:pt x="520" y="502"/>
                    </a:lnTo>
                    <a:lnTo>
                      <a:pt x="515" y="496"/>
                    </a:lnTo>
                    <a:lnTo>
                      <a:pt x="507" y="490"/>
                    </a:lnTo>
                    <a:lnTo>
                      <a:pt x="500" y="485"/>
                    </a:lnTo>
                    <a:lnTo>
                      <a:pt x="492" y="479"/>
                    </a:lnTo>
                    <a:lnTo>
                      <a:pt x="486" y="475"/>
                    </a:lnTo>
                    <a:lnTo>
                      <a:pt x="479" y="471"/>
                    </a:lnTo>
                    <a:lnTo>
                      <a:pt x="471" y="468"/>
                    </a:lnTo>
                    <a:lnTo>
                      <a:pt x="465" y="464"/>
                    </a:lnTo>
                    <a:lnTo>
                      <a:pt x="458" y="462"/>
                    </a:lnTo>
                    <a:lnTo>
                      <a:pt x="450" y="458"/>
                    </a:lnTo>
                    <a:lnTo>
                      <a:pt x="443" y="454"/>
                    </a:lnTo>
                    <a:lnTo>
                      <a:pt x="437" y="452"/>
                    </a:lnTo>
                    <a:lnTo>
                      <a:pt x="431" y="450"/>
                    </a:lnTo>
                    <a:lnTo>
                      <a:pt x="418" y="447"/>
                    </a:lnTo>
                    <a:lnTo>
                      <a:pt x="408" y="445"/>
                    </a:lnTo>
                    <a:lnTo>
                      <a:pt x="401" y="441"/>
                    </a:lnTo>
                    <a:lnTo>
                      <a:pt x="393" y="441"/>
                    </a:lnTo>
                    <a:lnTo>
                      <a:pt x="389" y="441"/>
                    </a:lnTo>
                    <a:lnTo>
                      <a:pt x="292" y="414"/>
                    </a:lnTo>
                    <a:lnTo>
                      <a:pt x="287" y="334"/>
                    </a:lnTo>
                    <a:lnTo>
                      <a:pt x="11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94" name="Freeform 727"/>
              <p:cNvSpPr>
                <a:spLocks/>
              </p:cNvSpPr>
              <p:nvPr/>
            </p:nvSpPr>
            <p:spPr bwMode="auto">
              <a:xfrm>
                <a:off x="4728" y="3678"/>
                <a:ext cx="196" cy="67"/>
              </a:xfrm>
              <a:custGeom>
                <a:avLst/>
                <a:gdLst>
                  <a:gd name="T0" fmla="*/ 1 w 392"/>
                  <a:gd name="T1" fmla="*/ 1 h 133"/>
                  <a:gd name="T2" fmla="*/ 1 w 392"/>
                  <a:gd name="T3" fmla="*/ 1 h 133"/>
                  <a:gd name="T4" fmla="*/ 1 w 392"/>
                  <a:gd name="T5" fmla="*/ 1 h 133"/>
                  <a:gd name="T6" fmla="*/ 1 w 392"/>
                  <a:gd name="T7" fmla="*/ 1 h 133"/>
                  <a:gd name="T8" fmla="*/ 1 w 392"/>
                  <a:gd name="T9" fmla="*/ 0 h 133"/>
                  <a:gd name="T10" fmla="*/ 1 w 392"/>
                  <a:gd name="T11" fmla="*/ 1 h 133"/>
                  <a:gd name="T12" fmla="*/ 1 w 392"/>
                  <a:gd name="T13" fmla="*/ 1 h 133"/>
                  <a:gd name="T14" fmla="*/ 0 w 392"/>
                  <a:gd name="T15" fmla="*/ 1 h 133"/>
                  <a:gd name="T16" fmla="*/ 1 w 392"/>
                  <a:gd name="T17" fmla="*/ 1 h 133"/>
                  <a:gd name="T18" fmla="*/ 1 w 392"/>
                  <a:gd name="T19" fmla="*/ 1 h 1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2"/>
                  <a:gd name="T31" fmla="*/ 0 h 133"/>
                  <a:gd name="T32" fmla="*/ 392 w 392"/>
                  <a:gd name="T33" fmla="*/ 133 h 13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2" h="133">
                    <a:moveTo>
                      <a:pt x="42" y="57"/>
                    </a:moveTo>
                    <a:lnTo>
                      <a:pt x="127" y="80"/>
                    </a:lnTo>
                    <a:lnTo>
                      <a:pt x="247" y="63"/>
                    </a:lnTo>
                    <a:lnTo>
                      <a:pt x="342" y="25"/>
                    </a:lnTo>
                    <a:lnTo>
                      <a:pt x="392" y="0"/>
                    </a:lnTo>
                    <a:lnTo>
                      <a:pt x="323" y="103"/>
                    </a:lnTo>
                    <a:lnTo>
                      <a:pt x="127" y="133"/>
                    </a:lnTo>
                    <a:lnTo>
                      <a:pt x="0" y="80"/>
                    </a:lnTo>
                    <a:lnTo>
                      <a:pt x="42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95" name="Freeform 728"/>
              <p:cNvSpPr>
                <a:spLocks/>
              </p:cNvSpPr>
              <p:nvPr/>
            </p:nvSpPr>
            <p:spPr bwMode="auto">
              <a:xfrm>
                <a:off x="4672" y="3786"/>
                <a:ext cx="167" cy="101"/>
              </a:xfrm>
              <a:custGeom>
                <a:avLst/>
                <a:gdLst>
                  <a:gd name="T0" fmla="*/ 1 w 334"/>
                  <a:gd name="T1" fmla="*/ 0 h 204"/>
                  <a:gd name="T2" fmla="*/ 1 w 334"/>
                  <a:gd name="T3" fmla="*/ 0 h 204"/>
                  <a:gd name="T4" fmla="*/ 1 w 334"/>
                  <a:gd name="T5" fmla="*/ 0 h 204"/>
                  <a:gd name="T6" fmla="*/ 1 w 334"/>
                  <a:gd name="T7" fmla="*/ 0 h 204"/>
                  <a:gd name="T8" fmla="*/ 1 w 334"/>
                  <a:gd name="T9" fmla="*/ 0 h 204"/>
                  <a:gd name="T10" fmla="*/ 1 w 334"/>
                  <a:gd name="T11" fmla="*/ 0 h 204"/>
                  <a:gd name="T12" fmla="*/ 1 w 334"/>
                  <a:gd name="T13" fmla="*/ 0 h 204"/>
                  <a:gd name="T14" fmla="*/ 1 w 334"/>
                  <a:gd name="T15" fmla="*/ 0 h 204"/>
                  <a:gd name="T16" fmla="*/ 1 w 334"/>
                  <a:gd name="T17" fmla="*/ 0 h 204"/>
                  <a:gd name="T18" fmla="*/ 1 w 334"/>
                  <a:gd name="T19" fmla="*/ 0 h 204"/>
                  <a:gd name="T20" fmla="*/ 1 w 334"/>
                  <a:gd name="T21" fmla="*/ 0 h 204"/>
                  <a:gd name="T22" fmla="*/ 1 w 334"/>
                  <a:gd name="T23" fmla="*/ 0 h 204"/>
                  <a:gd name="T24" fmla="*/ 1 w 334"/>
                  <a:gd name="T25" fmla="*/ 0 h 204"/>
                  <a:gd name="T26" fmla="*/ 1 w 334"/>
                  <a:gd name="T27" fmla="*/ 0 h 204"/>
                  <a:gd name="T28" fmla="*/ 1 w 334"/>
                  <a:gd name="T29" fmla="*/ 0 h 204"/>
                  <a:gd name="T30" fmla="*/ 1 w 334"/>
                  <a:gd name="T31" fmla="*/ 0 h 204"/>
                  <a:gd name="T32" fmla="*/ 1 w 334"/>
                  <a:gd name="T33" fmla="*/ 0 h 204"/>
                  <a:gd name="T34" fmla="*/ 0 w 334"/>
                  <a:gd name="T35" fmla="*/ 0 h 204"/>
                  <a:gd name="T36" fmla="*/ 1 w 334"/>
                  <a:gd name="T37" fmla="*/ 0 h 204"/>
                  <a:gd name="T38" fmla="*/ 1 w 334"/>
                  <a:gd name="T39" fmla="*/ 0 h 204"/>
                  <a:gd name="T40" fmla="*/ 1 w 334"/>
                  <a:gd name="T41" fmla="*/ 0 h 204"/>
                  <a:gd name="T42" fmla="*/ 1 w 334"/>
                  <a:gd name="T43" fmla="*/ 0 h 204"/>
                  <a:gd name="T44" fmla="*/ 1 w 334"/>
                  <a:gd name="T45" fmla="*/ 0 h 204"/>
                  <a:gd name="T46" fmla="*/ 1 w 334"/>
                  <a:gd name="T47" fmla="*/ 0 h 204"/>
                  <a:gd name="T48" fmla="*/ 1 w 334"/>
                  <a:gd name="T49" fmla="*/ 0 h 204"/>
                  <a:gd name="T50" fmla="*/ 1 w 334"/>
                  <a:gd name="T51" fmla="*/ 0 h 204"/>
                  <a:gd name="T52" fmla="*/ 1 w 334"/>
                  <a:gd name="T53" fmla="*/ 0 h 204"/>
                  <a:gd name="T54" fmla="*/ 1 w 334"/>
                  <a:gd name="T55" fmla="*/ 0 h 204"/>
                  <a:gd name="T56" fmla="*/ 1 w 334"/>
                  <a:gd name="T57" fmla="*/ 0 h 204"/>
                  <a:gd name="T58" fmla="*/ 1 w 334"/>
                  <a:gd name="T59" fmla="*/ 0 h 204"/>
                  <a:gd name="T60" fmla="*/ 1 w 334"/>
                  <a:gd name="T61" fmla="*/ 0 h 204"/>
                  <a:gd name="T62" fmla="*/ 1 w 334"/>
                  <a:gd name="T63" fmla="*/ 0 h 204"/>
                  <a:gd name="T64" fmla="*/ 1 w 334"/>
                  <a:gd name="T65" fmla="*/ 0 h 204"/>
                  <a:gd name="T66" fmla="*/ 1 w 334"/>
                  <a:gd name="T67" fmla="*/ 0 h 204"/>
                  <a:gd name="T68" fmla="*/ 1 w 334"/>
                  <a:gd name="T69" fmla="*/ 0 h 204"/>
                  <a:gd name="T70" fmla="*/ 1 w 334"/>
                  <a:gd name="T71" fmla="*/ 0 h 204"/>
                  <a:gd name="T72" fmla="*/ 1 w 334"/>
                  <a:gd name="T73" fmla="*/ 0 h 204"/>
                  <a:gd name="T74" fmla="*/ 1 w 334"/>
                  <a:gd name="T75" fmla="*/ 0 h 204"/>
                  <a:gd name="T76" fmla="*/ 1 w 334"/>
                  <a:gd name="T77" fmla="*/ 0 h 204"/>
                  <a:gd name="T78" fmla="*/ 1 w 334"/>
                  <a:gd name="T79" fmla="*/ 0 h 204"/>
                  <a:gd name="T80" fmla="*/ 1 w 334"/>
                  <a:gd name="T81" fmla="*/ 0 h 204"/>
                  <a:gd name="T82" fmla="*/ 1 w 334"/>
                  <a:gd name="T83" fmla="*/ 0 h 204"/>
                  <a:gd name="T84" fmla="*/ 1 w 334"/>
                  <a:gd name="T85" fmla="*/ 0 h 204"/>
                  <a:gd name="T86" fmla="*/ 1 w 334"/>
                  <a:gd name="T87" fmla="*/ 0 h 204"/>
                  <a:gd name="T88" fmla="*/ 1 w 334"/>
                  <a:gd name="T89" fmla="*/ 0 h 204"/>
                  <a:gd name="T90" fmla="*/ 1 w 334"/>
                  <a:gd name="T91" fmla="*/ 0 h 204"/>
                  <a:gd name="T92" fmla="*/ 1 w 334"/>
                  <a:gd name="T93" fmla="*/ 0 h 204"/>
                  <a:gd name="T94" fmla="*/ 1 w 334"/>
                  <a:gd name="T95" fmla="*/ 0 h 204"/>
                  <a:gd name="T96" fmla="*/ 1 w 334"/>
                  <a:gd name="T97" fmla="*/ 0 h 204"/>
                  <a:gd name="T98" fmla="*/ 1 w 334"/>
                  <a:gd name="T99" fmla="*/ 0 h 204"/>
                  <a:gd name="T100" fmla="*/ 1 w 334"/>
                  <a:gd name="T101" fmla="*/ 0 h 204"/>
                  <a:gd name="T102" fmla="*/ 1 w 334"/>
                  <a:gd name="T103" fmla="*/ 0 h 20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34"/>
                  <a:gd name="T157" fmla="*/ 0 h 204"/>
                  <a:gd name="T158" fmla="*/ 334 w 334"/>
                  <a:gd name="T159" fmla="*/ 204 h 20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34" h="204">
                    <a:moveTo>
                      <a:pt x="198" y="21"/>
                    </a:moveTo>
                    <a:lnTo>
                      <a:pt x="201" y="21"/>
                    </a:lnTo>
                    <a:lnTo>
                      <a:pt x="205" y="29"/>
                    </a:lnTo>
                    <a:lnTo>
                      <a:pt x="209" y="34"/>
                    </a:lnTo>
                    <a:lnTo>
                      <a:pt x="215" y="44"/>
                    </a:lnTo>
                    <a:lnTo>
                      <a:pt x="217" y="46"/>
                    </a:lnTo>
                    <a:lnTo>
                      <a:pt x="219" y="53"/>
                    </a:lnTo>
                    <a:lnTo>
                      <a:pt x="220" y="59"/>
                    </a:lnTo>
                    <a:lnTo>
                      <a:pt x="224" y="67"/>
                    </a:lnTo>
                    <a:lnTo>
                      <a:pt x="226" y="72"/>
                    </a:lnTo>
                    <a:lnTo>
                      <a:pt x="228" y="78"/>
                    </a:lnTo>
                    <a:lnTo>
                      <a:pt x="228" y="84"/>
                    </a:lnTo>
                    <a:lnTo>
                      <a:pt x="228" y="89"/>
                    </a:lnTo>
                    <a:lnTo>
                      <a:pt x="226" y="99"/>
                    </a:lnTo>
                    <a:lnTo>
                      <a:pt x="220" y="108"/>
                    </a:lnTo>
                    <a:lnTo>
                      <a:pt x="215" y="114"/>
                    </a:lnTo>
                    <a:lnTo>
                      <a:pt x="209" y="124"/>
                    </a:lnTo>
                    <a:lnTo>
                      <a:pt x="201" y="131"/>
                    </a:lnTo>
                    <a:lnTo>
                      <a:pt x="194" y="143"/>
                    </a:lnTo>
                    <a:lnTo>
                      <a:pt x="188" y="146"/>
                    </a:lnTo>
                    <a:lnTo>
                      <a:pt x="182" y="150"/>
                    </a:lnTo>
                    <a:lnTo>
                      <a:pt x="175" y="154"/>
                    </a:lnTo>
                    <a:lnTo>
                      <a:pt x="167" y="156"/>
                    </a:lnTo>
                    <a:lnTo>
                      <a:pt x="158" y="158"/>
                    </a:lnTo>
                    <a:lnTo>
                      <a:pt x="148" y="160"/>
                    </a:lnTo>
                    <a:lnTo>
                      <a:pt x="139" y="160"/>
                    </a:lnTo>
                    <a:lnTo>
                      <a:pt x="129" y="162"/>
                    </a:lnTo>
                    <a:lnTo>
                      <a:pt x="120" y="160"/>
                    </a:lnTo>
                    <a:lnTo>
                      <a:pt x="110" y="160"/>
                    </a:lnTo>
                    <a:lnTo>
                      <a:pt x="101" y="158"/>
                    </a:lnTo>
                    <a:lnTo>
                      <a:pt x="95" y="158"/>
                    </a:lnTo>
                    <a:lnTo>
                      <a:pt x="89" y="158"/>
                    </a:lnTo>
                    <a:lnTo>
                      <a:pt x="84" y="158"/>
                    </a:lnTo>
                    <a:lnTo>
                      <a:pt x="82" y="158"/>
                    </a:lnTo>
                    <a:lnTo>
                      <a:pt x="23" y="97"/>
                    </a:lnTo>
                    <a:lnTo>
                      <a:pt x="0" y="116"/>
                    </a:lnTo>
                    <a:lnTo>
                      <a:pt x="2" y="118"/>
                    </a:lnTo>
                    <a:lnTo>
                      <a:pt x="6" y="129"/>
                    </a:lnTo>
                    <a:lnTo>
                      <a:pt x="10" y="133"/>
                    </a:lnTo>
                    <a:lnTo>
                      <a:pt x="13" y="141"/>
                    </a:lnTo>
                    <a:lnTo>
                      <a:pt x="19" y="148"/>
                    </a:lnTo>
                    <a:lnTo>
                      <a:pt x="27" y="158"/>
                    </a:lnTo>
                    <a:lnTo>
                      <a:pt x="32" y="164"/>
                    </a:lnTo>
                    <a:lnTo>
                      <a:pt x="42" y="171"/>
                    </a:lnTo>
                    <a:lnTo>
                      <a:pt x="48" y="175"/>
                    </a:lnTo>
                    <a:lnTo>
                      <a:pt x="51" y="179"/>
                    </a:lnTo>
                    <a:lnTo>
                      <a:pt x="59" y="183"/>
                    </a:lnTo>
                    <a:lnTo>
                      <a:pt x="65" y="186"/>
                    </a:lnTo>
                    <a:lnTo>
                      <a:pt x="72" y="188"/>
                    </a:lnTo>
                    <a:lnTo>
                      <a:pt x="78" y="192"/>
                    </a:lnTo>
                    <a:lnTo>
                      <a:pt x="84" y="194"/>
                    </a:lnTo>
                    <a:lnTo>
                      <a:pt x="93" y="198"/>
                    </a:lnTo>
                    <a:lnTo>
                      <a:pt x="101" y="198"/>
                    </a:lnTo>
                    <a:lnTo>
                      <a:pt x="108" y="202"/>
                    </a:lnTo>
                    <a:lnTo>
                      <a:pt x="118" y="202"/>
                    </a:lnTo>
                    <a:lnTo>
                      <a:pt x="127" y="204"/>
                    </a:lnTo>
                    <a:lnTo>
                      <a:pt x="135" y="204"/>
                    </a:lnTo>
                    <a:lnTo>
                      <a:pt x="144" y="204"/>
                    </a:lnTo>
                    <a:lnTo>
                      <a:pt x="152" y="204"/>
                    </a:lnTo>
                    <a:lnTo>
                      <a:pt x="162" y="204"/>
                    </a:lnTo>
                    <a:lnTo>
                      <a:pt x="169" y="204"/>
                    </a:lnTo>
                    <a:lnTo>
                      <a:pt x="177" y="202"/>
                    </a:lnTo>
                    <a:lnTo>
                      <a:pt x="182" y="202"/>
                    </a:lnTo>
                    <a:lnTo>
                      <a:pt x="190" y="202"/>
                    </a:lnTo>
                    <a:lnTo>
                      <a:pt x="198" y="198"/>
                    </a:lnTo>
                    <a:lnTo>
                      <a:pt x="203" y="198"/>
                    </a:lnTo>
                    <a:lnTo>
                      <a:pt x="211" y="196"/>
                    </a:lnTo>
                    <a:lnTo>
                      <a:pt x="217" y="196"/>
                    </a:lnTo>
                    <a:lnTo>
                      <a:pt x="222" y="194"/>
                    </a:lnTo>
                    <a:lnTo>
                      <a:pt x="228" y="194"/>
                    </a:lnTo>
                    <a:lnTo>
                      <a:pt x="234" y="192"/>
                    </a:lnTo>
                    <a:lnTo>
                      <a:pt x="239" y="192"/>
                    </a:lnTo>
                    <a:lnTo>
                      <a:pt x="247" y="188"/>
                    </a:lnTo>
                    <a:lnTo>
                      <a:pt x="255" y="186"/>
                    </a:lnTo>
                    <a:lnTo>
                      <a:pt x="262" y="183"/>
                    </a:lnTo>
                    <a:lnTo>
                      <a:pt x="268" y="181"/>
                    </a:lnTo>
                    <a:lnTo>
                      <a:pt x="276" y="177"/>
                    </a:lnTo>
                    <a:lnTo>
                      <a:pt x="279" y="177"/>
                    </a:lnTo>
                    <a:lnTo>
                      <a:pt x="334" y="129"/>
                    </a:lnTo>
                    <a:lnTo>
                      <a:pt x="268" y="146"/>
                    </a:lnTo>
                    <a:lnTo>
                      <a:pt x="241" y="129"/>
                    </a:lnTo>
                    <a:lnTo>
                      <a:pt x="241" y="126"/>
                    </a:lnTo>
                    <a:lnTo>
                      <a:pt x="245" y="122"/>
                    </a:lnTo>
                    <a:lnTo>
                      <a:pt x="247" y="116"/>
                    </a:lnTo>
                    <a:lnTo>
                      <a:pt x="253" y="107"/>
                    </a:lnTo>
                    <a:lnTo>
                      <a:pt x="255" y="101"/>
                    </a:lnTo>
                    <a:lnTo>
                      <a:pt x="255" y="97"/>
                    </a:lnTo>
                    <a:lnTo>
                      <a:pt x="257" y="89"/>
                    </a:lnTo>
                    <a:lnTo>
                      <a:pt x="258" y="84"/>
                    </a:lnTo>
                    <a:lnTo>
                      <a:pt x="257" y="78"/>
                    </a:lnTo>
                    <a:lnTo>
                      <a:pt x="257" y="70"/>
                    </a:lnTo>
                    <a:lnTo>
                      <a:pt x="255" y="65"/>
                    </a:lnTo>
                    <a:lnTo>
                      <a:pt x="253" y="59"/>
                    </a:lnTo>
                    <a:lnTo>
                      <a:pt x="251" y="51"/>
                    </a:lnTo>
                    <a:lnTo>
                      <a:pt x="247" y="44"/>
                    </a:lnTo>
                    <a:lnTo>
                      <a:pt x="243" y="38"/>
                    </a:lnTo>
                    <a:lnTo>
                      <a:pt x="239" y="32"/>
                    </a:lnTo>
                    <a:lnTo>
                      <a:pt x="236" y="21"/>
                    </a:lnTo>
                    <a:lnTo>
                      <a:pt x="232" y="15"/>
                    </a:lnTo>
                    <a:lnTo>
                      <a:pt x="228" y="8"/>
                    </a:lnTo>
                    <a:lnTo>
                      <a:pt x="226" y="2"/>
                    </a:lnTo>
                    <a:lnTo>
                      <a:pt x="222" y="0"/>
                    </a:lnTo>
                    <a:lnTo>
                      <a:pt x="198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96" name="Freeform 729"/>
              <p:cNvSpPr>
                <a:spLocks/>
              </p:cNvSpPr>
              <p:nvPr/>
            </p:nvSpPr>
            <p:spPr bwMode="auto">
              <a:xfrm>
                <a:off x="4792" y="3817"/>
                <a:ext cx="42" cy="40"/>
              </a:xfrm>
              <a:custGeom>
                <a:avLst/>
                <a:gdLst>
                  <a:gd name="T0" fmla="*/ 1 w 84"/>
                  <a:gd name="T1" fmla="*/ 1 h 80"/>
                  <a:gd name="T2" fmla="*/ 1 w 84"/>
                  <a:gd name="T3" fmla="*/ 1 h 80"/>
                  <a:gd name="T4" fmla="*/ 1 w 84"/>
                  <a:gd name="T5" fmla="*/ 1 h 80"/>
                  <a:gd name="T6" fmla="*/ 0 w 84"/>
                  <a:gd name="T7" fmla="*/ 0 h 80"/>
                  <a:gd name="T8" fmla="*/ 1 w 84"/>
                  <a:gd name="T9" fmla="*/ 1 h 80"/>
                  <a:gd name="T10" fmla="*/ 1 w 84"/>
                  <a:gd name="T11" fmla="*/ 1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80"/>
                  <a:gd name="T20" fmla="*/ 84 w 84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80">
                    <a:moveTo>
                      <a:pt x="8" y="30"/>
                    </a:moveTo>
                    <a:lnTo>
                      <a:pt x="69" y="80"/>
                    </a:lnTo>
                    <a:lnTo>
                      <a:pt x="84" y="49"/>
                    </a:lnTo>
                    <a:lnTo>
                      <a:pt x="0" y="0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97" name="Freeform 730"/>
              <p:cNvSpPr>
                <a:spLocks/>
              </p:cNvSpPr>
              <p:nvPr/>
            </p:nvSpPr>
            <p:spPr bwMode="auto">
              <a:xfrm>
                <a:off x="4792" y="3798"/>
                <a:ext cx="46" cy="25"/>
              </a:xfrm>
              <a:custGeom>
                <a:avLst/>
                <a:gdLst>
                  <a:gd name="T0" fmla="*/ 0 w 94"/>
                  <a:gd name="T1" fmla="*/ 1 h 49"/>
                  <a:gd name="T2" fmla="*/ 0 w 94"/>
                  <a:gd name="T3" fmla="*/ 1 h 49"/>
                  <a:gd name="T4" fmla="*/ 0 w 94"/>
                  <a:gd name="T5" fmla="*/ 1 h 49"/>
                  <a:gd name="T6" fmla="*/ 0 w 94"/>
                  <a:gd name="T7" fmla="*/ 0 h 49"/>
                  <a:gd name="T8" fmla="*/ 0 w 94"/>
                  <a:gd name="T9" fmla="*/ 1 h 49"/>
                  <a:gd name="T10" fmla="*/ 0 w 94"/>
                  <a:gd name="T11" fmla="*/ 1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"/>
                  <a:gd name="T19" fmla="*/ 0 h 49"/>
                  <a:gd name="T20" fmla="*/ 94 w 94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" h="49">
                    <a:moveTo>
                      <a:pt x="6" y="24"/>
                    </a:moveTo>
                    <a:lnTo>
                      <a:pt x="94" y="49"/>
                    </a:lnTo>
                    <a:lnTo>
                      <a:pt x="84" y="9"/>
                    </a:lnTo>
                    <a:lnTo>
                      <a:pt x="0" y="0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98" name="Freeform 731"/>
              <p:cNvSpPr>
                <a:spLocks/>
              </p:cNvSpPr>
              <p:nvPr/>
            </p:nvSpPr>
            <p:spPr bwMode="auto">
              <a:xfrm>
                <a:off x="4602" y="3771"/>
                <a:ext cx="259" cy="147"/>
              </a:xfrm>
              <a:custGeom>
                <a:avLst/>
                <a:gdLst>
                  <a:gd name="T0" fmla="*/ 0 w 519"/>
                  <a:gd name="T1" fmla="*/ 1 h 292"/>
                  <a:gd name="T2" fmla="*/ 0 w 519"/>
                  <a:gd name="T3" fmla="*/ 1 h 292"/>
                  <a:gd name="T4" fmla="*/ 0 w 519"/>
                  <a:gd name="T5" fmla="*/ 1 h 292"/>
                  <a:gd name="T6" fmla="*/ 0 w 519"/>
                  <a:gd name="T7" fmla="*/ 1 h 292"/>
                  <a:gd name="T8" fmla="*/ 0 w 519"/>
                  <a:gd name="T9" fmla="*/ 1 h 292"/>
                  <a:gd name="T10" fmla="*/ 0 w 519"/>
                  <a:gd name="T11" fmla="*/ 1 h 292"/>
                  <a:gd name="T12" fmla="*/ 0 w 519"/>
                  <a:gd name="T13" fmla="*/ 1 h 292"/>
                  <a:gd name="T14" fmla="*/ 0 w 519"/>
                  <a:gd name="T15" fmla="*/ 1 h 292"/>
                  <a:gd name="T16" fmla="*/ 0 w 519"/>
                  <a:gd name="T17" fmla="*/ 1 h 292"/>
                  <a:gd name="T18" fmla="*/ 0 w 519"/>
                  <a:gd name="T19" fmla="*/ 1 h 292"/>
                  <a:gd name="T20" fmla="*/ 0 w 519"/>
                  <a:gd name="T21" fmla="*/ 1 h 292"/>
                  <a:gd name="T22" fmla="*/ 0 w 519"/>
                  <a:gd name="T23" fmla="*/ 1 h 292"/>
                  <a:gd name="T24" fmla="*/ 0 w 519"/>
                  <a:gd name="T25" fmla="*/ 1 h 292"/>
                  <a:gd name="T26" fmla="*/ 0 w 519"/>
                  <a:gd name="T27" fmla="*/ 1 h 292"/>
                  <a:gd name="T28" fmla="*/ 0 w 519"/>
                  <a:gd name="T29" fmla="*/ 1 h 292"/>
                  <a:gd name="T30" fmla="*/ 0 w 519"/>
                  <a:gd name="T31" fmla="*/ 1 h 292"/>
                  <a:gd name="T32" fmla="*/ 0 w 519"/>
                  <a:gd name="T33" fmla="*/ 1 h 292"/>
                  <a:gd name="T34" fmla="*/ 0 w 519"/>
                  <a:gd name="T35" fmla="*/ 1 h 292"/>
                  <a:gd name="T36" fmla="*/ 0 w 519"/>
                  <a:gd name="T37" fmla="*/ 1 h 292"/>
                  <a:gd name="T38" fmla="*/ 0 w 519"/>
                  <a:gd name="T39" fmla="*/ 1 h 292"/>
                  <a:gd name="T40" fmla="*/ 0 w 519"/>
                  <a:gd name="T41" fmla="*/ 1 h 292"/>
                  <a:gd name="T42" fmla="*/ 0 w 519"/>
                  <a:gd name="T43" fmla="*/ 1 h 292"/>
                  <a:gd name="T44" fmla="*/ 0 w 519"/>
                  <a:gd name="T45" fmla="*/ 1 h 292"/>
                  <a:gd name="T46" fmla="*/ 0 w 519"/>
                  <a:gd name="T47" fmla="*/ 1 h 292"/>
                  <a:gd name="T48" fmla="*/ 0 w 519"/>
                  <a:gd name="T49" fmla="*/ 1 h 292"/>
                  <a:gd name="T50" fmla="*/ 0 w 519"/>
                  <a:gd name="T51" fmla="*/ 1 h 292"/>
                  <a:gd name="T52" fmla="*/ 0 w 519"/>
                  <a:gd name="T53" fmla="*/ 1 h 292"/>
                  <a:gd name="T54" fmla="*/ 0 w 519"/>
                  <a:gd name="T55" fmla="*/ 1 h 292"/>
                  <a:gd name="T56" fmla="*/ 0 w 519"/>
                  <a:gd name="T57" fmla="*/ 1 h 292"/>
                  <a:gd name="T58" fmla="*/ 0 w 519"/>
                  <a:gd name="T59" fmla="*/ 1 h 292"/>
                  <a:gd name="T60" fmla="*/ 0 w 519"/>
                  <a:gd name="T61" fmla="*/ 1 h 292"/>
                  <a:gd name="T62" fmla="*/ 0 w 519"/>
                  <a:gd name="T63" fmla="*/ 1 h 292"/>
                  <a:gd name="T64" fmla="*/ 0 w 519"/>
                  <a:gd name="T65" fmla="*/ 1 h 292"/>
                  <a:gd name="T66" fmla="*/ 0 w 519"/>
                  <a:gd name="T67" fmla="*/ 1 h 292"/>
                  <a:gd name="T68" fmla="*/ 0 w 519"/>
                  <a:gd name="T69" fmla="*/ 1 h 292"/>
                  <a:gd name="T70" fmla="*/ 0 w 519"/>
                  <a:gd name="T71" fmla="*/ 1 h 292"/>
                  <a:gd name="T72" fmla="*/ 0 w 519"/>
                  <a:gd name="T73" fmla="*/ 1 h 292"/>
                  <a:gd name="T74" fmla="*/ 0 w 519"/>
                  <a:gd name="T75" fmla="*/ 1 h 292"/>
                  <a:gd name="T76" fmla="*/ 0 w 519"/>
                  <a:gd name="T77" fmla="*/ 1 h 292"/>
                  <a:gd name="T78" fmla="*/ 0 w 519"/>
                  <a:gd name="T79" fmla="*/ 1 h 292"/>
                  <a:gd name="T80" fmla="*/ 0 w 519"/>
                  <a:gd name="T81" fmla="*/ 1 h 292"/>
                  <a:gd name="T82" fmla="*/ 0 w 519"/>
                  <a:gd name="T83" fmla="*/ 1 h 292"/>
                  <a:gd name="T84" fmla="*/ 0 w 519"/>
                  <a:gd name="T85" fmla="*/ 1 h 292"/>
                  <a:gd name="T86" fmla="*/ 0 w 519"/>
                  <a:gd name="T87" fmla="*/ 1 h 292"/>
                  <a:gd name="T88" fmla="*/ 0 w 519"/>
                  <a:gd name="T89" fmla="*/ 1 h 292"/>
                  <a:gd name="T90" fmla="*/ 0 w 519"/>
                  <a:gd name="T91" fmla="*/ 1 h 292"/>
                  <a:gd name="T92" fmla="*/ 0 w 519"/>
                  <a:gd name="T93" fmla="*/ 1 h 292"/>
                  <a:gd name="T94" fmla="*/ 0 w 519"/>
                  <a:gd name="T95" fmla="*/ 1 h 292"/>
                  <a:gd name="T96" fmla="*/ 0 w 519"/>
                  <a:gd name="T97" fmla="*/ 1 h 292"/>
                  <a:gd name="T98" fmla="*/ 0 w 519"/>
                  <a:gd name="T99" fmla="*/ 1 h 292"/>
                  <a:gd name="T100" fmla="*/ 0 w 519"/>
                  <a:gd name="T101" fmla="*/ 1 h 29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19"/>
                  <a:gd name="T154" fmla="*/ 0 h 292"/>
                  <a:gd name="T155" fmla="*/ 519 w 519"/>
                  <a:gd name="T156" fmla="*/ 292 h 29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19" h="292">
                    <a:moveTo>
                      <a:pt x="510" y="174"/>
                    </a:moveTo>
                    <a:lnTo>
                      <a:pt x="510" y="178"/>
                    </a:lnTo>
                    <a:lnTo>
                      <a:pt x="510" y="182"/>
                    </a:lnTo>
                    <a:lnTo>
                      <a:pt x="510" y="190"/>
                    </a:lnTo>
                    <a:lnTo>
                      <a:pt x="508" y="197"/>
                    </a:lnTo>
                    <a:lnTo>
                      <a:pt x="508" y="207"/>
                    </a:lnTo>
                    <a:lnTo>
                      <a:pt x="504" y="216"/>
                    </a:lnTo>
                    <a:lnTo>
                      <a:pt x="500" y="228"/>
                    </a:lnTo>
                    <a:lnTo>
                      <a:pt x="494" y="237"/>
                    </a:lnTo>
                    <a:lnTo>
                      <a:pt x="487" y="249"/>
                    </a:lnTo>
                    <a:lnTo>
                      <a:pt x="481" y="252"/>
                    </a:lnTo>
                    <a:lnTo>
                      <a:pt x="477" y="258"/>
                    </a:lnTo>
                    <a:lnTo>
                      <a:pt x="470" y="262"/>
                    </a:lnTo>
                    <a:lnTo>
                      <a:pt x="466" y="268"/>
                    </a:lnTo>
                    <a:lnTo>
                      <a:pt x="458" y="271"/>
                    </a:lnTo>
                    <a:lnTo>
                      <a:pt x="451" y="275"/>
                    </a:lnTo>
                    <a:lnTo>
                      <a:pt x="441" y="279"/>
                    </a:lnTo>
                    <a:lnTo>
                      <a:pt x="434" y="283"/>
                    </a:lnTo>
                    <a:lnTo>
                      <a:pt x="422" y="285"/>
                    </a:lnTo>
                    <a:lnTo>
                      <a:pt x="413" y="289"/>
                    </a:lnTo>
                    <a:lnTo>
                      <a:pt x="407" y="289"/>
                    </a:lnTo>
                    <a:lnTo>
                      <a:pt x="401" y="290"/>
                    </a:lnTo>
                    <a:lnTo>
                      <a:pt x="394" y="290"/>
                    </a:lnTo>
                    <a:lnTo>
                      <a:pt x="388" y="292"/>
                    </a:lnTo>
                    <a:lnTo>
                      <a:pt x="382" y="292"/>
                    </a:lnTo>
                    <a:lnTo>
                      <a:pt x="377" y="292"/>
                    </a:lnTo>
                    <a:lnTo>
                      <a:pt x="369" y="292"/>
                    </a:lnTo>
                    <a:lnTo>
                      <a:pt x="363" y="292"/>
                    </a:lnTo>
                    <a:lnTo>
                      <a:pt x="358" y="292"/>
                    </a:lnTo>
                    <a:lnTo>
                      <a:pt x="350" y="292"/>
                    </a:lnTo>
                    <a:lnTo>
                      <a:pt x="344" y="292"/>
                    </a:lnTo>
                    <a:lnTo>
                      <a:pt x="339" y="292"/>
                    </a:lnTo>
                    <a:lnTo>
                      <a:pt x="327" y="290"/>
                    </a:lnTo>
                    <a:lnTo>
                      <a:pt x="318" y="290"/>
                    </a:lnTo>
                    <a:lnTo>
                      <a:pt x="306" y="290"/>
                    </a:lnTo>
                    <a:lnTo>
                      <a:pt x="297" y="289"/>
                    </a:lnTo>
                    <a:lnTo>
                      <a:pt x="287" y="287"/>
                    </a:lnTo>
                    <a:lnTo>
                      <a:pt x="278" y="285"/>
                    </a:lnTo>
                    <a:lnTo>
                      <a:pt x="268" y="283"/>
                    </a:lnTo>
                    <a:lnTo>
                      <a:pt x="261" y="281"/>
                    </a:lnTo>
                    <a:lnTo>
                      <a:pt x="251" y="279"/>
                    </a:lnTo>
                    <a:lnTo>
                      <a:pt x="244" y="275"/>
                    </a:lnTo>
                    <a:lnTo>
                      <a:pt x="238" y="273"/>
                    </a:lnTo>
                    <a:lnTo>
                      <a:pt x="230" y="271"/>
                    </a:lnTo>
                    <a:lnTo>
                      <a:pt x="223" y="270"/>
                    </a:lnTo>
                    <a:lnTo>
                      <a:pt x="217" y="266"/>
                    </a:lnTo>
                    <a:lnTo>
                      <a:pt x="211" y="264"/>
                    </a:lnTo>
                    <a:lnTo>
                      <a:pt x="206" y="262"/>
                    </a:lnTo>
                    <a:lnTo>
                      <a:pt x="196" y="256"/>
                    </a:lnTo>
                    <a:lnTo>
                      <a:pt x="189" y="252"/>
                    </a:lnTo>
                    <a:lnTo>
                      <a:pt x="183" y="249"/>
                    </a:lnTo>
                    <a:lnTo>
                      <a:pt x="179" y="247"/>
                    </a:lnTo>
                    <a:lnTo>
                      <a:pt x="175" y="243"/>
                    </a:lnTo>
                    <a:lnTo>
                      <a:pt x="173" y="241"/>
                    </a:lnTo>
                    <a:lnTo>
                      <a:pt x="166" y="237"/>
                    </a:lnTo>
                    <a:lnTo>
                      <a:pt x="156" y="232"/>
                    </a:lnTo>
                    <a:lnTo>
                      <a:pt x="147" y="224"/>
                    </a:lnTo>
                    <a:lnTo>
                      <a:pt x="141" y="218"/>
                    </a:lnTo>
                    <a:lnTo>
                      <a:pt x="133" y="212"/>
                    </a:lnTo>
                    <a:lnTo>
                      <a:pt x="128" y="207"/>
                    </a:lnTo>
                    <a:lnTo>
                      <a:pt x="122" y="203"/>
                    </a:lnTo>
                    <a:lnTo>
                      <a:pt x="111" y="192"/>
                    </a:lnTo>
                    <a:lnTo>
                      <a:pt x="103" y="182"/>
                    </a:lnTo>
                    <a:lnTo>
                      <a:pt x="97" y="174"/>
                    </a:lnTo>
                    <a:lnTo>
                      <a:pt x="92" y="169"/>
                    </a:lnTo>
                    <a:lnTo>
                      <a:pt x="86" y="159"/>
                    </a:lnTo>
                    <a:lnTo>
                      <a:pt x="80" y="152"/>
                    </a:lnTo>
                    <a:lnTo>
                      <a:pt x="75" y="142"/>
                    </a:lnTo>
                    <a:lnTo>
                      <a:pt x="67" y="135"/>
                    </a:lnTo>
                    <a:lnTo>
                      <a:pt x="61" y="125"/>
                    </a:lnTo>
                    <a:lnTo>
                      <a:pt x="54" y="117"/>
                    </a:lnTo>
                    <a:lnTo>
                      <a:pt x="48" y="106"/>
                    </a:lnTo>
                    <a:lnTo>
                      <a:pt x="42" y="98"/>
                    </a:lnTo>
                    <a:lnTo>
                      <a:pt x="35" y="93"/>
                    </a:lnTo>
                    <a:lnTo>
                      <a:pt x="33" y="85"/>
                    </a:lnTo>
                    <a:lnTo>
                      <a:pt x="25" y="76"/>
                    </a:lnTo>
                    <a:lnTo>
                      <a:pt x="23" y="74"/>
                    </a:lnTo>
                    <a:lnTo>
                      <a:pt x="0" y="15"/>
                    </a:lnTo>
                    <a:lnTo>
                      <a:pt x="27" y="0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33" y="17"/>
                    </a:lnTo>
                    <a:lnTo>
                      <a:pt x="35" y="22"/>
                    </a:lnTo>
                    <a:lnTo>
                      <a:pt x="37" y="30"/>
                    </a:lnTo>
                    <a:lnTo>
                      <a:pt x="40" y="36"/>
                    </a:lnTo>
                    <a:lnTo>
                      <a:pt x="42" y="45"/>
                    </a:lnTo>
                    <a:lnTo>
                      <a:pt x="46" y="53"/>
                    </a:lnTo>
                    <a:lnTo>
                      <a:pt x="52" y="62"/>
                    </a:lnTo>
                    <a:lnTo>
                      <a:pt x="54" y="72"/>
                    </a:lnTo>
                    <a:lnTo>
                      <a:pt x="59" y="81"/>
                    </a:lnTo>
                    <a:lnTo>
                      <a:pt x="65" y="93"/>
                    </a:lnTo>
                    <a:lnTo>
                      <a:pt x="73" y="102"/>
                    </a:lnTo>
                    <a:lnTo>
                      <a:pt x="76" y="112"/>
                    </a:lnTo>
                    <a:lnTo>
                      <a:pt x="84" y="121"/>
                    </a:lnTo>
                    <a:lnTo>
                      <a:pt x="90" y="133"/>
                    </a:lnTo>
                    <a:lnTo>
                      <a:pt x="97" y="144"/>
                    </a:lnTo>
                    <a:lnTo>
                      <a:pt x="103" y="154"/>
                    </a:lnTo>
                    <a:lnTo>
                      <a:pt x="113" y="163"/>
                    </a:lnTo>
                    <a:lnTo>
                      <a:pt x="120" y="173"/>
                    </a:lnTo>
                    <a:lnTo>
                      <a:pt x="130" y="184"/>
                    </a:lnTo>
                    <a:lnTo>
                      <a:pt x="139" y="192"/>
                    </a:lnTo>
                    <a:lnTo>
                      <a:pt x="149" y="201"/>
                    </a:lnTo>
                    <a:lnTo>
                      <a:pt x="158" y="209"/>
                    </a:lnTo>
                    <a:lnTo>
                      <a:pt x="168" y="216"/>
                    </a:lnTo>
                    <a:lnTo>
                      <a:pt x="179" y="224"/>
                    </a:lnTo>
                    <a:lnTo>
                      <a:pt x="190" y="232"/>
                    </a:lnTo>
                    <a:lnTo>
                      <a:pt x="196" y="233"/>
                    </a:lnTo>
                    <a:lnTo>
                      <a:pt x="200" y="235"/>
                    </a:lnTo>
                    <a:lnTo>
                      <a:pt x="208" y="239"/>
                    </a:lnTo>
                    <a:lnTo>
                      <a:pt x="213" y="243"/>
                    </a:lnTo>
                    <a:lnTo>
                      <a:pt x="225" y="247"/>
                    </a:lnTo>
                    <a:lnTo>
                      <a:pt x="236" y="251"/>
                    </a:lnTo>
                    <a:lnTo>
                      <a:pt x="247" y="254"/>
                    </a:lnTo>
                    <a:lnTo>
                      <a:pt x="259" y="256"/>
                    </a:lnTo>
                    <a:lnTo>
                      <a:pt x="270" y="258"/>
                    </a:lnTo>
                    <a:lnTo>
                      <a:pt x="280" y="262"/>
                    </a:lnTo>
                    <a:lnTo>
                      <a:pt x="289" y="264"/>
                    </a:lnTo>
                    <a:lnTo>
                      <a:pt x="301" y="268"/>
                    </a:lnTo>
                    <a:lnTo>
                      <a:pt x="310" y="270"/>
                    </a:lnTo>
                    <a:lnTo>
                      <a:pt x="320" y="270"/>
                    </a:lnTo>
                    <a:lnTo>
                      <a:pt x="327" y="271"/>
                    </a:lnTo>
                    <a:lnTo>
                      <a:pt x="337" y="271"/>
                    </a:lnTo>
                    <a:lnTo>
                      <a:pt x="344" y="271"/>
                    </a:lnTo>
                    <a:lnTo>
                      <a:pt x="352" y="273"/>
                    </a:lnTo>
                    <a:lnTo>
                      <a:pt x="360" y="273"/>
                    </a:lnTo>
                    <a:lnTo>
                      <a:pt x="369" y="273"/>
                    </a:lnTo>
                    <a:lnTo>
                      <a:pt x="375" y="273"/>
                    </a:lnTo>
                    <a:lnTo>
                      <a:pt x="380" y="271"/>
                    </a:lnTo>
                    <a:lnTo>
                      <a:pt x="388" y="271"/>
                    </a:lnTo>
                    <a:lnTo>
                      <a:pt x="394" y="271"/>
                    </a:lnTo>
                    <a:lnTo>
                      <a:pt x="399" y="270"/>
                    </a:lnTo>
                    <a:lnTo>
                      <a:pt x="407" y="268"/>
                    </a:lnTo>
                    <a:lnTo>
                      <a:pt x="411" y="266"/>
                    </a:lnTo>
                    <a:lnTo>
                      <a:pt x="418" y="264"/>
                    </a:lnTo>
                    <a:lnTo>
                      <a:pt x="426" y="258"/>
                    </a:lnTo>
                    <a:lnTo>
                      <a:pt x="436" y="254"/>
                    </a:lnTo>
                    <a:lnTo>
                      <a:pt x="441" y="249"/>
                    </a:lnTo>
                    <a:lnTo>
                      <a:pt x="449" y="243"/>
                    </a:lnTo>
                    <a:lnTo>
                      <a:pt x="453" y="235"/>
                    </a:lnTo>
                    <a:lnTo>
                      <a:pt x="458" y="228"/>
                    </a:lnTo>
                    <a:lnTo>
                      <a:pt x="462" y="222"/>
                    </a:lnTo>
                    <a:lnTo>
                      <a:pt x="468" y="214"/>
                    </a:lnTo>
                    <a:lnTo>
                      <a:pt x="470" y="207"/>
                    </a:lnTo>
                    <a:lnTo>
                      <a:pt x="474" y="201"/>
                    </a:lnTo>
                    <a:lnTo>
                      <a:pt x="477" y="195"/>
                    </a:lnTo>
                    <a:lnTo>
                      <a:pt x="481" y="190"/>
                    </a:lnTo>
                    <a:lnTo>
                      <a:pt x="485" y="178"/>
                    </a:lnTo>
                    <a:lnTo>
                      <a:pt x="491" y="173"/>
                    </a:lnTo>
                    <a:lnTo>
                      <a:pt x="493" y="169"/>
                    </a:lnTo>
                    <a:lnTo>
                      <a:pt x="493" y="167"/>
                    </a:lnTo>
                    <a:lnTo>
                      <a:pt x="491" y="98"/>
                    </a:lnTo>
                    <a:lnTo>
                      <a:pt x="519" y="104"/>
                    </a:lnTo>
                    <a:lnTo>
                      <a:pt x="510" y="1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99" name="Freeform 732"/>
              <p:cNvSpPr>
                <a:spLocks/>
              </p:cNvSpPr>
              <p:nvPr/>
            </p:nvSpPr>
            <p:spPr bwMode="auto">
              <a:xfrm>
                <a:off x="4432" y="3533"/>
                <a:ext cx="95" cy="260"/>
              </a:xfrm>
              <a:custGeom>
                <a:avLst/>
                <a:gdLst>
                  <a:gd name="T0" fmla="*/ 1 w 190"/>
                  <a:gd name="T1" fmla="*/ 0 h 521"/>
                  <a:gd name="T2" fmla="*/ 1 w 190"/>
                  <a:gd name="T3" fmla="*/ 0 h 521"/>
                  <a:gd name="T4" fmla="*/ 1 w 190"/>
                  <a:gd name="T5" fmla="*/ 0 h 521"/>
                  <a:gd name="T6" fmla="*/ 1 w 190"/>
                  <a:gd name="T7" fmla="*/ 0 h 521"/>
                  <a:gd name="T8" fmla="*/ 1 w 190"/>
                  <a:gd name="T9" fmla="*/ 0 h 521"/>
                  <a:gd name="T10" fmla="*/ 1 w 190"/>
                  <a:gd name="T11" fmla="*/ 0 h 521"/>
                  <a:gd name="T12" fmla="*/ 1 w 190"/>
                  <a:gd name="T13" fmla="*/ 0 h 521"/>
                  <a:gd name="T14" fmla="*/ 1 w 190"/>
                  <a:gd name="T15" fmla="*/ 0 h 521"/>
                  <a:gd name="T16" fmla="*/ 1 w 190"/>
                  <a:gd name="T17" fmla="*/ 0 h 521"/>
                  <a:gd name="T18" fmla="*/ 1 w 190"/>
                  <a:gd name="T19" fmla="*/ 0 h 521"/>
                  <a:gd name="T20" fmla="*/ 1 w 190"/>
                  <a:gd name="T21" fmla="*/ 0 h 521"/>
                  <a:gd name="T22" fmla="*/ 1 w 190"/>
                  <a:gd name="T23" fmla="*/ 0 h 521"/>
                  <a:gd name="T24" fmla="*/ 1 w 190"/>
                  <a:gd name="T25" fmla="*/ 0 h 521"/>
                  <a:gd name="T26" fmla="*/ 1 w 190"/>
                  <a:gd name="T27" fmla="*/ 0 h 521"/>
                  <a:gd name="T28" fmla="*/ 1 w 190"/>
                  <a:gd name="T29" fmla="*/ 0 h 521"/>
                  <a:gd name="T30" fmla="*/ 1 w 190"/>
                  <a:gd name="T31" fmla="*/ 0 h 521"/>
                  <a:gd name="T32" fmla="*/ 1 w 190"/>
                  <a:gd name="T33" fmla="*/ 0 h 521"/>
                  <a:gd name="T34" fmla="*/ 1 w 190"/>
                  <a:gd name="T35" fmla="*/ 0 h 521"/>
                  <a:gd name="T36" fmla="*/ 1 w 190"/>
                  <a:gd name="T37" fmla="*/ 0 h 521"/>
                  <a:gd name="T38" fmla="*/ 1 w 190"/>
                  <a:gd name="T39" fmla="*/ 0 h 521"/>
                  <a:gd name="T40" fmla="*/ 1 w 190"/>
                  <a:gd name="T41" fmla="*/ 0 h 521"/>
                  <a:gd name="T42" fmla="*/ 1 w 190"/>
                  <a:gd name="T43" fmla="*/ 0 h 521"/>
                  <a:gd name="T44" fmla="*/ 1 w 190"/>
                  <a:gd name="T45" fmla="*/ 0 h 521"/>
                  <a:gd name="T46" fmla="*/ 1 w 190"/>
                  <a:gd name="T47" fmla="*/ 0 h 521"/>
                  <a:gd name="T48" fmla="*/ 1 w 190"/>
                  <a:gd name="T49" fmla="*/ 0 h 521"/>
                  <a:gd name="T50" fmla="*/ 1 w 190"/>
                  <a:gd name="T51" fmla="*/ 0 h 521"/>
                  <a:gd name="T52" fmla="*/ 1 w 190"/>
                  <a:gd name="T53" fmla="*/ 0 h 521"/>
                  <a:gd name="T54" fmla="*/ 1 w 190"/>
                  <a:gd name="T55" fmla="*/ 0 h 521"/>
                  <a:gd name="T56" fmla="*/ 1 w 190"/>
                  <a:gd name="T57" fmla="*/ 0 h 521"/>
                  <a:gd name="T58" fmla="*/ 1 w 190"/>
                  <a:gd name="T59" fmla="*/ 0 h 521"/>
                  <a:gd name="T60" fmla="*/ 1 w 190"/>
                  <a:gd name="T61" fmla="*/ 0 h 521"/>
                  <a:gd name="T62" fmla="*/ 1 w 190"/>
                  <a:gd name="T63" fmla="*/ 0 h 521"/>
                  <a:gd name="T64" fmla="*/ 0 w 190"/>
                  <a:gd name="T65" fmla="*/ 0 h 521"/>
                  <a:gd name="T66" fmla="*/ 1 w 190"/>
                  <a:gd name="T67" fmla="*/ 0 h 521"/>
                  <a:gd name="T68" fmla="*/ 1 w 190"/>
                  <a:gd name="T69" fmla="*/ 0 h 52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90"/>
                  <a:gd name="T106" fmla="*/ 0 h 521"/>
                  <a:gd name="T107" fmla="*/ 190 w 190"/>
                  <a:gd name="T108" fmla="*/ 521 h 52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90" h="521">
                    <a:moveTo>
                      <a:pt x="181" y="183"/>
                    </a:moveTo>
                    <a:lnTo>
                      <a:pt x="179" y="183"/>
                    </a:lnTo>
                    <a:lnTo>
                      <a:pt x="179" y="187"/>
                    </a:lnTo>
                    <a:lnTo>
                      <a:pt x="179" y="194"/>
                    </a:lnTo>
                    <a:lnTo>
                      <a:pt x="179" y="206"/>
                    </a:lnTo>
                    <a:lnTo>
                      <a:pt x="179" y="209"/>
                    </a:lnTo>
                    <a:lnTo>
                      <a:pt x="179" y="215"/>
                    </a:lnTo>
                    <a:lnTo>
                      <a:pt x="179" y="223"/>
                    </a:lnTo>
                    <a:lnTo>
                      <a:pt x="179" y="228"/>
                    </a:lnTo>
                    <a:lnTo>
                      <a:pt x="179" y="234"/>
                    </a:lnTo>
                    <a:lnTo>
                      <a:pt x="179" y="242"/>
                    </a:lnTo>
                    <a:lnTo>
                      <a:pt x="179" y="249"/>
                    </a:lnTo>
                    <a:lnTo>
                      <a:pt x="179" y="259"/>
                    </a:lnTo>
                    <a:lnTo>
                      <a:pt x="179" y="265"/>
                    </a:lnTo>
                    <a:lnTo>
                      <a:pt x="179" y="274"/>
                    </a:lnTo>
                    <a:lnTo>
                      <a:pt x="179" y="282"/>
                    </a:lnTo>
                    <a:lnTo>
                      <a:pt x="179" y="289"/>
                    </a:lnTo>
                    <a:lnTo>
                      <a:pt x="179" y="297"/>
                    </a:lnTo>
                    <a:lnTo>
                      <a:pt x="181" y="306"/>
                    </a:lnTo>
                    <a:lnTo>
                      <a:pt x="181" y="314"/>
                    </a:lnTo>
                    <a:lnTo>
                      <a:pt x="181" y="322"/>
                    </a:lnTo>
                    <a:lnTo>
                      <a:pt x="181" y="329"/>
                    </a:lnTo>
                    <a:lnTo>
                      <a:pt x="183" y="337"/>
                    </a:lnTo>
                    <a:lnTo>
                      <a:pt x="185" y="344"/>
                    </a:lnTo>
                    <a:lnTo>
                      <a:pt x="185" y="352"/>
                    </a:lnTo>
                    <a:lnTo>
                      <a:pt x="185" y="356"/>
                    </a:lnTo>
                    <a:lnTo>
                      <a:pt x="186" y="363"/>
                    </a:lnTo>
                    <a:lnTo>
                      <a:pt x="186" y="369"/>
                    </a:lnTo>
                    <a:lnTo>
                      <a:pt x="188" y="375"/>
                    </a:lnTo>
                    <a:lnTo>
                      <a:pt x="188" y="384"/>
                    </a:lnTo>
                    <a:lnTo>
                      <a:pt x="190" y="394"/>
                    </a:lnTo>
                    <a:lnTo>
                      <a:pt x="190" y="403"/>
                    </a:lnTo>
                    <a:lnTo>
                      <a:pt x="190" y="413"/>
                    </a:lnTo>
                    <a:lnTo>
                      <a:pt x="188" y="420"/>
                    </a:lnTo>
                    <a:lnTo>
                      <a:pt x="186" y="428"/>
                    </a:lnTo>
                    <a:lnTo>
                      <a:pt x="186" y="436"/>
                    </a:lnTo>
                    <a:lnTo>
                      <a:pt x="185" y="445"/>
                    </a:lnTo>
                    <a:lnTo>
                      <a:pt x="181" y="451"/>
                    </a:lnTo>
                    <a:lnTo>
                      <a:pt x="179" y="459"/>
                    </a:lnTo>
                    <a:lnTo>
                      <a:pt x="177" y="462"/>
                    </a:lnTo>
                    <a:lnTo>
                      <a:pt x="177" y="468"/>
                    </a:lnTo>
                    <a:lnTo>
                      <a:pt x="173" y="474"/>
                    </a:lnTo>
                    <a:lnTo>
                      <a:pt x="173" y="478"/>
                    </a:lnTo>
                    <a:lnTo>
                      <a:pt x="171" y="481"/>
                    </a:lnTo>
                    <a:lnTo>
                      <a:pt x="166" y="491"/>
                    </a:lnTo>
                    <a:lnTo>
                      <a:pt x="160" y="495"/>
                    </a:lnTo>
                    <a:lnTo>
                      <a:pt x="148" y="502"/>
                    </a:lnTo>
                    <a:lnTo>
                      <a:pt x="143" y="506"/>
                    </a:lnTo>
                    <a:lnTo>
                      <a:pt x="137" y="510"/>
                    </a:lnTo>
                    <a:lnTo>
                      <a:pt x="129" y="514"/>
                    </a:lnTo>
                    <a:lnTo>
                      <a:pt x="120" y="517"/>
                    </a:lnTo>
                    <a:lnTo>
                      <a:pt x="110" y="519"/>
                    </a:lnTo>
                    <a:lnTo>
                      <a:pt x="103" y="521"/>
                    </a:lnTo>
                    <a:lnTo>
                      <a:pt x="95" y="521"/>
                    </a:lnTo>
                    <a:lnTo>
                      <a:pt x="90" y="521"/>
                    </a:lnTo>
                    <a:lnTo>
                      <a:pt x="82" y="517"/>
                    </a:lnTo>
                    <a:lnTo>
                      <a:pt x="76" y="514"/>
                    </a:lnTo>
                    <a:lnTo>
                      <a:pt x="72" y="506"/>
                    </a:lnTo>
                    <a:lnTo>
                      <a:pt x="71" y="500"/>
                    </a:lnTo>
                    <a:lnTo>
                      <a:pt x="71" y="498"/>
                    </a:lnTo>
                    <a:lnTo>
                      <a:pt x="71" y="497"/>
                    </a:lnTo>
                    <a:lnTo>
                      <a:pt x="53" y="420"/>
                    </a:lnTo>
                    <a:lnTo>
                      <a:pt x="38" y="295"/>
                    </a:lnTo>
                    <a:lnTo>
                      <a:pt x="82" y="272"/>
                    </a:lnTo>
                    <a:lnTo>
                      <a:pt x="42" y="105"/>
                    </a:lnTo>
                    <a:lnTo>
                      <a:pt x="0" y="31"/>
                    </a:lnTo>
                    <a:lnTo>
                      <a:pt x="59" y="0"/>
                    </a:lnTo>
                    <a:lnTo>
                      <a:pt x="122" y="244"/>
                    </a:lnTo>
                    <a:lnTo>
                      <a:pt x="135" y="105"/>
                    </a:lnTo>
                    <a:lnTo>
                      <a:pt x="181" y="1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00" name="Freeform 733"/>
              <p:cNvSpPr>
                <a:spLocks/>
              </p:cNvSpPr>
              <p:nvPr/>
            </p:nvSpPr>
            <p:spPr bwMode="auto">
              <a:xfrm>
                <a:off x="4199" y="3507"/>
                <a:ext cx="265" cy="77"/>
              </a:xfrm>
              <a:custGeom>
                <a:avLst/>
                <a:gdLst>
                  <a:gd name="T0" fmla="*/ 1 w 530"/>
                  <a:gd name="T1" fmla="*/ 1 h 154"/>
                  <a:gd name="T2" fmla="*/ 1 w 530"/>
                  <a:gd name="T3" fmla="*/ 1 h 154"/>
                  <a:gd name="T4" fmla="*/ 1 w 530"/>
                  <a:gd name="T5" fmla="*/ 1 h 154"/>
                  <a:gd name="T6" fmla="*/ 1 w 530"/>
                  <a:gd name="T7" fmla="*/ 1 h 154"/>
                  <a:gd name="T8" fmla="*/ 1 w 530"/>
                  <a:gd name="T9" fmla="*/ 1 h 154"/>
                  <a:gd name="T10" fmla="*/ 1 w 530"/>
                  <a:gd name="T11" fmla="*/ 1 h 154"/>
                  <a:gd name="T12" fmla="*/ 1 w 530"/>
                  <a:gd name="T13" fmla="*/ 1 h 154"/>
                  <a:gd name="T14" fmla="*/ 1 w 530"/>
                  <a:gd name="T15" fmla="*/ 1 h 154"/>
                  <a:gd name="T16" fmla="*/ 1 w 530"/>
                  <a:gd name="T17" fmla="*/ 1 h 154"/>
                  <a:gd name="T18" fmla="*/ 1 w 530"/>
                  <a:gd name="T19" fmla="*/ 1 h 154"/>
                  <a:gd name="T20" fmla="*/ 1 w 530"/>
                  <a:gd name="T21" fmla="*/ 1 h 154"/>
                  <a:gd name="T22" fmla="*/ 1 w 530"/>
                  <a:gd name="T23" fmla="*/ 1 h 154"/>
                  <a:gd name="T24" fmla="*/ 1 w 530"/>
                  <a:gd name="T25" fmla="*/ 1 h 154"/>
                  <a:gd name="T26" fmla="*/ 1 w 530"/>
                  <a:gd name="T27" fmla="*/ 1 h 154"/>
                  <a:gd name="T28" fmla="*/ 1 w 530"/>
                  <a:gd name="T29" fmla="*/ 1 h 154"/>
                  <a:gd name="T30" fmla="*/ 1 w 530"/>
                  <a:gd name="T31" fmla="*/ 1 h 154"/>
                  <a:gd name="T32" fmla="*/ 1 w 530"/>
                  <a:gd name="T33" fmla="*/ 1 h 154"/>
                  <a:gd name="T34" fmla="*/ 1 w 530"/>
                  <a:gd name="T35" fmla="*/ 1 h 154"/>
                  <a:gd name="T36" fmla="*/ 1 w 530"/>
                  <a:gd name="T37" fmla="*/ 1 h 154"/>
                  <a:gd name="T38" fmla="*/ 1 w 530"/>
                  <a:gd name="T39" fmla="*/ 1 h 154"/>
                  <a:gd name="T40" fmla="*/ 1 w 530"/>
                  <a:gd name="T41" fmla="*/ 1 h 154"/>
                  <a:gd name="T42" fmla="*/ 1 w 530"/>
                  <a:gd name="T43" fmla="*/ 1 h 154"/>
                  <a:gd name="T44" fmla="*/ 1 w 530"/>
                  <a:gd name="T45" fmla="*/ 1 h 154"/>
                  <a:gd name="T46" fmla="*/ 1 w 530"/>
                  <a:gd name="T47" fmla="*/ 1 h 154"/>
                  <a:gd name="T48" fmla="*/ 0 w 530"/>
                  <a:gd name="T49" fmla="*/ 1 h 154"/>
                  <a:gd name="T50" fmla="*/ 1 w 530"/>
                  <a:gd name="T51" fmla="*/ 1 h 154"/>
                  <a:gd name="T52" fmla="*/ 1 w 530"/>
                  <a:gd name="T53" fmla="*/ 1 h 154"/>
                  <a:gd name="T54" fmla="*/ 1 w 530"/>
                  <a:gd name="T55" fmla="*/ 1 h 154"/>
                  <a:gd name="T56" fmla="*/ 1 w 530"/>
                  <a:gd name="T57" fmla="*/ 1 h 154"/>
                  <a:gd name="T58" fmla="*/ 1 w 530"/>
                  <a:gd name="T59" fmla="*/ 1 h 154"/>
                  <a:gd name="T60" fmla="*/ 1 w 530"/>
                  <a:gd name="T61" fmla="*/ 1 h 154"/>
                  <a:gd name="T62" fmla="*/ 1 w 530"/>
                  <a:gd name="T63" fmla="*/ 1 h 154"/>
                  <a:gd name="T64" fmla="*/ 1 w 530"/>
                  <a:gd name="T65" fmla="*/ 1 h 154"/>
                  <a:gd name="T66" fmla="*/ 1 w 530"/>
                  <a:gd name="T67" fmla="*/ 1 h 154"/>
                  <a:gd name="T68" fmla="*/ 1 w 530"/>
                  <a:gd name="T69" fmla="*/ 1 h 154"/>
                  <a:gd name="T70" fmla="*/ 1 w 530"/>
                  <a:gd name="T71" fmla="*/ 1 h 154"/>
                  <a:gd name="T72" fmla="*/ 1 w 530"/>
                  <a:gd name="T73" fmla="*/ 1 h 154"/>
                  <a:gd name="T74" fmla="*/ 1 w 530"/>
                  <a:gd name="T75" fmla="*/ 1 h 154"/>
                  <a:gd name="T76" fmla="*/ 1 w 530"/>
                  <a:gd name="T77" fmla="*/ 1 h 154"/>
                  <a:gd name="T78" fmla="*/ 1 w 530"/>
                  <a:gd name="T79" fmla="*/ 1 h 154"/>
                  <a:gd name="T80" fmla="*/ 1 w 530"/>
                  <a:gd name="T81" fmla="*/ 1 h 154"/>
                  <a:gd name="T82" fmla="*/ 1 w 530"/>
                  <a:gd name="T83" fmla="*/ 1 h 154"/>
                  <a:gd name="T84" fmla="*/ 1 w 530"/>
                  <a:gd name="T85" fmla="*/ 1 h 154"/>
                  <a:gd name="T86" fmla="*/ 1 w 530"/>
                  <a:gd name="T87" fmla="*/ 1 h 154"/>
                  <a:gd name="T88" fmla="*/ 1 w 530"/>
                  <a:gd name="T89" fmla="*/ 1 h 154"/>
                  <a:gd name="T90" fmla="*/ 1 w 530"/>
                  <a:gd name="T91" fmla="*/ 1 h 154"/>
                  <a:gd name="T92" fmla="*/ 1 w 530"/>
                  <a:gd name="T93" fmla="*/ 1 h 154"/>
                  <a:gd name="T94" fmla="*/ 1 w 530"/>
                  <a:gd name="T95" fmla="*/ 1 h 154"/>
                  <a:gd name="T96" fmla="*/ 1 w 530"/>
                  <a:gd name="T97" fmla="*/ 1 h 154"/>
                  <a:gd name="T98" fmla="*/ 1 w 530"/>
                  <a:gd name="T99" fmla="*/ 1 h 154"/>
                  <a:gd name="T100" fmla="*/ 1 w 530"/>
                  <a:gd name="T101" fmla="*/ 1 h 154"/>
                  <a:gd name="T102" fmla="*/ 1 w 530"/>
                  <a:gd name="T103" fmla="*/ 1 h 154"/>
                  <a:gd name="T104" fmla="*/ 1 w 530"/>
                  <a:gd name="T105" fmla="*/ 1 h 154"/>
                  <a:gd name="T106" fmla="*/ 1 w 530"/>
                  <a:gd name="T107" fmla="*/ 1 h 154"/>
                  <a:gd name="T108" fmla="*/ 1 w 530"/>
                  <a:gd name="T109" fmla="*/ 1 h 154"/>
                  <a:gd name="T110" fmla="*/ 1 w 530"/>
                  <a:gd name="T111" fmla="*/ 1 h 154"/>
                  <a:gd name="T112" fmla="*/ 1 w 530"/>
                  <a:gd name="T113" fmla="*/ 1 h 154"/>
                  <a:gd name="T114" fmla="*/ 1 w 530"/>
                  <a:gd name="T115" fmla="*/ 0 h 1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30"/>
                  <a:gd name="T175" fmla="*/ 0 h 154"/>
                  <a:gd name="T176" fmla="*/ 530 w 530"/>
                  <a:gd name="T177" fmla="*/ 154 h 15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30" h="154">
                    <a:moveTo>
                      <a:pt x="473" y="0"/>
                    </a:moveTo>
                    <a:lnTo>
                      <a:pt x="471" y="2"/>
                    </a:lnTo>
                    <a:lnTo>
                      <a:pt x="467" y="11"/>
                    </a:lnTo>
                    <a:lnTo>
                      <a:pt x="463" y="17"/>
                    </a:lnTo>
                    <a:lnTo>
                      <a:pt x="458" y="23"/>
                    </a:lnTo>
                    <a:lnTo>
                      <a:pt x="450" y="30"/>
                    </a:lnTo>
                    <a:lnTo>
                      <a:pt x="446" y="40"/>
                    </a:lnTo>
                    <a:lnTo>
                      <a:pt x="437" y="47"/>
                    </a:lnTo>
                    <a:lnTo>
                      <a:pt x="427" y="55"/>
                    </a:lnTo>
                    <a:lnTo>
                      <a:pt x="422" y="57"/>
                    </a:lnTo>
                    <a:lnTo>
                      <a:pt x="416" y="63"/>
                    </a:lnTo>
                    <a:lnTo>
                      <a:pt x="408" y="67"/>
                    </a:lnTo>
                    <a:lnTo>
                      <a:pt x="404" y="70"/>
                    </a:lnTo>
                    <a:lnTo>
                      <a:pt x="397" y="74"/>
                    </a:lnTo>
                    <a:lnTo>
                      <a:pt x="389" y="76"/>
                    </a:lnTo>
                    <a:lnTo>
                      <a:pt x="382" y="80"/>
                    </a:lnTo>
                    <a:lnTo>
                      <a:pt x="374" y="84"/>
                    </a:lnTo>
                    <a:lnTo>
                      <a:pt x="366" y="86"/>
                    </a:lnTo>
                    <a:lnTo>
                      <a:pt x="357" y="87"/>
                    </a:lnTo>
                    <a:lnTo>
                      <a:pt x="349" y="89"/>
                    </a:lnTo>
                    <a:lnTo>
                      <a:pt x="340" y="93"/>
                    </a:lnTo>
                    <a:lnTo>
                      <a:pt x="328" y="93"/>
                    </a:lnTo>
                    <a:lnTo>
                      <a:pt x="319" y="95"/>
                    </a:lnTo>
                    <a:lnTo>
                      <a:pt x="308" y="95"/>
                    </a:lnTo>
                    <a:lnTo>
                      <a:pt x="298" y="97"/>
                    </a:lnTo>
                    <a:lnTo>
                      <a:pt x="287" y="97"/>
                    </a:lnTo>
                    <a:lnTo>
                      <a:pt x="277" y="97"/>
                    </a:lnTo>
                    <a:lnTo>
                      <a:pt x="266" y="97"/>
                    </a:lnTo>
                    <a:lnTo>
                      <a:pt x="254" y="97"/>
                    </a:lnTo>
                    <a:lnTo>
                      <a:pt x="243" y="93"/>
                    </a:lnTo>
                    <a:lnTo>
                      <a:pt x="233" y="93"/>
                    </a:lnTo>
                    <a:lnTo>
                      <a:pt x="222" y="91"/>
                    </a:lnTo>
                    <a:lnTo>
                      <a:pt x="213" y="91"/>
                    </a:lnTo>
                    <a:lnTo>
                      <a:pt x="201" y="89"/>
                    </a:lnTo>
                    <a:lnTo>
                      <a:pt x="192" y="89"/>
                    </a:lnTo>
                    <a:lnTo>
                      <a:pt x="182" y="87"/>
                    </a:lnTo>
                    <a:lnTo>
                      <a:pt x="173" y="87"/>
                    </a:lnTo>
                    <a:lnTo>
                      <a:pt x="163" y="86"/>
                    </a:lnTo>
                    <a:lnTo>
                      <a:pt x="154" y="84"/>
                    </a:lnTo>
                    <a:lnTo>
                      <a:pt x="146" y="82"/>
                    </a:lnTo>
                    <a:lnTo>
                      <a:pt x="138" y="80"/>
                    </a:lnTo>
                    <a:lnTo>
                      <a:pt x="129" y="78"/>
                    </a:lnTo>
                    <a:lnTo>
                      <a:pt x="121" y="76"/>
                    </a:lnTo>
                    <a:lnTo>
                      <a:pt x="116" y="74"/>
                    </a:lnTo>
                    <a:lnTo>
                      <a:pt x="110" y="74"/>
                    </a:lnTo>
                    <a:lnTo>
                      <a:pt x="99" y="72"/>
                    </a:lnTo>
                    <a:lnTo>
                      <a:pt x="91" y="70"/>
                    </a:lnTo>
                    <a:lnTo>
                      <a:pt x="87" y="70"/>
                    </a:lnTo>
                    <a:lnTo>
                      <a:pt x="0" y="34"/>
                    </a:lnTo>
                    <a:lnTo>
                      <a:pt x="2" y="38"/>
                    </a:lnTo>
                    <a:lnTo>
                      <a:pt x="5" y="42"/>
                    </a:lnTo>
                    <a:lnTo>
                      <a:pt x="11" y="47"/>
                    </a:lnTo>
                    <a:lnTo>
                      <a:pt x="17" y="53"/>
                    </a:lnTo>
                    <a:lnTo>
                      <a:pt x="24" y="63"/>
                    </a:lnTo>
                    <a:lnTo>
                      <a:pt x="32" y="70"/>
                    </a:lnTo>
                    <a:lnTo>
                      <a:pt x="42" y="80"/>
                    </a:lnTo>
                    <a:lnTo>
                      <a:pt x="49" y="87"/>
                    </a:lnTo>
                    <a:lnTo>
                      <a:pt x="59" y="95"/>
                    </a:lnTo>
                    <a:lnTo>
                      <a:pt x="70" y="103"/>
                    </a:lnTo>
                    <a:lnTo>
                      <a:pt x="81" y="112"/>
                    </a:lnTo>
                    <a:lnTo>
                      <a:pt x="93" y="118"/>
                    </a:lnTo>
                    <a:lnTo>
                      <a:pt x="104" y="124"/>
                    </a:lnTo>
                    <a:lnTo>
                      <a:pt x="116" y="129"/>
                    </a:lnTo>
                    <a:lnTo>
                      <a:pt x="127" y="133"/>
                    </a:lnTo>
                    <a:lnTo>
                      <a:pt x="131" y="133"/>
                    </a:lnTo>
                    <a:lnTo>
                      <a:pt x="138" y="133"/>
                    </a:lnTo>
                    <a:lnTo>
                      <a:pt x="144" y="135"/>
                    </a:lnTo>
                    <a:lnTo>
                      <a:pt x="152" y="137"/>
                    </a:lnTo>
                    <a:lnTo>
                      <a:pt x="157" y="137"/>
                    </a:lnTo>
                    <a:lnTo>
                      <a:pt x="165" y="139"/>
                    </a:lnTo>
                    <a:lnTo>
                      <a:pt x="173" y="141"/>
                    </a:lnTo>
                    <a:lnTo>
                      <a:pt x="180" y="143"/>
                    </a:lnTo>
                    <a:lnTo>
                      <a:pt x="188" y="144"/>
                    </a:lnTo>
                    <a:lnTo>
                      <a:pt x="197" y="144"/>
                    </a:lnTo>
                    <a:lnTo>
                      <a:pt x="205" y="146"/>
                    </a:lnTo>
                    <a:lnTo>
                      <a:pt x="214" y="148"/>
                    </a:lnTo>
                    <a:lnTo>
                      <a:pt x="222" y="148"/>
                    </a:lnTo>
                    <a:lnTo>
                      <a:pt x="232" y="150"/>
                    </a:lnTo>
                    <a:lnTo>
                      <a:pt x="241" y="152"/>
                    </a:lnTo>
                    <a:lnTo>
                      <a:pt x="251" y="154"/>
                    </a:lnTo>
                    <a:lnTo>
                      <a:pt x="260" y="154"/>
                    </a:lnTo>
                    <a:lnTo>
                      <a:pt x="268" y="154"/>
                    </a:lnTo>
                    <a:lnTo>
                      <a:pt x="277" y="154"/>
                    </a:lnTo>
                    <a:lnTo>
                      <a:pt x="287" y="154"/>
                    </a:lnTo>
                    <a:lnTo>
                      <a:pt x="294" y="154"/>
                    </a:lnTo>
                    <a:lnTo>
                      <a:pt x="306" y="154"/>
                    </a:lnTo>
                    <a:lnTo>
                      <a:pt x="315" y="154"/>
                    </a:lnTo>
                    <a:lnTo>
                      <a:pt x="325" y="154"/>
                    </a:lnTo>
                    <a:lnTo>
                      <a:pt x="332" y="152"/>
                    </a:lnTo>
                    <a:lnTo>
                      <a:pt x="342" y="152"/>
                    </a:lnTo>
                    <a:lnTo>
                      <a:pt x="349" y="150"/>
                    </a:lnTo>
                    <a:lnTo>
                      <a:pt x="359" y="148"/>
                    </a:lnTo>
                    <a:lnTo>
                      <a:pt x="366" y="146"/>
                    </a:lnTo>
                    <a:lnTo>
                      <a:pt x="374" y="144"/>
                    </a:lnTo>
                    <a:lnTo>
                      <a:pt x="382" y="141"/>
                    </a:lnTo>
                    <a:lnTo>
                      <a:pt x="391" y="139"/>
                    </a:lnTo>
                    <a:lnTo>
                      <a:pt x="397" y="135"/>
                    </a:lnTo>
                    <a:lnTo>
                      <a:pt x="404" y="131"/>
                    </a:lnTo>
                    <a:lnTo>
                      <a:pt x="412" y="125"/>
                    </a:lnTo>
                    <a:lnTo>
                      <a:pt x="420" y="124"/>
                    </a:lnTo>
                    <a:lnTo>
                      <a:pt x="425" y="120"/>
                    </a:lnTo>
                    <a:lnTo>
                      <a:pt x="433" y="114"/>
                    </a:lnTo>
                    <a:lnTo>
                      <a:pt x="439" y="110"/>
                    </a:lnTo>
                    <a:lnTo>
                      <a:pt x="446" y="106"/>
                    </a:lnTo>
                    <a:lnTo>
                      <a:pt x="458" y="99"/>
                    </a:lnTo>
                    <a:lnTo>
                      <a:pt x="469" y="89"/>
                    </a:lnTo>
                    <a:lnTo>
                      <a:pt x="480" y="82"/>
                    </a:lnTo>
                    <a:lnTo>
                      <a:pt x="490" y="74"/>
                    </a:lnTo>
                    <a:lnTo>
                      <a:pt x="498" y="65"/>
                    </a:lnTo>
                    <a:lnTo>
                      <a:pt x="505" y="57"/>
                    </a:lnTo>
                    <a:lnTo>
                      <a:pt x="513" y="51"/>
                    </a:lnTo>
                    <a:lnTo>
                      <a:pt x="518" y="46"/>
                    </a:lnTo>
                    <a:lnTo>
                      <a:pt x="526" y="36"/>
                    </a:lnTo>
                    <a:lnTo>
                      <a:pt x="530" y="34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01" name="Freeform 734"/>
              <p:cNvSpPr>
                <a:spLocks/>
              </p:cNvSpPr>
              <p:nvPr/>
            </p:nvSpPr>
            <p:spPr bwMode="auto">
              <a:xfrm>
                <a:off x="4218" y="3548"/>
                <a:ext cx="231" cy="138"/>
              </a:xfrm>
              <a:custGeom>
                <a:avLst/>
                <a:gdLst>
                  <a:gd name="T0" fmla="*/ 1 w 461"/>
                  <a:gd name="T1" fmla="*/ 1 h 275"/>
                  <a:gd name="T2" fmla="*/ 1 w 461"/>
                  <a:gd name="T3" fmla="*/ 1 h 275"/>
                  <a:gd name="T4" fmla="*/ 1 w 461"/>
                  <a:gd name="T5" fmla="*/ 1 h 275"/>
                  <a:gd name="T6" fmla="*/ 1 w 461"/>
                  <a:gd name="T7" fmla="*/ 1 h 275"/>
                  <a:gd name="T8" fmla="*/ 1 w 461"/>
                  <a:gd name="T9" fmla="*/ 1 h 275"/>
                  <a:gd name="T10" fmla="*/ 1 w 461"/>
                  <a:gd name="T11" fmla="*/ 1 h 275"/>
                  <a:gd name="T12" fmla="*/ 1 w 461"/>
                  <a:gd name="T13" fmla="*/ 1 h 275"/>
                  <a:gd name="T14" fmla="*/ 1 w 461"/>
                  <a:gd name="T15" fmla="*/ 1 h 275"/>
                  <a:gd name="T16" fmla="*/ 1 w 461"/>
                  <a:gd name="T17" fmla="*/ 1 h 275"/>
                  <a:gd name="T18" fmla="*/ 1 w 461"/>
                  <a:gd name="T19" fmla="*/ 1 h 275"/>
                  <a:gd name="T20" fmla="*/ 1 w 461"/>
                  <a:gd name="T21" fmla="*/ 1 h 275"/>
                  <a:gd name="T22" fmla="*/ 1 w 461"/>
                  <a:gd name="T23" fmla="*/ 1 h 275"/>
                  <a:gd name="T24" fmla="*/ 1 w 461"/>
                  <a:gd name="T25" fmla="*/ 1 h 275"/>
                  <a:gd name="T26" fmla="*/ 1 w 461"/>
                  <a:gd name="T27" fmla="*/ 1 h 275"/>
                  <a:gd name="T28" fmla="*/ 1 w 461"/>
                  <a:gd name="T29" fmla="*/ 1 h 275"/>
                  <a:gd name="T30" fmla="*/ 1 w 461"/>
                  <a:gd name="T31" fmla="*/ 1 h 275"/>
                  <a:gd name="T32" fmla="*/ 1 w 461"/>
                  <a:gd name="T33" fmla="*/ 1 h 275"/>
                  <a:gd name="T34" fmla="*/ 1 w 461"/>
                  <a:gd name="T35" fmla="*/ 1 h 275"/>
                  <a:gd name="T36" fmla="*/ 1 w 461"/>
                  <a:gd name="T37" fmla="*/ 1 h 275"/>
                  <a:gd name="T38" fmla="*/ 1 w 461"/>
                  <a:gd name="T39" fmla="*/ 1 h 275"/>
                  <a:gd name="T40" fmla="*/ 1 w 461"/>
                  <a:gd name="T41" fmla="*/ 1 h 275"/>
                  <a:gd name="T42" fmla="*/ 1 w 461"/>
                  <a:gd name="T43" fmla="*/ 1 h 275"/>
                  <a:gd name="T44" fmla="*/ 1 w 461"/>
                  <a:gd name="T45" fmla="*/ 1 h 275"/>
                  <a:gd name="T46" fmla="*/ 1 w 461"/>
                  <a:gd name="T47" fmla="*/ 1 h 275"/>
                  <a:gd name="T48" fmla="*/ 1 w 461"/>
                  <a:gd name="T49" fmla="*/ 1 h 275"/>
                  <a:gd name="T50" fmla="*/ 1 w 461"/>
                  <a:gd name="T51" fmla="*/ 1 h 275"/>
                  <a:gd name="T52" fmla="*/ 1 w 461"/>
                  <a:gd name="T53" fmla="*/ 1 h 275"/>
                  <a:gd name="T54" fmla="*/ 1 w 461"/>
                  <a:gd name="T55" fmla="*/ 1 h 275"/>
                  <a:gd name="T56" fmla="*/ 1 w 461"/>
                  <a:gd name="T57" fmla="*/ 1 h 275"/>
                  <a:gd name="T58" fmla="*/ 1 w 461"/>
                  <a:gd name="T59" fmla="*/ 1 h 275"/>
                  <a:gd name="T60" fmla="*/ 1 w 461"/>
                  <a:gd name="T61" fmla="*/ 1 h 275"/>
                  <a:gd name="T62" fmla="*/ 1 w 461"/>
                  <a:gd name="T63" fmla="*/ 1 h 275"/>
                  <a:gd name="T64" fmla="*/ 1 w 461"/>
                  <a:gd name="T65" fmla="*/ 1 h 275"/>
                  <a:gd name="T66" fmla="*/ 1 w 461"/>
                  <a:gd name="T67" fmla="*/ 1 h 275"/>
                  <a:gd name="T68" fmla="*/ 1 w 461"/>
                  <a:gd name="T69" fmla="*/ 1 h 275"/>
                  <a:gd name="T70" fmla="*/ 1 w 461"/>
                  <a:gd name="T71" fmla="*/ 1 h 275"/>
                  <a:gd name="T72" fmla="*/ 1 w 461"/>
                  <a:gd name="T73" fmla="*/ 1 h 275"/>
                  <a:gd name="T74" fmla="*/ 1 w 461"/>
                  <a:gd name="T75" fmla="*/ 1 h 275"/>
                  <a:gd name="T76" fmla="*/ 1 w 461"/>
                  <a:gd name="T77" fmla="*/ 1 h 275"/>
                  <a:gd name="T78" fmla="*/ 1 w 461"/>
                  <a:gd name="T79" fmla="*/ 1 h 275"/>
                  <a:gd name="T80" fmla="*/ 1 w 461"/>
                  <a:gd name="T81" fmla="*/ 1 h 275"/>
                  <a:gd name="T82" fmla="*/ 1 w 461"/>
                  <a:gd name="T83" fmla="*/ 1 h 275"/>
                  <a:gd name="T84" fmla="*/ 1 w 461"/>
                  <a:gd name="T85" fmla="*/ 1 h 275"/>
                  <a:gd name="T86" fmla="*/ 1 w 461"/>
                  <a:gd name="T87" fmla="*/ 1 h 275"/>
                  <a:gd name="T88" fmla="*/ 1 w 461"/>
                  <a:gd name="T89" fmla="*/ 1 h 275"/>
                  <a:gd name="T90" fmla="*/ 1 w 461"/>
                  <a:gd name="T91" fmla="*/ 1 h 275"/>
                  <a:gd name="T92" fmla="*/ 1 w 461"/>
                  <a:gd name="T93" fmla="*/ 1 h 275"/>
                  <a:gd name="T94" fmla="*/ 1 w 461"/>
                  <a:gd name="T95" fmla="*/ 1 h 275"/>
                  <a:gd name="T96" fmla="*/ 1 w 461"/>
                  <a:gd name="T97" fmla="*/ 1 h 275"/>
                  <a:gd name="T98" fmla="*/ 1 w 461"/>
                  <a:gd name="T99" fmla="*/ 1 h 275"/>
                  <a:gd name="T100" fmla="*/ 1 w 461"/>
                  <a:gd name="T101" fmla="*/ 1 h 275"/>
                  <a:gd name="T102" fmla="*/ 1 w 461"/>
                  <a:gd name="T103" fmla="*/ 1 h 275"/>
                  <a:gd name="T104" fmla="*/ 1 w 461"/>
                  <a:gd name="T105" fmla="*/ 1 h 275"/>
                  <a:gd name="T106" fmla="*/ 1 w 461"/>
                  <a:gd name="T107" fmla="*/ 1 h 275"/>
                  <a:gd name="T108" fmla="*/ 1 w 461"/>
                  <a:gd name="T109" fmla="*/ 1 h 275"/>
                  <a:gd name="T110" fmla="*/ 1 w 461"/>
                  <a:gd name="T111" fmla="*/ 1 h 275"/>
                  <a:gd name="T112" fmla="*/ 1 w 461"/>
                  <a:gd name="T113" fmla="*/ 1 h 275"/>
                  <a:gd name="T114" fmla="*/ 0 w 461"/>
                  <a:gd name="T115" fmla="*/ 0 h 275"/>
                  <a:gd name="T116" fmla="*/ 1 w 461"/>
                  <a:gd name="T117" fmla="*/ 1 h 2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61"/>
                  <a:gd name="T178" fmla="*/ 0 h 275"/>
                  <a:gd name="T179" fmla="*/ 461 w 461"/>
                  <a:gd name="T180" fmla="*/ 275 h 27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61" h="275">
                    <a:moveTo>
                      <a:pt x="176" y="62"/>
                    </a:moveTo>
                    <a:lnTo>
                      <a:pt x="176" y="66"/>
                    </a:lnTo>
                    <a:lnTo>
                      <a:pt x="180" y="76"/>
                    </a:lnTo>
                    <a:lnTo>
                      <a:pt x="180" y="81"/>
                    </a:lnTo>
                    <a:lnTo>
                      <a:pt x="182" y="89"/>
                    </a:lnTo>
                    <a:lnTo>
                      <a:pt x="186" y="97"/>
                    </a:lnTo>
                    <a:lnTo>
                      <a:pt x="192" y="106"/>
                    </a:lnTo>
                    <a:lnTo>
                      <a:pt x="195" y="114"/>
                    </a:lnTo>
                    <a:lnTo>
                      <a:pt x="201" y="121"/>
                    </a:lnTo>
                    <a:lnTo>
                      <a:pt x="209" y="129"/>
                    </a:lnTo>
                    <a:lnTo>
                      <a:pt x="218" y="137"/>
                    </a:lnTo>
                    <a:lnTo>
                      <a:pt x="222" y="139"/>
                    </a:lnTo>
                    <a:lnTo>
                      <a:pt x="228" y="140"/>
                    </a:lnTo>
                    <a:lnTo>
                      <a:pt x="233" y="142"/>
                    </a:lnTo>
                    <a:lnTo>
                      <a:pt x="241" y="146"/>
                    </a:lnTo>
                    <a:lnTo>
                      <a:pt x="247" y="146"/>
                    </a:lnTo>
                    <a:lnTo>
                      <a:pt x="254" y="148"/>
                    </a:lnTo>
                    <a:lnTo>
                      <a:pt x="262" y="148"/>
                    </a:lnTo>
                    <a:lnTo>
                      <a:pt x="270" y="150"/>
                    </a:lnTo>
                    <a:lnTo>
                      <a:pt x="277" y="148"/>
                    </a:lnTo>
                    <a:lnTo>
                      <a:pt x="285" y="148"/>
                    </a:lnTo>
                    <a:lnTo>
                      <a:pt x="290" y="148"/>
                    </a:lnTo>
                    <a:lnTo>
                      <a:pt x="298" y="146"/>
                    </a:lnTo>
                    <a:lnTo>
                      <a:pt x="306" y="144"/>
                    </a:lnTo>
                    <a:lnTo>
                      <a:pt x="311" y="144"/>
                    </a:lnTo>
                    <a:lnTo>
                      <a:pt x="319" y="142"/>
                    </a:lnTo>
                    <a:lnTo>
                      <a:pt x="325" y="140"/>
                    </a:lnTo>
                    <a:lnTo>
                      <a:pt x="334" y="137"/>
                    </a:lnTo>
                    <a:lnTo>
                      <a:pt x="344" y="131"/>
                    </a:lnTo>
                    <a:lnTo>
                      <a:pt x="353" y="127"/>
                    </a:lnTo>
                    <a:lnTo>
                      <a:pt x="361" y="123"/>
                    </a:lnTo>
                    <a:lnTo>
                      <a:pt x="366" y="116"/>
                    </a:lnTo>
                    <a:lnTo>
                      <a:pt x="372" y="112"/>
                    </a:lnTo>
                    <a:lnTo>
                      <a:pt x="378" y="106"/>
                    </a:lnTo>
                    <a:lnTo>
                      <a:pt x="382" y="104"/>
                    </a:lnTo>
                    <a:lnTo>
                      <a:pt x="387" y="99"/>
                    </a:lnTo>
                    <a:lnTo>
                      <a:pt x="389" y="97"/>
                    </a:lnTo>
                    <a:lnTo>
                      <a:pt x="427" y="28"/>
                    </a:lnTo>
                    <a:lnTo>
                      <a:pt x="429" y="30"/>
                    </a:lnTo>
                    <a:lnTo>
                      <a:pt x="435" y="40"/>
                    </a:lnTo>
                    <a:lnTo>
                      <a:pt x="439" y="47"/>
                    </a:lnTo>
                    <a:lnTo>
                      <a:pt x="444" y="55"/>
                    </a:lnTo>
                    <a:lnTo>
                      <a:pt x="448" y="62"/>
                    </a:lnTo>
                    <a:lnTo>
                      <a:pt x="452" y="74"/>
                    </a:lnTo>
                    <a:lnTo>
                      <a:pt x="456" y="83"/>
                    </a:lnTo>
                    <a:lnTo>
                      <a:pt x="458" y="95"/>
                    </a:lnTo>
                    <a:lnTo>
                      <a:pt x="460" y="99"/>
                    </a:lnTo>
                    <a:lnTo>
                      <a:pt x="460" y="104"/>
                    </a:lnTo>
                    <a:lnTo>
                      <a:pt x="460" y="112"/>
                    </a:lnTo>
                    <a:lnTo>
                      <a:pt x="461" y="118"/>
                    </a:lnTo>
                    <a:lnTo>
                      <a:pt x="460" y="123"/>
                    </a:lnTo>
                    <a:lnTo>
                      <a:pt x="460" y="129"/>
                    </a:lnTo>
                    <a:lnTo>
                      <a:pt x="460" y="135"/>
                    </a:lnTo>
                    <a:lnTo>
                      <a:pt x="460" y="140"/>
                    </a:lnTo>
                    <a:lnTo>
                      <a:pt x="458" y="146"/>
                    </a:lnTo>
                    <a:lnTo>
                      <a:pt x="456" y="154"/>
                    </a:lnTo>
                    <a:lnTo>
                      <a:pt x="454" y="159"/>
                    </a:lnTo>
                    <a:lnTo>
                      <a:pt x="452" y="167"/>
                    </a:lnTo>
                    <a:lnTo>
                      <a:pt x="444" y="177"/>
                    </a:lnTo>
                    <a:lnTo>
                      <a:pt x="437" y="188"/>
                    </a:lnTo>
                    <a:lnTo>
                      <a:pt x="427" y="197"/>
                    </a:lnTo>
                    <a:lnTo>
                      <a:pt x="420" y="209"/>
                    </a:lnTo>
                    <a:lnTo>
                      <a:pt x="408" y="216"/>
                    </a:lnTo>
                    <a:lnTo>
                      <a:pt x="399" y="224"/>
                    </a:lnTo>
                    <a:lnTo>
                      <a:pt x="387" y="232"/>
                    </a:lnTo>
                    <a:lnTo>
                      <a:pt x="378" y="241"/>
                    </a:lnTo>
                    <a:lnTo>
                      <a:pt x="370" y="243"/>
                    </a:lnTo>
                    <a:lnTo>
                      <a:pt x="366" y="245"/>
                    </a:lnTo>
                    <a:lnTo>
                      <a:pt x="359" y="249"/>
                    </a:lnTo>
                    <a:lnTo>
                      <a:pt x="353" y="251"/>
                    </a:lnTo>
                    <a:lnTo>
                      <a:pt x="347" y="253"/>
                    </a:lnTo>
                    <a:lnTo>
                      <a:pt x="342" y="256"/>
                    </a:lnTo>
                    <a:lnTo>
                      <a:pt x="336" y="258"/>
                    </a:lnTo>
                    <a:lnTo>
                      <a:pt x="330" y="262"/>
                    </a:lnTo>
                    <a:lnTo>
                      <a:pt x="323" y="264"/>
                    </a:lnTo>
                    <a:lnTo>
                      <a:pt x="319" y="266"/>
                    </a:lnTo>
                    <a:lnTo>
                      <a:pt x="311" y="268"/>
                    </a:lnTo>
                    <a:lnTo>
                      <a:pt x="306" y="270"/>
                    </a:lnTo>
                    <a:lnTo>
                      <a:pt x="294" y="274"/>
                    </a:lnTo>
                    <a:lnTo>
                      <a:pt x="285" y="275"/>
                    </a:lnTo>
                    <a:lnTo>
                      <a:pt x="279" y="275"/>
                    </a:lnTo>
                    <a:lnTo>
                      <a:pt x="273" y="275"/>
                    </a:lnTo>
                    <a:lnTo>
                      <a:pt x="268" y="275"/>
                    </a:lnTo>
                    <a:lnTo>
                      <a:pt x="262" y="275"/>
                    </a:lnTo>
                    <a:lnTo>
                      <a:pt x="249" y="275"/>
                    </a:lnTo>
                    <a:lnTo>
                      <a:pt x="239" y="274"/>
                    </a:lnTo>
                    <a:lnTo>
                      <a:pt x="232" y="272"/>
                    </a:lnTo>
                    <a:lnTo>
                      <a:pt x="228" y="270"/>
                    </a:lnTo>
                    <a:lnTo>
                      <a:pt x="220" y="268"/>
                    </a:lnTo>
                    <a:lnTo>
                      <a:pt x="214" y="268"/>
                    </a:lnTo>
                    <a:lnTo>
                      <a:pt x="203" y="264"/>
                    </a:lnTo>
                    <a:lnTo>
                      <a:pt x="194" y="258"/>
                    </a:lnTo>
                    <a:lnTo>
                      <a:pt x="182" y="253"/>
                    </a:lnTo>
                    <a:lnTo>
                      <a:pt x="173" y="249"/>
                    </a:lnTo>
                    <a:lnTo>
                      <a:pt x="163" y="243"/>
                    </a:lnTo>
                    <a:lnTo>
                      <a:pt x="156" y="241"/>
                    </a:lnTo>
                    <a:lnTo>
                      <a:pt x="146" y="235"/>
                    </a:lnTo>
                    <a:lnTo>
                      <a:pt x="140" y="234"/>
                    </a:lnTo>
                    <a:lnTo>
                      <a:pt x="133" y="230"/>
                    </a:lnTo>
                    <a:lnTo>
                      <a:pt x="131" y="230"/>
                    </a:lnTo>
                    <a:lnTo>
                      <a:pt x="125" y="226"/>
                    </a:lnTo>
                    <a:lnTo>
                      <a:pt x="119" y="220"/>
                    </a:lnTo>
                    <a:lnTo>
                      <a:pt x="114" y="215"/>
                    </a:lnTo>
                    <a:lnTo>
                      <a:pt x="108" y="207"/>
                    </a:lnTo>
                    <a:lnTo>
                      <a:pt x="100" y="197"/>
                    </a:lnTo>
                    <a:lnTo>
                      <a:pt x="95" y="188"/>
                    </a:lnTo>
                    <a:lnTo>
                      <a:pt x="91" y="177"/>
                    </a:lnTo>
                    <a:lnTo>
                      <a:pt x="85" y="167"/>
                    </a:lnTo>
                    <a:lnTo>
                      <a:pt x="78" y="154"/>
                    </a:lnTo>
                    <a:lnTo>
                      <a:pt x="74" y="144"/>
                    </a:lnTo>
                    <a:lnTo>
                      <a:pt x="70" y="133"/>
                    </a:lnTo>
                    <a:lnTo>
                      <a:pt x="66" y="125"/>
                    </a:lnTo>
                    <a:lnTo>
                      <a:pt x="64" y="118"/>
                    </a:lnTo>
                    <a:lnTo>
                      <a:pt x="61" y="112"/>
                    </a:lnTo>
                    <a:lnTo>
                      <a:pt x="61" y="108"/>
                    </a:lnTo>
                    <a:lnTo>
                      <a:pt x="0" y="0"/>
                    </a:lnTo>
                    <a:lnTo>
                      <a:pt x="176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02" name="Freeform 735"/>
              <p:cNvSpPr>
                <a:spLocks/>
              </p:cNvSpPr>
              <p:nvPr/>
            </p:nvSpPr>
            <p:spPr bwMode="auto">
              <a:xfrm>
                <a:off x="4669" y="3621"/>
                <a:ext cx="255" cy="66"/>
              </a:xfrm>
              <a:custGeom>
                <a:avLst/>
                <a:gdLst>
                  <a:gd name="T0" fmla="*/ 1 w 510"/>
                  <a:gd name="T1" fmla="*/ 1 h 131"/>
                  <a:gd name="T2" fmla="*/ 1 w 510"/>
                  <a:gd name="T3" fmla="*/ 1 h 131"/>
                  <a:gd name="T4" fmla="*/ 1 w 510"/>
                  <a:gd name="T5" fmla="*/ 1 h 131"/>
                  <a:gd name="T6" fmla="*/ 1 w 510"/>
                  <a:gd name="T7" fmla="*/ 1 h 131"/>
                  <a:gd name="T8" fmla="*/ 1 w 510"/>
                  <a:gd name="T9" fmla="*/ 1 h 131"/>
                  <a:gd name="T10" fmla="*/ 1 w 510"/>
                  <a:gd name="T11" fmla="*/ 1 h 131"/>
                  <a:gd name="T12" fmla="*/ 1 w 510"/>
                  <a:gd name="T13" fmla="*/ 1 h 131"/>
                  <a:gd name="T14" fmla="*/ 1 w 510"/>
                  <a:gd name="T15" fmla="*/ 1 h 131"/>
                  <a:gd name="T16" fmla="*/ 1 w 510"/>
                  <a:gd name="T17" fmla="*/ 1 h 131"/>
                  <a:gd name="T18" fmla="*/ 1 w 510"/>
                  <a:gd name="T19" fmla="*/ 1 h 131"/>
                  <a:gd name="T20" fmla="*/ 1 w 510"/>
                  <a:gd name="T21" fmla="*/ 1 h 131"/>
                  <a:gd name="T22" fmla="*/ 1 w 510"/>
                  <a:gd name="T23" fmla="*/ 1 h 131"/>
                  <a:gd name="T24" fmla="*/ 1 w 510"/>
                  <a:gd name="T25" fmla="*/ 1 h 131"/>
                  <a:gd name="T26" fmla="*/ 1 w 510"/>
                  <a:gd name="T27" fmla="*/ 1 h 131"/>
                  <a:gd name="T28" fmla="*/ 1 w 510"/>
                  <a:gd name="T29" fmla="*/ 1 h 131"/>
                  <a:gd name="T30" fmla="*/ 1 w 510"/>
                  <a:gd name="T31" fmla="*/ 1 h 131"/>
                  <a:gd name="T32" fmla="*/ 1 w 510"/>
                  <a:gd name="T33" fmla="*/ 1 h 131"/>
                  <a:gd name="T34" fmla="*/ 1 w 510"/>
                  <a:gd name="T35" fmla="*/ 1 h 131"/>
                  <a:gd name="T36" fmla="*/ 1 w 510"/>
                  <a:gd name="T37" fmla="*/ 1 h 131"/>
                  <a:gd name="T38" fmla="*/ 1 w 510"/>
                  <a:gd name="T39" fmla="*/ 1 h 131"/>
                  <a:gd name="T40" fmla="*/ 1 w 510"/>
                  <a:gd name="T41" fmla="*/ 1 h 131"/>
                  <a:gd name="T42" fmla="*/ 1 w 510"/>
                  <a:gd name="T43" fmla="*/ 1 h 131"/>
                  <a:gd name="T44" fmla="*/ 1 w 510"/>
                  <a:gd name="T45" fmla="*/ 1 h 131"/>
                  <a:gd name="T46" fmla="*/ 1 w 510"/>
                  <a:gd name="T47" fmla="*/ 1 h 131"/>
                  <a:gd name="T48" fmla="*/ 1 w 510"/>
                  <a:gd name="T49" fmla="*/ 1 h 131"/>
                  <a:gd name="T50" fmla="*/ 1 w 510"/>
                  <a:gd name="T51" fmla="*/ 1 h 131"/>
                  <a:gd name="T52" fmla="*/ 1 w 510"/>
                  <a:gd name="T53" fmla="*/ 1 h 131"/>
                  <a:gd name="T54" fmla="*/ 0 w 510"/>
                  <a:gd name="T55" fmla="*/ 1 h 131"/>
                  <a:gd name="T56" fmla="*/ 1 w 510"/>
                  <a:gd name="T57" fmla="*/ 1 h 131"/>
                  <a:gd name="T58" fmla="*/ 1 w 510"/>
                  <a:gd name="T59" fmla="*/ 1 h 131"/>
                  <a:gd name="T60" fmla="*/ 1 w 510"/>
                  <a:gd name="T61" fmla="*/ 1 h 131"/>
                  <a:gd name="T62" fmla="*/ 1 w 510"/>
                  <a:gd name="T63" fmla="*/ 1 h 131"/>
                  <a:gd name="T64" fmla="*/ 1 w 510"/>
                  <a:gd name="T65" fmla="*/ 1 h 131"/>
                  <a:gd name="T66" fmla="*/ 1 w 510"/>
                  <a:gd name="T67" fmla="*/ 1 h 131"/>
                  <a:gd name="T68" fmla="*/ 1 w 510"/>
                  <a:gd name="T69" fmla="*/ 1 h 131"/>
                  <a:gd name="T70" fmla="*/ 1 w 510"/>
                  <a:gd name="T71" fmla="*/ 1 h 131"/>
                  <a:gd name="T72" fmla="*/ 1 w 510"/>
                  <a:gd name="T73" fmla="*/ 1 h 131"/>
                  <a:gd name="T74" fmla="*/ 1 w 510"/>
                  <a:gd name="T75" fmla="*/ 1 h 131"/>
                  <a:gd name="T76" fmla="*/ 1 w 510"/>
                  <a:gd name="T77" fmla="*/ 1 h 131"/>
                  <a:gd name="T78" fmla="*/ 1 w 510"/>
                  <a:gd name="T79" fmla="*/ 1 h 131"/>
                  <a:gd name="T80" fmla="*/ 1 w 510"/>
                  <a:gd name="T81" fmla="*/ 1 h 131"/>
                  <a:gd name="T82" fmla="*/ 1 w 510"/>
                  <a:gd name="T83" fmla="*/ 1 h 131"/>
                  <a:gd name="T84" fmla="*/ 1 w 510"/>
                  <a:gd name="T85" fmla="*/ 1 h 131"/>
                  <a:gd name="T86" fmla="*/ 1 w 510"/>
                  <a:gd name="T87" fmla="*/ 1 h 131"/>
                  <a:gd name="T88" fmla="*/ 1 w 510"/>
                  <a:gd name="T89" fmla="*/ 1 h 131"/>
                  <a:gd name="T90" fmla="*/ 1 w 510"/>
                  <a:gd name="T91" fmla="*/ 1 h 131"/>
                  <a:gd name="T92" fmla="*/ 1 w 510"/>
                  <a:gd name="T93" fmla="*/ 1 h 131"/>
                  <a:gd name="T94" fmla="*/ 1 w 510"/>
                  <a:gd name="T95" fmla="*/ 1 h 131"/>
                  <a:gd name="T96" fmla="*/ 1 w 510"/>
                  <a:gd name="T97" fmla="*/ 1 h 13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10"/>
                  <a:gd name="T148" fmla="*/ 0 h 131"/>
                  <a:gd name="T149" fmla="*/ 510 w 510"/>
                  <a:gd name="T150" fmla="*/ 131 h 13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10" h="131">
                    <a:moveTo>
                      <a:pt x="510" y="23"/>
                    </a:moveTo>
                    <a:lnTo>
                      <a:pt x="508" y="23"/>
                    </a:lnTo>
                    <a:lnTo>
                      <a:pt x="506" y="25"/>
                    </a:lnTo>
                    <a:lnTo>
                      <a:pt x="502" y="29"/>
                    </a:lnTo>
                    <a:lnTo>
                      <a:pt x="498" y="34"/>
                    </a:lnTo>
                    <a:lnTo>
                      <a:pt x="492" y="40"/>
                    </a:lnTo>
                    <a:lnTo>
                      <a:pt x="487" y="48"/>
                    </a:lnTo>
                    <a:lnTo>
                      <a:pt x="479" y="55"/>
                    </a:lnTo>
                    <a:lnTo>
                      <a:pt x="472" y="65"/>
                    </a:lnTo>
                    <a:lnTo>
                      <a:pt x="466" y="69"/>
                    </a:lnTo>
                    <a:lnTo>
                      <a:pt x="460" y="74"/>
                    </a:lnTo>
                    <a:lnTo>
                      <a:pt x="454" y="78"/>
                    </a:lnTo>
                    <a:lnTo>
                      <a:pt x="449" y="82"/>
                    </a:lnTo>
                    <a:lnTo>
                      <a:pt x="441" y="86"/>
                    </a:lnTo>
                    <a:lnTo>
                      <a:pt x="434" y="91"/>
                    </a:lnTo>
                    <a:lnTo>
                      <a:pt x="428" y="95"/>
                    </a:lnTo>
                    <a:lnTo>
                      <a:pt x="420" y="99"/>
                    </a:lnTo>
                    <a:lnTo>
                      <a:pt x="413" y="103"/>
                    </a:lnTo>
                    <a:lnTo>
                      <a:pt x="405" y="107"/>
                    </a:lnTo>
                    <a:lnTo>
                      <a:pt x="396" y="110"/>
                    </a:lnTo>
                    <a:lnTo>
                      <a:pt x="388" y="114"/>
                    </a:lnTo>
                    <a:lnTo>
                      <a:pt x="378" y="118"/>
                    </a:lnTo>
                    <a:lnTo>
                      <a:pt x="367" y="120"/>
                    </a:lnTo>
                    <a:lnTo>
                      <a:pt x="358" y="124"/>
                    </a:lnTo>
                    <a:lnTo>
                      <a:pt x="348" y="128"/>
                    </a:lnTo>
                    <a:lnTo>
                      <a:pt x="342" y="128"/>
                    </a:lnTo>
                    <a:lnTo>
                      <a:pt x="337" y="128"/>
                    </a:lnTo>
                    <a:lnTo>
                      <a:pt x="331" y="128"/>
                    </a:lnTo>
                    <a:lnTo>
                      <a:pt x="325" y="129"/>
                    </a:lnTo>
                    <a:lnTo>
                      <a:pt x="318" y="129"/>
                    </a:lnTo>
                    <a:lnTo>
                      <a:pt x="312" y="129"/>
                    </a:lnTo>
                    <a:lnTo>
                      <a:pt x="306" y="129"/>
                    </a:lnTo>
                    <a:lnTo>
                      <a:pt x="301" y="131"/>
                    </a:lnTo>
                    <a:lnTo>
                      <a:pt x="293" y="129"/>
                    </a:lnTo>
                    <a:lnTo>
                      <a:pt x="285" y="129"/>
                    </a:lnTo>
                    <a:lnTo>
                      <a:pt x="280" y="129"/>
                    </a:lnTo>
                    <a:lnTo>
                      <a:pt x="274" y="129"/>
                    </a:lnTo>
                    <a:lnTo>
                      <a:pt x="266" y="129"/>
                    </a:lnTo>
                    <a:lnTo>
                      <a:pt x="261" y="129"/>
                    </a:lnTo>
                    <a:lnTo>
                      <a:pt x="253" y="129"/>
                    </a:lnTo>
                    <a:lnTo>
                      <a:pt x="247" y="129"/>
                    </a:lnTo>
                    <a:lnTo>
                      <a:pt x="240" y="129"/>
                    </a:lnTo>
                    <a:lnTo>
                      <a:pt x="232" y="128"/>
                    </a:lnTo>
                    <a:lnTo>
                      <a:pt x="226" y="128"/>
                    </a:lnTo>
                    <a:lnTo>
                      <a:pt x="219" y="126"/>
                    </a:lnTo>
                    <a:lnTo>
                      <a:pt x="211" y="124"/>
                    </a:lnTo>
                    <a:lnTo>
                      <a:pt x="204" y="124"/>
                    </a:lnTo>
                    <a:lnTo>
                      <a:pt x="198" y="122"/>
                    </a:lnTo>
                    <a:lnTo>
                      <a:pt x="192" y="122"/>
                    </a:lnTo>
                    <a:lnTo>
                      <a:pt x="185" y="120"/>
                    </a:lnTo>
                    <a:lnTo>
                      <a:pt x="177" y="120"/>
                    </a:lnTo>
                    <a:lnTo>
                      <a:pt x="171" y="118"/>
                    </a:lnTo>
                    <a:lnTo>
                      <a:pt x="164" y="118"/>
                    </a:lnTo>
                    <a:lnTo>
                      <a:pt x="158" y="116"/>
                    </a:lnTo>
                    <a:lnTo>
                      <a:pt x="152" y="116"/>
                    </a:lnTo>
                    <a:lnTo>
                      <a:pt x="145" y="114"/>
                    </a:lnTo>
                    <a:lnTo>
                      <a:pt x="139" y="114"/>
                    </a:lnTo>
                    <a:lnTo>
                      <a:pt x="133" y="112"/>
                    </a:lnTo>
                    <a:lnTo>
                      <a:pt x="128" y="110"/>
                    </a:lnTo>
                    <a:lnTo>
                      <a:pt x="120" y="108"/>
                    </a:lnTo>
                    <a:lnTo>
                      <a:pt x="114" y="107"/>
                    </a:lnTo>
                    <a:lnTo>
                      <a:pt x="103" y="105"/>
                    </a:lnTo>
                    <a:lnTo>
                      <a:pt x="92" y="103"/>
                    </a:lnTo>
                    <a:lnTo>
                      <a:pt x="80" y="99"/>
                    </a:lnTo>
                    <a:lnTo>
                      <a:pt x="71" y="97"/>
                    </a:lnTo>
                    <a:lnTo>
                      <a:pt x="61" y="95"/>
                    </a:lnTo>
                    <a:lnTo>
                      <a:pt x="54" y="93"/>
                    </a:lnTo>
                    <a:lnTo>
                      <a:pt x="46" y="89"/>
                    </a:lnTo>
                    <a:lnTo>
                      <a:pt x="38" y="88"/>
                    </a:lnTo>
                    <a:lnTo>
                      <a:pt x="33" y="86"/>
                    </a:lnTo>
                    <a:lnTo>
                      <a:pt x="29" y="86"/>
                    </a:lnTo>
                    <a:lnTo>
                      <a:pt x="21" y="84"/>
                    </a:lnTo>
                    <a:lnTo>
                      <a:pt x="19" y="84"/>
                    </a:lnTo>
                    <a:lnTo>
                      <a:pt x="17" y="80"/>
                    </a:lnTo>
                    <a:lnTo>
                      <a:pt x="16" y="72"/>
                    </a:lnTo>
                    <a:lnTo>
                      <a:pt x="14" y="65"/>
                    </a:lnTo>
                    <a:lnTo>
                      <a:pt x="12" y="61"/>
                    </a:lnTo>
                    <a:lnTo>
                      <a:pt x="8" y="53"/>
                    </a:lnTo>
                    <a:lnTo>
                      <a:pt x="8" y="48"/>
                    </a:lnTo>
                    <a:lnTo>
                      <a:pt x="4" y="42"/>
                    </a:lnTo>
                    <a:lnTo>
                      <a:pt x="4" y="34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2" y="23"/>
                    </a:lnTo>
                    <a:lnTo>
                      <a:pt x="6" y="25"/>
                    </a:lnTo>
                    <a:lnTo>
                      <a:pt x="14" y="29"/>
                    </a:lnTo>
                    <a:lnTo>
                      <a:pt x="17" y="31"/>
                    </a:lnTo>
                    <a:lnTo>
                      <a:pt x="23" y="34"/>
                    </a:lnTo>
                    <a:lnTo>
                      <a:pt x="31" y="38"/>
                    </a:lnTo>
                    <a:lnTo>
                      <a:pt x="38" y="40"/>
                    </a:lnTo>
                    <a:lnTo>
                      <a:pt x="46" y="44"/>
                    </a:lnTo>
                    <a:lnTo>
                      <a:pt x="55" y="48"/>
                    </a:lnTo>
                    <a:lnTo>
                      <a:pt x="65" y="51"/>
                    </a:lnTo>
                    <a:lnTo>
                      <a:pt x="76" y="55"/>
                    </a:lnTo>
                    <a:lnTo>
                      <a:pt x="86" y="59"/>
                    </a:lnTo>
                    <a:lnTo>
                      <a:pt x="97" y="63"/>
                    </a:lnTo>
                    <a:lnTo>
                      <a:pt x="103" y="63"/>
                    </a:lnTo>
                    <a:lnTo>
                      <a:pt x="107" y="67"/>
                    </a:lnTo>
                    <a:lnTo>
                      <a:pt x="114" y="67"/>
                    </a:lnTo>
                    <a:lnTo>
                      <a:pt x="120" y="70"/>
                    </a:lnTo>
                    <a:lnTo>
                      <a:pt x="131" y="74"/>
                    </a:lnTo>
                    <a:lnTo>
                      <a:pt x="143" y="78"/>
                    </a:lnTo>
                    <a:lnTo>
                      <a:pt x="149" y="78"/>
                    </a:lnTo>
                    <a:lnTo>
                      <a:pt x="154" y="80"/>
                    </a:lnTo>
                    <a:lnTo>
                      <a:pt x="162" y="82"/>
                    </a:lnTo>
                    <a:lnTo>
                      <a:pt x="168" y="84"/>
                    </a:lnTo>
                    <a:lnTo>
                      <a:pt x="173" y="84"/>
                    </a:lnTo>
                    <a:lnTo>
                      <a:pt x="179" y="86"/>
                    </a:lnTo>
                    <a:lnTo>
                      <a:pt x="187" y="88"/>
                    </a:lnTo>
                    <a:lnTo>
                      <a:pt x="192" y="89"/>
                    </a:lnTo>
                    <a:lnTo>
                      <a:pt x="198" y="89"/>
                    </a:lnTo>
                    <a:lnTo>
                      <a:pt x="204" y="91"/>
                    </a:lnTo>
                    <a:lnTo>
                      <a:pt x="211" y="91"/>
                    </a:lnTo>
                    <a:lnTo>
                      <a:pt x="217" y="95"/>
                    </a:lnTo>
                    <a:lnTo>
                      <a:pt x="228" y="95"/>
                    </a:lnTo>
                    <a:lnTo>
                      <a:pt x="240" y="97"/>
                    </a:lnTo>
                    <a:lnTo>
                      <a:pt x="251" y="97"/>
                    </a:lnTo>
                    <a:lnTo>
                      <a:pt x="263" y="99"/>
                    </a:lnTo>
                    <a:lnTo>
                      <a:pt x="272" y="99"/>
                    </a:lnTo>
                    <a:lnTo>
                      <a:pt x="283" y="99"/>
                    </a:lnTo>
                    <a:lnTo>
                      <a:pt x="293" y="97"/>
                    </a:lnTo>
                    <a:lnTo>
                      <a:pt x="302" y="97"/>
                    </a:lnTo>
                    <a:lnTo>
                      <a:pt x="310" y="95"/>
                    </a:lnTo>
                    <a:lnTo>
                      <a:pt x="318" y="93"/>
                    </a:lnTo>
                    <a:lnTo>
                      <a:pt x="325" y="91"/>
                    </a:lnTo>
                    <a:lnTo>
                      <a:pt x="335" y="89"/>
                    </a:lnTo>
                    <a:lnTo>
                      <a:pt x="340" y="86"/>
                    </a:lnTo>
                    <a:lnTo>
                      <a:pt x="348" y="84"/>
                    </a:lnTo>
                    <a:lnTo>
                      <a:pt x="356" y="82"/>
                    </a:lnTo>
                    <a:lnTo>
                      <a:pt x="363" y="80"/>
                    </a:lnTo>
                    <a:lnTo>
                      <a:pt x="371" y="76"/>
                    </a:lnTo>
                    <a:lnTo>
                      <a:pt x="377" y="72"/>
                    </a:lnTo>
                    <a:lnTo>
                      <a:pt x="382" y="70"/>
                    </a:lnTo>
                    <a:lnTo>
                      <a:pt x="390" y="67"/>
                    </a:lnTo>
                    <a:lnTo>
                      <a:pt x="396" y="65"/>
                    </a:lnTo>
                    <a:lnTo>
                      <a:pt x="401" y="63"/>
                    </a:lnTo>
                    <a:lnTo>
                      <a:pt x="407" y="61"/>
                    </a:lnTo>
                    <a:lnTo>
                      <a:pt x="413" y="57"/>
                    </a:lnTo>
                    <a:lnTo>
                      <a:pt x="422" y="51"/>
                    </a:lnTo>
                    <a:lnTo>
                      <a:pt x="432" y="48"/>
                    </a:lnTo>
                    <a:lnTo>
                      <a:pt x="437" y="42"/>
                    </a:lnTo>
                    <a:lnTo>
                      <a:pt x="445" y="40"/>
                    </a:lnTo>
                    <a:lnTo>
                      <a:pt x="454" y="32"/>
                    </a:lnTo>
                    <a:lnTo>
                      <a:pt x="456" y="32"/>
                    </a:lnTo>
                    <a:lnTo>
                      <a:pt x="473" y="0"/>
                    </a:lnTo>
                    <a:lnTo>
                      <a:pt x="51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03" name="Freeform 736"/>
              <p:cNvSpPr>
                <a:spLocks/>
              </p:cNvSpPr>
              <p:nvPr/>
            </p:nvSpPr>
            <p:spPr bwMode="auto">
              <a:xfrm>
                <a:off x="4871" y="3635"/>
                <a:ext cx="88" cy="78"/>
              </a:xfrm>
              <a:custGeom>
                <a:avLst/>
                <a:gdLst>
                  <a:gd name="T0" fmla="*/ 0 w 177"/>
                  <a:gd name="T1" fmla="*/ 0 h 156"/>
                  <a:gd name="T2" fmla="*/ 0 w 177"/>
                  <a:gd name="T3" fmla="*/ 1 h 156"/>
                  <a:gd name="T4" fmla="*/ 0 w 177"/>
                  <a:gd name="T5" fmla="*/ 1 h 156"/>
                  <a:gd name="T6" fmla="*/ 0 w 177"/>
                  <a:gd name="T7" fmla="*/ 1 h 156"/>
                  <a:gd name="T8" fmla="*/ 0 w 177"/>
                  <a:gd name="T9" fmla="*/ 1 h 156"/>
                  <a:gd name="T10" fmla="*/ 0 w 177"/>
                  <a:gd name="T11" fmla="*/ 1 h 156"/>
                  <a:gd name="T12" fmla="*/ 0 w 177"/>
                  <a:gd name="T13" fmla="*/ 1 h 156"/>
                  <a:gd name="T14" fmla="*/ 0 w 177"/>
                  <a:gd name="T15" fmla="*/ 1 h 156"/>
                  <a:gd name="T16" fmla="*/ 0 w 177"/>
                  <a:gd name="T17" fmla="*/ 1 h 156"/>
                  <a:gd name="T18" fmla="*/ 0 w 177"/>
                  <a:gd name="T19" fmla="*/ 1 h 156"/>
                  <a:gd name="T20" fmla="*/ 0 w 177"/>
                  <a:gd name="T21" fmla="*/ 1 h 156"/>
                  <a:gd name="T22" fmla="*/ 0 w 177"/>
                  <a:gd name="T23" fmla="*/ 1 h 156"/>
                  <a:gd name="T24" fmla="*/ 0 w 177"/>
                  <a:gd name="T25" fmla="*/ 1 h 156"/>
                  <a:gd name="T26" fmla="*/ 0 w 177"/>
                  <a:gd name="T27" fmla="*/ 1 h 156"/>
                  <a:gd name="T28" fmla="*/ 0 w 177"/>
                  <a:gd name="T29" fmla="*/ 1 h 156"/>
                  <a:gd name="T30" fmla="*/ 0 w 177"/>
                  <a:gd name="T31" fmla="*/ 1 h 156"/>
                  <a:gd name="T32" fmla="*/ 0 w 177"/>
                  <a:gd name="T33" fmla="*/ 1 h 156"/>
                  <a:gd name="T34" fmla="*/ 0 w 177"/>
                  <a:gd name="T35" fmla="*/ 1 h 156"/>
                  <a:gd name="T36" fmla="*/ 0 w 177"/>
                  <a:gd name="T37" fmla="*/ 1 h 156"/>
                  <a:gd name="T38" fmla="*/ 0 w 177"/>
                  <a:gd name="T39" fmla="*/ 1 h 156"/>
                  <a:gd name="T40" fmla="*/ 0 w 177"/>
                  <a:gd name="T41" fmla="*/ 1 h 156"/>
                  <a:gd name="T42" fmla="*/ 0 w 177"/>
                  <a:gd name="T43" fmla="*/ 1 h 156"/>
                  <a:gd name="T44" fmla="*/ 0 w 177"/>
                  <a:gd name="T45" fmla="*/ 1 h 156"/>
                  <a:gd name="T46" fmla="*/ 0 w 177"/>
                  <a:gd name="T47" fmla="*/ 1 h 156"/>
                  <a:gd name="T48" fmla="*/ 0 w 177"/>
                  <a:gd name="T49" fmla="*/ 1 h 156"/>
                  <a:gd name="T50" fmla="*/ 0 w 177"/>
                  <a:gd name="T51" fmla="*/ 1 h 156"/>
                  <a:gd name="T52" fmla="*/ 0 w 177"/>
                  <a:gd name="T53" fmla="*/ 1 h 156"/>
                  <a:gd name="T54" fmla="*/ 0 w 177"/>
                  <a:gd name="T55" fmla="*/ 1 h 156"/>
                  <a:gd name="T56" fmla="*/ 0 w 177"/>
                  <a:gd name="T57" fmla="*/ 1 h 156"/>
                  <a:gd name="T58" fmla="*/ 0 w 177"/>
                  <a:gd name="T59" fmla="*/ 1 h 156"/>
                  <a:gd name="T60" fmla="*/ 0 w 177"/>
                  <a:gd name="T61" fmla="*/ 0 h 156"/>
                  <a:gd name="T62" fmla="*/ 0 w 177"/>
                  <a:gd name="T63" fmla="*/ 0 h 15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77"/>
                  <a:gd name="T97" fmla="*/ 0 h 156"/>
                  <a:gd name="T98" fmla="*/ 177 w 177"/>
                  <a:gd name="T99" fmla="*/ 156 h 15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77" h="156">
                    <a:moveTo>
                      <a:pt x="139" y="0"/>
                    </a:moveTo>
                    <a:lnTo>
                      <a:pt x="137" y="2"/>
                    </a:lnTo>
                    <a:lnTo>
                      <a:pt x="133" y="9"/>
                    </a:lnTo>
                    <a:lnTo>
                      <a:pt x="131" y="11"/>
                    </a:lnTo>
                    <a:lnTo>
                      <a:pt x="129" y="17"/>
                    </a:lnTo>
                    <a:lnTo>
                      <a:pt x="126" y="24"/>
                    </a:lnTo>
                    <a:lnTo>
                      <a:pt x="124" y="30"/>
                    </a:lnTo>
                    <a:lnTo>
                      <a:pt x="118" y="36"/>
                    </a:lnTo>
                    <a:lnTo>
                      <a:pt x="114" y="43"/>
                    </a:lnTo>
                    <a:lnTo>
                      <a:pt x="108" y="51"/>
                    </a:lnTo>
                    <a:lnTo>
                      <a:pt x="103" y="59"/>
                    </a:lnTo>
                    <a:lnTo>
                      <a:pt x="97" y="64"/>
                    </a:lnTo>
                    <a:lnTo>
                      <a:pt x="91" y="70"/>
                    </a:lnTo>
                    <a:lnTo>
                      <a:pt x="84" y="78"/>
                    </a:lnTo>
                    <a:lnTo>
                      <a:pt x="76" y="83"/>
                    </a:lnTo>
                    <a:lnTo>
                      <a:pt x="69" y="89"/>
                    </a:lnTo>
                    <a:lnTo>
                      <a:pt x="61" y="95"/>
                    </a:lnTo>
                    <a:lnTo>
                      <a:pt x="51" y="100"/>
                    </a:lnTo>
                    <a:lnTo>
                      <a:pt x="46" y="106"/>
                    </a:lnTo>
                    <a:lnTo>
                      <a:pt x="38" y="112"/>
                    </a:lnTo>
                    <a:lnTo>
                      <a:pt x="32" y="118"/>
                    </a:lnTo>
                    <a:lnTo>
                      <a:pt x="27" y="123"/>
                    </a:lnTo>
                    <a:lnTo>
                      <a:pt x="21" y="131"/>
                    </a:lnTo>
                    <a:lnTo>
                      <a:pt x="12" y="140"/>
                    </a:lnTo>
                    <a:lnTo>
                      <a:pt x="4" y="148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46" y="156"/>
                    </a:lnTo>
                    <a:lnTo>
                      <a:pt x="120" y="85"/>
                    </a:lnTo>
                    <a:lnTo>
                      <a:pt x="177" y="17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04" name="Freeform 737"/>
              <p:cNvSpPr>
                <a:spLocks/>
              </p:cNvSpPr>
              <p:nvPr/>
            </p:nvSpPr>
            <p:spPr bwMode="auto">
              <a:xfrm>
                <a:off x="4531" y="3771"/>
                <a:ext cx="97" cy="52"/>
              </a:xfrm>
              <a:custGeom>
                <a:avLst/>
                <a:gdLst>
                  <a:gd name="T0" fmla="*/ 1 w 194"/>
                  <a:gd name="T1" fmla="*/ 0 h 102"/>
                  <a:gd name="T2" fmla="*/ 1 w 194"/>
                  <a:gd name="T3" fmla="*/ 0 h 102"/>
                  <a:gd name="T4" fmla="*/ 1 w 194"/>
                  <a:gd name="T5" fmla="*/ 1 h 102"/>
                  <a:gd name="T6" fmla="*/ 1 w 194"/>
                  <a:gd name="T7" fmla="*/ 1 h 102"/>
                  <a:gd name="T8" fmla="*/ 1 w 194"/>
                  <a:gd name="T9" fmla="*/ 1 h 102"/>
                  <a:gd name="T10" fmla="*/ 1 w 194"/>
                  <a:gd name="T11" fmla="*/ 1 h 102"/>
                  <a:gd name="T12" fmla="*/ 1 w 194"/>
                  <a:gd name="T13" fmla="*/ 1 h 102"/>
                  <a:gd name="T14" fmla="*/ 1 w 194"/>
                  <a:gd name="T15" fmla="*/ 1 h 102"/>
                  <a:gd name="T16" fmla="*/ 1 w 194"/>
                  <a:gd name="T17" fmla="*/ 1 h 102"/>
                  <a:gd name="T18" fmla="*/ 1 w 194"/>
                  <a:gd name="T19" fmla="*/ 1 h 102"/>
                  <a:gd name="T20" fmla="*/ 1 w 194"/>
                  <a:gd name="T21" fmla="*/ 1 h 102"/>
                  <a:gd name="T22" fmla="*/ 1 w 194"/>
                  <a:gd name="T23" fmla="*/ 1 h 102"/>
                  <a:gd name="T24" fmla="*/ 1 w 194"/>
                  <a:gd name="T25" fmla="*/ 1 h 102"/>
                  <a:gd name="T26" fmla="*/ 1 w 194"/>
                  <a:gd name="T27" fmla="*/ 1 h 102"/>
                  <a:gd name="T28" fmla="*/ 1 w 194"/>
                  <a:gd name="T29" fmla="*/ 1 h 102"/>
                  <a:gd name="T30" fmla="*/ 1 w 194"/>
                  <a:gd name="T31" fmla="*/ 1 h 102"/>
                  <a:gd name="T32" fmla="*/ 1 w 194"/>
                  <a:gd name="T33" fmla="*/ 1 h 102"/>
                  <a:gd name="T34" fmla="*/ 1 w 194"/>
                  <a:gd name="T35" fmla="*/ 1 h 102"/>
                  <a:gd name="T36" fmla="*/ 1 w 194"/>
                  <a:gd name="T37" fmla="*/ 1 h 102"/>
                  <a:gd name="T38" fmla="*/ 1 w 194"/>
                  <a:gd name="T39" fmla="*/ 1 h 102"/>
                  <a:gd name="T40" fmla="*/ 1 w 194"/>
                  <a:gd name="T41" fmla="*/ 1 h 102"/>
                  <a:gd name="T42" fmla="*/ 1 w 194"/>
                  <a:gd name="T43" fmla="*/ 1 h 102"/>
                  <a:gd name="T44" fmla="*/ 1 w 194"/>
                  <a:gd name="T45" fmla="*/ 1 h 102"/>
                  <a:gd name="T46" fmla="*/ 1 w 194"/>
                  <a:gd name="T47" fmla="*/ 1 h 102"/>
                  <a:gd name="T48" fmla="*/ 1 w 194"/>
                  <a:gd name="T49" fmla="*/ 1 h 102"/>
                  <a:gd name="T50" fmla="*/ 1 w 194"/>
                  <a:gd name="T51" fmla="*/ 1 h 102"/>
                  <a:gd name="T52" fmla="*/ 1 w 194"/>
                  <a:gd name="T53" fmla="*/ 1 h 102"/>
                  <a:gd name="T54" fmla="*/ 0 w 194"/>
                  <a:gd name="T55" fmla="*/ 1 h 102"/>
                  <a:gd name="T56" fmla="*/ 1 w 194"/>
                  <a:gd name="T57" fmla="*/ 1 h 102"/>
                  <a:gd name="T58" fmla="*/ 1 w 194"/>
                  <a:gd name="T59" fmla="*/ 1 h 102"/>
                  <a:gd name="T60" fmla="*/ 1 w 194"/>
                  <a:gd name="T61" fmla="*/ 1 h 102"/>
                  <a:gd name="T62" fmla="*/ 1 w 194"/>
                  <a:gd name="T63" fmla="*/ 1 h 102"/>
                  <a:gd name="T64" fmla="*/ 1 w 194"/>
                  <a:gd name="T65" fmla="*/ 1 h 102"/>
                  <a:gd name="T66" fmla="*/ 1 w 194"/>
                  <a:gd name="T67" fmla="*/ 1 h 102"/>
                  <a:gd name="T68" fmla="*/ 1 w 194"/>
                  <a:gd name="T69" fmla="*/ 1 h 102"/>
                  <a:gd name="T70" fmla="*/ 1 w 194"/>
                  <a:gd name="T71" fmla="*/ 1 h 102"/>
                  <a:gd name="T72" fmla="*/ 1 w 194"/>
                  <a:gd name="T73" fmla="*/ 1 h 102"/>
                  <a:gd name="T74" fmla="*/ 1 w 194"/>
                  <a:gd name="T75" fmla="*/ 1 h 102"/>
                  <a:gd name="T76" fmla="*/ 1 w 194"/>
                  <a:gd name="T77" fmla="*/ 1 h 102"/>
                  <a:gd name="T78" fmla="*/ 1 w 194"/>
                  <a:gd name="T79" fmla="*/ 1 h 102"/>
                  <a:gd name="T80" fmla="*/ 1 w 194"/>
                  <a:gd name="T81" fmla="*/ 1 h 102"/>
                  <a:gd name="T82" fmla="*/ 1 w 194"/>
                  <a:gd name="T83" fmla="*/ 1 h 102"/>
                  <a:gd name="T84" fmla="*/ 1 w 194"/>
                  <a:gd name="T85" fmla="*/ 1 h 102"/>
                  <a:gd name="T86" fmla="*/ 1 w 194"/>
                  <a:gd name="T87" fmla="*/ 1 h 102"/>
                  <a:gd name="T88" fmla="*/ 1 w 194"/>
                  <a:gd name="T89" fmla="*/ 1 h 102"/>
                  <a:gd name="T90" fmla="*/ 1 w 194"/>
                  <a:gd name="T91" fmla="*/ 1 h 102"/>
                  <a:gd name="T92" fmla="*/ 1 w 194"/>
                  <a:gd name="T93" fmla="*/ 1 h 102"/>
                  <a:gd name="T94" fmla="*/ 1 w 194"/>
                  <a:gd name="T95" fmla="*/ 1 h 102"/>
                  <a:gd name="T96" fmla="*/ 1 w 194"/>
                  <a:gd name="T97" fmla="*/ 1 h 102"/>
                  <a:gd name="T98" fmla="*/ 1 w 194"/>
                  <a:gd name="T99" fmla="*/ 1 h 102"/>
                  <a:gd name="T100" fmla="*/ 1 w 194"/>
                  <a:gd name="T101" fmla="*/ 0 h 102"/>
                  <a:gd name="T102" fmla="*/ 1 w 194"/>
                  <a:gd name="T103" fmla="*/ 0 h 10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94"/>
                  <a:gd name="T157" fmla="*/ 0 h 102"/>
                  <a:gd name="T158" fmla="*/ 194 w 194"/>
                  <a:gd name="T159" fmla="*/ 102 h 10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94" h="102">
                    <a:moveTo>
                      <a:pt x="167" y="0"/>
                    </a:moveTo>
                    <a:lnTo>
                      <a:pt x="165" y="0"/>
                    </a:lnTo>
                    <a:lnTo>
                      <a:pt x="159" y="1"/>
                    </a:lnTo>
                    <a:lnTo>
                      <a:pt x="154" y="3"/>
                    </a:lnTo>
                    <a:lnTo>
                      <a:pt x="150" y="5"/>
                    </a:lnTo>
                    <a:lnTo>
                      <a:pt x="142" y="7"/>
                    </a:lnTo>
                    <a:lnTo>
                      <a:pt x="137" y="9"/>
                    </a:lnTo>
                    <a:lnTo>
                      <a:pt x="129" y="13"/>
                    </a:lnTo>
                    <a:lnTo>
                      <a:pt x="123" y="15"/>
                    </a:lnTo>
                    <a:lnTo>
                      <a:pt x="116" y="17"/>
                    </a:lnTo>
                    <a:lnTo>
                      <a:pt x="108" y="22"/>
                    </a:lnTo>
                    <a:lnTo>
                      <a:pt x="100" y="24"/>
                    </a:lnTo>
                    <a:lnTo>
                      <a:pt x="93" y="28"/>
                    </a:lnTo>
                    <a:lnTo>
                      <a:pt x="87" y="32"/>
                    </a:lnTo>
                    <a:lnTo>
                      <a:pt x="80" y="38"/>
                    </a:lnTo>
                    <a:lnTo>
                      <a:pt x="74" y="39"/>
                    </a:lnTo>
                    <a:lnTo>
                      <a:pt x="66" y="41"/>
                    </a:lnTo>
                    <a:lnTo>
                      <a:pt x="59" y="43"/>
                    </a:lnTo>
                    <a:lnTo>
                      <a:pt x="51" y="45"/>
                    </a:lnTo>
                    <a:lnTo>
                      <a:pt x="43" y="45"/>
                    </a:lnTo>
                    <a:lnTo>
                      <a:pt x="38" y="45"/>
                    </a:lnTo>
                    <a:lnTo>
                      <a:pt x="30" y="43"/>
                    </a:lnTo>
                    <a:lnTo>
                      <a:pt x="26" y="43"/>
                    </a:lnTo>
                    <a:lnTo>
                      <a:pt x="15" y="41"/>
                    </a:lnTo>
                    <a:lnTo>
                      <a:pt x="7" y="39"/>
                    </a:lnTo>
                    <a:lnTo>
                      <a:pt x="2" y="38"/>
                    </a:lnTo>
                    <a:lnTo>
                      <a:pt x="0" y="39"/>
                    </a:lnTo>
                    <a:lnTo>
                      <a:pt x="2" y="45"/>
                    </a:lnTo>
                    <a:lnTo>
                      <a:pt x="2" y="55"/>
                    </a:lnTo>
                    <a:lnTo>
                      <a:pt x="4" y="68"/>
                    </a:lnTo>
                    <a:lnTo>
                      <a:pt x="5" y="72"/>
                    </a:lnTo>
                    <a:lnTo>
                      <a:pt x="9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1" y="93"/>
                    </a:lnTo>
                    <a:lnTo>
                      <a:pt x="26" y="97"/>
                    </a:lnTo>
                    <a:lnTo>
                      <a:pt x="34" y="98"/>
                    </a:lnTo>
                    <a:lnTo>
                      <a:pt x="43" y="102"/>
                    </a:lnTo>
                    <a:lnTo>
                      <a:pt x="49" y="102"/>
                    </a:lnTo>
                    <a:lnTo>
                      <a:pt x="57" y="102"/>
                    </a:lnTo>
                    <a:lnTo>
                      <a:pt x="62" y="100"/>
                    </a:lnTo>
                    <a:lnTo>
                      <a:pt x="70" y="98"/>
                    </a:lnTo>
                    <a:lnTo>
                      <a:pt x="78" y="93"/>
                    </a:lnTo>
                    <a:lnTo>
                      <a:pt x="85" y="87"/>
                    </a:lnTo>
                    <a:lnTo>
                      <a:pt x="87" y="79"/>
                    </a:lnTo>
                    <a:lnTo>
                      <a:pt x="91" y="74"/>
                    </a:lnTo>
                    <a:lnTo>
                      <a:pt x="91" y="70"/>
                    </a:lnTo>
                    <a:lnTo>
                      <a:pt x="93" y="68"/>
                    </a:lnTo>
                    <a:lnTo>
                      <a:pt x="194" y="24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05" name="Freeform 738"/>
              <p:cNvSpPr>
                <a:spLocks/>
              </p:cNvSpPr>
              <p:nvPr/>
            </p:nvSpPr>
            <p:spPr bwMode="auto">
              <a:xfrm>
                <a:off x="4248" y="3879"/>
                <a:ext cx="75" cy="129"/>
              </a:xfrm>
              <a:custGeom>
                <a:avLst/>
                <a:gdLst>
                  <a:gd name="T0" fmla="*/ 1 w 150"/>
                  <a:gd name="T1" fmla="*/ 0 h 259"/>
                  <a:gd name="T2" fmla="*/ 0 w 150"/>
                  <a:gd name="T3" fmla="*/ 0 h 259"/>
                  <a:gd name="T4" fmla="*/ 1 w 150"/>
                  <a:gd name="T5" fmla="*/ 0 h 259"/>
                  <a:gd name="T6" fmla="*/ 1 w 150"/>
                  <a:gd name="T7" fmla="*/ 0 h 259"/>
                  <a:gd name="T8" fmla="*/ 1 w 150"/>
                  <a:gd name="T9" fmla="*/ 0 h 259"/>
                  <a:gd name="T10" fmla="*/ 1 w 150"/>
                  <a:gd name="T11" fmla="*/ 0 h 2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0"/>
                  <a:gd name="T19" fmla="*/ 0 h 259"/>
                  <a:gd name="T20" fmla="*/ 150 w 150"/>
                  <a:gd name="T21" fmla="*/ 259 h 2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0" h="259">
                    <a:moveTo>
                      <a:pt x="98" y="10"/>
                    </a:moveTo>
                    <a:lnTo>
                      <a:pt x="0" y="223"/>
                    </a:lnTo>
                    <a:lnTo>
                      <a:pt x="28" y="259"/>
                    </a:lnTo>
                    <a:lnTo>
                      <a:pt x="150" y="0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06" name="Freeform 739"/>
              <p:cNvSpPr>
                <a:spLocks/>
              </p:cNvSpPr>
              <p:nvPr/>
            </p:nvSpPr>
            <p:spPr bwMode="auto">
              <a:xfrm>
                <a:off x="4712" y="3351"/>
                <a:ext cx="28" cy="48"/>
              </a:xfrm>
              <a:custGeom>
                <a:avLst/>
                <a:gdLst>
                  <a:gd name="T0" fmla="*/ 0 w 57"/>
                  <a:gd name="T1" fmla="*/ 1 h 95"/>
                  <a:gd name="T2" fmla="*/ 0 w 57"/>
                  <a:gd name="T3" fmla="*/ 1 h 95"/>
                  <a:gd name="T4" fmla="*/ 0 w 57"/>
                  <a:gd name="T5" fmla="*/ 1 h 95"/>
                  <a:gd name="T6" fmla="*/ 0 w 57"/>
                  <a:gd name="T7" fmla="*/ 1 h 95"/>
                  <a:gd name="T8" fmla="*/ 0 w 57"/>
                  <a:gd name="T9" fmla="*/ 1 h 95"/>
                  <a:gd name="T10" fmla="*/ 0 w 57"/>
                  <a:gd name="T11" fmla="*/ 1 h 95"/>
                  <a:gd name="T12" fmla="*/ 0 w 57"/>
                  <a:gd name="T13" fmla="*/ 1 h 95"/>
                  <a:gd name="T14" fmla="*/ 0 w 57"/>
                  <a:gd name="T15" fmla="*/ 1 h 95"/>
                  <a:gd name="T16" fmla="*/ 0 w 57"/>
                  <a:gd name="T17" fmla="*/ 1 h 95"/>
                  <a:gd name="T18" fmla="*/ 0 w 57"/>
                  <a:gd name="T19" fmla="*/ 1 h 95"/>
                  <a:gd name="T20" fmla="*/ 0 w 57"/>
                  <a:gd name="T21" fmla="*/ 1 h 95"/>
                  <a:gd name="T22" fmla="*/ 0 w 57"/>
                  <a:gd name="T23" fmla="*/ 1 h 95"/>
                  <a:gd name="T24" fmla="*/ 0 w 57"/>
                  <a:gd name="T25" fmla="*/ 1 h 95"/>
                  <a:gd name="T26" fmla="*/ 0 w 57"/>
                  <a:gd name="T27" fmla="*/ 1 h 95"/>
                  <a:gd name="T28" fmla="*/ 0 w 57"/>
                  <a:gd name="T29" fmla="*/ 1 h 95"/>
                  <a:gd name="T30" fmla="*/ 0 w 57"/>
                  <a:gd name="T31" fmla="*/ 1 h 95"/>
                  <a:gd name="T32" fmla="*/ 0 w 57"/>
                  <a:gd name="T33" fmla="*/ 1 h 95"/>
                  <a:gd name="T34" fmla="*/ 0 w 57"/>
                  <a:gd name="T35" fmla="*/ 1 h 95"/>
                  <a:gd name="T36" fmla="*/ 0 w 57"/>
                  <a:gd name="T37" fmla="*/ 1 h 95"/>
                  <a:gd name="T38" fmla="*/ 0 w 57"/>
                  <a:gd name="T39" fmla="*/ 1 h 95"/>
                  <a:gd name="T40" fmla="*/ 0 w 57"/>
                  <a:gd name="T41" fmla="*/ 1 h 95"/>
                  <a:gd name="T42" fmla="*/ 0 w 57"/>
                  <a:gd name="T43" fmla="*/ 1 h 95"/>
                  <a:gd name="T44" fmla="*/ 0 w 57"/>
                  <a:gd name="T45" fmla="*/ 1 h 95"/>
                  <a:gd name="T46" fmla="*/ 0 w 57"/>
                  <a:gd name="T47" fmla="*/ 1 h 95"/>
                  <a:gd name="T48" fmla="*/ 0 w 57"/>
                  <a:gd name="T49" fmla="*/ 1 h 95"/>
                  <a:gd name="T50" fmla="*/ 0 w 57"/>
                  <a:gd name="T51" fmla="*/ 1 h 95"/>
                  <a:gd name="T52" fmla="*/ 0 w 57"/>
                  <a:gd name="T53" fmla="*/ 1 h 95"/>
                  <a:gd name="T54" fmla="*/ 0 w 57"/>
                  <a:gd name="T55" fmla="*/ 1 h 95"/>
                  <a:gd name="T56" fmla="*/ 0 w 57"/>
                  <a:gd name="T57" fmla="*/ 1 h 95"/>
                  <a:gd name="T58" fmla="*/ 0 w 57"/>
                  <a:gd name="T59" fmla="*/ 1 h 95"/>
                  <a:gd name="T60" fmla="*/ 0 w 57"/>
                  <a:gd name="T61" fmla="*/ 1 h 95"/>
                  <a:gd name="T62" fmla="*/ 0 w 57"/>
                  <a:gd name="T63" fmla="*/ 0 h 95"/>
                  <a:gd name="T64" fmla="*/ 0 w 57"/>
                  <a:gd name="T65" fmla="*/ 0 h 95"/>
                  <a:gd name="T66" fmla="*/ 0 w 57"/>
                  <a:gd name="T67" fmla="*/ 1 h 95"/>
                  <a:gd name="T68" fmla="*/ 0 w 57"/>
                  <a:gd name="T69" fmla="*/ 1 h 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7"/>
                  <a:gd name="T106" fmla="*/ 0 h 95"/>
                  <a:gd name="T107" fmla="*/ 57 w 57"/>
                  <a:gd name="T108" fmla="*/ 95 h 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7" h="95">
                    <a:moveTo>
                      <a:pt x="0" y="17"/>
                    </a:moveTo>
                    <a:lnTo>
                      <a:pt x="0" y="17"/>
                    </a:lnTo>
                    <a:lnTo>
                      <a:pt x="4" y="19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1" y="29"/>
                    </a:lnTo>
                    <a:lnTo>
                      <a:pt x="28" y="36"/>
                    </a:lnTo>
                    <a:lnTo>
                      <a:pt x="34" y="40"/>
                    </a:lnTo>
                    <a:lnTo>
                      <a:pt x="36" y="50"/>
                    </a:lnTo>
                    <a:lnTo>
                      <a:pt x="36" y="55"/>
                    </a:lnTo>
                    <a:lnTo>
                      <a:pt x="36" y="65"/>
                    </a:lnTo>
                    <a:lnTo>
                      <a:pt x="36" y="72"/>
                    </a:lnTo>
                    <a:lnTo>
                      <a:pt x="38" y="80"/>
                    </a:lnTo>
                    <a:lnTo>
                      <a:pt x="36" y="86"/>
                    </a:lnTo>
                    <a:lnTo>
                      <a:pt x="36" y="90"/>
                    </a:lnTo>
                    <a:lnTo>
                      <a:pt x="36" y="93"/>
                    </a:lnTo>
                    <a:lnTo>
                      <a:pt x="36" y="95"/>
                    </a:lnTo>
                    <a:lnTo>
                      <a:pt x="36" y="93"/>
                    </a:lnTo>
                    <a:lnTo>
                      <a:pt x="40" y="91"/>
                    </a:lnTo>
                    <a:lnTo>
                      <a:pt x="44" y="88"/>
                    </a:lnTo>
                    <a:lnTo>
                      <a:pt x="49" y="82"/>
                    </a:lnTo>
                    <a:lnTo>
                      <a:pt x="51" y="74"/>
                    </a:lnTo>
                    <a:lnTo>
                      <a:pt x="55" y="67"/>
                    </a:lnTo>
                    <a:lnTo>
                      <a:pt x="57" y="55"/>
                    </a:lnTo>
                    <a:lnTo>
                      <a:pt x="57" y="46"/>
                    </a:lnTo>
                    <a:lnTo>
                      <a:pt x="51" y="34"/>
                    </a:lnTo>
                    <a:lnTo>
                      <a:pt x="47" y="27"/>
                    </a:lnTo>
                    <a:lnTo>
                      <a:pt x="38" y="17"/>
                    </a:lnTo>
                    <a:lnTo>
                      <a:pt x="28" y="12"/>
                    </a:lnTo>
                    <a:lnTo>
                      <a:pt x="21" y="6"/>
                    </a:lnTo>
                    <a:lnTo>
                      <a:pt x="15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07" name="Freeform 740"/>
              <p:cNvSpPr>
                <a:spLocks/>
              </p:cNvSpPr>
              <p:nvPr/>
            </p:nvSpPr>
            <p:spPr bwMode="auto">
              <a:xfrm>
                <a:off x="4714" y="3306"/>
                <a:ext cx="28" cy="49"/>
              </a:xfrm>
              <a:custGeom>
                <a:avLst/>
                <a:gdLst>
                  <a:gd name="T0" fmla="*/ 0 w 57"/>
                  <a:gd name="T1" fmla="*/ 1 h 97"/>
                  <a:gd name="T2" fmla="*/ 0 w 57"/>
                  <a:gd name="T3" fmla="*/ 1 h 97"/>
                  <a:gd name="T4" fmla="*/ 0 w 57"/>
                  <a:gd name="T5" fmla="*/ 1 h 97"/>
                  <a:gd name="T6" fmla="*/ 0 w 57"/>
                  <a:gd name="T7" fmla="*/ 1 h 97"/>
                  <a:gd name="T8" fmla="*/ 0 w 57"/>
                  <a:gd name="T9" fmla="*/ 1 h 97"/>
                  <a:gd name="T10" fmla="*/ 0 w 57"/>
                  <a:gd name="T11" fmla="*/ 1 h 97"/>
                  <a:gd name="T12" fmla="*/ 0 w 57"/>
                  <a:gd name="T13" fmla="*/ 1 h 97"/>
                  <a:gd name="T14" fmla="*/ 0 w 57"/>
                  <a:gd name="T15" fmla="*/ 1 h 97"/>
                  <a:gd name="T16" fmla="*/ 0 w 57"/>
                  <a:gd name="T17" fmla="*/ 1 h 97"/>
                  <a:gd name="T18" fmla="*/ 0 w 57"/>
                  <a:gd name="T19" fmla="*/ 1 h 97"/>
                  <a:gd name="T20" fmla="*/ 0 w 57"/>
                  <a:gd name="T21" fmla="*/ 1 h 97"/>
                  <a:gd name="T22" fmla="*/ 0 w 57"/>
                  <a:gd name="T23" fmla="*/ 1 h 97"/>
                  <a:gd name="T24" fmla="*/ 0 w 57"/>
                  <a:gd name="T25" fmla="*/ 1 h 97"/>
                  <a:gd name="T26" fmla="*/ 0 w 57"/>
                  <a:gd name="T27" fmla="*/ 1 h 97"/>
                  <a:gd name="T28" fmla="*/ 0 w 57"/>
                  <a:gd name="T29" fmla="*/ 1 h 97"/>
                  <a:gd name="T30" fmla="*/ 0 w 57"/>
                  <a:gd name="T31" fmla="*/ 1 h 97"/>
                  <a:gd name="T32" fmla="*/ 0 w 57"/>
                  <a:gd name="T33" fmla="*/ 0 h 97"/>
                  <a:gd name="T34" fmla="*/ 0 w 57"/>
                  <a:gd name="T35" fmla="*/ 1 h 97"/>
                  <a:gd name="T36" fmla="*/ 0 w 57"/>
                  <a:gd name="T37" fmla="*/ 1 h 97"/>
                  <a:gd name="T38" fmla="*/ 0 w 57"/>
                  <a:gd name="T39" fmla="*/ 1 h 97"/>
                  <a:gd name="T40" fmla="*/ 0 w 57"/>
                  <a:gd name="T41" fmla="*/ 1 h 97"/>
                  <a:gd name="T42" fmla="*/ 0 w 57"/>
                  <a:gd name="T43" fmla="*/ 1 h 97"/>
                  <a:gd name="T44" fmla="*/ 0 w 57"/>
                  <a:gd name="T45" fmla="*/ 1 h 97"/>
                  <a:gd name="T46" fmla="*/ 0 w 57"/>
                  <a:gd name="T47" fmla="*/ 1 h 97"/>
                  <a:gd name="T48" fmla="*/ 0 w 57"/>
                  <a:gd name="T49" fmla="*/ 1 h 97"/>
                  <a:gd name="T50" fmla="*/ 0 w 57"/>
                  <a:gd name="T51" fmla="*/ 1 h 97"/>
                  <a:gd name="T52" fmla="*/ 0 w 57"/>
                  <a:gd name="T53" fmla="*/ 1 h 97"/>
                  <a:gd name="T54" fmla="*/ 0 w 57"/>
                  <a:gd name="T55" fmla="*/ 1 h 97"/>
                  <a:gd name="T56" fmla="*/ 0 w 57"/>
                  <a:gd name="T57" fmla="*/ 1 h 97"/>
                  <a:gd name="T58" fmla="*/ 0 w 57"/>
                  <a:gd name="T59" fmla="*/ 1 h 97"/>
                  <a:gd name="T60" fmla="*/ 0 w 57"/>
                  <a:gd name="T61" fmla="*/ 1 h 97"/>
                  <a:gd name="T62" fmla="*/ 0 w 57"/>
                  <a:gd name="T63" fmla="*/ 1 h 97"/>
                  <a:gd name="T64" fmla="*/ 0 w 57"/>
                  <a:gd name="T65" fmla="*/ 1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7"/>
                  <a:gd name="T100" fmla="*/ 0 h 97"/>
                  <a:gd name="T101" fmla="*/ 57 w 57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7" h="97">
                    <a:moveTo>
                      <a:pt x="0" y="83"/>
                    </a:moveTo>
                    <a:lnTo>
                      <a:pt x="0" y="82"/>
                    </a:lnTo>
                    <a:lnTo>
                      <a:pt x="3" y="82"/>
                    </a:lnTo>
                    <a:lnTo>
                      <a:pt x="9" y="82"/>
                    </a:lnTo>
                    <a:lnTo>
                      <a:pt x="15" y="80"/>
                    </a:lnTo>
                    <a:lnTo>
                      <a:pt x="21" y="76"/>
                    </a:lnTo>
                    <a:lnTo>
                      <a:pt x="28" y="72"/>
                    </a:lnTo>
                    <a:lnTo>
                      <a:pt x="30" y="64"/>
                    </a:lnTo>
                    <a:lnTo>
                      <a:pt x="32" y="59"/>
                    </a:lnTo>
                    <a:lnTo>
                      <a:pt x="30" y="47"/>
                    </a:lnTo>
                    <a:lnTo>
                      <a:pt x="28" y="38"/>
                    </a:lnTo>
                    <a:lnTo>
                      <a:pt x="24" y="28"/>
                    </a:lnTo>
                    <a:lnTo>
                      <a:pt x="21" y="19"/>
                    </a:lnTo>
                    <a:lnTo>
                      <a:pt x="15" y="11"/>
                    </a:lnTo>
                    <a:lnTo>
                      <a:pt x="13" y="5"/>
                    </a:lnTo>
                    <a:lnTo>
                      <a:pt x="9" y="2"/>
                    </a:lnTo>
                    <a:lnTo>
                      <a:pt x="45" y="0"/>
                    </a:lnTo>
                    <a:lnTo>
                      <a:pt x="45" y="2"/>
                    </a:lnTo>
                    <a:lnTo>
                      <a:pt x="47" y="5"/>
                    </a:lnTo>
                    <a:lnTo>
                      <a:pt x="49" y="13"/>
                    </a:lnTo>
                    <a:lnTo>
                      <a:pt x="53" y="23"/>
                    </a:lnTo>
                    <a:lnTo>
                      <a:pt x="55" y="30"/>
                    </a:lnTo>
                    <a:lnTo>
                      <a:pt x="57" y="40"/>
                    </a:lnTo>
                    <a:lnTo>
                      <a:pt x="57" y="51"/>
                    </a:lnTo>
                    <a:lnTo>
                      <a:pt x="55" y="61"/>
                    </a:lnTo>
                    <a:lnTo>
                      <a:pt x="51" y="68"/>
                    </a:lnTo>
                    <a:lnTo>
                      <a:pt x="45" y="76"/>
                    </a:lnTo>
                    <a:lnTo>
                      <a:pt x="40" y="80"/>
                    </a:lnTo>
                    <a:lnTo>
                      <a:pt x="36" y="87"/>
                    </a:lnTo>
                    <a:lnTo>
                      <a:pt x="28" y="95"/>
                    </a:lnTo>
                    <a:lnTo>
                      <a:pt x="24" y="97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08" name="Freeform 741"/>
              <p:cNvSpPr>
                <a:spLocks/>
              </p:cNvSpPr>
              <p:nvPr/>
            </p:nvSpPr>
            <p:spPr bwMode="auto">
              <a:xfrm>
                <a:off x="4477" y="3136"/>
                <a:ext cx="91" cy="84"/>
              </a:xfrm>
              <a:custGeom>
                <a:avLst/>
                <a:gdLst>
                  <a:gd name="T0" fmla="*/ 0 w 183"/>
                  <a:gd name="T1" fmla="*/ 1 h 168"/>
                  <a:gd name="T2" fmla="*/ 0 w 183"/>
                  <a:gd name="T3" fmla="*/ 1 h 168"/>
                  <a:gd name="T4" fmla="*/ 0 w 183"/>
                  <a:gd name="T5" fmla="*/ 1 h 168"/>
                  <a:gd name="T6" fmla="*/ 0 w 183"/>
                  <a:gd name="T7" fmla="*/ 1 h 168"/>
                  <a:gd name="T8" fmla="*/ 0 w 183"/>
                  <a:gd name="T9" fmla="*/ 1 h 168"/>
                  <a:gd name="T10" fmla="*/ 0 w 183"/>
                  <a:gd name="T11" fmla="*/ 1 h 168"/>
                  <a:gd name="T12" fmla="*/ 0 w 183"/>
                  <a:gd name="T13" fmla="*/ 0 h 168"/>
                  <a:gd name="T14" fmla="*/ 0 w 183"/>
                  <a:gd name="T15" fmla="*/ 0 h 168"/>
                  <a:gd name="T16" fmla="*/ 0 w 183"/>
                  <a:gd name="T17" fmla="*/ 0 h 168"/>
                  <a:gd name="T18" fmla="*/ 0 w 183"/>
                  <a:gd name="T19" fmla="*/ 0 h 168"/>
                  <a:gd name="T20" fmla="*/ 0 w 183"/>
                  <a:gd name="T21" fmla="*/ 1 h 168"/>
                  <a:gd name="T22" fmla="*/ 0 w 183"/>
                  <a:gd name="T23" fmla="*/ 1 h 168"/>
                  <a:gd name="T24" fmla="*/ 0 w 183"/>
                  <a:gd name="T25" fmla="*/ 1 h 168"/>
                  <a:gd name="T26" fmla="*/ 0 w 183"/>
                  <a:gd name="T27" fmla="*/ 1 h 168"/>
                  <a:gd name="T28" fmla="*/ 0 w 183"/>
                  <a:gd name="T29" fmla="*/ 1 h 168"/>
                  <a:gd name="T30" fmla="*/ 0 w 183"/>
                  <a:gd name="T31" fmla="*/ 1 h 168"/>
                  <a:gd name="T32" fmla="*/ 0 w 183"/>
                  <a:gd name="T33" fmla="*/ 1 h 168"/>
                  <a:gd name="T34" fmla="*/ 0 w 183"/>
                  <a:gd name="T35" fmla="*/ 1 h 168"/>
                  <a:gd name="T36" fmla="*/ 0 w 183"/>
                  <a:gd name="T37" fmla="*/ 1 h 168"/>
                  <a:gd name="T38" fmla="*/ 0 w 183"/>
                  <a:gd name="T39" fmla="*/ 1 h 168"/>
                  <a:gd name="T40" fmla="*/ 0 w 183"/>
                  <a:gd name="T41" fmla="*/ 1 h 168"/>
                  <a:gd name="T42" fmla="*/ 0 w 183"/>
                  <a:gd name="T43" fmla="*/ 1 h 168"/>
                  <a:gd name="T44" fmla="*/ 0 w 183"/>
                  <a:gd name="T45" fmla="*/ 1 h 168"/>
                  <a:gd name="T46" fmla="*/ 0 w 183"/>
                  <a:gd name="T47" fmla="*/ 1 h 168"/>
                  <a:gd name="T48" fmla="*/ 0 w 183"/>
                  <a:gd name="T49" fmla="*/ 1 h 168"/>
                  <a:gd name="T50" fmla="*/ 0 w 183"/>
                  <a:gd name="T51" fmla="*/ 1 h 168"/>
                  <a:gd name="T52" fmla="*/ 0 w 183"/>
                  <a:gd name="T53" fmla="*/ 1 h 168"/>
                  <a:gd name="T54" fmla="*/ 0 w 183"/>
                  <a:gd name="T55" fmla="*/ 1 h 168"/>
                  <a:gd name="T56" fmla="*/ 0 w 183"/>
                  <a:gd name="T57" fmla="*/ 1 h 168"/>
                  <a:gd name="T58" fmla="*/ 0 w 183"/>
                  <a:gd name="T59" fmla="*/ 1 h 168"/>
                  <a:gd name="T60" fmla="*/ 0 w 183"/>
                  <a:gd name="T61" fmla="*/ 1 h 168"/>
                  <a:gd name="T62" fmla="*/ 0 w 183"/>
                  <a:gd name="T63" fmla="*/ 1 h 168"/>
                  <a:gd name="T64" fmla="*/ 0 w 183"/>
                  <a:gd name="T65" fmla="*/ 1 h 168"/>
                  <a:gd name="T66" fmla="*/ 0 w 183"/>
                  <a:gd name="T67" fmla="*/ 1 h 168"/>
                  <a:gd name="T68" fmla="*/ 0 w 183"/>
                  <a:gd name="T69" fmla="*/ 1 h 168"/>
                  <a:gd name="T70" fmla="*/ 0 w 183"/>
                  <a:gd name="T71" fmla="*/ 1 h 168"/>
                  <a:gd name="T72" fmla="*/ 0 w 183"/>
                  <a:gd name="T73" fmla="*/ 1 h 168"/>
                  <a:gd name="T74" fmla="*/ 0 w 183"/>
                  <a:gd name="T75" fmla="*/ 1 h 168"/>
                  <a:gd name="T76" fmla="*/ 0 w 183"/>
                  <a:gd name="T77" fmla="*/ 1 h 168"/>
                  <a:gd name="T78" fmla="*/ 0 w 183"/>
                  <a:gd name="T79" fmla="*/ 1 h 168"/>
                  <a:gd name="T80" fmla="*/ 0 w 183"/>
                  <a:gd name="T81" fmla="*/ 1 h 168"/>
                  <a:gd name="T82" fmla="*/ 0 w 183"/>
                  <a:gd name="T83" fmla="*/ 1 h 16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83"/>
                  <a:gd name="T127" fmla="*/ 0 h 168"/>
                  <a:gd name="T128" fmla="*/ 183 w 183"/>
                  <a:gd name="T129" fmla="*/ 168 h 16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83" h="168">
                    <a:moveTo>
                      <a:pt x="44" y="151"/>
                    </a:moveTo>
                    <a:lnTo>
                      <a:pt x="0" y="103"/>
                    </a:lnTo>
                    <a:lnTo>
                      <a:pt x="122" y="16"/>
                    </a:lnTo>
                    <a:lnTo>
                      <a:pt x="124" y="12"/>
                    </a:lnTo>
                    <a:lnTo>
                      <a:pt x="130" y="6"/>
                    </a:lnTo>
                    <a:lnTo>
                      <a:pt x="135" y="2"/>
                    </a:lnTo>
                    <a:lnTo>
                      <a:pt x="143" y="0"/>
                    </a:lnTo>
                    <a:lnTo>
                      <a:pt x="147" y="0"/>
                    </a:lnTo>
                    <a:lnTo>
                      <a:pt x="152" y="0"/>
                    </a:lnTo>
                    <a:lnTo>
                      <a:pt x="158" y="0"/>
                    </a:lnTo>
                    <a:lnTo>
                      <a:pt x="164" y="4"/>
                    </a:lnTo>
                    <a:lnTo>
                      <a:pt x="173" y="8"/>
                    </a:lnTo>
                    <a:lnTo>
                      <a:pt x="179" y="18"/>
                    </a:lnTo>
                    <a:lnTo>
                      <a:pt x="181" y="21"/>
                    </a:lnTo>
                    <a:lnTo>
                      <a:pt x="183" y="29"/>
                    </a:lnTo>
                    <a:lnTo>
                      <a:pt x="183" y="35"/>
                    </a:lnTo>
                    <a:lnTo>
                      <a:pt x="183" y="40"/>
                    </a:lnTo>
                    <a:lnTo>
                      <a:pt x="183" y="46"/>
                    </a:lnTo>
                    <a:lnTo>
                      <a:pt x="181" y="52"/>
                    </a:lnTo>
                    <a:lnTo>
                      <a:pt x="179" y="57"/>
                    </a:lnTo>
                    <a:lnTo>
                      <a:pt x="179" y="63"/>
                    </a:lnTo>
                    <a:lnTo>
                      <a:pt x="177" y="71"/>
                    </a:lnTo>
                    <a:lnTo>
                      <a:pt x="177" y="73"/>
                    </a:lnTo>
                    <a:lnTo>
                      <a:pt x="175" y="73"/>
                    </a:lnTo>
                    <a:lnTo>
                      <a:pt x="168" y="75"/>
                    </a:lnTo>
                    <a:lnTo>
                      <a:pt x="158" y="76"/>
                    </a:lnTo>
                    <a:lnTo>
                      <a:pt x="147" y="78"/>
                    </a:lnTo>
                    <a:lnTo>
                      <a:pt x="135" y="80"/>
                    </a:lnTo>
                    <a:lnTo>
                      <a:pt x="128" y="84"/>
                    </a:lnTo>
                    <a:lnTo>
                      <a:pt x="120" y="88"/>
                    </a:lnTo>
                    <a:lnTo>
                      <a:pt x="118" y="90"/>
                    </a:lnTo>
                    <a:lnTo>
                      <a:pt x="118" y="94"/>
                    </a:lnTo>
                    <a:lnTo>
                      <a:pt x="118" y="99"/>
                    </a:lnTo>
                    <a:lnTo>
                      <a:pt x="120" y="105"/>
                    </a:lnTo>
                    <a:lnTo>
                      <a:pt x="120" y="115"/>
                    </a:lnTo>
                    <a:lnTo>
                      <a:pt x="120" y="122"/>
                    </a:lnTo>
                    <a:lnTo>
                      <a:pt x="122" y="128"/>
                    </a:lnTo>
                    <a:lnTo>
                      <a:pt x="122" y="134"/>
                    </a:lnTo>
                    <a:lnTo>
                      <a:pt x="122" y="135"/>
                    </a:lnTo>
                    <a:lnTo>
                      <a:pt x="63" y="168"/>
                    </a:lnTo>
                    <a:lnTo>
                      <a:pt x="44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09" name="Freeform 742"/>
              <p:cNvSpPr>
                <a:spLocks/>
              </p:cNvSpPr>
              <p:nvPr/>
            </p:nvSpPr>
            <p:spPr bwMode="auto">
              <a:xfrm>
                <a:off x="4501" y="2977"/>
                <a:ext cx="54" cy="177"/>
              </a:xfrm>
              <a:custGeom>
                <a:avLst/>
                <a:gdLst>
                  <a:gd name="T0" fmla="*/ 1 w 108"/>
                  <a:gd name="T1" fmla="*/ 0 h 356"/>
                  <a:gd name="T2" fmla="*/ 1 w 108"/>
                  <a:gd name="T3" fmla="*/ 0 h 356"/>
                  <a:gd name="T4" fmla="*/ 1 w 108"/>
                  <a:gd name="T5" fmla="*/ 0 h 356"/>
                  <a:gd name="T6" fmla="*/ 1 w 108"/>
                  <a:gd name="T7" fmla="*/ 0 h 356"/>
                  <a:gd name="T8" fmla="*/ 1 w 108"/>
                  <a:gd name="T9" fmla="*/ 0 h 356"/>
                  <a:gd name="T10" fmla="*/ 1 w 108"/>
                  <a:gd name="T11" fmla="*/ 0 h 356"/>
                  <a:gd name="T12" fmla="*/ 1 w 108"/>
                  <a:gd name="T13" fmla="*/ 0 h 356"/>
                  <a:gd name="T14" fmla="*/ 1 w 108"/>
                  <a:gd name="T15" fmla="*/ 0 h 356"/>
                  <a:gd name="T16" fmla="*/ 0 w 108"/>
                  <a:gd name="T17" fmla="*/ 0 h 356"/>
                  <a:gd name="T18" fmla="*/ 1 w 108"/>
                  <a:gd name="T19" fmla="*/ 0 h 356"/>
                  <a:gd name="T20" fmla="*/ 1 w 108"/>
                  <a:gd name="T21" fmla="*/ 0 h 356"/>
                  <a:gd name="T22" fmla="*/ 1 w 108"/>
                  <a:gd name="T23" fmla="*/ 0 h 356"/>
                  <a:gd name="T24" fmla="*/ 1 w 108"/>
                  <a:gd name="T25" fmla="*/ 0 h 356"/>
                  <a:gd name="T26" fmla="*/ 1 w 108"/>
                  <a:gd name="T27" fmla="*/ 0 h 356"/>
                  <a:gd name="T28" fmla="*/ 1 w 108"/>
                  <a:gd name="T29" fmla="*/ 0 h 356"/>
                  <a:gd name="T30" fmla="*/ 1 w 108"/>
                  <a:gd name="T31" fmla="*/ 0 h 356"/>
                  <a:gd name="T32" fmla="*/ 1 w 108"/>
                  <a:gd name="T33" fmla="*/ 0 h 356"/>
                  <a:gd name="T34" fmla="*/ 1 w 108"/>
                  <a:gd name="T35" fmla="*/ 0 h 356"/>
                  <a:gd name="T36" fmla="*/ 1 w 108"/>
                  <a:gd name="T37" fmla="*/ 0 h 356"/>
                  <a:gd name="T38" fmla="*/ 1 w 108"/>
                  <a:gd name="T39" fmla="*/ 0 h 356"/>
                  <a:gd name="T40" fmla="*/ 1 w 108"/>
                  <a:gd name="T41" fmla="*/ 0 h 356"/>
                  <a:gd name="T42" fmla="*/ 1 w 108"/>
                  <a:gd name="T43" fmla="*/ 0 h 356"/>
                  <a:gd name="T44" fmla="*/ 1 w 108"/>
                  <a:gd name="T45" fmla="*/ 0 h 356"/>
                  <a:gd name="T46" fmla="*/ 1 w 108"/>
                  <a:gd name="T47" fmla="*/ 0 h 356"/>
                  <a:gd name="T48" fmla="*/ 1 w 108"/>
                  <a:gd name="T49" fmla="*/ 0 h 356"/>
                  <a:gd name="T50" fmla="*/ 1 w 108"/>
                  <a:gd name="T51" fmla="*/ 0 h 356"/>
                  <a:gd name="T52" fmla="*/ 1 w 108"/>
                  <a:gd name="T53" fmla="*/ 0 h 356"/>
                  <a:gd name="T54" fmla="*/ 1 w 108"/>
                  <a:gd name="T55" fmla="*/ 0 h 356"/>
                  <a:gd name="T56" fmla="*/ 1 w 108"/>
                  <a:gd name="T57" fmla="*/ 0 h 356"/>
                  <a:gd name="T58" fmla="*/ 1 w 108"/>
                  <a:gd name="T59" fmla="*/ 0 h 356"/>
                  <a:gd name="T60" fmla="*/ 1 w 108"/>
                  <a:gd name="T61" fmla="*/ 0 h 356"/>
                  <a:gd name="T62" fmla="*/ 1 w 108"/>
                  <a:gd name="T63" fmla="*/ 0 h 356"/>
                  <a:gd name="T64" fmla="*/ 1 w 108"/>
                  <a:gd name="T65" fmla="*/ 0 h 356"/>
                  <a:gd name="T66" fmla="*/ 1 w 108"/>
                  <a:gd name="T67" fmla="*/ 0 h 356"/>
                  <a:gd name="T68" fmla="*/ 1 w 108"/>
                  <a:gd name="T69" fmla="*/ 0 h 356"/>
                  <a:gd name="T70" fmla="*/ 1 w 108"/>
                  <a:gd name="T71" fmla="*/ 0 h 356"/>
                  <a:gd name="T72" fmla="*/ 1 w 108"/>
                  <a:gd name="T73" fmla="*/ 0 h 356"/>
                  <a:gd name="T74" fmla="*/ 1 w 108"/>
                  <a:gd name="T75" fmla="*/ 0 h 356"/>
                  <a:gd name="T76" fmla="*/ 1 w 108"/>
                  <a:gd name="T77" fmla="*/ 0 h 356"/>
                  <a:gd name="T78" fmla="*/ 1 w 108"/>
                  <a:gd name="T79" fmla="*/ 0 h 356"/>
                  <a:gd name="T80" fmla="*/ 1 w 108"/>
                  <a:gd name="T81" fmla="*/ 0 h 356"/>
                  <a:gd name="T82" fmla="*/ 1 w 108"/>
                  <a:gd name="T83" fmla="*/ 0 h 356"/>
                  <a:gd name="T84" fmla="*/ 1 w 108"/>
                  <a:gd name="T85" fmla="*/ 0 h 356"/>
                  <a:gd name="T86" fmla="*/ 1 w 108"/>
                  <a:gd name="T87" fmla="*/ 0 h 356"/>
                  <a:gd name="T88" fmla="*/ 1 w 108"/>
                  <a:gd name="T89" fmla="*/ 0 h 356"/>
                  <a:gd name="T90" fmla="*/ 1 w 108"/>
                  <a:gd name="T91" fmla="*/ 0 h 356"/>
                  <a:gd name="T92" fmla="*/ 1 w 108"/>
                  <a:gd name="T93" fmla="*/ 0 h 356"/>
                  <a:gd name="T94" fmla="*/ 1 w 108"/>
                  <a:gd name="T95" fmla="*/ 0 h 356"/>
                  <a:gd name="T96" fmla="*/ 1 w 108"/>
                  <a:gd name="T97" fmla="*/ 0 h 356"/>
                  <a:gd name="T98" fmla="*/ 1 w 108"/>
                  <a:gd name="T99" fmla="*/ 0 h 356"/>
                  <a:gd name="T100" fmla="*/ 1 w 108"/>
                  <a:gd name="T101" fmla="*/ 0 h 356"/>
                  <a:gd name="T102" fmla="*/ 1 w 108"/>
                  <a:gd name="T103" fmla="*/ 0 h 356"/>
                  <a:gd name="T104" fmla="*/ 1 w 108"/>
                  <a:gd name="T105" fmla="*/ 0 h 35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08"/>
                  <a:gd name="T160" fmla="*/ 0 h 356"/>
                  <a:gd name="T161" fmla="*/ 108 w 108"/>
                  <a:gd name="T162" fmla="*/ 356 h 35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08" h="356">
                    <a:moveTo>
                      <a:pt x="38" y="346"/>
                    </a:moveTo>
                    <a:lnTo>
                      <a:pt x="59" y="219"/>
                    </a:lnTo>
                    <a:lnTo>
                      <a:pt x="59" y="215"/>
                    </a:lnTo>
                    <a:lnTo>
                      <a:pt x="63" y="211"/>
                    </a:lnTo>
                    <a:lnTo>
                      <a:pt x="66" y="205"/>
                    </a:lnTo>
                    <a:lnTo>
                      <a:pt x="72" y="198"/>
                    </a:lnTo>
                    <a:lnTo>
                      <a:pt x="76" y="188"/>
                    </a:lnTo>
                    <a:lnTo>
                      <a:pt x="78" y="179"/>
                    </a:lnTo>
                    <a:lnTo>
                      <a:pt x="78" y="171"/>
                    </a:lnTo>
                    <a:lnTo>
                      <a:pt x="74" y="164"/>
                    </a:lnTo>
                    <a:lnTo>
                      <a:pt x="65" y="156"/>
                    </a:lnTo>
                    <a:lnTo>
                      <a:pt x="59" y="152"/>
                    </a:lnTo>
                    <a:lnTo>
                      <a:pt x="51" y="150"/>
                    </a:lnTo>
                    <a:lnTo>
                      <a:pt x="47" y="150"/>
                    </a:lnTo>
                    <a:lnTo>
                      <a:pt x="40" y="150"/>
                    </a:lnTo>
                    <a:lnTo>
                      <a:pt x="38" y="154"/>
                    </a:lnTo>
                    <a:lnTo>
                      <a:pt x="0" y="207"/>
                    </a:lnTo>
                    <a:lnTo>
                      <a:pt x="0" y="203"/>
                    </a:lnTo>
                    <a:lnTo>
                      <a:pt x="2" y="198"/>
                    </a:lnTo>
                    <a:lnTo>
                      <a:pt x="4" y="192"/>
                    </a:lnTo>
                    <a:lnTo>
                      <a:pt x="6" y="186"/>
                    </a:lnTo>
                    <a:lnTo>
                      <a:pt x="8" y="181"/>
                    </a:lnTo>
                    <a:lnTo>
                      <a:pt x="9" y="173"/>
                    </a:lnTo>
                    <a:lnTo>
                      <a:pt x="9" y="165"/>
                    </a:lnTo>
                    <a:lnTo>
                      <a:pt x="11" y="158"/>
                    </a:lnTo>
                    <a:lnTo>
                      <a:pt x="13" y="148"/>
                    </a:lnTo>
                    <a:lnTo>
                      <a:pt x="15" y="141"/>
                    </a:lnTo>
                    <a:lnTo>
                      <a:pt x="15" y="131"/>
                    </a:lnTo>
                    <a:lnTo>
                      <a:pt x="15" y="122"/>
                    </a:lnTo>
                    <a:lnTo>
                      <a:pt x="15" y="114"/>
                    </a:lnTo>
                    <a:lnTo>
                      <a:pt x="15" y="105"/>
                    </a:lnTo>
                    <a:lnTo>
                      <a:pt x="13" y="95"/>
                    </a:lnTo>
                    <a:lnTo>
                      <a:pt x="13" y="86"/>
                    </a:lnTo>
                    <a:lnTo>
                      <a:pt x="11" y="76"/>
                    </a:lnTo>
                    <a:lnTo>
                      <a:pt x="9" y="67"/>
                    </a:lnTo>
                    <a:lnTo>
                      <a:pt x="9" y="57"/>
                    </a:lnTo>
                    <a:lnTo>
                      <a:pt x="8" y="49"/>
                    </a:lnTo>
                    <a:lnTo>
                      <a:pt x="8" y="40"/>
                    </a:lnTo>
                    <a:lnTo>
                      <a:pt x="8" y="34"/>
                    </a:lnTo>
                    <a:lnTo>
                      <a:pt x="6" y="25"/>
                    </a:lnTo>
                    <a:lnTo>
                      <a:pt x="6" y="19"/>
                    </a:lnTo>
                    <a:lnTo>
                      <a:pt x="4" y="11"/>
                    </a:lnTo>
                    <a:lnTo>
                      <a:pt x="4" y="8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9" y="4"/>
                    </a:lnTo>
                    <a:lnTo>
                      <a:pt x="15" y="10"/>
                    </a:lnTo>
                    <a:lnTo>
                      <a:pt x="25" y="19"/>
                    </a:lnTo>
                    <a:lnTo>
                      <a:pt x="32" y="27"/>
                    </a:lnTo>
                    <a:lnTo>
                      <a:pt x="38" y="36"/>
                    </a:lnTo>
                    <a:lnTo>
                      <a:pt x="44" y="48"/>
                    </a:lnTo>
                    <a:lnTo>
                      <a:pt x="47" y="57"/>
                    </a:lnTo>
                    <a:lnTo>
                      <a:pt x="47" y="67"/>
                    </a:lnTo>
                    <a:lnTo>
                      <a:pt x="49" y="78"/>
                    </a:lnTo>
                    <a:lnTo>
                      <a:pt x="51" y="87"/>
                    </a:lnTo>
                    <a:lnTo>
                      <a:pt x="53" y="99"/>
                    </a:lnTo>
                    <a:lnTo>
                      <a:pt x="55" y="106"/>
                    </a:lnTo>
                    <a:lnTo>
                      <a:pt x="57" y="114"/>
                    </a:lnTo>
                    <a:lnTo>
                      <a:pt x="57" y="118"/>
                    </a:lnTo>
                    <a:lnTo>
                      <a:pt x="59" y="122"/>
                    </a:lnTo>
                    <a:lnTo>
                      <a:pt x="65" y="124"/>
                    </a:lnTo>
                    <a:lnTo>
                      <a:pt x="70" y="125"/>
                    </a:lnTo>
                    <a:lnTo>
                      <a:pt x="80" y="133"/>
                    </a:lnTo>
                    <a:lnTo>
                      <a:pt x="87" y="137"/>
                    </a:lnTo>
                    <a:lnTo>
                      <a:pt x="97" y="143"/>
                    </a:lnTo>
                    <a:lnTo>
                      <a:pt x="103" y="148"/>
                    </a:lnTo>
                    <a:lnTo>
                      <a:pt x="108" y="154"/>
                    </a:lnTo>
                    <a:lnTo>
                      <a:pt x="108" y="156"/>
                    </a:lnTo>
                    <a:lnTo>
                      <a:pt x="108" y="162"/>
                    </a:lnTo>
                    <a:lnTo>
                      <a:pt x="106" y="167"/>
                    </a:lnTo>
                    <a:lnTo>
                      <a:pt x="104" y="173"/>
                    </a:lnTo>
                    <a:lnTo>
                      <a:pt x="103" y="181"/>
                    </a:lnTo>
                    <a:lnTo>
                      <a:pt x="101" y="186"/>
                    </a:lnTo>
                    <a:lnTo>
                      <a:pt x="99" y="194"/>
                    </a:lnTo>
                    <a:lnTo>
                      <a:pt x="97" y="203"/>
                    </a:lnTo>
                    <a:lnTo>
                      <a:pt x="93" y="209"/>
                    </a:lnTo>
                    <a:lnTo>
                      <a:pt x="91" y="217"/>
                    </a:lnTo>
                    <a:lnTo>
                      <a:pt x="87" y="224"/>
                    </a:lnTo>
                    <a:lnTo>
                      <a:pt x="87" y="232"/>
                    </a:lnTo>
                    <a:lnTo>
                      <a:pt x="84" y="238"/>
                    </a:lnTo>
                    <a:lnTo>
                      <a:pt x="82" y="243"/>
                    </a:lnTo>
                    <a:lnTo>
                      <a:pt x="82" y="247"/>
                    </a:lnTo>
                    <a:lnTo>
                      <a:pt x="82" y="253"/>
                    </a:lnTo>
                    <a:lnTo>
                      <a:pt x="80" y="257"/>
                    </a:lnTo>
                    <a:lnTo>
                      <a:pt x="80" y="262"/>
                    </a:lnTo>
                    <a:lnTo>
                      <a:pt x="78" y="268"/>
                    </a:lnTo>
                    <a:lnTo>
                      <a:pt x="78" y="276"/>
                    </a:lnTo>
                    <a:lnTo>
                      <a:pt x="74" y="283"/>
                    </a:lnTo>
                    <a:lnTo>
                      <a:pt x="74" y="293"/>
                    </a:lnTo>
                    <a:lnTo>
                      <a:pt x="72" y="300"/>
                    </a:lnTo>
                    <a:lnTo>
                      <a:pt x="70" y="310"/>
                    </a:lnTo>
                    <a:lnTo>
                      <a:pt x="68" y="318"/>
                    </a:lnTo>
                    <a:lnTo>
                      <a:pt x="66" y="325"/>
                    </a:lnTo>
                    <a:lnTo>
                      <a:pt x="65" y="333"/>
                    </a:lnTo>
                    <a:lnTo>
                      <a:pt x="65" y="340"/>
                    </a:lnTo>
                    <a:lnTo>
                      <a:pt x="63" y="346"/>
                    </a:lnTo>
                    <a:lnTo>
                      <a:pt x="63" y="350"/>
                    </a:lnTo>
                    <a:lnTo>
                      <a:pt x="63" y="352"/>
                    </a:lnTo>
                    <a:lnTo>
                      <a:pt x="63" y="356"/>
                    </a:lnTo>
                    <a:lnTo>
                      <a:pt x="57" y="352"/>
                    </a:lnTo>
                    <a:lnTo>
                      <a:pt x="49" y="348"/>
                    </a:lnTo>
                    <a:lnTo>
                      <a:pt x="42" y="344"/>
                    </a:lnTo>
                    <a:lnTo>
                      <a:pt x="38" y="3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10" name="Freeform 743"/>
              <p:cNvSpPr>
                <a:spLocks/>
              </p:cNvSpPr>
              <p:nvPr/>
            </p:nvSpPr>
            <p:spPr bwMode="auto">
              <a:xfrm>
                <a:off x="4489" y="2982"/>
                <a:ext cx="10" cy="99"/>
              </a:xfrm>
              <a:custGeom>
                <a:avLst/>
                <a:gdLst>
                  <a:gd name="T0" fmla="*/ 0 w 21"/>
                  <a:gd name="T1" fmla="*/ 0 h 198"/>
                  <a:gd name="T2" fmla="*/ 0 w 21"/>
                  <a:gd name="T3" fmla="*/ 0 h 198"/>
                  <a:gd name="T4" fmla="*/ 0 w 21"/>
                  <a:gd name="T5" fmla="*/ 1 h 198"/>
                  <a:gd name="T6" fmla="*/ 0 w 21"/>
                  <a:gd name="T7" fmla="*/ 1 h 198"/>
                  <a:gd name="T8" fmla="*/ 0 w 21"/>
                  <a:gd name="T9" fmla="*/ 1 h 198"/>
                  <a:gd name="T10" fmla="*/ 0 w 21"/>
                  <a:gd name="T11" fmla="*/ 1 h 198"/>
                  <a:gd name="T12" fmla="*/ 0 w 21"/>
                  <a:gd name="T13" fmla="*/ 1 h 198"/>
                  <a:gd name="T14" fmla="*/ 0 w 21"/>
                  <a:gd name="T15" fmla="*/ 1 h 198"/>
                  <a:gd name="T16" fmla="*/ 0 w 21"/>
                  <a:gd name="T17" fmla="*/ 1 h 198"/>
                  <a:gd name="T18" fmla="*/ 0 w 21"/>
                  <a:gd name="T19" fmla="*/ 1 h 198"/>
                  <a:gd name="T20" fmla="*/ 0 w 21"/>
                  <a:gd name="T21" fmla="*/ 1 h 198"/>
                  <a:gd name="T22" fmla="*/ 0 w 21"/>
                  <a:gd name="T23" fmla="*/ 1 h 198"/>
                  <a:gd name="T24" fmla="*/ 0 w 21"/>
                  <a:gd name="T25" fmla="*/ 1 h 198"/>
                  <a:gd name="T26" fmla="*/ 0 w 21"/>
                  <a:gd name="T27" fmla="*/ 1 h 198"/>
                  <a:gd name="T28" fmla="*/ 0 w 21"/>
                  <a:gd name="T29" fmla="*/ 1 h 198"/>
                  <a:gd name="T30" fmla="*/ 0 w 21"/>
                  <a:gd name="T31" fmla="*/ 1 h 198"/>
                  <a:gd name="T32" fmla="*/ 0 w 21"/>
                  <a:gd name="T33" fmla="*/ 1 h 198"/>
                  <a:gd name="T34" fmla="*/ 0 w 21"/>
                  <a:gd name="T35" fmla="*/ 1 h 198"/>
                  <a:gd name="T36" fmla="*/ 0 w 21"/>
                  <a:gd name="T37" fmla="*/ 1 h 198"/>
                  <a:gd name="T38" fmla="*/ 0 w 21"/>
                  <a:gd name="T39" fmla="*/ 1 h 198"/>
                  <a:gd name="T40" fmla="*/ 0 w 21"/>
                  <a:gd name="T41" fmla="*/ 1 h 198"/>
                  <a:gd name="T42" fmla="*/ 0 w 21"/>
                  <a:gd name="T43" fmla="*/ 1 h 198"/>
                  <a:gd name="T44" fmla="*/ 0 w 21"/>
                  <a:gd name="T45" fmla="*/ 1 h 198"/>
                  <a:gd name="T46" fmla="*/ 0 w 21"/>
                  <a:gd name="T47" fmla="*/ 1 h 198"/>
                  <a:gd name="T48" fmla="*/ 0 w 21"/>
                  <a:gd name="T49" fmla="*/ 1 h 198"/>
                  <a:gd name="T50" fmla="*/ 0 w 21"/>
                  <a:gd name="T51" fmla="*/ 1 h 198"/>
                  <a:gd name="T52" fmla="*/ 0 w 21"/>
                  <a:gd name="T53" fmla="*/ 1 h 198"/>
                  <a:gd name="T54" fmla="*/ 0 w 21"/>
                  <a:gd name="T55" fmla="*/ 1 h 198"/>
                  <a:gd name="T56" fmla="*/ 0 w 21"/>
                  <a:gd name="T57" fmla="*/ 1 h 198"/>
                  <a:gd name="T58" fmla="*/ 0 w 21"/>
                  <a:gd name="T59" fmla="*/ 1 h 198"/>
                  <a:gd name="T60" fmla="*/ 0 w 21"/>
                  <a:gd name="T61" fmla="*/ 1 h 198"/>
                  <a:gd name="T62" fmla="*/ 0 w 21"/>
                  <a:gd name="T63" fmla="*/ 1 h 198"/>
                  <a:gd name="T64" fmla="*/ 0 w 21"/>
                  <a:gd name="T65" fmla="*/ 1 h 198"/>
                  <a:gd name="T66" fmla="*/ 0 w 21"/>
                  <a:gd name="T67" fmla="*/ 1 h 198"/>
                  <a:gd name="T68" fmla="*/ 0 w 21"/>
                  <a:gd name="T69" fmla="*/ 1 h 198"/>
                  <a:gd name="T70" fmla="*/ 0 w 21"/>
                  <a:gd name="T71" fmla="*/ 1 h 198"/>
                  <a:gd name="T72" fmla="*/ 0 w 21"/>
                  <a:gd name="T73" fmla="*/ 1 h 198"/>
                  <a:gd name="T74" fmla="*/ 0 w 21"/>
                  <a:gd name="T75" fmla="*/ 1 h 198"/>
                  <a:gd name="T76" fmla="*/ 0 w 21"/>
                  <a:gd name="T77" fmla="*/ 1 h 198"/>
                  <a:gd name="T78" fmla="*/ 0 w 21"/>
                  <a:gd name="T79" fmla="*/ 1 h 198"/>
                  <a:gd name="T80" fmla="*/ 0 w 21"/>
                  <a:gd name="T81" fmla="*/ 1 h 198"/>
                  <a:gd name="T82" fmla="*/ 0 w 21"/>
                  <a:gd name="T83" fmla="*/ 1 h 198"/>
                  <a:gd name="T84" fmla="*/ 0 w 21"/>
                  <a:gd name="T85" fmla="*/ 1 h 198"/>
                  <a:gd name="T86" fmla="*/ 0 w 21"/>
                  <a:gd name="T87" fmla="*/ 1 h 198"/>
                  <a:gd name="T88" fmla="*/ 0 w 21"/>
                  <a:gd name="T89" fmla="*/ 1 h 198"/>
                  <a:gd name="T90" fmla="*/ 0 w 21"/>
                  <a:gd name="T91" fmla="*/ 1 h 198"/>
                  <a:gd name="T92" fmla="*/ 0 w 21"/>
                  <a:gd name="T93" fmla="*/ 1 h 198"/>
                  <a:gd name="T94" fmla="*/ 0 w 21"/>
                  <a:gd name="T95" fmla="*/ 1 h 198"/>
                  <a:gd name="T96" fmla="*/ 0 w 21"/>
                  <a:gd name="T97" fmla="*/ 1 h 198"/>
                  <a:gd name="T98" fmla="*/ 0 w 21"/>
                  <a:gd name="T99" fmla="*/ 1 h 198"/>
                  <a:gd name="T100" fmla="*/ 0 w 21"/>
                  <a:gd name="T101" fmla="*/ 1 h 198"/>
                  <a:gd name="T102" fmla="*/ 0 w 21"/>
                  <a:gd name="T103" fmla="*/ 1 h 198"/>
                  <a:gd name="T104" fmla="*/ 0 w 21"/>
                  <a:gd name="T105" fmla="*/ 1 h 198"/>
                  <a:gd name="T106" fmla="*/ 0 w 21"/>
                  <a:gd name="T107" fmla="*/ 1 h 198"/>
                  <a:gd name="T108" fmla="*/ 0 w 21"/>
                  <a:gd name="T109" fmla="*/ 1 h 198"/>
                  <a:gd name="T110" fmla="*/ 0 w 21"/>
                  <a:gd name="T111" fmla="*/ 1 h 198"/>
                  <a:gd name="T112" fmla="*/ 0 w 21"/>
                  <a:gd name="T113" fmla="*/ 1 h 198"/>
                  <a:gd name="T114" fmla="*/ 0 w 21"/>
                  <a:gd name="T115" fmla="*/ 0 h 198"/>
                  <a:gd name="T116" fmla="*/ 0 w 21"/>
                  <a:gd name="T117" fmla="*/ 0 h 19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1"/>
                  <a:gd name="T178" fmla="*/ 0 h 198"/>
                  <a:gd name="T179" fmla="*/ 21 w 21"/>
                  <a:gd name="T180" fmla="*/ 198 h 19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1" h="198">
                    <a:moveTo>
                      <a:pt x="12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10" y="8"/>
                    </a:lnTo>
                    <a:lnTo>
                      <a:pt x="10" y="14"/>
                    </a:lnTo>
                    <a:lnTo>
                      <a:pt x="8" y="21"/>
                    </a:lnTo>
                    <a:lnTo>
                      <a:pt x="8" y="29"/>
                    </a:lnTo>
                    <a:lnTo>
                      <a:pt x="6" y="38"/>
                    </a:lnTo>
                    <a:lnTo>
                      <a:pt x="6" y="48"/>
                    </a:lnTo>
                    <a:lnTo>
                      <a:pt x="2" y="57"/>
                    </a:lnTo>
                    <a:lnTo>
                      <a:pt x="2" y="69"/>
                    </a:lnTo>
                    <a:lnTo>
                      <a:pt x="0" y="78"/>
                    </a:lnTo>
                    <a:lnTo>
                      <a:pt x="0" y="88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0" y="114"/>
                    </a:lnTo>
                    <a:lnTo>
                      <a:pt x="0" y="122"/>
                    </a:lnTo>
                    <a:lnTo>
                      <a:pt x="0" y="130"/>
                    </a:lnTo>
                    <a:lnTo>
                      <a:pt x="0" y="135"/>
                    </a:lnTo>
                    <a:lnTo>
                      <a:pt x="0" y="143"/>
                    </a:lnTo>
                    <a:lnTo>
                      <a:pt x="2" y="151"/>
                    </a:lnTo>
                    <a:lnTo>
                      <a:pt x="2" y="154"/>
                    </a:lnTo>
                    <a:lnTo>
                      <a:pt x="6" y="162"/>
                    </a:lnTo>
                    <a:lnTo>
                      <a:pt x="6" y="168"/>
                    </a:lnTo>
                    <a:lnTo>
                      <a:pt x="10" y="173"/>
                    </a:lnTo>
                    <a:lnTo>
                      <a:pt x="14" y="183"/>
                    </a:lnTo>
                    <a:lnTo>
                      <a:pt x="15" y="191"/>
                    </a:lnTo>
                    <a:lnTo>
                      <a:pt x="17" y="196"/>
                    </a:lnTo>
                    <a:lnTo>
                      <a:pt x="21" y="198"/>
                    </a:lnTo>
                    <a:lnTo>
                      <a:pt x="21" y="196"/>
                    </a:lnTo>
                    <a:lnTo>
                      <a:pt x="21" y="194"/>
                    </a:lnTo>
                    <a:lnTo>
                      <a:pt x="21" y="189"/>
                    </a:lnTo>
                    <a:lnTo>
                      <a:pt x="21" y="183"/>
                    </a:lnTo>
                    <a:lnTo>
                      <a:pt x="21" y="175"/>
                    </a:lnTo>
                    <a:lnTo>
                      <a:pt x="21" y="168"/>
                    </a:lnTo>
                    <a:lnTo>
                      <a:pt x="21" y="160"/>
                    </a:lnTo>
                    <a:lnTo>
                      <a:pt x="21" y="153"/>
                    </a:lnTo>
                    <a:lnTo>
                      <a:pt x="21" y="143"/>
                    </a:lnTo>
                    <a:lnTo>
                      <a:pt x="21" y="134"/>
                    </a:lnTo>
                    <a:lnTo>
                      <a:pt x="21" y="124"/>
                    </a:lnTo>
                    <a:lnTo>
                      <a:pt x="21" y="118"/>
                    </a:lnTo>
                    <a:lnTo>
                      <a:pt x="21" y="111"/>
                    </a:lnTo>
                    <a:lnTo>
                      <a:pt x="21" y="105"/>
                    </a:lnTo>
                    <a:lnTo>
                      <a:pt x="21" y="99"/>
                    </a:lnTo>
                    <a:lnTo>
                      <a:pt x="21" y="97"/>
                    </a:lnTo>
                    <a:lnTo>
                      <a:pt x="17" y="90"/>
                    </a:lnTo>
                    <a:lnTo>
                      <a:pt x="17" y="78"/>
                    </a:lnTo>
                    <a:lnTo>
                      <a:pt x="17" y="71"/>
                    </a:lnTo>
                    <a:lnTo>
                      <a:pt x="17" y="65"/>
                    </a:lnTo>
                    <a:lnTo>
                      <a:pt x="17" y="57"/>
                    </a:lnTo>
                    <a:lnTo>
                      <a:pt x="17" y="50"/>
                    </a:lnTo>
                    <a:lnTo>
                      <a:pt x="17" y="42"/>
                    </a:lnTo>
                    <a:lnTo>
                      <a:pt x="17" y="37"/>
                    </a:lnTo>
                    <a:lnTo>
                      <a:pt x="17" y="29"/>
                    </a:lnTo>
                    <a:lnTo>
                      <a:pt x="19" y="25"/>
                    </a:lnTo>
                    <a:lnTo>
                      <a:pt x="19" y="16"/>
                    </a:lnTo>
                    <a:lnTo>
                      <a:pt x="21" y="1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11" name="Freeform 744"/>
              <p:cNvSpPr>
                <a:spLocks/>
              </p:cNvSpPr>
              <p:nvPr/>
            </p:nvSpPr>
            <p:spPr bwMode="auto">
              <a:xfrm>
                <a:off x="4477" y="3120"/>
                <a:ext cx="40" cy="19"/>
              </a:xfrm>
              <a:custGeom>
                <a:avLst/>
                <a:gdLst>
                  <a:gd name="T0" fmla="*/ 1 w 80"/>
                  <a:gd name="T1" fmla="*/ 1 h 38"/>
                  <a:gd name="T2" fmla="*/ 0 w 80"/>
                  <a:gd name="T3" fmla="*/ 0 h 38"/>
                  <a:gd name="T4" fmla="*/ 1 w 80"/>
                  <a:gd name="T5" fmla="*/ 1 h 38"/>
                  <a:gd name="T6" fmla="*/ 1 w 80"/>
                  <a:gd name="T7" fmla="*/ 1 h 38"/>
                  <a:gd name="T8" fmla="*/ 1 w 80"/>
                  <a:gd name="T9" fmla="*/ 1 h 38"/>
                  <a:gd name="T10" fmla="*/ 1 w 80"/>
                  <a:gd name="T11" fmla="*/ 1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0"/>
                  <a:gd name="T19" fmla="*/ 0 h 38"/>
                  <a:gd name="T20" fmla="*/ 80 w 80"/>
                  <a:gd name="T21" fmla="*/ 38 h 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0" h="38">
                    <a:moveTo>
                      <a:pt x="80" y="23"/>
                    </a:moveTo>
                    <a:lnTo>
                      <a:pt x="0" y="0"/>
                    </a:lnTo>
                    <a:lnTo>
                      <a:pt x="14" y="31"/>
                    </a:lnTo>
                    <a:lnTo>
                      <a:pt x="80" y="38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12" name="Freeform 745"/>
              <p:cNvSpPr>
                <a:spLocks/>
              </p:cNvSpPr>
              <p:nvPr/>
            </p:nvSpPr>
            <p:spPr bwMode="auto">
              <a:xfrm>
                <a:off x="4398" y="3188"/>
                <a:ext cx="76" cy="39"/>
              </a:xfrm>
              <a:custGeom>
                <a:avLst/>
                <a:gdLst>
                  <a:gd name="T0" fmla="*/ 1 w 152"/>
                  <a:gd name="T1" fmla="*/ 0 h 80"/>
                  <a:gd name="T2" fmla="*/ 1 w 152"/>
                  <a:gd name="T3" fmla="*/ 0 h 80"/>
                  <a:gd name="T4" fmla="*/ 1 w 152"/>
                  <a:gd name="T5" fmla="*/ 0 h 80"/>
                  <a:gd name="T6" fmla="*/ 0 w 152"/>
                  <a:gd name="T7" fmla="*/ 0 h 80"/>
                  <a:gd name="T8" fmla="*/ 1 w 152"/>
                  <a:gd name="T9" fmla="*/ 0 h 80"/>
                  <a:gd name="T10" fmla="*/ 1 w 152"/>
                  <a:gd name="T11" fmla="*/ 0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2"/>
                  <a:gd name="T19" fmla="*/ 0 h 80"/>
                  <a:gd name="T20" fmla="*/ 152 w 152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2" h="80">
                    <a:moveTo>
                      <a:pt x="17" y="80"/>
                    </a:moveTo>
                    <a:lnTo>
                      <a:pt x="152" y="0"/>
                    </a:lnTo>
                    <a:lnTo>
                      <a:pt x="80" y="17"/>
                    </a:lnTo>
                    <a:lnTo>
                      <a:pt x="0" y="67"/>
                    </a:lnTo>
                    <a:lnTo>
                      <a:pt x="17" y="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13" name="Freeform 746"/>
              <p:cNvSpPr>
                <a:spLocks/>
              </p:cNvSpPr>
              <p:nvPr/>
            </p:nvSpPr>
            <p:spPr bwMode="auto">
              <a:xfrm>
                <a:off x="4288" y="3365"/>
                <a:ext cx="132" cy="44"/>
              </a:xfrm>
              <a:custGeom>
                <a:avLst/>
                <a:gdLst>
                  <a:gd name="T0" fmla="*/ 0 w 264"/>
                  <a:gd name="T1" fmla="*/ 1 h 87"/>
                  <a:gd name="T2" fmla="*/ 1 w 264"/>
                  <a:gd name="T3" fmla="*/ 1 h 87"/>
                  <a:gd name="T4" fmla="*/ 1 w 264"/>
                  <a:gd name="T5" fmla="*/ 1 h 87"/>
                  <a:gd name="T6" fmla="*/ 1 w 264"/>
                  <a:gd name="T7" fmla="*/ 1 h 87"/>
                  <a:gd name="T8" fmla="*/ 1 w 264"/>
                  <a:gd name="T9" fmla="*/ 1 h 87"/>
                  <a:gd name="T10" fmla="*/ 1 w 264"/>
                  <a:gd name="T11" fmla="*/ 1 h 87"/>
                  <a:gd name="T12" fmla="*/ 1 w 264"/>
                  <a:gd name="T13" fmla="*/ 1 h 87"/>
                  <a:gd name="T14" fmla="*/ 1 w 264"/>
                  <a:gd name="T15" fmla="*/ 1 h 87"/>
                  <a:gd name="T16" fmla="*/ 1 w 264"/>
                  <a:gd name="T17" fmla="*/ 1 h 87"/>
                  <a:gd name="T18" fmla="*/ 1 w 264"/>
                  <a:gd name="T19" fmla="*/ 1 h 87"/>
                  <a:gd name="T20" fmla="*/ 1 w 264"/>
                  <a:gd name="T21" fmla="*/ 1 h 87"/>
                  <a:gd name="T22" fmla="*/ 1 w 264"/>
                  <a:gd name="T23" fmla="*/ 1 h 87"/>
                  <a:gd name="T24" fmla="*/ 1 w 264"/>
                  <a:gd name="T25" fmla="*/ 1 h 87"/>
                  <a:gd name="T26" fmla="*/ 1 w 264"/>
                  <a:gd name="T27" fmla="*/ 1 h 87"/>
                  <a:gd name="T28" fmla="*/ 1 w 264"/>
                  <a:gd name="T29" fmla="*/ 1 h 87"/>
                  <a:gd name="T30" fmla="*/ 1 w 264"/>
                  <a:gd name="T31" fmla="*/ 1 h 87"/>
                  <a:gd name="T32" fmla="*/ 1 w 264"/>
                  <a:gd name="T33" fmla="*/ 1 h 87"/>
                  <a:gd name="T34" fmla="*/ 1 w 264"/>
                  <a:gd name="T35" fmla="*/ 1 h 87"/>
                  <a:gd name="T36" fmla="*/ 1 w 264"/>
                  <a:gd name="T37" fmla="*/ 0 h 87"/>
                  <a:gd name="T38" fmla="*/ 1 w 264"/>
                  <a:gd name="T39" fmla="*/ 1 h 87"/>
                  <a:gd name="T40" fmla="*/ 1 w 264"/>
                  <a:gd name="T41" fmla="*/ 1 h 87"/>
                  <a:gd name="T42" fmla="*/ 1 w 264"/>
                  <a:gd name="T43" fmla="*/ 1 h 87"/>
                  <a:gd name="T44" fmla="*/ 1 w 264"/>
                  <a:gd name="T45" fmla="*/ 1 h 87"/>
                  <a:gd name="T46" fmla="*/ 1 w 264"/>
                  <a:gd name="T47" fmla="*/ 1 h 87"/>
                  <a:gd name="T48" fmla="*/ 1 w 264"/>
                  <a:gd name="T49" fmla="*/ 1 h 87"/>
                  <a:gd name="T50" fmla="*/ 1 w 264"/>
                  <a:gd name="T51" fmla="*/ 1 h 87"/>
                  <a:gd name="T52" fmla="*/ 1 w 264"/>
                  <a:gd name="T53" fmla="*/ 1 h 87"/>
                  <a:gd name="T54" fmla="*/ 1 w 264"/>
                  <a:gd name="T55" fmla="*/ 1 h 87"/>
                  <a:gd name="T56" fmla="*/ 1 w 264"/>
                  <a:gd name="T57" fmla="*/ 1 h 87"/>
                  <a:gd name="T58" fmla="*/ 1 w 264"/>
                  <a:gd name="T59" fmla="*/ 1 h 87"/>
                  <a:gd name="T60" fmla="*/ 1 w 264"/>
                  <a:gd name="T61" fmla="*/ 1 h 87"/>
                  <a:gd name="T62" fmla="*/ 1 w 264"/>
                  <a:gd name="T63" fmla="*/ 1 h 87"/>
                  <a:gd name="T64" fmla="*/ 1 w 264"/>
                  <a:gd name="T65" fmla="*/ 1 h 87"/>
                  <a:gd name="T66" fmla="*/ 1 w 264"/>
                  <a:gd name="T67" fmla="*/ 1 h 87"/>
                  <a:gd name="T68" fmla="*/ 1 w 264"/>
                  <a:gd name="T69" fmla="*/ 1 h 87"/>
                  <a:gd name="T70" fmla="*/ 1 w 264"/>
                  <a:gd name="T71" fmla="*/ 1 h 87"/>
                  <a:gd name="T72" fmla="*/ 1 w 264"/>
                  <a:gd name="T73" fmla="*/ 1 h 87"/>
                  <a:gd name="T74" fmla="*/ 1 w 264"/>
                  <a:gd name="T75" fmla="*/ 1 h 87"/>
                  <a:gd name="T76" fmla="*/ 1 w 264"/>
                  <a:gd name="T77" fmla="*/ 1 h 87"/>
                  <a:gd name="T78" fmla="*/ 1 w 264"/>
                  <a:gd name="T79" fmla="*/ 1 h 87"/>
                  <a:gd name="T80" fmla="*/ 1 w 264"/>
                  <a:gd name="T81" fmla="*/ 1 h 87"/>
                  <a:gd name="T82" fmla="*/ 1 w 264"/>
                  <a:gd name="T83" fmla="*/ 1 h 87"/>
                  <a:gd name="T84" fmla="*/ 0 w 264"/>
                  <a:gd name="T85" fmla="*/ 1 h 87"/>
                  <a:gd name="T86" fmla="*/ 0 w 264"/>
                  <a:gd name="T87" fmla="*/ 1 h 8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64"/>
                  <a:gd name="T133" fmla="*/ 0 h 87"/>
                  <a:gd name="T134" fmla="*/ 264 w 264"/>
                  <a:gd name="T135" fmla="*/ 87 h 8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64" h="87">
                    <a:moveTo>
                      <a:pt x="0" y="83"/>
                    </a:moveTo>
                    <a:lnTo>
                      <a:pt x="143" y="83"/>
                    </a:lnTo>
                    <a:lnTo>
                      <a:pt x="147" y="83"/>
                    </a:lnTo>
                    <a:lnTo>
                      <a:pt x="150" y="83"/>
                    </a:lnTo>
                    <a:lnTo>
                      <a:pt x="158" y="85"/>
                    </a:lnTo>
                    <a:lnTo>
                      <a:pt x="166" y="85"/>
                    </a:lnTo>
                    <a:lnTo>
                      <a:pt x="173" y="85"/>
                    </a:lnTo>
                    <a:lnTo>
                      <a:pt x="181" y="85"/>
                    </a:lnTo>
                    <a:lnTo>
                      <a:pt x="188" y="85"/>
                    </a:lnTo>
                    <a:lnTo>
                      <a:pt x="194" y="83"/>
                    </a:lnTo>
                    <a:lnTo>
                      <a:pt x="202" y="83"/>
                    </a:lnTo>
                    <a:lnTo>
                      <a:pt x="207" y="83"/>
                    </a:lnTo>
                    <a:lnTo>
                      <a:pt x="215" y="83"/>
                    </a:lnTo>
                    <a:lnTo>
                      <a:pt x="221" y="83"/>
                    </a:lnTo>
                    <a:lnTo>
                      <a:pt x="226" y="85"/>
                    </a:lnTo>
                    <a:lnTo>
                      <a:pt x="228" y="87"/>
                    </a:lnTo>
                    <a:lnTo>
                      <a:pt x="230" y="87"/>
                    </a:lnTo>
                    <a:lnTo>
                      <a:pt x="264" y="81"/>
                    </a:lnTo>
                    <a:lnTo>
                      <a:pt x="215" y="0"/>
                    </a:lnTo>
                    <a:lnTo>
                      <a:pt x="169" y="26"/>
                    </a:lnTo>
                    <a:lnTo>
                      <a:pt x="166" y="26"/>
                    </a:lnTo>
                    <a:lnTo>
                      <a:pt x="162" y="30"/>
                    </a:lnTo>
                    <a:lnTo>
                      <a:pt x="154" y="34"/>
                    </a:lnTo>
                    <a:lnTo>
                      <a:pt x="147" y="40"/>
                    </a:lnTo>
                    <a:lnTo>
                      <a:pt x="137" y="43"/>
                    </a:lnTo>
                    <a:lnTo>
                      <a:pt x="128" y="49"/>
                    </a:lnTo>
                    <a:lnTo>
                      <a:pt x="116" y="53"/>
                    </a:lnTo>
                    <a:lnTo>
                      <a:pt x="109" y="55"/>
                    </a:lnTo>
                    <a:lnTo>
                      <a:pt x="103" y="55"/>
                    </a:lnTo>
                    <a:lnTo>
                      <a:pt x="97" y="55"/>
                    </a:lnTo>
                    <a:lnTo>
                      <a:pt x="92" y="55"/>
                    </a:lnTo>
                    <a:lnTo>
                      <a:pt x="88" y="57"/>
                    </a:lnTo>
                    <a:lnTo>
                      <a:pt x="80" y="57"/>
                    </a:lnTo>
                    <a:lnTo>
                      <a:pt x="74" y="57"/>
                    </a:lnTo>
                    <a:lnTo>
                      <a:pt x="67" y="59"/>
                    </a:lnTo>
                    <a:lnTo>
                      <a:pt x="63" y="59"/>
                    </a:lnTo>
                    <a:lnTo>
                      <a:pt x="55" y="59"/>
                    </a:lnTo>
                    <a:lnTo>
                      <a:pt x="50" y="61"/>
                    </a:lnTo>
                    <a:lnTo>
                      <a:pt x="44" y="61"/>
                    </a:lnTo>
                    <a:lnTo>
                      <a:pt x="42" y="61"/>
                    </a:lnTo>
                    <a:lnTo>
                      <a:pt x="35" y="62"/>
                    </a:lnTo>
                    <a:lnTo>
                      <a:pt x="35" y="64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14" name="Freeform 747"/>
              <p:cNvSpPr>
                <a:spLocks/>
              </p:cNvSpPr>
              <p:nvPr/>
            </p:nvSpPr>
            <p:spPr bwMode="auto">
              <a:xfrm>
                <a:off x="4286" y="3345"/>
                <a:ext cx="80" cy="33"/>
              </a:xfrm>
              <a:custGeom>
                <a:avLst/>
                <a:gdLst>
                  <a:gd name="T0" fmla="*/ 0 w 159"/>
                  <a:gd name="T1" fmla="*/ 1 h 64"/>
                  <a:gd name="T2" fmla="*/ 1 w 159"/>
                  <a:gd name="T3" fmla="*/ 1 h 64"/>
                  <a:gd name="T4" fmla="*/ 1 w 159"/>
                  <a:gd name="T5" fmla="*/ 1 h 64"/>
                  <a:gd name="T6" fmla="*/ 1 w 159"/>
                  <a:gd name="T7" fmla="*/ 1 h 64"/>
                  <a:gd name="T8" fmla="*/ 1 w 159"/>
                  <a:gd name="T9" fmla="*/ 1 h 64"/>
                  <a:gd name="T10" fmla="*/ 1 w 159"/>
                  <a:gd name="T11" fmla="*/ 1 h 64"/>
                  <a:gd name="T12" fmla="*/ 1 w 159"/>
                  <a:gd name="T13" fmla="*/ 1 h 64"/>
                  <a:gd name="T14" fmla="*/ 1 w 159"/>
                  <a:gd name="T15" fmla="*/ 1 h 64"/>
                  <a:gd name="T16" fmla="*/ 1 w 159"/>
                  <a:gd name="T17" fmla="*/ 1 h 64"/>
                  <a:gd name="T18" fmla="*/ 1 w 159"/>
                  <a:gd name="T19" fmla="*/ 1 h 64"/>
                  <a:gd name="T20" fmla="*/ 1 w 159"/>
                  <a:gd name="T21" fmla="*/ 1 h 64"/>
                  <a:gd name="T22" fmla="*/ 1 w 159"/>
                  <a:gd name="T23" fmla="*/ 1 h 64"/>
                  <a:gd name="T24" fmla="*/ 1 w 159"/>
                  <a:gd name="T25" fmla="*/ 1 h 64"/>
                  <a:gd name="T26" fmla="*/ 1 w 159"/>
                  <a:gd name="T27" fmla="*/ 1 h 64"/>
                  <a:gd name="T28" fmla="*/ 1 w 159"/>
                  <a:gd name="T29" fmla="*/ 1 h 64"/>
                  <a:gd name="T30" fmla="*/ 1 w 159"/>
                  <a:gd name="T31" fmla="*/ 1 h 64"/>
                  <a:gd name="T32" fmla="*/ 1 w 159"/>
                  <a:gd name="T33" fmla="*/ 1 h 64"/>
                  <a:gd name="T34" fmla="*/ 1 w 159"/>
                  <a:gd name="T35" fmla="*/ 0 h 64"/>
                  <a:gd name="T36" fmla="*/ 1 w 159"/>
                  <a:gd name="T37" fmla="*/ 0 h 64"/>
                  <a:gd name="T38" fmla="*/ 1 w 159"/>
                  <a:gd name="T39" fmla="*/ 0 h 64"/>
                  <a:gd name="T40" fmla="*/ 1 w 159"/>
                  <a:gd name="T41" fmla="*/ 0 h 64"/>
                  <a:gd name="T42" fmla="*/ 1 w 159"/>
                  <a:gd name="T43" fmla="*/ 1 h 64"/>
                  <a:gd name="T44" fmla="*/ 1 w 159"/>
                  <a:gd name="T45" fmla="*/ 1 h 64"/>
                  <a:gd name="T46" fmla="*/ 1 w 159"/>
                  <a:gd name="T47" fmla="*/ 1 h 64"/>
                  <a:gd name="T48" fmla="*/ 1 w 159"/>
                  <a:gd name="T49" fmla="*/ 1 h 64"/>
                  <a:gd name="T50" fmla="*/ 1 w 159"/>
                  <a:gd name="T51" fmla="*/ 1 h 64"/>
                  <a:gd name="T52" fmla="*/ 1 w 159"/>
                  <a:gd name="T53" fmla="*/ 1 h 64"/>
                  <a:gd name="T54" fmla="*/ 1 w 159"/>
                  <a:gd name="T55" fmla="*/ 1 h 64"/>
                  <a:gd name="T56" fmla="*/ 1 w 159"/>
                  <a:gd name="T57" fmla="*/ 1 h 64"/>
                  <a:gd name="T58" fmla="*/ 1 w 159"/>
                  <a:gd name="T59" fmla="*/ 1 h 64"/>
                  <a:gd name="T60" fmla="*/ 1 w 159"/>
                  <a:gd name="T61" fmla="*/ 1 h 64"/>
                  <a:gd name="T62" fmla="*/ 1 w 159"/>
                  <a:gd name="T63" fmla="*/ 1 h 64"/>
                  <a:gd name="T64" fmla="*/ 1 w 159"/>
                  <a:gd name="T65" fmla="*/ 1 h 64"/>
                  <a:gd name="T66" fmla="*/ 1 w 159"/>
                  <a:gd name="T67" fmla="*/ 1 h 64"/>
                  <a:gd name="T68" fmla="*/ 1 w 159"/>
                  <a:gd name="T69" fmla="*/ 1 h 64"/>
                  <a:gd name="T70" fmla="*/ 1 w 159"/>
                  <a:gd name="T71" fmla="*/ 1 h 64"/>
                  <a:gd name="T72" fmla="*/ 1 w 159"/>
                  <a:gd name="T73" fmla="*/ 1 h 64"/>
                  <a:gd name="T74" fmla="*/ 1 w 159"/>
                  <a:gd name="T75" fmla="*/ 1 h 64"/>
                  <a:gd name="T76" fmla="*/ 1 w 159"/>
                  <a:gd name="T77" fmla="*/ 1 h 64"/>
                  <a:gd name="T78" fmla="*/ 1 w 159"/>
                  <a:gd name="T79" fmla="*/ 1 h 64"/>
                  <a:gd name="T80" fmla="*/ 1 w 159"/>
                  <a:gd name="T81" fmla="*/ 1 h 64"/>
                  <a:gd name="T82" fmla="*/ 1 w 159"/>
                  <a:gd name="T83" fmla="*/ 1 h 64"/>
                  <a:gd name="T84" fmla="*/ 0 w 159"/>
                  <a:gd name="T85" fmla="*/ 1 h 64"/>
                  <a:gd name="T86" fmla="*/ 0 w 159"/>
                  <a:gd name="T87" fmla="*/ 1 h 6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59"/>
                  <a:gd name="T133" fmla="*/ 0 h 64"/>
                  <a:gd name="T134" fmla="*/ 159 w 159"/>
                  <a:gd name="T135" fmla="*/ 64 h 6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59" h="64">
                    <a:moveTo>
                      <a:pt x="0" y="43"/>
                    </a:moveTo>
                    <a:lnTo>
                      <a:pt x="1" y="42"/>
                    </a:lnTo>
                    <a:lnTo>
                      <a:pt x="5" y="40"/>
                    </a:lnTo>
                    <a:lnTo>
                      <a:pt x="11" y="34"/>
                    </a:lnTo>
                    <a:lnTo>
                      <a:pt x="22" y="30"/>
                    </a:lnTo>
                    <a:lnTo>
                      <a:pt x="32" y="24"/>
                    </a:lnTo>
                    <a:lnTo>
                      <a:pt x="43" y="19"/>
                    </a:lnTo>
                    <a:lnTo>
                      <a:pt x="49" y="15"/>
                    </a:lnTo>
                    <a:lnTo>
                      <a:pt x="55" y="15"/>
                    </a:lnTo>
                    <a:lnTo>
                      <a:pt x="60" y="11"/>
                    </a:lnTo>
                    <a:lnTo>
                      <a:pt x="68" y="11"/>
                    </a:lnTo>
                    <a:lnTo>
                      <a:pt x="74" y="9"/>
                    </a:lnTo>
                    <a:lnTo>
                      <a:pt x="79" y="7"/>
                    </a:lnTo>
                    <a:lnTo>
                      <a:pt x="85" y="5"/>
                    </a:lnTo>
                    <a:lnTo>
                      <a:pt x="91" y="4"/>
                    </a:lnTo>
                    <a:lnTo>
                      <a:pt x="102" y="2"/>
                    </a:lnTo>
                    <a:lnTo>
                      <a:pt x="112" y="2"/>
                    </a:lnTo>
                    <a:lnTo>
                      <a:pt x="119" y="0"/>
                    </a:lnTo>
                    <a:lnTo>
                      <a:pt x="127" y="0"/>
                    </a:lnTo>
                    <a:lnTo>
                      <a:pt x="131" y="0"/>
                    </a:lnTo>
                    <a:lnTo>
                      <a:pt x="133" y="0"/>
                    </a:lnTo>
                    <a:lnTo>
                      <a:pt x="159" y="15"/>
                    </a:lnTo>
                    <a:lnTo>
                      <a:pt x="155" y="13"/>
                    </a:lnTo>
                    <a:lnTo>
                      <a:pt x="148" y="13"/>
                    </a:lnTo>
                    <a:lnTo>
                      <a:pt x="142" y="13"/>
                    </a:lnTo>
                    <a:lnTo>
                      <a:pt x="134" y="13"/>
                    </a:lnTo>
                    <a:lnTo>
                      <a:pt x="127" y="13"/>
                    </a:lnTo>
                    <a:lnTo>
                      <a:pt x="119" y="15"/>
                    </a:lnTo>
                    <a:lnTo>
                      <a:pt x="112" y="15"/>
                    </a:lnTo>
                    <a:lnTo>
                      <a:pt x="104" y="15"/>
                    </a:lnTo>
                    <a:lnTo>
                      <a:pt x="95" y="15"/>
                    </a:lnTo>
                    <a:lnTo>
                      <a:pt x="87" y="17"/>
                    </a:lnTo>
                    <a:lnTo>
                      <a:pt x="79" y="19"/>
                    </a:lnTo>
                    <a:lnTo>
                      <a:pt x="74" y="23"/>
                    </a:lnTo>
                    <a:lnTo>
                      <a:pt x="68" y="24"/>
                    </a:lnTo>
                    <a:lnTo>
                      <a:pt x="62" y="28"/>
                    </a:lnTo>
                    <a:lnTo>
                      <a:pt x="53" y="34"/>
                    </a:lnTo>
                    <a:lnTo>
                      <a:pt x="45" y="40"/>
                    </a:lnTo>
                    <a:lnTo>
                      <a:pt x="38" y="45"/>
                    </a:lnTo>
                    <a:lnTo>
                      <a:pt x="34" y="51"/>
                    </a:lnTo>
                    <a:lnTo>
                      <a:pt x="24" y="59"/>
                    </a:lnTo>
                    <a:lnTo>
                      <a:pt x="22" y="64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15" name="Freeform 748"/>
              <p:cNvSpPr>
                <a:spLocks/>
              </p:cNvSpPr>
              <p:nvPr/>
            </p:nvSpPr>
            <p:spPr bwMode="auto">
              <a:xfrm>
                <a:off x="3950" y="3420"/>
                <a:ext cx="140" cy="164"/>
              </a:xfrm>
              <a:custGeom>
                <a:avLst/>
                <a:gdLst>
                  <a:gd name="T0" fmla="*/ 1 w 279"/>
                  <a:gd name="T1" fmla="*/ 1 h 327"/>
                  <a:gd name="T2" fmla="*/ 1 w 279"/>
                  <a:gd name="T3" fmla="*/ 1 h 327"/>
                  <a:gd name="T4" fmla="*/ 1 w 279"/>
                  <a:gd name="T5" fmla="*/ 1 h 327"/>
                  <a:gd name="T6" fmla="*/ 1 w 279"/>
                  <a:gd name="T7" fmla="*/ 1 h 327"/>
                  <a:gd name="T8" fmla="*/ 1 w 279"/>
                  <a:gd name="T9" fmla="*/ 1 h 327"/>
                  <a:gd name="T10" fmla="*/ 1 w 279"/>
                  <a:gd name="T11" fmla="*/ 1 h 327"/>
                  <a:gd name="T12" fmla="*/ 1 w 279"/>
                  <a:gd name="T13" fmla="*/ 1 h 327"/>
                  <a:gd name="T14" fmla="*/ 1 w 279"/>
                  <a:gd name="T15" fmla="*/ 1 h 327"/>
                  <a:gd name="T16" fmla="*/ 0 w 279"/>
                  <a:gd name="T17" fmla="*/ 1 h 327"/>
                  <a:gd name="T18" fmla="*/ 0 w 279"/>
                  <a:gd name="T19" fmla="*/ 1 h 327"/>
                  <a:gd name="T20" fmla="*/ 0 w 279"/>
                  <a:gd name="T21" fmla="*/ 1 h 327"/>
                  <a:gd name="T22" fmla="*/ 1 w 279"/>
                  <a:gd name="T23" fmla="*/ 1 h 327"/>
                  <a:gd name="T24" fmla="*/ 1 w 279"/>
                  <a:gd name="T25" fmla="*/ 1 h 327"/>
                  <a:gd name="T26" fmla="*/ 1 w 279"/>
                  <a:gd name="T27" fmla="*/ 1 h 327"/>
                  <a:gd name="T28" fmla="*/ 1 w 279"/>
                  <a:gd name="T29" fmla="*/ 1 h 327"/>
                  <a:gd name="T30" fmla="*/ 1 w 279"/>
                  <a:gd name="T31" fmla="*/ 1 h 327"/>
                  <a:gd name="T32" fmla="*/ 1 w 279"/>
                  <a:gd name="T33" fmla="*/ 1 h 327"/>
                  <a:gd name="T34" fmla="*/ 1 w 279"/>
                  <a:gd name="T35" fmla="*/ 1 h 327"/>
                  <a:gd name="T36" fmla="*/ 1 w 279"/>
                  <a:gd name="T37" fmla="*/ 1 h 327"/>
                  <a:gd name="T38" fmla="*/ 1 w 279"/>
                  <a:gd name="T39" fmla="*/ 1 h 327"/>
                  <a:gd name="T40" fmla="*/ 1 w 279"/>
                  <a:gd name="T41" fmla="*/ 1 h 327"/>
                  <a:gd name="T42" fmla="*/ 1 w 279"/>
                  <a:gd name="T43" fmla="*/ 1 h 327"/>
                  <a:gd name="T44" fmla="*/ 1 w 279"/>
                  <a:gd name="T45" fmla="*/ 1 h 327"/>
                  <a:gd name="T46" fmla="*/ 1 w 279"/>
                  <a:gd name="T47" fmla="*/ 1 h 327"/>
                  <a:gd name="T48" fmla="*/ 1 w 279"/>
                  <a:gd name="T49" fmla="*/ 1 h 327"/>
                  <a:gd name="T50" fmla="*/ 1 w 279"/>
                  <a:gd name="T51" fmla="*/ 1 h 327"/>
                  <a:gd name="T52" fmla="*/ 1 w 279"/>
                  <a:gd name="T53" fmla="*/ 1 h 327"/>
                  <a:gd name="T54" fmla="*/ 1 w 279"/>
                  <a:gd name="T55" fmla="*/ 1 h 327"/>
                  <a:gd name="T56" fmla="*/ 1 w 279"/>
                  <a:gd name="T57" fmla="*/ 1 h 327"/>
                  <a:gd name="T58" fmla="*/ 1 w 279"/>
                  <a:gd name="T59" fmla="*/ 1 h 327"/>
                  <a:gd name="T60" fmla="*/ 1 w 279"/>
                  <a:gd name="T61" fmla="*/ 1 h 327"/>
                  <a:gd name="T62" fmla="*/ 1 w 279"/>
                  <a:gd name="T63" fmla="*/ 1 h 327"/>
                  <a:gd name="T64" fmla="*/ 1 w 279"/>
                  <a:gd name="T65" fmla="*/ 1 h 327"/>
                  <a:gd name="T66" fmla="*/ 1 w 279"/>
                  <a:gd name="T67" fmla="*/ 1 h 327"/>
                  <a:gd name="T68" fmla="*/ 1 w 279"/>
                  <a:gd name="T69" fmla="*/ 1 h 327"/>
                  <a:gd name="T70" fmla="*/ 1 w 279"/>
                  <a:gd name="T71" fmla="*/ 1 h 327"/>
                  <a:gd name="T72" fmla="*/ 1 w 279"/>
                  <a:gd name="T73" fmla="*/ 1 h 327"/>
                  <a:gd name="T74" fmla="*/ 1 w 279"/>
                  <a:gd name="T75" fmla="*/ 1 h 327"/>
                  <a:gd name="T76" fmla="*/ 1 w 279"/>
                  <a:gd name="T77" fmla="*/ 1 h 327"/>
                  <a:gd name="T78" fmla="*/ 1 w 279"/>
                  <a:gd name="T79" fmla="*/ 1 h 327"/>
                  <a:gd name="T80" fmla="*/ 1 w 279"/>
                  <a:gd name="T81" fmla="*/ 1 h 327"/>
                  <a:gd name="T82" fmla="*/ 1 w 279"/>
                  <a:gd name="T83" fmla="*/ 1 h 327"/>
                  <a:gd name="T84" fmla="*/ 1 w 279"/>
                  <a:gd name="T85" fmla="*/ 1 h 327"/>
                  <a:gd name="T86" fmla="*/ 1 w 279"/>
                  <a:gd name="T87" fmla="*/ 1 h 327"/>
                  <a:gd name="T88" fmla="*/ 1 w 279"/>
                  <a:gd name="T89" fmla="*/ 1 h 327"/>
                  <a:gd name="T90" fmla="*/ 1 w 279"/>
                  <a:gd name="T91" fmla="*/ 1 h 327"/>
                  <a:gd name="T92" fmla="*/ 1 w 279"/>
                  <a:gd name="T93" fmla="*/ 1 h 327"/>
                  <a:gd name="T94" fmla="*/ 1 w 279"/>
                  <a:gd name="T95" fmla="*/ 1 h 327"/>
                  <a:gd name="T96" fmla="*/ 1 w 279"/>
                  <a:gd name="T97" fmla="*/ 1 h 327"/>
                  <a:gd name="T98" fmla="*/ 1 w 279"/>
                  <a:gd name="T99" fmla="*/ 1 h 327"/>
                  <a:gd name="T100" fmla="*/ 1 w 279"/>
                  <a:gd name="T101" fmla="*/ 1 h 327"/>
                  <a:gd name="T102" fmla="*/ 1 w 279"/>
                  <a:gd name="T103" fmla="*/ 1 h 327"/>
                  <a:gd name="T104" fmla="*/ 1 w 279"/>
                  <a:gd name="T105" fmla="*/ 1 h 32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79"/>
                  <a:gd name="T160" fmla="*/ 0 h 327"/>
                  <a:gd name="T161" fmla="*/ 279 w 279"/>
                  <a:gd name="T162" fmla="*/ 327 h 32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79" h="327">
                    <a:moveTo>
                      <a:pt x="36" y="21"/>
                    </a:moveTo>
                    <a:lnTo>
                      <a:pt x="34" y="21"/>
                    </a:lnTo>
                    <a:lnTo>
                      <a:pt x="32" y="25"/>
                    </a:lnTo>
                    <a:lnTo>
                      <a:pt x="30" y="30"/>
                    </a:lnTo>
                    <a:lnTo>
                      <a:pt x="26" y="38"/>
                    </a:lnTo>
                    <a:lnTo>
                      <a:pt x="23" y="46"/>
                    </a:lnTo>
                    <a:lnTo>
                      <a:pt x="19" y="57"/>
                    </a:lnTo>
                    <a:lnTo>
                      <a:pt x="15" y="63"/>
                    </a:lnTo>
                    <a:lnTo>
                      <a:pt x="15" y="68"/>
                    </a:lnTo>
                    <a:lnTo>
                      <a:pt x="13" y="76"/>
                    </a:lnTo>
                    <a:lnTo>
                      <a:pt x="11" y="82"/>
                    </a:lnTo>
                    <a:lnTo>
                      <a:pt x="7" y="87"/>
                    </a:lnTo>
                    <a:lnTo>
                      <a:pt x="7" y="93"/>
                    </a:lnTo>
                    <a:lnTo>
                      <a:pt x="6" y="101"/>
                    </a:lnTo>
                    <a:lnTo>
                      <a:pt x="4" y="106"/>
                    </a:lnTo>
                    <a:lnTo>
                      <a:pt x="2" y="112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0" y="139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2" y="158"/>
                    </a:lnTo>
                    <a:lnTo>
                      <a:pt x="2" y="163"/>
                    </a:lnTo>
                    <a:lnTo>
                      <a:pt x="4" y="167"/>
                    </a:lnTo>
                    <a:lnTo>
                      <a:pt x="6" y="173"/>
                    </a:lnTo>
                    <a:lnTo>
                      <a:pt x="9" y="179"/>
                    </a:lnTo>
                    <a:lnTo>
                      <a:pt x="15" y="186"/>
                    </a:lnTo>
                    <a:lnTo>
                      <a:pt x="21" y="196"/>
                    </a:lnTo>
                    <a:lnTo>
                      <a:pt x="28" y="207"/>
                    </a:lnTo>
                    <a:lnTo>
                      <a:pt x="34" y="217"/>
                    </a:lnTo>
                    <a:lnTo>
                      <a:pt x="40" y="228"/>
                    </a:lnTo>
                    <a:lnTo>
                      <a:pt x="47" y="240"/>
                    </a:lnTo>
                    <a:lnTo>
                      <a:pt x="53" y="251"/>
                    </a:lnTo>
                    <a:lnTo>
                      <a:pt x="59" y="262"/>
                    </a:lnTo>
                    <a:lnTo>
                      <a:pt x="66" y="272"/>
                    </a:lnTo>
                    <a:lnTo>
                      <a:pt x="72" y="281"/>
                    </a:lnTo>
                    <a:lnTo>
                      <a:pt x="80" y="291"/>
                    </a:lnTo>
                    <a:lnTo>
                      <a:pt x="87" y="300"/>
                    </a:lnTo>
                    <a:lnTo>
                      <a:pt x="93" y="306"/>
                    </a:lnTo>
                    <a:lnTo>
                      <a:pt x="99" y="314"/>
                    </a:lnTo>
                    <a:lnTo>
                      <a:pt x="106" y="317"/>
                    </a:lnTo>
                    <a:lnTo>
                      <a:pt x="114" y="321"/>
                    </a:lnTo>
                    <a:lnTo>
                      <a:pt x="120" y="323"/>
                    </a:lnTo>
                    <a:lnTo>
                      <a:pt x="129" y="325"/>
                    </a:lnTo>
                    <a:lnTo>
                      <a:pt x="135" y="325"/>
                    </a:lnTo>
                    <a:lnTo>
                      <a:pt x="140" y="327"/>
                    </a:lnTo>
                    <a:lnTo>
                      <a:pt x="146" y="327"/>
                    </a:lnTo>
                    <a:lnTo>
                      <a:pt x="154" y="327"/>
                    </a:lnTo>
                    <a:lnTo>
                      <a:pt x="159" y="327"/>
                    </a:lnTo>
                    <a:lnTo>
                      <a:pt x="165" y="327"/>
                    </a:lnTo>
                    <a:lnTo>
                      <a:pt x="173" y="327"/>
                    </a:lnTo>
                    <a:lnTo>
                      <a:pt x="180" y="327"/>
                    </a:lnTo>
                    <a:lnTo>
                      <a:pt x="186" y="327"/>
                    </a:lnTo>
                    <a:lnTo>
                      <a:pt x="194" y="327"/>
                    </a:lnTo>
                    <a:lnTo>
                      <a:pt x="201" y="327"/>
                    </a:lnTo>
                    <a:lnTo>
                      <a:pt x="209" y="327"/>
                    </a:lnTo>
                    <a:lnTo>
                      <a:pt x="217" y="327"/>
                    </a:lnTo>
                    <a:lnTo>
                      <a:pt x="222" y="325"/>
                    </a:lnTo>
                    <a:lnTo>
                      <a:pt x="228" y="325"/>
                    </a:lnTo>
                    <a:lnTo>
                      <a:pt x="236" y="325"/>
                    </a:lnTo>
                    <a:lnTo>
                      <a:pt x="239" y="325"/>
                    </a:lnTo>
                    <a:lnTo>
                      <a:pt x="247" y="323"/>
                    </a:lnTo>
                    <a:lnTo>
                      <a:pt x="253" y="323"/>
                    </a:lnTo>
                    <a:lnTo>
                      <a:pt x="258" y="323"/>
                    </a:lnTo>
                    <a:lnTo>
                      <a:pt x="266" y="321"/>
                    </a:lnTo>
                    <a:lnTo>
                      <a:pt x="274" y="321"/>
                    </a:lnTo>
                    <a:lnTo>
                      <a:pt x="277" y="321"/>
                    </a:lnTo>
                    <a:lnTo>
                      <a:pt x="279" y="321"/>
                    </a:lnTo>
                    <a:lnTo>
                      <a:pt x="268" y="266"/>
                    </a:lnTo>
                    <a:lnTo>
                      <a:pt x="272" y="234"/>
                    </a:lnTo>
                    <a:lnTo>
                      <a:pt x="270" y="232"/>
                    </a:lnTo>
                    <a:lnTo>
                      <a:pt x="266" y="230"/>
                    </a:lnTo>
                    <a:lnTo>
                      <a:pt x="260" y="228"/>
                    </a:lnTo>
                    <a:lnTo>
                      <a:pt x="255" y="224"/>
                    </a:lnTo>
                    <a:lnTo>
                      <a:pt x="247" y="220"/>
                    </a:lnTo>
                    <a:lnTo>
                      <a:pt x="237" y="215"/>
                    </a:lnTo>
                    <a:lnTo>
                      <a:pt x="228" y="209"/>
                    </a:lnTo>
                    <a:lnTo>
                      <a:pt x="218" y="203"/>
                    </a:lnTo>
                    <a:lnTo>
                      <a:pt x="213" y="200"/>
                    </a:lnTo>
                    <a:lnTo>
                      <a:pt x="207" y="196"/>
                    </a:lnTo>
                    <a:lnTo>
                      <a:pt x="201" y="190"/>
                    </a:lnTo>
                    <a:lnTo>
                      <a:pt x="196" y="188"/>
                    </a:lnTo>
                    <a:lnTo>
                      <a:pt x="184" y="177"/>
                    </a:lnTo>
                    <a:lnTo>
                      <a:pt x="173" y="169"/>
                    </a:lnTo>
                    <a:lnTo>
                      <a:pt x="161" y="158"/>
                    </a:lnTo>
                    <a:lnTo>
                      <a:pt x="150" y="148"/>
                    </a:lnTo>
                    <a:lnTo>
                      <a:pt x="139" y="137"/>
                    </a:lnTo>
                    <a:lnTo>
                      <a:pt x="131" y="125"/>
                    </a:lnTo>
                    <a:lnTo>
                      <a:pt x="125" y="120"/>
                    </a:lnTo>
                    <a:lnTo>
                      <a:pt x="121" y="112"/>
                    </a:lnTo>
                    <a:lnTo>
                      <a:pt x="116" y="106"/>
                    </a:lnTo>
                    <a:lnTo>
                      <a:pt x="112" y="101"/>
                    </a:lnTo>
                    <a:lnTo>
                      <a:pt x="104" y="89"/>
                    </a:lnTo>
                    <a:lnTo>
                      <a:pt x="97" y="78"/>
                    </a:lnTo>
                    <a:lnTo>
                      <a:pt x="91" y="66"/>
                    </a:lnTo>
                    <a:lnTo>
                      <a:pt x="85" y="57"/>
                    </a:lnTo>
                    <a:lnTo>
                      <a:pt x="80" y="47"/>
                    </a:lnTo>
                    <a:lnTo>
                      <a:pt x="74" y="38"/>
                    </a:lnTo>
                    <a:lnTo>
                      <a:pt x="70" y="28"/>
                    </a:lnTo>
                    <a:lnTo>
                      <a:pt x="64" y="23"/>
                    </a:lnTo>
                    <a:lnTo>
                      <a:pt x="63" y="15"/>
                    </a:lnTo>
                    <a:lnTo>
                      <a:pt x="59" y="9"/>
                    </a:lnTo>
                    <a:lnTo>
                      <a:pt x="55" y="2"/>
                    </a:lnTo>
                    <a:lnTo>
                      <a:pt x="55" y="0"/>
                    </a:lnTo>
                    <a:lnTo>
                      <a:pt x="36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16" name="Freeform 749"/>
              <p:cNvSpPr>
                <a:spLocks/>
              </p:cNvSpPr>
              <p:nvPr/>
            </p:nvSpPr>
            <p:spPr bwMode="auto">
              <a:xfrm>
                <a:off x="3838" y="3531"/>
                <a:ext cx="303" cy="236"/>
              </a:xfrm>
              <a:custGeom>
                <a:avLst/>
                <a:gdLst>
                  <a:gd name="T0" fmla="*/ 1 w 606"/>
                  <a:gd name="T1" fmla="*/ 0 h 474"/>
                  <a:gd name="T2" fmla="*/ 1 w 606"/>
                  <a:gd name="T3" fmla="*/ 0 h 474"/>
                  <a:gd name="T4" fmla="*/ 1 w 606"/>
                  <a:gd name="T5" fmla="*/ 0 h 474"/>
                  <a:gd name="T6" fmla="*/ 1 w 606"/>
                  <a:gd name="T7" fmla="*/ 0 h 474"/>
                  <a:gd name="T8" fmla="*/ 1 w 606"/>
                  <a:gd name="T9" fmla="*/ 0 h 474"/>
                  <a:gd name="T10" fmla="*/ 1 w 606"/>
                  <a:gd name="T11" fmla="*/ 0 h 474"/>
                  <a:gd name="T12" fmla="*/ 1 w 606"/>
                  <a:gd name="T13" fmla="*/ 0 h 474"/>
                  <a:gd name="T14" fmla="*/ 1 w 606"/>
                  <a:gd name="T15" fmla="*/ 0 h 474"/>
                  <a:gd name="T16" fmla="*/ 1 w 606"/>
                  <a:gd name="T17" fmla="*/ 0 h 474"/>
                  <a:gd name="T18" fmla="*/ 1 w 606"/>
                  <a:gd name="T19" fmla="*/ 0 h 474"/>
                  <a:gd name="T20" fmla="*/ 1 w 606"/>
                  <a:gd name="T21" fmla="*/ 0 h 474"/>
                  <a:gd name="T22" fmla="*/ 1 w 606"/>
                  <a:gd name="T23" fmla="*/ 0 h 474"/>
                  <a:gd name="T24" fmla="*/ 1 w 606"/>
                  <a:gd name="T25" fmla="*/ 0 h 474"/>
                  <a:gd name="T26" fmla="*/ 1 w 606"/>
                  <a:gd name="T27" fmla="*/ 0 h 474"/>
                  <a:gd name="T28" fmla="*/ 1 w 606"/>
                  <a:gd name="T29" fmla="*/ 0 h 474"/>
                  <a:gd name="T30" fmla="*/ 1 w 606"/>
                  <a:gd name="T31" fmla="*/ 0 h 474"/>
                  <a:gd name="T32" fmla="*/ 1 w 606"/>
                  <a:gd name="T33" fmla="*/ 0 h 474"/>
                  <a:gd name="T34" fmla="*/ 1 w 606"/>
                  <a:gd name="T35" fmla="*/ 0 h 474"/>
                  <a:gd name="T36" fmla="*/ 1 w 606"/>
                  <a:gd name="T37" fmla="*/ 0 h 474"/>
                  <a:gd name="T38" fmla="*/ 1 w 606"/>
                  <a:gd name="T39" fmla="*/ 0 h 474"/>
                  <a:gd name="T40" fmla="*/ 1 w 606"/>
                  <a:gd name="T41" fmla="*/ 0 h 474"/>
                  <a:gd name="T42" fmla="*/ 1 w 606"/>
                  <a:gd name="T43" fmla="*/ 0 h 474"/>
                  <a:gd name="T44" fmla="*/ 1 w 606"/>
                  <a:gd name="T45" fmla="*/ 0 h 474"/>
                  <a:gd name="T46" fmla="*/ 1 w 606"/>
                  <a:gd name="T47" fmla="*/ 0 h 474"/>
                  <a:gd name="T48" fmla="*/ 1 w 606"/>
                  <a:gd name="T49" fmla="*/ 0 h 474"/>
                  <a:gd name="T50" fmla="*/ 1 w 606"/>
                  <a:gd name="T51" fmla="*/ 0 h 474"/>
                  <a:gd name="T52" fmla="*/ 1 w 606"/>
                  <a:gd name="T53" fmla="*/ 0 h 474"/>
                  <a:gd name="T54" fmla="*/ 1 w 606"/>
                  <a:gd name="T55" fmla="*/ 0 h 474"/>
                  <a:gd name="T56" fmla="*/ 1 w 606"/>
                  <a:gd name="T57" fmla="*/ 0 h 474"/>
                  <a:gd name="T58" fmla="*/ 1 w 606"/>
                  <a:gd name="T59" fmla="*/ 0 h 474"/>
                  <a:gd name="T60" fmla="*/ 1 w 606"/>
                  <a:gd name="T61" fmla="*/ 0 h 474"/>
                  <a:gd name="T62" fmla="*/ 1 w 606"/>
                  <a:gd name="T63" fmla="*/ 0 h 474"/>
                  <a:gd name="T64" fmla="*/ 1 w 606"/>
                  <a:gd name="T65" fmla="*/ 0 h 474"/>
                  <a:gd name="T66" fmla="*/ 1 w 606"/>
                  <a:gd name="T67" fmla="*/ 0 h 474"/>
                  <a:gd name="T68" fmla="*/ 1 w 606"/>
                  <a:gd name="T69" fmla="*/ 0 h 474"/>
                  <a:gd name="T70" fmla="*/ 1 w 606"/>
                  <a:gd name="T71" fmla="*/ 0 h 474"/>
                  <a:gd name="T72" fmla="*/ 1 w 606"/>
                  <a:gd name="T73" fmla="*/ 0 h 474"/>
                  <a:gd name="T74" fmla="*/ 1 w 606"/>
                  <a:gd name="T75" fmla="*/ 0 h 474"/>
                  <a:gd name="T76" fmla="*/ 1 w 606"/>
                  <a:gd name="T77" fmla="*/ 0 h 474"/>
                  <a:gd name="T78" fmla="*/ 1 w 606"/>
                  <a:gd name="T79" fmla="*/ 0 h 474"/>
                  <a:gd name="T80" fmla="*/ 1 w 606"/>
                  <a:gd name="T81" fmla="*/ 0 h 474"/>
                  <a:gd name="T82" fmla="*/ 1 w 606"/>
                  <a:gd name="T83" fmla="*/ 0 h 474"/>
                  <a:gd name="T84" fmla="*/ 1 w 606"/>
                  <a:gd name="T85" fmla="*/ 0 h 474"/>
                  <a:gd name="T86" fmla="*/ 1 w 606"/>
                  <a:gd name="T87" fmla="*/ 0 h 474"/>
                  <a:gd name="T88" fmla="*/ 1 w 606"/>
                  <a:gd name="T89" fmla="*/ 0 h 474"/>
                  <a:gd name="T90" fmla="*/ 1 w 606"/>
                  <a:gd name="T91" fmla="*/ 0 h 474"/>
                  <a:gd name="T92" fmla="*/ 1 w 606"/>
                  <a:gd name="T93" fmla="*/ 0 h 474"/>
                  <a:gd name="T94" fmla="*/ 1 w 606"/>
                  <a:gd name="T95" fmla="*/ 0 h 474"/>
                  <a:gd name="T96" fmla="*/ 1 w 606"/>
                  <a:gd name="T97" fmla="*/ 0 h 474"/>
                  <a:gd name="T98" fmla="*/ 1 w 606"/>
                  <a:gd name="T99" fmla="*/ 0 h 474"/>
                  <a:gd name="T100" fmla="*/ 1 w 606"/>
                  <a:gd name="T101" fmla="*/ 0 h 474"/>
                  <a:gd name="T102" fmla="*/ 1 w 606"/>
                  <a:gd name="T103" fmla="*/ 0 h 474"/>
                  <a:gd name="T104" fmla="*/ 1 w 606"/>
                  <a:gd name="T105" fmla="*/ 0 h 474"/>
                  <a:gd name="T106" fmla="*/ 1 w 606"/>
                  <a:gd name="T107" fmla="*/ 0 h 47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06"/>
                  <a:gd name="T163" fmla="*/ 0 h 474"/>
                  <a:gd name="T164" fmla="*/ 606 w 606"/>
                  <a:gd name="T165" fmla="*/ 474 h 47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06" h="474">
                    <a:moveTo>
                      <a:pt x="501" y="44"/>
                    </a:moveTo>
                    <a:lnTo>
                      <a:pt x="541" y="151"/>
                    </a:lnTo>
                    <a:lnTo>
                      <a:pt x="594" y="156"/>
                    </a:lnTo>
                    <a:lnTo>
                      <a:pt x="606" y="210"/>
                    </a:lnTo>
                    <a:lnTo>
                      <a:pt x="553" y="204"/>
                    </a:lnTo>
                    <a:lnTo>
                      <a:pt x="566" y="261"/>
                    </a:lnTo>
                    <a:lnTo>
                      <a:pt x="564" y="261"/>
                    </a:lnTo>
                    <a:lnTo>
                      <a:pt x="560" y="261"/>
                    </a:lnTo>
                    <a:lnTo>
                      <a:pt x="553" y="259"/>
                    </a:lnTo>
                    <a:lnTo>
                      <a:pt x="547" y="259"/>
                    </a:lnTo>
                    <a:lnTo>
                      <a:pt x="536" y="259"/>
                    </a:lnTo>
                    <a:lnTo>
                      <a:pt x="526" y="257"/>
                    </a:lnTo>
                    <a:lnTo>
                      <a:pt x="518" y="255"/>
                    </a:lnTo>
                    <a:lnTo>
                      <a:pt x="515" y="255"/>
                    </a:lnTo>
                    <a:lnTo>
                      <a:pt x="507" y="255"/>
                    </a:lnTo>
                    <a:lnTo>
                      <a:pt x="501" y="255"/>
                    </a:lnTo>
                    <a:lnTo>
                      <a:pt x="494" y="255"/>
                    </a:lnTo>
                    <a:lnTo>
                      <a:pt x="486" y="255"/>
                    </a:lnTo>
                    <a:lnTo>
                      <a:pt x="479" y="253"/>
                    </a:lnTo>
                    <a:lnTo>
                      <a:pt x="473" y="253"/>
                    </a:lnTo>
                    <a:lnTo>
                      <a:pt x="465" y="253"/>
                    </a:lnTo>
                    <a:lnTo>
                      <a:pt x="458" y="253"/>
                    </a:lnTo>
                    <a:lnTo>
                      <a:pt x="450" y="253"/>
                    </a:lnTo>
                    <a:lnTo>
                      <a:pt x="444" y="253"/>
                    </a:lnTo>
                    <a:lnTo>
                      <a:pt x="437" y="253"/>
                    </a:lnTo>
                    <a:lnTo>
                      <a:pt x="429" y="253"/>
                    </a:lnTo>
                    <a:lnTo>
                      <a:pt x="421" y="253"/>
                    </a:lnTo>
                    <a:lnTo>
                      <a:pt x="414" y="253"/>
                    </a:lnTo>
                    <a:lnTo>
                      <a:pt x="408" y="253"/>
                    </a:lnTo>
                    <a:lnTo>
                      <a:pt x="402" y="253"/>
                    </a:lnTo>
                    <a:lnTo>
                      <a:pt x="395" y="255"/>
                    </a:lnTo>
                    <a:lnTo>
                      <a:pt x="389" y="255"/>
                    </a:lnTo>
                    <a:lnTo>
                      <a:pt x="383" y="255"/>
                    </a:lnTo>
                    <a:lnTo>
                      <a:pt x="378" y="255"/>
                    </a:lnTo>
                    <a:lnTo>
                      <a:pt x="370" y="257"/>
                    </a:lnTo>
                    <a:lnTo>
                      <a:pt x="364" y="259"/>
                    </a:lnTo>
                    <a:lnTo>
                      <a:pt x="355" y="259"/>
                    </a:lnTo>
                    <a:lnTo>
                      <a:pt x="345" y="261"/>
                    </a:lnTo>
                    <a:lnTo>
                      <a:pt x="334" y="263"/>
                    </a:lnTo>
                    <a:lnTo>
                      <a:pt x="326" y="267"/>
                    </a:lnTo>
                    <a:lnTo>
                      <a:pt x="315" y="270"/>
                    </a:lnTo>
                    <a:lnTo>
                      <a:pt x="309" y="272"/>
                    </a:lnTo>
                    <a:lnTo>
                      <a:pt x="302" y="276"/>
                    </a:lnTo>
                    <a:lnTo>
                      <a:pt x="294" y="280"/>
                    </a:lnTo>
                    <a:lnTo>
                      <a:pt x="287" y="284"/>
                    </a:lnTo>
                    <a:lnTo>
                      <a:pt x="281" y="286"/>
                    </a:lnTo>
                    <a:lnTo>
                      <a:pt x="275" y="289"/>
                    </a:lnTo>
                    <a:lnTo>
                      <a:pt x="269" y="293"/>
                    </a:lnTo>
                    <a:lnTo>
                      <a:pt x="264" y="299"/>
                    </a:lnTo>
                    <a:lnTo>
                      <a:pt x="260" y="303"/>
                    </a:lnTo>
                    <a:lnTo>
                      <a:pt x="254" y="307"/>
                    </a:lnTo>
                    <a:lnTo>
                      <a:pt x="250" y="314"/>
                    </a:lnTo>
                    <a:lnTo>
                      <a:pt x="247" y="324"/>
                    </a:lnTo>
                    <a:lnTo>
                      <a:pt x="245" y="335"/>
                    </a:lnTo>
                    <a:lnTo>
                      <a:pt x="245" y="341"/>
                    </a:lnTo>
                    <a:lnTo>
                      <a:pt x="243" y="347"/>
                    </a:lnTo>
                    <a:lnTo>
                      <a:pt x="241" y="352"/>
                    </a:lnTo>
                    <a:lnTo>
                      <a:pt x="241" y="360"/>
                    </a:lnTo>
                    <a:lnTo>
                      <a:pt x="241" y="367"/>
                    </a:lnTo>
                    <a:lnTo>
                      <a:pt x="241" y="373"/>
                    </a:lnTo>
                    <a:lnTo>
                      <a:pt x="241" y="381"/>
                    </a:lnTo>
                    <a:lnTo>
                      <a:pt x="241" y="388"/>
                    </a:lnTo>
                    <a:lnTo>
                      <a:pt x="241" y="394"/>
                    </a:lnTo>
                    <a:lnTo>
                      <a:pt x="241" y="402"/>
                    </a:lnTo>
                    <a:lnTo>
                      <a:pt x="241" y="407"/>
                    </a:lnTo>
                    <a:lnTo>
                      <a:pt x="241" y="415"/>
                    </a:lnTo>
                    <a:lnTo>
                      <a:pt x="241" y="421"/>
                    </a:lnTo>
                    <a:lnTo>
                      <a:pt x="241" y="426"/>
                    </a:lnTo>
                    <a:lnTo>
                      <a:pt x="241" y="432"/>
                    </a:lnTo>
                    <a:lnTo>
                      <a:pt x="241" y="438"/>
                    </a:lnTo>
                    <a:lnTo>
                      <a:pt x="241" y="447"/>
                    </a:lnTo>
                    <a:lnTo>
                      <a:pt x="243" y="455"/>
                    </a:lnTo>
                    <a:lnTo>
                      <a:pt x="243" y="459"/>
                    </a:lnTo>
                    <a:lnTo>
                      <a:pt x="245" y="461"/>
                    </a:lnTo>
                    <a:lnTo>
                      <a:pt x="123" y="474"/>
                    </a:lnTo>
                    <a:lnTo>
                      <a:pt x="104" y="411"/>
                    </a:lnTo>
                    <a:lnTo>
                      <a:pt x="100" y="413"/>
                    </a:lnTo>
                    <a:lnTo>
                      <a:pt x="93" y="423"/>
                    </a:lnTo>
                    <a:lnTo>
                      <a:pt x="87" y="426"/>
                    </a:lnTo>
                    <a:lnTo>
                      <a:pt x="81" y="432"/>
                    </a:lnTo>
                    <a:lnTo>
                      <a:pt x="74" y="436"/>
                    </a:lnTo>
                    <a:lnTo>
                      <a:pt x="68" y="442"/>
                    </a:lnTo>
                    <a:lnTo>
                      <a:pt x="59" y="444"/>
                    </a:lnTo>
                    <a:lnTo>
                      <a:pt x="51" y="447"/>
                    </a:lnTo>
                    <a:lnTo>
                      <a:pt x="43" y="447"/>
                    </a:lnTo>
                    <a:lnTo>
                      <a:pt x="36" y="447"/>
                    </a:lnTo>
                    <a:lnTo>
                      <a:pt x="26" y="442"/>
                    </a:lnTo>
                    <a:lnTo>
                      <a:pt x="19" y="438"/>
                    </a:lnTo>
                    <a:lnTo>
                      <a:pt x="17" y="432"/>
                    </a:lnTo>
                    <a:lnTo>
                      <a:pt x="13" y="428"/>
                    </a:lnTo>
                    <a:lnTo>
                      <a:pt x="9" y="423"/>
                    </a:lnTo>
                    <a:lnTo>
                      <a:pt x="5" y="417"/>
                    </a:lnTo>
                    <a:lnTo>
                      <a:pt x="3" y="407"/>
                    </a:lnTo>
                    <a:lnTo>
                      <a:pt x="2" y="400"/>
                    </a:lnTo>
                    <a:lnTo>
                      <a:pt x="0" y="390"/>
                    </a:lnTo>
                    <a:lnTo>
                      <a:pt x="2" y="381"/>
                    </a:lnTo>
                    <a:lnTo>
                      <a:pt x="2" y="373"/>
                    </a:lnTo>
                    <a:lnTo>
                      <a:pt x="2" y="367"/>
                    </a:lnTo>
                    <a:lnTo>
                      <a:pt x="2" y="362"/>
                    </a:lnTo>
                    <a:lnTo>
                      <a:pt x="3" y="356"/>
                    </a:lnTo>
                    <a:lnTo>
                      <a:pt x="3" y="350"/>
                    </a:lnTo>
                    <a:lnTo>
                      <a:pt x="5" y="343"/>
                    </a:lnTo>
                    <a:lnTo>
                      <a:pt x="5" y="337"/>
                    </a:lnTo>
                    <a:lnTo>
                      <a:pt x="9" y="331"/>
                    </a:lnTo>
                    <a:lnTo>
                      <a:pt x="9" y="324"/>
                    </a:lnTo>
                    <a:lnTo>
                      <a:pt x="11" y="316"/>
                    </a:lnTo>
                    <a:lnTo>
                      <a:pt x="13" y="309"/>
                    </a:lnTo>
                    <a:lnTo>
                      <a:pt x="15" y="301"/>
                    </a:lnTo>
                    <a:lnTo>
                      <a:pt x="17" y="293"/>
                    </a:lnTo>
                    <a:lnTo>
                      <a:pt x="19" y="286"/>
                    </a:lnTo>
                    <a:lnTo>
                      <a:pt x="21" y="278"/>
                    </a:lnTo>
                    <a:lnTo>
                      <a:pt x="24" y="272"/>
                    </a:lnTo>
                    <a:lnTo>
                      <a:pt x="26" y="263"/>
                    </a:lnTo>
                    <a:lnTo>
                      <a:pt x="30" y="255"/>
                    </a:lnTo>
                    <a:lnTo>
                      <a:pt x="32" y="248"/>
                    </a:lnTo>
                    <a:lnTo>
                      <a:pt x="36" y="242"/>
                    </a:lnTo>
                    <a:lnTo>
                      <a:pt x="38" y="234"/>
                    </a:lnTo>
                    <a:lnTo>
                      <a:pt x="41" y="227"/>
                    </a:lnTo>
                    <a:lnTo>
                      <a:pt x="45" y="219"/>
                    </a:lnTo>
                    <a:lnTo>
                      <a:pt x="49" y="213"/>
                    </a:lnTo>
                    <a:lnTo>
                      <a:pt x="51" y="204"/>
                    </a:lnTo>
                    <a:lnTo>
                      <a:pt x="53" y="196"/>
                    </a:lnTo>
                    <a:lnTo>
                      <a:pt x="57" y="189"/>
                    </a:lnTo>
                    <a:lnTo>
                      <a:pt x="59" y="183"/>
                    </a:lnTo>
                    <a:lnTo>
                      <a:pt x="60" y="175"/>
                    </a:lnTo>
                    <a:lnTo>
                      <a:pt x="64" y="168"/>
                    </a:lnTo>
                    <a:lnTo>
                      <a:pt x="68" y="162"/>
                    </a:lnTo>
                    <a:lnTo>
                      <a:pt x="70" y="156"/>
                    </a:lnTo>
                    <a:lnTo>
                      <a:pt x="74" y="149"/>
                    </a:lnTo>
                    <a:lnTo>
                      <a:pt x="76" y="143"/>
                    </a:lnTo>
                    <a:lnTo>
                      <a:pt x="79" y="137"/>
                    </a:lnTo>
                    <a:lnTo>
                      <a:pt x="83" y="132"/>
                    </a:lnTo>
                    <a:lnTo>
                      <a:pt x="85" y="124"/>
                    </a:lnTo>
                    <a:lnTo>
                      <a:pt x="87" y="118"/>
                    </a:lnTo>
                    <a:lnTo>
                      <a:pt x="91" y="115"/>
                    </a:lnTo>
                    <a:lnTo>
                      <a:pt x="93" y="109"/>
                    </a:lnTo>
                    <a:lnTo>
                      <a:pt x="98" y="99"/>
                    </a:lnTo>
                    <a:lnTo>
                      <a:pt x="102" y="90"/>
                    </a:lnTo>
                    <a:lnTo>
                      <a:pt x="106" y="82"/>
                    </a:lnTo>
                    <a:lnTo>
                      <a:pt x="110" y="77"/>
                    </a:lnTo>
                    <a:lnTo>
                      <a:pt x="114" y="67"/>
                    </a:lnTo>
                    <a:lnTo>
                      <a:pt x="116" y="65"/>
                    </a:lnTo>
                    <a:lnTo>
                      <a:pt x="116" y="61"/>
                    </a:lnTo>
                    <a:lnTo>
                      <a:pt x="116" y="54"/>
                    </a:lnTo>
                    <a:lnTo>
                      <a:pt x="116" y="46"/>
                    </a:lnTo>
                    <a:lnTo>
                      <a:pt x="116" y="40"/>
                    </a:lnTo>
                    <a:lnTo>
                      <a:pt x="116" y="35"/>
                    </a:lnTo>
                    <a:lnTo>
                      <a:pt x="117" y="29"/>
                    </a:lnTo>
                    <a:lnTo>
                      <a:pt x="117" y="23"/>
                    </a:lnTo>
                    <a:lnTo>
                      <a:pt x="119" y="16"/>
                    </a:lnTo>
                    <a:lnTo>
                      <a:pt x="123" y="10"/>
                    </a:lnTo>
                    <a:lnTo>
                      <a:pt x="125" y="6"/>
                    </a:lnTo>
                    <a:lnTo>
                      <a:pt x="129" y="2"/>
                    </a:lnTo>
                    <a:lnTo>
                      <a:pt x="133" y="0"/>
                    </a:lnTo>
                    <a:lnTo>
                      <a:pt x="138" y="0"/>
                    </a:lnTo>
                    <a:lnTo>
                      <a:pt x="144" y="2"/>
                    </a:lnTo>
                    <a:lnTo>
                      <a:pt x="150" y="4"/>
                    </a:lnTo>
                    <a:lnTo>
                      <a:pt x="155" y="8"/>
                    </a:lnTo>
                    <a:lnTo>
                      <a:pt x="157" y="14"/>
                    </a:lnTo>
                    <a:lnTo>
                      <a:pt x="161" y="23"/>
                    </a:lnTo>
                    <a:lnTo>
                      <a:pt x="163" y="29"/>
                    </a:lnTo>
                    <a:lnTo>
                      <a:pt x="165" y="39"/>
                    </a:lnTo>
                    <a:lnTo>
                      <a:pt x="165" y="48"/>
                    </a:lnTo>
                    <a:lnTo>
                      <a:pt x="165" y="58"/>
                    </a:lnTo>
                    <a:lnTo>
                      <a:pt x="165" y="67"/>
                    </a:lnTo>
                    <a:lnTo>
                      <a:pt x="165" y="75"/>
                    </a:lnTo>
                    <a:lnTo>
                      <a:pt x="163" y="82"/>
                    </a:lnTo>
                    <a:lnTo>
                      <a:pt x="163" y="92"/>
                    </a:lnTo>
                    <a:lnTo>
                      <a:pt x="163" y="97"/>
                    </a:lnTo>
                    <a:lnTo>
                      <a:pt x="161" y="101"/>
                    </a:lnTo>
                    <a:lnTo>
                      <a:pt x="161" y="105"/>
                    </a:lnTo>
                    <a:lnTo>
                      <a:pt x="161" y="107"/>
                    </a:lnTo>
                    <a:lnTo>
                      <a:pt x="64" y="337"/>
                    </a:lnTo>
                    <a:lnTo>
                      <a:pt x="66" y="337"/>
                    </a:lnTo>
                    <a:lnTo>
                      <a:pt x="72" y="337"/>
                    </a:lnTo>
                    <a:lnTo>
                      <a:pt x="79" y="335"/>
                    </a:lnTo>
                    <a:lnTo>
                      <a:pt x="93" y="335"/>
                    </a:lnTo>
                    <a:lnTo>
                      <a:pt x="102" y="331"/>
                    </a:lnTo>
                    <a:lnTo>
                      <a:pt x="116" y="324"/>
                    </a:lnTo>
                    <a:lnTo>
                      <a:pt x="119" y="318"/>
                    </a:lnTo>
                    <a:lnTo>
                      <a:pt x="125" y="312"/>
                    </a:lnTo>
                    <a:lnTo>
                      <a:pt x="129" y="305"/>
                    </a:lnTo>
                    <a:lnTo>
                      <a:pt x="133" y="295"/>
                    </a:lnTo>
                    <a:lnTo>
                      <a:pt x="133" y="289"/>
                    </a:lnTo>
                    <a:lnTo>
                      <a:pt x="135" y="284"/>
                    </a:lnTo>
                    <a:lnTo>
                      <a:pt x="136" y="278"/>
                    </a:lnTo>
                    <a:lnTo>
                      <a:pt x="140" y="272"/>
                    </a:lnTo>
                    <a:lnTo>
                      <a:pt x="142" y="265"/>
                    </a:lnTo>
                    <a:lnTo>
                      <a:pt x="144" y="259"/>
                    </a:lnTo>
                    <a:lnTo>
                      <a:pt x="148" y="253"/>
                    </a:lnTo>
                    <a:lnTo>
                      <a:pt x="150" y="246"/>
                    </a:lnTo>
                    <a:lnTo>
                      <a:pt x="152" y="238"/>
                    </a:lnTo>
                    <a:lnTo>
                      <a:pt x="155" y="231"/>
                    </a:lnTo>
                    <a:lnTo>
                      <a:pt x="159" y="223"/>
                    </a:lnTo>
                    <a:lnTo>
                      <a:pt x="163" y="217"/>
                    </a:lnTo>
                    <a:lnTo>
                      <a:pt x="165" y="210"/>
                    </a:lnTo>
                    <a:lnTo>
                      <a:pt x="169" y="202"/>
                    </a:lnTo>
                    <a:lnTo>
                      <a:pt x="173" y="196"/>
                    </a:lnTo>
                    <a:lnTo>
                      <a:pt x="176" y="189"/>
                    </a:lnTo>
                    <a:lnTo>
                      <a:pt x="178" y="181"/>
                    </a:lnTo>
                    <a:lnTo>
                      <a:pt x="182" y="175"/>
                    </a:lnTo>
                    <a:lnTo>
                      <a:pt x="184" y="168"/>
                    </a:lnTo>
                    <a:lnTo>
                      <a:pt x="188" y="162"/>
                    </a:lnTo>
                    <a:lnTo>
                      <a:pt x="192" y="151"/>
                    </a:lnTo>
                    <a:lnTo>
                      <a:pt x="197" y="141"/>
                    </a:lnTo>
                    <a:lnTo>
                      <a:pt x="201" y="134"/>
                    </a:lnTo>
                    <a:lnTo>
                      <a:pt x="205" y="126"/>
                    </a:lnTo>
                    <a:lnTo>
                      <a:pt x="207" y="122"/>
                    </a:lnTo>
                    <a:lnTo>
                      <a:pt x="231" y="14"/>
                    </a:lnTo>
                    <a:lnTo>
                      <a:pt x="294" y="107"/>
                    </a:lnTo>
                    <a:lnTo>
                      <a:pt x="328" y="122"/>
                    </a:lnTo>
                    <a:lnTo>
                      <a:pt x="326" y="179"/>
                    </a:lnTo>
                    <a:lnTo>
                      <a:pt x="475" y="183"/>
                    </a:lnTo>
                    <a:lnTo>
                      <a:pt x="452" y="75"/>
                    </a:lnTo>
                    <a:lnTo>
                      <a:pt x="501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17" name="Freeform 750"/>
              <p:cNvSpPr>
                <a:spLocks/>
              </p:cNvSpPr>
              <p:nvPr/>
            </p:nvSpPr>
            <p:spPr bwMode="auto">
              <a:xfrm>
                <a:off x="3542" y="3475"/>
                <a:ext cx="397" cy="301"/>
              </a:xfrm>
              <a:custGeom>
                <a:avLst/>
                <a:gdLst>
                  <a:gd name="T0" fmla="*/ 1 w 794"/>
                  <a:gd name="T1" fmla="*/ 0 h 603"/>
                  <a:gd name="T2" fmla="*/ 1 w 794"/>
                  <a:gd name="T3" fmla="*/ 0 h 603"/>
                  <a:gd name="T4" fmla="*/ 1 w 794"/>
                  <a:gd name="T5" fmla="*/ 0 h 603"/>
                  <a:gd name="T6" fmla="*/ 1 w 794"/>
                  <a:gd name="T7" fmla="*/ 0 h 603"/>
                  <a:gd name="T8" fmla="*/ 1 w 794"/>
                  <a:gd name="T9" fmla="*/ 0 h 603"/>
                  <a:gd name="T10" fmla="*/ 1 w 794"/>
                  <a:gd name="T11" fmla="*/ 0 h 603"/>
                  <a:gd name="T12" fmla="*/ 1 w 794"/>
                  <a:gd name="T13" fmla="*/ 0 h 603"/>
                  <a:gd name="T14" fmla="*/ 1 w 794"/>
                  <a:gd name="T15" fmla="*/ 0 h 603"/>
                  <a:gd name="T16" fmla="*/ 1 w 794"/>
                  <a:gd name="T17" fmla="*/ 0 h 603"/>
                  <a:gd name="T18" fmla="*/ 1 w 794"/>
                  <a:gd name="T19" fmla="*/ 0 h 603"/>
                  <a:gd name="T20" fmla="*/ 1 w 794"/>
                  <a:gd name="T21" fmla="*/ 0 h 603"/>
                  <a:gd name="T22" fmla="*/ 1 w 794"/>
                  <a:gd name="T23" fmla="*/ 0 h 603"/>
                  <a:gd name="T24" fmla="*/ 1 w 794"/>
                  <a:gd name="T25" fmla="*/ 0 h 603"/>
                  <a:gd name="T26" fmla="*/ 1 w 794"/>
                  <a:gd name="T27" fmla="*/ 0 h 603"/>
                  <a:gd name="T28" fmla="*/ 1 w 794"/>
                  <a:gd name="T29" fmla="*/ 0 h 603"/>
                  <a:gd name="T30" fmla="*/ 1 w 794"/>
                  <a:gd name="T31" fmla="*/ 0 h 603"/>
                  <a:gd name="T32" fmla="*/ 1 w 794"/>
                  <a:gd name="T33" fmla="*/ 0 h 603"/>
                  <a:gd name="T34" fmla="*/ 1 w 794"/>
                  <a:gd name="T35" fmla="*/ 0 h 603"/>
                  <a:gd name="T36" fmla="*/ 1 w 794"/>
                  <a:gd name="T37" fmla="*/ 0 h 603"/>
                  <a:gd name="T38" fmla="*/ 1 w 794"/>
                  <a:gd name="T39" fmla="*/ 0 h 603"/>
                  <a:gd name="T40" fmla="*/ 1 w 794"/>
                  <a:gd name="T41" fmla="*/ 0 h 603"/>
                  <a:gd name="T42" fmla="*/ 1 w 794"/>
                  <a:gd name="T43" fmla="*/ 0 h 603"/>
                  <a:gd name="T44" fmla="*/ 1 w 794"/>
                  <a:gd name="T45" fmla="*/ 0 h 603"/>
                  <a:gd name="T46" fmla="*/ 1 w 794"/>
                  <a:gd name="T47" fmla="*/ 0 h 603"/>
                  <a:gd name="T48" fmla="*/ 1 w 794"/>
                  <a:gd name="T49" fmla="*/ 0 h 603"/>
                  <a:gd name="T50" fmla="*/ 1 w 794"/>
                  <a:gd name="T51" fmla="*/ 0 h 603"/>
                  <a:gd name="T52" fmla="*/ 1 w 794"/>
                  <a:gd name="T53" fmla="*/ 0 h 603"/>
                  <a:gd name="T54" fmla="*/ 1 w 794"/>
                  <a:gd name="T55" fmla="*/ 0 h 603"/>
                  <a:gd name="T56" fmla="*/ 1 w 794"/>
                  <a:gd name="T57" fmla="*/ 0 h 603"/>
                  <a:gd name="T58" fmla="*/ 1 w 794"/>
                  <a:gd name="T59" fmla="*/ 0 h 603"/>
                  <a:gd name="T60" fmla="*/ 1 w 794"/>
                  <a:gd name="T61" fmla="*/ 0 h 603"/>
                  <a:gd name="T62" fmla="*/ 1 w 794"/>
                  <a:gd name="T63" fmla="*/ 0 h 603"/>
                  <a:gd name="T64" fmla="*/ 1 w 794"/>
                  <a:gd name="T65" fmla="*/ 0 h 603"/>
                  <a:gd name="T66" fmla="*/ 1 w 794"/>
                  <a:gd name="T67" fmla="*/ 0 h 603"/>
                  <a:gd name="T68" fmla="*/ 1 w 794"/>
                  <a:gd name="T69" fmla="*/ 0 h 603"/>
                  <a:gd name="T70" fmla="*/ 0 w 794"/>
                  <a:gd name="T71" fmla="*/ 0 h 603"/>
                  <a:gd name="T72" fmla="*/ 1 w 794"/>
                  <a:gd name="T73" fmla="*/ 0 h 603"/>
                  <a:gd name="T74" fmla="*/ 1 w 794"/>
                  <a:gd name="T75" fmla="*/ 0 h 603"/>
                  <a:gd name="T76" fmla="*/ 1 w 794"/>
                  <a:gd name="T77" fmla="*/ 0 h 603"/>
                  <a:gd name="T78" fmla="*/ 1 w 794"/>
                  <a:gd name="T79" fmla="*/ 0 h 603"/>
                  <a:gd name="T80" fmla="*/ 1 w 794"/>
                  <a:gd name="T81" fmla="*/ 0 h 603"/>
                  <a:gd name="T82" fmla="*/ 1 w 794"/>
                  <a:gd name="T83" fmla="*/ 0 h 603"/>
                  <a:gd name="T84" fmla="*/ 1 w 794"/>
                  <a:gd name="T85" fmla="*/ 0 h 603"/>
                  <a:gd name="T86" fmla="*/ 1 w 794"/>
                  <a:gd name="T87" fmla="*/ 0 h 603"/>
                  <a:gd name="T88" fmla="*/ 1 w 794"/>
                  <a:gd name="T89" fmla="*/ 0 h 603"/>
                  <a:gd name="T90" fmla="*/ 1 w 794"/>
                  <a:gd name="T91" fmla="*/ 0 h 603"/>
                  <a:gd name="T92" fmla="*/ 1 w 794"/>
                  <a:gd name="T93" fmla="*/ 0 h 603"/>
                  <a:gd name="T94" fmla="*/ 1 w 794"/>
                  <a:gd name="T95" fmla="*/ 0 h 603"/>
                  <a:gd name="T96" fmla="*/ 1 w 794"/>
                  <a:gd name="T97" fmla="*/ 0 h 603"/>
                  <a:gd name="T98" fmla="*/ 1 w 794"/>
                  <a:gd name="T99" fmla="*/ 0 h 603"/>
                  <a:gd name="T100" fmla="*/ 1 w 794"/>
                  <a:gd name="T101" fmla="*/ 0 h 603"/>
                  <a:gd name="T102" fmla="*/ 1 w 794"/>
                  <a:gd name="T103" fmla="*/ 0 h 603"/>
                  <a:gd name="T104" fmla="*/ 1 w 794"/>
                  <a:gd name="T105" fmla="*/ 0 h 60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94"/>
                  <a:gd name="T160" fmla="*/ 0 h 603"/>
                  <a:gd name="T161" fmla="*/ 794 w 794"/>
                  <a:gd name="T162" fmla="*/ 603 h 60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94" h="603">
                    <a:moveTo>
                      <a:pt x="769" y="38"/>
                    </a:moveTo>
                    <a:lnTo>
                      <a:pt x="767" y="38"/>
                    </a:lnTo>
                    <a:lnTo>
                      <a:pt x="765" y="40"/>
                    </a:lnTo>
                    <a:lnTo>
                      <a:pt x="760" y="42"/>
                    </a:lnTo>
                    <a:lnTo>
                      <a:pt x="754" y="48"/>
                    </a:lnTo>
                    <a:lnTo>
                      <a:pt x="746" y="52"/>
                    </a:lnTo>
                    <a:lnTo>
                      <a:pt x="739" y="57"/>
                    </a:lnTo>
                    <a:lnTo>
                      <a:pt x="729" y="65"/>
                    </a:lnTo>
                    <a:lnTo>
                      <a:pt x="722" y="74"/>
                    </a:lnTo>
                    <a:lnTo>
                      <a:pt x="716" y="80"/>
                    </a:lnTo>
                    <a:lnTo>
                      <a:pt x="710" y="84"/>
                    </a:lnTo>
                    <a:lnTo>
                      <a:pt x="705" y="90"/>
                    </a:lnTo>
                    <a:lnTo>
                      <a:pt x="701" y="97"/>
                    </a:lnTo>
                    <a:lnTo>
                      <a:pt x="693" y="101"/>
                    </a:lnTo>
                    <a:lnTo>
                      <a:pt x="689" y="109"/>
                    </a:lnTo>
                    <a:lnTo>
                      <a:pt x="684" y="116"/>
                    </a:lnTo>
                    <a:lnTo>
                      <a:pt x="680" y="124"/>
                    </a:lnTo>
                    <a:lnTo>
                      <a:pt x="674" y="130"/>
                    </a:lnTo>
                    <a:lnTo>
                      <a:pt x="669" y="139"/>
                    </a:lnTo>
                    <a:lnTo>
                      <a:pt x="665" y="147"/>
                    </a:lnTo>
                    <a:lnTo>
                      <a:pt x="659" y="156"/>
                    </a:lnTo>
                    <a:lnTo>
                      <a:pt x="653" y="166"/>
                    </a:lnTo>
                    <a:lnTo>
                      <a:pt x="650" y="175"/>
                    </a:lnTo>
                    <a:lnTo>
                      <a:pt x="648" y="185"/>
                    </a:lnTo>
                    <a:lnTo>
                      <a:pt x="644" y="196"/>
                    </a:lnTo>
                    <a:lnTo>
                      <a:pt x="640" y="204"/>
                    </a:lnTo>
                    <a:lnTo>
                      <a:pt x="634" y="213"/>
                    </a:lnTo>
                    <a:lnTo>
                      <a:pt x="631" y="225"/>
                    </a:lnTo>
                    <a:lnTo>
                      <a:pt x="627" y="234"/>
                    </a:lnTo>
                    <a:lnTo>
                      <a:pt x="623" y="242"/>
                    </a:lnTo>
                    <a:lnTo>
                      <a:pt x="619" y="251"/>
                    </a:lnTo>
                    <a:lnTo>
                      <a:pt x="615" y="259"/>
                    </a:lnTo>
                    <a:lnTo>
                      <a:pt x="612" y="268"/>
                    </a:lnTo>
                    <a:lnTo>
                      <a:pt x="608" y="276"/>
                    </a:lnTo>
                    <a:lnTo>
                      <a:pt x="602" y="286"/>
                    </a:lnTo>
                    <a:lnTo>
                      <a:pt x="598" y="293"/>
                    </a:lnTo>
                    <a:lnTo>
                      <a:pt x="594" y="303"/>
                    </a:lnTo>
                    <a:lnTo>
                      <a:pt x="591" y="310"/>
                    </a:lnTo>
                    <a:lnTo>
                      <a:pt x="587" y="318"/>
                    </a:lnTo>
                    <a:lnTo>
                      <a:pt x="583" y="325"/>
                    </a:lnTo>
                    <a:lnTo>
                      <a:pt x="579" y="333"/>
                    </a:lnTo>
                    <a:lnTo>
                      <a:pt x="575" y="341"/>
                    </a:lnTo>
                    <a:lnTo>
                      <a:pt x="572" y="348"/>
                    </a:lnTo>
                    <a:lnTo>
                      <a:pt x="568" y="354"/>
                    </a:lnTo>
                    <a:lnTo>
                      <a:pt x="564" y="362"/>
                    </a:lnTo>
                    <a:lnTo>
                      <a:pt x="562" y="367"/>
                    </a:lnTo>
                    <a:lnTo>
                      <a:pt x="558" y="375"/>
                    </a:lnTo>
                    <a:lnTo>
                      <a:pt x="556" y="382"/>
                    </a:lnTo>
                    <a:lnTo>
                      <a:pt x="555" y="390"/>
                    </a:lnTo>
                    <a:lnTo>
                      <a:pt x="551" y="396"/>
                    </a:lnTo>
                    <a:lnTo>
                      <a:pt x="547" y="403"/>
                    </a:lnTo>
                    <a:lnTo>
                      <a:pt x="545" y="409"/>
                    </a:lnTo>
                    <a:lnTo>
                      <a:pt x="545" y="417"/>
                    </a:lnTo>
                    <a:lnTo>
                      <a:pt x="541" y="422"/>
                    </a:lnTo>
                    <a:lnTo>
                      <a:pt x="539" y="430"/>
                    </a:lnTo>
                    <a:lnTo>
                      <a:pt x="539" y="436"/>
                    </a:lnTo>
                    <a:lnTo>
                      <a:pt x="539" y="443"/>
                    </a:lnTo>
                    <a:lnTo>
                      <a:pt x="537" y="449"/>
                    </a:lnTo>
                    <a:lnTo>
                      <a:pt x="536" y="455"/>
                    </a:lnTo>
                    <a:lnTo>
                      <a:pt x="536" y="460"/>
                    </a:lnTo>
                    <a:lnTo>
                      <a:pt x="536" y="468"/>
                    </a:lnTo>
                    <a:lnTo>
                      <a:pt x="536" y="478"/>
                    </a:lnTo>
                    <a:lnTo>
                      <a:pt x="536" y="489"/>
                    </a:lnTo>
                    <a:lnTo>
                      <a:pt x="536" y="500"/>
                    </a:lnTo>
                    <a:lnTo>
                      <a:pt x="536" y="510"/>
                    </a:lnTo>
                    <a:lnTo>
                      <a:pt x="536" y="519"/>
                    </a:lnTo>
                    <a:lnTo>
                      <a:pt x="537" y="529"/>
                    </a:lnTo>
                    <a:lnTo>
                      <a:pt x="537" y="536"/>
                    </a:lnTo>
                    <a:lnTo>
                      <a:pt x="539" y="544"/>
                    </a:lnTo>
                    <a:lnTo>
                      <a:pt x="541" y="550"/>
                    </a:lnTo>
                    <a:lnTo>
                      <a:pt x="543" y="556"/>
                    </a:lnTo>
                    <a:lnTo>
                      <a:pt x="545" y="561"/>
                    </a:lnTo>
                    <a:lnTo>
                      <a:pt x="547" y="565"/>
                    </a:lnTo>
                    <a:lnTo>
                      <a:pt x="610" y="575"/>
                    </a:lnTo>
                    <a:lnTo>
                      <a:pt x="667" y="603"/>
                    </a:lnTo>
                    <a:lnTo>
                      <a:pt x="661" y="601"/>
                    </a:lnTo>
                    <a:lnTo>
                      <a:pt x="657" y="601"/>
                    </a:lnTo>
                    <a:lnTo>
                      <a:pt x="648" y="599"/>
                    </a:lnTo>
                    <a:lnTo>
                      <a:pt x="638" y="599"/>
                    </a:lnTo>
                    <a:lnTo>
                      <a:pt x="627" y="597"/>
                    </a:lnTo>
                    <a:lnTo>
                      <a:pt x="617" y="597"/>
                    </a:lnTo>
                    <a:lnTo>
                      <a:pt x="612" y="597"/>
                    </a:lnTo>
                    <a:lnTo>
                      <a:pt x="604" y="595"/>
                    </a:lnTo>
                    <a:lnTo>
                      <a:pt x="598" y="594"/>
                    </a:lnTo>
                    <a:lnTo>
                      <a:pt x="593" y="594"/>
                    </a:lnTo>
                    <a:lnTo>
                      <a:pt x="587" y="594"/>
                    </a:lnTo>
                    <a:lnTo>
                      <a:pt x="579" y="592"/>
                    </a:lnTo>
                    <a:lnTo>
                      <a:pt x="574" y="592"/>
                    </a:lnTo>
                    <a:lnTo>
                      <a:pt x="568" y="592"/>
                    </a:lnTo>
                    <a:lnTo>
                      <a:pt x="560" y="592"/>
                    </a:lnTo>
                    <a:lnTo>
                      <a:pt x="555" y="590"/>
                    </a:lnTo>
                    <a:lnTo>
                      <a:pt x="547" y="590"/>
                    </a:lnTo>
                    <a:lnTo>
                      <a:pt x="541" y="590"/>
                    </a:lnTo>
                    <a:lnTo>
                      <a:pt x="536" y="588"/>
                    </a:lnTo>
                    <a:lnTo>
                      <a:pt x="528" y="586"/>
                    </a:lnTo>
                    <a:lnTo>
                      <a:pt x="522" y="586"/>
                    </a:lnTo>
                    <a:lnTo>
                      <a:pt x="518" y="586"/>
                    </a:lnTo>
                    <a:lnTo>
                      <a:pt x="511" y="584"/>
                    </a:lnTo>
                    <a:lnTo>
                      <a:pt x="503" y="584"/>
                    </a:lnTo>
                    <a:lnTo>
                      <a:pt x="494" y="582"/>
                    </a:lnTo>
                    <a:lnTo>
                      <a:pt x="486" y="582"/>
                    </a:lnTo>
                    <a:lnTo>
                      <a:pt x="475" y="580"/>
                    </a:lnTo>
                    <a:lnTo>
                      <a:pt x="465" y="580"/>
                    </a:lnTo>
                    <a:lnTo>
                      <a:pt x="454" y="578"/>
                    </a:lnTo>
                    <a:lnTo>
                      <a:pt x="444" y="578"/>
                    </a:lnTo>
                    <a:lnTo>
                      <a:pt x="437" y="576"/>
                    </a:lnTo>
                    <a:lnTo>
                      <a:pt x="431" y="576"/>
                    </a:lnTo>
                    <a:lnTo>
                      <a:pt x="423" y="575"/>
                    </a:lnTo>
                    <a:lnTo>
                      <a:pt x="420" y="575"/>
                    </a:lnTo>
                    <a:lnTo>
                      <a:pt x="412" y="575"/>
                    </a:lnTo>
                    <a:lnTo>
                      <a:pt x="406" y="573"/>
                    </a:lnTo>
                    <a:lnTo>
                      <a:pt x="399" y="573"/>
                    </a:lnTo>
                    <a:lnTo>
                      <a:pt x="395" y="573"/>
                    </a:lnTo>
                    <a:lnTo>
                      <a:pt x="387" y="571"/>
                    </a:lnTo>
                    <a:lnTo>
                      <a:pt x="382" y="571"/>
                    </a:lnTo>
                    <a:lnTo>
                      <a:pt x="374" y="569"/>
                    </a:lnTo>
                    <a:lnTo>
                      <a:pt x="368" y="569"/>
                    </a:lnTo>
                    <a:lnTo>
                      <a:pt x="363" y="569"/>
                    </a:lnTo>
                    <a:lnTo>
                      <a:pt x="355" y="567"/>
                    </a:lnTo>
                    <a:lnTo>
                      <a:pt x="349" y="567"/>
                    </a:lnTo>
                    <a:lnTo>
                      <a:pt x="344" y="567"/>
                    </a:lnTo>
                    <a:lnTo>
                      <a:pt x="336" y="567"/>
                    </a:lnTo>
                    <a:lnTo>
                      <a:pt x="330" y="565"/>
                    </a:lnTo>
                    <a:lnTo>
                      <a:pt x="325" y="565"/>
                    </a:lnTo>
                    <a:lnTo>
                      <a:pt x="317" y="565"/>
                    </a:lnTo>
                    <a:lnTo>
                      <a:pt x="306" y="561"/>
                    </a:lnTo>
                    <a:lnTo>
                      <a:pt x="294" y="561"/>
                    </a:lnTo>
                    <a:lnTo>
                      <a:pt x="283" y="559"/>
                    </a:lnTo>
                    <a:lnTo>
                      <a:pt x="273" y="557"/>
                    </a:lnTo>
                    <a:lnTo>
                      <a:pt x="264" y="557"/>
                    </a:lnTo>
                    <a:lnTo>
                      <a:pt x="256" y="557"/>
                    </a:lnTo>
                    <a:lnTo>
                      <a:pt x="245" y="554"/>
                    </a:lnTo>
                    <a:lnTo>
                      <a:pt x="239" y="554"/>
                    </a:lnTo>
                    <a:lnTo>
                      <a:pt x="232" y="552"/>
                    </a:lnTo>
                    <a:lnTo>
                      <a:pt x="228" y="552"/>
                    </a:lnTo>
                    <a:lnTo>
                      <a:pt x="220" y="552"/>
                    </a:lnTo>
                    <a:lnTo>
                      <a:pt x="218" y="552"/>
                    </a:lnTo>
                    <a:lnTo>
                      <a:pt x="125" y="552"/>
                    </a:lnTo>
                    <a:lnTo>
                      <a:pt x="114" y="506"/>
                    </a:lnTo>
                    <a:lnTo>
                      <a:pt x="408" y="529"/>
                    </a:lnTo>
                    <a:lnTo>
                      <a:pt x="408" y="478"/>
                    </a:lnTo>
                    <a:lnTo>
                      <a:pt x="68" y="443"/>
                    </a:lnTo>
                    <a:lnTo>
                      <a:pt x="0" y="415"/>
                    </a:lnTo>
                    <a:lnTo>
                      <a:pt x="0" y="384"/>
                    </a:lnTo>
                    <a:lnTo>
                      <a:pt x="57" y="367"/>
                    </a:lnTo>
                    <a:lnTo>
                      <a:pt x="97" y="421"/>
                    </a:lnTo>
                    <a:lnTo>
                      <a:pt x="488" y="421"/>
                    </a:lnTo>
                    <a:lnTo>
                      <a:pt x="488" y="417"/>
                    </a:lnTo>
                    <a:lnTo>
                      <a:pt x="490" y="415"/>
                    </a:lnTo>
                    <a:lnTo>
                      <a:pt x="492" y="411"/>
                    </a:lnTo>
                    <a:lnTo>
                      <a:pt x="496" y="405"/>
                    </a:lnTo>
                    <a:lnTo>
                      <a:pt x="498" y="396"/>
                    </a:lnTo>
                    <a:lnTo>
                      <a:pt x="503" y="388"/>
                    </a:lnTo>
                    <a:lnTo>
                      <a:pt x="509" y="377"/>
                    </a:lnTo>
                    <a:lnTo>
                      <a:pt x="515" y="365"/>
                    </a:lnTo>
                    <a:lnTo>
                      <a:pt x="518" y="358"/>
                    </a:lnTo>
                    <a:lnTo>
                      <a:pt x="522" y="352"/>
                    </a:lnTo>
                    <a:lnTo>
                      <a:pt x="526" y="346"/>
                    </a:lnTo>
                    <a:lnTo>
                      <a:pt x="528" y="339"/>
                    </a:lnTo>
                    <a:lnTo>
                      <a:pt x="532" y="331"/>
                    </a:lnTo>
                    <a:lnTo>
                      <a:pt x="536" y="324"/>
                    </a:lnTo>
                    <a:lnTo>
                      <a:pt x="539" y="316"/>
                    </a:lnTo>
                    <a:lnTo>
                      <a:pt x="545" y="310"/>
                    </a:lnTo>
                    <a:lnTo>
                      <a:pt x="547" y="301"/>
                    </a:lnTo>
                    <a:lnTo>
                      <a:pt x="553" y="293"/>
                    </a:lnTo>
                    <a:lnTo>
                      <a:pt x="556" y="286"/>
                    </a:lnTo>
                    <a:lnTo>
                      <a:pt x="560" y="278"/>
                    </a:lnTo>
                    <a:lnTo>
                      <a:pt x="564" y="268"/>
                    </a:lnTo>
                    <a:lnTo>
                      <a:pt x="570" y="261"/>
                    </a:lnTo>
                    <a:lnTo>
                      <a:pt x="575" y="253"/>
                    </a:lnTo>
                    <a:lnTo>
                      <a:pt x="579" y="246"/>
                    </a:lnTo>
                    <a:lnTo>
                      <a:pt x="583" y="236"/>
                    </a:lnTo>
                    <a:lnTo>
                      <a:pt x="589" y="228"/>
                    </a:lnTo>
                    <a:lnTo>
                      <a:pt x="593" y="219"/>
                    </a:lnTo>
                    <a:lnTo>
                      <a:pt x="596" y="211"/>
                    </a:lnTo>
                    <a:lnTo>
                      <a:pt x="602" y="202"/>
                    </a:lnTo>
                    <a:lnTo>
                      <a:pt x="606" y="194"/>
                    </a:lnTo>
                    <a:lnTo>
                      <a:pt x="610" y="185"/>
                    </a:lnTo>
                    <a:lnTo>
                      <a:pt x="615" y="177"/>
                    </a:lnTo>
                    <a:lnTo>
                      <a:pt x="619" y="170"/>
                    </a:lnTo>
                    <a:lnTo>
                      <a:pt x="625" y="162"/>
                    </a:lnTo>
                    <a:lnTo>
                      <a:pt x="629" y="152"/>
                    </a:lnTo>
                    <a:lnTo>
                      <a:pt x="634" y="145"/>
                    </a:lnTo>
                    <a:lnTo>
                      <a:pt x="638" y="137"/>
                    </a:lnTo>
                    <a:lnTo>
                      <a:pt x="642" y="130"/>
                    </a:lnTo>
                    <a:lnTo>
                      <a:pt x="648" y="124"/>
                    </a:lnTo>
                    <a:lnTo>
                      <a:pt x="651" y="116"/>
                    </a:lnTo>
                    <a:lnTo>
                      <a:pt x="655" y="109"/>
                    </a:lnTo>
                    <a:lnTo>
                      <a:pt x="659" y="103"/>
                    </a:lnTo>
                    <a:lnTo>
                      <a:pt x="663" y="97"/>
                    </a:lnTo>
                    <a:lnTo>
                      <a:pt x="667" y="92"/>
                    </a:lnTo>
                    <a:lnTo>
                      <a:pt x="670" y="84"/>
                    </a:lnTo>
                    <a:lnTo>
                      <a:pt x="674" y="80"/>
                    </a:lnTo>
                    <a:lnTo>
                      <a:pt x="678" y="74"/>
                    </a:lnTo>
                    <a:lnTo>
                      <a:pt x="684" y="69"/>
                    </a:lnTo>
                    <a:lnTo>
                      <a:pt x="689" y="59"/>
                    </a:lnTo>
                    <a:lnTo>
                      <a:pt x="697" y="54"/>
                    </a:lnTo>
                    <a:lnTo>
                      <a:pt x="701" y="48"/>
                    </a:lnTo>
                    <a:lnTo>
                      <a:pt x="707" y="44"/>
                    </a:lnTo>
                    <a:lnTo>
                      <a:pt x="714" y="38"/>
                    </a:lnTo>
                    <a:lnTo>
                      <a:pt x="724" y="33"/>
                    </a:lnTo>
                    <a:lnTo>
                      <a:pt x="731" y="25"/>
                    </a:lnTo>
                    <a:lnTo>
                      <a:pt x="739" y="23"/>
                    </a:lnTo>
                    <a:lnTo>
                      <a:pt x="746" y="17"/>
                    </a:lnTo>
                    <a:lnTo>
                      <a:pt x="754" y="14"/>
                    </a:lnTo>
                    <a:lnTo>
                      <a:pt x="760" y="10"/>
                    </a:lnTo>
                    <a:lnTo>
                      <a:pt x="767" y="8"/>
                    </a:lnTo>
                    <a:lnTo>
                      <a:pt x="777" y="4"/>
                    </a:lnTo>
                    <a:lnTo>
                      <a:pt x="786" y="0"/>
                    </a:lnTo>
                    <a:lnTo>
                      <a:pt x="792" y="0"/>
                    </a:lnTo>
                    <a:lnTo>
                      <a:pt x="794" y="0"/>
                    </a:lnTo>
                    <a:lnTo>
                      <a:pt x="769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18" name="Freeform 751"/>
              <p:cNvSpPr>
                <a:spLocks/>
              </p:cNvSpPr>
              <p:nvPr/>
            </p:nvSpPr>
            <p:spPr bwMode="auto">
              <a:xfrm>
                <a:off x="3539" y="3627"/>
                <a:ext cx="279" cy="31"/>
              </a:xfrm>
              <a:custGeom>
                <a:avLst/>
                <a:gdLst>
                  <a:gd name="T0" fmla="*/ 0 w 559"/>
                  <a:gd name="T1" fmla="*/ 1 h 62"/>
                  <a:gd name="T2" fmla="*/ 0 w 559"/>
                  <a:gd name="T3" fmla="*/ 1 h 62"/>
                  <a:gd name="T4" fmla="*/ 0 w 559"/>
                  <a:gd name="T5" fmla="*/ 1 h 62"/>
                  <a:gd name="T6" fmla="*/ 0 w 559"/>
                  <a:gd name="T7" fmla="*/ 1 h 62"/>
                  <a:gd name="T8" fmla="*/ 0 w 559"/>
                  <a:gd name="T9" fmla="*/ 1 h 62"/>
                  <a:gd name="T10" fmla="*/ 0 w 559"/>
                  <a:gd name="T11" fmla="*/ 1 h 62"/>
                  <a:gd name="T12" fmla="*/ 0 w 559"/>
                  <a:gd name="T13" fmla="*/ 1 h 62"/>
                  <a:gd name="T14" fmla="*/ 0 w 559"/>
                  <a:gd name="T15" fmla="*/ 1 h 62"/>
                  <a:gd name="T16" fmla="*/ 0 w 559"/>
                  <a:gd name="T17" fmla="*/ 1 h 62"/>
                  <a:gd name="T18" fmla="*/ 0 w 559"/>
                  <a:gd name="T19" fmla="*/ 1 h 62"/>
                  <a:gd name="T20" fmla="*/ 0 w 559"/>
                  <a:gd name="T21" fmla="*/ 1 h 62"/>
                  <a:gd name="T22" fmla="*/ 0 w 559"/>
                  <a:gd name="T23" fmla="*/ 1 h 62"/>
                  <a:gd name="T24" fmla="*/ 0 w 559"/>
                  <a:gd name="T25" fmla="*/ 1 h 62"/>
                  <a:gd name="T26" fmla="*/ 0 w 559"/>
                  <a:gd name="T27" fmla="*/ 1 h 62"/>
                  <a:gd name="T28" fmla="*/ 0 w 559"/>
                  <a:gd name="T29" fmla="*/ 1 h 62"/>
                  <a:gd name="T30" fmla="*/ 0 w 559"/>
                  <a:gd name="T31" fmla="*/ 1 h 62"/>
                  <a:gd name="T32" fmla="*/ 0 w 559"/>
                  <a:gd name="T33" fmla="*/ 1 h 62"/>
                  <a:gd name="T34" fmla="*/ 0 w 559"/>
                  <a:gd name="T35" fmla="*/ 1 h 62"/>
                  <a:gd name="T36" fmla="*/ 0 w 559"/>
                  <a:gd name="T37" fmla="*/ 1 h 62"/>
                  <a:gd name="T38" fmla="*/ 0 w 559"/>
                  <a:gd name="T39" fmla="*/ 1 h 62"/>
                  <a:gd name="T40" fmla="*/ 0 w 559"/>
                  <a:gd name="T41" fmla="*/ 1 h 62"/>
                  <a:gd name="T42" fmla="*/ 0 w 559"/>
                  <a:gd name="T43" fmla="*/ 1 h 62"/>
                  <a:gd name="T44" fmla="*/ 0 w 559"/>
                  <a:gd name="T45" fmla="*/ 1 h 62"/>
                  <a:gd name="T46" fmla="*/ 0 w 559"/>
                  <a:gd name="T47" fmla="*/ 1 h 62"/>
                  <a:gd name="T48" fmla="*/ 0 w 559"/>
                  <a:gd name="T49" fmla="*/ 1 h 62"/>
                  <a:gd name="T50" fmla="*/ 0 w 559"/>
                  <a:gd name="T51" fmla="*/ 1 h 62"/>
                  <a:gd name="T52" fmla="*/ 0 w 559"/>
                  <a:gd name="T53" fmla="*/ 1 h 62"/>
                  <a:gd name="T54" fmla="*/ 0 w 559"/>
                  <a:gd name="T55" fmla="*/ 1 h 62"/>
                  <a:gd name="T56" fmla="*/ 0 w 559"/>
                  <a:gd name="T57" fmla="*/ 1 h 62"/>
                  <a:gd name="T58" fmla="*/ 0 w 559"/>
                  <a:gd name="T59" fmla="*/ 1 h 62"/>
                  <a:gd name="T60" fmla="*/ 0 w 559"/>
                  <a:gd name="T61" fmla="*/ 1 h 62"/>
                  <a:gd name="T62" fmla="*/ 0 w 559"/>
                  <a:gd name="T63" fmla="*/ 1 h 62"/>
                  <a:gd name="T64" fmla="*/ 0 w 559"/>
                  <a:gd name="T65" fmla="*/ 1 h 62"/>
                  <a:gd name="T66" fmla="*/ 0 w 559"/>
                  <a:gd name="T67" fmla="*/ 1 h 62"/>
                  <a:gd name="T68" fmla="*/ 0 w 559"/>
                  <a:gd name="T69" fmla="*/ 0 h 62"/>
                  <a:gd name="T70" fmla="*/ 0 w 559"/>
                  <a:gd name="T71" fmla="*/ 1 h 62"/>
                  <a:gd name="T72" fmla="*/ 0 w 559"/>
                  <a:gd name="T73" fmla="*/ 1 h 6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59"/>
                  <a:gd name="T112" fmla="*/ 0 h 62"/>
                  <a:gd name="T113" fmla="*/ 559 w 559"/>
                  <a:gd name="T114" fmla="*/ 62 h 6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59" h="62">
                    <a:moveTo>
                      <a:pt x="526" y="62"/>
                    </a:moveTo>
                    <a:lnTo>
                      <a:pt x="521" y="60"/>
                    </a:lnTo>
                    <a:lnTo>
                      <a:pt x="517" y="60"/>
                    </a:lnTo>
                    <a:lnTo>
                      <a:pt x="509" y="58"/>
                    </a:lnTo>
                    <a:lnTo>
                      <a:pt x="504" y="58"/>
                    </a:lnTo>
                    <a:lnTo>
                      <a:pt x="494" y="57"/>
                    </a:lnTo>
                    <a:lnTo>
                      <a:pt x="483" y="55"/>
                    </a:lnTo>
                    <a:lnTo>
                      <a:pt x="471" y="55"/>
                    </a:lnTo>
                    <a:lnTo>
                      <a:pt x="462" y="55"/>
                    </a:lnTo>
                    <a:lnTo>
                      <a:pt x="454" y="53"/>
                    </a:lnTo>
                    <a:lnTo>
                      <a:pt x="447" y="53"/>
                    </a:lnTo>
                    <a:lnTo>
                      <a:pt x="439" y="53"/>
                    </a:lnTo>
                    <a:lnTo>
                      <a:pt x="433" y="53"/>
                    </a:lnTo>
                    <a:lnTo>
                      <a:pt x="426" y="51"/>
                    </a:lnTo>
                    <a:lnTo>
                      <a:pt x="418" y="51"/>
                    </a:lnTo>
                    <a:lnTo>
                      <a:pt x="411" y="51"/>
                    </a:lnTo>
                    <a:lnTo>
                      <a:pt x="405" y="51"/>
                    </a:lnTo>
                    <a:lnTo>
                      <a:pt x="395" y="51"/>
                    </a:lnTo>
                    <a:lnTo>
                      <a:pt x="388" y="51"/>
                    </a:lnTo>
                    <a:lnTo>
                      <a:pt x="380" y="49"/>
                    </a:lnTo>
                    <a:lnTo>
                      <a:pt x="373" y="49"/>
                    </a:lnTo>
                    <a:lnTo>
                      <a:pt x="365" y="49"/>
                    </a:lnTo>
                    <a:lnTo>
                      <a:pt x="357" y="49"/>
                    </a:lnTo>
                    <a:lnTo>
                      <a:pt x="350" y="49"/>
                    </a:lnTo>
                    <a:lnTo>
                      <a:pt x="342" y="49"/>
                    </a:lnTo>
                    <a:lnTo>
                      <a:pt x="333" y="49"/>
                    </a:lnTo>
                    <a:lnTo>
                      <a:pt x="325" y="49"/>
                    </a:lnTo>
                    <a:lnTo>
                      <a:pt x="316" y="47"/>
                    </a:lnTo>
                    <a:lnTo>
                      <a:pt x="308" y="47"/>
                    </a:lnTo>
                    <a:lnTo>
                      <a:pt x="298" y="45"/>
                    </a:lnTo>
                    <a:lnTo>
                      <a:pt x="291" y="45"/>
                    </a:lnTo>
                    <a:lnTo>
                      <a:pt x="283" y="45"/>
                    </a:lnTo>
                    <a:lnTo>
                      <a:pt x="276" y="45"/>
                    </a:lnTo>
                    <a:lnTo>
                      <a:pt x="266" y="45"/>
                    </a:lnTo>
                    <a:lnTo>
                      <a:pt x="259" y="45"/>
                    </a:lnTo>
                    <a:lnTo>
                      <a:pt x="251" y="43"/>
                    </a:lnTo>
                    <a:lnTo>
                      <a:pt x="243" y="43"/>
                    </a:lnTo>
                    <a:lnTo>
                      <a:pt x="236" y="43"/>
                    </a:lnTo>
                    <a:lnTo>
                      <a:pt x="228" y="43"/>
                    </a:lnTo>
                    <a:lnTo>
                      <a:pt x="221" y="43"/>
                    </a:lnTo>
                    <a:lnTo>
                      <a:pt x="215" y="43"/>
                    </a:lnTo>
                    <a:lnTo>
                      <a:pt x="207" y="43"/>
                    </a:lnTo>
                    <a:lnTo>
                      <a:pt x="200" y="43"/>
                    </a:lnTo>
                    <a:lnTo>
                      <a:pt x="194" y="41"/>
                    </a:lnTo>
                    <a:lnTo>
                      <a:pt x="186" y="41"/>
                    </a:lnTo>
                    <a:lnTo>
                      <a:pt x="181" y="41"/>
                    </a:lnTo>
                    <a:lnTo>
                      <a:pt x="175" y="41"/>
                    </a:lnTo>
                    <a:lnTo>
                      <a:pt x="169" y="41"/>
                    </a:lnTo>
                    <a:lnTo>
                      <a:pt x="164" y="41"/>
                    </a:lnTo>
                    <a:lnTo>
                      <a:pt x="154" y="39"/>
                    </a:lnTo>
                    <a:lnTo>
                      <a:pt x="145" y="39"/>
                    </a:lnTo>
                    <a:lnTo>
                      <a:pt x="139" y="39"/>
                    </a:lnTo>
                    <a:lnTo>
                      <a:pt x="133" y="39"/>
                    </a:lnTo>
                    <a:lnTo>
                      <a:pt x="127" y="38"/>
                    </a:lnTo>
                    <a:lnTo>
                      <a:pt x="122" y="38"/>
                    </a:lnTo>
                    <a:lnTo>
                      <a:pt x="114" y="36"/>
                    </a:lnTo>
                    <a:lnTo>
                      <a:pt x="110" y="36"/>
                    </a:lnTo>
                    <a:lnTo>
                      <a:pt x="97" y="34"/>
                    </a:lnTo>
                    <a:lnTo>
                      <a:pt x="88" y="34"/>
                    </a:lnTo>
                    <a:lnTo>
                      <a:pt x="76" y="32"/>
                    </a:lnTo>
                    <a:lnTo>
                      <a:pt x="65" y="30"/>
                    </a:lnTo>
                    <a:lnTo>
                      <a:pt x="53" y="28"/>
                    </a:lnTo>
                    <a:lnTo>
                      <a:pt x="44" y="28"/>
                    </a:lnTo>
                    <a:lnTo>
                      <a:pt x="34" y="26"/>
                    </a:lnTo>
                    <a:lnTo>
                      <a:pt x="25" y="26"/>
                    </a:lnTo>
                    <a:lnTo>
                      <a:pt x="17" y="22"/>
                    </a:lnTo>
                    <a:lnTo>
                      <a:pt x="12" y="22"/>
                    </a:lnTo>
                    <a:lnTo>
                      <a:pt x="2" y="22"/>
                    </a:lnTo>
                    <a:lnTo>
                      <a:pt x="0" y="22"/>
                    </a:lnTo>
                    <a:lnTo>
                      <a:pt x="53" y="0"/>
                    </a:lnTo>
                    <a:lnTo>
                      <a:pt x="259" y="17"/>
                    </a:lnTo>
                    <a:lnTo>
                      <a:pt x="559" y="11"/>
                    </a:lnTo>
                    <a:lnTo>
                      <a:pt x="526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19" name="Freeform 752"/>
              <p:cNvSpPr>
                <a:spLocks/>
              </p:cNvSpPr>
              <p:nvPr/>
            </p:nvSpPr>
            <p:spPr bwMode="auto">
              <a:xfrm>
                <a:off x="3564" y="3384"/>
                <a:ext cx="396" cy="254"/>
              </a:xfrm>
              <a:custGeom>
                <a:avLst/>
                <a:gdLst>
                  <a:gd name="T0" fmla="*/ 0 w 793"/>
                  <a:gd name="T1" fmla="*/ 1 h 507"/>
                  <a:gd name="T2" fmla="*/ 0 w 793"/>
                  <a:gd name="T3" fmla="*/ 1 h 507"/>
                  <a:gd name="T4" fmla="*/ 0 w 793"/>
                  <a:gd name="T5" fmla="*/ 1 h 507"/>
                  <a:gd name="T6" fmla="*/ 0 w 793"/>
                  <a:gd name="T7" fmla="*/ 1 h 507"/>
                  <a:gd name="T8" fmla="*/ 0 w 793"/>
                  <a:gd name="T9" fmla="*/ 1 h 507"/>
                  <a:gd name="T10" fmla="*/ 0 w 793"/>
                  <a:gd name="T11" fmla="*/ 1 h 507"/>
                  <a:gd name="T12" fmla="*/ 0 w 793"/>
                  <a:gd name="T13" fmla="*/ 1 h 507"/>
                  <a:gd name="T14" fmla="*/ 0 w 793"/>
                  <a:gd name="T15" fmla="*/ 1 h 507"/>
                  <a:gd name="T16" fmla="*/ 0 w 793"/>
                  <a:gd name="T17" fmla="*/ 1 h 507"/>
                  <a:gd name="T18" fmla="*/ 0 w 793"/>
                  <a:gd name="T19" fmla="*/ 1 h 507"/>
                  <a:gd name="T20" fmla="*/ 0 w 793"/>
                  <a:gd name="T21" fmla="*/ 1 h 507"/>
                  <a:gd name="T22" fmla="*/ 0 w 793"/>
                  <a:gd name="T23" fmla="*/ 1 h 507"/>
                  <a:gd name="T24" fmla="*/ 0 w 793"/>
                  <a:gd name="T25" fmla="*/ 1 h 507"/>
                  <a:gd name="T26" fmla="*/ 0 w 793"/>
                  <a:gd name="T27" fmla="*/ 1 h 507"/>
                  <a:gd name="T28" fmla="*/ 0 w 793"/>
                  <a:gd name="T29" fmla="*/ 1 h 507"/>
                  <a:gd name="T30" fmla="*/ 0 w 793"/>
                  <a:gd name="T31" fmla="*/ 1 h 507"/>
                  <a:gd name="T32" fmla="*/ 0 w 793"/>
                  <a:gd name="T33" fmla="*/ 1 h 507"/>
                  <a:gd name="T34" fmla="*/ 0 w 793"/>
                  <a:gd name="T35" fmla="*/ 1 h 507"/>
                  <a:gd name="T36" fmla="*/ 0 w 793"/>
                  <a:gd name="T37" fmla="*/ 1 h 507"/>
                  <a:gd name="T38" fmla="*/ 0 w 793"/>
                  <a:gd name="T39" fmla="*/ 1 h 507"/>
                  <a:gd name="T40" fmla="*/ 0 w 793"/>
                  <a:gd name="T41" fmla="*/ 1 h 507"/>
                  <a:gd name="T42" fmla="*/ 0 w 793"/>
                  <a:gd name="T43" fmla="*/ 1 h 507"/>
                  <a:gd name="T44" fmla="*/ 0 w 793"/>
                  <a:gd name="T45" fmla="*/ 1 h 507"/>
                  <a:gd name="T46" fmla="*/ 0 w 793"/>
                  <a:gd name="T47" fmla="*/ 1 h 507"/>
                  <a:gd name="T48" fmla="*/ 0 w 793"/>
                  <a:gd name="T49" fmla="*/ 1 h 507"/>
                  <a:gd name="T50" fmla="*/ 0 w 793"/>
                  <a:gd name="T51" fmla="*/ 1 h 507"/>
                  <a:gd name="T52" fmla="*/ 0 w 793"/>
                  <a:gd name="T53" fmla="*/ 1 h 507"/>
                  <a:gd name="T54" fmla="*/ 0 w 793"/>
                  <a:gd name="T55" fmla="*/ 1 h 507"/>
                  <a:gd name="T56" fmla="*/ 0 w 793"/>
                  <a:gd name="T57" fmla="*/ 1 h 507"/>
                  <a:gd name="T58" fmla="*/ 0 w 793"/>
                  <a:gd name="T59" fmla="*/ 1 h 507"/>
                  <a:gd name="T60" fmla="*/ 0 w 793"/>
                  <a:gd name="T61" fmla="*/ 1 h 507"/>
                  <a:gd name="T62" fmla="*/ 0 w 793"/>
                  <a:gd name="T63" fmla="*/ 1 h 507"/>
                  <a:gd name="T64" fmla="*/ 0 w 793"/>
                  <a:gd name="T65" fmla="*/ 1 h 507"/>
                  <a:gd name="T66" fmla="*/ 0 w 793"/>
                  <a:gd name="T67" fmla="*/ 1 h 507"/>
                  <a:gd name="T68" fmla="*/ 0 w 793"/>
                  <a:gd name="T69" fmla="*/ 1 h 507"/>
                  <a:gd name="T70" fmla="*/ 0 w 793"/>
                  <a:gd name="T71" fmla="*/ 1 h 507"/>
                  <a:gd name="T72" fmla="*/ 0 w 793"/>
                  <a:gd name="T73" fmla="*/ 1 h 507"/>
                  <a:gd name="T74" fmla="*/ 0 w 793"/>
                  <a:gd name="T75" fmla="*/ 1 h 507"/>
                  <a:gd name="T76" fmla="*/ 0 w 793"/>
                  <a:gd name="T77" fmla="*/ 1 h 507"/>
                  <a:gd name="T78" fmla="*/ 0 w 793"/>
                  <a:gd name="T79" fmla="*/ 1 h 507"/>
                  <a:gd name="T80" fmla="*/ 0 w 793"/>
                  <a:gd name="T81" fmla="*/ 1 h 507"/>
                  <a:gd name="T82" fmla="*/ 0 w 793"/>
                  <a:gd name="T83" fmla="*/ 1 h 507"/>
                  <a:gd name="T84" fmla="*/ 0 w 793"/>
                  <a:gd name="T85" fmla="*/ 1 h 507"/>
                  <a:gd name="T86" fmla="*/ 0 w 793"/>
                  <a:gd name="T87" fmla="*/ 1 h 507"/>
                  <a:gd name="T88" fmla="*/ 0 w 793"/>
                  <a:gd name="T89" fmla="*/ 1 h 507"/>
                  <a:gd name="T90" fmla="*/ 0 w 793"/>
                  <a:gd name="T91" fmla="*/ 1 h 507"/>
                  <a:gd name="T92" fmla="*/ 0 w 793"/>
                  <a:gd name="T93" fmla="*/ 1 h 507"/>
                  <a:gd name="T94" fmla="*/ 0 w 793"/>
                  <a:gd name="T95" fmla="*/ 1 h 507"/>
                  <a:gd name="T96" fmla="*/ 0 w 793"/>
                  <a:gd name="T97" fmla="*/ 1 h 507"/>
                  <a:gd name="T98" fmla="*/ 0 w 793"/>
                  <a:gd name="T99" fmla="*/ 1 h 507"/>
                  <a:gd name="T100" fmla="*/ 0 w 793"/>
                  <a:gd name="T101" fmla="*/ 1 h 507"/>
                  <a:gd name="T102" fmla="*/ 0 w 793"/>
                  <a:gd name="T103" fmla="*/ 1 h 507"/>
                  <a:gd name="T104" fmla="*/ 0 w 793"/>
                  <a:gd name="T105" fmla="*/ 1 h 507"/>
                  <a:gd name="T106" fmla="*/ 0 w 793"/>
                  <a:gd name="T107" fmla="*/ 1 h 507"/>
                  <a:gd name="T108" fmla="*/ 0 w 793"/>
                  <a:gd name="T109" fmla="*/ 1 h 507"/>
                  <a:gd name="T110" fmla="*/ 0 w 793"/>
                  <a:gd name="T111" fmla="*/ 1 h 507"/>
                  <a:gd name="T112" fmla="*/ 0 w 793"/>
                  <a:gd name="T113" fmla="*/ 1 h 50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93"/>
                  <a:gd name="T172" fmla="*/ 0 h 507"/>
                  <a:gd name="T173" fmla="*/ 793 w 793"/>
                  <a:gd name="T174" fmla="*/ 507 h 50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93" h="507">
                    <a:moveTo>
                      <a:pt x="641" y="110"/>
                    </a:moveTo>
                    <a:lnTo>
                      <a:pt x="639" y="108"/>
                    </a:lnTo>
                    <a:lnTo>
                      <a:pt x="631" y="108"/>
                    </a:lnTo>
                    <a:lnTo>
                      <a:pt x="624" y="106"/>
                    </a:lnTo>
                    <a:lnTo>
                      <a:pt x="618" y="106"/>
                    </a:lnTo>
                    <a:lnTo>
                      <a:pt x="610" y="106"/>
                    </a:lnTo>
                    <a:lnTo>
                      <a:pt x="603" y="106"/>
                    </a:lnTo>
                    <a:lnTo>
                      <a:pt x="593" y="104"/>
                    </a:lnTo>
                    <a:lnTo>
                      <a:pt x="584" y="102"/>
                    </a:lnTo>
                    <a:lnTo>
                      <a:pt x="572" y="102"/>
                    </a:lnTo>
                    <a:lnTo>
                      <a:pt x="561" y="102"/>
                    </a:lnTo>
                    <a:lnTo>
                      <a:pt x="555" y="102"/>
                    </a:lnTo>
                    <a:lnTo>
                      <a:pt x="550" y="102"/>
                    </a:lnTo>
                    <a:lnTo>
                      <a:pt x="544" y="102"/>
                    </a:lnTo>
                    <a:lnTo>
                      <a:pt x="538" y="102"/>
                    </a:lnTo>
                    <a:lnTo>
                      <a:pt x="532" y="102"/>
                    </a:lnTo>
                    <a:lnTo>
                      <a:pt x="525" y="102"/>
                    </a:lnTo>
                    <a:lnTo>
                      <a:pt x="519" y="102"/>
                    </a:lnTo>
                    <a:lnTo>
                      <a:pt x="513" y="102"/>
                    </a:lnTo>
                    <a:lnTo>
                      <a:pt x="506" y="100"/>
                    </a:lnTo>
                    <a:lnTo>
                      <a:pt x="500" y="100"/>
                    </a:lnTo>
                    <a:lnTo>
                      <a:pt x="493" y="100"/>
                    </a:lnTo>
                    <a:lnTo>
                      <a:pt x="487" y="100"/>
                    </a:lnTo>
                    <a:lnTo>
                      <a:pt x="479" y="100"/>
                    </a:lnTo>
                    <a:lnTo>
                      <a:pt x="474" y="100"/>
                    </a:lnTo>
                    <a:lnTo>
                      <a:pt x="468" y="100"/>
                    </a:lnTo>
                    <a:lnTo>
                      <a:pt x="460" y="100"/>
                    </a:lnTo>
                    <a:lnTo>
                      <a:pt x="453" y="100"/>
                    </a:lnTo>
                    <a:lnTo>
                      <a:pt x="447" y="100"/>
                    </a:lnTo>
                    <a:lnTo>
                      <a:pt x="439" y="100"/>
                    </a:lnTo>
                    <a:lnTo>
                      <a:pt x="434" y="102"/>
                    </a:lnTo>
                    <a:lnTo>
                      <a:pt x="428" y="102"/>
                    </a:lnTo>
                    <a:lnTo>
                      <a:pt x="420" y="102"/>
                    </a:lnTo>
                    <a:lnTo>
                      <a:pt x="415" y="102"/>
                    </a:lnTo>
                    <a:lnTo>
                      <a:pt x="409" y="104"/>
                    </a:lnTo>
                    <a:lnTo>
                      <a:pt x="403" y="104"/>
                    </a:lnTo>
                    <a:lnTo>
                      <a:pt x="396" y="104"/>
                    </a:lnTo>
                    <a:lnTo>
                      <a:pt x="390" y="106"/>
                    </a:lnTo>
                    <a:lnTo>
                      <a:pt x="384" y="106"/>
                    </a:lnTo>
                    <a:lnTo>
                      <a:pt x="373" y="108"/>
                    </a:lnTo>
                    <a:lnTo>
                      <a:pt x="363" y="110"/>
                    </a:lnTo>
                    <a:lnTo>
                      <a:pt x="354" y="112"/>
                    </a:lnTo>
                    <a:lnTo>
                      <a:pt x="344" y="116"/>
                    </a:lnTo>
                    <a:lnTo>
                      <a:pt x="337" y="118"/>
                    </a:lnTo>
                    <a:lnTo>
                      <a:pt x="329" y="121"/>
                    </a:lnTo>
                    <a:lnTo>
                      <a:pt x="322" y="123"/>
                    </a:lnTo>
                    <a:lnTo>
                      <a:pt x="314" y="127"/>
                    </a:lnTo>
                    <a:lnTo>
                      <a:pt x="304" y="131"/>
                    </a:lnTo>
                    <a:lnTo>
                      <a:pt x="297" y="138"/>
                    </a:lnTo>
                    <a:lnTo>
                      <a:pt x="287" y="142"/>
                    </a:lnTo>
                    <a:lnTo>
                      <a:pt x="278" y="148"/>
                    </a:lnTo>
                    <a:lnTo>
                      <a:pt x="266" y="156"/>
                    </a:lnTo>
                    <a:lnTo>
                      <a:pt x="257" y="163"/>
                    </a:lnTo>
                    <a:lnTo>
                      <a:pt x="247" y="169"/>
                    </a:lnTo>
                    <a:lnTo>
                      <a:pt x="236" y="175"/>
                    </a:lnTo>
                    <a:lnTo>
                      <a:pt x="225" y="182"/>
                    </a:lnTo>
                    <a:lnTo>
                      <a:pt x="215" y="192"/>
                    </a:lnTo>
                    <a:lnTo>
                      <a:pt x="206" y="199"/>
                    </a:lnTo>
                    <a:lnTo>
                      <a:pt x="194" y="207"/>
                    </a:lnTo>
                    <a:lnTo>
                      <a:pt x="185" y="215"/>
                    </a:lnTo>
                    <a:lnTo>
                      <a:pt x="175" y="224"/>
                    </a:lnTo>
                    <a:lnTo>
                      <a:pt x="164" y="232"/>
                    </a:lnTo>
                    <a:lnTo>
                      <a:pt x="154" y="239"/>
                    </a:lnTo>
                    <a:lnTo>
                      <a:pt x="145" y="247"/>
                    </a:lnTo>
                    <a:lnTo>
                      <a:pt x="135" y="254"/>
                    </a:lnTo>
                    <a:lnTo>
                      <a:pt x="126" y="262"/>
                    </a:lnTo>
                    <a:lnTo>
                      <a:pt x="118" y="270"/>
                    </a:lnTo>
                    <a:lnTo>
                      <a:pt x="111" y="277"/>
                    </a:lnTo>
                    <a:lnTo>
                      <a:pt x="105" y="285"/>
                    </a:lnTo>
                    <a:lnTo>
                      <a:pt x="97" y="291"/>
                    </a:lnTo>
                    <a:lnTo>
                      <a:pt x="94" y="296"/>
                    </a:lnTo>
                    <a:lnTo>
                      <a:pt x="88" y="304"/>
                    </a:lnTo>
                    <a:lnTo>
                      <a:pt x="84" y="310"/>
                    </a:lnTo>
                    <a:lnTo>
                      <a:pt x="78" y="319"/>
                    </a:lnTo>
                    <a:lnTo>
                      <a:pt x="76" y="329"/>
                    </a:lnTo>
                    <a:lnTo>
                      <a:pt x="76" y="334"/>
                    </a:lnTo>
                    <a:lnTo>
                      <a:pt x="76" y="340"/>
                    </a:lnTo>
                    <a:lnTo>
                      <a:pt x="76" y="346"/>
                    </a:lnTo>
                    <a:lnTo>
                      <a:pt x="76" y="351"/>
                    </a:lnTo>
                    <a:lnTo>
                      <a:pt x="76" y="357"/>
                    </a:lnTo>
                    <a:lnTo>
                      <a:pt x="76" y="363"/>
                    </a:lnTo>
                    <a:lnTo>
                      <a:pt x="76" y="369"/>
                    </a:lnTo>
                    <a:lnTo>
                      <a:pt x="78" y="374"/>
                    </a:lnTo>
                    <a:lnTo>
                      <a:pt x="78" y="382"/>
                    </a:lnTo>
                    <a:lnTo>
                      <a:pt x="78" y="389"/>
                    </a:lnTo>
                    <a:lnTo>
                      <a:pt x="78" y="391"/>
                    </a:lnTo>
                    <a:lnTo>
                      <a:pt x="78" y="393"/>
                    </a:lnTo>
                    <a:lnTo>
                      <a:pt x="475" y="410"/>
                    </a:lnTo>
                    <a:lnTo>
                      <a:pt x="475" y="412"/>
                    </a:lnTo>
                    <a:lnTo>
                      <a:pt x="477" y="418"/>
                    </a:lnTo>
                    <a:lnTo>
                      <a:pt x="479" y="427"/>
                    </a:lnTo>
                    <a:lnTo>
                      <a:pt x="483" y="439"/>
                    </a:lnTo>
                    <a:lnTo>
                      <a:pt x="483" y="448"/>
                    </a:lnTo>
                    <a:lnTo>
                      <a:pt x="483" y="456"/>
                    </a:lnTo>
                    <a:lnTo>
                      <a:pt x="479" y="460"/>
                    </a:lnTo>
                    <a:lnTo>
                      <a:pt x="475" y="460"/>
                    </a:lnTo>
                    <a:lnTo>
                      <a:pt x="470" y="458"/>
                    </a:lnTo>
                    <a:lnTo>
                      <a:pt x="466" y="458"/>
                    </a:lnTo>
                    <a:lnTo>
                      <a:pt x="458" y="456"/>
                    </a:lnTo>
                    <a:lnTo>
                      <a:pt x="451" y="456"/>
                    </a:lnTo>
                    <a:lnTo>
                      <a:pt x="445" y="454"/>
                    </a:lnTo>
                    <a:lnTo>
                      <a:pt x="439" y="454"/>
                    </a:lnTo>
                    <a:lnTo>
                      <a:pt x="436" y="454"/>
                    </a:lnTo>
                    <a:lnTo>
                      <a:pt x="430" y="454"/>
                    </a:lnTo>
                    <a:lnTo>
                      <a:pt x="422" y="454"/>
                    </a:lnTo>
                    <a:lnTo>
                      <a:pt x="418" y="454"/>
                    </a:lnTo>
                    <a:lnTo>
                      <a:pt x="411" y="454"/>
                    </a:lnTo>
                    <a:lnTo>
                      <a:pt x="405" y="454"/>
                    </a:lnTo>
                    <a:lnTo>
                      <a:pt x="398" y="452"/>
                    </a:lnTo>
                    <a:lnTo>
                      <a:pt x="390" y="452"/>
                    </a:lnTo>
                    <a:lnTo>
                      <a:pt x="382" y="450"/>
                    </a:lnTo>
                    <a:lnTo>
                      <a:pt x="377" y="450"/>
                    </a:lnTo>
                    <a:lnTo>
                      <a:pt x="369" y="450"/>
                    </a:lnTo>
                    <a:lnTo>
                      <a:pt x="361" y="450"/>
                    </a:lnTo>
                    <a:lnTo>
                      <a:pt x="354" y="450"/>
                    </a:lnTo>
                    <a:lnTo>
                      <a:pt x="346" y="450"/>
                    </a:lnTo>
                    <a:lnTo>
                      <a:pt x="337" y="450"/>
                    </a:lnTo>
                    <a:lnTo>
                      <a:pt x="329" y="450"/>
                    </a:lnTo>
                    <a:lnTo>
                      <a:pt x="320" y="450"/>
                    </a:lnTo>
                    <a:lnTo>
                      <a:pt x="312" y="450"/>
                    </a:lnTo>
                    <a:lnTo>
                      <a:pt x="304" y="450"/>
                    </a:lnTo>
                    <a:lnTo>
                      <a:pt x="297" y="450"/>
                    </a:lnTo>
                    <a:lnTo>
                      <a:pt x="287" y="450"/>
                    </a:lnTo>
                    <a:lnTo>
                      <a:pt x="280" y="450"/>
                    </a:lnTo>
                    <a:lnTo>
                      <a:pt x="270" y="448"/>
                    </a:lnTo>
                    <a:lnTo>
                      <a:pt x="263" y="448"/>
                    </a:lnTo>
                    <a:lnTo>
                      <a:pt x="255" y="448"/>
                    </a:lnTo>
                    <a:lnTo>
                      <a:pt x="247" y="448"/>
                    </a:lnTo>
                    <a:lnTo>
                      <a:pt x="238" y="448"/>
                    </a:lnTo>
                    <a:lnTo>
                      <a:pt x="230" y="448"/>
                    </a:lnTo>
                    <a:lnTo>
                      <a:pt x="223" y="448"/>
                    </a:lnTo>
                    <a:lnTo>
                      <a:pt x="215" y="448"/>
                    </a:lnTo>
                    <a:lnTo>
                      <a:pt x="206" y="448"/>
                    </a:lnTo>
                    <a:lnTo>
                      <a:pt x="198" y="448"/>
                    </a:lnTo>
                    <a:lnTo>
                      <a:pt x="192" y="448"/>
                    </a:lnTo>
                    <a:lnTo>
                      <a:pt x="185" y="448"/>
                    </a:lnTo>
                    <a:lnTo>
                      <a:pt x="177" y="448"/>
                    </a:lnTo>
                    <a:lnTo>
                      <a:pt x="171" y="448"/>
                    </a:lnTo>
                    <a:lnTo>
                      <a:pt x="166" y="448"/>
                    </a:lnTo>
                    <a:lnTo>
                      <a:pt x="160" y="448"/>
                    </a:lnTo>
                    <a:lnTo>
                      <a:pt x="152" y="448"/>
                    </a:lnTo>
                    <a:lnTo>
                      <a:pt x="147" y="448"/>
                    </a:lnTo>
                    <a:lnTo>
                      <a:pt x="141" y="448"/>
                    </a:lnTo>
                    <a:lnTo>
                      <a:pt x="137" y="448"/>
                    </a:lnTo>
                    <a:lnTo>
                      <a:pt x="128" y="448"/>
                    </a:lnTo>
                    <a:lnTo>
                      <a:pt x="120" y="448"/>
                    </a:lnTo>
                    <a:lnTo>
                      <a:pt x="113" y="448"/>
                    </a:lnTo>
                    <a:lnTo>
                      <a:pt x="109" y="448"/>
                    </a:lnTo>
                    <a:lnTo>
                      <a:pt x="105" y="448"/>
                    </a:lnTo>
                    <a:lnTo>
                      <a:pt x="111" y="507"/>
                    </a:lnTo>
                    <a:lnTo>
                      <a:pt x="54" y="496"/>
                    </a:lnTo>
                    <a:lnTo>
                      <a:pt x="48" y="456"/>
                    </a:lnTo>
                    <a:lnTo>
                      <a:pt x="44" y="454"/>
                    </a:lnTo>
                    <a:lnTo>
                      <a:pt x="38" y="448"/>
                    </a:lnTo>
                    <a:lnTo>
                      <a:pt x="35" y="445"/>
                    </a:lnTo>
                    <a:lnTo>
                      <a:pt x="31" y="441"/>
                    </a:lnTo>
                    <a:lnTo>
                      <a:pt x="25" y="435"/>
                    </a:lnTo>
                    <a:lnTo>
                      <a:pt x="21" y="431"/>
                    </a:lnTo>
                    <a:lnTo>
                      <a:pt x="18" y="424"/>
                    </a:lnTo>
                    <a:lnTo>
                      <a:pt x="12" y="414"/>
                    </a:lnTo>
                    <a:lnTo>
                      <a:pt x="8" y="405"/>
                    </a:lnTo>
                    <a:lnTo>
                      <a:pt x="4" y="397"/>
                    </a:lnTo>
                    <a:lnTo>
                      <a:pt x="2" y="391"/>
                    </a:lnTo>
                    <a:lnTo>
                      <a:pt x="2" y="386"/>
                    </a:lnTo>
                    <a:lnTo>
                      <a:pt x="0" y="378"/>
                    </a:lnTo>
                    <a:lnTo>
                      <a:pt x="0" y="374"/>
                    </a:lnTo>
                    <a:lnTo>
                      <a:pt x="0" y="367"/>
                    </a:lnTo>
                    <a:lnTo>
                      <a:pt x="0" y="359"/>
                    </a:lnTo>
                    <a:lnTo>
                      <a:pt x="0" y="353"/>
                    </a:lnTo>
                    <a:lnTo>
                      <a:pt x="2" y="346"/>
                    </a:lnTo>
                    <a:lnTo>
                      <a:pt x="2" y="338"/>
                    </a:lnTo>
                    <a:lnTo>
                      <a:pt x="4" y="329"/>
                    </a:lnTo>
                    <a:lnTo>
                      <a:pt x="10" y="319"/>
                    </a:lnTo>
                    <a:lnTo>
                      <a:pt x="18" y="312"/>
                    </a:lnTo>
                    <a:lnTo>
                      <a:pt x="23" y="302"/>
                    </a:lnTo>
                    <a:lnTo>
                      <a:pt x="33" y="292"/>
                    </a:lnTo>
                    <a:lnTo>
                      <a:pt x="37" y="287"/>
                    </a:lnTo>
                    <a:lnTo>
                      <a:pt x="42" y="281"/>
                    </a:lnTo>
                    <a:lnTo>
                      <a:pt x="48" y="277"/>
                    </a:lnTo>
                    <a:lnTo>
                      <a:pt x="56" y="272"/>
                    </a:lnTo>
                    <a:lnTo>
                      <a:pt x="61" y="266"/>
                    </a:lnTo>
                    <a:lnTo>
                      <a:pt x="67" y="260"/>
                    </a:lnTo>
                    <a:lnTo>
                      <a:pt x="73" y="254"/>
                    </a:lnTo>
                    <a:lnTo>
                      <a:pt x="80" y="251"/>
                    </a:lnTo>
                    <a:lnTo>
                      <a:pt x="86" y="245"/>
                    </a:lnTo>
                    <a:lnTo>
                      <a:pt x="94" y="239"/>
                    </a:lnTo>
                    <a:lnTo>
                      <a:pt x="101" y="234"/>
                    </a:lnTo>
                    <a:lnTo>
                      <a:pt x="109" y="230"/>
                    </a:lnTo>
                    <a:lnTo>
                      <a:pt x="114" y="222"/>
                    </a:lnTo>
                    <a:lnTo>
                      <a:pt x="124" y="218"/>
                    </a:lnTo>
                    <a:lnTo>
                      <a:pt x="130" y="213"/>
                    </a:lnTo>
                    <a:lnTo>
                      <a:pt x="137" y="207"/>
                    </a:lnTo>
                    <a:lnTo>
                      <a:pt x="145" y="203"/>
                    </a:lnTo>
                    <a:lnTo>
                      <a:pt x="154" y="197"/>
                    </a:lnTo>
                    <a:lnTo>
                      <a:pt x="162" y="192"/>
                    </a:lnTo>
                    <a:lnTo>
                      <a:pt x="170" y="188"/>
                    </a:lnTo>
                    <a:lnTo>
                      <a:pt x="177" y="182"/>
                    </a:lnTo>
                    <a:lnTo>
                      <a:pt x="185" y="178"/>
                    </a:lnTo>
                    <a:lnTo>
                      <a:pt x="192" y="173"/>
                    </a:lnTo>
                    <a:lnTo>
                      <a:pt x="200" y="167"/>
                    </a:lnTo>
                    <a:lnTo>
                      <a:pt x="208" y="163"/>
                    </a:lnTo>
                    <a:lnTo>
                      <a:pt x="215" y="157"/>
                    </a:lnTo>
                    <a:lnTo>
                      <a:pt x="223" y="154"/>
                    </a:lnTo>
                    <a:lnTo>
                      <a:pt x="230" y="150"/>
                    </a:lnTo>
                    <a:lnTo>
                      <a:pt x="238" y="144"/>
                    </a:lnTo>
                    <a:lnTo>
                      <a:pt x="244" y="140"/>
                    </a:lnTo>
                    <a:lnTo>
                      <a:pt x="251" y="137"/>
                    </a:lnTo>
                    <a:lnTo>
                      <a:pt x="259" y="133"/>
                    </a:lnTo>
                    <a:lnTo>
                      <a:pt x="265" y="131"/>
                    </a:lnTo>
                    <a:lnTo>
                      <a:pt x="270" y="127"/>
                    </a:lnTo>
                    <a:lnTo>
                      <a:pt x="278" y="123"/>
                    </a:lnTo>
                    <a:lnTo>
                      <a:pt x="284" y="119"/>
                    </a:lnTo>
                    <a:lnTo>
                      <a:pt x="293" y="114"/>
                    </a:lnTo>
                    <a:lnTo>
                      <a:pt x="304" y="108"/>
                    </a:lnTo>
                    <a:lnTo>
                      <a:pt x="312" y="102"/>
                    </a:lnTo>
                    <a:lnTo>
                      <a:pt x="322" y="100"/>
                    </a:lnTo>
                    <a:lnTo>
                      <a:pt x="327" y="95"/>
                    </a:lnTo>
                    <a:lnTo>
                      <a:pt x="331" y="93"/>
                    </a:lnTo>
                    <a:lnTo>
                      <a:pt x="333" y="93"/>
                    </a:lnTo>
                    <a:lnTo>
                      <a:pt x="337" y="93"/>
                    </a:lnTo>
                    <a:lnTo>
                      <a:pt x="508" y="0"/>
                    </a:lnTo>
                    <a:lnTo>
                      <a:pt x="793" y="11"/>
                    </a:lnTo>
                    <a:lnTo>
                      <a:pt x="717" y="42"/>
                    </a:lnTo>
                    <a:lnTo>
                      <a:pt x="525" y="28"/>
                    </a:lnTo>
                    <a:lnTo>
                      <a:pt x="468" y="68"/>
                    </a:lnTo>
                    <a:lnTo>
                      <a:pt x="692" y="76"/>
                    </a:lnTo>
                    <a:lnTo>
                      <a:pt x="641" y="1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20" name="Freeform 753"/>
              <p:cNvSpPr>
                <a:spLocks/>
              </p:cNvSpPr>
              <p:nvPr/>
            </p:nvSpPr>
            <p:spPr bwMode="auto">
              <a:xfrm>
                <a:off x="3856" y="3444"/>
                <a:ext cx="50" cy="56"/>
              </a:xfrm>
              <a:custGeom>
                <a:avLst/>
                <a:gdLst>
                  <a:gd name="T0" fmla="*/ 0 w 100"/>
                  <a:gd name="T1" fmla="*/ 0 h 113"/>
                  <a:gd name="T2" fmla="*/ 1 w 100"/>
                  <a:gd name="T3" fmla="*/ 0 h 113"/>
                  <a:gd name="T4" fmla="*/ 1 w 100"/>
                  <a:gd name="T5" fmla="*/ 0 h 113"/>
                  <a:gd name="T6" fmla="*/ 1 w 100"/>
                  <a:gd name="T7" fmla="*/ 0 h 113"/>
                  <a:gd name="T8" fmla="*/ 1 w 100"/>
                  <a:gd name="T9" fmla="*/ 0 h 113"/>
                  <a:gd name="T10" fmla="*/ 0 w 100"/>
                  <a:gd name="T11" fmla="*/ 0 h 113"/>
                  <a:gd name="T12" fmla="*/ 0 w 100"/>
                  <a:gd name="T13" fmla="*/ 0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0"/>
                  <a:gd name="T22" fmla="*/ 0 h 113"/>
                  <a:gd name="T23" fmla="*/ 100 w 100"/>
                  <a:gd name="T24" fmla="*/ 113 h 1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0" h="113">
                    <a:moveTo>
                      <a:pt x="0" y="2"/>
                    </a:moveTo>
                    <a:lnTo>
                      <a:pt x="11" y="113"/>
                    </a:lnTo>
                    <a:lnTo>
                      <a:pt x="100" y="77"/>
                    </a:lnTo>
                    <a:lnTo>
                      <a:pt x="42" y="56"/>
                    </a:lnTo>
                    <a:lnTo>
                      <a:pt x="5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21" name="Freeform 754"/>
              <p:cNvSpPr>
                <a:spLocks/>
              </p:cNvSpPr>
              <p:nvPr/>
            </p:nvSpPr>
            <p:spPr bwMode="auto">
              <a:xfrm>
                <a:off x="3630" y="3241"/>
                <a:ext cx="106" cy="242"/>
              </a:xfrm>
              <a:custGeom>
                <a:avLst/>
                <a:gdLst>
                  <a:gd name="T0" fmla="*/ 1 w 212"/>
                  <a:gd name="T1" fmla="*/ 1 h 484"/>
                  <a:gd name="T2" fmla="*/ 1 w 212"/>
                  <a:gd name="T3" fmla="*/ 1 h 484"/>
                  <a:gd name="T4" fmla="*/ 1 w 212"/>
                  <a:gd name="T5" fmla="*/ 1 h 484"/>
                  <a:gd name="T6" fmla="*/ 1 w 212"/>
                  <a:gd name="T7" fmla="*/ 1 h 484"/>
                  <a:gd name="T8" fmla="*/ 1 w 212"/>
                  <a:gd name="T9" fmla="*/ 1 h 484"/>
                  <a:gd name="T10" fmla="*/ 1 w 212"/>
                  <a:gd name="T11" fmla="*/ 1 h 484"/>
                  <a:gd name="T12" fmla="*/ 1 w 212"/>
                  <a:gd name="T13" fmla="*/ 1 h 484"/>
                  <a:gd name="T14" fmla="*/ 1 w 212"/>
                  <a:gd name="T15" fmla="*/ 1 h 484"/>
                  <a:gd name="T16" fmla="*/ 1 w 212"/>
                  <a:gd name="T17" fmla="*/ 1 h 484"/>
                  <a:gd name="T18" fmla="*/ 1 w 212"/>
                  <a:gd name="T19" fmla="*/ 1 h 484"/>
                  <a:gd name="T20" fmla="*/ 1 w 212"/>
                  <a:gd name="T21" fmla="*/ 1 h 484"/>
                  <a:gd name="T22" fmla="*/ 1 w 212"/>
                  <a:gd name="T23" fmla="*/ 1 h 484"/>
                  <a:gd name="T24" fmla="*/ 1 w 212"/>
                  <a:gd name="T25" fmla="*/ 1 h 484"/>
                  <a:gd name="T26" fmla="*/ 1 w 212"/>
                  <a:gd name="T27" fmla="*/ 1 h 484"/>
                  <a:gd name="T28" fmla="*/ 1 w 212"/>
                  <a:gd name="T29" fmla="*/ 1 h 484"/>
                  <a:gd name="T30" fmla="*/ 1 w 212"/>
                  <a:gd name="T31" fmla="*/ 1 h 484"/>
                  <a:gd name="T32" fmla="*/ 1 w 212"/>
                  <a:gd name="T33" fmla="*/ 1 h 484"/>
                  <a:gd name="T34" fmla="*/ 1 w 212"/>
                  <a:gd name="T35" fmla="*/ 1 h 484"/>
                  <a:gd name="T36" fmla="*/ 1 w 212"/>
                  <a:gd name="T37" fmla="*/ 1 h 484"/>
                  <a:gd name="T38" fmla="*/ 1 w 212"/>
                  <a:gd name="T39" fmla="*/ 1 h 484"/>
                  <a:gd name="T40" fmla="*/ 1 w 212"/>
                  <a:gd name="T41" fmla="*/ 1 h 484"/>
                  <a:gd name="T42" fmla="*/ 1 w 212"/>
                  <a:gd name="T43" fmla="*/ 1 h 484"/>
                  <a:gd name="T44" fmla="*/ 1 w 212"/>
                  <a:gd name="T45" fmla="*/ 1 h 484"/>
                  <a:gd name="T46" fmla="*/ 1 w 212"/>
                  <a:gd name="T47" fmla="*/ 1 h 484"/>
                  <a:gd name="T48" fmla="*/ 1 w 212"/>
                  <a:gd name="T49" fmla="*/ 1 h 484"/>
                  <a:gd name="T50" fmla="*/ 1 w 212"/>
                  <a:gd name="T51" fmla="*/ 1 h 484"/>
                  <a:gd name="T52" fmla="*/ 0 w 212"/>
                  <a:gd name="T53" fmla="*/ 1 h 484"/>
                  <a:gd name="T54" fmla="*/ 1 w 212"/>
                  <a:gd name="T55" fmla="*/ 1 h 484"/>
                  <a:gd name="T56" fmla="*/ 1 w 212"/>
                  <a:gd name="T57" fmla="*/ 1 h 484"/>
                  <a:gd name="T58" fmla="*/ 1 w 212"/>
                  <a:gd name="T59" fmla="*/ 1 h 484"/>
                  <a:gd name="T60" fmla="*/ 1 w 212"/>
                  <a:gd name="T61" fmla="*/ 1 h 484"/>
                  <a:gd name="T62" fmla="*/ 1 w 212"/>
                  <a:gd name="T63" fmla="*/ 0 h 484"/>
                  <a:gd name="T64" fmla="*/ 1 w 212"/>
                  <a:gd name="T65" fmla="*/ 1 h 484"/>
                  <a:gd name="T66" fmla="*/ 1 w 212"/>
                  <a:gd name="T67" fmla="*/ 1 h 484"/>
                  <a:gd name="T68" fmla="*/ 1 w 212"/>
                  <a:gd name="T69" fmla="*/ 1 h 484"/>
                  <a:gd name="T70" fmla="*/ 1 w 212"/>
                  <a:gd name="T71" fmla="*/ 1 h 484"/>
                  <a:gd name="T72" fmla="*/ 1 w 212"/>
                  <a:gd name="T73" fmla="*/ 1 h 484"/>
                  <a:gd name="T74" fmla="*/ 1 w 212"/>
                  <a:gd name="T75" fmla="*/ 1 h 484"/>
                  <a:gd name="T76" fmla="*/ 1 w 212"/>
                  <a:gd name="T77" fmla="*/ 1 h 484"/>
                  <a:gd name="T78" fmla="*/ 1 w 212"/>
                  <a:gd name="T79" fmla="*/ 1 h 484"/>
                  <a:gd name="T80" fmla="*/ 1 w 212"/>
                  <a:gd name="T81" fmla="*/ 1 h 484"/>
                  <a:gd name="T82" fmla="*/ 1 w 212"/>
                  <a:gd name="T83" fmla="*/ 1 h 484"/>
                  <a:gd name="T84" fmla="*/ 1 w 212"/>
                  <a:gd name="T85" fmla="*/ 1 h 48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12"/>
                  <a:gd name="T130" fmla="*/ 0 h 484"/>
                  <a:gd name="T131" fmla="*/ 212 w 212"/>
                  <a:gd name="T132" fmla="*/ 484 h 48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12" h="484">
                    <a:moveTo>
                      <a:pt x="184" y="412"/>
                    </a:moveTo>
                    <a:lnTo>
                      <a:pt x="184" y="414"/>
                    </a:lnTo>
                    <a:lnTo>
                      <a:pt x="184" y="422"/>
                    </a:lnTo>
                    <a:lnTo>
                      <a:pt x="182" y="427"/>
                    </a:lnTo>
                    <a:lnTo>
                      <a:pt x="182" y="435"/>
                    </a:lnTo>
                    <a:lnTo>
                      <a:pt x="180" y="441"/>
                    </a:lnTo>
                    <a:lnTo>
                      <a:pt x="180" y="448"/>
                    </a:lnTo>
                    <a:lnTo>
                      <a:pt x="178" y="454"/>
                    </a:lnTo>
                    <a:lnTo>
                      <a:pt x="176" y="462"/>
                    </a:lnTo>
                    <a:lnTo>
                      <a:pt x="172" y="467"/>
                    </a:lnTo>
                    <a:lnTo>
                      <a:pt x="171" y="473"/>
                    </a:lnTo>
                    <a:lnTo>
                      <a:pt x="165" y="477"/>
                    </a:lnTo>
                    <a:lnTo>
                      <a:pt x="161" y="481"/>
                    </a:lnTo>
                    <a:lnTo>
                      <a:pt x="155" y="483"/>
                    </a:lnTo>
                    <a:lnTo>
                      <a:pt x="150" y="484"/>
                    </a:lnTo>
                    <a:lnTo>
                      <a:pt x="140" y="483"/>
                    </a:lnTo>
                    <a:lnTo>
                      <a:pt x="133" y="479"/>
                    </a:lnTo>
                    <a:lnTo>
                      <a:pt x="125" y="471"/>
                    </a:lnTo>
                    <a:lnTo>
                      <a:pt x="119" y="464"/>
                    </a:lnTo>
                    <a:lnTo>
                      <a:pt x="115" y="458"/>
                    </a:lnTo>
                    <a:lnTo>
                      <a:pt x="112" y="452"/>
                    </a:lnTo>
                    <a:lnTo>
                      <a:pt x="110" y="446"/>
                    </a:lnTo>
                    <a:lnTo>
                      <a:pt x="106" y="441"/>
                    </a:lnTo>
                    <a:lnTo>
                      <a:pt x="102" y="435"/>
                    </a:lnTo>
                    <a:lnTo>
                      <a:pt x="100" y="427"/>
                    </a:lnTo>
                    <a:lnTo>
                      <a:pt x="98" y="422"/>
                    </a:lnTo>
                    <a:lnTo>
                      <a:pt x="96" y="416"/>
                    </a:lnTo>
                    <a:lnTo>
                      <a:pt x="93" y="410"/>
                    </a:lnTo>
                    <a:lnTo>
                      <a:pt x="91" y="403"/>
                    </a:lnTo>
                    <a:lnTo>
                      <a:pt x="89" y="397"/>
                    </a:lnTo>
                    <a:lnTo>
                      <a:pt x="87" y="389"/>
                    </a:lnTo>
                    <a:lnTo>
                      <a:pt x="83" y="378"/>
                    </a:lnTo>
                    <a:lnTo>
                      <a:pt x="81" y="368"/>
                    </a:lnTo>
                    <a:lnTo>
                      <a:pt x="77" y="359"/>
                    </a:lnTo>
                    <a:lnTo>
                      <a:pt x="76" y="353"/>
                    </a:lnTo>
                    <a:lnTo>
                      <a:pt x="76" y="348"/>
                    </a:lnTo>
                    <a:lnTo>
                      <a:pt x="9" y="169"/>
                    </a:lnTo>
                    <a:lnTo>
                      <a:pt x="38" y="154"/>
                    </a:lnTo>
                    <a:lnTo>
                      <a:pt x="68" y="220"/>
                    </a:lnTo>
                    <a:lnTo>
                      <a:pt x="96" y="207"/>
                    </a:lnTo>
                    <a:lnTo>
                      <a:pt x="55" y="112"/>
                    </a:lnTo>
                    <a:lnTo>
                      <a:pt x="51" y="112"/>
                    </a:lnTo>
                    <a:lnTo>
                      <a:pt x="45" y="112"/>
                    </a:lnTo>
                    <a:lnTo>
                      <a:pt x="38" y="114"/>
                    </a:lnTo>
                    <a:lnTo>
                      <a:pt x="28" y="114"/>
                    </a:lnTo>
                    <a:lnTo>
                      <a:pt x="19" y="110"/>
                    </a:lnTo>
                    <a:lnTo>
                      <a:pt x="11" y="102"/>
                    </a:lnTo>
                    <a:lnTo>
                      <a:pt x="5" y="97"/>
                    </a:lnTo>
                    <a:lnTo>
                      <a:pt x="3" y="91"/>
                    </a:lnTo>
                    <a:lnTo>
                      <a:pt x="1" y="81"/>
                    </a:lnTo>
                    <a:lnTo>
                      <a:pt x="1" y="74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1" y="43"/>
                    </a:lnTo>
                    <a:lnTo>
                      <a:pt x="3" y="36"/>
                    </a:lnTo>
                    <a:lnTo>
                      <a:pt x="5" y="28"/>
                    </a:lnTo>
                    <a:lnTo>
                      <a:pt x="7" y="22"/>
                    </a:lnTo>
                    <a:lnTo>
                      <a:pt x="11" y="17"/>
                    </a:lnTo>
                    <a:lnTo>
                      <a:pt x="15" y="13"/>
                    </a:lnTo>
                    <a:lnTo>
                      <a:pt x="22" y="5"/>
                    </a:lnTo>
                    <a:lnTo>
                      <a:pt x="34" y="1"/>
                    </a:lnTo>
                    <a:lnTo>
                      <a:pt x="38" y="0"/>
                    </a:lnTo>
                    <a:lnTo>
                      <a:pt x="45" y="0"/>
                    </a:lnTo>
                    <a:lnTo>
                      <a:pt x="51" y="1"/>
                    </a:lnTo>
                    <a:lnTo>
                      <a:pt x="58" y="3"/>
                    </a:lnTo>
                    <a:lnTo>
                      <a:pt x="64" y="5"/>
                    </a:lnTo>
                    <a:lnTo>
                      <a:pt x="70" y="9"/>
                    </a:lnTo>
                    <a:lnTo>
                      <a:pt x="76" y="15"/>
                    </a:lnTo>
                    <a:lnTo>
                      <a:pt x="79" y="22"/>
                    </a:lnTo>
                    <a:lnTo>
                      <a:pt x="83" y="28"/>
                    </a:lnTo>
                    <a:lnTo>
                      <a:pt x="85" y="38"/>
                    </a:lnTo>
                    <a:lnTo>
                      <a:pt x="89" y="47"/>
                    </a:lnTo>
                    <a:lnTo>
                      <a:pt x="91" y="57"/>
                    </a:lnTo>
                    <a:lnTo>
                      <a:pt x="93" y="64"/>
                    </a:lnTo>
                    <a:lnTo>
                      <a:pt x="93" y="72"/>
                    </a:lnTo>
                    <a:lnTo>
                      <a:pt x="95" y="79"/>
                    </a:lnTo>
                    <a:lnTo>
                      <a:pt x="95" y="87"/>
                    </a:lnTo>
                    <a:lnTo>
                      <a:pt x="95" y="93"/>
                    </a:lnTo>
                    <a:lnTo>
                      <a:pt x="95" y="98"/>
                    </a:lnTo>
                    <a:lnTo>
                      <a:pt x="95" y="100"/>
                    </a:lnTo>
                    <a:lnTo>
                      <a:pt x="96" y="102"/>
                    </a:lnTo>
                    <a:lnTo>
                      <a:pt x="155" y="283"/>
                    </a:lnTo>
                    <a:lnTo>
                      <a:pt x="180" y="279"/>
                    </a:lnTo>
                    <a:lnTo>
                      <a:pt x="212" y="382"/>
                    </a:lnTo>
                    <a:lnTo>
                      <a:pt x="184" y="4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22" name="Freeform 755"/>
              <p:cNvSpPr>
                <a:spLocks/>
              </p:cNvSpPr>
              <p:nvPr/>
            </p:nvSpPr>
            <p:spPr bwMode="auto">
              <a:xfrm>
                <a:off x="3720" y="3322"/>
                <a:ext cx="29" cy="60"/>
              </a:xfrm>
              <a:custGeom>
                <a:avLst/>
                <a:gdLst>
                  <a:gd name="T0" fmla="*/ 0 w 59"/>
                  <a:gd name="T1" fmla="*/ 0 h 122"/>
                  <a:gd name="T2" fmla="*/ 0 w 59"/>
                  <a:gd name="T3" fmla="*/ 0 h 122"/>
                  <a:gd name="T4" fmla="*/ 0 w 59"/>
                  <a:gd name="T5" fmla="*/ 0 h 122"/>
                  <a:gd name="T6" fmla="*/ 0 w 59"/>
                  <a:gd name="T7" fmla="*/ 0 h 122"/>
                  <a:gd name="T8" fmla="*/ 0 w 59"/>
                  <a:gd name="T9" fmla="*/ 0 h 122"/>
                  <a:gd name="T10" fmla="*/ 0 w 59"/>
                  <a:gd name="T11" fmla="*/ 0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"/>
                  <a:gd name="T19" fmla="*/ 0 h 122"/>
                  <a:gd name="T20" fmla="*/ 59 w 59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" h="122">
                    <a:moveTo>
                      <a:pt x="34" y="0"/>
                    </a:moveTo>
                    <a:lnTo>
                      <a:pt x="59" y="105"/>
                    </a:lnTo>
                    <a:lnTo>
                      <a:pt x="29" y="122"/>
                    </a:lnTo>
                    <a:lnTo>
                      <a:pt x="0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23" name="Freeform 756"/>
              <p:cNvSpPr>
                <a:spLocks/>
              </p:cNvSpPr>
              <p:nvPr/>
            </p:nvSpPr>
            <p:spPr bwMode="auto">
              <a:xfrm>
                <a:off x="3737" y="3280"/>
                <a:ext cx="59" cy="126"/>
              </a:xfrm>
              <a:custGeom>
                <a:avLst/>
                <a:gdLst>
                  <a:gd name="T0" fmla="*/ 0 w 118"/>
                  <a:gd name="T1" fmla="*/ 1 h 252"/>
                  <a:gd name="T2" fmla="*/ 1 w 118"/>
                  <a:gd name="T3" fmla="*/ 1 h 252"/>
                  <a:gd name="T4" fmla="*/ 1 w 118"/>
                  <a:gd name="T5" fmla="*/ 1 h 252"/>
                  <a:gd name="T6" fmla="*/ 1 w 118"/>
                  <a:gd name="T7" fmla="*/ 1 h 252"/>
                  <a:gd name="T8" fmla="*/ 1 w 118"/>
                  <a:gd name="T9" fmla="*/ 1 h 252"/>
                  <a:gd name="T10" fmla="*/ 1 w 118"/>
                  <a:gd name="T11" fmla="*/ 1 h 252"/>
                  <a:gd name="T12" fmla="*/ 1 w 118"/>
                  <a:gd name="T13" fmla="*/ 1 h 252"/>
                  <a:gd name="T14" fmla="*/ 1 w 118"/>
                  <a:gd name="T15" fmla="*/ 1 h 252"/>
                  <a:gd name="T16" fmla="*/ 1 w 118"/>
                  <a:gd name="T17" fmla="*/ 1 h 252"/>
                  <a:gd name="T18" fmla="*/ 1 w 118"/>
                  <a:gd name="T19" fmla="*/ 1 h 252"/>
                  <a:gd name="T20" fmla="*/ 1 w 118"/>
                  <a:gd name="T21" fmla="*/ 1 h 252"/>
                  <a:gd name="T22" fmla="*/ 1 w 118"/>
                  <a:gd name="T23" fmla="*/ 1 h 252"/>
                  <a:gd name="T24" fmla="*/ 1 w 118"/>
                  <a:gd name="T25" fmla="*/ 1 h 252"/>
                  <a:gd name="T26" fmla="*/ 1 w 118"/>
                  <a:gd name="T27" fmla="*/ 1 h 252"/>
                  <a:gd name="T28" fmla="*/ 1 w 118"/>
                  <a:gd name="T29" fmla="*/ 1 h 252"/>
                  <a:gd name="T30" fmla="*/ 1 w 118"/>
                  <a:gd name="T31" fmla="*/ 1 h 252"/>
                  <a:gd name="T32" fmla="*/ 1 w 118"/>
                  <a:gd name="T33" fmla="*/ 1 h 252"/>
                  <a:gd name="T34" fmla="*/ 1 w 118"/>
                  <a:gd name="T35" fmla="*/ 1 h 252"/>
                  <a:gd name="T36" fmla="*/ 1 w 118"/>
                  <a:gd name="T37" fmla="*/ 1 h 252"/>
                  <a:gd name="T38" fmla="*/ 1 w 118"/>
                  <a:gd name="T39" fmla="*/ 1 h 252"/>
                  <a:gd name="T40" fmla="*/ 1 w 118"/>
                  <a:gd name="T41" fmla="*/ 1 h 252"/>
                  <a:gd name="T42" fmla="*/ 1 w 118"/>
                  <a:gd name="T43" fmla="*/ 1 h 252"/>
                  <a:gd name="T44" fmla="*/ 1 w 118"/>
                  <a:gd name="T45" fmla="*/ 1 h 252"/>
                  <a:gd name="T46" fmla="*/ 1 w 118"/>
                  <a:gd name="T47" fmla="*/ 1 h 252"/>
                  <a:gd name="T48" fmla="*/ 1 w 118"/>
                  <a:gd name="T49" fmla="*/ 1 h 252"/>
                  <a:gd name="T50" fmla="*/ 1 w 118"/>
                  <a:gd name="T51" fmla="*/ 1 h 252"/>
                  <a:gd name="T52" fmla="*/ 1 w 118"/>
                  <a:gd name="T53" fmla="*/ 1 h 252"/>
                  <a:gd name="T54" fmla="*/ 1 w 118"/>
                  <a:gd name="T55" fmla="*/ 1 h 252"/>
                  <a:gd name="T56" fmla="*/ 1 w 118"/>
                  <a:gd name="T57" fmla="*/ 1 h 252"/>
                  <a:gd name="T58" fmla="*/ 1 w 118"/>
                  <a:gd name="T59" fmla="*/ 1 h 252"/>
                  <a:gd name="T60" fmla="*/ 1 w 118"/>
                  <a:gd name="T61" fmla="*/ 1 h 252"/>
                  <a:gd name="T62" fmla="*/ 1 w 118"/>
                  <a:gd name="T63" fmla="*/ 0 h 252"/>
                  <a:gd name="T64" fmla="*/ 1 w 118"/>
                  <a:gd name="T65" fmla="*/ 0 h 252"/>
                  <a:gd name="T66" fmla="*/ 1 w 118"/>
                  <a:gd name="T67" fmla="*/ 0 h 252"/>
                  <a:gd name="T68" fmla="*/ 1 w 118"/>
                  <a:gd name="T69" fmla="*/ 1 h 252"/>
                  <a:gd name="T70" fmla="*/ 1 w 118"/>
                  <a:gd name="T71" fmla="*/ 1 h 252"/>
                  <a:gd name="T72" fmla="*/ 1 w 118"/>
                  <a:gd name="T73" fmla="*/ 1 h 252"/>
                  <a:gd name="T74" fmla="*/ 1 w 118"/>
                  <a:gd name="T75" fmla="*/ 1 h 252"/>
                  <a:gd name="T76" fmla="*/ 1 w 118"/>
                  <a:gd name="T77" fmla="*/ 1 h 252"/>
                  <a:gd name="T78" fmla="*/ 1 w 118"/>
                  <a:gd name="T79" fmla="*/ 1 h 252"/>
                  <a:gd name="T80" fmla="*/ 1 w 118"/>
                  <a:gd name="T81" fmla="*/ 1 h 252"/>
                  <a:gd name="T82" fmla="*/ 1 w 118"/>
                  <a:gd name="T83" fmla="*/ 1 h 252"/>
                  <a:gd name="T84" fmla="*/ 1 w 118"/>
                  <a:gd name="T85" fmla="*/ 1 h 252"/>
                  <a:gd name="T86" fmla="*/ 1 w 118"/>
                  <a:gd name="T87" fmla="*/ 1 h 252"/>
                  <a:gd name="T88" fmla="*/ 1 w 118"/>
                  <a:gd name="T89" fmla="*/ 1 h 252"/>
                  <a:gd name="T90" fmla="*/ 0 w 118"/>
                  <a:gd name="T91" fmla="*/ 1 h 252"/>
                  <a:gd name="T92" fmla="*/ 0 w 118"/>
                  <a:gd name="T93" fmla="*/ 1 h 25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18"/>
                  <a:gd name="T142" fmla="*/ 0 h 252"/>
                  <a:gd name="T143" fmla="*/ 118 w 118"/>
                  <a:gd name="T144" fmla="*/ 252 h 25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18" h="252">
                    <a:moveTo>
                      <a:pt x="0" y="34"/>
                    </a:moveTo>
                    <a:lnTo>
                      <a:pt x="59" y="45"/>
                    </a:lnTo>
                    <a:lnTo>
                      <a:pt x="71" y="252"/>
                    </a:lnTo>
                    <a:lnTo>
                      <a:pt x="105" y="205"/>
                    </a:lnTo>
                    <a:lnTo>
                      <a:pt x="105" y="203"/>
                    </a:lnTo>
                    <a:lnTo>
                      <a:pt x="105" y="195"/>
                    </a:lnTo>
                    <a:lnTo>
                      <a:pt x="105" y="190"/>
                    </a:lnTo>
                    <a:lnTo>
                      <a:pt x="105" y="186"/>
                    </a:lnTo>
                    <a:lnTo>
                      <a:pt x="107" y="180"/>
                    </a:lnTo>
                    <a:lnTo>
                      <a:pt x="109" y="173"/>
                    </a:lnTo>
                    <a:lnTo>
                      <a:pt x="109" y="165"/>
                    </a:lnTo>
                    <a:lnTo>
                      <a:pt x="109" y="157"/>
                    </a:lnTo>
                    <a:lnTo>
                      <a:pt x="110" y="148"/>
                    </a:lnTo>
                    <a:lnTo>
                      <a:pt x="112" y="140"/>
                    </a:lnTo>
                    <a:lnTo>
                      <a:pt x="112" y="131"/>
                    </a:lnTo>
                    <a:lnTo>
                      <a:pt x="114" y="121"/>
                    </a:lnTo>
                    <a:lnTo>
                      <a:pt x="114" y="112"/>
                    </a:lnTo>
                    <a:lnTo>
                      <a:pt x="116" y="102"/>
                    </a:lnTo>
                    <a:lnTo>
                      <a:pt x="116" y="93"/>
                    </a:lnTo>
                    <a:lnTo>
                      <a:pt x="116" y="83"/>
                    </a:lnTo>
                    <a:lnTo>
                      <a:pt x="116" y="74"/>
                    </a:lnTo>
                    <a:lnTo>
                      <a:pt x="118" y="64"/>
                    </a:lnTo>
                    <a:lnTo>
                      <a:pt x="116" y="53"/>
                    </a:lnTo>
                    <a:lnTo>
                      <a:pt x="116" y="45"/>
                    </a:lnTo>
                    <a:lnTo>
                      <a:pt x="116" y="38"/>
                    </a:lnTo>
                    <a:lnTo>
                      <a:pt x="116" y="32"/>
                    </a:lnTo>
                    <a:lnTo>
                      <a:pt x="116" y="24"/>
                    </a:lnTo>
                    <a:lnTo>
                      <a:pt x="114" y="17"/>
                    </a:lnTo>
                    <a:lnTo>
                      <a:pt x="114" y="11"/>
                    </a:lnTo>
                    <a:lnTo>
                      <a:pt x="112" y="7"/>
                    </a:lnTo>
                    <a:lnTo>
                      <a:pt x="109" y="1"/>
                    </a:lnTo>
                    <a:lnTo>
                      <a:pt x="105" y="0"/>
                    </a:lnTo>
                    <a:lnTo>
                      <a:pt x="97" y="0"/>
                    </a:lnTo>
                    <a:lnTo>
                      <a:pt x="90" y="0"/>
                    </a:lnTo>
                    <a:lnTo>
                      <a:pt x="82" y="1"/>
                    </a:lnTo>
                    <a:lnTo>
                      <a:pt x="74" y="3"/>
                    </a:lnTo>
                    <a:lnTo>
                      <a:pt x="65" y="7"/>
                    </a:lnTo>
                    <a:lnTo>
                      <a:pt x="57" y="9"/>
                    </a:lnTo>
                    <a:lnTo>
                      <a:pt x="48" y="13"/>
                    </a:lnTo>
                    <a:lnTo>
                      <a:pt x="40" y="17"/>
                    </a:lnTo>
                    <a:lnTo>
                      <a:pt x="33" y="19"/>
                    </a:lnTo>
                    <a:lnTo>
                      <a:pt x="25" y="20"/>
                    </a:lnTo>
                    <a:lnTo>
                      <a:pt x="17" y="24"/>
                    </a:lnTo>
                    <a:lnTo>
                      <a:pt x="12" y="28"/>
                    </a:lnTo>
                    <a:lnTo>
                      <a:pt x="2" y="32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24" name="Freeform 757"/>
              <p:cNvSpPr>
                <a:spLocks/>
              </p:cNvSpPr>
              <p:nvPr/>
            </p:nvSpPr>
            <p:spPr bwMode="auto">
              <a:xfrm>
                <a:off x="3705" y="3223"/>
                <a:ext cx="51" cy="76"/>
              </a:xfrm>
              <a:custGeom>
                <a:avLst/>
                <a:gdLst>
                  <a:gd name="T0" fmla="*/ 1 w 102"/>
                  <a:gd name="T1" fmla="*/ 0 h 153"/>
                  <a:gd name="T2" fmla="*/ 1 w 102"/>
                  <a:gd name="T3" fmla="*/ 0 h 153"/>
                  <a:gd name="T4" fmla="*/ 1 w 102"/>
                  <a:gd name="T5" fmla="*/ 0 h 153"/>
                  <a:gd name="T6" fmla="*/ 1 w 102"/>
                  <a:gd name="T7" fmla="*/ 0 h 153"/>
                  <a:gd name="T8" fmla="*/ 1 w 102"/>
                  <a:gd name="T9" fmla="*/ 0 h 153"/>
                  <a:gd name="T10" fmla="*/ 1 w 102"/>
                  <a:gd name="T11" fmla="*/ 0 h 153"/>
                  <a:gd name="T12" fmla="*/ 1 w 102"/>
                  <a:gd name="T13" fmla="*/ 0 h 153"/>
                  <a:gd name="T14" fmla="*/ 1 w 102"/>
                  <a:gd name="T15" fmla="*/ 0 h 153"/>
                  <a:gd name="T16" fmla="*/ 1 w 102"/>
                  <a:gd name="T17" fmla="*/ 0 h 153"/>
                  <a:gd name="T18" fmla="*/ 1 w 102"/>
                  <a:gd name="T19" fmla="*/ 0 h 153"/>
                  <a:gd name="T20" fmla="*/ 1 w 102"/>
                  <a:gd name="T21" fmla="*/ 0 h 153"/>
                  <a:gd name="T22" fmla="*/ 1 w 102"/>
                  <a:gd name="T23" fmla="*/ 0 h 153"/>
                  <a:gd name="T24" fmla="*/ 1 w 102"/>
                  <a:gd name="T25" fmla="*/ 0 h 153"/>
                  <a:gd name="T26" fmla="*/ 1 w 102"/>
                  <a:gd name="T27" fmla="*/ 0 h 153"/>
                  <a:gd name="T28" fmla="*/ 1 w 102"/>
                  <a:gd name="T29" fmla="*/ 0 h 153"/>
                  <a:gd name="T30" fmla="*/ 1 w 102"/>
                  <a:gd name="T31" fmla="*/ 0 h 153"/>
                  <a:gd name="T32" fmla="*/ 1 w 102"/>
                  <a:gd name="T33" fmla="*/ 0 h 153"/>
                  <a:gd name="T34" fmla="*/ 1 w 102"/>
                  <a:gd name="T35" fmla="*/ 0 h 153"/>
                  <a:gd name="T36" fmla="*/ 1 w 102"/>
                  <a:gd name="T37" fmla="*/ 0 h 153"/>
                  <a:gd name="T38" fmla="*/ 1 w 102"/>
                  <a:gd name="T39" fmla="*/ 0 h 153"/>
                  <a:gd name="T40" fmla="*/ 1 w 102"/>
                  <a:gd name="T41" fmla="*/ 0 h 153"/>
                  <a:gd name="T42" fmla="*/ 1 w 102"/>
                  <a:gd name="T43" fmla="*/ 0 h 153"/>
                  <a:gd name="T44" fmla="*/ 1 w 102"/>
                  <a:gd name="T45" fmla="*/ 0 h 153"/>
                  <a:gd name="T46" fmla="*/ 1 w 102"/>
                  <a:gd name="T47" fmla="*/ 0 h 153"/>
                  <a:gd name="T48" fmla="*/ 1 w 102"/>
                  <a:gd name="T49" fmla="*/ 0 h 153"/>
                  <a:gd name="T50" fmla="*/ 1 w 102"/>
                  <a:gd name="T51" fmla="*/ 0 h 153"/>
                  <a:gd name="T52" fmla="*/ 0 w 102"/>
                  <a:gd name="T53" fmla="*/ 0 h 153"/>
                  <a:gd name="T54" fmla="*/ 0 w 102"/>
                  <a:gd name="T55" fmla="*/ 0 h 153"/>
                  <a:gd name="T56" fmla="*/ 1 w 102"/>
                  <a:gd name="T57" fmla="*/ 0 h 153"/>
                  <a:gd name="T58" fmla="*/ 1 w 102"/>
                  <a:gd name="T59" fmla="*/ 0 h 153"/>
                  <a:gd name="T60" fmla="*/ 1 w 102"/>
                  <a:gd name="T61" fmla="*/ 0 h 153"/>
                  <a:gd name="T62" fmla="*/ 1 w 102"/>
                  <a:gd name="T63" fmla="*/ 0 h 153"/>
                  <a:gd name="T64" fmla="*/ 1 w 102"/>
                  <a:gd name="T65" fmla="*/ 0 h 153"/>
                  <a:gd name="T66" fmla="*/ 1 w 102"/>
                  <a:gd name="T67" fmla="*/ 0 h 153"/>
                  <a:gd name="T68" fmla="*/ 1 w 102"/>
                  <a:gd name="T69" fmla="*/ 0 h 153"/>
                  <a:gd name="T70" fmla="*/ 1 w 102"/>
                  <a:gd name="T71" fmla="*/ 0 h 153"/>
                  <a:gd name="T72" fmla="*/ 1 w 102"/>
                  <a:gd name="T73" fmla="*/ 0 h 153"/>
                  <a:gd name="T74" fmla="*/ 1 w 102"/>
                  <a:gd name="T75" fmla="*/ 0 h 153"/>
                  <a:gd name="T76" fmla="*/ 1 w 102"/>
                  <a:gd name="T77" fmla="*/ 0 h 153"/>
                  <a:gd name="T78" fmla="*/ 1 w 102"/>
                  <a:gd name="T79" fmla="*/ 0 h 153"/>
                  <a:gd name="T80" fmla="*/ 1 w 102"/>
                  <a:gd name="T81" fmla="*/ 0 h 153"/>
                  <a:gd name="T82" fmla="*/ 1 w 102"/>
                  <a:gd name="T83" fmla="*/ 0 h 15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02"/>
                  <a:gd name="T127" fmla="*/ 0 h 153"/>
                  <a:gd name="T128" fmla="*/ 102 w 102"/>
                  <a:gd name="T129" fmla="*/ 153 h 15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02" h="153">
                    <a:moveTo>
                      <a:pt x="91" y="143"/>
                    </a:moveTo>
                    <a:lnTo>
                      <a:pt x="83" y="90"/>
                    </a:lnTo>
                    <a:lnTo>
                      <a:pt x="83" y="88"/>
                    </a:lnTo>
                    <a:lnTo>
                      <a:pt x="87" y="84"/>
                    </a:lnTo>
                    <a:lnTo>
                      <a:pt x="93" y="78"/>
                    </a:lnTo>
                    <a:lnTo>
                      <a:pt x="98" y="71"/>
                    </a:lnTo>
                    <a:lnTo>
                      <a:pt x="100" y="59"/>
                    </a:lnTo>
                    <a:lnTo>
                      <a:pt x="102" y="50"/>
                    </a:lnTo>
                    <a:lnTo>
                      <a:pt x="100" y="42"/>
                    </a:lnTo>
                    <a:lnTo>
                      <a:pt x="100" y="37"/>
                    </a:lnTo>
                    <a:lnTo>
                      <a:pt x="97" y="29"/>
                    </a:lnTo>
                    <a:lnTo>
                      <a:pt x="95" y="23"/>
                    </a:lnTo>
                    <a:lnTo>
                      <a:pt x="87" y="16"/>
                    </a:lnTo>
                    <a:lnTo>
                      <a:pt x="81" y="10"/>
                    </a:lnTo>
                    <a:lnTo>
                      <a:pt x="74" y="6"/>
                    </a:lnTo>
                    <a:lnTo>
                      <a:pt x="68" y="4"/>
                    </a:lnTo>
                    <a:lnTo>
                      <a:pt x="60" y="0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4" y="4"/>
                    </a:lnTo>
                    <a:lnTo>
                      <a:pt x="17" y="6"/>
                    </a:lnTo>
                    <a:lnTo>
                      <a:pt x="13" y="10"/>
                    </a:lnTo>
                    <a:lnTo>
                      <a:pt x="3" y="19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3" y="54"/>
                    </a:lnTo>
                    <a:lnTo>
                      <a:pt x="5" y="59"/>
                    </a:lnTo>
                    <a:lnTo>
                      <a:pt x="7" y="67"/>
                    </a:lnTo>
                    <a:lnTo>
                      <a:pt x="9" y="73"/>
                    </a:lnTo>
                    <a:lnTo>
                      <a:pt x="11" y="78"/>
                    </a:lnTo>
                    <a:lnTo>
                      <a:pt x="17" y="90"/>
                    </a:lnTo>
                    <a:lnTo>
                      <a:pt x="21" y="99"/>
                    </a:lnTo>
                    <a:lnTo>
                      <a:pt x="22" y="103"/>
                    </a:lnTo>
                    <a:lnTo>
                      <a:pt x="24" y="107"/>
                    </a:lnTo>
                    <a:lnTo>
                      <a:pt x="64" y="107"/>
                    </a:lnTo>
                    <a:lnTo>
                      <a:pt x="55" y="153"/>
                    </a:lnTo>
                    <a:lnTo>
                      <a:pt x="91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25" name="Freeform 758"/>
              <p:cNvSpPr>
                <a:spLocks/>
              </p:cNvSpPr>
              <p:nvPr/>
            </p:nvSpPr>
            <p:spPr bwMode="auto">
              <a:xfrm>
                <a:off x="3802" y="3317"/>
                <a:ext cx="26" cy="45"/>
              </a:xfrm>
              <a:custGeom>
                <a:avLst/>
                <a:gdLst>
                  <a:gd name="T0" fmla="*/ 0 w 54"/>
                  <a:gd name="T1" fmla="*/ 0 h 91"/>
                  <a:gd name="T2" fmla="*/ 0 w 54"/>
                  <a:gd name="T3" fmla="*/ 0 h 91"/>
                  <a:gd name="T4" fmla="*/ 0 w 54"/>
                  <a:gd name="T5" fmla="*/ 0 h 91"/>
                  <a:gd name="T6" fmla="*/ 0 w 54"/>
                  <a:gd name="T7" fmla="*/ 0 h 91"/>
                  <a:gd name="T8" fmla="*/ 0 w 54"/>
                  <a:gd name="T9" fmla="*/ 0 h 91"/>
                  <a:gd name="T10" fmla="*/ 0 w 54"/>
                  <a:gd name="T11" fmla="*/ 0 h 91"/>
                  <a:gd name="T12" fmla="*/ 0 w 54"/>
                  <a:gd name="T13" fmla="*/ 0 h 91"/>
                  <a:gd name="T14" fmla="*/ 0 w 54"/>
                  <a:gd name="T15" fmla="*/ 0 h 91"/>
                  <a:gd name="T16" fmla="*/ 0 w 54"/>
                  <a:gd name="T17" fmla="*/ 0 h 91"/>
                  <a:gd name="T18" fmla="*/ 0 w 54"/>
                  <a:gd name="T19" fmla="*/ 0 h 91"/>
                  <a:gd name="T20" fmla="*/ 0 w 54"/>
                  <a:gd name="T21" fmla="*/ 0 h 91"/>
                  <a:gd name="T22" fmla="*/ 0 w 54"/>
                  <a:gd name="T23" fmla="*/ 0 h 91"/>
                  <a:gd name="T24" fmla="*/ 0 w 54"/>
                  <a:gd name="T25" fmla="*/ 0 h 91"/>
                  <a:gd name="T26" fmla="*/ 0 w 54"/>
                  <a:gd name="T27" fmla="*/ 0 h 91"/>
                  <a:gd name="T28" fmla="*/ 0 w 54"/>
                  <a:gd name="T29" fmla="*/ 0 h 91"/>
                  <a:gd name="T30" fmla="*/ 0 w 54"/>
                  <a:gd name="T31" fmla="*/ 0 h 91"/>
                  <a:gd name="T32" fmla="*/ 0 w 54"/>
                  <a:gd name="T33" fmla="*/ 0 h 91"/>
                  <a:gd name="T34" fmla="*/ 0 w 54"/>
                  <a:gd name="T35" fmla="*/ 0 h 91"/>
                  <a:gd name="T36" fmla="*/ 0 w 54"/>
                  <a:gd name="T37" fmla="*/ 0 h 91"/>
                  <a:gd name="T38" fmla="*/ 0 w 54"/>
                  <a:gd name="T39" fmla="*/ 0 h 9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4"/>
                  <a:gd name="T61" fmla="*/ 0 h 91"/>
                  <a:gd name="T62" fmla="*/ 54 w 54"/>
                  <a:gd name="T63" fmla="*/ 91 h 9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4" h="91">
                    <a:moveTo>
                      <a:pt x="10" y="2"/>
                    </a:moveTo>
                    <a:lnTo>
                      <a:pt x="10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7" y="2"/>
                    </a:lnTo>
                    <a:lnTo>
                      <a:pt x="33" y="3"/>
                    </a:lnTo>
                    <a:lnTo>
                      <a:pt x="40" y="9"/>
                    </a:lnTo>
                    <a:lnTo>
                      <a:pt x="46" y="17"/>
                    </a:lnTo>
                    <a:lnTo>
                      <a:pt x="54" y="26"/>
                    </a:lnTo>
                    <a:lnTo>
                      <a:pt x="54" y="38"/>
                    </a:lnTo>
                    <a:lnTo>
                      <a:pt x="52" y="49"/>
                    </a:lnTo>
                    <a:lnTo>
                      <a:pt x="46" y="59"/>
                    </a:lnTo>
                    <a:lnTo>
                      <a:pt x="40" y="68"/>
                    </a:lnTo>
                    <a:lnTo>
                      <a:pt x="33" y="76"/>
                    </a:lnTo>
                    <a:lnTo>
                      <a:pt x="27" y="83"/>
                    </a:lnTo>
                    <a:lnTo>
                      <a:pt x="21" y="87"/>
                    </a:lnTo>
                    <a:lnTo>
                      <a:pt x="19" y="89"/>
                    </a:lnTo>
                    <a:lnTo>
                      <a:pt x="0" y="91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26" name="Freeform 759"/>
              <p:cNvSpPr>
                <a:spLocks/>
              </p:cNvSpPr>
              <p:nvPr/>
            </p:nvSpPr>
            <p:spPr bwMode="auto">
              <a:xfrm>
                <a:off x="3640" y="3396"/>
                <a:ext cx="19" cy="20"/>
              </a:xfrm>
              <a:custGeom>
                <a:avLst/>
                <a:gdLst>
                  <a:gd name="T0" fmla="*/ 1 w 38"/>
                  <a:gd name="T1" fmla="*/ 0 h 39"/>
                  <a:gd name="T2" fmla="*/ 1 w 38"/>
                  <a:gd name="T3" fmla="*/ 1 h 39"/>
                  <a:gd name="T4" fmla="*/ 1 w 38"/>
                  <a:gd name="T5" fmla="*/ 1 h 39"/>
                  <a:gd name="T6" fmla="*/ 1 w 38"/>
                  <a:gd name="T7" fmla="*/ 1 h 39"/>
                  <a:gd name="T8" fmla="*/ 0 w 38"/>
                  <a:gd name="T9" fmla="*/ 1 h 39"/>
                  <a:gd name="T10" fmla="*/ 1 w 38"/>
                  <a:gd name="T11" fmla="*/ 1 h 39"/>
                  <a:gd name="T12" fmla="*/ 1 w 38"/>
                  <a:gd name="T13" fmla="*/ 1 h 39"/>
                  <a:gd name="T14" fmla="*/ 1 w 38"/>
                  <a:gd name="T15" fmla="*/ 0 h 39"/>
                  <a:gd name="T16" fmla="*/ 1 w 38"/>
                  <a:gd name="T17" fmla="*/ 0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39"/>
                  <a:gd name="T29" fmla="*/ 38 w 38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39">
                    <a:moveTo>
                      <a:pt x="25" y="0"/>
                    </a:moveTo>
                    <a:lnTo>
                      <a:pt x="16" y="3"/>
                    </a:lnTo>
                    <a:lnTo>
                      <a:pt x="8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14" y="39"/>
                    </a:lnTo>
                    <a:lnTo>
                      <a:pt x="38" y="3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27" name="Freeform 760"/>
              <p:cNvSpPr>
                <a:spLocks/>
              </p:cNvSpPr>
              <p:nvPr/>
            </p:nvSpPr>
            <p:spPr bwMode="auto">
              <a:xfrm>
                <a:off x="3601" y="3378"/>
                <a:ext cx="43" cy="56"/>
              </a:xfrm>
              <a:custGeom>
                <a:avLst/>
                <a:gdLst>
                  <a:gd name="T0" fmla="*/ 1 w 85"/>
                  <a:gd name="T1" fmla="*/ 0 h 113"/>
                  <a:gd name="T2" fmla="*/ 1 w 85"/>
                  <a:gd name="T3" fmla="*/ 0 h 113"/>
                  <a:gd name="T4" fmla="*/ 1 w 85"/>
                  <a:gd name="T5" fmla="*/ 0 h 113"/>
                  <a:gd name="T6" fmla="*/ 1 w 85"/>
                  <a:gd name="T7" fmla="*/ 0 h 113"/>
                  <a:gd name="T8" fmla="*/ 1 w 85"/>
                  <a:gd name="T9" fmla="*/ 0 h 113"/>
                  <a:gd name="T10" fmla="*/ 1 w 85"/>
                  <a:gd name="T11" fmla="*/ 0 h 113"/>
                  <a:gd name="T12" fmla="*/ 1 w 85"/>
                  <a:gd name="T13" fmla="*/ 0 h 113"/>
                  <a:gd name="T14" fmla="*/ 1 w 85"/>
                  <a:gd name="T15" fmla="*/ 0 h 113"/>
                  <a:gd name="T16" fmla="*/ 1 w 85"/>
                  <a:gd name="T17" fmla="*/ 0 h 113"/>
                  <a:gd name="T18" fmla="*/ 1 w 85"/>
                  <a:gd name="T19" fmla="*/ 0 h 113"/>
                  <a:gd name="T20" fmla="*/ 1 w 85"/>
                  <a:gd name="T21" fmla="*/ 0 h 113"/>
                  <a:gd name="T22" fmla="*/ 1 w 85"/>
                  <a:gd name="T23" fmla="*/ 0 h 113"/>
                  <a:gd name="T24" fmla="*/ 1 w 85"/>
                  <a:gd name="T25" fmla="*/ 0 h 113"/>
                  <a:gd name="T26" fmla="*/ 1 w 85"/>
                  <a:gd name="T27" fmla="*/ 0 h 113"/>
                  <a:gd name="T28" fmla="*/ 1 w 85"/>
                  <a:gd name="T29" fmla="*/ 0 h 113"/>
                  <a:gd name="T30" fmla="*/ 1 w 85"/>
                  <a:gd name="T31" fmla="*/ 0 h 113"/>
                  <a:gd name="T32" fmla="*/ 1 w 85"/>
                  <a:gd name="T33" fmla="*/ 0 h 113"/>
                  <a:gd name="T34" fmla="*/ 0 w 85"/>
                  <a:gd name="T35" fmla="*/ 0 h 113"/>
                  <a:gd name="T36" fmla="*/ 0 w 85"/>
                  <a:gd name="T37" fmla="*/ 0 h 113"/>
                  <a:gd name="T38" fmla="*/ 0 w 85"/>
                  <a:gd name="T39" fmla="*/ 0 h 113"/>
                  <a:gd name="T40" fmla="*/ 1 w 85"/>
                  <a:gd name="T41" fmla="*/ 0 h 113"/>
                  <a:gd name="T42" fmla="*/ 1 w 85"/>
                  <a:gd name="T43" fmla="*/ 0 h 113"/>
                  <a:gd name="T44" fmla="*/ 1 w 85"/>
                  <a:gd name="T45" fmla="*/ 0 h 113"/>
                  <a:gd name="T46" fmla="*/ 1 w 85"/>
                  <a:gd name="T47" fmla="*/ 0 h 113"/>
                  <a:gd name="T48" fmla="*/ 1 w 85"/>
                  <a:gd name="T49" fmla="*/ 0 h 113"/>
                  <a:gd name="T50" fmla="*/ 1 w 85"/>
                  <a:gd name="T51" fmla="*/ 0 h 113"/>
                  <a:gd name="T52" fmla="*/ 1 w 85"/>
                  <a:gd name="T53" fmla="*/ 0 h 113"/>
                  <a:gd name="T54" fmla="*/ 1 w 85"/>
                  <a:gd name="T55" fmla="*/ 0 h 113"/>
                  <a:gd name="T56" fmla="*/ 1 w 85"/>
                  <a:gd name="T57" fmla="*/ 0 h 113"/>
                  <a:gd name="T58" fmla="*/ 1 w 85"/>
                  <a:gd name="T59" fmla="*/ 0 h 113"/>
                  <a:gd name="T60" fmla="*/ 1 w 85"/>
                  <a:gd name="T61" fmla="*/ 0 h 113"/>
                  <a:gd name="T62" fmla="*/ 1 w 85"/>
                  <a:gd name="T63" fmla="*/ 0 h 113"/>
                  <a:gd name="T64" fmla="*/ 1 w 85"/>
                  <a:gd name="T65" fmla="*/ 0 h 113"/>
                  <a:gd name="T66" fmla="*/ 1 w 85"/>
                  <a:gd name="T67" fmla="*/ 0 h 113"/>
                  <a:gd name="T68" fmla="*/ 1 w 85"/>
                  <a:gd name="T69" fmla="*/ 0 h 113"/>
                  <a:gd name="T70" fmla="*/ 1 w 85"/>
                  <a:gd name="T71" fmla="*/ 0 h 113"/>
                  <a:gd name="T72" fmla="*/ 1 w 85"/>
                  <a:gd name="T73" fmla="*/ 0 h 113"/>
                  <a:gd name="T74" fmla="*/ 1 w 85"/>
                  <a:gd name="T75" fmla="*/ 0 h 113"/>
                  <a:gd name="T76" fmla="*/ 1 w 85"/>
                  <a:gd name="T77" fmla="*/ 0 h 113"/>
                  <a:gd name="T78" fmla="*/ 1 w 85"/>
                  <a:gd name="T79" fmla="*/ 0 h 113"/>
                  <a:gd name="T80" fmla="*/ 1 w 85"/>
                  <a:gd name="T81" fmla="*/ 0 h 113"/>
                  <a:gd name="T82" fmla="*/ 1 w 85"/>
                  <a:gd name="T83" fmla="*/ 0 h 113"/>
                  <a:gd name="T84" fmla="*/ 1 w 85"/>
                  <a:gd name="T85" fmla="*/ 0 h 113"/>
                  <a:gd name="T86" fmla="*/ 1 w 85"/>
                  <a:gd name="T87" fmla="*/ 0 h 113"/>
                  <a:gd name="T88" fmla="*/ 1 w 85"/>
                  <a:gd name="T89" fmla="*/ 0 h 113"/>
                  <a:gd name="T90" fmla="*/ 1 w 85"/>
                  <a:gd name="T91" fmla="*/ 0 h 113"/>
                  <a:gd name="T92" fmla="*/ 1 w 85"/>
                  <a:gd name="T93" fmla="*/ 0 h 113"/>
                  <a:gd name="T94" fmla="*/ 1 w 85"/>
                  <a:gd name="T95" fmla="*/ 0 h 113"/>
                  <a:gd name="T96" fmla="*/ 1 w 85"/>
                  <a:gd name="T97" fmla="*/ 0 h 113"/>
                  <a:gd name="T98" fmla="*/ 1 w 85"/>
                  <a:gd name="T99" fmla="*/ 0 h 113"/>
                  <a:gd name="T100" fmla="*/ 1 w 85"/>
                  <a:gd name="T101" fmla="*/ 0 h 11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"/>
                  <a:gd name="T154" fmla="*/ 0 h 113"/>
                  <a:gd name="T155" fmla="*/ 85 w 85"/>
                  <a:gd name="T156" fmla="*/ 113 h 11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" h="113">
                    <a:moveTo>
                      <a:pt x="77" y="8"/>
                    </a:moveTo>
                    <a:lnTo>
                      <a:pt x="74" y="6"/>
                    </a:lnTo>
                    <a:lnTo>
                      <a:pt x="68" y="4"/>
                    </a:lnTo>
                    <a:lnTo>
                      <a:pt x="58" y="2"/>
                    </a:lnTo>
                    <a:lnTo>
                      <a:pt x="51" y="0"/>
                    </a:lnTo>
                    <a:lnTo>
                      <a:pt x="43" y="0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0" y="6"/>
                    </a:lnTo>
                    <a:lnTo>
                      <a:pt x="17" y="10"/>
                    </a:lnTo>
                    <a:lnTo>
                      <a:pt x="13" y="16"/>
                    </a:lnTo>
                    <a:lnTo>
                      <a:pt x="11" y="23"/>
                    </a:lnTo>
                    <a:lnTo>
                      <a:pt x="7" y="29"/>
                    </a:lnTo>
                    <a:lnTo>
                      <a:pt x="3" y="35"/>
                    </a:lnTo>
                    <a:lnTo>
                      <a:pt x="1" y="42"/>
                    </a:lnTo>
                    <a:lnTo>
                      <a:pt x="1" y="48"/>
                    </a:lnTo>
                    <a:lnTo>
                      <a:pt x="0" y="54"/>
                    </a:lnTo>
                    <a:lnTo>
                      <a:pt x="0" y="59"/>
                    </a:lnTo>
                    <a:lnTo>
                      <a:pt x="0" y="65"/>
                    </a:lnTo>
                    <a:lnTo>
                      <a:pt x="1" y="73"/>
                    </a:lnTo>
                    <a:lnTo>
                      <a:pt x="5" y="80"/>
                    </a:lnTo>
                    <a:lnTo>
                      <a:pt x="11" y="90"/>
                    </a:lnTo>
                    <a:lnTo>
                      <a:pt x="15" y="95"/>
                    </a:lnTo>
                    <a:lnTo>
                      <a:pt x="19" y="99"/>
                    </a:lnTo>
                    <a:lnTo>
                      <a:pt x="24" y="103"/>
                    </a:lnTo>
                    <a:lnTo>
                      <a:pt x="30" y="107"/>
                    </a:lnTo>
                    <a:lnTo>
                      <a:pt x="41" y="111"/>
                    </a:lnTo>
                    <a:lnTo>
                      <a:pt x="51" y="113"/>
                    </a:lnTo>
                    <a:lnTo>
                      <a:pt x="60" y="111"/>
                    </a:lnTo>
                    <a:lnTo>
                      <a:pt x="70" y="109"/>
                    </a:lnTo>
                    <a:lnTo>
                      <a:pt x="76" y="105"/>
                    </a:lnTo>
                    <a:lnTo>
                      <a:pt x="81" y="101"/>
                    </a:lnTo>
                    <a:lnTo>
                      <a:pt x="83" y="97"/>
                    </a:lnTo>
                    <a:lnTo>
                      <a:pt x="85" y="97"/>
                    </a:lnTo>
                    <a:lnTo>
                      <a:pt x="83" y="97"/>
                    </a:lnTo>
                    <a:lnTo>
                      <a:pt x="81" y="95"/>
                    </a:lnTo>
                    <a:lnTo>
                      <a:pt x="76" y="92"/>
                    </a:lnTo>
                    <a:lnTo>
                      <a:pt x="70" y="88"/>
                    </a:lnTo>
                    <a:lnTo>
                      <a:pt x="62" y="82"/>
                    </a:lnTo>
                    <a:lnTo>
                      <a:pt x="58" y="76"/>
                    </a:lnTo>
                    <a:lnTo>
                      <a:pt x="57" y="69"/>
                    </a:lnTo>
                    <a:lnTo>
                      <a:pt x="57" y="59"/>
                    </a:lnTo>
                    <a:lnTo>
                      <a:pt x="57" y="50"/>
                    </a:lnTo>
                    <a:lnTo>
                      <a:pt x="60" y="44"/>
                    </a:lnTo>
                    <a:lnTo>
                      <a:pt x="62" y="40"/>
                    </a:lnTo>
                    <a:lnTo>
                      <a:pt x="66" y="37"/>
                    </a:lnTo>
                    <a:lnTo>
                      <a:pt x="74" y="35"/>
                    </a:lnTo>
                    <a:lnTo>
                      <a:pt x="77" y="35"/>
                    </a:lnTo>
                    <a:lnTo>
                      <a:pt x="77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28" name="Freeform 761"/>
              <p:cNvSpPr>
                <a:spLocks/>
              </p:cNvSpPr>
              <p:nvPr/>
            </p:nvSpPr>
            <p:spPr bwMode="auto">
              <a:xfrm>
                <a:off x="3546" y="3641"/>
                <a:ext cx="32" cy="30"/>
              </a:xfrm>
              <a:custGeom>
                <a:avLst/>
                <a:gdLst>
                  <a:gd name="T0" fmla="*/ 1 w 63"/>
                  <a:gd name="T1" fmla="*/ 0 h 61"/>
                  <a:gd name="T2" fmla="*/ 1 w 63"/>
                  <a:gd name="T3" fmla="*/ 0 h 61"/>
                  <a:gd name="T4" fmla="*/ 0 w 63"/>
                  <a:gd name="T5" fmla="*/ 0 h 61"/>
                  <a:gd name="T6" fmla="*/ 1 w 63"/>
                  <a:gd name="T7" fmla="*/ 0 h 61"/>
                  <a:gd name="T8" fmla="*/ 1 w 63"/>
                  <a:gd name="T9" fmla="*/ 0 h 61"/>
                  <a:gd name="T10" fmla="*/ 1 w 63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61"/>
                  <a:gd name="T20" fmla="*/ 63 w 63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61">
                    <a:moveTo>
                      <a:pt x="63" y="0"/>
                    </a:moveTo>
                    <a:lnTo>
                      <a:pt x="40" y="34"/>
                    </a:lnTo>
                    <a:lnTo>
                      <a:pt x="0" y="61"/>
                    </a:lnTo>
                    <a:lnTo>
                      <a:pt x="31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29" name="Freeform 762"/>
              <p:cNvSpPr>
                <a:spLocks/>
              </p:cNvSpPr>
              <p:nvPr/>
            </p:nvSpPr>
            <p:spPr bwMode="auto">
              <a:xfrm>
                <a:off x="3534" y="3595"/>
                <a:ext cx="52" cy="40"/>
              </a:xfrm>
              <a:custGeom>
                <a:avLst/>
                <a:gdLst>
                  <a:gd name="T0" fmla="*/ 1 w 104"/>
                  <a:gd name="T1" fmla="*/ 1 h 80"/>
                  <a:gd name="T2" fmla="*/ 1 w 104"/>
                  <a:gd name="T3" fmla="*/ 1 h 80"/>
                  <a:gd name="T4" fmla="*/ 1 w 104"/>
                  <a:gd name="T5" fmla="*/ 1 h 80"/>
                  <a:gd name="T6" fmla="*/ 1 w 104"/>
                  <a:gd name="T7" fmla="*/ 1 h 80"/>
                  <a:gd name="T8" fmla="*/ 1 w 104"/>
                  <a:gd name="T9" fmla="*/ 1 h 80"/>
                  <a:gd name="T10" fmla="*/ 1 w 104"/>
                  <a:gd name="T11" fmla="*/ 1 h 80"/>
                  <a:gd name="T12" fmla="*/ 1 w 104"/>
                  <a:gd name="T13" fmla="*/ 1 h 80"/>
                  <a:gd name="T14" fmla="*/ 1 w 104"/>
                  <a:gd name="T15" fmla="*/ 1 h 80"/>
                  <a:gd name="T16" fmla="*/ 1 w 104"/>
                  <a:gd name="T17" fmla="*/ 1 h 80"/>
                  <a:gd name="T18" fmla="*/ 1 w 104"/>
                  <a:gd name="T19" fmla="*/ 1 h 80"/>
                  <a:gd name="T20" fmla="*/ 1 w 104"/>
                  <a:gd name="T21" fmla="*/ 1 h 80"/>
                  <a:gd name="T22" fmla="*/ 1 w 104"/>
                  <a:gd name="T23" fmla="*/ 1 h 80"/>
                  <a:gd name="T24" fmla="*/ 1 w 104"/>
                  <a:gd name="T25" fmla="*/ 1 h 80"/>
                  <a:gd name="T26" fmla="*/ 1 w 104"/>
                  <a:gd name="T27" fmla="*/ 1 h 80"/>
                  <a:gd name="T28" fmla="*/ 1 w 104"/>
                  <a:gd name="T29" fmla="*/ 1 h 80"/>
                  <a:gd name="T30" fmla="*/ 1 w 104"/>
                  <a:gd name="T31" fmla="*/ 1 h 80"/>
                  <a:gd name="T32" fmla="*/ 1 w 104"/>
                  <a:gd name="T33" fmla="*/ 1 h 80"/>
                  <a:gd name="T34" fmla="*/ 1 w 104"/>
                  <a:gd name="T35" fmla="*/ 1 h 80"/>
                  <a:gd name="T36" fmla="*/ 1 w 104"/>
                  <a:gd name="T37" fmla="*/ 1 h 80"/>
                  <a:gd name="T38" fmla="*/ 1 w 104"/>
                  <a:gd name="T39" fmla="*/ 1 h 80"/>
                  <a:gd name="T40" fmla="*/ 1 w 104"/>
                  <a:gd name="T41" fmla="*/ 1 h 80"/>
                  <a:gd name="T42" fmla="*/ 1 w 104"/>
                  <a:gd name="T43" fmla="*/ 1 h 80"/>
                  <a:gd name="T44" fmla="*/ 1 w 104"/>
                  <a:gd name="T45" fmla="*/ 1 h 80"/>
                  <a:gd name="T46" fmla="*/ 1 w 104"/>
                  <a:gd name="T47" fmla="*/ 1 h 80"/>
                  <a:gd name="T48" fmla="*/ 1 w 104"/>
                  <a:gd name="T49" fmla="*/ 1 h 80"/>
                  <a:gd name="T50" fmla="*/ 1 w 104"/>
                  <a:gd name="T51" fmla="*/ 1 h 80"/>
                  <a:gd name="T52" fmla="*/ 1 w 104"/>
                  <a:gd name="T53" fmla="*/ 1 h 80"/>
                  <a:gd name="T54" fmla="*/ 1 w 104"/>
                  <a:gd name="T55" fmla="*/ 1 h 80"/>
                  <a:gd name="T56" fmla="*/ 1 w 104"/>
                  <a:gd name="T57" fmla="*/ 1 h 80"/>
                  <a:gd name="T58" fmla="*/ 1 w 104"/>
                  <a:gd name="T59" fmla="*/ 1 h 80"/>
                  <a:gd name="T60" fmla="*/ 0 w 104"/>
                  <a:gd name="T61" fmla="*/ 1 h 80"/>
                  <a:gd name="T62" fmla="*/ 0 w 104"/>
                  <a:gd name="T63" fmla="*/ 1 h 80"/>
                  <a:gd name="T64" fmla="*/ 1 w 104"/>
                  <a:gd name="T65" fmla="*/ 1 h 80"/>
                  <a:gd name="T66" fmla="*/ 1 w 104"/>
                  <a:gd name="T67" fmla="*/ 1 h 80"/>
                  <a:gd name="T68" fmla="*/ 1 w 104"/>
                  <a:gd name="T69" fmla="*/ 1 h 80"/>
                  <a:gd name="T70" fmla="*/ 1 w 104"/>
                  <a:gd name="T71" fmla="*/ 1 h 80"/>
                  <a:gd name="T72" fmla="*/ 1 w 104"/>
                  <a:gd name="T73" fmla="*/ 1 h 80"/>
                  <a:gd name="T74" fmla="*/ 1 w 104"/>
                  <a:gd name="T75" fmla="*/ 0 h 80"/>
                  <a:gd name="T76" fmla="*/ 1 w 104"/>
                  <a:gd name="T77" fmla="*/ 1 h 80"/>
                  <a:gd name="T78" fmla="*/ 1 w 104"/>
                  <a:gd name="T79" fmla="*/ 1 h 80"/>
                  <a:gd name="T80" fmla="*/ 1 w 104"/>
                  <a:gd name="T81" fmla="*/ 1 h 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4"/>
                  <a:gd name="T124" fmla="*/ 0 h 80"/>
                  <a:gd name="T125" fmla="*/ 104 w 104"/>
                  <a:gd name="T126" fmla="*/ 80 h 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4" h="80">
                    <a:moveTo>
                      <a:pt x="104" y="26"/>
                    </a:moveTo>
                    <a:lnTo>
                      <a:pt x="102" y="25"/>
                    </a:lnTo>
                    <a:lnTo>
                      <a:pt x="95" y="25"/>
                    </a:lnTo>
                    <a:lnTo>
                      <a:pt x="89" y="23"/>
                    </a:lnTo>
                    <a:lnTo>
                      <a:pt x="85" y="21"/>
                    </a:lnTo>
                    <a:lnTo>
                      <a:pt x="78" y="21"/>
                    </a:lnTo>
                    <a:lnTo>
                      <a:pt x="72" y="21"/>
                    </a:lnTo>
                    <a:lnTo>
                      <a:pt x="66" y="19"/>
                    </a:lnTo>
                    <a:lnTo>
                      <a:pt x="59" y="19"/>
                    </a:lnTo>
                    <a:lnTo>
                      <a:pt x="53" y="19"/>
                    </a:lnTo>
                    <a:lnTo>
                      <a:pt x="47" y="21"/>
                    </a:lnTo>
                    <a:lnTo>
                      <a:pt x="38" y="21"/>
                    </a:lnTo>
                    <a:lnTo>
                      <a:pt x="32" y="26"/>
                    </a:lnTo>
                    <a:lnTo>
                      <a:pt x="26" y="38"/>
                    </a:lnTo>
                    <a:lnTo>
                      <a:pt x="30" y="49"/>
                    </a:lnTo>
                    <a:lnTo>
                      <a:pt x="34" y="57"/>
                    </a:lnTo>
                    <a:lnTo>
                      <a:pt x="38" y="59"/>
                    </a:lnTo>
                    <a:lnTo>
                      <a:pt x="72" y="68"/>
                    </a:lnTo>
                    <a:lnTo>
                      <a:pt x="70" y="68"/>
                    </a:lnTo>
                    <a:lnTo>
                      <a:pt x="64" y="70"/>
                    </a:lnTo>
                    <a:lnTo>
                      <a:pt x="57" y="74"/>
                    </a:lnTo>
                    <a:lnTo>
                      <a:pt x="49" y="76"/>
                    </a:lnTo>
                    <a:lnTo>
                      <a:pt x="40" y="78"/>
                    </a:lnTo>
                    <a:lnTo>
                      <a:pt x="32" y="80"/>
                    </a:lnTo>
                    <a:lnTo>
                      <a:pt x="22" y="76"/>
                    </a:lnTo>
                    <a:lnTo>
                      <a:pt x="17" y="72"/>
                    </a:lnTo>
                    <a:lnTo>
                      <a:pt x="9" y="63"/>
                    </a:lnTo>
                    <a:lnTo>
                      <a:pt x="5" y="57"/>
                    </a:lnTo>
                    <a:lnTo>
                      <a:pt x="3" y="49"/>
                    </a:lnTo>
                    <a:lnTo>
                      <a:pt x="2" y="44"/>
                    </a:lnTo>
                    <a:lnTo>
                      <a:pt x="0" y="34"/>
                    </a:lnTo>
                    <a:lnTo>
                      <a:pt x="0" y="26"/>
                    </a:lnTo>
                    <a:lnTo>
                      <a:pt x="2" y="21"/>
                    </a:lnTo>
                    <a:lnTo>
                      <a:pt x="5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6" y="2"/>
                    </a:lnTo>
                    <a:lnTo>
                      <a:pt x="32" y="0"/>
                    </a:lnTo>
                    <a:lnTo>
                      <a:pt x="91" y="9"/>
                    </a:lnTo>
                    <a:lnTo>
                      <a:pt x="104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30" name="Freeform 763"/>
              <p:cNvSpPr>
                <a:spLocks/>
              </p:cNvSpPr>
              <p:nvPr/>
            </p:nvSpPr>
            <p:spPr bwMode="auto">
              <a:xfrm>
                <a:off x="3626" y="3747"/>
                <a:ext cx="54" cy="33"/>
              </a:xfrm>
              <a:custGeom>
                <a:avLst/>
                <a:gdLst>
                  <a:gd name="T0" fmla="*/ 1 w 108"/>
                  <a:gd name="T1" fmla="*/ 0 h 67"/>
                  <a:gd name="T2" fmla="*/ 1 w 108"/>
                  <a:gd name="T3" fmla="*/ 0 h 67"/>
                  <a:gd name="T4" fmla="*/ 1 w 108"/>
                  <a:gd name="T5" fmla="*/ 0 h 67"/>
                  <a:gd name="T6" fmla="*/ 1 w 108"/>
                  <a:gd name="T7" fmla="*/ 0 h 67"/>
                  <a:gd name="T8" fmla="*/ 1 w 108"/>
                  <a:gd name="T9" fmla="*/ 0 h 67"/>
                  <a:gd name="T10" fmla="*/ 1 w 108"/>
                  <a:gd name="T11" fmla="*/ 0 h 67"/>
                  <a:gd name="T12" fmla="*/ 1 w 108"/>
                  <a:gd name="T13" fmla="*/ 0 h 67"/>
                  <a:gd name="T14" fmla="*/ 1 w 108"/>
                  <a:gd name="T15" fmla="*/ 0 h 67"/>
                  <a:gd name="T16" fmla="*/ 1 w 108"/>
                  <a:gd name="T17" fmla="*/ 0 h 67"/>
                  <a:gd name="T18" fmla="*/ 1 w 108"/>
                  <a:gd name="T19" fmla="*/ 0 h 67"/>
                  <a:gd name="T20" fmla="*/ 1 w 108"/>
                  <a:gd name="T21" fmla="*/ 0 h 67"/>
                  <a:gd name="T22" fmla="*/ 1 w 108"/>
                  <a:gd name="T23" fmla="*/ 0 h 67"/>
                  <a:gd name="T24" fmla="*/ 1 w 108"/>
                  <a:gd name="T25" fmla="*/ 0 h 67"/>
                  <a:gd name="T26" fmla="*/ 1 w 108"/>
                  <a:gd name="T27" fmla="*/ 0 h 67"/>
                  <a:gd name="T28" fmla="*/ 1 w 108"/>
                  <a:gd name="T29" fmla="*/ 0 h 67"/>
                  <a:gd name="T30" fmla="*/ 1 w 108"/>
                  <a:gd name="T31" fmla="*/ 0 h 67"/>
                  <a:gd name="T32" fmla="*/ 1 w 108"/>
                  <a:gd name="T33" fmla="*/ 0 h 67"/>
                  <a:gd name="T34" fmla="*/ 1 w 108"/>
                  <a:gd name="T35" fmla="*/ 0 h 67"/>
                  <a:gd name="T36" fmla="*/ 1 w 108"/>
                  <a:gd name="T37" fmla="*/ 0 h 67"/>
                  <a:gd name="T38" fmla="*/ 1 w 108"/>
                  <a:gd name="T39" fmla="*/ 0 h 67"/>
                  <a:gd name="T40" fmla="*/ 1 w 108"/>
                  <a:gd name="T41" fmla="*/ 0 h 67"/>
                  <a:gd name="T42" fmla="*/ 1 w 108"/>
                  <a:gd name="T43" fmla="*/ 0 h 67"/>
                  <a:gd name="T44" fmla="*/ 1 w 108"/>
                  <a:gd name="T45" fmla="*/ 0 h 67"/>
                  <a:gd name="T46" fmla="*/ 1 w 108"/>
                  <a:gd name="T47" fmla="*/ 0 h 67"/>
                  <a:gd name="T48" fmla="*/ 1 w 108"/>
                  <a:gd name="T49" fmla="*/ 0 h 67"/>
                  <a:gd name="T50" fmla="*/ 1 w 108"/>
                  <a:gd name="T51" fmla="*/ 0 h 67"/>
                  <a:gd name="T52" fmla="*/ 1 w 108"/>
                  <a:gd name="T53" fmla="*/ 0 h 67"/>
                  <a:gd name="T54" fmla="*/ 1 w 108"/>
                  <a:gd name="T55" fmla="*/ 0 h 67"/>
                  <a:gd name="T56" fmla="*/ 1 w 108"/>
                  <a:gd name="T57" fmla="*/ 0 h 67"/>
                  <a:gd name="T58" fmla="*/ 1 w 108"/>
                  <a:gd name="T59" fmla="*/ 0 h 67"/>
                  <a:gd name="T60" fmla="*/ 1 w 108"/>
                  <a:gd name="T61" fmla="*/ 0 h 67"/>
                  <a:gd name="T62" fmla="*/ 1 w 108"/>
                  <a:gd name="T63" fmla="*/ 0 h 67"/>
                  <a:gd name="T64" fmla="*/ 1 w 108"/>
                  <a:gd name="T65" fmla="*/ 0 h 67"/>
                  <a:gd name="T66" fmla="*/ 0 w 108"/>
                  <a:gd name="T67" fmla="*/ 0 h 67"/>
                  <a:gd name="T68" fmla="*/ 0 w 108"/>
                  <a:gd name="T69" fmla="*/ 0 h 67"/>
                  <a:gd name="T70" fmla="*/ 0 w 108"/>
                  <a:gd name="T71" fmla="*/ 0 h 67"/>
                  <a:gd name="T72" fmla="*/ 1 w 108"/>
                  <a:gd name="T73" fmla="*/ 0 h 67"/>
                  <a:gd name="T74" fmla="*/ 1 w 108"/>
                  <a:gd name="T75" fmla="*/ 0 h 67"/>
                  <a:gd name="T76" fmla="*/ 1 w 108"/>
                  <a:gd name="T77" fmla="*/ 0 h 6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8"/>
                  <a:gd name="T118" fmla="*/ 0 h 67"/>
                  <a:gd name="T119" fmla="*/ 108 w 108"/>
                  <a:gd name="T120" fmla="*/ 67 h 6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8" h="67">
                    <a:moveTo>
                      <a:pt x="78" y="4"/>
                    </a:moveTo>
                    <a:lnTo>
                      <a:pt x="76" y="4"/>
                    </a:lnTo>
                    <a:lnTo>
                      <a:pt x="72" y="6"/>
                    </a:lnTo>
                    <a:lnTo>
                      <a:pt x="66" y="10"/>
                    </a:lnTo>
                    <a:lnTo>
                      <a:pt x="61" y="13"/>
                    </a:lnTo>
                    <a:lnTo>
                      <a:pt x="55" y="17"/>
                    </a:lnTo>
                    <a:lnTo>
                      <a:pt x="51" y="23"/>
                    </a:lnTo>
                    <a:lnTo>
                      <a:pt x="49" y="29"/>
                    </a:lnTo>
                    <a:lnTo>
                      <a:pt x="51" y="34"/>
                    </a:lnTo>
                    <a:lnTo>
                      <a:pt x="57" y="38"/>
                    </a:lnTo>
                    <a:lnTo>
                      <a:pt x="65" y="44"/>
                    </a:lnTo>
                    <a:lnTo>
                      <a:pt x="74" y="50"/>
                    </a:lnTo>
                    <a:lnTo>
                      <a:pt x="84" y="55"/>
                    </a:lnTo>
                    <a:lnTo>
                      <a:pt x="91" y="57"/>
                    </a:lnTo>
                    <a:lnTo>
                      <a:pt x="101" y="63"/>
                    </a:lnTo>
                    <a:lnTo>
                      <a:pt x="106" y="65"/>
                    </a:lnTo>
                    <a:lnTo>
                      <a:pt x="108" y="67"/>
                    </a:lnTo>
                    <a:lnTo>
                      <a:pt x="103" y="65"/>
                    </a:lnTo>
                    <a:lnTo>
                      <a:pt x="95" y="65"/>
                    </a:lnTo>
                    <a:lnTo>
                      <a:pt x="87" y="65"/>
                    </a:lnTo>
                    <a:lnTo>
                      <a:pt x="82" y="65"/>
                    </a:lnTo>
                    <a:lnTo>
                      <a:pt x="74" y="63"/>
                    </a:lnTo>
                    <a:lnTo>
                      <a:pt x="66" y="63"/>
                    </a:lnTo>
                    <a:lnTo>
                      <a:pt x="57" y="61"/>
                    </a:lnTo>
                    <a:lnTo>
                      <a:pt x="49" y="59"/>
                    </a:lnTo>
                    <a:lnTo>
                      <a:pt x="40" y="57"/>
                    </a:lnTo>
                    <a:lnTo>
                      <a:pt x="34" y="55"/>
                    </a:lnTo>
                    <a:lnTo>
                      <a:pt x="27" y="53"/>
                    </a:lnTo>
                    <a:lnTo>
                      <a:pt x="21" y="50"/>
                    </a:lnTo>
                    <a:lnTo>
                      <a:pt x="15" y="46"/>
                    </a:lnTo>
                    <a:lnTo>
                      <a:pt x="13" y="42"/>
                    </a:lnTo>
                    <a:lnTo>
                      <a:pt x="8" y="34"/>
                    </a:lnTo>
                    <a:lnTo>
                      <a:pt x="4" y="27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31" name="Freeform 764"/>
              <p:cNvSpPr>
                <a:spLocks/>
              </p:cNvSpPr>
              <p:nvPr/>
            </p:nvSpPr>
            <p:spPr bwMode="auto">
              <a:xfrm>
                <a:off x="3588" y="3692"/>
                <a:ext cx="36" cy="51"/>
              </a:xfrm>
              <a:custGeom>
                <a:avLst/>
                <a:gdLst>
                  <a:gd name="T0" fmla="*/ 1 w 72"/>
                  <a:gd name="T1" fmla="*/ 1 h 100"/>
                  <a:gd name="T2" fmla="*/ 1 w 72"/>
                  <a:gd name="T3" fmla="*/ 1 h 100"/>
                  <a:gd name="T4" fmla="*/ 1 w 72"/>
                  <a:gd name="T5" fmla="*/ 1 h 100"/>
                  <a:gd name="T6" fmla="*/ 1 w 72"/>
                  <a:gd name="T7" fmla="*/ 1 h 100"/>
                  <a:gd name="T8" fmla="*/ 1 w 72"/>
                  <a:gd name="T9" fmla="*/ 1 h 100"/>
                  <a:gd name="T10" fmla="*/ 1 w 72"/>
                  <a:gd name="T11" fmla="*/ 1 h 100"/>
                  <a:gd name="T12" fmla="*/ 1 w 72"/>
                  <a:gd name="T13" fmla="*/ 1 h 100"/>
                  <a:gd name="T14" fmla="*/ 1 w 72"/>
                  <a:gd name="T15" fmla="*/ 1 h 100"/>
                  <a:gd name="T16" fmla="*/ 1 w 72"/>
                  <a:gd name="T17" fmla="*/ 1 h 100"/>
                  <a:gd name="T18" fmla="*/ 1 w 72"/>
                  <a:gd name="T19" fmla="*/ 1 h 100"/>
                  <a:gd name="T20" fmla="*/ 1 w 72"/>
                  <a:gd name="T21" fmla="*/ 1 h 100"/>
                  <a:gd name="T22" fmla="*/ 1 w 72"/>
                  <a:gd name="T23" fmla="*/ 1 h 100"/>
                  <a:gd name="T24" fmla="*/ 1 w 72"/>
                  <a:gd name="T25" fmla="*/ 1 h 100"/>
                  <a:gd name="T26" fmla="*/ 1 w 72"/>
                  <a:gd name="T27" fmla="*/ 1 h 100"/>
                  <a:gd name="T28" fmla="*/ 1 w 72"/>
                  <a:gd name="T29" fmla="*/ 1 h 100"/>
                  <a:gd name="T30" fmla="*/ 1 w 72"/>
                  <a:gd name="T31" fmla="*/ 1 h 100"/>
                  <a:gd name="T32" fmla="*/ 1 w 72"/>
                  <a:gd name="T33" fmla="*/ 1 h 100"/>
                  <a:gd name="T34" fmla="*/ 1 w 72"/>
                  <a:gd name="T35" fmla="*/ 1 h 100"/>
                  <a:gd name="T36" fmla="*/ 1 w 72"/>
                  <a:gd name="T37" fmla="*/ 1 h 100"/>
                  <a:gd name="T38" fmla="*/ 1 w 72"/>
                  <a:gd name="T39" fmla="*/ 1 h 100"/>
                  <a:gd name="T40" fmla="*/ 1 w 72"/>
                  <a:gd name="T41" fmla="*/ 1 h 100"/>
                  <a:gd name="T42" fmla="*/ 1 w 72"/>
                  <a:gd name="T43" fmla="*/ 1 h 100"/>
                  <a:gd name="T44" fmla="*/ 1 w 72"/>
                  <a:gd name="T45" fmla="*/ 1 h 100"/>
                  <a:gd name="T46" fmla="*/ 1 w 72"/>
                  <a:gd name="T47" fmla="*/ 1 h 100"/>
                  <a:gd name="T48" fmla="*/ 1 w 72"/>
                  <a:gd name="T49" fmla="*/ 1 h 100"/>
                  <a:gd name="T50" fmla="*/ 1 w 72"/>
                  <a:gd name="T51" fmla="*/ 1 h 100"/>
                  <a:gd name="T52" fmla="*/ 1 w 72"/>
                  <a:gd name="T53" fmla="*/ 1 h 100"/>
                  <a:gd name="T54" fmla="*/ 1 w 72"/>
                  <a:gd name="T55" fmla="*/ 1 h 100"/>
                  <a:gd name="T56" fmla="*/ 1 w 72"/>
                  <a:gd name="T57" fmla="*/ 1 h 100"/>
                  <a:gd name="T58" fmla="*/ 0 w 72"/>
                  <a:gd name="T59" fmla="*/ 1 h 100"/>
                  <a:gd name="T60" fmla="*/ 1 w 72"/>
                  <a:gd name="T61" fmla="*/ 1 h 100"/>
                  <a:gd name="T62" fmla="*/ 1 w 72"/>
                  <a:gd name="T63" fmla="*/ 1 h 100"/>
                  <a:gd name="T64" fmla="*/ 1 w 72"/>
                  <a:gd name="T65" fmla="*/ 1 h 100"/>
                  <a:gd name="T66" fmla="*/ 1 w 72"/>
                  <a:gd name="T67" fmla="*/ 1 h 100"/>
                  <a:gd name="T68" fmla="*/ 1 w 72"/>
                  <a:gd name="T69" fmla="*/ 1 h 100"/>
                  <a:gd name="T70" fmla="*/ 1 w 72"/>
                  <a:gd name="T71" fmla="*/ 0 h 100"/>
                  <a:gd name="T72" fmla="*/ 1 w 72"/>
                  <a:gd name="T73" fmla="*/ 1 h 100"/>
                  <a:gd name="T74" fmla="*/ 1 w 72"/>
                  <a:gd name="T75" fmla="*/ 1 h 10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2"/>
                  <a:gd name="T115" fmla="*/ 0 h 100"/>
                  <a:gd name="T116" fmla="*/ 72 w 72"/>
                  <a:gd name="T117" fmla="*/ 100 h 10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2" h="100">
                    <a:moveTo>
                      <a:pt x="72" y="17"/>
                    </a:moveTo>
                    <a:lnTo>
                      <a:pt x="70" y="15"/>
                    </a:lnTo>
                    <a:lnTo>
                      <a:pt x="65" y="15"/>
                    </a:lnTo>
                    <a:lnTo>
                      <a:pt x="57" y="15"/>
                    </a:lnTo>
                    <a:lnTo>
                      <a:pt x="49" y="15"/>
                    </a:lnTo>
                    <a:lnTo>
                      <a:pt x="40" y="15"/>
                    </a:lnTo>
                    <a:lnTo>
                      <a:pt x="34" y="17"/>
                    </a:lnTo>
                    <a:lnTo>
                      <a:pt x="27" y="19"/>
                    </a:lnTo>
                    <a:lnTo>
                      <a:pt x="23" y="24"/>
                    </a:lnTo>
                    <a:lnTo>
                      <a:pt x="19" y="32"/>
                    </a:lnTo>
                    <a:lnTo>
                      <a:pt x="19" y="42"/>
                    </a:lnTo>
                    <a:lnTo>
                      <a:pt x="19" y="45"/>
                    </a:lnTo>
                    <a:lnTo>
                      <a:pt x="21" y="53"/>
                    </a:lnTo>
                    <a:lnTo>
                      <a:pt x="21" y="59"/>
                    </a:lnTo>
                    <a:lnTo>
                      <a:pt x="23" y="66"/>
                    </a:lnTo>
                    <a:lnTo>
                      <a:pt x="23" y="72"/>
                    </a:lnTo>
                    <a:lnTo>
                      <a:pt x="27" y="78"/>
                    </a:lnTo>
                    <a:lnTo>
                      <a:pt x="27" y="83"/>
                    </a:lnTo>
                    <a:lnTo>
                      <a:pt x="28" y="89"/>
                    </a:lnTo>
                    <a:lnTo>
                      <a:pt x="30" y="97"/>
                    </a:lnTo>
                    <a:lnTo>
                      <a:pt x="30" y="100"/>
                    </a:lnTo>
                    <a:lnTo>
                      <a:pt x="28" y="99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7" y="83"/>
                    </a:lnTo>
                    <a:lnTo>
                      <a:pt x="11" y="74"/>
                    </a:lnTo>
                    <a:lnTo>
                      <a:pt x="8" y="66"/>
                    </a:lnTo>
                    <a:lnTo>
                      <a:pt x="4" y="55"/>
                    </a:lnTo>
                    <a:lnTo>
                      <a:pt x="2" y="45"/>
                    </a:lnTo>
                    <a:lnTo>
                      <a:pt x="0" y="34"/>
                    </a:lnTo>
                    <a:lnTo>
                      <a:pt x="4" y="26"/>
                    </a:lnTo>
                    <a:lnTo>
                      <a:pt x="6" y="19"/>
                    </a:lnTo>
                    <a:lnTo>
                      <a:pt x="8" y="13"/>
                    </a:lnTo>
                    <a:lnTo>
                      <a:pt x="13" y="5"/>
                    </a:lnTo>
                    <a:lnTo>
                      <a:pt x="17" y="4"/>
                    </a:lnTo>
                    <a:lnTo>
                      <a:pt x="57" y="0"/>
                    </a:lnTo>
                    <a:lnTo>
                      <a:pt x="72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32" name="Freeform 765"/>
              <p:cNvSpPr>
                <a:spLocks/>
              </p:cNvSpPr>
              <p:nvPr/>
            </p:nvSpPr>
            <p:spPr bwMode="auto">
              <a:xfrm>
                <a:off x="3699" y="3466"/>
                <a:ext cx="163" cy="41"/>
              </a:xfrm>
              <a:custGeom>
                <a:avLst/>
                <a:gdLst>
                  <a:gd name="T0" fmla="*/ 1 w 325"/>
                  <a:gd name="T1" fmla="*/ 1 h 82"/>
                  <a:gd name="T2" fmla="*/ 1 w 325"/>
                  <a:gd name="T3" fmla="*/ 1 h 82"/>
                  <a:gd name="T4" fmla="*/ 1 w 325"/>
                  <a:gd name="T5" fmla="*/ 1 h 82"/>
                  <a:gd name="T6" fmla="*/ 1 w 325"/>
                  <a:gd name="T7" fmla="*/ 1 h 82"/>
                  <a:gd name="T8" fmla="*/ 1 w 325"/>
                  <a:gd name="T9" fmla="*/ 1 h 82"/>
                  <a:gd name="T10" fmla="*/ 1 w 325"/>
                  <a:gd name="T11" fmla="*/ 1 h 82"/>
                  <a:gd name="T12" fmla="*/ 1 w 325"/>
                  <a:gd name="T13" fmla="*/ 1 h 82"/>
                  <a:gd name="T14" fmla="*/ 1 w 325"/>
                  <a:gd name="T15" fmla="*/ 1 h 82"/>
                  <a:gd name="T16" fmla="*/ 1 w 325"/>
                  <a:gd name="T17" fmla="*/ 1 h 82"/>
                  <a:gd name="T18" fmla="*/ 1 w 325"/>
                  <a:gd name="T19" fmla="*/ 1 h 82"/>
                  <a:gd name="T20" fmla="*/ 1 w 325"/>
                  <a:gd name="T21" fmla="*/ 1 h 82"/>
                  <a:gd name="T22" fmla="*/ 1 w 325"/>
                  <a:gd name="T23" fmla="*/ 1 h 82"/>
                  <a:gd name="T24" fmla="*/ 1 w 325"/>
                  <a:gd name="T25" fmla="*/ 1 h 82"/>
                  <a:gd name="T26" fmla="*/ 1 w 325"/>
                  <a:gd name="T27" fmla="*/ 1 h 82"/>
                  <a:gd name="T28" fmla="*/ 1 w 325"/>
                  <a:gd name="T29" fmla="*/ 1 h 82"/>
                  <a:gd name="T30" fmla="*/ 1 w 325"/>
                  <a:gd name="T31" fmla="*/ 1 h 82"/>
                  <a:gd name="T32" fmla="*/ 1 w 325"/>
                  <a:gd name="T33" fmla="*/ 1 h 82"/>
                  <a:gd name="T34" fmla="*/ 1 w 325"/>
                  <a:gd name="T35" fmla="*/ 1 h 82"/>
                  <a:gd name="T36" fmla="*/ 1 w 325"/>
                  <a:gd name="T37" fmla="*/ 1 h 82"/>
                  <a:gd name="T38" fmla="*/ 1 w 325"/>
                  <a:gd name="T39" fmla="*/ 1 h 82"/>
                  <a:gd name="T40" fmla="*/ 1 w 325"/>
                  <a:gd name="T41" fmla="*/ 1 h 82"/>
                  <a:gd name="T42" fmla="*/ 1 w 325"/>
                  <a:gd name="T43" fmla="*/ 1 h 82"/>
                  <a:gd name="T44" fmla="*/ 1 w 325"/>
                  <a:gd name="T45" fmla="*/ 1 h 82"/>
                  <a:gd name="T46" fmla="*/ 1 w 325"/>
                  <a:gd name="T47" fmla="*/ 1 h 82"/>
                  <a:gd name="T48" fmla="*/ 1 w 325"/>
                  <a:gd name="T49" fmla="*/ 1 h 82"/>
                  <a:gd name="T50" fmla="*/ 1 w 325"/>
                  <a:gd name="T51" fmla="*/ 1 h 82"/>
                  <a:gd name="T52" fmla="*/ 1 w 325"/>
                  <a:gd name="T53" fmla="*/ 1 h 82"/>
                  <a:gd name="T54" fmla="*/ 1 w 325"/>
                  <a:gd name="T55" fmla="*/ 1 h 82"/>
                  <a:gd name="T56" fmla="*/ 1 w 325"/>
                  <a:gd name="T57" fmla="*/ 1 h 82"/>
                  <a:gd name="T58" fmla="*/ 1 w 325"/>
                  <a:gd name="T59" fmla="*/ 1 h 82"/>
                  <a:gd name="T60" fmla="*/ 1 w 325"/>
                  <a:gd name="T61" fmla="*/ 1 h 82"/>
                  <a:gd name="T62" fmla="*/ 1 w 325"/>
                  <a:gd name="T63" fmla="*/ 1 h 82"/>
                  <a:gd name="T64" fmla="*/ 1 w 325"/>
                  <a:gd name="T65" fmla="*/ 1 h 82"/>
                  <a:gd name="T66" fmla="*/ 1 w 325"/>
                  <a:gd name="T67" fmla="*/ 1 h 82"/>
                  <a:gd name="T68" fmla="*/ 1 w 325"/>
                  <a:gd name="T69" fmla="*/ 1 h 82"/>
                  <a:gd name="T70" fmla="*/ 1 w 325"/>
                  <a:gd name="T71" fmla="*/ 1 h 82"/>
                  <a:gd name="T72" fmla="*/ 1 w 325"/>
                  <a:gd name="T73" fmla="*/ 1 h 82"/>
                  <a:gd name="T74" fmla="*/ 1 w 325"/>
                  <a:gd name="T75" fmla="*/ 1 h 82"/>
                  <a:gd name="T76" fmla="*/ 1 w 325"/>
                  <a:gd name="T77" fmla="*/ 1 h 82"/>
                  <a:gd name="T78" fmla="*/ 1 w 325"/>
                  <a:gd name="T79" fmla="*/ 1 h 82"/>
                  <a:gd name="T80" fmla="*/ 1 w 325"/>
                  <a:gd name="T81" fmla="*/ 1 h 82"/>
                  <a:gd name="T82" fmla="*/ 1 w 325"/>
                  <a:gd name="T83" fmla="*/ 1 h 82"/>
                  <a:gd name="T84" fmla="*/ 1 w 325"/>
                  <a:gd name="T85" fmla="*/ 0 h 82"/>
                  <a:gd name="T86" fmla="*/ 0 w 325"/>
                  <a:gd name="T87" fmla="*/ 1 h 8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5"/>
                  <a:gd name="T133" fmla="*/ 0 h 82"/>
                  <a:gd name="T134" fmla="*/ 325 w 325"/>
                  <a:gd name="T135" fmla="*/ 82 h 8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5" h="82">
                    <a:moveTo>
                      <a:pt x="0" y="34"/>
                    </a:moveTo>
                    <a:lnTo>
                      <a:pt x="6" y="34"/>
                    </a:lnTo>
                    <a:lnTo>
                      <a:pt x="14" y="34"/>
                    </a:lnTo>
                    <a:lnTo>
                      <a:pt x="21" y="33"/>
                    </a:lnTo>
                    <a:lnTo>
                      <a:pt x="31" y="33"/>
                    </a:lnTo>
                    <a:lnTo>
                      <a:pt x="36" y="33"/>
                    </a:lnTo>
                    <a:lnTo>
                      <a:pt x="44" y="33"/>
                    </a:lnTo>
                    <a:lnTo>
                      <a:pt x="50" y="33"/>
                    </a:lnTo>
                    <a:lnTo>
                      <a:pt x="57" y="33"/>
                    </a:lnTo>
                    <a:lnTo>
                      <a:pt x="63" y="33"/>
                    </a:lnTo>
                    <a:lnTo>
                      <a:pt x="71" y="33"/>
                    </a:lnTo>
                    <a:lnTo>
                      <a:pt x="78" y="33"/>
                    </a:lnTo>
                    <a:lnTo>
                      <a:pt x="86" y="33"/>
                    </a:lnTo>
                    <a:lnTo>
                      <a:pt x="93" y="33"/>
                    </a:lnTo>
                    <a:lnTo>
                      <a:pt x="101" y="34"/>
                    </a:lnTo>
                    <a:lnTo>
                      <a:pt x="109" y="34"/>
                    </a:lnTo>
                    <a:lnTo>
                      <a:pt x="116" y="34"/>
                    </a:lnTo>
                    <a:lnTo>
                      <a:pt x="124" y="34"/>
                    </a:lnTo>
                    <a:lnTo>
                      <a:pt x="131" y="34"/>
                    </a:lnTo>
                    <a:lnTo>
                      <a:pt x="139" y="36"/>
                    </a:lnTo>
                    <a:lnTo>
                      <a:pt x="148" y="36"/>
                    </a:lnTo>
                    <a:lnTo>
                      <a:pt x="156" y="36"/>
                    </a:lnTo>
                    <a:lnTo>
                      <a:pt x="164" y="38"/>
                    </a:lnTo>
                    <a:lnTo>
                      <a:pt x="171" y="40"/>
                    </a:lnTo>
                    <a:lnTo>
                      <a:pt x="181" y="42"/>
                    </a:lnTo>
                    <a:lnTo>
                      <a:pt x="186" y="42"/>
                    </a:lnTo>
                    <a:lnTo>
                      <a:pt x="194" y="42"/>
                    </a:lnTo>
                    <a:lnTo>
                      <a:pt x="202" y="44"/>
                    </a:lnTo>
                    <a:lnTo>
                      <a:pt x="209" y="46"/>
                    </a:lnTo>
                    <a:lnTo>
                      <a:pt x="215" y="46"/>
                    </a:lnTo>
                    <a:lnTo>
                      <a:pt x="223" y="48"/>
                    </a:lnTo>
                    <a:lnTo>
                      <a:pt x="230" y="50"/>
                    </a:lnTo>
                    <a:lnTo>
                      <a:pt x="238" y="52"/>
                    </a:lnTo>
                    <a:lnTo>
                      <a:pt x="242" y="52"/>
                    </a:lnTo>
                    <a:lnTo>
                      <a:pt x="249" y="55"/>
                    </a:lnTo>
                    <a:lnTo>
                      <a:pt x="255" y="55"/>
                    </a:lnTo>
                    <a:lnTo>
                      <a:pt x="262" y="57"/>
                    </a:lnTo>
                    <a:lnTo>
                      <a:pt x="272" y="61"/>
                    </a:lnTo>
                    <a:lnTo>
                      <a:pt x="283" y="65"/>
                    </a:lnTo>
                    <a:lnTo>
                      <a:pt x="291" y="67"/>
                    </a:lnTo>
                    <a:lnTo>
                      <a:pt x="299" y="71"/>
                    </a:lnTo>
                    <a:lnTo>
                      <a:pt x="306" y="72"/>
                    </a:lnTo>
                    <a:lnTo>
                      <a:pt x="314" y="76"/>
                    </a:lnTo>
                    <a:lnTo>
                      <a:pt x="321" y="78"/>
                    </a:lnTo>
                    <a:lnTo>
                      <a:pt x="325" y="82"/>
                    </a:lnTo>
                    <a:lnTo>
                      <a:pt x="321" y="78"/>
                    </a:lnTo>
                    <a:lnTo>
                      <a:pt x="316" y="74"/>
                    </a:lnTo>
                    <a:lnTo>
                      <a:pt x="312" y="69"/>
                    </a:lnTo>
                    <a:lnTo>
                      <a:pt x="306" y="65"/>
                    </a:lnTo>
                    <a:lnTo>
                      <a:pt x="299" y="61"/>
                    </a:lnTo>
                    <a:lnTo>
                      <a:pt x="293" y="57"/>
                    </a:lnTo>
                    <a:lnTo>
                      <a:pt x="283" y="52"/>
                    </a:lnTo>
                    <a:lnTo>
                      <a:pt x="276" y="46"/>
                    </a:lnTo>
                    <a:lnTo>
                      <a:pt x="264" y="40"/>
                    </a:lnTo>
                    <a:lnTo>
                      <a:pt x="255" y="36"/>
                    </a:lnTo>
                    <a:lnTo>
                      <a:pt x="243" y="33"/>
                    </a:lnTo>
                    <a:lnTo>
                      <a:pt x="232" y="29"/>
                    </a:lnTo>
                    <a:lnTo>
                      <a:pt x="226" y="27"/>
                    </a:lnTo>
                    <a:lnTo>
                      <a:pt x="221" y="25"/>
                    </a:lnTo>
                    <a:lnTo>
                      <a:pt x="215" y="25"/>
                    </a:lnTo>
                    <a:lnTo>
                      <a:pt x="209" y="25"/>
                    </a:lnTo>
                    <a:lnTo>
                      <a:pt x="202" y="21"/>
                    </a:lnTo>
                    <a:lnTo>
                      <a:pt x="196" y="21"/>
                    </a:lnTo>
                    <a:lnTo>
                      <a:pt x="188" y="19"/>
                    </a:lnTo>
                    <a:lnTo>
                      <a:pt x="181" y="19"/>
                    </a:lnTo>
                    <a:lnTo>
                      <a:pt x="171" y="17"/>
                    </a:lnTo>
                    <a:lnTo>
                      <a:pt x="164" y="17"/>
                    </a:lnTo>
                    <a:lnTo>
                      <a:pt x="156" y="15"/>
                    </a:lnTo>
                    <a:lnTo>
                      <a:pt x="148" y="15"/>
                    </a:lnTo>
                    <a:lnTo>
                      <a:pt x="139" y="12"/>
                    </a:lnTo>
                    <a:lnTo>
                      <a:pt x="131" y="12"/>
                    </a:lnTo>
                    <a:lnTo>
                      <a:pt x="122" y="10"/>
                    </a:lnTo>
                    <a:lnTo>
                      <a:pt x="114" y="10"/>
                    </a:lnTo>
                    <a:lnTo>
                      <a:pt x="105" y="10"/>
                    </a:lnTo>
                    <a:lnTo>
                      <a:pt x="97" y="8"/>
                    </a:lnTo>
                    <a:lnTo>
                      <a:pt x="88" y="8"/>
                    </a:lnTo>
                    <a:lnTo>
                      <a:pt x="82" y="8"/>
                    </a:lnTo>
                    <a:lnTo>
                      <a:pt x="74" y="6"/>
                    </a:lnTo>
                    <a:lnTo>
                      <a:pt x="67" y="4"/>
                    </a:lnTo>
                    <a:lnTo>
                      <a:pt x="59" y="4"/>
                    </a:lnTo>
                    <a:lnTo>
                      <a:pt x="52" y="4"/>
                    </a:lnTo>
                    <a:lnTo>
                      <a:pt x="46" y="2"/>
                    </a:lnTo>
                    <a:lnTo>
                      <a:pt x="38" y="2"/>
                    </a:lnTo>
                    <a:lnTo>
                      <a:pt x="34" y="2"/>
                    </a:lnTo>
                    <a:lnTo>
                      <a:pt x="29" y="2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33" name="Freeform 766"/>
              <p:cNvSpPr>
                <a:spLocks/>
              </p:cNvSpPr>
              <p:nvPr/>
            </p:nvSpPr>
            <p:spPr bwMode="auto">
              <a:xfrm>
                <a:off x="4848" y="3602"/>
                <a:ext cx="24" cy="49"/>
              </a:xfrm>
              <a:custGeom>
                <a:avLst/>
                <a:gdLst>
                  <a:gd name="T0" fmla="*/ 1 w 47"/>
                  <a:gd name="T1" fmla="*/ 0 h 99"/>
                  <a:gd name="T2" fmla="*/ 1 w 47"/>
                  <a:gd name="T3" fmla="*/ 0 h 99"/>
                  <a:gd name="T4" fmla="*/ 1 w 47"/>
                  <a:gd name="T5" fmla="*/ 0 h 99"/>
                  <a:gd name="T6" fmla="*/ 1 w 47"/>
                  <a:gd name="T7" fmla="*/ 0 h 99"/>
                  <a:gd name="T8" fmla="*/ 1 w 47"/>
                  <a:gd name="T9" fmla="*/ 0 h 99"/>
                  <a:gd name="T10" fmla="*/ 1 w 47"/>
                  <a:gd name="T11" fmla="*/ 0 h 99"/>
                  <a:gd name="T12" fmla="*/ 1 w 47"/>
                  <a:gd name="T13" fmla="*/ 0 h 99"/>
                  <a:gd name="T14" fmla="*/ 1 w 47"/>
                  <a:gd name="T15" fmla="*/ 0 h 99"/>
                  <a:gd name="T16" fmla="*/ 1 w 47"/>
                  <a:gd name="T17" fmla="*/ 0 h 99"/>
                  <a:gd name="T18" fmla="*/ 1 w 47"/>
                  <a:gd name="T19" fmla="*/ 0 h 99"/>
                  <a:gd name="T20" fmla="*/ 1 w 47"/>
                  <a:gd name="T21" fmla="*/ 0 h 99"/>
                  <a:gd name="T22" fmla="*/ 1 w 47"/>
                  <a:gd name="T23" fmla="*/ 0 h 99"/>
                  <a:gd name="T24" fmla="*/ 1 w 47"/>
                  <a:gd name="T25" fmla="*/ 0 h 99"/>
                  <a:gd name="T26" fmla="*/ 1 w 47"/>
                  <a:gd name="T27" fmla="*/ 0 h 99"/>
                  <a:gd name="T28" fmla="*/ 1 w 47"/>
                  <a:gd name="T29" fmla="*/ 0 h 99"/>
                  <a:gd name="T30" fmla="*/ 1 w 47"/>
                  <a:gd name="T31" fmla="*/ 0 h 99"/>
                  <a:gd name="T32" fmla="*/ 1 w 47"/>
                  <a:gd name="T33" fmla="*/ 0 h 99"/>
                  <a:gd name="T34" fmla="*/ 1 w 47"/>
                  <a:gd name="T35" fmla="*/ 0 h 99"/>
                  <a:gd name="T36" fmla="*/ 1 w 47"/>
                  <a:gd name="T37" fmla="*/ 0 h 99"/>
                  <a:gd name="T38" fmla="*/ 1 w 47"/>
                  <a:gd name="T39" fmla="*/ 0 h 99"/>
                  <a:gd name="T40" fmla="*/ 1 w 47"/>
                  <a:gd name="T41" fmla="*/ 0 h 99"/>
                  <a:gd name="T42" fmla="*/ 1 w 47"/>
                  <a:gd name="T43" fmla="*/ 0 h 99"/>
                  <a:gd name="T44" fmla="*/ 0 w 47"/>
                  <a:gd name="T45" fmla="*/ 0 h 99"/>
                  <a:gd name="T46" fmla="*/ 0 w 47"/>
                  <a:gd name="T47" fmla="*/ 0 h 99"/>
                  <a:gd name="T48" fmla="*/ 0 w 47"/>
                  <a:gd name="T49" fmla="*/ 0 h 99"/>
                  <a:gd name="T50" fmla="*/ 0 w 47"/>
                  <a:gd name="T51" fmla="*/ 0 h 99"/>
                  <a:gd name="T52" fmla="*/ 0 w 47"/>
                  <a:gd name="T53" fmla="*/ 0 h 99"/>
                  <a:gd name="T54" fmla="*/ 0 w 47"/>
                  <a:gd name="T55" fmla="*/ 0 h 99"/>
                  <a:gd name="T56" fmla="*/ 1 w 47"/>
                  <a:gd name="T57" fmla="*/ 0 h 99"/>
                  <a:gd name="T58" fmla="*/ 1 w 47"/>
                  <a:gd name="T59" fmla="*/ 0 h 99"/>
                  <a:gd name="T60" fmla="*/ 1 w 47"/>
                  <a:gd name="T61" fmla="*/ 0 h 99"/>
                  <a:gd name="T62" fmla="*/ 1 w 47"/>
                  <a:gd name="T63" fmla="*/ 0 h 99"/>
                  <a:gd name="T64" fmla="*/ 1 w 47"/>
                  <a:gd name="T65" fmla="*/ 0 h 99"/>
                  <a:gd name="T66" fmla="*/ 1 w 47"/>
                  <a:gd name="T67" fmla="*/ 0 h 99"/>
                  <a:gd name="T68" fmla="*/ 1 w 47"/>
                  <a:gd name="T69" fmla="*/ 0 h 99"/>
                  <a:gd name="T70" fmla="*/ 1 w 47"/>
                  <a:gd name="T71" fmla="*/ 0 h 9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7"/>
                  <a:gd name="T109" fmla="*/ 0 h 99"/>
                  <a:gd name="T110" fmla="*/ 47 w 47"/>
                  <a:gd name="T111" fmla="*/ 99 h 9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7" h="99">
                    <a:moveTo>
                      <a:pt x="47" y="4"/>
                    </a:moveTo>
                    <a:lnTo>
                      <a:pt x="45" y="4"/>
                    </a:lnTo>
                    <a:lnTo>
                      <a:pt x="41" y="8"/>
                    </a:lnTo>
                    <a:lnTo>
                      <a:pt x="38" y="12"/>
                    </a:lnTo>
                    <a:lnTo>
                      <a:pt x="34" y="19"/>
                    </a:lnTo>
                    <a:lnTo>
                      <a:pt x="28" y="25"/>
                    </a:lnTo>
                    <a:lnTo>
                      <a:pt x="26" y="36"/>
                    </a:lnTo>
                    <a:lnTo>
                      <a:pt x="24" y="46"/>
                    </a:lnTo>
                    <a:lnTo>
                      <a:pt x="26" y="55"/>
                    </a:lnTo>
                    <a:lnTo>
                      <a:pt x="26" y="63"/>
                    </a:lnTo>
                    <a:lnTo>
                      <a:pt x="30" y="70"/>
                    </a:lnTo>
                    <a:lnTo>
                      <a:pt x="34" y="76"/>
                    </a:lnTo>
                    <a:lnTo>
                      <a:pt x="38" y="84"/>
                    </a:lnTo>
                    <a:lnTo>
                      <a:pt x="43" y="89"/>
                    </a:lnTo>
                    <a:lnTo>
                      <a:pt x="47" y="93"/>
                    </a:lnTo>
                    <a:lnTo>
                      <a:pt x="15" y="99"/>
                    </a:lnTo>
                    <a:lnTo>
                      <a:pt x="13" y="95"/>
                    </a:lnTo>
                    <a:lnTo>
                      <a:pt x="11" y="93"/>
                    </a:lnTo>
                    <a:lnTo>
                      <a:pt x="9" y="88"/>
                    </a:lnTo>
                    <a:lnTo>
                      <a:pt x="7" y="84"/>
                    </a:lnTo>
                    <a:lnTo>
                      <a:pt x="3" y="74"/>
                    </a:lnTo>
                    <a:lnTo>
                      <a:pt x="1" y="67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0" y="48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1" y="25"/>
                    </a:lnTo>
                    <a:lnTo>
                      <a:pt x="3" y="21"/>
                    </a:lnTo>
                    <a:lnTo>
                      <a:pt x="7" y="13"/>
                    </a:lnTo>
                    <a:lnTo>
                      <a:pt x="13" y="8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34" name="Freeform 767"/>
              <p:cNvSpPr>
                <a:spLocks/>
              </p:cNvSpPr>
              <p:nvPr/>
            </p:nvSpPr>
            <p:spPr bwMode="auto">
              <a:xfrm>
                <a:off x="4876" y="3588"/>
                <a:ext cx="34" cy="45"/>
              </a:xfrm>
              <a:custGeom>
                <a:avLst/>
                <a:gdLst>
                  <a:gd name="T0" fmla="*/ 1 w 66"/>
                  <a:gd name="T1" fmla="*/ 0 h 91"/>
                  <a:gd name="T2" fmla="*/ 1 w 66"/>
                  <a:gd name="T3" fmla="*/ 0 h 91"/>
                  <a:gd name="T4" fmla="*/ 1 w 66"/>
                  <a:gd name="T5" fmla="*/ 0 h 91"/>
                  <a:gd name="T6" fmla="*/ 1 w 66"/>
                  <a:gd name="T7" fmla="*/ 0 h 91"/>
                  <a:gd name="T8" fmla="*/ 1 w 66"/>
                  <a:gd name="T9" fmla="*/ 0 h 91"/>
                  <a:gd name="T10" fmla="*/ 1 w 66"/>
                  <a:gd name="T11" fmla="*/ 0 h 91"/>
                  <a:gd name="T12" fmla="*/ 1 w 66"/>
                  <a:gd name="T13" fmla="*/ 0 h 91"/>
                  <a:gd name="T14" fmla="*/ 1 w 66"/>
                  <a:gd name="T15" fmla="*/ 0 h 91"/>
                  <a:gd name="T16" fmla="*/ 1 w 66"/>
                  <a:gd name="T17" fmla="*/ 0 h 91"/>
                  <a:gd name="T18" fmla="*/ 1 w 66"/>
                  <a:gd name="T19" fmla="*/ 0 h 91"/>
                  <a:gd name="T20" fmla="*/ 1 w 66"/>
                  <a:gd name="T21" fmla="*/ 0 h 91"/>
                  <a:gd name="T22" fmla="*/ 1 w 66"/>
                  <a:gd name="T23" fmla="*/ 0 h 91"/>
                  <a:gd name="T24" fmla="*/ 1 w 66"/>
                  <a:gd name="T25" fmla="*/ 0 h 91"/>
                  <a:gd name="T26" fmla="*/ 1 w 66"/>
                  <a:gd name="T27" fmla="*/ 0 h 91"/>
                  <a:gd name="T28" fmla="*/ 1 w 66"/>
                  <a:gd name="T29" fmla="*/ 0 h 91"/>
                  <a:gd name="T30" fmla="*/ 1 w 66"/>
                  <a:gd name="T31" fmla="*/ 0 h 91"/>
                  <a:gd name="T32" fmla="*/ 1 w 66"/>
                  <a:gd name="T33" fmla="*/ 0 h 91"/>
                  <a:gd name="T34" fmla="*/ 1 w 66"/>
                  <a:gd name="T35" fmla="*/ 0 h 91"/>
                  <a:gd name="T36" fmla="*/ 1 w 66"/>
                  <a:gd name="T37" fmla="*/ 0 h 91"/>
                  <a:gd name="T38" fmla="*/ 1 w 66"/>
                  <a:gd name="T39" fmla="*/ 0 h 91"/>
                  <a:gd name="T40" fmla="*/ 0 w 66"/>
                  <a:gd name="T41" fmla="*/ 0 h 91"/>
                  <a:gd name="T42" fmla="*/ 1 w 66"/>
                  <a:gd name="T43" fmla="*/ 0 h 91"/>
                  <a:gd name="T44" fmla="*/ 1 w 66"/>
                  <a:gd name="T45" fmla="*/ 0 h 9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6"/>
                  <a:gd name="T70" fmla="*/ 0 h 91"/>
                  <a:gd name="T71" fmla="*/ 66 w 66"/>
                  <a:gd name="T72" fmla="*/ 91 h 9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6" h="91">
                    <a:moveTo>
                      <a:pt x="7" y="24"/>
                    </a:moveTo>
                    <a:lnTo>
                      <a:pt x="38" y="57"/>
                    </a:lnTo>
                    <a:lnTo>
                      <a:pt x="45" y="91"/>
                    </a:lnTo>
                    <a:lnTo>
                      <a:pt x="66" y="62"/>
                    </a:lnTo>
                    <a:lnTo>
                      <a:pt x="66" y="60"/>
                    </a:lnTo>
                    <a:lnTo>
                      <a:pt x="66" y="57"/>
                    </a:lnTo>
                    <a:lnTo>
                      <a:pt x="64" y="49"/>
                    </a:lnTo>
                    <a:lnTo>
                      <a:pt x="64" y="41"/>
                    </a:lnTo>
                    <a:lnTo>
                      <a:pt x="58" y="32"/>
                    </a:lnTo>
                    <a:lnTo>
                      <a:pt x="55" y="24"/>
                    </a:lnTo>
                    <a:lnTo>
                      <a:pt x="49" y="19"/>
                    </a:lnTo>
                    <a:lnTo>
                      <a:pt x="47" y="17"/>
                    </a:lnTo>
                    <a:lnTo>
                      <a:pt x="41" y="13"/>
                    </a:lnTo>
                    <a:lnTo>
                      <a:pt x="36" y="11"/>
                    </a:lnTo>
                    <a:lnTo>
                      <a:pt x="28" y="9"/>
                    </a:lnTo>
                    <a:lnTo>
                      <a:pt x="22" y="7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35" name="Freeform 771"/>
              <p:cNvSpPr>
                <a:spLocks/>
              </p:cNvSpPr>
              <p:nvPr/>
            </p:nvSpPr>
            <p:spPr bwMode="auto">
              <a:xfrm>
                <a:off x="4159" y="2942"/>
                <a:ext cx="32" cy="33"/>
              </a:xfrm>
              <a:custGeom>
                <a:avLst/>
                <a:gdLst>
                  <a:gd name="T0" fmla="*/ 0 w 65"/>
                  <a:gd name="T1" fmla="*/ 0 h 64"/>
                  <a:gd name="T2" fmla="*/ 0 w 65"/>
                  <a:gd name="T3" fmla="*/ 1 h 64"/>
                  <a:gd name="T4" fmla="*/ 0 w 65"/>
                  <a:gd name="T5" fmla="*/ 1 h 64"/>
                  <a:gd name="T6" fmla="*/ 0 w 65"/>
                  <a:gd name="T7" fmla="*/ 1 h 64"/>
                  <a:gd name="T8" fmla="*/ 0 w 65"/>
                  <a:gd name="T9" fmla="*/ 1 h 64"/>
                  <a:gd name="T10" fmla="*/ 0 w 65"/>
                  <a:gd name="T11" fmla="*/ 1 h 64"/>
                  <a:gd name="T12" fmla="*/ 0 w 65"/>
                  <a:gd name="T13" fmla="*/ 1 h 64"/>
                  <a:gd name="T14" fmla="*/ 0 w 65"/>
                  <a:gd name="T15" fmla="*/ 1 h 64"/>
                  <a:gd name="T16" fmla="*/ 0 w 65"/>
                  <a:gd name="T17" fmla="*/ 1 h 64"/>
                  <a:gd name="T18" fmla="*/ 0 w 65"/>
                  <a:gd name="T19" fmla="*/ 1 h 64"/>
                  <a:gd name="T20" fmla="*/ 0 w 65"/>
                  <a:gd name="T21" fmla="*/ 1 h 64"/>
                  <a:gd name="T22" fmla="*/ 0 w 65"/>
                  <a:gd name="T23" fmla="*/ 1 h 64"/>
                  <a:gd name="T24" fmla="*/ 0 w 65"/>
                  <a:gd name="T25" fmla="*/ 1 h 64"/>
                  <a:gd name="T26" fmla="*/ 0 w 65"/>
                  <a:gd name="T27" fmla="*/ 1 h 64"/>
                  <a:gd name="T28" fmla="*/ 0 w 65"/>
                  <a:gd name="T29" fmla="*/ 1 h 64"/>
                  <a:gd name="T30" fmla="*/ 0 w 65"/>
                  <a:gd name="T31" fmla="*/ 1 h 64"/>
                  <a:gd name="T32" fmla="*/ 0 w 65"/>
                  <a:gd name="T33" fmla="*/ 1 h 64"/>
                  <a:gd name="T34" fmla="*/ 0 w 65"/>
                  <a:gd name="T35" fmla="*/ 1 h 64"/>
                  <a:gd name="T36" fmla="*/ 0 w 65"/>
                  <a:gd name="T37" fmla="*/ 1 h 64"/>
                  <a:gd name="T38" fmla="*/ 0 w 65"/>
                  <a:gd name="T39" fmla="*/ 1 h 64"/>
                  <a:gd name="T40" fmla="*/ 0 w 65"/>
                  <a:gd name="T41" fmla="*/ 1 h 64"/>
                  <a:gd name="T42" fmla="*/ 0 w 65"/>
                  <a:gd name="T43" fmla="*/ 1 h 64"/>
                  <a:gd name="T44" fmla="*/ 0 w 65"/>
                  <a:gd name="T45" fmla="*/ 1 h 64"/>
                  <a:gd name="T46" fmla="*/ 0 w 65"/>
                  <a:gd name="T47" fmla="*/ 1 h 64"/>
                  <a:gd name="T48" fmla="*/ 0 w 65"/>
                  <a:gd name="T49" fmla="*/ 1 h 64"/>
                  <a:gd name="T50" fmla="*/ 0 w 65"/>
                  <a:gd name="T51" fmla="*/ 1 h 64"/>
                  <a:gd name="T52" fmla="*/ 0 w 65"/>
                  <a:gd name="T53" fmla="*/ 1 h 64"/>
                  <a:gd name="T54" fmla="*/ 0 w 65"/>
                  <a:gd name="T55" fmla="*/ 1 h 64"/>
                  <a:gd name="T56" fmla="*/ 0 w 65"/>
                  <a:gd name="T57" fmla="*/ 1 h 64"/>
                  <a:gd name="T58" fmla="*/ 0 w 65"/>
                  <a:gd name="T59" fmla="*/ 1 h 64"/>
                  <a:gd name="T60" fmla="*/ 0 w 65"/>
                  <a:gd name="T61" fmla="*/ 0 h 64"/>
                  <a:gd name="T62" fmla="*/ 0 w 65"/>
                  <a:gd name="T63" fmla="*/ 0 h 64"/>
                  <a:gd name="T64" fmla="*/ 0 w 65"/>
                  <a:gd name="T65" fmla="*/ 0 h 6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5"/>
                  <a:gd name="T100" fmla="*/ 0 h 64"/>
                  <a:gd name="T101" fmla="*/ 65 w 65"/>
                  <a:gd name="T102" fmla="*/ 64 h 6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5" h="64">
                    <a:moveTo>
                      <a:pt x="34" y="0"/>
                    </a:moveTo>
                    <a:lnTo>
                      <a:pt x="30" y="1"/>
                    </a:lnTo>
                    <a:lnTo>
                      <a:pt x="25" y="7"/>
                    </a:lnTo>
                    <a:lnTo>
                      <a:pt x="23" y="11"/>
                    </a:lnTo>
                    <a:lnTo>
                      <a:pt x="21" y="17"/>
                    </a:lnTo>
                    <a:lnTo>
                      <a:pt x="21" y="22"/>
                    </a:lnTo>
                    <a:lnTo>
                      <a:pt x="21" y="32"/>
                    </a:lnTo>
                    <a:lnTo>
                      <a:pt x="23" y="38"/>
                    </a:lnTo>
                    <a:lnTo>
                      <a:pt x="27" y="43"/>
                    </a:lnTo>
                    <a:lnTo>
                      <a:pt x="32" y="43"/>
                    </a:lnTo>
                    <a:lnTo>
                      <a:pt x="40" y="43"/>
                    </a:lnTo>
                    <a:lnTo>
                      <a:pt x="46" y="41"/>
                    </a:lnTo>
                    <a:lnTo>
                      <a:pt x="51" y="39"/>
                    </a:lnTo>
                    <a:lnTo>
                      <a:pt x="55" y="38"/>
                    </a:lnTo>
                    <a:lnTo>
                      <a:pt x="57" y="38"/>
                    </a:lnTo>
                    <a:lnTo>
                      <a:pt x="65" y="55"/>
                    </a:lnTo>
                    <a:lnTo>
                      <a:pt x="63" y="55"/>
                    </a:lnTo>
                    <a:lnTo>
                      <a:pt x="61" y="58"/>
                    </a:lnTo>
                    <a:lnTo>
                      <a:pt x="55" y="60"/>
                    </a:lnTo>
                    <a:lnTo>
                      <a:pt x="49" y="62"/>
                    </a:lnTo>
                    <a:lnTo>
                      <a:pt x="42" y="64"/>
                    </a:lnTo>
                    <a:lnTo>
                      <a:pt x="34" y="64"/>
                    </a:lnTo>
                    <a:lnTo>
                      <a:pt x="25" y="64"/>
                    </a:lnTo>
                    <a:lnTo>
                      <a:pt x="19" y="60"/>
                    </a:lnTo>
                    <a:lnTo>
                      <a:pt x="11" y="55"/>
                    </a:lnTo>
                    <a:lnTo>
                      <a:pt x="8" y="47"/>
                    </a:lnTo>
                    <a:lnTo>
                      <a:pt x="4" y="41"/>
                    </a:lnTo>
                    <a:lnTo>
                      <a:pt x="2" y="36"/>
                    </a:lnTo>
                    <a:lnTo>
                      <a:pt x="0" y="26"/>
                    </a:lnTo>
                    <a:lnTo>
                      <a:pt x="2" y="22"/>
                    </a:lnTo>
                    <a:lnTo>
                      <a:pt x="8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36" name="Freeform 772"/>
              <p:cNvSpPr>
                <a:spLocks/>
              </p:cNvSpPr>
              <p:nvPr/>
            </p:nvSpPr>
            <p:spPr bwMode="auto">
              <a:xfrm>
                <a:off x="4201" y="2948"/>
                <a:ext cx="26" cy="48"/>
              </a:xfrm>
              <a:custGeom>
                <a:avLst/>
                <a:gdLst>
                  <a:gd name="T0" fmla="*/ 0 w 53"/>
                  <a:gd name="T1" fmla="*/ 0 h 95"/>
                  <a:gd name="T2" fmla="*/ 0 w 53"/>
                  <a:gd name="T3" fmla="*/ 1 h 95"/>
                  <a:gd name="T4" fmla="*/ 0 w 53"/>
                  <a:gd name="T5" fmla="*/ 1 h 95"/>
                  <a:gd name="T6" fmla="*/ 0 w 53"/>
                  <a:gd name="T7" fmla="*/ 1 h 95"/>
                  <a:gd name="T8" fmla="*/ 0 w 53"/>
                  <a:gd name="T9" fmla="*/ 1 h 95"/>
                  <a:gd name="T10" fmla="*/ 0 w 53"/>
                  <a:gd name="T11" fmla="*/ 0 h 95"/>
                  <a:gd name="T12" fmla="*/ 0 w 53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95"/>
                  <a:gd name="T23" fmla="*/ 53 w 53"/>
                  <a:gd name="T24" fmla="*/ 95 h 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95">
                    <a:moveTo>
                      <a:pt x="28" y="0"/>
                    </a:moveTo>
                    <a:lnTo>
                      <a:pt x="28" y="82"/>
                    </a:lnTo>
                    <a:lnTo>
                      <a:pt x="0" y="82"/>
                    </a:lnTo>
                    <a:lnTo>
                      <a:pt x="49" y="95"/>
                    </a:lnTo>
                    <a:lnTo>
                      <a:pt x="53" y="3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37" name="Freeform 773"/>
              <p:cNvSpPr>
                <a:spLocks/>
              </p:cNvSpPr>
              <p:nvPr/>
            </p:nvSpPr>
            <p:spPr bwMode="auto">
              <a:xfrm>
                <a:off x="4232" y="3216"/>
                <a:ext cx="66" cy="87"/>
              </a:xfrm>
              <a:custGeom>
                <a:avLst/>
                <a:gdLst>
                  <a:gd name="T0" fmla="*/ 0 w 131"/>
                  <a:gd name="T1" fmla="*/ 1 h 173"/>
                  <a:gd name="T2" fmla="*/ 0 w 131"/>
                  <a:gd name="T3" fmla="*/ 1 h 173"/>
                  <a:gd name="T4" fmla="*/ 1 w 131"/>
                  <a:gd name="T5" fmla="*/ 1 h 173"/>
                  <a:gd name="T6" fmla="*/ 1 w 131"/>
                  <a:gd name="T7" fmla="*/ 1 h 173"/>
                  <a:gd name="T8" fmla="*/ 1 w 131"/>
                  <a:gd name="T9" fmla="*/ 1 h 173"/>
                  <a:gd name="T10" fmla="*/ 1 w 131"/>
                  <a:gd name="T11" fmla="*/ 1 h 173"/>
                  <a:gd name="T12" fmla="*/ 1 w 131"/>
                  <a:gd name="T13" fmla="*/ 1 h 173"/>
                  <a:gd name="T14" fmla="*/ 1 w 131"/>
                  <a:gd name="T15" fmla="*/ 1 h 173"/>
                  <a:gd name="T16" fmla="*/ 1 w 131"/>
                  <a:gd name="T17" fmla="*/ 1 h 173"/>
                  <a:gd name="T18" fmla="*/ 1 w 131"/>
                  <a:gd name="T19" fmla="*/ 1 h 173"/>
                  <a:gd name="T20" fmla="*/ 1 w 131"/>
                  <a:gd name="T21" fmla="*/ 1 h 173"/>
                  <a:gd name="T22" fmla="*/ 1 w 131"/>
                  <a:gd name="T23" fmla="*/ 1 h 173"/>
                  <a:gd name="T24" fmla="*/ 1 w 131"/>
                  <a:gd name="T25" fmla="*/ 1 h 173"/>
                  <a:gd name="T26" fmla="*/ 1 w 131"/>
                  <a:gd name="T27" fmla="*/ 1 h 173"/>
                  <a:gd name="T28" fmla="*/ 1 w 131"/>
                  <a:gd name="T29" fmla="*/ 1 h 173"/>
                  <a:gd name="T30" fmla="*/ 1 w 131"/>
                  <a:gd name="T31" fmla="*/ 1 h 173"/>
                  <a:gd name="T32" fmla="*/ 1 w 131"/>
                  <a:gd name="T33" fmla="*/ 1 h 173"/>
                  <a:gd name="T34" fmla="*/ 1 w 131"/>
                  <a:gd name="T35" fmla="*/ 1 h 173"/>
                  <a:gd name="T36" fmla="*/ 1 w 131"/>
                  <a:gd name="T37" fmla="*/ 1 h 173"/>
                  <a:gd name="T38" fmla="*/ 1 w 131"/>
                  <a:gd name="T39" fmla="*/ 1 h 173"/>
                  <a:gd name="T40" fmla="*/ 1 w 131"/>
                  <a:gd name="T41" fmla="*/ 1 h 173"/>
                  <a:gd name="T42" fmla="*/ 1 w 131"/>
                  <a:gd name="T43" fmla="*/ 1 h 173"/>
                  <a:gd name="T44" fmla="*/ 1 w 131"/>
                  <a:gd name="T45" fmla="*/ 1 h 173"/>
                  <a:gd name="T46" fmla="*/ 1 w 131"/>
                  <a:gd name="T47" fmla="*/ 1 h 173"/>
                  <a:gd name="T48" fmla="*/ 1 w 131"/>
                  <a:gd name="T49" fmla="*/ 1 h 173"/>
                  <a:gd name="T50" fmla="*/ 1 w 131"/>
                  <a:gd name="T51" fmla="*/ 1 h 173"/>
                  <a:gd name="T52" fmla="*/ 1 w 131"/>
                  <a:gd name="T53" fmla="*/ 0 h 173"/>
                  <a:gd name="T54" fmla="*/ 0 w 131"/>
                  <a:gd name="T55" fmla="*/ 1 h 173"/>
                  <a:gd name="T56" fmla="*/ 0 w 131"/>
                  <a:gd name="T57" fmla="*/ 1 h 17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31"/>
                  <a:gd name="T88" fmla="*/ 0 h 173"/>
                  <a:gd name="T89" fmla="*/ 131 w 131"/>
                  <a:gd name="T90" fmla="*/ 173 h 17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31" h="173">
                    <a:moveTo>
                      <a:pt x="0" y="4"/>
                    </a:moveTo>
                    <a:lnTo>
                      <a:pt x="0" y="6"/>
                    </a:lnTo>
                    <a:lnTo>
                      <a:pt x="2" y="15"/>
                    </a:lnTo>
                    <a:lnTo>
                      <a:pt x="4" y="19"/>
                    </a:lnTo>
                    <a:lnTo>
                      <a:pt x="6" y="25"/>
                    </a:lnTo>
                    <a:lnTo>
                      <a:pt x="6" y="32"/>
                    </a:lnTo>
                    <a:lnTo>
                      <a:pt x="8" y="40"/>
                    </a:lnTo>
                    <a:lnTo>
                      <a:pt x="8" y="48"/>
                    </a:lnTo>
                    <a:lnTo>
                      <a:pt x="10" y="55"/>
                    </a:lnTo>
                    <a:lnTo>
                      <a:pt x="10" y="61"/>
                    </a:lnTo>
                    <a:lnTo>
                      <a:pt x="10" y="69"/>
                    </a:lnTo>
                    <a:lnTo>
                      <a:pt x="10" y="74"/>
                    </a:lnTo>
                    <a:lnTo>
                      <a:pt x="10" y="80"/>
                    </a:lnTo>
                    <a:lnTo>
                      <a:pt x="8" y="84"/>
                    </a:lnTo>
                    <a:lnTo>
                      <a:pt x="8" y="90"/>
                    </a:lnTo>
                    <a:lnTo>
                      <a:pt x="6" y="95"/>
                    </a:lnTo>
                    <a:lnTo>
                      <a:pt x="10" y="103"/>
                    </a:lnTo>
                    <a:lnTo>
                      <a:pt x="17" y="109"/>
                    </a:lnTo>
                    <a:lnTo>
                      <a:pt x="29" y="116"/>
                    </a:lnTo>
                    <a:lnTo>
                      <a:pt x="38" y="122"/>
                    </a:lnTo>
                    <a:lnTo>
                      <a:pt x="48" y="128"/>
                    </a:lnTo>
                    <a:lnTo>
                      <a:pt x="55" y="131"/>
                    </a:lnTo>
                    <a:lnTo>
                      <a:pt x="59" y="133"/>
                    </a:lnTo>
                    <a:lnTo>
                      <a:pt x="105" y="173"/>
                    </a:lnTo>
                    <a:lnTo>
                      <a:pt x="131" y="145"/>
                    </a:lnTo>
                    <a:lnTo>
                      <a:pt x="48" y="95"/>
                    </a:lnTo>
                    <a:lnTo>
                      <a:pt x="3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38" name="Freeform 774"/>
              <p:cNvSpPr>
                <a:spLocks/>
              </p:cNvSpPr>
              <p:nvPr/>
            </p:nvSpPr>
            <p:spPr bwMode="auto">
              <a:xfrm>
                <a:off x="4113" y="2895"/>
                <a:ext cx="163" cy="167"/>
              </a:xfrm>
              <a:custGeom>
                <a:avLst/>
                <a:gdLst>
                  <a:gd name="T0" fmla="*/ 1 w 325"/>
                  <a:gd name="T1" fmla="*/ 0 h 335"/>
                  <a:gd name="T2" fmla="*/ 1 w 325"/>
                  <a:gd name="T3" fmla="*/ 0 h 335"/>
                  <a:gd name="T4" fmla="*/ 1 w 325"/>
                  <a:gd name="T5" fmla="*/ 0 h 335"/>
                  <a:gd name="T6" fmla="*/ 1 w 325"/>
                  <a:gd name="T7" fmla="*/ 0 h 335"/>
                  <a:gd name="T8" fmla="*/ 1 w 325"/>
                  <a:gd name="T9" fmla="*/ 0 h 335"/>
                  <a:gd name="T10" fmla="*/ 1 w 325"/>
                  <a:gd name="T11" fmla="*/ 0 h 335"/>
                  <a:gd name="T12" fmla="*/ 1 w 325"/>
                  <a:gd name="T13" fmla="*/ 0 h 335"/>
                  <a:gd name="T14" fmla="*/ 1 w 325"/>
                  <a:gd name="T15" fmla="*/ 0 h 335"/>
                  <a:gd name="T16" fmla="*/ 1 w 325"/>
                  <a:gd name="T17" fmla="*/ 0 h 335"/>
                  <a:gd name="T18" fmla="*/ 1 w 325"/>
                  <a:gd name="T19" fmla="*/ 0 h 335"/>
                  <a:gd name="T20" fmla="*/ 1 w 325"/>
                  <a:gd name="T21" fmla="*/ 0 h 335"/>
                  <a:gd name="T22" fmla="*/ 1 w 325"/>
                  <a:gd name="T23" fmla="*/ 0 h 335"/>
                  <a:gd name="T24" fmla="*/ 1 w 325"/>
                  <a:gd name="T25" fmla="*/ 0 h 335"/>
                  <a:gd name="T26" fmla="*/ 1 w 325"/>
                  <a:gd name="T27" fmla="*/ 0 h 335"/>
                  <a:gd name="T28" fmla="*/ 1 w 325"/>
                  <a:gd name="T29" fmla="*/ 0 h 335"/>
                  <a:gd name="T30" fmla="*/ 1 w 325"/>
                  <a:gd name="T31" fmla="*/ 0 h 335"/>
                  <a:gd name="T32" fmla="*/ 1 w 325"/>
                  <a:gd name="T33" fmla="*/ 0 h 335"/>
                  <a:gd name="T34" fmla="*/ 1 w 325"/>
                  <a:gd name="T35" fmla="*/ 0 h 335"/>
                  <a:gd name="T36" fmla="*/ 1 w 325"/>
                  <a:gd name="T37" fmla="*/ 0 h 335"/>
                  <a:gd name="T38" fmla="*/ 1 w 325"/>
                  <a:gd name="T39" fmla="*/ 0 h 335"/>
                  <a:gd name="T40" fmla="*/ 1 w 325"/>
                  <a:gd name="T41" fmla="*/ 0 h 335"/>
                  <a:gd name="T42" fmla="*/ 1 w 325"/>
                  <a:gd name="T43" fmla="*/ 0 h 335"/>
                  <a:gd name="T44" fmla="*/ 1 w 325"/>
                  <a:gd name="T45" fmla="*/ 0 h 335"/>
                  <a:gd name="T46" fmla="*/ 1 w 325"/>
                  <a:gd name="T47" fmla="*/ 0 h 335"/>
                  <a:gd name="T48" fmla="*/ 1 w 325"/>
                  <a:gd name="T49" fmla="*/ 0 h 335"/>
                  <a:gd name="T50" fmla="*/ 1 w 325"/>
                  <a:gd name="T51" fmla="*/ 0 h 335"/>
                  <a:gd name="T52" fmla="*/ 1 w 325"/>
                  <a:gd name="T53" fmla="*/ 0 h 335"/>
                  <a:gd name="T54" fmla="*/ 1 w 325"/>
                  <a:gd name="T55" fmla="*/ 0 h 335"/>
                  <a:gd name="T56" fmla="*/ 1 w 325"/>
                  <a:gd name="T57" fmla="*/ 0 h 335"/>
                  <a:gd name="T58" fmla="*/ 1 w 325"/>
                  <a:gd name="T59" fmla="*/ 0 h 335"/>
                  <a:gd name="T60" fmla="*/ 1 w 325"/>
                  <a:gd name="T61" fmla="*/ 0 h 335"/>
                  <a:gd name="T62" fmla="*/ 1 w 325"/>
                  <a:gd name="T63" fmla="*/ 0 h 335"/>
                  <a:gd name="T64" fmla="*/ 1 w 325"/>
                  <a:gd name="T65" fmla="*/ 0 h 335"/>
                  <a:gd name="T66" fmla="*/ 1 w 325"/>
                  <a:gd name="T67" fmla="*/ 0 h 335"/>
                  <a:gd name="T68" fmla="*/ 1 w 325"/>
                  <a:gd name="T69" fmla="*/ 0 h 335"/>
                  <a:gd name="T70" fmla="*/ 1 w 325"/>
                  <a:gd name="T71" fmla="*/ 0 h 335"/>
                  <a:gd name="T72" fmla="*/ 1 w 325"/>
                  <a:gd name="T73" fmla="*/ 0 h 335"/>
                  <a:gd name="T74" fmla="*/ 1 w 325"/>
                  <a:gd name="T75" fmla="*/ 0 h 335"/>
                  <a:gd name="T76" fmla="*/ 0 w 325"/>
                  <a:gd name="T77" fmla="*/ 0 h 335"/>
                  <a:gd name="T78" fmla="*/ 1 w 325"/>
                  <a:gd name="T79" fmla="*/ 0 h 335"/>
                  <a:gd name="T80" fmla="*/ 1 w 325"/>
                  <a:gd name="T81" fmla="*/ 0 h 335"/>
                  <a:gd name="T82" fmla="*/ 1 w 325"/>
                  <a:gd name="T83" fmla="*/ 0 h 335"/>
                  <a:gd name="T84" fmla="*/ 1 w 325"/>
                  <a:gd name="T85" fmla="*/ 0 h 335"/>
                  <a:gd name="T86" fmla="*/ 1 w 325"/>
                  <a:gd name="T87" fmla="*/ 0 h 335"/>
                  <a:gd name="T88" fmla="*/ 1 w 325"/>
                  <a:gd name="T89" fmla="*/ 0 h 335"/>
                  <a:gd name="T90" fmla="*/ 1 w 325"/>
                  <a:gd name="T91" fmla="*/ 0 h 335"/>
                  <a:gd name="T92" fmla="*/ 1 w 325"/>
                  <a:gd name="T93" fmla="*/ 0 h 335"/>
                  <a:gd name="T94" fmla="*/ 1 w 325"/>
                  <a:gd name="T95" fmla="*/ 0 h 335"/>
                  <a:gd name="T96" fmla="*/ 1 w 325"/>
                  <a:gd name="T97" fmla="*/ 0 h 335"/>
                  <a:gd name="T98" fmla="*/ 1 w 325"/>
                  <a:gd name="T99" fmla="*/ 0 h 335"/>
                  <a:gd name="T100" fmla="*/ 1 w 325"/>
                  <a:gd name="T101" fmla="*/ 0 h 335"/>
                  <a:gd name="T102" fmla="*/ 1 w 325"/>
                  <a:gd name="T103" fmla="*/ 0 h 335"/>
                  <a:gd name="T104" fmla="*/ 1 w 325"/>
                  <a:gd name="T105" fmla="*/ 0 h 335"/>
                  <a:gd name="T106" fmla="*/ 1 w 325"/>
                  <a:gd name="T107" fmla="*/ 0 h 335"/>
                  <a:gd name="T108" fmla="*/ 1 w 325"/>
                  <a:gd name="T109" fmla="*/ 0 h 335"/>
                  <a:gd name="T110" fmla="*/ 1 w 325"/>
                  <a:gd name="T111" fmla="*/ 0 h 335"/>
                  <a:gd name="T112" fmla="*/ 1 w 325"/>
                  <a:gd name="T113" fmla="*/ 0 h 335"/>
                  <a:gd name="T114" fmla="*/ 1 w 325"/>
                  <a:gd name="T115" fmla="*/ 0 h 335"/>
                  <a:gd name="T116" fmla="*/ 1 w 325"/>
                  <a:gd name="T117" fmla="*/ 0 h 335"/>
                  <a:gd name="T118" fmla="*/ 1 w 325"/>
                  <a:gd name="T119" fmla="*/ 0 h 33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25"/>
                  <a:gd name="T181" fmla="*/ 0 h 335"/>
                  <a:gd name="T182" fmla="*/ 325 w 325"/>
                  <a:gd name="T183" fmla="*/ 335 h 33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25" h="335">
                    <a:moveTo>
                      <a:pt x="273" y="168"/>
                    </a:moveTo>
                    <a:lnTo>
                      <a:pt x="275" y="168"/>
                    </a:lnTo>
                    <a:lnTo>
                      <a:pt x="281" y="166"/>
                    </a:lnTo>
                    <a:lnTo>
                      <a:pt x="290" y="162"/>
                    </a:lnTo>
                    <a:lnTo>
                      <a:pt x="302" y="158"/>
                    </a:lnTo>
                    <a:lnTo>
                      <a:pt x="311" y="153"/>
                    </a:lnTo>
                    <a:lnTo>
                      <a:pt x="319" y="147"/>
                    </a:lnTo>
                    <a:lnTo>
                      <a:pt x="325" y="137"/>
                    </a:lnTo>
                    <a:lnTo>
                      <a:pt x="325" y="128"/>
                    </a:lnTo>
                    <a:lnTo>
                      <a:pt x="323" y="122"/>
                    </a:lnTo>
                    <a:lnTo>
                      <a:pt x="319" y="116"/>
                    </a:lnTo>
                    <a:lnTo>
                      <a:pt x="315" y="111"/>
                    </a:lnTo>
                    <a:lnTo>
                      <a:pt x="311" y="105"/>
                    </a:lnTo>
                    <a:lnTo>
                      <a:pt x="308" y="99"/>
                    </a:lnTo>
                    <a:lnTo>
                      <a:pt x="302" y="92"/>
                    </a:lnTo>
                    <a:lnTo>
                      <a:pt x="294" y="86"/>
                    </a:lnTo>
                    <a:lnTo>
                      <a:pt x="290" y="82"/>
                    </a:lnTo>
                    <a:lnTo>
                      <a:pt x="283" y="77"/>
                    </a:lnTo>
                    <a:lnTo>
                      <a:pt x="275" y="71"/>
                    </a:lnTo>
                    <a:lnTo>
                      <a:pt x="268" y="69"/>
                    </a:lnTo>
                    <a:lnTo>
                      <a:pt x="260" y="65"/>
                    </a:lnTo>
                    <a:lnTo>
                      <a:pt x="251" y="61"/>
                    </a:lnTo>
                    <a:lnTo>
                      <a:pt x="243" y="59"/>
                    </a:lnTo>
                    <a:lnTo>
                      <a:pt x="233" y="59"/>
                    </a:lnTo>
                    <a:lnTo>
                      <a:pt x="226" y="59"/>
                    </a:lnTo>
                    <a:lnTo>
                      <a:pt x="216" y="58"/>
                    </a:lnTo>
                    <a:lnTo>
                      <a:pt x="209" y="58"/>
                    </a:lnTo>
                    <a:lnTo>
                      <a:pt x="201" y="56"/>
                    </a:lnTo>
                    <a:lnTo>
                      <a:pt x="195" y="56"/>
                    </a:lnTo>
                    <a:lnTo>
                      <a:pt x="190" y="54"/>
                    </a:lnTo>
                    <a:lnTo>
                      <a:pt x="184" y="54"/>
                    </a:lnTo>
                    <a:lnTo>
                      <a:pt x="178" y="52"/>
                    </a:lnTo>
                    <a:lnTo>
                      <a:pt x="176" y="52"/>
                    </a:lnTo>
                    <a:lnTo>
                      <a:pt x="169" y="48"/>
                    </a:lnTo>
                    <a:lnTo>
                      <a:pt x="165" y="46"/>
                    </a:lnTo>
                    <a:lnTo>
                      <a:pt x="161" y="44"/>
                    </a:lnTo>
                    <a:lnTo>
                      <a:pt x="161" y="27"/>
                    </a:lnTo>
                    <a:lnTo>
                      <a:pt x="199" y="20"/>
                    </a:lnTo>
                    <a:lnTo>
                      <a:pt x="205" y="8"/>
                    </a:lnTo>
                    <a:lnTo>
                      <a:pt x="203" y="6"/>
                    </a:lnTo>
                    <a:lnTo>
                      <a:pt x="197" y="6"/>
                    </a:lnTo>
                    <a:lnTo>
                      <a:pt x="192" y="4"/>
                    </a:lnTo>
                    <a:lnTo>
                      <a:pt x="188" y="4"/>
                    </a:lnTo>
                    <a:lnTo>
                      <a:pt x="180" y="2"/>
                    </a:lnTo>
                    <a:lnTo>
                      <a:pt x="176" y="2"/>
                    </a:lnTo>
                    <a:lnTo>
                      <a:pt x="169" y="2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46" y="0"/>
                    </a:lnTo>
                    <a:lnTo>
                      <a:pt x="137" y="0"/>
                    </a:lnTo>
                    <a:lnTo>
                      <a:pt x="129" y="0"/>
                    </a:lnTo>
                    <a:lnTo>
                      <a:pt x="121" y="2"/>
                    </a:lnTo>
                    <a:lnTo>
                      <a:pt x="114" y="4"/>
                    </a:lnTo>
                    <a:lnTo>
                      <a:pt x="104" y="4"/>
                    </a:lnTo>
                    <a:lnTo>
                      <a:pt x="97" y="6"/>
                    </a:lnTo>
                    <a:lnTo>
                      <a:pt x="89" y="8"/>
                    </a:lnTo>
                    <a:lnTo>
                      <a:pt x="83" y="12"/>
                    </a:lnTo>
                    <a:lnTo>
                      <a:pt x="78" y="14"/>
                    </a:lnTo>
                    <a:lnTo>
                      <a:pt x="70" y="18"/>
                    </a:lnTo>
                    <a:lnTo>
                      <a:pt x="64" y="20"/>
                    </a:lnTo>
                    <a:lnTo>
                      <a:pt x="61" y="23"/>
                    </a:lnTo>
                    <a:lnTo>
                      <a:pt x="51" y="27"/>
                    </a:lnTo>
                    <a:lnTo>
                      <a:pt x="43" y="33"/>
                    </a:lnTo>
                    <a:lnTo>
                      <a:pt x="38" y="35"/>
                    </a:lnTo>
                    <a:lnTo>
                      <a:pt x="34" y="39"/>
                    </a:lnTo>
                    <a:lnTo>
                      <a:pt x="28" y="40"/>
                    </a:lnTo>
                    <a:lnTo>
                      <a:pt x="24" y="46"/>
                    </a:lnTo>
                    <a:lnTo>
                      <a:pt x="19" y="52"/>
                    </a:lnTo>
                    <a:lnTo>
                      <a:pt x="15" y="59"/>
                    </a:lnTo>
                    <a:lnTo>
                      <a:pt x="9" y="67"/>
                    </a:lnTo>
                    <a:lnTo>
                      <a:pt x="7" y="73"/>
                    </a:lnTo>
                    <a:lnTo>
                      <a:pt x="5" y="77"/>
                    </a:lnTo>
                    <a:lnTo>
                      <a:pt x="5" y="78"/>
                    </a:lnTo>
                    <a:lnTo>
                      <a:pt x="5" y="80"/>
                    </a:lnTo>
                    <a:lnTo>
                      <a:pt x="4" y="84"/>
                    </a:lnTo>
                    <a:lnTo>
                      <a:pt x="2" y="90"/>
                    </a:lnTo>
                    <a:lnTo>
                      <a:pt x="0" y="99"/>
                    </a:lnTo>
                    <a:lnTo>
                      <a:pt x="0" y="107"/>
                    </a:lnTo>
                    <a:lnTo>
                      <a:pt x="0" y="118"/>
                    </a:lnTo>
                    <a:lnTo>
                      <a:pt x="2" y="128"/>
                    </a:lnTo>
                    <a:lnTo>
                      <a:pt x="5" y="137"/>
                    </a:lnTo>
                    <a:lnTo>
                      <a:pt x="9" y="143"/>
                    </a:lnTo>
                    <a:lnTo>
                      <a:pt x="15" y="151"/>
                    </a:lnTo>
                    <a:lnTo>
                      <a:pt x="19" y="156"/>
                    </a:lnTo>
                    <a:lnTo>
                      <a:pt x="23" y="164"/>
                    </a:lnTo>
                    <a:lnTo>
                      <a:pt x="24" y="170"/>
                    </a:lnTo>
                    <a:lnTo>
                      <a:pt x="26" y="174"/>
                    </a:lnTo>
                    <a:lnTo>
                      <a:pt x="43" y="251"/>
                    </a:lnTo>
                    <a:lnTo>
                      <a:pt x="104" y="335"/>
                    </a:lnTo>
                    <a:lnTo>
                      <a:pt x="112" y="297"/>
                    </a:lnTo>
                    <a:lnTo>
                      <a:pt x="89" y="242"/>
                    </a:lnTo>
                    <a:lnTo>
                      <a:pt x="78" y="164"/>
                    </a:lnTo>
                    <a:lnTo>
                      <a:pt x="81" y="109"/>
                    </a:lnTo>
                    <a:lnTo>
                      <a:pt x="121" y="103"/>
                    </a:lnTo>
                    <a:lnTo>
                      <a:pt x="118" y="156"/>
                    </a:lnTo>
                    <a:lnTo>
                      <a:pt x="119" y="156"/>
                    </a:lnTo>
                    <a:lnTo>
                      <a:pt x="123" y="156"/>
                    </a:lnTo>
                    <a:lnTo>
                      <a:pt x="131" y="156"/>
                    </a:lnTo>
                    <a:lnTo>
                      <a:pt x="140" y="156"/>
                    </a:lnTo>
                    <a:lnTo>
                      <a:pt x="148" y="154"/>
                    </a:lnTo>
                    <a:lnTo>
                      <a:pt x="159" y="151"/>
                    </a:lnTo>
                    <a:lnTo>
                      <a:pt x="167" y="147"/>
                    </a:lnTo>
                    <a:lnTo>
                      <a:pt x="175" y="141"/>
                    </a:lnTo>
                    <a:lnTo>
                      <a:pt x="178" y="134"/>
                    </a:lnTo>
                    <a:lnTo>
                      <a:pt x="180" y="128"/>
                    </a:lnTo>
                    <a:lnTo>
                      <a:pt x="184" y="124"/>
                    </a:lnTo>
                    <a:lnTo>
                      <a:pt x="186" y="122"/>
                    </a:lnTo>
                    <a:lnTo>
                      <a:pt x="186" y="116"/>
                    </a:lnTo>
                    <a:lnTo>
                      <a:pt x="188" y="116"/>
                    </a:lnTo>
                    <a:lnTo>
                      <a:pt x="197" y="116"/>
                    </a:lnTo>
                    <a:lnTo>
                      <a:pt x="262" y="126"/>
                    </a:lnTo>
                    <a:lnTo>
                      <a:pt x="264" y="132"/>
                    </a:lnTo>
                    <a:lnTo>
                      <a:pt x="268" y="137"/>
                    </a:lnTo>
                    <a:lnTo>
                      <a:pt x="270" y="145"/>
                    </a:lnTo>
                    <a:lnTo>
                      <a:pt x="273" y="153"/>
                    </a:lnTo>
                    <a:lnTo>
                      <a:pt x="275" y="160"/>
                    </a:lnTo>
                    <a:lnTo>
                      <a:pt x="273" y="166"/>
                    </a:lnTo>
                    <a:lnTo>
                      <a:pt x="273" y="1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39" name="Freeform 775"/>
              <p:cNvSpPr>
                <a:spLocks/>
              </p:cNvSpPr>
              <p:nvPr/>
            </p:nvSpPr>
            <p:spPr bwMode="auto">
              <a:xfrm>
                <a:off x="4231" y="2899"/>
                <a:ext cx="32" cy="23"/>
              </a:xfrm>
              <a:custGeom>
                <a:avLst/>
                <a:gdLst>
                  <a:gd name="T0" fmla="*/ 0 w 63"/>
                  <a:gd name="T1" fmla="*/ 1 h 46"/>
                  <a:gd name="T2" fmla="*/ 1 w 63"/>
                  <a:gd name="T3" fmla="*/ 1 h 46"/>
                  <a:gd name="T4" fmla="*/ 1 w 63"/>
                  <a:gd name="T5" fmla="*/ 1 h 46"/>
                  <a:gd name="T6" fmla="*/ 1 w 63"/>
                  <a:gd name="T7" fmla="*/ 0 h 46"/>
                  <a:gd name="T8" fmla="*/ 0 w 63"/>
                  <a:gd name="T9" fmla="*/ 1 h 46"/>
                  <a:gd name="T10" fmla="*/ 0 w 63"/>
                  <a:gd name="T11" fmla="*/ 1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46"/>
                  <a:gd name="T20" fmla="*/ 63 w 63"/>
                  <a:gd name="T21" fmla="*/ 46 h 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46">
                    <a:moveTo>
                      <a:pt x="0" y="19"/>
                    </a:moveTo>
                    <a:lnTo>
                      <a:pt x="63" y="46"/>
                    </a:lnTo>
                    <a:lnTo>
                      <a:pt x="63" y="19"/>
                    </a:lnTo>
                    <a:lnTo>
                      <a:pt x="6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40" name="Freeform 776"/>
              <p:cNvSpPr>
                <a:spLocks/>
              </p:cNvSpPr>
              <p:nvPr/>
            </p:nvSpPr>
            <p:spPr bwMode="auto">
              <a:xfrm>
                <a:off x="4122" y="2851"/>
                <a:ext cx="149" cy="82"/>
              </a:xfrm>
              <a:custGeom>
                <a:avLst/>
                <a:gdLst>
                  <a:gd name="T0" fmla="*/ 1 w 298"/>
                  <a:gd name="T1" fmla="*/ 1 h 164"/>
                  <a:gd name="T2" fmla="*/ 1 w 298"/>
                  <a:gd name="T3" fmla="*/ 1 h 164"/>
                  <a:gd name="T4" fmla="*/ 1 w 298"/>
                  <a:gd name="T5" fmla="*/ 1 h 164"/>
                  <a:gd name="T6" fmla="*/ 1 w 298"/>
                  <a:gd name="T7" fmla="*/ 1 h 164"/>
                  <a:gd name="T8" fmla="*/ 1 w 298"/>
                  <a:gd name="T9" fmla="*/ 1 h 164"/>
                  <a:gd name="T10" fmla="*/ 1 w 298"/>
                  <a:gd name="T11" fmla="*/ 1 h 164"/>
                  <a:gd name="T12" fmla="*/ 1 w 298"/>
                  <a:gd name="T13" fmla="*/ 1 h 164"/>
                  <a:gd name="T14" fmla="*/ 1 w 298"/>
                  <a:gd name="T15" fmla="*/ 1 h 164"/>
                  <a:gd name="T16" fmla="*/ 1 w 298"/>
                  <a:gd name="T17" fmla="*/ 1 h 164"/>
                  <a:gd name="T18" fmla="*/ 1 w 298"/>
                  <a:gd name="T19" fmla="*/ 1 h 164"/>
                  <a:gd name="T20" fmla="*/ 1 w 298"/>
                  <a:gd name="T21" fmla="*/ 1 h 164"/>
                  <a:gd name="T22" fmla="*/ 1 w 298"/>
                  <a:gd name="T23" fmla="*/ 1 h 164"/>
                  <a:gd name="T24" fmla="*/ 1 w 298"/>
                  <a:gd name="T25" fmla="*/ 1 h 164"/>
                  <a:gd name="T26" fmla="*/ 1 w 298"/>
                  <a:gd name="T27" fmla="*/ 1 h 164"/>
                  <a:gd name="T28" fmla="*/ 1 w 298"/>
                  <a:gd name="T29" fmla="*/ 1 h 164"/>
                  <a:gd name="T30" fmla="*/ 1 w 298"/>
                  <a:gd name="T31" fmla="*/ 1 h 164"/>
                  <a:gd name="T32" fmla="*/ 1 w 298"/>
                  <a:gd name="T33" fmla="*/ 1 h 164"/>
                  <a:gd name="T34" fmla="*/ 1 w 298"/>
                  <a:gd name="T35" fmla="*/ 1 h 164"/>
                  <a:gd name="T36" fmla="*/ 1 w 298"/>
                  <a:gd name="T37" fmla="*/ 1 h 164"/>
                  <a:gd name="T38" fmla="*/ 1 w 298"/>
                  <a:gd name="T39" fmla="*/ 1 h 164"/>
                  <a:gd name="T40" fmla="*/ 1 w 298"/>
                  <a:gd name="T41" fmla="*/ 1 h 164"/>
                  <a:gd name="T42" fmla="*/ 1 w 298"/>
                  <a:gd name="T43" fmla="*/ 1 h 164"/>
                  <a:gd name="T44" fmla="*/ 1 w 298"/>
                  <a:gd name="T45" fmla="*/ 1 h 164"/>
                  <a:gd name="T46" fmla="*/ 1 w 298"/>
                  <a:gd name="T47" fmla="*/ 1 h 164"/>
                  <a:gd name="T48" fmla="*/ 1 w 298"/>
                  <a:gd name="T49" fmla="*/ 1 h 164"/>
                  <a:gd name="T50" fmla="*/ 1 w 298"/>
                  <a:gd name="T51" fmla="*/ 1 h 164"/>
                  <a:gd name="T52" fmla="*/ 1 w 298"/>
                  <a:gd name="T53" fmla="*/ 1 h 164"/>
                  <a:gd name="T54" fmla="*/ 1 w 298"/>
                  <a:gd name="T55" fmla="*/ 1 h 164"/>
                  <a:gd name="T56" fmla="*/ 1 w 298"/>
                  <a:gd name="T57" fmla="*/ 1 h 164"/>
                  <a:gd name="T58" fmla="*/ 1 w 298"/>
                  <a:gd name="T59" fmla="*/ 1 h 164"/>
                  <a:gd name="T60" fmla="*/ 1 w 298"/>
                  <a:gd name="T61" fmla="*/ 1 h 164"/>
                  <a:gd name="T62" fmla="*/ 1 w 298"/>
                  <a:gd name="T63" fmla="*/ 1 h 164"/>
                  <a:gd name="T64" fmla="*/ 1 w 298"/>
                  <a:gd name="T65" fmla="*/ 1 h 164"/>
                  <a:gd name="T66" fmla="*/ 1 w 298"/>
                  <a:gd name="T67" fmla="*/ 1 h 164"/>
                  <a:gd name="T68" fmla="*/ 1 w 298"/>
                  <a:gd name="T69" fmla="*/ 0 h 164"/>
                  <a:gd name="T70" fmla="*/ 1 w 298"/>
                  <a:gd name="T71" fmla="*/ 0 h 164"/>
                  <a:gd name="T72" fmla="*/ 1 w 298"/>
                  <a:gd name="T73" fmla="*/ 0 h 164"/>
                  <a:gd name="T74" fmla="*/ 1 w 298"/>
                  <a:gd name="T75" fmla="*/ 0 h 164"/>
                  <a:gd name="T76" fmla="*/ 1 w 298"/>
                  <a:gd name="T77" fmla="*/ 1 h 164"/>
                  <a:gd name="T78" fmla="*/ 1 w 298"/>
                  <a:gd name="T79" fmla="*/ 1 h 164"/>
                  <a:gd name="T80" fmla="*/ 1 w 298"/>
                  <a:gd name="T81" fmla="*/ 1 h 164"/>
                  <a:gd name="T82" fmla="*/ 1 w 298"/>
                  <a:gd name="T83" fmla="*/ 1 h 164"/>
                  <a:gd name="T84" fmla="*/ 1 w 298"/>
                  <a:gd name="T85" fmla="*/ 1 h 164"/>
                  <a:gd name="T86" fmla="*/ 1 w 298"/>
                  <a:gd name="T87" fmla="*/ 1 h 164"/>
                  <a:gd name="T88" fmla="*/ 1 w 298"/>
                  <a:gd name="T89" fmla="*/ 1 h 164"/>
                  <a:gd name="T90" fmla="*/ 1 w 298"/>
                  <a:gd name="T91" fmla="*/ 1 h 164"/>
                  <a:gd name="T92" fmla="*/ 1 w 298"/>
                  <a:gd name="T93" fmla="*/ 1 h 164"/>
                  <a:gd name="T94" fmla="*/ 1 w 298"/>
                  <a:gd name="T95" fmla="*/ 1 h 164"/>
                  <a:gd name="T96" fmla="*/ 1 w 298"/>
                  <a:gd name="T97" fmla="*/ 1 h 164"/>
                  <a:gd name="T98" fmla="*/ 1 w 298"/>
                  <a:gd name="T99" fmla="*/ 1 h 164"/>
                  <a:gd name="T100" fmla="*/ 0 w 298"/>
                  <a:gd name="T101" fmla="*/ 1 h 164"/>
                  <a:gd name="T102" fmla="*/ 0 w 298"/>
                  <a:gd name="T103" fmla="*/ 1 h 164"/>
                  <a:gd name="T104" fmla="*/ 1 w 298"/>
                  <a:gd name="T105" fmla="*/ 1 h 16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98"/>
                  <a:gd name="T160" fmla="*/ 0 h 164"/>
                  <a:gd name="T161" fmla="*/ 298 w 298"/>
                  <a:gd name="T162" fmla="*/ 164 h 16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98" h="164">
                    <a:moveTo>
                      <a:pt x="55" y="131"/>
                    </a:moveTo>
                    <a:lnTo>
                      <a:pt x="55" y="127"/>
                    </a:lnTo>
                    <a:lnTo>
                      <a:pt x="53" y="118"/>
                    </a:lnTo>
                    <a:lnTo>
                      <a:pt x="53" y="112"/>
                    </a:lnTo>
                    <a:lnTo>
                      <a:pt x="53" y="107"/>
                    </a:lnTo>
                    <a:lnTo>
                      <a:pt x="53" y="99"/>
                    </a:lnTo>
                    <a:lnTo>
                      <a:pt x="55" y="93"/>
                    </a:lnTo>
                    <a:lnTo>
                      <a:pt x="55" y="84"/>
                    </a:lnTo>
                    <a:lnTo>
                      <a:pt x="57" y="78"/>
                    </a:lnTo>
                    <a:lnTo>
                      <a:pt x="61" y="68"/>
                    </a:lnTo>
                    <a:lnTo>
                      <a:pt x="66" y="63"/>
                    </a:lnTo>
                    <a:lnTo>
                      <a:pt x="72" y="55"/>
                    </a:lnTo>
                    <a:lnTo>
                      <a:pt x="80" y="49"/>
                    </a:lnTo>
                    <a:lnTo>
                      <a:pt x="85" y="46"/>
                    </a:lnTo>
                    <a:lnTo>
                      <a:pt x="89" y="44"/>
                    </a:lnTo>
                    <a:lnTo>
                      <a:pt x="95" y="42"/>
                    </a:lnTo>
                    <a:lnTo>
                      <a:pt x="102" y="40"/>
                    </a:lnTo>
                    <a:lnTo>
                      <a:pt x="112" y="34"/>
                    </a:lnTo>
                    <a:lnTo>
                      <a:pt x="121" y="32"/>
                    </a:lnTo>
                    <a:lnTo>
                      <a:pt x="131" y="29"/>
                    </a:lnTo>
                    <a:lnTo>
                      <a:pt x="140" y="29"/>
                    </a:lnTo>
                    <a:lnTo>
                      <a:pt x="148" y="27"/>
                    </a:lnTo>
                    <a:lnTo>
                      <a:pt x="156" y="27"/>
                    </a:lnTo>
                    <a:lnTo>
                      <a:pt x="161" y="27"/>
                    </a:lnTo>
                    <a:lnTo>
                      <a:pt x="169" y="29"/>
                    </a:lnTo>
                    <a:lnTo>
                      <a:pt x="175" y="29"/>
                    </a:lnTo>
                    <a:lnTo>
                      <a:pt x="180" y="30"/>
                    </a:lnTo>
                    <a:lnTo>
                      <a:pt x="186" y="32"/>
                    </a:lnTo>
                    <a:lnTo>
                      <a:pt x="192" y="36"/>
                    </a:lnTo>
                    <a:lnTo>
                      <a:pt x="196" y="40"/>
                    </a:lnTo>
                    <a:lnTo>
                      <a:pt x="203" y="42"/>
                    </a:lnTo>
                    <a:lnTo>
                      <a:pt x="209" y="46"/>
                    </a:lnTo>
                    <a:lnTo>
                      <a:pt x="215" y="49"/>
                    </a:lnTo>
                    <a:lnTo>
                      <a:pt x="226" y="55"/>
                    </a:lnTo>
                    <a:lnTo>
                      <a:pt x="237" y="67"/>
                    </a:lnTo>
                    <a:lnTo>
                      <a:pt x="241" y="70"/>
                    </a:lnTo>
                    <a:lnTo>
                      <a:pt x="247" y="76"/>
                    </a:lnTo>
                    <a:lnTo>
                      <a:pt x="253" y="82"/>
                    </a:lnTo>
                    <a:lnTo>
                      <a:pt x="258" y="89"/>
                    </a:lnTo>
                    <a:lnTo>
                      <a:pt x="266" y="97"/>
                    </a:lnTo>
                    <a:lnTo>
                      <a:pt x="272" y="107"/>
                    </a:lnTo>
                    <a:lnTo>
                      <a:pt x="275" y="112"/>
                    </a:lnTo>
                    <a:lnTo>
                      <a:pt x="277" y="116"/>
                    </a:lnTo>
                    <a:lnTo>
                      <a:pt x="291" y="158"/>
                    </a:lnTo>
                    <a:lnTo>
                      <a:pt x="291" y="156"/>
                    </a:lnTo>
                    <a:lnTo>
                      <a:pt x="292" y="150"/>
                    </a:lnTo>
                    <a:lnTo>
                      <a:pt x="294" y="141"/>
                    </a:lnTo>
                    <a:lnTo>
                      <a:pt x="298" y="131"/>
                    </a:lnTo>
                    <a:lnTo>
                      <a:pt x="296" y="124"/>
                    </a:lnTo>
                    <a:lnTo>
                      <a:pt x="296" y="116"/>
                    </a:lnTo>
                    <a:lnTo>
                      <a:pt x="294" y="108"/>
                    </a:lnTo>
                    <a:lnTo>
                      <a:pt x="294" y="103"/>
                    </a:lnTo>
                    <a:lnTo>
                      <a:pt x="291" y="93"/>
                    </a:lnTo>
                    <a:lnTo>
                      <a:pt x="287" y="86"/>
                    </a:lnTo>
                    <a:lnTo>
                      <a:pt x="281" y="76"/>
                    </a:lnTo>
                    <a:lnTo>
                      <a:pt x="275" y="68"/>
                    </a:lnTo>
                    <a:lnTo>
                      <a:pt x="268" y="59"/>
                    </a:lnTo>
                    <a:lnTo>
                      <a:pt x="260" y="51"/>
                    </a:lnTo>
                    <a:lnTo>
                      <a:pt x="253" y="44"/>
                    </a:lnTo>
                    <a:lnTo>
                      <a:pt x="247" y="36"/>
                    </a:lnTo>
                    <a:lnTo>
                      <a:pt x="239" y="30"/>
                    </a:lnTo>
                    <a:lnTo>
                      <a:pt x="232" y="25"/>
                    </a:lnTo>
                    <a:lnTo>
                      <a:pt x="224" y="19"/>
                    </a:lnTo>
                    <a:lnTo>
                      <a:pt x="218" y="17"/>
                    </a:lnTo>
                    <a:lnTo>
                      <a:pt x="209" y="11"/>
                    </a:lnTo>
                    <a:lnTo>
                      <a:pt x="201" y="10"/>
                    </a:lnTo>
                    <a:lnTo>
                      <a:pt x="194" y="6"/>
                    </a:lnTo>
                    <a:lnTo>
                      <a:pt x="186" y="4"/>
                    </a:lnTo>
                    <a:lnTo>
                      <a:pt x="177" y="2"/>
                    </a:lnTo>
                    <a:lnTo>
                      <a:pt x="167" y="0"/>
                    </a:lnTo>
                    <a:lnTo>
                      <a:pt x="156" y="0"/>
                    </a:lnTo>
                    <a:lnTo>
                      <a:pt x="144" y="0"/>
                    </a:lnTo>
                    <a:lnTo>
                      <a:pt x="139" y="0"/>
                    </a:lnTo>
                    <a:lnTo>
                      <a:pt x="131" y="0"/>
                    </a:lnTo>
                    <a:lnTo>
                      <a:pt x="127" y="0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2" y="2"/>
                    </a:lnTo>
                    <a:lnTo>
                      <a:pt x="93" y="4"/>
                    </a:lnTo>
                    <a:lnTo>
                      <a:pt x="85" y="8"/>
                    </a:lnTo>
                    <a:lnTo>
                      <a:pt x="80" y="10"/>
                    </a:lnTo>
                    <a:lnTo>
                      <a:pt x="72" y="15"/>
                    </a:lnTo>
                    <a:lnTo>
                      <a:pt x="66" y="17"/>
                    </a:lnTo>
                    <a:lnTo>
                      <a:pt x="61" y="21"/>
                    </a:lnTo>
                    <a:lnTo>
                      <a:pt x="55" y="25"/>
                    </a:lnTo>
                    <a:lnTo>
                      <a:pt x="49" y="29"/>
                    </a:lnTo>
                    <a:lnTo>
                      <a:pt x="40" y="40"/>
                    </a:lnTo>
                    <a:lnTo>
                      <a:pt x="34" y="49"/>
                    </a:lnTo>
                    <a:lnTo>
                      <a:pt x="30" y="55"/>
                    </a:lnTo>
                    <a:lnTo>
                      <a:pt x="25" y="61"/>
                    </a:lnTo>
                    <a:lnTo>
                      <a:pt x="23" y="68"/>
                    </a:lnTo>
                    <a:lnTo>
                      <a:pt x="19" y="78"/>
                    </a:lnTo>
                    <a:lnTo>
                      <a:pt x="15" y="87"/>
                    </a:lnTo>
                    <a:lnTo>
                      <a:pt x="13" y="97"/>
                    </a:lnTo>
                    <a:lnTo>
                      <a:pt x="11" y="107"/>
                    </a:lnTo>
                    <a:lnTo>
                      <a:pt x="7" y="116"/>
                    </a:lnTo>
                    <a:lnTo>
                      <a:pt x="6" y="126"/>
                    </a:lnTo>
                    <a:lnTo>
                      <a:pt x="4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0" y="154"/>
                    </a:lnTo>
                    <a:lnTo>
                      <a:pt x="0" y="158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55" y="1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41" name="Freeform 777"/>
              <p:cNvSpPr>
                <a:spLocks/>
              </p:cNvSpPr>
              <p:nvPr/>
            </p:nvSpPr>
            <p:spPr bwMode="auto">
              <a:xfrm>
                <a:off x="4087" y="3660"/>
                <a:ext cx="138" cy="144"/>
              </a:xfrm>
              <a:custGeom>
                <a:avLst/>
                <a:gdLst>
                  <a:gd name="T0" fmla="*/ 0 w 277"/>
                  <a:gd name="T1" fmla="*/ 0 h 287"/>
                  <a:gd name="T2" fmla="*/ 0 w 277"/>
                  <a:gd name="T3" fmla="*/ 1 h 287"/>
                  <a:gd name="T4" fmla="*/ 0 w 277"/>
                  <a:gd name="T5" fmla="*/ 1 h 287"/>
                  <a:gd name="T6" fmla="*/ 0 w 277"/>
                  <a:gd name="T7" fmla="*/ 1 h 287"/>
                  <a:gd name="T8" fmla="*/ 0 w 277"/>
                  <a:gd name="T9" fmla="*/ 1 h 287"/>
                  <a:gd name="T10" fmla="*/ 0 w 277"/>
                  <a:gd name="T11" fmla="*/ 1 h 287"/>
                  <a:gd name="T12" fmla="*/ 0 w 277"/>
                  <a:gd name="T13" fmla="*/ 1 h 287"/>
                  <a:gd name="T14" fmla="*/ 0 w 277"/>
                  <a:gd name="T15" fmla="*/ 1 h 287"/>
                  <a:gd name="T16" fmla="*/ 0 w 277"/>
                  <a:gd name="T17" fmla="*/ 1 h 287"/>
                  <a:gd name="T18" fmla="*/ 0 w 277"/>
                  <a:gd name="T19" fmla="*/ 1 h 287"/>
                  <a:gd name="T20" fmla="*/ 0 w 277"/>
                  <a:gd name="T21" fmla="*/ 1 h 287"/>
                  <a:gd name="T22" fmla="*/ 0 w 277"/>
                  <a:gd name="T23" fmla="*/ 1 h 287"/>
                  <a:gd name="T24" fmla="*/ 0 w 277"/>
                  <a:gd name="T25" fmla="*/ 1 h 287"/>
                  <a:gd name="T26" fmla="*/ 0 w 277"/>
                  <a:gd name="T27" fmla="*/ 1 h 287"/>
                  <a:gd name="T28" fmla="*/ 0 w 277"/>
                  <a:gd name="T29" fmla="*/ 1 h 287"/>
                  <a:gd name="T30" fmla="*/ 0 w 277"/>
                  <a:gd name="T31" fmla="*/ 1 h 287"/>
                  <a:gd name="T32" fmla="*/ 0 w 277"/>
                  <a:gd name="T33" fmla="*/ 1 h 287"/>
                  <a:gd name="T34" fmla="*/ 0 w 277"/>
                  <a:gd name="T35" fmla="*/ 1 h 287"/>
                  <a:gd name="T36" fmla="*/ 0 w 277"/>
                  <a:gd name="T37" fmla="*/ 1 h 287"/>
                  <a:gd name="T38" fmla="*/ 0 w 277"/>
                  <a:gd name="T39" fmla="*/ 1 h 287"/>
                  <a:gd name="T40" fmla="*/ 0 w 277"/>
                  <a:gd name="T41" fmla="*/ 1 h 287"/>
                  <a:gd name="T42" fmla="*/ 0 w 277"/>
                  <a:gd name="T43" fmla="*/ 1 h 287"/>
                  <a:gd name="T44" fmla="*/ 0 w 277"/>
                  <a:gd name="T45" fmla="*/ 1 h 287"/>
                  <a:gd name="T46" fmla="*/ 0 w 277"/>
                  <a:gd name="T47" fmla="*/ 1 h 287"/>
                  <a:gd name="T48" fmla="*/ 0 w 277"/>
                  <a:gd name="T49" fmla="*/ 1 h 287"/>
                  <a:gd name="T50" fmla="*/ 0 w 277"/>
                  <a:gd name="T51" fmla="*/ 1 h 287"/>
                  <a:gd name="T52" fmla="*/ 0 w 277"/>
                  <a:gd name="T53" fmla="*/ 1 h 287"/>
                  <a:gd name="T54" fmla="*/ 0 w 277"/>
                  <a:gd name="T55" fmla="*/ 1 h 287"/>
                  <a:gd name="T56" fmla="*/ 0 w 277"/>
                  <a:gd name="T57" fmla="*/ 1 h 287"/>
                  <a:gd name="T58" fmla="*/ 0 w 277"/>
                  <a:gd name="T59" fmla="*/ 1 h 287"/>
                  <a:gd name="T60" fmla="*/ 0 w 277"/>
                  <a:gd name="T61" fmla="*/ 1 h 287"/>
                  <a:gd name="T62" fmla="*/ 0 w 277"/>
                  <a:gd name="T63" fmla="*/ 1 h 287"/>
                  <a:gd name="T64" fmla="*/ 0 w 277"/>
                  <a:gd name="T65" fmla="*/ 1 h 287"/>
                  <a:gd name="T66" fmla="*/ 0 w 277"/>
                  <a:gd name="T67" fmla="*/ 1 h 287"/>
                  <a:gd name="T68" fmla="*/ 0 w 277"/>
                  <a:gd name="T69" fmla="*/ 1 h 287"/>
                  <a:gd name="T70" fmla="*/ 0 w 277"/>
                  <a:gd name="T71" fmla="*/ 1 h 287"/>
                  <a:gd name="T72" fmla="*/ 0 w 277"/>
                  <a:gd name="T73" fmla="*/ 1 h 287"/>
                  <a:gd name="T74" fmla="*/ 0 w 277"/>
                  <a:gd name="T75" fmla="*/ 1 h 287"/>
                  <a:gd name="T76" fmla="*/ 0 w 277"/>
                  <a:gd name="T77" fmla="*/ 1 h 287"/>
                  <a:gd name="T78" fmla="*/ 0 w 277"/>
                  <a:gd name="T79" fmla="*/ 1 h 287"/>
                  <a:gd name="T80" fmla="*/ 0 w 277"/>
                  <a:gd name="T81" fmla="*/ 1 h 287"/>
                  <a:gd name="T82" fmla="*/ 0 w 277"/>
                  <a:gd name="T83" fmla="*/ 1 h 287"/>
                  <a:gd name="T84" fmla="*/ 0 w 277"/>
                  <a:gd name="T85" fmla="*/ 1 h 287"/>
                  <a:gd name="T86" fmla="*/ 0 w 277"/>
                  <a:gd name="T87" fmla="*/ 1 h 287"/>
                  <a:gd name="T88" fmla="*/ 0 w 277"/>
                  <a:gd name="T89" fmla="*/ 1 h 287"/>
                  <a:gd name="T90" fmla="*/ 0 w 277"/>
                  <a:gd name="T91" fmla="*/ 1 h 287"/>
                  <a:gd name="T92" fmla="*/ 0 w 277"/>
                  <a:gd name="T93" fmla="*/ 1 h 287"/>
                  <a:gd name="T94" fmla="*/ 0 w 277"/>
                  <a:gd name="T95" fmla="*/ 1 h 287"/>
                  <a:gd name="T96" fmla="*/ 0 w 277"/>
                  <a:gd name="T97" fmla="*/ 1 h 287"/>
                  <a:gd name="T98" fmla="*/ 0 w 277"/>
                  <a:gd name="T99" fmla="*/ 1 h 287"/>
                  <a:gd name="T100" fmla="*/ 0 w 277"/>
                  <a:gd name="T101" fmla="*/ 1 h 287"/>
                  <a:gd name="T102" fmla="*/ 0 w 277"/>
                  <a:gd name="T103" fmla="*/ 1 h 287"/>
                  <a:gd name="T104" fmla="*/ 0 w 277"/>
                  <a:gd name="T105" fmla="*/ 1 h 287"/>
                  <a:gd name="T106" fmla="*/ 0 w 277"/>
                  <a:gd name="T107" fmla="*/ 1 h 287"/>
                  <a:gd name="T108" fmla="*/ 0 w 277"/>
                  <a:gd name="T109" fmla="*/ 1 h 287"/>
                  <a:gd name="T110" fmla="*/ 0 w 277"/>
                  <a:gd name="T111" fmla="*/ 1 h 287"/>
                  <a:gd name="T112" fmla="*/ 0 w 277"/>
                  <a:gd name="T113" fmla="*/ 1 h 287"/>
                  <a:gd name="T114" fmla="*/ 0 w 277"/>
                  <a:gd name="T115" fmla="*/ 1 h 287"/>
                  <a:gd name="T116" fmla="*/ 0 w 277"/>
                  <a:gd name="T117" fmla="*/ 1 h 287"/>
                  <a:gd name="T118" fmla="*/ 0 w 277"/>
                  <a:gd name="T119" fmla="*/ 0 h 287"/>
                  <a:gd name="T120" fmla="*/ 0 w 277"/>
                  <a:gd name="T121" fmla="*/ 0 h 28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77"/>
                  <a:gd name="T184" fmla="*/ 0 h 287"/>
                  <a:gd name="T185" fmla="*/ 277 w 277"/>
                  <a:gd name="T186" fmla="*/ 287 h 28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77" h="287">
                    <a:moveTo>
                      <a:pt x="125" y="0"/>
                    </a:moveTo>
                    <a:lnTo>
                      <a:pt x="70" y="34"/>
                    </a:lnTo>
                    <a:lnTo>
                      <a:pt x="0" y="34"/>
                    </a:lnTo>
                    <a:lnTo>
                      <a:pt x="58" y="69"/>
                    </a:lnTo>
                    <a:lnTo>
                      <a:pt x="60" y="69"/>
                    </a:lnTo>
                    <a:lnTo>
                      <a:pt x="70" y="72"/>
                    </a:lnTo>
                    <a:lnTo>
                      <a:pt x="76" y="72"/>
                    </a:lnTo>
                    <a:lnTo>
                      <a:pt x="83" y="74"/>
                    </a:lnTo>
                    <a:lnTo>
                      <a:pt x="91" y="78"/>
                    </a:lnTo>
                    <a:lnTo>
                      <a:pt x="100" y="82"/>
                    </a:lnTo>
                    <a:lnTo>
                      <a:pt x="108" y="84"/>
                    </a:lnTo>
                    <a:lnTo>
                      <a:pt x="117" y="88"/>
                    </a:lnTo>
                    <a:lnTo>
                      <a:pt x="127" y="91"/>
                    </a:lnTo>
                    <a:lnTo>
                      <a:pt x="138" y="97"/>
                    </a:lnTo>
                    <a:lnTo>
                      <a:pt x="146" y="101"/>
                    </a:lnTo>
                    <a:lnTo>
                      <a:pt x="155" y="107"/>
                    </a:lnTo>
                    <a:lnTo>
                      <a:pt x="163" y="114"/>
                    </a:lnTo>
                    <a:lnTo>
                      <a:pt x="172" y="120"/>
                    </a:lnTo>
                    <a:lnTo>
                      <a:pt x="178" y="126"/>
                    </a:lnTo>
                    <a:lnTo>
                      <a:pt x="184" y="133"/>
                    </a:lnTo>
                    <a:lnTo>
                      <a:pt x="190" y="141"/>
                    </a:lnTo>
                    <a:lnTo>
                      <a:pt x="197" y="148"/>
                    </a:lnTo>
                    <a:lnTo>
                      <a:pt x="201" y="156"/>
                    </a:lnTo>
                    <a:lnTo>
                      <a:pt x="205" y="164"/>
                    </a:lnTo>
                    <a:lnTo>
                      <a:pt x="209" y="169"/>
                    </a:lnTo>
                    <a:lnTo>
                      <a:pt x="212" y="177"/>
                    </a:lnTo>
                    <a:lnTo>
                      <a:pt x="214" y="183"/>
                    </a:lnTo>
                    <a:lnTo>
                      <a:pt x="216" y="188"/>
                    </a:lnTo>
                    <a:lnTo>
                      <a:pt x="220" y="194"/>
                    </a:lnTo>
                    <a:lnTo>
                      <a:pt x="222" y="198"/>
                    </a:lnTo>
                    <a:lnTo>
                      <a:pt x="224" y="204"/>
                    </a:lnTo>
                    <a:lnTo>
                      <a:pt x="224" y="207"/>
                    </a:lnTo>
                    <a:lnTo>
                      <a:pt x="161" y="247"/>
                    </a:lnTo>
                    <a:lnTo>
                      <a:pt x="184" y="287"/>
                    </a:lnTo>
                    <a:lnTo>
                      <a:pt x="277" y="219"/>
                    </a:lnTo>
                    <a:lnTo>
                      <a:pt x="275" y="217"/>
                    </a:lnTo>
                    <a:lnTo>
                      <a:pt x="273" y="215"/>
                    </a:lnTo>
                    <a:lnTo>
                      <a:pt x="271" y="211"/>
                    </a:lnTo>
                    <a:lnTo>
                      <a:pt x="269" y="205"/>
                    </a:lnTo>
                    <a:lnTo>
                      <a:pt x="266" y="198"/>
                    </a:lnTo>
                    <a:lnTo>
                      <a:pt x="262" y="190"/>
                    </a:lnTo>
                    <a:lnTo>
                      <a:pt x="256" y="181"/>
                    </a:lnTo>
                    <a:lnTo>
                      <a:pt x="250" y="171"/>
                    </a:lnTo>
                    <a:lnTo>
                      <a:pt x="245" y="162"/>
                    </a:lnTo>
                    <a:lnTo>
                      <a:pt x="239" y="150"/>
                    </a:lnTo>
                    <a:lnTo>
                      <a:pt x="231" y="141"/>
                    </a:lnTo>
                    <a:lnTo>
                      <a:pt x="224" y="131"/>
                    </a:lnTo>
                    <a:lnTo>
                      <a:pt x="214" y="122"/>
                    </a:lnTo>
                    <a:lnTo>
                      <a:pt x="207" y="110"/>
                    </a:lnTo>
                    <a:lnTo>
                      <a:pt x="197" y="101"/>
                    </a:lnTo>
                    <a:lnTo>
                      <a:pt x="190" y="95"/>
                    </a:lnTo>
                    <a:lnTo>
                      <a:pt x="180" y="86"/>
                    </a:lnTo>
                    <a:lnTo>
                      <a:pt x="172" y="82"/>
                    </a:lnTo>
                    <a:lnTo>
                      <a:pt x="165" y="74"/>
                    </a:lnTo>
                    <a:lnTo>
                      <a:pt x="159" y="70"/>
                    </a:lnTo>
                    <a:lnTo>
                      <a:pt x="150" y="61"/>
                    </a:lnTo>
                    <a:lnTo>
                      <a:pt x="146" y="57"/>
                    </a:lnTo>
                    <a:lnTo>
                      <a:pt x="142" y="50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42" name="Freeform 778"/>
              <p:cNvSpPr>
                <a:spLocks/>
              </p:cNvSpPr>
              <p:nvPr/>
            </p:nvSpPr>
            <p:spPr bwMode="auto">
              <a:xfrm>
                <a:off x="4292" y="3613"/>
                <a:ext cx="162" cy="156"/>
              </a:xfrm>
              <a:custGeom>
                <a:avLst/>
                <a:gdLst>
                  <a:gd name="T0" fmla="*/ 0 w 325"/>
                  <a:gd name="T1" fmla="*/ 1 h 312"/>
                  <a:gd name="T2" fmla="*/ 0 w 325"/>
                  <a:gd name="T3" fmla="*/ 1 h 312"/>
                  <a:gd name="T4" fmla="*/ 0 w 325"/>
                  <a:gd name="T5" fmla="*/ 1 h 312"/>
                  <a:gd name="T6" fmla="*/ 0 w 325"/>
                  <a:gd name="T7" fmla="*/ 1 h 312"/>
                  <a:gd name="T8" fmla="*/ 0 w 325"/>
                  <a:gd name="T9" fmla="*/ 1 h 312"/>
                  <a:gd name="T10" fmla="*/ 0 w 325"/>
                  <a:gd name="T11" fmla="*/ 1 h 312"/>
                  <a:gd name="T12" fmla="*/ 0 w 325"/>
                  <a:gd name="T13" fmla="*/ 1 h 312"/>
                  <a:gd name="T14" fmla="*/ 0 w 325"/>
                  <a:gd name="T15" fmla="*/ 1 h 312"/>
                  <a:gd name="T16" fmla="*/ 0 w 325"/>
                  <a:gd name="T17" fmla="*/ 1 h 312"/>
                  <a:gd name="T18" fmla="*/ 0 w 325"/>
                  <a:gd name="T19" fmla="*/ 1 h 312"/>
                  <a:gd name="T20" fmla="*/ 0 w 325"/>
                  <a:gd name="T21" fmla="*/ 1 h 312"/>
                  <a:gd name="T22" fmla="*/ 0 w 325"/>
                  <a:gd name="T23" fmla="*/ 1 h 312"/>
                  <a:gd name="T24" fmla="*/ 0 w 325"/>
                  <a:gd name="T25" fmla="*/ 1 h 312"/>
                  <a:gd name="T26" fmla="*/ 0 w 325"/>
                  <a:gd name="T27" fmla="*/ 1 h 312"/>
                  <a:gd name="T28" fmla="*/ 0 w 325"/>
                  <a:gd name="T29" fmla="*/ 1 h 312"/>
                  <a:gd name="T30" fmla="*/ 0 w 325"/>
                  <a:gd name="T31" fmla="*/ 1 h 312"/>
                  <a:gd name="T32" fmla="*/ 0 w 325"/>
                  <a:gd name="T33" fmla="*/ 1 h 312"/>
                  <a:gd name="T34" fmla="*/ 0 w 325"/>
                  <a:gd name="T35" fmla="*/ 1 h 312"/>
                  <a:gd name="T36" fmla="*/ 0 w 325"/>
                  <a:gd name="T37" fmla="*/ 1 h 312"/>
                  <a:gd name="T38" fmla="*/ 0 w 325"/>
                  <a:gd name="T39" fmla="*/ 1 h 312"/>
                  <a:gd name="T40" fmla="*/ 0 w 325"/>
                  <a:gd name="T41" fmla="*/ 0 h 312"/>
                  <a:gd name="T42" fmla="*/ 0 w 325"/>
                  <a:gd name="T43" fmla="*/ 1 h 312"/>
                  <a:gd name="T44" fmla="*/ 0 w 325"/>
                  <a:gd name="T45" fmla="*/ 1 h 312"/>
                  <a:gd name="T46" fmla="*/ 0 w 325"/>
                  <a:gd name="T47" fmla="*/ 1 h 312"/>
                  <a:gd name="T48" fmla="*/ 0 w 325"/>
                  <a:gd name="T49" fmla="*/ 1 h 312"/>
                  <a:gd name="T50" fmla="*/ 0 w 325"/>
                  <a:gd name="T51" fmla="*/ 1 h 312"/>
                  <a:gd name="T52" fmla="*/ 0 w 325"/>
                  <a:gd name="T53" fmla="*/ 1 h 312"/>
                  <a:gd name="T54" fmla="*/ 0 w 325"/>
                  <a:gd name="T55" fmla="*/ 1 h 312"/>
                  <a:gd name="T56" fmla="*/ 0 w 325"/>
                  <a:gd name="T57" fmla="*/ 1 h 312"/>
                  <a:gd name="T58" fmla="*/ 0 w 325"/>
                  <a:gd name="T59" fmla="*/ 1 h 312"/>
                  <a:gd name="T60" fmla="*/ 0 w 325"/>
                  <a:gd name="T61" fmla="*/ 1 h 312"/>
                  <a:gd name="T62" fmla="*/ 0 w 325"/>
                  <a:gd name="T63" fmla="*/ 1 h 312"/>
                  <a:gd name="T64" fmla="*/ 0 w 325"/>
                  <a:gd name="T65" fmla="*/ 1 h 3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25"/>
                  <a:gd name="T100" fmla="*/ 0 h 312"/>
                  <a:gd name="T101" fmla="*/ 325 w 325"/>
                  <a:gd name="T102" fmla="*/ 312 h 3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25" h="312">
                    <a:moveTo>
                      <a:pt x="141" y="179"/>
                    </a:moveTo>
                    <a:lnTo>
                      <a:pt x="142" y="177"/>
                    </a:lnTo>
                    <a:lnTo>
                      <a:pt x="148" y="175"/>
                    </a:lnTo>
                    <a:lnTo>
                      <a:pt x="150" y="173"/>
                    </a:lnTo>
                    <a:lnTo>
                      <a:pt x="156" y="173"/>
                    </a:lnTo>
                    <a:lnTo>
                      <a:pt x="163" y="169"/>
                    </a:lnTo>
                    <a:lnTo>
                      <a:pt x="169" y="169"/>
                    </a:lnTo>
                    <a:lnTo>
                      <a:pt x="175" y="165"/>
                    </a:lnTo>
                    <a:lnTo>
                      <a:pt x="182" y="165"/>
                    </a:lnTo>
                    <a:lnTo>
                      <a:pt x="190" y="162"/>
                    </a:lnTo>
                    <a:lnTo>
                      <a:pt x="198" y="162"/>
                    </a:lnTo>
                    <a:lnTo>
                      <a:pt x="203" y="160"/>
                    </a:lnTo>
                    <a:lnTo>
                      <a:pt x="211" y="160"/>
                    </a:lnTo>
                    <a:lnTo>
                      <a:pt x="218" y="160"/>
                    </a:lnTo>
                    <a:lnTo>
                      <a:pt x="224" y="162"/>
                    </a:lnTo>
                    <a:lnTo>
                      <a:pt x="230" y="165"/>
                    </a:lnTo>
                    <a:lnTo>
                      <a:pt x="237" y="169"/>
                    </a:lnTo>
                    <a:lnTo>
                      <a:pt x="241" y="177"/>
                    </a:lnTo>
                    <a:lnTo>
                      <a:pt x="247" y="186"/>
                    </a:lnTo>
                    <a:lnTo>
                      <a:pt x="247" y="192"/>
                    </a:lnTo>
                    <a:lnTo>
                      <a:pt x="251" y="198"/>
                    </a:lnTo>
                    <a:lnTo>
                      <a:pt x="253" y="203"/>
                    </a:lnTo>
                    <a:lnTo>
                      <a:pt x="255" y="211"/>
                    </a:lnTo>
                    <a:lnTo>
                      <a:pt x="255" y="217"/>
                    </a:lnTo>
                    <a:lnTo>
                      <a:pt x="258" y="224"/>
                    </a:lnTo>
                    <a:lnTo>
                      <a:pt x="260" y="232"/>
                    </a:lnTo>
                    <a:lnTo>
                      <a:pt x="262" y="239"/>
                    </a:lnTo>
                    <a:lnTo>
                      <a:pt x="262" y="245"/>
                    </a:lnTo>
                    <a:lnTo>
                      <a:pt x="262" y="251"/>
                    </a:lnTo>
                    <a:lnTo>
                      <a:pt x="264" y="258"/>
                    </a:lnTo>
                    <a:lnTo>
                      <a:pt x="264" y="264"/>
                    </a:lnTo>
                    <a:lnTo>
                      <a:pt x="264" y="270"/>
                    </a:lnTo>
                    <a:lnTo>
                      <a:pt x="266" y="276"/>
                    </a:lnTo>
                    <a:lnTo>
                      <a:pt x="268" y="281"/>
                    </a:lnTo>
                    <a:lnTo>
                      <a:pt x="268" y="289"/>
                    </a:lnTo>
                    <a:lnTo>
                      <a:pt x="270" y="297"/>
                    </a:lnTo>
                    <a:lnTo>
                      <a:pt x="270" y="304"/>
                    </a:lnTo>
                    <a:lnTo>
                      <a:pt x="270" y="310"/>
                    </a:lnTo>
                    <a:lnTo>
                      <a:pt x="272" y="312"/>
                    </a:lnTo>
                    <a:lnTo>
                      <a:pt x="312" y="300"/>
                    </a:lnTo>
                    <a:lnTo>
                      <a:pt x="283" y="116"/>
                    </a:lnTo>
                    <a:lnTo>
                      <a:pt x="325" y="0"/>
                    </a:lnTo>
                    <a:lnTo>
                      <a:pt x="158" y="110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4" y="118"/>
                    </a:lnTo>
                    <a:lnTo>
                      <a:pt x="9" y="125"/>
                    </a:lnTo>
                    <a:lnTo>
                      <a:pt x="19" y="135"/>
                    </a:lnTo>
                    <a:lnTo>
                      <a:pt x="27" y="143"/>
                    </a:lnTo>
                    <a:lnTo>
                      <a:pt x="40" y="152"/>
                    </a:lnTo>
                    <a:lnTo>
                      <a:pt x="44" y="156"/>
                    </a:lnTo>
                    <a:lnTo>
                      <a:pt x="51" y="160"/>
                    </a:lnTo>
                    <a:lnTo>
                      <a:pt x="57" y="163"/>
                    </a:lnTo>
                    <a:lnTo>
                      <a:pt x="65" y="167"/>
                    </a:lnTo>
                    <a:lnTo>
                      <a:pt x="72" y="167"/>
                    </a:lnTo>
                    <a:lnTo>
                      <a:pt x="78" y="169"/>
                    </a:lnTo>
                    <a:lnTo>
                      <a:pt x="84" y="171"/>
                    </a:lnTo>
                    <a:lnTo>
                      <a:pt x="91" y="173"/>
                    </a:lnTo>
                    <a:lnTo>
                      <a:pt x="97" y="175"/>
                    </a:lnTo>
                    <a:lnTo>
                      <a:pt x="103" y="175"/>
                    </a:lnTo>
                    <a:lnTo>
                      <a:pt x="108" y="177"/>
                    </a:lnTo>
                    <a:lnTo>
                      <a:pt x="116" y="177"/>
                    </a:lnTo>
                    <a:lnTo>
                      <a:pt x="123" y="177"/>
                    </a:lnTo>
                    <a:lnTo>
                      <a:pt x="133" y="179"/>
                    </a:lnTo>
                    <a:lnTo>
                      <a:pt x="139" y="179"/>
                    </a:lnTo>
                    <a:lnTo>
                      <a:pt x="141" y="1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43" name="Freeform 779"/>
              <p:cNvSpPr>
                <a:spLocks/>
              </p:cNvSpPr>
              <p:nvPr/>
            </p:nvSpPr>
            <p:spPr bwMode="auto">
              <a:xfrm>
                <a:off x="4425" y="3200"/>
                <a:ext cx="84" cy="99"/>
              </a:xfrm>
              <a:custGeom>
                <a:avLst/>
                <a:gdLst>
                  <a:gd name="T0" fmla="*/ 0 w 167"/>
                  <a:gd name="T1" fmla="*/ 1 h 198"/>
                  <a:gd name="T2" fmla="*/ 1 w 167"/>
                  <a:gd name="T3" fmla="*/ 1 h 198"/>
                  <a:gd name="T4" fmla="*/ 1 w 167"/>
                  <a:gd name="T5" fmla="*/ 1 h 198"/>
                  <a:gd name="T6" fmla="*/ 1 w 167"/>
                  <a:gd name="T7" fmla="*/ 1 h 198"/>
                  <a:gd name="T8" fmla="*/ 1 w 167"/>
                  <a:gd name="T9" fmla="*/ 1 h 198"/>
                  <a:gd name="T10" fmla="*/ 1 w 167"/>
                  <a:gd name="T11" fmla="*/ 1 h 198"/>
                  <a:gd name="T12" fmla="*/ 1 w 167"/>
                  <a:gd name="T13" fmla="*/ 1 h 198"/>
                  <a:gd name="T14" fmla="*/ 1 w 167"/>
                  <a:gd name="T15" fmla="*/ 1 h 198"/>
                  <a:gd name="T16" fmla="*/ 1 w 167"/>
                  <a:gd name="T17" fmla="*/ 1 h 198"/>
                  <a:gd name="T18" fmla="*/ 1 w 167"/>
                  <a:gd name="T19" fmla="*/ 1 h 198"/>
                  <a:gd name="T20" fmla="*/ 1 w 167"/>
                  <a:gd name="T21" fmla="*/ 1 h 198"/>
                  <a:gd name="T22" fmla="*/ 1 w 167"/>
                  <a:gd name="T23" fmla="*/ 1 h 198"/>
                  <a:gd name="T24" fmla="*/ 1 w 167"/>
                  <a:gd name="T25" fmla="*/ 1 h 198"/>
                  <a:gd name="T26" fmla="*/ 1 w 167"/>
                  <a:gd name="T27" fmla="*/ 1 h 198"/>
                  <a:gd name="T28" fmla="*/ 1 w 167"/>
                  <a:gd name="T29" fmla="*/ 1 h 198"/>
                  <a:gd name="T30" fmla="*/ 1 w 167"/>
                  <a:gd name="T31" fmla="*/ 1 h 198"/>
                  <a:gd name="T32" fmla="*/ 1 w 167"/>
                  <a:gd name="T33" fmla="*/ 1 h 198"/>
                  <a:gd name="T34" fmla="*/ 1 w 167"/>
                  <a:gd name="T35" fmla="*/ 1 h 198"/>
                  <a:gd name="T36" fmla="*/ 1 w 167"/>
                  <a:gd name="T37" fmla="*/ 1 h 198"/>
                  <a:gd name="T38" fmla="*/ 1 w 167"/>
                  <a:gd name="T39" fmla="*/ 1 h 198"/>
                  <a:gd name="T40" fmla="*/ 1 w 167"/>
                  <a:gd name="T41" fmla="*/ 1 h 198"/>
                  <a:gd name="T42" fmla="*/ 1 w 167"/>
                  <a:gd name="T43" fmla="*/ 1 h 198"/>
                  <a:gd name="T44" fmla="*/ 1 w 167"/>
                  <a:gd name="T45" fmla="*/ 1 h 198"/>
                  <a:gd name="T46" fmla="*/ 1 w 167"/>
                  <a:gd name="T47" fmla="*/ 1 h 198"/>
                  <a:gd name="T48" fmla="*/ 1 w 167"/>
                  <a:gd name="T49" fmla="*/ 1 h 198"/>
                  <a:gd name="T50" fmla="*/ 1 w 167"/>
                  <a:gd name="T51" fmla="*/ 1 h 198"/>
                  <a:gd name="T52" fmla="*/ 1 w 167"/>
                  <a:gd name="T53" fmla="*/ 1 h 198"/>
                  <a:gd name="T54" fmla="*/ 1 w 167"/>
                  <a:gd name="T55" fmla="*/ 1 h 198"/>
                  <a:gd name="T56" fmla="*/ 1 w 167"/>
                  <a:gd name="T57" fmla="*/ 1 h 198"/>
                  <a:gd name="T58" fmla="*/ 1 w 167"/>
                  <a:gd name="T59" fmla="*/ 1 h 198"/>
                  <a:gd name="T60" fmla="*/ 1 w 167"/>
                  <a:gd name="T61" fmla="*/ 1 h 198"/>
                  <a:gd name="T62" fmla="*/ 1 w 167"/>
                  <a:gd name="T63" fmla="*/ 1 h 198"/>
                  <a:gd name="T64" fmla="*/ 1 w 167"/>
                  <a:gd name="T65" fmla="*/ 1 h 198"/>
                  <a:gd name="T66" fmla="*/ 1 w 167"/>
                  <a:gd name="T67" fmla="*/ 1 h 198"/>
                  <a:gd name="T68" fmla="*/ 1 w 167"/>
                  <a:gd name="T69" fmla="*/ 1 h 198"/>
                  <a:gd name="T70" fmla="*/ 1 w 167"/>
                  <a:gd name="T71" fmla="*/ 1 h 198"/>
                  <a:gd name="T72" fmla="*/ 1 w 167"/>
                  <a:gd name="T73" fmla="*/ 1 h 198"/>
                  <a:gd name="T74" fmla="*/ 1 w 167"/>
                  <a:gd name="T75" fmla="*/ 1 h 198"/>
                  <a:gd name="T76" fmla="*/ 1 w 167"/>
                  <a:gd name="T77" fmla="*/ 1 h 198"/>
                  <a:gd name="T78" fmla="*/ 1 w 167"/>
                  <a:gd name="T79" fmla="*/ 1 h 198"/>
                  <a:gd name="T80" fmla="*/ 1 w 167"/>
                  <a:gd name="T81" fmla="*/ 0 h 198"/>
                  <a:gd name="T82" fmla="*/ 1 w 167"/>
                  <a:gd name="T83" fmla="*/ 1 h 198"/>
                  <a:gd name="T84" fmla="*/ 0 w 167"/>
                  <a:gd name="T85" fmla="*/ 1 h 198"/>
                  <a:gd name="T86" fmla="*/ 0 w 167"/>
                  <a:gd name="T87" fmla="*/ 1 h 19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7"/>
                  <a:gd name="T133" fmla="*/ 0 h 198"/>
                  <a:gd name="T134" fmla="*/ 167 w 167"/>
                  <a:gd name="T135" fmla="*/ 198 h 19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7" h="198">
                    <a:moveTo>
                      <a:pt x="0" y="23"/>
                    </a:moveTo>
                    <a:lnTo>
                      <a:pt x="8" y="19"/>
                    </a:lnTo>
                    <a:lnTo>
                      <a:pt x="19" y="19"/>
                    </a:lnTo>
                    <a:lnTo>
                      <a:pt x="28" y="17"/>
                    </a:lnTo>
                    <a:lnTo>
                      <a:pt x="38" y="19"/>
                    </a:lnTo>
                    <a:lnTo>
                      <a:pt x="46" y="23"/>
                    </a:lnTo>
                    <a:lnTo>
                      <a:pt x="51" y="28"/>
                    </a:lnTo>
                    <a:lnTo>
                      <a:pt x="51" y="36"/>
                    </a:lnTo>
                    <a:lnTo>
                      <a:pt x="47" y="47"/>
                    </a:lnTo>
                    <a:lnTo>
                      <a:pt x="44" y="57"/>
                    </a:lnTo>
                    <a:lnTo>
                      <a:pt x="42" y="68"/>
                    </a:lnTo>
                    <a:lnTo>
                      <a:pt x="36" y="76"/>
                    </a:lnTo>
                    <a:lnTo>
                      <a:pt x="32" y="85"/>
                    </a:lnTo>
                    <a:lnTo>
                      <a:pt x="28" y="91"/>
                    </a:lnTo>
                    <a:lnTo>
                      <a:pt x="28" y="95"/>
                    </a:lnTo>
                    <a:lnTo>
                      <a:pt x="28" y="91"/>
                    </a:lnTo>
                    <a:lnTo>
                      <a:pt x="34" y="91"/>
                    </a:lnTo>
                    <a:lnTo>
                      <a:pt x="38" y="87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9" y="82"/>
                    </a:lnTo>
                    <a:lnTo>
                      <a:pt x="65" y="83"/>
                    </a:lnTo>
                    <a:lnTo>
                      <a:pt x="72" y="89"/>
                    </a:lnTo>
                    <a:lnTo>
                      <a:pt x="76" y="91"/>
                    </a:lnTo>
                    <a:lnTo>
                      <a:pt x="78" y="97"/>
                    </a:lnTo>
                    <a:lnTo>
                      <a:pt x="82" y="102"/>
                    </a:lnTo>
                    <a:lnTo>
                      <a:pt x="85" y="112"/>
                    </a:lnTo>
                    <a:lnTo>
                      <a:pt x="89" y="120"/>
                    </a:lnTo>
                    <a:lnTo>
                      <a:pt x="93" y="129"/>
                    </a:lnTo>
                    <a:lnTo>
                      <a:pt x="95" y="139"/>
                    </a:lnTo>
                    <a:lnTo>
                      <a:pt x="101" y="148"/>
                    </a:lnTo>
                    <a:lnTo>
                      <a:pt x="103" y="156"/>
                    </a:lnTo>
                    <a:lnTo>
                      <a:pt x="104" y="167"/>
                    </a:lnTo>
                    <a:lnTo>
                      <a:pt x="108" y="173"/>
                    </a:lnTo>
                    <a:lnTo>
                      <a:pt x="110" y="182"/>
                    </a:lnTo>
                    <a:lnTo>
                      <a:pt x="112" y="188"/>
                    </a:lnTo>
                    <a:lnTo>
                      <a:pt x="112" y="194"/>
                    </a:lnTo>
                    <a:lnTo>
                      <a:pt x="114" y="196"/>
                    </a:lnTo>
                    <a:lnTo>
                      <a:pt x="116" y="198"/>
                    </a:lnTo>
                    <a:lnTo>
                      <a:pt x="167" y="169"/>
                    </a:lnTo>
                    <a:lnTo>
                      <a:pt x="66" y="0"/>
                    </a:lnTo>
                    <a:lnTo>
                      <a:pt x="28" y="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44" name="Freeform 780"/>
              <p:cNvSpPr>
                <a:spLocks/>
              </p:cNvSpPr>
              <p:nvPr/>
            </p:nvSpPr>
            <p:spPr bwMode="auto">
              <a:xfrm>
                <a:off x="4515" y="3196"/>
                <a:ext cx="40" cy="66"/>
              </a:xfrm>
              <a:custGeom>
                <a:avLst/>
                <a:gdLst>
                  <a:gd name="T0" fmla="*/ 1 w 80"/>
                  <a:gd name="T1" fmla="*/ 1 h 131"/>
                  <a:gd name="T2" fmla="*/ 1 w 80"/>
                  <a:gd name="T3" fmla="*/ 1 h 131"/>
                  <a:gd name="T4" fmla="*/ 1 w 80"/>
                  <a:gd name="T5" fmla="*/ 1 h 131"/>
                  <a:gd name="T6" fmla="*/ 1 w 80"/>
                  <a:gd name="T7" fmla="*/ 1 h 131"/>
                  <a:gd name="T8" fmla="*/ 1 w 80"/>
                  <a:gd name="T9" fmla="*/ 1 h 131"/>
                  <a:gd name="T10" fmla="*/ 1 w 80"/>
                  <a:gd name="T11" fmla="*/ 1 h 131"/>
                  <a:gd name="T12" fmla="*/ 1 w 80"/>
                  <a:gd name="T13" fmla="*/ 1 h 131"/>
                  <a:gd name="T14" fmla="*/ 1 w 80"/>
                  <a:gd name="T15" fmla="*/ 1 h 131"/>
                  <a:gd name="T16" fmla="*/ 1 w 80"/>
                  <a:gd name="T17" fmla="*/ 1 h 131"/>
                  <a:gd name="T18" fmla="*/ 1 w 80"/>
                  <a:gd name="T19" fmla="*/ 1 h 131"/>
                  <a:gd name="T20" fmla="*/ 1 w 80"/>
                  <a:gd name="T21" fmla="*/ 1 h 131"/>
                  <a:gd name="T22" fmla="*/ 1 w 80"/>
                  <a:gd name="T23" fmla="*/ 1 h 131"/>
                  <a:gd name="T24" fmla="*/ 1 w 80"/>
                  <a:gd name="T25" fmla="*/ 1 h 131"/>
                  <a:gd name="T26" fmla="*/ 0 w 80"/>
                  <a:gd name="T27" fmla="*/ 1 h 131"/>
                  <a:gd name="T28" fmla="*/ 0 w 80"/>
                  <a:gd name="T29" fmla="*/ 1 h 131"/>
                  <a:gd name="T30" fmla="*/ 1 w 80"/>
                  <a:gd name="T31" fmla="*/ 0 h 131"/>
                  <a:gd name="T32" fmla="*/ 1 w 80"/>
                  <a:gd name="T33" fmla="*/ 1 h 131"/>
                  <a:gd name="T34" fmla="*/ 1 w 80"/>
                  <a:gd name="T35" fmla="*/ 1 h 131"/>
                  <a:gd name="T36" fmla="*/ 1 w 80"/>
                  <a:gd name="T37" fmla="*/ 1 h 1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0"/>
                  <a:gd name="T58" fmla="*/ 0 h 131"/>
                  <a:gd name="T59" fmla="*/ 80 w 80"/>
                  <a:gd name="T60" fmla="*/ 131 h 13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0" h="131">
                    <a:moveTo>
                      <a:pt x="46" y="131"/>
                    </a:moveTo>
                    <a:lnTo>
                      <a:pt x="46" y="124"/>
                    </a:lnTo>
                    <a:lnTo>
                      <a:pt x="44" y="116"/>
                    </a:lnTo>
                    <a:lnTo>
                      <a:pt x="42" y="107"/>
                    </a:lnTo>
                    <a:lnTo>
                      <a:pt x="38" y="99"/>
                    </a:lnTo>
                    <a:lnTo>
                      <a:pt x="35" y="90"/>
                    </a:lnTo>
                    <a:lnTo>
                      <a:pt x="31" y="82"/>
                    </a:lnTo>
                    <a:lnTo>
                      <a:pt x="27" y="72"/>
                    </a:lnTo>
                    <a:lnTo>
                      <a:pt x="23" y="65"/>
                    </a:lnTo>
                    <a:lnTo>
                      <a:pt x="18" y="55"/>
                    </a:lnTo>
                    <a:lnTo>
                      <a:pt x="14" y="48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21" y="0"/>
                    </a:lnTo>
                    <a:lnTo>
                      <a:pt x="80" y="112"/>
                    </a:lnTo>
                    <a:lnTo>
                      <a:pt x="46" y="1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45" name="Freeform 781"/>
              <p:cNvSpPr>
                <a:spLocks/>
              </p:cNvSpPr>
              <p:nvPr/>
            </p:nvSpPr>
            <p:spPr bwMode="auto">
              <a:xfrm>
                <a:off x="4206" y="3432"/>
                <a:ext cx="20" cy="19"/>
              </a:xfrm>
              <a:custGeom>
                <a:avLst/>
                <a:gdLst>
                  <a:gd name="T0" fmla="*/ 1 w 40"/>
                  <a:gd name="T1" fmla="*/ 1 h 38"/>
                  <a:gd name="T2" fmla="*/ 1 w 40"/>
                  <a:gd name="T3" fmla="*/ 1 h 38"/>
                  <a:gd name="T4" fmla="*/ 1 w 40"/>
                  <a:gd name="T5" fmla="*/ 1 h 38"/>
                  <a:gd name="T6" fmla="*/ 1 w 40"/>
                  <a:gd name="T7" fmla="*/ 1 h 38"/>
                  <a:gd name="T8" fmla="*/ 1 w 40"/>
                  <a:gd name="T9" fmla="*/ 1 h 38"/>
                  <a:gd name="T10" fmla="*/ 1 w 40"/>
                  <a:gd name="T11" fmla="*/ 1 h 38"/>
                  <a:gd name="T12" fmla="*/ 1 w 40"/>
                  <a:gd name="T13" fmla="*/ 1 h 38"/>
                  <a:gd name="T14" fmla="*/ 1 w 40"/>
                  <a:gd name="T15" fmla="*/ 1 h 38"/>
                  <a:gd name="T16" fmla="*/ 0 w 40"/>
                  <a:gd name="T17" fmla="*/ 1 h 38"/>
                  <a:gd name="T18" fmla="*/ 0 w 40"/>
                  <a:gd name="T19" fmla="*/ 1 h 38"/>
                  <a:gd name="T20" fmla="*/ 1 w 40"/>
                  <a:gd name="T21" fmla="*/ 1 h 38"/>
                  <a:gd name="T22" fmla="*/ 1 w 40"/>
                  <a:gd name="T23" fmla="*/ 1 h 38"/>
                  <a:gd name="T24" fmla="*/ 1 w 40"/>
                  <a:gd name="T25" fmla="*/ 1 h 38"/>
                  <a:gd name="T26" fmla="*/ 1 w 40"/>
                  <a:gd name="T27" fmla="*/ 1 h 38"/>
                  <a:gd name="T28" fmla="*/ 1 w 40"/>
                  <a:gd name="T29" fmla="*/ 1 h 38"/>
                  <a:gd name="T30" fmla="*/ 1 w 40"/>
                  <a:gd name="T31" fmla="*/ 1 h 38"/>
                  <a:gd name="T32" fmla="*/ 1 w 40"/>
                  <a:gd name="T33" fmla="*/ 1 h 38"/>
                  <a:gd name="T34" fmla="*/ 1 w 40"/>
                  <a:gd name="T35" fmla="*/ 1 h 38"/>
                  <a:gd name="T36" fmla="*/ 1 w 40"/>
                  <a:gd name="T37" fmla="*/ 1 h 38"/>
                  <a:gd name="T38" fmla="*/ 1 w 40"/>
                  <a:gd name="T39" fmla="*/ 1 h 38"/>
                  <a:gd name="T40" fmla="*/ 1 w 40"/>
                  <a:gd name="T41" fmla="*/ 0 h 38"/>
                  <a:gd name="T42" fmla="*/ 1 w 40"/>
                  <a:gd name="T43" fmla="*/ 1 h 38"/>
                  <a:gd name="T44" fmla="*/ 1 w 40"/>
                  <a:gd name="T45" fmla="*/ 1 h 3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0"/>
                  <a:gd name="T70" fmla="*/ 0 h 38"/>
                  <a:gd name="T71" fmla="*/ 40 w 40"/>
                  <a:gd name="T72" fmla="*/ 38 h 3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0" h="38">
                    <a:moveTo>
                      <a:pt x="17" y="9"/>
                    </a:moveTo>
                    <a:lnTo>
                      <a:pt x="19" y="9"/>
                    </a:lnTo>
                    <a:lnTo>
                      <a:pt x="23" y="13"/>
                    </a:lnTo>
                    <a:lnTo>
                      <a:pt x="25" y="15"/>
                    </a:lnTo>
                    <a:lnTo>
                      <a:pt x="27" y="21"/>
                    </a:lnTo>
                    <a:lnTo>
                      <a:pt x="21" y="24"/>
                    </a:lnTo>
                    <a:lnTo>
                      <a:pt x="11" y="28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4" y="34"/>
                    </a:lnTo>
                    <a:lnTo>
                      <a:pt x="9" y="38"/>
                    </a:lnTo>
                    <a:lnTo>
                      <a:pt x="17" y="38"/>
                    </a:lnTo>
                    <a:lnTo>
                      <a:pt x="25" y="36"/>
                    </a:lnTo>
                    <a:lnTo>
                      <a:pt x="34" y="36"/>
                    </a:lnTo>
                    <a:lnTo>
                      <a:pt x="38" y="30"/>
                    </a:lnTo>
                    <a:lnTo>
                      <a:pt x="40" y="24"/>
                    </a:lnTo>
                    <a:lnTo>
                      <a:pt x="36" y="13"/>
                    </a:lnTo>
                    <a:lnTo>
                      <a:pt x="30" y="7"/>
                    </a:lnTo>
                    <a:lnTo>
                      <a:pt x="27" y="2"/>
                    </a:lnTo>
                    <a:lnTo>
                      <a:pt x="25" y="0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46" name="Freeform 782"/>
              <p:cNvSpPr>
                <a:spLocks/>
              </p:cNvSpPr>
              <p:nvPr/>
            </p:nvSpPr>
            <p:spPr bwMode="auto">
              <a:xfrm>
                <a:off x="4193" y="3441"/>
                <a:ext cx="29" cy="23"/>
              </a:xfrm>
              <a:custGeom>
                <a:avLst/>
                <a:gdLst>
                  <a:gd name="T0" fmla="*/ 1 w 57"/>
                  <a:gd name="T1" fmla="*/ 1 h 45"/>
                  <a:gd name="T2" fmla="*/ 1 w 57"/>
                  <a:gd name="T3" fmla="*/ 1 h 45"/>
                  <a:gd name="T4" fmla="*/ 1 w 57"/>
                  <a:gd name="T5" fmla="*/ 1 h 45"/>
                  <a:gd name="T6" fmla="*/ 1 w 57"/>
                  <a:gd name="T7" fmla="*/ 1 h 45"/>
                  <a:gd name="T8" fmla="*/ 1 w 57"/>
                  <a:gd name="T9" fmla="*/ 1 h 45"/>
                  <a:gd name="T10" fmla="*/ 1 w 57"/>
                  <a:gd name="T11" fmla="*/ 1 h 45"/>
                  <a:gd name="T12" fmla="*/ 1 w 57"/>
                  <a:gd name="T13" fmla="*/ 1 h 45"/>
                  <a:gd name="T14" fmla="*/ 1 w 57"/>
                  <a:gd name="T15" fmla="*/ 1 h 45"/>
                  <a:gd name="T16" fmla="*/ 1 w 57"/>
                  <a:gd name="T17" fmla="*/ 1 h 45"/>
                  <a:gd name="T18" fmla="*/ 1 w 57"/>
                  <a:gd name="T19" fmla="*/ 1 h 45"/>
                  <a:gd name="T20" fmla="*/ 1 w 57"/>
                  <a:gd name="T21" fmla="*/ 1 h 45"/>
                  <a:gd name="T22" fmla="*/ 1 w 57"/>
                  <a:gd name="T23" fmla="*/ 1 h 45"/>
                  <a:gd name="T24" fmla="*/ 1 w 57"/>
                  <a:gd name="T25" fmla="*/ 1 h 45"/>
                  <a:gd name="T26" fmla="*/ 1 w 57"/>
                  <a:gd name="T27" fmla="*/ 1 h 45"/>
                  <a:gd name="T28" fmla="*/ 1 w 57"/>
                  <a:gd name="T29" fmla="*/ 1 h 45"/>
                  <a:gd name="T30" fmla="*/ 1 w 57"/>
                  <a:gd name="T31" fmla="*/ 0 h 45"/>
                  <a:gd name="T32" fmla="*/ 1 w 57"/>
                  <a:gd name="T33" fmla="*/ 1 h 45"/>
                  <a:gd name="T34" fmla="*/ 1 w 57"/>
                  <a:gd name="T35" fmla="*/ 1 h 45"/>
                  <a:gd name="T36" fmla="*/ 1 w 57"/>
                  <a:gd name="T37" fmla="*/ 1 h 45"/>
                  <a:gd name="T38" fmla="*/ 1 w 57"/>
                  <a:gd name="T39" fmla="*/ 1 h 45"/>
                  <a:gd name="T40" fmla="*/ 1 w 57"/>
                  <a:gd name="T41" fmla="*/ 1 h 45"/>
                  <a:gd name="T42" fmla="*/ 1 w 57"/>
                  <a:gd name="T43" fmla="*/ 1 h 45"/>
                  <a:gd name="T44" fmla="*/ 1 w 57"/>
                  <a:gd name="T45" fmla="*/ 1 h 45"/>
                  <a:gd name="T46" fmla="*/ 1 w 57"/>
                  <a:gd name="T47" fmla="*/ 1 h 45"/>
                  <a:gd name="T48" fmla="*/ 1 w 57"/>
                  <a:gd name="T49" fmla="*/ 1 h 45"/>
                  <a:gd name="T50" fmla="*/ 0 w 57"/>
                  <a:gd name="T51" fmla="*/ 1 h 45"/>
                  <a:gd name="T52" fmla="*/ 1 w 57"/>
                  <a:gd name="T53" fmla="*/ 1 h 45"/>
                  <a:gd name="T54" fmla="*/ 1 w 57"/>
                  <a:gd name="T55" fmla="*/ 1 h 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7"/>
                  <a:gd name="T85" fmla="*/ 0 h 45"/>
                  <a:gd name="T86" fmla="*/ 57 w 57"/>
                  <a:gd name="T87" fmla="*/ 45 h 4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7" h="45">
                    <a:moveTo>
                      <a:pt x="6" y="28"/>
                    </a:moveTo>
                    <a:lnTo>
                      <a:pt x="10" y="32"/>
                    </a:lnTo>
                    <a:lnTo>
                      <a:pt x="19" y="38"/>
                    </a:lnTo>
                    <a:lnTo>
                      <a:pt x="25" y="42"/>
                    </a:lnTo>
                    <a:lnTo>
                      <a:pt x="29" y="45"/>
                    </a:lnTo>
                    <a:lnTo>
                      <a:pt x="35" y="45"/>
                    </a:lnTo>
                    <a:lnTo>
                      <a:pt x="40" y="45"/>
                    </a:lnTo>
                    <a:lnTo>
                      <a:pt x="46" y="42"/>
                    </a:lnTo>
                    <a:lnTo>
                      <a:pt x="54" y="36"/>
                    </a:lnTo>
                    <a:lnTo>
                      <a:pt x="57" y="30"/>
                    </a:lnTo>
                    <a:lnTo>
                      <a:pt x="57" y="28"/>
                    </a:lnTo>
                    <a:lnTo>
                      <a:pt x="50" y="21"/>
                    </a:lnTo>
                    <a:lnTo>
                      <a:pt x="42" y="15"/>
                    </a:lnTo>
                    <a:lnTo>
                      <a:pt x="35" y="9"/>
                    </a:lnTo>
                    <a:lnTo>
                      <a:pt x="33" y="9"/>
                    </a:lnTo>
                    <a:lnTo>
                      <a:pt x="19" y="0"/>
                    </a:lnTo>
                    <a:lnTo>
                      <a:pt x="12" y="11"/>
                    </a:lnTo>
                    <a:lnTo>
                      <a:pt x="16" y="11"/>
                    </a:lnTo>
                    <a:lnTo>
                      <a:pt x="25" y="17"/>
                    </a:lnTo>
                    <a:lnTo>
                      <a:pt x="35" y="21"/>
                    </a:lnTo>
                    <a:lnTo>
                      <a:pt x="40" y="28"/>
                    </a:lnTo>
                    <a:lnTo>
                      <a:pt x="38" y="30"/>
                    </a:lnTo>
                    <a:lnTo>
                      <a:pt x="35" y="32"/>
                    </a:lnTo>
                    <a:lnTo>
                      <a:pt x="29" y="32"/>
                    </a:lnTo>
                    <a:lnTo>
                      <a:pt x="0" y="17"/>
                    </a:lnTo>
                    <a:lnTo>
                      <a:pt x="6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47" name="Freeform 783"/>
              <p:cNvSpPr>
                <a:spLocks/>
              </p:cNvSpPr>
              <p:nvPr/>
            </p:nvSpPr>
            <p:spPr bwMode="auto">
              <a:xfrm>
                <a:off x="4215" y="3376"/>
                <a:ext cx="33" cy="39"/>
              </a:xfrm>
              <a:custGeom>
                <a:avLst/>
                <a:gdLst>
                  <a:gd name="T0" fmla="*/ 0 w 67"/>
                  <a:gd name="T1" fmla="*/ 1 h 78"/>
                  <a:gd name="T2" fmla="*/ 0 w 67"/>
                  <a:gd name="T3" fmla="*/ 1 h 78"/>
                  <a:gd name="T4" fmla="*/ 0 w 67"/>
                  <a:gd name="T5" fmla="*/ 1 h 78"/>
                  <a:gd name="T6" fmla="*/ 0 w 67"/>
                  <a:gd name="T7" fmla="*/ 1 h 78"/>
                  <a:gd name="T8" fmla="*/ 0 w 67"/>
                  <a:gd name="T9" fmla="*/ 1 h 78"/>
                  <a:gd name="T10" fmla="*/ 0 w 67"/>
                  <a:gd name="T11" fmla="*/ 1 h 78"/>
                  <a:gd name="T12" fmla="*/ 0 w 67"/>
                  <a:gd name="T13" fmla="*/ 1 h 78"/>
                  <a:gd name="T14" fmla="*/ 0 w 67"/>
                  <a:gd name="T15" fmla="*/ 1 h 78"/>
                  <a:gd name="T16" fmla="*/ 0 w 67"/>
                  <a:gd name="T17" fmla="*/ 1 h 78"/>
                  <a:gd name="T18" fmla="*/ 0 w 67"/>
                  <a:gd name="T19" fmla="*/ 1 h 78"/>
                  <a:gd name="T20" fmla="*/ 0 w 67"/>
                  <a:gd name="T21" fmla="*/ 1 h 78"/>
                  <a:gd name="T22" fmla="*/ 0 w 67"/>
                  <a:gd name="T23" fmla="*/ 1 h 78"/>
                  <a:gd name="T24" fmla="*/ 0 w 67"/>
                  <a:gd name="T25" fmla="*/ 1 h 78"/>
                  <a:gd name="T26" fmla="*/ 0 w 67"/>
                  <a:gd name="T27" fmla="*/ 1 h 78"/>
                  <a:gd name="T28" fmla="*/ 0 w 67"/>
                  <a:gd name="T29" fmla="*/ 1 h 78"/>
                  <a:gd name="T30" fmla="*/ 0 w 67"/>
                  <a:gd name="T31" fmla="*/ 1 h 78"/>
                  <a:gd name="T32" fmla="*/ 0 w 67"/>
                  <a:gd name="T33" fmla="*/ 1 h 78"/>
                  <a:gd name="T34" fmla="*/ 0 w 67"/>
                  <a:gd name="T35" fmla="*/ 1 h 78"/>
                  <a:gd name="T36" fmla="*/ 0 w 67"/>
                  <a:gd name="T37" fmla="*/ 1 h 78"/>
                  <a:gd name="T38" fmla="*/ 0 w 67"/>
                  <a:gd name="T39" fmla="*/ 1 h 78"/>
                  <a:gd name="T40" fmla="*/ 0 w 67"/>
                  <a:gd name="T41" fmla="*/ 1 h 78"/>
                  <a:gd name="T42" fmla="*/ 0 w 67"/>
                  <a:gd name="T43" fmla="*/ 1 h 78"/>
                  <a:gd name="T44" fmla="*/ 0 w 67"/>
                  <a:gd name="T45" fmla="*/ 1 h 78"/>
                  <a:gd name="T46" fmla="*/ 0 w 67"/>
                  <a:gd name="T47" fmla="*/ 1 h 78"/>
                  <a:gd name="T48" fmla="*/ 0 w 67"/>
                  <a:gd name="T49" fmla="*/ 1 h 78"/>
                  <a:gd name="T50" fmla="*/ 0 w 67"/>
                  <a:gd name="T51" fmla="*/ 1 h 78"/>
                  <a:gd name="T52" fmla="*/ 0 w 67"/>
                  <a:gd name="T53" fmla="*/ 1 h 78"/>
                  <a:gd name="T54" fmla="*/ 0 w 67"/>
                  <a:gd name="T55" fmla="*/ 1 h 78"/>
                  <a:gd name="T56" fmla="*/ 0 w 67"/>
                  <a:gd name="T57" fmla="*/ 1 h 78"/>
                  <a:gd name="T58" fmla="*/ 0 w 67"/>
                  <a:gd name="T59" fmla="*/ 0 h 78"/>
                  <a:gd name="T60" fmla="*/ 0 w 67"/>
                  <a:gd name="T61" fmla="*/ 1 h 78"/>
                  <a:gd name="T62" fmla="*/ 0 w 67"/>
                  <a:gd name="T63" fmla="*/ 1 h 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7"/>
                  <a:gd name="T97" fmla="*/ 0 h 78"/>
                  <a:gd name="T98" fmla="*/ 67 w 67"/>
                  <a:gd name="T99" fmla="*/ 78 h 7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7" h="78">
                    <a:moveTo>
                      <a:pt x="0" y="22"/>
                    </a:moveTo>
                    <a:lnTo>
                      <a:pt x="2" y="20"/>
                    </a:lnTo>
                    <a:lnTo>
                      <a:pt x="10" y="22"/>
                    </a:lnTo>
                    <a:lnTo>
                      <a:pt x="17" y="24"/>
                    </a:lnTo>
                    <a:lnTo>
                      <a:pt x="27" y="30"/>
                    </a:lnTo>
                    <a:lnTo>
                      <a:pt x="29" y="36"/>
                    </a:lnTo>
                    <a:lnTo>
                      <a:pt x="32" y="43"/>
                    </a:lnTo>
                    <a:lnTo>
                      <a:pt x="32" y="49"/>
                    </a:lnTo>
                    <a:lnTo>
                      <a:pt x="34" y="59"/>
                    </a:lnTo>
                    <a:lnTo>
                      <a:pt x="34" y="64"/>
                    </a:lnTo>
                    <a:lnTo>
                      <a:pt x="34" y="70"/>
                    </a:lnTo>
                    <a:lnTo>
                      <a:pt x="34" y="76"/>
                    </a:lnTo>
                    <a:lnTo>
                      <a:pt x="34" y="78"/>
                    </a:lnTo>
                    <a:lnTo>
                      <a:pt x="36" y="78"/>
                    </a:lnTo>
                    <a:lnTo>
                      <a:pt x="40" y="78"/>
                    </a:lnTo>
                    <a:lnTo>
                      <a:pt x="46" y="76"/>
                    </a:lnTo>
                    <a:lnTo>
                      <a:pt x="51" y="76"/>
                    </a:lnTo>
                    <a:lnTo>
                      <a:pt x="57" y="72"/>
                    </a:lnTo>
                    <a:lnTo>
                      <a:pt x="63" y="68"/>
                    </a:lnTo>
                    <a:lnTo>
                      <a:pt x="67" y="60"/>
                    </a:lnTo>
                    <a:lnTo>
                      <a:pt x="67" y="51"/>
                    </a:lnTo>
                    <a:lnTo>
                      <a:pt x="65" y="45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61" y="28"/>
                    </a:lnTo>
                    <a:lnTo>
                      <a:pt x="55" y="19"/>
                    </a:lnTo>
                    <a:lnTo>
                      <a:pt x="51" y="13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8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48" name="Freeform 784"/>
              <p:cNvSpPr>
                <a:spLocks/>
              </p:cNvSpPr>
              <p:nvPr/>
            </p:nvSpPr>
            <p:spPr bwMode="auto">
              <a:xfrm>
                <a:off x="4295" y="3362"/>
                <a:ext cx="77" cy="20"/>
              </a:xfrm>
              <a:custGeom>
                <a:avLst/>
                <a:gdLst>
                  <a:gd name="T0" fmla="*/ 1 w 154"/>
                  <a:gd name="T1" fmla="*/ 1 h 40"/>
                  <a:gd name="T2" fmla="*/ 1 w 154"/>
                  <a:gd name="T3" fmla="*/ 1 h 40"/>
                  <a:gd name="T4" fmla="*/ 1 w 154"/>
                  <a:gd name="T5" fmla="*/ 1 h 40"/>
                  <a:gd name="T6" fmla="*/ 1 w 154"/>
                  <a:gd name="T7" fmla="*/ 1 h 40"/>
                  <a:gd name="T8" fmla="*/ 1 w 154"/>
                  <a:gd name="T9" fmla="*/ 1 h 40"/>
                  <a:gd name="T10" fmla="*/ 1 w 154"/>
                  <a:gd name="T11" fmla="*/ 1 h 40"/>
                  <a:gd name="T12" fmla="*/ 1 w 154"/>
                  <a:gd name="T13" fmla="*/ 1 h 40"/>
                  <a:gd name="T14" fmla="*/ 1 w 154"/>
                  <a:gd name="T15" fmla="*/ 1 h 40"/>
                  <a:gd name="T16" fmla="*/ 1 w 154"/>
                  <a:gd name="T17" fmla="*/ 1 h 40"/>
                  <a:gd name="T18" fmla="*/ 1 w 154"/>
                  <a:gd name="T19" fmla="*/ 1 h 40"/>
                  <a:gd name="T20" fmla="*/ 1 w 154"/>
                  <a:gd name="T21" fmla="*/ 1 h 40"/>
                  <a:gd name="T22" fmla="*/ 1 w 154"/>
                  <a:gd name="T23" fmla="*/ 1 h 40"/>
                  <a:gd name="T24" fmla="*/ 1 w 154"/>
                  <a:gd name="T25" fmla="*/ 1 h 40"/>
                  <a:gd name="T26" fmla="*/ 1 w 154"/>
                  <a:gd name="T27" fmla="*/ 1 h 40"/>
                  <a:gd name="T28" fmla="*/ 1 w 154"/>
                  <a:gd name="T29" fmla="*/ 1 h 40"/>
                  <a:gd name="T30" fmla="*/ 1 w 154"/>
                  <a:gd name="T31" fmla="*/ 1 h 40"/>
                  <a:gd name="T32" fmla="*/ 1 w 154"/>
                  <a:gd name="T33" fmla="*/ 1 h 40"/>
                  <a:gd name="T34" fmla="*/ 1 w 154"/>
                  <a:gd name="T35" fmla="*/ 0 h 40"/>
                  <a:gd name="T36" fmla="*/ 1 w 154"/>
                  <a:gd name="T37" fmla="*/ 0 h 40"/>
                  <a:gd name="T38" fmla="*/ 1 w 154"/>
                  <a:gd name="T39" fmla="*/ 1 h 40"/>
                  <a:gd name="T40" fmla="*/ 1 w 154"/>
                  <a:gd name="T41" fmla="*/ 1 h 40"/>
                  <a:gd name="T42" fmla="*/ 1 w 154"/>
                  <a:gd name="T43" fmla="*/ 1 h 40"/>
                  <a:gd name="T44" fmla="*/ 1 w 154"/>
                  <a:gd name="T45" fmla="*/ 1 h 40"/>
                  <a:gd name="T46" fmla="*/ 1 w 154"/>
                  <a:gd name="T47" fmla="*/ 1 h 40"/>
                  <a:gd name="T48" fmla="*/ 1 w 154"/>
                  <a:gd name="T49" fmla="*/ 1 h 40"/>
                  <a:gd name="T50" fmla="*/ 1 w 154"/>
                  <a:gd name="T51" fmla="*/ 1 h 40"/>
                  <a:gd name="T52" fmla="*/ 1 w 154"/>
                  <a:gd name="T53" fmla="*/ 1 h 40"/>
                  <a:gd name="T54" fmla="*/ 1 w 154"/>
                  <a:gd name="T55" fmla="*/ 1 h 40"/>
                  <a:gd name="T56" fmla="*/ 1 w 154"/>
                  <a:gd name="T57" fmla="*/ 1 h 40"/>
                  <a:gd name="T58" fmla="*/ 1 w 154"/>
                  <a:gd name="T59" fmla="*/ 1 h 40"/>
                  <a:gd name="T60" fmla="*/ 1 w 154"/>
                  <a:gd name="T61" fmla="*/ 1 h 40"/>
                  <a:gd name="T62" fmla="*/ 1 w 154"/>
                  <a:gd name="T63" fmla="*/ 1 h 40"/>
                  <a:gd name="T64" fmla="*/ 1 w 154"/>
                  <a:gd name="T65" fmla="*/ 1 h 40"/>
                  <a:gd name="T66" fmla="*/ 1 w 154"/>
                  <a:gd name="T67" fmla="*/ 1 h 40"/>
                  <a:gd name="T68" fmla="*/ 1 w 154"/>
                  <a:gd name="T69" fmla="*/ 1 h 40"/>
                  <a:gd name="T70" fmla="*/ 1 w 154"/>
                  <a:gd name="T71" fmla="*/ 1 h 40"/>
                  <a:gd name="T72" fmla="*/ 1 w 154"/>
                  <a:gd name="T73" fmla="*/ 1 h 40"/>
                  <a:gd name="T74" fmla="*/ 1 w 154"/>
                  <a:gd name="T75" fmla="*/ 1 h 40"/>
                  <a:gd name="T76" fmla="*/ 1 w 154"/>
                  <a:gd name="T77" fmla="*/ 1 h 40"/>
                  <a:gd name="T78" fmla="*/ 1 w 154"/>
                  <a:gd name="T79" fmla="*/ 1 h 40"/>
                  <a:gd name="T80" fmla="*/ 1 w 154"/>
                  <a:gd name="T81" fmla="*/ 1 h 40"/>
                  <a:gd name="T82" fmla="*/ 1 w 154"/>
                  <a:gd name="T83" fmla="*/ 1 h 40"/>
                  <a:gd name="T84" fmla="*/ 0 w 154"/>
                  <a:gd name="T85" fmla="*/ 1 h 40"/>
                  <a:gd name="T86" fmla="*/ 1 w 154"/>
                  <a:gd name="T87" fmla="*/ 1 h 40"/>
                  <a:gd name="T88" fmla="*/ 1 w 154"/>
                  <a:gd name="T89" fmla="*/ 1 h 4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4"/>
                  <a:gd name="T136" fmla="*/ 0 h 40"/>
                  <a:gd name="T137" fmla="*/ 154 w 154"/>
                  <a:gd name="T138" fmla="*/ 40 h 4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4" h="40">
                    <a:moveTo>
                      <a:pt x="17" y="6"/>
                    </a:moveTo>
                    <a:lnTo>
                      <a:pt x="19" y="8"/>
                    </a:lnTo>
                    <a:lnTo>
                      <a:pt x="26" y="13"/>
                    </a:lnTo>
                    <a:lnTo>
                      <a:pt x="30" y="15"/>
                    </a:lnTo>
                    <a:lnTo>
                      <a:pt x="36" y="17"/>
                    </a:lnTo>
                    <a:lnTo>
                      <a:pt x="43" y="21"/>
                    </a:lnTo>
                    <a:lnTo>
                      <a:pt x="51" y="23"/>
                    </a:lnTo>
                    <a:lnTo>
                      <a:pt x="59" y="23"/>
                    </a:lnTo>
                    <a:lnTo>
                      <a:pt x="70" y="21"/>
                    </a:lnTo>
                    <a:lnTo>
                      <a:pt x="76" y="17"/>
                    </a:lnTo>
                    <a:lnTo>
                      <a:pt x="83" y="15"/>
                    </a:lnTo>
                    <a:lnTo>
                      <a:pt x="89" y="13"/>
                    </a:lnTo>
                    <a:lnTo>
                      <a:pt x="97" y="13"/>
                    </a:lnTo>
                    <a:lnTo>
                      <a:pt x="102" y="9"/>
                    </a:lnTo>
                    <a:lnTo>
                      <a:pt x="108" y="8"/>
                    </a:lnTo>
                    <a:lnTo>
                      <a:pt x="114" y="6"/>
                    </a:lnTo>
                    <a:lnTo>
                      <a:pt x="119" y="4"/>
                    </a:lnTo>
                    <a:lnTo>
                      <a:pt x="125" y="0"/>
                    </a:lnTo>
                    <a:lnTo>
                      <a:pt x="129" y="0"/>
                    </a:lnTo>
                    <a:lnTo>
                      <a:pt x="154" y="17"/>
                    </a:lnTo>
                    <a:lnTo>
                      <a:pt x="150" y="17"/>
                    </a:lnTo>
                    <a:lnTo>
                      <a:pt x="142" y="21"/>
                    </a:lnTo>
                    <a:lnTo>
                      <a:pt x="136" y="23"/>
                    </a:lnTo>
                    <a:lnTo>
                      <a:pt x="133" y="25"/>
                    </a:lnTo>
                    <a:lnTo>
                      <a:pt x="125" y="25"/>
                    </a:lnTo>
                    <a:lnTo>
                      <a:pt x="119" y="28"/>
                    </a:lnTo>
                    <a:lnTo>
                      <a:pt x="110" y="30"/>
                    </a:lnTo>
                    <a:lnTo>
                      <a:pt x="104" y="32"/>
                    </a:lnTo>
                    <a:lnTo>
                      <a:pt x="95" y="34"/>
                    </a:lnTo>
                    <a:lnTo>
                      <a:pt x="89" y="36"/>
                    </a:lnTo>
                    <a:lnTo>
                      <a:pt x="79" y="38"/>
                    </a:lnTo>
                    <a:lnTo>
                      <a:pt x="74" y="38"/>
                    </a:lnTo>
                    <a:lnTo>
                      <a:pt x="66" y="40"/>
                    </a:lnTo>
                    <a:lnTo>
                      <a:pt x="59" y="40"/>
                    </a:lnTo>
                    <a:lnTo>
                      <a:pt x="53" y="40"/>
                    </a:lnTo>
                    <a:lnTo>
                      <a:pt x="45" y="40"/>
                    </a:lnTo>
                    <a:lnTo>
                      <a:pt x="40" y="38"/>
                    </a:lnTo>
                    <a:lnTo>
                      <a:pt x="34" y="38"/>
                    </a:lnTo>
                    <a:lnTo>
                      <a:pt x="24" y="38"/>
                    </a:lnTo>
                    <a:lnTo>
                      <a:pt x="17" y="36"/>
                    </a:lnTo>
                    <a:lnTo>
                      <a:pt x="9" y="34"/>
                    </a:lnTo>
                    <a:lnTo>
                      <a:pt x="3" y="32"/>
                    </a:lnTo>
                    <a:lnTo>
                      <a:pt x="0" y="32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49" name="Freeform 785"/>
              <p:cNvSpPr>
                <a:spLocks/>
              </p:cNvSpPr>
              <p:nvPr/>
            </p:nvSpPr>
            <p:spPr bwMode="auto">
              <a:xfrm>
                <a:off x="4647" y="3345"/>
                <a:ext cx="24" cy="73"/>
              </a:xfrm>
              <a:custGeom>
                <a:avLst/>
                <a:gdLst>
                  <a:gd name="T0" fmla="*/ 1 w 47"/>
                  <a:gd name="T1" fmla="*/ 1 h 144"/>
                  <a:gd name="T2" fmla="*/ 1 w 47"/>
                  <a:gd name="T3" fmla="*/ 1 h 144"/>
                  <a:gd name="T4" fmla="*/ 1 w 47"/>
                  <a:gd name="T5" fmla="*/ 1 h 144"/>
                  <a:gd name="T6" fmla="*/ 1 w 47"/>
                  <a:gd name="T7" fmla="*/ 1 h 144"/>
                  <a:gd name="T8" fmla="*/ 1 w 47"/>
                  <a:gd name="T9" fmla="*/ 1 h 144"/>
                  <a:gd name="T10" fmla="*/ 1 w 47"/>
                  <a:gd name="T11" fmla="*/ 1 h 144"/>
                  <a:gd name="T12" fmla="*/ 1 w 47"/>
                  <a:gd name="T13" fmla="*/ 1 h 144"/>
                  <a:gd name="T14" fmla="*/ 1 w 47"/>
                  <a:gd name="T15" fmla="*/ 1 h 144"/>
                  <a:gd name="T16" fmla="*/ 1 w 47"/>
                  <a:gd name="T17" fmla="*/ 1 h 144"/>
                  <a:gd name="T18" fmla="*/ 1 w 47"/>
                  <a:gd name="T19" fmla="*/ 1 h 144"/>
                  <a:gd name="T20" fmla="*/ 1 w 47"/>
                  <a:gd name="T21" fmla="*/ 1 h 144"/>
                  <a:gd name="T22" fmla="*/ 1 w 47"/>
                  <a:gd name="T23" fmla="*/ 1 h 144"/>
                  <a:gd name="T24" fmla="*/ 1 w 47"/>
                  <a:gd name="T25" fmla="*/ 1 h 144"/>
                  <a:gd name="T26" fmla="*/ 1 w 47"/>
                  <a:gd name="T27" fmla="*/ 1 h 144"/>
                  <a:gd name="T28" fmla="*/ 1 w 47"/>
                  <a:gd name="T29" fmla="*/ 1 h 144"/>
                  <a:gd name="T30" fmla="*/ 1 w 47"/>
                  <a:gd name="T31" fmla="*/ 1 h 144"/>
                  <a:gd name="T32" fmla="*/ 0 w 47"/>
                  <a:gd name="T33" fmla="*/ 1 h 144"/>
                  <a:gd name="T34" fmla="*/ 0 w 47"/>
                  <a:gd name="T35" fmla="*/ 1 h 144"/>
                  <a:gd name="T36" fmla="*/ 1 w 47"/>
                  <a:gd name="T37" fmla="*/ 1 h 144"/>
                  <a:gd name="T38" fmla="*/ 1 w 47"/>
                  <a:gd name="T39" fmla="*/ 1 h 144"/>
                  <a:gd name="T40" fmla="*/ 1 w 47"/>
                  <a:gd name="T41" fmla="*/ 1 h 144"/>
                  <a:gd name="T42" fmla="*/ 1 w 47"/>
                  <a:gd name="T43" fmla="*/ 1 h 144"/>
                  <a:gd name="T44" fmla="*/ 1 w 47"/>
                  <a:gd name="T45" fmla="*/ 1 h 144"/>
                  <a:gd name="T46" fmla="*/ 1 w 47"/>
                  <a:gd name="T47" fmla="*/ 1 h 144"/>
                  <a:gd name="T48" fmla="*/ 1 w 47"/>
                  <a:gd name="T49" fmla="*/ 1 h 144"/>
                  <a:gd name="T50" fmla="*/ 1 w 47"/>
                  <a:gd name="T51" fmla="*/ 1 h 144"/>
                  <a:gd name="T52" fmla="*/ 1 w 47"/>
                  <a:gd name="T53" fmla="*/ 1 h 144"/>
                  <a:gd name="T54" fmla="*/ 1 w 47"/>
                  <a:gd name="T55" fmla="*/ 1 h 144"/>
                  <a:gd name="T56" fmla="*/ 1 w 47"/>
                  <a:gd name="T57" fmla="*/ 1 h 144"/>
                  <a:gd name="T58" fmla="*/ 1 w 47"/>
                  <a:gd name="T59" fmla="*/ 1 h 144"/>
                  <a:gd name="T60" fmla="*/ 1 w 47"/>
                  <a:gd name="T61" fmla="*/ 1 h 144"/>
                  <a:gd name="T62" fmla="*/ 1 w 47"/>
                  <a:gd name="T63" fmla="*/ 1 h 144"/>
                  <a:gd name="T64" fmla="*/ 1 w 47"/>
                  <a:gd name="T65" fmla="*/ 1 h 144"/>
                  <a:gd name="T66" fmla="*/ 1 w 47"/>
                  <a:gd name="T67" fmla="*/ 1 h 144"/>
                  <a:gd name="T68" fmla="*/ 1 w 47"/>
                  <a:gd name="T69" fmla="*/ 1 h 144"/>
                  <a:gd name="T70" fmla="*/ 1 w 47"/>
                  <a:gd name="T71" fmla="*/ 1 h 144"/>
                  <a:gd name="T72" fmla="*/ 1 w 47"/>
                  <a:gd name="T73" fmla="*/ 1 h 144"/>
                  <a:gd name="T74" fmla="*/ 1 w 47"/>
                  <a:gd name="T75" fmla="*/ 1 h 144"/>
                  <a:gd name="T76" fmla="*/ 1 w 47"/>
                  <a:gd name="T77" fmla="*/ 1 h 144"/>
                  <a:gd name="T78" fmla="*/ 1 w 47"/>
                  <a:gd name="T79" fmla="*/ 0 h 144"/>
                  <a:gd name="T80" fmla="*/ 1 w 47"/>
                  <a:gd name="T81" fmla="*/ 1 h 144"/>
                  <a:gd name="T82" fmla="*/ 1 w 47"/>
                  <a:gd name="T83" fmla="*/ 1 h 14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7"/>
                  <a:gd name="T127" fmla="*/ 0 h 144"/>
                  <a:gd name="T128" fmla="*/ 47 w 47"/>
                  <a:gd name="T129" fmla="*/ 144 h 14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7" h="144">
                    <a:moveTo>
                      <a:pt x="15" y="23"/>
                    </a:moveTo>
                    <a:lnTo>
                      <a:pt x="15" y="26"/>
                    </a:lnTo>
                    <a:lnTo>
                      <a:pt x="17" y="32"/>
                    </a:lnTo>
                    <a:lnTo>
                      <a:pt x="19" y="40"/>
                    </a:lnTo>
                    <a:lnTo>
                      <a:pt x="19" y="45"/>
                    </a:lnTo>
                    <a:lnTo>
                      <a:pt x="21" y="55"/>
                    </a:lnTo>
                    <a:lnTo>
                      <a:pt x="21" y="62"/>
                    </a:lnTo>
                    <a:lnTo>
                      <a:pt x="21" y="70"/>
                    </a:lnTo>
                    <a:lnTo>
                      <a:pt x="17" y="78"/>
                    </a:lnTo>
                    <a:lnTo>
                      <a:pt x="15" y="87"/>
                    </a:lnTo>
                    <a:lnTo>
                      <a:pt x="11" y="93"/>
                    </a:lnTo>
                    <a:lnTo>
                      <a:pt x="11" y="99"/>
                    </a:lnTo>
                    <a:lnTo>
                      <a:pt x="9" y="106"/>
                    </a:lnTo>
                    <a:lnTo>
                      <a:pt x="7" y="114"/>
                    </a:lnTo>
                    <a:lnTo>
                      <a:pt x="5" y="123"/>
                    </a:lnTo>
                    <a:lnTo>
                      <a:pt x="2" y="135"/>
                    </a:lnTo>
                    <a:lnTo>
                      <a:pt x="0" y="140"/>
                    </a:lnTo>
                    <a:lnTo>
                      <a:pt x="0" y="144"/>
                    </a:lnTo>
                    <a:lnTo>
                      <a:pt x="2" y="144"/>
                    </a:lnTo>
                    <a:lnTo>
                      <a:pt x="5" y="140"/>
                    </a:lnTo>
                    <a:lnTo>
                      <a:pt x="11" y="139"/>
                    </a:lnTo>
                    <a:lnTo>
                      <a:pt x="19" y="133"/>
                    </a:lnTo>
                    <a:lnTo>
                      <a:pt x="24" y="127"/>
                    </a:lnTo>
                    <a:lnTo>
                      <a:pt x="32" y="120"/>
                    </a:lnTo>
                    <a:lnTo>
                      <a:pt x="38" y="110"/>
                    </a:lnTo>
                    <a:lnTo>
                      <a:pt x="43" y="101"/>
                    </a:lnTo>
                    <a:lnTo>
                      <a:pt x="43" y="93"/>
                    </a:lnTo>
                    <a:lnTo>
                      <a:pt x="45" y="87"/>
                    </a:lnTo>
                    <a:lnTo>
                      <a:pt x="45" y="78"/>
                    </a:lnTo>
                    <a:lnTo>
                      <a:pt x="47" y="70"/>
                    </a:lnTo>
                    <a:lnTo>
                      <a:pt x="47" y="62"/>
                    </a:lnTo>
                    <a:lnTo>
                      <a:pt x="47" y="55"/>
                    </a:lnTo>
                    <a:lnTo>
                      <a:pt x="47" y="45"/>
                    </a:lnTo>
                    <a:lnTo>
                      <a:pt x="47" y="38"/>
                    </a:lnTo>
                    <a:lnTo>
                      <a:pt x="45" y="30"/>
                    </a:lnTo>
                    <a:lnTo>
                      <a:pt x="43" y="23"/>
                    </a:lnTo>
                    <a:lnTo>
                      <a:pt x="43" y="15"/>
                    </a:lnTo>
                    <a:lnTo>
                      <a:pt x="43" y="9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15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50" name="Freeform 786"/>
              <p:cNvSpPr>
                <a:spLocks/>
              </p:cNvSpPr>
              <p:nvPr/>
            </p:nvSpPr>
            <p:spPr bwMode="auto">
              <a:xfrm>
                <a:off x="4658" y="3318"/>
                <a:ext cx="33" cy="20"/>
              </a:xfrm>
              <a:custGeom>
                <a:avLst/>
                <a:gdLst>
                  <a:gd name="T0" fmla="*/ 1 w 66"/>
                  <a:gd name="T1" fmla="*/ 0 h 40"/>
                  <a:gd name="T2" fmla="*/ 1 w 66"/>
                  <a:gd name="T3" fmla="*/ 1 h 40"/>
                  <a:gd name="T4" fmla="*/ 0 w 66"/>
                  <a:gd name="T5" fmla="*/ 1 h 40"/>
                  <a:gd name="T6" fmla="*/ 1 w 66"/>
                  <a:gd name="T7" fmla="*/ 1 h 40"/>
                  <a:gd name="T8" fmla="*/ 1 w 66"/>
                  <a:gd name="T9" fmla="*/ 0 h 40"/>
                  <a:gd name="T10" fmla="*/ 1 w 66"/>
                  <a:gd name="T11" fmla="*/ 0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40"/>
                  <a:gd name="T20" fmla="*/ 66 w 66"/>
                  <a:gd name="T21" fmla="*/ 40 h 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40">
                    <a:moveTo>
                      <a:pt x="43" y="0"/>
                    </a:moveTo>
                    <a:lnTo>
                      <a:pt x="5" y="3"/>
                    </a:lnTo>
                    <a:lnTo>
                      <a:pt x="0" y="40"/>
                    </a:lnTo>
                    <a:lnTo>
                      <a:pt x="66" y="28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51" name="Freeform 787"/>
              <p:cNvSpPr>
                <a:spLocks/>
              </p:cNvSpPr>
              <p:nvPr/>
            </p:nvSpPr>
            <p:spPr bwMode="auto">
              <a:xfrm>
                <a:off x="4664" y="3377"/>
                <a:ext cx="22" cy="22"/>
              </a:xfrm>
              <a:custGeom>
                <a:avLst/>
                <a:gdLst>
                  <a:gd name="T0" fmla="*/ 1 w 44"/>
                  <a:gd name="T1" fmla="*/ 0 h 44"/>
                  <a:gd name="T2" fmla="*/ 1 w 44"/>
                  <a:gd name="T3" fmla="*/ 0 h 44"/>
                  <a:gd name="T4" fmla="*/ 0 w 44"/>
                  <a:gd name="T5" fmla="*/ 1 h 44"/>
                  <a:gd name="T6" fmla="*/ 1 w 44"/>
                  <a:gd name="T7" fmla="*/ 1 h 44"/>
                  <a:gd name="T8" fmla="*/ 1 w 44"/>
                  <a:gd name="T9" fmla="*/ 0 h 44"/>
                  <a:gd name="T10" fmla="*/ 1 w 44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"/>
                  <a:gd name="T19" fmla="*/ 0 h 44"/>
                  <a:gd name="T20" fmla="*/ 44 w 44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" h="44">
                    <a:moveTo>
                      <a:pt x="44" y="0"/>
                    </a:moveTo>
                    <a:lnTo>
                      <a:pt x="6" y="0"/>
                    </a:lnTo>
                    <a:lnTo>
                      <a:pt x="0" y="44"/>
                    </a:lnTo>
                    <a:lnTo>
                      <a:pt x="38" y="4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52" name="Freeform 788"/>
              <p:cNvSpPr>
                <a:spLocks/>
              </p:cNvSpPr>
              <p:nvPr/>
            </p:nvSpPr>
            <p:spPr bwMode="auto">
              <a:xfrm>
                <a:off x="4552" y="3194"/>
                <a:ext cx="43" cy="39"/>
              </a:xfrm>
              <a:custGeom>
                <a:avLst/>
                <a:gdLst>
                  <a:gd name="T0" fmla="*/ 1 w 85"/>
                  <a:gd name="T1" fmla="*/ 1 h 78"/>
                  <a:gd name="T2" fmla="*/ 1 w 85"/>
                  <a:gd name="T3" fmla="*/ 1 h 78"/>
                  <a:gd name="T4" fmla="*/ 1 w 85"/>
                  <a:gd name="T5" fmla="*/ 1 h 78"/>
                  <a:gd name="T6" fmla="*/ 1 w 85"/>
                  <a:gd name="T7" fmla="*/ 1 h 78"/>
                  <a:gd name="T8" fmla="*/ 1 w 85"/>
                  <a:gd name="T9" fmla="*/ 1 h 78"/>
                  <a:gd name="T10" fmla="*/ 1 w 85"/>
                  <a:gd name="T11" fmla="*/ 0 h 78"/>
                  <a:gd name="T12" fmla="*/ 1 w 85"/>
                  <a:gd name="T13" fmla="*/ 0 h 78"/>
                  <a:gd name="T14" fmla="*/ 1 w 85"/>
                  <a:gd name="T15" fmla="*/ 0 h 78"/>
                  <a:gd name="T16" fmla="*/ 1 w 85"/>
                  <a:gd name="T17" fmla="*/ 1 h 78"/>
                  <a:gd name="T18" fmla="*/ 1 w 85"/>
                  <a:gd name="T19" fmla="*/ 1 h 78"/>
                  <a:gd name="T20" fmla="*/ 1 w 85"/>
                  <a:gd name="T21" fmla="*/ 1 h 78"/>
                  <a:gd name="T22" fmla="*/ 1 w 85"/>
                  <a:gd name="T23" fmla="*/ 1 h 78"/>
                  <a:gd name="T24" fmla="*/ 1 w 85"/>
                  <a:gd name="T25" fmla="*/ 1 h 78"/>
                  <a:gd name="T26" fmla="*/ 1 w 85"/>
                  <a:gd name="T27" fmla="*/ 1 h 78"/>
                  <a:gd name="T28" fmla="*/ 1 w 85"/>
                  <a:gd name="T29" fmla="*/ 1 h 78"/>
                  <a:gd name="T30" fmla="*/ 1 w 85"/>
                  <a:gd name="T31" fmla="*/ 1 h 78"/>
                  <a:gd name="T32" fmla="*/ 1 w 85"/>
                  <a:gd name="T33" fmla="*/ 1 h 78"/>
                  <a:gd name="T34" fmla="*/ 1 w 85"/>
                  <a:gd name="T35" fmla="*/ 1 h 78"/>
                  <a:gd name="T36" fmla="*/ 1 w 85"/>
                  <a:gd name="T37" fmla="*/ 1 h 78"/>
                  <a:gd name="T38" fmla="*/ 1 w 85"/>
                  <a:gd name="T39" fmla="*/ 1 h 78"/>
                  <a:gd name="T40" fmla="*/ 1 w 85"/>
                  <a:gd name="T41" fmla="*/ 1 h 78"/>
                  <a:gd name="T42" fmla="*/ 1 w 85"/>
                  <a:gd name="T43" fmla="*/ 1 h 78"/>
                  <a:gd name="T44" fmla="*/ 1 w 85"/>
                  <a:gd name="T45" fmla="*/ 1 h 78"/>
                  <a:gd name="T46" fmla="*/ 1 w 85"/>
                  <a:gd name="T47" fmla="*/ 1 h 78"/>
                  <a:gd name="T48" fmla="*/ 1 w 85"/>
                  <a:gd name="T49" fmla="*/ 1 h 78"/>
                  <a:gd name="T50" fmla="*/ 1 w 85"/>
                  <a:gd name="T51" fmla="*/ 1 h 78"/>
                  <a:gd name="T52" fmla="*/ 1 w 85"/>
                  <a:gd name="T53" fmla="*/ 1 h 78"/>
                  <a:gd name="T54" fmla="*/ 1 w 85"/>
                  <a:gd name="T55" fmla="*/ 1 h 78"/>
                  <a:gd name="T56" fmla="*/ 1 w 85"/>
                  <a:gd name="T57" fmla="*/ 1 h 78"/>
                  <a:gd name="T58" fmla="*/ 0 w 85"/>
                  <a:gd name="T59" fmla="*/ 1 h 78"/>
                  <a:gd name="T60" fmla="*/ 1 w 85"/>
                  <a:gd name="T61" fmla="*/ 1 h 78"/>
                  <a:gd name="T62" fmla="*/ 1 w 85"/>
                  <a:gd name="T63" fmla="*/ 1 h 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5"/>
                  <a:gd name="T97" fmla="*/ 0 h 78"/>
                  <a:gd name="T98" fmla="*/ 85 w 85"/>
                  <a:gd name="T99" fmla="*/ 78 h 7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5" h="78">
                    <a:moveTo>
                      <a:pt x="26" y="8"/>
                    </a:moveTo>
                    <a:lnTo>
                      <a:pt x="26" y="6"/>
                    </a:lnTo>
                    <a:lnTo>
                      <a:pt x="32" y="6"/>
                    </a:lnTo>
                    <a:lnTo>
                      <a:pt x="36" y="4"/>
                    </a:lnTo>
                    <a:lnTo>
                      <a:pt x="43" y="2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4" y="0"/>
                    </a:lnTo>
                    <a:lnTo>
                      <a:pt x="74" y="4"/>
                    </a:lnTo>
                    <a:lnTo>
                      <a:pt x="78" y="6"/>
                    </a:lnTo>
                    <a:lnTo>
                      <a:pt x="81" y="12"/>
                    </a:lnTo>
                    <a:lnTo>
                      <a:pt x="83" y="18"/>
                    </a:lnTo>
                    <a:lnTo>
                      <a:pt x="85" y="27"/>
                    </a:lnTo>
                    <a:lnTo>
                      <a:pt x="83" y="33"/>
                    </a:lnTo>
                    <a:lnTo>
                      <a:pt x="83" y="38"/>
                    </a:lnTo>
                    <a:lnTo>
                      <a:pt x="83" y="44"/>
                    </a:lnTo>
                    <a:lnTo>
                      <a:pt x="83" y="46"/>
                    </a:lnTo>
                    <a:lnTo>
                      <a:pt x="32" y="78"/>
                    </a:lnTo>
                    <a:lnTo>
                      <a:pt x="32" y="76"/>
                    </a:lnTo>
                    <a:lnTo>
                      <a:pt x="34" y="73"/>
                    </a:lnTo>
                    <a:lnTo>
                      <a:pt x="34" y="67"/>
                    </a:lnTo>
                    <a:lnTo>
                      <a:pt x="34" y="61"/>
                    </a:lnTo>
                    <a:lnTo>
                      <a:pt x="34" y="56"/>
                    </a:lnTo>
                    <a:lnTo>
                      <a:pt x="34" y="50"/>
                    </a:lnTo>
                    <a:lnTo>
                      <a:pt x="32" y="42"/>
                    </a:lnTo>
                    <a:lnTo>
                      <a:pt x="28" y="37"/>
                    </a:lnTo>
                    <a:lnTo>
                      <a:pt x="19" y="29"/>
                    </a:lnTo>
                    <a:lnTo>
                      <a:pt x="9" y="27"/>
                    </a:lnTo>
                    <a:lnTo>
                      <a:pt x="1" y="27"/>
                    </a:lnTo>
                    <a:lnTo>
                      <a:pt x="0" y="29"/>
                    </a:lnTo>
                    <a:lnTo>
                      <a:pt x="26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53" name="Freeform 789"/>
              <p:cNvSpPr>
                <a:spLocks/>
              </p:cNvSpPr>
              <p:nvPr/>
            </p:nvSpPr>
            <p:spPr bwMode="auto">
              <a:xfrm>
                <a:off x="4579" y="3227"/>
                <a:ext cx="25" cy="21"/>
              </a:xfrm>
              <a:custGeom>
                <a:avLst/>
                <a:gdLst>
                  <a:gd name="T0" fmla="*/ 1 w 49"/>
                  <a:gd name="T1" fmla="*/ 0 h 42"/>
                  <a:gd name="T2" fmla="*/ 1 w 49"/>
                  <a:gd name="T3" fmla="*/ 0 h 42"/>
                  <a:gd name="T4" fmla="*/ 1 w 49"/>
                  <a:gd name="T5" fmla="*/ 1 h 42"/>
                  <a:gd name="T6" fmla="*/ 1 w 49"/>
                  <a:gd name="T7" fmla="*/ 1 h 42"/>
                  <a:gd name="T8" fmla="*/ 1 w 49"/>
                  <a:gd name="T9" fmla="*/ 1 h 42"/>
                  <a:gd name="T10" fmla="*/ 1 w 49"/>
                  <a:gd name="T11" fmla="*/ 1 h 42"/>
                  <a:gd name="T12" fmla="*/ 1 w 49"/>
                  <a:gd name="T13" fmla="*/ 1 h 42"/>
                  <a:gd name="T14" fmla="*/ 1 w 49"/>
                  <a:gd name="T15" fmla="*/ 1 h 42"/>
                  <a:gd name="T16" fmla="*/ 1 w 49"/>
                  <a:gd name="T17" fmla="*/ 1 h 42"/>
                  <a:gd name="T18" fmla="*/ 1 w 49"/>
                  <a:gd name="T19" fmla="*/ 1 h 42"/>
                  <a:gd name="T20" fmla="*/ 1 w 49"/>
                  <a:gd name="T21" fmla="*/ 1 h 42"/>
                  <a:gd name="T22" fmla="*/ 1 w 49"/>
                  <a:gd name="T23" fmla="*/ 1 h 42"/>
                  <a:gd name="T24" fmla="*/ 1 w 49"/>
                  <a:gd name="T25" fmla="*/ 1 h 42"/>
                  <a:gd name="T26" fmla="*/ 1 w 49"/>
                  <a:gd name="T27" fmla="*/ 1 h 42"/>
                  <a:gd name="T28" fmla="*/ 1 w 49"/>
                  <a:gd name="T29" fmla="*/ 1 h 42"/>
                  <a:gd name="T30" fmla="*/ 0 w 49"/>
                  <a:gd name="T31" fmla="*/ 1 h 42"/>
                  <a:gd name="T32" fmla="*/ 1 w 49"/>
                  <a:gd name="T33" fmla="*/ 0 h 42"/>
                  <a:gd name="T34" fmla="*/ 1 w 49"/>
                  <a:gd name="T35" fmla="*/ 0 h 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9"/>
                  <a:gd name="T55" fmla="*/ 0 h 42"/>
                  <a:gd name="T56" fmla="*/ 49 w 49"/>
                  <a:gd name="T57" fmla="*/ 42 h 4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9" h="42">
                    <a:moveTo>
                      <a:pt x="11" y="0"/>
                    </a:moveTo>
                    <a:lnTo>
                      <a:pt x="13" y="0"/>
                    </a:lnTo>
                    <a:lnTo>
                      <a:pt x="21" y="2"/>
                    </a:lnTo>
                    <a:lnTo>
                      <a:pt x="30" y="4"/>
                    </a:lnTo>
                    <a:lnTo>
                      <a:pt x="42" y="9"/>
                    </a:lnTo>
                    <a:lnTo>
                      <a:pt x="49" y="17"/>
                    </a:lnTo>
                    <a:lnTo>
                      <a:pt x="49" y="28"/>
                    </a:lnTo>
                    <a:lnTo>
                      <a:pt x="47" y="38"/>
                    </a:lnTo>
                    <a:lnTo>
                      <a:pt x="45" y="42"/>
                    </a:lnTo>
                    <a:lnTo>
                      <a:pt x="42" y="40"/>
                    </a:lnTo>
                    <a:lnTo>
                      <a:pt x="38" y="36"/>
                    </a:lnTo>
                    <a:lnTo>
                      <a:pt x="28" y="30"/>
                    </a:lnTo>
                    <a:lnTo>
                      <a:pt x="21" y="25"/>
                    </a:lnTo>
                    <a:lnTo>
                      <a:pt x="11" y="19"/>
                    </a:lnTo>
                    <a:lnTo>
                      <a:pt x="5" y="13"/>
                    </a:lnTo>
                    <a:lnTo>
                      <a:pt x="0" y="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54" name="Freeform 790"/>
              <p:cNvSpPr>
                <a:spLocks/>
              </p:cNvSpPr>
              <p:nvPr/>
            </p:nvSpPr>
            <p:spPr bwMode="auto">
              <a:xfrm>
                <a:off x="4083" y="3045"/>
                <a:ext cx="29" cy="91"/>
              </a:xfrm>
              <a:custGeom>
                <a:avLst/>
                <a:gdLst>
                  <a:gd name="T0" fmla="*/ 0 w 59"/>
                  <a:gd name="T1" fmla="*/ 1 h 182"/>
                  <a:gd name="T2" fmla="*/ 0 w 59"/>
                  <a:gd name="T3" fmla="*/ 1 h 182"/>
                  <a:gd name="T4" fmla="*/ 0 w 59"/>
                  <a:gd name="T5" fmla="*/ 1 h 182"/>
                  <a:gd name="T6" fmla="*/ 0 w 59"/>
                  <a:gd name="T7" fmla="*/ 1 h 182"/>
                  <a:gd name="T8" fmla="*/ 0 w 59"/>
                  <a:gd name="T9" fmla="*/ 1 h 182"/>
                  <a:gd name="T10" fmla="*/ 0 w 59"/>
                  <a:gd name="T11" fmla="*/ 1 h 182"/>
                  <a:gd name="T12" fmla="*/ 0 w 59"/>
                  <a:gd name="T13" fmla="*/ 1 h 182"/>
                  <a:gd name="T14" fmla="*/ 0 w 59"/>
                  <a:gd name="T15" fmla="*/ 1 h 182"/>
                  <a:gd name="T16" fmla="*/ 0 w 59"/>
                  <a:gd name="T17" fmla="*/ 1 h 182"/>
                  <a:gd name="T18" fmla="*/ 0 w 59"/>
                  <a:gd name="T19" fmla="*/ 1 h 182"/>
                  <a:gd name="T20" fmla="*/ 0 w 59"/>
                  <a:gd name="T21" fmla="*/ 1 h 182"/>
                  <a:gd name="T22" fmla="*/ 0 w 59"/>
                  <a:gd name="T23" fmla="*/ 1 h 182"/>
                  <a:gd name="T24" fmla="*/ 0 w 59"/>
                  <a:gd name="T25" fmla="*/ 1 h 182"/>
                  <a:gd name="T26" fmla="*/ 0 w 59"/>
                  <a:gd name="T27" fmla="*/ 1 h 182"/>
                  <a:gd name="T28" fmla="*/ 0 w 59"/>
                  <a:gd name="T29" fmla="*/ 1 h 182"/>
                  <a:gd name="T30" fmla="*/ 0 w 59"/>
                  <a:gd name="T31" fmla="*/ 1 h 182"/>
                  <a:gd name="T32" fmla="*/ 0 w 59"/>
                  <a:gd name="T33" fmla="*/ 1 h 182"/>
                  <a:gd name="T34" fmla="*/ 0 w 59"/>
                  <a:gd name="T35" fmla="*/ 1 h 182"/>
                  <a:gd name="T36" fmla="*/ 0 w 59"/>
                  <a:gd name="T37" fmla="*/ 1 h 182"/>
                  <a:gd name="T38" fmla="*/ 0 w 59"/>
                  <a:gd name="T39" fmla="*/ 1 h 182"/>
                  <a:gd name="T40" fmla="*/ 0 w 59"/>
                  <a:gd name="T41" fmla="*/ 1 h 182"/>
                  <a:gd name="T42" fmla="*/ 0 w 59"/>
                  <a:gd name="T43" fmla="*/ 1 h 182"/>
                  <a:gd name="T44" fmla="*/ 0 w 59"/>
                  <a:gd name="T45" fmla="*/ 1 h 182"/>
                  <a:gd name="T46" fmla="*/ 0 w 59"/>
                  <a:gd name="T47" fmla="*/ 1 h 182"/>
                  <a:gd name="T48" fmla="*/ 0 w 59"/>
                  <a:gd name="T49" fmla="*/ 1 h 182"/>
                  <a:gd name="T50" fmla="*/ 0 w 59"/>
                  <a:gd name="T51" fmla="*/ 1 h 182"/>
                  <a:gd name="T52" fmla="*/ 0 w 59"/>
                  <a:gd name="T53" fmla="*/ 1 h 182"/>
                  <a:gd name="T54" fmla="*/ 0 w 59"/>
                  <a:gd name="T55" fmla="*/ 1 h 182"/>
                  <a:gd name="T56" fmla="*/ 0 w 59"/>
                  <a:gd name="T57" fmla="*/ 1 h 182"/>
                  <a:gd name="T58" fmla="*/ 0 w 59"/>
                  <a:gd name="T59" fmla="*/ 1 h 182"/>
                  <a:gd name="T60" fmla="*/ 0 w 59"/>
                  <a:gd name="T61" fmla="*/ 1 h 182"/>
                  <a:gd name="T62" fmla="*/ 0 w 59"/>
                  <a:gd name="T63" fmla="*/ 1 h 182"/>
                  <a:gd name="T64" fmla="*/ 0 w 59"/>
                  <a:gd name="T65" fmla="*/ 1 h 182"/>
                  <a:gd name="T66" fmla="*/ 0 w 59"/>
                  <a:gd name="T67" fmla="*/ 1 h 182"/>
                  <a:gd name="T68" fmla="*/ 0 w 59"/>
                  <a:gd name="T69" fmla="*/ 1 h 182"/>
                  <a:gd name="T70" fmla="*/ 0 w 59"/>
                  <a:gd name="T71" fmla="*/ 1 h 182"/>
                  <a:gd name="T72" fmla="*/ 0 w 59"/>
                  <a:gd name="T73" fmla="*/ 1 h 182"/>
                  <a:gd name="T74" fmla="*/ 0 w 59"/>
                  <a:gd name="T75" fmla="*/ 1 h 182"/>
                  <a:gd name="T76" fmla="*/ 0 w 59"/>
                  <a:gd name="T77" fmla="*/ 1 h 182"/>
                  <a:gd name="T78" fmla="*/ 0 w 59"/>
                  <a:gd name="T79" fmla="*/ 1 h 182"/>
                  <a:gd name="T80" fmla="*/ 0 w 59"/>
                  <a:gd name="T81" fmla="*/ 1 h 182"/>
                  <a:gd name="T82" fmla="*/ 0 w 59"/>
                  <a:gd name="T83" fmla="*/ 1 h 182"/>
                  <a:gd name="T84" fmla="*/ 0 w 59"/>
                  <a:gd name="T85" fmla="*/ 1 h 182"/>
                  <a:gd name="T86" fmla="*/ 0 w 59"/>
                  <a:gd name="T87" fmla="*/ 1 h 182"/>
                  <a:gd name="T88" fmla="*/ 0 w 59"/>
                  <a:gd name="T89" fmla="*/ 1 h 182"/>
                  <a:gd name="T90" fmla="*/ 0 w 59"/>
                  <a:gd name="T91" fmla="*/ 0 h 182"/>
                  <a:gd name="T92" fmla="*/ 0 w 59"/>
                  <a:gd name="T93" fmla="*/ 1 h 182"/>
                  <a:gd name="T94" fmla="*/ 0 w 59"/>
                  <a:gd name="T95" fmla="*/ 1 h 18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9"/>
                  <a:gd name="T145" fmla="*/ 0 h 182"/>
                  <a:gd name="T146" fmla="*/ 59 w 59"/>
                  <a:gd name="T147" fmla="*/ 182 h 18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9" h="182">
                    <a:moveTo>
                      <a:pt x="2" y="13"/>
                    </a:moveTo>
                    <a:lnTo>
                      <a:pt x="6" y="19"/>
                    </a:lnTo>
                    <a:lnTo>
                      <a:pt x="9" y="25"/>
                    </a:lnTo>
                    <a:lnTo>
                      <a:pt x="17" y="32"/>
                    </a:lnTo>
                    <a:lnTo>
                      <a:pt x="21" y="38"/>
                    </a:lnTo>
                    <a:lnTo>
                      <a:pt x="28" y="47"/>
                    </a:lnTo>
                    <a:lnTo>
                      <a:pt x="32" y="57"/>
                    </a:lnTo>
                    <a:lnTo>
                      <a:pt x="36" y="66"/>
                    </a:lnTo>
                    <a:lnTo>
                      <a:pt x="36" y="70"/>
                    </a:lnTo>
                    <a:lnTo>
                      <a:pt x="36" y="76"/>
                    </a:lnTo>
                    <a:lnTo>
                      <a:pt x="34" y="84"/>
                    </a:lnTo>
                    <a:lnTo>
                      <a:pt x="32" y="91"/>
                    </a:lnTo>
                    <a:lnTo>
                      <a:pt x="28" y="99"/>
                    </a:lnTo>
                    <a:lnTo>
                      <a:pt x="27" y="106"/>
                    </a:lnTo>
                    <a:lnTo>
                      <a:pt x="23" y="116"/>
                    </a:lnTo>
                    <a:lnTo>
                      <a:pt x="19" y="123"/>
                    </a:lnTo>
                    <a:lnTo>
                      <a:pt x="15" y="131"/>
                    </a:lnTo>
                    <a:lnTo>
                      <a:pt x="11" y="139"/>
                    </a:lnTo>
                    <a:lnTo>
                      <a:pt x="8" y="146"/>
                    </a:lnTo>
                    <a:lnTo>
                      <a:pt x="6" y="154"/>
                    </a:lnTo>
                    <a:lnTo>
                      <a:pt x="0" y="162"/>
                    </a:lnTo>
                    <a:lnTo>
                      <a:pt x="0" y="165"/>
                    </a:lnTo>
                    <a:lnTo>
                      <a:pt x="40" y="182"/>
                    </a:lnTo>
                    <a:lnTo>
                      <a:pt x="40" y="181"/>
                    </a:lnTo>
                    <a:lnTo>
                      <a:pt x="42" y="175"/>
                    </a:lnTo>
                    <a:lnTo>
                      <a:pt x="46" y="167"/>
                    </a:lnTo>
                    <a:lnTo>
                      <a:pt x="49" y="158"/>
                    </a:lnTo>
                    <a:lnTo>
                      <a:pt x="51" y="148"/>
                    </a:lnTo>
                    <a:lnTo>
                      <a:pt x="53" y="139"/>
                    </a:lnTo>
                    <a:lnTo>
                      <a:pt x="57" y="131"/>
                    </a:lnTo>
                    <a:lnTo>
                      <a:pt x="59" y="127"/>
                    </a:lnTo>
                    <a:lnTo>
                      <a:pt x="59" y="123"/>
                    </a:lnTo>
                    <a:lnTo>
                      <a:pt x="59" y="118"/>
                    </a:lnTo>
                    <a:lnTo>
                      <a:pt x="59" y="114"/>
                    </a:lnTo>
                    <a:lnTo>
                      <a:pt x="59" y="108"/>
                    </a:lnTo>
                    <a:lnTo>
                      <a:pt x="59" y="101"/>
                    </a:lnTo>
                    <a:lnTo>
                      <a:pt x="59" y="93"/>
                    </a:lnTo>
                    <a:lnTo>
                      <a:pt x="57" y="85"/>
                    </a:lnTo>
                    <a:lnTo>
                      <a:pt x="57" y="80"/>
                    </a:lnTo>
                    <a:lnTo>
                      <a:pt x="57" y="72"/>
                    </a:lnTo>
                    <a:lnTo>
                      <a:pt x="55" y="65"/>
                    </a:lnTo>
                    <a:lnTo>
                      <a:pt x="55" y="59"/>
                    </a:lnTo>
                    <a:lnTo>
                      <a:pt x="55" y="53"/>
                    </a:lnTo>
                    <a:lnTo>
                      <a:pt x="53" y="46"/>
                    </a:lnTo>
                    <a:lnTo>
                      <a:pt x="53" y="44"/>
                    </a:lnTo>
                    <a:lnTo>
                      <a:pt x="40" y="0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55" name="Freeform 791"/>
              <p:cNvSpPr>
                <a:spLocks/>
              </p:cNvSpPr>
              <p:nvPr/>
            </p:nvSpPr>
            <p:spPr bwMode="auto">
              <a:xfrm>
                <a:off x="4068" y="3208"/>
                <a:ext cx="52" cy="24"/>
              </a:xfrm>
              <a:custGeom>
                <a:avLst/>
                <a:gdLst>
                  <a:gd name="T0" fmla="*/ 0 w 104"/>
                  <a:gd name="T1" fmla="*/ 0 h 49"/>
                  <a:gd name="T2" fmla="*/ 1 w 104"/>
                  <a:gd name="T3" fmla="*/ 0 h 49"/>
                  <a:gd name="T4" fmla="*/ 1 w 104"/>
                  <a:gd name="T5" fmla="*/ 0 h 49"/>
                  <a:gd name="T6" fmla="*/ 1 w 104"/>
                  <a:gd name="T7" fmla="*/ 0 h 49"/>
                  <a:gd name="T8" fmla="*/ 1 w 104"/>
                  <a:gd name="T9" fmla="*/ 0 h 49"/>
                  <a:gd name="T10" fmla="*/ 1 w 104"/>
                  <a:gd name="T11" fmla="*/ 0 h 49"/>
                  <a:gd name="T12" fmla="*/ 1 w 104"/>
                  <a:gd name="T13" fmla="*/ 0 h 49"/>
                  <a:gd name="T14" fmla="*/ 1 w 104"/>
                  <a:gd name="T15" fmla="*/ 0 h 49"/>
                  <a:gd name="T16" fmla="*/ 1 w 104"/>
                  <a:gd name="T17" fmla="*/ 0 h 49"/>
                  <a:gd name="T18" fmla="*/ 1 w 104"/>
                  <a:gd name="T19" fmla="*/ 0 h 49"/>
                  <a:gd name="T20" fmla="*/ 1 w 104"/>
                  <a:gd name="T21" fmla="*/ 0 h 49"/>
                  <a:gd name="T22" fmla="*/ 1 w 104"/>
                  <a:gd name="T23" fmla="*/ 0 h 49"/>
                  <a:gd name="T24" fmla="*/ 1 w 104"/>
                  <a:gd name="T25" fmla="*/ 0 h 49"/>
                  <a:gd name="T26" fmla="*/ 1 w 104"/>
                  <a:gd name="T27" fmla="*/ 0 h 49"/>
                  <a:gd name="T28" fmla="*/ 1 w 104"/>
                  <a:gd name="T29" fmla="*/ 0 h 49"/>
                  <a:gd name="T30" fmla="*/ 1 w 104"/>
                  <a:gd name="T31" fmla="*/ 0 h 49"/>
                  <a:gd name="T32" fmla="*/ 1 w 104"/>
                  <a:gd name="T33" fmla="*/ 0 h 49"/>
                  <a:gd name="T34" fmla="*/ 1 w 104"/>
                  <a:gd name="T35" fmla="*/ 0 h 49"/>
                  <a:gd name="T36" fmla="*/ 1 w 104"/>
                  <a:gd name="T37" fmla="*/ 0 h 49"/>
                  <a:gd name="T38" fmla="*/ 1 w 104"/>
                  <a:gd name="T39" fmla="*/ 0 h 49"/>
                  <a:gd name="T40" fmla="*/ 1 w 104"/>
                  <a:gd name="T41" fmla="*/ 0 h 49"/>
                  <a:gd name="T42" fmla="*/ 1 w 104"/>
                  <a:gd name="T43" fmla="*/ 0 h 49"/>
                  <a:gd name="T44" fmla="*/ 1 w 104"/>
                  <a:gd name="T45" fmla="*/ 0 h 49"/>
                  <a:gd name="T46" fmla="*/ 1 w 104"/>
                  <a:gd name="T47" fmla="*/ 0 h 49"/>
                  <a:gd name="T48" fmla="*/ 1 w 104"/>
                  <a:gd name="T49" fmla="*/ 0 h 49"/>
                  <a:gd name="T50" fmla="*/ 1 w 104"/>
                  <a:gd name="T51" fmla="*/ 0 h 49"/>
                  <a:gd name="T52" fmla="*/ 1 w 104"/>
                  <a:gd name="T53" fmla="*/ 0 h 49"/>
                  <a:gd name="T54" fmla="*/ 1 w 104"/>
                  <a:gd name="T55" fmla="*/ 0 h 49"/>
                  <a:gd name="T56" fmla="*/ 1 w 104"/>
                  <a:gd name="T57" fmla="*/ 0 h 49"/>
                  <a:gd name="T58" fmla="*/ 1 w 104"/>
                  <a:gd name="T59" fmla="*/ 0 h 49"/>
                  <a:gd name="T60" fmla="*/ 1 w 104"/>
                  <a:gd name="T61" fmla="*/ 0 h 49"/>
                  <a:gd name="T62" fmla="*/ 1 w 104"/>
                  <a:gd name="T63" fmla="*/ 0 h 49"/>
                  <a:gd name="T64" fmla="*/ 0 w 104"/>
                  <a:gd name="T65" fmla="*/ 0 h 49"/>
                  <a:gd name="T66" fmla="*/ 0 w 104"/>
                  <a:gd name="T67" fmla="*/ 0 h 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4"/>
                  <a:gd name="T103" fmla="*/ 0 h 49"/>
                  <a:gd name="T104" fmla="*/ 104 w 104"/>
                  <a:gd name="T105" fmla="*/ 49 h 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4" h="49">
                    <a:moveTo>
                      <a:pt x="0" y="6"/>
                    </a:moveTo>
                    <a:lnTo>
                      <a:pt x="1" y="4"/>
                    </a:lnTo>
                    <a:lnTo>
                      <a:pt x="9" y="6"/>
                    </a:lnTo>
                    <a:lnTo>
                      <a:pt x="13" y="6"/>
                    </a:lnTo>
                    <a:lnTo>
                      <a:pt x="20" y="8"/>
                    </a:lnTo>
                    <a:lnTo>
                      <a:pt x="28" y="11"/>
                    </a:lnTo>
                    <a:lnTo>
                      <a:pt x="38" y="15"/>
                    </a:lnTo>
                    <a:lnTo>
                      <a:pt x="47" y="19"/>
                    </a:lnTo>
                    <a:lnTo>
                      <a:pt x="58" y="25"/>
                    </a:lnTo>
                    <a:lnTo>
                      <a:pt x="68" y="30"/>
                    </a:lnTo>
                    <a:lnTo>
                      <a:pt x="81" y="36"/>
                    </a:lnTo>
                    <a:lnTo>
                      <a:pt x="89" y="40"/>
                    </a:lnTo>
                    <a:lnTo>
                      <a:pt x="96" y="46"/>
                    </a:lnTo>
                    <a:lnTo>
                      <a:pt x="102" y="48"/>
                    </a:lnTo>
                    <a:lnTo>
                      <a:pt x="104" y="49"/>
                    </a:lnTo>
                    <a:lnTo>
                      <a:pt x="104" y="48"/>
                    </a:lnTo>
                    <a:lnTo>
                      <a:pt x="102" y="44"/>
                    </a:lnTo>
                    <a:lnTo>
                      <a:pt x="98" y="36"/>
                    </a:lnTo>
                    <a:lnTo>
                      <a:pt x="96" y="30"/>
                    </a:lnTo>
                    <a:lnTo>
                      <a:pt x="91" y="21"/>
                    </a:lnTo>
                    <a:lnTo>
                      <a:pt x="87" y="13"/>
                    </a:lnTo>
                    <a:lnTo>
                      <a:pt x="79" y="8"/>
                    </a:lnTo>
                    <a:lnTo>
                      <a:pt x="70" y="4"/>
                    </a:lnTo>
                    <a:lnTo>
                      <a:pt x="58" y="0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4" y="2"/>
                    </a:lnTo>
                    <a:lnTo>
                      <a:pt x="15" y="2"/>
                    </a:lnTo>
                    <a:lnTo>
                      <a:pt x="7" y="4"/>
                    </a:lnTo>
                    <a:lnTo>
                      <a:pt x="1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56" name="Freeform 792"/>
              <p:cNvSpPr>
                <a:spLocks/>
              </p:cNvSpPr>
              <p:nvPr/>
            </p:nvSpPr>
            <p:spPr bwMode="auto">
              <a:xfrm>
                <a:off x="4275" y="3065"/>
                <a:ext cx="61" cy="39"/>
              </a:xfrm>
              <a:custGeom>
                <a:avLst/>
                <a:gdLst>
                  <a:gd name="T0" fmla="*/ 1 w 121"/>
                  <a:gd name="T1" fmla="*/ 1 h 78"/>
                  <a:gd name="T2" fmla="*/ 1 w 121"/>
                  <a:gd name="T3" fmla="*/ 1 h 78"/>
                  <a:gd name="T4" fmla="*/ 1 w 121"/>
                  <a:gd name="T5" fmla="*/ 0 h 78"/>
                  <a:gd name="T6" fmla="*/ 0 w 121"/>
                  <a:gd name="T7" fmla="*/ 1 h 78"/>
                  <a:gd name="T8" fmla="*/ 1 w 121"/>
                  <a:gd name="T9" fmla="*/ 1 h 78"/>
                  <a:gd name="T10" fmla="*/ 1 w 121"/>
                  <a:gd name="T11" fmla="*/ 1 h 78"/>
                  <a:gd name="T12" fmla="*/ 1 w 121"/>
                  <a:gd name="T13" fmla="*/ 1 h 78"/>
                  <a:gd name="T14" fmla="*/ 1 w 121"/>
                  <a:gd name="T15" fmla="*/ 1 h 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78"/>
                  <a:gd name="T26" fmla="*/ 121 w 121"/>
                  <a:gd name="T27" fmla="*/ 78 h 7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78">
                    <a:moveTo>
                      <a:pt x="121" y="63"/>
                    </a:moveTo>
                    <a:lnTo>
                      <a:pt x="78" y="19"/>
                    </a:lnTo>
                    <a:lnTo>
                      <a:pt x="17" y="0"/>
                    </a:lnTo>
                    <a:lnTo>
                      <a:pt x="0" y="23"/>
                    </a:lnTo>
                    <a:lnTo>
                      <a:pt x="68" y="34"/>
                    </a:lnTo>
                    <a:lnTo>
                      <a:pt x="118" y="78"/>
                    </a:lnTo>
                    <a:lnTo>
                      <a:pt x="121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57" name="Freeform 793"/>
              <p:cNvSpPr>
                <a:spLocks/>
              </p:cNvSpPr>
              <p:nvPr/>
            </p:nvSpPr>
            <p:spPr bwMode="auto">
              <a:xfrm>
                <a:off x="3866" y="3390"/>
                <a:ext cx="106" cy="51"/>
              </a:xfrm>
              <a:custGeom>
                <a:avLst/>
                <a:gdLst>
                  <a:gd name="T0" fmla="*/ 1 w 211"/>
                  <a:gd name="T1" fmla="*/ 0 h 103"/>
                  <a:gd name="T2" fmla="*/ 1 w 211"/>
                  <a:gd name="T3" fmla="*/ 0 h 103"/>
                  <a:gd name="T4" fmla="*/ 1 w 211"/>
                  <a:gd name="T5" fmla="*/ 0 h 103"/>
                  <a:gd name="T6" fmla="*/ 1 w 211"/>
                  <a:gd name="T7" fmla="*/ 0 h 103"/>
                  <a:gd name="T8" fmla="*/ 1 w 211"/>
                  <a:gd name="T9" fmla="*/ 0 h 103"/>
                  <a:gd name="T10" fmla="*/ 1 w 211"/>
                  <a:gd name="T11" fmla="*/ 0 h 103"/>
                  <a:gd name="T12" fmla="*/ 1 w 211"/>
                  <a:gd name="T13" fmla="*/ 0 h 103"/>
                  <a:gd name="T14" fmla="*/ 1 w 211"/>
                  <a:gd name="T15" fmla="*/ 0 h 103"/>
                  <a:gd name="T16" fmla="*/ 1 w 211"/>
                  <a:gd name="T17" fmla="*/ 0 h 103"/>
                  <a:gd name="T18" fmla="*/ 1 w 211"/>
                  <a:gd name="T19" fmla="*/ 0 h 103"/>
                  <a:gd name="T20" fmla="*/ 1 w 211"/>
                  <a:gd name="T21" fmla="*/ 0 h 103"/>
                  <a:gd name="T22" fmla="*/ 1 w 211"/>
                  <a:gd name="T23" fmla="*/ 0 h 103"/>
                  <a:gd name="T24" fmla="*/ 1 w 211"/>
                  <a:gd name="T25" fmla="*/ 0 h 103"/>
                  <a:gd name="T26" fmla="*/ 1 w 211"/>
                  <a:gd name="T27" fmla="*/ 0 h 103"/>
                  <a:gd name="T28" fmla="*/ 1 w 211"/>
                  <a:gd name="T29" fmla="*/ 0 h 103"/>
                  <a:gd name="T30" fmla="*/ 1 w 211"/>
                  <a:gd name="T31" fmla="*/ 0 h 103"/>
                  <a:gd name="T32" fmla="*/ 1 w 211"/>
                  <a:gd name="T33" fmla="*/ 0 h 103"/>
                  <a:gd name="T34" fmla="*/ 1 w 211"/>
                  <a:gd name="T35" fmla="*/ 0 h 103"/>
                  <a:gd name="T36" fmla="*/ 1 w 211"/>
                  <a:gd name="T37" fmla="*/ 0 h 103"/>
                  <a:gd name="T38" fmla="*/ 1 w 211"/>
                  <a:gd name="T39" fmla="*/ 0 h 103"/>
                  <a:gd name="T40" fmla="*/ 1 w 211"/>
                  <a:gd name="T41" fmla="*/ 0 h 103"/>
                  <a:gd name="T42" fmla="*/ 1 w 211"/>
                  <a:gd name="T43" fmla="*/ 0 h 103"/>
                  <a:gd name="T44" fmla="*/ 1 w 211"/>
                  <a:gd name="T45" fmla="*/ 0 h 103"/>
                  <a:gd name="T46" fmla="*/ 1 w 211"/>
                  <a:gd name="T47" fmla="*/ 0 h 103"/>
                  <a:gd name="T48" fmla="*/ 1 w 211"/>
                  <a:gd name="T49" fmla="*/ 0 h 103"/>
                  <a:gd name="T50" fmla="*/ 0 w 211"/>
                  <a:gd name="T51" fmla="*/ 0 h 103"/>
                  <a:gd name="T52" fmla="*/ 0 w 211"/>
                  <a:gd name="T53" fmla="*/ 0 h 103"/>
                  <a:gd name="T54" fmla="*/ 1 w 211"/>
                  <a:gd name="T55" fmla="*/ 0 h 103"/>
                  <a:gd name="T56" fmla="*/ 1 w 211"/>
                  <a:gd name="T57" fmla="*/ 0 h 103"/>
                  <a:gd name="T58" fmla="*/ 1 w 211"/>
                  <a:gd name="T59" fmla="*/ 0 h 103"/>
                  <a:gd name="T60" fmla="*/ 1 w 211"/>
                  <a:gd name="T61" fmla="*/ 0 h 103"/>
                  <a:gd name="T62" fmla="*/ 1 w 211"/>
                  <a:gd name="T63" fmla="*/ 0 h 103"/>
                  <a:gd name="T64" fmla="*/ 1 w 211"/>
                  <a:gd name="T65" fmla="*/ 0 h 103"/>
                  <a:gd name="T66" fmla="*/ 1 w 211"/>
                  <a:gd name="T67" fmla="*/ 0 h 103"/>
                  <a:gd name="T68" fmla="*/ 1 w 211"/>
                  <a:gd name="T69" fmla="*/ 0 h 103"/>
                  <a:gd name="T70" fmla="*/ 1 w 211"/>
                  <a:gd name="T71" fmla="*/ 0 h 103"/>
                  <a:gd name="T72" fmla="*/ 1 w 211"/>
                  <a:gd name="T73" fmla="*/ 0 h 10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11"/>
                  <a:gd name="T112" fmla="*/ 0 h 103"/>
                  <a:gd name="T113" fmla="*/ 211 w 211"/>
                  <a:gd name="T114" fmla="*/ 103 h 10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11" h="103">
                    <a:moveTo>
                      <a:pt x="192" y="2"/>
                    </a:moveTo>
                    <a:lnTo>
                      <a:pt x="190" y="2"/>
                    </a:lnTo>
                    <a:lnTo>
                      <a:pt x="184" y="0"/>
                    </a:lnTo>
                    <a:lnTo>
                      <a:pt x="176" y="0"/>
                    </a:lnTo>
                    <a:lnTo>
                      <a:pt x="167" y="0"/>
                    </a:lnTo>
                    <a:lnTo>
                      <a:pt x="161" y="0"/>
                    </a:lnTo>
                    <a:lnTo>
                      <a:pt x="155" y="0"/>
                    </a:lnTo>
                    <a:lnTo>
                      <a:pt x="148" y="2"/>
                    </a:lnTo>
                    <a:lnTo>
                      <a:pt x="140" y="6"/>
                    </a:lnTo>
                    <a:lnTo>
                      <a:pt x="131" y="8"/>
                    </a:lnTo>
                    <a:lnTo>
                      <a:pt x="123" y="12"/>
                    </a:lnTo>
                    <a:lnTo>
                      <a:pt x="112" y="15"/>
                    </a:lnTo>
                    <a:lnTo>
                      <a:pt x="102" y="21"/>
                    </a:lnTo>
                    <a:lnTo>
                      <a:pt x="91" y="27"/>
                    </a:lnTo>
                    <a:lnTo>
                      <a:pt x="79" y="32"/>
                    </a:lnTo>
                    <a:lnTo>
                      <a:pt x="70" y="38"/>
                    </a:lnTo>
                    <a:lnTo>
                      <a:pt x="60" y="44"/>
                    </a:lnTo>
                    <a:lnTo>
                      <a:pt x="51" y="50"/>
                    </a:lnTo>
                    <a:lnTo>
                      <a:pt x="43" y="55"/>
                    </a:lnTo>
                    <a:lnTo>
                      <a:pt x="36" y="59"/>
                    </a:lnTo>
                    <a:lnTo>
                      <a:pt x="28" y="65"/>
                    </a:lnTo>
                    <a:lnTo>
                      <a:pt x="21" y="69"/>
                    </a:lnTo>
                    <a:lnTo>
                      <a:pt x="17" y="72"/>
                    </a:lnTo>
                    <a:lnTo>
                      <a:pt x="9" y="76"/>
                    </a:lnTo>
                    <a:lnTo>
                      <a:pt x="5" y="80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47" y="103"/>
                    </a:lnTo>
                    <a:lnTo>
                      <a:pt x="121" y="59"/>
                    </a:lnTo>
                    <a:lnTo>
                      <a:pt x="211" y="21"/>
                    </a:lnTo>
                    <a:lnTo>
                      <a:pt x="211" y="19"/>
                    </a:lnTo>
                    <a:lnTo>
                      <a:pt x="209" y="13"/>
                    </a:lnTo>
                    <a:lnTo>
                      <a:pt x="207" y="10"/>
                    </a:lnTo>
                    <a:lnTo>
                      <a:pt x="203" y="8"/>
                    </a:lnTo>
                    <a:lnTo>
                      <a:pt x="197" y="6"/>
                    </a:lnTo>
                    <a:lnTo>
                      <a:pt x="19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58" name="Freeform 794"/>
              <p:cNvSpPr>
                <a:spLocks/>
              </p:cNvSpPr>
              <p:nvPr/>
            </p:nvSpPr>
            <p:spPr bwMode="auto">
              <a:xfrm>
                <a:off x="4216" y="2941"/>
                <a:ext cx="38" cy="40"/>
              </a:xfrm>
              <a:custGeom>
                <a:avLst/>
                <a:gdLst>
                  <a:gd name="T0" fmla="*/ 0 w 76"/>
                  <a:gd name="T1" fmla="*/ 1 h 80"/>
                  <a:gd name="T2" fmla="*/ 0 w 76"/>
                  <a:gd name="T3" fmla="*/ 1 h 80"/>
                  <a:gd name="T4" fmla="*/ 0 w 76"/>
                  <a:gd name="T5" fmla="*/ 1 h 80"/>
                  <a:gd name="T6" fmla="*/ 0 w 76"/>
                  <a:gd name="T7" fmla="*/ 1 h 80"/>
                  <a:gd name="T8" fmla="*/ 1 w 76"/>
                  <a:gd name="T9" fmla="*/ 1 h 80"/>
                  <a:gd name="T10" fmla="*/ 1 w 76"/>
                  <a:gd name="T11" fmla="*/ 1 h 80"/>
                  <a:gd name="T12" fmla="*/ 1 w 76"/>
                  <a:gd name="T13" fmla="*/ 1 h 80"/>
                  <a:gd name="T14" fmla="*/ 1 w 76"/>
                  <a:gd name="T15" fmla="*/ 1 h 80"/>
                  <a:gd name="T16" fmla="*/ 1 w 76"/>
                  <a:gd name="T17" fmla="*/ 1 h 80"/>
                  <a:gd name="T18" fmla="*/ 1 w 76"/>
                  <a:gd name="T19" fmla="*/ 1 h 80"/>
                  <a:gd name="T20" fmla="*/ 1 w 76"/>
                  <a:gd name="T21" fmla="*/ 1 h 80"/>
                  <a:gd name="T22" fmla="*/ 1 w 76"/>
                  <a:gd name="T23" fmla="*/ 1 h 80"/>
                  <a:gd name="T24" fmla="*/ 1 w 76"/>
                  <a:gd name="T25" fmla="*/ 1 h 80"/>
                  <a:gd name="T26" fmla="*/ 1 w 76"/>
                  <a:gd name="T27" fmla="*/ 1 h 80"/>
                  <a:gd name="T28" fmla="*/ 1 w 76"/>
                  <a:gd name="T29" fmla="*/ 1 h 80"/>
                  <a:gd name="T30" fmla="*/ 1 w 76"/>
                  <a:gd name="T31" fmla="*/ 1 h 80"/>
                  <a:gd name="T32" fmla="*/ 1 w 76"/>
                  <a:gd name="T33" fmla="*/ 1 h 80"/>
                  <a:gd name="T34" fmla="*/ 1 w 76"/>
                  <a:gd name="T35" fmla="*/ 1 h 80"/>
                  <a:gd name="T36" fmla="*/ 1 w 76"/>
                  <a:gd name="T37" fmla="*/ 1 h 80"/>
                  <a:gd name="T38" fmla="*/ 1 w 76"/>
                  <a:gd name="T39" fmla="*/ 1 h 80"/>
                  <a:gd name="T40" fmla="*/ 1 w 76"/>
                  <a:gd name="T41" fmla="*/ 1 h 80"/>
                  <a:gd name="T42" fmla="*/ 1 w 76"/>
                  <a:gd name="T43" fmla="*/ 1 h 80"/>
                  <a:gd name="T44" fmla="*/ 1 w 76"/>
                  <a:gd name="T45" fmla="*/ 1 h 80"/>
                  <a:gd name="T46" fmla="*/ 1 w 76"/>
                  <a:gd name="T47" fmla="*/ 1 h 80"/>
                  <a:gd name="T48" fmla="*/ 1 w 76"/>
                  <a:gd name="T49" fmla="*/ 1 h 80"/>
                  <a:gd name="T50" fmla="*/ 1 w 76"/>
                  <a:gd name="T51" fmla="*/ 1 h 80"/>
                  <a:gd name="T52" fmla="*/ 1 w 76"/>
                  <a:gd name="T53" fmla="*/ 1 h 80"/>
                  <a:gd name="T54" fmla="*/ 1 w 76"/>
                  <a:gd name="T55" fmla="*/ 1 h 80"/>
                  <a:gd name="T56" fmla="*/ 1 w 76"/>
                  <a:gd name="T57" fmla="*/ 1 h 80"/>
                  <a:gd name="T58" fmla="*/ 1 w 76"/>
                  <a:gd name="T59" fmla="*/ 0 h 80"/>
                  <a:gd name="T60" fmla="*/ 1 w 76"/>
                  <a:gd name="T61" fmla="*/ 1 h 80"/>
                  <a:gd name="T62" fmla="*/ 1 w 76"/>
                  <a:gd name="T63" fmla="*/ 1 h 80"/>
                  <a:gd name="T64" fmla="*/ 1 w 76"/>
                  <a:gd name="T65" fmla="*/ 1 h 80"/>
                  <a:gd name="T66" fmla="*/ 1 w 76"/>
                  <a:gd name="T67" fmla="*/ 1 h 80"/>
                  <a:gd name="T68" fmla="*/ 0 w 76"/>
                  <a:gd name="T69" fmla="*/ 1 h 80"/>
                  <a:gd name="T70" fmla="*/ 0 w 76"/>
                  <a:gd name="T71" fmla="*/ 1 h 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6"/>
                  <a:gd name="T109" fmla="*/ 0 h 80"/>
                  <a:gd name="T110" fmla="*/ 76 w 76"/>
                  <a:gd name="T111" fmla="*/ 80 h 8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6" h="80">
                    <a:moveTo>
                      <a:pt x="0" y="13"/>
                    </a:moveTo>
                    <a:lnTo>
                      <a:pt x="0" y="15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4" y="45"/>
                    </a:lnTo>
                    <a:lnTo>
                      <a:pt x="11" y="55"/>
                    </a:lnTo>
                    <a:lnTo>
                      <a:pt x="13" y="59"/>
                    </a:lnTo>
                    <a:lnTo>
                      <a:pt x="19" y="62"/>
                    </a:lnTo>
                    <a:lnTo>
                      <a:pt x="25" y="66"/>
                    </a:lnTo>
                    <a:lnTo>
                      <a:pt x="32" y="72"/>
                    </a:lnTo>
                    <a:lnTo>
                      <a:pt x="38" y="74"/>
                    </a:lnTo>
                    <a:lnTo>
                      <a:pt x="46" y="78"/>
                    </a:lnTo>
                    <a:lnTo>
                      <a:pt x="49" y="78"/>
                    </a:lnTo>
                    <a:lnTo>
                      <a:pt x="55" y="80"/>
                    </a:lnTo>
                    <a:lnTo>
                      <a:pt x="63" y="76"/>
                    </a:lnTo>
                    <a:lnTo>
                      <a:pt x="68" y="72"/>
                    </a:lnTo>
                    <a:lnTo>
                      <a:pt x="72" y="64"/>
                    </a:lnTo>
                    <a:lnTo>
                      <a:pt x="74" y="57"/>
                    </a:lnTo>
                    <a:lnTo>
                      <a:pt x="76" y="49"/>
                    </a:lnTo>
                    <a:lnTo>
                      <a:pt x="76" y="40"/>
                    </a:lnTo>
                    <a:lnTo>
                      <a:pt x="72" y="30"/>
                    </a:lnTo>
                    <a:lnTo>
                      <a:pt x="68" y="24"/>
                    </a:lnTo>
                    <a:lnTo>
                      <a:pt x="63" y="17"/>
                    </a:lnTo>
                    <a:lnTo>
                      <a:pt x="55" y="13"/>
                    </a:lnTo>
                    <a:lnTo>
                      <a:pt x="47" y="7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7" y="2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1" y="2"/>
                    </a:lnTo>
                    <a:lnTo>
                      <a:pt x="8" y="5"/>
                    </a:lnTo>
                    <a:lnTo>
                      <a:pt x="2" y="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59" name="Freeform 795"/>
              <p:cNvSpPr>
                <a:spLocks/>
              </p:cNvSpPr>
              <p:nvPr/>
            </p:nvSpPr>
            <p:spPr bwMode="auto">
              <a:xfrm>
                <a:off x="4264" y="2916"/>
                <a:ext cx="13" cy="32"/>
              </a:xfrm>
              <a:custGeom>
                <a:avLst/>
                <a:gdLst>
                  <a:gd name="T0" fmla="*/ 0 w 25"/>
                  <a:gd name="T1" fmla="*/ 0 h 65"/>
                  <a:gd name="T2" fmla="*/ 1 w 25"/>
                  <a:gd name="T3" fmla="*/ 0 h 65"/>
                  <a:gd name="T4" fmla="*/ 1 w 25"/>
                  <a:gd name="T5" fmla="*/ 0 h 65"/>
                  <a:gd name="T6" fmla="*/ 1 w 25"/>
                  <a:gd name="T7" fmla="*/ 0 h 65"/>
                  <a:gd name="T8" fmla="*/ 0 w 25"/>
                  <a:gd name="T9" fmla="*/ 0 h 65"/>
                  <a:gd name="T10" fmla="*/ 0 w 25"/>
                  <a:gd name="T11" fmla="*/ 0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65"/>
                  <a:gd name="T20" fmla="*/ 25 w 25"/>
                  <a:gd name="T21" fmla="*/ 65 h 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65">
                    <a:moveTo>
                      <a:pt x="0" y="0"/>
                    </a:moveTo>
                    <a:lnTo>
                      <a:pt x="2" y="33"/>
                    </a:lnTo>
                    <a:lnTo>
                      <a:pt x="25" y="65"/>
                    </a:lnTo>
                    <a:lnTo>
                      <a:pt x="11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60" name="Freeform 796"/>
              <p:cNvSpPr>
                <a:spLocks/>
              </p:cNvSpPr>
              <p:nvPr/>
            </p:nvSpPr>
            <p:spPr bwMode="auto">
              <a:xfrm>
                <a:off x="4195" y="2913"/>
                <a:ext cx="73" cy="25"/>
              </a:xfrm>
              <a:custGeom>
                <a:avLst/>
                <a:gdLst>
                  <a:gd name="T0" fmla="*/ 0 w 146"/>
                  <a:gd name="T1" fmla="*/ 0 h 51"/>
                  <a:gd name="T2" fmla="*/ 1 w 146"/>
                  <a:gd name="T3" fmla="*/ 0 h 51"/>
                  <a:gd name="T4" fmla="*/ 1 w 146"/>
                  <a:gd name="T5" fmla="*/ 0 h 51"/>
                  <a:gd name="T6" fmla="*/ 1 w 146"/>
                  <a:gd name="T7" fmla="*/ 0 h 51"/>
                  <a:gd name="T8" fmla="*/ 1 w 146"/>
                  <a:gd name="T9" fmla="*/ 0 h 51"/>
                  <a:gd name="T10" fmla="*/ 1 w 146"/>
                  <a:gd name="T11" fmla="*/ 0 h 51"/>
                  <a:gd name="T12" fmla="*/ 1 w 146"/>
                  <a:gd name="T13" fmla="*/ 0 h 51"/>
                  <a:gd name="T14" fmla="*/ 1 w 146"/>
                  <a:gd name="T15" fmla="*/ 0 h 51"/>
                  <a:gd name="T16" fmla="*/ 1 w 146"/>
                  <a:gd name="T17" fmla="*/ 0 h 51"/>
                  <a:gd name="T18" fmla="*/ 1 w 146"/>
                  <a:gd name="T19" fmla="*/ 0 h 51"/>
                  <a:gd name="T20" fmla="*/ 1 w 146"/>
                  <a:gd name="T21" fmla="*/ 0 h 51"/>
                  <a:gd name="T22" fmla="*/ 1 w 146"/>
                  <a:gd name="T23" fmla="*/ 0 h 51"/>
                  <a:gd name="T24" fmla="*/ 1 w 146"/>
                  <a:gd name="T25" fmla="*/ 0 h 51"/>
                  <a:gd name="T26" fmla="*/ 1 w 146"/>
                  <a:gd name="T27" fmla="*/ 0 h 51"/>
                  <a:gd name="T28" fmla="*/ 1 w 146"/>
                  <a:gd name="T29" fmla="*/ 0 h 51"/>
                  <a:gd name="T30" fmla="*/ 1 w 146"/>
                  <a:gd name="T31" fmla="*/ 0 h 51"/>
                  <a:gd name="T32" fmla="*/ 1 w 146"/>
                  <a:gd name="T33" fmla="*/ 0 h 51"/>
                  <a:gd name="T34" fmla="*/ 1 w 146"/>
                  <a:gd name="T35" fmla="*/ 0 h 51"/>
                  <a:gd name="T36" fmla="*/ 1 w 146"/>
                  <a:gd name="T37" fmla="*/ 0 h 51"/>
                  <a:gd name="T38" fmla="*/ 1 w 146"/>
                  <a:gd name="T39" fmla="*/ 0 h 51"/>
                  <a:gd name="T40" fmla="*/ 1 w 146"/>
                  <a:gd name="T41" fmla="*/ 0 h 51"/>
                  <a:gd name="T42" fmla="*/ 1 w 146"/>
                  <a:gd name="T43" fmla="*/ 0 h 51"/>
                  <a:gd name="T44" fmla="*/ 1 w 146"/>
                  <a:gd name="T45" fmla="*/ 0 h 51"/>
                  <a:gd name="T46" fmla="*/ 1 w 146"/>
                  <a:gd name="T47" fmla="*/ 0 h 51"/>
                  <a:gd name="T48" fmla="*/ 1 w 146"/>
                  <a:gd name="T49" fmla="*/ 0 h 51"/>
                  <a:gd name="T50" fmla="*/ 1 w 146"/>
                  <a:gd name="T51" fmla="*/ 0 h 51"/>
                  <a:gd name="T52" fmla="*/ 1 w 146"/>
                  <a:gd name="T53" fmla="*/ 0 h 51"/>
                  <a:gd name="T54" fmla="*/ 1 w 146"/>
                  <a:gd name="T55" fmla="*/ 0 h 51"/>
                  <a:gd name="T56" fmla="*/ 1 w 146"/>
                  <a:gd name="T57" fmla="*/ 0 h 51"/>
                  <a:gd name="T58" fmla="*/ 1 w 146"/>
                  <a:gd name="T59" fmla="*/ 0 h 51"/>
                  <a:gd name="T60" fmla="*/ 1 w 146"/>
                  <a:gd name="T61" fmla="*/ 0 h 51"/>
                  <a:gd name="T62" fmla="*/ 1 w 146"/>
                  <a:gd name="T63" fmla="*/ 0 h 51"/>
                  <a:gd name="T64" fmla="*/ 1 w 146"/>
                  <a:gd name="T65" fmla="*/ 0 h 51"/>
                  <a:gd name="T66" fmla="*/ 1 w 146"/>
                  <a:gd name="T67" fmla="*/ 0 h 51"/>
                  <a:gd name="T68" fmla="*/ 1 w 146"/>
                  <a:gd name="T69" fmla="*/ 0 h 51"/>
                  <a:gd name="T70" fmla="*/ 1 w 146"/>
                  <a:gd name="T71" fmla="*/ 0 h 51"/>
                  <a:gd name="T72" fmla="*/ 1 w 146"/>
                  <a:gd name="T73" fmla="*/ 0 h 51"/>
                  <a:gd name="T74" fmla="*/ 1 w 146"/>
                  <a:gd name="T75" fmla="*/ 0 h 51"/>
                  <a:gd name="T76" fmla="*/ 1 w 146"/>
                  <a:gd name="T77" fmla="*/ 0 h 51"/>
                  <a:gd name="T78" fmla="*/ 1 w 146"/>
                  <a:gd name="T79" fmla="*/ 0 h 51"/>
                  <a:gd name="T80" fmla="*/ 1 w 146"/>
                  <a:gd name="T81" fmla="*/ 0 h 51"/>
                  <a:gd name="T82" fmla="*/ 1 w 146"/>
                  <a:gd name="T83" fmla="*/ 0 h 51"/>
                  <a:gd name="T84" fmla="*/ 1 w 146"/>
                  <a:gd name="T85" fmla="*/ 0 h 51"/>
                  <a:gd name="T86" fmla="*/ 1 w 146"/>
                  <a:gd name="T87" fmla="*/ 0 h 51"/>
                  <a:gd name="T88" fmla="*/ 1 w 146"/>
                  <a:gd name="T89" fmla="*/ 0 h 51"/>
                  <a:gd name="T90" fmla="*/ 1 w 146"/>
                  <a:gd name="T91" fmla="*/ 0 h 51"/>
                  <a:gd name="T92" fmla="*/ 0 w 146"/>
                  <a:gd name="T93" fmla="*/ 0 h 51"/>
                  <a:gd name="T94" fmla="*/ 0 w 146"/>
                  <a:gd name="T95" fmla="*/ 0 h 51"/>
                  <a:gd name="T96" fmla="*/ 0 w 146"/>
                  <a:gd name="T97" fmla="*/ 0 h 5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46"/>
                  <a:gd name="T148" fmla="*/ 0 h 51"/>
                  <a:gd name="T149" fmla="*/ 146 w 146"/>
                  <a:gd name="T150" fmla="*/ 51 h 5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46" h="51">
                    <a:moveTo>
                      <a:pt x="0" y="5"/>
                    </a:moveTo>
                    <a:lnTo>
                      <a:pt x="2" y="5"/>
                    </a:lnTo>
                    <a:lnTo>
                      <a:pt x="8" y="5"/>
                    </a:lnTo>
                    <a:lnTo>
                      <a:pt x="12" y="5"/>
                    </a:lnTo>
                    <a:lnTo>
                      <a:pt x="17" y="7"/>
                    </a:lnTo>
                    <a:lnTo>
                      <a:pt x="23" y="7"/>
                    </a:lnTo>
                    <a:lnTo>
                      <a:pt x="31" y="9"/>
                    </a:lnTo>
                    <a:lnTo>
                      <a:pt x="34" y="9"/>
                    </a:lnTo>
                    <a:lnTo>
                      <a:pt x="40" y="9"/>
                    </a:lnTo>
                    <a:lnTo>
                      <a:pt x="46" y="9"/>
                    </a:lnTo>
                    <a:lnTo>
                      <a:pt x="53" y="11"/>
                    </a:lnTo>
                    <a:lnTo>
                      <a:pt x="63" y="11"/>
                    </a:lnTo>
                    <a:lnTo>
                      <a:pt x="69" y="13"/>
                    </a:lnTo>
                    <a:lnTo>
                      <a:pt x="72" y="9"/>
                    </a:lnTo>
                    <a:lnTo>
                      <a:pt x="74" y="5"/>
                    </a:lnTo>
                    <a:lnTo>
                      <a:pt x="72" y="2"/>
                    </a:lnTo>
                    <a:lnTo>
                      <a:pt x="72" y="0"/>
                    </a:lnTo>
                    <a:lnTo>
                      <a:pt x="76" y="2"/>
                    </a:lnTo>
                    <a:lnTo>
                      <a:pt x="82" y="3"/>
                    </a:lnTo>
                    <a:lnTo>
                      <a:pt x="89" y="7"/>
                    </a:lnTo>
                    <a:lnTo>
                      <a:pt x="95" y="9"/>
                    </a:lnTo>
                    <a:lnTo>
                      <a:pt x="105" y="13"/>
                    </a:lnTo>
                    <a:lnTo>
                      <a:pt x="110" y="17"/>
                    </a:lnTo>
                    <a:lnTo>
                      <a:pt x="118" y="22"/>
                    </a:lnTo>
                    <a:lnTo>
                      <a:pt x="127" y="30"/>
                    </a:lnTo>
                    <a:lnTo>
                      <a:pt x="137" y="40"/>
                    </a:lnTo>
                    <a:lnTo>
                      <a:pt x="145" y="47"/>
                    </a:lnTo>
                    <a:lnTo>
                      <a:pt x="146" y="51"/>
                    </a:lnTo>
                    <a:lnTo>
                      <a:pt x="145" y="49"/>
                    </a:lnTo>
                    <a:lnTo>
                      <a:pt x="139" y="47"/>
                    </a:lnTo>
                    <a:lnTo>
                      <a:pt x="131" y="41"/>
                    </a:lnTo>
                    <a:lnTo>
                      <a:pt x="124" y="38"/>
                    </a:lnTo>
                    <a:lnTo>
                      <a:pt x="114" y="32"/>
                    </a:lnTo>
                    <a:lnTo>
                      <a:pt x="107" y="26"/>
                    </a:lnTo>
                    <a:lnTo>
                      <a:pt x="97" y="22"/>
                    </a:lnTo>
                    <a:lnTo>
                      <a:pt x="91" y="21"/>
                    </a:lnTo>
                    <a:lnTo>
                      <a:pt x="84" y="19"/>
                    </a:lnTo>
                    <a:lnTo>
                      <a:pt x="78" y="19"/>
                    </a:lnTo>
                    <a:lnTo>
                      <a:pt x="67" y="19"/>
                    </a:lnTo>
                    <a:lnTo>
                      <a:pt x="59" y="21"/>
                    </a:lnTo>
                    <a:lnTo>
                      <a:pt x="50" y="21"/>
                    </a:lnTo>
                    <a:lnTo>
                      <a:pt x="40" y="22"/>
                    </a:lnTo>
                    <a:lnTo>
                      <a:pt x="31" y="22"/>
                    </a:lnTo>
                    <a:lnTo>
                      <a:pt x="25" y="24"/>
                    </a:lnTo>
                    <a:lnTo>
                      <a:pt x="15" y="22"/>
                    </a:lnTo>
                    <a:lnTo>
                      <a:pt x="6" y="15"/>
                    </a:lnTo>
                    <a:lnTo>
                      <a:pt x="0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61" name="Freeform 797"/>
              <p:cNvSpPr>
                <a:spLocks/>
              </p:cNvSpPr>
              <p:nvPr/>
            </p:nvSpPr>
            <p:spPr bwMode="auto">
              <a:xfrm>
                <a:off x="4164" y="2954"/>
                <a:ext cx="91" cy="100"/>
              </a:xfrm>
              <a:custGeom>
                <a:avLst/>
                <a:gdLst>
                  <a:gd name="T0" fmla="*/ 0 w 183"/>
                  <a:gd name="T1" fmla="*/ 0 h 202"/>
                  <a:gd name="T2" fmla="*/ 0 w 183"/>
                  <a:gd name="T3" fmla="*/ 0 h 202"/>
                  <a:gd name="T4" fmla="*/ 0 w 183"/>
                  <a:gd name="T5" fmla="*/ 0 h 202"/>
                  <a:gd name="T6" fmla="*/ 0 w 183"/>
                  <a:gd name="T7" fmla="*/ 0 h 202"/>
                  <a:gd name="T8" fmla="*/ 0 w 183"/>
                  <a:gd name="T9" fmla="*/ 0 h 202"/>
                  <a:gd name="T10" fmla="*/ 0 w 183"/>
                  <a:gd name="T11" fmla="*/ 0 h 202"/>
                  <a:gd name="T12" fmla="*/ 0 w 183"/>
                  <a:gd name="T13" fmla="*/ 0 h 202"/>
                  <a:gd name="T14" fmla="*/ 0 w 183"/>
                  <a:gd name="T15" fmla="*/ 0 h 202"/>
                  <a:gd name="T16" fmla="*/ 0 w 183"/>
                  <a:gd name="T17" fmla="*/ 0 h 202"/>
                  <a:gd name="T18" fmla="*/ 0 w 183"/>
                  <a:gd name="T19" fmla="*/ 0 h 202"/>
                  <a:gd name="T20" fmla="*/ 0 w 183"/>
                  <a:gd name="T21" fmla="*/ 0 h 202"/>
                  <a:gd name="T22" fmla="*/ 0 w 183"/>
                  <a:gd name="T23" fmla="*/ 0 h 202"/>
                  <a:gd name="T24" fmla="*/ 0 w 183"/>
                  <a:gd name="T25" fmla="*/ 0 h 202"/>
                  <a:gd name="T26" fmla="*/ 0 w 183"/>
                  <a:gd name="T27" fmla="*/ 0 h 202"/>
                  <a:gd name="T28" fmla="*/ 0 w 183"/>
                  <a:gd name="T29" fmla="*/ 0 h 202"/>
                  <a:gd name="T30" fmla="*/ 0 w 183"/>
                  <a:gd name="T31" fmla="*/ 0 h 202"/>
                  <a:gd name="T32" fmla="*/ 0 w 183"/>
                  <a:gd name="T33" fmla="*/ 0 h 202"/>
                  <a:gd name="T34" fmla="*/ 0 w 183"/>
                  <a:gd name="T35" fmla="*/ 0 h 202"/>
                  <a:gd name="T36" fmla="*/ 0 w 183"/>
                  <a:gd name="T37" fmla="*/ 0 h 202"/>
                  <a:gd name="T38" fmla="*/ 0 w 183"/>
                  <a:gd name="T39" fmla="*/ 0 h 202"/>
                  <a:gd name="T40" fmla="*/ 0 w 183"/>
                  <a:gd name="T41" fmla="*/ 0 h 202"/>
                  <a:gd name="T42" fmla="*/ 0 w 183"/>
                  <a:gd name="T43" fmla="*/ 0 h 202"/>
                  <a:gd name="T44" fmla="*/ 0 w 183"/>
                  <a:gd name="T45" fmla="*/ 0 h 202"/>
                  <a:gd name="T46" fmla="*/ 0 w 183"/>
                  <a:gd name="T47" fmla="*/ 0 h 202"/>
                  <a:gd name="T48" fmla="*/ 0 w 183"/>
                  <a:gd name="T49" fmla="*/ 0 h 202"/>
                  <a:gd name="T50" fmla="*/ 0 w 183"/>
                  <a:gd name="T51" fmla="*/ 0 h 202"/>
                  <a:gd name="T52" fmla="*/ 0 w 183"/>
                  <a:gd name="T53" fmla="*/ 0 h 202"/>
                  <a:gd name="T54" fmla="*/ 0 w 183"/>
                  <a:gd name="T55" fmla="*/ 0 h 202"/>
                  <a:gd name="T56" fmla="*/ 0 w 183"/>
                  <a:gd name="T57" fmla="*/ 0 h 202"/>
                  <a:gd name="T58" fmla="*/ 0 w 183"/>
                  <a:gd name="T59" fmla="*/ 0 h 202"/>
                  <a:gd name="T60" fmla="*/ 0 w 183"/>
                  <a:gd name="T61" fmla="*/ 0 h 202"/>
                  <a:gd name="T62" fmla="*/ 0 w 183"/>
                  <a:gd name="T63" fmla="*/ 0 h 202"/>
                  <a:gd name="T64" fmla="*/ 0 w 183"/>
                  <a:gd name="T65" fmla="*/ 0 h 202"/>
                  <a:gd name="T66" fmla="*/ 0 w 183"/>
                  <a:gd name="T67" fmla="*/ 0 h 202"/>
                  <a:gd name="T68" fmla="*/ 0 w 183"/>
                  <a:gd name="T69" fmla="*/ 0 h 202"/>
                  <a:gd name="T70" fmla="*/ 0 w 183"/>
                  <a:gd name="T71" fmla="*/ 0 h 202"/>
                  <a:gd name="T72" fmla="*/ 0 w 183"/>
                  <a:gd name="T73" fmla="*/ 0 h 202"/>
                  <a:gd name="T74" fmla="*/ 0 w 183"/>
                  <a:gd name="T75" fmla="*/ 0 h 202"/>
                  <a:gd name="T76" fmla="*/ 0 w 183"/>
                  <a:gd name="T77" fmla="*/ 0 h 202"/>
                  <a:gd name="T78" fmla="*/ 0 w 183"/>
                  <a:gd name="T79" fmla="*/ 0 h 202"/>
                  <a:gd name="T80" fmla="*/ 0 w 183"/>
                  <a:gd name="T81" fmla="*/ 0 h 202"/>
                  <a:gd name="T82" fmla="*/ 0 w 183"/>
                  <a:gd name="T83" fmla="*/ 0 h 202"/>
                  <a:gd name="T84" fmla="*/ 0 w 183"/>
                  <a:gd name="T85" fmla="*/ 0 h 202"/>
                  <a:gd name="T86" fmla="*/ 0 w 183"/>
                  <a:gd name="T87" fmla="*/ 0 h 202"/>
                  <a:gd name="T88" fmla="*/ 0 w 183"/>
                  <a:gd name="T89" fmla="*/ 0 h 202"/>
                  <a:gd name="T90" fmla="*/ 0 w 183"/>
                  <a:gd name="T91" fmla="*/ 0 h 202"/>
                  <a:gd name="T92" fmla="*/ 0 w 183"/>
                  <a:gd name="T93" fmla="*/ 0 h 20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3"/>
                  <a:gd name="T142" fmla="*/ 0 h 202"/>
                  <a:gd name="T143" fmla="*/ 183 w 183"/>
                  <a:gd name="T144" fmla="*/ 202 h 20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3" h="202">
                    <a:moveTo>
                      <a:pt x="158" y="0"/>
                    </a:moveTo>
                    <a:lnTo>
                      <a:pt x="156" y="2"/>
                    </a:lnTo>
                    <a:lnTo>
                      <a:pt x="156" y="8"/>
                    </a:lnTo>
                    <a:lnTo>
                      <a:pt x="154" y="14"/>
                    </a:lnTo>
                    <a:lnTo>
                      <a:pt x="154" y="23"/>
                    </a:lnTo>
                    <a:lnTo>
                      <a:pt x="154" y="33"/>
                    </a:lnTo>
                    <a:lnTo>
                      <a:pt x="154" y="44"/>
                    </a:lnTo>
                    <a:lnTo>
                      <a:pt x="152" y="54"/>
                    </a:lnTo>
                    <a:lnTo>
                      <a:pt x="152" y="63"/>
                    </a:lnTo>
                    <a:lnTo>
                      <a:pt x="151" y="69"/>
                    </a:lnTo>
                    <a:lnTo>
                      <a:pt x="151" y="78"/>
                    </a:lnTo>
                    <a:lnTo>
                      <a:pt x="147" y="86"/>
                    </a:lnTo>
                    <a:lnTo>
                      <a:pt x="145" y="94"/>
                    </a:lnTo>
                    <a:lnTo>
                      <a:pt x="143" y="99"/>
                    </a:lnTo>
                    <a:lnTo>
                      <a:pt x="141" y="105"/>
                    </a:lnTo>
                    <a:lnTo>
                      <a:pt x="137" y="109"/>
                    </a:lnTo>
                    <a:lnTo>
                      <a:pt x="137" y="113"/>
                    </a:lnTo>
                    <a:lnTo>
                      <a:pt x="133" y="113"/>
                    </a:lnTo>
                    <a:lnTo>
                      <a:pt x="132" y="118"/>
                    </a:lnTo>
                    <a:lnTo>
                      <a:pt x="128" y="124"/>
                    </a:lnTo>
                    <a:lnTo>
                      <a:pt x="126" y="130"/>
                    </a:lnTo>
                    <a:lnTo>
                      <a:pt x="124" y="135"/>
                    </a:lnTo>
                    <a:lnTo>
                      <a:pt x="120" y="143"/>
                    </a:lnTo>
                    <a:lnTo>
                      <a:pt x="120" y="147"/>
                    </a:lnTo>
                    <a:lnTo>
                      <a:pt x="120" y="151"/>
                    </a:lnTo>
                    <a:lnTo>
                      <a:pt x="118" y="156"/>
                    </a:lnTo>
                    <a:lnTo>
                      <a:pt x="113" y="162"/>
                    </a:lnTo>
                    <a:lnTo>
                      <a:pt x="107" y="166"/>
                    </a:lnTo>
                    <a:lnTo>
                      <a:pt x="97" y="170"/>
                    </a:lnTo>
                    <a:lnTo>
                      <a:pt x="90" y="170"/>
                    </a:lnTo>
                    <a:lnTo>
                      <a:pt x="84" y="170"/>
                    </a:lnTo>
                    <a:lnTo>
                      <a:pt x="75" y="170"/>
                    </a:lnTo>
                    <a:lnTo>
                      <a:pt x="67" y="168"/>
                    </a:lnTo>
                    <a:lnTo>
                      <a:pt x="59" y="166"/>
                    </a:lnTo>
                    <a:lnTo>
                      <a:pt x="52" y="164"/>
                    </a:lnTo>
                    <a:lnTo>
                      <a:pt x="44" y="162"/>
                    </a:lnTo>
                    <a:lnTo>
                      <a:pt x="42" y="162"/>
                    </a:lnTo>
                    <a:lnTo>
                      <a:pt x="35" y="158"/>
                    </a:lnTo>
                    <a:lnTo>
                      <a:pt x="29" y="154"/>
                    </a:lnTo>
                    <a:lnTo>
                      <a:pt x="23" y="151"/>
                    </a:lnTo>
                    <a:lnTo>
                      <a:pt x="16" y="145"/>
                    </a:lnTo>
                    <a:lnTo>
                      <a:pt x="10" y="139"/>
                    </a:lnTo>
                    <a:lnTo>
                      <a:pt x="4" y="135"/>
                    </a:lnTo>
                    <a:lnTo>
                      <a:pt x="0" y="133"/>
                    </a:lnTo>
                    <a:lnTo>
                      <a:pt x="0" y="135"/>
                    </a:lnTo>
                    <a:lnTo>
                      <a:pt x="4" y="143"/>
                    </a:lnTo>
                    <a:lnTo>
                      <a:pt x="6" y="145"/>
                    </a:lnTo>
                    <a:lnTo>
                      <a:pt x="10" y="152"/>
                    </a:lnTo>
                    <a:lnTo>
                      <a:pt x="14" y="158"/>
                    </a:lnTo>
                    <a:lnTo>
                      <a:pt x="19" y="164"/>
                    </a:lnTo>
                    <a:lnTo>
                      <a:pt x="21" y="170"/>
                    </a:lnTo>
                    <a:lnTo>
                      <a:pt x="25" y="175"/>
                    </a:lnTo>
                    <a:lnTo>
                      <a:pt x="29" y="181"/>
                    </a:lnTo>
                    <a:lnTo>
                      <a:pt x="35" y="187"/>
                    </a:lnTo>
                    <a:lnTo>
                      <a:pt x="40" y="194"/>
                    </a:lnTo>
                    <a:lnTo>
                      <a:pt x="48" y="200"/>
                    </a:lnTo>
                    <a:lnTo>
                      <a:pt x="54" y="200"/>
                    </a:lnTo>
                    <a:lnTo>
                      <a:pt x="63" y="202"/>
                    </a:lnTo>
                    <a:lnTo>
                      <a:pt x="67" y="200"/>
                    </a:lnTo>
                    <a:lnTo>
                      <a:pt x="73" y="200"/>
                    </a:lnTo>
                    <a:lnTo>
                      <a:pt x="80" y="200"/>
                    </a:lnTo>
                    <a:lnTo>
                      <a:pt x="86" y="200"/>
                    </a:lnTo>
                    <a:lnTo>
                      <a:pt x="92" y="196"/>
                    </a:lnTo>
                    <a:lnTo>
                      <a:pt x="97" y="194"/>
                    </a:lnTo>
                    <a:lnTo>
                      <a:pt x="105" y="192"/>
                    </a:lnTo>
                    <a:lnTo>
                      <a:pt x="111" y="191"/>
                    </a:lnTo>
                    <a:lnTo>
                      <a:pt x="120" y="183"/>
                    </a:lnTo>
                    <a:lnTo>
                      <a:pt x="130" y="177"/>
                    </a:lnTo>
                    <a:lnTo>
                      <a:pt x="133" y="171"/>
                    </a:lnTo>
                    <a:lnTo>
                      <a:pt x="135" y="166"/>
                    </a:lnTo>
                    <a:lnTo>
                      <a:pt x="141" y="160"/>
                    </a:lnTo>
                    <a:lnTo>
                      <a:pt x="145" y="152"/>
                    </a:lnTo>
                    <a:lnTo>
                      <a:pt x="147" y="145"/>
                    </a:lnTo>
                    <a:lnTo>
                      <a:pt x="152" y="137"/>
                    </a:lnTo>
                    <a:lnTo>
                      <a:pt x="156" y="130"/>
                    </a:lnTo>
                    <a:lnTo>
                      <a:pt x="162" y="122"/>
                    </a:lnTo>
                    <a:lnTo>
                      <a:pt x="166" y="113"/>
                    </a:lnTo>
                    <a:lnTo>
                      <a:pt x="168" y="105"/>
                    </a:lnTo>
                    <a:lnTo>
                      <a:pt x="171" y="95"/>
                    </a:lnTo>
                    <a:lnTo>
                      <a:pt x="175" y="88"/>
                    </a:lnTo>
                    <a:lnTo>
                      <a:pt x="177" y="78"/>
                    </a:lnTo>
                    <a:lnTo>
                      <a:pt x="179" y="71"/>
                    </a:lnTo>
                    <a:lnTo>
                      <a:pt x="181" y="61"/>
                    </a:lnTo>
                    <a:lnTo>
                      <a:pt x="183" y="54"/>
                    </a:lnTo>
                    <a:lnTo>
                      <a:pt x="183" y="46"/>
                    </a:lnTo>
                    <a:lnTo>
                      <a:pt x="183" y="38"/>
                    </a:lnTo>
                    <a:lnTo>
                      <a:pt x="181" y="33"/>
                    </a:lnTo>
                    <a:lnTo>
                      <a:pt x="181" y="29"/>
                    </a:lnTo>
                    <a:lnTo>
                      <a:pt x="179" y="19"/>
                    </a:lnTo>
                    <a:lnTo>
                      <a:pt x="177" y="14"/>
                    </a:lnTo>
                    <a:lnTo>
                      <a:pt x="171" y="8"/>
                    </a:lnTo>
                    <a:lnTo>
                      <a:pt x="170" y="8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62" name="Freeform 798"/>
              <p:cNvSpPr>
                <a:spLocks/>
              </p:cNvSpPr>
              <p:nvPr/>
            </p:nvSpPr>
            <p:spPr bwMode="auto">
              <a:xfrm>
                <a:off x="4183" y="2998"/>
                <a:ext cx="45" cy="13"/>
              </a:xfrm>
              <a:custGeom>
                <a:avLst/>
                <a:gdLst>
                  <a:gd name="T0" fmla="*/ 0 w 92"/>
                  <a:gd name="T1" fmla="*/ 1 h 24"/>
                  <a:gd name="T2" fmla="*/ 0 w 92"/>
                  <a:gd name="T3" fmla="*/ 1 h 24"/>
                  <a:gd name="T4" fmla="*/ 0 w 92"/>
                  <a:gd name="T5" fmla="*/ 1 h 24"/>
                  <a:gd name="T6" fmla="*/ 0 w 92"/>
                  <a:gd name="T7" fmla="*/ 1 h 24"/>
                  <a:gd name="T8" fmla="*/ 0 w 92"/>
                  <a:gd name="T9" fmla="*/ 1 h 24"/>
                  <a:gd name="T10" fmla="*/ 0 w 92"/>
                  <a:gd name="T11" fmla="*/ 1 h 24"/>
                  <a:gd name="T12" fmla="*/ 0 w 92"/>
                  <a:gd name="T13" fmla="*/ 0 h 24"/>
                  <a:gd name="T14" fmla="*/ 0 w 92"/>
                  <a:gd name="T15" fmla="*/ 0 h 24"/>
                  <a:gd name="T16" fmla="*/ 0 w 92"/>
                  <a:gd name="T17" fmla="*/ 1 h 24"/>
                  <a:gd name="T18" fmla="*/ 0 w 92"/>
                  <a:gd name="T19" fmla="*/ 1 h 24"/>
                  <a:gd name="T20" fmla="*/ 0 w 92"/>
                  <a:gd name="T21" fmla="*/ 1 h 24"/>
                  <a:gd name="T22" fmla="*/ 0 w 92"/>
                  <a:gd name="T23" fmla="*/ 1 h 24"/>
                  <a:gd name="T24" fmla="*/ 0 w 92"/>
                  <a:gd name="T25" fmla="*/ 1 h 24"/>
                  <a:gd name="T26" fmla="*/ 0 w 92"/>
                  <a:gd name="T27" fmla="*/ 1 h 24"/>
                  <a:gd name="T28" fmla="*/ 0 w 92"/>
                  <a:gd name="T29" fmla="*/ 1 h 24"/>
                  <a:gd name="T30" fmla="*/ 0 w 92"/>
                  <a:gd name="T31" fmla="*/ 1 h 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2"/>
                  <a:gd name="T49" fmla="*/ 0 h 24"/>
                  <a:gd name="T50" fmla="*/ 92 w 92"/>
                  <a:gd name="T51" fmla="*/ 24 h 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2" h="24">
                    <a:moveTo>
                      <a:pt x="92" y="13"/>
                    </a:moveTo>
                    <a:lnTo>
                      <a:pt x="71" y="7"/>
                    </a:lnTo>
                    <a:lnTo>
                      <a:pt x="57" y="15"/>
                    </a:lnTo>
                    <a:lnTo>
                      <a:pt x="44" y="7"/>
                    </a:lnTo>
                    <a:lnTo>
                      <a:pt x="21" y="7"/>
                    </a:lnTo>
                    <a:lnTo>
                      <a:pt x="10" y="7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7"/>
                    </a:lnTo>
                    <a:lnTo>
                      <a:pt x="12" y="15"/>
                    </a:lnTo>
                    <a:lnTo>
                      <a:pt x="29" y="17"/>
                    </a:lnTo>
                    <a:lnTo>
                      <a:pt x="56" y="24"/>
                    </a:lnTo>
                    <a:lnTo>
                      <a:pt x="73" y="23"/>
                    </a:lnTo>
                    <a:lnTo>
                      <a:pt x="90" y="21"/>
                    </a:lnTo>
                    <a:lnTo>
                      <a:pt x="92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63" name="Freeform 799"/>
              <p:cNvSpPr>
                <a:spLocks/>
              </p:cNvSpPr>
              <p:nvPr/>
            </p:nvSpPr>
            <p:spPr bwMode="auto">
              <a:xfrm>
                <a:off x="4198" y="3009"/>
                <a:ext cx="26" cy="13"/>
              </a:xfrm>
              <a:custGeom>
                <a:avLst/>
                <a:gdLst>
                  <a:gd name="T0" fmla="*/ 1 w 51"/>
                  <a:gd name="T1" fmla="*/ 0 h 26"/>
                  <a:gd name="T2" fmla="*/ 1 w 51"/>
                  <a:gd name="T3" fmla="*/ 0 h 26"/>
                  <a:gd name="T4" fmla="*/ 1 w 51"/>
                  <a:gd name="T5" fmla="*/ 1 h 26"/>
                  <a:gd name="T6" fmla="*/ 1 w 51"/>
                  <a:gd name="T7" fmla="*/ 1 h 26"/>
                  <a:gd name="T8" fmla="*/ 1 w 51"/>
                  <a:gd name="T9" fmla="*/ 1 h 26"/>
                  <a:gd name="T10" fmla="*/ 1 w 51"/>
                  <a:gd name="T11" fmla="*/ 1 h 26"/>
                  <a:gd name="T12" fmla="*/ 1 w 51"/>
                  <a:gd name="T13" fmla="*/ 1 h 26"/>
                  <a:gd name="T14" fmla="*/ 1 w 51"/>
                  <a:gd name="T15" fmla="*/ 1 h 26"/>
                  <a:gd name="T16" fmla="*/ 1 w 51"/>
                  <a:gd name="T17" fmla="*/ 1 h 26"/>
                  <a:gd name="T18" fmla="*/ 0 w 51"/>
                  <a:gd name="T19" fmla="*/ 1 h 26"/>
                  <a:gd name="T20" fmla="*/ 1 w 51"/>
                  <a:gd name="T21" fmla="*/ 1 h 26"/>
                  <a:gd name="T22" fmla="*/ 1 w 51"/>
                  <a:gd name="T23" fmla="*/ 1 h 26"/>
                  <a:gd name="T24" fmla="*/ 1 w 51"/>
                  <a:gd name="T25" fmla="*/ 1 h 26"/>
                  <a:gd name="T26" fmla="*/ 1 w 51"/>
                  <a:gd name="T27" fmla="*/ 0 h 26"/>
                  <a:gd name="T28" fmla="*/ 1 w 51"/>
                  <a:gd name="T29" fmla="*/ 0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1"/>
                  <a:gd name="T46" fmla="*/ 0 h 26"/>
                  <a:gd name="T47" fmla="*/ 51 w 51"/>
                  <a:gd name="T48" fmla="*/ 26 h 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1" h="26">
                    <a:moveTo>
                      <a:pt x="40" y="0"/>
                    </a:moveTo>
                    <a:lnTo>
                      <a:pt x="38" y="0"/>
                    </a:lnTo>
                    <a:lnTo>
                      <a:pt x="36" y="3"/>
                    </a:lnTo>
                    <a:lnTo>
                      <a:pt x="34" y="9"/>
                    </a:lnTo>
                    <a:lnTo>
                      <a:pt x="30" y="13"/>
                    </a:lnTo>
                    <a:lnTo>
                      <a:pt x="23" y="13"/>
                    </a:lnTo>
                    <a:lnTo>
                      <a:pt x="13" y="13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0" y="26"/>
                    </a:lnTo>
                    <a:lnTo>
                      <a:pt x="36" y="26"/>
                    </a:lnTo>
                    <a:lnTo>
                      <a:pt x="47" y="15"/>
                    </a:lnTo>
                    <a:lnTo>
                      <a:pt x="51" y="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64" name="Freeform 800"/>
              <p:cNvSpPr>
                <a:spLocks/>
              </p:cNvSpPr>
              <p:nvPr/>
            </p:nvSpPr>
            <p:spPr bwMode="auto">
              <a:xfrm>
                <a:off x="3979" y="2996"/>
                <a:ext cx="176" cy="366"/>
              </a:xfrm>
              <a:custGeom>
                <a:avLst/>
                <a:gdLst>
                  <a:gd name="T0" fmla="*/ 1 w 351"/>
                  <a:gd name="T1" fmla="*/ 0 h 734"/>
                  <a:gd name="T2" fmla="*/ 1 w 351"/>
                  <a:gd name="T3" fmla="*/ 0 h 734"/>
                  <a:gd name="T4" fmla="*/ 1 w 351"/>
                  <a:gd name="T5" fmla="*/ 0 h 734"/>
                  <a:gd name="T6" fmla="*/ 1 w 351"/>
                  <a:gd name="T7" fmla="*/ 0 h 734"/>
                  <a:gd name="T8" fmla="*/ 1 w 351"/>
                  <a:gd name="T9" fmla="*/ 0 h 734"/>
                  <a:gd name="T10" fmla="*/ 1 w 351"/>
                  <a:gd name="T11" fmla="*/ 0 h 734"/>
                  <a:gd name="T12" fmla="*/ 1 w 351"/>
                  <a:gd name="T13" fmla="*/ 0 h 734"/>
                  <a:gd name="T14" fmla="*/ 1 w 351"/>
                  <a:gd name="T15" fmla="*/ 0 h 734"/>
                  <a:gd name="T16" fmla="*/ 1 w 351"/>
                  <a:gd name="T17" fmla="*/ 0 h 734"/>
                  <a:gd name="T18" fmla="*/ 1 w 351"/>
                  <a:gd name="T19" fmla="*/ 0 h 734"/>
                  <a:gd name="T20" fmla="*/ 1 w 351"/>
                  <a:gd name="T21" fmla="*/ 0 h 734"/>
                  <a:gd name="T22" fmla="*/ 1 w 351"/>
                  <a:gd name="T23" fmla="*/ 0 h 734"/>
                  <a:gd name="T24" fmla="*/ 1 w 351"/>
                  <a:gd name="T25" fmla="*/ 0 h 734"/>
                  <a:gd name="T26" fmla="*/ 1 w 351"/>
                  <a:gd name="T27" fmla="*/ 0 h 734"/>
                  <a:gd name="T28" fmla="*/ 1 w 351"/>
                  <a:gd name="T29" fmla="*/ 0 h 734"/>
                  <a:gd name="T30" fmla="*/ 1 w 351"/>
                  <a:gd name="T31" fmla="*/ 0 h 734"/>
                  <a:gd name="T32" fmla="*/ 1 w 351"/>
                  <a:gd name="T33" fmla="*/ 0 h 734"/>
                  <a:gd name="T34" fmla="*/ 1 w 351"/>
                  <a:gd name="T35" fmla="*/ 0 h 734"/>
                  <a:gd name="T36" fmla="*/ 1 w 351"/>
                  <a:gd name="T37" fmla="*/ 0 h 734"/>
                  <a:gd name="T38" fmla="*/ 1 w 351"/>
                  <a:gd name="T39" fmla="*/ 0 h 734"/>
                  <a:gd name="T40" fmla="*/ 1 w 351"/>
                  <a:gd name="T41" fmla="*/ 0 h 734"/>
                  <a:gd name="T42" fmla="*/ 1 w 351"/>
                  <a:gd name="T43" fmla="*/ 0 h 734"/>
                  <a:gd name="T44" fmla="*/ 1 w 351"/>
                  <a:gd name="T45" fmla="*/ 0 h 734"/>
                  <a:gd name="T46" fmla="*/ 0 w 351"/>
                  <a:gd name="T47" fmla="*/ 0 h 734"/>
                  <a:gd name="T48" fmla="*/ 1 w 351"/>
                  <a:gd name="T49" fmla="*/ 0 h 734"/>
                  <a:gd name="T50" fmla="*/ 1 w 351"/>
                  <a:gd name="T51" fmla="*/ 0 h 734"/>
                  <a:gd name="T52" fmla="*/ 1 w 351"/>
                  <a:gd name="T53" fmla="*/ 0 h 734"/>
                  <a:gd name="T54" fmla="*/ 1 w 351"/>
                  <a:gd name="T55" fmla="*/ 0 h 734"/>
                  <a:gd name="T56" fmla="*/ 1 w 351"/>
                  <a:gd name="T57" fmla="*/ 0 h 734"/>
                  <a:gd name="T58" fmla="*/ 1 w 351"/>
                  <a:gd name="T59" fmla="*/ 0 h 734"/>
                  <a:gd name="T60" fmla="*/ 1 w 351"/>
                  <a:gd name="T61" fmla="*/ 0 h 734"/>
                  <a:gd name="T62" fmla="*/ 1 w 351"/>
                  <a:gd name="T63" fmla="*/ 0 h 734"/>
                  <a:gd name="T64" fmla="*/ 1 w 351"/>
                  <a:gd name="T65" fmla="*/ 0 h 734"/>
                  <a:gd name="T66" fmla="*/ 1 w 351"/>
                  <a:gd name="T67" fmla="*/ 0 h 734"/>
                  <a:gd name="T68" fmla="*/ 1 w 351"/>
                  <a:gd name="T69" fmla="*/ 0 h 734"/>
                  <a:gd name="T70" fmla="*/ 1 w 351"/>
                  <a:gd name="T71" fmla="*/ 0 h 734"/>
                  <a:gd name="T72" fmla="*/ 1 w 351"/>
                  <a:gd name="T73" fmla="*/ 0 h 734"/>
                  <a:gd name="T74" fmla="*/ 1 w 351"/>
                  <a:gd name="T75" fmla="*/ 0 h 734"/>
                  <a:gd name="T76" fmla="*/ 1 w 351"/>
                  <a:gd name="T77" fmla="*/ 0 h 734"/>
                  <a:gd name="T78" fmla="*/ 1 w 351"/>
                  <a:gd name="T79" fmla="*/ 0 h 734"/>
                  <a:gd name="T80" fmla="*/ 1 w 351"/>
                  <a:gd name="T81" fmla="*/ 0 h 734"/>
                  <a:gd name="T82" fmla="*/ 1 w 351"/>
                  <a:gd name="T83" fmla="*/ 0 h 734"/>
                  <a:gd name="T84" fmla="*/ 1 w 351"/>
                  <a:gd name="T85" fmla="*/ 0 h 734"/>
                  <a:gd name="T86" fmla="*/ 1 w 351"/>
                  <a:gd name="T87" fmla="*/ 0 h 734"/>
                  <a:gd name="T88" fmla="*/ 1 w 351"/>
                  <a:gd name="T89" fmla="*/ 0 h 734"/>
                  <a:gd name="T90" fmla="*/ 1 w 351"/>
                  <a:gd name="T91" fmla="*/ 0 h 734"/>
                  <a:gd name="T92" fmla="*/ 1 w 351"/>
                  <a:gd name="T93" fmla="*/ 0 h 734"/>
                  <a:gd name="T94" fmla="*/ 1 w 351"/>
                  <a:gd name="T95" fmla="*/ 0 h 734"/>
                  <a:gd name="T96" fmla="*/ 1 w 351"/>
                  <a:gd name="T97" fmla="*/ 0 h 734"/>
                  <a:gd name="T98" fmla="*/ 1 w 351"/>
                  <a:gd name="T99" fmla="*/ 0 h 734"/>
                  <a:gd name="T100" fmla="*/ 1 w 351"/>
                  <a:gd name="T101" fmla="*/ 0 h 734"/>
                  <a:gd name="T102" fmla="*/ 1 w 351"/>
                  <a:gd name="T103" fmla="*/ 0 h 734"/>
                  <a:gd name="T104" fmla="*/ 1 w 351"/>
                  <a:gd name="T105" fmla="*/ 0 h 73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51"/>
                  <a:gd name="T160" fmla="*/ 0 h 734"/>
                  <a:gd name="T161" fmla="*/ 351 w 351"/>
                  <a:gd name="T162" fmla="*/ 734 h 73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51" h="734">
                    <a:moveTo>
                      <a:pt x="258" y="344"/>
                    </a:moveTo>
                    <a:lnTo>
                      <a:pt x="256" y="342"/>
                    </a:lnTo>
                    <a:lnTo>
                      <a:pt x="251" y="342"/>
                    </a:lnTo>
                    <a:lnTo>
                      <a:pt x="241" y="342"/>
                    </a:lnTo>
                    <a:lnTo>
                      <a:pt x="234" y="342"/>
                    </a:lnTo>
                    <a:lnTo>
                      <a:pt x="222" y="340"/>
                    </a:lnTo>
                    <a:lnTo>
                      <a:pt x="211" y="340"/>
                    </a:lnTo>
                    <a:lnTo>
                      <a:pt x="201" y="340"/>
                    </a:lnTo>
                    <a:lnTo>
                      <a:pt x="192" y="344"/>
                    </a:lnTo>
                    <a:lnTo>
                      <a:pt x="180" y="344"/>
                    </a:lnTo>
                    <a:lnTo>
                      <a:pt x="171" y="346"/>
                    </a:lnTo>
                    <a:lnTo>
                      <a:pt x="159" y="350"/>
                    </a:lnTo>
                    <a:lnTo>
                      <a:pt x="150" y="352"/>
                    </a:lnTo>
                    <a:lnTo>
                      <a:pt x="138" y="354"/>
                    </a:lnTo>
                    <a:lnTo>
                      <a:pt x="131" y="357"/>
                    </a:lnTo>
                    <a:lnTo>
                      <a:pt x="125" y="357"/>
                    </a:lnTo>
                    <a:lnTo>
                      <a:pt x="125" y="359"/>
                    </a:lnTo>
                    <a:lnTo>
                      <a:pt x="125" y="361"/>
                    </a:lnTo>
                    <a:lnTo>
                      <a:pt x="125" y="369"/>
                    </a:lnTo>
                    <a:lnTo>
                      <a:pt x="127" y="375"/>
                    </a:lnTo>
                    <a:lnTo>
                      <a:pt x="127" y="380"/>
                    </a:lnTo>
                    <a:lnTo>
                      <a:pt x="129" y="386"/>
                    </a:lnTo>
                    <a:lnTo>
                      <a:pt x="131" y="394"/>
                    </a:lnTo>
                    <a:lnTo>
                      <a:pt x="131" y="401"/>
                    </a:lnTo>
                    <a:lnTo>
                      <a:pt x="133" y="409"/>
                    </a:lnTo>
                    <a:lnTo>
                      <a:pt x="133" y="415"/>
                    </a:lnTo>
                    <a:lnTo>
                      <a:pt x="135" y="420"/>
                    </a:lnTo>
                    <a:lnTo>
                      <a:pt x="135" y="432"/>
                    </a:lnTo>
                    <a:lnTo>
                      <a:pt x="137" y="437"/>
                    </a:lnTo>
                    <a:lnTo>
                      <a:pt x="135" y="441"/>
                    </a:lnTo>
                    <a:lnTo>
                      <a:pt x="135" y="451"/>
                    </a:lnTo>
                    <a:lnTo>
                      <a:pt x="135" y="456"/>
                    </a:lnTo>
                    <a:lnTo>
                      <a:pt x="135" y="462"/>
                    </a:lnTo>
                    <a:lnTo>
                      <a:pt x="137" y="470"/>
                    </a:lnTo>
                    <a:lnTo>
                      <a:pt x="137" y="477"/>
                    </a:lnTo>
                    <a:lnTo>
                      <a:pt x="137" y="483"/>
                    </a:lnTo>
                    <a:lnTo>
                      <a:pt x="138" y="492"/>
                    </a:lnTo>
                    <a:lnTo>
                      <a:pt x="140" y="500"/>
                    </a:lnTo>
                    <a:lnTo>
                      <a:pt x="142" y="508"/>
                    </a:lnTo>
                    <a:lnTo>
                      <a:pt x="144" y="515"/>
                    </a:lnTo>
                    <a:lnTo>
                      <a:pt x="146" y="523"/>
                    </a:lnTo>
                    <a:lnTo>
                      <a:pt x="146" y="531"/>
                    </a:lnTo>
                    <a:lnTo>
                      <a:pt x="150" y="538"/>
                    </a:lnTo>
                    <a:lnTo>
                      <a:pt x="152" y="546"/>
                    </a:lnTo>
                    <a:lnTo>
                      <a:pt x="156" y="553"/>
                    </a:lnTo>
                    <a:lnTo>
                      <a:pt x="159" y="563"/>
                    </a:lnTo>
                    <a:lnTo>
                      <a:pt x="165" y="572"/>
                    </a:lnTo>
                    <a:lnTo>
                      <a:pt x="171" y="582"/>
                    </a:lnTo>
                    <a:lnTo>
                      <a:pt x="177" y="593"/>
                    </a:lnTo>
                    <a:lnTo>
                      <a:pt x="184" y="603"/>
                    </a:lnTo>
                    <a:lnTo>
                      <a:pt x="192" y="614"/>
                    </a:lnTo>
                    <a:lnTo>
                      <a:pt x="196" y="626"/>
                    </a:lnTo>
                    <a:lnTo>
                      <a:pt x="203" y="635"/>
                    </a:lnTo>
                    <a:lnTo>
                      <a:pt x="209" y="643"/>
                    </a:lnTo>
                    <a:lnTo>
                      <a:pt x="215" y="650"/>
                    </a:lnTo>
                    <a:lnTo>
                      <a:pt x="216" y="656"/>
                    </a:lnTo>
                    <a:lnTo>
                      <a:pt x="220" y="662"/>
                    </a:lnTo>
                    <a:lnTo>
                      <a:pt x="224" y="666"/>
                    </a:lnTo>
                    <a:lnTo>
                      <a:pt x="224" y="667"/>
                    </a:lnTo>
                    <a:lnTo>
                      <a:pt x="270" y="734"/>
                    </a:lnTo>
                    <a:lnTo>
                      <a:pt x="268" y="732"/>
                    </a:lnTo>
                    <a:lnTo>
                      <a:pt x="266" y="730"/>
                    </a:lnTo>
                    <a:lnTo>
                      <a:pt x="260" y="724"/>
                    </a:lnTo>
                    <a:lnTo>
                      <a:pt x="254" y="723"/>
                    </a:lnTo>
                    <a:lnTo>
                      <a:pt x="247" y="715"/>
                    </a:lnTo>
                    <a:lnTo>
                      <a:pt x="239" y="709"/>
                    </a:lnTo>
                    <a:lnTo>
                      <a:pt x="228" y="702"/>
                    </a:lnTo>
                    <a:lnTo>
                      <a:pt x="218" y="696"/>
                    </a:lnTo>
                    <a:lnTo>
                      <a:pt x="207" y="688"/>
                    </a:lnTo>
                    <a:lnTo>
                      <a:pt x="196" y="681"/>
                    </a:lnTo>
                    <a:lnTo>
                      <a:pt x="186" y="675"/>
                    </a:lnTo>
                    <a:lnTo>
                      <a:pt x="175" y="669"/>
                    </a:lnTo>
                    <a:lnTo>
                      <a:pt x="165" y="664"/>
                    </a:lnTo>
                    <a:lnTo>
                      <a:pt x="154" y="660"/>
                    </a:lnTo>
                    <a:lnTo>
                      <a:pt x="144" y="658"/>
                    </a:lnTo>
                    <a:lnTo>
                      <a:pt x="138" y="656"/>
                    </a:lnTo>
                    <a:lnTo>
                      <a:pt x="129" y="654"/>
                    </a:lnTo>
                    <a:lnTo>
                      <a:pt x="121" y="654"/>
                    </a:lnTo>
                    <a:lnTo>
                      <a:pt x="116" y="652"/>
                    </a:lnTo>
                    <a:lnTo>
                      <a:pt x="110" y="652"/>
                    </a:lnTo>
                    <a:lnTo>
                      <a:pt x="102" y="652"/>
                    </a:lnTo>
                    <a:lnTo>
                      <a:pt x="97" y="652"/>
                    </a:lnTo>
                    <a:lnTo>
                      <a:pt x="93" y="652"/>
                    </a:lnTo>
                    <a:lnTo>
                      <a:pt x="87" y="652"/>
                    </a:lnTo>
                    <a:lnTo>
                      <a:pt x="78" y="652"/>
                    </a:lnTo>
                    <a:lnTo>
                      <a:pt x="70" y="654"/>
                    </a:lnTo>
                    <a:lnTo>
                      <a:pt x="61" y="654"/>
                    </a:lnTo>
                    <a:lnTo>
                      <a:pt x="55" y="658"/>
                    </a:lnTo>
                    <a:lnTo>
                      <a:pt x="45" y="662"/>
                    </a:lnTo>
                    <a:lnTo>
                      <a:pt x="36" y="667"/>
                    </a:lnTo>
                    <a:lnTo>
                      <a:pt x="26" y="673"/>
                    </a:lnTo>
                    <a:lnTo>
                      <a:pt x="19" y="681"/>
                    </a:lnTo>
                    <a:lnTo>
                      <a:pt x="11" y="685"/>
                    </a:lnTo>
                    <a:lnTo>
                      <a:pt x="5" y="690"/>
                    </a:lnTo>
                    <a:lnTo>
                      <a:pt x="0" y="694"/>
                    </a:lnTo>
                    <a:lnTo>
                      <a:pt x="0" y="696"/>
                    </a:lnTo>
                    <a:lnTo>
                      <a:pt x="68" y="546"/>
                    </a:lnTo>
                    <a:lnTo>
                      <a:pt x="66" y="540"/>
                    </a:lnTo>
                    <a:lnTo>
                      <a:pt x="64" y="532"/>
                    </a:lnTo>
                    <a:lnTo>
                      <a:pt x="62" y="525"/>
                    </a:lnTo>
                    <a:lnTo>
                      <a:pt x="61" y="517"/>
                    </a:lnTo>
                    <a:lnTo>
                      <a:pt x="59" y="508"/>
                    </a:lnTo>
                    <a:lnTo>
                      <a:pt x="57" y="498"/>
                    </a:lnTo>
                    <a:lnTo>
                      <a:pt x="55" y="492"/>
                    </a:lnTo>
                    <a:lnTo>
                      <a:pt x="55" y="487"/>
                    </a:lnTo>
                    <a:lnTo>
                      <a:pt x="53" y="481"/>
                    </a:lnTo>
                    <a:lnTo>
                      <a:pt x="53" y="475"/>
                    </a:lnTo>
                    <a:lnTo>
                      <a:pt x="49" y="468"/>
                    </a:lnTo>
                    <a:lnTo>
                      <a:pt x="49" y="462"/>
                    </a:lnTo>
                    <a:lnTo>
                      <a:pt x="47" y="456"/>
                    </a:lnTo>
                    <a:lnTo>
                      <a:pt x="47" y="449"/>
                    </a:lnTo>
                    <a:lnTo>
                      <a:pt x="45" y="441"/>
                    </a:lnTo>
                    <a:lnTo>
                      <a:pt x="45" y="435"/>
                    </a:lnTo>
                    <a:lnTo>
                      <a:pt x="43" y="428"/>
                    </a:lnTo>
                    <a:lnTo>
                      <a:pt x="43" y="420"/>
                    </a:lnTo>
                    <a:lnTo>
                      <a:pt x="43" y="413"/>
                    </a:lnTo>
                    <a:lnTo>
                      <a:pt x="42" y="407"/>
                    </a:lnTo>
                    <a:lnTo>
                      <a:pt x="40" y="397"/>
                    </a:lnTo>
                    <a:lnTo>
                      <a:pt x="40" y="392"/>
                    </a:lnTo>
                    <a:lnTo>
                      <a:pt x="40" y="382"/>
                    </a:lnTo>
                    <a:lnTo>
                      <a:pt x="38" y="375"/>
                    </a:lnTo>
                    <a:lnTo>
                      <a:pt x="38" y="367"/>
                    </a:lnTo>
                    <a:lnTo>
                      <a:pt x="38" y="359"/>
                    </a:lnTo>
                    <a:lnTo>
                      <a:pt x="36" y="350"/>
                    </a:lnTo>
                    <a:lnTo>
                      <a:pt x="36" y="342"/>
                    </a:lnTo>
                    <a:lnTo>
                      <a:pt x="36" y="335"/>
                    </a:lnTo>
                    <a:lnTo>
                      <a:pt x="36" y="327"/>
                    </a:lnTo>
                    <a:lnTo>
                      <a:pt x="36" y="318"/>
                    </a:lnTo>
                    <a:lnTo>
                      <a:pt x="36" y="310"/>
                    </a:lnTo>
                    <a:lnTo>
                      <a:pt x="36" y="300"/>
                    </a:lnTo>
                    <a:lnTo>
                      <a:pt x="38" y="293"/>
                    </a:lnTo>
                    <a:lnTo>
                      <a:pt x="38" y="285"/>
                    </a:lnTo>
                    <a:lnTo>
                      <a:pt x="38" y="278"/>
                    </a:lnTo>
                    <a:lnTo>
                      <a:pt x="40" y="268"/>
                    </a:lnTo>
                    <a:lnTo>
                      <a:pt x="42" y="262"/>
                    </a:lnTo>
                    <a:lnTo>
                      <a:pt x="42" y="253"/>
                    </a:lnTo>
                    <a:lnTo>
                      <a:pt x="43" y="245"/>
                    </a:lnTo>
                    <a:lnTo>
                      <a:pt x="43" y="238"/>
                    </a:lnTo>
                    <a:lnTo>
                      <a:pt x="45" y="230"/>
                    </a:lnTo>
                    <a:lnTo>
                      <a:pt x="47" y="222"/>
                    </a:lnTo>
                    <a:lnTo>
                      <a:pt x="49" y="215"/>
                    </a:lnTo>
                    <a:lnTo>
                      <a:pt x="53" y="209"/>
                    </a:lnTo>
                    <a:lnTo>
                      <a:pt x="55" y="202"/>
                    </a:lnTo>
                    <a:lnTo>
                      <a:pt x="57" y="196"/>
                    </a:lnTo>
                    <a:lnTo>
                      <a:pt x="61" y="188"/>
                    </a:lnTo>
                    <a:lnTo>
                      <a:pt x="62" y="183"/>
                    </a:lnTo>
                    <a:lnTo>
                      <a:pt x="68" y="177"/>
                    </a:lnTo>
                    <a:lnTo>
                      <a:pt x="70" y="169"/>
                    </a:lnTo>
                    <a:lnTo>
                      <a:pt x="74" y="164"/>
                    </a:lnTo>
                    <a:lnTo>
                      <a:pt x="78" y="158"/>
                    </a:lnTo>
                    <a:lnTo>
                      <a:pt x="83" y="154"/>
                    </a:lnTo>
                    <a:lnTo>
                      <a:pt x="91" y="143"/>
                    </a:lnTo>
                    <a:lnTo>
                      <a:pt x="100" y="133"/>
                    </a:lnTo>
                    <a:lnTo>
                      <a:pt x="106" y="124"/>
                    </a:lnTo>
                    <a:lnTo>
                      <a:pt x="116" y="116"/>
                    </a:lnTo>
                    <a:lnTo>
                      <a:pt x="123" y="108"/>
                    </a:lnTo>
                    <a:lnTo>
                      <a:pt x="131" y="101"/>
                    </a:lnTo>
                    <a:lnTo>
                      <a:pt x="138" y="95"/>
                    </a:lnTo>
                    <a:lnTo>
                      <a:pt x="146" y="89"/>
                    </a:lnTo>
                    <a:lnTo>
                      <a:pt x="152" y="84"/>
                    </a:lnTo>
                    <a:lnTo>
                      <a:pt x="159" y="78"/>
                    </a:lnTo>
                    <a:lnTo>
                      <a:pt x="165" y="72"/>
                    </a:lnTo>
                    <a:lnTo>
                      <a:pt x="171" y="70"/>
                    </a:lnTo>
                    <a:lnTo>
                      <a:pt x="177" y="67"/>
                    </a:lnTo>
                    <a:lnTo>
                      <a:pt x="184" y="63"/>
                    </a:lnTo>
                    <a:lnTo>
                      <a:pt x="188" y="61"/>
                    </a:lnTo>
                    <a:lnTo>
                      <a:pt x="196" y="59"/>
                    </a:lnTo>
                    <a:lnTo>
                      <a:pt x="203" y="53"/>
                    </a:lnTo>
                    <a:lnTo>
                      <a:pt x="213" y="51"/>
                    </a:lnTo>
                    <a:lnTo>
                      <a:pt x="218" y="48"/>
                    </a:lnTo>
                    <a:lnTo>
                      <a:pt x="226" y="48"/>
                    </a:lnTo>
                    <a:lnTo>
                      <a:pt x="234" y="46"/>
                    </a:lnTo>
                    <a:lnTo>
                      <a:pt x="237" y="46"/>
                    </a:lnTo>
                    <a:lnTo>
                      <a:pt x="294" y="0"/>
                    </a:lnTo>
                    <a:lnTo>
                      <a:pt x="327" y="99"/>
                    </a:lnTo>
                    <a:lnTo>
                      <a:pt x="351" y="202"/>
                    </a:lnTo>
                    <a:lnTo>
                      <a:pt x="294" y="196"/>
                    </a:lnTo>
                    <a:lnTo>
                      <a:pt x="211" y="190"/>
                    </a:lnTo>
                    <a:lnTo>
                      <a:pt x="213" y="186"/>
                    </a:lnTo>
                    <a:lnTo>
                      <a:pt x="216" y="181"/>
                    </a:lnTo>
                    <a:lnTo>
                      <a:pt x="220" y="169"/>
                    </a:lnTo>
                    <a:lnTo>
                      <a:pt x="226" y="160"/>
                    </a:lnTo>
                    <a:lnTo>
                      <a:pt x="226" y="154"/>
                    </a:lnTo>
                    <a:lnTo>
                      <a:pt x="228" y="148"/>
                    </a:lnTo>
                    <a:lnTo>
                      <a:pt x="226" y="141"/>
                    </a:lnTo>
                    <a:lnTo>
                      <a:pt x="226" y="137"/>
                    </a:lnTo>
                    <a:lnTo>
                      <a:pt x="224" y="131"/>
                    </a:lnTo>
                    <a:lnTo>
                      <a:pt x="222" y="126"/>
                    </a:lnTo>
                    <a:lnTo>
                      <a:pt x="218" y="122"/>
                    </a:lnTo>
                    <a:lnTo>
                      <a:pt x="213" y="120"/>
                    </a:lnTo>
                    <a:lnTo>
                      <a:pt x="207" y="116"/>
                    </a:lnTo>
                    <a:lnTo>
                      <a:pt x="199" y="116"/>
                    </a:lnTo>
                    <a:lnTo>
                      <a:pt x="194" y="116"/>
                    </a:lnTo>
                    <a:lnTo>
                      <a:pt x="188" y="116"/>
                    </a:lnTo>
                    <a:lnTo>
                      <a:pt x="177" y="118"/>
                    </a:lnTo>
                    <a:lnTo>
                      <a:pt x="169" y="124"/>
                    </a:lnTo>
                    <a:lnTo>
                      <a:pt x="159" y="127"/>
                    </a:lnTo>
                    <a:lnTo>
                      <a:pt x="152" y="133"/>
                    </a:lnTo>
                    <a:lnTo>
                      <a:pt x="146" y="139"/>
                    </a:lnTo>
                    <a:lnTo>
                      <a:pt x="142" y="145"/>
                    </a:lnTo>
                    <a:lnTo>
                      <a:pt x="138" y="150"/>
                    </a:lnTo>
                    <a:lnTo>
                      <a:pt x="138" y="158"/>
                    </a:lnTo>
                    <a:lnTo>
                      <a:pt x="138" y="167"/>
                    </a:lnTo>
                    <a:lnTo>
                      <a:pt x="138" y="177"/>
                    </a:lnTo>
                    <a:lnTo>
                      <a:pt x="140" y="184"/>
                    </a:lnTo>
                    <a:lnTo>
                      <a:pt x="142" y="192"/>
                    </a:lnTo>
                    <a:lnTo>
                      <a:pt x="144" y="198"/>
                    </a:lnTo>
                    <a:lnTo>
                      <a:pt x="144" y="200"/>
                    </a:lnTo>
                    <a:lnTo>
                      <a:pt x="137" y="262"/>
                    </a:lnTo>
                    <a:lnTo>
                      <a:pt x="270" y="253"/>
                    </a:lnTo>
                    <a:lnTo>
                      <a:pt x="258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65" name="Freeform 801"/>
              <p:cNvSpPr>
                <a:spLocks/>
              </p:cNvSpPr>
              <p:nvPr/>
            </p:nvSpPr>
            <p:spPr bwMode="auto">
              <a:xfrm>
                <a:off x="4084" y="3075"/>
                <a:ext cx="92" cy="272"/>
              </a:xfrm>
              <a:custGeom>
                <a:avLst/>
                <a:gdLst>
                  <a:gd name="T0" fmla="*/ 1 w 184"/>
                  <a:gd name="T1" fmla="*/ 1 h 544"/>
                  <a:gd name="T2" fmla="*/ 1 w 184"/>
                  <a:gd name="T3" fmla="*/ 1 h 544"/>
                  <a:gd name="T4" fmla="*/ 1 w 184"/>
                  <a:gd name="T5" fmla="*/ 1 h 544"/>
                  <a:gd name="T6" fmla="*/ 1 w 184"/>
                  <a:gd name="T7" fmla="*/ 1 h 544"/>
                  <a:gd name="T8" fmla="*/ 1 w 184"/>
                  <a:gd name="T9" fmla="*/ 1 h 544"/>
                  <a:gd name="T10" fmla="*/ 1 w 184"/>
                  <a:gd name="T11" fmla="*/ 1 h 544"/>
                  <a:gd name="T12" fmla="*/ 1 w 184"/>
                  <a:gd name="T13" fmla="*/ 1 h 544"/>
                  <a:gd name="T14" fmla="*/ 1 w 184"/>
                  <a:gd name="T15" fmla="*/ 1 h 544"/>
                  <a:gd name="T16" fmla="*/ 1 w 184"/>
                  <a:gd name="T17" fmla="*/ 1 h 544"/>
                  <a:gd name="T18" fmla="*/ 1 w 184"/>
                  <a:gd name="T19" fmla="*/ 1 h 544"/>
                  <a:gd name="T20" fmla="*/ 1 w 184"/>
                  <a:gd name="T21" fmla="*/ 1 h 544"/>
                  <a:gd name="T22" fmla="*/ 1 w 184"/>
                  <a:gd name="T23" fmla="*/ 1 h 544"/>
                  <a:gd name="T24" fmla="*/ 1 w 184"/>
                  <a:gd name="T25" fmla="*/ 1 h 544"/>
                  <a:gd name="T26" fmla="*/ 1 w 184"/>
                  <a:gd name="T27" fmla="*/ 1 h 544"/>
                  <a:gd name="T28" fmla="*/ 1 w 184"/>
                  <a:gd name="T29" fmla="*/ 1 h 544"/>
                  <a:gd name="T30" fmla="*/ 1 w 184"/>
                  <a:gd name="T31" fmla="*/ 1 h 544"/>
                  <a:gd name="T32" fmla="*/ 1 w 184"/>
                  <a:gd name="T33" fmla="*/ 1 h 544"/>
                  <a:gd name="T34" fmla="*/ 1 w 184"/>
                  <a:gd name="T35" fmla="*/ 1 h 544"/>
                  <a:gd name="T36" fmla="*/ 1 w 184"/>
                  <a:gd name="T37" fmla="*/ 1 h 544"/>
                  <a:gd name="T38" fmla="*/ 1 w 184"/>
                  <a:gd name="T39" fmla="*/ 1 h 544"/>
                  <a:gd name="T40" fmla="*/ 1 w 184"/>
                  <a:gd name="T41" fmla="*/ 1 h 544"/>
                  <a:gd name="T42" fmla="*/ 1 w 184"/>
                  <a:gd name="T43" fmla="*/ 1 h 544"/>
                  <a:gd name="T44" fmla="*/ 1 w 184"/>
                  <a:gd name="T45" fmla="*/ 1 h 544"/>
                  <a:gd name="T46" fmla="*/ 1 w 184"/>
                  <a:gd name="T47" fmla="*/ 1 h 544"/>
                  <a:gd name="T48" fmla="*/ 1 w 184"/>
                  <a:gd name="T49" fmla="*/ 1 h 544"/>
                  <a:gd name="T50" fmla="*/ 1 w 184"/>
                  <a:gd name="T51" fmla="*/ 1 h 544"/>
                  <a:gd name="T52" fmla="*/ 1 w 184"/>
                  <a:gd name="T53" fmla="*/ 1 h 544"/>
                  <a:gd name="T54" fmla="*/ 1 w 184"/>
                  <a:gd name="T55" fmla="*/ 1 h 544"/>
                  <a:gd name="T56" fmla="*/ 1 w 184"/>
                  <a:gd name="T57" fmla="*/ 1 h 544"/>
                  <a:gd name="T58" fmla="*/ 1 w 184"/>
                  <a:gd name="T59" fmla="*/ 1 h 544"/>
                  <a:gd name="T60" fmla="*/ 1 w 184"/>
                  <a:gd name="T61" fmla="*/ 1 h 544"/>
                  <a:gd name="T62" fmla="*/ 1 w 184"/>
                  <a:gd name="T63" fmla="*/ 1 h 544"/>
                  <a:gd name="T64" fmla="*/ 1 w 184"/>
                  <a:gd name="T65" fmla="*/ 1 h 544"/>
                  <a:gd name="T66" fmla="*/ 1 w 184"/>
                  <a:gd name="T67" fmla="*/ 1 h 544"/>
                  <a:gd name="T68" fmla="*/ 1 w 184"/>
                  <a:gd name="T69" fmla="*/ 1 h 544"/>
                  <a:gd name="T70" fmla="*/ 1 w 184"/>
                  <a:gd name="T71" fmla="*/ 1 h 544"/>
                  <a:gd name="T72" fmla="*/ 1 w 184"/>
                  <a:gd name="T73" fmla="*/ 1 h 544"/>
                  <a:gd name="T74" fmla="*/ 1 w 184"/>
                  <a:gd name="T75" fmla="*/ 1 h 544"/>
                  <a:gd name="T76" fmla="*/ 1 w 184"/>
                  <a:gd name="T77" fmla="*/ 1 h 544"/>
                  <a:gd name="T78" fmla="*/ 1 w 184"/>
                  <a:gd name="T79" fmla="*/ 1 h 544"/>
                  <a:gd name="T80" fmla="*/ 1 w 184"/>
                  <a:gd name="T81" fmla="*/ 1 h 54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4"/>
                  <a:gd name="T124" fmla="*/ 0 h 544"/>
                  <a:gd name="T125" fmla="*/ 184 w 184"/>
                  <a:gd name="T126" fmla="*/ 544 h 54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4" h="544">
                    <a:moveTo>
                      <a:pt x="108" y="38"/>
                    </a:moveTo>
                    <a:lnTo>
                      <a:pt x="102" y="40"/>
                    </a:lnTo>
                    <a:lnTo>
                      <a:pt x="93" y="47"/>
                    </a:lnTo>
                    <a:lnTo>
                      <a:pt x="87" y="53"/>
                    </a:lnTo>
                    <a:lnTo>
                      <a:pt x="82" y="61"/>
                    </a:lnTo>
                    <a:lnTo>
                      <a:pt x="80" y="66"/>
                    </a:lnTo>
                    <a:lnTo>
                      <a:pt x="80" y="76"/>
                    </a:lnTo>
                    <a:lnTo>
                      <a:pt x="80" y="82"/>
                    </a:lnTo>
                    <a:lnTo>
                      <a:pt x="80" y="89"/>
                    </a:lnTo>
                    <a:lnTo>
                      <a:pt x="80" y="97"/>
                    </a:lnTo>
                    <a:lnTo>
                      <a:pt x="82" y="102"/>
                    </a:lnTo>
                    <a:lnTo>
                      <a:pt x="83" y="112"/>
                    </a:lnTo>
                    <a:lnTo>
                      <a:pt x="85" y="116"/>
                    </a:lnTo>
                    <a:lnTo>
                      <a:pt x="114" y="120"/>
                    </a:lnTo>
                    <a:lnTo>
                      <a:pt x="173" y="99"/>
                    </a:lnTo>
                    <a:lnTo>
                      <a:pt x="175" y="226"/>
                    </a:lnTo>
                    <a:lnTo>
                      <a:pt x="131" y="313"/>
                    </a:lnTo>
                    <a:lnTo>
                      <a:pt x="184" y="515"/>
                    </a:lnTo>
                    <a:lnTo>
                      <a:pt x="133" y="544"/>
                    </a:lnTo>
                    <a:lnTo>
                      <a:pt x="131" y="542"/>
                    </a:lnTo>
                    <a:lnTo>
                      <a:pt x="129" y="538"/>
                    </a:lnTo>
                    <a:lnTo>
                      <a:pt x="125" y="532"/>
                    </a:lnTo>
                    <a:lnTo>
                      <a:pt x="123" y="525"/>
                    </a:lnTo>
                    <a:lnTo>
                      <a:pt x="118" y="513"/>
                    </a:lnTo>
                    <a:lnTo>
                      <a:pt x="116" y="504"/>
                    </a:lnTo>
                    <a:lnTo>
                      <a:pt x="114" y="498"/>
                    </a:lnTo>
                    <a:lnTo>
                      <a:pt x="114" y="492"/>
                    </a:lnTo>
                    <a:lnTo>
                      <a:pt x="114" y="485"/>
                    </a:lnTo>
                    <a:lnTo>
                      <a:pt x="114" y="481"/>
                    </a:lnTo>
                    <a:lnTo>
                      <a:pt x="112" y="473"/>
                    </a:lnTo>
                    <a:lnTo>
                      <a:pt x="110" y="466"/>
                    </a:lnTo>
                    <a:lnTo>
                      <a:pt x="110" y="458"/>
                    </a:lnTo>
                    <a:lnTo>
                      <a:pt x="110" y="450"/>
                    </a:lnTo>
                    <a:lnTo>
                      <a:pt x="108" y="443"/>
                    </a:lnTo>
                    <a:lnTo>
                      <a:pt x="108" y="435"/>
                    </a:lnTo>
                    <a:lnTo>
                      <a:pt x="106" y="426"/>
                    </a:lnTo>
                    <a:lnTo>
                      <a:pt x="106" y="420"/>
                    </a:lnTo>
                    <a:lnTo>
                      <a:pt x="104" y="410"/>
                    </a:lnTo>
                    <a:lnTo>
                      <a:pt x="104" y="403"/>
                    </a:lnTo>
                    <a:lnTo>
                      <a:pt x="102" y="397"/>
                    </a:lnTo>
                    <a:lnTo>
                      <a:pt x="102" y="391"/>
                    </a:lnTo>
                    <a:lnTo>
                      <a:pt x="101" y="380"/>
                    </a:lnTo>
                    <a:lnTo>
                      <a:pt x="99" y="376"/>
                    </a:lnTo>
                    <a:lnTo>
                      <a:pt x="97" y="367"/>
                    </a:lnTo>
                    <a:lnTo>
                      <a:pt x="91" y="357"/>
                    </a:lnTo>
                    <a:lnTo>
                      <a:pt x="87" y="351"/>
                    </a:lnTo>
                    <a:lnTo>
                      <a:pt x="83" y="346"/>
                    </a:lnTo>
                    <a:lnTo>
                      <a:pt x="82" y="338"/>
                    </a:lnTo>
                    <a:lnTo>
                      <a:pt x="78" y="332"/>
                    </a:lnTo>
                    <a:lnTo>
                      <a:pt x="74" y="327"/>
                    </a:lnTo>
                    <a:lnTo>
                      <a:pt x="72" y="321"/>
                    </a:lnTo>
                    <a:lnTo>
                      <a:pt x="68" y="315"/>
                    </a:lnTo>
                    <a:lnTo>
                      <a:pt x="66" y="312"/>
                    </a:lnTo>
                    <a:lnTo>
                      <a:pt x="61" y="306"/>
                    </a:lnTo>
                    <a:lnTo>
                      <a:pt x="61" y="304"/>
                    </a:lnTo>
                    <a:lnTo>
                      <a:pt x="59" y="302"/>
                    </a:lnTo>
                    <a:lnTo>
                      <a:pt x="59" y="298"/>
                    </a:lnTo>
                    <a:lnTo>
                      <a:pt x="59" y="294"/>
                    </a:lnTo>
                    <a:lnTo>
                      <a:pt x="59" y="289"/>
                    </a:lnTo>
                    <a:lnTo>
                      <a:pt x="59" y="281"/>
                    </a:lnTo>
                    <a:lnTo>
                      <a:pt x="59" y="274"/>
                    </a:lnTo>
                    <a:lnTo>
                      <a:pt x="59" y="266"/>
                    </a:lnTo>
                    <a:lnTo>
                      <a:pt x="59" y="258"/>
                    </a:lnTo>
                    <a:lnTo>
                      <a:pt x="59" y="249"/>
                    </a:lnTo>
                    <a:lnTo>
                      <a:pt x="57" y="239"/>
                    </a:lnTo>
                    <a:lnTo>
                      <a:pt x="57" y="230"/>
                    </a:lnTo>
                    <a:lnTo>
                      <a:pt x="57" y="224"/>
                    </a:lnTo>
                    <a:lnTo>
                      <a:pt x="55" y="217"/>
                    </a:lnTo>
                    <a:lnTo>
                      <a:pt x="55" y="211"/>
                    </a:lnTo>
                    <a:lnTo>
                      <a:pt x="53" y="205"/>
                    </a:lnTo>
                    <a:lnTo>
                      <a:pt x="53" y="203"/>
                    </a:lnTo>
                    <a:lnTo>
                      <a:pt x="49" y="197"/>
                    </a:lnTo>
                    <a:lnTo>
                      <a:pt x="47" y="192"/>
                    </a:lnTo>
                    <a:lnTo>
                      <a:pt x="44" y="184"/>
                    </a:lnTo>
                    <a:lnTo>
                      <a:pt x="40" y="177"/>
                    </a:lnTo>
                    <a:lnTo>
                      <a:pt x="36" y="171"/>
                    </a:lnTo>
                    <a:lnTo>
                      <a:pt x="34" y="167"/>
                    </a:lnTo>
                    <a:lnTo>
                      <a:pt x="32" y="161"/>
                    </a:lnTo>
                    <a:lnTo>
                      <a:pt x="0" y="102"/>
                    </a:lnTo>
                    <a:lnTo>
                      <a:pt x="19" y="30"/>
                    </a:lnTo>
                    <a:lnTo>
                      <a:pt x="82" y="0"/>
                    </a:lnTo>
                    <a:lnTo>
                      <a:pt x="108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66" name="Freeform 802"/>
              <p:cNvSpPr>
                <a:spLocks/>
              </p:cNvSpPr>
              <p:nvPr/>
            </p:nvSpPr>
            <p:spPr bwMode="auto">
              <a:xfrm>
                <a:off x="4545" y="3391"/>
                <a:ext cx="78" cy="56"/>
              </a:xfrm>
              <a:custGeom>
                <a:avLst/>
                <a:gdLst>
                  <a:gd name="T0" fmla="*/ 1 w 156"/>
                  <a:gd name="T1" fmla="*/ 1 h 112"/>
                  <a:gd name="T2" fmla="*/ 0 w 156"/>
                  <a:gd name="T3" fmla="*/ 1 h 112"/>
                  <a:gd name="T4" fmla="*/ 1 w 156"/>
                  <a:gd name="T5" fmla="*/ 1 h 112"/>
                  <a:gd name="T6" fmla="*/ 1 w 156"/>
                  <a:gd name="T7" fmla="*/ 1 h 112"/>
                  <a:gd name="T8" fmla="*/ 1 w 156"/>
                  <a:gd name="T9" fmla="*/ 1 h 112"/>
                  <a:gd name="T10" fmla="*/ 1 w 156"/>
                  <a:gd name="T11" fmla="*/ 1 h 112"/>
                  <a:gd name="T12" fmla="*/ 1 w 156"/>
                  <a:gd name="T13" fmla="*/ 1 h 112"/>
                  <a:gd name="T14" fmla="*/ 1 w 156"/>
                  <a:gd name="T15" fmla="*/ 1 h 112"/>
                  <a:gd name="T16" fmla="*/ 1 w 156"/>
                  <a:gd name="T17" fmla="*/ 1 h 112"/>
                  <a:gd name="T18" fmla="*/ 1 w 156"/>
                  <a:gd name="T19" fmla="*/ 0 h 112"/>
                  <a:gd name="T20" fmla="*/ 1 w 156"/>
                  <a:gd name="T21" fmla="*/ 1 h 112"/>
                  <a:gd name="T22" fmla="*/ 1 w 156"/>
                  <a:gd name="T23" fmla="*/ 1 h 112"/>
                  <a:gd name="T24" fmla="*/ 1 w 156"/>
                  <a:gd name="T25" fmla="*/ 1 h 112"/>
                  <a:gd name="T26" fmla="*/ 1 w 156"/>
                  <a:gd name="T27" fmla="*/ 1 h 112"/>
                  <a:gd name="T28" fmla="*/ 1 w 156"/>
                  <a:gd name="T29" fmla="*/ 1 h 112"/>
                  <a:gd name="T30" fmla="*/ 1 w 156"/>
                  <a:gd name="T31" fmla="*/ 1 h 112"/>
                  <a:gd name="T32" fmla="*/ 1 w 156"/>
                  <a:gd name="T33" fmla="*/ 1 h 112"/>
                  <a:gd name="T34" fmla="*/ 1 w 156"/>
                  <a:gd name="T35" fmla="*/ 1 h 112"/>
                  <a:gd name="T36" fmla="*/ 1 w 156"/>
                  <a:gd name="T37" fmla="*/ 1 h 112"/>
                  <a:gd name="T38" fmla="*/ 1 w 156"/>
                  <a:gd name="T39" fmla="*/ 1 h 112"/>
                  <a:gd name="T40" fmla="*/ 1 w 156"/>
                  <a:gd name="T41" fmla="*/ 1 h 112"/>
                  <a:gd name="T42" fmla="*/ 1 w 156"/>
                  <a:gd name="T43" fmla="*/ 1 h 11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56"/>
                  <a:gd name="T67" fmla="*/ 0 h 112"/>
                  <a:gd name="T68" fmla="*/ 156 w 156"/>
                  <a:gd name="T69" fmla="*/ 112 h 11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56" h="112">
                    <a:moveTo>
                      <a:pt x="86" y="112"/>
                    </a:moveTo>
                    <a:lnTo>
                      <a:pt x="0" y="61"/>
                    </a:lnTo>
                    <a:lnTo>
                      <a:pt x="42" y="48"/>
                    </a:lnTo>
                    <a:lnTo>
                      <a:pt x="44" y="46"/>
                    </a:lnTo>
                    <a:lnTo>
                      <a:pt x="48" y="38"/>
                    </a:lnTo>
                    <a:lnTo>
                      <a:pt x="54" y="29"/>
                    </a:lnTo>
                    <a:lnTo>
                      <a:pt x="63" y="21"/>
                    </a:lnTo>
                    <a:lnTo>
                      <a:pt x="71" y="10"/>
                    </a:lnTo>
                    <a:lnTo>
                      <a:pt x="76" y="4"/>
                    </a:lnTo>
                    <a:lnTo>
                      <a:pt x="82" y="0"/>
                    </a:lnTo>
                    <a:lnTo>
                      <a:pt x="86" y="2"/>
                    </a:lnTo>
                    <a:lnTo>
                      <a:pt x="86" y="8"/>
                    </a:lnTo>
                    <a:lnTo>
                      <a:pt x="88" y="15"/>
                    </a:lnTo>
                    <a:lnTo>
                      <a:pt x="90" y="25"/>
                    </a:lnTo>
                    <a:lnTo>
                      <a:pt x="92" y="38"/>
                    </a:lnTo>
                    <a:lnTo>
                      <a:pt x="92" y="48"/>
                    </a:lnTo>
                    <a:lnTo>
                      <a:pt x="92" y="57"/>
                    </a:lnTo>
                    <a:lnTo>
                      <a:pt x="94" y="63"/>
                    </a:lnTo>
                    <a:lnTo>
                      <a:pt x="94" y="65"/>
                    </a:lnTo>
                    <a:lnTo>
                      <a:pt x="156" y="103"/>
                    </a:lnTo>
                    <a:lnTo>
                      <a:pt x="86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67" name="Freeform 803"/>
              <p:cNvSpPr>
                <a:spLocks/>
              </p:cNvSpPr>
              <p:nvPr/>
            </p:nvSpPr>
            <p:spPr bwMode="auto">
              <a:xfrm>
                <a:off x="4202" y="2989"/>
                <a:ext cx="22" cy="7"/>
              </a:xfrm>
              <a:custGeom>
                <a:avLst/>
                <a:gdLst>
                  <a:gd name="T0" fmla="*/ 0 w 44"/>
                  <a:gd name="T1" fmla="*/ 0 h 15"/>
                  <a:gd name="T2" fmla="*/ 1 w 44"/>
                  <a:gd name="T3" fmla="*/ 0 h 15"/>
                  <a:gd name="T4" fmla="*/ 1 w 44"/>
                  <a:gd name="T5" fmla="*/ 0 h 15"/>
                  <a:gd name="T6" fmla="*/ 1 w 44"/>
                  <a:gd name="T7" fmla="*/ 0 h 15"/>
                  <a:gd name="T8" fmla="*/ 1 w 44"/>
                  <a:gd name="T9" fmla="*/ 0 h 15"/>
                  <a:gd name="T10" fmla="*/ 1 w 44"/>
                  <a:gd name="T11" fmla="*/ 0 h 15"/>
                  <a:gd name="T12" fmla="*/ 0 w 44"/>
                  <a:gd name="T13" fmla="*/ 0 h 15"/>
                  <a:gd name="T14" fmla="*/ 0 w 44"/>
                  <a:gd name="T15" fmla="*/ 0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4"/>
                  <a:gd name="T25" fmla="*/ 0 h 15"/>
                  <a:gd name="T26" fmla="*/ 44 w 44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4" h="15">
                    <a:moveTo>
                      <a:pt x="0" y="0"/>
                    </a:moveTo>
                    <a:lnTo>
                      <a:pt x="10" y="9"/>
                    </a:lnTo>
                    <a:lnTo>
                      <a:pt x="33" y="15"/>
                    </a:lnTo>
                    <a:lnTo>
                      <a:pt x="44" y="15"/>
                    </a:lnTo>
                    <a:lnTo>
                      <a:pt x="44" y="0"/>
                    </a:lnTo>
                    <a:lnTo>
                      <a:pt x="2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68" name="Freeform 804"/>
              <p:cNvSpPr>
                <a:spLocks/>
              </p:cNvSpPr>
              <p:nvPr/>
            </p:nvSpPr>
            <p:spPr bwMode="auto">
              <a:xfrm>
                <a:off x="4626" y="3771"/>
                <a:ext cx="51" cy="73"/>
              </a:xfrm>
              <a:custGeom>
                <a:avLst/>
                <a:gdLst>
                  <a:gd name="T0" fmla="*/ 1 w 101"/>
                  <a:gd name="T1" fmla="*/ 0 h 146"/>
                  <a:gd name="T2" fmla="*/ 1 w 101"/>
                  <a:gd name="T3" fmla="*/ 1 h 146"/>
                  <a:gd name="T4" fmla="*/ 1 w 101"/>
                  <a:gd name="T5" fmla="*/ 1 h 146"/>
                  <a:gd name="T6" fmla="*/ 1 w 101"/>
                  <a:gd name="T7" fmla="*/ 1 h 146"/>
                  <a:gd name="T8" fmla="*/ 0 w 101"/>
                  <a:gd name="T9" fmla="*/ 1 h 146"/>
                  <a:gd name="T10" fmla="*/ 1 w 101"/>
                  <a:gd name="T11" fmla="*/ 0 h 146"/>
                  <a:gd name="T12" fmla="*/ 1 w 101"/>
                  <a:gd name="T13" fmla="*/ 0 h 1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146"/>
                  <a:gd name="T23" fmla="*/ 101 w 101"/>
                  <a:gd name="T24" fmla="*/ 146 h 1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146">
                    <a:moveTo>
                      <a:pt x="47" y="0"/>
                    </a:moveTo>
                    <a:lnTo>
                      <a:pt x="101" y="77"/>
                    </a:lnTo>
                    <a:lnTo>
                      <a:pt x="93" y="146"/>
                    </a:lnTo>
                    <a:lnTo>
                      <a:pt x="32" y="62"/>
                    </a:lnTo>
                    <a:lnTo>
                      <a:pt x="0" y="7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69" name="Freeform 805"/>
              <p:cNvSpPr>
                <a:spLocks/>
              </p:cNvSpPr>
              <p:nvPr/>
            </p:nvSpPr>
            <p:spPr bwMode="auto">
              <a:xfrm>
                <a:off x="4700" y="3810"/>
                <a:ext cx="27" cy="39"/>
              </a:xfrm>
              <a:custGeom>
                <a:avLst/>
                <a:gdLst>
                  <a:gd name="T0" fmla="*/ 0 w 55"/>
                  <a:gd name="T1" fmla="*/ 1 h 78"/>
                  <a:gd name="T2" fmla="*/ 0 w 55"/>
                  <a:gd name="T3" fmla="*/ 1 h 78"/>
                  <a:gd name="T4" fmla="*/ 0 w 55"/>
                  <a:gd name="T5" fmla="*/ 1 h 78"/>
                  <a:gd name="T6" fmla="*/ 0 w 55"/>
                  <a:gd name="T7" fmla="*/ 0 h 78"/>
                  <a:gd name="T8" fmla="*/ 0 w 55"/>
                  <a:gd name="T9" fmla="*/ 1 h 78"/>
                  <a:gd name="T10" fmla="*/ 0 w 55"/>
                  <a:gd name="T11" fmla="*/ 1 h 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"/>
                  <a:gd name="T19" fmla="*/ 0 h 78"/>
                  <a:gd name="T20" fmla="*/ 55 w 55"/>
                  <a:gd name="T21" fmla="*/ 78 h 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" h="78">
                    <a:moveTo>
                      <a:pt x="25" y="33"/>
                    </a:moveTo>
                    <a:lnTo>
                      <a:pt x="0" y="67"/>
                    </a:lnTo>
                    <a:lnTo>
                      <a:pt x="29" y="78"/>
                    </a:lnTo>
                    <a:lnTo>
                      <a:pt x="55" y="0"/>
                    </a:lnTo>
                    <a:lnTo>
                      <a:pt x="25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70" name="Freeform 806"/>
              <p:cNvSpPr>
                <a:spLocks/>
              </p:cNvSpPr>
              <p:nvPr/>
            </p:nvSpPr>
            <p:spPr bwMode="auto">
              <a:xfrm>
                <a:off x="4319" y="3253"/>
                <a:ext cx="52" cy="48"/>
              </a:xfrm>
              <a:custGeom>
                <a:avLst/>
                <a:gdLst>
                  <a:gd name="T0" fmla="*/ 0 w 105"/>
                  <a:gd name="T1" fmla="*/ 1 h 95"/>
                  <a:gd name="T2" fmla="*/ 0 w 105"/>
                  <a:gd name="T3" fmla="*/ 1 h 95"/>
                  <a:gd name="T4" fmla="*/ 0 w 105"/>
                  <a:gd name="T5" fmla="*/ 1 h 95"/>
                  <a:gd name="T6" fmla="*/ 0 w 105"/>
                  <a:gd name="T7" fmla="*/ 0 h 95"/>
                  <a:gd name="T8" fmla="*/ 0 w 105"/>
                  <a:gd name="T9" fmla="*/ 1 h 95"/>
                  <a:gd name="T10" fmla="*/ 0 w 105"/>
                  <a:gd name="T11" fmla="*/ 1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5"/>
                  <a:gd name="T19" fmla="*/ 0 h 95"/>
                  <a:gd name="T20" fmla="*/ 105 w 105"/>
                  <a:gd name="T21" fmla="*/ 95 h 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5" h="95">
                    <a:moveTo>
                      <a:pt x="101" y="38"/>
                    </a:moveTo>
                    <a:lnTo>
                      <a:pt x="34" y="95"/>
                    </a:lnTo>
                    <a:lnTo>
                      <a:pt x="0" y="76"/>
                    </a:lnTo>
                    <a:lnTo>
                      <a:pt x="105" y="0"/>
                    </a:lnTo>
                    <a:lnTo>
                      <a:pt x="101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71" name="Freeform 807"/>
              <p:cNvSpPr>
                <a:spLocks/>
              </p:cNvSpPr>
              <p:nvPr/>
            </p:nvSpPr>
            <p:spPr bwMode="auto">
              <a:xfrm>
                <a:off x="4555" y="3169"/>
                <a:ext cx="31" cy="28"/>
              </a:xfrm>
              <a:custGeom>
                <a:avLst/>
                <a:gdLst>
                  <a:gd name="T0" fmla="*/ 0 w 63"/>
                  <a:gd name="T1" fmla="*/ 0 h 57"/>
                  <a:gd name="T2" fmla="*/ 0 w 63"/>
                  <a:gd name="T3" fmla="*/ 0 h 57"/>
                  <a:gd name="T4" fmla="*/ 0 w 63"/>
                  <a:gd name="T5" fmla="*/ 0 h 57"/>
                  <a:gd name="T6" fmla="*/ 0 w 63"/>
                  <a:gd name="T7" fmla="*/ 0 h 57"/>
                  <a:gd name="T8" fmla="*/ 0 w 63"/>
                  <a:gd name="T9" fmla="*/ 0 h 57"/>
                  <a:gd name="T10" fmla="*/ 0 w 63"/>
                  <a:gd name="T11" fmla="*/ 0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57"/>
                  <a:gd name="T20" fmla="*/ 63 w 63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57">
                    <a:moveTo>
                      <a:pt x="21" y="0"/>
                    </a:moveTo>
                    <a:lnTo>
                      <a:pt x="63" y="42"/>
                    </a:lnTo>
                    <a:lnTo>
                      <a:pt x="36" y="57"/>
                    </a:lnTo>
                    <a:lnTo>
                      <a:pt x="0" y="1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72" name="Freeform 808"/>
              <p:cNvSpPr>
                <a:spLocks/>
              </p:cNvSpPr>
              <p:nvPr/>
            </p:nvSpPr>
            <p:spPr bwMode="auto">
              <a:xfrm>
                <a:off x="4194" y="3254"/>
                <a:ext cx="47" cy="40"/>
              </a:xfrm>
              <a:custGeom>
                <a:avLst/>
                <a:gdLst>
                  <a:gd name="T0" fmla="*/ 1 w 93"/>
                  <a:gd name="T1" fmla="*/ 1 h 80"/>
                  <a:gd name="T2" fmla="*/ 1 w 93"/>
                  <a:gd name="T3" fmla="*/ 1 h 80"/>
                  <a:gd name="T4" fmla="*/ 1 w 93"/>
                  <a:gd name="T5" fmla="*/ 1 h 80"/>
                  <a:gd name="T6" fmla="*/ 1 w 93"/>
                  <a:gd name="T7" fmla="*/ 1 h 80"/>
                  <a:gd name="T8" fmla="*/ 1 w 93"/>
                  <a:gd name="T9" fmla="*/ 1 h 80"/>
                  <a:gd name="T10" fmla="*/ 1 w 93"/>
                  <a:gd name="T11" fmla="*/ 1 h 80"/>
                  <a:gd name="T12" fmla="*/ 1 w 93"/>
                  <a:gd name="T13" fmla="*/ 1 h 80"/>
                  <a:gd name="T14" fmla="*/ 1 w 93"/>
                  <a:gd name="T15" fmla="*/ 1 h 80"/>
                  <a:gd name="T16" fmla="*/ 1 w 93"/>
                  <a:gd name="T17" fmla="*/ 1 h 80"/>
                  <a:gd name="T18" fmla="*/ 1 w 93"/>
                  <a:gd name="T19" fmla="*/ 1 h 80"/>
                  <a:gd name="T20" fmla="*/ 1 w 93"/>
                  <a:gd name="T21" fmla="*/ 1 h 80"/>
                  <a:gd name="T22" fmla="*/ 1 w 93"/>
                  <a:gd name="T23" fmla="*/ 1 h 80"/>
                  <a:gd name="T24" fmla="*/ 1 w 93"/>
                  <a:gd name="T25" fmla="*/ 1 h 80"/>
                  <a:gd name="T26" fmla="*/ 1 w 93"/>
                  <a:gd name="T27" fmla="*/ 1 h 80"/>
                  <a:gd name="T28" fmla="*/ 1 w 93"/>
                  <a:gd name="T29" fmla="*/ 1 h 80"/>
                  <a:gd name="T30" fmla="*/ 1 w 93"/>
                  <a:gd name="T31" fmla="*/ 1 h 80"/>
                  <a:gd name="T32" fmla="*/ 1 w 93"/>
                  <a:gd name="T33" fmla="*/ 1 h 80"/>
                  <a:gd name="T34" fmla="*/ 1 w 93"/>
                  <a:gd name="T35" fmla="*/ 1 h 80"/>
                  <a:gd name="T36" fmla="*/ 1 w 93"/>
                  <a:gd name="T37" fmla="*/ 1 h 80"/>
                  <a:gd name="T38" fmla="*/ 1 w 93"/>
                  <a:gd name="T39" fmla="*/ 1 h 80"/>
                  <a:gd name="T40" fmla="*/ 1 w 93"/>
                  <a:gd name="T41" fmla="*/ 1 h 80"/>
                  <a:gd name="T42" fmla="*/ 1 w 93"/>
                  <a:gd name="T43" fmla="*/ 1 h 80"/>
                  <a:gd name="T44" fmla="*/ 0 w 93"/>
                  <a:gd name="T45" fmla="*/ 1 h 80"/>
                  <a:gd name="T46" fmla="*/ 0 w 93"/>
                  <a:gd name="T47" fmla="*/ 1 h 80"/>
                  <a:gd name="T48" fmla="*/ 1 w 93"/>
                  <a:gd name="T49" fmla="*/ 1 h 80"/>
                  <a:gd name="T50" fmla="*/ 1 w 93"/>
                  <a:gd name="T51" fmla="*/ 1 h 80"/>
                  <a:gd name="T52" fmla="*/ 1 w 93"/>
                  <a:gd name="T53" fmla="*/ 1 h 80"/>
                  <a:gd name="T54" fmla="*/ 1 w 93"/>
                  <a:gd name="T55" fmla="*/ 1 h 80"/>
                  <a:gd name="T56" fmla="*/ 1 w 93"/>
                  <a:gd name="T57" fmla="*/ 1 h 80"/>
                  <a:gd name="T58" fmla="*/ 1 w 93"/>
                  <a:gd name="T59" fmla="*/ 0 h 80"/>
                  <a:gd name="T60" fmla="*/ 1 w 93"/>
                  <a:gd name="T61" fmla="*/ 1 h 80"/>
                  <a:gd name="T62" fmla="*/ 1 w 93"/>
                  <a:gd name="T63" fmla="*/ 1 h 80"/>
                  <a:gd name="T64" fmla="*/ 1 w 93"/>
                  <a:gd name="T65" fmla="*/ 1 h 80"/>
                  <a:gd name="T66" fmla="*/ 1 w 93"/>
                  <a:gd name="T67" fmla="*/ 1 h 80"/>
                  <a:gd name="T68" fmla="*/ 1 w 93"/>
                  <a:gd name="T69" fmla="*/ 1 h 80"/>
                  <a:gd name="T70" fmla="*/ 1 w 93"/>
                  <a:gd name="T71" fmla="*/ 1 h 80"/>
                  <a:gd name="T72" fmla="*/ 1 w 93"/>
                  <a:gd name="T73" fmla="*/ 1 h 80"/>
                  <a:gd name="T74" fmla="*/ 1 w 93"/>
                  <a:gd name="T75" fmla="*/ 1 h 80"/>
                  <a:gd name="T76" fmla="*/ 1 w 93"/>
                  <a:gd name="T77" fmla="*/ 1 h 8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3"/>
                  <a:gd name="T118" fmla="*/ 0 h 80"/>
                  <a:gd name="T119" fmla="*/ 93 w 93"/>
                  <a:gd name="T120" fmla="*/ 80 h 8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3" h="80">
                    <a:moveTo>
                      <a:pt x="93" y="46"/>
                    </a:moveTo>
                    <a:lnTo>
                      <a:pt x="91" y="44"/>
                    </a:lnTo>
                    <a:lnTo>
                      <a:pt x="86" y="40"/>
                    </a:lnTo>
                    <a:lnTo>
                      <a:pt x="76" y="34"/>
                    </a:lnTo>
                    <a:lnTo>
                      <a:pt x="69" y="31"/>
                    </a:lnTo>
                    <a:lnTo>
                      <a:pt x="57" y="25"/>
                    </a:lnTo>
                    <a:lnTo>
                      <a:pt x="48" y="21"/>
                    </a:lnTo>
                    <a:lnTo>
                      <a:pt x="36" y="19"/>
                    </a:lnTo>
                    <a:lnTo>
                      <a:pt x="31" y="21"/>
                    </a:lnTo>
                    <a:lnTo>
                      <a:pt x="23" y="29"/>
                    </a:lnTo>
                    <a:lnTo>
                      <a:pt x="21" y="38"/>
                    </a:lnTo>
                    <a:lnTo>
                      <a:pt x="23" y="44"/>
                    </a:lnTo>
                    <a:lnTo>
                      <a:pt x="25" y="48"/>
                    </a:lnTo>
                    <a:lnTo>
                      <a:pt x="53" y="65"/>
                    </a:lnTo>
                    <a:lnTo>
                      <a:pt x="42" y="80"/>
                    </a:lnTo>
                    <a:lnTo>
                      <a:pt x="40" y="78"/>
                    </a:lnTo>
                    <a:lnTo>
                      <a:pt x="34" y="76"/>
                    </a:lnTo>
                    <a:lnTo>
                      <a:pt x="27" y="71"/>
                    </a:lnTo>
                    <a:lnTo>
                      <a:pt x="21" y="67"/>
                    </a:lnTo>
                    <a:lnTo>
                      <a:pt x="12" y="59"/>
                    </a:lnTo>
                    <a:lnTo>
                      <a:pt x="6" y="52"/>
                    </a:lnTo>
                    <a:lnTo>
                      <a:pt x="2" y="44"/>
                    </a:lnTo>
                    <a:lnTo>
                      <a:pt x="0" y="36"/>
                    </a:lnTo>
                    <a:lnTo>
                      <a:pt x="0" y="27"/>
                    </a:lnTo>
                    <a:lnTo>
                      <a:pt x="2" y="19"/>
                    </a:lnTo>
                    <a:lnTo>
                      <a:pt x="6" y="12"/>
                    </a:lnTo>
                    <a:lnTo>
                      <a:pt x="12" y="8"/>
                    </a:lnTo>
                    <a:lnTo>
                      <a:pt x="15" y="4"/>
                    </a:lnTo>
                    <a:lnTo>
                      <a:pt x="23" y="2"/>
                    </a:lnTo>
                    <a:lnTo>
                      <a:pt x="29" y="0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2"/>
                    </a:lnTo>
                    <a:lnTo>
                      <a:pt x="67" y="17"/>
                    </a:lnTo>
                    <a:lnTo>
                      <a:pt x="72" y="19"/>
                    </a:lnTo>
                    <a:lnTo>
                      <a:pt x="93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73" name="Freeform 809"/>
              <p:cNvSpPr>
                <a:spLocks/>
              </p:cNvSpPr>
              <p:nvPr/>
            </p:nvSpPr>
            <p:spPr bwMode="auto">
              <a:xfrm>
                <a:off x="4322" y="3842"/>
                <a:ext cx="52" cy="47"/>
              </a:xfrm>
              <a:custGeom>
                <a:avLst/>
                <a:gdLst>
                  <a:gd name="T0" fmla="*/ 1 w 102"/>
                  <a:gd name="T1" fmla="*/ 0 h 95"/>
                  <a:gd name="T2" fmla="*/ 1 w 102"/>
                  <a:gd name="T3" fmla="*/ 0 h 95"/>
                  <a:gd name="T4" fmla="*/ 1 w 102"/>
                  <a:gd name="T5" fmla="*/ 0 h 95"/>
                  <a:gd name="T6" fmla="*/ 1 w 102"/>
                  <a:gd name="T7" fmla="*/ 0 h 95"/>
                  <a:gd name="T8" fmla="*/ 1 w 102"/>
                  <a:gd name="T9" fmla="*/ 0 h 95"/>
                  <a:gd name="T10" fmla="*/ 1 w 102"/>
                  <a:gd name="T11" fmla="*/ 0 h 95"/>
                  <a:gd name="T12" fmla="*/ 1 w 102"/>
                  <a:gd name="T13" fmla="*/ 0 h 95"/>
                  <a:gd name="T14" fmla="*/ 1 w 102"/>
                  <a:gd name="T15" fmla="*/ 0 h 95"/>
                  <a:gd name="T16" fmla="*/ 1 w 102"/>
                  <a:gd name="T17" fmla="*/ 0 h 95"/>
                  <a:gd name="T18" fmla="*/ 1 w 102"/>
                  <a:gd name="T19" fmla="*/ 0 h 95"/>
                  <a:gd name="T20" fmla="*/ 1 w 102"/>
                  <a:gd name="T21" fmla="*/ 0 h 95"/>
                  <a:gd name="T22" fmla="*/ 1 w 102"/>
                  <a:gd name="T23" fmla="*/ 0 h 95"/>
                  <a:gd name="T24" fmla="*/ 1 w 102"/>
                  <a:gd name="T25" fmla="*/ 0 h 95"/>
                  <a:gd name="T26" fmla="*/ 1 w 102"/>
                  <a:gd name="T27" fmla="*/ 0 h 95"/>
                  <a:gd name="T28" fmla="*/ 1 w 102"/>
                  <a:gd name="T29" fmla="*/ 0 h 95"/>
                  <a:gd name="T30" fmla="*/ 1 w 102"/>
                  <a:gd name="T31" fmla="*/ 0 h 95"/>
                  <a:gd name="T32" fmla="*/ 1 w 102"/>
                  <a:gd name="T33" fmla="*/ 0 h 95"/>
                  <a:gd name="T34" fmla="*/ 1 w 102"/>
                  <a:gd name="T35" fmla="*/ 0 h 95"/>
                  <a:gd name="T36" fmla="*/ 0 w 102"/>
                  <a:gd name="T37" fmla="*/ 0 h 95"/>
                  <a:gd name="T38" fmla="*/ 0 w 102"/>
                  <a:gd name="T39" fmla="*/ 0 h 95"/>
                  <a:gd name="T40" fmla="*/ 1 w 102"/>
                  <a:gd name="T41" fmla="*/ 0 h 95"/>
                  <a:gd name="T42" fmla="*/ 1 w 102"/>
                  <a:gd name="T43" fmla="*/ 0 h 95"/>
                  <a:gd name="T44" fmla="*/ 1 w 102"/>
                  <a:gd name="T45" fmla="*/ 0 h 95"/>
                  <a:gd name="T46" fmla="*/ 1 w 102"/>
                  <a:gd name="T47" fmla="*/ 0 h 95"/>
                  <a:gd name="T48" fmla="*/ 1 w 102"/>
                  <a:gd name="T49" fmla="*/ 0 h 95"/>
                  <a:gd name="T50" fmla="*/ 1 w 102"/>
                  <a:gd name="T51" fmla="*/ 0 h 95"/>
                  <a:gd name="T52" fmla="*/ 1 w 102"/>
                  <a:gd name="T53" fmla="*/ 0 h 95"/>
                  <a:gd name="T54" fmla="*/ 1 w 102"/>
                  <a:gd name="T55" fmla="*/ 0 h 95"/>
                  <a:gd name="T56" fmla="*/ 1 w 102"/>
                  <a:gd name="T57" fmla="*/ 0 h 95"/>
                  <a:gd name="T58" fmla="*/ 1 w 102"/>
                  <a:gd name="T59" fmla="*/ 0 h 95"/>
                  <a:gd name="T60" fmla="*/ 1 w 102"/>
                  <a:gd name="T61" fmla="*/ 0 h 95"/>
                  <a:gd name="T62" fmla="*/ 1 w 102"/>
                  <a:gd name="T63" fmla="*/ 0 h 9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2"/>
                  <a:gd name="T97" fmla="*/ 0 h 95"/>
                  <a:gd name="T98" fmla="*/ 102 w 102"/>
                  <a:gd name="T99" fmla="*/ 95 h 9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2" h="95">
                    <a:moveTo>
                      <a:pt x="102" y="34"/>
                    </a:moveTo>
                    <a:lnTo>
                      <a:pt x="100" y="36"/>
                    </a:lnTo>
                    <a:lnTo>
                      <a:pt x="97" y="42"/>
                    </a:lnTo>
                    <a:lnTo>
                      <a:pt x="93" y="50"/>
                    </a:lnTo>
                    <a:lnTo>
                      <a:pt x="87" y="61"/>
                    </a:lnTo>
                    <a:lnTo>
                      <a:pt x="78" y="71"/>
                    </a:lnTo>
                    <a:lnTo>
                      <a:pt x="68" y="82"/>
                    </a:lnTo>
                    <a:lnTo>
                      <a:pt x="62" y="86"/>
                    </a:lnTo>
                    <a:lnTo>
                      <a:pt x="57" y="90"/>
                    </a:lnTo>
                    <a:lnTo>
                      <a:pt x="51" y="92"/>
                    </a:lnTo>
                    <a:lnTo>
                      <a:pt x="43" y="95"/>
                    </a:lnTo>
                    <a:lnTo>
                      <a:pt x="36" y="95"/>
                    </a:lnTo>
                    <a:lnTo>
                      <a:pt x="30" y="95"/>
                    </a:lnTo>
                    <a:lnTo>
                      <a:pt x="23" y="95"/>
                    </a:lnTo>
                    <a:lnTo>
                      <a:pt x="19" y="95"/>
                    </a:lnTo>
                    <a:lnTo>
                      <a:pt x="11" y="93"/>
                    </a:lnTo>
                    <a:lnTo>
                      <a:pt x="5" y="92"/>
                    </a:lnTo>
                    <a:lnTo>
                      <a:pt x="2" y="86"/>
                    </a:lnTo>
                    <a:lnTo>
                      <a:pt x="0" y="82"/>
                    </a:lnTo>
                    <a:lnTo>
                      <a:pt x="0" y="74"/>
                    </a:lnTo>
                    <a:lnTo>
                      <a:pt x="4" y="69"/>
                    </a:lnTo>
                    <a:lnTo>
                      <a:pt x="5" y="59"/>
                    </a:lnTo>
                    <a:lnTo>
                      <a:pt x="11" y="50"/>
                    </a:lnTo>
                    <a:lnTo>
                      <a:pt x="19" y="36"/>
                    </a:lnTo>
                    <a:lnTo>
                      <a:pt x="24" y="27"/>
                    </a:lnTo>
                    <a:lnTo>
                      <a:pt x="30" y="15"/>
                    </a:lnTo>
                    <a:lnTo>
                      <a:pt x="38" y="8"/>
                    </a:lnTo>
                    <a:lnTo>
                      <a:pt x="42" y="2"/>
                    </a:lnTo>
                    <a:lnTo>
                      <a:pt x="43" y="0"/>
                    </a:lnTo>
                    <a:lnTo>
                      <a:pt x="68" y="34"/>
                    </a:lnTo>
                    <a:lnTo>
                      <a:pt x="102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74" name="Freeform 810"/>
              <p:cNvSpPr>
                <a:spLocks/>
              </p:cNvSpPr>
              <p:nvPr/>
            </p:nvSpPr>
            <p:spPr bwMode="auto">
              <a:xfrm>
                <a:off x="4362" y="3750"/>
                <a:ext cx="76" cy="74"/>
              </a:xfrm>
              <a:custGeom>
                <a:avLst/>
                <a:gdLst>
                  <a:gd name="T0" fmla="*/ 0 w 152"/>
                  <a:gd name="T1" fmla="*/ 1 h 146"/>
                  <a:gd name="T2" fmla="*/ 1 w 152"/>
                  <a:gd name="T3" fmla="*/ 1 h 146"/>
                  <a:gd name="T4" fmla="*/ 1 w 152"/>
                  <a:gd name="T5" fmla="*/ 1 h 146"/>
                  <a:gd name="T6" fmla="*/ 1 w 152"/>
                  <a:gd name="T7" fmla="*/ 1 h 146"/>
                  <a:gd name="T8" fmla="*/ 1 w 152"/>
                  <a:gd name="T9" fmla="*/ 1 h 146"/>
                  <a:gd name="T10" fmla="*/ 1 w 152"/>
                  <a:gd name="T11" fmla="*/ 1 h 146"/>
                  <a:gd name="T12" fmla="*/ 1 w 152"/>
                  <a:gd name="T13" fmla="*/ 1 h 146"/>
                  <a:gd name="T14" fmla="*/ 1 w 152"/>
                  <a:gd name="T15" fmla="*/ 1 h 146"/>
                  <a:gd name="T16" fmla="*/ 1 w 152"/>
                  <a:gd name="T17" fmla="*/ 1 h 146"/>
                  <a:gd name="T18" fmla="*/ 1 w 152"/>
                  <a:gd name="T19" fmla="*/ 1 h 146"/>
                  <a:gd name="T20" fmla="*/ 1 w 152"/>
                  <a:gd name="T21" fmla="*/ 1 h 146"/>
                  <a:gd name="T22" fmla="*/ 1 w 152"/>
                  <a:gd name="T23" fmla="*/ 1 h 146"/>
                  <a:gd name="T24" fmla="*/ 1 w 152"/>
                  <a:gd name="T25" fmla="*/ 1 h 146"/>
                  <a:gd name="T26" fmla="*/ 1 w 152"/>
                  <a:gd name="T27" fmla="*/ 1 h 146"/>
                  <a:gd name="T28" fmla="*/ 1 w 152"/>
                  <a:gd name="T29" fmla="*/ 1 h 146"/>
                  <a:gd name="T30" fmla="*/ 1 w 152"/>
                  <a:gd name="T31" fmla="*/ 1 h 146"/>
                  <a:gd name="T32" fmla="*/ 1 w 152"/>
                  <a:gd name="T33" fmla="*/ 1 h 146"/>
                  <a:gd name="T34" fmla="*/ 1 w 152"/>
                  <a:gd name="T35" fmla="*/ 1 h 146"/>
                  <a:gd name="T36" fmla="*/ 1 w 152"/>
                  <a:gd name="T37" fmla="*/ 1 h 146"/>
                  <a:gd name="T38" fmla="*/ 1 w 152"/>
                  <a:gd name="T39" fmla="*/ 1 h 146"/>
                  <a:gd name="T40" fmla="*/ 1 w 152"/>
                  <a:gd name="T41" fmla="*/ 1 h 146"/>
                  <a:gd name="T42" fmla="*/ 1 w 152"/>
                  <a:gd name="T43" fmla="*/ 1 h 146"/>
                  <a:gd name="T44" fmla="*/ 1 w 152"/>
                  <a:gd name="T45" fmla="*/ 1 h 146"/>
                  <a:gd name="T46" fmla="*/ 1 w 152"/>
                  <a:gd name="T47" fmla="*/ 1 h 146"/>
                  <a:gd name="T48" fmla="*/ 1 w 152"/>
                  <a:gd name="T49" fmla="*/ 1 h 146"/>
                  <a:gd name="T50" fmla="*/ 1 w 152"/>
                  <a:gd name="T51" fmla="*/ 1 h 146"/>
                  <a:gd name="T52" fmla="*/ 1 w 152"/>
                  <a:gd name="T53" fmla="*/ 0 h 146"/>
                  <a:gd name="T54" fmla="*/ 1 w 152"/>
                  <a:gd name="T55" fmla="*/ 0 h 146"/>
                  <a:gd name="T56" fmla="*/ 1 w 152"/>
                  <a:gd name="T57" fmla="*/ 1 h 146"/>
                  <a:gd name="T58" fmla="*/ 1 w 152"/>
                  <a:gd name="T59" fmla="*/ 1 h 146"/>
                  <a:gd name="T60" fmla="*/ 1 w 152"/>
                  <a:gd name="T61" fmla="*/ 1 h 146"/>
                  <a:gd name="T62" fmla="*/ 1 w 152"/>
                  <a:gd name="T63" fmla="*/ 1 h 146"/>
                  <a:gd name="T64" fmla="*/ 1 w 152"/>
                  <a:gd name="T65" fmla="*/ 1 h 146"/>
                  <a:gd name="T66" fmla="*/ 1 w 152"/>
                  <a:gd name="T67" fmla="*/ 1 h 146"/>
                  <a:gd name="T68" fmla="*/ 1 w 152"/>
                  <a:gd name="T69" fmla="*/ 1 h 146"/>
                  <a:gd name="T70" fmla="*/ 1 w 152"/>
                  <a:gd name="T71" fmla="*/ 1 h 146"/>
                  <a:gd name="T72" fmla="*/ 1 w 152"/>
                  <a:gd name="T73" fmla="*/ 1 h 146"/>
                  <a:gd name="T74" fmla="*/ 1 w 152"/>
                  <a:gd name="T75" fmla="*/ 1 h 146"/>
                  <a:gd name="T76" fmla="*/ 1 w 152"/>
                  <a:gd name="T77" fmla="*/ 1 h 146"/>
                  <a:gd name="T78" fmla="*/ 1 w 152"/>
                  <a:gd name="T79" fmla="*/ 1 h 146"/>
                  <a:gd name="T80" fmla="*/ 1 w 152"/>
                  <a:gd name="T81" fmla="*/ 1 h 146"/>
                  <a:gd name="T82" fmla="*/ 1 w 152"/>
                  <a:gd name="T83" fmla="*/ 1 h 146"/>
                  <a:gd name="T84" fmla="*/ 1 w 152"/>
                  <a:gd name="T85" fmla="*/ 1 h 146"/>
                  <a:gd name="T86" fmla="*/ 1 w 152"/>
                  <a:gd name="T87" fmla="*/ 1 h 146"/>
                  <a:gd name="T88" fmla="*/ 1 w 152"/>
                  <a:gd name="T89" fmla="*/ 1 h 146"/>
                  <a:gd name="T90" fmla="*/ 1 w 152"/>
                  <a:gd name="T91" fmla="*/ 1 h 146"/>
                  <a:gd name="T92" fmla="*/ 1 w 152"/>
                  <a:gd name="T93" fmla="*/ 1 h 146"/>
                  <a:gd name="T94" fmla="*/ 1 w 152"/>
                  <a:gd name="T95" fmla="*/ 1 h 146"/>
                  <a:gd name="T96" fmla="*/ 1 w 152"/>
                  <a:gd name="T97" fmla="*/ 1 h 146"/>
                  <a:gd name="T98" fmla="*/ 1 w 152"/>
                  <a:gd name="T99" fmla="*/ 1 h 146"/>
                  <a:gd name="T100" fmla="*/ 0 w 152"/>
                  <a:gd name="T101" fmla="*/ 1 h 146"/>
                  <a:gd name="T102" fmla="*/ 0 w 152"/>
                  <a:gd name="T103" fmla="*/ 1 h 146"/>
                  <a:gd name="T104" fmla="*/ 0 w 152"/>
                  <a:gd name="T105" fmla="*/ 1 h 14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52"/>
                  <a:gd name="T160" fmla="*/ 0 h 146"/>
                  <a:gd name="T161" fmla="*/ 152 w 152"/>
                  <a:gd name="T162" fmla="*/ 146 h 14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52" h="146">
                    <a:moveTo>
                      <a:pt x="0" y="131"/>
                    </a:moveTo>
                    <a:lnTo>
                      <a:pt x="53" y="146"/>
                    </a:lnTo>
                    <a:lnTo>
                      <a:pt x="55" y="144"/>
                    </a:lnTo>
                    <a:lnTo>
                      <a:pt x="60" y="144"/>
                    </a:lnTo>
                    <a:lnTo>
                      <a:pt x="64" y="140"/>
                    </a:lnTo>
                    <a:lnTo>
                      <a:pt x="70" y="139"/>
                    </a:lnTo>
                    <a:lnTo>
                      <a:pt x="76" y="137"/>
                    </a:lnTo>
                    <a:lnTo>
                      <a:pt x="83" y="137"/>
                    </a:lnTo>
                    <a:lnTo>
                      <a:pt x="89" y="131"/>
                    </a:lnTo>
                    <a:lnTo>
                      <a:pt x="96" y="127"/>
                    </a:lnTo>
                    <a:lnTo>
                      <a:pt x="102" y="121"/>
                    </a:lnTo>
                    <a:lnTo>
                      <a:pt x="110" y="118"/>
                    </a:lnTo>
                    <a:lnTo>
                      <a:pt x="117" y="110"/>
                    </a:lnTo>
                    <a:lnTo>
                      <a:pt x="123" y="104"/>
                    </a:lnTo>
                    <a:lnTo>
                      <a:pt x="131" y="97"/>
                    </a:lnTo>
                    <a:lnTo>
                      <a:pt x="138" y="87"/>
                    </a:lnTo>
                    <a:lnTo>
                      <a:pt x="142" y="78"/>
                    </a:lnTo>
                    <a:lnTo>
                      <a:pt x="146" y="68"/>
                    </a:lnTo>
                    <a:lnTo>
                      <a:pt x="148" y="59"/>
                    </a:lnTo>
                    <a:lnTo>
                      <a:pt x="150" y="51"/>
                    </a:lnTo>
                    <a:lnTo>
                      <a:pt x="150" y="43"/>
                    </a:lnTo>
                    <a:lnTo>
                      <a:pt x="152" y="36"/>
                    </a:lnTo>
                    <a:lnTo>
                      <a:pt x="150" y="30"/>
                    </a:lnTo>
                    <a:lnTo>
                      <a:pt x="148" y="24"/>
                    </a:lnTo>
                    <a:lnTo>
                      <a:pt x="144" y="13"/>
                    </a:lnTo>
                    <a:lnTo>
                      <a:pt x="140" y="5"/>
                    </a:lnTo>
                    <a:lnTo>
                      <a:pt x="138" y="0"/>
                    </a:lnTo>
                    <a:lnTo>
                      <a:pt x="136" y="2"/>
                    </a:lnTo>
                    <a:lnTo>
                      <a:pt x="131" y="9"/>
                    </a:lnTo>
                    <a:lnTo>
                      <a:pt x="127" y="13"/>
                    </a:lnTo>
                    <a:lnTo>
                      <a:pt x="121" y="19"/>
                    </a:lnTo>
                    <a:lnTo>
                      <a:pt x="117" y="26"/>
                    </a:lnTo>
                    <a:lnTo>
                      <a:pt x="112" y="34"/>
                    </a:lnTo>
                    <a:lnTo>
                      <a:pt x="106" y="40"/>
                    </a:lnTo>
                    <a:lnTo>
                      <a:pt x="100" y="47"/>
                    </a:lnTo>
                    <a:lnTo>
                      <a:pt x="95" y="55"/>
                    </a:lnTo>
                    <a:lnTo>
                      <a:pt x="89" y="62"/>
                    </a:lnTo>
                    <a:lnTo>
                      <a:pt x="83" y="66"/>
                    </a:lnTo>
                    <a:lnTo>
                      <a:pt x="77" y="72"/>
                    </a:lnTo>
                    <a:lnTo>
                      <a:pt x="72" y="78"/>
                    </a:lnTo>
                    <a:lnTo>
                      <a:pt x="68" y="81"/>
                    </a:lnTo>
                    <a:lnTo>
                      <a:pt x="62" y="83"/>
                    </a:lnTo>
                    <a:lnTo>
                      <a:pt x="57" y="87"/>
                    </a:lnTo>
                    <a:lnTo>
                      <a:pt x="51" y="89"/>
                    </a:lnTo>
                    <a:lnTo>
                      <a:pt x="45" y="95"/>
                    </a:lnTo>
                    <a:lnTo>
                      <a:pt x="34" y="102"/>
                    </a:lnTo>
                    <a:lnTo>
                      <a:pt x="24" y="112"/>
                    </a:lnTo>
                    <a:lnTo>
                      <a:pt x="13" y="118"/>
                    </a:lnTo>
                    <a:lnTo>
                      <a:pt x="5" y="123"/>
                    </a:lnTo>
                    <a:lnTo>
                      <a:pt x="0" y="129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75" name="Freeform 811"/>
              <p:cNvSpPr>
                <a:spLocks/>
              </p:cNvSpPr>
              <p:nvPr/>
            </p:nvSpPr>
            <p:spPr bwMode="auto">
              <a:xfrm>
                <a:off x="4354" y="3827"/>
                <a:ext cx="35" cy="24"/>
              </a:xfrm>
              <a:custGeom>
                <a:avLst/>
                <a:gdLst>
                  <a:gd name="T0" fmla="*/ 0 w 71"/>
                  <a:gd name="T1" fmla="*/ 0 h 47"/>
                  <a:gd name="T2" fmla="*/ 0 w 71"/>
                  <a:gd name="T3" fmla="*/ 1 h 47"/>
                  <a:gd name="T4" fmla="*/ 0 w 71"/>
                  <a:gd name="T5" fmla="*/ 1 h 47"/>
                  <a:gd name="T6" fmla="*/ 0 w 71"/>
                  <a:gd name="T7" fmla="*/ 1 h 47"/>
                  <a:gd name="T8" fmla="*/ 0 w 71"/>
                  <a:gd name="T9" fmla="*/ 1 h 47"/>
                  <a:gd name="T10" fmla="*/ 0 w 71"/>
                  <a:gd name="T11" fmla="*/ 1 h 47"/>
                  <a:gd name="T12" fmla="*/ 0 w 71"/>
                  <a:gd name="T13" fmla="*/ 1 h 47"/>
                  <a:gd name="T14" fmla="*/ 0 w 71"/>
                  <a:gd name="T15" fmla="*/ 1 h 47"/>
                  <a:gd name="T16" fmla="*/ 0 w 71"/>
                  <a:gd name="T17" fmla="*/ 1 h 47"/>
                  <a:gd name="T18" fmla="*/ 0 w 71"/>
                  <a:gd name="T19" fmla="*/ 1 h 47"/>
                  <a:gd name="T20" fmla="*/ 0 w 71"/>
                  <a:gd name="T21" fmla="*/ 1 h 47"/>
                  <a:gd name="T22" fmla="*/ 0 w 71"/>
                  <a:gd name="T23" fmla="*/ 1 h 47"/>
                  <a:gd name="T24" fmla="*/ 0 w 71"/>
                  <a:gd name="T25" fmla="*/ 1 h 47"/>
                  <a:gd name="T26" fmla="*/ 0 w 71"/>
                  <a:gd name="T27" fmla="*/ 1 h 47"/>
                  <a:gd name="T28" fmla="*/ 0 w 71"/>
                  <a:gd name="T29" fmla="*/ 1 h 47"/>
                  <a:gd name="T30" fmla="*/ 0 w 71"/>
                  <a:gd name="T31" fmla="*/ 1 h 47"/>
                  <a:gd name="T32" fmla="*/ 0 w 71"/>
                  <a:gd name="T33" fmla="*/ 1 h 47"/>
                  <a:gd name="T34" fmla="*/ 0 w 71"/>
                  <a:gd name="T35" fmla="*/ 1 h 47"/>
                  <a:gd name="T36" fmla="*/ 0 w 71"/>
                  <a:gd name="T37" fmla="*/ 1 h 47"/>
                  <a:gd name="T38" fmla="*/ 0 w 71"/>
                  <a:gd name="T39" fmla="*/ 1 h 47"/>
                  <a:gd name="T40" fmla="*/ 0 w 71"/>
                  <a:gd name="T41" fmla="*/ 0 h 47"/>
                  <a:gd name="T42" fmla="*/ 0 w 71"/>
                  <a:gd name="T43" fmla="*/ 0 h 4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1"/>
                  <a:gd name="T67" fmla="*/ 0 h 47"/>
                  <a:gd name="T68" fmla="*/ 71 w 71"/>
                  <a:gd name="T69" fmla="*/ 47 h 4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1" h="47">
                    <a:moveTo>
                      <a:pt x="19" y="0"/>
                    </a:moveTo>
                    <a:lnTo>
                      <a:pt x="18" y="2"/>
                    </a:lnTo>
                    <a:lnTo>
                      <a:pt x="14" y="5"/>
                    </a:lnTo>
                    <a:lnTo>
                      <a:pt x="8" y="11"/>
                    </a:lnTo>
                    <a:lnTo>
                      <a:pt x="4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4" y="38"/>
                    </a:lnTo>
                    <a:lnTo>
                      <a:pt x="8" y="40"/>
                    </a:lnTo>
                    <a:lnTo>
                      <a:pt x="14" y="43"/>
                    </a:lnTo>
                    <a:lnTo>
                      <a:pt x="23" y="45"/>
                    </a:lnTo>
                    <a:lnTo>
                      <a:pt x="35" y="45"/>
                    </a:lnTo>
                    <a:lnTo>
                      <a:pt x="44" y="45"/>
                    </a:lnTo>
                    <a:lnTo>
                      <a:pt x="52" y="47"/>
                    </a:lnTo>
                    <a:lnTo>
                      <a:pt x="59" y="47"/>
                    </a:lnTo>
                    <a:lnTo>
                      <a:pt x="65" y="47"/>
                    </a:lnTo>
                    <a:lnTo>
                      <a:pt x="67" y="47"/>
                    </a:lnTo>
                    <a:lnTo>
                      <a:pt x="71" y="47"/>
                    </a:lnTo>
                    <a:lnTo>
                      <a:pt x="37" y="2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76" name="Freeform 812"/>
              <p:cNvSpPr>
                <a:spLocks/>
              </p:cNvSpPr>
              <p:nvPr/>
            </p:nvSpPr>
            <p:spPr bwMode="auto">
              <a:xfrm>
                <a:off x="4291" y="3649"/>
                <a:ext cx="142" cy="107"/>
              </a:xfrm>
              <a:custGeom>
                <a:avLst/>
                <a:gdLst>
                  <a:gd name="T0" fmla="*/ 1 w 283"/>
                  <a:gd name="T1" fmla="*/ 0 h 215"/>
                  <a:gd name="T2" fmla="*/ 1 w 283"/>
                  <a:gd name="T3" fmla="*/ 0 h 215"/>
                  <a:gd name="T4" fmla="*/ 1 w 283"/>
                  <a:gd name="T5" fmla="*/ 0 h 215"/>
                  <a:gd name="T6" fmla="*/ 1 w 283"/>
                  <a:gd name="T7" fmla="*/ 0 h 215"/>
                  <a:gd name="T8" fmla="*/ 1 w 283"/>
                  <a:gd name="T9" fmla="*/ 0 h 215"/>
                  <a:gd name="T10" fmla="*/ 1 w 283"/>
                  <a:gd name="T11" fmla="*/ 0 h 215"/>
                  <a:gd name="T12" fmla="*/ 1 w 283"/>
                  <a:gd name="T13" fmla="*/ 0 h 215"/>
                  <a:gd name="T14" fmla="*/ 1 w 283"/>
                  <a:gd name="T15" fmla="*/ 0 h 215"/>
                  <a:gd name="T16" fmla="*/ 1 w 283"/>
                  <a:gd name="T17" fmla="*/ 0 h 215"/>
                  <a:gd name="T18" fmla="*/ 1 w 283"/>
                  <a:gd name="T19" fmla="*/ 0 h 215"/>
                  <a:gd name="T20" fmla="*/ 1 w 283"/>
                  <a:gd name="T21" fmla="*/ 0 h 215"/>
                  <a:gd name="T22" fmla="*/ 1 w 283"/>
                  <a:gd name="T23" fmla="*/ 0 h 215"/>
                  <a:gd name="T24" fmla="*/ 1 w 283"/>
                  <a:gd name="T25" fmla="*/ 0 h 215"/>
                  <a:gd name="T26" fmla="*/ 1 w 283"/>
                  <a:gd name="T27" fmla="*/ 0 h 215"/>
                  <a:gd name="T28" fmla="*/ 1 w 283"/>
                  <a:gd name="T29" fmla="*/ 0 h 215"/>
                  <a:gd name="T30" fmla="*/ 1 w 283"/>
                  <a:gd name="T31" fmla="*/ 0 h 215"/>
                  <a:gd name="T32" fmla="*/ 1 w 283"/>
                  <a:gd name="T33" fmla="*/ 0 h 215"/>
                  <a:gd name="T34" fmla="*/ 1 w 283"/>
                  <a:gd name="T35" fmla="*/ 0 h 215"/>
                  <a:gd name="T36" fmla="*/ 1 w 283"/>
                  <a:gd name="T37" fmla="*/ 0 h 215"/>
                  <a:gd name="T38" fmla="*/ 1 w 283"/>
                  <a:gd name="T39" fmla="*/ 0 h 215"/>
                  <a:gd name="T40" fmla="*/ 1 w 283"/>
                  <a:gd name="T41" fmla="*/ 0 h 215"/>
                  <a:gd name="T42" fmla="*/ 1 w 283"/>
                  <a:gd name="T43" fmla="*/ 0 h 215"/>
                  <a:gd name="T44" fmla="*/ 1 w 283"/>
                  <a:gd name="T45" fmla="*/ 0 h 215"/>
                  <a:gd name="T46" fmla="*/ 1 w 283"/>
                  <a:gd name="T47" fmla="*/ 0 h 215"/>
                  <a:gd name="T48" fmla="*/ 1 w 283"/>
                  <a:gd name="T49" fmla="*/ 0 h 215"/>
                  <a:gd name="T50" fmla="*/ 1 w 283"/>
                  <a:gd name="T51" fmla="*/ 0 h 215"/>
                  <a:gd name="T52" fmla="*/ 1 w 283"/>
                  <a:gd name="T53" fmla="*/ 0 h 215"/>
                  <a:gd name="T54" fmla="*/ 1 w 283"/>
                  <a:gd name="T55" fmla="*/ 0 h 215"/>
                  <a:gd name="T56" fmla="*/ 1 w 283"/>
                  <a:gd name="T57" fmla="*/ 0 h 215"/>
                  <a:gd name="T58" fmla="*/ 1 w 283"/>
                  <a:gd name="T59" fmla="*/ 0 h 215"/>
                  <a:gd name="T60" fmla="*/ 1 w 283"/>
                  <a:gd name="T61" fmla="*/ 0 h 215"/>
                  <a:gd name="T62" fmla="*/ 1 w 283"/>
                  <a:gd name="T63" fmla="*/ 0 h 215"/>
                  <a:gd name="T64" fmla="*/ 1 w 283"/>
                  <a:gd name="T65" fmla="*/ 0 h 215"/>
                  <a:gd name="T66" fmla="*/ 1 w 283"/>
                  <a:gd name="T67" fmla="*/ 0 h 215"/>
                  <a:gd name="T68" fmla="*/ 0 w 283"/>
                  <a:gd name="T69" fmla="*/ 0 h 215"/>
                  <a:gd name="T70" fmla="*/ 1 w 283"/>
                  <a:gd name="T71" fmla="*/ 0 h 215"/>
                  <a:gd name="T72" fmla="*/ 1 w 283"/>
                  <a:gd name="T73" fmla="*/ 0 h 21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83"/>
                  <a:gd name="T112" fmla="*/ 0 h 215"/>
                  <a:gd name="T113" fmla="*/ 283 w 283"/>
                  <a:gd name="T114" fmla="*/ 215 h 21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83" h="215">
                    <a:moveTo>
                      <a:pt x="13" y="107"/>
                    </a:moveTo>
                    <a:lnTo>
                      <a:pt x="17" y="105"/>
                    </a:lnTo>
                    <a:lnTo>
                      <a:pt x="27" y="103"/>
                    </a:lnTo>
                    <a:lnTo>
                      <a:pt x="34" y="101"/>
                    </a:lnTo>
                    <a:lnTo>
                      <a:pt x="42" y="101"/>
                    </a:lnTo>
                    <a:lnTo>
                      <a:pt x="49" y="99"/>
                    </a:lnTo>
                    <a:lnTo>
                      <a:pt x="59" y="99"/>
                    </a:lnTo>
                    <a:lnTo>
                      <a:pt x="68" y="97"/>
                    </a:lnTo>
                    <a:lnTo>
                      <a:pt x="78" y="97"/>
                    </a:lnTo>
                    <a:lnTo>
                      <a:pt x="86" y="97"/>
                    </a:lnTo>
                    <a:lnTo>
                      <a:pt x="95" y="101"/>
                    </a:lnTo>
                    <a:lnTo>
                      <a:pt x="103" y="103"/>
                    </a:lnTo>
                    <a:lnTo>
                      <a:pt x="110" y="105"/>
                    </a:lnTo>
                    <a:lnTo>
                      <a:pt x="118" y="109"/>
                    </a:lnTo>
                    <a:lnTo>
                      <a:pt x="124" y="116"/>
                    </a:lnTo>
                    <a:lnTo>
                      <a:pt x="125" y="122"/>
                    </a:lnTo>
                    <a:lnTo>
                      <a:pt x="129" y="128"/>
                    </a:lnTo>
                    <a:lnTo>
                      <a:pt x="131" y="135"/>
                    </a:lnTo>
                    <a:lnTo>
                      <a:pt x="131" y="145"/>
                    </a:lnTo>
                    <a:lnTo>
                      <a:pt x="131" y="152"/>
                    </a:lnTo>
                    <a:lnTo>
                      <a:pt x="129" y="160"/>
                    </a:lnTo>
                    <a:lnTo>
                      <a:pt x="127" y="168"/>
                    </a:lnTo>
                    <a:lnTo>
                      <a:pt x="127" y="177"/>
                    </a:lnTo>
                    <a:lnTo>
                      <a:pt x="125" y="185"/>
                    </a:lnTo>
                    <a:lnTo>
                      <a:pt x="124" y="192"/>
                    </a:lnTo>
                    <a:lnTo>
                      <a:pt x="122" y="196"/>
                    </a:lnTo>
                    <a:lnTo>
                      <a:pt x="120" y="204"/>
                    </a:lnTo>
                    <a:lnTo>
                      <a:pt x="116" y="211"/>
                    </a:lnTo>
                    <a:lnTo>
                      <a:pt x="116" y="215"/>
                    </a:lnTo>
                    <a:lnTo>
                      <a:pt x="222" y="169"/>
                    </a:lnTo>
                    <a:lnTo>
                      <a:pt x="283" y="169"/>
                    </a:lnTo>
                    <a:lnTo>
                      <a:pt x="247" y="31"/>
                    </a:lnTo>
                    <a:lnTo>
                      <a:pt x="171" y="61"/>
                    </a:lnTo>
                    <a:lnTo>
                      <a:pt x="53" y="61"/>
                    </a:lnTo>
                    <a:lnTo>
                      <a:pt x="0" y="0"/>
                    </a:lnTo>
                    <a:lnTo>
                      <a:pt x="13" y="10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77" name="Freeform 813"/>
              <p:cNvSpPr>
                <a:spLocks/>
              </p:cNvSpPr>
              <p:nvPr/>
            </p:nvSpPr>
            <p:spPr bwMode="auto">
              <a:xfrm>
                <a:off x="4439" y="3406"/>
                <a:ext cx="211" cy="313"/>
              </a:xfrm>
              <a:custGeom>
                <a:avLst/>
                <a:gdLst>
                  <a:gd name="T0" fmla="*/ 1 w 422"/>
                  <a:gd name="T1" fmla="*/ 0 h 626"/>
                  <a:gd name="T2" fmla="*/ 1 w 422"/>
                  <a:gd name="T3" fmla="*/ 1 h 626"/>
                  <a:gd name="T4" fmla="*/ 1 w 422"/>
                  <a:gd name="T5" fmla="*/ 1 h 626"/>
                  <a:gd name="T6" fmla="*/ 0 w 422"/>
                  <a:gd name="T7" fmla="*/ 1 h 626"/>
                  <a:gd name="T8" fmla="*/ 1 w 422"/>
                  <a:gd name="T9" fmla="*/ 0 h 626"/>
                  <a:gd name="T10" fmla="*/ 1 w 422"/>
                  <a:gd name="T11" fmla="*/ 0 h 6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2"/>
                  <a:gd name="T19" fmla="*/ 0 h 626"/>
                  <a:gd name="T20" fmla="*/ 422 w 422"/>
                  <a:gd name="T21" fmla="*/ 626 h 6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2" h="626">
                    <a:moveTo>
                      <a:pt x="14" y="0"/>
                    </a:moveTo>
                    <a:lnTo>
                      <a:pt x="422" y="626"/>
                    </a:lnTo>
                    <a:lnTo>
                      <a:pt x="381" y="624"/>
                    </a:lnTo>
                    <a:lnTo>
                      <a:pt x="0" y="3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78" name="Freeform 814"/>
              <p:cNvSpPr>
                <a:spLocks/>
              </p:cNvSpPr>
              <p:nvPr/>
            </p:nvSpPr>
            <p:spPr bwMode="auto">
              <a:xfrm>
                <a:off x="4788" y="3769"/>
                <a:ext cx="53" cy="15"/>
              </a:xfrm>
              <a:custGeom>
                <a:avLst/>
                <a:gdLst>
                  <a:gd name="T0" fmla="*/ 0 w 106"/>
                  <a:gd name="T1" fmla="*/ 0 h 28"/>
                  <a:gd name="T2" fmla="*/ 0 w 106"/>
                  <a:gd name="T3" fmla="*/ 0 h 28"/>
                  <a:gd name="T4" fmla="*/ 1 w 106"/>
                  <a:gd name="T5" fmla="*/ 0 h 28"/>
                  <a:gd name="T6" fmla="*/ 1 w 106"/>
                  <a:gd name="T7" fmla="*/ 0 h 28"/>
                  <a:gd name="T8" fmla="*/ 1 w 106"/>
                  <a:gd name="T9" fmla="*/ 0 h 28"/>
                  <a:gd name="T10" fmla="*/ 1 w 106"/>
                  <a:gd name="T11" fmla="*/ 0 h 28"/>
                  <a:gd name="T12" fmla="*/ 1 w 106"/>
                  <a:gd name="T13" fmla="*/ 0 h 28"/>
                  <a:gd name="T14" fmla="*/ 1 w 106"/>
                  <a:gd name="T15" fmla="*/ 0 h 28"/>
                  <a:gd name="T16" fmla="*/ 1 w 106"/>
                  <a:gd name="T17" fmla="*/ 0 h 28"/>
                  <a:gd name="T18" fmla="*/ 1 w 106"/>
                  <a:gd name="T19" fmla="*/ 0 h 28"/>
                  <a:gd name="T20" fmla="*/ 1 w 106"/>
                  <a:gd name="T21" fmla="*/ 0 h 28"/>
                  <a:gd name="T22" fmla="*/ 1 w 106"/>
                  <a:gd name="T23" fmla="*/ 0 h 28"/>
                  <a:gd name="T24" fmla="*/ 1 w 106"/>
                  <a:gd name="T25" fmla="*/ 0 h 28"/>
                  <a:gd name="T26" fmla="*/ 1 w 106"/>
                  <a:gd name="T27" fmla="*/ 0 h 28"/>
                  <a:gd name="T28" fmla="*/ 1 w 106"/>
                  <a:gd name="T29" fmla="*/ 0 h 28"/>
                  <a:gd name="T30" fmla="*/ 1 w 106"/>
                  <a:gd name="T31" fmla="*/ 0 h 28"/>
                  <a:gd name="T32" fmla="*/ 1 w 106"/>
                  <a:gd name="T33" fmla="*/ 0 h 28"/>
                  <a:gd name="T34" fmla="*/ 1 w 106"/>
                  <a:gd name="T35" fmla="*/ 1 h 28"/>
                  <a:gd name="T36" fmla="*/ 1 w 106"/>
                  <a:gd name="T37" fmla="*/ 1 h 28"/>
                  <a:gd name="T38" fmla="*/ 0 w 106"/>
                  <a:gd name="T39" fmla="*/ 0 h 28"/>
                  <a:gd name="T40" fmla="*/ 0 w 106"/>
                  <a:gd name="T41" fmla="*/ 0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6"/>
                  <a:gd name="T64" fmla="*/ 0 h 28"/>
                  <a:gd name="T65" fmla="*/ 106 w 106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6" h="28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3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6" y="0"/>
                    </a:lnTo>
                    <a:lnTo>
                      <a:pt x="83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97" y="0"/>
                    </a:lnTo>
                    <a:lnTo>
                      <a:pt x="99" y="0"/>
                    </a:lnTo>
                    <a:lnTo>
                      <a:pt x="106" y="28"/>
                    </a:lnTo>
                    <a:lnTo>
                      <a:pt x="4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21" name="Group 819"/>
            <p:cNvGrpSpPr>
              <a:grpSpLocks noChangeAspect="1"/>
            </p:cNvGrpSpPr>
            <p:nvPr/>
          </p:nvGrpSpPr>
          <p:grpSpPr bwMode="auto">
            <a:xfrm>
              <a:off x="2351718" y="2288774"/>
              <a:ext cx="197163" cy="314294"/>
              <a:chOff x="4133" y="2755"/>
              <a:chExt cx="586" cy="941"/>
            </a:xfrm>
          </p:grpSpPr>
          <p:sp>
            <p:nvSpPr>
              <p:cNvPr id="377" name="Freeform 822"/>
              <p:cNvSpPr>
                <a:spLocks/>
              </p:cNvSpPr>
              <p:nvPr/>
            </p:nvSpPr>
            <p:spPr bwMode="auto">
              <a:xfrm>
                <a:off x="4368" y="3070"/>
                <a:ext cx="129" cy="168"/>
              </a:xfrm>
              <a:custGeom>
                <a:avLst/>
                <a:gdLst>
                  <a:gd name="T0" fmla="*/ 0 w 259"/>
                  <a:gd name="T1" fmla="*/ 0 h 337"/>
                  <a:gd name="T2" fmla="*/ 0 w 259"/>
                  <a:gd name="T3" fmla="*/ 0 h 337"/>
                  <a:gd name="T4" fmla="*/ 0 w 259"/>
                  <a:gd name="T5" fmla="*/ 0 h 337"/>
                  <a:gd name="T6" fmla="*/ 0 w 259"/>
                  <a:gd name="T7" fmla="*/ 0 h 337"/>
                  <a:gd name="T8" fmla="*/ 0 w 259"/>
                  <a:gd name="T9" fmla="*/ 0 h 337"/>
                  <a:gd name="T10" fmla="*/ 0 w 259"/>
                  <a:gd name="T11" fmla="*/ 0 h 337"/>
                  <a:gd name="T12" fmla="*/ 0 w 259"/>
                  <a:gd name="T13" fmla="*/ 0 h 337"/>
                  <a:gd name="T14" fmla="*/ 0 w 259"/>
                  <a:gd name="T15" fmla="*/ 0 h 337"/>
                  <a:gd name="T16" fmla="*/ 0 w 259"/>
                  <a:gd name="T17" fmla="*/ 0 h 337"/>
                  <a:gd name="T18" fmla="*/ 0 w 259"/>
                  <a:gd name="T19" fmla="*/ 0 h 337"/>
                  <a:gd name="T20" fmla="*/ 0 w 259"/>
                  <a:gd name="T21" fmla="*/ 0 h 3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9"/>
                  <a:gd name="T34" fmla="*/ 0 h 337"/>
                  <a:gd name="T35" fmla="*/ 259 w 259"/>
                  <a:gd name="T36" fmla="*/ 337 h 3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9" h="337">
                    <a:moveTo>
                      <a:pt x="204" y="40"/>
                    </a:moveTo>
                    <a:lnTo>
                      <a:pt x="259" y="211"/>
                    </a:lnTo>
                    <a:lnTo>
                      <a:pt x="228" y="337"/>
                    </a:lnTo>
                    <a:lnTo>
                      <a:pt x="63" y="242"/>
                    </a:lnTo>
                    <a:lnTo>
                      <a:pt x="0" y="99"/>
                    </a:lnTo>
                    <a:lnTo>
                      <a:pt x="6" y="0"/>
                    </a:lnTo>
                    <a:lnTo>
                      <a:pt x="33" y="0"/>
                    </a:lnTo>
                    <a:lnTo>
                      <a:pt x="67" y="57"/>
                    </a:lnTo>
                    <a:lnTo>
                      <a:pt x="145" y="88"/>
                    </a:lnTo>
                    <a:lnTo>
                      <a:pt x="204" y="40"/>
                    </a:lnTo>
                    <a:close/>
                  </a:path>
                </a:pathLst>
              </a:custGeom>
              <a:solidFill>
                <a:srgbClr val="D6DB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78" name="Freeform 823"/>
              <p:cNvSpPr>
                <a:spLocks/>
              </p:cNvSpPr>
              <p:nvPr/>
            </p:nvSpPr>
            <p:spPr bwMode="auto">
              <a:xfrm>
                <a:off x="4260" y="3363"/>
                <a:ext cx="102" cy="151"/>
              </a:xfrm>
              <a:custGeom>
                <a:avLst/>
                <a:gdLst>
                  <a:gd name="T0" fmla="*/ 0 w 206"/>
                  <a:gd name="T1" fmla="*/ 1 h 302"/>
                  <a:gd name="T2" fmla="*/ 0 w 206"/>
                  <a:gd name="T3" fmla="*/ 1 h 302"/>
                  <a:gd name="T4" fmla="*/ 0 w 206"/>
                  <a:gd name="T5" fmla="*/ 1 h 302"/>
                  <a:gd name="T6" fmla="*/ 0 w 206"/>
                  <a:gd name="T7" fmla="*/ 1 h 302"/>
                  <a:gd name="T8" fmla="*/ 0 w 206"/>
                  <a:gd name="T9" fmla="*/ 1 h 302"/>
                  <a:gd name="T10" fmla="*/ 0 w 206"/>
                  <a:gd name="T11" fmla="*/ 1 h 302"/>
                  <a:gd name="T12" fmla="*/ 0 w 206"/>
                  <a:gd name="T13" fmla="*/ 1 h 302"/>
                  <a:gd name="T14" fmla="*/ 0 w 206"/>
                  <a:gd name="T15" fmla="*/ 0 h 302"/>
                  <a:gd name="T16" fmla="*/ 0 w 206"/>
                  <a:gd name="T17" fmla="*/ 1 h 302"/>
                  <a:gd name="T18" fmla="*/ 0 w 206"/>
                  <a:gd name="T19" fmla="*/ 1 h 3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6"/>
                  <a:gd name="T31" fmla="*/ 0 h 302"/>
                  <a:gd name="T32" fmla="*/ 206 w 206"/>
                  <a:gd name="T33" fmla="*/ 302 h 3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6" h="302">
                    <a:moveTo>
                      <a:pt x="97" y="3"/>
                    </a:moveTo>
                    <a:lnTo>
                      <a:pt x="101" y="131"/>
                    </a:lnTo>
                    <a:lnTo>
                      <a:pt x="189" y="140"/>
                    </a:lnTo>
                    <a:lnTo>
                      <a:pt x="206" y="290"/>
                    </a:lnTo>
                    <a:lnTo>
                      <a:pt x="10" y="302"/>
                    </a:lnTo>
                    <a:lnTo>
                      <a:pt x="0" y="98"/>
                    </a:lnTo>
                    <a:lnTo>
                      <a:pt x="77" y="81"/>
                    </a:lnTo>
                    <a:lnTo>
                      <a:pt x="69" y="0"/>
                    </a:lnTo>
                    <a:lnTo>
                      <a:pt x="97" y="3"/>
                    </a:lnTo>
                    <a:close/>
                  </a:path>
                </a:pathLst>
              </a:custGeom>
              <a:solidFill>
                <a:srgbClr val="D6DB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79" name="Freeform 824"/>
              <p:cNvSpPr>
                <a:spLocks/>
              </p:cNvSpPr>
              <p:nvPr/>
            </p:nvSpPr>
            <p:spPr bwMode="auto">
              <a:xfrm>
                <a:off x="4252" y="3254"/>
                <a:ext cx="51" cy="106"/>
              </a:xfrm>
              <a:custGeom>
                <a:avLst/>
                <a:gdLst>
                  <a:gd name="T0" fmla="*/ 0 w 103"/>
                  <a:gd name="T1" fmla="*/ 0 h 213"/>
                  <a:gd name="T2" fmla="*/ 0 w 103"/>
                  <a:gd name="T3" fmla="*/ 0 h 213"/>
                  <a:gd name="T4" fmla="*/ 0 w 103"/>
                  <a:gd name="T5" fmla="*/ 0 h 213"/>
                  <a:gd name="T6" fmla="*/ 0 w 103"/>
                  <a:gd name="T7" fmla="*/ 0 h 213"/>
                  <a:gd name="T8" fmla="*/ 0 w 103"/>
                  <a:gd name="T9" fmla="*/ 0 h 213"/>
                  <a:gd name="T10" fmla="*/ 0 w 103"/>
                  <a:gd name="T11" fmla="*/ 0 h 2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3"/>
                  <a:gd name="T19" fmla="*/ 0 h 213"/>
                  <a:gd name="T20" fmla="*/ 103 w 103"/>
                  <a:gd name="T21" fmla="*/ 213 h 2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3" h="213">
                    <a:moveTo>
                      <a:pt x="103" y="27"/>
                    </a:moveTo>
                    <a:lnTo>
                      <a:pt x="95" y="205"/>
                    </a:lnTo>
                    <a:lnTo>
                      <a:pt x="0" y="213"/>
                    </a:lnTo>
                    <a:lnTo>
                      <a:pt x="0" y="0"/>
                    </a:lnTo>
                    <a:lnTo>
                      <a:pt x="103" y="27"/>
                    </a:lnTo>
                    <a:close/>
                  </a:path>
                </a:pathLst>
              </a:custGeom>
              <a:solidFill>
                <a:srgbClr val="D6DB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80" name="Freeform 825"/>
              <p:cNvSpPr>
                <a:spLocks/>
              </p:cNvSpPr>
              <p:nvPr/>
            </p:nvSpPr>
            <p:spPr bwMode="auto">
              <a:xfrm>
                <a:off x="4350" y="2765"/>
                <a:ext cx="105" cy="102"/>
              </a:xfrm>
              <a:custGeom>
                <a:avLst/>
                <a:gdLst>
                  <a:gd name="T0" fmla="*/ 1 w 209"/>
                  <a:gd name="T1" fmla="*/ 0 h 205"/>
                  <a:gd name="T2" fmla="*/ 1 w 209"/>
                  <a:gd name="T3" fmla="*/ 0 h 205"/>
                  <a:gd name="T4" fmla="*/ 1 w 209"/>
                  <a:gd name="T5" fmla="*/ 0 h 205"/>
                  <a:gd name="T6" fmla="*/ 0 w 209"/>
                  <a:gd name="T7" fmla="*/ 0 h 205"/>
                  <a:gd name="T8" fmla="*/ 1 w 209"/>
                  <a:gd name="T9" fmla="*/ 0 h 205"/>
                  <a:gd name="T10" fmla="*/ 1 w 209"/>
                  <a:gd name="T11" fmla="*/ 0 h 205"/>
                  <a:gd name="T12" fmla="*/ 1 w 209"/>
                  <a:gd name="T13" fmla="*/ 0 h 205"/>
                  <a:gd name="T14" fmla="*/ 1 w 209"/>
                  <a:gd name="T15" fmla="*/ 0 h 205"/>
                  <a:gd name="T16" fmla="*/ 1 w 209"/>
                  <a:gd name="T17" fmla="*/ 0 h 205"/>
                  <a:gd name="T18" fmla="*/ 1 w 209"/>
                  <a:gd name="T19" fmla="*/ 0 h 20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9"/>
                  <a:gd name="T31" fmla="*/ 0 h 205"/>
                  <a:gd name="T32" fmla="*/ 209 w 209"/>
                  <a:gd name="T33" fmla="*/ 205 h 20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9" h="205">
                    <a:moveTo>
                      <a:pt x="209" y="40"/>
                    </a:moveTo>
                    <a:lnTo>
                      <a:pt x="139" y="0"/>
                    </a:lnTo>
                    <a:lnTo>
                      <a:pt x="32" y="13"/>
                    </a:lnTo>
                    <a:lnTo>
                      <a:pt x="0" y="160"/>
                    </a:lnTo>
                    <a:lnTo>
                      <a:pt x="103" y="205"/>
                    </a:lnTo>
                    <a:lnTo>
                      <a:pt x="95" y="129"/>
                    </a:lnTo>
                    <a:lnTo>
                      <a:pt x="120" y="95"/>
                    </a:lnTo>
                    <a:lnTo>
                      <a:pt x="137" y="30"/>
                    </a:lnTo>
                    <a:lnTo>
                      <a:pt x="209" y="40"/>
                    </a:lnTo>
                    <a:close/>
                  </a:path>
                </a:pathLst>
              </a:custGeom>
              <a:solidFill>
                <a:srgbClr val="D1D6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81" name="Freeform 826"/>
              <p:cNvSpPr>
                <a:spLocks/>
              </p:cNvSpPr>
              <p:nvPr/>
            </p:nvSpPr>
            <p:spPr bwMode="auto">
              <a:xfrm>
                <a:off x="4339" y="2879"/>
                <a:ext cx="135" cy="235"/>
              </a:xfrm>
              <a:custGeom>
                <a:avLst/>
                <a:gdLst>
                  <a:gd name="T0" fmla="*/ 1 w 270"/>
                  <a:gd name="T1" fmla="*/ 0 h 472"/>
                  <a:gd name="T2" fmla="*/ 1 w 270"/>
                  <a:gd name="T3" fmla="*/ 0 h 472"/>
                  <a:gd name="T4" fmla="*/ 1 w 270"/>
                  <a:gd name="T5" fmla="*/ 0 h 472"/>
                  <a:gd name="T6" fmla="*/ 1 w 270"/>
                  <a:gd name="T7" fmla="*/ 0 h 472"/>
                  <a:gd name="T8" fmla="*/ 1 w 270"/>
                  <a:gd name="T9" fmla="*/ 0 h 472"/>
                  <a:gd name="T10" fmla="*/ 1 w 270"/>
                  <a:gd name="T11" fmla="*/ 0 h 472"/>
                  <a:gd name="T12" fmla="*/ 1 w 270"/>
                  <a:gd name="T13" fmla="*/ 0 h 472"/>
                  <a:gd name="T14" fmla="*/ 1 w 270"/>
                  <a:gd name="T15" fmla="*/ 0 h 472"/>
                  <a:gd name="T16" fmla="*/ 1 w 270"/>
                  <a:gd name="T17" fmla="*/ 0 h 472"/>
                  <a:gd name="T18" fmla="*/ 1 w 270"/>
                  <a:gd name="T19" fmla="*/ 0 h 472"/>
                  <a:gd name="T20" fmla="*/ 1 w 270"/>
                  <a:gd name="T21" fmla="*/ 0 h 472"/>
                  <a:gd name="T22" fmla="*/ 1 w 270"/>
                  <a:gd name="T23" fmla="*/ 0 h 472"/>
                  <a:gd name="T24" fmla="*/ 1 w 270"/>
                  <a:gd name="T25" fmla="*/ 0 h 472"/>
                  <a:gd name="T26" fmla="*/ 1 w 270"/>
                  <a:gd name="T27" fmla="*/ 0 h 472"/>
                  <a:gd name="T28" fmla="*/ 1 w 270"/>
                  <a:gd name="T29" fmla="*/ 0 h 472"/>
                  <a:gd name="T30" fmla="*/ 1 w 270"/>
                  <a:gd name="T31" fmla="*/ 0 h 472"/>
                  <a:gd name="T32" fmla="*/ 1 w 270"/>
                  <a:gd name="T33" fmla="*/ 0 h 472"/>
                  <a:gd name="T34" fmla="*/ 1 w 270"/>
                  <a:gd name="T35" fmla="*/ 0 h 472"/>
                  <a:gd name="T36" fmla="*/ 1 w 270"/>
                  <a:gd name="T37" fmla="*/ 0 h 472"/>
                  <a:gd name="T38" fmla="*/ 1 w 270"/>
                  <a:gd name="T39" fmla="*/ 0 h 472"/>
                  <a:gd name="T40" fmla="*/ 1 w 270"/>
                  <a:gd name="T41" fmla="*/ 0 h 472"/>
                  <a:gd name="T42" fmla="*/ 1 w 270"/>
                  <a:gd name="T43" fmla="*/ 0 h 472"/>
                  <a:gd name="T44" fmla="*/ 1 w 270"/>
                  <a:gd name="T45" fmla="*/ 0 h 472"/>
                  <a:gd name="T46" fmla="*/ 1 w 270"/>
                  <a:gd name="T47" fmla="*/ 0 h 472"/>
                  <a:gd name="T48" fmla="*/ 1 w 270"/>
                  <a:gd name="T49" fmla="*/ 0 h 472"/>
                  <a:gd name="T50" fmla="*/ 1 w 270"/>
                  <a:gd name="T51" fmla="*/ 0 h 472"/>
                  <a:gd name="T52" fmla="*/ 1 w 270"/>
                  <a:gd name="T53" fmla="*/ 0 h 472"/>
                  <a:gd name="T54" fmla="*/ 1 w 270"/>
                  <a:gd name="T55" fmla="*/ 0 h 472"/>
                  <a:gd name="T56" fmla="*/ 1 w 270"/>
                  <a:gd name="T57" fmla="*/ 0 h 472"/>
                  <a:gd name="T58" fmla="*/ 1 w 270"/>
                  <a:gd name="T59" fmla="*/ 0 h 472"/>
                  <a:gd name="T60" fmla="*/ 1 w 270"/>
                  <a:gd name="T61" fmla="*/ 0 h 472"/>
                  <a:gd name="T62" fmla="*/ 1 w 270"/>
                  <a:gd name="T63" fmla="*/ 0 h 472"/>
                  <a:gd name="T64" fmla="*/ 1 w 270"/>
                  <a:gd name="T65" fmla="*/ 0 h 472"/>
                  <a:gd name="T66" fmla="*/ 1 w 270"/>
                  <a:gd name="T67" fmla="*/ 0 h 472"/>
                  <a:gd name="T68" fmla="*/ 1 w 270"/>
                  <a:gd name="T69" fmla="*/ 0 h 472"/>
                  <a:gd name="T70" fmla="*/ 1 w 270"/>
                  <a:gd name="T71" fmla="*/ 0 h 472"/>
                  <a:gd name="T72" fmla="*/ 1 w 270"/>
                  <a:gd name="T73" fmla="*/ 0 h 472"/>
                  <a:gd name="T74" fmla="*/ 1 w 270"/>
                  <a:gd name="T75" fmla="*/ 0 h 472"/>
                  <a:gd name="T76" fmla="*/ 1 w 270"/>
                  <a:gd name="T77" fmla="*/ 0 h 472"/>
                  <a:gd name="T78" fmla="*/ 1 w 270"/>
                  <a:gd name="T79" fmla="*/ 0 h 472"/>
                  <a:gd name="T80" fmla="*/ 1 w 270"/>
                  <a:gd name="T81" fmla="*/ 0 h 472"/>
                  <a:gd name="T82" fmla="*/ 1 w 270"/>
                  <a:gd name="T83" fmla="*/ 0 h 472"/>
                  <a:gd name="T84" fmla="*/ 1 w 270"/>
                  <a:gd name="T85" fmla="*/ 0 h 472"/>
                  <a:gd name="T86" fmla="*/ 1 w 270"/>
                  <a:gd name="T87" fmla="*/ 0 h 472"/>
                  <a:gd name="T88" fmla="*/ 1 w 270"/>
                  <a:gd name="T89" fmla="*/ 0 h 472"/>
                  <a:gd name="T90" fmla="*/ 1 w 270"/>
                  <a:gd name="T91" fmla="*/ 0 h 472"/>
                  <a:gd name="T92" fmla="*/ 1 w 270"/>
                  <a:gd name="T93" fmla="*/ 0 h 472"/>
                  <a:gd name="T94" fmla="*/ 1 w 270"/>
                  <a:gd name="T95" fmla="*/ 0 h 472"/>
                  <a:gd name="T96" fmla="*/ 1 w 270"/>
                  <a:gd name="T97" fmla="*/ 0 h 472"/>
                  <a:gd name="T98" fmla="*/ 1 w 270"/>
                  <a:gd name="T99" fmla="*/ 0 h 472"/>
                  <a:gd name="T100" fmla="*/ 1 w 270"/>
                  <a:gd name="T101" fmla="*/ 0 h 47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70"/>
                  <a:gd name="T154" fmla="*/ 0 h 472"/>
                  <a:gd name="T155" fmla="*/ 270 w 270"/>
                  <a:gd name="T156" fmla="*/ 472 h 47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70" h="472">
                    <a:moveTo>
                      <a:pt x="48" y="0"/>
                    </a:moveTo>
                    <a:lnTo>
                      <a:pt x="46" y="0"/>
                    </a:lnTo>
                    <a:lnTo>
                      <a:pt x="42" y="2"/>
                    </a:lnTo>
                    <a:lnTo>
                      <a:pt x="35" y="4"/>
                    </a:lnTo>
                    <a:lnTo>
                      <a:pt x="29" y="8"/>
                    </a:lnTo>
                    <a:lnTo>
                      <a:pt x="21" y="12"/>
                    </a:lnTo>
                    <a:lnTo>
                      <a:pt x="16" y="19"/>
                    </a:lnTo>
                    <a:lnTo>
                      <a:pt x="12" y="23"/>
                    </a:lnTo>
                    <a:lnTo>
                      <a:pt x="12" y="27"/>
                    </a:lnTo>
                    <a:lnTo>
                      <a:pt x="10" y="32"/>
                    </a:lnTo>
                    <a:lnTo>
                      <a:pt x="10" y="38"/>
                    </a:lnTo>
                    <a:lnTo>
                      <a:pt x="10" y="42"/>
                    </a:lnTo>
                    <a:lnTo>
                      <a:pt x="10" y="48"/>
                    </a:lnTo>
                    <a:lnTo>
                      <a:pt x="10" y="51"/>
                    </a:lnTo>
                    <a:lnTo>
                      <a:pt x="10" y="57"/>
                    </a:lnTo>
                    <a:lnTo>
                      <a:pt x="10" y="61"/>
                    </a:lnTo>
                    <a:lnTo>
                      <a:pt x="10" y="67"/>
                    </a:lnTo>
                    <a:lnTo>
                      <a:pt x="12" y="70"/>
                    </a:lnTo>
                    <a:lnTo>
                      <a:pt x="12" y="74"/>
                    </a:lnTo>
                    <a:lnTo>
                      <a:pt x="12" y="82"/>
                    </a:lnTo>
                    <a:lnTo>
                      <a:pt x="12" y="88"/>
                    </a:lnTo>
                    <a:lnTo>
                      <a:pt x="14" y="89"/>
                    </a:lnTo>
                    <a:lnTo>
                      <a:pt x="14" y="91"/>
                    </a:lnTo>
                    <a:lnTo>
                      <a:pt x="14" y="93"/>
                    </a:lnTo>
                    <a:lnTo>
                      <a:pt x="12" y="101"/>
                    </a:lnTo>
                    <a:lnTo>
                      <a:pt x="12" y="105"/>
                    </a:lnTo>
                    <a:lnTo>
                      <a:pt x="12" y="110"/>
                    </a:lnTo>
                    <a:lnTo>
                      <a:pt x="10" y="118"/>
                    </a:lnTo>
                    <a:lnTo>
                      <a:pt x="10" y="124"/>
                    </a:lnTo>
                    <a:lnTo>
                      <a:pt x="8" y="131"/>
                    </a:lnTo>
                    <a:lnTo>
                      <a:pt x="8" y="137"/>
                    </a:lnTo>
                    <a:lnTo>
                      <a:pt x="6" y="143"/>
                    </a:lnTo>
                    <a:lnTo>
                      <a:pt x="6" y="150"/>
                    </a:lnTo>
                    <a:lnTo>
                      <a:pt x="4" y="156"/>
                    </a:lnTo>
                    <a:lnTo>
                      <a:pt x="2" y="162"/>
                    </a:lnTo>
                    <a:lnTo>
                      <a:pt x="2" y="166"/>
                    </a:lnTo>
                    <a:lnTo>
                      <a:pt x="2" y="171"/>
                    </a:lnTo>
                    <a:lnTo>
                      <a:pt x="0" y="173"/>
                    </a:lnTo>
                    <a:lnTo>
                      <a:pt x="0" y="177"/>
                    </a:lnTo>
                    <a:lnTo>
                      <a:pt x="2" y="183"/>
                    </a:lnTo>
                    <a:lnTo>
                      <a:pt x="4" y="188"/>
                    </a:lnTo>
                    <a:lnTo>
                      <a:pt x="6" y="192"/>
                    </a:lnTo>
                    <a:lnTo>
                      <a:pt x="8" y="200"/>
                    </a:lnTo>
                    <a:lnTo>
                      <a:pt x="12" y="205"/>
                    </a:lnTo>
                    <a:lnTo>
                      <a:pt x="14" y="211"/>
                    </a:lnTo>
                    <a:lnTo>
                      <a:pt x="17" y="217"/>
                    </a:lnTo>
                    <a:lnTo>
                      <a:pt x="19" y="221"/>
                    </a:lnTo>
                    <a:lnTo>
                      <a:pt x="21" y="226"/>
                    </a:lnTo>
                    <a:lnTo>
                      <a:pt x="25" y="230"/>
                    </a:lnTo>
                    <a:lnTo>
                      <a:pt x="29" y="236"/>
                    </a:lnTo>
                    <a:lnTo>
                      <a:pt x="31" y="240"/>
                    </a:lnTo>
                    <a:lnTo>
                      <a:pt x="31" y="242"/>
                    </a:lnTo>
                    <a:lnTo>
                      <a:pt x="33" y="245"/>
                    </a:lnTo>
                    <a:lnTo>
                      <a:pt x="35" y="247"/>
                    </a:lnTo>
                    <a:lnTo>
                      <a:pt x="36" y="253"/>
                    </a:lnTo>
                    <a:lnTo>
                      <a:pt x="38" y="259"/>
                    </a:lnTo>
                    <a:lnTo>
                      <a:pt x="40" y="262"/>
                    </a:lnTo>
                    <a:lnTo>
                      <a:pt x="42" y="266"/>
                    </a:lnTo>
                    <a:lnTo>
                      <a:pt x="44" y="272"/>
                    </a:lnTo>
                    <a:lnTo>
                      <a:pt x="44" y="276"/>
                    </a:lnTo>
                    <a:lnTo>
                      <a:pt x="46" y="280"/>
                    </a:lnTo>
                    <a:lnTo>
                      <a:pt x="48" y="287"/>
                    </a:lnTo>
                    <a:lnTo>
                      <a:pt x="52" y="293"/>
                    </a:lnTo>
                    <a:lnTo>
                      <a:pt x="52" y="295"/>
                    </a:lnTo>
                    <a:lnTo>
                      <a:pt x="54" y="297"/>
                    </a:lnTo>
                    <a:lnTo>
                      <a:pt x="54" y="300"/>
                    </a:lnTo>
                    <a:lnTo>
                      <a:pt x="55" y="306"/>
                    </a:lnTo>
                    <a:lnTo>
                      <a:pt x="57" y="312"/>
                    </a:lnTo>
                    <a:lnTo>
                      <a:pt x="57" y="318"/>
                    </a:lnTo>
                    <a:lnTo>
                      <a:pt x="61" y="325"/>
                    </a:lnTo>
                    <a:lnTo>
                      <a:pt x="63" y="331"/>
                    </a:lnTo>
                    <a:lnTo>
                      <a:pt x="65" y="338"/>
                    </a:lnTo>
                    <a:lnTo>
                      <a:pt x="67" y="344"/>
                    </a:lnTo>
                    <a:lnTo>
                      <a:pt x="67" y="350"/>
                    </a:lnTo>
                    <a:lnTo>
                      <a:pt x="69" y="356"/>
                    </a:lnTo>
                    <a:lnTo>
                      <a:pt x="71" y="359"/>
                    </a:lnTo>
                    <a:lnTo>
                      <a:pt x="71" y="363"/>
                    </a:lnTo>
                    <a:lnTo>
                      <a:pt x="73" y="365"/>
                    </a:lnTo>
                    <a:lnTo>
                      <a:pt x="73" y="367"/>
                    </a:lnTo>
                    <a:lnTo>
                      <a:pt x="97" y="396"/>
                    </a:lnTo>
                    <a:lnTo>
                      <a:pt x="126" y="430"/>
                    </a:lnTo>
                    <a:lnTo>
                      <a:pt x="128" y="432"/>
                    </a:lnTo>
                    <a:lnTo>
                      <a:pt x="132" y="437"/>
                    </a:lnTo>
                    <a:lnTo>
                      <a:pt x="135" y="439"/>
                    </a:lnTo>
                    <a:lnTo>
                      <a:pt x="139" y="445"/>
                    </a:lnTo>
                    <a:lnTo>
                      <a:pt x="143" y="449"/>
                    </a:lnTo>
                    <a:lnTo>
                      <a:pt x="149" y="454"/>
                    </a:lnTo>
                    <a:lnTo>
                      <a:pt x="152" y="458"/>
                    </a:lnTo>
                    <a:lnTo>
                      <a:pt x="158" y="462"/>
                    </a:lnTo>
                    <a:lnTo>
                      <a:pt x="164" y="464"/>
                    </a:lnTo>
                    <a:lnTo>
                      <a:pt x="171" y="468"/>
                    </a:lnTo>
                    <a:lnTo>
                      <a:pt x="177" y="470"/>
                    </a:lnTo>
                    <a:lnTo>
                      <a:pt x="185" y="472"/>
                    </a:lnTo>
                    <a:lnTo>
                      <a:pt x="190" y="472"/>
                    </a:lnTo>
                    <a:lnTo>
                      <a:pt x="198" y="472"/>
                    </a:lnTo>
                    <a:lnTo>
                      <a:pt x="204" y="470"/>
                    </a:lnTo>
                    <a:lnTo>
                      <a:pt x="211" y="466"/>
                    </a:lnTo>
                    <a:lnTo>
                      <a:pt x="217" y="464"/>
                    </a:lnTo>
                    <a:lnTo>
                      <a:pt x="225" y="462"/>
                    </a:lnTo>
                    <a:lnTo>
                      <a:pt x="230" y="458"/>
                    </a:lnTo>
                    <a:lnTo>
                      <a:pt x="236" y="456"/>
                    </a:lnTo>
                    <a:lnTo>
                      <a:pt x="240" y="454"/>
                    </a:lnTo>
                    <a:lnTo>
                      <a:pt x="246" y="451"/>
                    </a:lnTo>
                    <a:lnTo>
                      <a:pt x="253" y="445"/>
                    </a:lnTo>
                    <a:lnTo>
                      <a:pt x="259" y="437"/>
                    </a:lnTo>
                    <a:lnTo>
                      <a:pt x="265" y="430"/>
                    </a:lnTo>
                    <a:lnTo>
                      <a:pt x="270" y="422"/>
                    </a:lnTo>
                    <a:lnTo>
                      <a:pt x="270" y="418"/>
                    </a:lnTo>
                    <a:lnTo>
                      <a:pt x="270" y="413"/>
                    </a:lnTo>
                    <a:lnTo>
                      <a:pt x="267" y="405"/>
                    </a:lnTo>
                    <a:lnTo>
                      <a:pt x="267" y="399"/>
                    </a:lnTo>
                    <a:lnTo>
                      <a:pt x="261" y="392"/>
                    </a:lnTo>
                    <a:lnTo>
                      <a:pt x="257" y="384"/>
                    </a:lnTo>
                    <a:lnTo>
                      <a:pt x="253" y="376"/>
                    </a:lnTo>
                    <a:lnTo>
                      <a:pt x="249" y="369"/>
                    </a:lnTo>
                    <a:lnTo>
                      <a:pt x="244" y="361"/>
                    </a:lnTo>
                    <a:lnTo>
                      <a:pt x="238" y="356"/>
                    </a:lnTo>
                    <a:lnTo>
                      <a:pt x="232" y="348"/>
                    </a:lnTo>
                    <a:lnTo>
                      <a:pt x="229" y="344"/>
                    </a:lnTo>
                    <a:lnTo>
                      <a:pt x="225" y="338"/>
                    </a:lnTo>
                    <a:lnTo>
                      <a:pt x="223" y="335"/>
                    </a:lnTo>
                    <a:lnTo>
                      <a:pt x="221" y="333"/>
                    </a:lnTo>
                    <a:lnTo>
                      <a:pt x="221" y="331"/>
                    </a:lnTo>
                    <a:lnTo>
                      <a:pt x="225" y="325"/>
                    </a:lnTo>
                    <a:lnTo>
                      <a:pt x="227" y="321"/>
                    </a:lnTo>
                    <a:lnTo>
                      <a:pt x="229" y="318"/>
                    </a:lnTo>
                    <a:lnTo>
                      <a:pt x="232" y="312"/>
                    </a:lnTo>
                    <a:lnTo>
                      <a:pt x="236" y="308"/>
                    </a:lnTo>
                    <a:lnTo>
                      <a:pt x="238" y="302"/>
                    </a:lnTo>
                    <a:lnTo>
                      <a:pt x="242" y="297"/>
                    </a:lnTo>
                    <a:lnTo>
                      <a:pt x="244" y="289"/>
                    </a:lnTo>
                    <a:lnTo>
                      <a:pt x="248" y="283"/>
                    </a:lnTo>
                    <a:lnTo>
                      <a:pt x="249" y="276"/>
                    </a:lnTo>
                    <a:lnTo>
                      <a:pt x="253" y="270"/>
                    </a:lnTo>
                    <a:lnTo>
                      <a:pt x="255" y="264"/>
                    </a:lnTo>
                    <a:lnTo>
                      <a:pt x="257" y="259"/>
                    </a:lnTo>
                    <a:lnTo>
                      <a:pt x="259" y="251"/>
                    </a:lnTo>
                    <a:lnTo>
                      <a:pt x="259" y="243"/>
                    </a:lnTo>
                    <a:lnTo>
                      <a:pt x="261" y="236"/>
                    </a:lnTo>
                    <a:lnTo>
                      <a:pt x="263" y="230"/>
                    </a:lnTo>
                    <a:lnTo>
                      <a:pt x="263" y="221"/>
                    </a:lnTo>
                    <a:lnTo>
                      <a:pt x="263" y="213"/>
                    </a:lnTo>
                    <a:lnTo>
                      <a:pt x="265" y="207"/>
                    </a:lnTo>
                    <a:lnTo>
                      <a:pt x="265" y="200"/>
                    </a:lnTo>
                    <a:lnTo>
                      <a:pt x="265" y="192"/>
                    </a:lnTo>
                    <a:lnTo>
                      <a:pt x="265" y="186"/>
                    </a:lnTo>
                    <a:lnTo>
                      <a:pt x="265" y="181"/>
                    </a:lnTo>
                    <a:lnTo>
                      <a:pt x="267" y="175"/>
                    </a:lnTo>
                    <a:lnTo>
                      <a:pt x="267" y="169"/>
                    </a:lnTo>
                    <a:lnTo>
                      <a:pt x="267" y="167"/>
                    </a:lnTo>
                    <a:lnTo>
                      <a:pt x="267" y="166"/>
                    </a:lnTo>
                    <a:lnTo>
                      <a:pt x="265" y="164"/>
                    </a:lnTo>
                    <a:lnTo>
                      <a:pt x="263" y="162"/>
                    </a:lnTo>
                    <a:lnTo>
                      <a:pt x="263" y="156"/>
                    </a:lnTo>
                    <a:lnTo>
                      <a:pt x="261" y="150"/>
                    </a:lnTo>
                    <a:lnTo>
                      <a:pt x="259" y="146"/>
                    </a:lnTo>
                    <a:lnTo>
                      <a:pt x="255" y="139"/>
                    </a:lnTo>
                    <a:lnTo>
                      <a:pt x="255" y="133"/>
                    </a:lnTo>
                    <a:lnTo>
                      <a:pt x="251" y="126"/>
                    </a:lnTo>
                    <a:lnTo>
                      <a:pt x="249" y="120"/>
                    </a:lnTo>
                    <a:lnTo>
                      <a:pt x="248" y="112"/>
                    </a:lnTo>
                    <a:lnTo>
                      <a:pt x="246" y="105"/>
                    </a:lnTo>
                    <a:lnTo>
                      <a:pt x="242" y="99"/>
                    </a:lnTo>
                    <a:lnTo>
                      <a:pt x="242" y="93"/>
                    </a:lnTo>
                    <a:lnTo>
                      <a:pt x="240" y="88"/>
                    </a:lnTo>
                    <a:lnTo>
                      <a:pt x="240" y="84"/>
                    </a:lnTo>
                    <a:lnTo>
                      <a:pt x="240" y="78"/>
                    </a:lnTo>
                    <a:lnTo>
                      <a:pt x="238" y="74"/>
                    </a:lnTo>
                    <a:lnTo>
                      <a:pt x="238" y="70"/>
                    </a:lnTo>
                    <a:lnTo>
                      <a:pt x="238" y="67"/>
                    </a:lnTo>
                    <a:lnTo>
                      <a:pt x="236" y="59"/>
                    </a:lnTo>
                    <a:lnTo>
                      <a:pt x="234" y="51"/>
                    </a:lnTo>
                    <a:lnTo>
                      <a:pt x="232" y="46"/>
                    </a:lnTo>
                    <a:lnTo>
                      <a:pt x="229" y="40"/>
                    </a:lnTo>
                    <a:lnTo>
                      <a:pt x="225" y="36"/>
                    </a:lnTo>
                    <a:lnTo>
                      <a:pt x="223" y="32"/>
                    </a:lnTo>
                    <a:lnTo>
                      <a:pt x="219" y="32"/>
                    </a:lnTo>
                    <a:lnTo>
                      <a:pt x="217" y="31"/>
                    </a:lnTo>
                    <a:lnTo>
                      <a:pt x="213" y="31"/>
                    </a:lnTo>
                    <a:lnTo>
                      <a:pt x="210" y="29"/>
                    </a:lnTo>
                    <a:lnTo>
                      <a:pt x="206" y="27"/>
                    </a:lnTo>
                    <a:lnTo>
                      <a:pt x="200" y="27"/>
                    </a:lnTo>
                    <a:lnTo>
                      <a:pt x="194" y="25"/>
                    </a:lnTo>
                    <a:lnTo>
                      <a:pt x="189" y="25"/>
                    </a:lnTo>
                    <a:lnTo>
                      <a:pt x="181" y="23"/>
                    </a:lnTo>
                    <a:lnTo>
                      <a:pt x="175" y="21"/>
                    </a:lnTo>
                    <a:lnTo>
                      <a:pt x="168" y="19"/>
                    </a:lnTo>
                    <a:lnTo>
                      <a:pt x="160" y="19"/>
                    </a:lnTo>
                    <a:lnTo>
                      <a:pt x="152" y="17"/>
                    </a:lnTo>
                    <a:lnTo>
                      <a:pt x="145" y="17"/>
                    </a:lnTo>
                    <a:lnTo>
                      <a:pt x="137" y="15"/>
                    </a:lnTo>
                    <a:lnTo>
                      <a:pt x="130" y="13"/>
                    </a:lnTo>
                    <a:lnTo>
                      <a:pt x="122" y="12"/>
                    </a:lnTo>
                    <a:lnTo>
                      <a:pt x="113" y="12"/>
                    </a:lnTo>
                    <a:lnTo>
                      <a:pt x="107" y="10"/>
                    </a:lnTo>
                    <a:lnTo>
                      <a:pt x="99" y="8"/>
                    </a:lnTo>
                    <a:lnTo>
                      <a:pt x="92" y="8"/>
                    </a:lnTo>
                    <a:lnTo>
                      <a:pt x="86" y="6"/>
                    </a:lnTo>
                    <a:lnTo>
                      <a:pt x="78" y="4"/>
                    </a:lnTo>
                    <a:lnTo>
                      <a:pt x="73" y="4"/>
                    </a:lnTo>
                    <a:lnTo>
                      <a:pt x="67" y="4"/>
                    </a:lnTo>
                    <a:lnTo>
                      <a:pt x="63" y="2"/>
                    </a:lnTo>
                    <a:lnTo>
                      <a:pt x="57" y="2"/>
                    </a:lnTo>
                    <a:lnTo>
                      <a:pt x="54" y="2"/>
                    </a:lnTo>
                    <a:lnTo>
                      <a:pt x="50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2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82" name="Freeform 827"/>
              <p:cNvSpPr>
                <a:spLocks/>
              </p:cNvSpPr>
              <p:nvPr/>
            </p:nvSpPr>
            <p:spPr bwMode="auto">
              <a:xfrm>
                <a:off x="4440" y="3054"/>
                <a:ext cx="62" cy="69"/>
              </a:xfrm>
              <a:custGeom>
                <a:avLst/>
                <a:gdLst>
                  <a:gd name="T0" fmla="*/ 1 w 123"/>
                  <a:gd name="T1" fmla="*/ 1 h 137"/>
                  <a:gd name="T2" fmla="*/ 1 w 123"/>
                  <a:gd name="T3" fmla="*/ 1 h 137"/>
                  <a:gd name="T4" fmla="*/ 0 w 123"/>
                  <a:gd name="T5" fmla="*/ 1 h 137"/>
                  <a:gd name="T6" fmla="*/ 1 w 123"/>
                  <a:gd name="T7" fmla="*/ 1 h 137"/>
                  <a:gd name="T8" fmla="*/ 1 w 123"/>
                  <a:gd name="T9" fmla="*/ 0 h 137"/>
                  <a:gd name="T10" fmla="*/ 1 w 123"/>
                  <a:gd name="T11" fmla="*/ 1 h 137"/>
                  <a:gd name="T12" fmla="*/ 1 w 123"/>
                  <a:gd name="T13" fmla="*/ 1 h 1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3"/>
                  <a:gd name="T22" fmla="*/ 0 h 137"/>
                  <a:gd name="T23" fmla="*/ 123 w 123"/>
                  <a:gd name="T24" fmla="*/ 137 h 1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3" h="137">
                    <a:moveTo>
                      <a:pt x="123" y="30"/>
                    </a:moveTo>
                    <a:lnTo>
                      <a:pt x="34" y="125"/>
                    </a:lnTo>
                    <a:lnTo>
                      <a:pt x="0" y="137"/>
                    </a:lnTo>
                    <a:lnTo>
                      <a:pt x="68" y="61"/>
                    </a:lnTo>
                    <a:lnTo>
                      <a:pt x="114" y="0"/>
                    </a:lnTo>
                    <a:lnTo>
                      <a:pt x="123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83" name="Freeform 828"/>
              <p:cNvSpPr>
                <a:spLocks/>
              </p:cNvSpPr>
              <p:nvPr/>
            </p:nvSpPr>
            <p:spPr bwMode="auto">
              <a:xfrm>
                <a:off x="4381" y="3070"/>
                <a:ext cx="53" cy="45"/>
              </a:xfrm>
              <a:custGeom>
                <a:avLst/>
                <a:gdLst>
                  <a:gd name="T0" fmla="*/ 1 w 104"/>
                  <a:gd name="T1" fmla="*/ 0 h 91"/>
                  <a:gd name="T2" fmla="*/ 1 w 104"/>
                  <a:gd name="T3" fmla="*/ 0 h 91"/>
                  <a:gd name="T4" fmla="*/ 0 w 104"/>
                  <a:gd name="T5" fmla="*/ 0 h 91"/>
                  <a:gd name="T6" fmla="*/ 1 w 104"/>
                  <a:gd name="T7" fmla="*/ 0 h 91"/>
                  <a:gd name="T8" fmla="*/ 1 w 104"/>
                  <a:gd name="T9" fmla="*/ 0 h 91"/>
                  <a:gd name="T10" fmla="*/ 1 w 104"/>
                  <a:gd name="T11" fmla="*/ 0 h 91"/>
                  <a:gd name="T12" fmla="*/ 1 w 104"/>
                  <a:gd name="T13" fmla="*/ 0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4"/>
                  <a:gd name="T22" fmla="*/ 0 h 91"/>
                  <a:gd name="T23" fmla="*/ 104 w 104"/>
                  <a:gd name="T24" fmla="*/ 91 h 9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4" h="91">
                    <a:moveTo>
                      <a:pt x="76" y="88"/>
                    </a:moveTo>
                    <a:lnTo>
                      <a:pt x="23" y="50"/>
                    </a:lnTo>
                    <a:lnTo>
                      <a:pt x="0" y="0"/>
                    </a:lnTo>
                    <a:lnTo>
                      <a:pt x="63" y="57"/>
                    </a:lnTo>
                    <a:lnTo>
                      <a:pt x="104" y="91"/>
                    </a:lnTo>
                    <a:lnTo>
                      <a:pt x="76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84" name="Freeform 829"/>
              <p:cNvSpPr>
                <a:spLocks/>
              </p:cNvSpPr>
              <p:nvPr/>
            </p:nvSpPr>
            <p:spPr bwMode="auto">
              <a:xfrm>
                <a:off x="4175" y="3063"/>
                <a:ext cx="491" cy="166"/>
              </a:xfrm>
              <a:custGeom>
                <a:avLst/>
                <a:gdLst>
                  <a:gd name="T0" fmla="*/ 1 w 981"/>
                  <a:gd name="T1" fmla="*/ 0 h 333"/>
                  <a:gd name="T2" fmla="*/ 1 w 981"/>
                  <a:gd name="T3" fmla="*/ 0 h 333"/>
                  <a:gd name="T4" fmla="*/ 1 w 981"/>
                  <a:gd name="T5" fmla="*/ 0 h 333"/>
                  <a:gd name="T6" fmla="*/ 1 w 981"/>
                  <a:gd name="T7" fmla="*/ 0 h 333"/>
                  <a:gd name="T8" fmla="*/ 1 w 981"/>
                  <a:gd name="T9" fmla="*/ 0 h 333"/>
                  <a:gd name="T10" fmla="*/ 1 w 981"/>
                  <a:gd name="T11" fmla="*/ 0 h 333"/>
                  <a:gd name="T12" fmla="*/ 1 w 981"/>
                  <a:gd name="T13" fmla="*/ 0 h 333"/>
                  <a:gd name="T14" fmla="*/ 1 w 981"/>
                  <a:gd name="T15" fmla="*/ 0 h 333"/>
                  <a:gd name="T16" fmla="*/ 1 w 981"/>
                  <a:gd name="T17" fmla="*/ 0 h 333"/>
                  <a:gd name="T18" fmla="*/ 1 w 981"/>
                  <a:gd name="T19" fmla="*/ 0 h 333"/>
                  <a:gd name="T20" fmla="*/ 1 w 981"/>
                  <a:gd name="T21" fmla="*/ 0 h 333"/>
                  <a:gd name="T22" fmla="*/ 1 w 981"/>
                  <a:gd name="T23" fmla="*/ 0 h 333"/>
                  <a:gd name="T24" fmla="*/ 1 w 981"/>
                  <a:gd name="T25" fmla="*/ 0 h 333"/>
                  <a:gd name="T26" fmla="*/ 1 w 981"/>
                  <a:gd name="T27" fmla="*/ 0 h 333"/>
                  <a:gd name="T28" fmla="*/ 1 w 981"/>
                  <a:gd name="T29" fmla="*/ 0 h 333"/>
                  <a:gd name="T30" fmla="*/ 1 w 981"/>
                  <a:gd name="T31" fmla="*/ 0 h 333"/>
                  <a:gd name="T32" fmla="*/ 1 w 981"/>
                  <a:gd name="T33" fmla="*/ 0 h 333"/>
                  <a:gd name="T34" fmla="*/ 1 w 981"/>
                  <a:gd name="T35" fmla="*/ 0 h 333"/>
                  <a:gd name="T36" fmla="*/ 1 w 981"/>
                  <a:gd name="T37" fmla="*/ 0 h 333"/>
                  <a:gd name="T38" fmla="*/ 1 w 981"/>
                  <a:gd name="T39" fmla="*/ 0 h 333"/>
                  <a:gd name="T40" fmla="*/ 1 w 981"/>
                  <a:gd name="T41" fmla="*/ 0 h 333"/>
                  <a:gd name="T42" fmla="*/ 1 w 981"/>
                  <a:gd name="T43" fmla="*/ 0 h 333"/>
                  <a:gd name="T44" fmla="*/ 1 w 981"/>
                  <a:gd name="T45" fmla="*/ 0 h 333"/>
                  <a:gd name="T46" fmla="*/ 1 w 981"/>
                  <a:gd name="T47" fmla="*/ 0 h 333"/>
                  <a:gd name="T48" fmla="*/ 1 w 981"/>
                  <a:gd name="T49" fmla="*/ 0 h 333"/>
                  <a:gd name="T50" fmla="*/ 1 w 981"/>
                  <a:gd name="T51" fmla="*/ 0 h 333"/>
                  <a:gd name="T52" fmla="*/ 1 w 981"/>
                  <a:gd name="T53" fmla="*/ 0 h 333"/>
                  <a:gd name="T54" fmla="*/ 1 w 981"/>
                  <a:gd name="T55" fmla="*/ 0 h 333"/>
                  <a:gd name="T56" fmla="*/ 1 w 981"/>
                  <a:gd name="T57" fmla="*/ 0 h 333"/>
                  <a:gd name="T58" fmla="*/ 1 w 981"/>
                  <a:gd name="T59" fmla="*/ 0 h 333"/>
                  <a:gd name="T60" fmla="*/ 1 w 981"/>
                  <a:gd name="T61" fmla="*/ 0 h 333"/>
                  <a:gd name="T62" fmla="*/ 1 w 981"/>
                  <a:gd name="T63" fmla="*/ 0 h 333"/>
                  <a:gd name="T64" fmla="*/ 1 w 981"/>
                  <a:gd name="T65" fmla="*/ 0 h 333"/>
                  <a:gd name="T66" fmla="*/ 1 w 981"/>
                  <a:gd name="T67" fmla="*/ 0 h 333"/>
                  <a:gd name="T68" fmla="*/ 1 w 981"/>
                  <a:gd name="T69" fmla="*/ 0 h 333"/>
                  <a:gd name="T70" fmla="*/ 1 w 981"/>
                  <a:gd name="T71" fmla="*/ 0 h 333"/>
                  <a:gd name="T72" fmla="*/ 1 w 981"/>
                  <a:gd name="T73" fmla="*/ 0 h 333"/>
                  <a:gd name="T74" fmla="*/ 1 w 981"/>
                  <a:gd name="T75" fmla="*/ 0 h 333"/>
                  <a:gd name="T76" fmla="*/ 1 w 981"/>
                  <a:gd name="T77" fmla="*/ 0 h 33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81"/>
                  <a:gd name="T118" fmla="*/ 0 h 333"/>
                  <a:gd name="T119" fmla="*/ 981 w 981"/>
                  <a:gd name="T120" fmla="*/ 333 h 33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81" h="333">
                    <a:moveTo>
                      <a:pt x="403" y="63"/>
                    </a:moveTo>
                    <a:lnTo>
                      <a:pt x="403" y="65"/>
                    </a:lnTo>
                    <a:lnTo>
                      <a:pt x="405" y="68"/>
                    </a:lnTo>
                    <a:lnTo>
                      <a:pt x="405" y="72"/>
                    </a:lnTo>
                    <a:lnTo>
                      <a:pt x="407" y="78"/>
                    </a:lnTo>
                    <a:lnTo>
                      <a:pt x="407" y="85"/>
                    </a:lnTo>
                    <a:lnTo>
                      <a:pt x="411" y="91"/>
                    </a:lnTo>
                    <a:lnTo>
                      <a:pt x="413" y="101"/>
                    </a:lnTo>
                    <a:lnTo>
                      <a:pt x="415" y="108"/>
                    </a:lnTo>
                    <a:lnTo>
                      <a:pt x="417" y="116"/>
                    </a:lnTo>
                    <a:lnTo>
                      <a:pt x="417" y="120"/>
                    </a:lnTo>
                    <a:lnTo>
                      <a:pt x="419" y="125"/>
                    </a:lnTo>
                    <a:lnTo>
                      <a:pt x="419" y="129"/>
                    </a:lnTo>
                    <a:lnTo>
                      <a:pt x="421" y="133"/>
                    </a:lnTo>
                    <a:lnTo>
                      <a:pt x="422" y="141"/>
                    </a:lnTo>
                    <a:lnTo>
                      <a:pt x="424" y="148"/>
                    </a:lnTo>
                    <a:lnTo>
                      <a:pt x="426" y="156"/>
                    </a:lnTo>
                    <a:lnTo>
                      <a:pt x="428" y="161"/>
                    </a:lnTo>
                    <a:lnTo>
                      <a:pt x="430" y="167"/>
                    </a:lnTo>
                    <a:lnTo>
                      <a:pt x="434" y="173"/>
                    </a:lnTo>
                    <a:lnTo>
                      <a:pt x="438" y="179"/>
                    </a:lnTo>
                    <a:lnTo>
                      <a:pt x="443" y="186"/>
                    </a:lnTo>
                    <a:lnTo>
                      <a:pt x="449" y="192"/>
                    </a:lnTo>
                    <a:lnTo>
                      <a:pt x="455" y="199"/>
                    </a:lnTo>
                    <a:lnTo>
                      <a:pt x="462" y="205"/>
                    </a:lnTo>
                    <a:lnTo>
                      <a:pt x="468" y="213"/>
                    </a:lnTo>
                    <a:lnTo>
                      <a:pt x="476" y="218"/>
                    </a:lnTo>
                    <a:lnTo>
                      <a:pt x="481" y="224"/>
                    </a:lnTo>
                    <a:lnTo>
                      <a:pt x="487" y="230"/>
                    </a:lnTo>
                    <a:lnTo>
                      <a:pt x="493" y="234"/>
                    </a:lnTo>
                    <a:lnTo>
                      <a:pt x="497" y="237"/>
                    </a:lnTo>
                    <a:lnTo>
                      <a:pt x="500" y="241"/>
                    </a:lnTo>
                    <a:lnTo>
                      <a:pt x="502" y="243"/>
                    </a:lnTo>
                    <a:lnTo>
                      <a:pt x="504" y="243"/>
                    </a:lnTo>
                    <a:lnTo>
                      <a:pt x="525" y="108"/>
                    </a:lnTo>
                    <a:lnTo>
                      <a:pt x="550" y="108"/>
                    </a:lnTo>
                    <a:lnTo>
                      <a:pt x="565" y="154"/>
                    </a:lnTo>
                    <a:lnTo>
                      <a:pt x="614" y="182"/>
                    </a:lnTo>
                    <a:lnTo>
                      <a:pt x="614" y="215"/>
                    </a:lnTo>
                    <a:lnTo>
                      <a:pt x="573" y="234"/>
                    </a:lnTo>
                    <a:lnTo>
                      <a:pt x="590" y="287"/>
                    </a:lnTo>
                    <a:lnTo>
                      <a:pt x="632" y="228"/>
                    </a:lnTo>
                    <a:lnTo>
                      <a:pt x="632" y="104"/>
                    </a:lnTo>
                    <a:lnTo>
                      <a:pt x="654" y="0"/>
                    </a:lnTo>
                    <a:lnTo>
                      <a:pt x="761" y="101"/>
                    </a:lnTo>
                    <a:lnTo>
                      <a:pt x="981" y="196"/>
                    </a:lnTo>
                    <a:lnTo>
                      <a:pt x="732" y="298"/>
                    </a:lnTo>
                    <a:lnTo>
                      <a:pt x="470" y="333"/>
                    </a:lnTo>
                    <a:lnTo>
                      <a:pt x="0" y="220"/>
                    </a:lnTo>
                    <a:lnTo>
                      <a:pt x="240" y="112"/>
                    </a:lnTo>
                    <a:lnTo>
                      <a:pt x="240" y="114"/>
                    </a:lnTo>
                    <a:lnTo>
                      <a:pt x="244" y="118"/>
                    </a:lnTo>
                    <a:lnTo>
                      <a:pt x="246" y="125"/>
                    </a:lnTo>
                    <a:lnTo>
                      <a:pt x="251" y="131"/>
                    </a:lnTo>
                    <a:lnTo>
                      <a:pt x="253" y="135"/>
                    </a:lnTo>
                    <a:lnTo>
                      <a:pt x="257" y="137"/>
                    </a:lnTo>
                    <a:lnTo>
                      <a:pt x="261" y="139"/>
                    </a:lnTo>
                    <a:lnTo>
                      <a:pt x="266" y="141"/>
                    </a:lnTo>
                    <a:lnTo>
                      <a:pt x="270" y="141"/>
                    </a:lnTo>
                    <a:lnTo>
                      <a:pt x="278" y="141"/>
                    </a:lnTo>
                    <a:lnTo>
                      <a:pt x="284" y="141"/>
                    </a:lnTo>
                    <a:lnTo>
                      <a:pt x="291" y="137"/>
                    </a:lnTo>
                    <a:lnTo>
                      <a:pt x="297" y="133"/>
                    </a:lnTo>
                    <a:lnTo>
                      <a:pt x="303" y="127"/>
                    </a:lnTo>
                    <a:lnTo>
                      <a:pt x="306" y="123"/>
                    </a:lnTo>
                    <a:lnTo>
                      <a:pt x="310" y="118"/>
                    </a:lnTo>
                    <a:lnTo>
                      <a:pt x="312" y="110"/>
                    </a:lnTo>
                    <a:lnTo>
                      <a:pt x="314" y="106"/>
                    </a:lnTo>
                    <a:lnTo>
                      <a:pt x="316" y="101"/>
                    </a:lnTo>
                    <a:lnTo>
                      <a:pt x="316" y="95"/>
                    </a:lnTo>
                    <a:lnTo>
                      <a:pt x="316" y="89"/>
                    </a:lnTo>
                    <a:lnTo>
                      <a:pt x="316" y="85"/>
                    </a:lnTo>
                    <a:lnTo>
                      <a:pt x="316" y="80"/>
                    </a:lnTo>
                    <a:lnTo>
                      <a:pt x="316" y="78"/>
                    </a:lnTo>
                    <a:lnTo>
                      <a:pt x="314" y="72"/>
                    </a:lnTo>
                    <a:lnTo>
                      <a:pt x="314" y="70"/>
                    </a:lnTo>
                    <a:lnTo>
                      <a:pt x="403" y="9"/>
                    </a:lnTo>
                    <a:lnTo>
                      <a:pt x="403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85" name="Freeform 835"/>
              <p:cNvSpPr>
                <a:spLocks/>
              </p:cNvSpPr>
              <p:nvPr/>
            </p:nvSpPr>
            <p:spPr bwMode="auto">
              <a:xfrm>
                <a:off x="4440" y="3154"/>
                <a:ext cx="279" cy="542"/>
              </a:xfrm>
              <a:custGeom>
                <a:avLst/>
                <a:gdLst>
                  <a:gd name="T0" fmla="*/ 1 w 557"/>
                  <a:gd name="T1" fmla="*/ 1 h 1084"/>
                  <a:gd name="T2" fmla="*/ 1 w 557"/>
                  <a:gd name="T3" fmla="*/ 1 h 1084"/>
                  <a:gd name="T4" fmla="*/ 1 w 557"/>
                  <a:gd name="T5" fmla="*/ 1 h 1084"/>
                  <a:gd name="T6" fmla="*/ 1 w 557"/>
                  <a:gd name="T7" fmla="*/ 1 h 1084"/>
                  <a:gd name="T8" fmla="*/ 1 w 557"/>
                  <a:gd name="T9" fmla="*/ 1 h 1084"/>
                  <a:gd name="T10" fmla="*/ 1 w 557"/>
                  <a:gd name="T11" fmla="*/ 1 h 1084"/>
                  <a:gd name="T12" fmla="*/ 1 w 557"/>
                  <a:gd name="T13" fmla="*/ 1 h 1084"/>
                  <a:gd name="T14" fmla="*/ 1 w 557"/>
                  <a:gd name="T15" fmla="*/ 1 h 1084"/>
                  <a:gd name="T16" fmla="*/ 1 w 557"/>
                  <a:gd name="T17" fmla="*/ 1 h 1084"/>
                  <a:gd name="T18" fmla="*/ 1 w 557"/>
                  <a:gd name="T19" fmla="*/ 1 h 1084"/>
                  <a:gd name="T20" fmla="*/ 1 w 557"/>
                  <a:gd name="T21" fmla="*/ 1 h 1084"/>
                  <a:gd name="T22" fmla="*/ 1 w 557"/>
                  <a:gd name="T23" fmla="*/ 1 h 1084"/>
                  <a:gd name="T24" fmla="*/ 1 w 557"/>
                  <a:gd name="T25" fmla="*/ 1 h 1084"/>
                  <a:gd name="T26" fmla="*/ 1 w 557"/>
                  <a:gd name="T27" fmla="*/ 1 h 1084"/>
                  <a:gd name="T28" fmla="*/ 1 w 557"/>
                  <a:gd name="T29" fmla="*/ 1 h 1084"/>
                  <a:gd name="T30" fmla="*/ 1 w 557"/>
                  <a:gd name="T31" fmla="*/ 1 h 1084"/>
                  <a:gd name="T32" fmla="*/ 1 w 557"/>
                  <a:gd name="T33" fmla="*/ 1 h 1084"/>
                  <a:gd name="T34" fmla="*/ 1 w 557"/>
                  <a:gd name="T35" fmla="*/ 1 h 1084"/>
                  <a:gd name="T36" fmla="*/ 1 w 557"/>
                  <a:gd name="T37" fmla="*/ 1 h 1084"/>
                  <a:gd name="T38" fmla="*/ 1 w 557"/>
                  <a:gd name="T39" fmla="*/ 1 h 1084"/>
                  <a:gd name="T40" fmla="*/ 1 w 557"/>
                  <a:gd name="T41" fmla="*/ 1 h 1084"/>
                  <a:gd name="T42" fmla="*/ 1 w 557"/>
                  <a:gd name="T43" fmla="*/ 1 h 1084"/>
                  <a:gd name="T44" fmla="*/ 1 w 557"/>
                  <a:gd name="T45" fmla="*/ 1 h 1084"/>
                  <a:gd name="T46" fmla="*/ 1 w 557"/>
                  <a:gd name="T47" fmla="*/ 1 h 1084"/>
                  <a:gd name="T48" fmla="*/ 1 w 557"/>
                  <a:gd name="T49" fmla="*/ 1 h 1084"/>
                  <a:gd name="T50" fmla="*/ 1 w 557"/>
                  <a:gd name="T51" fmla="*/ 1 h 1084"/>
                  <a:gd name="T52" fmla="*/ 1 w 557"/>
                  <a:gd name="T53" fmla="*/ 1 h 1084"/>
                  <a:gd name="T54" fmla="*/ 1 w 557"/>
                  <a:gd name="T55" fmla="*/ 1 h 1084"/>
                  <a:gd name="T56" fmla="*/ 1 w 557"/>
                  <a:gd name="T57" fmla="*/ 1 h 1084"/>
                  <a:gd name="T58" fmla="*/ 1 w 557"/>
                  <a:gd name="T59" fmla="*/ 1 h 1084"/>
                  <a:gd name="T60" fmla="*/ 1 w 557"/>
                  <a:gd name="T61" fmla="*/ 1 h 1084"/>
                  <a:gd name="T62" fmla="*/ 1 w 557"/>
                  <a:gd name="T63" fmla="*/ 1 h 1084"/>
                  <a:gd name="T64" fmla="*/ 1 w 557"/>
                  <a:gd name="T65" fmla="*/ 1 h 1084"/>
                  <a:gd name="T66" fmla="*/ 1 w 557"/>
                  <a:gd name="T67" fmla="*/ 1 h 1084"/>
                  <a:gd name="T68" fmla="*/ 1 w 557"/>
                  <a:gd name="T69" fmla="*/ 1 h 1084"/>
                  <a:gd name="T70" fmla="*/ 1 w 557"/>
                  <a:gd name="T71" fmla="*/ 1 h 1084"/>
                  <a:gd name="T72" fmla="*/ 1 w 557"/>
                  <a:gd name="T73" fmla="*/ 1 h 1084"/>
                  <a:gd name="T74" fmla="*/ 1 w 557"/>
                  <a:gd name="T75" fmla="*/ 1 h 1084"/>
                  <a:gd name="T76" fmla="*/ 1 w 557"/>
                  <a:gd name="T77" fmla="*/ 1 h 1084"/>
                  <a:gd name="T78" fmla="*/ 1 w 557"/>
                  <a:gd name="T79" fmla="*/ 1 h 1084"/>
                  <a:gd name="T80" fmla="*/ 1 w 557"/>
                  <a:gd name="T81" fmla="*/ 1 h 1084"/>
                  <a:gd name="T82" fmla="*/ 1 w 557"/>
                  <a:gd name="T83" fmla="*/ 1 h 1084"/>
                  <a:gd name="T84" fmla="*/ 1 w 557"/>
                  <a:gd name="T85" fmla="*/ 1 h 1084"/>
                  <a:gd name="T86" fmla="*/ 1 w 557"/>
                  <a:gd name="T87" fmla="*/ 1 h 1084"/>
                  <a:gd name="T88" fmla="*/ 1 w 557"/>
                  <a:gd name="T89" fmla="*/ 1 h 1084"/>
                  <a:gd name="T90" fmla="*/ 1 w 557"/>
                  <a:gd name="T91" fmla="*/ 1 h 1084"/>
                  <a:gd name="T92" fmla="*/ 1 w 557"/>
                  <a:gd name="T93" fmla="*/ 1 h 1084"/>
                  <a:gd name="T94" fmla="*/ 1 w 557"/>
                  <a:gd name="T95" fmla="*/ 1 h 1084"/>
                  <a:gd name="T96" fmla="*/ 1 w 557"/>
                  <a:gd name="T97" fmla="*/ 1 h 1084"/>
                  <a:gd name="T98" fmla="*/ 1 w 557"/>
                  <a:gd name="T99" fmla="*/ 1 h 1084"/>
                  <a:gd name="T100" fmla="*/ 0 w 557"/>
                  <a:gd name="T101" fmla="*/ 1 h 108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57"/>
                  <a:gd name="T154" fmla="*/ 0 h 1084"/>
                  <a:gd name="T155" fmla="*/ 557 w 557"/>
                  <a:gd name="T156" fmla="*/ 1084 h 108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57" h="1084">
                    <a:moveTo>
                      <a:pt x="475" y="46"/>
                    </a:moveTo>
                    <a:lnTo>
                      <a:pt x="475" y="48"/>
                    </a:lnTo>
                    <a:lnTo>
                      <a:pt x="475" y="52"/>
                    </a:lnTo>
                    <a:lnTo>
                      <a:pt x="475" y="55"/>
                    </a:lnTo>
                    <a:lnTo>
                      <a:pt x="475" y="61"/>
                    </a:lnTo>
                    <a:lnTo>
                      <a:pt x="477" y="67"/>
                    </a:lnTo>
                    <a:lnTo>
                      <a:pt x="477" y="71"/>
                    </a:lnTo>
                    <a:lnTo>
                      <a:pt x="479" y="75"/>
                    </a:lnTo>
                    <a:lnTo>
                      <a:pt x="479" y="78"/>
                    </a:lnTo>
                    <a:lnTo>
                      <a:pt x="479" y="84"/>
                    </a:lnTo>
                    <a:lnTo>
                      <a:pt x="479" y="88"/>
                    </a:lnTo>
                    <a:lnTo>
                      <a:pt x="481" y="92"/>
                    </a:lnTo>
                    <a:lnTo>
                      <a:pt x="481" y="97"/>
                    </a:lnTo>
                    <a:lnTo>
                      <a:pt x="483" y="103"/>
                    </a:lnTo>
                    <a:lnTo>
                      <a:pt x="483" y="107"/>
                    </a:lnTo>
                    <a:lnTo>
                      <a:pt x="483" y="114"/>
                    </a:lnTo>
                    <a:lnTo>
                      <a:pt x="485" y="120"/>
                    </a:lnTo>
                    <a:lnTo>
                      <a:pt x="485" y="126"/>
                    </a:lnTo>
                    <a:lnTo>
                      <a:pt x="485" y="132"/>
                    </a:lnTo>
                    <a:lnTo>
                      <a:pt x="487" y="139"/>
                    </a:lnTo>
                    <a:lnTo>
                      <a:pt x="487" y="145"/>
                    </a:lnTo>
                    <a:lnTo>
                      <a:pt x="489" y="152"/>
                    </a:lnTo>
                    <a:lnTo>
                      <a:pt x="489" y="158"/>
                    </a:lnTo>
                    <a:lnTo>
                      <a:pt x="490" y="166"/>
                    </a:lnTo>
                    <a:lnTo>
                      <a:pt x="490" y="173"/>
                    </a:lnTo>
                    <a:lnTo>
                      <a:pt x="492" y="181"/>
                    </a:lnTo>
                    <a:lnTo>
                      <a:pt x="492" y="189"/>
                    </a:lnTo>
                    <a:lnTo>
                      <a:pt x="494" y="196"/>
                    </a:lnTo>
                    <a:lnTo>
                      <a:pt x="494" y="204"/>
                    </a:lnTo>
                    <a:lnTo>
                      <a:pt x="496" y="211"/>
                    </a:lnTo>
                    <a:lnTo>
                      <a:pt x="498" y="219"/>
                    </a:lnTo>
                    <a:lnTo>
                      <a:pt x="498" y="228"/>
                    </a:lnTo>
                    <a:lnTo>
                      <a:pt x="500" y="236"/>
                    </a:lnTo>
                    <a:lnTo>
                      <a:pt x="502" y="246"/>
                    </a:lnTo>
                    <a:lnTo>
                      <a:pt x="502" y="253"/>
                    </a:lnTo>
                    <a:lnTo>
                      <a:pt x="504" y="261"/>
                    </a:lnTo>
                    <a:lnTo>
                      <a:pt x="504" y="270"/>
                    </a:lnTo>
                    <a:lnTo>
                      <a:pt x="506" y="280"/>
                    </a:lnTo>
                    <a:lnTo>
                      <a:pt x="508" y="287"/>
                    </a:lnTo>
                    <a:lnTo>
                      <a:pt x="508" y="297"/>
                    </a:lnTo>
                    <a:lnTo>
                      <a:pt x="509" y="306"/>
                    </a:lnTo>
                    <a:lnTo>
                      <a:pt x="511" y="316"/>
                    </a:lnTo>
                    <a:lnTo>
                      <a:pt x="511" y="324"/>
                    </a:lnTo>
                    <a:lnTo>
                      <a:pt x="513" y="333"/>
                    </a:lnTo>
                    <a:lnTo>
                      <a:pt x="513" y="343"/>
                    </a:lnTo>
                    <a:lnTo>
                      <a:pt x="515" y="352"/>
                    </a:lnTo>
                    <a:lnTo>
                      <a:pt x="517" y="360"/>
                    </a:lnTo>
                    <a:lnTo>
                      <a:pt x="517" y="369"/>
                    </a:lnTo>
                    <a:lnTo>
                      <a:pt x="519" y="379"/>
                    </a:lnTo>
                    <a:lnTo>
                      <a:pt x="521" y="388"/>
                    </a:lnTo>
                    <a:lnTo>
                      <a:pt x="521" y="398"/>
                    </a:lnTo>
                    <a:lnTo>
                      <a:pt x="523" y="407"/>
                    </a:lnTo>
                    <a:lnTo>
                      <a:pt x="523" y="417"/>
                    </a:lnTo>
                    <a:lnTo>
                      <a:pt x="527" y="426"/>
                    </a:lnTo>
                    <a:lnTo>
                      <a:pt x="527" y="436"/>
                    </a:lnTo>
                    <a:lnTo>
                      <a:pt x="528" y="445"/>
                    </a:lnTo>
                    <a:lnTo>
                      <a:pt x="528" y="455"/>
                    </a:lnTo>
                    <a:lnTo>
                      <a:pt x="530" y="464"/>
                    </a:lnTo>
                    <a:lnTo>
                      <a:pt x="530" y="472"/>
                    </a:lnTo>
                    <a:lnTo>
                      <a:pt x="532" y="481"/>
                    </a:lnTo>
                    <a:lnTo>
                      <a:pt x="532" y="489"/>
                    </a:lnTo>
                    <a:lnTo>
                      <a:pt x="534" y="498"/>
                    </a:lnTo>
                    <a:lnTo>
                      <a:pt x="534" y="506"/>
                    </a:lnTo>
                    <a:lnTo>
                      <a:pt x="536" y="514"/>
                    </a:lnTo>
                    <a:lnTo>
                      <a:pt x="536" y="521"/>
                    </a:lnTo>
                    <a:lnTo>
                      <a:pt x="538" y="531"/>
                    </a:lnTo>
                    <a:lnTo>
                      <a:pt x="538" y="538"/>
                    </a:lnTo>
                    <a:lnTo>
                      <a:pt x="540" y="546"/>
                    </a:lnTo>
                    <a:lnTo>
                      <a:pt x="540" y="554"/>
                    </a:lnTo>
                    <a:lnTo>
                      <a:pt x="542" y="561"/>
                    </a:lnTo>
                    <a:lnTo>
                      <a:pt x="542" y="567"/>
                    </a:lnTo>
                    <a:lnTo>
                      <a:pt x="544" y="574"/>
                    </a:lnTo>
                    <a:lnTo>
                      <a:pt x="544" y="580"/>
                    </a:lnTo>
                    <a:lnTo>
                      <a:pt x="546" y="588"/>
                    </a:lnTo>
                    <a:lnTo>
                      <a:pt x="546" y="593"/>
                    </a:lnTo>
                    <a:lnTo>
                      <a:pt x="546" y="599"/>
                    </a:lnTo>
                    <a:lnTo>
                      <a:pt x="547" y="607"/>
                    </a:lnTo>
                    <a:lnTo>
                      <a:pt x="547" y="612"/>
                    </a:lnTo>
                    <a:lnTo>
                      <a:pt x="547" y="618"/>
                    </a:lnTo>
                    <a:lnTo>
                      <a:pt x="547" y="624"/>
                    </a:lnTo>
                    <a:lnTo>
                      <a:pt x="549" y="630"/>
                    </a:lnTo>
                    <a:lnTo>
                      <a:pt x="549" y="635"/>
                    </a:lnTo>
                    <a:lnTo>
                      <a:pt x="549" y="641"/>
                    </a:lnTo>
                    <a:lnTo>
                      <a:pt x="551" y="645"/>
                    </a:lnTo>
                    <a:lnTo>
                      <a:pt x="551" y="650"/>
                    </a:lnTo>
                    <a:lnTo>
                      <a:pt x="553" y="654"/>
                    </a:lnTo>
                    <a:lnTo>
                      <a:pt x="553" y="660"/>
                    </a:lnTo>
                    <a:lnTo>
                      <a:pt x="553" y="664"/>
                    </a:lnTo>
                    <a:lnTo>
                      <a:pt x="553" y="669"/>
                    </a:lnTo>
                    <a:lnTo>
                      <a:pt x="555" y="673"/>
                    </a:lnTo>
                    <a:lnTo>
                      <a:pt x="555" y="681"/>
                    </a:lnTo>
                    <a:lnTo>
                      <a:pt x="555" y="688"/>
                    </a:lnTo>
                    <a:lnTo>
                      <a:pt x="557" y="696"/>
                    </a:lnTo>
                    <a:lnTo>
                      <a:pt x="557" y="704"/>
                    </a:lnTo>
                    <a:lnTo>
                      <a:pt x="557" y="709"/>
                    </a:lnTo>
                    <a:lnTo>
                      <a:pt x="557" y="715"/>
                    </a:lnTo>
                    <a:lnTo>
                      <a:pt x="557" y="719"/>
                    </a:lnTo>
                    <a:lnTo>
                      <a:pt x="557" y="725"/>
                    </a:lnTo>
                    <a:lnTo>
                      <a:pt x="557" y="728"/>
                    </a:lnTo>
                    <a:lnTo>
                      <a:pt x="557" y="732"/>
                    </a:lnTo>
                    <a:lnTo>
                      <a:pt x="557" y="736"/>
                    </a:lnTo>
                    <a:lnTo>
                      <a:pt x="557" y="740"/>
                    </a:lnTo>
                    <a:lnTo>
                      <a:pt x="557" y="746"/>
                    </a:lnTo>
                    <a:lnTo>
                      <a:pt x="555" y="751"/>
                    </a:lnTo>
                    <a:lnTo>
                      <a:pt x="553" y="751"/>
                    </a:lnTo>
                    <a:lnTo>
                      <a:pt x="551" y="755"/>
                    </a:lnTo>
                    <a:lnTo>
                      <a:pt x="547" y="759"/>
                    </a:lnTo>
                    <a:lnTo>
                      <a:pt x="544" y="763"/>
                    </a:lnTo>
                    <a:lnTo>
                      <a:pt x="538" y="768"/>
                    </a:lnTo>
                    <a:lnTo>
                      <a:pt x="530" y="774"/>
                    </a:lnTo>
                    <a:lnTo>
                      <a:pt x="525" y="780"/>
                    </a:lnTo>
                    <a:lnTo>
                      <a:pt x="517" y="787"/>
                    </a:lnTo>
                    <a:lnTo>
                      <a:pt x="508" y="793"/>
                    </a:lnTo>
                    <a:lnTo>
                      <a:pt x="500" y="801"/>
                    </a:lnTo>
                    <a:lnTo>
                      <a:pt x="496" y="804"/>
                    </a:lnTo>
                    <a:lnTo>
                      <a:pt x="490" y="808"/>
                    </a:lnTo>
                    <a:lnTo>
                      <a:pt x="487" y="812"/>
                    </a:lnTo>
                    <a:lnTo>
                      <a:pt x="483" y="816"/>
                    </a:lnTo>
                    <a:lnTo>
                      <a:pt x="477" y="820"/>
                    </a:lnTo>
                    <a:lnTo>
                      <a:pt x="471" y="823"/>
                    </a:lnTo>
                    <a:lnTo>
                      <a:pt x="468" y="827"/>
                    </a:lnTo>
                    <a:lnTo>
                      <a:pt x="462" y="833"/>
                    </a:lnTo>
                    <a:lnTo>
                      <a:pt x="458" y="837"/>
                    </a:lnTo>
                    <a:lnTo>
                      <a:pt x="452" y="841"/>
                    </a:lnTo>
                    <a:lnTo>
                      <a:pt x="449" y="844"/>
                    </a:lnTo>
                    <a:lnTo>
                      <a:pt x="443" y="850"/>
                    </a:lnTo>
                    <a:lnTo>
                      <a:pt x="439" y="854"/>
                    </a:lnTo>
                    <a:lnTo>
                      <a:pt x="433" y="858"/>
                    </a:lnTo>
                    <a:lnTo>
                      <a:pt x="428" y="861"/>
                    </a:lnTo>
                    <a:lnTo>
                      <a:pt x="424" y="865"/>
                    </a:lnTo>
                    <a:lnTo>
                      <a:pt x="418" y="869"/>
                    </a:lnTo>
                    <a:lnTo>
                      <a:pt x="414" y="873"/>
                    </a:lnTo>
                    <a:lnTo>
                      <a:pt x="409" y="877"/>
                    </a:lnTo>
                    <a:lnTo>
                      <a:pt x="405" y="882"/>
                    </a:lnTo>
                    <a:lnTo>
                      <a:pt x="399" y="884"/>
                    </a:lnTo>
                    <a:lnTo>
                      <a:pt x="395" y="888"/>
                    </a:lnTo>
                    <a:lnTo>
                      <a:pt x="390" y="892"/>
                    </a:lnTo>
                    <a:lnTo>
                      <a:pt x="386" y="896"/>
                    </a:lnTo>
                    <a:lnTo>
                      <a:pt x="378" y="903"/>
                    </a:lnTo>
                    <a:lnTo>
                      <a:pt x="371" y="909"/>
                    </a:lnTo>
                    <a:lnTo>
                      <a:pt x="365" y="915"/>
                    </a:lnTo>
                    <a:lnTo>
                      <a:pt x="357" y="920"/>
                    </a:lnTo>
                    <a:lnTo>
                      <a:pt x="352" y="924"/>
                    </a:lnTo>
                    <a:lnTo>
                      <a:pt x="348" y="930"/>
                    </a:lnTo>
                    <a:lnTo>
                      <a:pt x="342" y="936"/>
                    </a:lnTo>
                    <a:lnTo>
                      <a:pt x="340" y="937"/>
                    </a:lnTo>
                    <a:lnTo>
                      <a:pt x="392" y="1084"/>
                    </a:lnTo>
                    <a:lnTo>
                      <a:pt x="131" y="1072"/>
                    </a:lnTo>
                    <a:lnTo>
                      <a:pt x="131" y="1069"/>
                    </a:lnTo>
                    <a:lnTo>
                      <a:pt x="131" y="1063"/>
                    </a:lnTo>
                    <a:lnTo>
                      <a:pt x="129" y="1057"/>
                    </a:lnTo>
                    <a:lnTo>
                      <a:pt x="129" y="1052"/>
                    </a:lnTo>
                    <a:lnTo>
                      <a:pt x="129" y="1046"/>
                    </a:lnTo>
                    <a:lnTo>
                      <a:pt x="129" y="1040"/>
                    </a:lnTo>
                    <a:lnTo>
                      <a:pt x="127" y="1033"/>
                    </a:lnTo>
                    <a:lnTo>
                      <a:pt x="125" y="1027"/>
                    </a:lnTo>
                    <a:lnTo>
                      <a:pt x="123" y="1019"/>
                    </a:lnTo>
                    <a:lnTo>
                      <a:pt x="122" y="1014"/>
                    </a:lnTo>
                    <a:lnTo>
                      <a:pt x="118" y="1006"/>
                    </a:lnTo>
                    <a:lnTo>
                      <a:pt x="114" y="1000"/>
                    </a:lnTo>
                    <a:lnTo>
                      <a:pt x="110" y="993"/>
                    </a:lnTo>
                    <a:lnTo>
                      <a:pt x="104" y="989"/>
                    </a:lnTo>
                    <a:lnTo>
                      <a:pt x="99" y="981"/>
                    </a:lnTo>
                    <a:lnTo>
                      <a:pt x="95" y="976"/>
                    </a:lnTo>
                    <a:lnTo>
                      <a:pt x="91" y="972"/>
                    </a:lnTo>
                    <a:lnTo>
                      <a:pt x="87" y="968"/>
                    </a:lnTo>
                    <a:lnTo>
                      <a:pt x="85" y="962"/>
                    </a:lnTo>
                    <a:lnTo>
                      <a:pt x="83" y="958"/>
                    </a:lnTo>
                    <a:lnTo>
                      <a:pt x="80" y="955"/>
                    </a:lnTo>
                    <a:lnTo>
                      <a:pt x="80" y="953"/>
                    </a:lnTo>
                    <a:lnTo>
                      <a:pt x="78" y="945"/>
                    </a:lnTo>
                    <a:lnTo>
                      <a:pt x="76" y="941"/>
                    </a:lnTo>
                    <a:lnTo>
                      <a:pt x="76" y="939"/>
                    </a:lnTo>
                    <a:lnTo>
                      <a:pt x="30" y="839"/>
                    </a:lnTo>
                    <a:lnTo>
                      <a:pt x="34" y="839"/>
                    </a:lnTo>
                    <a:lnTo>
                      <a:pt x="40" y="839"/>
                    </a:lnTo>
                    <a:lnTo>
                      <a:pt x="47" y="837"/>
                    </a:lnTo>
                    <a:lnTo>
                      <a:pt x="53" y="831"/>
                    </a:lnTo>
                    <a:lnTo>
                      <a:pt x="59" y="825"/>
                    </a:lnTo>
                    <a:lnTo>
                      <a:pt x="63" y="820"/>
                    </a:lnTo>
                    <a:lnTo>
                      <a:pt x="64" y="814"/>
                    </a:lnTo>
                    <a:lnTo>
                      <a:pt x="66" y="806"/>
                    </a:lnTo>
                    <a:lnTo>
                      <a:pt x="68" y="801"/>
                    </a:lnTo>
                    <a:lnTo>
                      <a:pt x="68" y="795"/>
                    </a:lnTo>
                    <a:lnTo>
                      <a:pt x="68" y="791"/>
                    </a:lnTo>
                    <a:lnTo>
                      <a:pt x="66" y="787"/>
                    </a:lnTo>
                    <a:lnTo>
                      <a:pt x="66" y="784"/>
                    </a:lnTo>
                    <a:lnTo>
                      <a:pt x="63" y="778"/>
                    </a:lnTo>
                    <a:lnTo>
                      <a:pt x="61" y="772"/>
                    </a:lnTo>
                    <a:lnTo>
                      <a:pt x="57" y="768"/>
                    </a:lnTo>
                    <a:lnTo>
                      <a:pt x="53" y="765"/>
                    </a:lnTo>
                    <a:lnTo>
                      <a:pt x="47" y="761"/>
                    </a:lnTo>
                    <a:lnTo>
                      <a:pt x="44" y="759"/>
                    </a:lnTo>
                    <a:lnTo>
                      <a:pt x="38" y="755"/>
                    </a:lnTo>
                    <a:lnTo>
                      <a:pt x="34" y="753"/>
                    </a:lnTo>
                    <a:lnTo>
                      <a:pt x="28" y="751"/>
                    </a:lnTo>
                    <a:lnTo>
                      <a:pt x="26" y="751"/>
                    </a:lnTo>
                    <a:lnTo>
                      <a:pt x="19" y="751"/>
                    </a:lnTo>
                    <a:lnTo>
                      <a:pt x="28" y="618"/>
                    </a:lnTo>
                    <a:lnTo>
                      <a:pt x="28" y="616"/>
                    </a:lnTo>
                    <a:lnTo>
                      <a:pt x="32" y="616"/>
                    </a:lnTo>
                    <a:lnTo>
                      <a:pt x="38" y="616"/>
                    </a:lnTo>
                    <a:lnTo>
                      <a:pt x="45" y="614"/>
                    </a:lnTo>
                    <a:lnTo>
                      <a:pt x="51" y="611"/>
                    </a:lnTo>
                    <a:lnTo>
                      <a:pt x="59" y="607"/>
                    </a:lnTo>
                    <a:lnTo>
                      <a:pt x="59" y="603"/>
                    </a:lnTo>
                    <a:lnTo>
                      <a:pt x="63" y="599"/>
                    </a:lnTo>
                    <a:lnTo>
                      <a:pt x="63" y="593"/>
                    </a:lnTo>
                    <a:lnTo>
                      <a:pt x="64" y="590"/>
                    </a:lnTo>
                    <a:lnTo>
                      <a:pt x="63" y="582"/>
                    </a:lnTo>
                    <a:lnTo>
                      <a:pt x="61" y="576"/>
                    </a:lnTo>
                    <a:lnTo>
                      <a:pt x="59" y="571"/>
                    </a:lnTo>
                    <a:lnTo>
                      <a:pt x="55" y="569"/>
                    </a:lnTo>
                    <a:lnTo>
                      <a:pt x="51" y="565"/>
                    </a:lnTo>
                    <a:lnTo>
                      <a:pt x="45" y="563"/>
                    </a:lnTo>
                    <a:lnTo>
                      <a:pt x="42" y="559"/>
                    </a:lnTo>
                    <a:lnTo>
                      <a:pt x="38" y="559"/>
                    </a:lnTo>
                    <a:lnTo>
                      <a:pt x="32" y="557"/>
                    </a:lnTo>
                    <a:lnTo>
                      <a:pt x="26" y="555"/>
                    </a:lnTo>
                    <a:lnTo>
                      <a:pt x="23" y="555"/>
                    </a:lnTo>
                    <a:lnTo>
                      <a:pt x="19" y="555"/>
                    </a:lnTo>
                    <a:lnTo>
                      <a:pt x="11" y="555"/>
                    </a:lnTo>
                    <a:lnTo>
                      <a:pt x="9" y="555"/>
                    </a:lnTo>
                    <a:lnTo>
                      <a:pt x="15" y="413"/>
                    </a:lnTo>
                    <a:lnTo>
                      <a:pt x="17" y="413"/>
                    </a:lnTo>
                    <a:lnTo>
                      <a:pt x="23" y="415"/>
                    </a:lnTo>
                    <a:lnTo>
                      <a:pt x="26" y="415"/>
                    </a:lnTo>
                    <a:lnTo>
                      <a:pt x="32" y="415"/>
                    </a:lnTo>
                    <a:lnTo>
                      <a:pt x="36" y="415"/>
                    </a:lnTo>
                    <a:lnTo>
                      <a:pt x="42" y="417"/>
                    </a:lnTo>
                    <a:lnTo>
                      <a:pt x="45" y="415"/>
                    </a:lnTo>
                    <a:lnTo>
                      <a:pt x="51" y="415"/>
                    </a:lnTo>
                    <a:lnTo>
                      <a:pt x="55" y="413"/>
                    </a:lnTo>
                    <a:lnTo>
                      <a:pt x="59" y="411"/>
                    </a:lnTo>
                    <a:lnTo>
                      <a:pt x="63" y="407"/>
                    </a:lnTo>
                    <a:lnTo>
                      <a:pt x="64" y="403"/>
                    </a:lnTo>
                    <a:lnTo>
                      <a:pt x="66" y="398"/>
                    </a:lnTo>
                    <a:lnTo>
                      <a:pt x="68" y="392"/>
                    </a:lnTo>
                    <a:lnTo>
                      <a:pt x="66" y="386"/>
                    </a:lnTo>
                    <a:lnTo>
                      <a:pt x="64" y="379"/>
                    </a:lnTo>
                    <a:lnTo>
                      <a:pt x="63" y="375"/>
                    </a:lnTo>
                    <a:lnTo>
                      <a:pt x="59" y="369"/>
                    </a:lnTo>
                    <a:lnTo>
                      <a:pt x="55" y="365"/>
                    </a:lnTo>
                    <a:lnTo>
                      <a:pt x="51" y="362"/>
                    </a:lnTo>
                    <a:lnTo>
                      <a:pt x="45" y="358"/>
                    </a:lnTo>
                    <a:lnTo>
                      <a:pt x="42" y="356"/>
                    </a:lnTo>
                    <a:lnTo>
                      <a:pt x="36" y="352"/>
                    </a:lnTo>
                    <a:lnTo>
                      <a:pt x="32" y="350"/>
                    </a:lnTo>
                    <a:lnTo>
                      <a:pt x="26" y="348"/>
                    </a:lnTo>
                    <a:lnTo>
                      <a:pt x="23" y="348"/>
                    </a:lnTo>
                    <a:lnTo>
                      <a:pt x="17" y="346"/>
                    </a:lnTo>
                    <a:lnTo>
                      <a:pt x="15" y="346"/>
                    </a:lnTo>
                    <a:lnTo>
                      <a:pt x="0" y="126"/>
                    </a:lnTo>
                    <a:lnTo>
                      <a:pt x="211" y="80"/>
                    </a:lnTo>
                    <a:lnTo>
                      <a:pt x="376" y="0"/>
                    </a:lnTo>
                    <a:lnTo>
                      <a:pt x="475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86" name="Freeform 836"/>
              <p:cNvSpPr>
                <a:spLocks/>
              </p:cNvSpPr>
              <p:nvPr/>
            </p:nvSpPr>
            <p:spPr bwMode="auto">
              <a:xfrm>
                <a:off x="4168" y="3168"/>
                <a:ext cx="292" cy="251"/>
              </a:xfrm>
              <a:custGeom>
                <a:avLst/>
                <a:gdLst>
                  <a:gd name="T0" fmla="*/ 0 w 586"/>
                  <a:gd name="T1" fmla="*/ 1 h 502"/>
                  <a:gd name="T2" fmla="*/ 0 w 586"/>
                  <a:gd name="T3" fmla="*/ 1 h 502"/>
                  <a:gd name="T4" fmla="*/ 0 w 586"/>
                  <a:gd name="T5" fmla="*/ 1 h 502"/>
                  <a:gd name="T6" fmla="*/ 0 w 586"/>
                  <a:gd name="T7" fmla="*/ 1 h 502"/>
                  <a:gd name="T8" fmla="*/ 0 w 586"/>
                  <a:gd name="T9" fmla="*/ 1 h 502"/>
                  <a:gd name="T10" fmla="*/ 0 w 586"/>
                  <a:gd name="T11" fmla="*/ 1 h 502"/>
                  <a:gd name="T12" fmla="*/ 0 w 586"/>
                  <a:gd name="T13" fmla="*/ 1 h 502"/>
                  <a:gd name="T14" fmla="*/ 0 w 586"/>
                  <a:gd name="T15" fmla="*/ 1 h 502"/>
                  <a:gd name="T16" fmla="*/ 0 w 586"/>
                  <a:gd name="T17" fmla="*/ 1 h 502"/>
                  <a:gd name="T18" fmla="*/ 0 w 586"/>
                  <a:gd name="T19" fmla="*/ 1 h 502"/>
                  <a:gd name="T20" fmla="*/ 0 w 586"/>
                  <a:gd name="T21" fmla="*/ 1 h 502"/>
                  <a:gd name="T22" fmla="*/ 0 w 586"/>
                  <a:gd name="T23" fmla="*/ 1 h 502"/>
                  <a:gd name="T24" fmla="*/ 0 w 586"/>
                  <a:gd name="T25" fmla="*/ 1 h 502"/>
                  <a:gd name="T26" fmla="*/ 0 w 586"/>
                  <a:gd name="T27" fmla="*/ 1 h 502"/>
                  <a:gd name="T28" fmla="*/ 0 w 586"/>
                  <a:gd name="T29" fmla="*/ 1 h 502"/>
                  <a:gd name="T30" fmla="*/ 0 w 586"/>
                  <a:gd name="T31" fmla="*/ 1 h 502"/>
                  <a:gd name="T32" fmla="*/ 0 w 586"/>
                  <a:gd name="T33" fmla="*/ 1 h 502"/>
                  <a:gd name="T34" fmla="*/ 0 w 586"/>
                  <a:gd name="T35" fmla="*/ 1 h 502"/>
                  <a:gd name="T36" fmla="*/ 0 w 586"/>
                  <a:gd name="T37" fmla="*/ 1 h 502"/>
                  <a:gd name="T38" fmla="*/ 0 w 586"/>
                  <a:gd name="T39" fmla="*/ 0 h 502"/>
                  <a:gd name="T40" fmla="*/ 0 w 586"/>
                  <a:gd name="T41" fmla="*/ 0 h 502"/>
                  <a:gd name="T42" fmla="*/ 0 w 586"/>
                  <a:gd name="T43" fmla="*/ 0 h 502"/>
                  <a:gd name="T44" fmla="*/ 0 w 586"/>
                  <a:gd name="T45" fmla="*/ 0 h 502"/>
                  <a:gd name="T46" fmla="*/ 0 w 586"/>
                  <a:gd name="T47" fmla="*/ 1 h 502"/>
                  <a:gd name="T48" fmla="*/ 0 w 586"/>
                  <a:gd name="T49" fmla="*/ 1 h 502"/>
                  <a:gd name="T50" fmla="*/ 0 w 586"/>
                  <a:gd name="T51" fmla="*/ 1 h 502"/>
                  <a:gd name="T52" fmla="*/ 0 w 586"/>
                  <a:gd name="T53" fmla="*/ 1 h 502"/>
                  <a:gd name="T54" fmla="*/ 0 w 586"/>
                  <a:gd name="T55" fmla="*/ 1 h 502"/>
                  <a:gd name="T56" fmla="*/ 0 w 586"/>
                  <a:gd name="T57" fmla="*/ 1 h 502"/>
                  <a:gd name="T58" fmla="*/ 0 w 586"/>
                  <a:gd name="T59" fmla="*/ 1 h 502"/>
                  <a:gd name="T60" fmla="*/ 0 w 586"/>
                  <a:gd name="T61" fmla="*/ 1 h 502"/>
                  <a:gd name="T62" fmla="*/ 0 w 586"/>
                  <a:gd name="T63" fmla="*/ 1 h 502"/>
                  <a:gd name="T64" fmla="*/ 0 w 586"/>
                  <a:gd name="T65" fmla="*/ 1 h 502"/>
                  <a:gd name="T66" fmla="*/ 0 w 586"/>
                  <a:gd name="T67" fmla="*/ 1 h 502"/>
                  <a:gd name="T68" fmla="*/ 0 w 586"/>
                  <a:gd name="T69" fmla="*/ 1 h 502"/>
                  <a:gd name="T70" fmla="*/ 0 w 586"/>
                  <a:gd name="T71" fmla="*/ 1 h 502"/>
                  <a:gd name="T72" fmla="*/ 0 w 586"/>
                  <a:gd name="T73" fmla="*/ 1 h 502"/>
                  <a:gd name="T74" fmla="*/ 0 w 586"/>
                  <a:gd name="T75" fmla="*/ 1 h 502"/>
                  <a:gd name="T76" fmla="*/ 0 w 586"/>
                  <a:gd name="T77" fmla="*/ 1 h 502"/>
                  <a:gd name="T78" fmla="*/ 0 w 586"/>
                  <a:gd name="T79" fmla="*/ 1 h 502"/>
                  <a:gd name="T80" fmla="*/ 0 w 586"/>
                  <a:gd name="T81" fmla="*/ 1 h 502"/>
                  <a:gd name="T82" fmla="*/ 0 w 586"/>
                  <a:gd name="T83" fmla="*/ 1 h 502"/>
                  <a:gd name="T84" fmla="*/ 0 w 586"/>
                  <a:gd name="T85" fmla="*/ 1 h 502"/>
                  <a:gd name="T86" fmla="*/ 0 w 586"/>
                  <a:gd name="T87" fmla="*/ 1 h 502"/>
                  <a:gd name="T88" fmla="*/ 0 w 586"/>
                  <a:gd name="T89" fmla="*/ 1 h 502"/>
                  <a:gd name="T90" fmla="*/ 0 w 586"/>
                  <a:gd name="T91" fmla="*/ 1 h 502"/>
                  <a:gd name="T92" fmla="*/ 0 w 586"/>
                  <a:gd name="T93" fmla="*/ 1 h 502"/>
                  <a:gd name="T94" fmla="*/ 0 w 586"/>
                  <a:gd name="T95" fmla="*/ 1 h 502"/>
                  <a:gd name="T96" fmla="*/ 0 w 586"/>
                  <a:gd name="T97" fmla="*/ 1 h 502"/>
                  <a:gd name="T98" fmla="*/ 0 w 586"/>
                  <a:gd name="T99" fmla="*/ 1 h 502"/>
                  <a:gd name="T100" fmla="*/ 0 w 586"/>
                  <a:gd name="T101" fmla="*/ 1 h 502"/>
                  <a:gd name="T102" fmla="*/ 0 w 586"/>
                  <a:gd name="T103" fmla="*/ 1 h 502"/>
                  <a:gd name="T104" fmla="*/ 0 w 586"/>
                  <a:gd name="T105" fmla="*/ 1 h 502"/>
                  <a:gd name="T106" fmla="*/ 0 w 586"/>
                  <a:gd name="T107" fmla="*/ 1 h 502"/>
                  <a:gd name="T108" fmla="*/ 0 w 586"/>
                  <a:gd name="T109" fmla="*/ 1 h 502"/>
                  <a:gd name="T110" fmla="*/ 0 w 586"/>
                  <a:gd name="T111" fmla="*/ 1 h 502"/>
                  <a:gd name="T112" fmla="*/ 0 w 586"/>
                  <a:gd name="T113" fmla="*/ 1 h 50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86"/>
                  <a:gd name="T172" fmla="*/ 0 h 502"/>
                  <a:gd name="T173" fmla="*/ 586 w 586"/>
                  <a:gd name="T174" fmla="*/ 502 h 50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86" h="502">
                    <a:moveTo>
                      <a:pt x="124" y="182"/>
                    </a:moveTo>
                    <a:lnTo>
                      <a:pt x="188" y="502"/>
                    </a:lnTo>
                    <a:lnTo>
                      <a:pt x="264" y="496"/>
                    </a:lnTo>
                    <a:lnTo>
                      <a:pt x="278" y="435"/>
                    </a:lnTo>
                    <a:lnTo>
                      <a:pt x="215" y="437"/>
                    </a:lnTo>
                    <a:lnTo>
                      <a:pt x="219" y="380"/>
                    </a:lnTo>
                    <a:lnTo>
                      <a:pt x="184" y="367"/>
                    </a:lnTo>
                    <a:lnTo>
                      <a:pt x="194" y="198"/>
                    </a:lnTo>
                    <a:lnTo>
                      <a:pt x="302" y="192"/>
                    </a:lnTo>
                    <a:lnTo>
                      <a:pt x="289" y="352"/>
                    </a:lnTo>
                    <a:lnTo>
                      <a:pt x="523" y="380"/>
                    </a:lnTo>
                    <a:lnTo>
                      <a:pt x="523" y="338"/>
                    </a:lnTo>
                    <a:lnTo>
                      <a:pt x="576" y="306"/>
                    </a:lnTo>
                    <a:lnTo>
                      <a:pt x="586" y="118"/>
                    </a:lnTo>
                    <a:lnTo>
                      <a:pt x="493" y="85"/>
                    </a:lnTo>
                    <a:lnTo>
                      <a:pt x="160" y="9"/>
                    </a:lnTo>
                    <a:lnTo>
                      <a:pt x="53" y="4"/>
                    </a:lnTo>
                    <a:lnTo>
                      <a:pt x="49" y="4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7"/>
                    </a:lnTo>
                    <a:lnTo>
                      <a:pt x="8" y="13"/>
                    </a:lnTo>
                    <a:lnTo>
                      <a:pt x="4" y="19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6" y="68"/>
                    </a:lnTo>
                    <a:lnTo>
                      <a:pt x="8" y="74"/>
                    </a:lnTo>
                    <a:lnTo>
                      <a:pt x="11" y="80"/>
                    </a:lnTo>
                    <a:lnTo>
                      <a:pt x="13" y="85"/>
                    </a:lnTo>
                    <a:lnTo>
                      <a:pt x="15" y="89"/>
                    </a:lnTo>
                    <a:lnTo>
                      <a:pt x="19" y="95"/>
                    </a:lnTo>
                    <a:lnTo>
                      <a:pt x="21" y="101"/>
                    </a:lnTo>
                    <a:lnTo>
                      <a:pt x="25" y="106"/>
                    </a:lnTo>
                    <a:lnTo>
                      <a:pt x="27" y="110"/>
                    </a:lnTo>
                    <a:lnTo>
                      <a:pt x="29" y="116"/>
                    </a:lnTo>
                    <a:lnTo>
                      <a:pt x="32" y="120"/>
                    </a:lnTo>
                    <a:lnTo>
                      <a:pt x="34" y="125"/>
                    </a:lnTo>
                    <a:lnTo>
                      <a:pt x="40" y="133"/>
                    </a:lnTo>
                    <a:lnTo>
                      <a:pt x="46" y="141"/>
                    </a:lnTo>
                    <a:lnTo>
                      <a:pt x="49" y="146"/>
                    </a:lnTo>
                    <a:lnTo>
                      <a:pt x="53" y="152"/>
                    </a:lnTo>
                    <a:lnTo>
                      <a:pt x="55" y="154"/>
                    </a:lnTo>
                    <a:lnTo>
                      <a:pt x="57" y="156"/>
                    </a:lnTo>
                    <a:lnTo>
                      <a:pt x="124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87" name="Freeform 837"/>
              <p:cNvSpPr>
                <a:spLocks/>
              </p:cNvSpPr>
              <p:nvPr/>
            </p:nvSpPr>
            <p:spPr bwMode="auto">
              <a:xfrm>
                <a:off x="4244" y="3334"/>
                <a:ext cx="222" cy="332"/>
              </a:xfrm>
              <a:custGeom>
                <a:avLst/>
                <a:gdLst>
                  <a:gd name="T0" fmla="*/ 0 w 445"/>
                  <a:gd name="T1" fmla="*/ 0 h 665"/>
                  <a:gd name="T2" fmla="*/ 0 w 445"/>
                  <a:gd name="T3" fmla="*/ 0 h 665"/>
                  <a:gd name="T4" fmla="*/ 0 w 445"/>
                  <a:gd name="T5" fmla="*/ 0 h 665"/>
                  <a:gd name="T6" fmla="*/ 0 w 445"/>
                  <a:gd name="T7" fmla="*/ 0 h 665"/>
                  <a:gd name="T8" fmla="*/ 0 w 445"/>
                  <a:gd name="T9" fmla="*/ 0 h 665"/>
                  <a:gd name="T10" fmla="*/ 0 w 445"/>
                  <a:gd name="T11" fmla="*/ 0 h 665"/>
                  <a:gd name="T12" fmla="*/ 0 w 445"/>
                  <a:gd name="T13" fmla="*/ 0 h 665"/>
                  <a:gd name="T14" fmla="*/ 0 w 445"/>
                  <a:gd name="T15" fmla="*/ 0 h 665"/>
                  <a:gd name="T16" fmla="*/ 0 w 445"/>
                  <a:gd name="T17" fmla="*/ 0 h 665"/>
                  <a:gd name="T18" fmla="*/ 0 w 445"/>
                  <a:gd name="T19" fmla="*/ 0 h 665"/>
                  <a:gd name="T20" fmla="*/ 0 w 445"/>
                  <a:gd name="T21" fmla="*/ 0 h 665"/>
                  <a:gd name="T22" fmla="*/ 0 w 445"/>
                  <a:gd name="T23" fmla="*/ 0 h 665"/>
                  <a:gd name="T24" fmla="*/ 0 w 445"/>
                  <a:gd name="T25" fmla="*/ 0 h 665"/>
                  <a:gd name="T26" fmla="*/ 0 w 445"/>
                  <a:gd name="T27" fmla="*/ 0 h 665"/>
                  <a:gd name="T28" fmla="*/ 0 w 445"/>
                  <a:gd name="T29" fmla="*/ 0 h 665"/>
                  <a:gd name="T30" fmla="*/ 0 w 445"/>
                  <a:gd name="T31" fmla="*/ 0 h 665"/>
                  <a:gd name="T32" fmla="*/ 0 w 445"/>
                  <a:gd name="T33" fmla="*/ 0 h 665"/>
                  <a:gd name="T34" fmla="*/ 0 w 445"/>
                  <a:gd name="T35" fmla="*/ 0 h 665"/>
                  <a:gd name="T36" fmla="*/ 0 w 445"/>
                  <a:gd name="T37" fmla="*/ 0 h 665"/>
                  <a:gd name="T38" fmla="*/ 0 w 445"/>
                  <a:gd name="T39" fmla="*/ 0 h 665"/>
                  <a:gd name="T40" fmla="*/ 0 w 445"/>
                  <a:gd name="T41" fmla="*/ 0 h 665"/>
                  <a:gd name="T42" fmla="*/ 0 w 445"/>
                  <a:gd name="T43" fmla="*/ 0 h 665"/>
                  <a:gd name="T44" fmla="*/ 0 w 445"/>
                  <a:gd name="T45" fmla="*/ 0 h 665"/>
                  <a:gd name="T46" fmla="*/ 0 w 445"/>
                  <a:gd name="T47" fmla="*/ 0 h 665"/>
                  <a:gd name="T48" fmla="*/ 0 w 445"/>
                  <a:gd name="T49" fmla="*/ 0 h 665"/>
                  <a:gd name="T50" fmla="*/ 0 w 445"/>
                  <a:gd name="T51" fmla="*/ 0 h 665"/>
                  <a:gd name="T52" fmla="*/ 0 w 445"/>
                  <a:gd name="T53" fmla="*/ 0 h 665"/>
                  <a:gd name="T54" fmla="*/ 0 w 445"/>
                  <a:gd name="T55" fmla="*/ 0 h 665"/>
                  <a:gd name="T56" fmla="*/ 0 w 445"/>
                  <a:gd name="T57" fmla="*/ 0 h 665"/>
                  <a:gd name="T58" fmla="*/ 0 w 445"/>
                  <a:gd name="T59" fmla="*/ 0 h 665"/>
                  <a:gd name="T60" fmla="*/ 0 w 445"/>
                  <a:gd name="T61" fmla="*/ 0 h 665"/>
                  <a:gd name="T62" fmla="*/ 0 w 445"/>
                  <a:gd name="T63" fmla="*/ 0 h 665"/>
                  <a:gd name="T64" fmla="*/ 0 w 445"/>
                  <a:gd name="T65" fmla="*/ 0 h 665"/>
                  <a:gd name="T66" fmla="*/ 0 w 445"/>
                  <a:gd name="T67" fmla="*/ 0 h 665"/>
                  <a:gd name="T68" fmla="*/ 0 w 445"/>
                  <a:gd name="T69" fmla="*/ 0 h 665"/>
                  <a:gd name="T70" fmla="*/ 0 w 445"/>
                  <a:gd name="T71" fmla="*/ 0 h 665"/>
                  <a:gd name="T72" fmla="*/ 0 w 445"/>
                  <a:gd name="T73" fmla="*/ 0 h 665"/>
                  <a:gd name="T74" fmla="*/ 0 w 445"/>
                  <a:gd name="T75" fmla="*/ 0 h 665"/>
                  <a:gd name="T76" fmla="*/ 0 w 445"/>
                  <a:gd name="T77" fmla="*/ 0 h 665"/>
                  <a:gd name="T78" fmla="*/ 0 w 445"/>
                  <a:gd name="T79" fmla="*/ 0 h 665"/>
                  <a:gd name="T80" fmla="*/ 0 w 445"/>
                  <a:gd name="T81" fmla="*/ 0 h 665"/>
                  <a:gd name="T82" fmla="*/ 0 w 445"/>
                  <a:gd name="T83" fmla="*/ 0 h 665"/>
                  <a:gd name="T84" fmla="*/ 0 w 445"/>
                  <a:gd name="T85" fmla="*/ 0 h 665"/>
                  <a:gd name="T86" fmla="*/ 0 w 445"/>
                  <a:gd name="T87" fmla="*/ 0 h 665"/>
                  <a:gd name="T88" fmla="*/ 0 w 445"/>
                  <a:gd name="T89" fmla="*/ 0 h 665"/>
                  <a:gd name="T90" fmla="*/ 0 w 445"/>
                  <a:gd name="T91" fmla="*/ 0 h 665"/>
                  <a:gd name="T92" fmla="*/ 0 w 445"/>
                  <a:gd name="T93" fmla="*/ 0 h 665"/>
                  <a:gd name="T94" fmla="*/ 0 w 445"/>
                  <a:gd name="T95" fmla="*/ 0 h 665"/>
                  <a:gd name="T96" fmla="*/ 0 w 445"/>
                  <a:gd name="T97" fmla="*/ 0 h 665"/>
                  <a:gd name="T98" fmla="*/ 0 w 445"/>
                  <a:gd name="T99" fmla="*/ 0 h 665"/>
                  <a:gd name="T100" fmla="*/ 0 w 445"/>
                  <a:gd name="T101" fmla="*/ 0 h 66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45"/>
                  <a:gd name="T154" fmla="*/ 0 h 665"/>
                  <a:gd name="T155" fmla="*/ 445 w 445"/>
                  <a:gd name="T156" fmla="*/ 665 h 66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45" h="665">
                    <a:moveTo>
                      <a:pt x="118" y="416"/>
                    </a:moveTo>
                    <a:lnTo>
                      <a:pt x="67" y="511"/>
                    </a:lnTo>
                    <a:lnTo>
                      <a:pt x="0" y="627"/>
                    </a:lnTo>
                    <a:lnTo>
                      <a:pt x="143" y="650"/>
                    </a:lnTo>
                    <a:lnTo>
                      <a:pt x="329" y="665"/>
                    </a:lnTo>
                    <a:lnTo>
                      <a:pt x="329" y="663"/>
                    </a:lnTo>
                    <a:lnTo>
                      <a:pt x="331" y="663"/>
                    </a:lnTo>
                    <a:lnTo>
                      <a:pt x="335" y="657"/>
                    </a:lnTo>
                    <a:lnTo>
                      <a:pt x="339" y="652"/>
                    </a:lnTo>
                    <a:lnTo>
                      <a:pt x="342" y="648"/>
                    </a:lnTo>
                    <a:lnTo>
                      <a:pt x="344" y="644"/>
                    </a:lnTo>
                    <a:lnTo>
                      <a:pt x="348" y="640"/>
                    </a:lnTo>
                    <a:lnTo>
                      <a:pt x="352" y="635"/>
                    </a:lnTo>
                    <a:lnTo>
                      <a:pt x="356" y="629"/>
                    </a:lnTo>
                    <a:lnTo>
                      <a:pt x="361" y="623"/>
                    </a:lnTo>
                    <a:lnTo>
                      <a:pt x="365" y="617"/>
                    </a:lnTo>
                    <a:lnTo>
                      <a:pt x="371" y="612"/>
                    </a:lnTo>
                    <a:lnTo>
                      <a:pt x="373" y="604"/>
                    </a:lnTo>
                    <a:lnTo>
                      <a:pt x="377" y="597"/>
                    </a:lnTo>
                    <a:lnTo>
                      <a:pt x="380" y="591"/>
                    </a:lnTo>
                    <a:lnTo>
                      <a:pt x="384" y="585"/>
                    </a:lnTo>
                    <a:lnTo>
                      <a:pt x="384" y="579"/>
                    </a:lnTo>
                    <a:lnTo>
                      <a:pt x="386" y="576"/>
                    </a:lnTo>
                    <a:lnTo>
                      <a:pt x="388" y="570"/>
                    </a:lnTo>
                    <a:lnTo>
                      <a:pt x="390" y="566"/>
                    </a:lnTo>
                    <a:lnTo>
                      <a:pt x="390" y="558"/>
                    </a:lnTo>
                    <a:lnTo>
                      <a:pt x="392" y="553"/>
                    </a:lnTo>
                    <a:lnTo>
                      <a:pt x="392" y="551"/>
                    </a:lnTo>
                    <a:lnTo>
                      <a:pt x="392" y="549"/>
                    </a:lnTo>
                    <a:lnTo>
                      <a:pt x="401" y="467"/>
                    </a:lnTo>
                    <a:lnTo>
                      <a:pt x="400" y="467"/>
                    </a:lnTo>
                    <a:lnTo>
                      <a:pt x="396" y="469"/>
                    </a:lnTo>
                    <a:lnTo>
                      <a:pt x="392" y="469"/>
                    </a:lnTo>
                    <a:lnTo>
                      <a:pt x="386" y="469"/>
                    </a:lnTo>
                    <a:lnTo>
                      <a:pt x="380" y="465"/>
                    </a:lnTo>
                    <a:lnTo>
                      <a:pt x="377" y="460"/>
                    </a:lnTo>
                    <a:lnTo>
                      <a:pt x="375" y="456"/>
                    </a:lnTo>
                    <a:lnTo>
                      <a:pt x="371" y="450"/>
                    </a:lnTo>
                    <a:lnTo>
                      <a:pt x="371" y="444"/>
                    </a:lnTo>
                    <a:lnTo>
                      <a:pt x="371" y="437"/>
                    </a:lnTo>
                    <a:lnTo>
                      <a:pt x="369" y="431"/>
                    </a:lnTo>
                    <a:lnTo>
                      <a:pt x="369" y="427"/>
                    </a:lnTo>
                    <a:lnTo>
                      <a:pt x="371" y="424"/>
                    </a:lnTo>
                    <a:lnTo>
                      <a:pt x="371" y="420"/>
                    </a:lnTo>
                    <a:lnTo>
                      <a:pt x="373" y="414"/>
                    </a:lnTo>
                    <a:lnTo>
                      <a:pt x="377" y="410"/>
                    </a:lnTo>
                    <a:lnTo>
                      <a:pt x="380" y="405"/>
                    </a:lnTo>
                    <a:lnTo>
                      <a:pt x="384" y="401"/>
                    </a:lnTo>
                    <a:lnTo>
                      <a:pt x="390" y="397"/>
                    </a:lnTo>
                    <a:lnTo>
                      <a:pt x="396" y="395"/>
                    </a:lnTo>
                    <a:lnTo>
                      <a:pt x="400" y="393"/>
                    </a:lnTo>
                    <a:lnTo>
                      <a:pt x="405" y="391"/>
                    </a:lnTo>
                    <a:lnTo>
                      <a:pt x="409" y="391"/>
                    </a:lnTo>
                    <a:lnTo>
                      <a:pt x="415" y="391"/>
                    </a:lnTo>
                    <a:lnTo>
                      <a:pt x="420" y="391"/>
                    </a:lnTo>
                    <a:lnTo>
                      <a:pt x="424" y="391"/>
                    </a:lnTo>
                    <a:lnTo>
                      <a:pt x="445" y="254"/>
                    </a:lnTo>
                    <a:lnTo>
                      <a:pt x="443" y="256"/>
                    </a:lnTo>
                    <a:lnTo>
                      <a:pt x="439" y="258"/>
                    </a:lnTo>
                    <a:lnTo>
                      <a:pt x="436" y="260"/>
                    </a:lnTo>
                    <a:lnTo>
                      <a:pt x="432" y="262"/>
                    </a:lnTo>
                    <a:lnTo>
                      <a:pt x="426" y="264"/>
                    </a:lnTo>
                    <a:lnTo>
                      <a:pt x="422" y="266"/>
                    </a:lnTo>
                    <a:lnTo>
                      <a:pt x="417" y="266"/>
                    </a:lnTo>
                    <a:lnTo>
                      <a:pt x="411" y="266"/>
                    </a:lnTo>
                    <a:lnTo>
                      <a:pt x="405" y="266"/>
                    </a:lnTo>
                    <a:lnTo>
                      <a:pt x="401" y="264"/>
                    </a:lnTo>
                    <a:lnTo>
                      <a:pt x="396" y="262"/>
                    </a:lnTo>
                    <a:lnTo>
                      <a:pt x="390" y="258"/>
                    </a:lnTo>
                    <a:lnTo>
                      <a:pt x="386" y="252"/>
                    </a:lnTo>
                    <a:lnTo>
                      <a:pt x="382" y="249"/>
                    </a:lnTo>
                    <a:lnTo>
                      <a:pt x="379" y="241"/>
                    </a:lnTo>
                    <a:lnTo>
                      <a:pt x="377" y="235"/>
                    </a:lnTo>
                    <a:lnTo>
                      <a:pt x="377" y="230"/>
                    </a:lnTo>
                    <a:lnTo>
                      <a:pt x="377" y="224"/>
                    </a:lnTo>
                    <a:lnTo>
                      <a:pt x="377" y="218"/>
                    </a:lnTo>
                    <a:lnTo>
                      <a:pt x="380" y="214"/>
                    </a:lnTo>
                    <a:lnTo>
                      <a:pt x="382" y="211"/>
                    </a:lnTo>
                    <a:lnTo>
                      <a:pt x="384" y="207"/>
                    </a:lnTo>
                    <a:lnTo>
                      <a:pt x="390" y="201"/>
                    </a:lnTo>
                    <a:lnTo>
                      <a:pt x="398" y="197"/>
                    </a:lnTo>
                    <a:lnTo>
                      <a:pt x="401" y="195"/>
                    </a:lnTo>
                    <a:lnTo>
                      <a:pt x="403" y="195"/>
                    </a:lnTo>
                    <a:lnTo>
                      <a:pt x="436" y="136"/>
                    </a:lnTo>
                    <a:lnTo>
                      <a:pt x="424" y="62"/>
                    </a:lnTo>
                    <a:lnTo>
                      <a:pt x="373" y="41"/>
                    </a:lnTo>
                    <a:lnTo>
                      <a:pt x="312" y="3"/>
                    </a:lnTo>
                    <a:lnTo>
                      <a:pt x="183" y="0"/>
                    </a:lnTo>
                    <a:lnTo>
                      <a:pt x="137" y="21"/>
                    </a:lnTo>
                    <a:lnTo>
                      <a:pt x="15" y="22"/>
                    </a:lnTo>
                    <a:lnTo>
                      <a:pt x="21" y="49"/>
                    </a:lnTo>
                    <a:lnTo>
                      <a:pt x="90" y="60"/>
                    </a:lnTo>
                    <a:lnTo>
                      <a:pt x="90" y="114"/>
                    </a:lnTo>
                    <a:lnTo>
                      <a:pt x="116" y="114"/>
                    </a:lnTo>
                    <a:lnTo>
                      <a:pt x="116" y="66"/>
                    </a:lnTo>
                    <a:lnTo>
                      <a:pt x="152" y="62"/>
                    </a:lnTo>
                    <a:lnTo>
                      <a:pt x="152" y="178"/>
                    </a:lnTo>
                    <a:lnTo>
                      <a:pt x="247" y="178"/>
                    </a:lnTo>
                    <a:lnTo>
                      <a:pt x="247" y="353"/>
                    </a:lnTo>
                    <a:lnTo>
                      <a:pt x="114" y="347"/>
                    </a:lnTo>
                    <a:lnTo>
                      <a:pt x="118" y="4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88" name="Freeform 838"/>
              <p:cNvSpPr>
                <a:spLocks/>
              </p:cNvSpPr>
              <p:nvPr/>
            </p:nvSpPr>
            <p:spPr bwMode="auto">
              <a:xfrm>
                <a:off x="4133" y="3211"/>
                <a:ext cx="161" cy="435"/>
              </a:xfrm>
              <a:custGeom>
                <a:avLst/>
                <a:gdLst>
                  <a:gd name="T0" fmla="*/ 1 w 321"/>
                  <a:gd name="T1" fmla="*/ 1 h 869"/>
                  <a:gd name="T2" fmla="*/ 1 w 321"/>
                  <a:gd name="T3" fmla="*/ 1 h 869"/>
                  <a:gd name="T4" fmla="*/ 1 w 321"/>
                  <a:gd name="T5" fmla="*/ 1 h 869"/>
                  <a:gd name="T6" fmla="*/ 1 w 321"/>
                  <a:gd name="T7" fmla="*/ 1 h 869"/>
                  <a:gd name="T8" fmla="*/ 1 w 321"/>
                  <a:gd name="T9" fmla="*/ 1 h 869"/>
                  <a:gd name="T10" fmla="*/ 1 w 321"/>
                  <a:gd name="T11" fmla="*/ 1 h 869"/>
                  <a:gd name="T12" fmla="*/ 1 w 321"/>
                  <a:gd name="T13" fmla="*/ 1 h 869"/>
                  <a:gd name="T14" fmla="*/ 1 w 321"/>
                  <a:gd name="T15" fmla="*/ 1 h 869"/>
                  <a:gd name="T16" fmla="*/ 1 w 321"/>
                  <a:gd name="T17" fmla="*/ 1 h 869"/>
                  <a:gd name="T18" fmla="*/ 1 w 321"/>
                  <a:gd name="T19" fmla="*/ 1 h 869"/>
                  <a:gd name="T20" fmla="*/ 1 w 321"/>
                  <a:gd name="T21" fmla="*/ 1 h 869"/>
                  <a:gd name="T22" fmla="*/ 1 w 321"/>
                  <a:gd name="T23" fmla="*/ 1 h 869"/>
                  <a:gd name="T24" fmla="*/ 1 w 321"/>
                  <a:gd name="T25" fmla="*/ 1 h 869"/>
                  <a:gd name="T26" fmla="*/ 1 w 321"/>
                  <a:gd name="T27" fmla="*/ 1 h 869"/>
                  <a:gd name="T28" fmla="*/ 1 w 321"/>
                  <a:gd name="T29" fmla="*/ 1 h 869"/>
                  <a:gd name="T30" fmla="*/ 1 w 321"/>
                  <a:gd name="T31" fmla="*/ 1 h 869"/>
                  <a:gd name="T32" fmla="*/ 1 w 321"/>
                  <a:gd name="T33" fmla="*/ 1 h 869"/>
                  <a:gd name="T34" fmla="*/ 1 w 321"/>
                  <a:gd name="T35" fmla="*/ 1 h 869"/>
                  <a:gd name="T36" fmla="*/ 1 w 321"/>
                  <a:gd name="T37" fmla="*/ 1 h 869"/>
                  <a:gd name="T38" fmla="*/ 1 w 321"/>
                  <a:gd name="T39" fmla="*/ 1 h 869"/>
                  <a:gd name="T40" fmla="*/ 1 w 321"/>
                  <a:gd name="T41" fmla="*/ 1 h 869"/>
                  <a:gd name="T42" fmla="*/ 1 w 321"/>
                  <a:gd name="T43" fmla="*/ 1 h 869"/>
                  <a:gd name="T44" fmla="*/ 0 w 321"/>
                  <a:gd name="T45" fmla="*/ 1 h 869"/>
                  <a:gd name="T46" fmla="*/ 0 w 321"/>
                  <a:gd name="T47" fmla="*/ 1 h 869"/>
                  <a:gd name="T48" fmla="*/ 0 w 321"/>
                  <a:gd name="T49" fmla="*/ 1 h 869"/>
                  <a:gd name="T50" fmla="*/ 0 w 321"/>
                  <a:gd name="T51" fmla="*/ 1 h 869"/>
                  <a:gd name="T52" fmla="*/ 1 w 321"/>
                  <a:gd name="T53" fmla="*/ 1 h 869"/>
                  <a:gd name="T54" fmla="*/ 1 w 321"/>
                  <a:gd name="T55" fmla="*/ 1 h 869"/>
                  <a:gd name="T56" fmla="*/ 1 w 321"/>
                  <a:gd name="T57" fmla="*/ 1 h 869"/>
                  <a:gd name="T58" fmla="*/ 1 w 321"/>
                  <a:gd name="T59" fmla="*/ 1 h 869"/>
                  <a:gd name="T60" fmla="*/ 1 w 321"/>
                  <a:gd name="T61" fmla="*/ 1 h 869"/>
                  <a:gd name="T62" fmla="*/ 1 w 321"/>
                  <a:gd name="T63" fmla="*/ 1 h 869"/>
                  <a:gd name="T64" fmla="*/ 1 w 321"/>
                  <a:gd name="T65" fmla="*/ 1 h 869"/>
                  <a:gd name="T66" fmla="*/ 1 w 321"/>
                  <a:gd name="T67" fmla="*/ 1 h 869"/>
                  <a:gd name="T68" fmla="*/ 1 w 321"/>
                  <a:gd name="T69" fmla="*/ 1 h 869"/>
                  <a:gd name="T70" fmla="*/ 1 w 321"/>
                  <a:gd name="T71" fmla="*/ 1 h 869"/>
                  <a:gd name="T72" fmla="*/ 1 w 321"/>
                  <a:gd name="T73" fmla="*/ 1 h 869"/>
                  <a:gd name="T74" fmla="*/ 1 w 321"/>
                  <a:gd name="T75" fmla="*/ 1 h 869"/>
                  <a:gd name="T76" fmla="*/ 1 w 321"/>
                  <a:gd name="T77" fmla="*/ 1 h 869"/>
                  <a:gd name="T78" fmla="*/ 1 w 321"/>
                  <a:gd name="T79" fmla="*/ 1 h 869"/>
                  <a:gd name="T80" fmla="*/ 1 w 321"/>
                  <a:gd name="T81" fmla="*/ 1 h 869"/>
                  <a:gd name="T82" fmla="*/ 1 w 321"/>
                  <a:gd name="T83" fmla="*/ 1 h 869"/>
                  <a:gd name="T84" fmla="*/ 1 w 321"/>
                  <a:gd name="T85" fmla="*/ 1 h 869"/>
                  <a:gd name="T86" fmla="*/ 1 w 321"/>
                  <a:gd name="T87" fmla="*/ 1 h 869"/>
                  <a:gd name="T88" fmla="*/ 1 w 321"/>
                  <a:gd name="T89" fmla="*/ 1 h 869"/>
                  <a:gd name="T90" fmla="*/ 1 w 321"/>
                  <a:gd name="T91" fmla="*/ 1 h 869"/>
                  <a:gd name="T92" fmla="*/ 1 w 321"/>
                  <a:gd name="T93" fmla="*/ 1 h 869"/>
                  <a:gd name="T94" fmla="*/ 1 w 321"/>
                  <a:gd name="T95" fmla="*/ 1 h 869"/>
                  <a:gd name="T96" fmla="*/ 1 w 321"/>
                  <a:gd name="T97" fmla="*/ 1 h 869"/>
                  <a:gd name="T98" fmla="*/ 1 w 321"/>
                  <a:gd name="T99" fmla="*/ 0 h 86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21"/>
                  <a:gd name="T151" fmla="*/ 0 h 869"/>
                  <a:gd name="T152" fmla="*/ 321 w 321"/>
                  <a:gd name="T153" fmla="*/ 869 h 86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21" h="869">
                    <a:moveTo>
                      <a:pt x="91" y="0"/>
                    </a:moveTo>
                    <a:lnTo>
                      <a:pt x="91" y="0"/>
                    </a:lnTo>
                    <a:lnTo>
                      <a:pt x="89" y="4"/>
                    </a:lnTo>
                    <a:lnTo>
                      <a:pt x="89" y="8"/>
                    </a:lnTo>
                    <a:lnTo>
                      <a:pt x="87" y="16"/>
                    </a:lnTo>
                    <a:lnTo>
                      <a:pt x="87" y="18"/>
                    </a:lnTo>
                    <a:lnTo>
                      <a:pt x="87" y="23"/>
                    </a:lnTo>
                    <a:lnTo>
                      <a:pt x="85" y="27"/>
                    </a:lnTo>
                    <a:lnTo>
                      <a:pt x="85" y="33"/>
                    </a:lnTo>
                    <a:lnTo>
                      <a:pt x="83" y="38"/>
                    </a:lnTo>
                    <a:lnTo>
                      <a:pt x="83" y="44"/>
                    </a:lnTo>
                    <a:lnTo>
                      <a:pt x="81" y="50"/>
                    </a:lnTo>
                    <a:lnTo>
                      <a:pt x="81" y="57"/>
                    </a:lnTo>
                    <a:lnTo>
                      <a:pt x="79" y="63"/>
                    </a:lnTo>
                    <a:lnTo>
                      <a:pt x="79" y="71"/>
                    </a:lnTo>
                    <a:lnTo>
                      <a:pt x="78" y="76"/>
                    </a:lnTo>
                    <a:lnTo>
                      <a:pt x="76" y="86"/>
                    </a:lnTo>
                    <a:lnTo>
                      <a:pt x="74" y="92"/>
                    </a:lnTo>
                    <a:lnTo>
                      <a:pt x="74" y="101"/>
                    </a:lnTo>
                    <a:lnTo>
                      <a:pt x="72" y="109"/>
                    </a:lnTo>
                    <a:lnTo>
                      <a:pt x="72" y="118"/>
                    </a:lnTo>
                    <a:lnTo>
                      <a:pt x="70" y="126"/>
                    </a:lnTo>
                    <a:lnTo>
                      <a:pt x="68" y="135"/>
                    </a:lnTo>
                    <a:lnTo>
                      <a:pt x="66" y="145"/>
                    </a:lnTo>
                    <a:lnTo>
                      <a:pt x="66" y="154"/>
                    </a:lnTo>
                    <a:lnTo>
                      <a:pt x="64" y="164"/>
                    </a:lnTo>
                    <a:lnTo>
                      <a:pt x="62" y="173"/>
                    </a:lnTo>
                    <a:lnTo>
                      <a:pt x="60" y="181"/>
                    </a:lnTo>
                    <a:lnTo>
                      <a:pt x="60" y="192"/>
                    </a:lnTo>
                    <a:lnTo>
                      <a:pt x="57" y="202"/>
                    </a:lnTo>
                    <a:lnTo>
                      <a:pt x="57" y="211"/>
                    </a:lnTo>
                    <a:lnTo>
                      <a:pt x="55" y="221"/>
                    </a:lnTo>
                    <a:lnTo>
                      <a:pt x="53" y="230"/>
                    </a:lnTo>
                    <a:lnTo>
                      <a:pt x="51" y="240"/>
                    </a:lnTo>
                    <a:lnTo>
                      <a:pt x="49" y="249"/>
                    </a:lnTo>
                    <a:lnTo>
                      <a:pt x="47" y="261"/>
                    </a:lnTo>
                    <a:lnTo>
                      <a:pt x="45" y="270"/>
                    </a:lnTo>
                    <a:lnTo>
                      <a:pt x="43" y="280"/>
                    </a:lnTo>
                    <a:lnTo>
                      <a:pt x="41" y="289"/>
                    </a:lnTo>
                    <a:lnTo>
                      <a:pt x="39" y="299"/>
                    </a:lnTo>
                    <a:lnTo>
                      <a:pt x="38" y="308"/>
                    </a:lnTo>
                    <a:lnTo>
                      <a:pt x="38" y="318"/>
                    </a:lnTo>
                    <a:lnTo>
                      <a:pt x="36" y="327"/>
                    </a:lnTo>
                    <a:lnTo>
                      <a:pt x="34" y="337"/>
                    </a:lnTo>
                    <a:lnTo>
                      <a:pt x="32" y="346"/>
                    </a:lnTo>
                    <a:lnTo>
                      <a:pt x="30" y="356"/>
                    </a:lnTo>
                    <a:lnTo>
                      <a:pt x="28" y="363"/>
                    </a:lnTo>
                    <a:lnTo>
                      <a:pt x="26" y="373"/>
                    </a:lnTo>
                    <a:lnTo>
                      <a:pt x="24" y="381"/>
                    </a:lnTo>
                    <a:lnTo>
                      <a:pt x="22" y="388"/>
                    </a:lnTo>
                    <a:lnTo>
                      <a:pt x="22" y="398"/>
                    </a:lnTo>
                    <a:lnTo>
                      <a:pt x="20" y="405"/>
                    </a:lnTo>
                    <a:lnTo>
                      <a:pt x="19" y="413"/>
                    </a:lnTo>
                    <a:lnTo>
                      <a:pt x="17" y="421"/>
                    </a:lnTo>
                    <a:lnTo>
                      <a:pt x="15" y="428"/>
                    </a:lnTo>
                    <a:lnTo>
                      <a:pt x="13" y="436"/>
                    </a:lnTo>
                    <a:lnTo>
                      <a:pt x="13" y="441"/>
                    </a:lnTo>
                    <a:lnTo>
                      <a:pt x="11" y="447"/>
                    </a:lnTo>
                    <a:lnTo>
                      <a:pt x="11" y="453"/>
                    </a:lnTo>
                    <a:lnTo>
                      <a:pt x="9" y="459"/>
                    </a:lnTo>
                    <a:lnTo>
                      <a:pt x="7" y="466"/>
                    </a:lnTo>
                    <a:lnTo>
                      <a:pt x="5" y="470"/>
                    </a:lnTo>
                    <a:lnTo>
                      <a:pt x="5" y="476"/>
                    </a:lnTo>
                    <a:lnTo>
                      <a:pt x="3" y="479"/>
                    </a:lnTo>
                    <a:lnTo>
                      <a:pt x="1" y="485"/>
                    </a:lnTo>
                    <a:lnTo>
                      <a:pt x="1" y="489"/>
                    </a:lnTo>
                    <a:lnTo>
                      <a:pt x="1" y="495"/>
                    </a:lnTo>
                    <a:lnTo>
                      <a:pt x="0" y="500"/>
                    </a:lnTo>
                    <a:lnTo>
                      <a:pt x="0" y="506"/>
                    </a:lnTo>
                    <a:lnTo>
                      <a:pt x="0" y="512"/>
                    </a:lnTo>
                    <a:lnTo>
                      <a:pt x="0" y="517"/>
                    </a:lnTo>
                    <a:lnTo>
                      <a:pt x="0" y="523"/>
                    </a:lnTo>
                    <a:lnTo>
                      <a:pt x="0" y="527"/>
                    </a:lnTo>
                    <a:lnTo>
                      <a:pt x="0" y="533"/>
                    </a:lnTo>
                    <a:lnTo>
                      <a:pt x="0" y="538"/>
                    </a:lnTo>
                    <a:lnTo>
                      <a:pt x="0" y="544"/>
                    </a:lnTo>
                    <a:lnTo>
                      <a:pt x="0" y="550"/>
                    </a:lnTo>
                    <a:lnTo>
                      <a:pt x="0" y="554"/>
                    </a:lnTo>
                    <a:lnTo>
                      <a:pt x="0" y="559"/>
                    </a:lnTo>
                    <a:lnTo>
                      <a:pt x="1" y="563"/>
                    </a:lnTo>
                    <a:lnTo>
                      <a:pt x="1" y="569"/>
                    </a:lnTo>
                    <a:lnTo>
                      <a:pt x="1" y="574"/>
                    </a:lnTo>
                    <a:lnTo>
                      <a:pt x="1" y="578"/>
                    </a:lnTo>
                    <a:lnTo>
                      <a:pt x="3" y="584"/>
                    </a:lnTo>
                    <a:lnTo>
                      <a:pt x="5" y="590"/>
                    </a:lnTo>
                    <a:lnTo>
                      <a:pt x="5" y="595"/>
                    </a:lnTo>
                    <a:lnTo>
                      <a:pt x="7" y="599"/>
                    </a:lnTo>
                    <a:lnTo>
                      <a:pt x="7" y="605"/>
                    </a:lnTo>
                    <a:lnTo>
                      <a:pt x="9" y="609"/>
                    </a:lnTo>
                    <a:lnTo>
                      <a:pt x="9" y="614"/>
                    </a:lnTo>
                    <a:lnTo>
                      <a:pt x="11" y="618"/>
                    </a:lnTo>
                    <a:lnTo>
                      <a:pt x="11" y="624"/>
                    </a:lnTo>
                    <a:lnTo>
                      <a:pt x="13" y="628"/>
                    </a:lnTo>
                    <a:lnTo>
                      <a:pt x="15" y="637"/>
                    </a:lnTo>
                    <a:lnTo>
                      <a:pt x="19" y="645"/>
                    </a:lnTo>
                    <a:lnTo>
                      <a:pt x="20" y="652"/>
                    </a:lnTo>
                    <a:lnTo>
                      <a:pt x="22" y="662"/>
                    </a:lnTo>
                    <a:lnTo>
                      <a:pt x="24" y="670"/>
                    </a:lnTo>
                    <a:lnTo>
                      <a:pt x="28" y="675"/>
                    </a:lnTo>
                    <a:lnTo>
                      <a:pt x="30" y="683"/>
                    </a:lnTo>
                    <a:lnTo>
                      <a:pt x="32" y="689"/>
                    </a:lnTo>
                    <a:lnTo>
                      <a:pt x="34" y="692"/>
                    </a:lnTo>
                    <a:lnTo>
                      <a:pt x="36" y="698"/>
                    </a:lnTo>
                    <a:lnTo>
                      <a:pt x="38" y="702"/>
                    </a:lnTo>
                    <a:lnTo>
                      <a:pt x="38" y="706"/>
                    </a:lnTo>
                    <a:lnTo>
                      <a:pt x="39" y="709"/>
                    </a:lnTo>
                    <a:lnTo>
                      <a:pt x="41" y="711"/>
                    </a:lnTo>
                    <a:lnTo>
                      <a:pt x="186" y="869"/>
                    </a:lnTo>
                    <a:lnTo>
                      <a:pt x="186" y="867"/>
                    </a:lnTo>
                    <a:lnTo>
                      <a:pt x="190" y="865"/>
                    </a:lnTo>
                    <a:lnTo>
                      <a:pt x="194" y="862"/>
                    </a:lnTo>
                    <a:lnTo>
                      <a:pt x="197" y="856"/>
                    </a:lnTo>
                    <a:lnTo>
                      <a:pt x="203" y="848"/>
                    </a:lnTo>
                    <a:lnTo>
                      <a:pt x="211" y="841"/>
                    </a:lnTo>
                    <a:lnTo>
                      <a:pt x="216" y="833"/>
                    </a:lnTo>
                    <a:lnTo>
                      <a:pt x="224" y="825"/>
                    </a:lnTo>
                    <a:lnTo>
                      <a:pt x="228" y="820"/>
                    </a:lnTo>
                    <a:lnTo>
                      <a:pt x="232" y="816"/>
                    </a:lnTo>
                    <a:lnTo>
                      <a:pt x="235" y="810"/>
                    </a:lnTo>
                    <a:lnTo>
                      <a:pt x="239" y="806"/>
                    </a:lnTo>
                    <a:lnTo>
                      <a:pt x="241" y="803"/>
                    </a:lnTo>
                    <a:lnTo>
                      <a:pt x="245" y="797"/>
                    </a:lnTo>
                    <a:lnTo>
                      <a:pt x="249" y="793"/>
                    </a:lnTo>
                    <a:lnTo>
                      <a:pt x="252" y="789"/>
                    </a:lnTo>
                    <a:lnTo>
                      <a:pt x="256" y="782"/>
                    </a:lnTo>
                    <a:lnTo>
                      <a:pt x="262" y="774"/>
                    </a:lnTo>
                    <a:lnTo>
                      <a:pt x="264" y="768"/>
                    </a:lnTo>
                    <a:lnTo>
                      <a:pt x="268" y="765"/>
                    </a:lnTo>
                    <a:lnTo>
                      <a:pt x="268" y="759"/>
                    </a:lnTo>
                    <a:lnTo>
                      <a:pt x="270" y="755"/>
                    </a:lnTo>
                    <a:lnTo>
                      <a:pt x="272" y="747"/>
                    </a:lnTo>
                    <a:lnTo>
                      <a:pt x="275" y="742"/>
                    </a:lnTo>
                    <a:lnTo>
                      <a:pt x="281" y="734"/>
                    </a:lnTo>
                    <a:lnTo>
                      <a:pt x="285" y="727"/>
                    </a:lnTo>
                    <a:lnTo>
                      <a:pt x="289" y="719"/>
                    </a:lnTo>
                    <a:lnTo>
                      <a:pt x="294" y="711"/>
                    </a:lnTo>
                    <a:lnTo>
                      <a:pt x="298" y="704"/>
                    </a:lnTo>
                    <a:lnTo>
                      <a:pt x="304" y="696"/>
                    </a:lnTo>
                    <a:lnTo>
                      <a:pt x="308" y="689"/>
                    </a:lnTo>
                    <a:lnTo>
                      <a:pt x="311" y="685"/>
                    </a:lnTo>
                    <a:lnTo>
                      <a:pt x="315" y="679"/>
                    </a:lnTo>
                    <a:lnTo>
                      <a:pt x="317" y="675"/>
                    </a:lnTo>
                    <a:lnTo>
                      <a:pt x="319" y="673"/>
                    </a:lnTo>
                    <a:lnTo>
                      <a:pt x="321" y="673"/>
                    </a:lnTo>
                    <a:lnTo>
                      <a:pt x="249" y="588"/>
                    </a:lnTo>
                    <a:lnTo>
                      <a:pt x="195" y="491"/>
                    </a:lnTo>
                    <a:lnTo>
                      <a:pt x="256" y="337"/>
                    </a:lnTo>
                    <a:lnTo>
                      <a:pt x="213" y="84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89" name="Freeform 839"/>
              <p:cNvSpPr>
                <a:spLocks/>
              </p:cNvSpPr>
              <p:nvPr/>
            </p:nvSpPr>
            <p:spPr bwMode="auto">
              <a:xfrm>
                <a:off x="4417" y="3571"/>
                <a:ext cx="77" cy="74"/>
              </a:xfrm>
              <a:custGeom>
                <a:avLst/>
                <a:gdLst>
                  <a:gd name="T0" fmla="*/ 1 w 154"/>
                  <a:gd name="T1" fmla="*/ 1 h 146"/>
                  <a:gd name="T2" fmla="*/ 1 w 154"/>
                  <a:gd name="T3" fmla="*/ 1 h 146"/>
                  <a:gd name="T4" fmla="*/ 1 w 154"/>
                  <a:gd name="T5" fmla="*/ 1 h 146"/>
                  <a:gd name="T6" fmla="*/ 1 w 154"/>
                  <a:gd name="T7" fmla="*/ 1 h 146"/>
                  <a:gd name="T8" fmla="*/ 1 w 154"/>
                  <a:gd name="T9" fmla="*/ 1 h 146"/>
                  <a:gd name="T10" fmla="*/ 1 w 154"/>
                  <a:gd name="T11" fmla="*/ 1 h 146"/>
                  <a:gd name="T12" fmla="*/ 1 w 154"/>
                  <a:gd name="T13" fmla="*/ 1 h 146"/>
                  <a:gd name="T14" fmla="*/ 1 w 154"/>
                  <a:gd name="T15" fmla="*/ 1 h 146"/>
                  <a:gd name="T16" fmla="*/ 1 w 154"/>
                  <a:gd name="T17" fmla="*/ 1 h 146"/>
                  <a:gd name="T18" fmla="*/ 1 w 154"/>
                  <a:gd name="T19" fmla="*/ 1 h 146"/>
                  <a:gd name="T20" fmla="*/ 1 w 154"/>
                  <a:gd name="T21" fmla="*/ 1 h 146"/>
                  <a:gd name="T22" fmla="*/ 1 w 154"/>
                  <a:gd name="T23" fmla="*/ 1 h 146"/>
                  <a:gd name="T24" fmla="*/ 1 w 154"/>
                  <a:gd name="T25" fmla="*/ 1 h 146"/>
                  <a:gd name="T26" fmla="*/ 1 w 154"/>
                  <a:gd name="T27" fmla="*/ 1 h 146"/>
                  <a:gd name="T28" fmla="*/ 1 w 154"/>
                  <a:gd name="T29" fmla="*/ 1 h 146"/>
                  <a:gd name="T30" fmla="*/ 1 w 154"/>
                  <a:gd name="T31" fmla="*/ 1 h 146"/>
                  <a:gd name="T32" fmla="*/ 1 w 154"/>
                  <a:gd name="T33" fmla="*/ 1 h 146"/>
                  <a:gd name="T34" fmla="*/ 1 w 154"/>
                  <a:gd name="T35" fmla="*/ 1 h 146"/>
                  <a:gd name="T36" fmla="*/ 1 w 154"/>
                  <a:gd name="T37" fmla="*/ 1 h 146"/>
                  <a:gd name="T38" fmla="*/ 1 w 154"/>
                  <a:gd name="T39" fmla="*/ 1 h 146"/>
                  <a:gd name="T40" fmla="*/ 1 w 154"/>
                  <a:gd name="T41" fmla="*/ 1 h 146"/>
                  <a:gd name="T42" fmla="*/ 1 w 154"/>
                  <a:gd name="T43" fmla="*/ 1 h 146"/>
                  <a:gd name="T44" fmla="*/ 1 w 154"/>
                  <a:gd name="T45" fmla="*/ 1 h 146"/>
                  <a:gd name="T46" fmla="*/ 1 w 154"/>
                  <a:gd name="T47" fmla="*/ 1 h 146"/>
                  <a:gd name="T48" fmla="*/ 1 w 154"/>
                  <a:gd name="T49" fmla="*/ 1 h 146"/>
                  <a:gd name="T50" fmla="*/ 1 w 154"/>
                  <a:gd name="T51" fmla="*/ 1 h 146"/>
                  <a:gd name="T52" fmla="*/ 1 w 154"/>
                  <a:gd name="T53" fmla="*/ 1 h 146"/>
                  <a:gd name="T54" fmla="*/ 1 w 154"/>
                  <a:gd name="T55" fmla="*/ 1 h 146"/>
                  <a:gd name="T56" fmla="*/ 0 w 154"/>
                  <a:gd name="T57" fmla="*/ 1 h 146"/>
                  <a:gd name="T58" fmla="*/ 1 w 154"/>
                  <a:gd name="T59" fmla="*/ 1 h 146"/>
                  <a:gd name="T60" fmla="*/ 1 w 154"/>
                  <a:gd name="T61" fmla="*/ 0 h 146"/>
                  <a:gd name="T62" fmla="*/ 1 w 154"/>
                  <a:gd name="T63" fmla="*/ 1 h 146"/>
                  <a:gd name="T64" fmla="*/ 1 w 154"/>
                  <a:gd name="T65" fmla="*/ 1 h 146"/>
                  <a:gd name="T66" fmla="*/ 1 w 154"/>
                  <a:gd name="T67" fmla="*/ 1 h 146"/>
                  <a:gd name="T68" fmla="*/ 1 w 154"/>
                  <a:gd name="T69" fmla="*/ 1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4"/>
                  <a:gd name="T106" fmla="*/ 0 h 146"/>
                  <a:gd name="T107" fmla="*/ 154 w 154"/>
                  <a:gd name="T108" fmla="*/ 146 h 1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4" h="146">
                    <a:moveTo>
                      <a:pt x="147" y="129"/>
                    </a:moveTo>
                    <a:lnTo>
                      <a:pt x="145" y="127"/>
                    </a:lnTo>
                    <a:lnTo>
                      <a:pt x="139" y="123"/>
                    </a:lnTo>
                    <a:lnTo>
                      <a:pt x="135" y="120"/>
                    </a:lnTo>
                    <a:lnTo>
                      <a:pt x="133" y="118"/>
                    </a:lnTo>
                    <a:lnTo>
                      <a:pt x="130" y="114"/>
                    </a:lnTo>
                    <a:lnTo>
                      <a:pt x="126" y="112"/>
                    </a:lnTo>
                    <a:lnTo>
                      <a:pt x="120" y="110"/>
                    </a:lnTo>
                    <a:lnTo>
                      <a:pt x="114" y="106"/>
                    </a:lnTo>
                    <a:lnTo>
                      <a:pt x="107" y="104"/>
                    </a:lnTo>
                    <a:lnTo>
                      <a:pt x="103" y="102"/>
                    </a:lnTo>
                    <a:lnTo>
                      <a:pt x="95" y="101"/>
                    </a:lnTo>
                    <a:lnTo>
                      <a:pt x="90" y="101"/>
                    </a:lnTo>
                    <a:lnTo>
                      <a:pt x="84" y="101"/>
                    </a:lnTo>
                    <a:lnTo>
                      <a:pt x="78" y="104"/>
                    </a:lnTo>
                    <a:lnTo>
                      <a:pt x="71" y="104"/>
                    </a:lnTo>
                    <a:lnTo>
                      <a:pt x="65" y="106"/>
                    </a:lnTo>
                    <a:lnTo>
                      <a:pt x="57" y="110"/>
                    </a:lnTo>
                    <a:lnTo>
                      <a:pt x="52" y="114"/>
                    </a:lnTo>
                    <a:lnTo>
                      <a:pt x="44" y="116"/>
                    </a:lnTo>
                    <a:lnTo>
                      <a:pt x="38" y="120"/>
                    </a:lnTo>
                    <a:lnTo>
                      <a:pt x="31" y="123"/>
                    </a:lnTo>
                    <a:lnTo>
                      <a:pt x="27" y="127"/>
                    </a:lnTo>
                    <a:lnTo>
                      <a:pt x="21" y="131"/>
                    </a:lnTo>
                    <a:lnTo>
                      <a:pt x="15" y="133"/>
                    </a:lnTo>
                    <a:lnTo>
                      <a:pt x="10" y="137"/>
                    </a:lnTo>
                    <a:lnTo>
                      <a:pt x="6" y="141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12" y="21"/>
                    </a:lnTo>
                    <a:lnTo>
                      <a:pt x="54" y="0"/>
                    </a:lnTo>
                    <a:lnTo>
                      <a:pt x="116" y="4"/>
                    </a:lnTo>
                    <a:lnTo>
                      <a:pt x="154" y="120"/>
                    </a:lnTo>
                    <a:lnTo>
                      <a:pt x="147" y="1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90" name="Freeform 840"/>
              <p:cNvSpPr>
                <a:spLocks/>
              </p:cNvSpPr>
              <p:nvPr/>
            </p:nvSpPr>
            <p:spPr bwMode="auto">
              <a:xfrm>
                <a:off x="4477" y="3627"/>
                <a:ext cx="45" cy="67"/>
              </a:xfrm>
              <a:custGeom>
                <a:avLst/>
                <a:gdLst>
                  <a:gd name="T0" fmla="*/ 1 w 89"/>
                  <a:gd name="T1" fmla="*/ 1 h 133"/>
                  <a:gd name="T2" fmla="*/ 1 w 89"/>
                  <a:gd name="T3" fmla="*/ 1 h 133"/>
                  <a:gd name="T4" fmla="*/ 1 w 89"/>
                  <a:gd name="T5" fmla="*/ 1 h 133"/>
                  <a:gd name="T6" fmla="*/ 1 w 89"/>
                  <a:gd name="T7" fmla="*/ 1 h 133"/>
                  <a:gd name="T8" fmla="*/ 1 w 89"/>
                  <a:gd name="T9" fmla="*/ 1 h 133"/>
                  <a:gd name="T10" fmla="*/ 1 w 89"/>
                  <a:gd name="T11" fmla="*/ 1 h 133"/>
                  <a:gd name="T12" fmla="*/ 1 w 89"/>
                  <a:gd name="T13" fmla="*/ 1 h 133"/>
                  <a:gd name="T14" fmla="*/ 1 w 89"/>
                  <a:gd name="T15" fmla="*/ 1 h 133"/>
                  <a:gd name="T16" fmla="*/ 1 w 89"/>
                  <a:gd name="T17" fmla="*/ 1 h 133"/>
                  <a:gd name="T18" fmla="*/ 1 w 89"/>
                  <a:gd name="T19" fmla="*/ 1 h 133"/>
                  <a:gd name="T20" fmla="*/ 1 w 89"/>
                  <a:gd name="T21" fmla="*/ 1 h 133"/>
                  <a:gd name="T22" fmla="*/ 1 w 89"/>
                  <a:gd name="T23" fmla="*/ 1 h 133"/>
                  <a:gd name="T24" fmla="*/ 0 w 89"/>
                  <a:gd name="T25" fmla="*/ 1 h 133"/>
                  <a:gd name="T26" fmla="*/ 1 w 89"/>
                  <a:gd name="T27" fmla="*/ 1 h 133"/>
                  <a:gd name="T28" fmla="*/ 1 w 89"/>
                  <a:gd name="T29" fmla="*/ 1 h 133"/>
                  <a:gd name="T30" fmla="*/ 1 w 89"/>
                  <a:gd name="T31" fmla="*/ 1 h 133"/>
                  <a:gd name="T32" fmla="*/ 1 w 89"/>
                  <a:gd name="T33" fmla="*/ 1 h 133"/>
                  <a:gd name="T34" fmla="*/ 1 w 89"/>
                  <a:gd name="T35" fmla="*/ 1 h 133"/>
                  <a:gd name="T36" fmla="*/ 1 w 89"/>
                  <a:gd name="T37" fmla="*/ 1 h 133"/>
                  <a:gd name="T38" fmla="*/ 1 w 89"/>
                  <a:gd name="T39" fmla="*/ 1 h 133"/>
                  <a:gd name="T40" fmla="*/ 1 w 89"/>
                  <a:gd name="T41" fmla="*/ 1 h 133"/>
                  <a:gd name="T42" fmla="*/ 1 w 89"/>
                  <a:gd name="T43" fmla="*/ 1 h 133"/>
                  <a:gd name="T44" fmla="*/ 1 w 89"/>
                  <a:gd name="T45" fmla="*/ 1 h 133"/>
                  <a:gd name="T46" fmla="*/ 1 w 89"/>
                  <a:gd name="T47" fmla="*/ 1 h 133"/>
                  <a:gd name="T48" fmla="*/ 1 w 89"/>
                  <a:gd name="T49" fmla="*/ 1 h 133"/>
                  <a:gd name="T50" fmla="*/ 1 w 89"/>
                  <a:gd name="T51" fmla="*/ 1 h 133"/>
                  <a:gd name="T52" fmla="*/ 1 w 89"/>
                  <a:gd name="T53" fmla="*/ 1 h 133"/>
                  <a:gd name="T54" fmla="*/ 1 w 89"/>
                  <a:gd name="T55" fmla="*/ 1 h 133"/>
                  <a:gd name="T56" fmla="*/ 1 w 89"/>
                  <a:gd name="T57" fmla="*/ 1 h 133"/>
                  <a:gd name="T58" fmla="*/ 1 w 89"/>
                  <a:gd name="T59" fmla="*/ 1 h 133"/>
                  <a:gd name="T60" fmla="*/ 1 w 89"/>
                  <a:gd name="T61" fmla="*/ 1 h 133"/>
                  <a:gd name="T62" fmla="*/ 1 w 89"/>
                  <a:gd name="T63" fmla="*/ 1 h 133"/>
                  <a:gd name="T64" fmla="*/ 1 w 89"/>
                  <a:gd name="T65" fmla="*/ 1 h 133"/>
                  <a:gd name="T66" fmla="*/ 1 w 89"/>
                  <a:gd name="T67" fmla="*/ 1 h 133"/>
                  <a:gd name="T68" fmla="*/ 1 w 89"/>
                  <a:gd name="T69" fmla="*/ 1 h 133"/>
                  <a:gd name="T70" fmla="*/ 1 w 89"/>
                  <a:gd name="T71" fmla="*/ 1 h 133"/>
                  <a:gd name="T72" fmla="*/ 1 w 89"/>
                  <a:gd name="T73" fmla="*/ 1 h 133"/>
                  <a:gd name="T74" fmla="*/ 1 w 89"/>
                  <a:gd name="T75" fmla="*/ 1 h 133"/>
                  <a:gd name="T76" fmla="*/ 1 w 89"/>
                  <a:gd name="T77" fmla="*/ 1 h 133"/>
                  <a:gd name="T78" fmla="*/ 1 w 89"/>
                  <a:gd name="T79" fmla="*/ 1 h 133"/>
                  <a:gd name="T80" fmla="*/ 1 w 89"/>
                  <a:gd name="T81" fmla="*/ 1 h 133"/>
                  <a:gd name="T82" fmla="*/ 1 w 89"/>
                  <a:gd name="T83" fmla="*/ 1 h 133"/>
                  <a:gd name="T84" fmla="*/ 1 w 89"/>
                  <a:gd name="T85" fmla="*/ 0 h 133"/>
                  <a:gd name="T86" fmla="*/ 1 w 89"/>
                  <a:gd name="T87" fmla="*/ 1 h 133"/>
                  <a:gd name="T88" fmla="*/ 1 w 89"/>
                  <a:gd name="T89" fmla="*/ 1 h 13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9"/>
                  <a:gd name="T136" fmla="*/ 0 h 133"/>
                  <a:gd name="T137" fmla="*/ 89 w 89"/>
                  <a:gd name="T138" fmla="*/ 133 h 13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9" h="133">
                    <a:moveTo>
                      <a:pt x="8" y="2"/>
                    </a:moveTo>
                    <a:lnTo>
                      <a:pt x="9" y="4"/>
                    </a:lnTo>
                    <a:lnTo>
                      <a:pt x="15" y="11"/>
                    </a:lnTo>
                    <a:lnTo>
                      <a:pt x="17" y="15"/>
                    </a:lnTo>
                    <a:lnTo>
                      <a:pt x="19" y="21"/>
                    </a:lnTo>
                    <a:lnTo>
                      <a:pt x="21" y="29"/>
                    </a:lnTo>
                    <a:lnTo>
                      <a:pt x="19" y="34"/>
                    </a:lnTo>
                    <a:lnTo>
                      <a:pt x="17" y="40"/>
                    </a:lnTo>
                    <a:lnTo>
                      <a:pt x="13" y="46"/>
                    </a:lnTo>
                    <a:lnTo>
                      <a:pt x="9" y="49"/>
                    </a:lnTo>
                    <a:lnTo>
                      <a:pt x="8" y="53"/>
                    </a:lnTo>
                    <a:lnTo>
                      <a:pt x="2" y="55"/>
                    </a:lnTo>
                    <a:lnTo>
                      <a:pt x="0" y="57"/>
                    </a:lnTo>
                    <a:lnTo>
                      <a:pt x="19" y="99"/>
                    </a:lnTo>
                    <a:lnTo>
                      <a:pt x="38" y="129"/>
                    </a:lnTo>
                    <a:lnTo>
                      <a:pt x="40" y="129"/>
                    </a:lnTo>
                    <a:lnTo>
                      <a:pt x="46" y="129"/>
                    </a:lnTo>
                    <a:lnTo>
                      <a:pt x="49" y="129"/>
                    </a:lnTo>
                    <a:lnTo>
                      <a:pt x="53" y="131"/>
                    </a:lnTo>
                    <a:lnTo>
                      <a:pt x="59" y="131"/>
                    </a:lnTo>
                    <a:lnTo>
                      <a:pt x="65" y="133"/>
                    </a:lnTo>
                    <a:lnTo>
                      <a:pt x="70" y="133"/>
                    </a:lnTo>
                    <a:lnTo>
                      <a:pt x="74" y="133"/>
                    </a:lnTo>
                    <a:lnTo>
                      <a:pt x="78" y="133"/>
                    </a:lnTo>
                    <a:lnTo>
                      <a:pt x="84" y="133"/>
                    </a:lnTo>
                    <a:lnTo>
                      <a:pt x="89" y="131"/>
                    </a:lnTo>
                    <a:lnTo>
                      <a:pt x="89" y="129"/>
                    </a:lnTo>
                    <a:lnTo>
                      <a:pt x="89" y="125"/>
                    </a:lnTo>
                    <a:lnTo>
                      <a:pt x="87" y="122"/>
                    </a:lnTo>
                    <a:lnTo>
                      <a:pt x="86" y="116"/>
                    </a:lnTo>
                    <a:lnTo>
                      <a:pt x="84" y="110"/>
                    </a:lnTo>
                    <a:lnTo>
                      <a:pt x="80" y="103"/>
                    </a:lnTo>
                    <a:lnTo>
                      <a:pt x="78" y="95"/>
                    </a:lnTo>
                    <a:lnTo>
                      <a:pt x="76" y="87"/>
                    </a:lnTo>
                    <a:lnTo>
                      <a:pt x="72" y="80"/>
                    </a:lnTo>
                    <a:lnTo>
                      <a:pt x="70" y="72"/>
                    </a:lnTo>
                    <a:lnTo>
                      <a:pt x="68" y="67"/>
                    </a:lnTo>
                    <a:lnTo>
                      <a:pt x="65" y="59"/>
                    </a:lnTo>
                    <a:lnTo>
                      <a:pt x="63" y="53"/>
                    </a:lnTo>
                    <a:lnTo>
                      <a:pt x="61" y="48"/>
                    </a:lnTo>
                    <a:lnTo>
                      <a:pt x="61" y="44"/>
                    </a:lnTo>
                    <a:lnTo>
                      <a:pt x="59" y="42"/>
                    </a:lnTo>
                    <a:lnTo>
                      <a:pt x="46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91" name="Freeform 841"/>
              <p:cNvSpPr>
                <a:spLocks/>
              </p:cNvSpPr>
              <p:nvPr/>
            </p:nvSpPr>
            <p:spPr bwMode="auto">
              <a:xfrm>
                <a:off x="4396" y="3625"/>
                <a:ext cx="43" cy="42"/>
              </a:xfrm>
              <a:custGeom>
                <a:avLst/>
                <a:gdLst>
                  <a:gd name="T0" fmla="*/ 0 w 88"/>
                  <a:gd name="T1" fmla="*/ 0 h 86"/>
                  <a:gd name="T2" fmla="*/ 0 w 88"/>
                  <a:gd name="T3" fmla="*/ 0 h 86"/>
                  <a:gd name="T4" fmla="*/ 0 w 88"/>
                  <a:gd name="T5" fmla="*/ 0 h 86"/>
                  <a:gd name="T6" fmla="*/ 0 w 88"/>
                  <a:gd name="T7" fmla="*/ 0 h 86"/>
                  <a:gd name="T8" fmla="*/ 0 w 88"/>
                  <a:gd name="T9" fmla="*/ 0 h 86"/>
                  <a:gd name="T10" fmla="*/ 0 w 88"/>
                  <a:gd name="T11" fmla="*/ 0 h 86"/>
                  <a:gd name="T12" fmla="*/ 0 w 88"/>
                  <a:gd name="T13" fmla="*/ 0 h 86"/>
                  <a:gd name="T14" fmla="*/ 0 w 88"/>
                  <a:gd name="T15" fmla="*/ 0 h 86"/>
                  <a:gd name="T16" fmla="*/ 0 w 88"/>
                  <a:gd name="T17" fmla="*/ 0 h 86"/>
                  <a:gd name="T18" fmla="*/ 0 w 88"/>
                  <a:gd name="T19" fmla="*/ 0 h 86"/>
                  <a:gd name="T20" fmla="*/ 0 w 88"/>
                  <a:gd name="T21" fmla="*/ 0 h 86"/>
                  <a:gd name="T22" fmla="*/ 0 w 88"/>
                  <a:gd name="T23" fmla="*/ 0 h 86"/>
                  <a:gd name="T24" fmla="*/ 0 w 88"/>
                  <a:gd name="T25" fmla="*/ 0 h 86"/>
                  <a:gd name="T26" fmla="*/ 0 w 88"/>
                  <a:gd name="T27" fmla="*/ 0 h 86"/>
                  <a:gd name="T28" fmla="*/ 0 w 88"/>
                  <a:gd name="T29" fmla="*/ 0 h 86"/>
                  <a:gd name="T30" fmla="*/ 0 w 88"/>
                  <a:gd name="T31" fmla="*/ 0 h 86"/>
                  <a:gd name="T32" fmla="*/ 0 w 88"/>
                  <a:gd name="T33" fmla="*/ 0 h 86"/>
                  <a:gd name="T34" fmla="*/ 0 w 88"/>
                  <a:gd name="T35" fmla="*/ 0 h 86"/>
                  <a:gd name="T36" fmla="*/ 0 w 88"/>
                  <a:gd name="T37" fmla="*/ 0 h 86"/>
                  <a:gd name="T38" fmla="*/ 0 w 88"/>
                  <a:gd name="T39" fmla="*/ 0 h 86"/>
                  <a:gd name="T40" fmla="*/ 0 w 88"/>
                  <a:gd name="T41" fmla="*/ 0 h 86"/>
                  <a:gd name="T42" fmla="*/ 0 w 88"/>
                  <a:gd name="T43" fmla="*/ 0 h 8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8"/>
                  <a:gd name="T67" fmla="*/ 0 h 86"/>
                  <a:gd name="T68" fmla="*/ 88 w 88"/>
                  <a:gd name="T69" fmla="*/ 86 h 8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8" h="86">
                    <a:moveTo>
                      <a:pt x="76" y="0"/>
                    </a:moveTo>
                    <a:lnTo>
                      <a:pt x="76" y="35"/>
                    </a:lnTo>
                    <a:lnTo>
                      <a:pt x="88" y="48"/>
                    </a:lnTo>
                    <a:lnTo>
                      <a:pt x="86" y="48"/>
                    </a:lnTo>
                    <a:lnTo>
                      <a:pt x="82" y="50"/>
                    </a:lnTo>
                    <a:lnTo>
                      <a:pt x="76" y="54"/>
                    </a:lnTo>
                    <a:lnTo>
                      <a:pt x="73" y="57"/>
                    </a:lnTo>
                    <a:lnTo>
                      <a:pt x="67" y="63"/>
                    </a:lnTo>
                    <a:lnTo>
                      <a:pt x="61" y="67"/>
                    </a:lnTo>
                    <a:lnTo>
                      <a:pt x="56" y="74"/>
                    </a:lnTo>
                    <a:lnTo>
                      <a:pt x="52" y="82"/>
                    </a:lnTo>
                    <a:lnTo>
                      <a:pt x="48" y="84"/>
                    </a:lnTo>
                    <a:lnTo>
                      <a:pt x="42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1" y="82"/>
                    </a:lnTo>
                    <a:lnTo>
                      <a:pt x="18" y="78"/>
                    </a:lnTo>
                    <a:lnTo>
                      <a:pt x="14" y="76"/>
                    </a:lnTo>
                    <a:lnTo>
                      <a:pt x="12" y="76"/>
                    </a:lnTo>
                    <a:lnTo>
                      <a:pt x="0" y="42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92" name="Freeform 844"/>
              <p:cNvSpPr>
                <a:spLocks/>
              </p:cNvSpPr>
              <p:nvPr/>
            </p:nvSpPr>
            <p:spPr bwMode="auto">
              <a:xfrm>
                <a:off x="4253" y="3078"/>
                <a:ext cx="108" cy="71"/>
              </a:xfrm>
              <a:custGeom>
                <a:avLst/>
                <a:gdLst>
                  <a:gd name="T0" fmla="*/ 1 w 215"/>
                  <a:gd name="T1" fmla="*/ 0 h 143"/>
                  <a:gd name="T2" fmla="*/ 1 w 215"/>
                  <a:gd name="T3" fmla="*/ 0 h 143"/>
                  <a:gd name="T4" fmla="*/ 0 w 215"/>
                  <a:gd name="T5" fmla="*/ 0 h 143"/>
                  <a:gd name="T6" fmla="*/ 1 w 215"/>
                  <a:gd name="T7" fmla="*/ 0 h 143"/>
                  <a:gd name="T8" fmla="*/ 1 w 215"/>
                  <a:gd name="T9" fmla="*/ 0 h 143"/>
                  <a:gd name="T10" fmla="*/ 1 w 215"/>
                  <a:gd name="T11" fmla="*/ 0 h 1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5"/>
                  <a:gd name="T19" fmla="*/ 0 h 143"/>
                  <a:gd name="T20" fmla="*/ 215 w 215"/>
                  <a:gd name="T21" fmla="*/ 143 h 1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5" h="143">
                    <a:moveTo>
                      <a:pt x="215" y="0"/>
                    </a:moveTo>
                    <a:lnTo>
                      <a:pt x="29" y="103"/>
                    </a:lnTo>
                    <a:lnTo>
                      <a:pt x="0" y="143"/>
                    </a:lnTo>
                    <a:lnTo>
                      <a:pt x="169" y="55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93" name="Freeform 845"/>
              <p:cNvSpPr>
                <a:spLocks/>
              </p:cNvSpPr>
              <p:nvPr/>
            </p:nvSpPr>
            <p:spPr bwMode="auto">
              <a:xfrm>
                <a:off x="4400" y="3117"/>
                <a:ext cx="40" cy="58"/>
              </a:xfrm>
              <a:custGeom>
                <a:avLst/>
                <a:gdLst>
                  <a:gd name="T0" fmla="*/ 0 w 82"/>
                  <a:gd name="T1" fmla="*/ 0 h 116"/>
                  <a:gd name="T2" fmla="*/ 0 w 82"/>
                  <a:gd name="T3" fmla="*/ 1 h 116"/>
                  <a:gd name="T4" fmla="*/ 0 w 82"/>
                  <a:gd name="T5" fmla="*/ 1 h 116"/>
                  <a:gd name="T6" fmla="*/ 0 w 82"/>
                  <a:gd name="T7" fmla="*/ 0 h 116"/>
                  <a:gd name="T8" fmla="*/ 0 w 82"/>
                  <a:gd name="T9" fmla="*/ 0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"/>
                  <a:gd name="T16" fmla="*/ 0 h 116"/>
                  <a:gd name="T17" fmla="*/ 82 w 82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" h="116">
                    <a:moveTo>
                      <a:pt x="76" y="0"/>
                    </a:moveTo>
                    <a:lnTo>
                      <a:pt x="0" y="116"/>
                    </a:lnTo>
                    <a:lnTo>
                      <a:pt x="82" y="74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94" name="Freeform 846"/>
              <p:cNvSpPr>
                <a:spLocks/>
              </p:cNvSpPr>
              <p:nvPr/>
            </p:nvSpPr>
            <p:spPr bwMode="auto">
              <a:xfrm>
                <a:off x="4478" y="3154"/>
                <a:ext cx="18" cy="31"/>
              </a:xfrm>
              <a:custGeom>
                <a:avLst/>
                <a:gdLst>
                  <a:gd name="T0" fmla="*/ 1 w 36"/>
                  <a:gd name="T1" fmla="*/ 1 h 61"/>
                  <a:gd name="T2" fmla="*/ 0 w 36"/>
                  <a:gd name="T3" fmla="*/ 0 h 61"/>
                  <a:gd name="T4" fmla="*/ 0 w 36"/>
                  <a:gd name="T5" fmla="*/ 1 h 61"/>
                  <a:gd name="T6" fmla="*/ 1 w 36"/>
                  <a:gd name="T7" fmla="*/ 1 h 61"/>
                  <a:gd name="T8" fmla="*/ 1 w 36"/>
                  <a:gd name="T9" fmla="*/ 1 h 61"/>
                  <a:gd name="T10" fmla="*/ 1 w 36"/>
                  <a:gd name="T11" fmla="*/ 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61"/>
                  <a:gd name="T20" fmla="*/ 36 w 3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61">
                    <a:moveTo>
                      <a:pt x="32" y="29"/>
                    </a:moveTo>
                    <a:lnTo>
                      <a:pt x="0" y="0"/>
                    </a:lnTo>
                    <a:lnTo>
                      <a:pt x="0" y="33"/>
                    </a:lnTo>
                    <a:lnTo>
                      <a:pt x="36" y="61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95" name="Freeform 847"/>
              <p:cNvSpPr>
                <a:spLocks/>
              </p:cNvSpPr>
              <p:nvPr/>
            </p:nvSpPr>
            <p:spPr bwMode="auto">
              <a:xfrm>
                <a:off x="4246" y="3506"/>
                <a:ext cx="66" cy="15"/>
              </a:xfrm>
              <a:custGeom>
                <a:avLst/>
                <a:gdLst>
                  <a:gd name="T0" fmla="*/ 1 w 131"/>
                  <a:gd name="T1" fmla="*/ 0 h 30"/>
                  <a:gd name="T2" fmla="*/ 1 w 131"/>
                  <a:gd name="T3" fmla="*/ 0 h 30"/>
                  <a:gd name="T4" fmla="*/ 1 w 131"/>
                  <a:gd name="T5" fmla="*/ 1 h 30"/>
                  <a:gd name="T6" fmla="*/ 1 w 131"/>
                  <a:gd name="T7" fmla="*/ 1 h 30"/>
                  <a:gd name="T8" fmla="*/ 1 w 131"/>
                  <a:gd name="T9" fmla="*/ 1 h 30"/>
                  <a:gd name="T10" fmla="*/ 1 w 131"/>
                  <a:gd name="T11" fmla="*/ 1 h 30"/>
                  <a:gd name="T12" fmla="*/ 1 w 131"/>
                  <a:gd name="T13" fmla="*/ 1 h 30"/>
                  <a:gd name="T14" fmla="*/ 1 w 131"/>
                  <a:gd name="T15" fmla="*/ 1 h 30"/>
                  <a:gd name="T16" fmla="*/ 1 w 131"/>
                  <a:gd name="T17" fmla="*/ 1 h 30"/>
                  <a:gd name="T18" fmla="*/ 1 w 131"/>
                  <a:gd name="T19" fmla="*/ 1 h 30"/>
                  <a:gd name="T20" fmla="*/ 1 w 131"/>
                  <a:gd name="T21" fmla="*/ 1 h 30"/>
                  <a:gd name="T22" fmla="*/ 1 w 131"/>
                  <a:gd name="T23" fmla="*/ 1 h 30"/>
                  <a:gd name="T24" fmla="*/ 1 w 131"/>
                  <a:gd name="T25" fmla="*/ 1 h 30"/>
                  <a:gd name="T26" fmla="*/ 1 w 131"/>
                  <a:gd name="T27" fmla="*/ 1 h 30"/>
                  <a:gd name="T28" fmla="*/ 1 w 131"/>
                  <a:gd name="T29" fmla="*/ 1 h 30"/>
                  <a:gd name="T30" fmla="*/ 1 w 131"/>
                  <a:gd name="T31" fmla="*/ 1 h 30"/>
                  <a:gd name="T32" fmla="*/ 1 w 131"/>
                  <a:gd name="T33" fmla="*/ 1 h 30"/>
                  <a:gd name="T34" fmla="*/ 1 w 131"/>
                  <a:gd name="T35" fmla="*/ 1 h 30"/>
                  <a:gd name="T36" fmla="*/ 1 w 131"/>
                  <a:gd name="T37" fmla="*/ 1 h 30"/>
                  <a:gd name="T38" fmla="*/ 1 w 131"/>
                  <a:gd name="T39" fmla="*/ 1 h 30"/>
                  <a:gd name="T40" fmla="*/ 1 w 131"/>
                  <a:gd name="T41" fmla="*/ 1 h 30"/>
                  <a:gd name="T42" fmla="*/ 1 w 131"/>
                  <a:gd name="T43" fmla="*/ 1 h 30"/>
                  <a:gd name="T44" fmla="*/ 1 w 131"/>
                  <a:gd name="T45" fmla="*/ 1 h 30"/>
                  <a:gd name="T46" fmla="*/ 1 w 131"/>
                  <a:gd name="T47" fmla="*/ 1 h 30"/>
                  <a:gd name="T48" fmla="*/ 1 w 131"/>
                  <a:gd name="T49" fmla="*/ 1 h 30"/>
                  <a:gd name="T50" fmla="*/ 0 w 131"/>
                  <a:gd name="T51" fmla="*/ 1 h 30"/>
                  <a:gd name="T52" fmla="*/ 0 w 131"/>
                  <a:gd name="T53" fmla="*/ 1 h 30"/>
                  <a:gd name="T54" fmla="*/ 1 w 131"/>
                  <a:gd name="T55" fmla="*/ 1 h 30"/>
                  <a:gd name="T56" fmla="*/ 1 w 131"/>
                  <a:gd name="T57" fmla="*/ 1 h 30"/>
                  <a:gd name="T58" fmla="*/ 1 w 131"/>
                  <a:gd name="T59" fmla="*/ 0 h 30"/>
                  <a:gd name="T60" fmla="*/ 1 w 131"/>
                  <a:gd name="T61" fmla="*/ 0 h 3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1"/>
                  <a:gd name="T94" fmla="*/ 0 h 30"/>
                  <a:gd name="T95" fmla="*/ 131 w 131"/>
                  <a:gd name="T96" fmla="*/ 30 h 3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1" h="30">
                    <a:moveTo>
                      <a:pt x="131" y="0"/>
                    </a:moveTo>
                    <a:lnTo>
                      <a:pt x="127" y="0"/>
                    </a:lnTo>
                    <a:lnTo>
                      <a:pt x="120" y="2"/>
                    </a:lnTo>
                    <a:lnTo>
                      <a:pt x="116" y="2"/>
                    </a:lnTo>
                    <a:lnTo>
                      <a:pt x="112" y="2"/>
                    </a:lnTo>
                    <a:lnTo>
                      <a:pt x="106" y="2"/>
                    </a:lnTo>
                    <a:lnTo>
                      <a:pt x="103" y="2"/>
                    </a:lnTo>
                    <a:lnTo>
                      <a:pt x="97" y="2"/>
                    </a:lnTo>
                    <a:lnTo>
                      <a:pt x="91" y="2"/>
                    </a:lnTo>
                    <a:lnTo>
                      <a:pt x="85" y="2"/>
                    </a:lnTo>
                    <a:lnTo>
                      <a:pt x="82" y="2"/>
                    </a:lnTo>
                    <a:lnTo>
                      <a:pt x="74" y="2"/>
                    </a:lnTo>
                    <a:lnTo>
                      <a:pt x="70" y="2"/>
                    </a:lnTo>
                    <a:lnTo>
                      <a:pt x="63" y="2"/>
                    </a:lnTo>
                    <a:lnTo>
                      <a:pt x="59" y="3"/>
                    </a:lnTo>
                    <a:lnTo>
                      <a:pt x="53" y="3"/>
                    </a:lnTo>
                    <a:lnTo>
                      <a:pt x="47" y="3"/>
                    </a:lnTo>
                    <a:lnTo>
                      <a:pt x="42" y="3"/>
                    </a:lnTo>
                    <a:lnTo>
                      <a:pt x="36" y="3"/>
                    </a:lnTo>
                    <a:lnTo>
                      <a:pt x="30" y="3"/>
                    </a:lnTo>
                    <a:lnTo>
                      <a:pt x="26" y="3"/>
                    </a:lnTo>
                    <a:lnTo>
                      <a:pt x="21" y="3"/>
                    </a:lnTo>
                    <a:lnTo>
                      <a:pt x="17" y="3"/>
                    </a:lnTo>
                    <a:lnTo>
                      <a:pt x="9" y="3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19" y="30"/>
                    </a:lnTo>
                    <a:lnTo>
                      <a:pt x="131" y="30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96" name="Freeform 848"/>
              <p:cNvSpPr>
                <a:spLocks/>
              </p:cNvSpPr>
              <p:nvPr/>
            </p:nvSpPr>
            <p:spPr bwMode="auto">
              <a:xfrm>
                <a:off x="4252" y="3397"/>
                <a:ext cx="15" cy="115"/>
              </a:xfrm>
              <a:custGeom>
                <a:avLst/>
                <a:gdLst>
                  <a:gd name="T0" fmla="*/ 0 w 31"/>
                  <a:gd name="T1" fmla="*/ 1 h 230"/>
                  <a:gd name="T2" fmla="*/ 0 w 31"/>
                  <a:gd name="T3" fmla="*/ 1 h 230"/>
                  <a:gd name="T4" fmla="*/ 0 w 31"/>
                  <a:gd name="T5" fmla="*/ 1 h 230"/>
                  <a:gd name="T6" fmla="*/ 0 w 31"/>
                  <a:gd name="T7" fmla="*/ 0 h 230"/>
                  <a:gd name="T8" fmla="*/ 0 w 31"/>
                  <a:gd name="T9" fmla="*/ 1 h 230"/>
                  <a:gd name="T10" fmla="*/ 0 w 31"/>
                  <a:gd name="T11" fmla="*/ 1 h 2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230"/>
                  <a:gd name="T20" fmla="*/ 31 w 31"/>
                  <a:gd name="T21" fmla="*/ 230 h 2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230">
                    <a:moveTo>
                      <a:pt x="31" y="48"/>
                    </a:moveTo>
                    <a:lnTo>
                      <a:pt x="31" y="226"/>
                    </a:lnTo>
                    <a:lnTo>
                      <a:pt x="0" y="230"/>
                    </a:lnTo>
                    <a:lnTo>
                      <a:pt x="8" y="0"/>
                    </a:lnTo>
                    <a:lnTo>
                      <a:pt x="31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97" name="Freeform 849"/>
              <p:cNvSpPr>
                <a:spLocks/>
              </p:cNvSpPr>
              <p:nvPr/>
            </p:nvSpPr>
            <p:spPr bwMode="auto">
              <a:xfrm>
                <a:off x="4317" y="2755"/>
                <a:ext cx="271" cy="166"/>
              </a:xfrm>
              <a:custGeom>
                <a:avLst/>
                <a:gdLst>
                  <a:gd name="T0" fmla="*/ 1 w 542"/>
                  <a:gd name="T1" fmla="*/ 0 h 333"/>
                  <a:gd name="T2" fmla="*/ 1 w 542"/>
                  <a:gd name="T3" fmla="*/ 0 h 333"/>
                  <a:gd name="T4" fmla="*/ 1 w 542"/>
                  <a:gd name="T5" fmla="*/ 0 h 333"/>
                  <a:gd name="T6" fmla="*/ 1 w 542"/>
                  <a:gd name="T7" fmla="*/ 0 h 333"/>
                  <a:gd name="T8" fmla="*/ 1 w 542"/>
                  <a:gd name="T9" fmla="*/ 0 h 333"/>
                  <a:gd name="T10" fmla="*/ 1 w 542"/>
                  <a:gd name="T11" fmla="*/ 0 h 333"/>
                  <a:gd name="T12" fmla="*/ 1 w 542"/>
                  <a:gd name="T13" fmla="*/ 0 h 333"/>
                  <a:gd name="T14" fmla="*/ 1 w 542"/>
                  <a:gd name="T15" fmla="*/ 0 h 333"/>
                  <a:gd name="T16" fmla="*/ 1 w 542"/>
                  <a:gd name="T17" fmla="*/ 0 h 333"/>
                  <a:gd name="T18" fmla="*/ 1 w 542"/>
                  <a:gd name="T19" fmla="*/ 0 h 333"/>
                  <a:gd name="T20" fmla="*/ 1 w 542"/>
                  <a:gd name="T21" fmla="*/ 0 h 333"/>
                  <a:gd name="T22" fmla="*/ 1 w 542"/>
                  <a:gd name="T23" fmla="*/ 0 h 333"/>
                  <a:gd name="T24" fmla="*/ 1 w 542"/>
                  <a:gd name="T25" fmla="*/ 0 h 333"/>
                  <a:gd name="T26" fmla="*/ 1 w 542"/>
                  <a:gd name="T27" fmla="*/ 0 h 333"/>
                  <a:gd name="T28" fmla="*/ 1 w 542"/>
                  <a:gd name="T29" fmla="*/ 0 h 333"/>
                  <a:gd name="T30" fmla="*/ 1 w 542"/>
                  <a:gd name="T31" fmla="*/ 0 h 333"/>
                  <a:gd name="T32" fmla="*/ 1 w 542"/>
                  <a:gd name="T33" fmla="*/ 0 h 333"/>
                  <a:gd name="T34" fmla="*/ 1 w 542"/>
                  <a:gd name="T35" fmla="*/ 0 h 333"/>
                  <a:gd name="T36" fmla="*/ 1 w 542"/>
                  <a:gd name="T37" fmla="*/ 0 h 333"/>
                  <a:gd name="T38" fmla="*/ 1 w 542"/>
                  <a:gd name="T39" fmla="*/ 0 h 333"/>
                  <a:gd name="T40" fmla="*/ 1 w 542"/>
                  <a:gd name="T41" fmla="*/ 0 h 333"/>
                  <a:gd name="T42" fmla="*/ 1 w 542"/>
                  <a:gd name="T43" fmla="*/ 0 h 333"/>
                  <a:gd name="T44" fmla="*/ 1 w 542"/>
                  <a:gd name="T45" fmla="*/ 0 h 333"/>
                  <a:gd name="T46" fmla="*/ 1 w 542"/>
                  <a:gd name="T47" fmla="*/ 0 h 333"/>
                  <a:gd name="T48" fmla="*/ 1 w 542"/>
                  <a:gd name="T49" fmla="*/ 0 h 333"/>
                  <a:gd name="T50" fmla="*/ 1 w 542"/>
                  <a:gd name="T51" fmla="*/ 0 h 333"/>
                  <a:gd name="T52" fmla="*/ 1 w 542"/>
                  <a:gd name="T53" fmla="*/ 0 h 333"/>
                  <a:gd name="T54" fmla="*/ 1 w 542"/>
                  <a:gd name="T55" fmla="*/ 0 h 333"/>
                  <a:gd name="T56" fmla="*/ 1 w 542"/>
                  <a:gd name="T57" fmla="*/ 0 h 333"/>
                  <a:gd name="T58" fmla="*/ 1 w 542"/>
                  <a:gd name="T59" fmla="*/ 0 h 333"/>
                  <a:gd name="T60" fmla="*/ 1 w 542"/>
                  <a:gd name="T61" fmla="*/ 0 h 333"/>
                  <a:gd name="T62" fmla="*/ 1 w 542"/>
                  <a:gd name="T63" fmla="*/ 0 h 333"/>
                  <a:gd name="T64" fmla="*/ 1 w 542"/>
                  <a:gd name="T65" fmla="*/ 0 h 333"/>
                  <a:gd name="T66" fmla="*/ 1 w 542"/>
                  <a:gd name="T67" fmla="*/ 0 h 333"/>
                  <a:gd name="T68" fmla="*/ 1 w 542"/>
                  <a:gd name="T69" fmla="*/ 0 h 333"/>
                  <a:gd name="T70" fmla="*/ 1 w 542"/>
                  <a:gd name="T71" fmla="*/ 0 h 333"/>
                  <a:gd name="T72" fmla="*/ 1 w 542"/>
                  <a:gd name="T73" fmla="*/ 0 h 333"/>
                  <a:gd name="T74" fmla="*/ 1 w 542"/>
                  <a:gd name="T75" fmla="*/ 0 h 333"/>
                  <a:gd name="T76" fmla="*/ 1 w 542"/>
                  <a:gd name="T77" fmla="*/ 0 h 333"/>
                  <a:gd name="T78" fmla="*/ 1 w 542"/>
                  <a:gd name="T79" fmla="*/ 0 h 333"/>
                  <a:gd name="T80" fmla="*/ 1 w 542"/>
                  <a:gd name="T81" fmla="*/ 0 h 333"/>
                  <a:gd name="T82" fmla="*/ 1 w 542"/>
                  <a:gd name="T83" fmla="*/ 0 h 333"/>
                  <a:gd name="T84" fmla="*/ 1 w 542"/>
                  <a:gd name="T85" fmla="*/ 0 h 333"/>
                  <a:gd name="T86" fmla="*/ 1 w 542"/>
                  <a:gd name="T87" fmla="*/ 0 h 333"/>
                  <a:gd name="T88" fmla="*/ 1 w 542"/>
                  <a:gd name="T89" fmla="*/ 0 h 333"/>
                  <a:gd name="T90" fmla="*/ 1 w 542"/>
                  <a:gd name="T91" fmla="*/ 0 h 333"/>
                  <a:gd name="T92" fmla="*/ 1 w 542"/>
                  <a:gd name="T93" fmla="*/ 0 h 333"/>
                  <a:gd name="T94" fmla="*/ 1 w 542"/>
                  <a:gd name="T95" fmla="*/ 0 h 333"/>
                  <a:gd name="T96" fmla="*/ 1 w 542"/>
                  <a:gd name="T97" fmla="*/ 0 h 333"/>
                  <a:gd name="T98" fmla="*/ 1 w 542"/>
                  <a:gd name="T99" fmla="*/ 0 h 333"/>
                  <a:gd name="T100" fmla="*/ 1 w 542"/>
                  <a:gd name="T101" fmla="*/ 0 h 333"/>
                  <a:gd name="T102" fmla="*/ 1 w 542"/>
                  <a:gd name="T103" fmla="*/ 0 h 33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42"/>
                  <a:gd name="T157" fmla="*/ 0 h 333"/>
                  <a:gd name="T158" fmla="*/ 542 w 542"/>
                  <a:gd name="T159" fmla="*/ 333 h 33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42" h="333">
                    <a:moveTo>
                      <a:pt x="207" y="0"/>
                    </a:moveTo>
                    <a:lnTo>
                      <a:pt x="209" y="2"/>
                    </a:lnTo>
                    <a:lnTo>
                      <a:pt x="216" y="6"/>
                    </a:lnTo>
                    <a:lnTo>
                      <a:pt x="220" y="8"/>
                    </a:lnTo>
                    <a:lnTo>
                      <a:pt x="226" y="11"/>
                    </a:lnTo>
                    <a:lnTo>
                      <a:pt x="233" y="15"/>
                    </a:lnTo>
                    <a:lnTo>
                      <a:pt x="239" y="19"/>
                    </a:lnTo>
                    <a:lnTo>
                      <a:pt x="247" y="21"/>
                    </a:lnTo>
                    <a:lnTo>
                      <a:pt x="254" y="25"/>
                    </a:lnTo>
                    <a:lnTo>
                      <a:pt x="262" y="29"/>
                    </a:lnTo>
                    <a:lnTo>
                      <a:pt x="270" y="32"/>
                    </a:lnTo>
                    <a:lnTo>
                      <a:pt x="277" y="34"/>
                    </a:lnTo>
                    <a:lnTo>
                      <a:pt x="285" y="36"/>
                    </a:lnTo>
                    <a:lnTo>
                      <a:pt x="292" y="38"/>
                    </a:lnTo>
                    <a:lnTo>
                      <a:pt x="300" y="38"/>
                    </a:lnTo>
                    <a:lnTo>
                      <a:pt x="306" y="38"/>
                    </a:lnTo>
                    <a:lnTo>
                      <a:pt x="313" y="38"/>
                    </a:lnTo>
                    <a:lnTo>
                      <a:pt x="321" y="38"/>
                    </a:lnTo>
                    <a:lnTo>
                      <a:pt x="329" y="38"/>
                    </a:lnTo>
                    <a:lnTo>
                      <a:pt x="334" y="38"/>
                    </a:lnTo>
                    <a:lnTo>
                      <a:pt x="342" y="38"/>
                    </a:lnTo>
                    <a:lnTo>
                      <a:pt x="348" y="38"/>
                    </a:lnTo>
                    <a:lnTo>
                      <a:pt x="355" y="38"/>
                    </a:lnTo>
                    <a:lnTo>
                      <a:pt x="361" y="38"/>
                    </a:lnTo>
                    <a:lnTo>
                      <a:pt x="365" y="38"/>
                    </a:lnTo>
                    <a:lnTo>
                      <a:pt x="370" y="38"/>
                    </a:lnTo>
                    <a:lnTo>
                      <a:pt x="374" y="38"/>
                    </a:lnTo>
                    <a:lnTo>
                      <a:pt x="382" y="38"/>
                    </a:lnTo>
                    <a:lnTo>
                      <a:pt x="384" y="38"/>
                    </a:lnTo>
                    <a:lnTo>
                      <a:pt x="384" y="40"/>
                    </a:lnTo>
                    <a:lnTo>
                      <a:pt x="384" y="44"/>
                    </a:lnTo>
                    <a:lnTo>
                      <a:pt x="386" y="49"/>
                    </a:lnTo>
                    <a:lnTo>
                      <a:pt x="388" y="53"/>
                    </a:lnTo>
                    <a:lnTo>
                      <a:pt x="389" y="61"/>
                    </a:lnTo>
                    <a:lnTo>
                      <a:pt x="393" y="67"/>
                    </a:lnTo>
                    <a:lnTo>
                      <a:pt x="395" y="74"/>
                    </a:lnTo>
                    <a:lnTo>
                      <a:pt x="399" y="80"/>
                    </a:lnTo>
                    <a:lnTo>
                      <a:pt x="403" y="87"/>
                    </a:lnTo>
                    <a:lnTo>
                      <a:pt x="407" y="95"/>
                    </a:lnTo>
                    <a:lnTo>
                      <a:pt x="410" y="103"/>
                    </a:lnTo>
                    <a:lnTo>
                      <a:pt x="416" y="108"/>
                    </a:lnTo>
                    <a:lnTo>
                      <a:pt x="420" y="114"/>
                    </a:lnTo>
                    <a:lnTo>
                      <a:pt x="426" y="118"/>
                    </a:lnTo>
                    <a:lnTo>
                      <a:pt x="433" y="122"/>
                    </a:lnTo>
                    <a:lnTo>
                      <a:pt x="437" y="125"/>
                    </a:lnTo>
                    <a:lnTo>
                      <a:pt x="445" y="129"/>
                    </a:lnTo>
                    <a:lnTo>
                      <a:pt x="452" y="133"/>
                    </a:lnTo>
                    <a:lnTo>
                      <a:pt x="460" y="137"/>
                    </a:lnTo>
                    <a:lnTo>
                      <a:pt x="465" y="141"/>
                    </a:lnTo>
                    <a:lnTo>
                      <a:pt x="473" y="146"/>
                    </a:lnTo>
                    <a:lnTo>
                      <a:pt x="481" y="150"/>
                    </a:lnTo>
                    <a:lnTo>
                      <a:pt x="488" y="156"/>
                    </a:lnTo>
                    <a:lnTo>
                      <a:pt x="494" y="160"/>
                    </a:lnTo>
                    <a:lnTo>
                      <a:pt x="502" y="163"/>
                    </a:lnTo>
                    <a:lnTo>
                      <a:pt x="507" y="167"/>
                    </a:lnTo>
                    <a:lnTo>
                      <a:pt x="511" y="171"/>
                    </a:lnTo>
                    <a:lnTo>
                      <a:pt x="517" y="173"/>
                    </a:lnTo>
                    <a:lnTo>
                      <a:pt x="519" y="177"/>
                    </a:lnTo>
                    <a:lnTo>
                      <a:pt x="521" y="177"/>
                    </a:lnTo>
                    <a:lnTo>
                      <a:pt x="523" y="179"/>
                    </a:lnTo>
                    <a:lnTo>
                      <a:pt x="521" y="179"/>
                    </a:lnTo>
                    <a:lnTo>
                      <a:pt x="519" y="182"/>
                    </a:lnTo>
                    <a:lnTo>
                      <a:pt x="517" y="186"/>
                    </a:lnTo>
                    <a:lnTo>
                      <a:pt x="517" y="190"/>
                    </a:lnTo>
                    <a:lnTo>
                      <a:pt x="515" y="194"/>
                    </a:lnTo>
                    <a:lnTo>
                      <a:pt x="515" y="198"/>
                    </a:lnTo>
                    <a:lnTo>
                      <a:pt x="515" y="203"/>
                    </a:lnTo>
                    <a:lnTo>
                      <a:pt x="513" y="209"/>
                    </a:lnTo>
                    <a:lnTo>
                      <a:pt x="513" y="215"/>
                    </a:lnTo>
                    <a:lnTo>
                      <a:pt x="515" y="221"/>
                    </a:lnTo>
                    <a:lnTo>
                      <a:pt x="515" y="228"/>
                    </a:lnTo>
                    <a:lnTo>
                      <a:pt x="517" y="234"/>
                    </a:lnTo>
                    <a:lnTo>
                      <a:pt x="519" y="241"/>
                    </a:lnTo>
                    <a:lnTo>
                      <a:pt x="523" y="249"/>
                    </a:lnTo>
                    <a:lnTo>
                      <a:pt x="524" y="255"/>
                    </a:lnTo>
                    <a:lnTo>
                      <a:pt x="526" y="262"/>
                    </a:lnTo>
                    <a:lnTo>
                      <a:pt x="528" y="268"/>
                    </a:lnTo>
                    <a:lnTo>
                      <a:pt x="530" y="274"/>
                    </a:lnTo>
                    <a:lnTo>
                      <a:pt x="532" y="279"/>
                    </a:lnTo>
                    <a:lnTo>
                      <a:pt x="534" y="285"/>
                    </a:lnTo>
                    <a:lnTo>
                      <a:pt x="536" y="289"/>
                    </a:lnTo>
                    <a:lnTo>
                      <a:pt x="538" y="293"/>
                    </a:lnTo>
                    <a:lnTo>
                      <a:pt x="540" y="298"/>
                    </a:lnTo>
                    <a:lnTo>
                      <a:pt x="540" y="304"/>
                    </a:lnTo>
                    <a:lnTo>
                      <a:pt x="542" y="306"/>
                    </a:lnTo>
                    <a:lnTo>
                      <a:pt x="542" y="308"/>
                    </a:lnTo>
                    <a:lnTo>
                      <a:pt x="540" y="308"/>
                    </a:lnTo>
                    <a:lnTo>
                      <a:pt x="532" y="310"/>
                    </a:lnTo>
                    <a:lnTo>
                      <a:pt x="526" y="310"/>
                    </a:lnTo>
                    <a:lnTo>
                      <a:pt x="523" y="312"/>
                    </a:lnTo>
                    <a:lnTo>
                      <a:pt x="517" y="312"/>
                    </a:lnTo>
                    <a:lnTo>
                      <a:pt x="511" y="316"/>
                    </a:lnTo>
                    <a:lnTo>
                      <a:pt x="504" y="316"/>
                    </a:lnTo>
                    <a:lnTo>
                      <a:pt x="496" y="317"/>
                    </a:lnTo>
                    <a:lnTo>
                      <a:pt x="490" y="321"/>
                    </a:lnTo>
                    <a:lnTo>
                      <a:pt x="483" y="323"/>
                    </a:lnTo>
                    <a:lnTo>
                      <a:pt x="475" y="325"/>
                    </a:lnTo>
                    <a:lnTo>
                      <a:pt x="471" y="327"/>
                    </a:lnTo>
                    <a:lnTo>
                      <a:pt x="465" y="329"/>
                    </a:lnTo>
                    <a:lnTo>
                      <a:pt x="460" y="333"/>
                    </a:lnTo>
                    <a:lnTo>
                      <a:pt x="454" y="333"/>
                    </a:lnTo>
                    <a:lnTo>
                      <a:pt x="448" y="333"/>
                    </a:lnTo>
                    <a:lnTo>
                      <a:pt x="441" y="329"/>
                    </a:lnTo>
                    <a:lnTo>
                      <a:pt x="435" y="325"/>
                    </a:lnTo>
                    <a:lnTo>
                      <a:pt x="426" y="321"/>
                    </a:lnTo>
                    <a:lnTo>
                      <a:pt x="418" y="316"/>
                    </a:lnTo>
                    <a:lnTo>
                      <a:pt x="410" y="310"/>
                    </a:lnTo>
                    <a:lnTo>
                      <a:pt x="403" y="302"/>
                    </a:lnTo>
                    <a:lnTo>
                      <a:pt x="397" y="298"/>
                    </a:lnTo>
                    <a:lnTo>
                      <a:pt x="393" y="297"/>
                    </a:lnTo>
                    <a:lnTo>
                      <a:pt x="388" y="293"/>
                    </a:lnTo>
                    <a:lnTo>
                      <a:pt x="384" y="289"/>
                    </a:lnTo>
                    <a:lnTo>
                      <a:pt x="374" y="281"/>
                    </a:lnTo>
                    <a:lnTo>
                      <a:pt x="369" y="278"/>
                    </a:lnTo>
                    <a:lnTo>
                      <a:pt x="361" y="272"/>
                    </a:lnTo>
                    <a:lnTo>
                      <a:pt x="353" y="270"/>
                    </a:lnTo>
                    <a:lnTo>
                      <a:pt x="348" y="266"/>
                    </a:lnTo>
                    <a:lnTo>
                      <a:pt x="344" y="266"/>
                    </a:lnTo>
                    <a:lnTo>
                      <a:pt x="338" y="266"/>
                    </a:lnTo>
                    <a:lnTo>
                      <a:pt x="334" y="266"/>
                    </a:lnTo>
                    <a:lnTo>
                      <a:pt x="330" y="268"/>
                    </a:lnTo>
                    <a:lnTo>
                      <a:pt x="325" y="270"/>
                    </a:lnTo>
                    <a:lnTo>
                      <a:pt x="319" y="274"/>
                    </a:lnTo>
                    <a:lnTo>
                      <a:pt x="315" y="276"/>
                    </a:lnTo>
                    <a:lnTo>
                      <a:pt x="310" y="279"/>
                    </a:lnTo>
                    <a:lnTo>
                      <a:pt x="304" y="281"/>
                    </a:lnTo>
                    <a:lnTo>
                      <a:pt x="298" y="283"/>
                    </a:lnTo>
                    <a:lnTo>
                      <a:pt x="291" y="287"/>
                    </a:lnTo>
                    <a:lnTo>
                      <a:pt x="285" y="289"/>
                    </a:lnTo>
                    <a:lnTo>
                      <a:pt x="277" y="291"/>
                    </a:lnTo>
                    <a:lnTo>
                      <a:pt x="270" y="293"/>
                    </a:lnTo>
                    <a:lnTo>
                      <a:pt x="260" y="295"/>
                    </a:lnTo>
                    <a:lnTo>
                      <a:pt x="256" y="295"/>
                    </a:lnTo>
                    <a:lnTo>
                      <a:pt x="251" y="295"/>
                    </a:lnTo>
                    <a:lnTo>
                      <a:pt x="247" y="295"/>
                    </a:lnTo>
                    <a:lnTo>
                      <a:pt x="243" y="295"/>
                    </a:lnTo>
                    <a:lnTo>
                      <a:pt x="237" y="293"/>
                    </a:lnTo>
                    <a:lnTo>
                      <a:pt x="233" y="293"/>
                    </a:lnTo>
                    <a:lnTo>
                      <a:pt x="228" y="293"/>
                    </a:lnTo>
                    <a:lnTo>
                      <a:pt x="222" y="293"/>
                    </a:lnTo>
                    <a:lnTo>
                      <a:pt x="214" y="291"/>
                    </a:lnTo>
                    <a:lnTo>
                      <a:pt x="211" y="291"/>
                    </a:lnTo>
                    <a:lnTo>
                      <a:pt x="203" y="289"/>
                    </a:lnTo>
                    <a:lnTo>
                      <a:pt x="197" y="289"/>
                    </a:lnTo>
                    <a:lnTo>
                      <a:pt x="192" y="287"/>
                    </a:lnTo>
                    <a:lnTo>
                      <a:pt x="184" y="287"/>
                    </a:lnTo>
                    <a:lnTo>
                      <a:pt x="178" y="285"/>
                    </a:lnTo>
                    <a:lnTo>
                      <a:pt x="173" y="285"/>
                    </a:lnTo>
                    <a:lnTo>
                      <a:pt x="165" y="283"/>
                    </a:lnTo>
                    <a:lnTo>
                      <a:pt x="159" y="283"/>
                    </a:lnTo>
                    <a:lnTo>
                      <a:pt x="154" y="281"/>
                    </a:lnTo>
                    <a:lnTo>
                      <a:pt x="148" y="281"/>
                    </a:lnTo>
                    <a:lnTo>
                      <a:pt x="140" y="279"/>
                    </a:lnTo>
                    <a:lnTo>
                      <a:pt x="135" y="279"/>
                    </a:lnTo>
                    <a:lnTo>
                      <a:pt x="129" y="279"/>
                    </a:lnTo>
                    <a:lnTo>
                      <a:pt x="123" y="278"/>
                    </a:lnTo>
                    <a:lnTo>
                      <a:pt x="117" y="278"/>
                    </a:lnTo>
                    <a:lnTo>
                      <a:pt x="112" y="276"/>
                    </a:lnTo>
                    <a:lnTo>
                      <a:pt x="108" y="276"/>
                    </a:lnTo>
                    <a:lnTo>
                      <a:pt x="102" y="276"/>
                    </a:lnTo>
                    <a:lnTo>
                      <a:pt x="98" y="274"/>
                    </a:lnTo>
                    <a:lnTo>
                      <a:pt x="93" y="274"/>
                    </a:lnTo>
                    <a:lnTo>
                      <a:pt x="89" y="274"/>
                    </a:lnTo>
                    <a:lnTo>
                      <a:pt x="85" y="274"/>
                    </a:lnTo>
                    <a:lnTo>
                      <a:pt x="79" y="274"/>
                    </a:lnTo>
                    <a:lnTo>
                      <a:pt x="76" y="276"/>
                    </a:lnTo>
                    <a:lnTo>
                      <a:pt x="68" y="278"/>
                    </a:lnTo>
                    <a:lnTo>
                      <a:pt x="62" y="281"/>
                    </a:lnTo>
                    <a:lnTo>
                      <a:pt x="59" y="287"/>
                    </a:lnTo>
                    <a:lnTo>
                      <a:pt x="57" y="295"/>
                    </a:lnTo>
                    <a:lnTo>
                      <a:pt x="55" y="300"/>
                    </a:lnTo>
                    <a:lnTo>
                      <a:pt x="53" y="306"/>
                    </a:lnTo>
                    <a:lnTo>
                      <a:pt x="53" y="310"/>
                    </a:lnTo>
                    <a:lnTo>
                      <a:pt x="49" y="310"/>
                    </a:lnTo>
                    <a:lnTo>
                      <a:pt x="43" y="308"/>
                    </a:lnTo>
                    <a:lnTo>
                      <a:pt x="38" y="306"/>
                    </a:lnTo>
                    <a:lnTo>
                      <a:pt x="34" y="306"/>
                    </a:lnTo>
                    <a:lnTo>
                      <a:pt x="30" y="302"/>
                    </a:lnTo>
                    <a:lnTo>
                      <a:pt x="24" y="302"/>
                    </a:lnTo>
                    <a:lnTo>
                      <a:pt x="19" y="298"/>
                    </a:lnTo>
                    <a:lnTo>
                      <a:pt x="15" y="297"/>
                    </a:lnTo>
                    <a:lnTo>
                      <a:pt x="9" y="293"/>
                    </a:lnTo>
                    <a:lnTo>
                      <a:pt x="5" y="291"/>
                    </a:lnTo>
                    <a:lnTo>
                      <a:pt x="0" y="285"/>
                    </a:lnTo>
                    <a:lnTo>
                      <a:pt x="0" y="279"/>
                    </a:lnTo>
                    <a:lnTo>
                      <a:pt x="0" y="274"/>
                    </a:lnTo>
                    <a:lnTo>
                      <a:pt x="3" y="270"/>
                    </a:lnTo>
                    <a:lnTo>
                      <a:pt x="5" y="264"/>
                    </a:lnTo>
                    <a:lnTo>
                      <a:pt x="9" y="260"/>
                    </a:lnTo>
                    <a:lnTo>
                      <a:pt x="15" y="255"/>
                    </a:lnTo>
                    <a:lnTo>
                      <a:pt x="19" y="251"/>
                    </a:lnTo>
                    <a:lnTo>
                      <a:pt x="22" y="245"/>
                    </a:lnTo>
                    <a:lnTo>
                      <a:pt x="28" y="241"/>
                    </a:lnTo>
                    <a:lnTo>
                      <a:pt x="34" y="236"/>
                    </a:lnTo>
                    <a:lnTo>
                      <a:pt x="38" y="232"/>
                    </a:lnTo>
                    <a:lnTo>
                      <a:pt x="41" y="228"/>
                    </a:lnTo>
                    <a:lnTo>
                      <a:pt x="47" y="224"/>
                    </a:lnTo>
                    <a:lnTo>
                      <a:pt x="53" y="221"/>
                    </a:lnTo>
                    <a:lnTo>
                      <a:pt x="55" y="219"/>
                    </a:lnTo>
                    <a:lnTo>
                      <a:pt x="119" y="207"/>
                    </a:lnTo>
                    <a:lnTo>
                      <a:pt x="169" y="203"/>
                    </a:lnTo>
                    <a:lnTo>
                      <a:pt x="180" y="171"/>
                    </a:lnTo>
                    <a:lnTo>
                      <a:pt x="214" y="139"/>
                    </a:lnTo>
                    <a:lnTo>
                      <a:pt x="220" y="99"/>
                    </a:lnTo>
                    <a:lnTo>
                      <a:pt x="224" y="34"/>
                    </a:lnTo>
                    <a:lnTo>
                      <a:pt x="125" y="23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98" name="Freeform 850"/>
              <p:cNvSpPr>
                <a:spLocks/>
              </p:cNvSpPr>
              <p:nvPr/>
            </p:nvSpPr>
            <p:spPr bwMode="auto">
              <a:xfrm>
                <a:off x="4317" y="2770"/>
                <a:ext cx="56" cy="103"/>
              </a:xfrm>
              <a:custGeom>
                <a:avLst/>
                <a:gdLst>
                  <a:gd name="T0" fmla="*/ 1 w 112"/>
                  <a:gd name="T1" fmla="*/ 0 h 206"/>
                  <a:gd name="T2" fmla="*/ 1 w 112"/>
                  <a:gd name="T3" fmla="*/ 0 h 206"/>
                  <a:gd name="T4" fmla="*/ 1 w 112"/>
                  <a:gd name="T5" fmla="*/ 1 h 206"/>
                  <a:gd name="T6" fmla="*/ 1 w 112"/>
                  <a:gd name="T7" fmla="*/ 1 h 206"/>
                  <a:gd name="T8" fmla="*/ 1 w 112"/>
                  <a:gd name="T9" fmla="*/ 1 h 206"/>
                  <a:gd name="T10" fmla="*/ 1 w 112"/>
                  <a:gd name="T11" fmla="*/ 1 h 206"/>
                  <a:gd name="T12" fmla="*/ 1 w 112"/>
                  <a:gd name="T13" fmla="*/ 1 h 206"/>
                  <a:gd name="T14" fmla="*/ 1 w 112"/>
                  <a:gd name="T15" fmla="*/ 1 h 206"/>
                  <a:gd name="T16" fmla="*/ 1 w 112"/>
                  <a:gd name="T17" fmla="*/ 1 h 206"/>
                  <a:gd name="T18" fmla="*/ 1 w 112"/>
                  <a:gd name="T19" fmla="*/ 1 h 206"/>
                  <a:gd name="T20" fmla="*/ 1 w 112"/>
                  <a:gd name="T21" fmla="*/ 1 h 206"/>
                  <a:gd name="T22" fmla="*/ 1 w 112"/>
                  <a:gd name="T23" fmla="*/ 1 h 206"/>
                  <a:gd name="T24" fmla="*/ 1 w 112"/>
                  <a:gd name="T25" fmla="*/ 1 h 206"/>
                  <a:gd name="T26" fmla="*/ 1 w 112"/>
                  <a:gd name="T27" fmla="*/ 1 h 206"/>
                  <a:gd name="T28" fmla="*/ 1 w 112"/>
                  <a:gd name="T29" fmla="*/ 1 h 206"/>
                  <a:gd name="T30" fmla="*/ 1 w 112"/>
                  <a:gd name="T31" fmla="*/ 1 h 206"/>
                  <a:gd name="T32" fmla="*/ 1 w 112"/>
                  <a:gd name="T33" fmla="*/ 1 h 206"/>
                  <a:gd name="T34" fmla="*/ 1 w 112"/>
                  <a:gd name="T35" fmla="*/ 1 h 206"/>
                  <a:gd name="T36" fmla="*/ 1 w 112"/>
                  <a:gd name="T37" fmla="*/ 1 h 206"/>
                  <a:gd name="T38" fmla="*/ 1 w 112"/>
                  <a:gd name="T39" fmla="*/ 1 h 206"/>
                  <a:gd name="T40" fmla="*/ 1 w 112"/>
                  <a:gd name="T41" fmla="*/ 1 h 206"/>
                  <a:gd name="T42" fmla="*/ 1 w 112"/>
                  <a:gd name="T43" fmla="*/ 1 h 206"/>
                  <a:gd name="T44" fmla="*/ 1 w 112"/>
                  <a:gd name="T45" fmla="*/ 1 h 206"/>
                  <a:gd name="T46" fmla="*/ 0 w 112"/>
                  <a:gd name="T47" fmla="*/ 1 h 206"/>
                  <a:gd name="T48" fmla="*/ 1 w 112"/>
                  <a:gd name="T49" fmla="*/ 1 h 206"/>
                  <a:gd name="T50" fmla="*/ 1 w 112"/>
                  <a:gd name="T51" fmla="*/ 1 h 206"/>
                  <a:gd name="T52" fmla="*/ 1 w 112"/>
                  <a:gd name="T53" fmla="*/ 1 h 206"/>
                  <a:gd name="T54" fmla="*/ 1 w 112"/>
                  <a:gd name="T55" fmla="*/ 1 h 206"/>
                  <a:gd name="T56" fmla="*/ 1 w 112"/>
                  <a:gd name="T57" fmla="*/ 1 h 206"/>
                  <a:gd name="T58" fmla="*/ 1 w 112"/>
                  <a:gd name="T59" fmla="*/ 0 h 206"/>
                  <a:gd name="T60" fmla="*/ 1 w 112"/>
                  <a:gd name="T61" fmla="*/ 0 h 20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2"/>
                  <a:gd name="T94" fmla="*/ 0 h 206"/>
                  <a:gd name="T95" fmla="*/ 112 w 112"/>
                  <a:gd name="T96" fmla="*/ 206 h 20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2" h="206">
                    <a:moveTo>
                      <a:pt x="112" y="0"/>
                    </a:moveTo>
                    <a:lnTo>
                      <a:pt x="110" y="0"/>
                    </a:lnTo>
                    <a:lnTo>
                      <a:pt x="106" y="2"/>
                    </a:lnTo>
                    <a:lnTo>
                      <a:pt x="100" y="6"/>
                    </a:lnTo>
                    <a:lnTo>
                      <a:pt x="93" y="10"/>
                    </a:lnTo>
                    <a:lnTo>
                      <a:pt x="87" y="10"/>
                    </a:lnTo>
                    <a:lnTo>
                      <a:pt x="83" y="12"/>
                    </a:lnTo>
                    <a:lnTo>
                      <a:pt x="78" y="14"/>
                    </a:lnTo>
                    <a:lnTo>
                      <a:pt x="74" y="16"/>
                    </a:lnTo>
                    <a:lnTo>
                      <a:pt x="70" y="16"/>
                    </a:lnTo>
                    <a:lnTo>
                      <a:pt x="64" y="18"/>
                    </a:lnTo>
                    <a:lnTo>
                      <a:pt x="60" y="18"/>
                    </a:lnTo>
                    <a:lnTo>
                      <a:pt x="55" y="18"/>
                    </a:lnTo>
                    <a:lnTo>
                      <a:pt x="51" y="16"/>
                    </a:lnTo>
                    <a:lnTo>
                      <a:pt x="45" y="14"/>
                    </a:lnTo>
                    <a:lnTo>
                      <a:pt x="41" y="14"/>
                    </a:lnTo>
                    <a:lnTo>
                      <a:pt x="38" y="14"/>
                    </a:lnTo>
                    <a:lnTo>
                      <a:pt x="28" y="14"/>
                    </a:lnTo>
                    <a:lnTo>
                      <a:pt x="22" y="14"/>
                    </a:lnTo>
                    <a:lnTo>
                      <a:pt x="15" y="14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7" y="18"/>
                    </a:lnTo>
                    <a:lnTo>
                      <a:pt x="0" y="166"/>
                    </a:lnTo>
                    <a:lnTo>
                      <a:pt x="24" y="173"/>
                    </a:lnTo>
                    <a:lnTo>
                      <a:pt x="55" y="206"/>
                    </a:lnTo>
                    <a:lnTo>
                      <a:pt x="28" y="109"/>
                    </a:lnTo>
                    <a:lnTo>
                      <a:pt x="32" y="57"/>
                    </a:lnTo>
                    <a:lnTo>
                      <a:pt x="87" y="37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99" name="Freeform 851"/>
              <p:cNvSpPr>
                <a:spLocks/>
              </p:cNvSpPr>
              <p:nvPr/>
            </p:nvSpPr>
            <p:spPr bwMode="auto">
              <a:xfrm>
                <a:off x="4353" y="2772"/>
                <a:ext cx="20" cy="70"/>
              </a:xfrm>
              <a:custGeom>
                <a:avLst/>
                <a:gdLst>
                  <a:gd name="T0" fmla="*/ 1 w 40"/>
                  <a:gd name="T1" fmla="*/ 0 h 141"/>
                  <a:gd name="T2" fmla="*/ 1 w 40"/>
                  <a:gd name="T3" fmla="*/ 0 h 141"/>
                  <a:gd name="T4" fmla="*/ 1 w 40"/>
                  <a:gd name="T5" fmla="*/ 0 h 141"/>
                  <a:gd name="T6" fmla="*/ 0 w 40"/>
                  <a:gd name="T7" fmla="*/ 0 h 141"/>
                  <a:gd name="T8" fmla="*/ 1 w 40"/>
                  <a:gd name="T9" fmla="*/ 0 h 141"/>
                  <a:gd name="T10" fmla="*/ 1 w 40"/>
                  <a:gd name="T11" fmla="*/ 0 h 141"/>
                  <a:gd name="T12" fmla="*/ 1 w 40"/>
                  <a:gd name="T13" fmla="*/ 0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141"/>
                  <a:gd name="T23" fmla="*/ 40 w 40"/>
                  <a:gd name="T24" fmla="*/ 141 h 1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141">
                    <a:moveTo>
                      <a:pt x="40" y="0"/>
                    </a:moveTo>
                    <a:lnTo>
                      <a:pt x="28" y="101"/>
                    </a:lnTo>
                    <a:lnTo>
                      <a:pt x="40" y="141"/>
                    </a:lnTo>
                    <a:lnTo>
                      <a:pt x="0" y="124"/>
                    </a:lnTo>
                    <a:lnTo>
                      <a:pt x="7" y="2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00" name="Freeform 852"/>
              <p:cNvSpPr>
                <a:spLocks/>
              </p:cNvSpPr>
              <p:nvPr/>
            </p:nvSpPr>
            <p:spPr bwMode="auto">
              <a:xfrm>
                <a:off x="4327" y="2842"/>
                <a:ext cx="54" cy="27"/>
              </a:xfrm>
              <a:custGeom>
                <a:avLst/>
                <a:gdLst>
                  <a:gd name="T0" fmla="*/ 1 w 108"/>
                  <a:gd name="T1" fmla="*/ 1 h 53"/>
                  <a:gd name="T2" fmla="*/ 1 w 108"/>
                  <a:gd name="T3" fmla="*/ 0 h 53"/>
                  <a:gd name="T4" fmla="*/ 0 w 108"/>
                  <a:gd name="T5" fmla="*/ 1 h 53"/>
                  <a:gd name="T6" fmla="*/ 1 w 108"/>
                  <a:gd name="T7" fmla="*/ 1 h 53"/>
                  <a:gd name="T8" fmla="*/ 1 w 108"/>
                  <a:gd name="T9" fmla="*/ 1 h 53"/>
                  <a:gd name="T10" fmla="*/ 1 w 108"/>
                  <a:gd name="T11" fmla="*/ 1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53"/>
                  <a:gd name="T20" fmla="*/ 108 w 108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53">
                    <a:moveTo>
                      <a:pt x="108" y="36"/>
                    </a:moveTo>
                    <a:lnTo>
                      <a:pt x="66" y="0"/>
                    </a:lnTo>
                    <a:lnTo>
                      <a:pt x="0" y="7"/>
                    </a:lnTo>
                    <a:lnTo>
                      <a:pt x="39" y="53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01" name="Freeform 853"/>
              <p:cNvSpPr>
                <a:spLocks/>
              </p:cNvSpPr>
              <p:nvPr/>
            </p:nvSpPr>
            <p:spPr bwMode="auto">
              <a:xfrm>
                <a:off x="4331" y="2786"/>
                <a:ext cx="30" cy="67"/>
              </a:xfrm>
              <a:custGeom>
                <a:avLst/>
                <a:gdLst>
                  <a:gd name="T0" fmla="*/ 1 w 59"/>
                  <a:gd name="T1" fmla="*/ 0 h 133"/>
                  <a:gd name="T2" fmla="*/ 1 w 59"/>
                  <a:gd name="T3" fmla="*/ 1 h 133"/>
                  <a:gd name="T4" fmla="*/ 0 w 59"/>
                  <a:gd name="T5" fmla="*/ 1 h 133"/>
                  <a:gd name="T6" fmla="*/ 0 w 59"/>
                  <a:gd name="T7" fmla="*/ 1 h 133"/>
                  <a:gd name="T8" fmla="*/ 1 w 59"/>
                  <a:gd name="T9" fmla="*/ 0 h 133"/>
                  <a:gd name="T10" fmla="*/ 1 w 59"/>
                  <a:gd name="T11" fmla="*/ 0 h 1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"/>
                  <a:gd name="T19" fmla="*/ 0 h 133"/>
                  <a:gd name="T20" fmla="*/ 59 w 59"/>
                  <a:gd name="T21" fmla="*/ 133 h 1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" h="133">
                    <a:moveTo>
                      <a:pt x="59" y="0"/>
                    </a:moveTo>
                    <a:lnTo>
                      <a:pt x="59" y="133"/>
                    </a:lnTo>
                    <a:lnTo>
                      <a:pt x="0" y="123"/>
                    </a:lnTo>
                    <a:lnTo>
                      <a:pt x="0" y="7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02" name="Freeform 854"/>
              <p:cNvSpPr>
                <a:spLocks/>
              </p:cNvSpPr>
              <p:nvPr/>
            </p:nvSpPr>
            <p:spPr bwMode="auto">
              <a:xfrm>
                <a:off x="4347" y="2910"/>
                <a:ext cx="34" cy="36"/>
              </a:xfrm>
              <a:custGeom>
                <a:avLst/>
                <a:gdLst>
                  <a:gd name="T0" fmla="*/ 0 w 69"/>
                  <a:gd name="T1" fmla="*/ 1 h 72"/>
                  <a:gd name="T2" fmla="*/ 0 w 69"/>
                  <a:gd name="T3" fmla="*/ 1 h 72"/>
                  <a:gd name="T4" fmla="*/ 0 w 69"/>
                  <a:gd name="T5" fmla="*/ 1 h 72"/>
                  <a:gd name="T6" fmla="*/ 0 w 69"/>
                  <a:gd name="T7" fmla="*/ 1 h 72"/>
                  <a:gd name="T8" fmla="*/ 0 w 69"/>
                  <a:gd name="T9" fmla="*/ 1 h 72"/>
                  <a:gd name="T10" fmla="*/ 0 w 69"/>
                  <a:gd name="T11" fmla="*/ 1 h 72"/>
                  <a:gd name="T12" fmla="*/ 0 w 69"/>
                  <a:gd name="T13" fmla="*/ 1 h 72"/>
                  <a:gd name="T14" fmla="*/ 0 w 69"/>
                  <a:gd name="T15" fmla="*/ 1 h 72"/>
                  <a:gd name="T16" fmla="*/ 0 w 69"/>
                  <a:gd name="T17" fmla="*/ 1 h 72"/>
                  <a:gd name="T18" fmla="*/ 0 w 69"/>
                  <a:gd name="T19" fmla="*/ 1 h 72"/>
                  <a:gd name="T20" fmla="*/ 0 w 69"/>
                  <a:gd name="T21" fmla="*/ 1 h 72"/>
                  <a:gd name="T22" fmla="*/ 0 w 69"/>
                  <a:gd name="T23" fmla="*/ 1 h 72"/>
                  <a:gd name="T24" fmla="*/ 0 w 69"/>
                  <a:gd name="T25" fmla="*/ 1 h 72"/>
                  <a:gd name="T26" fmla="*/ 0 w 69"/>
                  <a:gd name="T27" fmla="*/ 1 h 72"/>
                  <a:gd name="T28" fmla="*/ 0 w 69"/>
                  <a:gd name="T29" fmla="*/ 1 h 72"/>
                  <a:gd name="T30" fmla="*/ 0 w 69"/>
                  <a:gd name="T31" fmla="*/ 1 h 72"/>
                  <a:gd name="T32" fmla="*/ 0 w 69"/>
                  <a:gd name="T33" fmla="*/ 1 h 72"/>
                  <a:gd name="T34" fmla="*/ 0 w 69"/>
                  <a:gd name="T35" fmla="*/ 1 h 72"/>
                  <a:gd name="T36" fmla="*/ 0 w 69"/>
                  <a:gd name="T37" fmla="*/ 1 h 72"/>
                  <a:gd name="T38" fmla="*/ 0 w 69"/>
                  <a:gd name="T39" fmla="*/ 1 h 72"/>
                  <a:gd name="T40" fmla="*/ 0 w 69"/>
                  <a:gd name="T41" fmla="*/ 1 h 72"/>
                  <a:gd name="T42" fmla="*/ 0 w 69"/>
                  <a:gd name="T43" fmla="*/ 1 h 72"/>
                  <a:gd name="T44" fmla="*/ 0 w 69"/>
                  <a:gd name="T45" fmla="*/ 1 h 72"/>
                  <a:gd name="T46" fmla="*/ 0 w 69"/>
                  <a:gd name="T47" fmla="*/ 1 h 72"/>
                  <a:gd name="T48" fmla="*/ 0 w 69"/>
                  <a:gd name="T49" fmla="*/ 1 h 72"/>
                  <a:gd name="T50" fmla="*/ 0 w 69"/>
                  <a:gd name="T51" fmla="*/ 1 h 72"/>
                  <a:gd name="T52" fmla="*/ 0 w 69"/>
                  <a:gd name="T53" fmla="*/ 1 h 72"/>
                  <a:gd name="T54" fmla="*/ 0 w 69"/>
                  <a:gd name="T55" fmla="*/ 1 h 72"/>
                  <a:gd name="T56" fmla="*/ 0 w 69"/>
                  <a:gd name="T57" fmla="*/ 1 h 72"/>
                  <a:gd name="T58" fmla="*/ 0 w 69"/>
                  <a:gd name="T59" fmla="*/ 1 h 72"/>
                  <a:gd name="T60" fmla="*/ 0 w 69"/>
                  <a:gd name="T61" fmla="*/ 1 h 72"/>
                  <a:gd name="T62" fmla="*/ 0 w 69"/>
                  <a:gd name="T63" fmla="*/ 1 h 72"/>
                  <a:gd name="T64" fmla="*/ 0 w 69"/>
                  <a:gd name="T65" fmla="*/ 1 h 72"/>
                  <a:gd name="T66" fmla="*/ 0 w 69"/>
                  <a:gd name="T67" fmla="*/ 1 h 72"/>
                  <a:gd name="T68" fmla="*/ 0 w 69"/>
                  <a:gd name="T69" fmla="*/ 1 h 72"/>
                  <a:gd name="T70" fmla="*/ 0 w 69"/>
                  <a:gd name="T71" fmla="*/ 1 h 72"/>
                  <a:gd name="T72" fmla="*/ 0 w 69"/>
                  <a:gd name="T73" fmla="*/ 1 h 72"/>
                  <a:gd name="T74" fmla="*/ 0 w 69"/>
                  <a:gd name="T75" fmla="*/ 1 h 72"/>
                  <a:gd name="T76" fmla="*/ 0 w 69"/>
                  <a:gd name="T77" fmla="*/ 1 h 72"/>
                  <a:gd name="T78" fmla="*/ 0 w 69"/>
                  <a:gd name="T79" fmla="*/ 1 h 72"/>
                  <a:gd name="T80" fmla="*/ 0 w 69"/>
                  <a:gd name="T81" fmla="*/ 1 h 72"/>
                  <a:gd name="T82" fmla="*/ 0 w 69"/>
                  <a:gd name="T83" fmla="*/ 1 h 72"/>
                  <a:gd name="T84" fmla="*/ 0 w 69"/>
                  <a:gd name="T85" fmla="*/ 1 h 72"/>
                  <a:gd name="T86" fmla="*/ 0 w 69"/>
                  <a:gd name="T87" fmla="*/ 1 h 72"/>
                  <a:gd name="T88" fmla="*/ 0 w 69"/>
                  <a:gd name="T89" fmla="*/ 0 h 72"/>
                  <a:gd name="T90" fmla="*/ 0 w 69"/>
                  <a:gd name="T91" fmla="*/ 0 h 72"/>
                  <a:gd name="T92" fmla="*/ 0 w 69"/>
                  <a:gd name="T93" fmla="*/ 1 h 72"/>
                  <a:gd name="T94" fmla="*/ 0 w 69"/>
                  <a:gd name="T95" fmla="*/ 1 h 7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72"/>
                  <a:gd name="T146" fmla="*/ 69 w 69"/>
                  <a:gd name="T147" fmla="*/ 72 h 7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72">
                    <a:moveTo>
                      <a:pt x="0" y="11"/>
                    </a:moveTo>
                    <a:lnTo>
                      <a:pt x="40" y="28"/>
                    </a:lnTo>
                    <a:lnTo>
                      <a:pt x="37" y="28"/>
                    </a:lnTo>
                    <a:lnTo>
                      <a:pt x="33" y="28"/>
                    </a:lnTo>
                    <a:lnTo>
                      <a:pt x="29" y="30"/>
                    </a:lnTo>
                    <a:lnTo>
                      <a:pt x="23" y="32"/>
                    </a:lnTo>
                    <a:lnTo>
                      <a:pt x="18" y="34"/>
                    </a:lnTo>
                    <a:lnTo>
                      <a:pt x="14" y="36"/>
                    </a:lnTo>
                    <a:lnTo>
                      <a:pt x="10" y="40"/>
                    </a:lnTo>
                    <a:lnTo>
                      <a:pt x="4" y="44"/>
                    </a:lnTo>
                    <a:lnTo>
                      <a:pt x="2" y="49"/>
                    </a:lnTo>
                    <a:lnTo>
                      <a:pt x="0" y="53"/>
                    </a:lnTo>
                    <a:lnTo>
                      <a:pt x="2" y="55"/>
                    </a:lnTo>
                    <a:lnTo>
                      <a:pt x="21" y="57"/>
                    </a:lnTo>
                    <a:lnTo>
                      <a:pt x="21" y="59"/>
                    </a:lnTo>
                    <a:lnTo>
                      <a:pt x="23" y="64"/>
                    </a:lnTo>
                    <a:lnTo>
                      <a:pt x="23" y="66"/>
                    </a:lnTo>
                    <a:lnTo>
                      <a:pt x="25" y="70"/>
                    </a:lnTo>
                    <a:lnTo>
                      <a:pt x="27" y="72"/>
                    </a:lnTo>
                    <a:lnTo>
                      <a:pt x="33" y="72"/>
                    </a:lnTo>
                    <a:lnTo>
                      <a:pt x="37" y="70"/>
                    </a:lnTo>
                    <a:lnTo>
                      <a:pt x="40" y="66"/>
                    </a:lnTo>
                    <a:lnTo>
                      <a:pt x="42" y="64"/>
                    </a:lnTo>
                    <a:lnTo>
                      <a:pt x="46" y="61"/>
                    </a:lnTo>
                    <a:lnTo>
                      <a:pt x="48" y="55"/>
                    </a:lnTo>
                    <a:lnTo>
                      <a:pt x="50" y="51"/>
                    </a:lnTo>
                    <a:lnTo>
                      <a:pt x="69" y="63"/>
                    </a:lnTo>
                    <a:lnTo>
                      <a:pt x="69" y="59"/>
                    </a:lnTo>
                    <a:lnTo>
                      <a:pt x="69" y="53"/>
                    </a:lnTo>
                    <a:lnTo>
                      <a:pt x="67" y="47"/>
                    </a:lnTo>
                    <a:lnTo>
                      <a:pt x="65" y="44"/>
                    </a:lnTo>
                    <a:lnTo>
                      <a:pt x="63" y="38"/>
                    </a:lnTo>
                    <a:lnTo>
                      <a:pt x="61" y="32"/>
                    </a:lnTo>
                    <a:lnTo>
                      <a:pt x="56" y="26"/>
                    </a:lnTo>
                    <a:lnTo>
                      <a:pt x="50" y="21"/>
                    </a:lnTo>
                    <a:lnTo>
                      <a:pt x="44" y="19"/>
                    </a:lnTo>
                    <a:lnTo>
                      <a:pt x="38" y="15"/>
                    </a:lnTo>
                    <a:lnTo>
                      <a:pt x="35" y="13"/>
                    </a:lnTo>
                    <a:lnTo>
                      <a:pt x="29" y="11"/>
                    </a:lnTo>
                    <a:lnTo>
                      <a:pt x="23" y="9"/>
                    </a:lnTo>
                    <a:lnTo>
                      <a:pt x="19" y="6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03" name="Freeform 855"/>
              <p:cNvSpPr>
                <a:spLocks/>
              </p:cNvSpPr>
              <p:nvPr/>
            </p:nvSpPr>
            <p:spPr bwMode="auto">
              <a:xfrm>
                <a:off x="4377" y="2984"/>
                <a:ext cx="36" cy="13"/>
              </a:xfrm>
              <a:custGeom>
                <a:avLst/>
                <a:gdLst>
                  <a:gd name="T0" fmla="*/ 0 w 73"/>
                  <a:gd name="T1" fmla="*/ 0 h 27"/>
                  <a:gd name="T2" fmla="*/ 0 w 73"/>
                  <a:gd name="T3" fmla="*/ 0 h 27"/>
                  <a:gd name="T4" fmla="*/ 0 w 73"/>
                  <a:gd name="T5" fmla="*/ 0 h 27"/>
                  <a:gd name="T6" fmla="*/ 0 w 73"/>
                  <a:gd name="T7" fmla="*/ 0 h 27"/>
                  <a:gd name="T8" fmla="*/ 0 w 73"/>
                  <a:gd name="T9" fmla="*/ 0 h 27"/>
                  <a:gd name="T10" fmla="*/ 0 w 73"/>
                  <a:gd name="T11" fmla="*/ 0 h 27"/>
                  <a:gd name="T12" fmla="*/ 0 w 73"/>
                  <a:gd name="T13" fmla="*/ 0 h 27"/>
                  <a:gd name="T14" fmla="*/ 0 w 73"/>
                  <a:gd name="T15" fmla="*/ 0 h 27"/>
                  <a:gd name="T16" fmla="*/ 0 w 73"/>
                  <a:gd name="T17" fmla="*/ 0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3"/>
                  <a:gd name="T28" fmla="*/ 0 h 27"/>
                  <a:gd name="T29" fmla="*/ 73 w 73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3" h="27">
                    <a:moveTo>
                      <a:pt x="73" y="0"/>
                    </a:moveTo>
                    <a:lnTo>
                      <a:pt x="42" y="2"/>
                    </a:lnTo>
                    <a:lnTo>
                      <a:pt x="21" y="10"/>
                    </a:lnTo>
                    <a:lnTo>
                      <a:pt x="0" y="0"/>
                    </a:lnTo>
                    <a:lnTo>
                      <a:pt x="23" y="27"/>
                    </a:lnTo>
                    <a:lnTo>
                      <a:pt x="50" y="17"/>
                    </a:lnTo>
                    <a:lnTo>
                      <a:pt x="71" y="13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04" name="Freeform 856"/>
              <p:cNvSpPr>
                <a:spLocks/>
              </p:cNvSpPr>
              <p:nvPr/>
            </p:nvSpPr>
            <p:spPr bwMode="auto">
              <a:xfrm>
                <a:off x="4371" y="3008"/>
                <a:ext cx="63" cy="11"/>
              </a:xfrm>
              <a:custGeom>
                <a:avLst/>
                <a:gdLst>
                  <a:gd name="T0" fmla="*/ 1 w 125"/>
                  <a:gd name="T1" fmla="*/ 1 h 22"/>
                  <a:gd name="T2" fmla="*/ 1 w 125"/>
                  <a:gd name="T3" fmla="*/ 1 h 22"/>
                  <a:gd name="T4" fmla="*/ 1 w 125"/>
                  <a:gd name="T5" fmla="*/ 1 h 22"/>
                  <a:gd name="T6" fmla="*/ 1 w 125"/>
                  <a:gd name="T7" fmla="*/ 1 h 22"/>
                  <a:gd name="T8" fmla="*/ 1 w 125"/>
                  <a:gd name="T9" fmla="*/ 1 h 22"/>
                  <a:gd name="T10" fmla="*/ 1 w 125"/>
                  <a:gd name="T11" fmla="*/ 1 h 22"/>
                  <a:gd name="T12" fmla="*/ 0 w 125"/>
                  <a:gd name="T13" fmla="*/ 0 h 22"/>
                  <a:gd name="T14" fmla="*/ 1 w 125"/>
                  <a:gd name="T15" fmla="*/ 1 h 22"/>
                  <a:gd name="T16" fmla="*/ 1 w 125"/>
                  <a:gd name="T17" fmla="*/ 1 h 22"/>
                  <a:gd name="T18" fmla="*/ 1 w 125"/>
                  <a:gd name="T19" fmla="*/ 1 h 22"/>
                  <a:gd name="T20" fmla="*/ 1 w 125"/>
                  <a:gd name="T21" fmla="*/ 1 h 22"/>
                  <a:gd name="T22" fmla="*/ 1 w 125"/>
                  <a:gd name="T23" fmla="*/ 1 h 22"/>
                  <a:gd name="T24" fmla="*/ 1 w 125"/>
                  <a:gd name="T25" fmla="*/ 1 h 22"/>
                  <a:gd name="T26" fmla="*/ 1 w 125"/>
                  <a:gd name="T27" fmla="*/ 1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5"/>
                  <a:gd name="T43" fmla="*/ 0 h 22"/>
                  <a:gd name="T44" fmla="*/ 125 w 125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5" h="22">
                    <a:moveTo>
                      <a:pt x="108" y="5"/>
                    </a:moveTo>
                    <a:lnTo>
                      <a:pt x="72" y="7"/>
                    </a:lnTo>
                    <a:lnTo>
                      <a:pt x="55" y="2"/>
                    </a:lnTo>
                    <a:lnTo>
                      <a:pt x="36" y="7"/>
                    </a:lnTo>
                    <a:lnTo>
                      <a:pt x="25" y="2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8" y="17"/>
                    </a:lnTo>
                    <a:lnTo>
                      <a:pt x="40" y="21"/>
                    </a:lnTo>
                    <a:lnTo>
                      <a:pt x="80" y="22"/>
                    </a:lnTo>
                    <a:lnTo>
                      <a:pt x="103" y="15"/>
                    </a:lnTo>
                    <a:lnTo>
                      <a:pt x="125" y="21"/>
                    </a:lnTo>
                    <a:lnTo>
                      <a:pt x="108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05" name="Freeform 857"/>
              <p:cNvSpPr>
                <a:spLocks/>
              </p:cNvSpPr>
              <p:nvPr/>
            </p:nvSpPr>
            <p:spPr bwMode="auto">
              <a:xfrm>
                <a:off x="4377" y="3025"/>
                <a:ext cx="41" cy="14"/>
              </a:xfrm>
              <a:custGeom>
                <a:avLst/>
                <a:gdLst>
                  <a:gd name="T0" fmla="*/ 1 w 82"/>
                  <a:gd name="T1" fmla="*/ 1 h 28"/>
                  <a:gd name="T2" fmla="*/ 1 w 82"/>
                  <a:gd name="T3" fmla="*/ 1 h 28"/>
                  <a:gd name="T4" fmla="*/ 1 w 82"/>
                  <a:gd name="T5" fmla="*/ 1 h 28"/>
                  <a:gd name="T6" fmla="*/ 1 w 82"/>
                  <a:gd name="T7" fmla="*/ 1 h 28"/>
                  <a:gd name="T8" fmla="*/ 1 w 82"/>
                  <a:gd name="T9" fmla="*/ 1 h 28"/>
                  <a:gd name="T10" fmla="*/ 1 w 82"/>
                  <a:gd name="T11" fmla="*/ 1 h 28"/>
                  <a:gd name="T12" fmla="*/ 1 w 82"/>
                  <a:gd name="T13" fmla="*/ 1 h 28"/>
                  <a:gd name="T14" fmla="*/ 1 w 82"/>
                  <a:gd name="T15" fmla="*/ 1 h 28"/>
                  <a:gd name="T16" fmla="*/ 1 w 82"/>
                  <a:gd name="T17" fmla="*/ 1 h 28"/>
                  <a:gd name="T18" fmla="*/ 1 w 82"/>
                  <a:gd name="T19" fmla="*/ 1 h 28"/>
                  <a:gd name="T20" fmla="*/ 1 w 82"/>
                  <a:gd name="T21" fmla="*/ 1 h 28"/>
                  <a:gd name="T22" fmla="*/ 1 w 82"/>
                  <a:gd name="T23" fmla="*/ 1 h 28"/>
                  <a:gd name="T24" fmla="*/ 1 w 82"/>
                  <a:gd name="T25" fmla="*/ 1 h 28"/>
                  <a:gd name="T26" fmla="*/ 1 w 82"/>
                  <a:gd name="T27" fmla="*/ 1 h 28"/>
                  <a:gd name="T28" fmla="*/ 0 w 82"/>
                  <a:gd name="T29" fmla="*/ 0 h 28"/>
                  <a:gd name="T30" fmla="*/ 1 w 82"/>
                  <a:gd name="T31" fmla="*/ 1 h 28"/>
                  <a:gd name="T32" fmla="*/ 1 w 82"/>
                  <a:gd name="T33" fmla="*/ 1 h 28"/>
                  <a:gd name="T34" fmla="*/ 1 w 82"/>
                  <a:gd name="T35" fmla="*/ 1 h 28"/>
                  <a:gd name="T36" fmla="*/ 1 w 82"/>
                  <a:gd name="T37" fmla="*/ 1 h 28"/>
                  <a:gd name="T38" fmla="*/ 1 w 82"/>
                  <a:gd name="T39" fmla="*/ 1 h 2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2"/>
                  <a:gd name="T61" fmla="*/ 0 h 28"/>
                  <a:gd name="T62" fmla="*/ 82 w 82"/>
                  <a:gd name="T63" fmla="*/ 28 h 2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2" h="28">
                    <a:moveTo>
                      <a:pt x="82" y="4"/>
                    </a:moveTo>
                    <a:lnTo>
                      <a:pt x="80" y="6"/>
                    </a:lnTo>
                    <a:lnTo>
                      <a:pt x="75" y="9"/>
                    </a:lnTo>
                    <a:lnTo>
                      <a:pt x="69" y="11"/>
                    </a:lnTo>
                    <a:lnTo>
                      <a:pt x="65" y="13"/>
                    </a:lnTo>
                    <a:lnTo>
                      <a:pt x="57" y="15"/>
                    </a:lnTo>
                    <a:lnTo>
                      <a:pt x="52" y="15"/>
                    </a:lnTo>
                    <a:lnTo>
                      <a:pt x="42" y="13"/>
                    </a:lnTo>
                    <a:lnTo>
                      <a:pt x="37" y="13"/>
                    </a:lnTo>
                    <a:lnTo>
                      <a:pt x="29" y="11"/>
                    </a:lnTo>
                    <a:lnTo>
                      <a:pt x="23" y="11"/>
                    </a:lnTo>
                    <a:lnTo>
                      <a:pt x="18" y="11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0" y="0"/>
                    </a:lnTo>
                    <a:lnTo>
                      <a:pt x="8" y="25"/>
                    </a:lnTo>
                    <a:lnTo>
                      <a:pt x="29" y="25"/>
                    </a:lnTo>
                    <a:lnTo>
                      <a:pt x="69" y="28"/>
                    </a:lnTo>
                    <a:lnTo>
                      <a:pt x="8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06" name="Freeform 858"/>
              <p:cNvSpPr>
                <a:spLocks/>
              </p:cNvSpPr>
              <p:nvPr/>
            </p:nvSpPr>
            <p:spPr bwMode="auto">
              <a:xfrm>
                <a:off x="4335" y="2848"/>
                <a:ext cx="119" cy="228"/>
              </a:xfrm>
              <a:custGeom>
                <a:avLst/>
                <a:gdLst>
                  <a:gd name="T0" fmla="*/ 1 w 237"/>
                  <a:gd name="T1" fmla="*/ 0 h 457"/>
                  <a:gd name="T2" fmla="*/ 1 w 237"/>
                  <a:gd name="T3" fmla="*/ 0 h 457"/>
                  <a:gd name="T4" fmla="*/ 1 w 237"/>
                  <a:gd name="T5" fmla="*/ 0 h 457"/>
                  <a:gd name="T6" fmla="*/ 1 w 237"/>
                  <a:gd name="T7" fmla="*/ 0 h 457"/>
                  <a:gd name="T8" fmla="*/ 1 w 237"/>
                  <a:gd name="T9" fmla="*/ 0 h 457"/>
                  <a:gd name="T10" fmla="*/ 1 w 237"/>
                  <a:gd name="T11" fmla="*/ 0 h 457"/>
                  <a:gd name="T12" fmla="*/ 1 w 237"/>
                  <a:gd name="T13" fmla="*/ 0 h 457"/>
                  <a:gd name="T14" fmla="*/ 1 w 237"/>
                  <a:gd name="T15" fmla="*/ 0 h 457"/>
                  <a:gd name="T16" fmla="*/ 1 w 237"/>
                  <a:gd name="T17" fmla="*/ 0 h 457"/>
                  <a:gd name="T18" fmla="*/ 1 w 237"/>
                  <a:gd name="T19" fmla="*/ 0 h 457"/>
                  <a:gd name="T20" fmla="*/ 1 w 237"/>
                  <a:gd name="T21" fmla="*/ 0 h 457"/>
                  <a:gd name="T22" fmla="*/ 1 w 237"/>
                  <a:gd name="T23" fmla="*/ 0 h 457"/>
                  <a:gd name="T24" fmla="*/ 1 w 237"/>
                  <a:gd name="T25" fmla="*/ 0 h 457"/>
                  <a:gd name="T26" fmla="*/ 1 w 237"/>
                  <a:gd name="T27" fmla="*/ 0 h 457"/>
                  <a:gd name="T28" fmla="*/ 1 w 237"/>
                  <a:gd name="T29" fmla="*/ 0 h 457"/>
                  <a:gd name="T30" fmla="*/ 1 w 237"/>
                  <a:gd name="T31" fmla="*/ 0 h 457"/>
                  <a:gd name="T32" fmla="*/ 1 w 237"/>
                  <a:gd name="T33" fmla="*/ 0 h 457"/>
                  <a:gd name="T34" fmla="*/ 1 w 237"/>
                  <a:gd name="T35" fmla="*/ 0 h 457"/>
                  <a:gd name="T36" fmla="*/ 1 w 237"/>
                  <a:gd name="T37" fmla="*/ 0 h 457"/>
                  <a:gd name="T38" fmla="*/ 1 w 237"/>
                  <a:gd name="T39" fmla="*/ 0 h 457"/>
                  <a:gd name="T40" fmla="*/ 1 w 237"/>
                  <a:gd name="T41" fmla="*/ 0 h 457"/>
                  <a:gd name="T42" fmla="*/ 1 w 237"/>
                  <a:gd name="T43" fmla="*/ 0 h 457"/>
                  <a:gd name="T44" fmla="*/ 1 w 237"/>
                  <a:gd name="T45" fmla="*/ 0 h 457"/>
                  <a:gd name="T46" fmla="*/ 1 w 237"/>
                  <a:gd name="T47" fmla="*/ 0 h 457"/>
                  <a:gd name="T48" fmla="*/ 1 w 237"/>
                  <a:gd name="T49" fmla="*/ 0 h 457"/>
                  <a:gd name="T50" fmla="*/ 1 w 237"/>
                  <a:gd name="T51" fmla="*/ 0 h 457"/>
                  <a:gd name="T52" fmla="*/ 1 w 237"/>
                  <a:gd name="T53" fmla="*/ 0 h 457"/>
                  <a:gd name="T54" fmla="*/ 1 w 237"/>
                  <a:gd name="T55" fmla="*/ 0 h 457"/>
                  <a:gd name="T56" fmla="*/ 1 w 237"/>
                  <a:gd name="T57" fmla="*/ 0 h 457"/>
                  <a:gd name="T58" fmla="*/ 1 w 237"/>
                  <a:gd name="T59" fmla="*/ 0 h 457"/>
                  <a:gd name="T60" fmla="*/ 1 w 237"/>
                  <a:gd name="T61" fmla="*/ 0 h 457"/>
                  <a:gd name="T62" fmla="*/ 1 w 237"/>
                  <a:gd name="T63" fmla="*/ 0 h 457"/>
                  <a:gd name="T64" fmla="*/ 1 w 237"/>
                  <a:gd name="T65" fmla="*/ 0 h 457"/>
                  <a:gd name="T66" fmla="*/ 1 w 237"/>
                  <a:gd name="T67" fmla="*/ 0 h 457"/>
                  <a:gd name="T68" fmla="*/ 1 w 237"/>
                  <a:gd name="T69" fmla="*/ 0 h 457"/>
                  <a:gd name="T70" fmla="*/ 1 w 237"/>
                  <a:gd name="T71" fmla="*/ 0 h 457"/>
                  <a:gd name="T72" fmla="*/ 1 w 237"/>
                  <a:gd name="T73" fmla="*/ 0 h 457"/>
                  <a:gd name="T74" fmla="*/ 1 w 237"/>
                  <a:gd name="T75" fmla="*/ 0 h 457"/>
                  <a:gd name="T76" fmla="*/ 1 w 237"/>
                  <a:gd name="T77" fmla="*/ 0 h 457"/>
                  <a:gd name="T78" fmla="*/ 1 w 237"/>
                  <a:gd name="T79" fmla="*/ 0 h 457"/>
                  <a:gd name="T80" fmla="*/ 1 w 237"/>
                  <a:gd name="T81" fmla="*/ 0 h 457"/>
                  <a:gd name="T82" fmla="*/ 0 w 237"/>
                  <a:gd name="T83" fmla="*/ 0 h 457"/>
                  <a:gd name="T84" fmla="*/ 0 w 237"/>
                  <a:gd name="T85" fmla="*/ 0 h 457"/>
                  <a:gd name="T86" fmla="*/ 1 w 237"/>
                  <a:gd name="T87" fmla="*/ 0 h 457"/>
                  <a:gd name="T88" fmla="*/ 1 w 237"/>
                  <a:gd name="T89" fmla="*/ 0 h 457"/>
                  <a:gd name="T90" fmla="*/ 1 w 237"/>
                  <a:gd name="T91" fmla="*/ 0 h 457"/>
                  <a:gd name="T92" fmla="*/ 1 w 237"/>
                  <a:gd name="T93" fmla="*/ 0 h 457"/>
                  <a:gd name="T94" fmla="*/ 1 w 237"/>
                  <a:gd name="T95" fmla="*/ 0 h 457"/>
                  <a:gd name="T96" fmla="*/ 1 w 237"/>
                  <a:gd name="T97" fmla="*/ 0 h 457"/>
                  <a:gd name="T98" fmla="*/ 1 w 237"/>
                  <a:gd name="T99" fmla="*/ 0 h 457"/>
                  <a:gd name="T100" fmla="*/ 1 w 237"/>
                  <a:gd name="T101" fmla="*/ 0 h 457"/>
                  <a:gd name="T102" fmla="*/ 1 w 237"/>
                  <a:gd name="T103" fmla="*/ 0 h 457"/>
                  <a:gd name="T104" fmla="*/ 1 w 237"/>
                  <a:gd name="T105" fmla="*/ 0 h 457"/>
                  <a:gd name="T106" fmla="*/ 1 w 237"/>
                  <a:gd name="T107" fmla="*/ 0 h 457"/>
                  <a:gd name="T108" fmla="*/ 1 w 237"/>
                  <a:gd name="T109" fmla="*/ 0 h 457"/>
                  <a:gd name="T110" fmla="*/ 1 w 237"/>
                  <a:gd name="T111" fmla="*/ 0 h 457"/>
                  <a:gd name="T112" fmla="*/ 1 w 237"/>
                  <a:gd name="T113" fmla="*/ 0 h 457"/>
                  <a:gd name="T114" fmla="*/ 1 w 237"/>
                  <a:gd name="T115" fmla="*/ 0 h 457"/>
                  <a:gd name="T116" fmla="*/ 1 w 237"/>
                  <a:gd name="T117" fmla="*/ 0 h 457"/>
                  <a:gd name="T118" fmla="*/ 1 w 237"/>
                  <a:gd name="T119" fmla="*/ 0 h 457"/>
                  <a:gd name="T120" fmla="*/ 1 w 237"/>
                  <a:gd name="T121" fmla="*/ 0 h 457"/>
                  <a:gd name="T122" fmla="*/ 1 w 237"/>
                  <a:gd name="T123" fmla="*/ 0 h 45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37"/>
                  <a:gd name="T187" fmla="*/ 0 h 457"/>
                  <a:gd name="T188" fmla="*/ 237 w 237"/>
                  <a:gd name="T189" fmla="*/ 457 h 45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37" h="457">
                    <a:moveTo>
                      <a:pt x="26" y="131"/>
                    </a:moveTo>
                    <a:lnTo>
                      <a:pt x="26" y="175"/>
                    </a:lnTo>
                    <a:lnTo>
                      <a:pt x="24" y="175"/>
                    </a:lnTo>
                    <a:lnTo>
                      <a:pt x="24" y="177"/>
                    </a:lnTo>
                    <a:lnTo>
                      <a:pt x="23" y="181"/>
                    </a:lnTo>
                    <a:lnTo>
                      <a:pt x="19" y="187"/>
                    </a:lnTo>
                    <a:lnTo>
                      <a:pt x="17" y="194"/>
                    </a:lnTo>
                    <a:lnTo>
                      <a:pt x="15" y="202"/>
                    </a:lnTo>
                    <a:lnTo>
                      <a:pt x="15" y="206"/>
                    </a:lnTo>
                    <a:lnTo>
                      <a:pt x="15" y="211"/>
                    </a:lnTo>
                    <a:lnTo>
                      <a:pt x="15" y="217"/>
                    </a:lnTo>
                    <a:lnTo>
                      <a:pt x="15" y="223"/>
                    </a:lnTo>
                    <a:lnTo>
                      <a:pt x="15" y="227"/>
                    </a:lnTo>
                    <a:lnTo>
                      <a:pt x="15" y="232"/>
                    </a:lnTo>
                    <a:lnTo>
                      <a:pt x="17" y="240"/>
                    </a:lnTo>
                    <a:lnTo>
                      <a:pt x="19" y="246"/>
                    </a:lnTo>
                    <a:lnTo>
                      <a:pt x="23" y="253"/>
                    </a:lnTo>
                    <a:lnTo>
                      <a:pt x="24" y="259"/>
                    </a:lnTo>
                    <a:lnTo>
                      <a:pt x="28" y="266"/>
                    </a:lnTo>
                    <a:lnTo>
                      <a:pt x="32" y="274"/>
                    </a:lnTo>
                    <a:lnTo>
                      <a:pt x="34" y="280"/>
                    </a:lnTo>
                    <a:lnTo>
                      <a:pt x="38" y="285"/>
                    </a:lnTo>
                    <a:lnTo>
                      <a:pt x="40" y="291"/>
                    </a:lnTo>
                    <a:lnTo>
                      <a:pt x="43" y="295"/>
                    </a:lnTo>
                    <a:lnTo>
                      <a:pt x="47" y="303"/>
                    </a:lnTo>
                    <a:lnTo>
                      <a:pt x="49" y="304"/>
                    </a:lnTo>
                    <a:lnTo>
                      <a:pt x="78" y="398"/>
                    </a:lnTo>
                    <a:lnTo>
                      <a:pt x="80" y="401"/>
                    </a:lnTo>
                    <a:lnTo>
                      <a:pt x="81" y="407"/>
                    </a:lnTo>
                    <a:lnTo>
                      <a:pt x="83" y="413"/>
                    </a:lnTo>
                    <a:lnTo>
                      <a:pt x="87" y="418"/>
                    </a:lnTo>
                    <a:lnTo>
                      <a:pt x="93" y="424"/>
                    </a:lnTo>
                    <a:lnTo>
                      <a:pt x="99" y="430"/>
                    </a:lnTo>
                    <a:lnTo>
                      <a:pt x="106" y="434"/>
                    </a:lnTo>
                    <a:lnTo>
                      <a:pt x="110" y="436"/>
                    </a:lnTo>
                    <a:lnTo>
                      <a:pt x="114" y="436"/>
                    </a:lnTo>
                    <a:lnTo>
                      <a:pt x="120" y="437"/>
                    </a:lnTo>
                    <a:lnTo>
                      <a:pt x="123" y="437"/>
                    </a:lnTo>
                    <a:lnTo>
                      <a:pt x="129" y="437"/>
                    </a:lnTo>
                    <a:lnTo>
                      <a:pt x="133" y="437"/>
                    </a:lnTo>
                    <a:lnTo>
                      <a:pt x="137" y="436"/>
                    </a:lnTo>
                    <a:lnTo>
                      <a:pt x="142" y="436"/>
                    </a:lnTo>
                    <a:lnTo>
                      <a:pt x="150" y="434"/>
                    </a:lnTo>
                    <a:lnTo>
                      <a:pt x="158" y="432"/>
                    </a:lnTo>
                    <a:lnTo>
                      <a:pt x="163" y="430"/>
                    </a:lnTo>
                    <a:lnTo>
                      <a:pt x="169" y="428"/>
                    </a:lnTo>
                    <a:lnTo>
                      <a:pt x="175" y="424"/>
                    </a:lnTo>
                    <a:lnTo>
                      <a:pt x="184" y="420"/>
                    </a:lnTo>
                    <a:lnTo>
                      <a:pt x="186" y="417"/>
                    </a:lnTo>
                    <a:lnTo>
                      <a:pt x="192" y="415"/>
                    </a:lnTo>
                    <a:lnTo>
                      <a:pt x="196" y="411"/>
                    </a:lnTo>
                    <a:lnTo>
                      <a:pt x="199" y="409"/>
                    </a:lnTo>
                    <a:lnTo>
                      <a:pt x="207" y="403"/>
                    </a:lnTo>
                    <a:lnTo>
                      <a:pt x="213" y="398"/>
                    </a:lnTo>
                    <a:lnTo>
                      <a:pt x="237" y="379"/>
                    </a:lnTo>
                    <a:lnTo>
                      <a:pt x="236" y="384"/>
                    </a:lnTo>
                    <a:lnTo>
                      <a:pt x="232" y="390"/>
                    </a:lnTo>
                    <a:lnTo>
                      <a:pt x="228" y="396"/>
                    </a:lnTo>
                    <a:lnTo>
                      <a:pt x="224" y="403"/>
                    </a:lnTo>
                    <a:lnTo>
                      <a:pt x="218" y="411"/>
                    </a:lnTo>
                    <a:lnTo>
                      <a:pt x="211" y="418"/>
                    </a:lnTo>
                    <a:lnTo>
                      <a:pt x="205" y="426"/>
                    </a:lnTo>
                    <a:lnTo>
                      <a:pt x="197" y="434"/>
                    </a:lnTo>
                    <a:lnTo>
                      <a:pt x="190" y="439"/>
                    </a:lnTo>
                    <a:lnTo>
                      <a:pt x="182" y="445"/>
                    </a:lnTo>
                    <a:lnTo>
                      <a:pt x="175" y="451"/>
                    </a:lnTo>
                    <a:lnTo>
                      <a:pt x="169" y="453"/>
                    </a:lnTo>
                    <a:lnTo>
                      <a:pt x="165" y="453"/>
                    </a:lnTo>
                    <a:lnTo>
                      <a:pt x="159" y="455"/>
                    </a:lnTo>
                    <a:lnTo>
                      <a:pt x="156" y="457"/>
                    </a:lnTo>
                    <a:lnTo>
                      <a:pt x="150" y="457"/>
                    </a:lnTo>
                    <a:lnTo>
                      <a:pt x="144" y="457"/>
                    </a:lnTo>
                    <a:lnTo>
                      <a:pt x="140" y="457"/>
                    </a:lnTo>
                    <a:lnTo>
                      <a:pt x="135" y="457"/>
                    </a:lnTo>
                    <a:lnTo>
                      <a:pt x="127" y="457"/>
                    </a:lnTo>
                    <a:lnTo>
                      <a:pt x="120" y="457"/>
                    </a:lnTo>
                    <a:lnTo>
                      <a:pt x="114" y="457"/>
                    </a:lnTo>
                    <a:lnTo>
                      <a:pt x="106" y="455"/>
                    </a:lnTo>
                    <a:lnTo>
                      <a:pt x="101" y="453"/>
                    </a:lnTo>
                    <a:lnTo>
                      <a:pt x="97" y="453"/>
                    </a:lnTo>
                    <a:lnTo>
                      <a:pt x="93" y="449"/>
                    </a:lnTo>
                    <a:lnTo>
                      <a:pt x="89" y="447"/>
                    </a:lnTo>
                    <a:lnTo>
                      <a:pt x="85" y="445"/>
                    </a:lnTo>
                    <a:lnTo>
                      <a:pt x="83" y="443"/>
                    </a:lnTo>
                    <a:lnTo>
                      <a:pt x="80" y="437"/>
                    </a:lnTo>
                    <a:lnTo>
                      <a:pt x="76" y="436"/>
                    </a:lnTo>
                    <a:lnTo>
                      <a:pt x="74" y="434"/>
                    </a:lnTo>
                    <a:lnTo>
                      <a:pt x="74" y="430"/>
                    </a:lnTo>
                    <a:lnTo>
                      <a:pt x="70" y="424"/>
                    </a:lnTo>
                    <a:lnTo>
                      <a:pt x="70" y="418"/>
                    </a:lnTo>
                    <a:lnTo>
                      <a:pt x="66" y="411"/>
                    </a:lnTo>
                    <a:lnTo>
                      <a:pt x="64" y="403"/>
                    </a:lnTo>
                    <a:lnTo>
                      <a:pt x="62" y="398"/>
                    </a:lnTo>
                    <a:lnTo>
                      <a:pt x="62" y="394"/>
                    </a:lnTo>
                    <a:lnTo>
                      <a:pt x="61" y="388"/>
                    </a:lnTo>
                    <a:lnTo>
                      <a:pt x="61" y="384"/>
                    </a:lnTo>
                    <a:lnTo>
                      <a:pt x="57" y="379"/>
                    </a:lnTo>
                    <a:lnTo>
                      <a:pt x="55" y="375"/>
                    </a:lnTo>
                    <a:lnTo>
                      <a:pt x="55" y="369"/>
                    </a:lnTo>
                    <a:lnTo>
                      <a:pt x="53" y="365"/>
                    </a:lnTo>
                    <a:lnTo>
                      <a:pt x="51" y="360"/>
                    </a:lnTo>
                    <a:lnTo>
                      <a:pt x="49" y="354"/>
                    </a:lnTo>
                    <a:lnTo>
                      <a:pt x="47" y="350"/>
                    </a:lnTo>
                    <a:lnTo>
                      <a:pt x="47" y="344"/>
                    </a:lnTo>
                    <a:lnTo>
                      <a:pt x="45" y="339"/>
                    </a:lnTo>
                    <a:lnTo>
                      <a:pt x="43" y="335"/>
                    </a:lnTo>
                    <a:lnTo>
                      <a:pt x="42" y="329"/>
                    </a:lnTo>
                    <a:lnTo>
                      <a:pt x="40" y="325"/>
                    </a:lnTo>
                    <a:lnTo>
                      <a:pt x="38" y="320"/>
                    </a:lnTo>
                    <a:lnTo>
                      <a:pt x="36" y="316"/>
                    </a:lnTo>
                    <a:lnTo>
                      <a:pt x="34" y="312"/>
                    </a:lnTo>
                    <a:lnTo>
                      <a:pt x="34" y="308"/>
                    </a:lnTo>
                    <a:lnTo>
                      <a:pt x="28" y="299"/>
                    </a:lnTo>
                    <a:lnTo>
                      <a:pt x="24" y="293"/>
                    </a:lnTo>
                    <a:lnTo>
                      <a:pt x="21" y="285"/>
                    </a:lnTo>
                    <a:lnTo>
                      <a:pt x="19" y="280"/>
                    </a:lnTo>
                    <a:lnTo>
                      <a:pt x="15" y="274"/>
                    </a:lnTo>
                    <a:lnTo>
                      <a:pt x="13" y="268"/>
                    </a:lnTo>
                    <a:lnTo>
                      <a:pt x="9" y="265"/>
                    </a:lnTo>
                    <a:lnTo>
                      <a:pt x="9" y="259"/>
                    </a:lnTo>
                    <a:lnTo>
                      <a:pt x="5" y="253"/>
                    </a:lnTo>
                    <a:lnTo>
                      <a:pt x="4" y="249"/>
                    </a:lnTo>
                    <a:lnTo>
                      <a:pt x="2" y="244"/>
                    </a:lnTo>
                    <a:lnTo>
                      <a:pt x="2" y="240"/>
                    </a:lnTo>
                    <a:lnTo>
                      <a:pt x="0" y="234"/>
                    </a:lnTo>
                    <a:lnTo>
                      <a:pt x="0" y="230"/>
                    </a:lnTo>
                    <a:lnTo>
                      <a:pt x="0" y="225"/>
                    </a:lnTo>
                    <a:lnTo>
                      <a:pt x="0" y="221"/>
                    </a:lnTo>
                    <a:lnTo>
                      <a:pt x="0" y="213"/>
                    </a:lnTo>
                    <a:lnTo>
                      <a:pt x="0" y="207"/>
                    </a:lnTo>
                    <a:lnTo>
                      <a:pt x="2" y="204"/>
                    </a:lnTo>
                    <a:lnTo>
                      <a:pt x="2" y="198"/>
                    </a:lnTo>
                    <a:lnTo>
                      <a:pt x="4" y="194"/>
                    </a:lnTo>
                    <a:lnTo>
                      <a:pt x="5" y="190"/>
                    </a:lnTo>
                    <a:lnTo>
                      <a:pt x="5" y="185"/>
                    </a:lnTo>
                    <a:lnTo>
                      <a:pt x="7" y="181"/>
                    </a:lnTo>
                    <a:lnTo>
                      <a:pt x="9" y="173"/>
                    </a:lnTo>
                    <a:lnTo>
                      <a:pt x="11" y="169"/>
                    </a:lnTo>
                    <a:lnTo>
                      <a:pt x="13" y="166"/>
                    </a:lnTo>
                    <a:lnTo>
                      <a:pt x="9" y="99"/>
                    </a:lnTo>
                    <a:lnTo>
                      <a:pt x="7" y="97"/>
                    </a:lnTo>
                    <a:lnTo>
                      <a:pt x="7" y="93"/>
                    </a:lnTo>
                    <a:lnTo>
                      <a:pt x="5" y="86"/>
                    </a:lnTo>
                    <a:lnTo>
                      <a:pt x="5" y="78"/>
                    </a:lnTo>
                    <a:lnTo>
                      <a:pt x="5" y="74"/>
                    </a:lnTo>
                    <a:lnTo>
                      <a:pt x="5" y="69"/>
                    </a:lnTo>
                    <a:lnTo>
                      <a:pt x="5" y="65"/>
                    </a:lnTo>
                    <a:lnTo>
                      <a:pt x="5" y="61"/>
                    </a:lnTo>
                    <a:lnTo>
                      <a:pt x="5" y="55"/>
                    </a:lnTo>
                    <a:lnTo>
                      <a:pt x="5" y="52"/>
                    </a:lnTo>
                    <a:lnTo>
                      <a:pt x="5" y="48"/>
                    </a:lnTo>
                    <a:lnTo>
                      <a:pt x="7" y="42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17" y="19"/>
                    </a:lnTo>
                    <a:lnTo>
                      <a:pt x="23" y="14"/>
                    </a:lnTo>
                    <a:lnTo>
                      <a:pt x="26" y="8"/>
                    </a:lnTo>
                    <a:lnTo>
                      <a:pt x="32" y="4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12"/>
                    </a:lnTo>
                    <a:lnTo>
                      <a:pt x="30" y="21"/>
                    </a:lnTo>
                    <a:lnTo>
                      <a:pt x="26" y="29"/>
                    </a:lnTo>
                    <a:lnTo>
                      <a:pt x="24" y="36"/>
                    </a:lnTo>
                    <a:lnTo>
                      <a:pt x="23" y="42"/>
                    </a:lnTo>
                    <a:lnTo>
                      <a:pt x="23" y="46"/>
                    </a:lnTo>
                    <a:lnTo>
                      <a:pt x="21" y="48"/>
                    </a:lnTo>
                    <a:lnTo>
                      <a:pt x="21" y="52"/>
                    </a:lnTo>
                    <a:lnTo>
                      <a:pt x="21" y="59"/>
                    </a:lnTo>
                    <a:lnTo>
                      <a:pt x="21" y="67"/>
                    </a:lnTo>
                    <a:lnTo>
                      <a:pt x="21" y="73"/>
                    </a:lnTo>
                    <a:lnTo>
                      <a:pt x="21" y="76"/>
                    </a:lnTo>
                    <a:lnTo>
                      <a:pt x="21" y="82"/>
                    </a:lnTo>
                    <a:lnTo>
                      <a:pt x="23" y="88"/>
                    </a:lnTo>
                    <a:lnTo>
                      <a:pt x="23" y="92"/>
                    </a:lnTo>
                    <a:lnTo>
                      <a:pt x="23" y="95"/>
                    </a:lnTo>
                    <a:lnTo>
                      <a:pt x="23" y="99"/>
                    </a:lnTo>
                    <a:lnTo>
                      <a:pt x="23" y="103"/>
                    </a:lnTo>
                    <a:lnTo>
                      <a:pt x="24" y="109"/>
                    </a:lnTo>
                    <a:lnTo>
                      <a:pt x="24" y="111"/>
                    </a:lnTo>
                    <a:lnTo>
                      <a:pt x="26" y="1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07" name="Freeform 859"/>
              <p:cNvSpPr>
                <a:spLocks/>
              </p:cNvSpPr>
              <p:nvPr/>
            </p:nvSpPr>
            <p:spPr bwMode="auto">
              <a:xfrm>
                <a:off x="4490" y="2899"/>
                <a:ext cx="36" cy="42"/>
              </a:xfrm>
              <a:custGeom>
                <a:avLst/>
                <a:gdLst>
                  <a:gd name="T0" fmla="*/ 1 w 72"/>
                  <a:gd name="T1" fmla="*/ 1 h 84"/>
                  <a:gd name="T2" fmla="*/ 1 w 72"/>
                  <a:gd name="T3" fmla="*/ 1 h 84"/>
                  <a:gd name="T4" fmla="*/ 1 w 72"/>
                  <a:gd name="T5" fmla="*/ 1 h 84"/>
                  <a:gd name="T6" fmla="*/ 1 w 72"/>
                  <a:gd name="T7" fmla="*/ 1 h 84"/>
                  <a:gd name="T8" fmla="*/ 1 w 72"/>
                  <a:gd name="T9" fmla="*/ 1 h 84"/>
                  <a:gd name="T10" fmla="*/ 1 w 72"/>
                  <a:gd name="T11" fmla="*/ 1 h 84"/>
                  <a:gd name="T12" fmla="*/ 1 w 72"/>
                  <a:gd name="T13" fmla="*/ 1 h 84"/>
                  <a:gd name="T14" fmla="*/ 1 w 72"/>
                  <a:gd name="T15" fmla="*/ 1 h 84"/>
                  <a:gd name="T16" fmla="*/ 1 w 72"/>
                  <a:gd name="T17" fmla="*/ 1 h 84"/>
                  <a:gd name="T18" fmla="*/ 1 w 72"/>
                  <a:gd name="T19" fmla="*/ 1 h 84"/>
                  <a:gd name="T20" fmla="*/ 1 w 72"/>
                  <a:gd name="T21" fmla="*/ 1 h 84"/>
                  <a:gd name="T22" fmla="*/ 1 w 72"/>
                  <a:gd name="T23" fmla="*/ 1 h 84"/>
                  <a:gd name="T24" fmla="*/ 1 w 72"/>
                  <a:gd name="T25" fmla="*/ 1 h 84"/>
                  <a:gd name="T26" fmla="*/ 1 w 72"/>
                  <a:gd name="T27" fmla="*/ 1 h 84"/>
                  <a:gd name="T28" fmla="*/ 1 w 72"/>
                  <a:gd name="T29" fmla="*/ 1 h 84"/>
                  <a:gd name="T30" fmla="*/ 1 w 72"/>
                  <a:gd name="T31" fmla="*/ 1 h 84"/>
                  <a:gd name="T32" fmla="*/ 1 w 72"/>
                  <a:gd name="T33" fmla="*/ 1 h 84"/>
                  <a:gd name="T34" fmla="*/ 1 w 72"/>
                  <a:gd name="T35" fmla="*/ 1 h 84"/>
                  <a:gd name="T36" fmla="*/ 1 w 72"/>
                  <a:gd name="T37" fmla="*/ 1 h 84"/>
                  <a:gd name="T38" fmla="*/ 1 w 72"/>
                  <a:gd name="T39" fmla="*/ 1 h 84"/>
                  <a:gd name="T40" fmla="*/ 1 w 72"/>
                  <a:gd name="T41" fmla="*/ 1 h 84"/>
                  <a:gd name="T42" fmla="*/ 0 w 72"/>
                  <a:gd name="T43" fmla="*/ 1 h 84"/>
                  <a:gd name="T44" fmla="*/ 0 w 72"/>
                  <a:gd name="T45" fmla="*/ 1 h 84"/>
                  <a:gd name="T46" fmla="*/ 0 w 72"/>
                  <a:gd name="T47" fmla="*/ 1 h 84"/>
                  <a:gd name="T48" fmla="*/ 0 w 72"/>
                  <a:gd name="T49" fmla="*/ 1 h 84"/>
                  <a:gd name="T50" fmla="*/ 1 w 72"/>
                  <a:gd name="T51" fmla="*/ 0 h 84"/>
                  <a:gd name="T52" fmla="*/ 1 w 72"/>
                  <a:gd name="T53" fmla="*/ 1 h 84"/>
                  <a:gd name="T54" fmla="*/ 1 w 72"/>
                  <a:gd name="T55" fmla="*/ 1 h 84"/>
                  <a:gd name="T56" fmla="*/ 1 w 72"/>
                  <a:gd name="T57" fmla="*/ 1 h 8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2"/>
                  <a:gd name="T88" fmla="*/ 0 h 84"/>
                  <a:gd name="T89" fmla="*/ 72 w 72"/>
                  <a:gd name="T90" fmla="*/ 84 h 8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2" h="84">
                    <a:moveTo>
                      <a:pt x="72" y="28"/>
                    </a:moveTo>
                    <a:lnTo>
                      <a:pt x="70" y="30"/>
                    </a:lnTo>
                    <a:lnTo>
                      <a:pt x="66" y="36"/>
                    </a:lnTo>
                    <a:lnTo>
                      <a:pt x="64" y="40"/>
                    </a:lnTo>
                    <a:lnTo>
                      <a:pt x="61" y="46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61"/>
                    </a:lnTo>
                    <a:lnTo>
                      <a:pt x="47" y="66"/>
                    </a:lnTo>
                    <a:lnTo>
                      <a:pt x="43" y="70"/>
                    </a:lnTo>
                    <a:lnTo>
                      <a:pt x="40" y="74"/>
                    </a:lnTo>
                    <a:lnTo>
                      <a:pt x="32" y="82"/>
                    </a:lnTo>
                    <a:lnTo>
                      <a:pt x="24" y="84"/>
                    </a:lnTo>
                    <a:lnTo>
                      <a:pt x="19" y="80"/>
                    </a:lnTo>
                    <a:lnTo>
                      <a:pt x="13" y="74"/>
                    </a:lnTo>
                    <a:lnTo>
                      <a:pt x="11" y="68"/>
                    </a:lnTo>
                    <a:lnTo>
                      <a:pt x="7" y="63"/>
                    </a:lnTo>
                    <a:lnTo>
                      <a:pt x="5" y="59"/>
                    </a:lnTo>
                    <a:lnTo>
                      <a:pt x="5" y="53"/>
                    </a:lnTo>
                    <a:lnTo>
                      <a:pt x="2" y="47"/>
                    </a:lnTo>
                    <a:lnTo>
                      <a:pt x="2" y="42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19" y="0"/>
                    </a:lnTo>
                    <a:lnTo>
                      <a:pt x="62" y="25"/>
                    </a:lnTo>
                    <a:lnTo>
                      <a:pt x="72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08" name="Freeform 860"/>
              <p:cNvSpPr>
                <a:spLocks/>
              </p:cNvSpPr>
              <p:nvPr/>
            </p:nvSpPr>
            <p:spPr bwMode="auto">
              <a:xfrm>
                <a:off x="4500" y="2936"/>
                <a:ext cx="20" cy="26"/>
              </a:xfrm>
              <a:custGeom>
                <a:avLst/>
                <a:gdLst>
                  <a:gd name="T0" fmla="*/ 1 w 40"/>
                  <a:gd name="T1" fmla="*/ 0 h 53"/>
                  <a:gd name="T2" fmla="*/ 1 w 40"/>
                  <a:gd name="T3" fmla="*/ 0 h 53"/>
                  <a:gd name="T4" fmla="*/ 1 w 40"/>
                  <a:gd name="T5" fmla="*/ 0 h 53"/>
                  <a:gd name="T6" fmla="*/ 1 w 40"/>
                  <a:gd name="T7" fmla="*/ 0 h 53"/>
                  <a:gd name="T8" fmla="*/ 1 w 40"/>
                  <a:gd name="T9" fmla="*/ 0 h 53"/>
                  <a:gd name="T10" fmla="*/ 1 w 40"/>
                  <a:gd name="T11" fmla="*/ 0 h 53"/>
                  <a:gd name="T12" fmla="*/ 1 w 40"/>
                  <a:gd name="T13" fmla="*/ 0 h 53"/>
                  <a:gd name="T14" fmla="*/ 1 w 40"/>
                  <a:gd name="T15" fmla="*/ 0 h 53"/>
                  <a:gd name="T16" fmla="*/ 1 w 40"/>
                  <a:gd name="T17" fmla="*/ 0 h 53"/>
                  <a:gd name="T18" fmla="*/ 1 w 40"/>
                  <a:gd name="T19" fmla="*/ 0 h 53"/>
                  <a:gd name="T20" fmla="*/ 1 w 40"/>
                  <a:gd name="T21" fmla="*/ 0 h 53"/>
                  <a:gd name="T22" fmla="*/ 1 w 40"/>
                  <a:gd name="T23" fmla="*/ 0 h 53"/>
                  <a:gd name="T24" fmla="*/ 1 w 40"/>
                  <a:gd name="T25" fmla="*/ 0 h 53"/>
                  <a:gd name="T26" fmla="*/ 1 w 40"/>
                  <a:gd name="T27" fmla="*/ 0 h 53"/>
                  <a:gd name="T28" fmla="*/ 1 w 40"/>
                  <a:gd name="T29" fmla="*/ 0 h 53"/>
                  <a:gd name="T30" fmla="*/ 1 w 40"/>
                  <a:gd name="T31" fmla="*/ 0 h 53"/>
                  <a:gd name="T32" fmla="*/ 1 w 40"/>
                  <a:gd name="T33" fmla="*/ 0 h 53"/>
                  <a:gd name="T34" fmla="*/ 1 w 40"/>
                  <a:gd name="T35" fmla="*/ 0 h 53"/>
                  <a:gd name="T36" fmla="*/ 1 w 40"/>
                  <a:gd name="T37" fmla="*/ 0 h 53"/>
                  <a:gd name="T38" fmla="*/ 1 w 40"/>
                  <a:gd name="T39" fmla="*/ 0 h 53"/>
                  <a:gd name="T40" fmla="*/ 1 w 40"/>
                  <a:gd name="T41" fmla="*/ 0 h 53"/>
                  <a:gd name="T42" fmla="*/ 0 w 40"/>
                  <a:gd name="T43" fmla="*/ 0 h 53"/>
                  <a:gd name="T44" fmla="*/ 0 w 40"/>
                  <a:gd name="T45" fmla="*/ 0 h 53"/>
                  <a:gd name="T46" fmla="*/ 0 w 40"/>
                  <a:gd name="T47" fmla="*/ 0 h 53"/>
                  <a:gd name="T48" fmla="*/ 1 w 40"/>
                  <a:gd name="T49" fmla="*/ 0 h 53"/>
                  <a:gd name="T50" fmla="*/ 1 w 40"/>
                  <a:gd name="T51" fmla="*/ 0 h 53"/>
                  <a:gd name="T52" fmla="*/ 1 w 40"/>
                  <a:gd name="T53" fmla="*/ 0 h 53"/>
                  <a:gd name="T54" fmla="*/ 1 w 40"/>
                  <a:gd name="T55" fmla="*/ 0 h 5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0"/>
                  <a:gd name="T85" fmla="*/ 0 h 53"/>
                  <a:gd name="T86" fmla="*/ 40 w 40"/>
                  <a:gd name="T87" fmla="*/ 53 h 5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0" h="53">
                    <a:moveTo>
                      <a:pt x="40" y="0"/>
                    </a:moveTo>
                    <a:lnTo>
                      <a:pt x="40" y="4"/>
                    </a:lnTo>
                    <a:lnTo>
                      <a:pt x="40" y="12"/>
                    </a:lnTo>
                    <a:lnTo>
                      <a:pt x="38" y="15"/>
                    </a:lnTo>
                    <a:lnTo>
                      <a:pt x="36" y="21"/>
                    </a:lnTo>
                    <a:lnTo>
                      <a:pt x="32" y="23"/>
                    </a:lnTo>
                    <a:lnTo>
                      <a:pt x="28" y="25"/>
                    </a:lnTo>
                    <a:lnTo>
                      <a:pt x="22" y="27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5" y="29"/>
                    </a:lnTo>
                    <a:lnTo>
                      <a:pt x="13" y="31"/>
                    </a:lnTo>
                    <a:lnTo>
                      <a:pt x="13" y="32"/>
                    </a:lnTo>
                    <a:lnTo>
                      <a:pt x="13" y="34"/>
                    </a:lnTo>
                    <a:lnTo>
                      <a:pt x="13" y="42"/>
                    </a:lnTo>
                    <a:lnTo>
                      <a:pt x="13" y="48"/>
                    </a:lnTo>
                    <a:lnTo>
                      <a:pt x="9" y="53"/>
                    </a:lnTo>
                    <a:lnTo>
                      <a:pt x="5" y="52"/>
                    </a:lnTo>
                    <a:lnTo>
                      <a:pt x="3" y="50"/>
                    </a:lnTo>
                    <a:lnTo>
                      <a:pt x="2" y="46"/>
                    </a:lnTo>
                    <a:lnTo>
                      <a:pt x="2" y="42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2" y="29"/>
                    </a:lnTo>
                    <a:lnTo>
                      <a:pt x="17" y="15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09" name="Freeform 861"/>
              <p:cNvSpPr>
                <a:spLocks/>
              </p:cNvSpPr>
              <p:nvPr/>
            </p:nvSpPr>
            <p:spPr bwMode="auto">
              <a:xfrm>
                <a:off x="4410" y="2919"/>
                <a:ext cx="51" cy="30"/>
              </a:xfrm>
              <a:custGeom>
                <a:avLst/>
                <a:gdLst>
                  <a:gd name="T0" fmla="*/ 0 w 103"/>
                  <a:gd name="T1" fmla="*/ 1 h 59"/>
                  <a:gd name="T2" fmla="*/ 0 w 103"/>
                  <a:gd name="T3" fmla="*/ 1 h 59"/>
                  <a:gd name="T4" fmla="*/ 0 w 103"/>
                  <a:gd name="T5" fmla="*/ 1 h 59"/>
                  <a:gd name="T6" fmla="*/ 0 w 103"/>
                  <a:gd name="T7" fmla="*/ 0 h 59"/>
                  <a:gd name="T8" fmla="*/ 0 w 103"/>
                  <a:gd name="T9" fmla="*/ 0 h 59"/>
                  <a:gd name="T10" fmla="*/ 0 w 103"/>
                  <a:gd name="T11" fmla="*/ 0 h 59"/>
                  <a:gd name="T12" fmla="*/ 0 w 103"/>
                  <a:gd name="T13" fmla="*/ 0 h 59"/>
                  <a:gd name="T14" fmla="*/ 0 w 103"/>
                  <a:gd name="T15" fmla="*/ 0 h 59"/>
                  <a:gd name="T16" fmla="*/ 0 w 103"/>
                  <a:gd name="T17" fmla="*/ 0 h 59"/>
                  <a:gd name="T18" fmla="*/ 0 w 103"/>
                  <a:gd name="T19" fmla="*/ 0 h 59"/>
                  <a:gd name="T20" fmla="*/ 0 w 103"/>
                  <a:gd name="T21" fmla="*/ 0 h 59"/>
                  <a:gd name="T22" fmla="*/ 0 w 103"/>
                  <a:gd name="T23" fmla="*/ 0 h 59"/>
                  <a:gd name="T24" fmla="*/ 0 w 103"/>
                  <a:gd name="T25" fmla="*/ 1 h 59"/>
                  <a:gd name="T26" fmla="*/ 0 w 103"/>
                  <a:gd name="T27" fmla="*/ 1 h 59"/>
                  <a:gd name="T28" fmla="*/ 0 w 103"/>
                  <a:gd name="T29" fmla="*/ 1 h 59"/>
                  <a:gd name="T30" fmla="*/ 0 w 103"/>
                  <a:gd name="T31" fmla="*/ 1 h 59"/>
                  <a:gd name="T32" fmla="*/ 0 w 103"/>
                  <a:gd name="T33" fmla="*/ 1 h 59"/>
                  <a:gd name="T34" fmla="*/ 0 w 103"/>
                  <a:gd name="T35" fmla="*/ 1 h 59"/>
                  <a:gd name="T36" fmla="*/ 0 w 103"/>
                  <a:gd name="T37" fmla="*/ 1 h 59"/>
                  <a:gd name="T38" fmla="*/ 0 w 103"/>
                  <a:gd name="T39" fmla="*/ 1 h 59"/>
                  <a:gd name="T40" fmla="*/ 0 w 103"/>
                  <a:gd name="T41" fmla="*/ 1 h 59"/>
                  <a:gd name="T42" fmla="*/ 0 w 103"/>
                  <a:gd name="T43" fmla="*/ 1 h 59"/>
                  <a:gd name="T44" fmla="*/ 0 w 103"/>
                  <a:gd name="T45" fmla="*/ 1 h 59"/>
                  <a:gd name="T46" fmla="*/ 0 w 103"/>
                  <a:gd name="T47" fmla="*/ 1 h 59"/>
                  <a:gd name="T48" fmla="*/ 0 w 103"/>
                  <a:gd name="T49" fmla="*/ 1 h 59"/>
                  <a:gd name="T50" fmla="*/ 0 w 103"/>
                  <a:gd name="T51" fmla="*/ 1 h 59"/>
                  <a:gd name="T52" fmla="*/ 0 w 103"/>
                  <a:gd name="T53" fmla="*/ 1 h 59"/>
                  <a:gd name="T54" fmla="*/ 0 w 103"/>
                  <a:gd name="T55" fmla="*/ 1 h 59"/>
                  <a:gd name="T56" fmla="*/ 0 w 103"/>
                  <a:gd name="T57" fmla="*/ 1 h 59"/>
                  <a:gd name="T58" fmla="*/ 0 w 103"/>
                  <a:gd name="T59" fmla="*/ 1 h 59"/>
                  <a:gd name="T60" fmla="*/ 0 w 103"/>
                  <a:gd name="T61" fmla="*/ 1 h 59"/>
                  <a:gd name="T62" fmla="*/ 0 w 103"/>
                  <a:gd name="T63" fmla="*/ 1 h 59"/>
                  <a:gd name="T64" fmla="*/ 0 w 103"/>
                  <a:gd name="T65" fmla="*/ 1 h 59"/>
                  <a:gd name="T66" fmla="*/ 0 w 103"/>
                  <a:gd name="T67" fmla="*/ 1 h 59"/>
                  <a:gd name="T68" fmla="*/ 0 w 103"/>
                  <a:gd name="T69" fmla="*/ 1 h 59"/>
                  <a:gd name="T70" fmla="*/ 0 w 103"/>
                  <a:gd name="T71" fmla="*/ 1 h 59"/>
                  <a:gd name="T72" fmla="*/ 0 w 103"/>
                  <a:gd name="T73" fmla="*/ 1 h 59"/>
                  <a:gd name="T74" fmla="*/ 0 w 103"/>
                  <a:gd name="T75" fmla="*/ 1 h 59"/>
                  <a:gd name="T76" fmla="*/ 0 w 103"/>
                  <a:gd name="T77" fmla="*/ 1 h 59"/>
                  <a:gd name="T78" fmla="*/ 0 w 103"/>
                  <a:gd name="T79" fmla="*/ 1 h 59"/>
                  <a:gd name="T80" fmla="*/ 0 w 103"/>
                  <a:gd name="T81" fmla="*/ 1 h 59"/>
                  <a:gd name="T82" fmla="*/ 0 w 103"/>
                  <a:gd name="T83" fmla="*/ 1 h 59"/>
                  <a:gd name="T84" fmla="*/ 0 w 103"/>
                  <a:gd name="T85" fmla="*/ 1 h 59"/>
                  <a:gd name="T86" fmla="*/ 0 w 103"/>
                  <a:gd name="T87" fmla="*/ 1 h 59"/>
                  <a:gd name="T88" fmla="*/ 0 w 103"/>
                  <a:gd name="T89" fmla="*/ 1 h 59"/>
                  <a:gd name="T90" fmla="*/ 0 w 103"/>
                  <a:gd name="T91" fmla="*/ 1 h 59"/>
                  <a:gd name="T92" fmla="*/ 0 w 103"/>
                  <a:gd name="T93" fmla="*/ 1 h 59"/>
                  <a:gd name="T94" fmla="*/ 0 w 103"/>
                  <a:gd name="T95" fmla="*/ 1 h 59"/>
                  <a:gd name="T96" fmla="*/ 0 w 103"/>
                  <a:gd name="T97" fmla="*/ 1 h 59"/>
                  <a:gd name="T98" fmla="*/ 0 w 103"/>
                  <a:gd name="T99" fmla="*/ 1 h 59"/>
                  <a:gd name="T100" fmla="*/ 0 w 103"/>
                  <a:gd name="T101" fmla="*/ 1 h 59"/>
                  <a:gd name="T102" fmla="*/ 0 w 103"/>
                  <a:gd name="T103" fmla="*/ 1 h 59"/>
                  <a:gd name="T104" fmla="*/ 0 w 103"/>
                  <a:gd name="T105" fmla="*/ 1 h 59"/>
                  <a:gd name="T106" fmla="*/ 0 w 103"/>
                  <a:gd name="T107" fmla="*/ 1 h 59"/>
                  <a:gd name="T108" fmla="*/ 0 w 103"/>
                  <a:gd name="T109" fmla="*/ 1 h 59"/>
                  <a:gd name="T110" fmla="*/ 0 w 103"/>
                  <a:gd name="T111" fmla="*/ 1 h 59"/>
                  <a:gd name="T112" fmla="*/ 0 w 103"/>
                  <a:gd name="T113" fmla="*/ 1 h 59"/>
                  <a:gd name="T114" fmla="*/ 0 w 103"/>
                  <a:gd name="T115" fmla="*/ 1 h 5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03"/>
                  <a:gd name="T175" fmla="*/ 0 h 59"/>
                  <a:gd name="T176" fmla="*/ 103 w 103"/>
                  <a:gd name="T177" fmla="*/ 59 h 5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03" h="59">
                    <a:moveTo>
                      <a:pt x="103" y="4"/>
                    </a:moveTo>
                    <a:lnTo>
                      <a:pt x="103" y="2"/>
                    </a:lnTo>
                    <a:lnTo>
                      <a:pt x="99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80" y="0"/>
                    </a:lnTo>
                    <a:lnTo>
                      <a:pt x="76" y="0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7" y="2"/>
                    </a:lnTo>
                    <a:lnTo>
                      <a:pt x="42" y="2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28" y="6"/>
                    </a:lnTo>
                    <a:lnTo>
                      <a:pt x="19" y="9"/>
                    </a:lnTo>
                    <a:lnTo>
                      <a:pt x="13" y="11"/>
                    </a:lnTo>
                    <a:lnTo>
                      <a:pt x="8" y="13"/>
                    </a:lnTo>
                    <a:lnTo>
                      <a:pt x="4" y="17"/>
                    </a:lnTo>
                    <a:lnTo>
                      <a:pt x="2" y="19"/>
                    </a:lnTo>
                    <a:lnTo>
                      <a:pt x="0" y="38"/>
                    </a:lnTo>
                    <a:lnTo>
                      <a:pt x="4" y="36"/>
                    </a:lnTo>
                    <a:lnTo>
                      <a:pt x="8" y="34"/>
                    </a:lnTo>
                    <a:lnTo>
                      <a:pt x="15" y="34"/>
                    </a:lnTo>
                    <a:lnTo>
                      <a:pt x="21" y="36"/>
                    </a:lnTo>
                    <a:lnTo>
                      <a:pt x="27" y="38"/>
                    </a:lnTo>
                    <a:lnTo>
                      <a:pt x="28" y="40"/>
                    </a:lnTo>
                    <a:lnTo>
                      <a:pt x="28" y="42"/>
                    </a:lnTo>
                    <a:lnTo>
                      <a:pt x="44" y="49"/>
                    </a:lnTo>
                    <a:lnTo>
                      <a:pt x="44" y="51"/>
                    </a:lnTo>
                    <a:lnTo>
                      <a:pt x="46" y="55"/>
                    </a:lnTo>
                    <a:lnTo>
                      <a:pt x="46" y="57"/>
                    </a:lnTo>
                    <a:lnTo>
                      <a:pt x="47" y="59"/>
                    </a:lnTo>
                    <a:lnTo>
                      <a:pt x="51" y="59"/>
                    </a:lnTo>
                    <a:lnTo>
                      <a:pt x="57" y="57"/>
                    </a:lnTo>
                    <a:lnTo>
                      <a:pt x="61" y="55"/>
                    </a:lnTo>
                    <a:lnTo>
                      <a:pt x="65" y="53"/>
                    </a:lnTo>
                    <a:lnTo>
                      <a:pt x="67" y="51"/>
                    </a:lnTo>
                    <a:lnTo>
                      <a:pt x="70" y="49"/>
                    </a:lnTo>
                    <a:lnTo>
                      <a:pt x="72" y="47"/>
                    </a:lnTo>
                    <a:lnTo>
                      <a:pt x="74" y="47"/>
                    </a:lnTo>
                    <a:lnTo>
                      <a:pt x="95" y="47"/>
                    </a:lnTo>
                    <a:lnTo>
                      <a:pt x="103" y="32"/>
                    </a:lnTo>
                    <a:lnTo>
                      <a:pt x="101" y="30"/>
                    </a:lnTo>
                    <a:lnTo>
                      <a:pt x="97" y="30"/>
                    </a:lnTo>
                    <a:lnTo>
                      <a:pt x="91" y="28"/>
                    </a:lnTo>
                    <a:lnTo>
                      <a:pt x="87" y="28"/>
                    </a:lnTo>
                    <a:lnTo>
                      <a:pt x="82" y="25"/>
                    </a:lnTo>
                    <a:lnTo>
                      <a:pt x="76" y="23"/>
                    </a:lnTo>
                    <a:lnTo>
                      <a:pt x="68" y="19"/>
                    </a:lnTo>
                    <a:lnTo>
                      <a:pt x="61" y="17"/>
                    </a:lnTo>
                    <a:lnTo>
                      <a:pt x="53" y="17"/>
                    </a:lnTo>
                    <a:lnTo>
                      <a:pt x="47" y="17"/>
                    </a:lnTo>
                    <a:lnTo>
                      <a:pt x="68" y="11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10" name="Freeform 862"/>
              <p:cNvSpPr>
                <a:spLocks/>
              </p:cNvSpPr>
              <p:nvPr/>
            </p:nvSpPr>
            <p:spPr bwMode="auto">
              <a:xfrm>
                <a:off x="4481" y="2911"/>
                <a:ext cx="79" cy="154"/>
              </a:xfrm>
              <a:custGeom>
                <a:avLst/>
                <a:gdLst>
                  <a:gd name="T0" fmla="*/ 1 w 157"/>
                  <a:gd name="T1" fmla="*/ 1 h 308"/>
                  <a:gd name="T2" fmla="*/ 1 w 157"/>
                  <a:gd name="T3" fmla="*/ 1 h 308"/>
                  <a:gd name="T4" fmla="*/ 1 w 157"/>
                  <a:gd name="T5" fmla="*/ 1 h 308"/>
                  <a:gd name="T6" fmla="*/ 1 w 157"/>
                  <a:gd name="T7" fmla="*/ 1 h 308"/>
                  <a:gd name="T8" fmla="*/ 1 w 157"/>
                  <a:gd name="T9" fmla="*/ 1 h 308"/>
                  <a:gd name="T10" fmla="*/ 1 w 157"/>
                  <a:gd name="T11" fmla="*/ 1 h 308"/>
                  <a:gd name="T12" fmla="*/ 1 w 157"/>
                  <a:gd name="T13" fmla="*/ 1 h 308"/>
                  <a:gd name="T14" fmla="*/ 1 w 157"/>
                  <a:gd name="T15" fmla="*/ 1 h 308"/>
                  <a:gd name="T16" fmla="*/ 1 w 157"/>
                  <a:gd name="T17" fmla="*/ 1 h 308"/>
                  <a:gd name="T18" fmla="*/ 1 w 157"/>
                  <a:gd name="T19" fmla="*/ 1 h 308"/>
                  <a:gd name="T20" fmla="*/ 1 w 157"/>
                  <a:gd name="T21" fmla="*/ 1 h 308"/>
                  <a:gd name="T22" fmla="*/ 1 w 157"/>
                  <a:gd name="T23" fmla="*/ 1 h 308"/>
                  <a:gd name="T24" fmla="*/ 1 w 157"/>
                  <a:gd name="T25" fmla="*/ 1 h 308"/>
                  <a:gd name="T26" fmla="*/ 1 w 157"/>
                  <a:gd name="T27" fmla="*/ 1 h 308"/>
                  <a:gd name="T28" fmla="*/ 1 w 157"/>
                  <a:gd name="T29" fmla="*/ 1 h 308"/>
                  <a:gd name="T30" fmla="*/ 1 w 157"/>
                  <a:gd name="T31" fmla="*/ 1 h 308"/>
                  <a:gd name="T32" fmla="*/ 1 w 157"/>
                  <a:gd name="T33" fmla="*/ 1 h 308"/>
                  <a:gd name="T34" fmla="*/ 1 w 157"/>
                  <a:gd name="T35" fmla="*/ 1 h 308"/>
                  <a:gd name="T36" fmla="*/ 1 w 157"/>
                  <a:gd name="T37" fmla="*/ 1 h 308"/>
                  <a:gd name="T38" fmla="*/ 1 w 157"/>
                  <a:gd name="T39" fmla="*/ 1 h 308"/>
                  <a:gd name="T40" fmla="*/ 1 w 157"/>
                  <a:gd name="T41" fmla="*/ 1 h 308"/>
                  <a:gd name="T42" fmla="*/ 1 w 157"/>
                  <a:gd name="T43" fmla="*/ 1 h 308"/>
                  <a:gd name="T44" fmla="*/ 1 w 157"/>
                  <a:gd name="T45" fmla="*/ 1 h 308"/>
                  <a:gd name="T46" fmla="*/ 1 w 157"/>
                  <a:gd name="T47" fmla="*/ 1 h 308"/>
                  <a:gd name="T48" fmla="*/ 1 w 157"/>
                  <a:gd name="T49" fmla="*/ 1 h 308"/>
                  <a:gd name="T50" fmla="*/ 1 w 157"/>
                  <a:gd name="T51" fmla="*/ 1 h 308"/>
                  <a:gd name="T52" fmla="*/ 1 w 157"/>
                  <a:gd name="T53" fmla="*/ 1 h 308"/>
                  <a:gd name="T54" fmla="*/ 1 w 157"/>
                  <a:gd name="T55" fmla="*/ 1 h 308"/>
                  <a:gd name="T56" fmla="*/ 1 w 157"/>
                  <a:gd name="T57" fmla="*/ 1 h 308"/>
                  <a:gd name="T58" fmla="*/ 1 w 157"/>
                  <a:gd name="T59" fmla="*/ 1 h 308"/>
                  <a:gd name="T60" fmla="*/ 1 w 157"/>
                  <a:gd name="T61" fmla="*/ 1 h 308"/>
                  <a:gd name="T62" fmla="*/ 1 w 157"/>
                  <a:gd name="T63" fmla="*/ 1 h 308"/>
                  <a:gd name="T64" fmla="*/ 1 w 157"/>
                  <a:gd name="T65" fmla="*/ 1 h 308"/>
                  <a:gd name="T66" fmla="*/ 1 w 157"/>
                  <a:gd name="T67" fmla="*/ 1 h 308"/>
                  <a:gd name="T68" fmla="*/ 1 w 157"/>
                  <a:gd name="T69" fmla="*/ 1 h 308"/>
                  <a:gd name="T70" fmla="*/ 1 w 157"/>
                  <a:gd name="T71" fmla="*/ 1 h 308"/>
                  <a:gd name="T72" fmla="*/ 1 w 157"/>
                  <a:gd name="T73" fmla="*/ 1 h 308"/>
                  <a:gd name="T74" fmla="*/ 1 w 157"/>
                  <a:gd name="T75" fmla="*/ 1 h 308"/>
                  <a:gd name="T76" fmla="*/ 1 w 157"/>
                  <a:gd name="T77" fmla="*/ 1 h 308"/>
                  <a:gd name="T78" fmla="*/ 1 w 157"/>
                  <a:gd name="T79" fmla="*/ 1 h 308"/>
                  <a:gd name="T80" fmla="*/ 1 w 157"/>
                  <a:gd name="T81" fmla="*/ 1 h 308"/>
                  <a:gd name="T82" fmla="*/ 1 w 157"/>
                  <a:gd name="T83" fmla="*/ 1 h 308"/>
                  <a:gd name="T84" fmla="*/ 1 w 157"/>
                  <a:gd name="T85" fmla="*/ 1 h 308"/>
                  <a:gd name="T86" fmla="*/ 1 w 157"/>
                  <a:gd name="T87" fmla="*/ 1 h 308"/>
                  <a:gd name="T88" fmla="*/ 1 w 157"/>
                  <a:gd name="T89" fmla="*/ 1 h 308"/>
                  <a:gd name="T90" fmla="*/ 1 w 157"/>
                  <a:gd name="T91" fmla="*/ 1 h 308"/>
                  <a:gd name="T92" fmla="*/ 1 w 157"/>
                  <a:gd name="T93" fmla="*/ 1 h 308"/>
                  <a:gd name="T94" fmla="*/ 1 w 157"/>
                  <a:gd name="T95" fmla="*/ 1 h 308"/>
                  <a:gd name="T96" fmla="*/ 1 w 157"/>
                  <a:gd name="T97" fmla="*/ 1 h 308"/>
                  <a:gd name="T98" fmla="*/ 1 w 157"/>
                  <a:gd name="T99" fmla="*/ 1 h 308"/>
                  <a:gd name="T100" fmla="*/ 1 w 157"/>
                  <a:gd name="T101" fmla="*/ 1 h 308"/>
                  <a:gd name="T102" fmla="*/ 1 w 157"/>
                  <a:gd name="T103" fmla="*/ 1 h 308"/>
                  <a:gd name="T104" fmla="*/ 1 w 157"/>
                  <a:gd name="T105" fmla="*/ 1 h 308"/>
                  <a:gd name="T106" fmla="*/ 1 w 157"/>
                  <a:gd name="T107" fmla="*/ 1 h 308"/>
                  <a:gd name="T108" fmla="*/ 0 w 157"/>
                  <a:gd name="T109" fmla="*/ 1 h 308"/>
                  <a:gd name="T110" fmla="*/ 0 w 157"/>
                  <a:gd name="T111" fmla="*/ 1 h 308"/>
                  <a:gd name="T112" fmla="*/ 0 w 157"/>
                  <a:gd name="T113" fmla="*/ 1 h 308"/>
                  <a:gd name="T114" fmla="*/ 1 w 157"/>
                  <a:gd name="T115" fmla="*/ 1 h 308"/>
                  <a:gd name="T116" fmla="*/ 1 w 157"/>
                  <a:gd name="T117" fmla="*/ 1 h 308"/>
                  <a:gd name="T118" fmla="*/ 1 w 157"/>
                  <a:gd name="T119" fmla="*/ 1 h 308"/>
                  <a:gd name="T120" fmla="*/ 1 w 157"/>
                  <a:gd name="T121" fmla="*/ 1 h 30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7"/>
                  <a:gd name="T184" fmla="*/ 0 h 308"/>
                  <a:gd name="T185" fmla="*/ 157 w 157"/>
                  <a:gd name="T186" fmla="*/ 308 h 30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7" h="308">
                    <a:moveTo>
                      <a:pt x="26" y="283"/>
                    </a:moveTo>
                    <a:lnTo>
                      <a:pt x="26" y="281"/>
                    </a:lnTo>
                    <a:lnTo>
                      <a:pt x="26" y="279"/>
                    </a:lnTo>
                    <a:lnTo>
                      <a:pt x="28" y="275"/>
                    </a:lnTo>
                    <a:lnTo>
                      <a:pt x="28" y="270"/>
                    </a:lnTo>
                    <a:lnTo>
                      <a:pt x="28" y="262"/>
                    </a:lnTo>
                    <a:lnTo>
                      <a:pt x="30" y="256"/>
                    </a:lnTo>
                    <a:lnTo>
                      <a:pt x="30" y="253"/>
                    </a:lnTo>
                    <a:lnTo>
                      <a:pt x="30" y="247"/>
                    </a:lnTo>
                    <a:lnTo>
                      <a:pt x="30" y="243"/>
                    </a:lnTo>
                    <a:lnTo>
                      <a:pt x="32" y="239"/>
                    </a:lnTo>
                    <a:lnTo>
                      <a:pt x="32" y="234"/>
                    </a:lnTo>
                    <a:lnTo>
                      <a:pt x="32" y="232"/>
                    </a:lnTo>
                    <a:lnTo>
                      <a:pt x="36" y="228"/>
                    </a:lnTo>
                    <a:lnTo>
                      <a:pt x="40" y="226"/>
                    </a:lnTo>
                    <a:lnTo>
                      <a:pt x="43" y="224"/>
                    </a:lnTo>
                    <a:lnTo>
                      <a:pt x="47" y="220"/>
                    </a:lnTo>
                    <a:lnTo>
                      <a:pt x="53" y="220"/>
                    </a:lnTo>
                    <a:lnTo>
                      <a:pt x="59" y="220"/>
                    </a:lnTo>
                    <a:lnTo>
                      <a:pt x="62" y="218"/>
                    </a:lnTo>
                    <a:lnTo>
                      <a:pt x="66" y="218"/>
                    </a:lnTo>
                    <a:lnTo>
                      <a:pt x="70" y="216"/>
                    </a:lnTo>
                    <a:lnTo>
                      <a:pt x="76" y="216"/>
                    </a:lnTo>
                    <a:lnTo>
                      <a:pt x="81" y="216"/>
                    </a:lnTo>
                    <a:lnTo>
                      <a:pt x="83" y="218"/>
                    </a:lnTo>
                    <a:lnTo>
                      <a:pt x="85" y="218"/>
                    </a:lnTo>
                    <a:lnTo>
                      <a:pt x="91" y="218"/>
                    </a:lnTo>
                    <a:lnTo>
                      <a:pt x="97" y="218"/>
                    </a:lnTo>
                    <a:lnTo>
                      <a:pt x="100" y="218"/>
                    </a:lnTo>
                    <a:lnTo>
                      <a:pt x="106" y="216"/>
                    </a:lnTo>
                    <a:lnTo>
                      <a:pt x="112" y="216"/>
                    </a:lnTo>
                    <a:lnTo>
                      <a:pt x="117" y="213"/>
                    </a:lnTo>
                    <a:lnTo>
                      <a:pt x="123" y="211"/>
                    </a:lnTo>
                    <a:lnTo>
                      <a:pt x="129" y="205"/>
                    </a:lnTo>
                    <a:lnTo>
                      <a:pt x="136" y="199"/>
                    </a:lnTo>
                    <a:lnTo>
                      <a:pt x="138" y="194"/>
                    </a:lnTo>
                    <a:lnTo>
                      <a:pt x="140" y="190"/>
                    </a:lnTo>
                    <a:lnTo>
                      <a:pt x="142" y="186"/>
                    </a:lnTo>
                    <a:lnTo>
                      <a:pt x="146" y="180"/>
                    </a:lnTo>
                    <a:lnTo>
                      <a:pt x="148" y="175"/>
                    </a:lnTo>
                    <a:lnTo>
                      <a:pt x="150" y="169"/>
                    </a:lnTo>
                    <a:lnTo>
                      <a:pt x="152" y="163"/>
                    </a:lnTo>
                    <a:lnTo>
                      <a:pt x="156" y="156"/>
                    </a:lnTo>
                    <a:lnTo>
                      <a:pt x="156" y="148"/>
                    </a:lnTo>
                    <a:lnTo>
                      <a:pt x="156" y="142"/>
                    </a:lnTo>
                    <a:lnTo>
                      <a:pt x="157" y="135"/>
                    </a:lnTo>
                    <a:lnTo>
                      <a:pt x="157" y="129"/>
                    </a:lnTo>
                    <a:lnTo>
                      <a:pt x="157" y="123"/>
                    </a:lnTo>
                    <a:lnTo>
                      <a:pt x="157" y="118"/>
                    </a:lnTo>
                    <a:lnTo>
                      <a:pt x="156" y="114"/>
                    </a:lnTo>
                    <a:lnTo>
                      <a:pt x="156" y="108"/>
                    </a:lnTo>
                    <a:lnTo>
                      <a:pt x="156" y="104"/>
                    </a:lnTo>
                    <a:lnTo>
                      <a:pt x="154" y="101"/>
                    </a:lnTo>
                    <a:lnTo>
                      <a:pt x="152" y="97"/>
                    </a:lnTo>
                    <a:lnTo>
                      <a:pt x="152" y="93"/>
                    </a:lnTo>
                    <a:lnTo>
                      <a:pt x="148" y="85"/>
                    </a:lnTo>
                    <a:lnTo>
                      <a:pt x="144" y="81"/>
                    </a:lnTo>
                    <a:lnTo>
                      <a:pt x="140" y="76"/>
                    </a:lnTo>
                    <a:lnTo>
                      <a:pt x="136" y="70"/>
                    </a:lnTo>
                    <a:lnTo>
                      <a:pt x="131" y="66"/>
                    </a:lnTo>
                    <a:lnTo>
                      <a:pt x="129" y="64"/>
                    </a:lnTo>
                    <a:lnTo>
                      <a:pt x="119" y="57"/>
                    </a:lnTo>
                    <a:lnTo>
                      <a:pt x="116" y="49"/>
                    </a:lnTo>
                    <a:lnTo>
                      <a:pt x="114" y="45"/>
                    </a:lnTo>
                    <a:lnTo>
                      <a:pt x="112" y="42"/>
                    </a:lnTo>
                    <a:lnTo>
                      <a:pt x="110" y="36"/>
                    </a:lnTo>
                    <a:lnTo>
                      <a:pt x="110" y="32"/>
                    </a:lnTo>
                    <a:lnTo>
                      <a:pt x="106" y="24"/>
                    </a:lnTo>
                    <a:lnTo>
                      <a:pt x="102" y="17"/>
                    </a:lnTo>
                    <a:lnTo>
                      <a:pt x="100" y="9"/>
                    </a:lnTo>
                    <a:lnTo>
                      <a:pt x="98" y="4"/>
                    </a:lnTo>
                    <a:lnTo>
                      <a:pt x="97" y="2"/>
                    </a:lnTo>
                    <a:lnTo>
                      <a:pt x="97" y="0"/>
                    </a:lnTo>
                    <a:lnTo>
                      <a:pt x="59" y="21"/>
                    </a:lnTo>
                    <a:lnTo>
                      <a:pt x="60" y="21"/>
                    </a:lnTo>
                    <a:lnTo>
                      <a:pt x="64" y="23"/>
                    </a:lnTo>
                    <a:lnTo>
                      <a:pt x="68" y="26"/>
                    </a:lnTo>
                    <a:lnTo>
                      <a:pt x="76" y="34"/>
                    </a:lnTo>
                    <a:lnTo>
                      <a:pt x="81" y="38"/>
                    </a:lnTo>
                    <a:lnTo>
                      <a:pt x="87" y="45"/>
                    </a:lnTo>
                    <a:lnTo>
                      <a:pt x="91" y="51"/>
                    </a:lnTo>
                    <a:lnTo>
                      <a:pt x="97" y="57"/>
                    </a:lnTo>
                    <a:lnTo>
                      <a:pt x="95" y="59"/>
                    </a:lnTo>
                    <a:lnTo>
                      <a:pt x="95" y="64"/>
                    </a:lnTo>
                    <a:lnTo>
                      <a:pt x="93" y="68"/>
                    </a:lnTo>
                    <a:lnTo>
                      <a:pt x="91" y="74"/>
                    </a:lnTo>
                    <a:lnTo>
                      <a:pt x="89" y="78"/>
                    </a:lnTo>
                    <a:lnTo>
                      <a:pt x="87" y="85"/>
                    </a:lnTo>
                    <a:lnTo>
                      <a:pt x="83" y="91"/>
                    </a:lnTo>
                    <a:lnTo>
                      <a:pt x="81" y="97"/>
                    </a:lnTo>
                    <a:lnTo>
                      <a:pt x="78" y="102"/>
                    </a:lnTo>
                    <a:lnTo>
                      <a:pt x="74" y="108"/>
                    </a:lnTo>
                    <a:lnTo>
                      <a:pt x="70" y="112"/>
                    </a:lnTo>
                    <a:lnTo>
                      <a:pt x="68" y="118"/>
                    </a:lnTo>
                    <a:lnTo>
                      <a:pt x="64" y="123"/>
                    </a:lnTo>
                    <a:lnTo>
                      <a:pt x="64" y="127"/>
                    </a:lnTo>
                    <a:lnTo>
                      <a:pt x="20" y="139"/>
                    </a:lnTo>
                    <a:lnTo>
                      <a:pt x="19" y="139"/>
                    </a:lnTo>
                    <a:lnTo>
                      <a:pt x="19" y="142"/>
                    </a:lnTo>
                    <a:lnTo>
                      <a:pt x="17" y="144"/>
                    </a:lnTo>
                    <a:lnTo>
                      <a:pt x="17" y="150"/>
                    </a:lnTo>
                    <a:lnTo>
                      <a:pt x="15" y="156"/>
                    </a:lnTo>
                    <a:lnTo>
                      <a:pt x="13" y="161"/>
                    </a:lnTo>
                    <a:lnTo>
                      <a:pt x="11" y="169"/>
                    </a:lnTo>
                    <a:lnTo>
                      <a:pt x="9" y="177"/>
                    </a:lnTo>
                    <a:lnTo>
                      <a:pt x="7" y="184"/>
                    </a:lnTo>
                    <a:lnTo>
                      <a:pt x="5" y="192"/>
                    </a:lnTo>
                    <a:lnTo>
                      <a:pt x="3" y="199"/>
                    </a:lnTo>
                    <a:lnTo>
                      <a:pt x="1" y="207"/>
                    </a:lnTo>
                    <a:lnTo>
                      <a:pt x="0" y="213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0" y="228"/>
                    </a:lnTo>
                    <a:lnTo>
                      <a:pt x="0" y="232"/>
                    </a:lnTo>
                    <a:lnTo>
                      <a:pt x="0" y="235"/>
                    </a:lnTo>
                    <a:lnTo>
                      <a:pt x="1" y="239"/>
                    </a:lnTo>
                    <a:lnTo>
                      <a:pt x="1" y="243"/>
                    </a:lnTo>
                    <a:lnTo>
                      <a:pt x="3" y="247"/>
                    </a:lnTo>
                    <a:lnTo>
                      <a:pt x="5" y="249"/>
                    </a:lnTo>
                    <a:lnTo>
                      <a:pt x="28" y="308"/>
                    </a:lnTo>
                    <a:lnTo>
                      <a:pt x="26" y="2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11" name="Freeform 863"/>
              <p:cNvSpPr>
                <a:spLocks/>
              </p:cNvSpPr>
              <p:nvPr/>
            </p:nvSpPr>
            <p:spPr bwMode="auto">
              <a:xfrm>
                <a:off x="4482" y="2898"/>
                <a:ext cx="45" cy="27"/>
              </a:xfrm>
              <a:custGeom>
                <a:avLst/>
                <a:gdLst>
                  <a:gd name="T0" fmla="*/ 0 w 90"/>
                  <a:gd name="T1" fmla="*/ 0 h 55"/>
                  <a:gd name="T2" fmla="*/ 1 w 90"/>
                  <a:gd name="T3" fmla="*/ 0 h 55"/>
                  <a:gd name="T4" fmla="*/ 1 w 90"/>
                  <a:gd name="T5" fmla="*/ 0 h 55"/>
                  <a:gd name="T6" fmla="*/ 1 w 90"/>
                  <a:gd name="T7" fmla="*/ 0 h 55"/>
                  <a:gd name="T8" fmla="*/ 0 w 90"/>
                  <a:gd name="T9" fmla="*/ 0 h 55"/>
                  <a:gd name="T10" fmla="*/ 0 w 90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0"/>
                  <a:gd name="T19" fmla="*/ 0 h 55"/>
                  <a:gd name="T20" fmla="*/ 90 w 90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0" h="55">
                    <a:moveTo>
                      <a:pt x="0" y="0"/>
                    </a:moveTo>
                    <a:lnTo>
                      <a:pt x="21" y="55"/>
                    </a:lnTo>
                    <a:lnTo>
                      <a:pt x="90" y="36"/>
                    </a:lnTo>
                    <a:lnTo>
                      <a:pt x="3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12" name="Freeform 864"/>
              <p:cNvSpPr>
                <a:spLocks/>
              </p:cNvSpPr>
              <p:nvPr/>
            </p:nvSpPr>
            <p:spPr bwMode="auto">
              <a:xfrm>
                <a:off x="4353" y="2825"/>
                <a:ext cx="28" cy="35"/>
              </a:xfrm>
              <a:custGeom>
                <a:avLst/>
                <a:gdLst>
                  <a:gd name="T0" fmla="*/ 0 w 57"/>
                  <a:gd name="T1" fmla="*/ 0 h 68"/>
                  <a:gd name="T2" fmla="*/ 0 w 57"/>
                  <a:gd name="T3" fmla="*/ 1 h 68"/>
                  <a:gd name="T4" fmla="*/ 0 w 57"/>
                  <a:gd name="T5" fmla="*/ 1 h 68"/>
                  <a:gd name="T6" fmla="*/ 0 w 57"/>
                  <a:gd name="T7" fmla="*/ 1 h 68"/>
                  <a:gd name="T8" fmla="*/ 0 w 57"/>
                  <a:gd name="T9" fmla="*/ 0 h 68"/>
                  <a:gd name="T10" fmla="*/ 0 w 57"/>
                  <a:gd name="T11" fmla="*/ 0 h 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68"/>
                  <a:gd name="T20" fmla="*/ 57 w 57"/>
                  <a:gd name="T21" fmla="*/ 68 h 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68">
                    <a:moveTo>
                      <a:pt x="21" y="0"/>
                    </a:moveTo>
                    <a:lnTo>
                      <a:pt x="57" y="68"/>
                    </a:lnTo>
                    <a:lnTo>
                      <a:pt x="15" y="68"/>
                    </a:lnTo>
                    <a:lnTo>
                      <a:pt x="0" y="3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</p:grpSp>
        <p:pic>
          <p:nvPicPr>
            <p:cNvPr id="22" name="Picture 869" descr="C:\Documents and Settings\Ueda\Local Settings\Temporary Internet Files\Content.IE5\6NG11K2X\MCj02808530000[1]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77637" y="2477354"/>
              <a:ext cx="257174" cy="357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3" name="Group 873"/>
            <p:cNvGrpSpPr>
              <a:grpSpLocks noChangeAspect="1"/>
            </p:cNvGrpSpPr>
            <p:nvPr/>
          </p:nvGrpSpPr>
          <p:grpSpPr bwMode="auto">
            <a:xfrm>
              <a:off x="2763218" y="2414495"/>
              <a:ext cx="297178" cy="420014"/>
              <a:chOff x="3189" y="4416"/>
              <a:chExt cx="668" cy="949"/>
            </a:xfrm>
          </p:grpSpPr>
          <p:sp>
            <p:nvSpPr>
              <p:cNvPr id="301" name="Freeform 875"/>
              <p:cNvSpPr>
                <a:spLocks/>
              </p:cNvSpPr>
              <p:nvPr/>
            </p:nvSpPr>
            <p:spPr bwMode="auto">
              <a:xfrm>
                <a:off x="3189" y="4506"/>
                <a:ext cx="668" cy="859"/>
              </a:xfrm>
              <a:custGeom>
                <a:avLst/>
                <a:gdLst>
                  <a:gd name="T0" fmla="*/ 302 w 668"/>
                  <a:gd name="T1" fmla="*/ 25 h 859"/>
                  <a:gd name="T2" fmla="*/ 286 w 668"/>
                  <a:gd name="T3" fmla="*/ 62 h 859"/>
                  <a:gd name="T4" fmla="*/ 282 w 668"/>
                  <a:gd name="T5" fmla="*/ 92 h 859"/>
                  <a:gd name="T6" fmla="*/ 250 w 668"/>
                  <a:gd name="T7" fmla="*/ 117 h 859"/>
                  <a:gd name="T8" fmla="*/ 217 w 668"/>
                  <a:gd name="T9" fmla="*/ 127 h 859"/>
                  <a:gd name="T10" fmla="*/ 184 w 668"/>
                  <a:gd name="T11" fmla="*/ 160 h 859"/>
                  <a:gd name="T12" fmla="*/ 167 w 668"/>
                  <a:gd name="T13" fmla="*/ 188 h 859"/>
                  <a:gd name="T14" fmla="*/ 154 w 668"/>
                  <a:gd name="T15" fmla="*/ 208 h 859"/>
                  <a:gd name="T16" fmla="*/ 154 w 668"/>
                  <a:gd name="T17" fmla="*/ 236 h 859"/>
                  <a:gd name="T18" fmla="*/ 171 w 668"/>
                  <a:gd name="T19" fmla="*/ 267 h 859"/>
                  <a:gd name="T20" fmla="*/ 163 w 668"/>
                  <a:gd name="T21" fmla="*/ 288 h 859"/>
                  <a:gd name="T22" fmla="*/ 144 w 668"/>
                  <a:gd name="T23" fmla="*/ 298 h 859"/>
                  <a:gd name="T24" fmla="*/ 127 w 668"/>
                  <a:gd name="T25" fmla="*/ 306 h 859"/>
                  <a:gd name="T26" fmla="*/ 108 w 668"/>
                  <a:gd name="T27" fmla="*/ 327 h 859"/>
                  <a:gd name="T28" fmla="*/ 100 w 668"/>
                  <a:gd name="T29" fmla="*/ 369 h 859"/>
                  <a:gd name="T30" fmla="*/ 64 w 668"/>
                  <a:gd name="T31" fmla="*/ 384 h 859"/>
                  <a:gd name="T32" fmla="*/ 33 w 668"/>
                  <a:gd name="T33" fmla="*/ 413 h 859"/>
                  <a:gd name="T34" fmla="*/ 14 w 668"/>
                  <a:gd name="T35" fmla="*/ 453 h 859"/>
                  <a:gd name="T36" fmla="*/ 0 w 668"/>
                  <a:gd name="T37" fmla="*/ 501 h 859"/>
                  <a:gd name="T38" fmla="*/ 6 w 668"/>
                  <a:gd name="T39" fmla="*/ 530 h 859"/>
                  <a:gd name="T40" fmla="*/ 27 w 668"/>
                  <a:gd name="T41" fmla="*/ 557 h 859"/>
                  <a:gd name="T42" fmla="*/ 58 w 668"/>
                  <a:gd name="T43" fmla="*/ 571 h 859"/>
                  <a:gd name="T44" fmla="*/ 88 w 668"/>
                  <a:gd name="T45" fmla="*/ 574 h 859"/>
                  <a:gd name="T46" fmla="*/ 87 w 668"/>
                  <a:gd name="T47" fmla="*/ 605 h 859"/>
                  <a:gd name="T48" fmla="*/ 83 w 668"/>
                  <a:gd name="T49" fmla="*/ 642 h 859"/>
                  <a:gd name="T50" fmla="*/ 102 w 668"/>
                  <a:gd name="T51" fmla="*/ 688 h 859"/>
                  <a:gd name="T52" fmla="*/ 154 w 668"/>
                  <a:gd name="T53" fmla="*/ 739 h 859"/>
                  <a:gd name="T54" fmla="*/ 204 w 668"/>
                  <a:gd name="T55" fmla="*/ 726 h 859"/>
                  <a:gd name="T56" fmla="*/ 250 w 668"/>
                  <a:gd name="T57" fmla="*/ 716 h 859"/>
                  <a:gd name="T58" fmla="*/ 288 w 668"/>
                  <a:gd name="T59" fmla="*/ 720 h 859"/>
                  <a:gd name="T60" fmla="*/ 332 w 668"/>
                  <a:gd name="T61" fmla="*/ 738 h 859"/>
                  <a:gd name="T62" fmla="*/ 355 w 668"/>
                  <a:gd name="T63" fmla="*/ 809 h 859"/>
                  <a:gd name="T64" fmla="*/ 398 w 668"/>
                  <a:gd name="T65" fmla="*/ 845 h 859"/>
                  <a:gd name="T66" fmla="*/ 467 w 668"/>
                  <a:gd name="T67" fmla="*/ 845 h 859"/>
                  <a:gd name="T68" fmla="*/ 545 w 668"/>
                  <a:gd name="T69" fmla="*/ 749 h 859"/>
                  <a:gd name="T70" fmla="*/ 551 w 668"/>
                  <a:gd name="T71" fmla="*/ 613 h 859"/>
                  <a:gd name="T72" fmla="*/ 538 w 668"/>
                  <a:gd name="T73" fmla="*/ 546 h 859"/>
                  <a:gd name="T74" fmla="*/ 536 w 668"/>
                  <a:gd name="T75" fmla="*/ 513 h 859"/>
                  <a:gd name="T76" fmla="*/ 547 w 668"/>
                  <a:gd name="T77" fmla="*/ 486 h 859"/>
                  <a:gd name="T78" fmla="*/ 567 w 668"/>
                  <a:gd name="T79" fmla="*/ 459 h 859"/>
                  <a:gd name="T80" fmla="*/ 588 w 668"/>
                  <a:gd name="T81" fmla="*/ 407 h 859"/>
                  <a:gd name="T82" fmla="*/ 594 w 668"/>
                  <a:gd name="T83" fmla="*/ 377 h 859"/>
                  <a:gd name="T84" fmla="*/ 645 w 668"/>
                  <a:gd name="T85" fmla="*/ 361 h 859"/>
                  <a:gd name="T86" fmla="*/ 668 w 668"/>
                  <a:gd name="T87" fmla="*/ 321 h 859"/>
                  <a:gd name="T88" fmla="*/ 649 w 668"/>
                  <a:gd name="T89" fmla="*/ 265 h 859"/>
                  <a:gd name="T90" fmla="*/ 599 w 668"/>
                  <a:gd name="T91" fmla="*/ 256 h 859"/>
                  <a:gd name="T92" fmla="*/ 572 w 668"/>
                  <a:gd name="T93" fmla="*/ 244 h 859"/>
                  <a:gd name="T94" fmla="*/ 540 w 668"/>
                  <a:gd name="T95" fmla="*/ 171 h 859"/>
                  <a:gd name="T96" fmla="*/ 511 w 668"/>
                  <a:gd name="T97" fmla="*/ 119 h 859"/>
                  <a:gd name="T98" fmla="*/ 444 w 668"/>
                  <a:gd name="T99" fmla="*/ 89 h 859"/>
                  <a:gd name="T100" fmla="*/ 430 w 668"/>
                  <a:gd name="T101" fmla="*/ 48 h 859"/>
                  <a:gd name="T102" fmla="*/ 401 w 668"/>
                  <a:gd name="T103" fmla="*/ 12 h 859"/>
                  <a:gd name="T104" fmla="*/ 357 w 668"/>
                  <a:gd name="T105" fmla="*/ 0 h 859"/>
                  <a:gd name="T106" fmla="*/ 329 w 668"/>
                  <a:gd name="T107" fmla="*/ 4 h 85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8"/>
                  <a:gd name="T163" fmla="*/ 0 h 859"/>
                  <a:gd name="T164" fmla="*/ 668 w 668"/>
                  <a:gd name="T165" fmla="*/ 859 h 85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8" h="859">
                    <a:moveTo>
                      <a:pt x="329" y="4"/>
                    </a:moveTo>
                    <a:lnTo>
                      <a:pt x="327" y="6"/>
                    </a:lnTo>
                    <a:lnTo>
                      <a:pt x="321" y="10"/>
                    </a:lnTo>
                    <a:lnTo>
                      <a:pt x="315" y="14"/>
                    </a:lnTo>
                    <a:lnTo>
                      <a:pt x="307" y="19"/>
                    </a:lnTo>
                    <a:lnTo>
                      <a:pt x="302" y="25"/>
                    </a:lnTo>
                    <a:lnTo>
                      <a:pt x="294" y="31"/>
                    </a:lnTo>
                    <a:lnTo>
                      <a:pt x="290" y="37"/>
                    </a:lnTo>
                    <a:lnTo>
                      <a:pt x="286" y="42"/>
                    </a:lnTo>
                    <a:lnTo>
                      <a:pt x="286" y="50"/>
                    </a:lnTo>
                    <a:lnTo>
                      <a:pt x="286" y="56"/>
                    </a:lnTo>
                    <a:lnTo>
                      <a:pt x="286" y="62"/>
                    </a:lnTo>
                    <a:lnTo>
                      <a:pt x="286" y="67"/>
                    </a:lnTo>
                    <a:lnTo>
                      <a:pt x="286" y="71"/>
                    </a:lnTo>
                    <a:lnTo>
                      <a:pt x="286" y="77"/>
                    </a:lnTo>
                    <a:lnTo>
                      <a:pt x="286" y="83"/>
                    </a:lnTo>
                    <a:lnTo>
                      <a:pt x="284" y="89"/>
                    </a:lnTo>
                    <a:lnTo>
                      <a:pt x="282" y="92"/>
                    </a:lnTo>
                    <a:lnTo>
                      <a:pt x="279" y="98"/>
                    </a:lnTo>
                    <a:lnTo>
                      <a:pt x="275" y="104"/>
                    </a:lnTo>
                    <a:lnTo>
                      <a:pt x="269" y="108"/>
                    </a:lnTo>
                    <a:lnTo>
                      <a:pt x="261" y="112"/>
                    </a:lnTo>
                    <a:lnTo>
                      <a:pt x="256" y="115"/>
                    </a:lnTo>
                    <a:lnTo>
                      <a:pt x="250" y="117"/>
                    </a:lnTo>
                    <a:lnTo>
                      <a:pt x="246" y="119"/>
                    </a:lnTo>
                    <a:lnTo>
                      <a:pt x="242" y="119"/>
                    </a:lnTo>
                    <a:lnTo>
                      <a:pt x="236" y="121"/>
                    </a:lnTo>
                    <a:lnTo>
                      <a:pt x="231" y="123"/>
                    </a:lnTo>
                    <a:lnTo>
                      <a:pt x="223" y="125"/>
                    </a:lnTo>
                    <a:lnTo>
                      <a:pt x="217" y="127"/>
                    </a:lnTo>
                    <a:lnTo>
                      <a:pt x="209" y="131"/>
                    </a:lnTo>
                    <a:lnTo>
                      <a:pt x="204" y="135"/>
                    </a:lnTo>
                    <a:lnTo>
                      <a:pt x="198" y="138"/>
                    </a:lnTo>
                    <a:lnTo>
                      <a:pt x="194" y="146"/>
                    </a:lnTo>
                    <a:lnTo>
                      <a:pt x="190" y="152"/>
                    </a:lnTo>
                    <a:lnTo>
                      <a:pt x="184" y="160"/>
                    </a:lnTo>
                    <a:lnTo>
                      <a:pt x="181" y="165"/>
                    </a:lnTo>
                    <a:lnTo>
                      <a:pt x="177" y="173"/>
                    </a:lnTo>
                    <a:lnTo>
                      <a:pt x="175" y="177"/>
                    </a:lnTo>
                    <a:lnTo>
                      <a:pt x="171" y="183"/>
                    </a:lnTo>
                    <a:lnTo>
                      <a:pt x="169" y="185"/>
                    </a:lnTo>
                    <a:lnTo>
                      <a:pt x="167" y="188"/>
                    </a:lnTo>
                    <a:lnTo>
                      <a:pt x="163" y="190"/>
                    </a:lnTo>
                    <a:lnTo>
                      <a:pt x="161" y="192"/>
                    </a:lnTo>
                    <a:lnTo>
                      <a:pt x="160" y="196"/>
                    </a:lnTo>
                    <a:lnTo>
                      <a:pt x="158" y="198"/>
                    </a:lnTo>
                    <a:lnTo>
                      <a:pt x="156" y="202"/>
                    </a:lnTo>
                    <a:lnTo>
                      <a:pt x="154" y="208"/>
                    </a:lnTo>
                    <a:lnTo>
                      <a:pt x="154" y="211"/>
                    </a:lnTo>
                    <a:lnTo>
                      <a:pt x="154" y="217"/>
                    </a:lnTo>
                    <a:lnTo>
                      <a:pt x="154" y="223"/>
                    </a:lnTo>
                    <a:lnTo>
                      <a:pt x="154" y="227"/>
                    </a:lnTo>
                    <a:lnTo>
                      <a:pt x="154" y="233"/>
                    </a:lnTo>
                    <a:lnTo>
                      <a:pt x="154" y="236"/>
                    </a:lnTo>
                    <a:lnTo>
                      <a:pt x="156" y="242"/>
                    </a:lnTo>
                    <a:lnTo>
                      <a:pt x="158" y="248"/>
                    </a:lnTo>
                    <a:lnTo>
                      <a:pt x="160" y="252"/>
                    </a:lnTo>
                    <a:lnTo>
                      <a:pt x="163" y="258"/>
                    </a:lnTo>
                    <a:lnTo>
                      <a:pt x="167" y="263"/>
                    </a:lnTo>
                    <a:lnTo>
                      <a:pt x="171" y="267"/>
                    </a:lnTo>
                    <a:lnTo>
                      <a:pt x="177" y="271"/>
                    </a:lnTo>
                    <a:lnTo>
                      <a:pt x="181" y="273"/>
                    </a:lnTo>
                    <a:lnTo>
                      <a:pt x="184" y="277"/>
                    </a:lnTo>
                    <a:lnTo>
                      <a:pt x="186" y="277"/>
                    </a:lnTo>
                    <a:lnTo>
                      <a:pt x="188" y="279"/>
                    </a:lnTo>
                    <a:lnTo>
                      <a:pt x="163" y="288"/>
                    </a:lnTo>
                    <a:lnTo>
                      <a:pt x="160" y="290"/>
                    </a:lnTo>
                    <a:lnTo>
                      <a:pt x="158" y="292"/>
                    </a:lnTo>
                    <a:lnTo>
                      <a:pt x="154" y="294"/>
                    </a:lnTo>
                    <a:lnTo>
                      <a:pt x="148" y="296"/>
                    </a:lnTo>
                    <a:lnTo>
                      <a:pt x="144" y="298"/>
                    </a:lnTo>
                    <a:lnTo>
                      <a:pt x="142" y="300"/>
                    </a:lnTo>
                    <a:lnTo>
                      <a:pt x="140" y="300"/>
                    </a:lnTo>
                    <a:lnTo>
                      <a:pt x="138" y="300"/>
                    </a:lnTo>
                    <a:lnTo>
                      <a:pt x="135" y="302"/>
                    </a:lnTo>
                    <a:lnTo>
                      <a:pt x="131" y="304"/>
                    </a:lnTo>
                    <a:lnTo>
                      <a:pt x="127" y="306"/>
                    </a:lnTo>
                    <a:lnTo>
                      <a:pt x="123" y="307"/>
                    </a:lnTo>
                    <a:lnTo>
                      <a:pt x="117" y="309"/>
                    </a:lnTo>
                    <a:lnTo>
                      <a:pt x="115" y="311"/>
                    </a:lnTo>
                    <a:lnTo>
                      <a:pt x="112" y="315"/>
                    </a:lnTo>
                    <a:lnTo>
                      <a:pt x="110" y="321"/>
                    </a:lnTo>
                    <a:lnTo>
                      <a:pt x="108" y="327"/>
                    </a:lnTo>
                    <a:lnTo>
                      <a:pt x="106" y="336"/>
                    </a:lnTo>
                    <a:lnTo>
                      <a:pt x="104" y="346"/>
                    </a:lnTo>
                    <a:lnTo>
                      <a:pt x="102" y="355"/>
                    </a:lnTo>
                    <a:lnTo>
                      <a:pt x="100" y="363"/>
                    </a:lnTo>
                    <a:lnTo>
                      <a:pt x="100" y="367"/>
                    </a:lnTo>
                    <a:lnTo>
                      <a:pt x="100" y="369"/>
                    </a:lnTo>
                    <a:lnTo>
                      <a:pt x="98" y="371"/>
                    </a:lnTo>
                    <a:lnTo>
                      <a:pt x="94" y="373"/>
                    </a:lnTo>
                    <a:lnTo>
                      <a:pt x="87" y="375"/>
                    </a:lnTo>
                    <a:lnTo>
                      <a:pt x="79" y="377"/>
                    </a:lnTo>
                    <a:lnTo>
                      <a:pt x="71" y="380"/>
                    </a:lnTo>
                    <a:lnTo>
                      <a:pt x="64" y="384"/>
                    </a:lnTo>
                    <a:lnTo>
                      <a:pt x="56" y="386"/>
                    </a:lnTo>
                    <a:lnTo>
                      <a:pt x="50" y="388"/>
                    </a:lnTo>
                    <a:lnTo>
                      <a:pt x="46" y="392"/>
                    </a:lnTo>
                    <a:lnTo>
                      <a:pt x="42" y="398"/>
                    </a:lnTo>
                    <a:lnTo>
                      <a:pt x="39" y="405"/>
                    </a:lnTo>
                    <a:lnTo>
                      <a:pt x="33" y="413"/>
                    </a:lnTo>
                    <a:lnTo>
                      <a:pt x="29" y="423"/>
                    </a:lnTo>
                    <a:lnTo>
                      <a:pt x="25" y="430"/>
                    </a:lnTo>
                    <a:lnTo>
                      <a:pt x="23" y="436"/>
                    </a:lnTo>
                    <a:lnTo>
                      <a:pt x="19" y="442"/>
                    </a:lnTo>
                    <a:lnTo>
                      <a:pt x="17" y="446"/>
                    </a:lnTo>
                    <a:lnTo>
                      <a:pt x="14" y="453"/>
                    </a:lnTo>
                    <a:lnTo>
                      <a:pt x="10" y="463"/>
                    </a:lnTo>
                    <a:lnTo>
                      <a:pt x="8" y="473"/>
                    </a:lnTo>
                    <a:lnTo>
                      <a:pt x="4" y="482"/>
                    </a:lnTo>
                    <a:lnTo>
                      <a:pt x="2" y="492"/>
                    </a:lnTo>
                    <a:lnTo>
                      <a:pt x="0" y="498"/>
                    </a:lnTo>
                    <a:lnTo>
                      <a:pt x="0" y="501"/>
                    </a:lnTo>
                    <a:lnTo>
                      <a:pt x="0" y="505"/>
                    </a:lnTo>
                    <a:lnTo>
                      <a:pt x="0" y="509"/>
                    </a:lnTo>
                    <a:lnTo>
                      <a:pt x="2" y="513"/>
                    </a:lnTo>
                    <a:lnTo>
                      <a:pt x="2" y="519"/>
                    </a:lnTo>
                    <a:lnTo>
                      <a:pt x="4" y="524"/>
                    </a:lnTo>
                    <a:lnTo>
                      <a:pt x="6" y="530"/>
                    </a:lnTo>
                    <a:lnTo>
                      <a:pt x="8" y="536"/>
                    </a:lnTo>
                    <a:lnTo>
                      <a:pt x="12" y="540"/>
                    </a:lnTo>
                    <a:lnTo>
                      <a:pt x="15" y="544"/>
                    </a:lnTo>
                    <a:lnTo>
                      <a:pt x="19" y="549"/>
                    </a:lnTo>
                    <a:lnTo>
                      <a:pt x="23" y="553"/>
                    </a:lnTo>
                    <a:lnTo>
                      <a:pt x="27" y="557"/>
                    </a:lnTo>
                    <a:lnTo>
                      <a:pt x="31" y="561"/>
                    </a:lnTo>
                    <a:lnTo>
                      <a:pt x="35" y="563"/>
                    </a:lnTo>
                    <a:lnTo>
                      <a:pt x="40" y="565"/>
                    </a:lnTo>
                    <a:lnTo>
                      <a:pt x="44" y="567"/>
                    </a:lnTo>
                    <a:lnTo>
                      <a:pt x="52" y="569"/>
                    </a:lnTo>
                    <a:lnTo>
                      <a:pt x="58" y="571"/>
                    </a:lnTo>
                    <a:lnTo>
                      <a:pt x="65" y="571"/>
                    </a:lnTo>
                    <a:lnTo>
                      <a:pt x="71" y="572"/>
                    </a:lnTo>
                    <a:lnTo>
                      <a:pt x="79" y="572"/>
                    </a:lnTo>
                    <a:lnTo>
                      <a:pt x="83" y="574"/>
                    </a:lnTo>
                    <a:lnTo>
                      <a:pt x="87" y="574"/>
                    </a:lnTo>
                    <a:lnTo>
                      <a:pt x="88" y="574"/>
                    </a:lnTo>
                    <a:lnTo>
                      <a:pt x="88" y="576"/>
                    </a:lnTo>
                    <a:lnTo>
                      <a:pt x="88" y="578"/>
                    </a:lnTo>
                    <a:lnTo>
                      <a:pt x="88" y="584"/>
                    </a:lnTo>
                    <a:lnTo>
                      <a:pt x="87" y="590"/>
                    </a:lnTo>
                    <a:lnTo>
                      <a:pt x="87" y="597"/>
                    </a:lnTo>
                    <a:lnTo>
                      <a:pt x="87" y="605"/>
                    </a:lnTo>
                    <a:lnTo>
                      <a:pt x="87" y="611"/>
                    </a:lnTo>
                    <a:lnTo>
                      <a:pt x="85" y="619"/>
                    </a:lnTo>
                    <a:lnTo>
                      <a:pt x="83" y="624"/>
                    </a:lnTo>
                    <a:lnTo>
                      <a:pt x="83" y="630"/>
                    </a:lnTo>
                    <a:lnTo>
                      <a:pt x="83" y="636"/>
                    </a:lnTo>
                    <a:lnTo>
                      <a:pt x="83" y="642"/>
                    </a:lnTo>
                    <a:lnTo>
                      <a:pt x="83" y="649"/>
                    </a:lnTo>
                    <a:lnTo>
                      <a:pt x="85" y="655"/>
                    </a:lnTo>
                    <a:lnTo>
                      <a:pt x="87" y="663"/>
                    </a:lnTo>
                    <a:lnTo>
                      <a:pt x="90" y="670"/>
                    </a:lnTo>
                    <a:lnTo>
                      <a:pt x="94" y="678"/>
                    </a:lnTo>
                    <a:lnTo>
                      <a:pt x="102" y="688"/>
                    </a:lnTo>
                    <a:lnTo>
                      <a:pt x="110" y="699"/>
                    </a:lnTo>
                    <a:lnTo>
                      <a:pt x="119" y="711"/>
                    </a:lnTo>
                    <a:lnTo>
                      <a:pt x="129" y="720"/>
                    </a:lnTo>
                    <a:lnTo>
                      <a:pt x="138" y="730"/>
                    </a:lnTo>
                    <a:lnTo>
                      <a:pt x="146" y="736"/>
                    </a:lnTo>
                    <a:lnTo>
                      <a:pt x="154" y="739"/>
                    </a:lnTo>
                    <a:lnTo>
                      <a:pt x="160" y="739"/>
                    </a:lnTo>
                    <a:lnTo>
                      <a:pt x="167" y="738"/>
                    </a:lnTo>
                    <a:lnTo>
                      <a:pt x="177" y="736"/>
                    </a:lnTo>
                    <a:lnTo>
                      <a:pt x="186" y="732"/>
                    </a:lnTo>
                    <a:lnTo>
                      <a:pt x="196" y="728"/>
                    </a:lnTo>
                    <a:lnTo>
                      <a:pt x="204" y="726"/>
                    </a:lnTo>
                    <a:lnTo>
                      <a:pt x="211" y="722"/>
                    </a:lnTo>
                    <a:lnTo>
                      <a:pt x="217" y="720"/>
                    </a:lnTo>
                    <a:lnTo>
                      <a:pt x="223" y="720"/>
                    </a:lnTo>
                    <a:lnTo>
                      <a:pt x="231" y="718"/>
                    </a:lnTo>
                    <a:lnTo>
                      <a:pt x="240" y="716"/>
                    </a:lnTo>
                    <a:lnTo>
                      <a:pt x="250" y="716"/>
                    </a:lnTo>
                    <a:lnTo>
                      <a:pt x="257" y="716"/>
                    </a:lnTo>
                    <a:lnTo>
                      <a:pt x="267" y="716"/>
                    </a:lnTo>
                    <a:lnTo>
                      <a:pt x="273" y="716"/>
                    </a:lnTo>
                    <a:lnTo>
                      <a:pt x="277" y="716"/>
                    </a:lnTo>
                    <a:lnTo>
                      <a:pt x="280" y="718"/>
                    </a:lnTo>
                    <a:lnTo>
                      <a:pt x="288" y="720"/>
                    </a:lnTo>
                    <a:lnTo>
                      <a:pt x="296" y="724"/>
                    </a:lnTo>
                    <a:lnTo>
                      <a:pt x="305" y="728"/>
                    </a:lnTo>
                    <a:lnTo>
                      <a:pt x="315" y="732"/>
                    </a:lnTo>
                    <a:lnTo>
                      <a:pt x="325" y="734"/>
                    </a:lnTo>
                    <a:lnTo>
                      <a:pt x="330" y="738"/>
                    </a:lnTo>
                    <a:lnTo>
                      <a:pt x="332" y="738"/>
                    </a:lnTo>
                    <a:lnTo>
                      <a:pt x="332" y="741"/>
                    </a:lnTo>
                    <a:lnTo>
                      <a:pt x="336" y="751"/>
                    </a:lnTo>
                    <a:lnTo>
                      <a:pt x="340" y="764"/>
                    </a:lnTo>
                    <a:lnTo>
                      <a:pt x="346" y="780"/>
                    </a:lnTo>
                    <a:lnTo>
                      <a:pt x="350" y="795"/>
                    </a:lnTo>
                    <a:lnTo>
                      <a:pt x="355" y="809"/>
                    </a:lnTo>
                    <a:lnTo>
                      <a:pt x="359" y="820"/>
                    </a:lnTo>
                    <a:lnTo>
                      <a:pt x="361" y="826"/>
                    </a:lnTo>
                    <a:lnTo>
                      <a:pt x="367" y="828"/>
                    </a:lnTo>
                    <a:lnTo>
                      <a:pt x="375" y="834"/>
                    </a:lnTo>
                    <a:lnTo>
                      <a:pt x="384" y="839"/>
                    </a:lnTo>
                    <a:lnTo>
                      <a:pt x="398" y="845"/>
                    </a:lnTo>
                    <a:lnTo>
                      <a:pt x="409" y="851"/>
                    </a:lnTo>
                    <a:lnTo>
                      <a:pt x="423" y="855"/>
                    </a:lnTo>
                    <a:lnTo>
                      <a:pt x="434" y="859"/>
                    </a:lnTo>
                    <a:lnTo>
                      <a:pt x="444" y="857"/>
                    </a:lnTo>
                    <a:lnTo>
                      <a:pt x="453" y="853"/>
                    </a:lnTo>
                    <a:lnTo>
                      <a:pt x="467" y="845"/>
                    </a:lnTo>
                    <a:lnTo>
                      <a:pt x="484" y="832"/>
                    </a:lnTo>
                    <a:lnTo>
                      <a:pt x="501" y="816"/>
                    </a:lnTo>
                    <a:lnTo>
                      <a:pt x="519" y="797"/>
                    </a:lnTo>
                    <a:lnTo>
                      <a:pt x="534" y="774"/>
                    </a:lnTo>
                    <a:lnTo>
                      <a:pt x="540" y="763"/>
                    </a:lnTo>
                    <a:lnTo>
                      <a:pt x="545" y="749"/>
                    </a:lnTo>
                    <a:lnTo>
                      <a:pt x="549" y="736"/>
                    </a:lnTo>
                    <a:lnTo>
                      <a:pt x="553" y="722"/>
                    </a:lnTo>
                    <a:lnTo>
                      <a:pt x="555" y="693"/>
                    </a:lnTo>
                    <a:lnTo>
                      <a:pt x="555" y="665"/>
                    </a:lnTo>
                    <a:lnTo>
                      <a:pt x="555" y="638"/>
                    </a:lnTo>
                    <a:lnTo>
                      <a:pt x="551" y="613"/>
                    </a:lnTo>
                    <a:lnTo>
                      <a:pt x="549" y="592"/>
                    </a:lnTo>
                    <a:lnTo>
                      <a:pt x="545" y="574"/>
                    </a:lnTo>
                    <a:lnTo>
                      <a:pt x="542" y="561"/>
                    </a:lnTo>
                    <a:lnTo>
                      <a:pt x="542" y="555"/>
                    </a:lnTo>
                    <a:lnTo>
                      <a:pt x="540" y="549"/>
                    </a:lnTo>
                    <a:lnTo>
                      <a:pt x="538" y="546"/>
                    </a:lnTo>
                    <a:lnTo>
                      <a:pt x="538" y="540"/>
                    </a:lnTo>
                    <a:lnTo>
                      <a:pt x="536" y="534"/>
                    </a:lnTo>
                    <a:lnTo>
                      <a:pt x="534" y="528"/>
                    </a:lnTo>
                    <a:lnTo>
                      <a:pt x="534" y="523"/>
                    </a:lnTo>
                    <a:lnTo>
                      <a:pt x="534" y="517"/>
                    </a:lnTo>
                    <a:lnTo>
                      <a:pt x="536" y="513"/>
                    </a:lnTo>
                    <a:lnTo>
                      <a:pt x="538" y="507"/>
                    </a:lnTo>
                    <a:lnTo>
                      <a:pt x="540" y="503"/>
                    </a:lnTo>
                    <a:lnTo>
                      <a:pt x="542" y="498"/>
                    </a:lnTo>
                    <a:lnTo>
                      <a:pt x="544" y="494"/>
                    </a:lnTo>
                    <a:lnTo>
                      <a:pt x="545" y="490"/>
                    </a:lnTo>
                    <a:lnTo>
                      <a:pt x="547" y="486"/>
                    </a:lnTo>
                    <a:lnTo>
                      <a:pt x="549" y="484"/>
                    </a:lnTo>
                    <a:lnTo>
                      <a:pt x="551" y="482"/>
                    </a:lnTo>
                    <a:lnTo>
                      <a:pt x="555" y="478"/>
                    </a:lnTo>
                    <a:lnTo>
                      <a:pt x="557" y="475"/>
                    </a:lnTo>
                    <a:lnTo>
                      <a:pt x="561" y="467"/>
                    </a:lnTo>
                    <a:lnTo>
                      <a:pt x="567" y="459"/>
                    </a:lnTo>
                    <a:lnTo>
                      <a:pt x="570" y="450"/>
                    </a:lnTo>
                    <a:lnTo>
                      <a:pt x="576" y="440"/>
                    </a:lnTo>
                    <a:lnTo>
                      <a:pt x="580" y="430"/>
                    </a:lnTo>
                    <a:lnTo>
                      <a:pt x="582" y="423"/>
                    </a:lnTo>
                    <a:lnTo>
                      <a:pt x="586" y="415"/>
                    </a:lnTo>
                    <a:lnTo>
                      <a:pt x="588" y="407"/>
                    </a:lnTo>
                    <a:lnTo>
                      <a:pt x="590" y="400"/>
                    </a:lnTo>
                    <a:lnTo>
                      <a:pt x="590" y="392"/>
                    </a:lnTo>
                    <a:lnTo>
                      <a:pt x="592" y="386"/>
                    </a:lnTo>
                    <a:lnTo>
                      <a:pt x="592" y="380"/>
                    </a:lnTo>
                    <a:lnTo>
                      <a:pt x="594" y="378"/>
                    </a:lnTo>
                    <a:lnTo>
                      <a:pt x="594" y="377"/>
                    </a:lnTo>
                    <a:lnTo>
                      <a:pt x="597" y="375"/>
                    </a:lnTo>
                    <a:lnTo>
                      <a:pt x="605" y="373"/>
                    </a:lnTo>
                    <a:lnTo>
                      <a:pt x="613" y="371"/>
                    </a:lnTo>
                    <a:lnTo>
                      <a:pt x="624" y="369"/>
                    </a:lnTo>
                    <a:lnTo>
                      <a:pt x="634" y="365"/>
                    </a:lnTo>
                    <a:lnTo>
                      <a:pt x="645" y="361"/>
                    </a:lnTo>
                    <a:lnTo>
                      <a:pt x="653" y="357"/>
                    </a:lnTo>
                    <a:lnTo>
                      <a:pt x="659" y="354"/>
                    </a:lnTo>
                    <a:lnTo>
                      <a:pt x="663" y="348"/>
                    </a:lnTo>
                    <a:lnTo>
                      <a:pt x="665" y="342"/>
                    </a:lnTo>
                    <a:lnTo>
                      <a:pt x="666" y="332"/>
                    </a:lnTo>
                    <a:lnTo>
                      <a:pt x="668" y="321"/>
                    </a:lnTo>
                    <a:lnTo>
                      <a:pt x="668" y="309"/>
                    </a:lnTo>
                    <a:lnTo>
                      <a:pt x="668" y="298"/>
                    </a:lnTo>
                    <a:lnTo>
                      <a:pt x="665" y="288"/>
                    </a:lnTo>
                    <a:lnTo>
                      <a:pt x="661" y="279"/>
                    </a:lnTo>
                    <a:lnTo>
                      <a:pt x="655" y="271"/>
                    </a:lnTo>
                    <a:lnTo>
                      <a:pt x="649" y="265"/>
                    </a:lnTo>
                    <a:lnTo>
                      <a:pt x="640" y="261"/>
                    </a:lnTo>
                    <a:lnTo>
                      <a:pt x="632" y="259"/>
                    </a:lnTo>
                    <a:lnTo>
                      <a:pt x="622" y="258"/>
                    </a:lnTo>
                    <a:lnTo>
                      <a:pt x="613" y="258"/>
                    </a:lnTo>
                    <a:lnTo>
                      <a:pt x="605" y="256"/>
                    </a:lnTo>
                    <a:lnTo>
                      <a:pt x="599" y="256"/>
                    </a:lnTo>
                    <a:lnTo>
                      <a:pt x="595" y="256"/>
                    </a:lnTo>
                    <a:lnTo>
                      <a:pt x="590" y="254"/>
                    </a:lnTo>
                    <a:lnTo>
                      <a:pt x="586" y="252"/>
                    </a:lnTo>
                    <a:lnTo>
                      <a:pt x="580" y="250"/>
                    </a:lnTo>
                    <a:lnTo>
                      <a:pt x="576" y="248"/>
                    </a:lnTo>
                    <a:lnTo>
                      <a:pt x="572" y="244"/>
                    </a:lnTo>
                    <a:lnTo>
                      <a:pt x="569" y="238"/>
                    </a:lnTo>
                    <a:lnTo>
                      <a:pt x="565" y="231"/>
                    </a:lnTo>
                    <a:lnTo>
                      <a:pt x="561" y="221"/>
                    </a:lnTo>
                    <a:lnTo>
                      <a:pt x="555" y="206"/>
                    </a:lnTo>
                    <a:lnTo>
                      <a:pt x="547" y="188"/>
                    </a:lnTo>
                    <a:lnTo>
                      <a:pt x="540" y="171"/>
                    </a:lnTo>
                    <a:lnTo>
                      <a:pt x="534" y="154"/>
                    </a:lnTo>
                    <a:lnTo>
                      <a:pt x="528" y="138"/>
                    </a:lnTo>
                    <a:lnTo>
                      <a:pt x="522" y="129"/>
                    </a:lnTo>
                    <a:lnTo>
                      <a:pt x="522" y="125"/>
                    </a:lnTo>
                    <a:lnTo>
                      <a:pt x="519" y="123"/>
                    </a:lnTo>
                    <a:lnTo>
                      <a:pt x="511" y="119"/>
                    </a:lnTo>
                    <a:lnTo>
                      <a:pt x="501" y="115"/>
                    </a:lnTo>
                    <a:lnTo>
                      <a:pt x="488" y="108"/>
                    </a:lnTo>
                    <a:lnTo>
                      <a:pt x="474" y="102"/>
                    </a:lnTo>
                    <a:lnTo>
                      <a:pt x="463" y="96"/>
                    </a:lnTo>
                    <a:lnTo>
                      <a:pt x="451" y="90"/>
                    </a:lnTo>
                    <a:lnTo>
                      <a:pt x="444" y="89"/>
                    </a:lnTo>
                    <a:lnTo>
                      <a:pt x="440" y="87"/>
                    </a:lnTo>
                    <a:lnTo>
                      <a:pt x="436" y="81"/>
                    </a:lnTo>
                    <a:lnTo>
                      <a:pt x="434" y="73"/>
                    </a:lnTo>
                    <a:lnTo>
                      <a:pt x="432" y="66"/>
                    </a:lnTo>
                    <a:lnTo>
                      <a:pt x="430" y="56"/>
                    </a:lnTo>
                    <a:lnTo>
                      <a:pt x="430" y="48"/>
                    </a:lnTo>
                    <a:lnTo>
                      <a:pt x="428" y="41"/>
                    </a:lnTo>
                    <a:lnTo>
                      <a:pt x="426" y="33"/>
                    </a:lnTo>
                    <a:lnTo>
                      <a:pt x="423" y="29"/>
                    </a:lnTo>
                    <a:lnTo>
                      <a:pt x="417" y="23"/>
                    </a:lnTo>
                    <a:lnTo>
                      <a:pt x="409" y="18"/>
                    </a:lnTo>
                    <a:lnTo>
                      <a:pt x="401" y="12"/>
                    </a:lnTo>
                    <a:lnTo>
                      <a:pt x="394" y="8"/>
                    </a:lnTo>
                    <a:lnTo>
                      <a:pt x="386" y="4"/>
                    </a:lnTo>
                    <a:lnTo>
                      <a:pt x="378" y="0"/>
                    </a:lnTo>
                    <a:lnTo>
                      <a:pt x="371" y="0"/>
                    </a:lnTo>
                    <a:lnTo>
                      <a:pt x="365" y="0"/>
                    </a:lnTo>
                    <a:lnTo>
                      <a:pt x="357" y="0"/>
                    </a:lnTo>
                    <a:lnTo>
                      <a:pt x="352" y="0"/>
                    </a:lnTo>
                    <a:lnTo>
                      <a:pt x="344" y="2"/>
                    </a:lnTo>
                    <a:lnTo>
                      <a:pt x="338" y="2"/>
                    </a:lnTo>
                    <a:lnTo>
                      <a:pt x="332" y="4"/>
                    </a:lnTo>
                    <a:lnTo>
                      <a:pt x="330" y="4"/>
                    </a:lnTo>
                    <a:lnTo>
                      <a:pt x="329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02" name="Freeform 876"/>
              <p:cNvSpPr>
                <a:spLocks/>
              </p:cNvSpPr>
              <p:nvPr/>
            </p:nvSpPr>
            <p:spPr bwMode="auto">
              <a:xfrm>
                <a:off x="3600" y="4629"/>
                <a:ext cx="129" cy="127"/>
              </a:xfrm>
              <a:custGeom>
                <a:avLst/>
                <a:gdLst>
                  <a:gd name="T0" fmla="*/ 129 w 129"/>
                  <a:gd name="T1" fmla="*/ 127 h 127"/>
                  <a:gd name="T2" fmla="*/ 127 w 129"/>
                  <a:gd name="T3" fmla="*/ 123 h 127"/>
                  <a:gd name="T4" fmla="*/ 123 w 129"/>
                  <a:gd name="T5" fmla="*/ 111 h 127"/>
                  <a:gd name="T6" fmla="*/ 115 w 129"/>
                  <a:gd name="T7" fmla="*/ 94 h 127"/>
                  <a:gd name="T8" fmla="*/ 108 w 129"/>
                  <a:gd name="T9" fmla="*/ 75 h 127"/>
                  <a:gd name="T10" fmla="*/ 100 w 129"/>
                  <a:gd name="T11" fmla="*/ 56 h 127"/>
                  <a:gd name="T12" fmla="*/ 92 w 129"/>
                  <a:gd name="T13" fmla="*/ 39 h 127"/>
                  <a:gd name="T14" fmla="*/ 86 w 129"/>
                  <a:gd name="T15" fmla="*/ 25 h 127"/>
                  <a:gd name="T16" fmla="*/ 85 w 129"/>
                  <a:gd name="T17" fmla="*/ 19 h 127"/>
                  <a:gd name="T18" fmla="*/ 81 w 129"/>
                  <a:gd name="T19" fmla="*/ 17 h 127"/>
                  <a:gd name="T20" fmla="*/ 71 w 129"/>
                  <a:gd name="T21" fmla="*/ 15 h 127"/>
                  <a:gd name="T22" fmla="*/ 58 w 129"/>
                  <a:gd name="T23" fmla="*/ 12 h 127"/>
                  <a:gd name="T24" fmla="*/ 44 w 129"/>
                  <a:gd name="T25" fmla="*/ 8 h 127"/>
                  <a:gd name="T26" fmla="*/ 31 w 129"/>
                  <a:gd name="T27" fmla="*/ 6 h 127"/>
                  <a:gd name="T28" fmla="*/ 17 w 129"/>
                  <a:gd name="T29" fmla="*/ 2 h 127"/>
                  <a:gd name="T30" fmla="*/ 10 w 129"/>
                  <a:gd name="T31" fmla="*/ 0 h 127"/>
                  <a:gd name="T32" fmla="*/ 6 w 129"/>
                  <a:gd name="T33" fmla="*/ 0 h 127"/>
                  <a:gd name="T34" fmla="*/ 6 w 129"/>
                  <a:gd name="T35" fmla="*/ 0 h 127"/>
                  <a:gd name="T36" fmla="*/ 6 w 129"/>
                  <a:gd name="T37" fmla="*/ 2 h 127"/>
                  <a:gd name="T38" fmla="*/ 4 w 129"/>
                  <a:gd name="T39" fmla="*/ 6 h 127"/>
                  <a:gd name="T40" fmla="*/ 4 w 129"/>
                  <a:gd name="T41" fmla="*/ 8 h 127"/>
                  <a:gd name="T42" fmla="*/ 2 w 129"/>
                  <a:gd name="T43" fmla="*/ 12 h 127"/>
                  <a:gd name="T44" fmla="*/ 2 w 129"/>
                  <a:gd name="T45" fmla="*/ 15 h 127"/>
                  <a:gd name="T46" fmla="*/ 2 w 129"/>
                  <a:gd name="T47" fmla="*/ 21 h 127"/>
                  <a:gd name="T48" fmla="*/ 0 w 129"/>
                  <a:gd name="T49" fmla="*/ 25 h 127"/>
                  <a:gd name="T50" fmla="*/ 2 w 129"/>
                  <a:gd name="T51" fmla="*/ 29 h 127"/>
                  <a:gd name="T52" fmla="*/ 2 w 129"/>
                  <a:gd name="T53" fmla="*/ 35 h 127"/>
                  <a:gd name="T54" fmla="*/ 4 w 129"/>
                  <a:gd name="T55" fmla="*/ 39 h 127"/>
                  <a:gd name="T56" fmla="*/ 6 w 129"/>
                  <a:gd name="T57" fmla="*/ 42 h 127"/>
                  <a:gd name="T58" fmla="*/ 6 w 129"/>
                  <a:gd name="T59" fmla="*/ 46 h 127"/>
                  <a:gd name="T60" fmla="*/ 8 w 129"/>
                  <a:gd name="T61" fmla="*/ 50 h 127"/>
                  <a:gd name="T62" fmla="*/ 10 w 129"/>
                  <a:gd name="T63" fmla="*/ 52 h 127"/>
                  <a:gd name="T64" fmla="*/ 10 w 129"/>
                  <a:gd name="T65" fmla="*/ 52 h 127"/>
                  <a:gd name="T66" fmla="*/ 12 w 129"/>
                  <a:gd name="T67" fmla="*/ 54 h 127"/>
                  <a:gd name="T68" fmla="*/ 17 w 129"/>
                  <a:gd name="T69" fmla="*/ 60 h 127"/>
                  <a:gd name="T70" fmla="*/ 25 w 129"/>
                  <a:gd name="T71" fmla="*/ 65 h 127"/>
                  <a:gd name="T72" fmla="*/ 35 w 129"/>
                  <a:gd name="T73" fmla="*/ 73 h 127"/>
                  <a:gd name="T74" fmla="*/ 44 w 129"/>
                  <a:gd name="T75" fmla="*/ 83 h 127"/>
                  <a:gd name="T76" fmla="*/ 52 w 129"/>
                  <a:gd name="T77" fmla="*/ 88 h 127"/>
                  <a:gd name="T78" fmla="*/ 58 w 129"/>
                  <a:gd name="T79" fmla="*/ 94 h 127"/>
                  <a:gd name="T80" fmla="*/ 62 w 129"/>
                  <a:gd name="T81" fmla="*/ 98 h 127"/>
                  <a:gd name="T82" fmla="*/ 62 w 129"/>
                  <a:gd name="T83" fmla="*/ 98 h 127"/>
                  <a:gd name="T84" fmla="*/ 62 w 129"/>
                  <a:gd name="T85" fmla="*/ 100 h 127"/>
                  <a:gd name="T86" fmla="*/ 63 w 129"/>
                  <a:gd name="T87" fmla="*/ 104 h 127"/>
                  <a:gd name="T88" fmla="*/ 63 w 129"/>
                  <a:gd name="T89" fmla="*/ 106 h 127"/>
                  <a:gd name="T90" fmla="*/ 65 w 129"/>
                  <a:gd name="T91" fmla="*/ 108 h 127"/>
                  <a:gd name="T92" fmla="*/ 65 w 129"/>
                  <a:gd name="T93" fmla="*/ 110 h 127"/>
                  <a:gd name="T94" fmla="*/ 67 w 129"/>
                  <a:gd name="T95" fmla="*/ 111 h 127"/>
                  <a:gd name="T96" fmla="*/ 67 w 129"/>
                  <a:gd name="T97" fmla="*/ 111 h 127"/>
                  <a:gd name="T98" fmla="*/ 129 w 129"/>
                  <a:gd name="T99" fmla="*/ 127 h 12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29"/>
                  <a:gd name="T151" fmla="*/ 0 h 127"/>
                  <a:gd name="T152" fmla="*/ 129 w 129"/>
                  <a:gd name="T153" fmla="*/ 127 h 12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29" h="127">
                    <a:moveTo>
                      <a:pt x="129" y="127"/>
                    </a:moveTo>
                    <a:lnTo>
                      <a:pt x="127" y="123"/>
                    </a:lnTo>
                    <a:lnTo>
                      <a:pt x="123" y="111"/>
                    </a:lnTo>
                    <a:lnTo>
                      <a:pt x="115" y="94"/>
                    </a:lnTo>
                    <a:lnTo>
                      <a:pt x="108" y="75"/>
                    </a:lnTo>
                    <a:lnTo>
                      <a:pt x="100" y="56"/>
                    </a:lnTo>
                    <a:lnTo>
                      <a:pt x="92" y="39"/>
                    </a:lnTo>
                    <a:lnTo>
                      <a:pt x="86" y="25"/>
                    </a:lnTo>
                    <a:lnTo>
                      <a:pt x="85" y="19"/>
                    </a:lnTo>
                    <a:lnTo>
                      <a:pt x="81" y="17"/>
                    </a:lnTo>
                    <a:lnTo>
                      <a:pt x="71" y="15"/>
                    </a:lnTo>
                    <a:lnTo>
                      <a:pt x="58" y="12"/>
                    </a:lnTo>
                    <a:lnTo>
                      <a:pt x="44" y="8"/>
                    </a:lnTo>
                    <a:lnTo>
                      <a:pt x="31" y="6"/>
                    </a:lnTo>
                    <a:lnTo>
                      <a:pt x="17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2" y="15"/>
                    </a:lnTo>
                    <a:lnTo>
                      <a:pt x="2" y="21"/>
                    </a:lnTo>
                    <a:lnTo>
                      <a:pt x="0" y="25"/>
                    </a:lnTo>
                    <a:lnTo>
                      <a:pt x="2" y="29"/>
                    </a:lnTo>
                    <a:lnTo>
                      <a:pt x="2" y="35"/>
                    </a:lnTo>
                    <a:lnTo>
                      <a:pt x="4" y="39"/>
                    </a:lnTo>
                    <a:lnTo>
                      <a:pt x="6" y="42"/>
                    </a:lnTo>
                    <a:lnTo>
                      <a:pt x="6" y="46"/>
                    </a:lnTo>
                    <a:lnTo>
                      <a:pt x="8" y="50"/>
                    </a:lnTo>
                    <a:lnTo>
                      <a:pt x="10" y="52"/>
                    </a:lnTo>
                    <a:lnTo>
                      <a:pt x="12" y="54"/>
                    </a:lnTo>
                    <a:lnTo>
                      <a:pt x="17" y="60"/>
                    </a:lnTo>
                    <a:lnTo>
                      <a:pt x="25" y="65"/>
                    </a:lnTo>
                    <a:lnTo>
                      <a:pt x="35" y="73"/>
                    </a:lnTo>
                    <a:lnTo>
                      <a:pt x="44" y="83"/>
                    </a:lnTo>
                    <a:lnTo>
                      <a:pt x="52" y="88"/>
                    </a:lnTo>
                    <a:lnTo>
                      <a:pt x="58" y="94"/>
                    </a:lnTo>
                    <a:lnTo>
                      <a:pt x="62" y="98"/>
                    </a:lnTo>
                    <a:lnTo>
                      <a:pt x="62" y="100"/>
                    </a:lnTo>
                    <a:lnTo>
                      <a:pt x="63" y="104"/>
                    </a:lnTo>
                    <a:lnTo>
                      <a:pt x="63" y="106"/>
                    </a:lnTo>
                    <a:lnTo>
                      <a:pt x="65" y="108"/>
                    </a:lnTo>
                    <a:lnTo>
                      <a:pt x="65" y="110"/>
                    </a:lnTo>
                    <a:lnTo>
                      <a:pt x="67" y="111"/>
                    </a:lnTo>
                    <a:lnTo>
                      <a:pt x="129" y="127"/>
                    </a:lnTo>
                    <a:close/>
                  </a:path>
                </a:pathLst>
              </a:custGeom>
              <a:solidFill>
                <a:srgbClr val="E2FD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03" name="Freeform 877"/>
              <p:cNvSpPr>
                <a:spLocks/>
              </p:cNvSpPr>
              <p:nvPr/>
            </p:nvSpPr>
            <p:spPr bwMode="auto">
              <a:xfrm>
                <a:off x="3487" y="4516"/>
                <a:ext cx="119" cy="150"/>
              </a:xfrm>
              <a:custGeom>
                <a:avLst/>
                <a:gdLst>
                  <a:gd name="T0" fmla="*/ 115 w 119"/>
                  <a:gd name="T1" fmla="*/ 88 h 150"/>
                  <a:gd name="T2" fmla="*/ 117 w 119"/>
                  <a:gd name="T3" fmla="*/ 73 h 150"/>
                  <a:gd name="T4" fmla="*/ 119 w 119"/>
                  <a:gd name="T5" fmla="*/ 63 h 150"/>
                  <a:gd name="T6" fmla="*/ 119 w 119"/>
                  <a:gd name="T7" fmla="*/ 50 h 150"/>
                  <a:gd name="T8" fmla="*/ 115 w 119"/>
                  <a:gd name="T9" fmla="*/ 40 h 150"/>
                  <a:gd name="T10" fmla="*/ 109 w 119"/>
                  <a:gd name="T11" fmla="*/ 25 h 150"/>
                  <a:gd name="T12" fmla="*/ 102 w 119"/>
                  <a:gd name="T13" fmla="*/ 17 h 150"/>
                  <a:gd name="T14" fmla="*/ 92 w 119"/>
                  <a:gd name="T15" fmla="*/ 8 h 150"/>
                  <a:gd name="T16" fmla="*/ 77 w 119"/>
                  <a:gd name="T17" fmla="*/ 4 h 150"/>
                  <a:gd name="T18" fmla="*/ 54 w 119"/>
                  <a:gd name="T19" fmla="*/ 0 h 150"/>
                  <a:gd name="T20" fmla="*/ 40 w 119"/>
                  <a:gd name="T21" fmla="*/ 6 h 150"/>
                  <a:gd name="T22" fmla="*/ 17 w 119"/>
                  <a:gd name="T23" fmla="*/ 19 h 150"/>
                  <a:gd name="T24" fmla="*/ 7 w 119"/>
                  <a:gd name="T25" fmla="*/ 32 h 150"/>
                  <a:gd name="T26" fmla="*/ 2 w 119"/>
                  <a:gd name="T27" fmla="*/ 44 h 150"/>
                  <a:gd name="T28" fmla="*/ 0 w 119"/>
                  <a:gd name="T29" fmla="*/ 57 h 150"/>
                  <a:gd name="T30" fmla="*/ 0 w 119"/>
                  <a:gd name="T31" fmla="*/ 69 h 150"/>
                  <a:gd name="T32" fmla="*/ 2 w 119"/>
                  <a:gd name="T33" fmla="*/ 79 h 150"/>
                  <a:gd name="T34" fmla="*/ 6 w 119"/>
                  <a:gd name="T35" fmla="*/ 96 h 150"/>
                  <a:gd name="T36" fmla="*/ 11 w 119"/>
                  <a:gd name="T37" fmla="*/ 107 h 150"/>
                  <a:gd name="T38" fmla="*/ 23 w 119"/>
                  <a:gd name="T39" fmla="*/ 123 h 150"/>
                  <a:gd name="T40" fmla="*/ 32 w 119"/>
                  <a:gd name="T41" fmla="*/ 127 h 150"/>
                  <a:gd name="T42" fmla="*/ 42 w 119"/>
                  <a:gd name="T43" fmla="*/ 132 h 150"/>
                  <a:gd name="T44" fmla="*/ 48 w 119"/>
                  <a:gd name="T45" fmla="*/ 136 h 150"/>
                  <a:gd name="T46" fmla="*/ 54 w 119"/>
                  <a:gd name="T47" fmla="*/ 140 h 150"/>
                  <a:gd name="T48" fmla="*/ 61 w 119"/>
                  <a:gd name="T49" fmla="*/ 144 h 150"/>
                  <a:gd name="T50" fmla="*/ 80 w 119"/>
                  <a:gd name="T51" fmla="*/ 150 h 150"/>
                  <a:gd name="T52" fmla="*/ 96 w 119"/>
                  <a:gd name="T53" fmla="*/ 138 h 150"/>
                  <a:gd name="T54" fmla="*/ 103 w 119"/>
                  <a:gd name="T55" fmla="*/ 123 h 150"/>
                  <a:gd name="T56" fmla="*/ 103 w 119"/>
                  <a:gd name="T57" fmla="*/ 109 h 150"/>
                  <a:gd name="T58" fmla="*/ 86 w 119"/>
                  <a:gd name="T59" fmla="*/ 117 h 150"/>
                  <a:gd name="T60" fmla="*/ 69 w 119"/>
                  <a:gd name="T61" fmla="*/ 117 h 150"/>
                  <a:gd name="T62" fmla="*/ 50 w 119"/>
                  <a:gd name="T63" fmla="*/ 111 h 150"/>
                  <a:gd name="T64" fmla="*/ 42 w 119"/>
                  <a:gd name="T65" fmla="*/ 105 h 150"/>
                  <a:gd name="T66" fmla="*/ 40 w 119"/>
                  <a:gd name="T67" fmla="*/ 100 h 150"/>
                  <a:gd name="T68" fmla="*/ 40 w 119"/>
                  <a:gd name="T69" fmla="*/ 94 h 150"/>
                  <a:gd name="T70" fmla="*/ 40 w 119"/>
                  <a:gd name="T71" fmla="*/ 77 h 150"/>
                  <a:gd name="T72" fmla="*/ 38 w 119"/>
                  <a:gd name="T73" fmla="*/ 69 h 150"/>
                  <a:gd name="T74" fmla="*/ 40 w 119"/>
                  <a:gd name="T75" fmla="*/ 63 h 150"/>
                  <a:gd name="T76" fmla="*/ 44 w 119"/>
                  <a:gd name="T77" fmla="*/ 63 h 150"/>
                  <a:gd name="T78" fmla="*/ 61 w 119"/>
                  <a:gd name="T79" fmla="*/ 65 h 150"/>
                  <a:gd name="T80" fmla="*/ 84 w 119"/>
                  <a:gd name="T81" fmla="*/ 67 h 150"/>
                  <a:gd name="T82" fmla="*/ 94 w 119"/>
                  <a:gd name="T83" fmla="*/ 65 h 150"/>
                  <a:gd name="T84" fmla="*/ 105 w 119"/>
                  <a:gd name="T85" fmla="*/ 73 h 150"/>
                  <a:gd name="T86" fmla="*/ 105 w 119"/>
                  <a:gd name="T87" fmla="*/ 79 h 150"/>
                  <a:gd name="T88" fmla="*/ 102 w 119"/>
                  <a:gd name="T89" fmla="*/ 84 h 150"/>
                  <a:gd name="T90" fmla="*/ 100 w 119"/>
                  <a:gd name="T91" fmla="*/ 92 h 150"/>
                  <a:gd name="T92" fmla="*/ 100 w 119"/>
                  <a:gd name="T93" fmla="*/ 94 h 150"/>
                  <a:gd name="T94" fmla="*/ 102 w 119"/>
                  <a:gd name="T95" fmla="*/ 96 h 150"/>
                  <a:gd name="T96" fmla="*/ 105 w 119"/>
                  <a:gd name="T97" fmla="*/ 98 h 150"/>
                  <a:gd name="T98" fmla="*/ 113 w 119"/>
                  <a:gd name="T99" fmla="*/ 96 h 15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9"/>
                  <a:gd name="T151" fmla="*/ 0 h 150"/>
                  <a:gd name="T152" fmla="*/ 119 w 119"/>
                  <a:gd name="T153" fmla="*/ 150 h 15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9" h="150">
                    <a:moveTo>
                      <a:pt x="115" y="94"/>
                    </a:moveTo>
                    <a:lnTo>
                      <a:pt x="115" y="94"/>
                    </a:lnTo>
                    <a:lnTo>
                      <a:pt x="115" y="90"/>
                    </a:lnTo>
                    <a:lnTo>
                      <a:pt x="115" y="88"/>
                    </a:lnTo>
                    <a:lnTo>
                      <a:pt x="115" y="84"/>
                    </a:lnTo>
                    <a:lnTo>
                      <a:pt x="115" y="80"/>
                    </a:lnTo>
                    <a:lnTo>
                      <a:pt x="115" y="77"/>
                    </a:lnTo>
                    <a:lnTo>
                      <a:pt x="117" y="73"/>
                    </a:lnTo>
                    <a:lnTo>
                      <a:pt x="117" y="71"/>
                    </a:lnTo>
                    <a:lnTo>
                      <a:pt x="117" y="69"/>
                    </a:lnTo>
                    <a:lnTo>
                      <a:pt x="119" y="65"/>
                    </a:lnTo>
                    <a:lnTo>
                      <a:pt x="119" y="63"/>
                    </a:lnTo>
                    <a:lnTo>
                      <a:pt x="119" y="59"/>
                    </a:lnTo>
                    <a:lnTo>
                      <a:pt x="119" y="56"/>
                    </a:lnTo>
                    <a:lnTo>
                      <a:pt x="119" y="52"/>
                    </a:lnTo>
                    <a:lnTo>
                      <a:pt x="119" y="50"/>
                    </a:lnTo>
                    <a:lnTo>
                      <a:pt x="117" y="48"/>
                    </a:lnTo>
                    <a:lnTo>
                      <a:pt x="117" y="46"/>
                    </a:lnTo>
                    <a:lnTo>
                      <a:pt x="117" y="44"/>
                    </a:lnTo>
                    <a:lnTo>
                      <a:pt x="115" y="40"/>
                    </a:lnTo>
                    <a:lnTo>
                      <a:pt x="113" y="36"/>
                    </a:lnTo>
                    <a:lnTo>
                      <a:pt x="113" y="31"/>
                    </a:lnTo>
                    <a:lnTo>
                      <a:pt x="111" y="27"/>
                    </a:lnTo>
                    <a:lnTo>
                      <a:pt x="109" y="25"/>
                    </a:lnTo>
                    <a:lnTo>
                      <a:pt x="107" y="23"/>
                    </a:lnTo>
                    <a:lnTo>
                      <a:pt x="107" y="21"/>
                    </a:lnTo>
                    <a:lnTo>
                      <a:pt x="105" y="19"/>
                    </a:lnTo>
                    <a:lnTo>
                      <a:pt x="102" y="17"/>
                    </a:lnTo>
                    <a:lnTo>
                      <a:pt x="100" y="13"/>
                    </a:lnTo>
                    <a:lnTo>
                      <a:pt x="98" y="11"/>
                    </a:lnTo>
                    <a:lnTo>
                      <a:pt x="94" y="9"/>
                    </a:lnTo>
                    <a:lnTo>
                      <a:pt x="92" y="8"/>
                    </a:lnTo>
                    <a:lnTo>
                      <a:pt x="90" y="6"/>
                    </a:lnTo>
                    <a:lnTo>
                      <a:pt x="88" y="6"/>
                    </a:lnTo>
                    <a:lnTo>
                      <a:pt x="82" y="4"/>
                    </a:lnTo>
                    <a:lnTo>
                      <a:pt x="77" y="4"/>
                    </a:lnTo>
                    <a:lnTo>
                      <a:pt x="71" y="2"/>
                    </a:lnTo>
                    <a:lnTo>
                      <a:pt x="63" y="2"/>
                    </a:lnTo>
                    <a:lnTo>
                      <a:pt x="57" y="2"/>
                    </a:lnTo>
                    <a:lnTo>
                      <a:pt x="54" y="0"/>
                    </a:lnTo>
                    <a:lnTo>
                      <a:pt x="52" y="2"/>
                    </a:lnTo>
                    <a:lnTo>
                      <a:pt x="50" y="2"/>
                    </a:lnTo>
                    <a:lnTo>
                      <a:pt x="46" y="4"/>
                    </a:lnTo>
                    <a:lnTo>
                      <a:pt x="40" y="6"/>
                    </a:lnTo>
                    <a:lnTo>
                      <a:pt x="34" y="9"/>
                    </a:lnTo>
                    <a:lnTo>
                      <a:pt x="29" y="11"/>
                    </a:lnTo>
                    <a:lnTo>
                      <a:pt x="23" y="15"/>
                    </a:lnTo>
                    <a:lnTo>
                      <a:pt x="17" y="19"/>
                    </a:lnTo>
                    <a:lnTo>
                      <a:pt x="15" y="23"/>
                    </a:lnTo>
                    <a:lnTo>
                      <a:pt x="11" y="27"/>
                    </a:lnTo>
                    <a:lnTo>
                      <a:pt x="9" y="31"/>
                    </a:lnTo>
                    <a:lnTo>
                      <a:pt x="7" y="32"/>
                    </a:lnTo>
                    <a:lnTo>
                      <a:pt x="6" y="36"/>
                    </a:lnTo>
                    <a:lnTo>
                      <a:pt x="4" y="40"/>
                    </a:lnTo>
                    <a:lnTo>
                      <a:pt x="2" y="42"/>
                    </a:lnTo>
                    <a:lnTo>
                      <a:pt x="2" y="44"/>
                    </a:lnTo>
                    <a:lnTo>
                      <a:pt x="0" y="46"/>
                    </a:lnTo>
                    <a:lnTo>
                      <a:pt x="0" y="50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0" y="61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2" y="75"/>
                    </a:lnTo>
                    <a:lnTo>
                      <a:pt x="2" y="79"/>
                    </a:lnTo>
                    <a:lnTo>
                      <a:pt x="4" y="82"/>
                    </a:lnTo>
                    <a:lnTo>
                      <a:pt x="4" y="88"/>
                    </a:lnTo>
                    <a:lnTo>
                      <a:pt x="6" y="92"/>
                    </a:lnTo>
                    <a:lnTo>
                      <a:pt x="6" y="96"/>
                    </a:lnTo>
                    <a:lnTo>
                      <a:pt x="6" y="98"/>
                    </a:lnTo>
                    <a:lnTo>
                      <a:pt x="6" y="102"/>
                    </a:lnTo>
                    <a:lnTo>
                      <a:pt x="7" y="104"/>
                    </a:lnTo>
                    <a:lnTo>
                      <a:pt x="11" y="107"/>
                    </a:lnTo>
                    <a:lnTo>
                      <a:pt x="13" y="111"/>
                    </a:lnTo>
                    <a:lnTo>
                      <a:pt x="17" y="115"/>
                    </a:lnTo>
                    <a:lnTo>
                      <a:pt x="19" y="119"/>
                    </a:lnTo>
                    <a:lnTo>
                      <a:pt x="23" y="123"/>
                    </a:lnTo>
                    <a:lnTo>
                      <a:pt x="25" y="123"/>
                    </a:lnTo>
                    <a:lnTo>
                      <a:pt x="27" y="125"/>
                    </a:lnTo>
                    <a:lnTo>
                      <a:pt x="31" y="127"/>
                    </a:lnTo>
                    <a:lnTo>
                      <a:pt x="32" y="127"/>
                    </a:lnTo>
                    <a:lnTo>
                      <a:pt x="36" y="128"/>
                    </a:lnTo>
                    <a:lnTo>
                      <a:pt x="38" y="130"/>
                    </a:lnTo>
                    <a:lnTo>
                      <a:pt x="40" y="132"/>
                    </a:lnTo>
                    <a:lnTo>
                      <a:pt x="42" y="132"/>
                    </a:lnTo>
                    <a:lnTo>
                      <a:pt x="44" y="134"/>
                    </a:lnTo>
                    <a:lnTo>
                      <a:pt x="46" y="134"/>
                    </a:lnTo>
                    <a:lnTo>
                      <a:pt x="46" y="136"/>
                    </a:lnTo>
                    <a:lnTo>
                      <a:pt x="48" y="136"/>
                    </a:lnTo>
                    <a:lnTo>
                      <a:pt x="50" y="138"/>
                    </a:lnTo>
                    <a:lnTo>
                      <a:pt x="52" y="138"/>
                    </a:lnTo>
                    <a:lnTo>
                      <a:pt x="52" y="140"/>
                    </a:lnTo>
                    <a:lnTo>
                      <a:pt x="54" y="140"/>
                    </a:lnTo>
                    <a:lnTo>
                      <a:pt x="55" y="140"/>
                    </a:lnTo>
                    <a:lnTo>
                      <a:pt x="57" y="142"/>
                    </a:lnTo>
                    <a:lnTo>
                      <a:pt x="61" y="144"/>
                    </a:lnTo>
                    <a:lnTo>
                      <a:pt x="65" y="146"/>
                    </a:lnTo>
                    <a:lnTo>
                      <a:pt x="71" y="148"/>
                    </a:lnTo>
                    <a:lnTo>
                      <a:pt x="77" y="150"/>
                    </a:lnTo>
                    <a:lnTo>
                      <a:pt x="80" y="150"/>
                    </a:lnTo>
                    <a:lnTo>
                      <a:pt x="84" y="150"/>
                    </a:lnTo>
                    <a:lnTo>
                      <a:pt x="88" y="148"/>
                    </a:lnTo>
                    <a:lnTo>
                      <a:pt x="92" y="144"/>
                    </a:lnTo>
                    <a:lnTo>
                      <a:pt x="96" y="138"/>
                    </a:lnTo>
                    <a:lnTo>
                      <a:pt x="98" y="134"/>
                    </a:lnTo>
                    <a:lnTo>
                      <a:pt x="102" y="128"/>
                    </a:lnTo>
                    <a:lnTo>
                      <a:pt x="103" y="125"/>
                    </a:lnTo>
                    <a:lnTo>
                      <a:pt x="103" y="123"/>
                    </a:lnTo>
                    <a:lnTo>
                      <a:pt x="105" y="121"/>
                    </a:lnTo>
                    <a:lnTo>
                      <a:pt x="107" y="107"/>
                    </a:lnTo>
                    <a:lnTo>
                      <a:pt x="105" y="109"/>
                    </a:lnTo>
                    <a:lnTo>
                      <a:pt x="103" y="109"/>
                    </a:lnTo>
                    <a:lnTo>
                      <a:pt x="100" y="111"/>
                    </a:lnTo>
                    <a:lnTo>
                      <a:pt x="96" y="113"/>
                    </a:lnTo>
                    <a:lnTo>
                      <a:pt x="92" y="115"/>
                    </a:lnTo>
                    <a:lnTo>
                      <a:pt x="86" y="117"/>
                    </a:lnTo>
                    <a:lnTo>
                      <a:pt x="82" y="119"/>
                    </a:lnTo>
                    <a:lnTo>
                      <a:pt x="79" y="119"/>
                    </a:lnTo>
                    <a:lnTo>
                      <a:pt x="75" y="119"/>
                    </a:lnTo>
                    <a:lnTo>
                      <a:pt x="69" y="117"/>
                    </a:lnTo>
                    <a:lnTo>
                      <a:pt x="65" y="117"/>
                    </a:lnTo>
                    <a:lnTo>
                      <a:pt x="59" y="115"/>
                    </a:lnTo>
                    <a:lnTo>
                      <a:pt x="54" y="113"/>
                    </a:lnTo>
                    <a:lnTo>
                      <a:pt x="50" y="111"/>
                    </a:lnTo>
                    <a:lnTo>
                      <a:pt x="46" y="109"/>
                    </a:lnTo>
                    <a:lnTo>
                      <a:pt x="44" y="107"/>
                    </a:lnTo>
                    <a:lnTo>
                      <a:pt x="42" y="105"/>
                    </a:lnTo>
                    <a:lnTo>
                      <a:pt x="42" y="104"/>
                    </a:lnTo>
                    <a:lnTo>
                      <a:pt x="42" y="102"/>
                    </a:lnTo>
                    <a:lnTo>
                      <a:pt x="40" y="100"/>
                    </a:lnTo>
                    <a:lnTo>
                      <a:pt x="40" y="98"/>
                    </a:lnTo>
                    <a:lnTo>
                      <a:pt x="40" y="94"/>
                    </a:lnTo>
                    <a:lnTo>
                      <a:pt x="40" y="90"/>
                    </a:lnTo>
                    <a:lnTo>
                      <a:pt x="40" y="84"/>
                    </a:lnTo>
                    <a:lnTo>
                      <a:pt x="40" y="80"/>
                    </a:lnTo>
                    <a:lnTo>
                      <a:pt x="40" y="77"/>
                    </a:lnTo>
                    <a:lnTo>
                      <a:pt x="38" y="73"/>
                    </a:lnTo>
                    <a:lnTo>
                      <a:pt x="38" y="71"/>
                    </a:lnTo>
                    <a:lnTo>
                      <a:pt x="38" y="69"/>
                    </a:lnTo>
                    <a:lnTo>
                      <a:pt x="38" y="67"/>
                    </a:lnTo>
                    <a:lnTo>
                      <a:pt x="38" y="65"/>
                    </a:lnTo>
                    <a:lnTo>
                      <a:pt x="40" y="63"/>
                    </a:lnTo>
                    <a:lnTo>
                      <a:pt x="40" y="61"/>
                    </a:lnTo>
                    <a:lnTo>
                      <a:pt x="44" y="63"/>
                    </a:lnTo>
                    <a:lnTo>
                      <a:pt x="46" y="63"/>
                    </a:lnTo>
                    <a:lnTo>
                      <a:pt x="52" y="63"/>
                    </a:lnTo>
                    <a:lnTo>
                      <a:pt x="55" y="65"/>
                    </a:lnTo>
                    <a:lnTo>
                      <a:pt x="61" y="65"/>
                    </a:lnTo>
                    <a:lnTo>
                      <a:pt x="67" y="67"/>
                    </a:lnTo>
                    <a:lnTo>
                      <a:pt x="73" y="67"/>
                    </a:lnTo>
                    <a:lnTo>
                      <a:pt x="79" y="67"/>
                    </a:lnTo>
                    <a:lnTo>
                      <a:pt x="84" y="67"/>
                    </a:lnTo>
                    <a:lnTo>
                      <a:pt x="88" y="67"/>
                    </a:lnTo>
                    <a:lnTo>
                      <a:pt x="90" y="67"/>
                    </a:lnTo>
                    <a:lnTo>
                      <a:pt x="94" y="65"/>
                    </a:lnTo>
                    <a:lnTo>
                      <a:pt x="96" y="65"/>
                    </a:lnTo>
                    <a:lnTo>
                      <a:pt x="105" y="73"/>
                    </a:lnTo>
                    <a:lnTo>
                      <a:pt x="105" y="75"/>
                    </a:lnTo>
                    <a:lnTo>
                      <a:pt x="105" y="77"/>
                    </a:lnTo>
                    <a:lnTo>
                      <a:pt x="105" y="79"/>
                    </a:lnTo>
                    <a:lnTo>
                      <a:pt x="105" y="80"/>
                    </a:lnTo>
                    <a:lnTo>
                      <a:pt x="103" y="82"/>
                    </a:lnTo>
                    <a:lnTo>
                      <a:pt x="103" y="84"/>
                    </a:lnTo>
                    <a:lnTo>
                      <a:pt x="102" y="84"/>
                    </a:lnTo>
                    <a:lnTo>
                      <a:pt x="102" y="86"/>
                    </a:lnTo>
                    <a:lnTo>
                      <a:pt x="102" y="88"/>
                    </a:lnTo>
                    <a:lnTo>
                      <a:pt x="100" y="90"/>
                    </a:lnTo>
                    <a:lnTo>
                      <a:pt x="100" y="92"/>
                    </a:lnTo>
                    <a:lnTo>
                      <a:pt x="100" y="94"/>
                    </a:lnTo>
                    <a:lnTo>
                      <a:pt x="100" y="96"/>
                    </a:lnTo>
                    <a:lnTo>
                      <a:pt x="102" y="96"/>
                    </a:lnTo>
                    <a:lnTo>
                      <a:pt x="102" y="98"/>
                    </a:lnTo>
                    <a:lnTo>
                      <a:pt x="103" y="98"/>
                    </a:lnTo>
                    <a:lnTo>
                      <a:pt x="105" y="98"/>
                    </a:lnTo>
                    <a:lnTo>
                      <a:pt x="107" y="98"/>
                    </a:lnTo>
                    <a:lnTo>
                      <a:pt x="109" y="98"/>
                    </a:lnTo>
                    <a:lnTo>
                      <a:pt x="111" y="96"/>
                    </a:lnTo>
                    <a:lnTo>
                      <a:pt x="113" y="96"/>
                    </a:lnTo>
                    <a:lnTo>
                      <a:pt x="113" y="94"/>
                    </a:lnTo>
                    <a:lnTo>
                      <a:pt x="115" y="94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04" name="Freeform 878"/>
              <p:cNvSpPr>
                <a:spLocks/>
              </p:cNvSpPr>
              <p:nvPr/>
            </p:nvSpPr>
            <p:spPr bwMode="auto">
              <a:xfrm>
                <a:off x="3523" y="4577"/>
                <a:ext cx="71" cy="58"/>
              </a:xfrm>
              <a:custGeom>
                <a:avLst/>
                <a:gdLst>
                  <a:gd name="T0" fmla="*/ 62 w 71"/>
                  <a:gd name="T1" fmla="*/ 4 h 58"/>
                  <a:gd name="T2" fmla="*/ 52 w 71"/>
                  <a:gd name="T3" fmla="*/ 6 h 58"/>
                  <a:gd name="T4" fmla="*/ 39 w 71"/>
                  <a:gd name="T5" fmla="*/ 6 h 58"/>
                  <a:gd name="T6" fmla="*/ 27 w 71"/>
                  <a:gd name="T7" fmla="*/ 6 h 58"/>
                  <a:gd name="T8" fmla="*/ 21 w 71"/>
                  <a:gd name="T9" fmla="*/ 4 h 58"/>
                  <a:gd name="T10" fmla="*/ 16 w 71"/>
                  <a:gd name="T11" fmla="*/ 4 h 58"/>
                  <a:gd name="T12" fmla="*/ 10 w 71"/>
                  <a:gd name="T13" fmla="*/ 2 h 58"/>
                  <a:gd name="T14" fmla="*/ 6 w 71"/>
                  <a:gd name="T15" fmla="*/ 0 h 58"/>
                  <a:gd name="T16" fmla="*/ 0 w 71"/>
                  <a:gd name="T17" fmla="*/ 8 h 58"/>
                  <a:gd name="T18" fmla="*/ 0 w 71"/>
                  <a:gd name="T19" fmla="*/ 12 h 58"/>
                  <a:gd name="T20" fmla="*/ 2 w 71"/>
                  <a:gd name="T21" fmla="*/ 21 h 58"/>
                  <a:gd name="T22" fmla="*/ 4 w 71"/>
                  <a:gd name="T23" fmla="*/ 33 h 58"/>
                  <a:gd name="T24" fmla="*/ 4 w 71"/>
                  <a:gd name="T25" fmla="*/ 39 h 58"/>
                  <a:gd name="T26" fmla="*/ 6 w 71"/>
                  <a:gd name="T27" fmla="*/ 43 h 58"/>
                  <a:gd name="T28" fmla="*/ 6 w 71"/>
                  <a:gd name="T29" fmla="*/ 46 h 58"/>
                  <a:gd name="T30" fmla="*/ 8 w 71"/>
                  <a:gd name="T31" fmla="*/ 48 h 58"/>
                  <a:gd name="T32" fmla="*/ 10 w 71"/>
                  <a:gd name="T33" fmla="*/ 50 h 58"/>
                  <a:gd name="T34" fmla="*/ 12 w 71"/>
                  <a:gd name="T35" fmla="*/ 52 h 58"/>
                  <a:gd name="T36" fmla="*/ 19 w 71"/>
                  <a:gd name="T37" fmla="*/ 54 h 58"/>
                  <a:gd name="T38" fmla="*/ 29 w 71"/>
                  <a:gd name="T39" fmla="*/ 58 h 58"/>
                  <a:gd name="T40" fmla="*/ 43 w 71"/>
                  <a:gd name="T41" fmla="*/ 58 h 58"/>
                  <a:gd name="T42" fmla="*/ 54 w 71"/>
                  <a:gd name="T43" fmla="*/ 56 h 58"/>
                  <a:gd name="T44" fmla="*/ 64 w 71"/>
                  <a:gd name="T45" fmla="*/ 52 h 58"/>
                  <a:gd name="T46" fmla="*/ 69 w 71"/>
                  <a:gd name="T47" fmla="*/ 48 h 58"/>
                  <a:gd name="T48" fmla="*/ 71 w 71"/>
                  <a:gd name="T49" fmla="*/ 46 h 58"/>
                  <a:gd name="T50" fmla="*/ 71 w 71"/>
                  <a:gd name="T51" fmla="*/ 41 h 58"/>
                  <a:gd name="T52" fmla="*/ 69 w 71"/>
                  <a:gd name="T53" fmla="*/ 41 h 58"/>
                  <a:gd name="T54" fmla="*/ 67 w 71"/>
                  <a:gd name="T55" fmla="*/ 39 h 58"/>
                  <a:gd name="T56" fmla="*/ 66 w 71"/>
                  <a:gd name="T57" fmla="*/ 39 h 58"/>
                  <a:gd name="T58" fmla="*/ 64 w 71"/>
                  <a:gd name="T59" fmla="*/ 37 h 58"/>
                  <a:gd name="T60" fmla="*/ 64 w 71"/>
                  <a:gd name="T61" fmla="*/ 33 h 58"/>
                  <a:gd name="T62" fmla="*/ 64 w 71"/>
                  <a:gd name="T63" fmla="*/ 29 h 58"/>
                  <a:gd name="T64" fmla="*/ 64 w 71"/>
                  <a:gd name="T65" fmla="*/ 25 h 58"/>
                  <a:gd name="T66" fmla="*/ 67 w 71"/>
                  <a:gd name="T67" fmla="*/ 18 h 58"/>
                  <a:gd name="T68" fmla="*/ 62 w 71"/>
                  <a:gd name="T69" fmla="*/ 8 h 5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1"/>
                  <a:gd name="T106" fmla="*/ 0 h 58"/>
                  <a:gd name="T107" fmla="*/ 71 w 71"/>
                  <a:gd name="T108" fmla="*/ 58 h 5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1" h="58">
                    <a:moveTo>
                      <a:pt x="64" y="4"/>
                    </a:moveTo>
                    <a:lnTo>
                      <a:pt x="62" y="4"/>
                    </a:lnTo>
                    <a:lnTo>
                      <a:pt x="58" y="4"/>
                    </a:lnTo>
                    <a:lnTo>
                      <a:pt x="52" y="6"/>
                    </a:lnTo>
                    <a:lnTo>
                      <a:pt x="46" y="6"/>
                    </a:lnTo>
                    <a:lnTo>
                      <a:pt x="39" y="6"/>
                    </a:lnTo>
                    <a:lnTo>
                      <a:pt x="31" y="6"/>
                    </a:lnTo>
                    <a:lnTo>
                      <a:pt x="27" y="6"/>
                    </a:lnTo>
                    <a:lnTo>
                      <a:pt x="23" y="6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6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8"/>
                    </a:lnTo>
                    <a:lnTo>
                      <a:pt x="2" y="21"/>
                    </a:lnTo>
                    <a:lnTo>
                      <a:pt x="4" y="27"/>
                    </a:lnTo>
                    <a:lnTo>
                      <a:pt x="4" y="33"/>
                    </a:lnTo>
                    <a:lnTo>
                      <a:pt x="4" y="37"/>
                    </a:lnTo>
                    <a:lnTo>
                      <a:pt x="4" y="39"/>
                    </a:lnTo>
                    <a:lnTo>
                      <a:pt x="4" y="41"/>
                    </a:lnTo>
                    <a:lnTo>
                      <a:pt x="6" y="43"/>
                    </a:lnTo>
                    <a:lnTo>
                      <a:pt x="6" y="44"/>
                    </a:lnTo>
                    <a:lnTo>
                      <a:pt x="6" y="46"/>
                    </a:lnTo>
                    <a:lnTo>
                      <a:pt x="8" y="48"/>
                    </a:lnTo>
                    <a:lnTo>
                      <a:pt x="10" y="50"/>
                    </a:lnTo>
                    <a:lnTo>
                      <a:pt x="12" y="52"/>
                    </a:lnTo>
                    <a:lnTo>
                      <a:pt x="16" y="54"/>
                    </a:lnTo>
                    <a:lnTo>
                      <a:pt x="19" y="54"/>
                    </a:lnTo>
                    <a:lnTo>
                      <a:pt x="25" y="56"/>
                    </a:lnTo>
                    <a:lnTo>
                      <a:pt x="29" y="58"/>
                    </a:lnTo>
                    <a:lnTo>
                      <a:pt x="37" y="58"/>
                    </a:lnTo>
                    <a:lnTo>
                      <a:pt x="43" y="58"/>
                    </a:lnTo>
                    <a:lnTo>
                      <a:pt x="48" y="56"/>
                    </a:lnTo>
                    <a:lnTo>
                      <a:pt x="54" y="56"/>
                    </a:lnTo>
                    <a:lnTo>
                      <a:pt x="60" y="54"/>
                    </a:lnTo>
                    <a:lnTo>
                      <a:pt x="64" y="52"/>
                    </a:lnTo>
                    <a:lnTo>
                      <a:pt x="66" y="50"/>
                    </a:lnTo>
                    <a:lnTo>
                      <a:pt x="69" y="48"/>
                    </a:lnTo>
                    <a:lnTo>
                      <a:pt x="71" y="46"/>
                    </a:lnTo>
                    <a:lnTo>
                      <a:pt x="71" y="41"/>
                    </a:lnTo>
                    <a:lnTo>
                      <a:pt x="69" y="41"/>
                    </a:lnTo>
                    <a:lnTo>
                      <a:pt x="69" y="39"/>
                    </a:lnTo>
                    <a:lnTo>
                      <a:pt x="67" y="39"/>
                    </a:lnTo>
                    <a:lnTo>
                      <a:pt x="66" y="39"/>
                    </a:lnTo>
                    <a:lnTo>
                      <a:pt x="66" y="37"/>
                    </a:lnTo>
                    <a:lnTo>
                      <a:pt x="64" y="37"/>
                    </a:lnTo>
                    <a:lnTo>
                      <a:pt x="64" y="35"/>
                    </a:lnTo>
                    <a:lnTo>
                      <a:pt x="64" y="33"/>
                    </a:lnTo>
                    <a:lnTo>
                      <a:pt x="64" y="31"/>
                    </a:lnTo>
                    <a:lnTo>
                      <a:pt x="64" y="29"/>
                    </a:lnTo>
                    <a:lnTo>
                      <a:pt x="64" y="27"/>
                    </a:lnTo>
                    <a:lnTo>
                      <a:pt x="64" y="25"/>
                    </a:lnTo>
                    <a:lnTo>
                      <a:pt x="66" y="25"/>
                    </a:lnTo>
                    <a:lnTo>
                      <a:pt x="67" y="18"/>
                    </a:lnTo>
                    <a:lnTo>
                      <a:pt x="69" y="12"/>
                    </a:lnTo>
                    <a:lnTo>
                      <a:pt x="62" y="8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5B2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05" name="Freeform 879"/>
              <p:cNvSpPr>
                <a:spLocks/>
              </p:cNvSpPr>
              <p:nvPr/>
            </p:nvSpPr>
            <p:spPr bwMode="auto">
              <a:xfrm>
                <a:off x="3485" y="4614"/>
                <a:ext cx="54" cy="57"/>
              </a:xfrm>
              <a:custGeom>
                <a:avLst/>
                <a:gdLst>
                  <a:gd name="T0" fmla="*/ 8 w 54"/>
                  <a:gd name="T1" fmla="*/ 0 h 57"/>
                  <a:gd name="T2" fmla="*/ 0 w 54"/>
                  <a:gd name="T3" fmla="*/ 9 h 57"/>
                  <a:gd name="T4" fmla="*/ 2 w 54"/>
                  <a:gd name="T5" fmla="*/ 9 h 57"/>
                  <a:gd name="T6" fmla="*/ 2 w 54"/>
                  <a:gd name="T7" fmla="*/ 11 h 57"/>
                  <a:gd name="T8" fmla="*/ 2 w 54"/>
                  <a:gd name="T9" fmla="*/ 13 h 57"/>
                  <a:gd name="T10" fmla="*/ 4 w 54"/>
                  <a:gd name="T11" fmla="*/ 15 h 57"/>
                  <a:gd name="T12" fmla="*/ 6 w 54"/>
                  <a:gd name="T13" fmla="*/ 19 h 57"/>
                  <a:gd name="T14" fmla="*/ 8 w 54"/>
                  <a:gd name="T15" fmla="*/ 21 h 57"/>
                  <a:gd name="T16" fmla="*/ 8 w 54"/>
                  <a:gd name="T17" fmla="*/ 25 h 57"/>
                  <a:gd name="T18" fmla="*/ 9 w 54"/>
                  <a:gd name="T19" fmla="*/ 29 h 57"/>
                  <a:gd name="T20" fmla="*/ 11 w 54"/>
                  <a:gd name="T21" fmla="*/ 30 h 57"/>
                  <a:gd name="T22" fmla="*/ 13 w 54"/>
                  <a:gd name="T23" fmla="*/ 34 h 57"/>
                  <a:gd name="T24" fmla="*/ 15 w 54"/>
                  <a:gd name="T25" fmla="*/ 36 h 57"/>
                  <a:gd name="T26" fmla="*/ 19 w 54"/>
                  <a:gd name="T27" fmla="*/ 40 h 57"/>
                  <a:gd name="T28" fmla="*/ 21 w 54"/>
                  <a:gd name="T29" fmla="*/ 42 h 57"/>
                  <a:gd name="T30" fmla="*/ 23 w 54"/>
                  <a:gd name="T31" fmla="*/ 46 h 57"/>
                  <a:gd name="T32" fmla="*/ 25 w 54"/>
                  <a:gd name="T33" fmla="*/ 48 h 57"/>
                  <a:gd name="T34" fmla="*/ 25 w 54"/>
                  <a:gd name="T35" fmla="*/ 48 h 57"/>
                  <a:gd name="T36" fmla="*/ 27 w 54"/>
                  <a:gd name="T37" fmla="*/ 50 h 57"/>
                  <a:gd name="T38" fmla="*/ 29 w 54"/>
                  <a:gd name="T39" fmla="*/ 50 h 57"/>
                  <a:gd name="T40" fmla="*/ 31 w 54"/>
                  <a:gd name="T41" fmla="*/ 52 h 57"/>
                  <a:gd name="T42" fmla="*/ 33 w 54"/>
                  <a:gd name="T43" fmla="*/ 52 h 57"/>
                  <a:gd name="T44" fmla="*/ 34 w 54"/>
                  <a:gd name="T45" fmla="*/ 54 h 57"/>
                  <a:gd name="T46" fmla="*/ 36 w 54"/>
                  <a:gd name="T47" fmla="*/ 55 h 57"/>
                  <a:gd name="T48" fmla="*/ 38 w 54"/>
                  <a:gd name="T49" fmla="*/ 55 h 57"/>
                  <a:gd name="T50" fmla="*/ 38 w 54"/>
                  <a:gd name="T51" fmla="*/ 55 h 57"/>
                  <a:gd name="T52" fmla="*/ 40 w 54"/>
                  <a:gd name="T53" fmla="*/ 55 h 57"/>
                  <a:gd name="T54" fmla="*/ 42 w 54"/>
                  <a:gd name="T55" fmla="*/ 55 h 57"/>
                  <a:gd name="T56" fmla="*/ 44 w 54"/>
                  <a:gd name="T57" fmla="*/ 55 h 57"/>
                  <a:gd name="T58" fmla="*/ 46 w 54"/>
                  <a:gd name="T59" fmla="*/ 55 h 57"/>
                  <a:gd name="T60" fmla="*/ 46 w 54"/>
                  <a:gd name="T61" fmla="*/ 55 h 57"/>
                  <a:gd name="T62" fmla="*/ 48 w 54"/>
                  <a:gd name="T63" fmla="*/ 55 h 57"/>
                  <a:gd name="T64" fmla="*/ 50 w 54"/>
                  <a:gd name="T65" fmla="*/ 57 h 57"/>
                  <a:gd name="T66" fmla="*/ 50 w 54"/>
                  <a:gd name="T67" fmla="*/ 57 h 57"/>
                  <a:gd name="T68" fmla="*/ 54 w 54"/>
                  <a:gd name="T69" fmla="*/ 42 h 57"/>
                  <a:gd name="T70" fmla="*/ 54 w 54"/>
                  <a:gd name="T71" fmla="*/ 40 h 57"/>
                  <a:gd name="T72" fmla="*/ 50 w 54"/>
                  <a:gd name="T73" fmla="*/ 40 h 57"/>
                  <a:gd name="T74" fmla="*/ 48 w 54"/>
                  <a:gd name="T75" fmla="*/ 38 h 57"/>
                  <a:gd name="T76" fmla="*/ 44 w 54"/>
                  <a:gd name="T77" fmla="*/ 34 h 57"/>
                  <a:gd name="T78" fmla="*/ 40 w 54"/>
                  <a:gd name="T79" fmla="*/ 32 h 57"/>
                  <a:gd name="T80" fmla="*/ 38 w 54"/>
                  <a:gd name="T81" fmla="*/ 30 h 57"/>
                  <a:gd name="T82" fmla="*/ 34 w 54"/>
                  <a:gd name="T83" fmla="*/ 29 h 57"/>
                  <a:gd name="T84" fmla="*/ 33 w 54"/>
                  <a:gd name="T85" fmla="*/ 29 h 57"/>
                  <a:gd name="T86" fmla="*/ 33 w 54"/>
                  <a:gd name="T87" fmla="*/ 27 h 57"/>
                  <a:gd name="T88" fmla="*/ 29 w 54"/>
                  <a:gd name="T89" fmla="*/ 27 h 57"/>
                  <a:gd name="T90" fmla="*/ 27 w 54"/>
                  <a:gd name="T91" fmla="*/ 25 h 57"/>
                  <a:gd name="T92" fmla="*/ 23 w 54"/>
                  <a:gd name="T93" fmla="*/ 23 h 57"/>
                  <a:gd name="T94" fmla="*/ 19 w 54"/>
                  <a:gd name="T95" fmla="*/ 19 h 57"/>
                  <a:gd name="T96" fmla="*/ 17 w 54"/>
                  <a:gd name="T97" fmla="*/ 17 h 57"/>
                  <a:gd name="T98" fmla="*/ 15 w 54"/>
                  <a:gd name="T99" fmla="*/ 15 h 57"/>
                  <a:gd name="T100" fmla="*/ 13 w 54"/>
                  <a:gd name="T101" fmla="*/ 13 h 57"/>
                  <a:gd name="T102" fmla="*/ 13 w 54"/>
                  <a:gd name="T103" fmla="*/ 11 h 57"/>
                  <a:gd name="T104" fmla="*/ 11 w 54"/>
                  <a:gd name="T105" fmla="*/ 9 h 57"/>
                  <a:gd name="T106" fmla="*/ 11 w 54"/>
                  <a:gd name="T107" fmla="*/ 7 h 57"/>
                  <a:gd name="T108" fmla="*/ 9 w 54"/>
                  <a:gd name="T109" fmla="*/ 6 h 57"/>
                  <a:gd name="T110" fmla="*/ 9 w 54"/>
                  <a:gd name="T111" fmla="*/ 4 h 57"/>
                  <a:gd name="T112" fmla="*/ 8 w 54"/>
                  <a:gd name="T113" fmla="*/ 2 h 57"/>
                  <a:gd name="T114" fmla="*/ 8 w 54"/>
                  <a:gd name="T115" fmla="*/ 2 h 57"/>
                  <a:gd name="T116" fmla="*/ 8 w 54"/>
                  <a:gd name="T117" fmla="*/ 0 h 5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4"/>
                  <a:gd name="T178" fmla="*/ 0 h 57"/>
                  <a:gd name="T179" fmla="*/ 54 w 54"/>
                  <a:gd name="T180" fmla="*/ 57 h 5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4" h="57">
                    <a:moveTo>
                      <a:pt x="8" y="0"/>
                    </a:moveTo>
                    <a:lnTo>
                      <a:pt x="0" y="9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4" y="15"/>
                    </a:lnTo>
                    <a:lnTo>
                      <a:pt x="6" y="19"/>
                    </a:lnTo>
                    <a:lnTo>
                      <a:pt x="8" y="21"/>
                    </a:lnTo>
                    <a:lnTo>
                      <a:pt x="8" y="25"/>
                    </a:lnTo>
                    <a:lnTo>
                      <a:pt x="9" y="29"/>
                    </a:lnTo>
                    <a:lnTo>
                      <a:pt x="11" y="30"/>
                    </a:lnTo>
                    <a:lnTo>
                      <a:pt x="13" y="34"/>
                    </a:lnTo>
                    <a:lnTo>
                      <a:pt x="15" y="36"/>
                    </a:lnTo>
                    <a:lnTo>
                      <a:pt x="19" y="40"/>
                    </a:lnTo>
                    <a:lnTo>
                      <a:pt x="21" y="42"/>
                    </a:lnTo>
                    <a:lnTo>
                      <a:pt x="23" y="46"/>
                    </a:lnTo>
                    <a:lnTo>
                      <a:pt x="25" y="48"/>
                    </a:lnTo>
                    <a:lnTo>
                      <a:pt x="27" y="50"/>
                    </a:lnTo>
                    <a:lnTo>
                      <a:pt x="29" y="50"/>
                    </a:lnTo>
                    <a:lnTo>
                      <a:pt x="31" y="52"/>
                    </a:lnTo>
                    <a:lnTo>
                      <a:pt x="33" y="52"/>
                    </a:lnTo>
                    <a:lnTo>
                      <a:pt x="34" y="54"/>
                    </a:lnTo>
                    <a:lnTo>
                      <a:pt x="36" y="55"/>
                    </a:lnTo>
                    <a:lnTo>
                      <a:pt x="38" y="55"/>
                    </a:lnTo>
                    <a:lnTo>
                      <a:pt x="40" y="55"/>
                    </a:lnTo>
                    <a:lnTo>
                      <a:pt x="42" y="55"/>
                    </a:lnTo>
                    <a:lnTo>
                      <a:pt x="44" y="55"/>
                    </a:lnTo>
                    <a:lnTo>
                      <a:pt x="46" y="55"/>
                    </a:lnTo>
                    <a:lnTo>
                      <a:pt x="48" y="55"/>
                    </a:lnTo>
                    <a:lnTo>
                      <a:pt x="50" y="57"/>
                    </a:lnTo>
                    <a:lnTo>
                      <a:pt x="54" y="42"/>
                    </a:lnTo>
                    <a:lnTo>
                      <a:pt x="54" y="40"/>
                    </a:lnTo>
                    <a:lnTo>
                      <a:pt x="50" y="40"/>
                    </a:lnTo>
                    <a:lnTo>
                      <a:pt x="48" y="38"/>
                    </a:lnTo>
                    <a:lnTo>
                      <a:pt x="44" y="34"/>
                    </a:lnTo>
                    <a:lnTo>
                      <a:pt x="40" y="32"/>
                    </a:lnTo>
                    <a:lnTo>
                      <a:pt x="38" y="30"/>
                    </a:lnTo>
                    <a:lnTo>
                      <a:pt x="34" y="29"/>
                    </a:lnTo>
                    <a:lnTo>
                      <a:pt x="33" y="29"/>
                    </a:lnTo>
                    <a:lnTo>
                      <a:pt x="33" y="27"/>
                    </a:lnTo>
                    <a:lnTo>
                      <a:pt x="29" y="27"/>
                    </a:lnTo>
                    <a:lnTo>
                      <a:pt x="27" y="25"/>
                    </a:lnTo>
                    <a:lnTo>
                      <a:pt x="23" y="23"/>
                    </a:lnTo>
                    <a:lnTo>
                      <a:pt x="19" y="19"/>
                    </a:lnTo>
                    <a:lnTo>
                      <a:pt x="17" y="17"/>
                    </a:lnTo>
                    <a:lnTo>
                      <a:pt x="15" y="15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42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06" name="Freeform 880"/>
              <p:cNvSpPr>
                <a:spLocks/>
              </p:cNvSpPr>
              <p:nvPr/>
            </p:nvSpPr>
            <p:spPr bwMode="auto">
              <a:xfrm>
                <a:off x="3368" y="4623"/>
                <a:ext cx="167" cy="141"/>
              </a:xfrm>
              <a:custGeom>
                <a:avLst/>
                <a:gdLst>
                  <a:gd name="T0" fmla="*/ 167 w 167"/>
                  <a:gd name="T1" fmla="*/ 50 h 141"/>
                  <a:gd name="T2" fmla="*/ 161 w 167"/>
                  <a:gd name="T3" fmla="*/ 48 h 141"/>
                  <a:gd name="T4" fmla="*/ 157 w 167"/>
                  <a:gd name="T5" fmla="*/ 46 h 141"/>
                  <a:gd name="T6" fmla="*/ 153 w 167"/>
                  <a:gd name="T7" fmla="*/ 45 h 141"/>
                  <a:gd name="T8" fmla="*/ 146 w 167"/>
                  <a:gd name="T9" fmla="*/ 41 h 141"/>
                  <a:gd name="T10" fmla="*/ 125 w 167"/>
                  <a:gd name="T11" fmla="*/ 12 h 141"/>
                  <a:gd name="T12" fmla="*/ 84 w 167"/>
                  <a:gd name="T13" fmla="*/ 20 h 141"/>
                  <a:gd name="T14" fmla="*/ 71 w 167"/>
                  <a:gd name="T15" fmla="*/ 23 h 141"/>
                  <a:gd name="T16" fmla="*/ 53 w 167"/>
                  <a:gd name="T17" fmla="*/ 27 h 141"/>
                  <a:gd name="T18" fmla="*/ 48 w 167"/>
                  <a:gd name="T19" fmla="*/ 31 h 141"/>
                  <a:gd name="T20" fmla="*/ 40 w 167"/>
                  <a:gd name="T21" fmla="*/ 45 h 141"/>
                  <a:gd name="T22" fmla="*/ 34 w 167"/>
                  <a:gd name="T23" fmla="*/ 52 h 141"/>
                  <a:gd name="T24" fmla="*/ 32 w 167"/>
                  <a:gd name="T25" fmla="*/ 56 h 141"/>
                  <a:gd name="T26" fmla="*/ 30 w 167"/>
                  <a:gd name="T27" fmla="*/ 62 h 141"/>
                  <a:gd name="T28" fmla="*/ 29 w 167"/>
                  <a:gd name="T29" fmla="*/ 66 h 141"/>
                  <a:gd name="T30" fmla="*/ 21 w 167"/>
                  <a:gd name="T31" fmla="*/ 71 h 141"/>
                  <a:gd name="T32" fmla="*/ 11 w 167"/>
                  <a:gd name="T33" fmla="*/ 77 h 141"/>
                  <a:gd name="T34" fmla="*/ 5 w 167"/>
                  <a:gd name="T35" fmla="*/ 81 h 141"/>
                  <a:gd name="T36" fmla="*/ 2 w 167"/>
                  <a:gd name="T37" fmla="*/ 87 h 141"/>
                  <a:gd name="T38" fmla="*/ 0 w 167"/>
                  <a:gd name="T39" fmla="*/ 93 h 141"/>
                  <a:gd name="T40" fmla="*/ 2 w 167"/>
                  <a:gd name="T41" fmla="*/ 102 h 141"/>
                  <a:gd name="T42" fmla="*/ 4 w 167"/>
                  <a:gd name="T43" fmla="*/ 117 h 141"/>
                  <a:gd name="T44" fmla="*/ 5 w 167"/>
                  <a:gd name="T45" fmla="*/ 125 h 141"/>
                  <a:gd name="T46" fmla="*/ 9 w 167"/>
                  <a:gd name="T47" fmla="*/ 133 h 141"/>
                  <a:gd name="T48" fmla="*/ 13 w 167"/>
                  <a:gd name="T49" fmla="*/ 141 h 141"/>
                  <a:gd name="T50" fmla="*/ 17 w 167"/>
                  <a:gd name="T51" fmla="*/ 141 h 141"/>
                  <a:gd name="T52" fmla="*/ 21 w 167"/>
                  <a:gd name="T53" fmla="*/ 135 h 141"/>
                  <a:gd name="T54" fmla="*/ 23 w 167"/>
                  <a:gd name="T55" fmla="*/ 129 h 141"/>
                  <a:gd name="T56" fmla="*/ 23 w 167"/>
                  <a:gd name="T57" fmla="*/ 125 h 141"/>
                  <a:gd name="T58" fmla="*/ 25 w 167"/>
                  <a:gd name="T59" fmla="*/ 116 h 141"/>
                  <a:gd name="T60" fmla="*/ 25 w 167"/>
                  <a:gd name="T61" fmla="*/ 110 h 141"/>
                  <a:gd name="T62" fmla="*/ 29 w 167"/>
                  <a:gd name="T63" fmla="*/ 106 h 141"/>
                  <a:gd name="T64" fmla="*/ 34 w 167"/>
                  <a:gd name="T65" fmla="*/ 102 h 141"/>
                  <a:gd name="T66" fmla="*/ 40 w 167"/>
                  <a:gd name="T67" fmla="*/ 100 h 141"/>
                  <a:gd name="T68" fmla="*/ 48 w 167"/>
                  <a:gd name="T69" fmla="*/ 98 h 141"/>
                  <a:gd name="T70" fmla="*/ 55 w 167"/>
                  <a:gd name="T71" fmla="*/ 98 h 141"/>
                  <a:gd name="T72" fmla="*/ 59 w 167"/>
                  <a:gd name="T73" fmla="*/ 98 h 141"/>
                  <a:gd name="T74" fmla="*/ 65 w 167"/>
                  <a:gd name="T75" fmla="*/ 102 h 141"/>
                  <a:gd name="T76" fmla="*/ 69 w 167"/>
                  <a:gd name="T77" fmla="*/ 104 h 141"/>
                  <a:gd name="T78" fmla="*/ 77 w 167"/>
                  <a:gd name="T79" fmla="*/ 106 h 141"/>
                  <a:gd name="T80" fmla="*/ 82 w 167"/>
                  <a:gd name="T81" fmla="*/ 106 h 141"/>
                  <a:gd name="T82" fmla="*/ 84 w 167"/>
                  <a:gd name="T83" fmla="*/ 106 h 141"/>
                  <a:gd name="T84" fmla="*/ 86 w 167"/>
                  <a:gd name="T85" fmla="*/ 104 h 141"/>
                  <a:gd name="T86" fmla="*/ 92 w 167"/>
                  <a:gd name="T87" fmla="*/ 100 h 141"/>
                  <a:gd name="T88" fmla="*/ 98 w 167"/>
                  <a:gd name="T89" fmla="*/ 98 h 141"/>
                  <a:gd name="T90" fmla="*/ 101 w 167"/>
                  <a:gd name="T91" fmla="*/ 98 h 141"/>
                  <a:gd name="T92" fmla="*/ 103 w 167"/>
                  <a:gd name="T93" fmla="*/ 98 h 141"/>
                  <a:gd name="T94" fmla="*/ 113 w 167"/>
                  <a:gd name="T95" fmla="*/ 98 h 141"/>
                  <a:gd name="T96" fmla="*/ 134 w 167"/>
                  <a:gd name="T97" fmla="*/ 102 h 141"/>
                  <a:gd name="T98" fmla="*/ 150 w 167"/>
                  <a:gd name="T99" fmla="*/ 106 h 141"/>
                  <a:gd name="T100" fmla="*/ 157 w 167"/>
                  <a:gd name="T101" fmla="*/ 106 h 141"/>
                  <a:gd name="T102" fmla="*/ 159 w 167"/>
                  <a:gd name="T103" fmla="*/ 106 h 14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67"/>
                  <a:gd name="T157" fmla="*/ 0 h 141"/>
                  <a:gd name="T158" fmla="*/ 167 w 167"/>
                  <a:gd name="T159" fmla="*/ 141 h 14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67" h="141">
                    <a:moveTo>
                      <a:pt x="167" y="50"/>
                    </a:moveTo>
                    <a:lnTo>
                      <a:pt x="167" y="50"/>
                    </a:lnTo>
                    <a:lnTo>
                      <a:pt x="165" y="50"/>
                    </a:lnTo>
                    <a:lnTo>
                      <a:pt x="163" y="48"/>
                    </a:lnTo>
                    <a:lnTo>
                      <a:pt x="161" y="48"/>
                    </a:lnTo>
                    <a:lnTo>
                      <a:pt x="159" y="46"/>
                    </a:lnTo>
                    <a:lnTo>
                      <a:pt x="157" y="46"/>
                    </a:lnTo>
                    <a:lnTo>
                      <a:pt x="155" y="46"/>
                    </a:lnTo>
                    <a:lnTo>
                      <a:pt x="153" y="45"/>
                    </a:lnTo>
                    <a:lnTo>
                      <a:pt x="151" y="45"/>
                    </a:lnTo>
                    <a:lnTo>
                      <a:pt x="148" y="43"/>
                    </a:lnTo>
                    <a:lnTo>
                      <a:pt x="146" y="41"/>
                    </a:lnTo>
                    <a:lnTo>
                      <a:pt x="144" y="41"/>
                    </a:lnTo>
                    <a:lnTo>
                      <a:pt x="125" y="12"/>
                    </a:lnTo>
                    <a:lnTo>
                      <a:pt x="119" y="0"/>
                    </a:lnTo>
                    <a:lnTo>
                      <a:pt x="86" y="20"/>
                    </a:lnTo>
                    <a:lnTo>
                      <a:pt x="84" y="20"/>
                    </a:lnTo>
                    <a:lnTo>
                      <a:pt x="80" y="21"/>
                    </a:lnTo>
                    <a:lnTo>
                      <a:pt x="77" y="21"/>
                    </a:lnTo>
                    <a:lnTo>
                      <a:pt x="71" y="23"/>
                    </a:lnTo>
                    <a:lnTo>
                      <a:pt x="63" y="23"/>
                    </a:lnTo>
                    <a:lnTo>
                      <a:pt x="57" y="25"/>
                    </a:lnTo>
                    <a:lnTo>
                      <a:pt x="53" y="27"/>
                    </a:lnTo>
                    <a:lnTo>
                      <a:pt x="52" y="27"/>
                    </a:lnTo>
                    <a:lnTo>
                      <a:pt x="50" y="29"/>
                    </a:lnTo>
                    <a:lnTo>
                      <a:pt x="48" y="31"/>
                    </a:lnTo>
                    <a:lnTo>
                      <a:pt x="46" y="35"/>
                    </a:lnTo>
                    <a:lnTo>
                      <a:pt x="44" y="39"/>
                    </a:lnTo>
                    <a:lnTo>
                      <a:pt x="40" y="45"/>
                    </a:lnTo>
                    <a:lnTo>
                      <a:pt x="38" y="46"/>
                    </a:lnTo>
                    <a:lnTo>
                      <a:pt x="36" y="50"/>
                    </a:lnTo>
                    <a:lnTo>
                      <a:pt x="34" y="52"/>
                    </a:lnTo>
                    <a:lnTo>
                      <a:pt x="34" y="54"/>
                    </a:lnTo>
                    <a:lnTo>
                      <a:pt x="32" y="56"/>
                    </a:lnTo>
                    <a:lnTo>
                      <a:pt x="30" y="58"/>
                    </a:lnTo>
                    <a:lnTo>
                      <a:pt x="30" y="62"/>
                    </a:lnTo>
                    <a:lnTo>
                      <a:pt x="29" y="64"/>
                    </a:lnTo>
                    <a:lnTo>
                      <a:pt x="29" y="66"/>
                    </a:lnTo>
                    <a:lnTo>
                      <a:pt x="27" y="66"/>
                    </a:lnTo>
                    <a:lnTo>
                      <a:pt x="23" y="68"/>
                    </a:lnTo>
                    <a:lnTo>
                      <a:pt x="21" y="71"/>
                    </a:lnTo>
                    <a:lnTo>
                      <a:pt x="17" y="73"/>
                    </a:lnTo>
                    <a:lnTo>
                      <a:pt x="13" y="75"/>
                    </a:lnTo>
                    <a:lnTo>
                      <a:pt x="11" y="77"/>
                    </a:lnTo>
                    <a:lnTo>
                      <a:pt x="9" y="79"/>
                    </a:lnTo>
                    <a:lnTo>
                      <a:pt x="7" y="81"/>
                    </a:lnTo>
                    <a:lnTo>
                      <a:pt x="5" y="81"/>
                    </a:lnTo>
                    <a:lnTo>
                      <a:pt x="4" y="83"/>
                    </a:lnTo>
                    <a:lnTo>
                      <a:pt x="2" y="85"/>
                    </a:lnTo>
                    <a:lnTo>
                      <a:pt x="2" y="87"/>
                    </a:lnTo>
                    <a:lnTo>
                      <a:pt x="0" y="89"/>
                    </a:lnTo>
                    <a:lnTo>
                      <a:pt x="0" y="91"/>
                    </a:lnTo>
                    <a:lnTo>
                      <a:pt x="0" y="93"/>
                    </a:lnTo>
                    <a:lnTo>
                      <a:pt x="0" y="94"/>
                    </a:lnTo>
                    <a:lnTo>
                      <a:pt x="2" y="98"/>
                    </a:lnTo>
                    <a:lnTo>
                      <a:pt x="2" y="102"/>
                    </a:lnTo>
                    <a:lnTo>
                      <a:pt x="2" y="108"/>
                    </a:lnTo>
                    <a:lnTo>
                      <a:pt x="4" y="112"/>
                    </a:lnTo>
                    <a:lnTo>
                      <a:pt x="4" y="117"/>
                    </a:lnTo>
                    <a:lnTo>
                      <a:pt x="5" y="121"/>
                    </a:lnTo>
                    <a:lnTo>
                      <a:pt x="5" y="123"/>
                    </a:lnTo>
                    <a:lnTo>
                      <a:pt x="5" y="12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11" y="137"/>
                    </a:lnTo>
                    <a:lnTo>
                      <a:pt x="11" y="139"/>
                    </a:lnTo>
                    <a:lnTo>
                      <a:pt x="13" y="141"/>
                    </a:lnTo>
                    <a:lnTo>
                      <a:pt x="17" y="141"/>
                    </a:lnTo>
                    <a:lnTo>
                      <a:pt x="19" y="139"/>
                    </a:lnTo>
                    <a:lnTo>
                      <a:pt x="19" y="137"/>
                    </a:lnTo>
                    <a:lnTo>
                      <a:pt x="21" y="135"/>
                    </a:lnTo>
                    <a:lnTo>
                      <a:pt x="21" y="133"/>
                    </a:lnTo>
                    <a:lnTo>
                      <a:pt x="21" y="131"/>
                    </a:lnTo>
                    <a:lnTo>
                      <a:pt x="23" y="129"/>
                    </a:lnTo>
                    <a:lnTo>
                      <a:pt x="23" y="127"/>
                    </a:lnTo>
                    <a:lnTo>
                      <a:pt x="23" y="125"/>
                    </a:lnTo>
                    <a:lnTo>
                      <a:pt x="23" y="121"/>
                    </a:lnTo>
                    <a:lnTo>
                      <a:pt x="23" y="117"/>
                    </a:lnTo>
                    <a:lnTo>
                      <a:pt x="25" y="116"/>
                    </a:lnTo>
                    <a:lnTo>
                      <a:pt x="25" y="112"/>
                    </a:lnTo>
                    <a:lnTo>
                      <a:pt x="25" y="110"/>
                    </a:lnTo>
                    <a:lnTo>
                      <a:pt x="27" y="108"/>
                    </a:lnTo>
                    <a:lnTo>
                      <a:pt x="29" y="106"/>
                    </a:lnTo>
                    <a:lnTo>
                      <a:pt x="30" y="104"/>
                    </a:lnTo>
                    <a:lnTo>
                      <a:pt x="32" y="104"/>
                    </a:lnTo>
                    <a:lnTo>
                      <a:pt x="34" y="102"/>
                    </a:lnTo>
                    <a:lnTo>
                      <a:pt x="36" y="100"/>
                    </a:lnTo>
                    <a:lnTo>
                      <a:pt x="38" y="100"/>
                    </a:lnTo>
                    <a:lnTo>
                      <a:pt x="40" y="100"/>
                    </a:lnTo>
                    <a:lnTo>
                      <a:pt x="42" y="100"/>
                    </a:lnTo>
                    <a:lnTo>
                      <a:pt x="44" y="98"/>
                    </a:lnTo>
                    <a:lnTo>
                      <a:pt x="48" y="98"/>
                    </a:lnTo>
                    <a:lnTo>
                      <a:pt x="52" y="98"/>
                    </a:lnTo>
                    <a:lnTo>
                      <a:pt x="53" y="98"/>
                    </a:lnTo>
                    <a:lnTo>
                      <a:pt x="55" y="98"/>
                    </a:lnTo>
                    <a:lnTo>
                      <a:pt x="57" y="98"/>
                    </a:lnTo>
                    <a:lnTo>
                      <a:pt x="59" y="98"/>
                    </a:lnTo>
                    <a:lnTo>
                      <a:pt x="61" y="100"/>
                    </a:lnTo>
                    <a:lnTo>
                      <a:pt x="63" y="100"/>
                    </a:lnTo>
                    <a:lnTo>
                      <a:pt x="65" y="102"/>
                    </a:lnTo>
                    <a:lnTo>
                      <a:pt x="67" y="104"/>
                    </a:lnTo>
                    <a:lnTo>
                      <a:pt x="69" y="104"/>
                    </a:lnTo>
                    <a:lnTo>
                      <a:pt x="73" y="104"/>
                    </a:lnTo>
                    <a:lnTo>
                      <a:pt x="75" y="106"/>
                    </a:lnTo>
                    <a:lnTo>
                      <a:pt x="77" y="106"/>
                    </a:lnTo>
                    <a:lnTo>
                      <a:pt x="78" y="106"/>
                    </a:lnTo>
                    <a:lnTo>
                      <a:pt x="80" y="106"/>
                    </a:lnTo>
                    <a:lnTo>
                      <a:pt x="82" y="106"/>
                    </a:lnTo>
                    <a:lnTo>
                      <a:pt x="82" y="108"/>
                    </a:lnTo>
                    <a:lnTo>
                      <a:pt x="84" y="106"/>
                    </a:lnTo>
                    <a:lnTo>
                      <a:pt x="84" y="104"/>
                    </a:lnTo>
                    <a:lnTo>
                      <a:pt x="86" y="104"/>
                    </a:lnTo>
                    <a:lnTo>
                      <a:pt x="88" y="102"/>
                    </a:lnTo>
                    <a:lnTo>
                      <a:pt x="90" y="100"/>
                    </a:lnTo>
                    <a:lnTo>
                      <a:pt x="92" y="100"/>
                    </a:lnTo>
                    <a:lnTo>
                      <a:pt x="94" y="98"/>
                    </a:lnTo>
                    <a:lnTo>
                      <a:pt x="96" y="98"/>
                    </a:lnTo>
                    <a:lnTo>
                      <a:pt x="98" y="98"/>
                    </a:lnTo>
                    <a:lnTo>
                      <a:pt x="100" y="98"/>
                    </a:lnTo>
                    <a:lnTo>
                      <a:pt x="101" y="98"/>
                    </a:lnTo>
                    <a:lnTo>
                      <a:pt x="103" y="98"/>
                    </a:lnTo>
                    <a:lnTo>
                      <a:pt x="107" y="98"/>
                    </a:lnTo>
                    <a:lnTo>
                      <a:pt x="113" y="98"/>
                    </a:lnTo>
                    <a:lnTo>
                      <a:pt x="121" y="100"/>
                    </a:lnTo>
                    <a:lnTo>
                      <a:pt x="126" y="100"/>
                    </a:lnTo>
                    <a:lnTo>
                      <a:pt x="134" y="102"/>
                    </a:lnTo>
                    <a:lnTo>
                      <a:pt x="140" y="104"/>
                    </a:lnTo>
                    <a:lnTo>
                      <a:pt x="146" y="104"/>
                    </a:lnTo>
                    <a:lnTo>
                      <a:pt x="150" y="106"/>
                    </a:lnTo>
                    <a:lnTo>
                      <a:pt x="153" y="106"/>
                    </a:lnTo>
                    <a:lnTo>
                      <a:pt x="155" y="106"/>
                    </a:lnTo>
                    <a:lnTo>
                      <a:pt x="157" y="106"/>
                    </a:lnTo>
                    <a:lnTo>
                      <a:pt x="159" y="106"/>
                    </a:lnTo>
                    <a:lnTo>
                      <a:pt x="167" y="50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07" name="Freeform 881"/>
              <p:cNvSpPr>
                <a:spLocks/>
              </p:cNvSpPr>
              <p:nvPr/>
            </p:nvSpPr>
            <p:spPr bwMode="auto">
              <a:xfrm>
                <a:off x="3473" y="4706"/>
                <a:ext cx="39" cy="15"/>
              </a:xfrm>
              <a:custGeom>
                <a:avLst/>
                <a:gdLst>
                  <a:gd name="T0" fmla="*/ 39 w 39"/>
                  <a:gd name="T1" fmla="*/ 13 h 15"/>
                  <a:gd name="T2" fmla="*/ 39 w 39"/>
                  <a:gd name="T3" fmla="*/ 8 h 15"/>
                  <a:gd name="T4" fmla="*/ 33 w 39"/>
                  <a:gd name="T5" fmla="*/ 2 h 15"/>
                  <a:gd name="T6" fmla="*/ 16 w 39"/>
                  <a:gd name="T7" fmla="*/ 0 h 15"/>
                  <a:gd name="T8" fmla="*/ 6 w 39"/>
                  <a:gd name="T9" fmla="*/ 4 h 15"/>
                  <a:gd name="T10" fmla="*/ 0 w 39"/>
                  <a:gd name="T11" fmla="*/ 11 h 15"/>
                  <a:gd name="T12" fmla="*/ 14 w 39"/>
                  <a:gd name="T13" fmla="*/ 15 h 15"/>
                  <a:gd name="T14" fmla="*/ 37 w 39"/>
                  <a:gd name="T15" fmla="*/ 15 h 15"/>
                  <a:gd name="T16" fmla="*/ 39 w 39"/>
                  <a:gd name="T17" fmla="*/ 13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9"/>
                  <a:gd name="T28" fmla="*/ 0 h 15"/>
                  <a:gd name="T29" fmla="*/ 39 w 39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9" h="15">
                    <a:moveTo>
                      <a:pt x="39" y="13"/>
                    </a:moveTo>
                    <a:lnTo>
                      <a:pt x="39" y="8"/>
                    </a:lnTo>
                    <a:lnTo>
                      <a:pt x="33" y="2"/>
                    </a:lnTo>
                    <a:lnTo>
                      <a:pt x="16" y="0"/>
                    </a:lnTo>
                    <a:lnTo>
                      <a:pt x="6" y="4"/>
                    </a:lnTo>
                    <a:lnTo>
                      <a:pt x="0" y="11"/>
                    </a:lnTo>
                    <a:lnTo>
                      <a:pt x="14" y="15"/>
                    </a:lnTo>
                    <a:lnTo>
                      <a:pt x="37" y="15"/>
                    </a:lnTo>
                    <a:lnTo>
                      <a:pt x="39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08" name="Freeform 882"/>
              <p:cNvSpPr>
                <a:spLocks/>
              </p:cNvSpPr>
              <p:nvPr/>
            </p:nvSpPr>
            <p:spPr bwMode="auto">
              <a:xfrm>
                <a:off x="3397" y="4727"/>
                <a:ext cx="53" cy="50"/>
              </a:xfrm>
              <a:custGeom>
                <a:avLst/>
                <a:gdLst>
                  <a:gd name="T0" fmla="*/ 53 w 53"/>
                  <a:gd name="T1" fmla="*/ 6 h 50"/>
                  <a:gd name="T2" fmla="*/ 53 w 53"/>
                  <a:gd name="T3" fmla="*/ 6 h 50"/>
                  <a:gd name="T4" fmla="*/ 51 w 53"/>
                  <a:gd name="T5" fmla="*/ 6 h 50"/>
                  <a:gd name="T6" fmla="*/ 48 w 53"/>
                  <a:gd name="T7" fmla="*/ 4 h 50"/>
                  <a:gd name="T8" fmla="*/ 44 w 53"/>
                  <a:gd name="T9" fmla="*/ 4 h 50"/>
                  <a:gd name="T10" fmla="*/ 38 w 53"/>
                  <a:gd name="T11" fmla="*/ 2 h 50"/>
                  <a:gd name="T12" fmla="*/ 34 w 53"/>
                  <a:gd name="T13" fmla="*/ 2 h 50"/>
                  <a:gd name="T14" fmla="*/ 30 w 53"/>
                  <a:gd name="T15" fmla="*/ 2 h 50"/>
                  <a:gd name="T16" fmla="*/ 28 w 53"/>
                  <a:gd name="T17" fmla="*/ 0 h 50"/>
                  <a:gd name="T18" fmla="*/ 28 w 53"/>
                  <a:gd name="T19" fmla="*/ 2 h 50"/>
                  <a:gd name="T20" fmla="*/ 24 w 53"/>
                  <a:gd name="T21" fmla="*/ 2 h 50"/>
                  <a:gd name="T22" fmla="*/ 23 w 53"/>
                  <a:gd name="T23" fmla="*/ 2 h 50"/>
                  <a:gd name="T24" fmla="*/ 19 w 53"/>
                  <a:gd name="T25" fmla="*/ 2 h 50"/>
                  <a:gd name="T26" fmla="*/ 17 w 53"/>
                  <a:gd name="T27" fmla="*/ 2 h 50"/>
                  <a:gd name="T28" fmla="*/ 13 w 53"/>
                  <a:gd name="T29" fmla="*/ 4 h 50"/>
                  <a:gd name="T30" fmla="*/ 11 w 53"/>
                  <a:gd name="T31" fmla="*/ 4 h 50"/>
                  <a:gd name="T32" fmla="*/ 9 w 53"/>
                  <a:gd name="T33" fmla="*/ 4 h 50"/>
                  <a:gd name="T34" fmla="*/ 7 w 53"/>
                  <a:gd name="T35" fmla="*/ 4 h 50"/>
                  <a:gd name="T36" fmla="*/ 7 w 53"/>
                  <a:gd name="T37" fmla="*/ 6 h 50"/>
                  <a:gd name="T38" fmla="*/ 5 w 53"/>
                  <a:gd name="T39" fmla="*/ 6 h 50"/>
                  <a:gd name="T40" fmla="*/ 3 w 53"/>
                  <a:gd name="T41" fmla="*/ 6 h 50"/>
                  <a:gd name="T42" fmla="*/ 3 w 53"/>
                  <a:gd name="T43" fmla="*/ 8 h 50"/>
                  <a:gd name="T44" fmla="*/ 1 w 53"/>
                  <a:gd name="T45" fmla="*/ 8 h 50"/>
                  <a:gd name="T46" fmla="*/ 1 w 53"/>
                  <a:gd name="T47" fmla="*/ 8 h 50"/>
                  <a:gd name="T48" fmla="*/ 0 w 53"/>
                  <a:gd name="T49" fmla="*/ 8 h 50"/>
                  <a:gd name="T50" fmla="*/ 0 w 53"/>
                  <a:gd name="T51" fmla="*/ 40 h 50"/>
                  <a:gd name="T52" fmla="*/ 0 w 53"/>
                  <a:gd name="T53" fmla="*/ 40 h 50"/>
                  <a:gd name="T54" fmla="*/ 0 w 53"/>
                  <a:gd name="T55" fmla="*/ 40 h 50"/>
                  <a:gd name="T56" fmla="*/ 1 w 53"/>
                  <a:gd name="T57" fmla="*/ 40 h 50"/>
                  <a:gd name="T58" fmla="*/ 3 w 53"/>
                  <a:gd name="T59" fmla="*/ 40 h 50"/>
                  <a:gd name="T60" fmla="*/ 3 w 53"/>
                  <a:gd name="T61" fmla="*/ 40 h 50"/>
                  <a:gd name="T62" fmla="*/ 5 w 53"/>
                  <a:gd name="T63" fmla="*/ 40 h 50"/>
                  <a:gd name="T64" fmla="*/ 7 w 53"/>
                  <a:gd name="T65" fmla="*/ 42 h 50"/>
                  <a:gd name="T66" fmla="*/ 7 w 53"/>
                  <a:gd name="T67" fmla="*/ 42 h 50"/>
                  <a:gd name="T68" fmla="*/ 9 w 53"/>
                  <a:gd name="T69" fmla="*/ 44 h 50"/>
                  <a:gd name="T70" fmla="*/ 9 w 53"/>
                  <a:gd name="T71" fmla="*/ 44 h 50"/>
                  <a:gd name="T72" fmla="*/ 9 w 53"/>
                  <a:gd name="T73" fmla="*/ 46 h 50"/>
                  <a:gd name="T74" fmla="*/ 11 w 53"/>
                  <a:gd name="T75" fmla="*/ 46 h 50"/>
                  <a:gd name="T76" fmla="*/ 11 w 53"/>
                  <a:gd name="T77" fmla="*/ 48 h 50"/>
                  <a:gd name="T78" fmla="*/ 13 w 53"/>
                  <a:gd name="T79" fmla="*/ 48 h 50"/>
                  <a:gd name="T80" fmla="*/ 13 w 53"/>
                  <a:gd name="T81" fmla="*/ 50 h 50"/>
                  <a:gd name="T82" fmla="*/ 15 w 53"/>
                  <a:gd name="T83" fmla="*/ 50 h 50"/>
                  <a:gd name="T84" fmla="*/ 17 w 53"/>
                  <a:gd name="T85" fmla="*/ 50 h 50"/>
                  <a:gd name="T86" fmla="*/ 19 w 53"/>
                  <a:gd name="T87" fmla="*/ 50 h 50"/>
                  <a:gd name="T88" fmla="*/ 21 w 53"/>
                  <a:gd name="T89" fmla="*/ 50 h 50"/>
                  <a:gd name="T90" fmla="*/ 24 w 53"/>
                  <a:gd name="T91" fmla="*/ 50 h 50"/>
                  <a:gd name="T92" fmla="*/ 26 w 53"/>
                  <a:gd name="T93" fmla="*/ 50 h 50"/>
                  <a:gd name="T94" fmla="*/ 28 w 53"/>
                  <a:gd name="T95" fmla="*/ 50 h 50"/>
                  <a:gd name="T96" fmla="*/ 30 w 53"/>
                  <a:gd name="T97" fmla="*/ 50 h 50"/>
                  <a:gd name="T98" fmla="*/ 30 w 53"/>
                  <a:gd name="T99" fmla="*/ 50 h 50"/>
                  <a:gd name="T100" fmla="*/ 40 w 53"/>
                  <a:gd name="T101" fmla="*/ 46 h 50"/>
                  <a:gd name="T102" fmla="*/ 48 w 53"/>
                  <a:gd name="T103" fmla="*/ 38 h 50"/>
                  <a:gd name="T104" fmla="*/ 53 w 53"/>
                  <a:gd name="T105" fmla="*/ 6 h 5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3"/>
                  <a:gd name="T160" fmla="*/ 0 h 50"/>
                  <a:gd name="T161" fmla="*/ 53 w 53"/>
                  <a:gd name="T162" fmla="*/ 50 h 5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3" h="50">
                    <a:moveTo>
                      <a:pt x="53" y="6"/>
                    </a:moveTo>
                    <a:lnTo>
                      <a:pt x="53" y="6"/>
                    </a:lnTo>
                    <a:lnTo>
                      <a:pt x="51" y="6"/>
                    </a:lnTo>
                    <a:lnTo>
                      <a:pt x="48" y="4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4" y="2"/>
                    </a:lnTo>
                    <a:lnTo>
                      <a:pt x="30" y="2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4" y="2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40"/>
                    </a:lnTo>
                    <a:lnTo>
                      <a:pt x="1" y="40"/>
                    </a:lnTo>
                    <a:lnTo>
                      <a:pt x="3" y="40"/>
                    </a:lnTo>
                    <a:lnTo>
                      <a:pt x="5" y="40"/>
                    </a:lnTo>
                    <a:lnTo>
                      <a:pt x="7" y="42"/>
                    </a:lnTo>
                    <a:lnTo>
                      <a:pt x="9" y="44"/>
                    </a:lnTo>
                    <a:lnTo>
                      <a:pt x="9" y="46"/>
                    </a:lnTo>
                    <a:lnTo>
                      <a:pt x="11" y="46"/>
                    </a:lnTo>
                    <a:lnTo>
                      <a:pt x="11" y="48"/>
                    </a:lnTo>
                    <a:lnTo>
                      <a:pt x="13" y="48"/>
                    </a:lnTo>
                    <a:lnTo>
                      <a:pt x="13" y="50"/>
                    </a:lnTo>
                    <a:lnTo>
                      <a:pt x="15" y="50"/>
                    </a:lnTo>
                    <a:lnTo>
                      <a:pt x="17" y="50"/>
                    </a:lnTo>
                    <a:lnTo>
                      <a:pt x="19" y="50"/>
                    </a:lnTo>
                    <a:lnTo>
                      <a:pt x="21" y="50"/>
                    </a:lnTo>
                    <a:lnTo>
                      <a:pt x="24" y="50"/>
                    </a:lnTo>
                    <a:lnTo>
                      <a:pt x="26" y="50"/>
                    </a:lnTo>
                    <a:lnTo>
                      <a:pt x="28" y="50"/>
                    </a:lnTo>
                    <a:lnTo>
                      <a:pt x="30" y="50"/>
                    </a:lnTo>
                    <a:lnTo>
                      <a:pt x="40" y="46"/>
                    </a:lnTo>
                    <a:lnTo>
                      <a:pt x="48" y="38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5B5B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09" name="Freeform 883"/>
              <p:cNvSpPr>
                <a:spLocks/>
              </p:cNvSpPr>
              <p:nvPr/>
            </p:nvSpPr>
            <p:spPr bwMode="auto">
              <a:xfrm>
                <a:off x="3529" y="4658"/>
                <a:ext cx="48" cy="59"/>
              </a:xfrm>
              <a:custGeom>
                <a:avLst/>
                <a:gdLst>
                  <a:gd name="T0" fmla="*/ 46 w 48"/>
                  <a:gd name="T1" fmla="*/ 8 h 59"/>
                  <a:gd name="T2" fmla="*/ 46 w 48"/>
                  <a:gd name="T3" fmla="*/ 8 h 59"/>
                  <a:gd name="T4" fmla="*/ 46 w 48"/>
                  <a:gd name="T5" fmla="*/ 8 h 59"/>
                  <a:gd name="T6" fmla="*/ 44 w 48"/>
                  <a:gd name="T7" fmla="*/ 8 h 59"/>
                  <a:gd name="T8" fmla="*/ 42 w 48"/>
                  <a:gd name="T9" fmla="*/ 8 h 59"/>
                  <a:gd name="T10" fmla="*/ 42 w 48"/>
                  <a:gd name="T11" fmla="*/ 8 h 59"/>
                  <a:gd name="T12" fmla="*/ 40 w 48"/>
                  <a:gd name="T13" fmla="*/ 8 h 59"/>
                  <a:gd name="T14" fmla="*/ 38 w 48"/>
                  <a:gd name="T15" fmla="*/ 10 h 59"/>
                  <a:gd name="T16" fmla="*/ 37 w 48"/>
                  <a:gd name="T17" fmla="*/ 10 h 59"/>
                  <a:gd name="T18" fmla="*/ 35 w 48"/>
                  <a:gd name="T19" fmla="*/ 8 h 59"/>
                  <a:gd name="T20" fmla="*/ 31 w 48"/>
                  <a:gd name="T21" fmla="*/ 8 h 59"/>
                  <a:gd name="T22" fmla="*/ 29 w 48"/>
                  <a:gd name="T23" fmla="*/ 6 h 59"/>
                  <a:gd name="T24" fmla="*/ 25 w 48"/>
                  <a:gd name="T25" fmla="*/ 4 h 59"/>
                  <a:gd name="T26" fmla="*/ 23 w 48"/>
                  <a:gd name="T27" fmla="*/ 2 h 59"/>
                  <a:gd name="T28" fmla="*/ 21 w 48"/>
                  <a:gd name="T29" fmla="*/ 0 h 59"/>
                  <a:gd name="T30" fmla="*/ 19 w 48"/>
                  <a:gd name="T31" fmla="*/ 0 h 59"/>
                  <a:gd name="T32" fmla="*/ 17 w 48"/>
                  <a:gd name="T33" fmla="*/ 0 h 59"/>
                  <a:gd name="T34" fmla="*/ 13 w 48"/>
                  <a:gd name="T35" fmla="*/ 0 h 59"/>
                  <a:gd name="T36" fmla="*/ 8 w 48"/>
                  <a:gd name="T37" fmla="*/ 15 h 59"/>
                  <a:gd name="T38" fmla="*/ 0 w 48"/>
                  <a:gd name="T39" fmla="*/ 59 h 59"/>
                  <a:gd name="T40" fmla="*/ 0 w 48"/>
                  <a:gd name="T41" fmla="*/ 59 h 59"/>
                  <a:gd name="T42" fmla="*/ 2 w 48"/>
                  <a:gd name="T43" fmla="*/ 59 h 59"/>
                  <a:gd name="T44" fmla="*/ 4 w 48"/>
                  <a:gd name="T45" fmla="*/ 58 h 59"/>
                  <a:gd name="T46" fmla="*/ 6 w 48"/>
                  <a:gd name="T47" fmla="*/ 58 h 59"/>
                  <a:gd name="T48" fmla="*/ 10 w 48"/>
                  <a:gd name="T49" fmla="*/ 58 h 59"/>
                  <a:gd name="T50" fmla="*/ 12 w 48"/>
                  <a:gd name="T51" fmla="*/ 56 h 59"/>
                  <a:gd name="T52" fmla="*/ 13 w 48"/>
                  <a:gd name="T53" fmla="*/ 54 h 59"/>
                  <a:gd name="T54" fmla="*/ 15 w 48"/>
                  <a:gd name="T55" fmla="*/ 52 h 59"/>
                  <a:gd name="T56" fmla="*/ 17 w 48"/>
                  <a:gd name="T57" fmla="*/ 50 h 59"/>
                  <a:gd name="T58" fmla="*/ 19 w 48"/>
                  <a:gd name="T59" fmla="*/ 46 h 59"/>
                  <a:gd name="T60" fmla="*/ 23 w 48"/>
                  <a:gd name="T61" fmla="*/ 42 h 59"/>
                  <a:gd name="T62" fmla="*/ 25 w 48"/>
                  <a:gd name="T63" fmla="*/ 38 h 59"/>
                  <a:gd name="T64" fmla="*/ 27 w 48"/>
                  <a:gd name="T65" fmla="*/ 34 h 59"/>
                  <a:gd name="T66" fmla="*/ 29 w 48"/>
                  <a:gd name="T67" fmla="*/ 31 h 59"/>
                  <a:gd name="T68" fmla="*/ 31 w 48"/>
                  <a:gd name="T69" fmla="*/ 29 h 59"/>
                  <a:gd name="T70" fmla="*/ 31 w 48"/>
                  <a:gd name="T71" fmla="*/ 29 h 59"/>
                  <a:gd name="T72" fmla="*/ 42 w 48"/>
                  <a:gd name="T73" fmla="*/ 19 h 59"/>
                  <a:gd name="T74" fmla="*/ 48 w 48"/>
                  <a:gd name="T75" fmla="*/ 17 h 59"/>
                  <a:gd name="T76" fmla="*/ 46 w 48"/>
                  <a:gd name="T77" fmla="*/ 8 h 5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8"/>
                  <a:gd name="T118" fmla="*/ 0 h 59"/>
                  <a:gd name="T119" fmla="*/ 48 w 48"/>
                  <a:gd name="T120" fmla="*/ 59 h 5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8" h="59">
                    <a:moveTo>
                      <a:pt x="46" y="8"/>
                    </a:moveTo>
                    <a:lnTo>
                      <a:pt x="46" y="8"/>
                    </a:lnTo>
                    <a:lnTo>
                      <a:pt x="44" y="8"/>
                    </a:lnTo>
                    <a:lnTo>
                      <a:pt x="42" y="8"/>
                    </a:lnTo>
                    <a:lnTo>
                      <a:pt x="40" y="8"/>
                    </a:lnTo>
                    <a:lnTo>
                      <a:pt x="38" y="10"/>
                    </a:lnTo>
                    <a:lnTo>
                      <a:pt x="37" y="10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9" y="6"/>
                    </a:lnTo>
                    <a:lnTo>
                      <a:pt x="25" y="4"/>
                    </a:lnTo>
                    <a:lnTo>
                      <a:pt x="23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8" y="15"/>
                    </a:lnTo>
                    <a:lnTo>
                      <a:pt x="0" y="59"/>
                    </a:lnTo>
                    <a:lnTo>
                      <a:pt x="2" y="59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10" y="58"/>
                    </a:lnTo>
                    <a:lnTo>
                      <a:pt x="12" y="56"/>
                    </a:lnTo>
                    <a:lnTo>
                      <a:pt x="13" y="54"/>
                    </a:lnTo>
                    <a:lnTo>
                      <a:pt x="15" y="52"/>
                    </a:lnTo>
                    <a:lnTo>
                      <a:pt x="17" y="50"/>
                    </a:lnTo>
                    <a:lnTo>
                      <a:pt x="19" y="46"/>
                    </a:lnTo>
                    <a:lnTo>
                      <a:pt x="23" y="42"/>
                    </a:lnTo>
                    <a:lnTo>
                      <a:pt x="25" y="38"/>
                    </a:lnTo>
                    <a:lnTo>
                      <a:pt x="27" y="34"/>
                    </a:lnTo>
                    <a:lnTo>
                      <a:pt x="29" y="31"/>
                    </a:lnTo>
                    <a:lnTo>
                      <a:pt x="31" y="29"/>
                    </a:lnTo>
                    <a:lnTo>
                      <a:pt x="42" y="19"/>
                    </a:lnTo>
                    <a:lnTo>
                      <a:pt x="48" y="17"/>
                    </a:lnTo>
                    <a:lnTo>
                      <a:pt x="46" y="8"/>
                    </a:lnTo>
                    <a:close/>
                  </a:path>
                </a:pathLst>
              </a:custGeom>
              <a:solidFill>
                <a:srgbClr val="5B5B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10" name="Freeform 884"/>
              <p:cNvSpPr>
                <a:spLocks/>
              </p:cNvSpPr>
              <p:nvPr/>
            </p:nvSpPr>
            <p:spPr bwMode="auto">
              <a:xfrm>
                <a:off x="3527" y="4648"/>
                <a:ext cx="136" cy="100"/>
              </a:xfrm>
              <a:custGeom>
                <a:avLst/>
                <a:gdLst>
                  <a:gd name="T0" fmla="*/ 65 w 136"/>
                  <a:gd name="T1" fmla="*/ 2 h 100"/>
                  <a:gd name="T2" fmla="*/ 62 w 136"/>
                  <a:gd name="T3" fmla="*/ 0 h 100"/>
                  <a:gd name="T4" fmla="*/ 54 w 136"/>
                  <a:gd name="T5" fmla="*/ 14 h 100"/>
                  <a:gd name="T6" fmla="*/ 46 w 136"/>
                  <a:gd name="T7" fmla="*/ 23 h 100"/>
                  <a:gd name="T8" fmla="*/ 35 w 136"/>
                  <a:gd name="T9" fmla="*/ 39 h 100"/>
                  <a:gd name="T10" fmla="*/ 17 w 136"/>
                  <a:gd name="T11" fmla="*/ 62 h 100"/>
                  <a:gd name="T12" fmla="*/ 2 w 136"/>
                  <a:gd name="T13" fmla="*/ 69 h 100"/>
                  <a:gd name="T14" fmla="*/ 0 w 136"/>
                  <a:gd name="T15" fmla="*/ 81 h 100"/>
                  <a:gd name="T16" fmla="*/ 8 w 136"/>
                  <a:gd name="T17" fmla="*/ 81 h 100"/>
                  <a:gd name="T18" fmla="*/ 8 w 136"/>
                  <a:gd name="T19" fmla="*/ 81 h 100"/>
                  <a:gd name="T20" fmla="*/ 10 w 136"/>
                  <a:gd name="T21" fmla="*/ 81 h 100"/>
                  <a:gd name="T22" fmla="*/ 12 w 136"/>
                  <a:gd name="T23" fmla="*/ 79 h 100"/>
                  <a:gd name="T24" fmla="*/ 15 w 136"/>
                  <a:gd name="T25" fmla="*/ 77 h 100"/>
                  <a:gd name="T26" fmla="*/ 17 w 136"/>
                  <a:gd name="T27" fmla="*/ 77 h 100"/>
                  <a:gd name="T28" fmla="*/ 21 w 136"/>
                  <a:gd name="T29" fmla="*/ 75 h 100"/>
                  <a:gd name="T30" fmla="*/ 23 w 136"/>
                  <a:gd name="T31" fmla="*/ 75 h 100"/>
                  <a:gd name="T32" fmla="*/ 25 w 136"/>
                  <a:gd name="T33" fmla="*/ 73 h 100"/>
                  <a:gd name="T34" fmla="*/ 29 w 136"/>
                  <a:gd name="T35" fmla="*/ 73 h 100"/>
                  <a:gd name="T36" fmla="*/ 31 w 136"/>
                  <a:gd name="T37" fmla="*/ 75 h 100"/>
                  <a:gd name="T38" fmla="*/ 35 w 136"/>
                  <a:gd name="T39" fmla="*/ 75 h 100"/>
                  <a:gd name="T40" fmla="*/ 39 w 136"/>
                  <a:gd name="T41" fmla="*/ 75 h 100"/>
                  <a:gd name="T42" fmla="*/ 42 w 136"/>
                  <a:gd name="T43" fmla="*/ 77 h 100"/>
                  <a:gd name="T44" fmla="*/ 46 w 136"/>
                  <a:gd name="T45" fmla="*/ 79 h 100"/>
                  <a:gd name="T46" fmla="*/ 50 w 136"/>
                  <a:gd name="T47" fmla="*/ 83 h 100"/>
                  <a:gd name="T48" fmla="*/ 54 w 136"/>
                  <a:gd name="T49" fmla="*/ 87 h 100"/>
                  <a:gd name="T50" fmla="*/ 56 w 136"/>
                  <a:gd name="T51" fmla="*/ 91 h 100"/>
                  <a:gd name="T52" fmla="*/ 58 w 136"/>
                  <a:gd name="T53" fmla="*/ 92 h 100"/>
                  <a:gd name="T54" fmla="*/ 58 w 136"/>
                  <a:gd name="T55" fmla="*/ 96 h 100"/>
                  <a:gd name="T56" fmla="*/ 58 w 136"/>
                  <a:gd name="T57" fmla="*/ 96 h 100"/>
                  <a:gd name="T58" fmla="*/ 58 w 136"/>
                  <a:gd name="T59" fmla="*/ 98 h 100"/>
                  <a:gd name="T60" fmla="*/ 58 w 136"/>
                  <a:gd name="T61" fmla="*/ 100 h 100"/>
                  <a:gd name="T62" fmla="*/ 56 w 136"/>
                  <a:gd name="T63" fmla="*/ 100 h 100"/>
                  <a:gd name="T64" fmla="*/ 56 w 136"/>
                  <a:gd name="T65" fmla="*/ 100 h 100"/>
                  <a:gd name="T66" fmla="*/ 73 w 136"/>
                  <a:gd name="T67" fmla="*/ 92 h 100"/>
                  <a:gd name="T68" fmla="*/ 110 w 136"/>
                  <a:gd name="T69" fmla="*/ 98 h 100"/>
                  <a:gd name="T70" fmla="*/ 136 w 136"/>
                  <a:gd name="T71" fmla="*/ 100 h 100"/>
                  <a:gd name="T72" fmla="*/ 133 w 136"/>
                  <a:gd name="T73" fmla="*/ 94 h 100"/>
                  <a:gd name="T74" fmla="*/ 115 w 136"/>
                  <a:gd name="T75" fmla="*/ 75 h 100"/>
                  <a:gd name="T76" fmla="*/ 92 w 136"/>
                  <a:gd name="T77" fmla="*/ 56 h 100"/>
                  <a:gd name="T78" fmla="*/ 79 w 136"/>
                  <a:gd name="T79" fmla="*/ 39 h 100"/>
                  <a:gd name="T80" fmla="*/ 65 w 136"/>
                  <a:gd name="T81" fmla="*/ 14 h 100"/>
                  <a:gd name="T82" fmla="*/ 65 w 136"/>
                  <a:gd name="T83" fmla="*/ 2 h 10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6"/>
                  <a:gd name="T127" fmla="*/ 0 h 100"/>
                  <a:gd name="T128" fmla="*/ 136 w 136"/>
                  <a:gd name="T129" fmla="*/ 100 h 10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6" h="100">
                    <a:moveTo>
                      <a:pt x="65" y="2"/>
                    </a:moveTo>
                    <a:lnTo>
                      <a:pt x="62" y="0"/>
                    </a:lnTo>
                    <a:lnTo>
                      <a:pt x="54" y="14"/>
                    </a:lnTo>
                    <a:lnTo>
                      <a:pt x="46" y="23"/>
                    </a:lnTo>
                    <a:lnTo>
                      <a:pt x="35" y="39"/>
                    </a:lnTo>
                    <a:lnTo>
                      <a:pt x="17" y="62"/>
                    </a:lnTo>
                    <a:lnTo>
                      <a:pt x="2" y="69"/>
                    </a:lnTo>
                    <a:lnTo>
                      <a:pt x="0" y="81"/>
                    </a:lnTo>
                    <a:lnTo>
                      <a:pt x="8" y="81"/>
                    </a:lnTo>
                    <a:lnTo>
                      <a:pt x="10" y="81"/>
                    </a:lnTo>
                    <a:lnTo>
                      <a:pt x="12" y="79"/>
                    </a:lnTo>
                    <a:lnTo>
                      <a:pt x="15" y="77"/>
                    </a:lnTo>
                    <a:lnTo>
                      <a:pt x="17" y="77"/>
                    </a:lnTo>
                    <a:lnTo>
                      <a:pt x="21" y="75"/>
                    </a:lnTo>
                    <a:lnTo>
                      <a:pt x="23" y="75"/>
                    </a:lnTo>
                    <a:lnTo>
                      <a:pt x="25" y="73"/>
                    </a:lnTo>
                    <a:lnTo>
                      <a:pt x="29" y="73"/>
                    </a:lnTo>
                    <a:lnTo>
                      <a:pt x="31" y="75"/>
                    </a:lnTo>
                    <a:lnTo>
                      <a:pt x="35" y="75"/>
                    </a:lnTo>
                    <a:lnTo>
                      <a:pt x="39" y="75"/>
                    </a:lnTo>
                    <a:lnTo>
                      <a:pt x="42" y="77"/>
                    </a:lnTo>
                    <a:lnTo>
                      <a:pt x="46" y="79"/>
                    </a:lnTo>
                    <a:lnTo>
                      <a:pt x="50" y="83"/>
                    </a:lnTo>
                    <a:lnTo>
                      <a:pt x="54" y="87"/>
                    </a:lnTo>
                    <a:lnTo>
                      <a:pt x="56" y="91"/>
                    </a:lnTo>
                    <a:lnTo>
                      <a:pt x="58" y="92"/>
                    </a:lnTo>
                    <a:lnTo>
                      <a:pt x="58" y="96"/>
                    </a:lnTo>
                    <a:lnTo>
                      <a:pt x="58" y="98"/>
                    </a:lnTo>
                    <a:lnTo>
                      <a:pt x="58" y="100"/>
                    </a:lnTo>
                    <a:lnTo>
                      <a:pt x="56" y="100"/>
                    </a:lnTo>
                    <a:lnTo>
                      <a:pt x="73" y="92"/>
                    </a:lnTo>
                    <a:lnTo>
                      <a:pt x="110" y="98"/>
                    </a:lnTo>
                    <a:lnTo>
                      <a:pt x="136" y="100"/>
                    </a:lnTo>
                    <a:lnTo>
                      <a:pt x="133" y="94"/>
                    </a:lnTo>
                    <a:lnTo>
                      <a:pt x="115" y="75"/>
                    </a:lnTo>
                    <a:lnTo>
                      <a:pt x="92" y="56"/>
                    </a:lnTo>
                    <a:lnTo>
                      <a:pt x="79" y="39"/>
                    </a:lnTo>
                    <a:lnTo>
                      <a:pt x="65" y="14"/>
                    </a:lnTo>
                    <a:lnTo>
                      <a:pt x="65" y="2"/>
                    </a:lnTo>
                    <a:close/>
                  </a:path>
                </a:pathLst>
              </a:custGeom>
              <a:solidFill>
                <a:srgbClr val="42A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11" name="Freeform 885"/>
              <p:cNvSpPr>
                <a:spLocks/>
              </p:cNvSpPr>
              <p:nvPr/>
            </p:nvSpPr>
            <p:spPr bwMode="auto">
              <a:xfrm>
                <a:off x="3542" y="4625"/>
                <a:ext cx="50" cy="43"/>
              </a:xfrm>
              <a:custGeom>
                <a:avLst/>
                <a:gdLst>
                  <a:gd name="T0" fmla="*/ 14 w 50"/>
                  <a:gd name="T1" fmla="*/ 10 h 43"/>
                  <a:gd name="T2" fmla="*/ 14 w 50"/>
                  <a:gd name="T3" fmla="*/ 10 h 43"/>
                  <a:gd name="T4" fmla="*/ 12 w 50"/>
                  <a:gd name="T5" fmla="*/ 12 h 43"/>
                  <a:gd name="T6" fmla="*/ 12 w 50"/>
                  <a:gd name="T7" fmla="*/ 12 h 43"/>
                  <a:gd name="T8" fmla="*/ 10 w 50"/>
                  <a:gd name="T9" fmla="*/ 14 h 43"/>
                  <a:gd name="T10" fmla="*/ 8 w 50"/>
                  <a:gd name="T11" fmla="*/ 16 h 43"/>
                  <a:gd name="T12" fmla="*/ 6 w 50"/>
                  <a:gd name="T13" fmla="*/ 18 h 43"/>
                  <a:gd name="T14" fmla="*/ 4 w 50"/>
                  <a:gd name="T15" fmla="*/ 19 h 43"/>
                  <a:gd name="T16" fmla="*/ 4 w 50"/>
                  <a:gd name="T17" fmla="*/ 19 h 43"/>
                  <a:gd name="T18" fmla="*/ 2 w 50"/>
                  <a:gd name="T19" fmla="*/ 21 h 43"/>
                  <a:gd name="T20" fmla="*/ 2 w 50"/>
                  <a:gd name="T21" fmla="*/ 23 h 43"/>
                  <a:gd name="T22" fmla="*/ 2 w 50"/>
                  <a:gd name="T23" fmla="*/ 25 h 43"/>
                  <a:gd name="T24" fmla="*/ 2 w 50"/>
                  <a:gd name="T25" fmla="*/ 25 h 43"/>
                  <a:gd name="T26" fmla="*/ 0 w 50"/>
                  <a:gd name="T27" fmla="*/ 27 h 43"/>
                  <a:gd name="T28" fmla="*/ 0 w 50"/>
                  <a:gd name="T29" fmla="*/ 29 h 43"/>
                  <a:gd name="T30" fmla="*/ 0 w 50"/>
                  <a:gd name="T31" fmla="*/ 29 h 43"/>
                  <a:gd name="T32" fmla="*/ 0 w 50"/>
                  <a:gd name="T33" fmla="*/ 29 h 43"/>
                  <a:gd name="T34" fmla="*/ 0 w 50"/>
                  <a:gd name="T35" fmla="*/ 31 h 43"/>
                  <a:gd name="T36" fmla="*/ 2 w 50"/>
                  <a:gd name="T37" fmla="*/ 33 h 43"/>
                  <a:gd name="T38" fmla="*/ 4 w 50"/>
                  <a:gd name="T39" fmla="*/ 35 h 43"/>
                  <a:gd name="T40" fmla="*/ 8 w 50"/>
                  <a:gd name="T41" fmla="*/ 37 h 43"/>
                  <a:gd name="T42" fmla="*/ 12 w 50"/>
                  <a:gd name="T43" fmla="*/ 41 h 43"/>
                  <a:gd name="T44" fmla="*/ 16 w 50"/>
                  <a:gd name="T45" fmla="*/ 41 h 43"/>
                  <a:gd name="T46" fmla="*/ 22 w 50"/>
                  <a:gd name="T47" fmla="*/ 43 h 43"/>
                  <a:gd name="T48" fmla="*/ 29 w 50"/>
                  <a:gd name="T49" fmla="*/ 41 h 43"/>
                  <a:gd name="T50" fmla="*/ 35 w 50"/>
                  <a:gd name="T51" fmla="*/ 37 h 43"/>
                  <a:gd name="T52" fmla="*/ 39 w 50"/>
                  <a:gd name="T53" fmla="*/ 35 h 43"/>
                  <a:gd name="T54" fmla="*/ 41 w 50"/>
                  <a:gd name="T55" fmla="*/ 33 h 43"/>
                  <a:gd name="T56" fmla="*/ 43 w 50"/>
                  <a:gd name="T57" fmla="*/ 33 h 43"/>
                  <a:gd name="T58" fmla="*/ 43 w 50"/>
                  <a:gd name="T59" fmla="*/ 31 h 43"/>
                  <a:gd name="T60" fmla="*/ 43 w 50"/>
                  <a:gd name="T61" fmla="*/ 31 h 43"/>
                  <a:gd name="T62" fmla="*/ 43 w 50"/>
                  <a:gd name="T63" fmla="*/ 29 h 43"/>
                  <a:gd name="T64" fmla="*/ 43 w 50"/>
                  <a:gd name="T65" fmla="*/ 29 h 43"/>
                  <a:gd name="T66" fmla="*/ 48 w 50"/>
                  <a:gd name="T67" fmla="*/ 19 h 43"/>
                  <a:gd name="T68" fmla="*/ 50 w 50"/>
                  <a:gd name="T69" fmla="*/ 0 h 43"/>
                  <a:gd name="T70" fmla="*/ 50 w 50"/>
                  <a:gd name="T71" fmla="*/ 2 h 43"/>
                  <a:gd name="T72" fmla="*/ 48 w 50"/>
                  <a:gd name="T73" fmla="*/ 2 h 43"/>
                  <a:gd name="T74" fmla="*/ 45 w 50"/>
                  <a:gd name="T75" fmla="*/ 4 h 43"/>
                  <a:gd name="T76" fmla="*/ 43 w 50"/>
                  <a:gd name="T77" fmla="*/ 4 h 43"/>
                  <a:gd name="T78" fmla="*/ 39 w 50"/>
                  <a:gd name="T79" fmla="*/ 6 h 43"/>
                  <a:gd name="T80" fmla="*/ 37 w 50"/>
                  <a:gd name="T81" fmla="*/ 6 h 43"/>
                  <a:gd name="T82" fmla="*/ 35 w 50"/>
                  <a:gd name="T83" fmla="*/ 8 h 43"/>
                  <a:gd name="T84" fmla="*/ 33 w 50"/>
                  <a:gd name="T85" fmla="*/ 8 h 43"/>
                  <a:gd name="T86" fmla="*/ 31 w 50"/>
                  <a:gd name="T87" fmla="*/ 10 h 43"/>
                  <a:gd name="T88" fmla="*/ 29 w 50"/>
                  <a:gd name="T89" fmla="*/ 10 h 43"/>
                  <a:gd name="T90" fmla="*/ 29 w 50"/>
                  <a:gd name="T91" fmla="*/ 10 h 43"/>
                  <a:gd name="T92" fmla="*/ 27 w 50"/>
                  <a:gd name="T93" fmla="*/ 10 h 43"/>
                  <a:gd name="T94" fmla="*/ 25 w 50"/>
                  <a:gd name="T95" fmla="*/ 12 h 43"/>
                  <a:gd name="T96" fmla="*/ 24 w 50"/>
                  <a:gd name="T97" fmla="*/ 12 h 43"/>
                  <a:gd name="T98" fmla="*/ 22 w 50"/>
                  <a:gd name="T99" fmla="*/ 12 h 43"/>
                  <a:gd name="T100" fmla="*/ 20 w 50"/>
                  <a:gd name="T101" fmla="*/ 12 h 43"/>
                  <a:gd name="T102" fmla="*/ 20 w 50"/>
                  <a:gd name="T103" fmla="*/ 12 h 43"/>
                  <a:gd name="T104" fmla="*/ 18 w 50"/>
                  <a:gd name="T105" fmla="*/ 12 h 43"/>
                  <a:gd name="T106" fmla="*/ 18 w 50"/>
                  <a:gd name="T107" fmla="*/ 12 h 43"/>
                  <a:gd name="T108" fmla="*/ 16 w 50"/>
                  <a:gd name="T109" fmla="*/ 10 h 43"/>
                  <a:gd name="T110" fmla="*/ 16 w 50"/>
                  <a:gd name="T111" fmla="*/ 10 h 43"/>
                  <a:gd name="T112" fmla="*/ 14 w 50"/>
                  <a:gd name="T113" fmla="*/ 10 h 43"/>
                  <a:gd name="T114" fmla="*/ 14 w 50"/>
                  <a:gd name="T115" fmla="*/ 10 h 43"/>
                  <a:gd name="T116" fmla="*/ 14 w 50"/>
                  <a:gd name="T117" fmla="*/ 10 h 4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0"/>
                  <a:gd name="T178" fmla="*/ 0 h 43"/>
                  <a:gd name="T179" fmla="*/ 50 w 50"/>
                  <a:gd name="T180" fmla="*/ 43 h 4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0" h="43">
                    <a:moveTo>
                      <a:pt x="14" y="10"/>
                    </a:moveTo>
                    <a:lnTo>
                      <a:pt x="14" y="10"/>
                    </a:lnTo>
                    <a:lnTo>
                      <a:pt x="12" y="12"/>
                    </a:lnTo>
                    <a:lnTo>
                      <a:pt x="10" y="14"/>
                    </a:lnTo>
                    <a:lnTo>
                      <a:pt x="8" y="16"/>
                    </a:lnTo>
                    <a:lnTo>
                      <a:pt x="6" y="18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2" y="23"/>
                    </a:lnTo>
                    <a:lnTo>
                      <a:pt x="2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2" y="33"/>
                    </a:lnTo>
                    <a:lnTo>
                      <a:pt x="4" y="35"/>
                    </a:lnTo>
                    <a:lnTo>
                      <a:pt x="8" y="37"/>
                    </a:lnTo>
                    <a:lnTo>
                      <a:pt x="12" y="41"/>
                    </a:lnTo>
                    <a:lnTo>
                      <a:pt x="16" y="41"/>
                    </a:lnTo>
                    <a:lnTo>
                      <a:pt x="22" y="43"/>
                    </a:lnTo>
                    <a:lnTo>
                      <a:pt x="29" y="41"/>
                    </a:lnTo>
                    <a:lnTo>
                      <a:pt x="35" y="37"/>
                    </a:lnTo>
                    <a:lnTo>
                      <a:pt x="39" y="35"/>
                    </a:lnTo>
                    <a:lnTo>
                      <a:pt x="41" y="33"/>
                    </a:lnTo>
                    <a:lnTo>
                      <a:pt x="43" y="33"/>
                    </a:lnTo>
                    <a:lnTo>
                      <a:pt x="43" y="31"/>
                    </a:lnTo>
                    <a:lnTo>
                      <a:pt x="43" y="29"/>
                    </a:lnTo>
                    <a:lnTo>
                      <a:pt x="48" y="19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48" y="2"/>
                    </a:lnTo>
                    <a:lnTo>
                      <a:pt x="45" y="4"/>
                    </a:lnTo>
                    <a:lnTo>
                      <a:pt x="43" y="4"/>
                    </a:lnTo>
                    <a:lnTo>
                      <a:pt x="39" y="6"/>
                    </a:lnTo>
                    <a:lnTo>
                      <a:pt x="37" y="6"/>
                    </a:lnTo>
                    <a:lnTo>
                      <a:pt x="35" y="8"/>
                    </a:lnTo>
                    <a:lnTo>
                      <a:pt x="33" y="8"/>
                    </a:lnTo>
                    <a:lnTo>
                      <a:pt x="31" y="10"/>
                    </a:lnTo>
                    <a:lnTo>
                      <a:pt x="29" y="10"/>
                    </a:lnTo>
                    <a:lnTo>
                      <a:pt x="27" y="10"/>
                    </a:lnTo>
                    <a:lnTo>
                      <a:pt x="25" y="12"/>
                    </a:lnTo>
                    <a:lnTo>
                      <a:pt x="24" y="12"/>
                    </a:lnTo>
                    <a:lnTo>
                      <a:pt x="22" y="12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6" y="10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42A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12" name="Freeform 886"/>
              <p:cNvSpPr>
                <a:spLocks/>
              </p:cNvSpPr>
              <p:nvPr/>
            </p:nvSpPr>
            <p:spPr bwMode="auto">
              <a:xfrm>
                <a:off x="3446" y="4721"/>
                <a:ext cx="81" cy="62"/>
              </a:xfrm>
              <a:custGeom>
                <a:avLst/>
                <a:gdLst>
                  <a:gd name="T0" fmla="*/ 81 w 81"/>
                  <a:gd name="T1" fmla="*/ 10 h 62"/>
                  <a:gd name="T2" fmla="*/ 77 w 81"/>
                  <a:gd name="T3" fmla="*/ 10 h 62"/>
                  <a:gd name="T4" fmla="*/ 73 w 81"/>
                  <a:gd name="T5" fmla="*/ 8 h 62"/>
                  <a:gd name="T6" fmla="*/ 70 w 81"/>
                  <a:gd name="T7" fmla="*/ 8 h 62"/>
                  <a:gd name="T8" fmla="*/ 66 w 81"/>
                  <a:gd name="T9" fmla="*/ 6 h 62"/>
                  <a:gd name="T10" fmla="*/ 56 w 81"/>
                  <a:gd name="T11" fmla="*/ 4 h 62"/>
                  <a:gd name="T12" fmla="*/ 43 w 81"/>
                  <a:gd name="T13" fmla="*/ 2 h 62"/>
                  <a:gd name="T14" fmla="*/ 35 w 81"/>
                  <a:gd name="T15" fmla="*/ 2 h 62"/>
                  <a:gd name="T16" fmla="*/ 16 w 81"/>
                  <a:gd name="T17" fmla="*/ 0 h 62"/>
                  <a:gd name="T18" fmla="*/ 14 w 81"/>
                  <a:gd name="T19" fmla="*/ 2 h 62"/>
                  <a:gd name="T20" fmla="*/ 12 w 81"/>
                  <a:gd name="T21" fmla="*/ 2 h 62"/>
                  <a:gd name="T22" fmla="*/ 10 w 81"/>
                  <a:gd name="T23" fmla="*/ 4 h 62"/>
                  <a:gd name="T24" fmla="*/ 10 w 81"/>
                  <a:gd name="T25" fmla="*/ 6 h 62"/>
                  <a:gd name="T26" fmla="*/ 8 w 81"/>
                  <a:gd name="T27" fmla="*/ 10 h 62"/>
                  <a:gd name="T28" fmla="*/ 4 w 81"/>
                  <a:gd name="T29" fmla="*/ 18 h 62"/>
                  <a:gd name="T30" fmla="*/ 0 w 81"/>
                  <a:gd name="T31" fmla="*/ 25 h 62"/>
                  <a:gd name="T32" fmla="*/ 0 w 81"/>
                  <a:gd name="T33" fmla="*/ 31 h 62"/>
                  <a:gd name="T34" fmla="*/ 0 w 81"/>
                  <a:gd name="T35" fmla="*/ 35 h 62"/>
                  <a:gd name="T36" fmla="*/ 0 w 81"/>
                  <a:gd name="T37" fmla="*/ 41 h 62"/>
                  <a:gd name="T38" fmla="*/ 0 w 81"/>
                  <a:gd name="T39" fmla="*/ 46 h 62"/>
                  <a:gd name="T40" fmla="*/ 0 w 81"/>
                  <a:gd name="T41" fmla="*/ 48 h 62"/>
                  <a:gd name="T42" fmla="*/ 0 w 81"/>
                  <a:gd name="T43" fmla="*/ 48 h 62"/>
                  <a:gd name="T44" fmla="*/ 4 w 81"/>
                  <a:gd name="T45" fmla="*/ 50 h 62"/>
                  <a:gd name="T46" fmla="*/ 10 w 81"/>
                  <a:gd name="T47" fmla="*/ 52 h 62"/>
                  <a:gd name="T48" fmla="*/ 14 w 81"/>
                  <a:gd name="T49" fmla="*/ 52 h 62"/>
                  <a:gd name="T50" fmla="*/ 23 w 81"/>
                  <a:gd name="T51" fmla="*/ 56 h 62"/>
                  <a:gd name="T52" fmla="*/ 39 w 81"/>
                  <a:gd name="T53" fmla="*/ 58 h 62"/>
                  <a:gd name="T54" fmla="*/ 54 w 81"/>
                  <a:gd name="T55" fmla="*/ 60 h 62"/>
                  <a:gd name="T56" fmla="*/ 62 w 81"/>
                  <a:gd name="T57" fmla="*/ 62 h 62"/>
                  <a:gd name="T58" fmla="*/ 81 w 81"/>
                  <a:gd name="T59" fmla="*/ 52 h 62"/>
                  <a:gd name="T60" fmla="*/ 79 w 81"/>
                  <a:gd name="T61" fmla="*/ 50 h 62"/>
                  <a:gd name="T62" fmla="*/ 77 w 81"/>
                  <a:gd name="T63" fmla="*/ 46 h 62"/>
                  <a:gd name="T64" fmla="*/ 73 w 81"/>
                  <a:gd name="T65" fmla="*/ 41 h 62"/>
                  <a:gd name="T66" fmla="*/ 73 w 81"/>
                  <a:gd name="T67" fmla="*/ 37 h 62"/>
                  <a:gd name="T68" fmla="*/ 73 w 81"/>
                  <a:gd name="T69" fmla="*/ 35 h 62"/>
                  <a:gd name="T70" fmla="*/ 73 w 81"/>
                  <a:gd name="T71" fmla="*/ 31 h 62"/>
                  <a:gd name="T72" fmla="*/ 75 w 81"/>
                  <a:gd name="T73" fmla="*/ 25 h 62"/>
                  <a:gd name="T74" fmla="*/ 77 w 81"/>
                  <a:gd name="T75" fmla="*/ 23 h 62"/>
                  <a:gd name="T76" fmla="*/ 77 w 81"/>
                  <a:gd name="T77" fmla="*/ 21 h 62"/>
                  <a:gd name="T78" fmla="*/ 79 w 81"/>
                  <a:gd name="T79" fmla="*/ 16 h 62"/>
                  <a:gd name="T80" fmla="*/ 81 w 81"/>
                  <a:gd name="T81" fmla="*/ 12 h 62"/>
                  <a:gd name="T82" fmla="*/ 81 w 81"/>
                  <a:gd name="T83" fmla="*/ 10 h 6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1"/>
                  <a:gd name="T127" fmla="*/ 0 h 62"/>
                  <a:gd name="T128" fmla="*/ 81 w 81"/>
                  <a:gd name="T129" fmla="*/ 62 h 6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1" h="62">
                    <a:moveTo>
                      <a:pt x="81" y="10"/>
                    </a:moveTo>
                    <a:lnTo>
                      <a:pt x="81" y="10"/>
                    </a:lnTo>
                    <a:lnTo>
                      <a:pt x="79" y="10"/>
                    </a:lnTo>
                    <a:lnTo>
                      <a:pt x="77" y="10"/>
                    </a:lnTo>
                    <a:lnTo>
                      <a:pt x="75" y="10"/>
                    </a:lnTo>
                    <a:lnTo>
                      <a:pt x="73" y="8"/>
                    </a:lnTo>
                    <a:lnTo>
                      <a:pt x="72" y="8"/>
                    </a:lnTo>
                    <a:lnTo>
                      <a:pt x="70" y="8"/>
                    </a:lnTo>
                    <a:lnTo>
                      <a:pt x="68" y="6"/>
                    </a:lnTo>
                    <a:lnTo>
                      <a:pt x="66" y="6"/>
                    </a:lnTo>
                    <a:lnTo>
                      <a:pt x="62" y="4"/>
                    </a:lnTo>
                    <a:lnTo>
                      <a:pt x="56" y="4"/>
                    </a:lnTo>
                    <a:lnTo>
                      <a:pt x="48" y="4"/>
                    </a:lnTo>
                    <a:lnTo>
                      <a:pt x="43" y="2"/>
                    </a:lnTo>
                    <a:lnTo>
                      <a:pt x="37" y="2"/>
                    </a:lnTo>
                    <a:lnTo>
                      <a:pt x="35" y="2"/>
                    </a:lnTo>
                    <a:lnTo>
                      <a:pt x="33" y="2"/>
                    </a:lnTo>
                    <a:lnTo>
                      <a:pt x="16" y="0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2" y="21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0" y="35"/>
                    </a:lnTo>
                    <a:lnTo>
                      <a:pt x="0" y="39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4" y="50"/>
                    </a:lnTo>
                    <a:lnTo>
                      <a:pt x="8" y="50"/>
                    </a:lnTo>
                    <a:lnTo>
                      <a:pt x="10" y="52"/>
                    </a:lnTo>
                    <a:lnTo>
                      <a:pt x="12" y="52"/>
                    </a:lnTo>
                    <a:lnTo>
                      <a:pt x="14" y="52"/>
                    </a:lnTo>
                    <a:lnTo>
                      <a:pt x="18" y="54"/>
                    </a:lnTo>
                    <a:lnTo>
                      <a:pt x="23" y="56"/>
                    </a:lnTo>
                    <a:lnTo>
                      <a:pt x="31" y="56"/>
                    </a:lnTo>
                    <a:lnTo>
                      <a:pt x="39" y="58"/>
                    </a:lnTo>
                    <a:lnTo>
                      <a:pt x="48" y="60"/>
                    </a:lnTo>
                    <a:lnTo>
                      <a:pt x="54" y="60"/>
                    </a:lnTo>
                    <a:lnTo>
                      <a:pt x="60" y="62"/>
                    </a:lnTo>
                    <a:lnTo>
                      <a:pt x="62" y="62"/>
                    </a:lnTo>
                    <a:lnTo>
                      <a:pt x="79" y="60"/>
                    </a:lnTo>
                    <a:lnTo>
                      <a:pt x="81" y="52"/>
                    </a:lnTo>
                    <a:lnTo>
                      <a:pt x="79" y="50"/>
                    </a:lnTo>
                    <a:lnTo>
                      <a:pt x="79" y="48"/>
                    </a:lnTo>
                    <a:lnTo>
                      <a:pt x="77" y="46"/>
                    </a:lnTo>
                    <a:lnTo>
                      <a:pt x="75" y="44"/>
                    </a:lnTo>
                    <a:lnTo>
                      <a:pt x="73" y="41"/>
                    </a:lnTo>
                    <a:lnTo>
                      <a:pt x="73" y="39"/>
                    </a:lnTo>
                    <a:lnTo>
                      <a:pt x="73" y="37"/>
                    </a:lnTo>
                    <a:lnTo>
                      <a:pt x="73" y="35"/>
                    </a:lnTo>
                    <a:lnTo>
                      <a:pt x="73" y="33"/>
                    </a:lnTo>
                    <a:lnTo>
                      <a:pt x="73" y="31"/>
                    </a:lnTo>
                    <a:lnTo>
                      <a:pt x="75" y="27"/>
                    </a:lnTo>
                    <a:lnTo>
                      <a:pt x="75" y="25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9" y="19"/>
                    </a:lnTo>
                    <a:lnTo>
                      <a:pt x="79" y="16"/>
                    </a:lnTo>
                    <a:lnTo>
                      <a:pt x="79" y="14"/>
                    </a:lnTo>
                    <a:lnTo>
                      <a:pt x="81" y="12"/>
                    </a:lnTo>
                    <a:lnTo>
                      <a:pt x="81" y="10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13" name="Freeform 887"/>
              <p:cNvSpPr>
                <a:spLocks/>
              </p:cNvSpPr>
              <p:nvPr/>
            </p:nvSpPr>
            <p:spPr bwMode="auto">
              <a:xfrm>
                <a:off x="3521" y="4771"/>
                <a:ext cx="327" cy="194"/>
              </a:xfrm>
              <a:custGeom>
                <a:avLst/>
                <a:gdLst>
                  <a:gd name="T0" fmla="*/ 56 w 327"/>
                  <a:gd name="T1" fmla="*/ 4 h 194"/>
                  <a:gd name="T2" fmla="*/ 52 w 327"/>
                  <a:gd name="T3" fmla="*/ 12 h 194"/>
                  <a:gd name="T4" fmla="*/ 43 w 327"/>
                  <a:gd name="T5" fmla="*/ 17 h 194"/>
                  <a:gd name="T6" fmla="*/ 27 w 327"/>
                  <a:gd name="T7" fmla="*/ 23 h 194"/>
                  <a:gd name="T8" fmla="*/ 21 w 327"/>
                  <a:gd name="T9" fmla="*/ 21 h 194"/>
                  <a:gd name="T10" fmla="*/ 14 w 327"/>
                  <a:gd name="T11" fmla="*/ 19 h 194"/>
                  <a:gd name="T12" fmla="*/ 12 w 327"/>
                  <a:gd name="T13" fmla="*/ 69 h 194"/>
                  <a:gd name="T14" fmla="*/ 29 w 327"/>
                  <a:gd name="T15" fmla="*/ 104 h 194"/>
                  <a:gd name="T16" fmla="*/ 48 w 327"/>
                  <a:gd name="T17" fmla="*/ 146 h 194"/>
                  <a:gd name="T18" fmla="*/ 52 w 327"/>
                  <a:gd name="T19" fmla="*/ 158 h 194"/>
                  <a:gd name="T20" fmla="*/ 54 w 327"/>
                  <a:gd name="T21" fmla="*/ 163 h 194"/>
                  <a:gd name="T22" fmla="*/ 112 w 327"/>
                  <a:gd name="T23" fmla="*/ 173 h 194"/>
                  <a:gd name="T24" fmla="*/ 150 w 327"/>
                  <a:gd name="T25" fmla="*/ 185 h 194"/>
                  <a:gd name="T26" fmla="*/ 171 w 327"/>
                  <a:gd name="T27" fmla="*/ 188 h 194"/>
                  <a:gd name="T28" fmla="*/ 200 w 327"/>
                  <a:gd name="T29" fmla="*/ 192 h 194"/>
                  <a:gd name="T30" fmla="*/ 235 w 327"/>
                  <a:gd name="T31" fmla="*/ 140 h 194"/>
                  <a:gd name="T32" fmla="*/ 233 w 327"/>
                  <a:gd name="T33" fmla="*/ 137 h 194"/>
                  <a:gd name="T34" fmla="*/ 231 w 327"/>
                  <a:gd name="T35" fmla="*/ 131 h 194"/>
                  <a:gd name="T36" fmla="*/ 227 w 327"/>
                  <a:gd name="T37" fmla="*/ 115 h 194"/>
                  <a:gd name="T38" fmla="*/ 229 w 327"/>
                  <a:gd name="T39" fmla="*/ 106 h 194"/>
                  <a:gd name="T40" fmla="*/ 233 w 327"/>
                  <a:gd name="T41" fmla="*/ 94 h 194"/>
                  <a:gd name="T42" fmla="*/ 235 w 327"/>
                  <a:gd name="T43" fmla="*/ 90 h 194"/>
                  <a:gd name="T44" fmla="*/ 240 w 327"/>
                  <a:gd name="T45" fmla="*/ 94 h 194"/>
                  <a:gd name="T46" fmla="*/ 242 w 327"/>
                  <a:gd name="T47" fmla="*/ 98 h 194"/>
                  <a:gd name="T48" fmla="*/ 244 w 327"/>
                  <a:gd name="T49" fmla="*/ 106 h 194"/>
                  <a:gd name="T50" fmla="*/ 246 w 327"/>
                  <a:gd name="T51" fmla="*/ 108 h 194"/>
                  <a:gd name="T52" fmla="*/ 248 w 327"/>
                  <a:gd name="T53" fmla="*/ 102 h 194"/>
                  <a:gd name="T54" fmla="*/ 252 w 327"/>
                  <a:gd name="T55" fmla="*/ 96 h 194"/>
                  <a:gd name="T56" fmla="*/ 254 w 327"/>
                  <a:gd name="T57" fmla="*/ 90 h 194"/>
                  <a:gd name="T58" fmla="*/ 262 w 327"/>
                  <a:gd name="T59" fmla="*/ 87 h 194"/>
                  <a:gd name="T60" fmla="*/ 292 w 327"/>
                  <a:gd name="T61" fmla="*/ 87 h 194"/>
                  <a:gd name="T62" fmla="*/ 310 w 327"/>
                  <a:gd name="T63" fmla="*/ 77 h 194"/>
                  <a:gd name="T64" fmla="*/ 319 w 327"/>
                  <a:gd name="T65" fmla="*/ 65 h 194"/>
                  <a:gd name="T66" fmla="*/ 327 w 327"/>
                  <a:gd name="T67" fmla="*/ 54 h 194"/>
                  <a:gd name="T68" fmla="*/ 302 w 327"/>
                  <a:gd name="T69" fmla="*/ 60 h 194"/>
                  <a:gd name="T70" fmla="*/ 298 w 327"/>
                  <a:gd name="T71" fmla="*/ 67 h 194"/>
                  <a:gd name="T72" fmla="*/ 292 w 327"/>
                  <a:gd name="T73" fmla="*/ 71 h 194"/>
                  <a:gd name="T74" fmla="*/ 279 w 327"/>
                  <a:gd name="T75" fmla="*/ 75 h 194"/>
                  <a:gd name="T76" fmla="*/ 269 w 327"/>
                  <a:gd name="T77" fmla="*/ 75 h 194"/>
                  <a:gd name="T78" fmla="*/ 260 w 327"/>
                  <a:gd name="T79" fmla="*/ 69 h 194"/>
                  <a:gd name="T80" fmla="*/ 254 w 327"/>
                  <a:gd name="T81" fmla="*/ 64 h 194"/>
                  <a:gd name="T82" fmla="*/ 250 w 327"/>
                  <a:gd name="T83" fmla="*/ 50 h 194"/>
                  <a:gd name="T84" fmla="*/ 248 w 327"/>
                  <a:gd name="T85" fmla="*/ 31 h 194"/>
                  <a:gd name="T86" fmla="*/ 237 w 327"/>
                  <a:gd name="T87" fmla="*/ 54 h 194"/>
                  <a:gd name="T88" fmla="*/ 229 w 327"/>
                  <a:gd name="T89" fmla="*/ 46 h 194"/>
                  <a:gd name="T90" fmla="*/ 217 w 327"/>
                  <a:gd name="T91" fmla="*/ 44 h 194"/>
                  <a:gd name="T92" fmla="*/ 192 w 327"/>
                  <a:gd name="T93" fmla="*/ 42 h 194"/>
                  <a:gd name="T94" fmla="*/ 171 w 327"/>
                  <a:gd name="T95" fmla="*/ 39 h 194"/>
                  <a:gd name="T96" fmla="*/ 117 w 327"/>
                  <a:gd name="T97" fmla="*/ 29 h 194"/>
                  <a:gd name="T98" fmla="*/ 93 w 327"/>
                  <a:gd name="T99" fmla="*/ 21 h 194"/>
                  <a:gd name="T100" fmla="*/ 73 w 327"/>
                  <a:gd name="T101" fmla="*/ 12 h 194"/>
                  <a:gd name="T102" fmla="*/ 66 w 327"/>
                  <a:gd name="T103" fmla="*/ 8 h 194"/>
                  <a:gd name="T104" fmla="*/ 60 w 327"/>
                  <a:gd name="T105" fmla="*/ 2 h 19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27"/>
                  <a:gd name="T160" fmla="*/ 0 h 194"/>
                  <a:gd name="T161" fmla="*/ 327 w 327"/>
                  <a:gd name="T162" fmla="*/ 194 h 19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27" h="194">
                    <a:moveTo>
                      <a:pt x="58" y="0"/>
                    </a:moveTo>
                    <a:lnTo>
                      <a:pt x="58" y="0"/>
                    </a:lnTo>
                    <a:lnTo>
                      <a:pt x="58" y="2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4" y="8"/>
                    </a:lnTo>
                    <a:lnTo>
                      <a:pt x="54" y="10"/>
                    </a:lnTo>
                    <a:lnTo>
                      <a:pt x="52" y="12"/>
                    </a:lnTo>
                    <a:lnTo>
                      <a:pt x="50" y="14"/>
                    </a:lnTo>
                    <a:lnTo>
                      <a:pt x="48" y="16"/>
                    </a:lnTo>
                    <a:lnTo>
                      <a:pt x="46" y="17"/>
                    </a:lnTo>
                    <a:lnTo>
                      <a:pt x="43" y="17"/>
                    </a:lnTo>
                    <a:lnTo>
                      <a:pt x="39" y="19"/>
                    </a:lnTo>
                    <a:lnTo>
                      <a:pt x="35" y="21"/>
                    </a:lnTo>
                    <a:lnTo>
                      <a:pt x="31" y="21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1"/>
                    </a:lnTo>
                    <a:lnTo>
                      <a:pt x="23" y="21"/>
                    </a:lnTo>
                    <a:lnTo>
                      <a:pt x="21" y="21"/>
                    </a:lnTo>
                    <a:lnTo>
                      <a:pt x="20" y="19"/>
                    </a:lnTo>
                    <a:lnTo>
                      <a:pt x="18" y="19"/>
                    </a:lnTo>
                    <a:lnTo>
                      <a:pt x="16" y="19"/>
                    </a:lnTo>
                    <a:lnTo>
                      <a:pt x="14" y="19"/>
                    </a:lnTo>
                    <a:lnTo>
                      <a:pt x="6" y="39"/>
                    </a:lnTo>
                    <a:lnTo>
                      <a:pt x="0" y="46"/>
                    </a:lnTo>
                    <a:lnTo>
                      <a:pt x="12" y="69"/>
                    </a:lnTo>
                    <a:lnTo>
                      <a:pt x="14" y="73"/>
                    </a:lnTo>
                    <a:lnTo>
                      <a:pt x="18" y="81"/>
                    </a:lnTo>
                    <a:lnTo>
                      <a:pt x="23" y="90"/>
                    </a:lnTo>
                    <a:lnTo>
                      <a:pt x="29" y="104"/>
                    </a:lnTo>
                    <a:lnTo>
                      <a:pt x="37" y="117"/>
                    </a:lnTo>
                    <a:lnTo>
                      <a:pt x="43" y="131"/>
                    </a:lnTo>
                    <a:lnTo>
                      <a:pt x="46" y="140"/>
                    </a:lnTo>
                    <a:lnTo>
                      <a:pt x="48" y="146"/>
                    </a:lnTo>
                    <a:lnTo>
                      <a:pt x="48" y="148"/>
                    </a:lnTo>
                    <a:lnTo>
                      <a:pt x="50" y="152"/>
                    </a:lnTo>
                    <a:lnTo>
                      <a:pt x="50" y="154"/>
                    </a:lnTo>
                    <a:lnTo>
                      <a:pt x="52" y="158"/>
                    </a:lnTo>
                    <a:lnTo>
                      <a:pt x="52" y="160"/>
                    </a:lnTo>
                    <a:lnTo>
                      <a:pt x="54" y="162"/>
                    </a:lnTo>
                    <a:lnTo>
                      <a:pt x="54" y="163"/>
                    </a:lnTo>
                    <a:lnTo>
                      <a:pt x="94" y="167"/>
                    </a:lnTo>
                    <a:lnTo>
                      <a:pt x="96" y="169"/>
                    </a:lnTo>
                    <a:lnTo>
                      <a:pt x="102" y="171"/>
                    </a:lnTo>
                    <a:lnTo>
                      <a:pt x="112" y="173"/>
                    </a:lnTo>
                    <a:lnTo>
                      <a:pt x="121" y="177"/>
                    </a:lnTo>
                    <a:lnTo>
                      <a:pt x="133" y="181"/>
                    </a:lnTo>
                    <a:lnTo>
                      <a:pt x="142" y="183"/>
                    </a:lnTo>
                    <a:lnTo>
                      <a:pt x="150" y="185"/>
                    </a:lnTo>
                    <a:lnTo>
                      <a:pt x="154" y="186"/>
                    </a:lnTo>
                    <a:lnTo>
                      <a:pt x="158" y="186"/>
                    </a:lnTo>
                    <a:lnTo>
                      <a:pt x="164" y="186"/>
                    </a:lnTo>
                    <a:lnTo>
                      <a:pt x="171" y="188"/>
                    </a:lnTo>
                    <a:lnTo>
                      <a:pt x="179" y="190"/>
                    </a:lnTo>
                    <a:lnTo>
                      <a:pt x="187" y="190"/>
                    </a:lnTo>
                    <a:lnTo>
                      <a:pt x="194" y="192"/>
                    </a:lnTo>
                    <a:lnTo>
                      <a:pt x="200" y="192"/>
                    </a:lnTo>
                    <a:lnTo>
                      <a:pt x="212" y="194"/>
                    </a:lnTo>
                    <a:lnTo>
                      <a:pt x="235" y="140"/>
                    </a:lnTo>
                    <a:lnTo>
                      <a:pt x="235" y="138"/>
                    </a:lnTo>
                    <a:lnTo>
                      <a:pt x="233" y="137"/>
                    </a:lnTo>
                    <a:lnTo>
                      <a:pt x="233" y="135"/>
                    </a:lnTo>
                    <a:lnTo>
                      <a:pt x="231" y="133"/>
                    </a:lnTo>
                    <a:lnTo>
                      <a:pt x="231" y="131"/>
                    </a:lnTo>
                    <a:lnTo>
                      <a:pt x="229" y="127"/>
                    </a:lnTo>
                    <a:lnTo>
                      <a:pt x="229" y="123"/>
                    </a:lnTo>
                    <a:lnTo>
                      <a:pt x="227" y="119"/>
                    </a:lnTo>
                    <a:lnTo>
                      <a:pt x="227" y="115"/>
                    </a:lnTo>
                    <a:lnTo>
                      <a:pt x="227" y="112"/>
                    </a:lnTo>
                    <a:lnTo>
                      <a:pt x="227" y="110"/>
                    </a:lnTo>
                    <a:lnTo>
                      <a:pt x="227" y="108"/>
                    </a:lnTo>
                    <a:lnTo>
                      <a:pt x="229" y="106"/>
                    </a:lnTo>
                    <a:lnTo>
                      <a:pt x="229" y="104"/>
                    </a:lnTo>
                    <a:lnTo>
                      <a:pt x="231" y="100"/>
                    </a:lnTo>
                    <a:lnTo>
                      <a:pt x="231" y="98"/>
                    </a:lnTo>
                    <a:lnTo>
                      <a:pt x="233" y="94"/>
                    </a:lnTo>
                    <a:lnTo>
                      <a:pt x="233" y="92"/>
                    </a:lnTo>
                    <a:lnTo>
                      <a:pt x="233" y="90"/>
                    </a:lnTo>
                    <a:lnTo>
                      <a:pt x="235" y="90"/>
                    </a:lnTo>
                    <a:lnTo>
                      <a:pt x="237" y="90"/>
                    </a:lnTo>
                    <a:lnTo>
                      <a:pt x="238" y="90"/>
                    </a:lnTo>
                    <a:lnTo>
                      <a:pt x="238" y="92"/>
                    </a:lnTo>
                    <a:lnTo>
                      <a:pt x="240" y="94"/>
                    </a:lnTo>
                    <a:lnTo>
                      <a:pt x="242" y="96"/>
                    </a:lnTo>
                    <a:lnTo>
                      <a:pt x="242" y="98"/>
                    </a:lnTo>
                    <a:lnTo>
                      <a:pt x="242" y="100"/>
                    </a:lnTo>
                    <a:lnTo>
                      <a:pt x="244" y="104"/>
                    </a:lnTo>
                    <a:lnTo>
                      <a:pt x="244" y="106"/>
                    </a:lnTo>
                    <a:lnTo>
                      <a:pt x="244" y="108"/>
                    </a:lnTo>
                    <a:lnTo>
                      <a:pt x="246" y="110"/>
                    </a:lnTo>
                    <a:lnTo>
                      <a:pt x="246" y="108"/>
                    </a:lnTo>
                    <a:lnTo>
                      <a:pt x="246" y="106"/>
                    </a:lnTo>
                    <a:lnTo>
                      <a:pt x="246" y="104"/>
                    </a:lnTo>
                    <a:lnTo>
                      <a:pt x="248" y="102"/>
                    </a:lnTo>
                    <a:lnTo>
                      <a:pt x="248" y="100"/>
                    </a:lnTo>
                    <a:lnTo>
                      <a:pt x="250" y="98"/>
                    </a:lnTo>
                    <a:lnTo>
                      <a:pt x="252" y="96"/>
                    </a:lnTo>
                    <a:lnTo>
                      <a:pt x="254" y="94"/>
                    </a:lnTo>
                    <a:lnTo>
                      <a:pt x="254" y="92"/>
                    </a:lnTo>
                    <a:lnTo>
                      <a:pt x="254" y="90"/>
                    </a:lnTo>
                    <a:lnTo>
                      <a:pt x="254" y="89"/>
                    </a:lnTo>
                    <a:lnTo>
                      <a:pt x="262" y="87"/>
                    </a:lnTo>
                    <a:lnTo>
                      <a:pt x="286" y="89"/>
                    </a:lnTo>
                    <a:lnTo>
                      <a:pt x="288" y="87"/>
                    </a:lnTo>
                    <a:lnTo>
                      <a:pt x="292" y="87"/>
                    </a:lnTo>
                    <a:lnTo>
                      <a:pt x="298" y="83"/>
                    </a:lnTo>
                    <a:lnTo>
                      <a:pt x="302" y="81"/>
                    </a:lnTo>
                    <a:lnTo>
                      <a:pt x="306" y="79"/>
                    </a:lnTo>
                    <a:lnTo>
                      <a:pt x="310" y="77"/>
                    </a:lnTo>
                    <a:lnTo>
                      <a:pt x="311" y="75"/>
                    </a:lnTo>
                    <a:lnTo>
                      <a:pt x="313" y="71"/>
                    </a:lnTo>
                    <a:lnTo>
                      <a:pt x="315" y="69"/>
                    </a:lnTo>
                    <a:lnTo>
                      <a:pt x="319" y="65"/>
                    </a:lnTo>
                    <a:lnTo>
                      <a:pt x="321" y="62"/>
                    </a:lnTo>
                    <a:lnTo>
                      <a:pt x="323" y="60"/>
                    </a:lnTo>
                    <a:lnTo>
                      <a:pt x="325" y="56"/>
                    </a:lnTo>
                    <a:lnTo>
                      <a:pt x="327" y="54"/>
                    </a:lnTo>
                    <a:lnTo>
                      <a:pt x="319" y="50"/>
                    </a:lnTo>
                    <a:lnTo>
                      <a:pt x="304" y="60"/>
                    </a:lnTo>
                    <a:lnTo>
                      <a:pt x="302" y="60"/>
                    </a:lnTo>
                    <a:lnTo>
                      <a:pt x="302" y="62"/>
                    </a:lnTo>
                    <a:lnTo>
                      <a:pt x="300" y="64"/>
                    </a:lnTo>
                    <a:lnTo>
                      <a:pt x="300" y="65"/>
                    </a:lnTo>
                    <a:lnTo>
                      <a:pt x="298" y="67"/>
                    </a:lnTo>
                    <a:lnTo>
                      <a:pt x="296" y="69"/>
                    </a:lnTo>
                    <a:lnTo>
                      <a:pt x="294" y="71"/>
                    </a:lnTo>
                    <a:lnTo>
                      <a:pt x="292" y="71"/>
                    </a:lnTo>
                    <a:lnTo>
                      <a:pt x="290" y="73"/>
                    </a:lnTo>
                    <a:lnTo>
                      <a:pt x="286" y="73"/>
                    </a:lnTo>
                    <a:lnTo>
                      <a:pt x="283" y="75"/>
                    </a:lnTo>
                    <a:lnTo>
                      <a:pt x="279" y="75"/>
                    </a:lnTo>
                    <a:lnTo>
                      <a:pt x="277" y="77"/>
                    </a:lnTo>
                    <a:lnTo>
                      <a:pt x="273" y="77"/>
                    </a:lnTo>
                    <a:lnTo>
                      <a:pt x="271" y="77"/>
                    </a:lnTo>
                    <a:lnTo>
                      <a:pt x="269" y="75"/>
                    </a:lnTo>
                    <a:lnTo>
                      <a:pt x="267" y="75"/>
                    </a:lnTo>
                    <a:lnTo>
                      <a:pt x="265" y="73"/>
                    </a:lnTo>
                    <a:lnTo>
                      <a:pt x="262" y="71"/>
                    </a:lnTo>
                    <a:lnTo>
                      <a:pt x="260" y="69"/>
                    </a:lnTo>
                    <a:lnTo>
                      <a:pt x="258" y="67"/>
                    </a:lnTo>
                    <a:lnTo>
                      <a:pt x="256" y="65"/>
                    </a:lnTo>
                    <a:lnTo>
                      <a:pt x="254" y="65"/>
                    </a:lnTo>
                    <a:lnTo>
                      <a:pt x="254" y="64"/>
                    </a:lnTo>
                    <a:lnTo>
                      <a:pt x="252" y="62"/>
                    </a:lnTo>
                    <a:lnTo>
                      <a:pt x="252" y="58"/>
                    </a:lnTo>
                    <a:lnTo>
                      <a:pt x="252" y="54"/>
                    </a:lnTo>
                    <a:lnTo>
                      <a:pt x="250" y="50"/>
                    </a:lnTo>
                    <a:lnTo>
                      <a:pt x="250" y="48"/>
                    </a:lnTo>
                    <a:lnTo>
                      <a:pt x="250" y="44"/>
                    </a:lnTo>
                    <a:lnTo>
                      <a:pt x="248" y="31"/>
                    </a:lnTo>
                    <a:lnTo>
                      <a:pt x="244" y="54"/>
                    </a:lnTo>
                    <a:lnTo>
                      <a:pt x="238" y="56"/>
                    </a:lnTo>
                    <a:lnTo>
                      <a:pt x="237" y="54"/>
                    </a:lnTo>
                    <a:lnTo>
                      <a:pt x="235" y="52"/>
                    </a:lnTo>
                    <a:lnTo>
                      <a:pt x="233" y="50"/>
                    </a:lnTo>
                    <a:lnTo>
                      <a:pt x="231" y="48"/>
                    </a:lnTo>
                    <a:lnTo>
                      <a:pt x="229" y="46"/>
                    </a:lnTo>
                    <a:lnTo>
                      <a:pt x="227" y="46"/>
                    </a:lnTo>
                    <a:lnTo>
                      <a:pt x="225" y="46"/>
                    </a:lnTo>
                    <a:lnTo>
                      <a:pt x="223" y="46"/>
                    </a:lnTo>
                    <a:lnTo>
                      <a:pt x="217" y="44"/>
                    </a:lnTo>
                    <a:lnTo>
                      <a:pt x="212" y="44"/>
                    </a:lnTo>
                    <a:lnTo>
                      <a:pt x="206" y="44"/>
                    </a:lnTo>
                    <a:lnTo>
                      <a:pt x="198" y="44"/>
                    </a:lnTo>
                    <a:lnTo>
                      <a:pt x="192" y="42"/>
                    </a:lnTo>
                    <a:lnTo>
                      <a:pt x="189" y="42"/>
                    </a:lnTo>
                    <a:lnTo>
                      <a:pt x="185" y="42"/>
                    </a:lnTo>
                    <a:lnTo>
                      <a:pt x="181" y="41"/>
                    </a:lnTo>
                    <a:lnTo>
                      <a:pt x="171" y="39"/>
                    </a:lnTo>
                    <a:lnTo>
                      <a:pt x="160" y="37"/>
                    </a:lnTo>
                    <a:lnTo>
                      <a:pt x="144" y="35"/>
                    </a:lnTo>
                    <a:lnTo>
                      <a:pt x="131" y="31"/>
                    </a:lnTo>
                    <a:lnTo>
                      <a:pt x="117" y="29"/>
                    </a:lnTo>
                    <a:lnTo>
                      <a:pt x="108" y="27"/>
                    </a:lnTo>
                    <a:lnTo>
                      <a:pt x="102" y="25"/>
                    </a:lnTo>
                    <a:lnTo>
                      <a:pt x="98" y="23"/>
                    </a:lnTo>
                    <a:lnTo>
                      <a:pt x="93" y="21"/>
                    </a:lnTo>
                    <a:lnTo>
                      <a:pt x="89" y="19"/>
                    </a:lnTo>
                    <a:lnTo>
                      <a:pt x="83" y="17"/>
                    </a:lnTo>
                    <a:lnTo>
                      <a:pt x="79" y="16"/>
                    </a:lnTo>
                    <a:lnTo>
                      <a:pt x="73" y="12"/>
                    </a:lnTo>
                    <a:lnTo>
                      <a:pt x="71" y="12"/>
                    </a:lnTo>
                    <a:lnTo>
                      <a:pt x="69" y="10"/>
                    </a:lnTo>
                    <a:lnTo>
                      <a:pt x="68" y="8"/>
                    </a:lnTo>
                    <a:lnTo>
                      <a:pt x="66" y="8"/>
                    </a:lnTo>
                    <a:lnTo>
                      <a:pt x="66" y="6"/>
                    </a:lnTo>
                    <a:lnTo>
                      <a:pt x="64" y="4"/>
                    </a:lnTo>
                    <a:lnTo>
                      <a:pt x="62" y="2"/>
                    </a:lnTo>
                    <a:lnTo>
                      <a:pt x="60" y="2"/>
                    </a:lnTo>
                    <a:lnTo>
                      <a:pt x="60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14" name="Freeform 888"/>
              <p:cNvSpPr>
                <a:spLocks/>
              </p:cNvSpPr>
              <p:nvPr/>
            </p:nvSpPr>
            <p:spPr bwMode="auto">
              <a:xfrm>
                <a:off x="3542" y="4810"/>
                <a:ext cx="41" cy="63"/>
              </a:xfrm>
              <a:custGeom>
                <a:avLst/>
                <a:gdLst>
                  <a:gd name="T0" fmla="*/ 14 w 41"/>
                  <a:gd name="T1" fmla="*/ 0 h 63"/>
                  <a:gd name="T2" fmla="*/ 14 w 41"/>
                  <a:gd name="T3" fmla="*/ 0 h 63"/>
                  <a:gd name="T4" fmla="*/ 14 w 41"/>
                  <a:gd name="T5" fmla="*/ 0 h 63"/>
                  <a:gd name="T6" fmla="*/ 12 w 41"/>
                  <a:gd name="T7" fmla="*/ 2 h 63"/>
                  <a:gd name="T8" fmla="*/ 10 w 41"/>
                  <a:gd name="T9" fmla="*/ 2 h 63"/>
                  <a:gd name="T10" fmla="*/ 10 w 41"/>
                  <a:gd name="T11" fmla="*/ 2 h 63"/>
                  <a:gd name="T12" fmla="*/ 8 w 41"/>
                  <a:gd name="T13" fmla="*/ 3 h 63"/>
                  <a:gd name="T14" fmla="*/ 6 w 41"/>
                  <a:gd name="T15" fmla="*/ 3 h 63"/>
                  <a:gd name="T16" fmla="*/ 6 w 41"/>
                  <a:gd name="T17" fmla="*/ 5 h 63"/>
                  <a:gd name="T18" fmla="*/ 4 w 41"/>
                  <a:gd name="T19" fmla="*/ 7 h 63"/>
                  <a:gd name="T20" fmla="*/ 4 w 41"/>
                  <a:gd name="T21" fmla="*/ 9 h 63"/>
                  <a:gd name="T22" fmla="*/ 2 w 41"/>
                  <a:gd name="T23" fmla="*/ 11 h 63"/>
                  <a:gd name="T24" fmla="*/ 2 w 41"/>
                  <a:gd name="T25" fmla="*/ 13 h 63"/>
                  <a:gd name="T26" fmla="*/ 0 w 41"/>
                  <a:gd name="T27" fmla="*/ 15 h 63"/>
                  <a:gd name="T28" fmla="*/ 0 w 41"/>
                  <a:gd name="T29" fmla="*/ 17 h 63"/>
                  <a:gd name="T30" fmla="*/ 0 w 41"/>
                  <a:gd name="T31" fmla="*/ 19 h 63"/>
                  <a:gd name="T32" fmla="*/ 0 w 41"/>
                  <a:gd name="T33" fmla="*/ 19 h 63"/>
                  <a:gd name="T34" fmla="*/ 0 w 41"/>
                  <a:gd name="T35" fmla="*/ 26 h 63"/>
                  <a:gd name="T36" fmla="*/ 31 w 41"/>
                  <a:gd name="T37" fmla="*/ 63 h 63"/>
                  <a:gd name="T38" fmla="*/ 41 w 41"/>
                  <a:gd name="T39" fmla="*/ 46 h 63"/>
                  <a:gd name="T40" fmla="*/ 41 w 41"/>
                  <a:gd name="T41" fmla="*/ 25 h 63"/>
                  <a:gd name="T42" fmla="*/ 35 w 41"/>
                  <a:gd name="T43" fmla="*/ 19 h 63"/>
                  <a:gd name="T44" fmla="*/ 14 w 41"/>
                  <a:gd name="T45" fmla="*/ 0 h 6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"/>
                  <a:gd name="T70" fmla="*/ 0 h 63"/>
                  <a:gd name="T71" fmla="*/ 41 w 41"/>
                  <a:gd name="T72" fmla="*/ 63 h 6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" h="63">
                    <a:moveTo>
                      <a:pt x="14" y="0"/>
                    </a:moveTo>
                    <a:lnTo>
                      <a:pt x="14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31" y="63"/>
                    </a:lnTo>
                    <a:lnTo>
                      <a:pt x="41" y="46"/>
                    </a:lnTo>
                    <a:lnTo>
                      <a:pt x="41" y="25"/>
                    </a:lnTo>
                    <a:lnTo>
                      <a:pt x="35" y="1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15" name="Freeform 889"/>
              <p:cNvSpPr>
                <a:spLocks/>
              </p:cNvSpPr>
              <p:nvPr/>
            </p:nvSpPr>
            <p:spPr bwMode="auto">
              <a:xfrm>
                <a:off x="3748" y="4861"/>
                <a:ext cx="19" cy="47"/>
              </a:xfrm>
              <a:custGeom>
                <a:avLst/>
                <a:gdLst>
                  <a:gd name="T0" fmla="*/ 17 w 19"/>
                  <a:gd name="T1" fmla="*/ 10 h 47"/>
                  <a:gd name="T2" fmla="*/ 15 w 19"/>
                  <a:gd name="T3" fmla="*/ 8 h 47"/>
                  <a:gd name="T4" fmla="*/ 15 w 19"/>
                  <a:gd name="T5" fmla="*/ 8 h 47"/>
                  <a:gd name="T6" fmla="*/ 15 w 19"/>
                  <a:gd name="T7" fmla="*/ 6 h 47"/>
                  <a:gd name="T8" fmla="*/ 13 w 19"/>
                  <a:gd name="T9" fmla="*/ 4 h 47"/>
                  <a:gd name="T10" fmla="*/ 11 w 19"/>
                  <a:gd name="T11" fmla="*/ 2 h 47"/>
                  <a:gd name="T12" fmla="*/ 11 w 19"/>
                  <a:gd name="T13" fmla="*/ 2 h 47"/>
                  <a:gd name="T14" fmla="*/ 10 w 19"/>
                  <a:gd name="T15" fmla="*/ 0 h 47"/>
                  <a:gd name="T16" fmla="*/ 10 w 19"/>
                  <a:gd name="T17" fmla="*/ 0 h 47"/>
                  <a:gd name="T18" fmla="*/ 6 w 19"/>
                  <a:gd name="T19" fmla="*/ 4 h 47"/>
                  <a:gd name="T20" fmla="*/ 6 w 19"/>
                  <a:gd name="T21" fmla="*/ 6 h 47"/>
                  <a:gd name="T22" fmla="*/ 6 w 19"/>
                  <a:gd name="T23" fmla="*/ 8 h 47"/>
                  <a:gd name="T24" fmla="*/ 4 w 19"/>
                  <a:gd name="T25" fmla="*/ 10 h 47"/>
                  <a:gd name="T26" fmla="*/ 2 w 19"/>
                  <a:gd name="T27" fmla="*/ 14 h 47"/>
                  <a:gd name="T28" fmla="*/ 2 w 19"/>
                  <a:gd name="T29" fmla="*/ 18 h 47"/>
                  <a:gd name="T30" fmla="*/ 0 w 19"/>
                  <a:gd name="T31" fmla="*/ 22 h 47"/>
                  <a:gd name="T32" fmla="*/ 0 w 19"/>
                  <a:gd name="T33" fmla="*/ 25 h 47"/>
                  <a:gd name="T34" fmla="*/ 0 w 19"/>
                  <a:gd name="T35" fmla="*/ 27 h 47"/>
                  <a:gd name="T36" fmla="*/ 2 w 19"/>
                  <a:gd name="T37" fmla="*/ 29 h 47"/>
                  <a:gd name="T38" fmla="*/ 2 w 19"/>
                  <a:gd name="T39" fmla="*/ 33 h 47"/>
                  <a:gd name="T40" fmla="*/ 2 w 19"/>
                  <a:gd name="T41" fmla="*/ 35 h 47"/>
                  <a:gd name="T42" fmla="*/ 2 w 19"/>
                  <a:gd name="T43" fmla="*/ 37 h 47"/>
                  <a:gd name="T44" fmla="*/ 2 w 19"/>
                  <a:gd name="T45" fmla="*/ 39 h 47"/>
                  <a:gd name="T46" fmla="*/ 2 w 19"/>
                  <a:gd name="T47" fmla="*/ 41 h 47"/>
                  <a:gd name="T48" fmla="*/ 2 w 19"/>
                  <a:gd name="T49" fmla="*/ 43 h 47"/>
                  <a:gd name="T50" fmla="*/ 2 w 19"/>
                  <a:gd name="T51" fmla="*/ 43 h 47"/>
                  <a:gd name="T52" fmla="*/ 8 w 19"/>
                  <a:gd name="T53" fmla="*/ 47 h 47"/>
                  <a:gd name="T54" fmla="*/ 8 w 19"/>
                  <a:gd name="T55" fmla="*/ 45 h 47"/>
                  <a:gd name="T56" fmla="*/ 8 w 19"/>
                  <a:gd name="T57" fmla="*/ 45 h 47"/>
                  <a:gd name="T58" fmla="*/ 8 w 19"/>
                  <a:gd name="T59" fmla="*/ 43 h 47"/>
                  <a:gd name="T60" fmla="*/ 10 w 19"/>
                  <a:gd name="T61" fmla="*/ 43 h 47"/>
                  <a:gd name="T62" fmla="*/ 10 w 19"/>
                  <a:gd name="T63" fmla="*/ 41 h 47"/>
                  <a:gd name="T64" fmla="*/ 11 w 19"/>
                  <a:gd name="T65" fmla="*/ 39 h 47"/>
                  <a:gd name="T66" fmla="*/ 11 w 19"/>
                  <a:gd name="T67" fmla="*/ 37 h 47"/>
                  <a:gd name="T68" fmla="*/ 13 w 19"/>
                  <a:gd name="T69" fmla="*/ 37 h 47"/>
                  <a:gd name="T70" fmla="*/ 13 w 19"/>
                  <a:gd name="T71" fmla="*/ 35 h 47"/>
                  <a:gd name="T72" fmla="*/ 15 w 19"/>
                  <a:gd name="T73" fmla="*/ 33 h 47"/>
                  <a:gd name="T74" fmla="*/ 15 w 19"/>
                  <a:gd name="T75" fmla="*/ 31 h 47"/>
                  <a:gd name="T76" fmla="*/ 17 w 19"/>
                  <a:gd name="T77" fmla="*/ 29 h 47"/>
                  <a:gd name="T78" fmla="*/ 17 w 19"/>
                  <a:gd name="T79" fmla="*/ 27 h 47"/>
                  <a:gd name="T80" fmla="*/ 19 w 19"/>
                  <a:gd name="T81" fmla="*/ 25 h 47"/>
                  <a:gd name="T82" fmla="*/ 19 w 19"/>
                  <a:gd name="T83" fmla="*/ 23 h 47"/>
                  <a:gd name="T84" fmla="*/ 19 w 19"/>
                  <a:gd name="T85" fmla="*/ 23 h 47"/>
                  <a:gd name="T86" fmla="*/ 17 w 19"/>
                  <a:gd name="T87" fmla="*/ 10 h 4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9"/>
                  <a:gd name="T133" fmla="*/ 0 h 47"/>
                  <a:gd name="T134" fmla="*/ 19 w 19"/>
                  <a:gd name="T135" fmla="*/ 47 h 4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9" h="47">
                    <a:moveTo>
                      <a:pt x="17" y="10"/>
                    </a:moveTo>
                    <a:lnTo>
                      <a:pt x="15" y="8"/>
                    </a:lnTo>
                    <a:lnTo>
                      <a:pt x="15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2" y="29"/>
                    </a:lnTo>
                    <a:lnTo>
                      <a:pt x="2" y="33"/>
                    </a:lnTo>
                    <a:lnTo>
                      <a:pt x="2" y="35"/>
                    </a:lnTo>
                    <a:lnTo>
                      <a:pt x="2" y="37"/>
                    </a:lnTo>
                    <a:lnTo>
                      <a:pt x="2" y="39"/>
                    </a:lnTo>
                    <a:lnTo>
                      <a:pt x="2" y="41"/>
                    </a:lnTo>
                    <a:lnTo>
                      <a:pt x="2" y="43"/>
                    </a:lnTo>
                    <a:lnTo>
                      <a:pt x="8" y="47"/>
                    </a:lnTo>
                    <a:lnTo>
                      <a:pt x="8" y="45"/>
                    </a:lnTo>
                    <a:lnTo>
                      <a:pt x="8" y="43"/>
                    </a:lnTo>
                    <a:lnTo>
                      <a:pt x="10" y="43"/>
                    </a:lnTo>
                    <a:lnTo>
                      <a:pt x="10" y="41"/>
                    </a:lnTo>
                    <a:lnTo>
                      <a:pt x="11" y="39"/>
                    </a:lnTo>
                    <a:lnTo>
                      <a:pt x="11" y="37"/>
                    </a:lnTo>
                    <a:lnTo>
                      <a:pt x="13" y="37"/>
                    </a:lnTo>
                    <a:lnTo>
                      <a:pt x="13" y="35"/>
                    </a:lnTo>
                    <a:lnTo>
                      <a:pt x="15" y="33"/>
                    </a:lnTo>
                    <a:lnTo>
                      <a:pt x="15" y="31"/>
                    </a:lnTo>
                    <a:lnTo>
                      <a:pt x="17" y="29"/>
                    </a:lnTo>
                    <a:lnTo>
                      <a:pt x="17" y="27"/>
                    </a:lnTo>
                    <a:lnTo>
                      <a:pt x="19" y="25"/>
                    </a:lnTo>
                    <a:lnTo>
                      <a:pt x="19" y="23"/>
                    </a:lnTo>
                    <a:lnTo>
                      <a:pt x="17" y="10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16" name="Freeform 890"/>
              <p:cNvSpPr>
                <a:spLocks/>
              </p:cNvSpPr>
              <p:nvPr/>
            </p:nvSpPr>
            <p:spPr bwMode="auto">
              <a:xfrm>
                <a:off x="3625" y="4838"/>
                <a:ext cx="111" cy="106"/>
              </a:xfrm>
              <a:custGeom>
                <a:avLst/>
                <a:gdLst>
                  <a:gd name="T0" fmla="*/ 10 w 111"/>
                  <a:gd name="T1" fmla="*/ 0 h 106"/>
                  <a:gd name="T2" fmla="*/ 8 w 111"/>
                  <a:gd name="T3" fmla="*/ 8 h 106"/>
                  <a:gd name="T4" fmla="*/ 8 w 111"/>
                  <a:gd name="T5" fmla="*/ 18 h 106"/>
                  <a:gd name="T6" fmla="*/ 6 w 111"/>
                  <a:gd name="T7" fmla="*/ 23 h 106"/>
                  <a:gd name="T8" fmla="*/ 6 w 111"/>
                  <a:gd name="T9" fmla="*/ 27 h 106"/>
                  <a:gd name="T10" fmla="*/ 4 w 111"/>
                  <a:gd name="T11" fmla="*/ 35 h 106"/>
                  <a:gd name="T12" fmla="*/ 2 w 111"/>
                  <a:gd name="T13" fmla="*/ 48 h 106"/>
                  <a:gd name="T14" fmla="*/ 2 w 111"/>
                  <a:gd name="T15" fmla="*/ 56 h 106"/>
                  <a:gd name="T16" fmla="*/ 0 w 111"/>
                  <a:gd name="T17" fmla="*/ 60 h 106"/>
                  <a:gd name="T18" fmla="*/ 0 w 111"/>
                  <a:gd name="T19" fmla="*/ 68 h 106"/>
                  <a:gd name="T20" fmla="*/ 0 w 111"/>
                  <a:gd name="T21" fmla="*/ 73 h 106"/>
                  <a:gd name="T22" fmla="*/ 2 w 111"/>
                  <a:gd name="T23" fmla="*/ 79 h 106"/>
                  <a:gd name="T24" fmla="*/ 4 w 111"/>
                  <a:gd name="T25" fmla="*/ 85 h 106"/>
                  <a:gd name="T26" fmla="*/ 15 w 111"/>
                  <a:gd name="T27" fmla="*/ 89 h 106"/>
                  <a:gd name="T28" fmla="*/ 40 w 111"/>
                  <a:gd name="T29" fmla="*/ 93 h 106"/>
                  <a:gd name="T30" fmla="*/ 65 w 111"/>
                  <a:gd name="T31" fmla="*/ 98 h 106"/>
                  <a:gd name="T32" fmla="*/ 83 w 111"/>
                  <a:gd name="T33" fmla="*/ 104 h 106"/>
                  <a:gd name="T34" fmla="*/ 90 w 111"/>
                  <a:gd name="T35" fmla="*/ 106 h 106"/>
                  <a:gd name="T36" fmla="*/ 96 w 111"/>
                  <a:gd name="T37" fmla="*/ 106 h 106"/>
                  <a:gd name="T38" fmla="*/ 102 w 111"/>
                  <a:gd name="T39" fmla="*/ 104 h 106"/>
                  <a:gd name="T40" fmla="*/ 104 w 111"/>
                  <a:gd name="T41" fmla="*/ 104 h 106"/>
                  <a:gd name="T42" fmla="*/ 104 w 111"/>
                  <a:gd name="T43" fmla="*/ 96 h 106"/>
                  <a:gd name="T44" fmla="*/ 108 w 111"/>
                  <a:gd name="T45" fmla="*/ 79 h 106"/>
                  <a:gd name="T46" fmla="*/ 109 w 111"/>
                  <a:gd name="T47" fmla="*/ 60 h 106"/>
                  <a:gd name="T48" fmla="*/ 109 w 111"/>
                  <a:gd name="T49" fmla="*/ 50 h 106"/>
                  <a:gd name="T50" fmla="*/ 109 w 111"/>
                  <a:gd name="T51" fmla="*/ 45 h 106"/>
                  <a:gd name="T52" fmla="*/ 111 w 111"/>
                  <a:gd name="T53" fmla="*/ 33 h 106"/>
                  <a:gd name="T54" fmla="*/ 111 w 111"/>
                  <a:gd name="T55" fmla="*/ 25 h 106"/>
                  <a:gd name="T56" fmla="*/ 111 w 111"/>
                  <a:gd name="T57" fmla="*/ 22 h 106"/>
                  <a:gd name="T58" fmla="*/ 98 w 111"/>
                  <a:gd name="T59" fmla="*/ 18 h 106"/>
                  <a:gd name="T60" fmla="*/ 69 w 111"/>
                  <a:gd name="T61" fmla="*/ 10 h 106"/>
                  <a:gd name="T62" fmla="*/ 35 w 111"/>
                  <a:gd name="T63" fmla="*/ 2 h 106"/>
                  <a:gd name="T64" fmla="*/ 10 w 111"/>
                  <a:gd name="T65" fmla="*/ 0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1"/>
                  <a:gd name="T100" fmla="*/ 0 h 106"/>
                  <a:gd name="T101" fmla="*/ 111 w 111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1" h="106">
                    <a:moveTo>
                      <a:pt x="10" y="0"/>
                    </a:moveTo>
                    <a:lnTo>
                      <a:pt x="10" y="0"/>
                    </a:lnTo>
                    <a:lnTo>
                      <a:pt x="10" y="4"/>
                    </a:lnTo>
                    <a:lnTo>
                      <a:pt x="8" y="8"/>
                    </a:lnTo>
                    <a:lnTo>
                      <a:pt x="8" y="12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6" y="23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6" y="31"/>
                    </a:lnTo>
                    <a:lnTo>
                      <a:pt x="4" y="35"/>
                    </a:lnTo>
                    <a:lnTo>
                      <a:pt x="4" y="41"/>
                    </a:lnTo>
                    <a:lnTo>
                      <a:pt x="2" y="48"/>
                    </a:lnTo>
                    <a:lnTo>
                      <a:pt x="2" y="52"/>
                    </a:lnTo>
                    <a:lnTo>
                      <a:pt x="2" y="56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3"/>
                    </a:lnTo>
                    <a:lnTo>
                      <a:pt x="2" y="77"/>
                    </a:lnTo>
                    <a:lnTo>
                      <a:pt x="2" y="79"/>
                    </a:lnTo>
                    <a:lnTo>
                      <a:pt x="4" y="85"/>
                    </a:lnTo>
                    <a:lnTo>
                      <a:pt x="8" y="87"/>
                    </a:lnTo>
                    <a:lnTo>
                      <a:pt x="15" y="89"/>
                    </a:lnTo>
                    <a:lnTo>
                      <a:pt x="27" y="91"/>
                    </a:lnTo>
                    <a:lnTo>
                      <a:pt x="40" y="93"/>
                    </a:lnTo>
                    <a:lnTo>
                      <a:pt x="54" y="96"/>
                    </a:lnTo>
                    <a:lnTo>
                      <a:pt x="65" y="98"/>
                    </a:lnTo>
                    <a:lnTo>
                      <a:pt x="77" y="102"/>
                    </a:lnTo>
                    <a:lnTo>
                      <a:pt x="83" y="104"/>
                    </a:lnTo>
                    <a:lnTo>
                      <a:pt x="86" y="104"/>
                    </a:lnTo>
                    <a:lnTo>
                      <a:pt x="90" y="106"/>
                    </a:lnTo>
                    <a:lnTo>
                      <a:pt x="92" y="106"/>
                    </a:lnTo>
                    <a:lnTo>
                      <a:pt x="96" y="106"/>
                    </a:lnTo>
                    <a:lnTo>
                      <a:pt x="100" y="106"/>
                    </a:lnTo>
                    <a:lnTo>
                      <a:pt x="102" y="104"/>
                    </a:lnTo>
                    <a:lnTo>
                      <a:pt x="104" y="104"/>
                    </a:lnTo>
                    <a:lnTo>
                      <a:pt x="104" y="102"/>
                    </a:lnTo>
                    <a:lnTo>
                      <a:pt x="104" y="96"/>
                    </a:lnTo>
                    <a:lnTo>
                      <a:pt x="106" y="89"/>
                    </a:lnTo>
                    <a:lnTo>
                      <a:pt x="108" y="79"/>
                    </a:lnTo>
                    <a:lnTo>
                      <a:pt x="108" y="70"/>
                    </a:lnTo>
                    <a:lnTo>
                      <a:pt x="109" y="60"/>
                    </a:lnTo>
                    <a:lnTo>
                      <a:pt x="109" y="54"/>
                    </a:lnTo>
                    <a:lnTo>
                      <a:pt x="109" y="50"/>
                    </a:lnTo>
                    <a:lnTo>
                      <a:pt x="109" y="48"/>
                    </a:lnTo>
                    <a:lnTo>
                      <a:pt x="109" y="45"/>
                    </a:lnTo>
                    <a:lnTo>
                      <a:pt x="111" y="39"/>
                    </a:lnTo>
                    <a:lnTo>
                      <a:pt x="111" y="33"/>
                    </a:lnTo>
                    <a:lnTo>
                      <a:pt x="111" y="29"/>
                    </a:lnTo>
                    <a:lnTo>
                      <a:pt x="111" y="25"/>
                    </a:lnTo>
                    <a:lnTo>
                      <a:pt x="111" y="22"/>
                    </a:lnTo>
                    <a:lnTo>
                      <a:pt x="108" y="20"/>
                    </a:lnTo>
                    <a:lnTo>
                      <a:pt x="98" y="18"/>
                    </a:lnTo>
                    <a:lnTo>
                      <a:pt x="85" y="14"/>
                    </a:lnTo>
                    <a:lnTo>
                      <a:pt x="69" y="10"/>
                    </a:lnTo>
                    <a:lnTo>
                      <a:pt x="52" y="6"/>
                    </a:lnTo>
                    <a:lnTo>
                      <a:pt x="35" y="2"/>
                    </a:lnTo>
                    <a:lnTo>
                      <a:pt x="19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17" name="Freeform 891"/>
              <p:cNvSpPr>
                <a:spLocks/>
              </p:cNvSpPr>
              <p:nvPr/>
            </p:nvSpPr>
            <p:spPr bwMode="auto">
              <a:xfrm>
                <a:off x="3623" y="4856"/>
                <a:ext cx="96" cy="82"/>
              </a:xfrm>
              <a:custGeom>
                <a:avLst/>
                <a:gdLst>
                  <a:gd name="T0" fmla="*/ 67 w 96"/>
                  <a:gd name="T1" fmla="*/ 82 h 82"/>
                  <a:gd name="T2" fmla="*/ 69 w 96"/>
                  <a:gd name="T3" fmla="*/ 82 h 82"/>
                  <a:gd name="T4" fmla="*/ 71 w 96"/>
                  <a:gd name="T5" fmla="*/ 80 h 82"/>
                  <a:gd name="T6" fmla="*/ 77 w 96"/>
                  <a:gd name="T7" fmla="*/ 77 h 82"/>
                  <a:gd name="T8" fmla="*/ 81 w 96"/>
                  <a:gd name="T9" fmla="*/ 73 h 82"/>
                  <a:gd name="T10" fmla="*/ 87 w 96"/>
                  <a:gd name="T11" fmla="*/ 69 h 82"/>
                  <a:gd name="T12" fmla="*/ 90 w 96"/>
                  <a:gd name="T13" fmla="*/ 65 h 82"/>
                  <a:gd name="T14" fmla="*/ 94 w 96"/>
                  <a:gd name="T15" fmla="*/ 59 h 82"/>
                  <a:gd name="T16" fmla="*/ 96 w 96"/>
                  <a:gd name="T17" fmla="*/ 55 h 82"/>
                  <a:gd name="T18" fmla="*/ 94 w 96"/>
                  <a:gd name="T19" fmla="*/ 52 h 82"/>
                  <a:gd name="T20" fmla="*/ 94 w 96"/>
                  <a:gd name="T21" fmla="*/ 46 h 82"/>
                  <a:gd name="T22" fmla="*/ 92 w 96"/>
                  <a:gd name="T23" fmla="*/ 42 h 82"/>
                  <a:gd name="T24" fmla="*/ 90 w 96"/>
                  <a:gd name="T25" fmla="*/ 36 h 82"/>
                  <a:gd name="T26" fmla="*/ 88 w 96"/>
                  <a:gd name="T27" fmla="*/ 30 h 82"/>
                  <a:gd name="T28" fmla="*/ 88 w 96"/>
                  <a:gd name="T29" fmla="*/ 27 h 82"/>
                  <a:gd name="T30" fmla="*/ 87 w 96"/>
                  <a:gd name="T31" fmla="*/ 25 h 82"/>
                  <a:gd name="T32" fmla="*/ 87 w 96"/>
                  <a:gd name="T33" fmla="*/ 23 h 82"/>
                  <a:gd name="T34" fmla="*/ 75 w 96"/>
                  <a:gd name="T35" fmla="*/ 13 h 82"/>
                  <a:gd name="T36" fmla="*/ 29 w 96"/>
                  <a:gd name="T37" fmla="*/ 0 h 82"/>
                  <a:gd name="T38" fmla="*/ 12 w 96"/>
                  <a:gd name="T39" fmla="*/ 2 h 82"/>
                  <a:gd name="T40" fmla="*/ 12 w 96"/>
                  <a:gd name="T41" fmla="*/ 2 h 82"/>
                  <a:gd name="T42" fmla="*/ 10 w 96"/>
                  <a:gd name="T43" fmla="*/ 5 h 82"/>
                  <a:gd name="T44" fmla="*/ 8 w 96"/>
                  <a:gd name="T45" fmla="*/ 9 h 82"/>
                  <a:gd name="T46" fmla="*/ 6 w 96"/>
                  <a:gd name="T47" fmla="*/ 13 h 82"/>
                  <a:gd name="T48" fmla="*/ 4 w 96"/>
                  <a:gd name="T49" fmla="*/ 17 h 82"/>
                  <a:gd name="T50" fmla="*/ 2 w 96"/>
                  <a:gd name="T51" fmla="*/ 23 h 82"/>
                  <a:gd name="T52" fmla="*/ 0 w 96"/>
                  <a:gd name="T53" fmla="*/ 27 h 82"/>
                  <a:gd name="T54" fmla="*/ 0 w 96"/>
                  <a:gd name="T55" fmla="*/ 30 h 82"/>
                  <a:gd name="T56" fmla="*/ 2 w 96"/>
                  <a:gd name="T57" fmla="*/ 34 h 82"/>
                  <a:gd name="T58" fmla="*/ 2 w 96"/>
                  <a:gd name="T59" fmla="*/ 38 h 82"/>
                  <a:gd name="T60" fmla="*/ 2 w 96"/>
                  <a:gd name="T61" fmla="*/ 44 h 82"/>
                  <a:gd name="T62" fmla="*/ 2 w 96"/>
                  <a:gd name="T63" fmla="*/ 48 h 82"/>
                  <a:gd name="T64" fmla="*/ 2 w 96"/>
                  <a:gd name="T65" fmla="*/ 53 h 82"/>
                  <a:gd name="T66" fmla="*/ 2 w 96"/>
                  <a:gd name="T67" fmla="*/ 57 h 82"/>
                  <a:gd name="T68" fmla="*/ 2 w 96"/>
                  <a:gd name="T69" fmla="*/ 59 h 82"/>
                  <a:gd name="T70" fmla="*/ 2 w 96"/>
                  <a:gd name="T71" fmla="*/ 61 h 82"/>
                  <a:gd name="T72" fmla="*/ 10 w 96"/>
                  <a:gd name="T73" fmla="*/ 71 h 82"/>
                  <a:gd name="T74" fmla="*/ 67 w 96"/>
                  <a:gd name="T75" fmla="*/ 82 h 8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6"/>
                  <a:gd name="T115" fmla="*/ 0 h 82"/>
                  <a:gd name="T116" fmla="*/ 96 w 96"/>
                  <a:gd name="T117" fmla="*/ 82 h 8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6" h="82">
                    <a:moveTo>
                      <a:pt x="67" y="82"/>
                    </a:moveTo>
                    <a:lnTo>
                      <a:pt x="69" y="82"/>
                    </a:lnTo>
                    <a:lnTo>
                      <a:pt x="71" y="80"/>
                    </a:lnTo>
                    <a:lnTo>
                      <a:pt x="77" y="77"/>
                    </a:lnTo>
                    <a:lnTo>
                      <a:pt x="81" y="73"/>
                    </a:lnTo>
                    <a:lnTo>
                      <a:pt x="87" y="69"/>
                    </a:lnTo>
                    <a:lnTo>
                      <a:pt x="90" y="65"/>
                    </a:lnTo>
                    <a:lnTo>
                      <a:pt x="94" y="59"/>
                    </a:lnTo>
                    <a:lnTo>
                      <a:pt x="96" y="55"/>
                    </a:lnTo>
                    <a:lnTo>
                      <a:pt x="94" y="52"/>
                    </a:lnTo>
                    <a:lnTo>
                      <a:pt x="94" y="46"/>
                    </a:lnTo>
                    <a:lnTo>
                      <a:pt x="92" y="42"/>
                    </a:lnTo>
                    <a:lnTo>
                      <a:pt x="90" y="36"/>
                    </a:lnTo>
                    <a:lnTo>
                      <a:pt x="88" y="30"/>
                    </a:lnTo>
                    <a:lnTo>
                      <a:pt x="88" y="27"/>
                    </a:lnTo>
                    <a:lnTo>
                      <a:pt x="87" y="25"/>
                    </a:lnTo>
                    <a:lnTo>
                      <a:pt x="87" y="23"/>
                    </a:lnTo>
                    <a:lnTo>
                      <a:pt x="75" y="13"/>
                    </a:lnTo>
                    <a:lnTo>
                      <a:pt x="29" y="0"/>
                    </a:lnTo>
                    <a:lnTo>
                      <a:pt x="12" y="2"/>
                    </a:lnTo>
                    <a:lnTo>
                      <a:pt x="10" y="5"/>
                    </a:lnTo>
                    <a:lnTo>
                      <a:pt x="8" y="9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2" y="38"/>
                    </a:lnTo>
                    <a:lnTo>
                      <a:pt x="2" y="44"/>
                    </a:lnTo>
                    <a:lnTo>
                      <a:pt x="2" y="48"/>
                    </a:lnTo>
                    <a:lnTo>
                      <a:pt x="2" y="53"/>
                    </a:lnTo>
                    <a:lnTo>
                      <a:pt x="2" y="57"/>
                    </a:lnTo>
                    <a:lnTo>
                      <a:pt x="2" y="59"/>
                    </a:lnTo>
                    <a:lnTo>
                      <a:pt x="2" y="61"/>
                    </a:lnTo>
                    <a:lnTo>
                      <a:pt x="10" y="71"/>
                    </a:lnTo>
                    <a:lnTo>
                      <a:pt x="67" y="82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18" name="Freeform 892"/>
              <p:cNvSpPr>
                <a:spLocks/>
              </p:cNvSpPr>
              <p:nvPr/>
            </p:nvSpPr>
            <p:spPr bwMode="auto">
              <a:xfrm>
                <a:off x="3581" y="4750"/>
                <a:ext cx="188" cy="77"/>
              </a:xfrm>
              <a:custGeom>
                <a:avLst/>
                <a:gdLst>
                  <a:gd name="T0" fmla="*/ 182 w 188"/>
                  <a:gd name="T1" fmla="*/ 46 h 77"/>
                  <a:gd name="T2" fmla="*/ 177 w 188"/>
                  <a:gd name="T3" fmla="*/ 40 h 77"/>
                  <a:gd name="T4" fmla="*/ 173 w 188"/>
                  <a:gd name="T5" fmla="*/ 35 h 77"/>
                  <a:gd name="T6" fmla="*/ 171 w 188"/>
                  <a:gd name="T7" fmla="*/ 31 h 77"/>
                  <a:gd name="T8" fmla="*/ 169 w 188"/>
                  <a:gd name="T9" fmla="*/ 29 h 77"/>
                  <a:gd name="T10" fmla="*/ 163 w 188"/>
                  <a:gd name="T11" fmla="*/ 27 h 77"/>
                  <a:gd name="T12" fmla="*/ 159 w 188"/>
                  <a:gd name="T13" fmla="*/ 23 h 77"/>
                  <a:gd name="T14" fmla="*/ 155 w 188"/>
                  <a:gd name="T15" fmla="*/ 19 h 77"/>
                  <a:gd name="T16" fmla="*/ 153 w 188"/>
                  <a:gd name="T17" fmla="*/ 19 h 77"/>
                  <a:gd name="T18" fmla="*/ 142 w 188"/>
                  <a:gd name="T19" fmla="*/ 17 h 77"/>
                  <a:gd name="T20" fmla="*/ 127 w 188"/>
                  <a:gd name="T21" fmla="*/ 15 h 77"/>
                  <a:gd name="T22" fmla="*/ 113 w 188"/>
                  <a:gd name="T23" fmla="*/ 14 h 77"/>
                  <a:gd name="T24" fmla="*/ 105 w 188"/>
                  <a:gd name="T25" fmla="*/ 12 h 77"/>
                  <a:gd name="T26" fmla="*/ 92 w 188"/>
                  <a:gd name="T27" fmla="*/ 10 h 77"/>
                  <a:gd name="T28" fmla="*/ 75 w 188"/>
                  <a:gd name="T29" fmla="*/ 8 h 77"/>
                  <a:gd name="T30" fmla="*/ 61 w 188"/>
                  <a:gd name="T31" fmla="*/ 6 h 77"/>
                  <a:gd name="T32" fmla="*/ 59 w 188"/>
                  <a:gd name="T33" fmla="*/ 6 h 77"/>
                  <a:gd name="T34" fmla="*/ 52 w 188"/>
                  <a:gd name="T35" fmla="*/ 4 h 77"/>
                  <a:gd name="T36" fmla="*/ 40 w 188"/>
                  <a:gd name="T37" fmla="*/ 2 h 77"/>
                  <a:gd name="T38" fmla="*/ 33 w 188"/>
                  <a:gd name="T39" fmla="*/ 0 h 77"/>
                  <a:gd name="T40" fmla="*/ 29 w 188"/>
                  <a:gd name="T41" fmla="*/ 0 h 77"/>
                  <a:gd name="T42" fmla="*/ 25 w 188"/>
                  <a:gd name="T43" fmla="*/ 0 h 77"/>
                  <a:gd name="T44" fmla="*/ 19 w 188"/>
                  <a:gd name="T45" fmla="*/ 0 h 77"/>
                  <a:gd name="T46" fmla="*/ 13 w 188"/>
                  <a:gd name="T47" fmla="*/ 2 h 77"/>
                  <a:gd name="T48" fmla="*/ 9 w 188"/>
                  <a:gd name="T49" fmla="*/ 6 h 77"/>
                  <a:gd name="T50" fmla="*/ 8 w 188"/>
                  <a:gd name="T51" fmla="*/ 12 h 77"/>
                  <a:gd name="T52" fmla="*/ 4 w 188"/>
                  <a:gd name="T53" fmla="*/ 17 h 77"/>
                  <a:gd name="T54" fmla="*/ 2 w 188"/>
                  <a:gd name="T55" fmla="*/ 21 h 77"/>
                  <a:gd name="T56" fmla="*/ 2 w 188"/>
                  <a:gd name="T57" fmla="*/ 21 h 77"/>
                  <a:gd name="T58" fmla="*/ 6 w 188"/>
                  <a:gd name="T59" fmla="*/ 25 h 77"/>
                  <a:gd name="T60" fmla="*/ 11 w 188"/>
                  <a:gd name="T61" fmla="*/ 31 h 77"/>
                  <a:gd name="T62" fmla="*/ 17 w 188"/>
                  <a:gd name="T63" fmla="*/ 37 h 77"/>
                  <a:gd name="T64" fmla="*/ 25 w 188"/>
                  <a:gd name="T65" fmla="*/ 40 h 77"/>
                  <a:gd name="T66" fmla="*/ 40 w 188"/>
                  <a:gd name="T67" fmla="*/ 46 h 77"/>
                  <a:gd name="T68" fmla="*/ 57 w 188"/>
                  <a:gd name="T69" fmla="*/ 54 h 77"/>
                  <a:gd name="T70" fmla="*/ 71 w 188"/>
                  <a:gd name="T71" fmla="*/ 58 h 77"/>
                  <a:gd name="T72" fmla="*/ 79 w 188"/>
                  <a:gd name="T73" fmla="*/ 60 h 77"/>
                  <a:gd name="T74" fmla="*/ 92 w 188"/>
                  <a:gd name="T75" fmla="*/ 62 h 77"/>
                  <a:gd name="T76" fmla="*/ 109 w 188"/>
                  <a:gd name="T77" fmla="*/ 63 h 77"/>
                  <a:gd name="T78" fmla="*/ 121 w 188"/>
                  <a:gd name="T79" fmla="*/ 65 h 77"/>
                  <a:gd name="T80" fmla="*/ 127 w 188"/>
                  <a:gd name="T81" fmla="*/ 63 h 77"/>
                  <a:gd name="T82" fmla="*/ 138 w 188"/>
                  <a:gd name="T83" fmla="*/ 63 h 77"/>
                  <a:gd name="T84" fmla="*/ 153 w 188"/>
                  <a:gd name="T85" fmla="*/ 65 h 77"/>
                  <a:gd name="T86" fmla="*/ 167 w 188"/>
                  <a:gd name="T87" fmla="*/ 67 h 77"/>
                  <a:gd name="T88" fmla="*/ 173 w 188"/>
                  <a:gd name="T89" fmla="*/ 69 h 77"/>
                  <a:gd name="T90" fmla="*/ 175 w 188"/>
                  <a:gd name="T91" fmla="*/ 71 h 77"/>
                  <a:gd name="T92" fmla="*/ 178 w 188"/>
                  <a:gd name="T93" fmla="*/ 75 h 77"/>
                  <a:gd name="T94" fmla="*/ 180 w 188"/>
                  <a:gd name="T95" fmla="*/ 75 h 77"/>
                  <a:gd name="T96" fmla="*/ 188 w 188"/>
                  <a:gd name="T97" fmla="*/ 73 h 7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8"/>
                  <a:gd name="T148" fmla="*/ 0 h 77"/>
                  <a:gd name="T149" fmla="*/ 188 w 188"/>
                  <a:gd name="T150" fmla="*/ 77 h 7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8" h="77">
                    <a:moveTo>
                      <a:pt x="184" y="50"/>
                    </a:moveTo>
                    <a:lnTo>
                      <a:pt x="182" y="46"/>
                    </a:lnTo>
                    <a:lnTo>
                      <a:pt x="180" y="44"/>
                    </a:lnTo>
                    <a:lnTo>
                      <a:pt x="177" y="40"/>
                    </a:lnTo>
                    <a:lnTo>
                      <a:pt x="175" y="38"/>
                    </a:lnTo>
                    <a:lnTo>
                      <a:pt x="173" y="35"/>
                    </a:lnTo>
                    <a:lnTo>
                      <a:pt x="171" y="33"/>
                    </a:lnTo>
                    <a:lnTo>
                      <a:pt x="171" y="31"/>
                    </a:lnTo>
                    <a:lnTo>
                      <a:pt x="169" y="31"/>
                    </a:lnTo>
                    <a:lnTo>
                      <a:pt x="169" y="29"/>
                    </a:lnTo>
                    <a:lnTo>
                      <a:pt x="167" y="29"/>
                    </a:lnTo>
                    <a:lnTo>
                      <a:pt x="163" y="27"/>
                    </a:lnTo>
                    <a:lnTo>
                      <a:pt x="161" y="25"/>
                    </a:lnTo>
                    <a:lnTo>
                      <a:pt x="159" y="23"/>
                    </a:lnTo>
                    <a:lnTo>
                      <a:pt x="157" y="21"/>
                    </a:lnTo>
                    <a:lnTo>
                      <a:pt x="155" y="19"/>
                    </a:lnTo>
                    <a:lnTo>
                      <a:pt x="153" y="19"/>
                    </a:lnTo>
                    <a:lnTo>
                      <a:pt x="148" y="17"/>
                    </a:lnTo>
                    <a:lnTo>
                      <a:pt x="142" y="17"/>
                    </a:lnTo>
                    <a:lnTo>
                      <a:pt x="134" y="15"/>
                    </a:lnTo>
                    <a:lnTo>
                      <a:pt x="127" y="15"/>
                    </a:lnTo>
                    <a:lnTo>
                      <a:pt x="119" y="14"/>
                    </a:lnTo>
                    <a:lnTo>
                      <a:pt x="113" y="14"/>
                    </a:lnTo>
                    <a:lnTo>
                      <a:pt x="109" y="12"/>
                    </a:lnTo>
                    <a:lnTo>
                      <a:pt x="105" y="12"/>
                    </a:lnTo>
                    <a:lnTo>
                      <a:pt x="100" y="12"/>
                    </a:lnTo>
                    <a:lnTo>
                      <a:pt x="92" y="10"/>
                    </a:lnTo>
                    <a:lnTo>
                      <a:pt x="82" y="10"/>
                    </a:lnTo>
                    <a:lnTo>
                      <a:pt x="75" y="8"/>
                    </a:lnTo>
                    <a:lnTo>
                      <a:pt x="67" y="6"/>
                    </a:lnTo>
                    <a:lnTo>
                      <a:pt x="61" y="6"/>
                    </a:lnTo>
                    <a:lnTo>
                      <a:pt x="59" y="6"/>
                    </a:lnTo>
                    <a:lnTo>
                      <a:pt x="56" y="6"/>
                    </a:lnTo>
                    <a:lnTo>
                      <a:pt x="52" y="4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6" y="2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8" y="12"/>
                    </a:lnTo>
                    <a:lnTo>
                      <a:pt x="6" y="14"/>
                    </a:lnTo>
                    <a:lnTo>
                      <a:pt x="4" y="17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2" y="23"/>
                    </a:lnTo>
                    <a:lnTo>
                      <a:pt x="6" y="25"/>
                    </a:lnTo>
                    <a:lnTo>
                      <a:pt x="8" y="29"/>
                    </a:lnTo>
                    <a:lnTo>
                      <a:pt x="11" y="31"/>
                    </a:lnTo>
                    <a:lnTo>
                      <a:pt x="13" y="35"/>
                    </a:lnTo>
                    <a:lnTo>
                      <a:pt x="17" y="37"/>
                    </a:lnTo>
                    <a:lnTo>
                      <a:pt x="19" y="38"/>
                    </a:lnTo>
                    <a:lnTo>
                      <a:pt x="25" y="40"/>
                    </a:lnTo>
                    <a:lnTo>
                      <a:pt x="31" y="44"/>
                    </a:lnTo>
                    <a:lnTo>
                      <a:pt x="40" y="46"/>
                    </a:lnTo>
                    <a:lnTo>
                      <a:pt x="48" y="50"/>
                    </a:lnTo>
                    <a:lnTo>
                      <a:pt x="57" y="54"/>
                    </a:lnTo>
                    <a:lnTo>
                      <a:pt x="65" y="56"/>
                    </a:lnTo>
                    <a:lnTo>
                      <a:pt x="71" y="58"/>
                    </a:lnTo>
                    <a:lnTo>
                      <a:pt x="75" y="58"/>
                    </a:lnTo>
                    <a:lnTo>
                      <a:pt x="79" y="60"/>
                    </a:lnTo>
                    <a:lnTo>
                      <a:pt x="84" y="60"/>
                    </a:lnTo>
                    <a:lnTo>
                      <a:pt x="92" y="62"/>
                    </a:lnTo>
                    <a:lnTo>
                      <a:pt x="100" y="62"/>
                    </a:lnTo>
                    <a:lnTo>
                      <a:pt x="109" y="63"/>
                    </a:lnTo>
                    <a:lnTo>
                      <a:pt x="115" y="63"/>
                    </a:lnTo>
                    <a:lnTo>
                      <a:pt x="121" y="65"/>
                    </a:lnTo>
                    <a:lnTo>
                      <a:pt x="123" y="63"/>
                    </a:lnTo>
                    <a:lnTo>
                      <a:pt x="127" y="63"/>
                    </a:lnTo>
                    <a:lnTo>
                      <a:pt x="130" y="63"/>
                    </a:lnTo>
                    <a:lnTo>
                      <a:pt x="138" y="63"/>
                    </a:lnTo>
                    <a:lnTo>
                      <a:pt x="146" y="65"/>
                    </a:lnTo>
                    <a:lnTo>
                      <a:pt x="153" y="65"/>
                    </a:lnTo>
                    <a:lnTo>
                      <a:pt x="161" y="67"/>
                    </a:lnTo>
                    <a:lnTo>
                      <a:pt x="167" y="67"/>
                    </a:lnTo>
                    <a:lnTo>
                      <a:pt x="169" y="67"/>
                    </a:lnTo>
                    <a:lnTo>
                      <a:pt x="173" y="69"/>
                    </a:lnTo>
                    <a:lnTo>
                      <a:pt x="175" y="71"/>
                    </a:lnTo>
                    <a:lnTo>
                      <a:pt x="177" y="73"/>
                    </a:lnTo>
                    <a:lnTo>
                      <a:pt x="178" y="75"/>
                    </a:lnTo>
                    <a:lnTo>
                      <a:pt x="180" y="75"/>
                    </a:lnTo>
                    <a:lnTo>
                      <a:pt x="180" y="77"/>
                    </a:lnTo>
                    <a:lnTo>
                      <a:pt x="188" y="73"/>
                    </a:lnTo>
                    <a:lnTo>
                      <a:pt x="184" y="50"/>
                    </a:lnTo>
                    <a:close/>
                  </a:path>
                </a:pathLst>
              </a:custGeom>
              <a:solidFill>
                <a:srgbClr val="2B2B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19" name="Freeform 893"/>
              <p:cNvSpPr>
                <a:spLocks/>
              </p:cNvSpPr>
              <p:nvPr/>
            </p:nvSpPr>
            <p:spPr bwMode="auto">
              <a:xfrm>
                <a:off x="3519" y="4721"/>
                <a:ext cx="64" cy="62"/>
              </a:xfrm>
              <a:custGeom>
                <a:avLst/>
                <a:gdLst>
                  <a:gd name="T0" fmla="*/ 58 w 64"/>
                  <a:gd name="T1" fmla="*/ 10 h 62"/>
                  <a:gd name="T2" fmla="*/ 56 w 64"/>
                  <a:gd name="T3" fmla="*/ 8 h 62"/>
                  <a:gd name="T4" fmla="*/ 52 w 64"/>
                  <a:gd name="T5" fmla="*/ 4 h 62"/>
                  <a:gd name="T6" fmla="*/ 47 w 64"/>
                  <a:gd name="T7" fmla="*/ 0 h 62"/>
                  <a:gd name="T8" fmla="*/ 39 w 64"/>
                  <a:gd name="T9" fmla="*/ 0 h 62"/>
                  <a:gd name="T10" fmla="*/ 31 w 64"/>
                  <a:gd name="T11" fmla="*/ 2 h 62"/>
                  <a:gd name="T12" fmla="*/ 23 w 64"/>
                  <a:gd name="T13" fmla="*/ 6 h 62"/>
                  <a:gd name="T14" fmla="*/ 16 w 64"/>
                  <a:gd name="T15" fmla="*/ 10 h 62"/>
                  <a:gd name="T16" fmla="*/ 12 w 64"/>
                  <a:gd name="T17" fmla="*/ 12 h 62"/>
                  <a:gd name="T18" fmla="*/ 8 w 64"/>
                  <a:gd name="T19" fmla="*/ 16 h 62"/>
                  <a:gd name="T20" fmla="*/ 4 w 64"/>
                  <a:gd name="T21" fmla="*/ 18 h 62"/>
                  <a:gd name="T22" fmla="*/ 2 w 64"/>
                  <a:gd name="T23" fmla="*/ 21 h 62"/>
                  <a:gd name="T24" fmla="*/ 2 w 64"/>
                  <a:gd name="T25" fmla="*/ 27 h 62"/>
                  <a:gd name="T26" fmla="*/ 2 w 64"/>
                  <a:gd name="T27" fmla="*/ 35 h 62"/>
                  <a:gd name="T28" fmla="*/ 2 w 64"/>
                  <a:gd name="T29" fmla="*/ 43 h 62"/>
                  <a:gd name="T30" fmla="*/ 6 w 64"/>
                  <a:gd name="T31" fmla="*/ 50 h 62"/>
                  <a:gd name="T32" fmla="*/ 10 w 64"/>
                  <a:gd name="T33" fmla="*/ 56 h 62"/>
                  <a:gd name="T34" fmla="*/ 18 w 64"/>
                  <a:gd name="T35" fmla="*/ 60 h 62"/>
                  <a:gd name="T36" fmla="*/ 25 w 64"/>
                  <a:gd name="T37" fmla="*/ 62 h 62"/>
                  <a:gd name="T38" fmla="*/ 31 w 64"/>
                  <a:gd name="T39" fmla="*/ 62 h 62"/>
                  <a:gd name="T40" fmla="*/ 37 w 64"/>
                  <a:gd name="T41" fmla="*/ 62 h 62"/>
                  <a:gd name="T42" fmla="*/ 43 w 64"/>
                  <a:gd name="T43" fmla="*/ 58 h 62"/>
                  <a:gd name="T44" fmla="*/ 47 w 64"/>
                  <a:gd name="T45" fmla="*/ 54 h 62"/>
                  <a:gd name="T46" fmla="*/ 50 w 64"/>
                  <a:gd name="T47" fmla="*/ 50 h 62"/>
                  <a:gd name="T48" fmla="*/ 54 w 64"/>
                  <a:gd name="T49" fmla="*/ 48 h 62"/>
                  <a:gd name="T50" fmla="*/ 56 w 64"/>
                  <a:gd name="T51" fmla="*/ 43 h 62"/>
                  <a:gd name="T52" fmla="*/ 60 w 64"/>
                  <a:gd name="T53" fmla="*/ 37 h 62"/>
                  <a:gd name="T54" fmla="*/ 64 w 64"/>
                  <a:gd name="T55" fmla="*/ 31 h 62"/>
                  <a:gd name="T56" fmla="*/ 64 w 64"/>
                  <a:gd name="T57" fmla="*/ 29 h 62"/>
                  <a:gd name="T58" fmla="*/ 64 w 64"/>
                  <a:gd name="T59" fmla="*/ 23 h 62"/>
                  <a:gd name="T60" fmla="*/ 62 w 64"/>
                  <a:gd name="T61" fmla="*/ 18 h 62"/>
                  <a:gd name="T62" fmla="*/ 60 w 64"/>
                  <a:gd name="T63" fmla="*/ 12 h 6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4"/>
                  <a:gd name="T97" fmla="*/ 0 h 62"/>
                  <a:gd name="T98" fmla="*/ 64 w 64"/>
                  <a:gd name="T99" fmla="*/ 62 h 6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4" h="62">
                    <a:moveTo>
                      <a:pt x="58" y="10"/>
                    </a:moveTo>
                    <a:lnTo>
                      <a:pt x="58" y="10"/>
                    </a:lnTo>
                    <a:lnTo>
                      <a:pt x="56" y="10"/>
                    </a:lnTo>
                    <a:lnTo>
                      <a:pt x="56" y="8"/>
                    </a:lnTo>
                    <a:lnTo>
                      <a:pt x="54" y="6"/>
                    </a:lnTo>
                    <a:lnTo>
                      <a:pt x="52" y="4"/>
                    </a:lnTo>
                    <a:lnTo>
                      <a:pt x="48" y="2"/>
                    </a:lnTo>
                    <a:lnTo>
                      <a:pt x="47" y="0"/>
                    </a:lnTo>
                    <a:lnTo>
                      <a:pt x="43" y="0"/>
                    </a:lnTo>
                    <a:lnTo>
                      <a:pt x="39" y="0"/>
                    </a:lnTo>
                    <a:lnTo>
                      <a:pt x="35" y="0"/>
                    </a:lnTo>
                    <a:lnTo>
                      <a:pt x="31" y="2"/>
                    </a:lnTo>
                    <a:lnTo>
                      <a:pt x="27" y="4"/>
                    </a:lnTo>
                    <a:lnTo>
                      <a:pt x="23" y="6"/>
                    </a:lnTo>
                    <a:lnTo>
                      <a:pt x="20" y="8"/>
                    </a:lnTo>
                    <a:lnTo>
                      <a:pt x="16" y="10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0" y="14"/>
                    </a:lnTo>
                    <a:lnTo>
                      <a:pt x="8" y="16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2" y="23"/>
                    </a:lnTo>
                    <a:lnTo>
                      <a:pt x="2" y="27"/>
                    </a:lnTo>
                    <a:lnTo>
                      <a:pt x="0" y="31"/>
                    </a:lnTo>
                    <a:lnTo>
                      <a:pt x="2" y="35"/>
                    </a:lnTo>
                    <a:lnTo>
                      <a:pt x="2" y="39"/>
                    </a:lnTo>
                    <a:lnTo>
                      <a:pt x="2" y="43"/>
                    </a:lnTo>
                    <a:lnTo>
                      <a:pt x="4" y="46"/>
                    </a:lnTo>
                    <a:lnTo>
                      <a:pt x="6" y="50"/>
                    </a:lnTo>
                    <a:lnTo>
                      <a:pt x="8" y="52"/>
                    </a:lnTo>
                    <a:lnTo>
                      <a:pt x="10" y="56"/>
                    </a:lnTo>
                    <a:lnTo>
                      <a:pt x="14" y="58"/>
                    </a:lnTo>
                    <a:lnTo>
                      <a:pt x="18" y="60"/>
                    </a:lnTo>
                    <a:lnTo>
                      <a:pt x="22" y="60"/>
                    </a:lnTo>
                    <a:lnTo>
                      <a:pt x="25" y="62"/>
                    </a:lnTo>
                    <a:lnTo>
                      <a:pt x="27" y="62"/>
                    </a:lnTo>
                    <a:lnTo>
                      <a:pt x="31" y="62"/>
                    </a:lnTo>
                    <a:lnTo>
                      <a:pt x="35" y="62"/>
                    </a:lnTo>
                    <a:lnTo>
                      <a:pt x="37" y="62"/>
                    </a:lnTo>
                    <a:lnTo>
                      <a:pt x="41" y="60"/>
                    </a:lnTo>
                    <a:lnTo>
                      <a:pt x="43" y="58"/>
                    </a:lnTo>
                    <a:lnTo>
                      <a:pt x="45" y="56"/>
                    </a:lnTo>
                    <a:lnTo>
                      <a:pt x="47" y="54"/>
                    </a:lnTo>
                    <a:lnTo>
                      <a:pt x="48" y="52"/>
                    </a:lnTo>
                    <a:lnTo>
                      <a:pt x="50" y="50"/>
                    </a:lnTo>
                    <a:lnTo>
                      <a:pt x="52" y="50"/>
                    </a:lnTo>
                    <a:lnTo>
                      <a:pt x="54" y="48"/>
                    </a:lnTo>
                    <a:lnTo>
                      <a:pt x="54" y="46"/>
                    </a:lnTo>
                    <a:lnTo>
                      <a:pt x="56" y="43"/>
                    </a:lnTo>
                    <a:lnTo>
                      <a:pt x="58" y="41"/>
                    </a:lnTo>
                    <a:lnTo>
                      <a:pt x="60" y="37"/>
                    </a:lnTo>
                    <a:lnTo>
                      <a:pt x="62" y="33"/>
                    </a:lnTo>
                    <a:lnTo>
                      <a:pt x="64" y="31"/>
                    </a:lnTo>
                    <a:lnTo>
                      <a:pt x="64" y="29"/>
                    </a:lnTo>
                    <a:lnTo>
                      <a:pt x="64" y="25"/>
                    </a:lnTo>
                    <a:lnTo>
                      <a:pt x="64" y="23"/>
                    </a:lnTo>
                    <a:lnTo>
                      <a:pt x="62" y="21"/>
                    </a:lnTo>
                    <a:lnTo>
                      <a:pt x="62" y="18"/>
                    </a:lnTo>
                    <a:lnTo>
                      <a:pt x="60" y="16"/>
                    </a:lnTo>
                    <a:lnTo>
                      <a:pt x="60" y="12"/>
                    </a:lnTo>
                    <a:lnTo>
                      <a:pt x="58" y="10"/>
                    </a:lnTo>
                    <a:close/>
                  </a:path>
                </a:pathLst>
              </a:custGeom>
              <a:solidFill>
                <a:srgbClr val="0019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20" name="Freeform 894"/>
              <p:cNvSpPr>
                <a:spLocks/>
              </p:cNvSpPr>
              <p:nvPr/>
            </p:nvSpPr>
            <p:spPr bwMode="auto">
              <a:xfrm>
                <a:off x="3771" y="4788"/>
                <a:ext cx="69" cy="60"/>
              </a:xfrm>
              <a:custGeom>
                <a:avLst/>
                <a:gdLst>
                  <a:gd name="T0" fmla="*/ 56 w 69"/>
                  <a:gd name="T1" fmla="*/ 8 h 60"/>
                  <a:gd name="T2" fmla="*/ 56 w 69"/>
                  <a:gd name="T3" fmla="*/ 4 h 60"/>
                  <a:gd name="T4" fmla="*/ 52 w 69"/>
                  <a:gd name="T5" fmla="*/ 2 h 60"/>
                  <a:gd name="T6" fmla="*/ 48 w 69"/>
                  <a:gd name="T7" fmla="*/ 0 h 60"/>
                  <a:gd name="T8" fmla="*/ 38 w 69"/>
                  <a:gd name="T9" fmla="*/ 0 h 60"/>
                  <a:gd name="T10" fmla="*/ 31 w 69"/>
                  <a:gd name="T11" fmla="*/ 2 h 60"/>
                  <a:gd name="T12" fmla="*/ 23 w 69"/>
                  <a:gd name="T13" fmla="*/ 4 h 60"/>
                  <a:gd name="T14" fmla="*/ 17 w 69"/>
                  <a:gd name="T15" fmla="*/ 6 h 60"/>
                  <a:gd name="T16" fmla="*/ 15 w 69"/>
                  <a:gd name="T17" fmla="*/ 8 h 60"/>
                  <a:gd name="T18" fmla="*/ 13 w 69"/>
                  <a:gd name="T19" fmla="*/ 12 h 60"/>
                  <a:gd name="T20" fmla="*/ 12 w 69"/>
                  <a:gd name="T21" fmla="*/ 16 h 60"/>
                  <a:gd name="T22" fmla="*/ 10 w 69"/>
                  <a:gd name="T23" fmla="*/ 20 h 60"/>
                  <a:gd name="T24" fmla="*/ 8 w 69"/>
                  <a:gd name="T25" fmla="*/ 22 h 60"/>
                  <a:gd name="T26" fmla="*/ 4 w 69"/>
                  <a:gd name="T27" fmla="*/ 27 h 60"/>
                  <a:gd name="T28" fmla="*/ 0 w 69"/>
                  <a:gd name="T29" fmla="*/ 31 h 60"/>
                  <a:gd name="T30" fmla="*/ 0 w 69"/>
                  <a:gd name="T31" fmla="*/ 37 h 60"/>
                  <a:gd name="T32" fmla="*/ 4 w 69"/>
                  <a:gd name="T33" fmla="*/ 43 h 60"/>
                  <a:gd name="T34" fmla="*/ 8 w 69"/>
                  <a:gd name="T35" fmla="*/ 47 h 60"/>
                  <a:gd name="T36" fmla="*/ 12 w 69"/>
                  <a:gd name="T37" fmla="*/ 52 h 60"/>
                  <a:gd name="T38" fmla="*/ 15 w 69"/>
                  <a:gd name="T39" fmla="*/ 56 h 60"/>
                  <a:gd name="T40" fmla="*/ 19 w 69"/>
                  <a:gd name="T41" fmla="*/ 58 h 60"/>
                  <a:gd name="T42" fmla="*/ 27 w 69"/>
                  <a:gd name="T43" fmla="*/ 58 h 60"/>
                  <a:gd name="T44" fmla="*/ 36 w 69"/>
                  <a:gd name="T45" fmla="*/ 58 h 60"/>
                  <a:gd name="T46" fmla="*/ 44 w 69"/>
                  <a:gd name="T47" fmla="*/ 56 h 60"/>
                  <a:gd name="T48" fmla="*/ 50 w 69"/>
                  <a:gd name="T49" fmla="*/ 52 h 60"/>
                  <a:gd name="T50" fmla="*/ 58 w 69"/>
                  <a:gd name="T51" fmla="*/ 47 h 60"/>
                  <a:gd name="T52" fmla="*/ 63 w 69"/>
                  <a:gd name="T53" fmla="*/ 43 h 60"/>
                  <a:gd name="T54" fmla="*/ 67 w 69"/>
                  <a:gd name="T55" fmla="*/ 39 h 60"/>
                  <a:gd name="T56" fmla="*/ 69 w 69"/>
                  <a:gd name="T57" fmla="*/ 35 h 60"/>
                  <a:gd name="T58" fmla="*/ 67 w 69"/>
                  <a:gd name="T59" fmla="*/ 31 h 60"/>
                  <a:gd name="T60" fmla="*/ 67 w 69"/>
                  <a:gd name="T61" fmla="*/ 25 h 60"/>
                  <a:gd name="T62" fmla="*/ 67 w 69"/>
                  <a:gd name="T63" fmla="*/ 22 h 60"/>
                  <a:gd name="T64" fmla="*/ 56 w 69"/>
                  <a:gd name="T65" fmla="*/ 8 h 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9"/>
                  <a:gd name="T100" fmla="*/ 0 h 60"/>
                  <a:gd name="T101" fmla="*/ 69 w 69"/>
                  <a:gd name="T102" fmla="*/ 60 h 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9" h="60">
                    <a:moveTo>
                      <a:pt x="56" y="8"/>
                    </a:moveTo>
                    <a:lnTo>
                      <a:pt x="56" y="8"/>
                    </a:lnTo>
                    <a:lnTo>
                      <a:pt x="56" y="6"/>
                    </a:lnTo>
                    <a:lnTo>
                      <a:pt x="56" y="4"/>
                    </a:lnTo>
                    <a:lnTo>
                      <a:pt x="54" y="4"/>
                    </a:lnTo>
                    <a:lnTo>
                      <a:pt x="52" y="2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5" y="0"/>
                    </a:lnTo>
                    <a:lnTo>
                      <a:pt x="31" y="2"/>
                    </a:lnTo>
                    <a:lnTo>
                      <a:pt x="27" y="2"/>
                    </a:lnTo>
                    <a:lnTo>
                      <a:pt x="23" y="4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5" y="8"/>
                    </a:lnTo>
                    <a:lnTo>
                      <a:pt x="15" y="10"/>
                    </a:lnTo>
                    <a:lnTo>
                      <a:pt x="13" y="12"/>
                    </a:lnTo>
                    <a:lnTo>
                      <a:pt x="13" y="14"/>
                    </a:lnTo>
                    <a:lnTo>
                      <a:pt x="12" y="16"/>
                    </a:lnTo>
                    <a:lnTo>
                      <a:pt x="10" y="18"/>
                    </a:lnTo>
                    <a:lnTo>
                      <a:pt x="10" y="20"/>
                    </a:lnTo>
                    <a:lnTo>
                      <a:pt x="8" y="22"/>
                    </a:lnTo>
                    <a:lnTo>
                      <a:pt x="6" y="24"/>
                    </a:lnTo>
                    <a:lnTo>
                      <a:pt x="4" y="27"/>
                    </a:lnTo>
                    <a:lnTo>
                      <a:pt x="2" y="29"/>
                    </a:lnTo>
                    <a:lnTo>
                      <a:pt x="0" y="31"/>
                    </a:lnTo>
                    <a:lnTo>
                      <a:pt x="0" y="35"/>
                    </a:lnTo>
                    <a:lnTo>
                      <a:pt x="0" y="37"/>
                    </a:lnTo>
                    <a:lnTo>
                      <a:pt x="2" y="39"/>
                    </a:lnTo>
                    <a:lnTo>
                      <a:pt x="4" y="43"/>
                    </a:lnTo>
                    <a:lnTo>
                      <a:pt x="6" y="45"/>
                    </a:lnTo>
                    <a:lnTo>
                      <a:pt x="8" y="47"/>
                    </a:lnTo>
                    <a:lnTo>
                      <a:pt x="10" y="50"/>
                    </a:lnTo>
                    <a:lnTo>
                      <a:pt x="12" y="52"/>
                    </a:lnTo>
                    <a:lnTo>
                      <a:pt x="13" y="54"/>
                    </a:lnTo>
                    <a:lnTo>
                      <a:pt x="15" y="56"/>
                    </a:lnTo>
                    <a:lnTo>
                      <a:pt x="17" y="56"/>
                    </a:lnTo>
                    <a:lnTo>
                      <a:pt x="19" y="58"/>
                    </a:lnTo>
                    <a:lnTo>
                      <a:pt x="23" y="58"/>
                    </a:lnTo>
                    <a:lnTo>
                      <a:pt x="27" y="58"/>
                    </a:lnTo>
                    <a:lnTo>
                      <a:pt x="31" y="60"/>
                    </a:lnTo>
                    <a:lnTo>
                      <a:pt x="36" y="58"/>
                    </a:lnTo>
                    <a:lnTo>
                      <a:pt x="40" y="58"/>
                    </a:lnTo>
                    <a:lnTo>
                      <a:pt x="44" y="56"/>
                    </a:lnTo>
                    <a:lnTo>
                      <a:pt x="48" y="54"/>
                    </a:lnTo>
                    <a:lnTo>
                      <a:pt x="50" y="52"/>
                    </a:lnTo>
                    <a:lnTo>
                      <a:pt x="54" y="50"/>
                    </a:lnTo>
                    <a:lnTo>
                      <a:pt x="58" y="47"/>
                    </a:lnTo>
                    <a:lnTo>
                      <a:pt x="60" y="45"/>
                    </a:lnTo>
                    <a:lnTo>
                      <a:pt x="63" y="43"/>
                    </a:lnTo>
                    <a:lnTo>
                      <a:pt x="65" y="41"/>
                    </a:lnTo>
                    <a:lnTo>
                      <a:pt x="67" y="39"/>
                    </a:lnTo>
                    <a:lnTo>
                      <a:pt x="67" y="37"/>
                    </a:lnTo>
                    <a:lnTo>
                      <a:pt x="69" y="35"/>
                    </a:lnTo>
                    <a:lnTo>
                      <a:pt x="69" y="33"/>
                    </a:lnTo>
                    <a:lnTo>
                      <a:pt x="67" y="31"/>
                    </a:lnTo>
                    <a:lnTo>
                      <a:pt x="67" y="27"/>
                    </a:lnTo>
                    <a:lnTo>
                      <a:pt x="67" y="25"/>
                    </a:lnTo>
                    <a:lnTo>
                      <a:pt x="67" y="24"/>
                    </a:lnTo>
                    <a:lnTo>
                      <a:pt x="67" y="22"/>
                    </a:lnTo>
                    <a:lnTo>
                      <a:pt x="56" y="8"/>
                    </a:lnTo>
                    <a:close/>
                  </a:path>
                </a:pathLst>
              </a:custGeom>
              <a:solidFill>
                <a:srgbClr val="0019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21" name="Freeform 895"/>
              <p:cNvSpPr>
                <a:spLocks/>
              </p:cNvSpPr>
              <p:nvPr/>
            </p:nvSpPr>
            <p:spPr bwMode="auto">
              <a:xfrm>
                <a:off x="3377" y="4819"/>
                <a:ext cx="309" cy="240"/>
              </a:xfrm>
              <a:custGeom>
                <a:avLst/>
                <a:gdLst>
                  <a:gd name="T0" fmla="*/ 146 w 309"/>
                  <a:gd name="T1" fmla="*/ 2 h 240"/>
                  <a:gd name="T2" fmla="*/ 141 w 309"/>
                  <a:gd name="T3" fmla="*/ 12 h 240"/>
                  <a:gd name="T4" fmla="*/ 135 w 309"/>
                  <a:gd name="T5" fmla="*/ 17 h 240"/>
                  <a:gd name="T6" fmla="*/ 127 w 309"/>
                  <a:gd name="T7" fmla="*/ 25 h 240"/>
                  <a:gd name="T8" fmla="*/ 112 w 309"/>
                  <a:gd name="T9" fmla="*/ 33 h 240"/>
                  <a:gd name="T10" fmla="*/ 100 w 309"/>
                  <a:gd name="T11" fmla="*/ 39 h 240"/>
                  <a:gd name="T12" fmla="*/ 83 w 309"/>
                  <a:gd name="T13" fmla="*/ 46 h 240"/>
                  <a:gd name="T14" fmla="*/ 68 w 309"/>
                  <a:gd name="T15" fmla="*/ 54 h 240"/>
                  <a:gd name="T16" fmla="*/ 60 w 309"/>
                  <a:gd name="T17" fmla="*/ 58 h 240"/>
                  <a:gd name="T18" fmla="*/ 46 w 309"/>
                  <a:gd name="T19" fmla="*/ 69 h 240"/>
                  <a:gd name="T20" fmla="*/ 39 w 309"/>
                  <a:gd name="T21" fmla="*/ 79 h 240"/>
                  <a:gd name="T22" fmla="*/ 31 w 309"/>
                  <a:gd name="T23" fmla="*/ 94 h 240"/>
                  <a:gd name="T24" fmla="*/ 25 w 309"/>
                  <a:gd name="T25" fmla="*/ 117 h 240"/>
                  <a:gd name="T26" fmla="*/ 0 w 309"/>
                  <a:gd name="T27" fmla="*/ 190 h 240"/>
                  <a:gd name="T28" fmla="*/ 25 w 309"/>
                  <a:gd name="T29" fmla="*/ 156 h 240"/>
                  <a:gd name="T30" fmla="*/ 71 w 309"/>
                  <a:gd name="T31" fmla="*/ 146 h 240"/>
                  <a:gd name="T32" fmla="*/ 58 w 309"/>
                  <a:gd name="T33" fmla="*/ 190 h 240"/>
                  <a:gd name="T34" fmla="*/ 52 w 309"/>
                  <a:gd name="T35" fmla="*/ 198 h 240"/>
                  <a:gd name="T36" fmla="*/ 56 w 309"/>
                  <a:gd name="T37" fmla="*/ 204 h 240"/>
                  <a:gd name="T38" fmla="*/ 60 w 309"/>
                  <a:gd name="T39" fmla="*/ 213 h 240"/>
                  <a:gd name="T40" fmla="*/ 62 w 309"/>
                  <a:gd name="T41" fmla="*/ 223 h 240"/>
                  <a:gd name="T42" fmla="*/ 64 w 309"/>
                  <a:gd name="T43" fmla="*/ 229 h 240"/>
                  <a:gd name="T44" fmla="*/ 64 w 309"/>
                  <a:gd name="T45" fmla="*/ 231 h 240"/>
                  <a:gd name="T46" fmla="*/ 69 w 309"/>
                  <a:gd name="T47" fmla="*/ 234 h 240"/>
                  <a:gd name="T48" fmla="*/ 79 w 309"/>
                  <a:gd name="T49" fmla="*/ 238 h 240"/>
                  <a:gd name="T50" fmla="*/ 91 w 309"/>
                  <a:gd name="T51" fmla="*/ 240 h 240"/>
                  <a:gd name="T52" fmla="*/ 102 w 309"/>
                  <a:gd name="T53" fmla="*/ 238 h 240"/>
                  <a:gd name="T54" fmla="*/ 108 w 309"/>
                  <a:gd name="T55" fmla="*/ 236 h 240"/>
                  <a:gd name="T56" fmla="*/ 162 w 309"/>
                  <a:gd name="T57" fmla="*/ 133 h 240"/>
                  <a:gd name="T58" fmla="*/ 181 w 309"/>
                  <a:gd name="T59" fmla="*/ 133 h 240"/>
                  <a:gd name="T60" fmla="*/ 196 w 309"/>
                  <a:gd name="T61" fmla="*/ 133 h 240"/>
                  <a:gd name="T62" fmla="*/ 210 w 309"/>
                  <a:gd name="T63" fmla="*/ 135 h 240"/>
                  <a:gd name="T64" fmla="*/ 233 w 309"/>
                  <a:gd name="T65" fmla="*/ 138 h 240"/>
                  <a:gd name="T66" fmla="*/ 309 w 309"/>
                  <a:gd name="T67" fmla="*/ 146 h 240"/>
                  <a:gd name="T68" fmla="*/ 302 w 309"/>
                  <a:gd name="T69" fmla="*/ 137 h 240"/>
                  <a:gd name="T70" fmla="*/ 273 w 309"/>
                  <a:gd name="T71" fmla="*/ 129 h 240"/>
                  <a:gd name="T72" fmla="*/ 254 w 309"/>
                  <a:gd name="T73" fmla="*/ 123 h 240"/>
                  <a:gd name="T74" fmla="*/ 235 w 309"/>
                  <a:gd name="T75" fmla="*/ 121 h 240"/>
                  <a:gd name="T76" fmla="*/ 206 w 309"/>
                  <a:gd name="T77" fmla="*/ 119 h 240"/>
                  <a:gd name="T78" fmla="*/ 196 w 309"/>
                  <a:gd name="T79" fmla="*/ 117 h 240"/>
                  <a:gd name="T80" fmla="*/ 192 w 309"/>
                  <a:gd name="T81" fmla="*/ 100 h 240"/>
                  <a:gd name="T82" fmla="*/ 189 w 309"/>
                  <a:gd name="T83" fmla="*/ 81 h 240"/>
                  <a:gd name="T84" fmla="*/ 185 w 309"/>
                  <a:gd name="T85" fmla="*/ 69 h 240"/>
                  <a:gd name="T86" fmla="*/ 177 w 309"/>
                  <a:gd name="T87" fmla="*/ 52 h 240"/>
                  <a:gd name="T88" fmla="*/ 173 w 309"/>
                  <a:gd name="T89" fmla="*/ 44 h 24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09"/>
                  <a:gd name="T136" fmla="*/ 0 h 240"/>
                  <a:gd name="T137" fmla="*/ 309 w 309"/>
                  <a:gd name="T138" fmla="*/ 240 h 24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09" h="240">
                    <a:moveTo>
                      <a:pt x="148" y="0"/>
                    </a:moveTo>
                    <a:lnTo>
                      <a:pt x="146" y="0"/>
                    </a:lnTo>
                    <a:lnTo>
                      <a:pt x="146" y="2"/>
                    </a:lnTo>
                    <a:lnTo>
                      <a:pt x="144" y="6"/>
                    </a:lnTo>
                    <a:lnTo>
                      <a:pt x="142" y="8"/>
                    </a:lnTo>
                    <a:lnTo>
                      <a:pt x="141" y="12"/>
                    </a:lnTo>
                    <a:lnTo>
                      <a:pt x="137" y="14"/>
                    </a:lnTo>
                    <a:lnTo>
                      <a:pt x="137" y="17"/>
                    </a:lnTo>
                    <a:lnTo>
                      <a:pt x="135" y="17"/>
                    </a:lnTo>
                    <a:lnTo>
                      <a:pt x="133" y="19"/>
                    </a:lnTo>
                    <a:lnTo>
                      <a:pt x="131" y="21"/>
                    </a:lnTo>
                    <a:lnTo>
                      <a:pt x="127" y="25"/>
                    </a:lnTo>
                    <a:lnTo>
                      <a:pt x="121" y="27"/>
                    </a:lnTo>
                    <a:lnTo>
                      <a:pt x="117" y="31"/>
                    </a:lnTo>
                    <a:lnTo>
                      <a:pt x="112" y="33"/>
                    </a:lnTo>
                    <a:lnTo>
                      <a:pt x="108" y="37"/>
                    </a:lnTo>
                    <a:lnTo>
                      <a:pt x="104" y="37"/>
                    </a:lnTo>
                    <a:lnTo>
                      <a:pt x="100" y="39"/>
                    </a:lnTo>
                    <a:lnTo>
                      <a:pt x="96" y="41"/>
                    </a:lnTo>
                    <a:lnTo>
                      <a:pt x="91" y="44"/>
                    </a:lnTo>
                    <a:lnTo>
                      <a:pt x="83" y="46"/>
                    </a:lnTo>
                    <a:lnTo>
                      <a:pt x="77" y="50"/>
                    </a:lnTo>
                    <a:lnTo>
                      <a:pt x="71" y="52"/>
                    </a:lnTo>
                    <a:lnTo>
                      <a:pt x="68" y="54"/>
                    </a:lnTo>
                    <a:lnTo>
                      <a:pt x="66" y="54"/>
                    </a:lnTo>
                    <a:lnTo>
                      <a:pt x="64" y="56"/>
                    </a:lnTo>
                    <a:lnTo>
                      <a:pt x="60" y="58"/>
                    </a:lnTo>
                    <a:lnTo>
                      <a:pt x="56" y="62"/>
                    </a:lnTo>
                    <a:lnTo>
                      <a:pt x="52" y="65"/>
                    </a:lnTo>
                    <a:lnTo>
                      <a:pt x="46" y="69"/>
                    </a:lnTo>
                    <a:lnTo>
                      <a:pt x="43" y="73"/>
                    </a:lnTo>
                    <a:lnTo>
                      <a:pt x="41" y="75"/>
                    </a:lnTo>
                    <a:lnTo>
                      <a:pt x="39" y="79"/>
                    </a:lnTo>
                    <a:lnTo>
                      <a:pt x="37" y="81"/>
                    </a:lnTo>
                    <a:lnTo>
                      <a:pt x="35" y="87"/>
                    </a:lnTo>
                    <a:lnTo>
                      <a:pt x="31" y="94"/>
                    </a:lnTo>
                    <a:lnTo>
                      <a:pt x="29" y="102"/>
                    </a:lnTo>
                    <a:lnTo>
                      <a:pt x="27" y="110"/>
                    </a:lnTo>
                    <a:lnTo>
                      <a:pt x="25" y="117"/>
                    </a:lnTo>
                    <a:lnTo>
                      <a:pt x="23" y="121"/>
                    </a:lnTo>
                    <a:lnTo>
                      <a:pt x="23" y="123"/>
                    </a:lnTo>
                    <a:lnTo>
                      <a:pt x="0" y="190"/>
                    </a:lnTo>
                    <a:lnTo>
                      <a:pt x="12" y="190"/>
                    </a:lnTo>
                    <a:lnTo>
                      <a:pt x="25" y="167"/>
                    </a:lnTo>
                    <a:lnTo>
                      <a:pt x="25" y="156"/>
                    </a:lnTo>
                    <a:lnTo>
                      <a:pt x="31" y="146"/>
                    </a:lnTo>
                    <a:lnTo>
                      <a:pt x="64" y="142"/>
                    </a:lnTo>
                    <a:lnTo>
                      <a:pt x="71" y="146"/>
                    </a:lnTo>
                    <a:lnTo>
                      <a:pt x="71" y="169"/>
                    </a:lnTo>
                    <a:lnTo>
                      <a:pt x="66" y="177"/>
                    </a:lnTo>
                    <a:lnTo>
                      <a:pt x="58" y="190"/>
                    </a:lnTo>
                    <a:lnTo>
                      <a:pt x="50" y="196"/>
                    </a:lnTo>
                    <a:lnTo>
                      <a:pt x="52" y="198"/>
                    </a:lnTo>
                    <a:lnTo>
                      <a:pt x="54" y="202"/>
                    </a:lnTo>
                    <a:lnTo>
                      <a:pt x="56" y="204"/>
                    </a:lnTo>
                    <a:lnTo>
                      <a:pt x="58" y="208"/>
                    </a:lnTo>
                    <a:lnTo>
                      <a:pt x="58" y="210"/>
                    </a:lnTo>
                    <a:lnTo>
                      <a:pt x="60" y="213"/>
                    </a:lnTo>
                    <a:lnTo>
                      <a:pt x="60" y="217"/>
                    </a:lnTo>
                    <a:lnTo>
                      <a:pt x="62" y="219"/>
                    </a:lnTo>
                    <a:lnTo>
                      <a:pt x="62" y="223"/>
                    </a:lnTo>
                    <a:lnTo>
                      <a:pt x="62" y="225"/>
                    </a:lnTo>
                    <a:lnTo>
                      <a:pt x="62" y="227"/>
                    </a:lnTo>
                    <a:lnTo>
                      <a:pt x="64" y="229"/>
                    </a:lnTo>
                    <a:lnTo>
                      <a:pt x="64" y="231"/>
                    </a:lnTo>
                    <a:lnTo>
                      <a:pt x="66" y="233"/>
                    </a:lnTo>
                    <a:lnTo>
                      <a:pt x="69" y="234"/>
                    </a:lnTo>
                    <a:lnTo>
                      <a:pt x="71" y="236"/>
                    </a:lnTo>
                    <a:lnTo>
                      <a:pt x="75" y="238"/>
                    </a:lnTo>
                    <a:lnTo>
                      <a:pt x="79" y="238"/>
                    </a:lnTo>
                    <a:lnTo>
                      <a:pt x="83" y="240"/>
                    </a:lnTo>
                    <a:lnTo>
                      <a:pt x="87" y="240"/>
                    </a:lnTo>
                    <a:lnTo>
                      <a:pt x="91" y="240"/>
                    </a:lnTo>
                    <a:lnTo>
                      <a:pt x="94" y="240"/>
                    </a:lnTo>
                    <a:lnTo>
                      <a:pt x="98" y="238"/>
                    </a:lnTo>
                    <a:lnTo>
                      <a:pt x="102" y="238"/>
                    </a:lnTo>
                    <a:lnTo>
                      <a:pt x="104" y="238"/>
                    </a:lnTo>
                    <a:lnTo>
                      <a:pt x="106" y="238"/>
                    </a:lnTo>
                    <a:lnTo>
                      <a:pt x="108" y="236"/>
                    </a:lnTo>
                    <a:lnTo>
                      <a:pt x="154" y="131"/>
                    </a:lnTo>
                    <a:lnTo>
                      <a:pt x="156" y="131"/>
                    </a:lnTo>
                    <a:lnTo>
                      <a:pt x="162" y="133"/>
                    </a:lnTo>
                    <a:lnTo>
                      <a:pt x="167" y="133"/>
                    </a:lnTo>
                    <a:lnTo>
                      <a:pt x="173" y="133"/>
                    </a:lnTo>
                    <a:lnTo>
                      <a:pt x="181" y="133"/>
                    </a:lnTo>
                    <a:lnTo>
                      <a:pt x="189" y="133"/>
                    </a:lnTo>
                    <a:lnTo>
                      <a:pt x="192" y="133"/>
                    </a:lnTo>
                    <a:lnTo>
                      <a:pt x="196" y="133"/>
                    </a:lnTo>
                    <a:lnTo>
                      <a:pt x="198" y="133"/>
                    </a:lnTo>
                    <a:lnTo>
                      <a:pt x="204" y="135"/>
                    </a:lnTo>
                    <a:lnTo>
                      <a:pt x="210" y="135"/>
                    </a:lnTo>
                    <a:lnTo>
                      <a:pt x="217" y="137"/>
                    </a:lnTo>
                    <a:lnTo>
                      <a:pt x="225" y="137"/>
                    </a:lnTo>
                    <a:lnTo>
                      <a:pt x="233" y="138"/>
                    </a:lnTo>
                    <a:lnTo>
                      <a:pt x="237" y="138"/>
                    </a:lnTo>
                    <a:lnTo>
                      <a:pt x="238" y="138"/>
                    </a:lnTo>
                    <a:lnTo>
                      <a:pt x="309" y="146"/>
                    </a:lnTo>
                    <a:lnTo>
                      <a:pt x="309" y="140"/>
                    </a:lnTo>
                    <a:lnTo>
                      <a:pt x="308" y="138"/>
                    </a:lnTo>
                    <a:lnTo>
                      <a:pt x="302" y="137"/>
                    </a:lnTo>
                    <a:lnTo>
                      <a:pt x="294" y="135"/>
                    </a:lnTo>
                    <a:lnTo>
                      <a:pt x="285" y="131"/>
                    </a:lnTo>
                    <a:lnTo>
                      <a:pt x="273" y="129"/>
                    </a:lnTo>
                    <a:lnTo>
                      <a:pt x="265" y="127"/>
                    </a:lnTo>
                    <a:lnTo>
                      <a:pt x="258" y="125"/>
                    </a:lnTo>
                    <a:lnTo>
                      <a:pt x="254" y="123"/>
                    </a:lnTo>
                    <a:lnTo>
                      <a:pt x="250" y="123"/>
                    </a:lnTo>
                    <a:lnTo>
                      <a:pt x="242" y="123"/>
                    </a:lnTo>
                    <a:lnTo>
                      <a:pt x="235" y="121"/>
                    </a:lnTo>
                    <a:lnTo>
                      <a:pt x="223" y="121"/>
                    </a:lnTo>
                    <a:lnTo>
                      <a:pt x="213" y="119"/>
                    </a:lnTo>
                    <a:lnTo>
                      <a:pt x="206" y="119"/>
                    </a:lnTo>
                    <a:lnTo>
                      <a:pt x="200" y="117"/>
                    </a:lnTo>
                    <a:lnTo>
                      <a:pt x="198" y="117"/>
                    </a:lnTo>
                    <a:lnTo>
                      <a:pt x="196" y="117"/>
                    </a:lnTo>
                    <a:lnTo>
                      <a:pt x="196" y="114"/>
                    </a:lnTo>
                    <a:lnTo>
                      <a:pt x="194" y="108"/>
                    </a:lnTo>
                    <a:lnTo>
                      <a:pt x="192" y="100"/>
                    </a:lnTo>
                    <a:lnTo>
                      <a:pt x="192" y="92"/>
                    </a:lnTo>
                    <a:lnTo>
                      <a:pt x="190" y="87"/>
                    </a:lnTo>
                    <a:lnTo>
                      <a:pt x="189" y="81"/>
                    </a:lnTo>
                    <a:lnTo>
                      <a:pt x="189" y="77"/>
                    </a:lnTo>
                    <a:lnTo>
                      <a:pt x="187" y="73"/>
                    </a:lnTo>
                    <a:lnTo>
                      <a:pt x="185" y="69"/>
                    </a:lnTo>
                    <a:lnTo>
                      <a:pt x="183" y="64"/>
                    </a:lnTo>
                    <a:lnTo>
                      <a:pt x="179" y="58"/>
                    </a:lnTo>
                    <a:lnTo>
                      <a:pt x="177" y="52"/>
                    </a:lnTo>
                    <a:lnTo>
                      <a:pt x="175" y="48"/>
                    </a:lnTo>
                    <a:lnTo>
                      <a:pt x="173" y="46"/>
                    </a:lnTo>
                    <a:lnTo>
                      <a:pt x="173" y="44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22" name="Freeform 896"/>
              <p:cNvSpPr>
                <a:spLocks/>
              </p:cNvSpPr>
              <p:nvPr/>
            </p:nvSpPr>
            <p:spPr bwMode="auto">
              <a:xfrm>
                <a:off x="3685" y="4959"/>
                <a:ext cx="25" cy="71"/>
              </a:xfrm>
              <a:custGeom>
                <a:avLst/>
                <a:gdLst>
                  <a:gd name="T0" fmla="*/ 19 w 25"/>
                  <a:gd name="T1" fmla="*/ 0 h 71"/>
                  <a:gd name="T2" fmla="*/ 21 w 25"/>
                  <a:gd name="T3" fmla="*/ 2 h 71"/>
                  <a:gd name="T4" fmla="*/ 21 w 25"/>
                  <a:gd name="T5" fmla="*/ 6 h 71"/>
                  <a:gd name="T6" fmla="*/ 21 w 25"/>
                  <a:gd name="T7" fmla="*/ 10 h 71"/>
                  <a:gd name="T8" fmla="*/ 21 w 25"/>
                  <a:gd name="T9" fmla="*/ 14 h 71"/>
                  <a:gd name="T10" fmla="*/ 23 w 25"/>
                  <a:gd name="T11" fmla="*/ 20 h 71"/>
                  <a:gd name="T12" fmla="*/ 23 w 25"/>
                  <a:gd name="T13" fmla="*/ 23 h 71"/>
                  <a:gd name="T14" fmla="*/ 23 w 25"/>
                  <a:gd name="T15" fmla="*/ 27 h 71"/>
                  <a:gd name="T16" fmla="*/ 25 w 25"/>
                  <a:gd name="T17" fmla="*/ 29 h 71"/>
                  <a:gd name="T18" fmla="*/ 23 w 25"/>
                  <a:gd name="T19" fmla="*/ 33 h 71"/>
                  <a:gd name="T20" fmla="*/ 23 w 25"/>
                  <a:gd name="T21" fmla="*/ 37 h 71"/>
                  <a:gd name="T22" fmla="*/ 23 w 25"/>
                  <a:gd name="T23" fmla="*/ 41 h 71"/>
                  <a:gd name="T24" fmla="*/ 21 w 25"/>
                  <a:gd name="T25" fmla="*/ 46 h 71"/>
                  <a:gd name="T26" fmla="*/ 21 w 25"/>
                  <a:gd name="T27" fmla="*/ 50 h 71"/>
                  <a:gd name="T28" fmla="*/ 19 w 25"/>
                  <a:gd name="T29" fmla="*/ 56 h 71"/>
                  <a:gd name="T30" fmla="*/ 19 w 25"/>
                  <a:gd name="T31" fmla="*/ 58 h 71"/>
                  <a:gd name="T32" fmla="*/ 19 w 25"/>
                  <a:gd name="T33" fmla="*/ 60 h 71"/>
                  <a:gd name="T34" fmla="*/ 11 w 25"/>
                  <a:gd name="T35" fmla="*/ 71 h 71"/>
                  <a:gd name="T36" fmla="*/ 0 w 25"/>
                  <a:gd name="T37" fmla="*/ 66 h 71"/>
                  <a:gd name="T38" fmla="*/ 0 w 25"/>
                  <a:gd name="T39" fmla="*/ 64 h 71"/>
                  <a:gd name="T40" fmla="*/ 0 w 25"/>
                  <a:gd name="T41" fmla="*/ 56 h 71"/>
                  <a:gd name="T42" fmla="*/ 1 w 25"/>
                  <a:gd name="T43" fmla="*/ 46 h 71"/>
                  <a:gd name="T44" fmla="*/ 1 w 25"/>
                  <a:gd name="T45" fmla="*/ 35 h 71"/>
                  <a:gd name="T46" fmla="*/ 3 w 25"/>
                  <a:gd name="T47" fmla="*/ 23 h 71"/>
                  <a:gd name="T48" fmla="*/ 3 w 25"/>
                  <a:gd name="T49" fmla="*/ 12 h 71"/>
                  <a:gd name="T50" fmla="*/ 3 w 25"/>
                  <a:gd name="T51" fmla="*/ 4 h 71"/>
                  <a:gd name="T52" fmla="*/ 5 w 25"/>
                  <a:gd name="T53" fmla="*/ 0 h 71"/>
                  <a:gd name="T54" fmla="*/ 5 w 25"/>
                  <a:gd name="T55" fmla="*/ 0 h 71"/>
                  <a:gd name="T56" fmla="*/ 7 w 25"/>
                  <a:gd name="T57" fmla="*/ 0 h 71"/>
                  <a:gd name="T58" fmla="*/ 9 w 25"/>
                  <a:gd name="T59" fmla="*/ 0 h 71"/>
                  <a:gd name="T60" fmla="*/ 13 w 25"/>
                  <a:gd name="T61" fmla="*/ 0 h 71"/>
                  <a:gd name="T62" fmla="*/ 15 w 25"/>
                  <a:gd name="T63" fmla="*/ 0 h 71"/>
                  <a:gd name="T64" fmla="*/ 17 w 25"/>
                  <a:gd name="T65" fmla="*/ 0 h 71"/>
                  <a:gd name="T66" fmla="*/ 19 w 25"/>
                  <a:gd name="T67" fmla="*/ 0 h 71"/>
                  <a:gd name="T68" fmla="*/ 19 w 25"/>
                  <a:gd name="T69" fmla="*/ 0 h 7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"/>
                  <a:gd name="T106" fmla="*/ 0 h 71"/>
                  <a:gd name="T107" fmla="*/ 25 w 25"/>
                  <a:gd name="T108" fmla="*/ 71 h 7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" h="71">
                    <a:moveTo>
                      <a:pt x="19" y="0"/>
                    </a:moveTo>
                    <a:lnTo>
                      <a:pt x="21" y="2"/>
                    </a:lnTo>
                    <a:lnTo>
                      <a:pt x="21" y="6"/>
                    </a:lnTo>
                    <a:lnTo>
                      <a:pt x="21" y="10"/>
                    </a:lnTo>
                    <a:lnTo>
                      <a:pt x="21" y="14"/>
                    </a:lnTo>
                    <a:lnTo>
                      <a:pt x="23" y="20"/>
                    </a:lnTo>
                    <a:lnTo>
                      <a:pt x="23" y="23"/>
                    </a:lnTo>
                    <a:lnTo>
                      <a:pt x="23" y="27"/>
                    </a:lnTo>
                    <a:lnTo>
                      <a:pt x="25" y="29"/>
                    </a:lnTo>
                    <a:lnTo>
                      <a:pt x="23" y="33"/>
                    </a:lnTo>
                    <a:lnTo>
                      <a:pt x="23" y="37"/>
                    </a:lnTo>
                    <a:lnTo>
                      <a:pt x="23" y="41"/>
                    </a:lnTo>
                    <a:lnTo>
                      <a:pt x="21" y="46"/>
                    </a:lnTo>
                    <a:lnTo>
                      <a:pt x="21" y="50"/>
                    </a:lnTo>
                    <a:lnTo>
                      <a:pt x="19" y="56"/>
                    </a:lnTo>
                    <a:lnTo>
                      <a:pt x="19" y="58"/>
                    </a:lnTo>
                    <a:lnTo>
                      <a:pt x="19" y="60"/>
                    </a:lnTo>
                    <a:lnTo>
                      <a:pt x="11" y="71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0" y="56"/>
                    </a:lnTo>
                    <a:lnTo>
                      <a:pt x="1" y="46"/>
                    </a:lnTo>
                    <a:lnTo>
                      <a:pt x="1" y="35"/>
                    </a:lnTo>
                    <a:lnTo>
                      <a:pt x="3" y="23"/>
                    </a:lnTo>
                    <a:lnTo>
                      <a:pt x="3" y="12"/>
                    </a:lnTo>
                    <a:lnTo>
                      <a:pt x="3" y="4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23" name="Freeform 897"/>
              <p:cNvSpPr>
                <a:spLocks/>
              </p:cNvSpPr>
              <p:nvPr/>
            </p:nvSpPr>
            <p:spPr bwMode="auto">
              <a:xfrm>
                <a:off x="3590" y="5019"/>
                <a:ext cx="116" cy="42"/>
              </a:xfrm>
              <a:custGeom>
                <a:avLst/>
                <a:gdLst>
                  <a:gd name="T0" fmla="*/ 108 w 116"/>
                  <a:gd name="T1" fmla="*/ 17 h 42"/>
                  <a:gd name="T2" fmla="*/ 106 w 116"/>
                  <a:gd name="T3" fmla="*/ 17 h 42"/>
                  <a:gd name="T4" fmla="*/ 106 w 116"/>
                  <a:gd name="T5" fmla="*/ 15 h 42"/>
                  <a:gd name="T6" fmla="*/ 102 w 116"/>
                  <a:gd name="T7" fmla="*/ 11 h 42"/>
                  <a:gd name="T8" fmla="*/ 100 w 116"/>
                  <a:gd name="T9" fmla="*/ 10 h 42"/>
                  <a:gd name="T10" fmla="*/ 91 w 116"/>
                  <a:gd name="T11" fmla="*/ 6 h 42"/>
                  <a:gd name="T12" fmla="*/ 79 w 116"/>
                  <a:gd name="T13" fmla="*/ 4 h 42"/>
                  <a:gd name="T14" fmla="*/ 66 w 116"/>
                  <a:gd name="T15" fmla="*/ 2 h 42"/>
                  <a:gd name="T16" fmla="*/ 56 w 116"/>
                  <a:gd name="T17" fmla="*/ 0 h 42"/>
                  <a:gd name="T18" fmla="*/ 48 w 116"/>
                  <a:gd name="T19" fmla="*/ 0 h 42"/>
                  <a:gd name="T20" fmla="*/ 39 w 116"/>
                  <a:gd name="T21" fmla="*/ 0 h 42"/>
                  <a:gd name="T22" fmla="*/ 31 w 116"/>
                  <a:gd name="T23" fmla="*/ 0 h 42"/>
                  <a:gd name="T24" fmla="*/ 27 w 116"/>
                  <a:gd name="T25" fmla="*/ 0 h 42"/>
                  <a:gd name="T26" fmla="*/ 24 w 116"/>
                  <a:gd name="T27" fmla="*/ 0 h 42"/>
                  <a:gd name="T28" fmla="*/ 18 w 116"/>
                  <a:gd name="T29" fmla="*/ 2 h 42"/>
                  <a:gd name="T30" fmla="*/ 12 w 116"/>
                  <a:gd name="T31" fmla="*/ 2 h 42"/>
                  <a:gd name="T32" fmla="*/ 8 w 116"/>
                  <a:gd name="T33" fmla="*/ 4 h 42"/>
                  <a:gd name="T34" fmla="*/ 6 w 116"/>
                  <a:gd name="T35" fmla="*/ 6 h 42"/>
                  <a:gd name="T36" fmla="*/ 4 w 116"/>
                  <a:gd name="T37" fmla="*/ 10 h 42"/>
                  <a:gd name="T38" fmla="*/ 2 w 116"/>
                  <a:gd name="T39" fmla="*/ 13 h 42"/>
                  <a:gd name="T40" fmla="*/ 2 w 116"/>
                  <a:gd name="T41" fmla="*/ 13 h 42"/>
                  <a:gd name="T42" fmla="*/ 2 w 116"/>
                  <a:gd name="T43" fmla="*/ 42 h 42"/>
                  <a:gd name="T44" fmla="*/ 10 w 116"/>
                  <a:gd name="T45" fmla="*/ 38 h 42"/>
                  <a:gd name="T46" fmla="*/ 24 w 116"/>
                  <a:gd name="T47" fmla="*/ 33 h 42"/>
                  <a:gd name="T48" fmla="*/ 35 w 116"/>
                  <a:gd name="T49" fmla="*/ 29 h 42"/>
                  <a:gd name="T50" fmla="*/ 43 w 116"/>
                  <a:gd name="T51" fmla="*/ 29 h 42"/>
                  <a:gd name="T52" fmla="*/ 54 w 116"/>
                  <a:gd name="T53" fmla="*/ 29 h 42"/>
                  <a:gd name="T54" fmla="*/ 68 w 116"/>
                  <a:gd name="T55" fmla="*/ 29 h 42"/>
                  <a:gd name="T56" fmla="*/ 77 w 116"/>
                  <a:gd name="T57" fmla="*/ 31 h 42"/>
                  <a:gd name="T58" fmla="*/ 85 w 116"/>
                  <a:gd name="T59" fmla="*/ 33 h 42"/>
                  <a:gd name="T60" fmla="*/ 91 w 116"/>
                  <a:gd name="T61" fmla="*/ 34 h 42"/>
                  <a:gd name="T62" fmla="*/ 98 w 116"/>
                  <a:gd name="T63" fmla="*/ 38 h 42"/>
                  <a:gd name="T64" fmla="*/ 106 w 116"/>
                  <a:gd name="T65" fmla="*/ 40 h 42"/>
                  <a:gd name="T66" fmla="*/ 110 w 116"/>
                  <a:gd name="T67" fmla="*/ 40 h 42"/>
                  <a:gd name="T68" fmla="*/ 114 w 116"/>
                  <a:gd name="T69" fmla="*/ 38 h 42"/>
                  <a:gd name="T70" fmla="*/ 114 w 116"/>
                  <a:gd name="T71" fmla="*/ 36 h 42"/>
                  <a:gd name="T72" fmla="*/ 116 w 116"/>
                  <a:gd name="T73" fmla="*/ 34 h 4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16"/>
                  <a:gd name="T112" fmla="*/ 0 h 42"/>
                  <a:gd name="T113" fmla="*/ 116 w 116"/>
                  <a:gd name="T114" fmla="*/ 42 h 4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16" h="42">
                    <a:moveTo>
                      <a:pt x="116" y="34"/>
                    </a:moveTo>
                    <a:lnTo>
                      <a:pt x="108" y="17"/>
                    </a:lnTo>
                    <a:lnTo>
                      <a:pt x="106" y="17"/>
                    </a:lnTo>
                    <a:lnTo>
                      <a:pt x="106" y="15"/>
                    </a:lnTo>
                    <a:lnTo>
                      <a:pt x="104" y="13"/>
                    </a:lnTo>
                    <a:lnTo>
                      <a:pt x="102" y="11"/>
                    </a:lnTo>
                    <a:lnTo>
                      <a:pt x="100" y="11"/>
                    </a:lnTo>
                    <a:lnTo>
                      <a:pt x="100" y="10"/>
                    </a:lnTo>
                    <a:lnTo>
                      <a:pt x="96" y="8"/>
                    </a:lnTo>
                    <a:lnTo>
                      <a:pt x="91" y="6"/>
                    </a:lnTo>
                    <a:lnTo>
                      <a:pt x="85" y="6"/>
                    </a:lnTo>
                    <a:lnTo>
                      <a:pt x="79" y="4"/>
                    </a:lnTo>
                    <a:lnTo>
                      <a:pt x="72" y="2"/>
                    </a:lnTo>
                    <a:lnTo>
                      <a:pt x="66" y="2"/>
                    </a:lnTo>
                    <a:lnTo>
                      <a:pt x="60" y="0"/>
                    </a:lnTo>
                    <a:lnTo>
                      <a:pt x="56" y="0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5" y="0"/>
                    </a:lnTo>
                    <a:lnTo>
                      <a:pt x="39" y="0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0" y="42"/>
                    </a:lnTo>
                    <a:lnTo>
                      <a:pt x="2" y="42"/>
                    </a:lnTo>
                    <a:lnTo>
                      <a:pt x="4" y="40"/>
                    </a:lnTo>
                    <a:lnTo>
                      <a:pt x="10" y="38"/>
                    </a:lnTo>
                    <a:lnTo>
                      <a:pt x="16" y="36"/>
                    </a:lnTo>
                    <a:lnTo>
                      <a:pt x="24" y="33"/>
                    </a:lnTo>
                    <a:lnTo>
                      <a:pt x="29" y="31"/>
                    </a:lnTo>
                    <a:lnTo>
                      <a:pt x="35" y="29"/>
                    </a:lnTo>
                    <a:lnTo>
                      <a:pt x="39" y="29"/>
                    </a:lnTo>
                    <a:lnTo>
                      <a:pt x="43" y="29"/>
                    </a:lnTo>
                    <a:lnTo>
                      <a:pt x="48" y="29"/>
                    </a:lnTo>
                    <a:lnTo>
                      <a:pt x="54" y="29"/>
                    </a:lnTo>
                    <a:lnTo>
                      <a:pt x="60" y="29"/>
                    </a:lnTo>
                    <a:lnTo>
                      <a:pt x="68" y="29"/>
                    </a:lnTo>
                    <a:lnTo>
                      <a:pt x="73" y="29"/>
                    </a:lnTo>
                    <a:lnTo>
                      <a:pt x="77" y="31"/>
                    </a:lnTo>
                    <a:lnTo>
                      <a:pt x="81" y="31"/>
                    </a:lnTo>
                    <a:lnTo>
                      <a:pt x="85" y="33"/>
                    </a:lnTo>
                    <a:lnTo>
                      <a:pt x="87" y="33"/>
                    </a:lnTo>
                    <a:lnTo>
                      <a:pt x="91" y="34"/>
                    </a:lnTo>
                    <a:lnTo>
                      <a:pt x="95" y="36"/>
                    </a:lnTo>
                    <a:lnTo>
                      <a:pt x="98" y="38"/>
                    </a:lnTo>
                    <a:lnTo>
                      <a:pt x="102" y="40"/>
                    </a:lnTo>
                    <a:lnTo>
                      <a:pt x="106" y="40"/>
                    </a:lnTo>
                    <a:lnTo>
                      <a:pt x="108" y="42"/>
                    </a:lnTo>
                    <a:lnTo>
                      <a:pt x="110" y="40"/>
                    </a:lnTo>
                    <a:lnTo>
                      <a:pt x="112" y="40"/>
                    </a:lnTo>
                    <a:lnTo>
                      <a:pt x="114" y="38"/>
                    </a:lnTo>
                    <a:lnTo>
                      <a:pt x="114" y="36"/>
                    </a:lnTo>
                    <a:lnTo>
                      <a:pt x="116" y="34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24" name="Freeform 898"/>
              <p:cNvSpPr>
                <a:spLocks/>
              </p:cNvSpPr>
              <p:nvPr/>
            </p:nvSpPr>
            <p:spPr bwMode="auto">
              <a:xfrm>
                <a:off x="3548" y="5048"/>
                <a:ext cx="27" cy="42"/>
              </a:xfrm>
              <a:custGeom>
                <a:avLst/>
                <a:gdLst>
                  <a:gd name="T0" fmla="*/ 21 w 27"/>
                  <a:gd name="T1" fmla="*/ 0 h 42"/>
                  <a:gd name="T2" fmla="*/ 21 w 27"/>
                  <a:gd name="T3" fmla="*/ 0 h 42"/>
                  <a:gd name="T4" fmla="*/ 21 w 27"/>
                  <a:gd name="T5" fmla="*/ 0 h 42"/>
                  <a:gd name="T6" fmla="*/ 19 w 27"/>
                  <a:gd name="T7" fmla="*/ 2 h 42"/>
                  <a:gd name="T8" fmla="*/ 18 w 27"/>
                  <a:gd name="T9" fmla="*/ 4 h 42"/>
                  <a:gd name="T10" fmla="*/ 16 w 27"/>
                  <a:gd name="T11" fmla="*/ 5 h 42"/>
                  <a:gd name="T12" fmla="*/ 14 w 27"/>
                  <a:gd name="T13" fmla="*/ 7 h 42"/>
                  <a:gd name="T14" fmla="*/ 12 w 27"/>
                  <a:gd name="T15" fmla="*/ 9 h 42"/>
                  <a:gd name="T16" fmla="*/ 10 w 27"/>
                  <a:gd name="T17" fmla="*/ 11 h 42"/>
                  <a:gd name="T18" fmla="*/ 8 w 27"/>
                  <a:gd name="T19" fmla="*/ 13 h 42"/>
                  <a:gd name="T20" fmla="*/ 8 w 27"/>
                  <a:gd name="T21" fmla="*/ 15 h 42"/>
                  <a:gd name="T22" fmla="*/ 6 w 27"/>
                  <a:gd name="T23" fmla="*/ 17 h 42"/>
                  <a:gd name="T24" fmla="*/ 6 w 27"/>
                  <a:gd name="T25" fmla="*/ 19 h 42"/>
                  <a:gd name="T26" fmla="*/ 4 w 27"/>
                  <a:gd name="T27" fmla="*/ 23 h 42"/>
                  <a:gd name="T28" fmla="*/ 4 w 27"/>
                  <a:gd name="T29" fmla="*/ 25 h 42"/>
                  <a:gd name="T30" fmla="*/ 2 w 27"/>
                  <a:gd name="T31" fmla="*/ 25 h 42"/>
                  <a:gd name="T32" fmla="*/ 2 w 27"/>
                  <a:gd name="T33" fmla="*/ 27 h 42"/>
                  <a:gd name="T34" fmla="*/ 2 w 27"/>
                  <a:gd name="T35" fmla="*/ 27 h 42"/>
                  <a:gd name="T36" fmla="*/ 0 w 27"/>
                  <a:gd name="T37" fmla="*/ 29 h 42"/>
                  <a:gd name="T38" fmla="*/ 0 w 27"/>
                  <a:gd name="T39" fmla="*/ 29 h 42"/>
                  <a:gd name="T40" fmla="*/ 0 w 27"/>
                  <a:gd name="T41" fmla="*/ 30 h 42"/>
                  <a:gd name="T42" fmla="*/ 0 w 27"/>
                  <a:gd name="T43" fmla="*/ 30 h 42"/>
                  <a:gd name="T44" fmla="*/ 0 w 27"/>
                  <a:gd name="T45" fmla="*/ 32 h 42"/>
                  <a:gd name="T46" fmla="*/ 2 w 27"/>
                  <a:gd name="T47" fmla="*/ 34 h 42"/>
                  <a:gd name="T48" fmla="*/ 2 w 27"/>
                  <a:gd name="T49" fmla="*/ 36 h 42"/>
                  <a:gd name="T50" fmla="*/ 4 w 27"/>
                  <a:gd name="T51" fmla="*/ 36 h 42"/>
                  <a:gd name="T52" fmla="*/ 6 w 27"/>
                  <a:gd name="T53" fmla="*/ 38 h 42"/>
                  <a:gd name="T54" fmla="*/ 8 w 27"/>
                  <a:gd name="T55" fmla="*/ 40 h 42"/>
                  <a:gd name="T56" fmla="*/ 10 w 27"/>
                  <a:gd name="T57" fmla="*/ 40 h 42"/>
                  <a:gd name="T58" fmla="*/ 10 w 27"/>
                  <a:gd name="T59" fmla="*/ 42 h 42"/>
                  <a:gd name="T60" fmla="*/ 12 w 27"/>
                  <a:gd name="T61" fmla="*/ 42 h 42"/>
                  <a:gd name="T62" fmla="*/ 14 w 27"/>
                  <a:gd name="T63" fmla="*/ 42 h 42"/>
                  <a:gd name="T64" fmla="*/ 14 w 27"/>
                  <a:gd name="T65" fmla="*/ 42 h 42"/>
                  <a:gd name="T66" fmla="*/ 23 w 27"/>
                  <a:gd name="T67" fmla="*/ 32 h 42"/>
                  <a:gd name="T68" fmla="*/ 27 w 27"/>
                  <a:gd name="T69" fmla="*/ 4 h 42"/>
                  <a:gd name="T70" fmla="*/ 21 w 27"/>
                  <a:gd name="T71" fmla="*/ 0 h 4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7"/>
                  <a:gd name="T109" fmla="*/ 0 h 42"/>
                  <a:gd name="T110" fmla="*/ 27 w 27"/>
                  <a:gd name="T111" fmla="*/ 42 h 4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7" h="42">
                    <a:moveTo>
                      <a:pt x="21" y="0"/>
                    </a:moveTo>
                    <a:lnTo>
                      <a:pt x="21" y="0"/>
                    </a:lnTo>
                    <a:lnTo>
                      <a:pt x="19" y="2"/>
                    </a:lnTo>
                    <a:lnTo>
                      <a:pt x="18" y="4"/>
                    </a:lnTo>
                    <a:lnTo>
                      <a:pt x="16" y="5"/>
                    </a:lnTo>
                    <a:lnTo>
                      <a:pt x="14" y="7"/>
                    </a:lnTo>
                    <a:lnTo>
                      <a:pt x="12" y="9"/>
                    </a:lnTo>
                    <a:lnTo>
                      <a:pt x="10" y="11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6" y="17"/>
                    </a:lnTo>
                    <a:lnTo>
                      <a:pt x="6" y="19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2" y="36"/>
                    </a:lnTo>
                    <a:lnTo>
                      <a:pt x="4" y="36"/>
                    </a:lnTo>
                    <a:lnTo>
                      <a:pt x="6" y="38"/>
                    </a:lnTo>
                    <a:lnTo>
                      <a:pt x="8" y="40"/>
                    </a:lnTo>
                    <a:lnTo>
                      <a:pt x="10" y="40"/>
                    </a:lnTo>
                    <a:lnTo>
                      <a:pt x="10" y="42"/>
                    </a:lnTo>
                    <a:lnTo>
                      <a:pt x="12" y="42"/>
                    </a:lnTo>
                    <a:lnTo>
                      <a:pt x="14" y="42"/>
                    </a:lnTo>
                    <a:lnTo>
                      <a:pt x="23" y="32"/>
                    </a:lnTo>
                    <a:lnTo>
                      <a:pt x="27" y="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25" name="Freeform 899"/>
              <p:cNvSpPr>
                <a:spLocks/>
              </p:cNvSpPr>
              <p:nvPr/>
            </p:nvSpPr>
            <p:spPr bwMode="auto">
              <a:xfrm>
                <a:off x="3360" y="5023"/>
                <a:ext cx="29" cy="94"/>
              </a:xfrm>
              <a:custGeom>
                <a:avLst/>
                <a:gdLst>
                  <a:gd name="T0" fmla="*/ 27 w 29"/>
                  <a:gd name="T1" fmla="*/ 0 h 94"/>
                  <a:gd name="T2" fmla="*/ 23 w 29"/>
                  <a:gd name="T3" fmla="*/ 2 h 94"/>
                  <a:gd name="T4" fmla="*/ 21 w 29"/>
                  <a:gd name="T5" fmla="*/ 4 h 94"/>
                  <a:gd name="T6" fmla="*/ 17 w 29"/>
                  <a:gd name="T7" fmla="*/ 4 h 94"/>
                  <a:gd name="T8" fmla="*/ 10 w 29"/>
                  <a:gd name="T9" fmla="*/ 11 h 94"/>
                  <a:gd name="T10" fmla="*/ 10 w 29"/>
                  <a:gd name="T11" fmla="*/ 13 h 94"/>
                  <a:gd name="T12" fmla="*/ 8 w 29"/>
                  <a:gd name="T13" fmla="*/ 21 h 94"/>
                  <a:gd name="T14" fmla="*/ 6 w 29"/>
                  <a:gd name="T15" fmla="*/ 27 h 94"/>
                  <a:gd name="T16" fmla="*/ 4 w 29"/>
                  <a:gd name="T17" fmla="*/ 30 h 94"/>
                  <a:gd name="T18" fmla="*/ 4 w 29"/>
                  <a:gd name="T19" fmla="*/ 38 h 94"/>
                  <a:gd name="T20" fmla="*/ 2 w 29"/>
                  <a:gd name="T21" fmla="*/ 50 h 94"/>
                  <a:gd name="T22" fmla="*/ 0 w 29"/>
                  <a:gd name="T23" fmla="*/ 61 h 94"/>
                  <a:gd name="T24" fmla="*/ 0 w 29"/>
                  <a:gd name="T25" fmla="*/ 67 h 94"/>
                  <a:gd name="T26" fmla="*/ 0 w 29"/>
                  <a:gd name="T27" fmla="*/ 67 h 94"/>
                  <a:gd name="T28" fmla="*/ 4 w 29"/>
                  <a:gd name="T29" fmla="*/ 69 h 94"/>
                  <a:gd name="T30" fmla="*/ 6 w 29"/>
                  <a:gd name="T31" fmla="*/ 73 h 94"/>
                  <a:gd name="T32" fmla="*/ 8 w 29"/>
                  <a:gd name="T33" fmla="*/ 77 h 94"/>
                  <a:gd name="T34" fmla="*/ 12 w 29"/>
                  <a:gd name="T35" fmla="*/ 80 h 94"/>
                  <a:gd name="T36" fmla="*/ 15 w 29"/>
                  <a:gd name="T37" fmla="*/ 86 h 94"/>
                  <a:gd name="T38" fmla="*/ 21 w 29"/>
                  <a:gd name="T39" fmla="*/ 92 h 94"/>
                  <a:gd name="T40" fmla="*/ 23 w 29"/>
                  <a:gd name="T41" fmla="*/ 94 h 94"/>
                  <a:gd name="T42" fmla="*/ 23 w 29"/>
                  <a:gd name="T43" fmla="*/ 82 h 94"/>
                  <a:gd name="T44" fmla="*/ 23 w 29"/>
                  <a:gd name="T45" fmla="*/ 77 h 94"/>
                  <a:gd name="T46" fmla="*/ 23 w 29"/>
                  <a:gd name="T47" fmla="*/ 67 h 94"/>
                  <a:gd name="T48" fmla="*/ 23 w 29"/>
                  <a:gd name="T49" fmla="*/ 57 h 94"/>
                  <a:gd name="T50" fmla="*/ 23 w 29"/>
                  <a:gd name="T51" fmla="*/ 52 h 94"/>
                  <a:gd name="T52" fmla="*/ 25 w 29"/>
                  <a:gd name="T53" fmla="*/ 48 h 94"/>
                  <a:gd name="T54" fmla="*/ 29 w 29"/>
                  <a:gd name="T55" fmla="*/ 42 h 94"/>
                  <a:gd name="T56" fmla="*/ 29 w 29"/>
                  <a:gd name="T57" fmla="*/ 38 h 94"/>
                  <a:gd name="T58" fmla="*/ 29 w 29"/>
                  <a:gd name="T59" fmla="*/ 36 h 94"/>
                  <a:gd name="T60" fmla="*/ 27 w 29"/>
                  <a:gd name="T61" fmla="*/ 34 h 94"/>
                  <a:gd name="T62" fmla="*/ 25 w 29"/>
                  <a:gd name="T63" fmla="*/ 29 h 94"/>
                  <a:gd name="T64" fmla="*/ 23 w 29"/>
                  <a:gd name="T65" fmla="*/ 25 h 94"/>
                  <a:gd name="T66" fmla="*/ 23 w 29"/>
                  <a:gd name="T67" fmla="*/ 21 h 94"/>
                  <a:gd name="T68" fmla="*/ 25 w 29"/>
                  <a:gd name="T69" fmla="*/ 13 h 94"/>
                  <a:gd name="T70" fmla="*/ 27 w 29"/>
                  <a:gd name="T71" fmla="*/ 6 h 94"/>
                  <a:gd name="T72" fmla="*/ 29 w 29"/>
                  <a:gd name="T73" fmla="*/ 2 h 9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9"/>
                  <a:gd name="T112" fmla="*/ 0 h 94"/>
                  <a:gd name="T113" fmla="*/ 29 w 29"/>
                  <a:gd name="T114" fmla="*/ 94 h 9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9" h="94">
                    <a:moveTo>
                      <a:pt x="29" y="0"/>
                    </a:moveTo>
                    <a:lnTo>
                      <a:pt x="27" y="0"/>
                    </a:lnTo>
                    <a:lnTo>
                      <a:pt x="25" y="2"/>
                    </a:lnTo>
                    <a:lnTo>
                      <a:pt x="23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0" y="11"/>
                    </a:lnTo>
                    <a:lnTo>
                      <a:pt x="10" y="13"/>
                    </a:lnTo>
                    <a:lnTo>
                      <a:pt x="10" y="17"/>
                    </a:lnTo>
                    <a:lnTo>
                      <a:pt x="8" y="21"/>
                    </a:lnTo>
                    <a:lnTo>
                      <a:pt x="8" y="23"/>
                    </a:lnTo>
                    <a:lnTo>
                      <a:pt x="6" y="27"/>
                    </a:lnTo>
                    <a:lnTo>
                      <a:pt x="6" y="29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4" y="38"/>
                    </a:lnTo>
                    <a:lnTo>
                      <a:pt x="2" y="44"/>
                    </a:lnTo>
                    <a:lnTo>
                      <a:pt x="2" y="50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2" y="69"/>
                    </a:lnTo>
                    <a:lnTo>
                      <a:pt x="4" y="69"/>
                    </a:lnTo>
                    <a:lnTo>
                      <a:pt x="4" y="71"/>
                    </a:lnTo>
                    <a:lnTo>
                      <a:pt x="6" y="73"/>
                    </a:lnTo>
                    <a:lnTo>
                      <a:pt x="8" y="75"/>
                    </a:lnTo>
                    <a:lnTo>
                      <a:pt x="8" y="77"/>
                    </a:lnTo>
                    <a:lnTo>
                      <a:pt x="10" y="78"/>
                    </a:lnTo>
                    <a:lnTo>
                      <a:pt x="12" y="80"/>
                    </a:lnTo>
                    <a:lnTo>
                      <a:pt x="13" y="82"/>
                    </a:lnTo>
                    <a:lnTo>
                      <a:pt x="15" y="86"/>
                    </a:lnTo>
                    <a:lnTo>
                      <a:pt x="19" y="90"/>
                    </a:lnTo>
                    <a:lnTo>
                      <a:pt x="21" y="92"/>
                    </a:lnTo>
                    <a:lnTo>
                      <a:pt x="23" y="94"/>
                    </a:lnTo>
                    <a:lnTo>
                      <a:pt x="23" y="84"/>
                    </a:lnTo>
                    <a:lnTo>
                      <a:pt x="23" y="82"/>
                    </a:lnTo>
                    <a:lnTo>
                      <a:pt x="23" y="80"/>
                    </a:lnTo>
                    <a:lnTo>
                      <a:pt x="23" y="77"/>
                    </a:lnTo>
                    <a:lnTo>
                      <a:pt x="23" y="71"/>
                    </a:lnTo>
                    <a:lnTo>
                      <a:pt x="23" y="67"/>
                    </a:lnTo>
                    <a:lnTo>
                      <a:pt x="23" y="61"/>
                    </a:lnTo>
                    <a:lnTo>
                      <a:pt x="23" y="57"/>
                    </a:lnTo>
                    <a:lnTo>
                      <a:pt x="23" y="55"/>
                    </a:lnTo>
                    <a:lnTo>
                      <a:pt x="23" y="52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4"/>
                    </a:lnTo>
                    <a:lnTo>
                      <a:pt x="29" y="42"/>
                    </a:lnTo>
                    <a:lnTo>
                      <a:pt x="29" y="40"/>
                    </a:lnTo>
                    <a:lnTo>
                      <a:pt x="29" y="38"/>
                    </a:lnTo>
                    <a:lnTo>
                      <a:pt x="29" y="36"/>
                    </a:lnTo>
                    <a:lnTo>
                      <a:pt x="27" y="34"/>
                    </a:lnTo>
                    <a:lnTo>
                      <a:pt x="27" y="30"/>
                    </a:lnTo>
                    <a:lnTo>
                      <a:pt x="25" y="29"/>
                    </a:lnTo>
                    <a:lnTo>
                      <a:pt x="23" y="27"/>
                    </a:lnTo>
                    <a:lnTo>
                      <a:pt x="23" y="25"/>
                    </a:lnTo>
                    <a:lnTo>
                      <a:pt x="23" y="23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5" y="13"/>
                    </a:lnTo>
                    <a:lnTo>
                      <a:pt x="27" y="9"/>
                    </a:lnTo>
                    <a:lnTo>
                      <a:pt x="27" y="6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26" name="Freeform 900"/>
              <p:cNvSpPr>
                <a:spLocks/>
              </p:cNvSpPr>
              <p:nvPr/>
            </p:nvSpPr>
            <p:spPr bwMode="auto">
              <a:xfrm>
                <a:off x="3385" y="4835"/>
                <a:ext cx="81" cy="98"/>
              </a:xfrm>
              <a:custGeom>
                <a:avLst/>
                <a:gdLst>
                  <a:gd name="T0" fmla="*/ 8 w 81"/>
                  <a:gd name="T1" fmla="*/ 98 h 98"/>
                  <a:gd name="T2" fmla="*/ 2 w 81"/>
                  <a:gd name="T3" fmla="*/ 74 h 98"/>
                  <a:gd name="T4" fmla="*/ 2 w 81"/>
                  <a:gd name="T5" fmla="*/ 74 h 98"/>
                  <a:gd name="T6" fmla="*/ 2 w 81"/>
                  <a:gd name="T7" fmla="*/ 73 h 98"/>
                  <a:gd name="T8" fmla="*/ 2 w 81"/>
                  <a:gd name="T9" fmla="*/ 71 h 98"/>
                  <a:gd name="T10" fmla="*/ 0 w 81"/>
                  <a:gd name="T11" fmla="*/ 69 h 98"/>
                  <a:gd name="T12" fmla="*/ 0 w 81"/>
                  <a:gd name="T13" fmla="*/ 65 h 98"/>
                  <a:gd name="T14" fmla="*/ 0 w 81"/>
                  <a:gd name="T15" fmla="*/ 61 h 98"/>
                  <a:gd name="T16" fmla="*/ 0 w 81"/>
                  <a:gd name="T17" fmla="*/ 57 h 98"/>
                  <a:gd name="T18" fmla="*/ 0 w 81"/>
                  <a:gd name="T19" fmla="*/ 53 h 98"/>
                  <a:gd name="T20" fmla="*/ 2 w 81"/>
                  <a:gd name="T21" fmla="*/ 48 h 98"/>
                  <a:gd name="T22" fmla="*/ 2 w 81"/>
                  <a:gd name="T23" fmla="*/ 42 h 98"/>
                  <a:gd name="T24" fmla="*/ 4 w 81"/>
                  <a:gd name="T25" fmla="*/ 36 h 98"/>
                  <a:gd name="T26" fmla="*/ 6 w 81"/>
                  <a:gd name="T27" fmla="*/ 30 h 98"/>
                  <a:gd name="T28" fmla="*/ 8 w 81"/>
                  <a:gd name="T29" fmla="*/ 26 h 98"/>
                  <a:gd name="T30" fmla="*/ 10 w 81"/>
                  <a:gd name="T31" fmla="*/ 23 h 98"/>
                  <a:gd name="T32" fmla="*/ 10 w 81"/>
                  <a:gd name="T33" fmla="*/ 19 h 98"/>
                  <a:gd name="T34" fmla="*/ 10 w 81"/>
                  <a:gd name="T35" fmla="*/ 19 h 98"/>
                  <a:gd name="T36" fmla="*/ 10 w 81"/>
                  <a:gd name="T37" fmla="*/ 17 h 98"/>
                  <a:gd name="T38" fmla="*/ 12 w 81"/>
                  <a:gd name="T39" fmla="*/ 17 h 98"/>
                  <a:gd name="T40" fmla="*/ 12 w 81"/>
                  <a:gd name="T41" fmla="*/ 15 h 98"/>
                  <a:gd name="T42" fmla="*/ 12 w 81"/>
                  <a:gd name="T43" fmla="*/ 13 h 98"/>
                  <a:gd name="T44" fmla="*/ 13 w 81"/>
                  <a:gd name="T45" fmla="*/ 13 h 98"/>
                  <a:gd name="T46" fmla="*/ 15 w 81"/>
                  <a:gd name="T47" fmla="*/ 11 h 98"/>
                  <a:gd name="T48" fmla="*/ 15 w 81"/>
                  <a:gd name="T49" fmla="*/ 9 h 98"/>
                  <a:gd name="T50" fmla="*/ 17 w 81"/>
                  <a:gd name="T51" fmla="*/ 9 h 98"/>
                  <a:gd name="T52" fmla="*/ 19 w 81"/>
                  <a:gd name="T53" fmla="*/ 9 h 98"/>
                  <a:gd name="T54" fmla="*/ 23 w 81"/>
                  <a:gd name="T55" fmla="*/ 7 h 98"/>
                  <a:gd name="T56" fmla="*/ 25 w 81"/>
                  <a:gd name="T57" fmla="*/ 7 h 98"/>
                  <a:gd name="T58" fmla="*/ 29 w 81"/>
                  <a:gd name="T59" fmla="*/ 5 h 98"/>
                  <a:gd name="T60" fmla="*/ 33 w 81"/>
                  <a:gd name="T61" fmla="*/ 3 h 98"/>
                  <a:gd name="T62" fmla="*/ 35 w 81"/>
                  <a:gd name="T63" fmla="*/ 3 h 98"/>
                  <a:gd name="T64" fmla="*/ 36 w 81"/>
                  <a:gd name="T65" fmla="*/ 1 h 98"/>
                  <a:gd name="T66" fmla="*/ 38 w 81"/>
                  <a:gd name="T67" fmla="*/ 1 h 98"/>
                  <a:gd name="T68" fmla="*/ 54 w 81"/>
                  <a:gd name="T69" fmla="*/ 0 h 98"/>
                  <a:gd name="T70" fmla="*/ 69 w 81"/>
                  <a:gd name="T71" fmla="*/ 0 h 98"/>
                  <a:gd name="T72" fmla="*/ 81 w 81"/>
                  <a:gd name="T73" fmla="*/ 1 h 98"/>
                  <a:gd name="T74" fmla="*/ 54 w 81"/>
                  <a:gd name="T75" fmla="*/ 19 h 98"/>
                  <a:gd name="T76" fmla="*/ 38 w 81"/>
                  <a:gd name="T77" fmla="*/ 28 h 98"/>
                  <a:gd name="T78" fmla="*/ 17 w 81"/>
                  <a:gd name="T79" fmla="*/ 61 h 98"/>
                  <a:gd name="T80" fmla="*/ 8 w 81"/>
                  <a:gd name="T81" fmla="*/ 98 h 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1"/>
                  <a:gd name="T124" fmla="*/ 0 h 98"/>
                  <a:gd name="T125" fmla="*/ 81 w 81"/>
                  <a:gd name="T126" fmla="*/ 98 h 9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1" h="98">
                    <a:moveTo>
                      <a:pt x="8" y="98"/>
                    </a:moveTo>
                    <a:lnTo>
                      <a:pt x="2" y="74"/>
                    </a:lnTo>
                    <a:lnTo>
                      <a:pt x="2" y="73"/>
                    </a:lnTo>
                    <a:lnTo>
                      <a:pt x="2" y="71"/>
                    </a:lnTo>
                    <a:lnTo>
                      <a:pt x="0" y="69"/>
                    </a:lnTo>
                    <a:lnTo>
                      <a:pt x="0" y="65"/>
                    </a:lnTo>
                    <a:lnTo>
                      <a:pt x="0" y="61"/>
                    </a:lnTo>
                    <a:lnTo>
                      <a:pt x="0" y="57"/>
                    </a:lnTo>
                    <a:lnTo>
                      <a:pt x="0" y="53"/>
                    </a:lnTo>
                    <a:lnTo>
                      <a:pt x="2" y="48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6"/>
                    </a:lnTo>
                    <a:lnTo>
                      <a:pt x="10" y="23"/>
                    </a:lnTo>
                    <a:lnTo>
                      <a:pt x="10" y="19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2" y="15"/>
                    </a:lnTo>
                    <a:lnTo>
                      <a:pt x="12" y="13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9"/>
                    </a:lnTo>
                    <a:lnTo>
                      <a:pt x="17" y="9"/>
                    </a:lnTo>
                    <a:lnTo>
                      <a:pt x="19" y="9"/>
                    </a:lnTo>
                    <a:lnTo>
                      <a:pt x="23" y="7"/>
                    </a:lnTo>
                    <a:lnTo>
                      <a:pt x="25" y="7"/>
                    </a:lnTo>
                    <a:lnTo>
                      <a:pt x="29" y="5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54" y="0"/>
                    </a:lnTo>
                    <a:lnTo>
                      <a:pt x="69" y="0"/>
                    </a:lnTo>
                    <a:lnTo>
                      <a:pt x="81" y="1"/>
                    </a:lnTo>
                    <a:lnTo>
                      <a:pt x="54" y="19"/>
                    </a:lnTo>
                    <a:lnTo>
                      <a:pt x="38" y="28"/>
                    </a:lnTo>
                    <a:lnTo>
                      <a:pt x="17" y="61"/>
                    </a:lnTo>
                    <a:lnTo>
                      <a:pt x="8" y="98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27" name="Freeform 901"/>
              <p:cNvSpPr>
                <a:spLocks/>
              </p:cNvSpPr>
              <p:nvPr/>
            </p:nvSpPr>
            <p:spPr bwMode="auto">
              <a:xfrm>
                <a:off x="3400" y="4767"/>
                <a:ext cx="125" cy="46"/>
              </a:xfrm>
              <a:custGeom>
                <a:avLst/>
                <a:gdLst>
                  <a:gd name="T0" fmla="*/ 4 w 125"/>
                  <a:gd name="T1" fmla="*/ 0 h 46"/>
                  <a:gd name="T2" fmla="*/ 2 w 125"/>
                  <a:gd name="T3" fmla="*/ 2 h 46"/>
                  <a:gd name="T4" fmla="*/ 0 w 125"/>
                  <a:gd name="T5" fmla="*/ 6 h 46"/>
                  <a:gd name="T6" fmla="*/ 0 w 125"/>
                  <a:gd name="T7" fmla="*/ 10 h 46"/>
                  <a:gd name="T8" fmla="*/ 0 w 125"/>
                  <a:gd name="T9" fmla="*/ 14 h 46"/>
                  <a:gd name="T10" fmla="*/ 0 w 125"/>
                  <a:gd name="T11" fmla="*/ 20 h 46"/>
                  <a:gd name="T12" fmla="*/ 2 w 125"/>
                  <a:gd name="T13" fmla="*/ 23 h 46"/>
                  <a:gd name="T14" fmla="*/ 2 w 125"/>
                  <a:gd name="T15" fmla="*/ 27 h 46"/>
                  <a:gd name="T16" fmla="*/ 14 w 125"/>
                  <a:gd name="T17" fmla="*/ 37 h 46"/>
                  <a:gd name="T18" fmla="*/ 39 w 125"/>
                  <a:gd name="T19" fmla="*/ 45 h 46"/>
                  <a:gd name="T20" fmla="*/ 48 w 125"/>
                  <a:gd name="T21" fmla="*/ 39 h 46"/>
                  <a:gd name="T22" fmla="*/ 64 w 125"/>
                  <a:gd name="T23" fmla="*/ 45 h 46"/>
                  <a:gd name="T24" fmla="*/ 69 w 125"/>
                  <a:gd name="T25" fmla="*/ 45 h 46"/>
                  <a:gd name="T26" fmla="*/ 85 w 125"/>
                  <a:gd name="T27" fmla="*/ 45 h 46"/>
                  <a:gd name="T28" fmla="*/ 100 w 125"/>
                  <a:gd name="T29" fmla="*/ 45 h 46"/>
                  <a:gd name="T30" fmla="*/ 110 w 125"/>
                  <a:gd name="T31" fmla="*/ 45 h 46"/>
                  <a:gd name="T32" fmla="*/ 114 w 125"/>
                  <a:gd name="T33" fmla="*/ 41 h 46"/>
                  <a:gd name="T34" fmla="*/ 118 w 125"/>
                  <a:gd name="T35" fmla="*/ 37 h 46"/>
                  <a:gd name="T36" fmla="*/ 119 w 125"/>
                  <a:gd name="T37" fmla="*/ 33 h 46"/>
                  <a:gd name="T38" fmla="*/ 119 w 125"/>
                  <a:gd name="T39" fmla="*/ 31 h 46"/>
                  <a:gd name="T40" fmla="*/ 116 w 125"/>
                  <a:gd name="T41" fmla="*/ 20 h 46"/>
                  <a:gd name="T42" fmla="*/ 112 w 125"/>
                  <a:gd name="T43" fmla="*/ 21 h 46"/>
                  <a:gd name="T44" fmla="*/ 100 w 125"/>
                  <a:gd name="T45" fmla="*/ 23 h 46"/>
                  <a:gd name="T46" fmla="*/ 89 w 125"/>
                  <a:gd name="T47" fmla="*/ 25 h 46"/>
                  <a:gd name="T48" fmla="*/ 81 w 125"/>
                  <a:gd name="T49" fmla="*/ 25 h 46"/>
                  <a:gd name="T50" fmla="*/ 75 w 125"/>
                  <a:gd name="T51" fmla="*/ 25 h 46"/>
                  <a:gd name="T52" fmla="*/ 66 w 125"/>
                  <a:gd name="T53" fmla="*/ 25 h 46"/>
                  <a:gd name="T54" fmla="*/ 58 w 125"/>
                  <a:gd name="T55" fmla="*/ 25 h 46"/>
                  <a:gd name="T56" fmla="*/ 54 w 125"/>
                  <a:gd name="T57" fmla="*/ 25 h 46"/>
                  <a:gd name="T58" fmla="*/ 54 w 125"/>
                  <a:gd name="T59" fmla="*/ 25 h 46"/>
                  <a:gd name="T60" fmla="*/ 50 w 125"/>
                  <a:gd name="T61" fmla="*/ 25 h 46"/>
                  <a:gd name="T62" fmla="*/ 48 w 125"/>
                  <a:gd name="T63" fmla="*/ 25 h 46"/>
                  <a:gd name="T64" fmla="*/ 46 w 125"/>
                  <a:gd name="T65" fmla="*/ 25 h 46"/>
                  <a:gd name="T66" fmla="*/ 41 w 125"/>
                  <a:gd name="T67" fmla="*/ 27 h 46"/>
                  <a:gd name="T68" fmla="*/ 35 w 125"/>
                  <a:gd name="T69" fmla="*/ 29 h 46"/>
                  <a:gd name="T70" fmla="*/ 29 w 125"/>
                  <a:gd name="T71" fmla="*/ 29 h 46"/>
                  <a:gd name="T72" fmla="*/ 23 w 125"/>
                  <a:gd name="T73" fmla="*/ 29 h 46"/>
                  <a:gd name="T74" fmla="*/ 21 w 125"/>
                  <a:gd name="T75" fmla="*/ 27 h 46"/>
                  <a:gd name="T76" fmla="*/ 21 w 125"/>
                  <a:gd name="T77" fmla="*/ 25 h 46"/>
                  <a:gd name="T78" fmla="*/ 20 w 125"/>
                  <a:gd name="T79" fmla="*/ 23 h 46"/>
                  <a:gd name="T80" fmla="*/ 20 w 125"/>
                  <a:gd name="T81" fmla="*/ 21 h 46"/>
                  <a:gd name="T82" fmla="*/ 25 w 125"/>
                  <a:gd name="T83" fmla="*/ 16 h 46"/>
                  <a:gd name="T84" fmla="*/ 27 w 125"/>
                  <a:gd name="T85" fmla="*/ 18 h 46"/>
                  <a:gd name="T86" fmla="*/ 31 w 125"/>
                  <a:gd name="T87" fmla="*/ 20 h 46"/>
                  <a:gd name="T88" fmla="*/ 33 w 125"/>
                  <a:gd name="T89" fmla="*/ 20 h 46"/>
                  <a:gd name="T90" fmla="*/ 37 w 125"/>
                  <a:gd name="T91" fmla="*/ 20 h 46"/>
                  <a:gd name="T92" fmla="*/ 43 w 125"/>
                  <a:gd name="T93" fmla="*/ 20 h 46"/>
                  <a:gd name="T94" fmla="*/ 48 w 125"/>
                  <a:gd name="T95" fmla="*/ 18 h 46"/>
                  <a:gd name="T96" fmla="*/ 54 w 125"/>
                  <a:gd name="T97" fmla="*/ 18 h 46"/>
                  <a:gd name="T98" fmla="*/ 71 w 125"/>
                  <a:gd name="T99" fmla="*/ 12 h 46"/>
                  <a:gd name="T100" fmla="*/ 46 w 125"/>
                  <a:gd name="T101" fmla="*/ 2 h 46"/>
                  <a:gd name="T102" fmla="*/ 10 w 125"/>
                  <a:gd name="T103" fmla="*/ 8 h 4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25"/>
                  <a:gd name="T157" fmla="*/ 0 h 46"/>
                  <a:gd name="T158" fmla="*/ 125 w 125"/>
                  <a:gd name="T159" fmla="*/ 46 h 4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25" h="46">
                    <a:moveTo>
                      <a:pt x="4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" y="21"/>
                    </a:lnTo>
                    <a:lnTo>
                      <a:pt x="2" y="23"/>
                    </a:lnTo>
                    <a:lnTo>
                      <a:pt x="2" y="27"/>
                    </a:lnTo>
                    <a:lnTo>
                      <a:pt x="2" y="29"/>
                    </a:lnTo>
                    <a:lnTo>
                      <a:pt x="14" y="37"/>
                    </a:lnTo>
                    <a:lnTo>
                      <a:pt x="27" y="39"/>
                    </a:lnTo>
                    <a:lnTo>
                      <a:pt x="39" y="45"/>
                    </a:lnTo>
                    <a:lnTo>
                      <a:pt x="46" y="46"/>
                    </a:lnTo>
                    <a:lnTo>
                      <a:pt x="48" y="39"/>
                    </a:lnTo>
                    <a:lnTo>
                      <a:pt x="58" y="39"/>
                    </a:lnTo>
                    <a:lnTo>
                      <a:pt x="64" y="45"/>
                    </a:lnTo>
                    <a:lnTo>
                      <a:pt x="66" y="45"/>
                    </a:lnTo>
                    <a:lnTo>
                      <a:pt x="69" y="45"/>
                    </a:lnTo>
                    <a:lnTo>
                      <a:pt x="77" y="45"/>
                    </a:lnTo>
                    <a:lnTo>
                      <a:pt x="85" y="45"/>
                    </a:lnTo>
                    <a:lnTo>
                      <a:pt x="93" y="45"/>
                    </a:lnTo>
                    <a:lnTo>
                      <a:pt x="100" y="45"/>
                    </a:lnTo>
                    <a:lnTo>
                      <a:pt x="106" y="45"/>
                    </a:lnTo>
                    <a:lnTo>
                      <a:pt x="110" y="45"/>
                    </a:lnTo>
                    <a:lnTo>
                      <a:pt x="112" y="43"/>
                    </a:lnTo>
                    <a:lnTo>
                      <a:pt x="114" y="41"/>
                    </a:lnTo>
                    <a:lnTo>
                      <a:pt x="116" y="39"/>
                    </a:lnTo>
                    <a:lnTo>
                      <a:pt x="118" y="37"/>
                    </a:lnTo>
                    <a:lnTo>
                      <a:pt x="118" y="35"/>
                    </a:lnTo>
                    <a:lnTo>
                      <a:pt x="119" y="33"/>
                    </a:lnTo>
                    <a:lnTo>
                      <a:pt x="119" y="31"/>
                    </a:lnTo>
                    <a:lnTo>
                      <a:pt x="125" y="20"/>
                    </a:lnTo>
                    <a:lnTo>
                      <a:pt x="116" y="20"/>
                    </a:lnTo>
                    <a:lnTo>
                      <a:pt x="114" y="21"/>
                    </a:lnTo>
                    <a:lnTo>
                      <a:pt x="112" y="21"/>
                    </a:lnTo>
                    <a:lnTo>
                      <a:pt x="106" y="21"/>
                    </a:lnTo>
                    <a:lnTo>
                      <a:pt x="100" y="23"/>
                    </a:lnTo>
                    <a:lnTo>
                      <a:pt x="94" y="23"/>
                    </a:lnTo>
                    <a:lnTo>
                      <a:pt x="89" y="25"/>
                    </a:lnTo>
                    <a:lnTo>
                      <a:pt x="85" y="25"/>
                    </a:lnTo>
                    <a:lnTo>
                      <a:pt x="81" y="25"/>
                    </a:lnTo>
                    <a:lnTo>
                      <a:pt x="79" y="25"/>
                    </a:lnTo>
                    <a:lnTo>
                      <a:pt x="75" y="25"/>
                    </a:lnTo>
                    <a:lnTo>
                      <a:pt x="71" y="25"/>
                    </a:lnTo>
                    <a:lnTo>
                      <a:pt x="66" y="25"/>
                    </a:lnTo>
                    <a:lnTo>
                      <a:pt x="62" y="25"/>
                    </a:lnTo>
                    <a:lnTo>
                      <a:pt x="58" y="25"/>
                    </a:lnTo>
                    <a:lnTo>
                      <a:pt x="56" y="25"/>
                    </a:lnTo>
                    <a:lnTo>
                      <a:pt x="54" y="25"/>
                    </a:lnTo>
                    <a:lnTo>
                      <a:pt x="52" y="25"/>
                    </a:lnTo>
                    <a:lnTo>
                      <a:pt x="50" y="25"/>
                    </a:lnTo>
                    <a:lnTo>
                      <a:pt x="48" y="25"/>
                    </a:lnTo>
                    <a:lnTo>
                      <a:pt x="46" y="25"/>
                    </a:lnTo>
                    <a:lnTo>
                      <a:pt x="45" y="27"/>
                    </a:lnTo>
                    <a:lnTo>
                      <a:pt x="41" y="27"/>
                    </a:lnTo>
                    <a:lnTo>
                      <a:pt x="39" y="27"/>
                    </a:lnTo>
                    <a:lnTo>
                      <a:pt x="35" y="29"/>
                    </a:lnTo>
                    <a:lnTo>
                      <a:pt x="31" y="29"/>
                    </a:lnTo>
                    <a:lnTo>
                      <a:pt x="29" y="29"/>
                    </a:lnTo>
                    <a:lnTo>
                      <a:pt x="25" y="29"/>
                    </a:lnTo>
                    <a:lnTo>
                      <a:pt x="23" y="29"/>
                    </a:lnTo>
                    <a:lnTo>
                      <a:pt x="21" y="27"/>
                    </a:lnTo>
                    <a:lnTo>
                      <a:pt x="21" y="25"/>
                    </a:lnTo>
                    <a:lnTo>
                      <a:pt x="20" y="23"/>
                    </a:lnTo>
                    <a:lnTo>
                      <a:pt x="20" y="21"/>
                    </a:lnTo>
                    <a:lnTo>
                      <a:pt x="25" y="16"/>
                    </a:lnTo>
                    <a:lnTo>
                      <a:pt x="25" y="18"/>
                    </a:lnTo>
                    <a:lnTo>
                      <a:pt x="27" y="18"/>
                    </a:lnTo>
                    <a:lnTo>
                      <a:pt x="29" y="18"/>
                    </a:lnTo>
                    <a:lnTo>
                      <a:pt x="31" y="20"/>
                    </a:lnTo>
                    <a:lnTo>
                      <a:pt x="33" y="20"/>
                    </a:lnTo>
                    <a:lnTo>
                      <a:pt x="35" y="20"/>
                    </a:lnTo>
                    <a:lnTo>
                      <a:pt x="37" y="20"/>
                    </a:lnTo>
                    <a:lnTo>
                      <a:pt x="39" y="20"/>
                    </a:lnTo>
                    <a:lnTo>
                      <a:pt x="43" y="20"/>
                    </a:lnTo>
                    <a:lnTo>
                      <a:pt x="46" y="18"/>
                    </a:lnTo>
                    <a:lnTo>
                      <a:pt x="48" y="18"/>
                    </a:lnTo>
                    <a:lnTo>
                      <a:pt x="52" y="18"/>
                    </a:lnTo>
                    <a:lnTo>
                      <a:pt x="54" y="18"/>
                    </a:lnTo>
                    <a:lnTo>
                      <a:pt x="71" y="12"/>
                    </a:lnTo>
                    <a:lnTo>
                      <a:pt x="60" y="6"/>
                    </a:lnTo>
                    <a:lnTo>
                      <a:pt x="46" y="2"/>
                    </a:lnTo>
                    <a:lnTo>
                      <a:pt x="31" y="10"/>
                    </a:lnTo>
                    <a:lnTo>
                      <a:pt x="10" y="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28" name="Freeform 902"/>
              <p:cNvSpPr>
                <a:spLocks/>
              </p:cNvSpPr>
              <p:nvPr/>
            </p:nvSpPr>
            <p:spPr bwMode="auto">
              <a:xfrm>
                <a:off x="3314" y="4827"/>
                <a:ext cx="73" cy="121"/>
              </a:xfrm>
              <a:custGeom>
                <a:avLst/>
                <a:gdLst>
                  <a:gd name="T0" fmla="*/ 48 w 73"/>
                  <a:gd name="T1" fmla="*/ 6 h 121"/>
                  <a:gd name="T2" fmla="*/ 27 w 73"/>
                  <a:gd name="T3" fmla="*/ 0 h 121"/>
                  <a:gd name="T4" fmla="*/ 10 w 73"/>
                  <a:gd name="T5" fmla="*/ 2 h 121"/>
                  <a:gd name="T6" fmla="*/ 2 w 73"/>
                  <a:gd name="T7" fmla="*/ 52 h 121"/>
                  <a:gd name="T8" fmla="*/ 0 w 73"/>
                  <a:gd name="T9" fmla="*/ 71 h 121"/>
                  <a:gd name="T10" fmla="*/ 17 w 73"/>
                  <a:gd name="T11" fmla="*/ 104 h 121"/>
                  <a:gd name="T12" fmla="*/ 36 w 73"/>
                  <a:gd name="T13" fmla="*/ 117 h 121"/>
                  <a:gd name="T14" fmla="*/ 50 w 73"/>
                  <a:gd name="T15" fmla="*/ 121 h 121"/>
                  <a:gd name="T16" fmla="*/ 63 w 73"/>
                  <a:gd name="T17" fmla="*/ 121 h 121"/>
                  <a:gd name="T18" fmla="*/ 73 w 73"/>
                  <a:gd name="T19" fmla="*/ 107 h 121"/>
                  <a:gd name="T20" fmla="*/ 61 w 73"/>
                  <a:gd name="T21" fmla="*/ 69 h 121"/>
                  <a:gd name="T22" fmla="*/ 52 w 73"/>
                  <a:gd name="T23" fmla="*/ 84 h 121"/>
                  <a:gd name="T24" fmla="*/ 46 w 73"/>
                  <a:gd name="T25" fmla="*/ 94 h 121"/>
                  <a:gd name="T26" fmla="*/ 33 w 73"/>
                  <a:gd name="T27" fmla="*/ 84 h 121"/>
                  <a:gd name="T28" fmla="*/ 23 w 73"/>
                  <a:gd name="T29" fmla="*/ 79 h 121"/>
                  <a:gd name="T30" fmla="*/ 36 w 73"/>
                  <a:gd name="T31" fmla="*/ 19 h 121"/>
                  <a:gd name="T32" fmla="*/ 46 w 73"/>
                  <a:gd name="T33" fmla="*/ 17 h 121"/>
                  <a:gd name="T34" fmla="*/ 48 w 73"/>
                  <a:gd name="T35" fmla="*/ 6 h 12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3"/>
                  <a:gd name="T55" fmla="*/ 0 h 121"/>
                  <a:gd name="T56" fmla="*/ 73 w 73"/>
                  <a:gd name="T57" fmla="*/ 121 h 12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3" h="121">
                    <a:moveTo>
                      <a:pt x="48" y="6"/>
                    </a:moveTo>
                    <a:lnTo>
                      <a:pt x="27" y="0"/>
                    </a:lnTo>
                    <a:lnTo>
                      <a:pt x="10" y="2"/>
                    </a:lnTo>
                    <a:lnTo>
                      <a:pt x="2" y="52"/>
                    </a:lnTo>
                    <a:lnTo>
                      <a:pt x="0" y="71"/>
                    </a:lnTo>
                    <a:lnTo>
                      <a:pt x="17" y="104"/>
                    </a:lnTo>
                    <a:lnTo>
                      <a:pt x="36" y="117"/>
                    </a:lnTo>
                    <a:lnTo>
                      <a:pt x="50" y="121"/>
                    </a:lnTo>
                    <a:lnTo>
                      <a:pt x="63" y="121"/>
                    </a:lnTo>
                    <a:lnTo>
                      <a:pt x="73" y="107"/>
                    </a:lnTo>
                    <a:lnTo>
                      <a:pt x="61" y="69"/>
                    </a:lnTo>
                    <a:lnTo>
                      <a:pt x="52" y="84"/>
                    </a:lnTo>
                    <a:lnTo>
                      <a:pt x="46" y="94"/>
                    </a:lnTo>
                    <a:lnTo>
                      <a:pt x="33" y="84"/>
                    </a:lnTo>
                    <a:lnTo>
                      <a:pt x="23" y="79"/>
                    </a:lnTo>
                    <a:lnTo>
                      <a:pt x="36" y="19"/>
                    </a:lnTo>
                    <a:lnTo>
                      <a:pt x="46" y="17"/>
                    </a:lnTo>
                    <a:lnTo>
                      <a:pt x="48" y="6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29" name="Freeform 903"/>
              <p:cNvSpPr>
                <a:spLocks/>
              </p:cNvSpPr>
              <p:nvPr/>
            </p:nvSpPr>
            <p:spPr bwMode="auto">
              <a:xfrm>
                <a:off x="3356" y="4804"/>
                <a:ext cx="25" cy="31"/>
              </a:xfrm>
              <a:custGeom>
                <a:avLst/>
                <a:gdLst>
                  <a:gd name="T0" fmla="*/ 25 w 25"/>
                  <a:gd name="T1" fmla="*/ 17 h 31"/>
                  <a:gd name="T2" fmla="*/ 25 w 25"/>
                  <a:gd name="T3" fmla="*/ 15 h 31"/>
                  <a:gd name="T4" fmla="*/ 25 w 25"/>
                  <a:gd name="T5" fmla="*/ 15 h 31"/>
                  <a:gd name="T6" fmla="*/ 23 w 25"/>
                  <a:gd name="T7" fmla="*/ 13 h 31"/>
                  <a:gd name="T8" fmla="*/ 23 w 25"/>
                  <a:gd name="T9" fmla="*/ 11 h 31"/>
                  <a:gd name="T10" fmla="*/ 21 w 25"/>
                  <a:gd name="T11" fmla="*/ 9 h 31"/>
                  <a:gd name="T12" fmla="*/ 21 w 25"/>
                  <a:gd name="T13" fmla="*/ 8 h 31"/>
                  <a:gd name="T14" fmla="*/ 19 w 25"/>
                  <a:gd name="T15" fmla="*/ 6 h 31"/>
                  <a:gd name="T16" fmla="*/ 19 w 25"/>
                  <a:gd name="T17" fmla="*/ 6 h 31"/>
                  <a:gd name="T18" fmla="*/ 19 w 25"/>
                  <a:gd name="T19" fmla="*/ 4 h 31"/>
                  <a:gd name="T20" fmla="*/ 17 w 25"/>
                  <a:gd name="T21" fmla="*/ 4 h 31"/>
                  <a:gd name="T22" fmla="*/ 17 w 25"/>
                  <a:gd name="T23" fmla="*/ 2 h 31"/>
                  <a:gd name="T24" fmla="*/ 17 w 25"/>
                  <a:gd name="T25" fmla="*/ 2 h 31"/>
                  <a:gd name="T26" fmla="*/ 17 w 25"/>
                  <a:gd name="T27" fmla="*/ 2 h 31"/>
                  <a:gd name="T28" fmla="*/ 16 w 25"/>
                  <a:gd name="T29" fmla="*/ 0 h 31"/>
                  <a:gd name="T30" fmla="*/ 16 w 25"/>
                  <a:gd name="T31" fmla="*/ 0 h 31"/>
                  <a:gd name="T32" fmla="*/ 16 w 25"/>
                  <a:gd name="T33" fmla="*/ 0 h 31"/>
                  <a:gd name="T34" fmla="*/ 16 w 25"/>
                  <a:gd name="T35" fmla="*/ 0 h 31"/>
                  <a:gd name="T36" fmla="*/ 16 w 25"/>
                  <a:gd name="T37" fmla="*/ 0 h 31"/>
                  <a:gd name="T38" fmla="*/ 14 w 25"/>
                  <a:gd name="T39" fmla="*/ 2 h 31"/>
                  <a:gd name="T40" fmla="*/ 12 w 25"/>
                  <a:gd name="T41" fmla="*/ 2 h 31"/>
                  <a:gd name="T42" fmla="*/ 12 w 25"/>
                  <a:gd name="T43" fmla="*/ 2 h 31"/>
                  <a:gd name="T44" fmla="*/ 10 w 25"/>
                  <a:gd name="T45" fmla="*/ 2 h 31"/>
                  <a:gd name="T46" fmla="*/ 8 w 25"/>
                  <a:gd name="T47" fmla="*/ 4 h 31"/>
                  <a:gd name="T48" fmla="*/ 8 w 25"/>
                  <a:gd name="T49" fmla="*/ 4 h 31"/>
                  <a:gd name="T50" fmla="*/ 6 w 25"/>
                  <a:gd name="T51" fmla="*/ 4 h 31"/>
                  <a:gd name="T52" fmla="*/ 4 w 25"/>
                  <a:gd name="T53" fmla="*/ 6 h 31"/>
                  <a:gd name="T54" fmla="*/ 4 w 25"/>
                  <a:gd name="T55" fmla="*/ 8 h 31"/>
                  <a:gd name="T56" fmla="*/ 2 w 25"/>
                  <a:gd name="T57" fmla="*/ 8 h 31"/>
                  <a:gd name="T58" fmla="*/ 2 w 25"/>
                  <a:gd name="T59" fmla="*/ 9 h 31"/>
                  <a:gd name="T60" fmla="*/ 0 w 25"/>
                  <a:gd name="T61" fmla="*/ 11 h 31"/>
                  <a:gd name="T62" fmla="*/ 0 w 25"/>
                  <a:gd name="T63" fmla="*/ 11 h 31"/>
                  <a:gd name="T64" fmla="*/ 0 w 25"/>
                  <a:gd name="T65" fmla="*/ 11 h 31"/>
                  <a:gd name="T66" fmla="*/ 0 w 25"/>
                  <a:gd name="T67" fmla="*/ 13 h 31"/>
                  <a:gd name="T68" fmla="*/ 0 w 25"/>
                  <a:gd name="T69" fmla="*/ 13 h 31"/>
                  <a:gd name="T70" fmla="*/ 0 w 25"/>
                  <a:gd name="T71" fmla="*/ 13 h 31"/>
                  <a:gd name="T72" fmla="*/ 0 w 25"/>
                  <a:gd name="T73" fmla="*/ 15 h 31"/>
                  <a:gd name="T74" fmla="*/ 0 w 25"/>
                  <a:gd name="T75" fmla="*/ 17 h 31"/>
                  <a:gd name="T76" fmla="*/ 0 w 25"/>
                  <a:gd name="T77" fmla="*/ 17 h 31"/>
                  <a:gd name="T78" fmla="*/ 0 w 25"/>
                  <a:gd name="T79" fmla="*/ 19 h 31"/>
                  <a:gd name="T80" fmla="*/ 0 w 25"/>
                  <a:gd name="T81" fmla="*/ 21 h 31"/>
                  <a:gd name="T82" fmla="*/ 2 w 25"/>
                  <a:gd name="T83" fmla="*/ 21 h 31"/>
                  <a:gd name="T84" fmla="*/ 2 w 25"/>
                  <a:gd name="T85" fmla="*/ 23 h 31"/>
                  <a:gd name="T86" fmla="*/ 2 w 25"/>
                  <a:gd name="T87" fmla="*/ 23 h 31"/>
                  <a:gd name="T88" fmla="*/ 4 w 25"/>
                  <a:gd name="T89" fmla="*/ 25 h 31"/>
                  <a:gd name="T90" fmla="*/ 4 w 25"/>
                  <a:gd name="T91" fmla="*/ 27 h 31"/>
                  <a:gd name="T92" fmla="*/ 6 w 25"/>
                  <a:gd name="T93" fmla="*/ 27 h 31"/>
                  <a:gd name="T94" fmla="*/ 6 w 25"/>
                  <a:gd name="T95" fmla="*/ 29 h 31"/>
                  <a:gd name="T96" fmla="*/ 6 w 25"/>
                  <a:gd name="T97" fmla="*/ 29 h 31"/>
                  <a:gd name="T98" fmla="*/ 10 w 25"/>
                  <a:gd name="T99" fmla="*/ 31 h 31"/>
                  <a:gd name="T100" fmla="*/ 21 w 25"/>
                  <a:gd name="T101" fmla="*/ 23 h 31"/>
                  <a:gd name="T102" fmla="*/ 25 w 25"/>
                  <a:gd name="T103" fmla="*/ 19 h 31"/>
                  <a:gd name="T104" fmla="*/ 25 w 25"/>
                  <a:gd name="T105" fmla="*/ 17 h 3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5"/>
                  <a:gd name="T160" fmla="*/ 0 h 31"/>
                  <a:gd name="T161" fmla="*/ 25 w 25"/>
                  <a:gd name="T162" fmla="*/ 31 h 3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5" h="31">
                    <a:moveTo>
                      <a:pt x="25" y="17"/>
                    </a:moveTo>
                    <a:lnTo>
                      <a:pt x="25" y="15"/>
                    </a:lnTo>
                    <a:lnTo>
                      <a:pt x="23" y="13"/>
                    </a:lnTo>
                    <a:lnTo>
                      <a:pt x="23" y="11"/>
                    </a:lnTo>
                    <a:lnTo>
                      <a:pt x="21" y="9"/>
                    </a:lnTo>
                    <a:lnTo>
                      <a:pt x="21" y="8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6" y="0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2" y="23"/>
                    </a:lnTo>
                    <a:lnTo>
                      <a:pt x="4" y="25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6" y="29"/>
                    </a:lnTo>
                    <a:lnTo>
                      <a:pt x="10" y="31"/>
                    </a:lnTo>
                    <a:lnTo>
                      <a:pt x="21" y="23"/>
                    </a:lnTo>
                    <a:lnTo>
                      <a:pt x="25" y="19"/>
                    </a:lnTo>
                    <a:lnTo>
                      <a:pt x="25" y="17"/>
                    </a:lnTo>
                    <a:close/>
                  </a:path>
                </a:pathLst>
              </a:custGeom>
              <a:solidFill>
                <a:srgbClr val="2B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30" name="Freeform 904"/>
              <p:cNvSpPr>
                <a:spLocks/>
              </p:cNvSpPr>
              <p:nvPr/>
            </p:nvSpPr>
            <p:spPr bwMode="auto">
              <a:xfrm>
                <a:off x="3381" y="4835"/>
                <a:ext cx="16" cy="15"/>
              </a:xfrm>
              <a:custGeom>
                <a:avLst/>
                <a:gdLst>
                  <a:gd name="T0" fmla="*/ 16 w 16"/>
                  <a:gd name="T1" fmla="*/ 1 h 15"/>
                  <a:gd name="T2" fmla="*/ 10 w 16"/>
                  <a:gd name="T3" fmla="*/ 0 h 15"/>
                  <a:gd name="T4" fmla="*/ 2 w 16"/>
                  <a:gd name="T5" fmla="*/ 5 h 15"/>
                  <a:gd name="T6" fmla="*/ 0 w 16"/>
                  <a:gd name="T7" fmla="*/ 13 h 15"/>
                  <a:gd name="T8" fmla="*/ 6 w 16"/>
                  <a:gd name="T9" fmla="*/ 15 h 15"/>
                  <a:gd name="T10" fmla="*/ 12 w 16"/>
                  <a:gd name="T11" fmla="*/ 13 h 15"/>
                  <a:gd name="T12" fmla="*/ 16 w 16"/>
                  <a:gd name="T13" fmla="*/ 1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5"/>
                  <a:gd name="T23" fmla="*/ 16 w 16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5">
                    <a:moveTo>
                      <a:pt x="16" y="1"/>
                    </a:moveTo>
                    <a:lnTo>
                      <a:pt x="10" y="0"/>
                    </a:lnTo>
                    <a:lnTo>
                      <a:pt x="2" y="5"/>
                    </a:lnTo>
                    <a:lnTo>
                      <a:pt x="0" y="13"/>
                    </a:lnTo>
                    <a:lnTo>
                      <a:pt x="6" y="15"/>
                    </a:lnTo>
                    <a:lnTo>
                      <a:pt x="12" y="13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2B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31" name="Freeform 905"/>
              <p:cNvSpPr>
                <a:spLocks/>
              </p:cNvSpPr>
              <p:nvPr/>
            </p:nvSpPr>
            <p:spPr bwMode="auto">
              <a:xfrm>
                <a:off x="3694" y="4871"/>
                <a:ext cx="40" cy="73"/>
              </a:xfrm>
              <a:custGeom>
                <a:avLst/>
                <a:gdLst>
                  <a:gd name="T0" fmla="*/ 0 w 40"/>
                  <a:gd name="T1" fmla="*/ 65 h 73"/>
                  <a:gd name="T2" fmla="*/ 2 w 40"/>
                  <a:gd name="T3" fmla="*/ 63 h 73"/>
                  <a:gd name="T4" fmla="*/ 4 w 40"/>
                  <a:gd name="T5" fmla="*/ 62 h 73"/>
                  <a:gd name="T6" fmla="*/ 8 w 40"/>
                  <a:gd name="T7" fmla="*/ 60 h 73"/>
                  <a:gd name="T8" fmla="*/ 12 w 40"/>
                  <a:gd name="T9" fmla="*/ 58 h 73"/>
                  <a:gd name="T10" fmla="*/ 16 w 40"/>
                  <a:gd name="T11" fmla="*/ 54 h 73"/>
                  <a:gd name="T12" fmla="*/ 19 w 40"/>
                  <a:gd name="T13" fmla="*/ 52 h 73"/>
                  <a:gd name="T14" fmla="*/ 21 w 40"/>
                  <a:gd name="T15" fmla="*/ 48 h 73"/>
                  <a:gd name="T16" fmla="*/ 23 w 40"/>
                  <a:gd name="T17" fmla="*/ 44 h 73"/>
                  <a:gd name="T18" fmla="*/ 23 w 40"/>
                  <a:gd name="T19" fmla="*/ 40 h 73"/>
                  <a:gd name="T20" fmla="*/ 23 w 40"/>
                  <a:gd name="T21" fmla="*/ 38 h 73"/>
                  <a:gd name="T22" fmla="*/ 23 w 40"/>
                  <a:gd name="T23" fmla="*/ 35 h 73"/>
                  <a:gd name="T24" fmla="*/ 23 w 40"/>
                  <a:gd name="T25" fmla="*/ 31 h 73"/>
                  <a:gd name="T26" fmla="*/ 23 w 40"/>
                  <a:gd name="T27" fmla="*/ 29 h 73"/>
                  <a:gd name="T28" fmla="*/ 23 w 40"/>
                  <a:gd name="T29" fmla="*/ 27 h 73"/>
                  <a:gd name="T30" fmla="*/ 23 w 40"/>
                  <a:gd name="T31" fmla="*/ 25 h 73"/>
                  <a:gd name="T32" fmla="*/ 23 w 40"/>
                  <a:gd name="T33" fmla="*/ 25 h 73"/>
                  <a:gd name="T34" fmla="*/ 19 w 40"/>
                  <a:gd name="T35" fmla="*/ 12 h 73"/>
                  <a:gd name="T36" fmla="*/ 14 w 40"/>
                  <a:gd name="T37" fmla="*/ 0 h 73"/>
                  <a:gd name="T38" fmla="*/ 37 w 40"/>
                  <a:gd name="T39" fmla="*/ 6 h 73"/>
                  <a:gd name="T40" fmla="*/ 37 w 40"/>
                  <a:gd name="T41" fmla="*/ 6 h 73"/>
                  <a:gd name="T42" fmla="*/ 37 w 40"/>
                  <a:gd name="T43" fmla="*/ 8 h 73"/>
                  <a:gd name="T44" fmla="*/ 39 w 40"/>
                  <a:gd name="T45" fmla="*/ 12 h 73"/>
                  <a:gd name="T46" fmla="*/ 39 w 40"/>
                  <a:gd name="T47" fmla="*/ 15 h 73"/>
                  <a:gd name="T48" fmla="*/ 39 w 40"/>
                  <a:gd name="T49" fmla="*/ 19 h 73"/>
                  <a:gd name="T50" fmla="*/ 39 w 40"/>
                  <a:gd name="T51" fmla="*/ 23 h 73"/>
                  <a:gd name="T52" fmla="*/ 40 w 40"/>
                  <a:gd name="T53" fmla="*/ 27 h 73"/>
                  <a:gd name="T54" fmla="*/ 39 w 40"/>
                  <a:gd name="T55" fmla="*/ 27 h 73"/>
                  <a:gd name="T56" fmla="*/ 39 w 40"/>
                  <a:gd name="T57" fmla="*/ 31 h 73"/>
                  <a:gd name="T58" fmla="*/ 39 w 40"/>
                  <a:gd name="T59" fmla="*/ 35 h 73"/>
                  <a:gd name="T60" fmla="*/ 37 w 40"/>
                  <a:gd name="T61" fmla="*/ 40 h 73"/>
                  <a:gd name="T62" fmla="*/ 37 w 40"/>
                  <a:gd name="T63" fmla="*/ 46 h 73"/>
                  <a:gd name="T64" fmla="*/ 35 w 40"/>
                  <a:gd name="T65" fmla="*/ 52 h 73"/>
                  <a:gd name="T66" fmla="*/ 35 w 40"/>
                  <a:gd name="T67" fmla="*/ 58 h 73"/>
                  <a:gd name="T68" fmla="*/ 35 w 40"/>
                  <a:gd name="T69" fmla="*/ 62 h 73"/>
                  <a:gd name="T70" fmla="*/ 35 w 40"/>
                  <a:gd name="T71" fmla="*/ 62 h 73"/>
                  <a:gd name="T72" fmla="*/ 35 w 40"/>
                  <a:gd name="T73" fmla="*/ 62 h 73"/>
                  <a:gd name="T74" fmla="*/ 35 w 40"/>
                  <a:gd name="T75" fmla="*/ 63 h 73"/>
                  <a:gd name="T76" fmla="*/ 35 w 40"/>
                  <a:gd name="T77" fmla="*/ 65 h 73"/>
                  <a:gd name="T78" fmla="*/ 35 w 40"/>
                  <a:gd name="T79" fmla="*/ 67 h 73"/>
                  <a:gd name="T80" fmla="*/ 37 w 40"/>
                  <a:gd name="T81" fmla="*/ 69 h 73"/>
                  <a:gd name="T82" fmla="*/ 35 w 40"/>
                  <a:gd name="T83" fmla="*/ 71 h 73"/>
                  <a:gd name="T84" fmla="*/ 35 w 40"/>
                  <a:gd name="T85" fmla="*/ 71 h 73"/>
                  <a:gd name="T86" fmla="*/ 31 w 40"/>
                  <a:gd name="T87" fmla="*/ 73 h 73"/>
                  <a:gd name="T88" fmla="*/ 29 w 40"/>
                  <a:gd name="T89" fmla="*/ 73 h 73"/>
                  <a:gd name="T90" fmla="*/ 25 w 40"/>
                  <a:gd name="T91" fmla="*/ 73 h 73"/>
                  <a:gd name="T92" fmla="*/ 21 w 40"/>
                  <a:gd name="T93" fmla="*/ 73 h 73"/>
                  <a:gd name="T94" fmla="*/ 17 w 40"/>
                  <a:gd name="T95" fmla="*/ 71 h 73"/>
                  <a:gd name="T96" fmla="*/ 16 w 40"/>
                  <a:gd name="T97" fmla="*/ 71 h 73"/>
                  <a:gd name="T98" fmla="*/ 14 w 40"/>
                  <a:gd name="T99" fmla="*/ 71 h 73"/>
                  <a:gd name="T100" fmla="*/ 12 w 40"/>
                  <a:gd name="T101" fmla="*/ 71 h 73"/>
                  <a:gd name="T102" fmla="*/ 10 w 40"/>
                  <a:gd name="T103" fmla="*/ 69 h 73"/>
                  <a:gd name="T104" fmla="*/ 0 w 40"/>
                  <a:gd name="T105" fmla="*/ 65 h 7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0"/>
                  <a:gd name="T160" fmla="*/ 0 h 73"/>
                  <a:gd name="T161" fmla="*/ 40 w 40"/>
                  <a:gd name="T162" fmla="*/ 73 h 7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0" h="73">
                    <a:moveTo>
                      <a:pt x="0" y="65"/>
                    </a:moveTo>
                    <a:lnTo>
                      <a:pt x="2" y="63"/>
                    </a:lnTo>
                    <a:lnTo>
                      <a:pt x="4" y="62"/>
                    </a:lnTo>
                    <a:lnTo>
                      <a:pt x="8" y="60"/>
                    </a:lnTo>
                    <a:lnTo>
                      <a:pt x="12" y="58"/>
                    </a:lnTo>
                    <a:lnTo>
                      <a:pt x="16" y="54"/>
                    </a:lnTo>
                    <a:lnTo>
                      <a:pt x="19" y="52"/>
                    </a:lnTo>
                    <a:lnTo>
                      <a:pt x="21" y="48"/>
                    </a:lnTo>
                    <a:lnTo>
                      <a:pt x="23" y="44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3" y="35"/>
                    </a:lnTo>
                    <a:lnTo>
                      <a:pt x="23" y="31"/>
                    </a:lnTo>
                    <a:lnTo>
                      <a:pt x="23" y="29"/>
                    </a:lnTo>
                    <a:lnTo>
                      <a:pt x="23" y="27"/>
                    </a:lnTo>
                    <a:lnTo>
                      <a:pt x="23" y="25"/>
                    </a:lnTo>
                    <a:lnTo>
                      <a:pt x="19" y="12"/>
                    </a:lnTo>
                    <a:lnTo>
                      <a:pt x="14" y="0"/>
                    </a:lnTo>
                    <a:lnTo>
                      <a:pt x="37" y="6"/>
                    </a:lnTo>
                    <a:lnTo>
                      <a:pt x="37" y="8"/>
                    </a:lnTo>
                    <a:lnTo>
                      <a:pt x="39" y="12"/>
                    </a:lnTo>
                    <a:lnTo>
                      <a:pt x="39" y="15"/>
                    </a:lnTo>
                    <a:lnTo>
                      <a:pt x="39" y="19"/>
                    </a:lnTo>
                    <a:lnTo>
                      <a:pt x="39" y="23"/>
                    </a:lnTo>
                    <a:lnTo>
                      <a:pt x="40" y="27"/>
                    </a:lnTo>
                    <a:lnTo>
                      <a:pt x="39" y="27"/>
                    </a:lnTo>
                    <a:lnTo>
                      <a:pt x="39" y="31"/>
                    </a:lnTo>
                    <a:lnTo>
                      <a:pt x="39" y="35"/>
                    </a:lnTo>
                    <a:lnTo>
                      <a:pt x="37" y="40"/>
                    </a:lnTo>
                    <a:lnTo>
                      <a:pt x="37" y="46"/>
                    </a:lnTo>
                    <a:lnTo>
                      <a:pt x="35" y="52"/>
                    </a:lnTo>
                    <a:lnTo>
                      <a:pt x="35" y="58"/>
                    </a:lnTo>
                    <a:lnTo>
                      <a:pt x="35" y="62"/>
                    </a:lnTo>
                    <a:lnTo>
                      <a:pt x="35" y="63"/>
                    </a:lnTo>
                    <a:lnTo>
                      <a:pt x="35" y="65"/>
                    </a:lnTo>
                    <a:lnTo>
                      <a:pt x="35" y="67"/>
                    </a:lnTo>
                    <a:lnTo>
                      <a:pt x="37" y="69"/>
                    </a:lnTo>
                    <a:lnTo>
                      <a:pt x="35" y="71"/>
                    </a:lnTo>
                    <a:lnTo>
                      <a:pt x="31" y="73"/>
                    </a:lnTo>
                    <a:lnTo>
                      <a:pt x="29" y="73"/>
                    </a:lnTo>
                    <a:lnTo>
                      <a:pt x="25" y="73"/>
                    </a:lnTo>
                    <a:lnTo>
                      <a:pt x="21" y="73"/>
                    </a:lnTo>
                    <a:lnTo>
                      <a:pt x="17" y="71"/>
                    </a:lnTo>
                    <a:lnTo>
                      <a:pt x="16" y="71"/>
                    </a:lnTo>
                    <a:lnTo>
                      <a:pt x="14" y="71"/>
                    </a:lnTo>
                    <a:lnTo>
                      <a:pt x="12" y="71"/>
                    </a:lnTo>
                    <a:lnTo>
                      <a:pt x="10" y="69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6B6B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32" name="Freeform 906"/>
              <p:cNvSpPr>
                <a:spLocks/>
              </p:cNvSpPr>
              <p:nvPr/>
            </p:nvSpPr>
            <p:spPr bwMode="auto">
              <a:xfrm>
                <a:off x="3487" y="4535"/>
                <a:ext cx="34" cy="65"/>
              </a:xfrm>
              <a:custGeom>
                <a:avLst/>
                <a:gdLst>
                  <a:gd name="T0" fmla="*/ 19 w 34"/>
                  <a:gd name="T1" fmla="*/ 0 h 65"/>
                  <a:gd name="T2" fmla="*/ 19 w 34"/>
                  <a:gd name="T3" fmla="*/ 0 h 65"/>
                  <a:gd name="T4" fmla="*/ 19 w 34"/>
                  <a:gd name="T5" fmla="*/ 2 h 65"/>
                  <a:gd name="T6" fmla="*/ 19 w 34"/>
                  <a:gd name="T7" fmla="*/ 4 h 65"/>
                  <a:gd name="T8" fmla="*/ 19 w 34"/>
                  <a:gd name="T9" fmla="*/ 6 h 65"/>
                  <a:gd name="T10" fmla="*/ 19 w 34"/>
                  <a:gd name="T11" fmla="*/ 8 h 65"/>
                  <a:gd name="T12" fmla="*/ 19 w 34"/>
                  <a:gd name="T13" fmla="*/ 12 h 65"/>
                  <a:gd name="T14" fmla="*/ 19 w 34"/>
                  <a:gd name="T15" fmla="*/ 13 h 65"/>
                  <a:gd name="T16" fmla="*/ 19 w 34"/>
                  <a:gd name="T17" fmla="*/ 15 h 65"/>
                  <a:gd name="T18" fmla="*/ 19 w 34"/>
                  <a:gd name="T19" fmla="*/ 17 h 65"/>
                  <a:gd name="T20" fmla="*/ 21 w 34"/>
                  <a:gd name="T21" fmla="*/ 19 h 65"/>
                  <a:gd name="T22" fmla="*/ 21 w 34"/>
                  <a:gd name="T23" fmla="*/ 23 h 65"/>
                  <a:gd name="T24" fmla="*/ 23 w 34"/>
                  <a:gd name="T25" fmla="*/ 27 h 65"/>
                  <a:gd name="T26" fmla="*/ 23 w 34"/>
                  <a:gd name="T27" fmla="*/ 29 h 65"/>
                  <a:gd name="T28" fmla="*/ 25 w 34"/>
                  <a:gd name="T29" fmla="*/ 33 h 65"/>
                  <a:gd name="T30" fmla="*/ 25 w 34"/>
                  <a:gd name="T31" fmla="*/ 35 h 65"/>
                  <a:gd name="T32" fmla="*/ 27 w 34"/>
                  <a:gd name="T33" fmla="*/ 37 h 65"/>
                  <a:gd name="T34" fmla="*/ 27 w 34"/>
                  <a:gd name="T35" fmla="*/ 38 h 65"/>
                  <a:gd name="T36" fmla="*/ 29 w 34"/>
                  <a:gd name="T37" fmla="*/ 40 h 65"/>
                  <a:gd name="T38" fmla="*/ 31 w 34"/>
                  <a:gd name="T39" fmla="*/ 42 h 65"/>
                  <a:gd name="T40" fmla="*/ 31 w 34"/>
                  <a:gd name="T41" fmla="*/ 44 h 65"/>
                  <a:gd name="T42" fmla="*/ 32 w 34"/>
                  <a:gd name="T43" fmla="*/ 44 h 65"/>
                  <a:gd name="T44" fmla="*/ 32 w 34"/>
                  <a:gd name="T45" fmla="*/ 46 h 65"/>
                  <a:gd name="T46" fmla="*/ 34 w 34"/>
                  <a:gd name="T47" fmla="*/ 48 h 65"/>
                  <a:gd name="T48" fmla="*/ 34 w 34"/>
                  <a:gd name="T49" fmla="*/ 48 h 65"/>
                  <a:gd name="T50" fmla="*/ 32 w 34"/>
                  <a:gd name="T51" fmla="*/ 48 h 65"/>
                  <a:gd name="T52" fmla="*/ 32 w 34"/>
                  <a:gd name="T53" fmla="*/ 50 h 65"/>
                  <a:gd name="T54" fmla="*/ 31 w 34"/>
                  <a:gd name="T55" fmla="*/ 52 h 65"/>
                  <a:gd name="T56" fmla="*/ 31 w 34"/>
                  <a:gd name="T57" fmla="*/ 54 h 65"/>
                  <a:gd name="T58" fmla="*/ 29 w 34"/>
                  <a:gd name="T59" fmla="*/ 58 h 65"/>
                  <a:gd name="T60" fmla="*/ 27 w 34"/>
                  <a:gd name="T61" fmla="*/ 60 h 65"/>
                  <a:gd name="T62" fmla="*/ 27 w 34"/>
                  <a:gd name="T63" fmla="*/ 61 h 65"/>
                  <a:gd name="T64" fmla="*/ 27 w 34"/>
                  <a:gd name="T65" fmla="*/ 65 h 65"/>
                  <a:gd name="T66" fmla="*/ 25 w 34"/>
                  <a:gd name="T67" fmla="*/ 63 h 65"/>
                  <a:gd name="T68" fmla="*/ 23 w 34"/>
                  <a:gd name="T69" fmla="*/ 61 h 65"/>
                  <a:gd name="T70" fmla="*/ 19 w 34"/>
                  <a:gd name="T71" fmla="*/ 56 h 65"/>
                  <a:gd name="T72" fmla="*/ 13 w 34"/>
                  <a:gd name="T73" fmla="*/ 52 h 65"/>
                  <a:gd name="T74" fmla="*/ 9 w 34"/>
                  <a:gd name="T75" fmla="*/ 46 h 65"/>
                  <a:gd name="T76" fmla="*/ 6 w 34"/>
                  <a:gd name="T77" fmla="*/ 42 h 65"/>
                  <a:gd name="T78" fmla="*/ 2 w 34"/>
                  <a:gd name="T79" fmla="*/ 38 h 65"/>
                  <a:gd name="T80" fmla="*/ 2 w 34"/>
                  <a:gd name="T81" fmla="*/ 37 h 65"/>
                  <a:gd name="T82" fmla="*/ 0 w 34"/>
                  <a:gd name="T83" fmla="*/ 35 h 65"/>
                  <a:gd name="T84" fmla="*/ 0 w 34"/>
                  <a:gd name="T85" fmla="*/ 33 h 65"/>
                  <a:gd name="T86" fmla="*/ 0 w 34"/>
                  <a:gd name="T87" fmla="*/ 31 h 65"/>
                  <a:gd name="T88" fmla="*/ 0 w 34"/>
                  <a:gd name="T89" fmla="*/ 29 h 65"/>
                  <a:gd name="T90" fmla="*/ 0 w 34"/>
                  <a:gd name="T91" fmla="*/ 27 h 65"/>
                  <a:gd name="T92" fmla="*/ 0 w 34"/>
                  <a:gd name="T93" fmla="*/ 25 h 65"/>
                  <a:gd name="T94" fmla="*/ 0 w 34"/>
                  <a:gd name="T95" fmla="*/ 25 h 65"/>
                  <a:gd name="T96" fmla="*/ 0 w 34"/>
                  <a:gd name="T97" fmla="*/ 25 h 65"/>
                  <a:gd name="T98" fmla="*/ 0 w 34"/>
                  <a:gd name="T99" fmla="*/ 23 h 65"/>
                  <a:gd name="T100" fmla="*/ 2 w 34"/>
                  <a:gd name="T101" fmla="*/ 21 h 65"/>
                  <a:gd name="T102" fmla="*/ 4 w 34"/>
                  <a:gd name="T103" fmla="*/ 19 h 65"/>
                  <a:gd name="T104" fmla="*/ 6 w 34"/>
                  <a:gd name="T105" fmla="*/ 15 h 65"/>
                  <a:gd name="T106" fmla="*/ 7 w 34"/>
                  <a:gd name="T107" fmla="*/ 12 h 65"/>
                  <a:gd name="T108" fmla="*/ 11 w 34"/>
                  <a:gd name="T109" fmla="*/ 8 h 65"/>
                  <a:gd name="T110" fmla="*/ 15 w 34"/>
                  <a:gd name="T111" fmla="*/ 4 h 65"/>
                  <a:gd name="T112" fmla="*/ 19 w 34"/>
                  <a:gd name="T113" fmla="*/ 0 h 6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4"/>
                  <a:gd name="T172" fmla="*/ 0 h 65"/>
                  <a:gd name="T173" fmla="*/ 34 w 34"/>
                  <a:gd name="T174" fmla="*/ 65 h 6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4" h="65">
                    <a:moveTo>
                      <a:pt x="19" y="0"/>
                    </a:move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19" y="8"/>
                    </a:lnTo>
                    <a:lnTo>
                      <a:pt x="19" y="12"/>
                    </a:lnTo>
                    <a:lnTo>
                      <a:pt x="19" y="13"/>
                    </a:lnTo>
                    <a:lnTo>
                      <a:pt x="19" y="15"/>
                    </a:lnTo>
                    <a:lnTo>
                      <a:pt x="19" y="17"/>
                    </a:lnTo>
                    <a:lnTo>
                      <a:pt x="21" y="19"/>
                    </a:lnTo>
                    <a:lnTo>
                      <a:pt x="21" y="23"/>
                    </a:lnTo>
                    <a:lnTo>
                      <a:pt x="23" y="27"/>
                    </a:lnTo>
                    <a:lnTo>
                      <a:pt x="23" y="29"/>
                    </a:lnTo>
                    <a:lnTo>
                      <a:pt x="25" y="33"/>
                    </a:lnTo>
                    <a:lnTo>
                      <a:pt x="25" y="35"/>
                    </a:lnTo>
                    <a:lnTo>
                      <a:pt x="27" y="37"/>
                    </a:lnTo>
                    <a:lnTo>
                      <a:pt x="27" y="38"/>
                    </a:lnTo>
                    <a:lnTo>
                      <a:pt x="29" y="40"/>
                    </a:lnTo>
                    <a:lnTo>
                      <a:pt x="31" y="42"/>
                    </a:lnTo>
                    <a:lnTo>
                      <a:pt x="31" y="44"/>
                    </a:lnTo>
                    <a:lnTo>
                      <a:pt x="32" y="44"/>
                    </a:lnTo>
                    <a:lnTo>
                      <a:pt x="32" y="46"/>
                    </a:lnTo>
                    <a:lnTo>
                      <a:pt x="34" y="48"/>
                    </a:lnTo>
                    <a:lnTo>
                      <a:pt x="32" y="48"/>
                    </a:lnTo>
                    <a:lnTo>
                      <a:pt x="32" y="50"/>
                    </a:lnTo>
                    <a:lnTo>
                      <a:pt x="31" y="52"/>
                    </a:lnTo>
                    <a:lnTo>
                      <a:pt x="31" y="54"/>
                    </a:lnTo>
                    <a:lnTo>
                      <a:pt x="29" y="58"/>
                    </a:lnTo>
                    <a:lnTo>
                      <a:pt x="27" y="60"/>
                    </a:lnTo>
                    <a:lnTo>
                      <a:pt x="27" y="61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lnTo>
                      <a:pt x="19" y="56"/>
                    </a:lnTo>
                    <a:lnTo>
                      <a:pt x="13" y="52"/>
                    </a:lnTo>
                    <a:lnTo>
                      <a:pt x="9" y="46"/>
                    </a:lnTo>
                    <a:lnTo>
                      <a:pt x="6" y="42"/>
                    </a:lnTo>
                    <a:lnTo>
                      <a:pt x="2" y="38"/>
                    </a:lnTo>
                    <a:lnTo>
                      <a:pt x="2" y="37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2" y="21"/>
                    </a:lnTo>
                    <a:lnTo>
                      <a:pt x="4" y="19"/>
                    </a:lnTo>
                    <a:lnTo>
                      <a:pt x="6" y="15"/>
                    </a:lnTo>
                    <a:lnTo>
                      <a:pt x="7" y="12"/>
                    </a:lnTo>
                    <a:lnTo>
                      <a:pt x="11" y="8"/>
                    </a:lnTo>
                    <a:lnTo>
                      <a:pt x="15" y="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33" name="Freeform 907"/>
              <p:cNvSpPr>
                <a:spLocks/>
              </p:cNvSpPr>
              <p:nvPr/>
            </p:nvSpPr>
            <p:spPr bwMode="auto">
              <a:xfrm>
                <a:off x="3299" y="4938"/>
                <a:ext cx="94" cy="181"/>
              </a:xfrm>
              <a:custGeom>
                <a:avLst/>
                <a:gdLst>
                  <a:gd name="T0" fmla="*/ 94 w 94"/>
                  <a:gd name="T1" fmla="*/ 0 h 181"/>
                  <a:gd name="T2" fmla="*/ 92 w 94"/>
                  <a:gd name="T3" fmla="*/ 2 h 181"/>
                  <a:gd name="T4" fmla="*/ 90 w 94"/>
                  <a:gd name="T5" fmla="*/ 6 h 181"/>
                  <a:gd name="T6" fmla="*/ 88 w 94"/>
                  <a:gd name="T7" fmla="*/ 14 h 181"/>
                  <a:gd name="T8" fmla="*/ 82 w 94"/>
                  <a:gd name="T9" fmla="*/ 21 h 181"/>
                  <a:gd name="T10" fmla="*/ 78 w 94"/>
                  <a:gd name="T11" fmla="*/ 31 h 181"/>
                  <a:gd name="T12" fmla="*/ 74 w 94"/>
                  <a:gd name="T13" fmla="*/ 39 h 181"/>
                  <a:gd name="T14" fmla="*/ 71 w 94"/>
                  <a:gd name="T15" fmla="*/ 44 h 181"/>
                  <a:gd name="T16" fmla="*/ 65 w 94"/>
                  <a:gd name="T17" fmla="*/ 48 h 181"/>
                  <a:gd name="T18" fmla="*/ 57 w 94"/>
                  <a:gd name="T19" fmla="*/ 52 h 181"/>
                  <a:gd name="T20" fmla="*/ 51 w 94"/>
                  <a:gd name="T21" fmla="*/ 56 h 181"/>
                  <a:gd name="T22" fmla="*/ 48 w 94"/>
                  <a:gd name="T23" fmla="*/ 60 h 181"/>
                  <a:gd name="T24" fmla="*/ 46 w 94"/>
                  <a:gd name="T25" fmla="*/ 64 h 181"/>
                  <a:gd name="T26" fmla="*/ 44 w 94"/>
                  <a:gd name="T27" fmla="*/ 67 h 181"/>
                  <a:gd name="T28" fmla="*/ 42 w 94"/>
                  <a:gd name="T29" fmla="*/ 71 h 181"/>
                  <a:gd name="T30" fmla="*/ 40 w 94"/>
                  <a:gd name="T31" fmla="*/ 75 h 181"/>
                  <a:gd name="T32" fmla="*/ 40 w 94"/>
                  <a:gd name="T33" fmla="*/ 79 h 181"/>
                  <a:gd name="T34" fmla="*/ 38 w 94"/>
                  <a:gd name="T35" fmla="*/ 87 h 181"/>
                  <a:gd name="T36" fmla="*/ 34 w 94"/>
                  <a:gd name="T37" fmla="*/ 96 h 181"/>
                  <a:gd name="T38" fmla="*/ 32 w 94"/>
                  <a:gd name="T39" fmla="*/ 102 h 181"/>
                  <a:gd name="T40" fmla="*/ 32 w 94"/>
                  <a:gd name="T41" fmla="*/ 104 h 181"/>
                  <a:gd name="T42" fmla="*/ 28 w 94"/>
                  <a:gd name="T43" fmla="*/ 110 h 181"/>
                  <a:gd name="T44" fmla="*/ 25 w 94"/>
                  <a:gd name="T45" fmla="*/ 119 h 181"/>
                  <a:gd name="T46" fmla="*/ 21 w 94"/>
                  <a:gd name="T47" fmla="*/ 129 h 181"/>
                  <a:gd name="T48" fmla="*/ 17 w 94"/>
                  <a:gd name="T49" fmla="*/ 133 h 181"/>
                  <a:gd name="T50" fmla="*/ 15 w 94"/>
                  <a:gd name="T51" fmla="*/ 139 h 181"/>
                  <a:gd name="T52" fmla="*/ 11 w 94"/>
                  <a:gd name="T53" fmla="*/ 144 h 181"/>
                  <a:gd name="T54" fmla="*/ 9 w 94"/>
                  <a:gd name="T55" fmla="*/ 148 h 181"/>
                  <a:gd name="T56" fmla="*/ 7 w 94"/>
                  <a:gd name="T57" fmla="*/ 150 h 181"/>
                  <a:gd name="T58" fmla="*/ 5 w 94"/>
                  <a:gd name="T59" fmla="*/ 154 h 181"/>
                  <a:gd name="T60" fmla="*/ 2 w 94"/>
                  <a:gd name="T61" fmla="*/ 158 h 181"/>
                  <a:gd name="T62" fmla="*/ 0 w 94"/>
                  <a:gd name="T63" fmla="*/ 162 h 181"/>
                  <a:gd name="T64" fmla="*/ 0 w 94"/>
                  <a:gd name="T65" fmla="*/ 163 h 181"/>
                  <a:gd name="T66" fmla="*/ 0 w 94"/>
                  <a:gd name="T67" fmla="*/ 165 h 181"/>
                  <a:gd name="T68" fmla="*/ 0 w 94"/>
                  <a:gd name="T69" fmla="*/ 169 h 181"/>
                  <a:gd name="T70" fmla="*/ 2 w 94"/>
                  <a:gd name="T71" fmla="*/ 173 h 181"/>
                  <a:gd name="T72" fmla="*/ 7 w 94"/>
                  <a:gd name="T73" fmla="*/ 175 h 181"/>
                  <a:gd name="T74" fmla="*/ 13 w 94"/>
                  <a:gd name="T75" fmla="*/ 177 h 181"/>
                  <a:gd name="T76" fmla="*/ 19 w 94"/>
                  <a:gd name="T77" fmla="*/ 179 h 181"/>
                  <a:gd name="T78" fmla="*/ 23 w 94"/>
                  <a:gd name="T79" fmla="*/ 179 h 181"/>
                  <a:gd name="T80" fmla="*/ 25 w 94"/>
                  <a:gd name="T81" fmla="*/ 181 h 181"/>
                  <a:gd name="T82" fmla="*/ 28 w 94"/>
                  <a:gd name="T83" fmla="*/ 181 h 181"/>
                  <a:gd name="T84" fmla="*/ 32 w 94"/>
                  <a:gd name="T85" fmla="*/ 181 h 181"/>
                  <a:gd name="T86" fmla="*/ 34 w 94"/>
                  <a:gd name="T87" fmla="*/ 181 h 181"/>
                  <a:gd name="T88" fmla="*/ 42 w 94"/>
                  <a:gd name="T89" fmla="*/ 167 h 181"/>
                  <a:gd name="T90" fmla="*/ 50 w 94"/>
                  <a:gd name="T91" fmla="*/ 154 h 181"/>
                  <a:gd name="T92" fmla="*/ 50 w 94"/>
                  <a:gd name="T93" fmla="*/ 150 h 181"/>
                  <a:gd name="T94" fmla="*/ 50 w 94"/>
                  <a:gd name="T95" fmla="*/ 144 h 181"/>
                  <a:gd name="T96" fmla="*/ 50 w 94"/>
                  <a:gd name="T97" fmla="*/ 139 h 181"/>
                  <a:gd name="T98" fmla="*/ 53 w 94"/>
                  <a:gd name="T99" fmla="*/ 131 h 181"/>
                  <a:gd name="T100" fmla="*/ 55 w 94"/>
                  <a:gd name="T101" fmla="*/ 121 h 181"/>
                  <a:gd name="T102" fmla="*/ 57 w 94"/>
                  <a:gd name="T103" fmla="*/ 114 h 181"/>
                  <a:gd name="T104" fmla="*/ 59 w 94"/>
                  <a:gd name="T105" fmla="*/ 108 h 181"/>
                  <a:gd name="T106" fmla="*/ 69 w 94"/>
                  <a:gd name="T107" fmla="*/ 79 h 181"/>
                  <a:gd name="T108" fmla="*/ 94 w 94"/>
                  <a:gd name="T109" fmla="*/ 0 h 18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4"/>
                  <a:gd name="T166" fmla="*/ 0 h 181"/>
                  <a:gd name="T167" fmla="*/ 94 w 94"/>
                  <a:gd name="T168" fmla="*/ 181 h 18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4" h="181">
                    <a:moveTo>
                      <a:pt x="94" y="0"/>
                    </a:moveTo>
                    <a:lnTo>
                      <a:pt x="94" y="0"/>
                    </a:lnTo>
                    <a:lnTo>
                      <a:pt x="92" y="0"/>
                    </a:lnTo>
                    <a:lnTo>
                      <a:pt x="92" y="2"/>
                    </a:lnTo>
                    <a:lnTo>
                      <a:pt x="92" y="4"/>
                    </a:lnTo>
                    <a:lnTo>
                      <a:pt x="90" y="6"/>
                    </a:lnTo>
                    <a:lnTo>
                      <a:pt x="88" y="10"/>
                    </a:lnTo>
                    <a:lnTo>
                      <a:pt x="88" y="14"/>
                    </a:lnTo>
                    <a:lnTo>
                      <a:pt x="84" y="18"/>
                    </a:lnTo>
                    <a:lnTo>
                      <a:pt x="82" y="21"/>
                    </a:lnTo>
                    <a:lnTo>
                      <a:pt x="80" y="27"/>
                    </a:lnTo>
                    <a:lnTo>
                      <a:pt x="78" y="31"/>
                    </a:lnTo>
                    <a:lnTo>
                      <a:pt x="76" y="35"/>
                    </a:lnTo>
                    <a:lnTo>
                      <a:pt x="74" y="39"/>
                    </a:lnTo>
                    <a:lnTo>
                      <a:pt x="73" y="43"/>
                    </a:lnTo>
                    <a:lnTo>
                      <a:pt x="71" y="44"/>
                    </a:lnTo>
                    <a:lnTo>
                      <a:pt x="67" y="46"/>
                    </a:lnTo>
                    <a:lnTo>
                      <a:pt x="65" y="48"/>
                    </a:lnTo>
                    <a:lnTo>
                      <a:pt x="61" y="50"/>
                    </a:lnTo>
                    <a:lnTo>
                      <a:pt x="57" y="52"/>
                    </a:lnTo>
                    <a:lnTo>
                      <a:pt x="53" y="54"/>
                    </a:lnTo>
                    <a:lnTo>
                      <a:pt x="51" y="56"/>
                    </a:lnTo>
                    <a:lnTo>
                      <a:pt x="50" y="58"/>
                    </a:lnTo>
                    <a:lnTo>
                      <a:pt x="48" y="60"/>
                    </a:lnTo>
                    <a:lnTo>
                      <a:pt x="46" y="62"/>
                    </a:lnTo>
                    <a:lnTo>
                      <a:pt x="46" y="64"/>
                    </a:lnTo>
                    <a:lnTo>
                      <a:pt x="44" y="67"/>
                    </a:lnTo>
                    <a:lnTo>
                      <a:pt x="44" y="69"/>
                    </a:lnTo>
                    <a:lnTo>
                      <a:pt x="42" y="71"/>
                    </a:lnTo>
                    <a:lnTo>
                      <a:pt x="42" y="73"/>
                    </a:lnTo>
                    <a:lnTo>
                      <a:pt x="40" y="75"/>
                    </a:lnTo>
                    <a:lnTo>
                      <a:pt x="40" y="77"/>
                    </a:lnTo>
                    <a:lnTo>
                      <a:pt x="40" y="79"/>
                    </a:lnTo>
                    <a:lnTo>
                      <a:pt x="38" y="81"/>
                    </a:lnTo>
                    <a:lnTo>
                      <a:pt x="38" y="87"/>
                    </a:lnTo>
                    <a:lnTo>
                      <a:pt x="36" y="91"/>
                    </a:lnTo>
                    <a:lnTo>
                      <a:pt x="34" y="96"/>
                    </a:lnTo>
                    <a:lnTo>
                      <a:pt x="34" y="100"/>
                    </a:lnTo>
                    <a:lnTo>
                      <a:pt x="32" y="102"/>
                    </a:lnTo>
                    <a:lnTo>
                      <a:pt x="32" y="104"/>
                    </a:lnTo>
                    <a:lnTo>
                      <a:pt x="30" y="106"/>
                    </a:lnTo>
                    <a:lnTo>
                      <a:pt x="28" y="110"/>
                    </a:lnTo>
                    <a:lnTo>
                      <a:pt x="28" y="115"/>
                    </a:lnTo>
                    <a:lnTo>
                      <a:pt x="25" y="119"/>
                    </a:lnTo>
                    <a:lnTo>
                      <a:pt x="23" y="123"/>
                    </a:lnTo>
                    <a:lnTo>
                      <a:pt x="21" y="129"/>
                    </a:lnTo>
                    <a:lnTo>
                      <a:pt x="19" y="131"/>
                    </a:lnTo>
                    <a:lnTo>
                      <a:pt x="17" y="133"/>
                    </a:lnTo>
                    <a:lnTo>
                      <a:pt x="15" y="137"/>
                    </a:lnTo>
                    <a:lnTo>
                      <a:pt x="15" y="139"/>
                    </a:lnTo>
                    <a:lnTo>
                      <a:pt x="13" y="140"/>
                    </a:lnTo>
                    <a:lnTo>
                      <a:pt x="11" y="144"/>
                    </a:lnTo>
                    <a:lnTo>
                      <a:pt x="9" y="146"/>
                    </a:lnTo>
                    <a:lnTo>
                      <a:pt x="9" y="148"/>
                    </a:lnTo>
                    <a:lnTo>
                      <a:pt x="7" y="148"/>
                    </a:lnTo>
                    <a:lnTo>
                      <a:pt x="7" y="150"/>
                    </a:lnTo>
                    <a:lnTo>
                      <a:pt x="5" y="152"/>
                    </a:lnTo>
                    <a:lnTo>
                      <a:pt x="5" y="154"/>
                    </a:lnTo>
                    <a:lnTo>
                      <a:pt x="3" y="156"/>
                    </a:lnTo>
                    <a:lnTo>
                      <a:pt x="2" y="158"/>
                    </a:lnTo>
                    <a:lnTo>
                      <a:pt x="2" y="160"/>
                    </a:lnTo>
                    <a:lnTo>
                      <a:pt x="0" y="162"/>
                    </a:lnTo>
                    <a:lnTo>
                      <a:pt x="0" y="163"/>
                    </a:lnTo>
                    <a:lnTo>
                      <a:pt x="0" y="165"/>
                    </a:lnTo>
                    <a:lnTo>
                      <a:pt x="0" y="167"/>
                    </a:lnTo>
                    <a:lnTo>
                      <a:pt x="0" y="169"/>
                    </a:lnTo>
                    <a:lnTo>
                      <a:pt x="2" y="171"/>
                    </a:lnTo>
                    <a:lnTo>
                      <a:pt x="2" y="173"/>
                    </a:lnTo>
                    <a:lnTo>
                      <a:pt x="5" y="173"/>
                    </a:lnTo>
                    <a:lnTo>
                      <a:pt x="7" y="175"/>
                    </a:lnTo>
                    <a:lnTo>
                      <a:pt x="11" y="175"/>
                    </a:lnTo>
                    <a:lnTo>
                      <a:pt x="13" y="177"/>
                    </a:lnTo>
                    <a:lnTo>
                      <a:pt x="15" y="177"/>
                    </a:lnTo>
                    <a:lnTo>
                      <a:pt x="19" y="179"/>
                    </a:lnTo>
                    <a:lnTo>
                      <a:pt x="21" y="179"/>
                    </a:lnTo>
                    <a:lnTo>
                      <a:pt x="23" y="179"/>
                    </a:lnTo>
                    <a:lnTo>
                      <a:pt x="23" y="181"/>
                    </a:lnTo>
                    <a:lnTo>
                      <a:pt x="25" y="181"/>
                    </a:lnTo>
                    <a:lnTo>
                      <a:pt x="26" y="181"/>
                    </a:lnTo>
                    <a:lnTo>
                      <a:pt x="28" y="181"/>
                    </a:lnTo>
                    <a:lnTo>
                      <a:pt x="30" y="181"/>
                    </a:lnTo>
                    <a:lnTo>
                      <a:pt x="32" y="181"/>
                    </a:lnTo>
                    <a:lnTo>
                      <a:pt x="34" y="181"/>
                    </a:lnTo>
                    <a:lnTo>
                      <a:pt x="42" y="167"/>
                    </a:lnTo>
                    <a:lnTo>
                      <a:pt x="50" y="154"/>
                    </a:lnTo>
                    <a:lnTo>
                      <a:pt x="50" y="152"/>
                    </a:lnTo>
                    <a:lnTo>
                      <a:pt x="50" y="150"/>
                    </a:lnTo>
                    <a:lnTo>
                      <a:pt x="50" y="148"/>
                    </a:lnTo>
                    <a:lnTo>
                      <a:pt x="50" y="144"/>
                    </a:lnTo>
                    <a:lnTo>
                      <a:pt x="50" y="140"/>
                    </a:lnTo>
                    <a:lnTo>
                      <a:pt x="50" y="139"/>
                    </a:lnTo>
                    <a:lnTo>
                      <a:pt x="51" y="135"/>
                    </a:lnTo>
                    <a:lnTo>
                      <a:pt x="53" y="131"/>
                    </a:lnTo>
                    <a:lnTo>
                      <a:pt x="53" y="127"/>
                    </a:lnTo>
                    <a:lnTo>
                      <a:pt x="55" y="121"/>
                    </a:lnTo>
                    <a:lnTo>
                      <a:pt x="55" y="117"/>
                    </a:lnTo>
                    <a:lnTo>
                      <a:pt x="57" y="114"/>
                    </a:lnTo>
                    <a:lnTo>
                      <a:pt x="57" y="110"/>
                    </a:lnTo>
                    <a:lnTo>
                      <a:pt x="59" y="108"/>
                    </a:lnTo>
                    <a:lnTo>
                      <a:pt x="69" y="79"/>
                    </a:lnTo>
                    <a:lnTo>
                      <a:pt x="78" y="5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303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34" name="Freeform 908"/>
              <p:cNvSpPr>
                <a:spLocks/>
              </p:cNvSpPr>
              <p:nvPr/>
            </p:nvSpPr>
            <p:spPr bwMode="auto">
              <a:xfrm>
                <a:off x="3258" y="4923"/>
                <a:ext cx="112" cy="144"/>
              </a:xfrm>
              <a:custGeom>
                <a:avLst/>
                <a:gdLst>
                  <a:gd name="T0" fmla="*/ 71 w 112"/>
                  <a:gd name="T1" fmla="*/ 13 h 144"/>
                  <a:gd name="T2" fmla="*/ 0 w 112"/>
                  <a:gd name="T3" fmla="*/ 132 h 144"/>
                  <a:gd name="T4" fmla="*/ 48 w 112"/>
                  <a:gd name="T5" fmla="*/ 144 h 144"/>
                  <a:gd name="T6" fmla="*/ 54 w 112"/>
                  <a:gd name="T7" fmla="*/ 140 h 144"/>
                  <a:gd name="T8" fmla="*/ 60 w 112"/>
                  <a:gd name="T9" fmla="*/ 134 h 144"/>
                  <a:gd name="T10" fmla="*/ 64 w 112"/>
                  <a:gd name="T11" fmla="*/ 130 h 144"/>
                  <a:gd name="T12" fmla="*/ 67 w 112"/>
                  <a:gd name="T13" fmla="*/ 127 h 144"/>
                  <a:gd name="T14" fmla="*/ 69 w 112"/>
                  <a:gd name="T15" fmla="*/ 121 h 144"/>
                  <a:gd name="T16" fmla="*/ 73 w 112"/>
                  <a:gd name="T17" fmla="*/ 113 h 144"/>
                  <a:gd name="T18" fmla="*/ 75 w 112"/>
                  <a:gd name="T19" fmla="*/ 109 h 144"/>
                  <a:gd name="T20" fmla="*/ 81 w 112"/>
                  <a:gd name="T21" fmla="*/ 92 h 144"/>
                  <a:gd name="T22" fmla="*/ 81 w 112"/>
                  <a:gd name="T23" fmla="*/ 90 h 144"/>
                  <a:gd name="T24" fmla="*/ 83 w 112"/>
                  <a:gd name="T25" fmla="*/ 84 h 144"/>
                  <a:gd name="T26" fmla="*/ 83 w 112"/>
                  <a:gd name="T27" fmla="*/ 79 h 144"/>
                  <a:gd name="T28" fmla="*/ 85 w 112"/>
                  <a:gd name="T29" fmla="*/ 75 h 144"/>
                  <a:gd name="T30" fmla="*/ 89 w 112"/>
                  <a:gd name="T31" fmla="*/ 71 h 144"/>
                  <a:gd name="T32" fmla="*/ 96 w 112"/>
                  <a:gd name="T33" fmla="*/ 65 h 144"/>
                  <a:gd name="T34" fmla="*/ 104 w 112"/>
                  <a:gd name="T35" fmla="*/ 59 h 144"/>
                  <a:gd name="T36" fmla="*/ 106 w 112"/>
                  <a:gd name="T37" fmla="*/ 56 h 144"/>
                  <a:gd name="T38" fmla="*/ 108 w 112"/>
                  <a:gd name="T39" fmla="*/ 52 h 144"/>
                  <a:gd name="T40" fmla="*/ 110 w 112"/>
                  <a:gd name="T41" fmla="*/ 50 h 144"/>
                  <a:gd name="T42" fmla="*/ 110 w 112"/>
                  <a:gd name="T43" fmla="*/ 48 h 144"/>
                  <a:gd name="T44" fmla="*/ 112 w 112"/>
                  <a:gd name="T45" fmla="*/ 46 h 144"/>
                  <a:gd name="T46" fmla="*/ 110 w 112"/>
                  <a:gd name="T47" fmla="*/ 46 h 144"/>
                  <a:gd name="T48" fmla="*/ 108 w 112"/>
                  <a:gd name="T49" fmla="*/ 46 h 144"/>
                  <a:gd name="T50" fmla="*/ 106 w 112"/>
                  <a:gd name="T51" fmla="*/ 44 h 144"/>
                  <a:gd name="T52" fmla="*/ 106 w 112"/>
                  <a:gd name="T53" fmla="*/ 42 h 144"/>
                  <a:gd name="T54" fmla="*/ 104 w 112"/>
                  <a:gd name="T55" fmla="*/ 38 h 144"/>
                  <a:gd name="T56" fmla="*/ 104 w 112"/>
                  <a:gd name="T57" fmla="*/ 36 h 144"/>
                  <a:gd name="T58" fmla="*/ 102 w 112"/>
                  <a:gd name="T59" fmla="*/ 34 h 144"/>
                  <a:gd name="T60" fmla="*/ 104 w 112"/>
                  <a:gd name="T61" fmla="*/ 31 h 144"/>
                  <a:gd name="T62" fmla="*/ 104 w 112"/>
                  <a:gd name="T63" fmla="*/ 27 h 144"/>
                  <a:gd name="T64" fmla="*/ 106 w 112"/>
                  <a:gd name="T65" fmla="*/ 27 h 144"/>
                  <a:gd name="T66" fmla="*/ 106 w 112"/>
                  <a:gd name="T67" fmla="*/ 25 h 144"/>
                  <a:gd name="T68" fmla="*/ 106 w 112"/>
                  <a:gd name="T69" fmla="*/ 25 h 1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2"/>
                  <a:gd name="T106" fmla="*/ 0 h 144"/>
                  <a:gd name="T107" fmla="*/ 112 w 112"/>
                  <a:gd name="T108" fmla="*/ 144 h 1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2" h="144">
                    <a:moveTo>
                      <a:pt x="87" y="15"/>
                    </a:moveTo>
                    <a:lnTo>
                      <a:pt x="71" y="13"/>
                    </a:lnTo>
                    <a:lnTo>
                      <a:pt x="37" y="0"/>
                    </a:lnTo>
                    <a:lnTo>
                      <a:pt x="0" y="132"/>
                    </a:lnTo>
                    <a:lnTo>
                      <a:pt x="48" y="144"/>
                    </a:lnTo>
                    <a:lnTo>
                      <a:pt x="50" y="142"/>
                    </a:lnTo>
                    <a:lnTo>
                      <a:pt x="54" y="140"/>
                    </a:lnTo>
                    <a:lnTo>
                      <a:pt x="56" y="138"/>
                    </a:lnTo>
                    <a:lnTo>
                      <a:pt x="60" y="134"/>
                    </a:lnTo>
                    <a:lnTo>
                      <a:pt x="62" y="132"/>
                    </a:lnTo>
                    <a:lnTo>
                      <a:pt x="64" y="130"/>
                    </a:lnTo>
                    <a:lnTo>
                      <a:pt x="66" y="129"/>
                    </a:lnTo>
                    <a:lnTo>
                      <a:pt x="67" y="127"/>
                    </a:lnTo>
                    <a:lnTo>
                      <a:pt x="69" y="125"/>
                    </a:lnTo>
                    <a:lnTo>
                      <a:pt x="69" y="121"/>
                    </a:lnTo>
                    <a:lnTo>
                      <a:pt x="71" y="117"/>
                    </a:lnTo>
                    <a:lnTo>
                      <a:pt x="73" y="113"/>
                    </a:lnTo>
                    <a:lnTo>
                      <a:pt x="75" y="111"/>
                    </a:lnTo>
                    <a:lnTo>
                      <a:pt x="75" y="109"/>
                    </a:lnTo>
                    <a:lnTo>
                      <a:pt x="77" y="109"/>
                    </a:lnTo>
                    <a:lnTo>
                      <a:pt x="81" y="92"/>
                    </a:lnTo>
                    <a:lnTo>
                      <a:pt x="81" y="90"/>
                    </a:lnTo>
                    <a:lnTo>
                      <a:pt x="81" y="86"/>
                    </a:lnTo>
                    <a:lnTo>
                      <a:pt x="83" y="84"/>
                    </a:lnTo>
                    <a:lnTo>
                      <a:pt x="83" y="81"/>
                    </a:lnTo>
                    <a:lnTo>
                      <a:pt x="83" y="79"/>
                    </a:lnTo>
                    <a:lnTo>
                      <a:pt x="85" y="77"/>
                    </a:lnTo>
                    <a:lnTo>
                      <a:pt x="85" y="75"/>
                    </a:lnTo>
                    <a:lnTo>
                      <a:pt x="87" y="73"/>
                    </a:lnTo>
                    <a:lnTo>
                      <a:pt x="89" y="71"/>
                    </a:lnTo>
                    <a:lnTo>
                      <a:pt x="92" y="69"/>
                    </a:lnTo>
                    <a:lnTo>
                      <a:pt x="96" y="65"/>
                    </a:lnTo>
                    <a:lnTo>
                      <a:pt x="100" y="61"/>
                    </a:lnTo>
                    <a:lnTo>
                      <a:pt x="104" y="59"/>
                    </a:lnTo>
                    <a:lnTo>
                      <a:pt x="106" y="56"/>
                    </a:lnTo>
                    <a:lnTo>
                      <a:pt x="108" y="54"/>
                    </a:lnTo>
                    <a:lnTo>
                      <a:pt x="108" y="52"/>
                    </a:lnTo>
                    <a:lnTo>
                      <a:pt x="108" y="50"/>
                    </a:lnTo>
                    <a:lnTo>
                      <a:pt x="110" y="50"/>
                    </a:lnTo>
                    <a:lnTo>
                      <a:pt x="110" y="48"/>
                    </a:lnTo>
                    <a:lnTo>
                      <a:pt x="110" y="46"/>
                    </a:lnTo>
                    <a:lnTo>
                      <a:pt x="112" y="46"/>
                    </a:lnTo>
                    <a:lnTo>
                      <a:pt x="110" y="46"/>
                    </a:lnTo>
                    <a:lnTo>
                      <a:pt x="108" y="46"/>
                    </a:lnTo>
                    <a:lnTo>
                      <a:pt x="108" y="44"/>
                    </a:lnTo>
                    <a:lnTo>
                      <a:pt x="106" y="44"/>
                    </a:lnTo>
                    <a:lnTo>
                      <a:pt x="106" y="42"/>
                    </a:lnTo>
                    <a:lnTo>
                      <a:pt x="104" y="40"/>
                    </a:lnTo>
                    <a:lnTo>
                      <a:pt x="104" y="38"/>
                    </a:lnTo>
                    <a:lnTo>
                      <a:pt x="104" y="36"/>
                    </a:lnTo>
                    <a:lnTo>
                      <a:pt x="102" y="36"/>
                    </a:lnTo>
                    <a:lnTo>
                      <a:pt x="102" y="34"/>
                    </a:lnTo>
                    <a:lnTo>
                      <a:pt x="104" y="33"/>
                    </a:lnTo>
                    <a:lnTo>
                      <a:pt x="104" y="31"/>
                    </a:lnTo>
                    <a:lnTo>
                      <a:pt x="104" y="29"/>
                    </a:lnTo>
                    <a:lnTo>
                      <a:pt x="104" y="27"/>
                    </a:lnTo>
                    <a:lnTo>
                      <a:pt x="106" y="27"/>
                    </a:lnTo>
                    <a:lnTo>
                      <a:pt x="106" y="25"/>
                    </a:lnTo>
                    <a:lnTo>
                      <a:pt x="87" y="15"/>
                    </a:lnTo>
                    <a:close/>
                  </a:path>
                </a:pathLst>
              </a:custGeom>
              <a:solidFill>
                <a:srgbClr val="303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35" name="Freeform 909"/>
              <p:cNvSpPr>
                <a:spLocks/>
              </p:cNvSpPr>
              <p:nvPr/>
            </p:nvSpPr>
            <p:spPr bwMode="auto">
              <a:xfrm>
                <a:off x="3268" y="4892"/>
                <a:ext cx="71" cy="46"/>
              </a:xfrm>
              <a:custGeom>
                <a:avLst/>
                <a:gdLst>
                  <a:gd name="T0" fmla="*/ 69 w 71"/>
                  <a:gd name="T1" fmla="*/ 46 h 46"/>
                  <a:gd name="T2" fmla="*/ 69 w 71"/>
                  <a:gd name="T3" fmla="*/ 46 h 46"/>
                  <a:gd name="T4" fmla="*/ 67 w 71"/>
                  <a:gd name="T5" fmla="*/ 46 h 46"/>
                  <a:gd name="T6" fmla="*/ 65 w 71"/>
                  <a:gd name="T7" fmla="*/ 46 h 46"/>
                  <a:gd name="T8" fmla="*/ 63 w 71"/>
                  <a:gd name="T9" fmla="*/ 46 h 46"/>
                  <a:gd name="T10" fmla="*/ 59 w 71"/>
                  <a:gd name="T11" fmla="*/ 46 h 46"/>
                  <a:gd name="T12" fmla="*/ 57 w 71"/>
                  <a:gd name="T13" fmla="*/ 46 h 46"/>
                  <a:gd name="T14" fmla="*/ 56 w 71"/>
                  <a:gd name="T15" fmla="*/ 44 h 46"/>
                  <a:gd name="T16" fmla="*/ 54 w 71"/>
                  <a:gd name="T17" fmla="*/ 44 h 46"/>
                  <a:gd name="T18" fmla="*/ 54 w 71"/>
                  <a:gd name="T19" fmla="*/ 44 h 46"/>
                  <a:gd name="T20" fmla="*/ 50 w 71"/>
                  <a:gd name="T21" fmla="*/ 42 h 46"/>
                  <a:gd name="T22" fmla="*/ 48 w 71"/>
                  <a:gd name="T23" fmla="*/ 41 h 46"/>
                  <a:gd name="T24" fmla="*/ 44 w 71"/>
                  <a:gd name="T25" fmla="*/ 39 h 46"/>
                  <a:gd name="T26" fmla="*/ 40 w 71"/>
                  <a:gd name="T27" fmla="*/ 39 h 46"/>
                  <a:gd name="T28" fmla="*/ 38 w 71"/>
                  <a:gd name="T29" fmla="*/ 37 h 46"/>
                  <a:gd name="T30" fmla="*/ 36 w 71"/>
                  <a:gd name="T31" fmla="*/ 37 h 46"/>
                  <a:gd name="T32" fmla="*/ 36 w 71"/>
                  <a:gd name="T33" fmla="*/ 35 h 46"/>
                  <a:gd name="T34" fmla="*/ 27 w 71"/>
                  <a:gd name="T35" fmla="*/ 31 h 46"/>
                  <a:gd name="T36" fmla="*/ 23 w 71"/>
                  <a:gd name="T37" fmla="*/ 21 h 46"/>
                  <a:gd name="T38" fmla="*/ 4 w 71"/>
                  <a:gd name="T39" fmla="*/ 14 h 46"/>
                  <a:gd name="T40" fmla="*/ 0 w 71"/>
                  <a:gd name="T41" fmla="*/ 10 h 46"/>
                  <a:gd name="T42" fmla="*/ 0 w 71"/>
                  <a:gd name="T43" fmla="*/ 8 h 46"/>
                  <a:gd name="T44" fmla="*/ 2 w 71"/>
                  <a:gd name="T45" fmla="*/ 8 h 46"/>
                  <a:gd name="T46" fmla="*/ 6 w 71"/>
                  <a:gd name="T47" fmla="*/ 6 h 46"/>
                  <a:gd name="T48" fmla="*/ 9 w 71"/>
                  <a:gd name="T49" fmla="*/ 6 h 46"/>
                  <a:gd name="T50" fmla="*/ 13 w 71"/>
                  <a:gd name="T51" fmla="*/ 4 h 46"/>
                  <a:gd name="T52" fmla="*/ 17 w 71"/>
                  <a:gd name="T53" fmla="*/ 2 h 46"/>
                  <a:gd name="T54" fmla="*/ 21 w 71"/>
                  <a:gd name="T55" fmla="*/ 2 h 46"/>
                  <a:gd name="T56" fmla="*/ 25 w 71"/>
                  <a:gd name="T57" fmla="*/ 2 h 46"/>
                  <a:gd name="T58" fmla="*/ 29 w 71"/>
                  <a:gd name="T59" fmla="*/ 2 h 46"/>
                  <a:gd name="T60" fmla="*/ 31 w 71"/>
                  <a:gd name="T61" fmla="*/ 2 h 46"/>
                  <a:gd name="T62" fmla="*/ 33 w 71"/>
                  <a:gd name="T63" fmla="*/ 2 h 46"/>
                  <a:gd name="T64" fmla="*/ 36 w 71"/>
                  <a:gd name="T65" fmla="*/ 2 h 46"/>
                  <a:gd name="T66" fmla="*/ 38 w 71"/>
                  <a:gd name="T67" fmla="*/ 2 h 46"/>
                  <a:gd name="T68" fmla="*/ 38 w 71"/>
                  <a:gd name="T69" fmla="*/ 2 h 46"/>
                  <a:gd name="T70" fmla="*/ 40 w 71"/>
                  <a:gd name="T71" fmla="*/ 0 h 46"/>
                  <a:gd name="T72" fmla="*/ 40 w 71"/>
                  <a:gd name="T73" fmla="*/ 0 h 46"/>
                  <a:gd name="T74" fmla="*/ 71 w 71"/>
                  <a:gd name="T75" fmla="*/ 42 h 46"/>
                  <a:gd name="T76" fmla="*/ 69 w 71"/>
                  <a:gd name="T77" fmla="*/ 46 h 4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1"/>
                  <a:gd name="T118" fmla="*/ 0 h 46"/>
                  <a:gd name="T119" fmla="*/ 71 w 71"/>
                  <a:gd name="T120" fmla="*/ 46 h 4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1" h="46">
                    <a:moveTo>
                      <a:pt x="69" y="46"/>
                    </a:moveTo>
                    <a:lnTo>
                      <a:pt x="69" y="46"/>
                    </a:lnTo>
                    <a:lnTo>
                      <a:pt x="67" y="46"/>
                    </a:lnTo>
                    <a:lnTo>
                      <a:pt x="65" y="46"/>
                    </a:lnTo>
                    <a:lnTo>
                      <a:pt x="63" y="46"/>
                    </a:lnTo>
                    <a:lnTo>
                      <a:pt x="59" y="46"/>
                    </a:lnTo>
                    <a:lnTo>
                      <a:pt x="57" y="46"/>
                    </a:lnTo>
                    <a:lnTo>
                      <a:pt x="56" y="44"/>
                    </a:lnTo>
                    <a:lnTo>
                      <a:pt x="54" y="44"/>
                    </a:lnTo>
                    <a:lnTo>
                      <a:pt x="50" y="42"/>
                    </a:lnTo>
                    <a:lnTo>
                      <a:pt x="48" y="41"/>
                    </a:lnTo>
                    <a:lnTo>
                      <a:pt x="44" y="39"/>
                    </a:lnTo>
                    <a:lnTo>
                      <a:pt x="40" y="39"/>
                    </a:lnTo>
                    <a:lnTo>
                      <a:pt x="38" y="37"/>
                    </a:lnTo>
                    <a:lnTo>
                      <a:pt x="36" y="37"/>
                    </a:lnTo>
                    <a:lnTo>
                      <a:pt x="36" y="35"/>
                    </a:lnTo>
                    <a:lnTo>
                      <a:pt x="27" y="31"/>
                    </a:lnTo>
                    <a:lnTo>
                      <a:pt x="23" y="21"/>
                    </a:lnTo>
                    <a:lnTo>
                      <a:pt x="4" y="14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13" y="4"/>
                    </a:lnTo>
                    <a:lnTo>
                      <a:pt x="17" y="2"/>
                    </a:lnTo>
                    <a:lnTo>
                      <a:pt x="21" y="2"/>
                    </a:lnTo>
                    <a:lnTo>
                      <a:pt x="25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40" y="0"/>
                    </a:lnTo>
                    <a:lnTo>
                      <a:pt x="71" y="42"/>
                    </a:lnTo>
                    <a:lnTo>
                      <a:pt x="69" y="46"/>
                    </a:lnTo>
                    <a:close/>
                  </a:path>
                </a:pathLst>
              </a:custGeom>
              <a:solidFill>
                <a:srgbClr val="1616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36" name="Freeform 910"/>
              <p:cNvSpPr>
                <a:spLocks/>
              </p:cNvSpPr>
              <p:nvPr/>
            </p:nvSpPr>
            <p:spPr bwMode="auto">
              <a:xfrm>
                <a:off x="3212" y="4902"/>
                <a:ext cx="83" cy="153"/>
              </a:xfrm>
              <a:custGeom>
                <a:avLst/>
                <a:gdLst>
                  <a:gd name="T0" fmla="*/ 83 w 83"/>
                  <a:gd name="T1" fmla="*/ 21 h 153"/>
                  <a:gd name="T2" fmla="*/ 81 w 83"/>
                  <a:gd name="T3" fmla="*/ 25 h 153"/>
                  <a:gd name="T4" fmla="*/ 77 w 83"/>
                  <a:gd name="T5" fmla="*/ 29 h 153"/>
                  <a:gd name="T6" fmla="*/ 75 w 83"/>
                  <a:gd name="T7" fmla="*/ 34 h 153"/>
                  <a:gd name="T8" fmla="*/ 73 w 83"/>
                  <a:gd name="T9" fmla="*/ 38 h 153"/>
                  <a:gd name="T10" fmla="*/ 69 w 83"/>
                  <a:gd name="T11" fmla="*/ 55 h 153"/>
                  <a:gd name="T12" fmla="*/ 64 w 83"/>
                  <a:gd name="T13" fmla="*/ 79 h 153"/>
                  <a:gd name="T14" fmla="*/ 60 w 83"/>
                  <a:gd name="T15" fmla="*/ 96 h 153"/>
                  <a:gd name="T16" fmla="*/ 46 w 83"/>
                  <a:gd name="T17" fmla="*/ 153 h 153"/>
                  <a:gd name="T18" fmla="*/ 33 w 83"/>
                  <a:gd name="T19" fmla="*/ 153 h 153"/>
                  <a:gd name="T20" fmla="*/ 27 w 83"/>
                  <a:gd name="T21" fmla="*/ 148 h 153"/>
                  <a:gd name="T22" fmla="*/ 21 w 83"/>
                  <a:gd name="T23" fmla="*/ 140 h 153"/>
                  <a:gd name="T24" fmla="*/ 16 w 83"/>
                  <a:gd name="T25" fmla="*/ 132 h 153"/>
                  <a:gd name="T26" fmla="*/ 14 w 83"/>
                  <a:gd name="T27" fmla="*/ 130 h 153"/>
                  <a:gd name="T28" fmla="*/ 12 w 83"/>
                  <a:gd name="T29" fmla="*/ 125 h 153"/>
                  <a:gd name="T30" fmla="*/ 6 w 83"/>
                  <a:gd name="T31" fmla="*/ 117 h 153"/>
                  <a:gd name="T32" fmla="*/ 4 w 83"/>
                  <a:gd name="T33" fmla="*/ 113 h 153"/>
                  <a:gd name="T34" fmla="*/ 0 w 83"/>
                  <a:gd name="T35" fmla="*/ 105 h 153"/>
                  <a:gd name="T36" fmla="*/ 29 w 83"/>
                  <a:gd name="T37" fmla="*/ 21 h 153"/>
                  <a:gd name="T38" fmla="*/ 31 w 83"/>
                  <a:gd name="T39" fmla="*/ 17 h 153"/>
                  <a:gd name="T40" fmla="*/ 33 w 83"/>
                  <a:gd name="T41" fmla="*/ 11 h 153"/>
                  <a:gd name="T42" fmla="*/ 37 w 83"/>
                  <a:gd name="T43" fmla="*/ 7 h 153"/>
                  <a:gd name="T44" fmla="*/ 41 w 83"/>
                  <a:gd name="T45" fmla="*/ 6 h 153"/>
                  <a:gd name="T46" fmla="*/ 44 w 83"/>
                  <a:gd name="T47" fmla="*/ 6 h 153"/>
                  <a:gd name="T48" fmla="*/ 46 w 83"/>
                  <a:gd name="T49" fmla="*/ 4 h 153"/>
                  <a:gd name="T50" fmla="*/ 50 w 83"/>
                  <a:gd name="T51" fmla="*/ 2 h 153"/>
                  <a:gd name="T52" fmla="*/ 52 w 83"/>
                  <a:gd name="T53" fmla="*/ 2 h 153"/>
                  <a:gd name="T54" fmla="*/ 56 w 83"/>
                  <a:gd name="T55" fmla="*/ 2 h 153"/>
                  <a:gd name="T56" fmla="*/ 58 w 83"/>
                  <a:gd name="T57" fmla="*/ 2 h 153"/>
                  <a:gd name="T58" fmla="*/ 60 w 83"/>
                  <a:gd name="T59" fmla="*/ 4 h 153"/>
                  <a:gd name="T60" fmla="*/ 60 w 83"/>
                  <a:gd name="T61" fmla="*/ 4 h 153"/>
                  <a:gd name="T62" fmla="*/ 62 w 83"/>
                  <a:gd name="T63" fmla="*/ 4 h 153"/>
                  <a:gd name="T64" fmla="*/ 64 w 83"/>
                  <a:gd name="T65" fmla="*/ 6 h 153"/>
                  <a:gd name="T66" fmla="*/ 67 w 83"/>
                  <a:gd name="T67" fmla="*/ 7 h 153"/>
                  <a:gd name="T68" fmla="*/ 71 w 83"/>
                  <a:gd name="T69" fmla="*/ 9 h 153"/>
                  <a:gd name="T70" fmla="*/ 75 w 83"/>
                  <a:gd name="T71" fmla="*/ 13 h 153"/>
                  <a:gd name="T72" fmla="*/ 79 w 83"/>
                  <a:gd name="T73" fmla="*/ 15 h 153"/>
                  <a:gd name="T74" fmla="*/ 81 w 83"/>
                  <a:gd name="T75" fmla="*/ 17 h 153"/>
                  <a:gd name="T76" fmla="*/ 83 w 83"/>
                  <a:gd name="T77" fmla="*/ 21 h 15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3"/>
                  <a:gd name="T118" fmla="*/ 0 h 153"/>
                  <a:gd name="T119" fmla="*/ 83 w 83"/>
                  <a:gd name="T120" fmla="*/ 153 h 15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3" h="153">
                    <a:moveTo>
                      <a:pt x="83" y="21"/>
                    </a:moveTo>
                    <a:lnTo>
                      <a:pt x="83" y="21"/>
                    </a:lnTo>
                    <a:lnTo>
                      <a:pt x="83" y="23"/>
                    </a:lnTo>
                    <a:lnTo>
                      <a:pt x="81" y="25"/>
                    </a:lnTo>
                    <a:lnTo>
                      <a:pt x="79" y="27"/>
                    </a:lnTo>
                    <a:lnTo>
                      <a:pt x="77" y="29"/>
                    </a:lnTo>
                    <a:lnTo>
                      <a:pt x="77" y="31"/>
                    </a:lnTo>
                    <a:lnTo>
                      <a:pt x="75" y="34"/>
                    </a:lnTo>
                    <a:lnTo>
                      <a:pt x="73" y="38"/>
                    </a:lnTo>
                    <a:lnTo>
                      <a:pt x="71" y="46"/>
                    </a:lnTo>
                    <a:lnTo>
                      <a:pt x="69" y="55"/>
                    </a:lnTo>
                    <a:lnTo>
                      <a:pt x="65" y="67"/>
                    </a:lnTo>
                    <a:lnTo>
                      <a:pt x="64" y="79"/>
                    </a:lnTo>
                    <a:lnTo>
                      <a:pt x="62" y="88"/>
                    </a:lnTo>
                    <a:lnTo>
                      <a:pt x="60" y="96"/>
                    </a:lnTo>
                    <a:lnTo>
                      <a:pt x="58" y="98"/>
                    </a:lnTo>
                    <a:lnTo>
                      <a:pt x="46" y="153"/>
                    </a:lnTo>
                    <a:lnTo>
                      <a:pt x="33" y="153"/>
                    </a:lnTo>
                    <a:lnTo>
                      <a:pt x="31" y="150"/>
                    </a:lnTo>
                    <a:lnTo>
                      <a:pt x="27" y="148"/>
                    </a:lnTo>
                    <a:lnTo>
                      <a:pt x="25" y="144"/>
                    </a:lnTo>
                    <a:lnTo>
                      <a:pt x="21" y="140"/>
                    </a:lnTo>
                    <a:lnTo>
                      <a:pt x="17" y="136"/>
                    </a:lnTo>
                    <a:lnTo>
                      <a:pt x="16" y="132"/>
                    </a:lnTo>
                    <a:lnTo>
                      <a:pt x="16" y="130"/>
                    </a:lnTo>
                    <a:lnTo>
                      <a:pt x="14" y="130"/>
                    </a:lnTo>
                    <a:lnTo>
                      <a:pt x="14" y="127"/>
                    </a:lnTo>
                    <a:lnTo>
                      <a:pt x="12" y="125"/>
                    </a:lnTo>
                    <a:lnTo>
                      <a:pt x="10" y="121"/>
                    </a:lnTo>
                    <a:lnTo>
                      <a:pt x="6" y="117"/>
                    </a:lnTo>
                    <a:lnTo>
                      <a:pt x="4" y="115"/>
                    </a:lnTo>
                    <a:lnTo>
                      <a:pt x="4" y="113"/>
                    </a:lnTo>
                    <a:lnTo>
                      <a:pt x="4" y="111"/>
                    </a:lnTo>
                    <a:lnTo>
                      <a:pt x="0" y="105"/>
                    </a:lnTo>
                    <a:lnTo>
                      <a:pt x="27" y="21"/>
                    </a:lnTo>
                    <a:lnTo>
                      <a:pt x="29" y="21"/>
                    </a:lnTo>
                    <a:lnTo>
                      <a:pt x="29" y="19"/>
                    </a:lnTo>
                    <a:lnTo>
                      <a:pt x="31" y="17"/>
                    </a:lnTo>
                    <a:lnTo>
                      <a:pt x="31" y="13"/>
                    </a:lnTo>
                    <a:lnTo>
                      <a:pt x="33" y="11"/>
                    </a:lnTo>
                    <a:lnTo>
                      <a:pt x="35" y="9"/>
                    </a:lnTo>
                    <a:lnTo>
                      <a:pt x="37" y="7"/>
                    </a:lnTo>
                    <a:lnTo>
                      <a:pt x="39" y="6"/>
                    </a:lnTo>
                    <a:lnTo>
                      <a:pt x="41" y="6"/>
                    </a:lnTo>
                    <a:lnTo>
                      <a:pt x="42" y="6"/>
                    </a:lnTo>
                    <a:lnTo>
                      <a:pt x="44" y="6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4" y="0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60" y="2"/>
                    </a:lnTo>
                    <a:lnTo>
                      <a:pt x="60" y="4"/>
                    </a:lnTo>
                    <a:lnTo>
                      <a:pt x="62" y="4"/>
                    </a:lnTo>
                    <a:lnTo>
                      <a:pt x="64" y="6"/>
                    </a:lnTo>
                    <a:lnTo>
                      <a:pt x="65" y="7"/>
                    </a:lnTo>
                    <a:lnTo>
                      <a:pt x="67" y="7"/>
                    </a:lnTo>
                    <a:lnTo>
                      <a:pt x="69" y="9"/>
                    </a:lnTo>
                    <a:lnTo>
                      <a:pt x="71" y="9"/>
                    </a:lnTo>
                    <a:lnTo>
                      <a:pt x="73" y="11"/>
                    </a:lnTo>
                    <a:lnTo>
                      <a:pt x="75" y="13"/>
                    </a:lnTo>
                    <a:lnTo>
                      <a:pt x="77" y="13"/>
                    </a:lnTo>
                    <a:lnTo>
                      <a:pt x="79" y="15"/>
                    </a:lnTo>
                    <a:lnTo>
                      <a:pt x="81" y="17"/>
                    </a:lnTo>
                    <a:lnTo>
                      <a:pt x="83" y="21"/>
                    </a:lnTo>
                    <a:close/>
                  </a:path>
                </a:pathLst>
              </a:custGeom>
              <a:solidFill>
                <a:srgbClr val="56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37" name="Freeform 911"/>
              <p:cNvSpPr>
                <a:spLocks/>
              </p:cNvSpPr>
              <p:nvPr/>
            </p:nvSpPr>
            <p:spPr bwMode="auto">
              <a:xfrm>
                <a:off x="3491" y="4950"/>
                <a:ext cx="88" cy="105"/>
              </a:xfrm>
              <a:custGeom>
                <a:avLst/>
                <a:gdLst>
                  <a:gd name="T0" fmla="*/ 86 w 88"/>
                  <a:gd name="T1" fmla="*/ 50 h 105"/>
                  <a:gd name="T2" fmla="*/ 88 w 88"/>
                  <a:gd name="T3" fmla="*/ 15 h 105"/>
                  <a:gd name="T4" fmla="*/ 88 w 88"/>
                  <a:gd name="T5" fmla="*/ 4 h 105"/>
                  <a:gd name="T6" fmla="*/ 51 w 88"/>
                  <a:gd name="T7" fmla="*/ 0 h 105"/>
                  <a:gd name="T8" fmla="*/ 38 w 88"/>
                  <a:gd name="T9" fmla="*/ 0 h 105"/>
                  <a:gd name="T10" fmla="*/ 38 w 88"/>
                  <a:gd name="T11" fmla="*/ 32 h 105"/>
                  <a:gd name="T12" fmla="*/ 38 w 88"/>
                  <a:gd name="T13" fmla="*/ 34 h 105"/>
                  <a:gd name="T14" fmla="*/ 36 w 88"/>
                  <a:gd name="T15" fmla="*/ 36 h 105"/>
                  <a:gd name="T16" fmla="*/ 34 w 88"/>
                  <a:gd name="T17" fmla="*/ 40 h 105"/>
                  <a:gd name="T18" fmla="*/ 30 w 88"/>
                  <a:gd name="T19" fmla="*/ 46 h 105"/>
                  <a:gd name="T20" fmla="*/ 28 w 88"/>
                  <a:gd name="T21" fmla="*/ 52 h 105"/>
                  <a:gd name="T22" fmla="*/ 27 w 88"/>
                  <a:gd name="T23" fmla="*/ 55 h 105"/>
                  <a:gd name="T24" fmla="*/ 25 w 88"/>
                  <a:gd name="T25" fmla="*/ 59 h 105"/>
                  <a:gd name="T26" fmla="*/ 25 w 88"/>
                  <a:gd name="T27" fmla="*/ 61 h 105"/>
                  <a:gd name="T28" fmla="*/ 23 w 88"/>
                  <a:gd name="T29" fmla="*/ 63 h 105"/>
                  <a:gd name="T30" fmla="*/ 21 w 88"/>
                  <a:gd name="T31" fmla="*/ 67 h 105"/>
                  <a:gd name="T32" fmla="*/ 19 w 88"/>
                  <a:gd name="T33" fmla="*/ 73 h 105"/>
                  <a:gd name="T34" fmla="*/ 15 w 88"/>
                  <a:gd name="T35" fmla="*/ 79 h 105"/>
                  <a:gd name="T36" fmla="*/ 11 w 88"/>
                  <a:gd name="T37" fmla="*/ 84 h 105"/>
                  <a:gd name="T38" fmla="*/ 9 w 88"/>
                  <a:gd name="T39" fmla="*/ 88 h 105"/>
                  <a:gd name="T40" fmla="*/ 7 w 88"/>
                  <a:gd name="T41" fmla="*/ 92 h 105"/>
                  <a:gd name="T42" fmla="*/ 5 w 88"/>
                  <a:gd name="T43" fmla="*/ 94 h 105"/>
                  <a:gd name="T44" fmla="*/ 0 w 88"/>
                  <a:gd name="T45" fmla="*/ 102 h 105"/>
                  <a:gd name="T46" fmla="*/ 36 w 88"/>
                  <a:gd name="T47" fmla="*/ 103 h 105"/>
                  <a:gd name="T48" fmla="*/ 63 w 88"/>
                  <a:gd name="T49" fmla="*/ 105 h 105"/>
                  <a:gd name="T50" fmla="*/ 73 w 88"/>
                  <a:gd name="T51" fmla="*/ 102 h 105"/>
                  <a:gd name="T52" fmla="*/ 84 w 88"/>
                  <a:gd name="T53" fmla="*/ 92 h 105"/>
                  <a:gd name="T54" fmla="*/ 84 w 88"/>
                  <a:gd name="T55" fmla="*/ 77 h 105"/>
                  <a:gd name="T56" fmla="*/ 82 w 88"/>
                  <a:gd name="T57" fmla="*/ 77 h 105"/>
                  <a:gd name="T58" fmla="*/ 82 w 88"/>
                  <a:gd name="T59" fmla="*/ 75 h 105"/>
                  <a:gd name="T60" fmla="*/ 80 w 88"/>
                  <a:gd name="T61" fmla="*/ 75 h 105"/>
                  <a:gd name="T62" fmla="*/ 78 w 88"/>
                  <a:gd name="T63" fmla="*/ 75 h 105"/>
                  <a:gd name="T64" fmla="*/ 78 w 88"/>
                  <a:gd name="T65" fmla="*/ 73 h 105"/>
                  <a:gd name="T66" fmla="*/ 76 w 88"/>
                  <a:gd name="T67" fmla="*/ 73 h 105"/>
                  <a:gd name="T68" fmla="*/ 76 w 88"/>
                  <a:gd name="T69" fmla="*/ 71 h 105"/>
                  <a:gd name="T70" fmla="*/ 76 w 88"/>
                  <a:gd name="T71" fmla="*/ 69 h 105"/>
                  <a:gd name="T72" fmla="*/ 76 w 88"/>
                  <a:gd name="T73" fmla="*/ 67 h 105"/>
                  <a:gd name="T74" fmla="*/ 76 w 88"/>
                  <a:gd name="T75" fmla="*/ 63 h 105"/>
                  <a:gd name="T76" fmla="*/ 78 w 88"/>
                  <a:gd name="T77" fmla="*/ 61 h 105"/>
                  <a:gd name="T78" fmla="*/ 78 w 88"/>
                  <a:gd name="T79" fmla="*/ 59 h 105"/>
                  <a:gd name="T80" fmla="*/ 80 w 88"/>
                  <a:gd name="T81" fmla="*/ 55 h 105"/>
                  <a:gd name="T82" fmla="*/ 80 w 88"/>
                  <a:gd name="T83" fmla="*/ 54 h 105"/>
                  <a:gd name="T84" fmla="*/ 82 w 88"/>
                  <a:gd name="T85" fmla="*/ 52 h 105"/>
                  <a:gd name="T86" fmla="*/ 82 w 88"/>
                  <a:gd name="T87" fmla="*/ 52 h 105"/>
                  <a:gd name="T88" fmla="*/ 84 w 88"/>
                  <a:gd name="T89" fmla="*/ 50 h 105"/>
                  <a:gd name="T90" fmla="*/ 84 w 88"/>
                  <a:gd name="T91" fmla="*/ 50 h 105"/>
                  <a:gd name="T92" fmla="*/ 84 w 88"/>
                  <a:gd name="T93" fmla="*/ 50 h 105"/>
                  <a:gd name="T94" fmla="*/ 86 w 88"/>
                  <a:gd name="T95" fmla="*/ 50 h 105"/>
                  <a:gd name="T96" fmla="*/ 86 w 88"/>
                  <a:gd name="T97" fmla="*/ 50 h 105"/>
                  <a:gd name="T98" fmla="*/ 86 w 88"/>
                  <a:gd name="T99" fmla="*/ 50 h 105"/>
                  <a:gd name="T100" fmla="*/ 86 w 88"/>
                  <a:gd name="T101" fmla="*/ 50 h 105"/>
                  <a:gd name="T102" fmla="*/ 86 w 88"/>
                  <a:gd name="T103" fmla="*/ 50 h 10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8"/>
                  <a:gd name="T157" fmla="*/ 0 h 105"/>
                  <a:gd name="T158" fmla="*/ 88 w 88"/>
                  <a:gd name="T159" fmla="*/ 105 h 10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8" h="105">
                    <a:moveTo>
                      <a:pt x="86" y="50"/>
                    </a:moveTo>
                    <a:lnTo>
                      <a:pt x="88" y="15"/>
                    </a:lnTo>
                    <a:lnTo>
                      <a:pt x="88" y="4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38" y="32"/>
                    </a:lnTo>
                    <a:lnTo>
                      <a:pt x="38" y="34"/>
                    </a:lnTo>
                    <a:lnTo>
                      <a:pt x="36" y="36"/>
                    </a:lnTo>
                    <a:lnTo>
                      <a:pt x="34" y="40"/>
                    </a:lnTo>
                    <a:lnTo>
                      <a:pt x="30" y="46"/>
                    </a:lnTo>
                    <a:lnTo>
                      <a:pt x="28" y="52"/>
                    </a:lnTo>
                    <a:lnTo>
                      <a:pt x="27" y="55"/>
                    </a:lnTo>
                    <a:lnTo>
                      <a:pt x="25" y="59"/>
                    </a:lnTo>
                    <a:lnTo>
                      <a:pt x="25" y="61"/>
                    </a:lnTo>
                    <a:lnTo>
                      <a:pt x="23" y="63"/>
                    </a:lnTo>
                    <a:lnTo>
                      <a:pt x="21" y="67"/>
                    </a:lnTo>
                    <a:lnTo>
                      <a:pt x="19" y="73"/>
                    </a:lnTo>
                    <a:lnTo>
                      <a:pt x="15" y="79"/>
                    </a:lnTo>
                    <a:lnTo>
                      <a:pt x="11" y="84"/>
                    </a:lnTo>
                    <a:lnTo>
                      <a:pt x="9" y="88"/>
                    </a:lnTo>
                    <a:lnTo>
                      <a:pt x="7" y="92"/>
                    </a:lnTo>
                    <a:lnTo>
                      <a:pt x="5" y="94"/>
                    </a:lnTo>
                    <a:lnTo>
                      <a:pt x="0" y="102"/>
                    </a:lnTo>
                    <a:lnTo>
                      <a:pt x="36" y="103"/>
                    </a:lnTo>
                    <a:lnTo>
                      <a:pt x="63" y="105"/>
                    </a:lnTo>
                    <a:lnTo>
                      <a:pt x="73" y="102"/>
                    </a:lnTo>
                    <a:lnTo>
                      <a:pt x="84" y="92"/>
                    </a:lnTo>
                    <a:lnTo>
                      <a:pt x="84" y="77"/>
                    </a:lnTo>
                    <a:lnTo>
                      <a:pt x="82" y="77"/>
                    </a:lnTo>
                    <a:lnTo>
                      <a:pt x="82" y="75"/>
                    </a:lnTo>
                    <a:lnTo>
                      <a:pt x="80" y="75"/>
                    </a:lnTo>
                    <a:lnTo>
                      <a:pt x="78" y="75"/>
                    </a:lnTo>
                    <a:lnTo>
                      <a:pt x="78" y="73"/>
                    </a:lnTo>
                    <a:lnTo>
                      <a:pt x="76" y="73"/>
                    </a:lnTo>
                    <a:lnTo>
                      <a:pt x="76" y="71"/>
                    </a:lnTo>
                    <a:lnTo>
                      <a:pt x="76" y="69"/>
                    </a:lnTo>
                    <a:lnTo>
                      <a:pt x="76" y="67"/>
                    </a:lnTo>
                    <a:lnTo>
                      <a:pt x="76" y="63"/>
                    </a:lnTo>
                    <a:lnTo>
                      <a:pt x="78" y="61"/>
                    </a:lnTo>
                    <a:lnTo>
                      <a:pt x="78" y="59"/>
                    </a:lnTo>
                    <a:lnTo>
                      <a:pt x="80" y="55"/>
                    </a:lnTo>
                    <a:lnTo>
                      <a:pt x="80" y="54"/>
                    </a:lnTo>
                    <a:lnTo>
                      <a:pt x="82" y="52"/>
                    </a:lnTo>
                    <a:lnTo>
                      <a:pt x="84" y="50"/>
                    </a:lnTo>
                    <a:lnTo>
                      <a:pt x="86" y="50"/>
                    </a:lnTo>
                    <a:close/>
                  </a:path>
                </a:pathLst>
              </a:custGeom>
              <a:solidFill>
                <a:srgbClr val="2B2B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38" name="Freeform 912"/>
              <p:cNvSpPr>
                <a:spLocks/>
              </p:cNvSpPr>
              <p:nvPr/>
            </p:nvSpPr>
            <p:spPr bwMode="auto">
              <a:xfrm>
                <a:off x="3598" y="4956"/>
                <a:ext cx="64" cy="63"/>
              </a:xfrm>
              <a:custGeom>
                <a:avLst/>
                <a:gdLst>
                  <a:gd name="T0" fmla="*/ 0 w 64"/>
                  <a:gd name="T1" fmla="*/ 1 h 63"/>
                  <a:gd name="T2" fmla="*/ 4 w 64"/>
                  <a:gd name="T3" fmla="*/ 38 h 63"/>
                  <a:gd name="T4" fmla="*/ 4 w 64"/>
                  <a:gd name="T5" fmla="*/ 38 h 63"/>
                  <a:gd name="T6" fmla="*/ 4 w 64"/>
                  <a:gd name="T7" fmla="*/ 40 h 63"/>
                  <a:gd name="T8" fmla="*/ 4 w 64"/>
                  <a:gd name="T9" fmla="*/ 40 h 63"/>
                  <a:gd name="T10" fmla="*/ 4 w 64"/>
                  <a:gd name="T11" fmla="*/ 42 h 63"/>
                  <a:gd name="T12" fmla="*/ 4 w 64"/>
                  <a:gd name="T13" fmla="*/ 44 h 63"/>
                  <a:gd name="T14" fmla="*/ 4 w 64"/>
                  <a:gd name="T15" fmla="*/ 46 h 63"/>
                  <a:gd name="T16" fmla="*/ 4 w 64"/>
                  <a:gd name="T17" fmla="*/ 48 h 63"/>
                  <a:gd name="T18" fmla="*/ 6 w 64"/>
                  <a:gd name="T19" fmla="*/ 49 h 63"/>
                  <a:gd name="T20" fmla="*/ 8 w 64"/>
                  <a:gd name="T21" fmla="*/ 51 h 63"/>
                  <a:gd name="T22" fmla="*/ 8 w 64"/>
                  <a:gd name="T23" fmla="*/ 53 h 63"/>
                  <a:gd name="T24" fmla="*/ 8 w 64"/>
                  <a:gd name="T25" fmla="*/ 55 h 63"/>
                  <a:gd name="T26" fmla="*/ 10 w 64"/>
                  <a:gd name="T27" fmla="*/ 57 h 63"/>
                  <a:gd name="T28" fmla="*/ 10 w 64"/>
                  <a:gd name="T29" fmla="*/ 59 h 63"/>
                  <a:gd name="T30" fmla="*/ 10 w 64"/>
                  <a:gd name="T31" fmla="*/ 61 h 63"/>
                  <a:gd name="T32" fmla="*/ 10 w 64"/>
                  <a:gd name="T33" fmla="*/ 61 h 63"/>
                  <a:gd name="T34" fmla="*/ 10 w 64"/>
                  <a:gd name="T35" fmla="*/ 61 h 63"/>
                  <a:gd name="T36" fmla="*/ 48 w 64"/>
                  <a:gd name="T37" fmla="*/ 63 h 63"/>
                  <a:gd name="T38" fmla="*/ 62 w 64"/>
                  <a:gd name="T39" fmla="*/ 61 h 63"/>
                  <a:gd name="T40" fmla="*/ 64 w 64"/>
                  <a:gd name="T41" fmla="*/ 51 h 63"/>
                  <a:gd name="T42" fmla="*/ 64 w 64"/>
                  <a:gd name="T43" fmla="*/ 19 h 63"/>
                  <a:gd name="T44" fmla="*/ 64 w 64"/>
                  <a:gd name="T45" fmla="*/ 5 h 63"/>
                  <a:gd name="T46" fmla="*/ 62 w 64"/>
                  <a:gd name="T47" fmla="*/ 5 h 63"/>
                  <a:gd name="T48" fmla="*/ 54 w 64"/>
                  <a:gd name="T49" fmla="*/ 3 h 63"/>
                  <a:gd name="T50" fmla="*/ 44 w 64"/>
                  <a:gd name="T51" fmla="*/ 3 h 63"/>
                  <a:gd name="T52" fmla="*/ 35 w 64"/>
                  <a:gd name="T53" fmla="*/ 1 h 63"/>
                  <a:gd name="T54" fmla="*/ 23 w 64"/>
                  <a:gd name="T55" fmla="*/ 0 h 63"/>
                  <a:gd name="T56" fmla="*/ 12 w 64"/>
                  <a:gd name="T57" fmla="*/ 0 h 63"/>
                  <a:gd name="T58" fmla="*/ 4 w 64"/>
                  <a:gd name="T59" fmla="*/ 0 h 63"/>
                  <a:gd name="T60" fmla="*/ 0 w 64"/>
                  <a:gd name="T61" fmla="*/ 1 h 6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4"/>
                  <a:gd name="T94" fmla="*/ 0 h 63"/>
                  <a:gd name="T95" fmla="*/ 64 w 64"/>
                  <a:gd name="T96" fmla="*/ 63 h 6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4" h="63">
                    <a:moveTo>
                      <a:pt x="0" y="1"/>
                    </a:moveTo>
                    <a:lnTo>
                      <a:pt x="4" y="38"/>
                    </a:lnTo>
                    <a:lnTo>
                      <a:pt x="4" y="40"/>
                    </a:lnTo>
                    <a:lnTo>
                      <a:pt x="4" y="42"/>
                    </a:lnTo>
                    <a:lnTo>
                      <a:pt x="4" y="44"/>
                    </a:lnTo>
                    <a:lnTo>
                      <a:pt x="4" y="46"/>
                    </a:lnTo>
                    <a:lnTo>
                      <a:pt x="4" y="48"/>
                    </a:lnTo>
                    <a:lnTo>
                      <a:pt x="6" y="49"/>
                    </a:lnTo>
                    <a:lnTo>
                      <a:pt x="8" y="51"/>
                    </a:lnTo>
                    <a:lnTo>
                      <a:pt x="8" y="53"/>
                    </a:lnTo>
                    <a:lnTo>
                      <a:pt x="8" y="55"/>
                    </a:lnTo>
                    <a:lnTo>
                      <a:pt x="10" y="57"/>
                    </a:lnTo>
                    <a:lnTo>
                      <a:pt x="10" y="59"/>
                    </a:lnTo>
                    <a:lnTo>
                      <a:pt x="10" y="61"/>
                    </a:lnTo>
                    <a:lnTo>
                      <a:pt x="48" y="63"/>
                    </a:lnTo>
                    <a:lnTo>
                      <a:pt x="62" y="61"/>
                    </a:lnTo>
                    <a:lnTo>
                      <a:pt x="64" y="51"/>
                    </a:lnTo>
                    <a:lnTo>
                      <a:pt x="64" y="19"/>
                    </a:lnTo>
                    <a:lnTo>
                      <a:pt x="64" y="5"/>
                    </a:lnTo>
                    <a:lnTo>
                      <a:pt x="62" y="5"/>
                    </a:lnTo>
                    <a:lnTo>
                      <a:pt x="54" y="3"/>
                    </a:lnTo>
                    <a:lnTo>
                      <a:pt x="44" y="3"/>
                    </a:lnTo>
                    <a:lnTo>
                      <a:pt x="35" y="1"/>
                    </a:lnTo>
                    <a:lnTo>
                      <a:pt x="23" y="0"/>
                    </a:lnTo>
                    <a:lnTo>
                      <a:pt x="12" y="0"/>
                    </a:lnTo>
                    <a:lnTo>
                      <a:pt x="4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B2B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39" name="Freeform 913"/>
              <p:cNvSpPr>
                <a:spLocks/>
              </p:cNvSpPr>
              <p:nvPr/>
            </p:nvSpPr>
            <p:spPr bwMode="auto">
              <a:xfrm>
                <a:off x="3671" y="4965"/>
                <a:ext cx="19" cy="58"/>
              </a:xfrm>
              <a:custGeom>
                <a:avLst/>
                <a:gdLst>
                  <a:gd name="T0" fmla="*/ 4 w 19"/>
                  <a:gd name="T1" fmla="*/ 0 h 58"/>
                  <a:gd name="T2" fmla="*/ 4 w 19"/>
                  <a:gd name="T3" fmla="*/ 0 h 58"/>
                  <a:gd name="T4" fmla="*/ 4 w 19"/>
                  <a:gd name="T5" fmla="*/ 4 h 58"/>
                  <a:gd name="T6" fmla="*/ 4 w 19"/>
                  <a:gd name="T7" fmla="*/ 6 h 58"/>
                  <a:gd name="T8" fmla="*/ 4 w 19"/>
                  <a:gd name="T9" fmla="*/ 12 h 58"/>
                  <a:gd name="T10" fmla="*/ 4 w 19"/>
                  <a:gd name="T11" fmla="*/ 16 h 58"/>
                  <a:gd name="T12" fmla="*/ 6 w 19"/>
                  <a:gd name="T13" fmla="*/ 19 h 58"/>
                  <a:gd name="T14" fmla="*/ 6 w 19"/>
                  <a:gd name="T15" fmla="*/ 23 h 58"/>
                  <a:gd name="T16" fmla="*/ 4 w 19"/>
                  <a:gd name="T17" fmla="*/ 27 h 58"/>
                  <a:gd name="T18" fmla="*/ 4 w 19"/>
                  <a:gd name="T19" fmla="*/ 31 h 58"/>
                  <a:gd name="T20" fmla="*/ 4 w 19"/>
                  <a:gd name="T21" fmla="*/ 35 h 58"/>
                  <a:gd name="T22" fmla="*/ 2 w 19"/>
                  <a:gd name="T23" fmla="*/ 39 h 58"/>
                  <a:gd name="T24" fmla="*/ 2 w 19"/>
                  <a:gd name="T25" fmla="*/ 42 h 58"/>
                  <a:gd name="T26" fmla="*/ 2 w 19"/>
                  <a:gd name="T27" fmla="*/ 48 h 58"/>
                  <a:gd name="T28" fmla="*/ 0 w 19"/>
                  <a:gd name="T29" fmla="*/ 50 h 58"/>
                  <a:gd name="T30" fmla="*/ 0 w 19"/>
                  <a:gd name="T31" fmla="*/ 52 h 58"/>
                  <a:gd name="T32" fmla="*/ 0 w 19"/>
                  <a:gd name="T33" fmla="*/ 54 h 58"/>
                  <a:gd name="T34" fmla="*/ 12 w 19"/>
                  <a:gd name="T35" fmla="*/ 58 h 58"/>
                  <a:gd name="T36" fmla="*/ 19 w 19"/>
                  <a:gd name="T37" fmla="*/ 0 h 58"/>
                  <a:gd name="T38" fmla="*/ 4 w 19"/>
                  <a:gd name="T39" fmla="*/ 0 h 5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9"/>
                  <a:gd name="T61" fmla="*/ 0 h 58"/>
                  <a:gd name="T62" fmla="*/ 19 w 19"/>
                  <a:gd name="T63" fmla="*/ 58 h 5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9" h="58">
                    <a:moveTo>
                      <a:pt x="4" y="0"/>
                    </a:moveTo>
                    <a:lnTo>
                      <a:pt x="4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12"/>
                    </a:lnTo>
                    <a:lnTo>
                      <a:pt x="4" y="16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4" y="27"/>
                    </a:lnTo>
                    <a:lnTo>
                      <a:pt x="4" y="31"/>
                    </a:lnTo>
                    <a:lnTo>
                      <a:pt x="4" y="35"/>
                    </a:lnTo>
                    <a:lnTo>
                      <a:pt x="2" y="39"/>
                    </a:lnTo>
                    <a:lnTo>
                      <a:pt x="2" y="42"/>
                    </a:lnTo>
                    <a:lnTo>
                      <a:pt x="2" y="48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12" y="58"/>
                    </a:lnTo>
                    <a:lnTo>
                      <a:pt x="1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B2B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40" name="Freeform 914"/>
              <p:cNvSpPr>
                <a:spLocks/>
              </p:cNvSpPr>
              <p:nvPr/>
            </p:nvSpPr>
            <p:spPr bwMode="auto">
              <a:xfrm>
                <a:off x="3437" y="5071"/>
                <a:ext cx="127" cy="153"/>
              </a:xfrm>
              <a:custGeom>
                <a:avLst/>
                <a:gdLst>
                  <a:gd name="T0" fmla="*/ 88 w 127"/>
                  <a:gd name="T1" fmla="*/ 4 h 153"/>
                  <a:gd name="T2" fmla="*/ 52 w 127"/>
                  <a:gd name="T3" fmla="*/ 0 h 153"/>
                  <a:gd name="T4" fmla="*/ 46 w 127"/>
                  <a:gd name="T5" fmla="*/ 15 h 153"/>
                  <a:gd name="T6" fmla="*/ 29 w 127"/>
                  <a:gd name="T7" fmla="*/ 48 h 153"/>
                  <a:gd name="T8" fmla="*/ 11 w 127"/>
                  <a:gd name="T9" fmla="*/ 80 h 153"/>
                  <a:gd name="T10" fmla="*/ 4 w 127"/>
                  <a:gd name="T11" fmla="*/ 96 h 153"/>
                  <a:gd name="T12" fmla="*/ 2 w 127"/>
                  <a:gd name="T13" fmla="*/ 100 h 153"/>
                  <a:gd name="T14" fmla="*/ 0 w 127"/>
                  <a:gd name="T15" fmla="*/ 103 h 153"/>
                  <a:gd name="T16" fmla="*/ 0 w 127"/>
                  <a:gd name="T17" fmla="*/ 107 h 153"/>
                  <a:gd name="T18" fmla="*/ 0 w 127"/>
                  <a:gd name="T19" fmla="*/ 107 h 153"/>
                  <a:gd name="T20" fmla="*/ 11 w 127"/>
                  <a:gd name="T21" fmla="*/ 130 h 153"/>
                  <a:gd name="T22" fmla="*/ 11 w 127"/>
                  <a:gd name="T23" fmla="*/ 132 h 153"/>
                  <a:gd name="T24" fmla="*/ 11 w 127"/>
                  <a:gd name="T25" fmla="*/ 134 h 153"/>
                  <a:gd name="T26" fmla="*/ 13 w 127"/>
                  <a:gd name="T27" fmla="*/ 134 h 153"/>
                  <a:gd name="T28" fmla="*/ 17 w 127"/>
                  <a:gd name="T29" fmla="*/ 134 h 153"/>
                  <a:gd name="T30" fmla="*/ 27 w 127"/>
                  <a:gd name="T31" fmla="*/ 136 h 153"/>
                  <a:gd name="T32" fmla="*/ 40 w 127"/>
                  <a:gd name="T33" fmla="*/ 138 h 153"/>
                  <a:gd name="T34" fmla="*/ 52 w 127"/>
                  <a:gd name="T35" fmla="*/ 142 h 153"/>
                  <a:gd name="T36" fmla="*/ 59 w 127"/>
                  <a:gd name="T37" fmla="*/ 144 h 153"/>
                  <a:gd name="T38" fmla="*/ 67 w 127"/>
                  <a:gd name="T39" fmla="*/ 148 h 153"/>
                  <a:gd name="T40" fmla="*/ 73 w 127"/>
                  <a:gd name="T41" fmla="*/ 151 h 153"/>
                  <a:gd name="T42" fmla="*/ 79 w 127"/>
                  <a:gd name="T43" fmla="*/ 153 h 153"/>
                  <a:gd name="T44" fmla="*/ 100 w 127"/>
                  <a:gd name="T45" fmla="*/ 151 h 153"/>
                  <a:gd name="T46" fmla="*/ 100 w 127"/>
                  <a:gd name="T47" fmla="*/ 144 h 153"/>
                  <a:gd name="T48" fmla="*/ 100 w 127"/>
                  <a:gd name="T49" fmla="*/ 128 h 153"/>
                  <a:gd name="T50" fmla="*/ 100 w 127"/>
                  <a:gd name="T51" fmla="*/ 111 h 153"/>
                  <a:gd name="T52" fmla="*/ 100 w 127"/>
                  <a:gd name="T53" fmla="*/ 98 h 153"/>
                  <a:gd name="T54" fmla="*/ 102 w 127"/>
                  <a:gd name="T55" fmla="*/ 86 h 153"/>
                  <a:gd name="T56" fmla="*/ 104 w 127"/>
                  <a:gd name="T57" fmla="*/ 73 h 153"/>
                  <a:gd name="T58" fmla="*/ 107 w 127"/>
                  <a:gd name="T59" fmla="*/ 59 h 153"/>
                  <a:gd name="T60" fmla="*/ 109 w 127"/>
                  <a:gd name="T61" fmla="*/ 52 h 153"/>
                  <a:gd name="T62" fmla="*/ 113 w 127"/>
                  <a:gd name="T63" fmla="*/ 46 h 153"/>
                  <a:gd name="T64" fmla="*/ 119 w 127"/>
                  <a:gd name="T65" fmla="*/ 36 h 153"/>
                  <a:gd name="T66" fmla="*/ 123 w 127"/>
                  <a:gd name="T67" fmla="*/ 27 h 153"/>
                  <a:gd name="T68" fmla="*/ 127 w 127"/>
                  <a:gd name="T69" fmla="*/ 23 h 153"/>
                  <a:gd name="T70" fmla="*/ 127 w 127"/>
                  <a:gd name="T71" fmla="*/ 21 h 153"/>
                  <a:gd name="T72" fmla="*/ 127 w 127"/>
                  <a:gd name="T73" fmla="*/ 19 h 153"/>
                  <a:gd name="T74" fmla="*/ 125 w 127"/>
                  <a:gd name="T75" fmla="*/ 17 h 153"/>
                  <a:gd name="T76" fmla="*/ 123 w 127"/>
                  <a:gd name="T77" fmla="*/ 17 h 153"/>
                  <a:gd name="T78" fmla="*/ 113 w 127"/>
                  <a:gd name="T79" fmla="*/ 4 h 15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27"/>
                  <a:gd name="T121" fmla="*/ 0 h 153"/>
                  <a:gd name="T122" fmla="*/ 127 w 127"/>
                  <a:gd name="T123" fmla="*/ 153 h 15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27" h="153">
                    <a:moveTo>
                      <a:pt x="113" y="4"/>
                    </a:moveTo>
                    <a:lnTo>
                      <a:pt x="88" y="4"/>
                    </a:lnTo>
                    <a:lnTo>
                      <a:pt x="63" y="0"/>
                    </a:lnTo>
                    <a:lnTo>
                      <a:pt x="52" y="0"/>
                    </a:lnTo>
                    <a:lnTo>
                      <a:pt x="50" y="4"/>
                    </a:lnTo>
                    <a:lnTo>
                      <a:pt x="46" y="15"/>
                    </a:lnTo>
                    <a:lnTo>
                      <a:pt x="38" y="29"/>
                    </a:lnTo>
                    <a:lnTo>
                      <a:pt x="29" y="48"/>
                    </a:lnTo>
                    <a:lnTo>
                      <a:pt x="19" y="65"/>
                    </a:lnTo>
                    <a:lnTo>
                      <a:pt x="11" y="80"/>
                    </a:lnTo>
                    <a:lnTo>
                      <a:pt x="6" y="92"/>
                    </a:lnTo>
                    <a:lnTo>
                      <a:pt x="4" y="96"/>
                    </a:lnTo>
                    <a:lnTo>
                      <a:pt x="2" y="98"/>
                    </a:lnTo>
                    <a:lnTo>
                      <a:pt x="2" y="100"/>
                    </a:lnTo>
                    <a:lnTo>
                      <a:pt x="2" y="102"/>
                    </a:lnTo>
                    <a:lnTo>
                      <a:pt x="0" y="103"/>
                    </a:lnTo>
                    <a:lnTo>
                      <a:pt x="0" y="105"/>
                    </a:lnTo>
                    <a:lnTo>
                      <a:pt x="0" y="107"/>
                    </a:lnTo>
                    <a:lnTo>
                      <a:pt x="11" y="130"/>
                    </a:lnTo>
                    <a:lnTo>
                      <a:pt x="11" y="132"/>
                    </a:lnTo>
                    <a:lnTo>
                      <a:pt x="11" y="134"/>
                    </a:lnTo>
                    <a:lnTo>
                      <a:pt x="13" y="134"/>
                    </a:lnTo>
                    <a:lnTo>
                      <a:pt x="17" y="134"/>
                    </a:lnTo>
                    <a:lnTo>
                      <a:pt x="21" y="136"/>
                    </a:lnTo>
                    <a:lnTo>
                      <a:pt x="27" y="136"/>
                    </a:lnTo>
                    <a:lnTo>
                      <a:pt x="32" y="138"/>
                    </a:lnTo>
                    <a:lnTo>
                      <a:pt x="40" y="138"/>
                    </a:lnTo>
                    <a:lnTo>
                      <a:pt x="46" y="140"/>
                    </a:lnTo>
                    <a:lnTo>
                      <a:pt x="52" y="142"/>
                    </a:lnTo>
                    <a:lnTo>
                      <a:pt x="56" y="144"/>
                    </a:lnTo>
                    <a:lnTo>
                      <a:pt x="59" y="144"/>
                    </a:lnTo>
                    <a:lnTo>
                      <a:pt x="63" y="146"/>
                    </a:lnTo>
                    <a:lnTo>
                      <a:pt x="67" y="148"/>
                    </a:lnTo>
                    <a:lnTo>
                      <a:pt x="71" y="150"/>
                    </a:lnTo>
                    <a:lnTo>
                      <a:pt x="73" y="151"/>
                    </a:lnTo>
                    <a:lnTo>
                      <a:pt x="77" y="153"/>
                    </a:lnTo>
                    <a:lnTo>
                      <a:pt x="79" y="153"/>
                    </a:lnTo>
                    <a:lnTo>
                      <a:pt x="100" y="151"/>
                    </a:lnTo>
                    <a:lnTo>
                      <a:pt x="100" y="150"/>
                    </a:lnTo>
                    <a:lnTo>
                      <a:pt x="100" y="144"/>
                    </a:lnTo>
                    <a:lnTo>
                      <a:pt x="100" y="136"/>
                    </a:lnTo>
                    <a:lnTo>
                      <a:pt x="100" y="128"/>
                    </a:lnTo>
                    <a:lnTo>
                      <a:pt x="100" y="119"/>
                    </a:lnTo>
                    <a:lnTo>
                      <a:pt x="100" y="111"/>
                    </a:lnTo>
                    <a:lnTo>
                      <a:pt x="100" y="103"/>
                    </a:lnTo>
                    <a:lnTo>
                      <a:pt x="100" y="98"/>
                    </a:lnTo>
                    <a:lnTo>
                      <a:pt x="102" y="94"/>
                    </a:lnTo>
                    <a:lnTo>
                      <a:pt x="102" y="86"/>
                    </a:lnTo>
                    <a:lnTo>
                      <a:pt x="104" y="80"/>
                    </a:lnTo>
                    <a:lnTo>
                      <a:pt x="104" y="73"/>
                    </a:lnTo>
                    <a:lnTo>
                      <a:pt x="105" y="65"/>
                    </a:lnTo>
                    <a:lnTo>
                      <a:pt x="107" y="59"/>
                    </a:lnTo>
                    <a:lnTo>
                      <a:pt x="107" y="55"/>
                    </a:lnTo>
                    <a:lnTo>
                      <a:pt x="109" y="52"/>
                    </a:lnTo>
                    <a:lnTo>
                      <a:pt x="111" y="50"/>
                    </a:lnTo>
                    <a:lnTo>
                      <a:pt x="113" y="46"/>
                    </a:lnTo>
                    <a:lnTo>
                      <a:pt x="115" y="40"/>
                    </a:lnTo>
                    <a:lnTo>
                      <a:pt x="119" y="36"/>
                    </a:lnTo>
                    <a:lnTo>
                      <a:pt x="121" y="30"/>
                    </a:lnTo>
                    <a:lnTo>
                      <a:pt x="123" y="27"/>
                    </a:lnTo>
                    <a:lnTo>
                      <a:pt x="125" y="25"/>
                    </a:lnTo>
                    <a:lnTo>
                      <a:pt x="127" y="23"/>
                    </a:lnTo>
                    <a:lnTo>
                      <a:pt x="127" y="21"/>
                    </a:lnTo>
                    <a:lnTo>
                      <a:pt x="127" y="19"/>
                    </a:lnTo>
                    <a:lnTo>
                      <a:pt x="125" y="19"/>
                    </a:lnTo>
                    <a:lnTo>
                      <a:pt x="125" y="17"/>
                    </a:lnTo>
                    <a:lnTo>
                      <a:pt x="123" y="17"/>
                    </a:lnTo>
                    <a:lnTo>
                      <a:pt x="113" y="13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2B2B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41" name="Freeform 915"/>
              <p:cNvSpPr>
                <a:spLocks/>
              </p:cNvSpPr>
              <p:nvPr/>
            </p:nvSpPr>
            <p:spPr bwMode="auto">
              <a:xfrm>
                <a:off x="3393" y="5121"/>
                <a:ext cx="46" cy="42"/>
              </a:xfrm>
              <a:custGeom>
                <a:avLst/>
                <a:gdLst>
                  <a:gd name="T0" fmla="*/ 46 w 46"/>
                  <a:gd name="T1" fmla="*/ 11 h 42"/>
                  <a:gd name="T2" fmla="*/ 44 w 46"/>
                  <a:gd name="T3" fmla="*/ 11 h 42"/>
                  <a:gd name="T4" fmla="*/ 42 w 46"/>
                  <a:gd name="T5" fmla="*/ 9 h 42"/>
                  <a:gd name="T6" fmla="*/ 38 w 46"/>
                  <a:gd name="T7" fmla="*/ 9 h 42"/>
                  <a:gd name="T8" fmla="*/ 34 w 46"/>
                  <a:gd name="T9" fmla="*/ 9 h 42"/>
                  <a:gd name="T10" fmla="*/ 30 w 46"/>
                  <a:gd name="T11" fmla="*/ 9 h 42"/>
                  <a:gd name="T12" fmla="*/ 27 w 46"/>
                  <a:gd name="T13" fmla="*/ 7 h 42"/>
                  <a:gd name="T14" fmla="*/ 23 w 46"/>
                  <a:gd name="T15" fmla="*/ 7 h 42"/>
                  <a:gd name="T16" fmla="*/ 21 w 46"/>
                  <a:gd name="T17" fmla="*/ 7 h 42"/>
                  <a:gd name="T18" fmla="*/ 19 w 46"/>
                  <a:gd name="T19" fmla="*/ 5 h 42"/>
                  <a:gd name="T20" fmla="*/ 15 w 46"/>
                  <a:gd name="T21" fmla="*/ 5 h 42"/>
                  <a:gd name="T22" fmla="*/ 13 w 46"/>
                  <a:gd name="T23" fmla="*/ 4 h 42"/>
                  <a:gd name="T24" fmla="*/ 9 w 46"/>
                  <a:gd name="T25" fmla="*/ 2 h 42"/>
                  <a:gd name="T26" fmla="*/ 5 w 46"/>
                  <a:gd name="T27" fmla="*/ 2 h 42"/>
                  <a:gd name="T28" fmla="*/ 4 w 46"/>
                  <a:gd name="T29" fmla="*/ 0 h 42"/>
                  <a:gd name="T30" fmla="*/ 2 w 46"/>
                  <a:gd name="T31" fmla="*/ 0 h 42"/>
                  <a:gd name="T32" fmla="*/ 0 w 46"/>
                  <a:gd name="T33" fmla="*/ 0 h 42"/>
                  <a:gd name="T34" fmla="*/ 0 w 46"/>
                  <a:gd name="T35" fmla="*/ 0 h 42"/>
                  <a:gd name="T36" fmla="*/ 2 w 46"/>
                  <a:gd name="T37" fmla="*/ 0 h 42"/>
                  <a:gd name="T38" fmla="*/ 2 w 46"/>
                  <a:gd name="T39" fmla="*/ 2 h 42"/>
                  <a:gd name="T40" fmla="*/ 2 w 46"/>
                  <a:gd name="T41" fmla="*/ 4 h 42"/>
                  <a:gd name="T42" fmla="*/ 2 w 46"/>
                  <a:gd name="T43" fmla="*/ 4 h 42"/>
                  <a:gd name="T44" fmla="*/ 2 w 46"/>
                  <a:gd name="T45" fmla="*/ 5 h 42"/>
                  <a:gd name="T46" fmla="*/ 4 w 46"/>
                  <a:gd name="T47" fmla="*/ 7 h 42"/>
                  <a:gd name="T48" fmla="*/ 4 w 46"/>
                  <a:gd name="T49" fmla="*/ 7 h 42"/>
                  <a:gd name="T50" fmla="*/ 4 w 46"/>
                  <a:gd name="T51" fmla="*/ 9 h 42"/>
                  <a:gd name="T52" fmla="*/ 5 w 46"/>
                  <a:gd name="T53" fmla="*/ 13 h 42"/>
                  <a:gd name="T54" fmla="*/ 9 w 46"/>
                  <a:gd name="T55" fmla="*/ 19 h 42"/>
                  <a:gd name="T56" fmla="*/ 13 w 46"/>
                  <a:gd name="T57" fmla="*/ 25 h 42"/>
                  <a:gd name="T58" fmla="*/ 17 w 46"/>
                  <a:gd name="T59" fmla="*/ 30 h 42"/>
                  <a:gd name="T60" fmla="*/ 21 w 46"/>
                  <a:gd name="T61" fmla="*/ 36 h 42"/>
                  <a:gd name="T62" fmla="*/ 23 w 46"/>
                  <a:gd name="T63" fmla="*/ 38 h 42"/>
                  <a:gd name="T64" fmla="*/ 25 w 46"/>
                  <a:gd name="T65" fmla="*/ 40 h 42"/>
                  <a:gd name="T66" fmla="*/ 25 w 46"/>
                  <a:gd name="T67" fmla="*/ 40 h 42"/>
                  <a:gd name="T68" fmla="*/ 25 w 46"/>
                  <a:gd name="T69" fmla="*/ 40 h 42"/>
                  <a:gd name="T70" fmla="*/ 27 w 46"/>
                  <a:gd name="T71" fmla="*/ 42 h 42"/>
                  <a:gd name="T72" fmla="*/ 28 w 46"/>
                  <a:gd name="T73" fmla="*/ 40 h 42"/>
                  <a:gd name="T74" fmla="*/ 32 w 46"/>
                  <a:gd name="T75" fmla="*/ 36 h 42"/>
                  <a:gd name="T76" fmla="*/ 36 w 46"/>
                  <a:gd name="T77" fmla="*/ 32 h 42"/>
                  <a:gd name="T78" fmla="*/ 40 w 46"/>
                  <a:gd name="T79" fmla="*/ 23 h 42"/>
                  <a:gd name="T80" fmla="*/ 46 w 46"/>
                  <a:gd name="T81" fmla="*/ 11 h 4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6"/>
                  <a:gd name="T124" fmla="*/ 0 h 42"/>
                  <a:gd name="T125" fmla="*/ 46 w 46"/>
                  <a:gd name="T126" fmla="*/ 42 h 4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6" h="42">
                    <a:moveTo>
                      <a:pt x="46" y="11"/>
                    </a:moveTo>
                    <a:lnTo>
                      <a:pt x="44" y="11"/>
                    </a:lnTo>
                    <a:lnTo>
                      <a:pt x="42" y="9"/>
                    </a:lnTo>
                    <a:lnTo>
                      <a:pt x="38" y="9"/>
                    </a:lnTo>
                    <a:lnTo>
                      <a:pt x="34" y="9"/>
                    </a:lnTo>
                    <a:lnTo>
                      <a:pt x="30" y="9"/>
                    </a:lnTo>
                    <a:lnTo>
                      <a:pt x="27" y="7"/>
                    </a:lnTo>
                    <a:lnTo>
                      <a:pt x="23" y="7"/>
                    </a:lnTo>
                    <a:lnTo>
                      <a:pt x="21" y="7"/>
                    </a:lnTo>
                    <a:lnTo>
                      <a:pt x="19" y="5"/>
                    </a:lnTo>
                    <a:lnTo>
                      <a:pt x="15" y="5"/>
                    </a:lnTo>
                    <a:lnTo>
                      <a:pt x="13" y="4"/>
                    </a:lnTo>
                    <a:lnTo>
                      <a:pt x="9" y="2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5" y="13"/>
                    </a:lnTo>
                    <a:lnTo>
                      <a:pt x="9" y="19"/>
                    </a:lnTo>
                    <a:lnTo>
                      <a:pt x="13" y="25"/>
                    </a:lnTo>
                    <a:lnTo>
                      <a:pt x="17" y="30"/>
                    </a:lnTo>
                    <a:lnTo>
                      <a:pt x="21" y="36"/>
                    </a:lnTo>
                    <a:lnTo>
                      <a:pt x="23" y="38"/>
                    </a:lnTo>
                    <a:lnTo>
                      <a:pt x="25" y="40"/>
                    </a:lnTo>
                    <a:lnTo>
                      <a:pt x="27" y="42"/>
                    </a:lnTo>
                    <a:lnTo>
                      <a:pt x="28" y="40"/>
                    </a:lnTo>
                    <a:lnTo>
                      <a:pt x="32" y="36"/>
                    </a:lnTo>
                    <a:lnTo>
                      <a:pt x="36" y="32"/>
                    </a:lnTo>
                    <a:lnTo>
                      <a:pt x="40" y="23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2B2B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42" name="Freeform 916"/>
              <p:cNvSpPr>
                <a:spLocks/>
              </p:cNvSpPr>
              <p:nvPr/>
            </p:nvSpPr>
            <p:spPr bwMode="auto">
              <a:xfrm>
                <a:off x="3383" y="5050"/>
                <a:ext cx="88" cy="82"/>
              </a:xfrm>
              <a:custGeom>
                <a:avLst/>
                <a:gdLst>
                  <a:gd name="T0" fmla="*/ 6 w 88"/>
                  <a:gd name="T1" fmla="*/ 11 h 82"/>
                  <a:gd name="T2" fmla="*/ 4 w 88"/>
                  <a:gd name="T3" fmla="*/ 15 h 82"/>
                  <a:gd name="T4" fmla="*/ 2 w 88"/>
                  <a:gd name="T5" fmla="*/ 21 h 82"/>
                  <a:gd name="T6" fmla="*/ 0 w 88"/>
                  <a:gd name="T7" fmla="*/ 27 h 82"/>
                  <a:gd name="T8" fmla="*/ 0 w 88"/>
                  <a:gd name="T9" fmla="*/ 28 h 82"/>
                  <a:gd name="T10" fmla="*/ 0 w 88"/>
                  <a:gd name="T11" fmla="*/ 34 h 82"/>
                  <a:gd name="T12" fmla="*/ 0 w 88"/>
                  <a:gd name="T13" fmla="*/ 40 h 82"/>
                  <a:gd name="T14" fmla="*/ 0 w 88"/>
                  <a:gd name="T15" fmla="*/ 46 h 82"/>
                  <a:gd name="T16" fmla="*/ 8 w 88"/>
                  <a:gd name="T17" fmla="*/ 61 h 82"/>
                  <a:gd name="T18" fmla="*/ 77 w 88"/>
                  <a:gd name="T19" fmla="*/ 44 h 82"/>
                  <a:gd name="T20" fmla="*/ 88 w 88"/>
                  <a:gd name="T21" fmla="*/ 11 h 82"/>
                  <a:gd name="T22" fmla="*/ 85 w 88"/>
                  <a:gd name="T23" fmla="*/ 11 h 82"/>
                  <a:gd name="T24" fmla="*/ 81 w 88"/>
                  <a:gd name="T25" fmla="*/ 9 h 82"/>
                  <a:gd name="T26" fmla="*/ 75 w 88"/>
                  <a:gd name="T27" fmla="*/ 7 h 82"/>
                  <a:gd name="T28" fmla="*/ 71 w 88"/>
                  <a:gd name="T29" fmla="*/ 7 h 82"/>
                  <a:gd name="T30" fmla="*/ 67 w 88"/>
                  <a:gd name="T31" fmla="*/ 5 h 82"/>
                  <a:gd name="T32" fmla="*/ 62 w 88"/>
                  <a:gd name="T33" fmla="*/ 2 h 82"/>
                  <a:gd name="T34" fmla="*/ 58 w 88"/>
                  <a:gd name="T35" fmla="*/ 0 h 82"/>
                  <a:gd name="T36" fmla="*/ 58 w 88"/>
                  <a:gd name="T37" fmla="*/ 0 h 82"/>
                  <a:gd name="T38" fmla="*/ 56 w 88"/>
                  <a:gd name="T39" fmla="*/ 0 h 82"/>
                  <a:gd name="T40" fmla="*/ 54 w 88"/>
                  <a:gd name="T41" fmla="*/ 2 h 82"/>
                  <a:gd name="T42" fmla="*/ 54 w 88"/>
                  <a:gd name="T43" fmla="*/ 3 h 82"/>
                  <a:gd name="T44" fmla="*/ 52 w 88"/>
                  <a:gd name="T45" fmla="*/ 5 h 82"/>
                  <a:gd name="T46" fmla="*/ 50 w 88"/>
                  <a:gd name="T47" fmla="*/ 9 h 82"/>
                  <a:gd name="T48" fmla="*/ 46 w 88"/>
                  <a:gd name="T49" fmla="*/ 11 h 82"/>
                  <a:gd name="T50" fmla="*/ 42 w 88"/>
                  <a:gd name="T51" fmla="*/ 15 h 82"/>
                  <a:gd name="T52" fmla="*/ 38 w 88"/>
                  <a:gd name="T53" fmla="*/ 17 h 82"/>
                  <a:gd name="T54" fmla="*/ 35 w 88"/>
                  <a:gd name="T55" fmla="*/ 17 h 82"/>
                  <a:gd name="T56" fmla="*/ 31 w 88"/>
                  <a:gd name="T57" fmla="*/ 19 h 82"/>
                  <a:gd name="T58" fmla="*/ 29 w 88"/>
                  <a:gd name="T59" fmla="*/ 19 h 82"/>
                  <a:gd name="T60" fmla="*/ 25 w 88"/>
                  <a:gd name="T61" fmla="*/ 19 h 82"/>
                  <a:gd name="T62" fmla="*/ 19 w 88"/>
                  <a:gd name="T63" fmla="*/ 15 h 82"/>
                  <a:gd name="T64" fmla="*/ 12 w 88"/>
                  <a:gd name="T65" fmla="*/ 13 h 82"/>
                  <a:gd name="T66" fmla="*/ 8 w 88"/>
                  <a:gd name="T67" fmla="*/ 11 h 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8"/>
                  <a:gd name="T103" fmla="*/ 0 h 82"/>
                  <a:gd name="T104" fmla="*/ 88 w 88"/>
                  <a:gd name="T105" fmla="*/ 82 h 8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8" h="82">
                    <a:moveTo>
                      <a:pt x="6" y="11"/>
                    </a:moveTo>
                    <a:lnTo>
                      <a:pt x="6" y="11"/>
                    </a:lnTo>
                    <a:lnTo>
                      <a:pt x="6" y="13"/>
                    </a:lnTo>
                    <a:lnTo>
                      <a:pt x="4" y="15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2" y="25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8" y="61"/>
                    </a:lnTo>
                    <a:lnTo>
                      <a:pt x="56" y="82"/>
                    </a:lnTo>
                    <a:lnTo>
                      <a:pt x="77" y="44"/>
                    </a:lnTo>
                    <a:lnTo>
                      <a:pt x="88" y="11"/>
                    </a:lnTo>
                    <a:lnTo>
                      <a:pt x="86" y="11"/>
                    </a:lnTo>
                    <a:lnTo>
                      <a:pt x="85" y="11"/>
                    </a:lnTo>
                    <a:lnTo>
                      <a:pt x="83" y="9"/>
                    </a:lnTo>
                    <a:lnTo>
                      <a:pt x="81" y="9"/>
                    </a:lnTo>
                    <a:lnTo>
                      <a:pt x="77" y="9"/>
                    </a:lnTo>
                    <a:lnTo>
                      <a:pt x="75" y="7"/>
                    </a:lnTo>
                    <a:lnTo>
                      <a:pt x="73" y="7"/>
                    </a:lnTo>
                    <a:lnTo>
                      <a:pt x="71" y="7"/>
                    </a:lnTo>
                    <a:lnTo>
                      <a:pt x="69" y="5"/>
                    </a:lnTo>
                    <a:lnTo>
                      <a:pt x="67" y="5"/>
                    </a:lnTo>
                    <a:lnTo>
                      <a:pt x="63" y="3"/>
                    </a:lnTo>
                    <a:lnTo>
                      <a:pt x="62" y="2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4" y="2"/>
                    </a:lnTo>
                    <a:lnTo>
                      <a:pt x="54" y="3"/>
                    </a:lnTo>
                    <a:lnTo>
                      <a:pt x="52" y="5"/>
                    </a:lnTo>
                    <a:lnTo>
                      <a:pt x="52" y="7"/>
                    </a:lnTo>
                    <a:lnTo>
                      <a:pt x="50" y="9"/>
                    </a:lnTo>
                    <a:lnTo>
                      <a:pt x="48" y="9"/>
                    </a:lnTo>
                    <a:lnTo>
                      <a:pt x="46" y="11"/>
                    </a:lnTo>
                    <a:lnTo>
                      <a:pt x="44" y="13"/>
                    </a:lnTo>
                    <a:lnTo>
                      <a:pt x="42" y="15"/>
                    </a:lnTo>
                    <a:lnTo>
                      <a:pt x="40" y="15"/>
                    </a:lnTo>
                    <a:lnTo>
                      <a:pt x="38" y="17"/>
                    </a:lnTo>
                    <a:lnTo>
                      <a:pt x="37" y="17"/>
                    </a:lnTo>
                    <a:lnTo>
                      <a:pt x="35" y="17"/>
                    </a:lnTo>
                    <a:lnTo>
                      <a:pt x="33" y="17"/>
                    </a:lnTo>
                    <a:lnTo>
                      <a:pt x="31" y="19"/>
                    </a:lnTo>
                    <a:lnTo>
                      <a:pt x="29" y="19"/>
                    </a:lnTo>
                    <a:lnTo>
                      <a:pt x="27" y="19"/>
                    </a:lnTo>
                    <a:lnTo>
                      <a:pt x="25" y="19"/>
                    </a:lnTo>
                    <a:lnTo>
                      <a:pt x="21" y="17"/>
                    </a:lnTo>
                    <a:lnTo>
                      <a:pt x="19" y="15"/>
                    </a:lnTo>
                    <a:lnTo>
                      <a:pt x="15" y="15"/>
                    </a:lnTo>
                    <a:lnTo>
                      <a:pt x="12" y="13"/>
                    </a:lnTo>
                    <a:lnTo>
                      <a:pt x="10" y="11"/>
                    </a:lnTo>
                    <a:lnTo>
                      <a:pt x="8" y="11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6363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43" name="Freeform 917"/>
              <p:cNvSpPr>
                <a:spLocks/>
              </p:cNvSpPr>
              <p:nvPr/>
            </p:nvSpPr>
            <p:spPr bwMode="auto">
              <a:xfrm>
                <a:off x="3393" y="5080"/>
                <a:ext cx="53" cy="23"/>
              </a:xfrm>
              <a:custGeom>
                <a:avLst/>
                <a:gdLst>
                  <a:gd name="T0" fmla="*/ 2 w 53"/>
                  <a:gd name="T1" fmla="*/ 0 h 23"/>
                  <a:gd name="T2" fmla="*/ 2 w 53"/>
                  <a:gd name="T3" fmla="*/ 0 h 23"/>
                  <a:gd name="T4" fmla="*/ 5 w 53"/>
                  <a:gd name="T5" fmla="*/ 2 h 23"/>
                  <a:gd name="T6" fmla="*/ 7 w 53"/>
                  <a:gd name="T7" fmla="*/ 2 h 23"/>
                  <a:gd name="T8" fmla="*/ 13 w 53"/>
                  <a:gd name="T9" fmla="*/ 2 h 23"/>
                  <a:gd name="T10" fmla="*/ 17 w 53"/>
                  <a:gd name="T11" fmla="*/ 4 h 23"/>
                  <a:gd name="T12" fmla="*/ 21 w 53"/>
                  <a:gd name="T13" fmla="*/ 4 h 23"/>
                  <a:gd name="T14" fmla="*/ 25 w 53"/>
                  <a:gd name="T15" fmla="*/ 4 h 23"/>
                  <a:gd name="T16" fmla="*/ 27 w 53"/>
                  <a:gd name="T17" fmla="*/ 4 h 23"/>
                  <a:gd name="T18" fmla="*/ 28 w 53"/>
                  <a:gd name="T19" fmla="*/ 6 h 23"/>
                  <a:gd name="T20" fmla="*/ 30 w 53"/>
                  <a:gd name="T21" fmla="*/ 6 h 23"/>
                  <a:gd name="T22" fmla="*/ 34 w 53"/>
                  <a:gd name="T23" fmla="*/ 4 h 23"/>
                  <a:gd name="T24" fmla="*/ 36 w 53"/>
                  <a:gd name="T25" fmla="*/ 4 h 23"/>
                  <a:gd name="T26" fmla="*/ 40 w 53"/>
                  <a:gd name="T27" fmla="*/ 4 h 23"/>
                  <a:gd name="T28" fmla="*/ 42 w 53"/>
                  <a:gd name="T29" fmla="*/ 4 h 23"/>
                  <a:gd name="T30" fmla="*/ 44 w 53"/>
                  <a:gd name="T31" fmla="*/ 4 h 23"/>
                  <a:gd name="T32" fmla="*/ 44 w 53"/>
                  <a:gd name="T33" fmla="*/ 4 h 23"/>
                  <a:gd name="T34" fmla="*/ 53 w 53"/>
                  <a:gd name="T35" fmla="*/ 8 h 23"/>
                  <a:gd name="T36" fmla="*/ 52 w 53"/>
                  <a:gd name="T37" fmla="*/ 20 h 23"/>
                  <a:gd name="T38" fmla="*/ 52 w 53"/>
                  <a:gd name="T39" fmla="*/ 20 h 23"/>
                  <a:gd name="T40" fmla="*/ 50 w 53"/>
                  <a:gd name="T41" fmla="*/ 20 h 23"/>
                  <a:gd name="T42" fmla="*/ 50 w 53"/>
                  <a:gd name="T43" fmla="*/ 20 h 23"/>
                  <a:gd name="T44" fmla="*/ 50 w 53"/>
                  <a:gd name="T45" fmla="*/ 21 h 23"/>
                  <a:gd name="T46" fmla="*/ 48 w 53"/>
                  <a:gd name="T47" fmla="*/ 21 h 23"/>
                  <a:gd name="T48" fmla="*/ 48 w 53"/>
                  <a:gd name="T49" fmla="*/ 21 h 23"/>
                  <a:gd name="T50" fmla="*/ 46 w 53"/>
                  <a:gd name="T51" fmla="*/ 23 h 23"/>
                  <a:gd name="T52" fmla="*/ 44 w 53"/>
                  <a:gd name="T53" fmla="*/ 23 h 23"/>
                  <a:gd name="T54" fmla="*/ 42 w 53"/>
                  <a:gd name="T55" fmla="*/ 23 h 23"/>
                  <a:gd name="T56" fmla="*/ 40 w 53"/>
                  <a:gd name="T57" fmla="*/ 21 h 23"/>
                  <a:gd name="T58" fmla="*/ 36 w 53"/>
                  <a:gd name="T59" fmla="*/ 21 h 23"/>
                  <a:gd name="T60" fmla="*/ 34 w 53"/>
                  <a:gd name="T61" fmla="*/ 21 h 23"/>
                  <a:gd name="T62" fmla="*/ 30 w 53"/>
                  <a:gd name="T63" fmla="*/ 21 h 23"/>
                  <a:gd name="T64" fmla="*/ 27 w 53"/>
                  <a:gd name="T65" fmla="*/ 21 h 23"/>
                  <a:gd name="T66" fmla="*/ 25 w 53"/>
                  <a:gd name="T67" fmla="*/ 21 h 23"/>
                  <a:gd name="T68" fmla="*/ 23 w 53"/>
                  <a:gd name="T69" fmla="*/ 20 h 23"/>
                  <a:gd name="T70" fmla="*/ 21 w 53"/>
                  <a:gd name="T71" fmla="*/ 20 h 23"/>
                  <a:gd name="T72" fmla="*/ 19 w 53"/>
                  <a:gd name="T73" fmla="*/ 20 h 23"/>
                  <a:gd name="T74" fmla="*/ 17 w 53"/>
                  <a:gd name="T75" fmla="*/ 18 h 23"/>
                  <a:gd name="T76" fmla="*/ 13 w 53"/>
                  <a:gd name="T77" fmla="*/ 18 h 23"/>
                  <a:gd name="T78" fmla="*/ 11 w 53"/>
                  <a:gd name="T79" fmla="*/ 16 h 23"/>
                  <a:gd name="T80" fmla="*/ 7 w 53"/>
                  <a:gd name="T81" fmla="*/ 16 h 23"/>
                  <a:gd name="T82" fmla="*/ 5 w 53"/>
                  <a:gd name="T83" fmla="*/ 16 h 23"/>
                  <a:gd name="T84" fmla="*/ 5 w 53"/>
                  <a:gd name="T85" fmla="*/ 14 h 23"/>
                  <a:gd name="T86" fmla="*/ 0 w 53"/>
                  <a:gd name="T87" fmla="*/ 10 h 23"/>
                  <a:gd name="T88" fmla="*/ 2 w 53"/>
                  <a:gd name="T89" fmla="*/ 0 h 2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3"/>
                  <a:gd name="T136" fmla="*/ 0 h 23"/>
                  <a:gd name="T137" fmla="*/ 53 w 53"/>
                  <a:gd name="T138" fmla="*/ 23 h 2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3" h="23">
                    <a:moveTo>
                      <a:pt x="2" y="0"/>
                    </a:moveTo>
                    <a:lnTo>
                      <a:pt x="2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3" y="2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8" y="6"/>
                    </a:lnTo>
                    <a:lnTo>
                      <a:pt x="30" y="6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4" y="4"/>
                    </a:lnTo>
                    <a:lnTo>
                      <a:pt x="53" y="8"/>
                    </a:lnTo>
                    <a:lnTo>
                      <a:pt x="52" y="20"/>
                    </a:lnTo>
                    <a:lnTo>
                      <a:pt x="50" y="20"/>
                    </a:lnTo>
                    <a:lnTo>
                      <a:pt x="50" y="21"/>
                    </a:lnTo>
                    <a:lnTo>
                      <a:pt x="48" y="21"/>
                    </a:lnTo>
                    <a:lnTo>
                      <a:pt x="46" y="23"/>
                    </a:lnTo>
                    <a:lnTo>
                      <a:pt x="44" y="23"/>
                    </a:lnTo>
                    <a:lnTo>
                      <a:pt x="42" y="23"/>
                    </a:lnTo>
                    <a:lnTo>
                      <a:pt x="40" y="21"/>
                    </a:lnTo>
                    <a:lnTo>
                      <a:pt x="36" y="21"/>
                    </a:lnTo>
                    <a:lnTo>
                      <a:pt x="34" y="21"/>
                    </a:lnTo>
                    <a:lnTo>
                      <a:pt x="30" y="21"/>
                    </a:lnTo>
                    <a:lnTo>
                      <a:pt x="27" y="21"/>
                    </a:lnTo>
                    <a:lnTo>
                      <a:pt x="25" y="21"/>
                    </a:lnTo>
                    <a:lnTo>
                      <a:pt x="23" y="20"/>
                    </a:lnTo>
                    <a:lnTo>
                      <a:pt x="21" y="20"/>
                    </a:lnTo>
                    <a:lnTo>
                      <a:pt x="19" y="20"/>
                    </a:lnTo>
                    <a:lnTo>
                      <a:pt x="17" y="18"/>
                    </a:lnTo>
                    <a:lnTo>
                      <a:pt x="13" y="18"/>
                    </a:lnTo>
                    <a:lnTo>
                      <a:pt x="11" y="16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0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CBC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44" name="Freeform 918"/>
              <p:cNvSpPr>
                <a:spLocks/>
              </p:cNvSpPr>
              <p:nvPr/>
            </p:nvSpPr>
            <p:spPr bwMode="auto">
              <a:xfrm>
                <a:off x="3487" y="5057"/>
                <a:ext cx="71" cy="21"/>
              </a:xfrm>
              <a:custGeom>
                <a:avLst/>
                <a:gdLst>
                  <a:gd name="T0" fmla="*/ 71 w 71"/>
                  <a:gd name="T1" fmla="*/ 2 h 21"/>
                  <a:gd name="T2" fmla="*/ 11 w 71"/>
                  <a:gd name="T3" fmla="*/ 0 h 21"/>
                  <a:gd name="T4" fmla="*/ 0 w 71"/>
                  <a:gd name="T5" fmla="*/ 2 h 21"/>
                  <a:gd name="T6" fmla="*/ 2 w 71"/>
                  <a:gd name="T7" fmla="*/ 14 h 21"/>
                  <a:gd name="T8" fmla="*/ 31 w 71"/>
                  <a:gd name="T9" fmla="*/ 21 h 21"/>
                  <a:gd name="T10" fmla="*/ 59 w 71"/>
                  <a:gd name="T11" fmla="*/ 20 h 21"/>
                  <a:gd name="T12" fmla="*/ 69 w 71"/>
                  <a:gd name="T13" fmla="*/ 10 h 21"/>
                  <a:gd name="T14" fmla="*/ 71 w 71"/>
                  <a:gd name="T15" fmla="*/ 2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1"/>
                  <a:gd name="T25" fmla="*/ 0 h 21"/>
                  <a:gd name="T26" fmla="*/ 71 w 71"/>
                  <a:gd name="T27" fmla="*/ 21 h 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" h="21">
                    <a:moveTo>
                      <a:pt x="71" y="2"/>
                    </a:moveTo>
                    <a:lnTo>
                      <a:pt x="11" y="0"/>
                    </a:lnTo>
                    <a:lnTo>
                      <a:pt x="0" y="2"/>
                    </a:lnTo>
                    <a:lnTo>
                      <a:pt x="2" y="14"/>
                    </a:lnTo>
                    <a:lnTo>
                      <a:pt x="31" y="21"/>
                    </a:lnTo>
                    <a:lnTo>
                      <a:pt x="59" y="20"/>
                    </a:lnTo>
                    <a:lnTo>
                      <a:pt x="69" y="10"/>
                    </a:lnTo>
                    <a:lnTo>
                      <a:pt x="71" y="2"/>
                    </a:lnTo>
                    <a:close/>
                  </a:path>
                </a:pathLst>
              </a:custGeom>
              <a:solidFill>
                <a:srgbClr val="BCBC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45" name="Freeform 919"/>
              <p:cNvSpPr>
                <a:spLocks/>
              </p:cNvSpPr>
              <p:nvPr/>
            </p:nvSpPr>
            <p:spPr bwMode="auto">
              <a:xfrm>
                <a:off x="3535" y="5046"/>
                <a:ext cx="194" cy="295"/>
              </a:xfrm>
              <a:custGeom>
                <a:avLst/>
                <a:gdLst>
                  <a:gd name="T0" fmla="*/ 32 w 194"/>
                  <a:gd name="T1" fmla="*/ 42 h 295"/>
                  <a:gd name="T2" fmla="*/ 25 w 194"/>
                  <a:gd name="T3" fmla="*/ 54 h 295"/>
                  <a:gd name="T4" fmla="*/ 15 w 194"/>
                  <a:gd name="T5" fmla="*/ 71 h 295"/>
                  <a:gd name="T6" fmla="*/ 6 w 194"/>
                  <a:gd name="T7" fmla="*/ 96 h 295"/>
                  <a:gd name="T8" fmla="*/ 4 w 194"/>
                  <a:gd name="T9" fmla="*/ 117 h 295"/>
                  <a:gd name="T10" fmla="*/ 0 w 194"/>
                  <a:gd name="T11" fmla="*/ 157 h 295"/>
                  <a:gd name="T12" fmla="*/ 2 w 194"/>
                  <a:gd name="T13" fmla="*/ 175 h 295"/>
                  <a:gd name="T14" fmla="*/ 6 w 194"/>
                  <a:gd name="T15" fmla="*/ 207 h 295"/>
                  <a:gd name="T16" fmla="*/ 9 w 194"/>
                  <a:gd name="T17" fmla="*/ 223 h 295"/>
                  <a:gd name="T18" fmla="*/ 15 w 194"/>
                  <a:gd name="T19" fmla="*/ 246 h 295"/>
                  <a:gd name="T20" fmla="*/ 29 w 194"/>
                  <a:gd name="T21" fmla="*/ 263 h 295"/>
                  <a:gd name="T22" fmla="*/ 42 w 194"/>
                  <a:gd name="T23" fmla="*/ 280 h 295"/>
                  <a:gd name="T24" fmla="*/ 57 w 194"/>
                  <a:gd name="T25" fmla="*/ 290 h 295"/>
                  <a:gd name="T26" fmla="*/ 80 w 194"/>
                  <a:gd name="T27" fmla="*/ 295 h 295"/>
                  <a:gd name="T28" fmla="*/ 96 w 194"/>
                  <a:gd name="T29" fmla="*/ 294 h 295"/>
                  <a:gd name="T30" fmla="*/ 119 w 194"/>
                  <a:gd name="T31" fmla="*/ 288 h 295"/>
                  <a:gd name="T32" fmla="*/ 142 w 194"/>
                  <a:gd name="T33" fmla="*/ 269 h 295"/>
                  <a:gd name="T34" fmla="*/ 175 w 194"/>
                  <a:gd name="T35" fmla="*/ 232 h 295"/>
                  <a:gd name="T36" fmla="*/ 182 w 194"/>
                  <a:gd name="T37" fmla="*/ 194 h 295"/>
                  <a:gd name="T38" fmla="*/ 192 w 194"/>
                  <a:gd name="T39" fmla="*/ 144 h 295"/>
                  <a:gd name="T40" fmla="*/ 194 w 194"/>
                  <a:gd name="T41" fmla="*/ 121 h 295"/>
                  <a:gd name="T42" fmla="*/ 192 w 194"/>
                  <a:gd name="T43" fmla="*/ 94 h 295"/>
                  <a:gd name="T44" fmla="*/ 186 w 194"/>
                  <a:gd name="T45" fmla="*/ 67 h 295"/>
                  <a:gd name="T46" fmla="*/ 180 w 194"/>
                  <a:gd name="T47" fmla="*/ 36 h 295"/>
                  <a:gd name="T48" fmla="*/ 173 w 194"/>
                  <a:gd name="T49" fmla="*/ 27 h 295"/>
                  <a:gd name="T50" fmla="*/ 163 w 194"/>
                  <a:gd name="T51" fmla="*/ 15 h 295"/>
                  <a:gd name="T52" fmla="*/ 148 w 194"/>
                  <a:gd name="T53" fmla="*/ 9 h 295"/>
                  <a:gd name="T54" fmla="*/ 136 w 194"/>
                  <a:gd name="T55" fmla="*/ 6 h 295"/>
                  <a:gd name="T56" fmla="*/ 125 w 194"/>
                  <a:gd name="T57" fmla="*/ 4 h 295"/>
                  <a:gd name="T58" fmla="*/ 107 w 194"/>
                  <a:gd name="T59" fmla="*/ 0 h 295"/>
                  <a:gd name="T60" fmla="*/ 92 w 194"/>
                  <a:gd name="T61" fmla="*/ 2 h 295"/>
                  <a:gd name="T62" fmla="*/ 71 w 194"/>
                  <a:gd name="T63" fmla="*/ 4 h 295"/>
                  <a:gd name="T64" fmla="*/ 63 w 194"/>
                  <a:gd name="T65" fmla="*/ 7 h 295"/>
                  <a:gd name="T66" fmla="*/ 59 w 194"/>
                  <a:gd name="T67" fmla="*/ 11 h 295"/>
                  <a:gd name="T68" fmla="*/ 59 w 194"/>
                  <a:gd name="T69" fmla="*/ 40 h 295"/>
                  <a:gd name="T70" fmla="*/ 77 w 194"/>
                  <a:gd name="T71" fmla="*/ 31 h 295"/>
                  <a:gd name="T72" fmla="*/ 90 w 194"/>
                  <a:gd name="T73" fmla="*/ 27 h 295"/>
                  <a:gd name="T74" fmla="*/ 103 w 194"/>
                  <a:gd name="T75" fmla="*/ 32 h 295"/>
                  <a:gd name="T76" fmla="*/ 113 w 194"/>
                  <a:gd name="T77" fmla="*/ 44 h 295"/>
                  <a:gd name="T78" fmla="*/ 123 w 194"/>
                  <a:gd name="T79" fmla="*/ 73 h 295"/>
                  <a:gd name="T80" fmla="*/ 125 w 194"/>
                  <a:gd name="T81" fmla="*/ 98 h 295"/>
                  <a:gd name="T82" fmla="*/ 117 w 194"/>
                  <a:gd name="T83" fmla="*/ 150 h 295"/>
                  <a:gd name="T84" fmla="*/ 113 w 194"/>
                  <a:gd name="T85" fmla="*/ 178 h 295"/>
                  <a:gd name="T86" fmla="*/ 105 w 194"/>
                  <a:gd name="T87" fmla="*/ 199 h 295"/>
                  <a:gd name="T88" fmla="*/ 92 w 194"/>
                  <a:gd name="T89" fmla="*/ 221 h 295"/>
                  <a:gd name="T90" fmla="*/ 84 w 194"/>
                  <a:gd name="T91" fmla="*/ 238 h 295"/>
                  <a:gd name="T92" fmla="*/ 67 w 194"/>
                  <a:gd name="T93" fmla="*/ 244 h 295"/>
                  <a:gd name="T94" fmla="*/ 52 w 194"/>
                  <a:gd name="T95" fmla="*/ 247 h 295"/>
                  <a:gd name="T96" fmla="*/ 40 w 194"/>
                  <a:gd name="T97" fmla="*/ 240 h 295"/>
                  <a:gd name="T98" fmla="*/ 27 w 194"/>
                  <a:gd name="T99" fmla="*/ 213 h 295"/>
                  <a:gd name="T100" fmla="*/ 23 w 194"/>
                  <a:gd name="T101" fmla="*/ 192 h 295"/>
                  <a:gd name="T102" fmla="*/ 23 w 194"/>
                  <a:gd name="T103" fmla="*/ 167 h 295"/>
                  <a:gd name="T104" fmla="*/ 23 w 194"/>
                  <a:gd name="T105" fmla="*/ 151 h 295"/>
                  <a:gd name="T106" fmla="*/ 27 w 194"/>
                  <a:gd name="T107" fmla="*/ 140 h 295"/>
                  <a:gd name="T108" fmla="*/ 34 w 194"/>
                  <a:gd name="T109" fmla="*/ 130 h 295"/>
                  <a:gd name="T110" fmla="*/ 40 w 194"/>
                  <a:gd name="T111" fmla="*/ 111 h 295"/>
                  <a:gd name="T112" fmla="*/ 44 w 194"/>
                  <a:gd name="T113" fmla="*/ 86 h 295"/>
                  <a:gd name="T114" fmla="*/ 42 w 194"/>
                  <a:gd name="T115" fmla="*/ 69 h 295"/>
                  <a:gd name="T116" fmla="*/ 40 w 194"/>
                  <a:gd name="T117" fmla="*/ 48 h 29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94"/>
                  <a:gd name="T178" fmla="*/ 0 h 295"/>
                  <a:gd name="T179" fmla="*/ 194 w 194"/>
                  <a:gd name="T180" fmla="*/ 295 h 29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94" h="295">
                    <a:moveTo>
                      <a:pt x="36" y="38"/>
                    </a:moveTo>
                    <a:lnTo>
                      <a:pt x="36" y="38"/>
                    </a:lnTo>
                    <a:lnTo>
                      <a:pt x="34" y="40"/>
                    </a:lnTo>
                    <a:lnTo>
                      <a:pt x="32" y="42"/>
                    </a:lnTo>
                    <a:lnTo>
                      <a:pt x="31" y="44"/>
                    </a:lnTo>
                    <a:lnTo>
                      <a:pt x="29" y="48"/>
                    </a:lnTo>
                    <a:lnTo>
                      <a:pt x="27" y="50"/>
                    </a:lnTo>
                    <a:lnTo>
                      <a:pt x="25" y="54"/>
                    </a:lnTo>
                    <a:lnTo>
                      <a:pt x="23" y="55"/>
                    </a:lnTo>
                    <a:lnTo>
                      <a:pt x="21" y="59"/>
                    </a:lnTo>
                    <a:lnTo>
                      <a:pt x="19" y="65"/>
                    </a:lnTo>
                    <a:lnTo>
                      <a:pt x="15" y="71"/>
                    </a:lnTo>
                    <a:lnTo>
                      <a:pt x="11" y="79"/>
                    </a:lnTo>
                    <a:lnTo>
                      <a:pt x="9" y="86"/>
                    </a:lnTo>
                    <a:lnTo>
                      <a:pt x="7" y="92"/>
                    </a:lnTo>
                    <a:lnTo>
                      <a:pt x="6" y="96"/>
                    </a:lnTo>
                    <a:lnTo>
                      <a:pt x="4" y="98"/>
                    </a:lnTo>
                    <a:lnTo>
                      <a:pt x="4" y="102"/>
                    </a:lnTo>
                    <a:lnTo>
                      <a:pt x="4" y="107"/>
                    </a:lnTo>
                    <a:lnTo>
                      <a:pt x="4" y="117"/>
                    </a:lnTo>
                    <a:lnTo>
                      <a:pt x="2" y="128"/>
                    </a:lnTo>
                    <a:lnTo>
                      <a:pt x="2" y="140"/>
                    </a:lnTo>
                    <a:lnTo>
                      <a:pt x="0" y="150"/>
                    </a:lnTo>
                    <a:lnTo>
                      <a:pt x="0" y="157"/>
                    </a:lnTo>
                    <a:lnTo>
                      <a:pt x="0" y="159"/>
                    </a:lnTo>
                    <a:lnTo>
                      <a:pt x="0" y="163"/>
                    </a:lnTo>
                    <a:lnTo>
                      <a:pt x="2" y="169"/>
                    </a:lnTo>
                    <a:lnTo>
                      <a:pt x="2" y="175"/>
                    </a:lnTo>
                    <a:lnTo>
                      <a:pt x="4" y="184"/>
                    </a:lnTo>
                    <a:lnTo>
                      <a:pt x="4" y="192"/>
                    </a:lnTo>
                    <a:lnTo>
                      <a:pt x="6" y="199"/>
                    </a:lnTo>
                    <a:lnTo>
                      <a:pt x="6" y="207"/>
                    </a:lnTo>
                    <a:lnTo>
                      <a:pt x="7" y="211"/>
                    </a:lnTo>
                    <a:lnTo>
                      <a:pt x="7" y="213"/>
                    </a:lnTo>
                    <a:lnTo>
                      <a:pt x="9" y="219"/>
                    </a:lnTo>
                    <a:lnTo>
                      <a:pt x="9" y="223"/>
                    </a:lnTo>
                    <a:lnTo>
                      <a:pt x="11" y="228"/>
                    </a:lnTo>
                    <a:lnTo>
                      <a:pt x="13" y="234"/>
                    </a:lnTo>
                    <a:lnTo>
                      <a:pt x="13" y="240"/>
                    </a:lnTo>
                    <a:lnTo>
                      <a:pt x="15" y="246"/>
                    </a:lnTo>
                    <a:lnTo>
                      <a:pt x="19" y="249"/>
                    </a:lnTo>
                    <a:lnTo>
                      <a:pt x="21" y="253"/>
                    </a:lnTo>
                    <a:lnTo>
                      <a:pt x="25" y="257"/>
                    </a:lnTo>
                    <a:lnTo>
                      <a:pt x="29" y="263"/>
                    </a:lnTo>
                    <a:lnTo>
                      <a:pt x="32" y="267"/>
                    </a:lnTo>
                    <a:lnTo>
                      <a:pt x="34" y="272"/>
                    </a:lnTo>
                    <a:lnTo>
                      <a:pt x="38" y="276"/>
                    </a:lnTo>
                    <a:lnTo>
                      <a:pt x="42" y="280"/>
                    </a:lnTo>
                    <a:lnTo>
                      <a:pt x="44" y="282"/>
                    </a:lnTo>
                    <a:lnTo>
                      <a:pt x="48" y="284"/>
                    </a:lnTo>
                    <a:lnTo>
                      <a:pt x="52" y="288"/>
                    </a:lnTo>
                    <a:lnTo>
                      <a:pt x="57" y="290"/>
                    </a:lnTo>
                    <a:lnTo>
                      <a:pt x="65" y="292"/>
                    </a:lnTo>
                    <a:lnTo>
                      <a:pt x="71" y="294"/>
                    </a:lnTo>
                    <a:lnTo>
                      <a:pt x="77" y="295"/>
                    </a:lnTo>
                    <a:lnTo>
                      <a:pt x="80" y="295"/>
                    </a:lnTo>
                    <a:lnTo>
                      <a:pt x="82" y="295"/>
                    </a:lnTo>
                    <a:lnTo>
                      <a:pt x="84" y="295"/>
                    </a:lnTo>
                    <a:lnTo>
                      <a:pt x="90" y="294"/>
                    </a:lnTo>
                    <a:lnTo>
                      <a:pt x="96" y="294"/>
                    </a:lnTo>
                    <a:lnTo>
                      <a:pt x="102" y="292"/>
                    </a:lnTo>
                    <a:lnTo>
                      <a:pt x="107" y="292"/>
                    </a:lnTo>
                    <a:lnTo>
                      <a:pt x="115" y="290"/>
                    </a:lnTo>
                    <a:lnTo>
                      <a:pt x="119" y="288"/>
                    </a:lnTo>
                    <a:lnTo>
                      <a:pt x="123" y="286"/>
                    </a:lnTo>
                    <a:lnTo>
                      <a:pt x="127" y="282"/>
                    </a:lnTo>
                    <a:lnTo>
                      <a:pt x="134" y="276"/>
                    </a:lnTo>
                    <a:lnTo>
                      <a:pt x="142" y="269"/>
                    </a:lnTo>
                    <a:lnTo>
                      <a:pt x="151" y="259"/>
                    </a:lnTo>
                    <a:lnTo>
                      <a:pt x="161" y="249"/>
                    </a:lnTo>
                    <a:lnTo>
                      <a:pt x="169" y="240"/>
                    </a:lnTo>
                    <a:lnTo>
                      <a:pt x="175" y="232"/>
                    </a:lnTo>
                    <a:lnTo>
                      <a:pt x="176" y="226"/>
                    </a:lnTo>
                    <a:lnTo>
                      <a:pt x="176" y="219"/>
                    </a:lnTo>
                    <a:lnTo>
                      <a:pt x="178" y="207"/>
                    </a:lnTo>
                    <a:lnTo>
                      <a:pt x="182" y="194"/>
                    </a:lnTo>
                    <a:lnTo>
                      <a:pt x="184" y="180"/>
                    </a:lnTo>
                    <a:lnTo>
                      <a:pt x="188" y="167"/>
                    </a:lnTo>
                    <a:lnTo>
                      <a:pt x="190" y="153"/>
                    </a:lnTo>
                    <a:lnTo>
                      <a:pt x="192" y="144"/>
                    </a:lnTo>
                    <a:lnTo>
                      <a:pt x="194" y="138"/>
                    </a:lnTo>
                    <a:lnTo>
                      <a:pt x="194" y="134"/>
                    </a:lnTo>
                    <a:lnTo>
                      <a:pt x="194" y="128"/>
                    </a:lnTo>
                    <a:lnTo>
                      <a:pt x="194" y="121"/>
                    </a:lnTo>
                    <a:lnTo>
                      <a:pt x="192" y="115"/>
                    </a:lnTo>
                    <a:lnTo>
                      <a:pt x="192" y="107"/>
                    </a:lnTo>
                    <a:lnTo>
                      <a:pt x="192" y="100"/>
                    </a:lnTo>
                    <a:lnTo>
                      <a:pt x="192" y="94"/>
                    </a:lnTo>
                    <a:lnTo>
                      <a:pt x="190" y="88"/>
                    </a:lnTo>
                    <a:lnTo>
                      <a:pt x="190" y="82"/>
                    </a:lnTo>
                    <a:lnTo>
                      <a:pt x="188" y="77"/>
                    </a:lnTo>
                    <a:lnTo>
                      <a:pt x="186" y="67"/>
                    </a:lnTo>
                    <a:lnTo>
                      <a:pt x="186" y="59"/>
                    </a:lnTo>
                    <a:lnTo>
                      <a:pt x="184" y="50"/>
                    </a:lnTo>
                    <a:lnTo>
                      <a:pt x="182" y="42"/>
                    </a:lnTo>
                    <a:lnTo>
                      <a:pt x="180" y="36"/>
                    </a:lnTo>
                    <a:lnTo>
                      <a:pt x="178" y="34"/>
                    </a:lnTo>
                    <a:lnTo>
                      <a:pt x="178" y="32"/>
                    </a:lnTo>
                    <a:lnTo>
                      <a:pt x="176" y="31"/>
                    </a:lnTo>
                    <a:lnTo>
                      <a:pt x="173" y="27"/>
                    </a:lnTo>
                    <a:lnTo>
                      <a:pt x="171" y="23"/>
                    </a:lnTo>
                    <a:lnTo>
                      <a:pt x="167" y="19"/>
                    </a:lnTo>
                    <a:lnTo>
                      <a:pt x="165" y="17"/>
                    </a:lnTo>
                    <a:lnTo>
                      <a:pt x="163" y="15"/>
                    </a:lnTo>
                    <a:lnTo>
                      <a:pt x="150" y="11"/>
                    </a:lnTo>
                    <a:lnTo>
                      <a:pt x="148" y="11"/>
                    </a:lnTo>
                    <a:lnTo>
                      <a:pt x="148" y="9"/>
                    </a:lnTo>
                    <a:lnTo>
                      <a:pt x="144" y="9"/>
                    </a:lnTo>
                    <a:lnTo>
                      <a:pt x="142" y="7"/>
                    </a:lnTo>
                    <a:lnTo>
                      <a:pt x="138" y="6"/>
                    </a:lnTo>
                    <a:lnTo>
                      <a:pt x="136" y="6"/>
                    </a:lnTo>
                    <a:lnTo>
                      <a:pt x="132" y="4"/>
                    </a:lnTo>
                    <a:lnTo>
                      <a:pt x="130" y="4"/>
                    </a:lnTo>
                    <a:lnTo>
                      <a:pt x="128" y="4"/>
                    </a:lnTo>
                    <a:lnTo>
                      <a:pt x="125" y="4"/>
                    </a:lnTo>
                    <a:lnTo>
                      <a:pt x="121" y="2"/>
                    </a:lnTo>
                    <a:lnTo>
                      <a:pt x="115" y="2"/>
                    </a:lnTo>
                    <a:lnTo>
                      <a:pt x="111" y="0"/>
                    </a:lnTo>
                    <a:lnTo>
                      <a:pt x="107" y="0"/>
                    </a:lnTo>
                    <a:lnTo>
                      <a:pt x="103" y="0"/>
                    </a:lnTo>
                    <a:lnTo>
                      <a:pt x="100" y="0"/>
                    </a:lnTo>
                    <a:lnTo>
                      <a:pt x="98" y="0"/>
                    </a:lnTo>
                    <a:lnTo>
                      <a:pt x="92" y="2"/>
                    </a:lnTo>
                    <a:lnTo>
                      <a:pt x="88" y="2"/>
                    </a:lnTo>
                    <a:lnTo>
                      <a:pt x="82" y="2"/>
                    </a:lnTo>
                    <a:lnTo>
                      <a:pt x="77" y="2"/>
                    </a:lnTo>
                    <a:lnTo>
                      <a:pt x="71" y="4"/>
                    </a:lnTo>
                    <a:lnTo>
                      <a:pt x="67" y="4"/>
                    </a:lnTo>
                    <a:lnTo>
                      <a:pt x="65" y="6"/>
                    </a:lnTo>
                    <a:lnTo>
                      <a:pt x="63" y="6"/>
                    </a:lnTo>
                    <a:lnTo>
                      <a:pt x="63" y="7"/>
                    </a:lnTo>
                    <a:lnTo>
                      <a:pt x="61" y="7"/>
                    </a:lnTo>
                    <a:lnTo>
                      <a:pt x="61" y="9"/>
                    </a:lnTo>
                    <a:lnTo>
                      <a:pt x="59" y="9"/>
                    </a:lnTo>
                    <a:lnTo>
                      <a:pt x="59" y="11"/>
                    </a:lnTo>
                    <a:lnTo>
                      <a:pt x="59" y="42"/>
                    </a:lnTo>
                    <a:lnTo>
                      <a:pt x="59" y="40"/>
                    </a:lnTo>
                    <a:lnTo>
                      <a:pt x="61" y="38"/>
                    </a:lnTo>
                    <a:lnTo>
                      <a:pt x="67" y="36"/>
                    </a:lnTo>
                    <a:lnTo>
                      <a:pt x="71" y="34"/>
                    </a:lnTo>
                    <a:lnTo>
                      <a:pt x="77" y="31"/>
                    </a:lnTo>
                    <a:lnTo>
                      <a:pt x="80" y="29"/>
                    </a:lnTo>
                    <a:lnTo>
                      <a:pt x="84" y="27"/>
                    </a:lnTo>
                    <a:lnTo>
                      <a:pt x="88" y="27"/>
                    </a:lnTo>
                    <a:lnTo>
                      <a:pt x="90" y="27"/>
                    </a:lnTo>
                    <a:lnTo>
                      <a:pt x="94" y="27"/>
                    </a:lnTo>
                    <a:lnTo>
                      <a:pt x="96" y="29"/>
                    </a:lnTo>
                    <a:lnTo>
                      <a:pt x="100" y="31"/>
                    </a:lnTo>
                    <a:lnTo>
                      <a:pt x="103" y="32"/>
                    </a:lnTo>
                    <a:lnTo>
                      <a:pt x="107" y="36"/>
                    </a:lnTo>
                    <a:lnTo>
                      <a:pt x="111" y="38"/>
                    </a:lnTo>
                    <a:lnTo>
                      <a:pt x="111" y="40"/>
                    </a:lnTo>
                    <a:lnTo>
                      <a:pt x="113" y="44"/>
                    </a:lnTo>
                    <a:lnTo>
                      <a:pt x="115" y="50"/>
                    </a:lnTo>
                    <a:lnTo>
                      <a:pt x="117" y="57"/>
                    </a:lnTo>
                    <a:lnTo>
                      <a:pt x="121" y="65"/>
                    </a:lnTo>
                    <a:lnTo>
                      <a:pt x="123" y="73"/>
                    </a:lnTo>
                    <a:lnTo>
                      <a:pt x="125" y="80"/>
                    </a:lnTo>
                    <a:lnTo>
                      <a:pt x="125" y="86"/>
                    </a:lnTo>
                    <a:lnTo>
                      <a:pt x="127" y="92"/>
                    </a:lnTo>
                    <a:lnTo>
                      <a:pt x="125" y="98"/>
                    </a:lnTo>
                    <a:lnTo>
                      <a:pt x="125" y="107"/>
                    </a:lnTo>
                    <a:lnTo>
                      <a:pt x="123" y="121"/>
                    </a:lnTo>
                    <a:lnTo>
                      <a:pt x="119" y="136"/>
                    </a:lnTo>
                    <a:lnTo>
                      <a:pt x="117" y="150"/>
                    </a:lnTo>
                    <a:lnTo>
                      <a:pt x="115" y="163"/>
                    </a:lnTo>
                    <a:lnTo>
                      <a:pt x="113" y="173"/>
                    </a:lnTo>
                    <a:lnTo>
                      <a:pt x="113" y="176"/>
                    </a:lnTo>
                    <a:lnTo>
                      <a:pt x="113" y="178"/>
                    </a:lnTo>
                    <a:lnTo>
                      <a:pt x="111" y="182"/>
                    </a:lnTo>
                    <a:lnTo>
                      <a:pt x="109" y="188"/>
                    </a:lnTo>
                    <a:lnTo>
                      <a:pt x="107" y="194"/>
                    </a:lnTo>
                    <a:lnTo>
                      <a:pt x="105" y="199"/>
                    </a:lnTo>
                    <a:lnTo>
                      <a:pt x="102" y="205"/>
                    </a:lnTo>
                    <a:lnTo>
                      <a:pt x="98" y="211"/>
                    </a:lnTo>
                    <a:lnTo>
                      <a:pt x="96" y="217"/>
                    </a:lnTo>
                    <a:lnTo>
                      <a:pt x="92" y="221"/>
                    </a:lnTo>
                    <a:lnTo>
                      <a:pt x="90" y="226"/>
                    </a:lnTo>
                    <a:lnTo>
                      <a:pt x="88" y="230"/>
                    </a:lnTo>
                    <a:lnTo>
                      <a:pt x="86" y="234"/>
                    </a:lnTo>
                    <a:lnTo>
                      <a:pt x="84" y="238"/>
                    </a:lnTo>
                    <a:lnTo>
                      <a:pt x="82" y="240"/>
                    </a:lnTo>
                    <a:lnTo>
                      <a:pt x="79" y="242"/>
                    </a:lnTo>
                    <a:lnTo>
                      <a:pt x="73" y="244"/>
                    </a:lnTo>
                    <a:lnTo>
                      <a:pt x="67" y="244"/>
                    </a:lnTo>
                    <a:lnTo>
                      <a:pt x="63" y="246"/>
                    </a:lnTo>
                    <a:lnTo>
                      <a:pt x="59" y="247"/>
                    </a:lnTo>
                    <a:lnTo>
                      <a:pt x="55" y="247"/>
                    </a:lnTo>
                    <a:lnTo>
                      <a:pt x="52" y="247"/>
                    </a:lnTo>
                    <a:lnTo>
                      <a:pt x="50" y="247"/>
                    </a:lnTo>
                    <a:lnTo>
                      <a:pt x="46" y="247"/>
                    </a:lnTo>
                    <a:lnTo>
                      <a:pt x="44" y="244"/>
                    </a:lnTo>
                    <a:lnTo>
                      <a:pt x="40" y="240"/>
                    </a:lnTo>
                    <a:lnTo>
                      <a:pt x="36" y="234"/>
                    </a:lnTo>
                    <a:lnTo>
                      <a:pt x="32" y="226"/>
                    </a:lnTo>
                    <a:lnTo>
                      <a:pt x="31" y="221"/>
                    </a:lnTo>
                    <a:lnTo>
                      <a:pt x="27" y="213"/>
                    </a:lnTo>
                    <a:lnTo>
                      <a:pt x="25" y="207"/>
                    </a:lnTo>
                    <a:lnTo>
                      <a:pt x="23" y="201"/>
                    </a:lnTo>
                    <a:lnTo>
                      <a:pt x="23" y="196"/>
                    </a:lnTo>
                    <a:lnTo>
                      <a:pt x="23" y="192"/>
                    </a:lnTo>
                    <a:lnTo>
                      <a:pt x="23" y="186"/>
                    </a:lnTo>
                    <a:lnTo>
                      <a:pt x="23" y="180"/>
                    </a:lnTo>
                    <a:lnTo>
                      <a:pt x="23" y="173"/>
                    </a:lnTo>
                    <a:lnTo>
                      <a:pt x="23" y="167"/>
                    </a:lnTo>
                    <a:lnTo>
                      <a:pt x="21" y="161"/>
                    </a:lnTo>
                    <a:lnTo>
                      <a:pt x="21" y="157"/>
                    </a:lnTo>
                    <a:lnTo>
                      <a:pt x="23" y="153"/>
                    </a:lnTo>
                    <a:lnTo>
                      <a:pt x="23" y="151"/>
                    </a:lnTo>
                    <a:lnTo>
                      <a:pt x="25" y="150"/>
                    </a:lnTo>
                    <a:lnTo>
                      <a:pt x="25" y="146"/>
                    </a:lnTo>
                    <a:lnTo>
                      <a:pt x="27" y="144"/>
                    </a:lnTo>
                    <a:lnTo>
                      <a:pt x="27" y="140"/>
                    </a:lnTo>
                    <a:lnTo>
                      <a:pt x="27" y="138"/>
                    </a:lnTo>
                    <a:lnTo>
                      <a:pt x="27" y="136"/>
                    </a:lnTo>
                    <a:lnTo>
                      <a:pt x="34" y="130"/>
                    </a:lnTo>
                    <a:lnTo>
                      <a:pt x="38" y="123"/>
                    </a:lnTo>
                    <a:lnTo>
                      <a:pt x="38" y="121"/>
                    </a:lnTo>
                    <a:lnTo>
                      <a:pt x="40" y="117"/>
                    </a:lnTo>
                    <a:lnTo>
                      <a:pt x="40" y="111"/>
                    </a:lnTo>
                    <a:lnTo>
                      <a:pt x="42" y="103"/>
                    </a:lnTo>
                    <a:lnTo>
                      <a:pt x="42" y="98"/>
                    </a:lnTo>
                    <a:lnTo>
                      <a:pt x="44" y="90"/>
                    </a:lnTo>
                    <a:lnTo>
                      <a:pt x="44" y="86"/>
                    </a:lnTo>
                    <a:lnTo>
                      <a:pt x="44" y="82"/>
                    </a:lnTo>
                    <a:lnTo>
                      <a:pt x="44" y="80"/>
                    </a:lnTo>
                    <a:lnTo>
                      <a:pt x="44" y="77"/>
                    </a:lnTo>
                    <a:lnTo>
                      <a:pt x="42" y="69"/>
                    </a:lnTo>
                    <a:lnTo>
                      <a:pt x="42" y="63"/>
                    </a:lnTo>
                    <a:lnTo>
                      <a:pt x="42" y="57"/>
                    </a:lnTo>
                    <a:lnTo>
                      <a:pt x="40" y="52"/>
                    </a:lnTo>
                    <a:lnTo>
                      <a:pt x="40" y="48"/>
                    </a:lnTo>
                    <a:lnTo>
                      <a:pt x="40" y="46"/>
                    </a:lnTo>
                    <a:lnTo>
                      <a:pt x="36" y="38"/>
                    </a:lnTo>
                    <a:close/>
                  </a:path>
                </a:pathLst>
              </a:custGeom>
              <a:solidFill>
                <a:srgbClr val="1E1E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46" name="Freeform 920"/>
              <p:cNvSpPr>
                <a:spLocks/>
              </p:cNvSpPr>
              <p:nvPr/>
            </p:nvSpPr>
            <p:spPr bwMode="auto">
              <a:xfrm>
                <a:off x="3635" y="5046"/>
                <a:ext cx="94" cy="253"/>
              </a:xfrm>
              <a:custGeom>
                <a:avLst/>
                <a:gdLst>
                  <a:gd name="T0" fmla="*/ 3 w 94"/>
                  <a:gd name="T1" fmla="*/ 2 h 253"/>
                  <a:gd name="T2" fmla="*/ 15 w 94"/>
                  <a:gd name="T3" fmla="*/ 11 h 253"/>
                  <a:gd name="T4" fmla="*/ 30 w 94"/>
                  <a:gd name="T5" fmla="*/ 25 h 253"/>
                  <a:gd name="T6" fmla="*/ 44 w 94"/>
                  <a:gd name="T7" fmla="*/ 38 h 253"/>
                  <a:gd name="T8" fmla="*/ 48 w 94"/>
                  <a:gd name="T9" fmla="*/ 48 h 253"/>
                  <a:gd name="T10" fmla="*/ 53 w 94"/>
                  <a:gd name="T11" fmla="*/ 63 h 253"/>
                  <a:gd name="T12" fmla="*/ 57 w 94"/>
                  <a:gd name="T13" fmla="*/ 82 h 253"/>
                  <a:gd name="T14" fmla="*/ 59 w 94"/>
                  <a:gd name="T15" fmla="*/ 98 h 253"/>
                  <a:gd name="T16" fmla="*/ 59 w 94"/>
                  <a:gd name="T17" fmla="*/ 107 h 253"/>
                  <a:gd name="T18" fmla="*/ 59 w 94"/>
                  <a:gd name="T19" fmla="*/ 125 h 253"/>
                  <a:gd name="T20" fmla="*/ 55 w 94"/>
                  <a:gd name="T21" fmla="*/ 144 h 253"/>
                  <a:gd name="T22" fmla="*/ 53 w 94"/>
                  <a:gd name="T23" fmla="*/ 159 h 253"/>
                  <a:gd name="T24" fmla="*/ 51 w 94"/>
                  <a:gd name="T25" fmla="*/ 165 h 253"/>
                  <a:gd name="T26" fmla="*/ 51 w 94"/>
                  <a:gd name="T27" fmla="*/ 182 h 253"/>
                  <a:gd name="T28" fmla="*/ 53 w 94"/>
                  <a:gd name="T29" fmla="*/ 205 h 253"/>
                  <a:gd name="T30" fmla="*/ 53 w 94"/>
                  <a:gd name="T31" fmla="*/ 223 h 253"/>
                  <a:gd name="T32" fmla="*/ 53 w 94"/>
                  <a:gd name="T33" fmla="*/ 230 h 253"/>
                  <a:gd name="T34" fmla="*/ 55 w 94"/>
                  <a:gd name="T35" fmla="*/ 238 h 253"/>
                  <a:gd name="T36" fmla="*/ 57 w 94"/>
                  <a:gd name="T37" fmla="*/ 246 h 253"/>
                  <a:gd name="T38" fmla="*/ 59 w 94"/>
                  <a:gd name="T39" fmla="*/ 253 h 253"/>
                  <a:gd name="T40" fmla="*/ 59 w 94"/>
                  <a:gd name="T41" fmla="*/ 251 h 253"/>
                  <a:gd name="T42" fmla="*/ 67 w 94"/>
                  <a:gd name="T43" fmla="*/ 236 h 253"/>
                  <a:gd name="T44" fmla="*/ 75 w 94"/>
                  <a:gd name="T45" fmla="*/ 217 h 253"/>
                  <a:gd name="T46" fmla="*/ 82 w 94"/>
                  <a:gd name="T47" fmla="*/ 199 h 253"/>
                  <a:gd name="T48" fmla="*/ 84 w 94"/>
                  <a:gd name="T49" fmla="*/ 192 h 253"/>
                  <a:gd name="T50" fmla="*/ 84 w 94"/>
                  <a:gd name="T51" fmla="*/ 190 h 253"/>
                  <a:gd name="T52" fmla="*/ 84 w 94"/>
                  <a:gd name="T53" fmla="*/ 190 h 253"/>
                  <a:gd name="T54" fmla="*/ 86 w 94"/>
                  <a:gd name="T55" fmla="*/ 188 h 253"/>
                  <a:gd name="T56" fmla="*/ 86 w 94"/>
                  <a:gd name="T57" fmla="*/ 180 h 253"/>
                  <a:gd name="T58" fmla="*/ 90 w 94"/>
                  <a:gd name="T59" fmla="*/ 167 h 253"/>
                  <a:gd name="T60" fmla="*/ 94 w 94"/>
                  <a:gd name="T61" fmla="*/ 150 h 253"/>
                  <a:gd name="T62" fmla="*/ 94 w 94"/>
                  <a:gd name="T63" fmla="*/ 132 h 253"/>
                  <a:gd name="T64" fmla="*/ 92 w 94"/>
                  <a:gd name="T65" fmla="*/ 117 h 253"/>
                  <a:gd name="T66" fmla="*/ 92 w 94"/>
                  <a:gd name="T67" fmla="*/ 105 h 253"/>
                  <a:gd name="T68" fmla="*/ 92 w 94"/>
                  <a:gd name="T69" fmla="*/ 94 h 253"/>
                  <a:gd name="T70" fmla="*/ 90 w 94"/>
                  <a:gd name="T71" fmla="*/ 82 h 253"/>
                  <a:gd name="T72" fmla="*/ 88 w 94"/>
                  <a:gd name="T73" fmla="*/ 71 h 253"/>
                  <a:gd name="T74" fmla="*/ 84 w 94"/>
                  <a:gd name="T75" fmla="*/ 57 h 253"/>
                  <a:gd name="T76" fmla="*/ 84 w 94"/>
                  <a:gd name="T77" fmla="*/ 46 h 253"/>
                  <a:gd name="T78" fmla="*/ 80 w 94"/>
                  <a:gd name="T79" fmla="*/ 34 h 253"/>
                  <a:gd name="T80" fmla="*/ 76 w 94"/>
                  <a:gd name="T81" fmla="*/ 29 h 253"/>
                  <a:gd name="T82" fmla="*/ 73 w 94"/>
                  <a:gd name="T83" fmla="*/ 23 h 253"/>
                  <a:gd name="T84" fmla="*/ 69 w 94"/>
                  <a:gd name="T85" fmla="*/ 17 h 253"/>
                  <a:gd name="T86" fmla="*/ 65 w 94"/>
                  <a:gd name="T87" fmla="*/ 15 h 253"/>
                  <a:gd name="T88" fmla="*/ 61 w 94"/>
                  <a:gd name="T89" fmla="*/ 13 h 253"/>
                  <a:gd name="T90" fmla="*/ 51 w 94"/>
                  <a:gd name="T91" fmla="*/ 9 h 253"/>
                  <a:gd name="T92" fmla="*/ 44 w 94"/>
                  <a:gd name="T93" fmla="*/ 7 h 253"/>
                  <a:gd name="T94" fmla="*/ 36 w 94"/>
                  <a:gd name="T95" fmla="*/ 4 h 253"/>
                  <a:gd name="T96" fmla="*/ 0 w 94"/>
                  <a:gd name="T97" fmla="*/ 0 h 25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4"/>
                  <a:gd name="T148" fmla="*/ 0 h 253"/>
                  <a:gd name="T149" fmla="*/ 94 w 94"/>
                  <a:gd name="T150" fmla="*/ 253 h 25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4" h="253">
                    <a:moveTo>
                      <a:pt x="0" y="0"/>
                    </a:moveTo>
                    <a:lnTo>
                      <a:pt x="3" y="2"/>
                    </a:lnTo>
                    <a:lnTo>
                      <a:pt x="9" y="6"/>
                    </a:lnTo>
                    <a:lnTo>
                      <a:pt x="15" y="11"/>
                    </a:lnTo>
                    <a:lnTo>
                      <a:pt x="23" y="19"/>
                    </a:lnTo>
                    <a:lnTo>
                      <a:pt x="30" y="25"/>
                    </a:lnTo>
                    <a:lnTo>
                      <a:pt x="38" y="32"/>
                    </a:lnTo>
                    <a:lnTo>
                      <a:pt x="44" y="38"/>
                    </a:lnTo>
                    <a:lnTo>
                      <a:pt x="46" y="44"/>
                    </a:lnTo>
                    <a:lnTo>
                      <a:pt x="48" y="48"/>
                    </a:lnTo>
                    <a:lnTo>
                      <a:pt x="50" y="55"/>
                    </a:lnTo>
                    <a:lnTo>
                      <a:pt x="53" y="63"/>
                    </a:lnTo>
                    <a:lnTo>
                      <a:pt x="55" y="73"/>
                    </a:lnTo>
                    <a:lnTo>
                      <a:pt x="57" y="82"/>
                    </a:lnTo>
                    <a:lnTo>
                      <a:pt x="59" y="90"/>
                    </a:lnTo>
                    <a:lnTo>
                      <a:pt x="59" y="98"/>
                    </a:lnTo>
                    <a:lnTo>
                      <a:pt x="59" y="102"/>
                    </a:lnTo>
                    <a:lnTo>
                      <a:pt x="59" y="107"/>
                    </a:lnTo>
                    <a:lnTo>
                      <a:pt x="59" y="115"/>
                    </a:lnTo>
                    <a:lnTo>
                      <a:pt x="59" y="125"/>
                    </a:lnTo>
                    <a:lnTo>
                      <a:pt x="57" y="134"/>
                    </a:lnTo>
                    <a:lnTo>
                      <a:pt x="55" y="144"/>
                    </a:lnTo>
                    <a:lnTo>
                      <a:pt x="53" y="153"/>
                    </a:lnTo>
                    <a:lnTo>
                      <a:pt x="53" y="159"/>
                    </a:lnTo>
                    <a:lnTo>
                      <a:pt x="51" y="163"/>
                    </a:lnTo>
                    <a:lnTo>
                      <a:pt x="51" y="165"/>
                    </a:lnTo>
                    <a:lnTo>
                      <a:pt x="51" y="173"/>
                    </a:lnTo>
                    <a:lnTo>
                      <a:pt x="51" y="182"/>
                    </a:lnTo>
                    <a:lnTo>
                      <a:pt x="51" y="194"/>
                    </a:lnTo>
                    <a:lnTo>
                      <a:pt x="53" y="205"/>
                    </a:lnTo>
                    <a:lnTo>
                      <a:pt x="53" y="215"/>
                    </a:lnTo>
                    <a:lnTo>
                      <a:pt x="53" y="223"/>
                    </a:lnTo>
                    <a:lnTo>
                      <a:pt x="53" y="226"/>
                    </a:lnTo>
                    <a:lnTo>
                      <a:pt x="53" y="230"/>
                    </a:lnTo>
                    <a:lnTo>
                      <a:pt x="55" y="234"/>
                    </a:lnTo>
                    <a:lnTo>
                      <a:pt x="55" y="238"/>
                    </a:lnTo>
                    <a:lnTo>
                      <a:pt x="55" y="242"/>
                    </a:lnTo>
                    <a:lnTo>
                      <a:pt x="57" y="246"/>
                    </a:lnTo>
                    <a:lnTo>
                      <a:pt x="57" y="249"/>
                    </a:lnTo>
                    <a:lnTo>
                      <a:pt x="59" y="253"/>
                    </a:lnTo>
                    <a:lnTo>
                      <a:pt x="59" y="251"/>
                    </a:lnTo>
                    <a:lnTo>
                      <a:pt x="63" y="246"/>
                    </a:lnTo>
                    <a:lnTo>
                      <a:pt x="67" y="236"/>
                    </a:lnTo>
                    <a:lnTo>
                      <a:pt x="71" y="226"/>
                    </a:lnTo>
                    <a:lnTo>
                      <a:pt x="75" y="217"/>
                    </a:lnTo>
                    <a:lnTo>
                      <a:pt x="80" y="207"/>
                    </a:lnTo>
                    <a:lnTo>
                      <a:pt x="82" y="199"/>
                    </a:lnTo>
                    <a:lnTo>
                      <a:pt x="84" y="194"/>
                    </a:lnTo>
                    <a:lnTo>
                      <a:pt x="84" y="192"/>
                    </a:lnTo>
                    <a:lnTo>
                      <a:pt x="84" y="190"/>
                    </a:lnTo>
                    <a:lnTo>
                      <a:pt x="86" y="188"/>
                    </a:lnTo>
                    <a:lnTo>
                      <a:pt x="86" y="186"/>
                    </a:lnTo>
                    <a:lnTo>
                      <a:pt x="86" y="180"/>
                    </a:lnTo>
                    <a:lnTo>
                      <a:pt x="88" y="175"/>
                    </a:lnTo>
                    <a:lnTo>
                      <a:pt x="90" y="167"/>
                    </a:lnTo>
                    <a:lnTo>
                      <a:pt x="92" y="159"/>
                    </a:lnTo>
                    <a:lnTo>
                      <a:pt x="94" y="150"/>
                    </a:lnTo>
                    <a:lnTo>
                      <a:pt x="94" y="142"/>
                    </a:lnTo>
                    <a:lnTo>
                      <a:pt x="94" y="132"/>
                    </a:lnTo>
                    <a:lnTo>
                      <a:pt x="94" y="125"/>
                    </a:lnTo>
                    <a:lnTo>
                      <a:pt x="92" y="117"/>
                    </a:lnTo>
                    <a:lnTo>
                      <a:pt x="92" y="111"/>
                    </a:lnTo>
                    <a:lnTo>
                      <a:pt x="92" y="105"/>
                    </a:lnTo>
                    <a:lnTo>
                      <a:pt x="92" y="100"/>
                    </a:lnTo>
                    <a:lnTo>
                      <a:pt x="92" y="94"/>
                    </a:lnTo>
                    <a:lnTo>
                      <a:pt x="92" y="88"/>
                    </a:lnTo>
                    <a:lnTo>
                      <a:pt x="90" y="82"/>
                    </a:lnTo>
                    <a:lnTo>
                      <a:pt x="88" y="77"/>
                    </a:lnTo>
                    <a:lnTo>
                      <a:pt x="88" y="71"/>
                    </a:lnTo>
                    <a:lnTo>
                      <a:pt x="86" y="65"/>
                    </a:lnTo>
                    <a:lnTo>
                      <a:pt x="84" y="57"/>
                    </a:lnTo>
                    <a:lnTo>
                      <a:pt x="84" y="52"/>
                    </a:lnTo>
                    <a:lnTo>
                      <a:pt x="84" y="46"/>
                    </a:lnTo>
                    <a:lnTo>
                      <a:pt x="82" y="40"/>
                    </a:lnTo>
                    <a:lnTo>
                      <a:pt x="80" y="34"/>
                    </a:lnTo>
                    <a:lnTo>
                      <a:pt x="78" y="31"/>
                    </a:lnTo>
                    <a:lnTo>
                      <a:pt x="76" y="29"/>
                    </a:lnTo>
                    <a:lnTo>
                      <a:pt x="75" y="25"/>
                    </a:lnTo>
                    <a:lnTo>
                      <a:pt x="73" y="23"/>
                    </a:lnTo>
                    <a:lnTo>
                      <a:pt x="71" y="19"/>
                    </a:lnTo>
                    <a:lnTo>
                      <a:pt x="69" y="17"/>
                    </a:lnTo>
                    <a:lnTo>
                      <a:pt x="67" y="17"/>
                    </a:lnTo>
                    <a:lnTo>
                      <a:pt x="65" y="15"/>
                    </a:lnTo>
                    <a:lnTo>
                      <a:pt x="63" y="15"/>
                    </a:lnTo>
                    <a:lnTo>
                      <a:pt x="61" y="13"/>
                    </a:lnTo>
                    <a:lnTo>
                      <a:pt x="57" y="11"/>
                    </a:lnTo>
                    <a:lnTo>
                      <a:pt x="51" y="9"/>
                    </a:lnTo>
                    <a:lnTo>
                      <a:pt x="48" y="9"/>
                    </a:lnTo>
                    <a:lnTo>
                      <a:pt x="44" y="7"/>
                    </a:lnTo>
                    <a:lnTo>
                      <a:pt x="40" y="6"/>
                    </a:lnTo>
                    <a:lnTo>
                      <a:pt x="36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777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47" name="Freeform 921"/>
              <p:cNvSpPr>
                <a:spLocks/>
              </p:cNvSpPr>
              <p:nvPr/>
            </p:nvSpPr>
            <p:spPr bwMode="auto">
              <a:xfrm>
                <a:off x="3291" y="5111"/>
                <a:ext cx="127" cy="111"/>
              </a:xfrm>
              <a:custGeom>
                <a:avLst/>
                <a:gdLst>
                  <a:gd name="T0" fmla="*/ 8 w 127"/>
                  <a:gd name="T1" fmla="*/ 0 h 111"/>
                  <a:gd name="T2" fmla="*/ 6 w 127"/>
                  <a:gd name="T3" fmla="*/ 2 h 111"/>
                  <a:gd name="T4" fmla="*/ 4 w 127"/>
                  <a:gd name="T5" fmla="*/ 2 h 111"/>
                  <a:gd name="T6" fmla="*/ 4 w 127"/>
                  <a:gd name="T7" fmla="*/ 6 h 111"/>
                  <a:gd name="T8" fmla="*/ 0 w 127"/>
                  <a:gd name="T9" fmla="*/ 10 h 111"/>
                  <a:gd name="T10" fmla="*/ 0 w 127"/>
                  <a:gd name="T11" fmla="*/ 17 h 111"/>
                  <a:gd name="T12" fmla="*/ 0 w 127"/>
                  <a:gd name="T13" fmla="*/ 25 h 111"/>
                  <a:gd name="T14" fmla="*/ 2 w 127"/>
                  <a:gd name="T15" fmla="*/ 31 h 111"/>
                  <a:gd name="T16" fmla="*/ 2 w 127"/>
                  <a:gd name="T17" fmla="*/ 37 h 111"/>
                  <a:gd name="T18" fmla="*/ 2 w 127"/>
                  <a:gd name="T19" fmla="*/ 46 h 111"/>
                  <a:gd name="T20" fmla="*/ 4 w 127"/>
                  <a:gd name="T21" fmla="*/ 58 h 111"/>
                  <a:gd name="T22" fmla="*/ 6 w 127"/>
                  <a:gd name="T23" fmla="*/ 67 h 111"/>
                  <a:gd name="T24" fmla="*/ 8 w 127"/>
                  <a:gd name="T25" fmla="*/ 71 h 111"/>
                  <a:gd name="T26" fmla="*/ 11 w 127"/>
                  <a:gd name="T27" fmla="*/ 77 h 111"/>
                  <a:gd name="T28" fmla="*/ 17 w 127"/>
                  <a:gd name="T29" fmla="*/ 86 h 111"/>
                  <a:gd name="T30" fmla="*/ 23 w 127"/>
                  <a:gd name="T31" fmla="*/ 92 h 111"/>
                  <a:gd name="T32" fmla="*/ 27 w 127"/>
                  <a:gd name="T33" fmla="*/ 96 h 111"/>
                  <a:gd name="T34" fmla="*/ 31 w 127"/>
                  <a:gd name="T35" fmla="*/ 102 h 111"/>
                  <a:gd name="T36" fmla="*/ 38 w 127"/>
                  <a:gd name="T37" fmla="*/ 108 h 111"/>
                  <a:gd name="T38" fmla="*/ 46 w 127"/>
                  <a:gd name="T39" fmla="*/ 111 h 111"/>
                  <a:gd name="T40" fmla="*/ 56 w 127"/>
                  <a:gd name="T41" fmla="*/ 111 h 111"/>
                  <a:gd name="T42" fmla="*/ 71 w 127"/>
                  <a:gd name="T43" fmla="*/ 111 h 111"/>
                  <a:gd name="T44" fmla="*/ 86 w 127"/>
                  <a:gd name="T45" fmla="*/ 110 h 111"/>
                  <a:gd name="T46" fmla="*/ 98 w 127"/>
                  <a:gd name="T47" fmla="*/ 108 h 111"/>
                  <a:gd name="T48" fmla="*/ 100 w 127"/>
                  <a:gd name="T49" fmla="*/ 106 h 111"/>
                  <a:gd name="T50" fmla="*/ 104 w 127"/>
                  <a:gd name="T51" fmla="*/ 104 h 111"/>
                  <a:gd name="T52" fmla="*/ 109 w 127"/>
                  <a:gd name="T53" fmla="*/ 98 h 111"/>
                  <a:gd name="T54" fmla="*/ 113 w 127"/>
                  <a:gd name="T55" fmla="*/ 92 h 111"/>
                  <a:gd name="T56" fmla="*/ 117 w 127"/>
                  <a:gd name="T57" fmla="*/ 88 h 111"/>
                  <a:gd name="T58" fmla="*/ 121 w 127"/>
                  <a:gd name="T59" fmla="*/ 83 h 111"/>
                  <a:gd name="T60" fmla="*/ 125 w 127"/>
                  <a:gd name="T61" fmla="*/ 79 h 111"/>
                  <a:gd name="T62" fmla="*/ 127 w 127"/>
                  <a:gd name="T63" fmla="*/ 75 h 111"/>
                  <a:gd name="T64" fmla="*/ 100 w 127"/>
                  <a:gd name="T65" fmla="*/ 37 h 111"/>
                  <a:gd name="T66" fmla="*/ 98 w 127"/>
                  <a:gd name="T67" fmla="*/ 37 h 111"/>
                  <a:gd name="T68" fmla="*/ 96 w 127"/>
                  <a:gd name="T69" fmla="*/ 40 h 111"/>
                  <a:gd name="T70" fmla="*/ 90 w 127"/>
                  <a:gd name="T71" fmla="*/ 44 h 111"/>
                  <a:gd name="T72" fmla="*/ 88 w 127"/>
                  <a:gd name="T73" fmla="*/ 50 h 111"/>
                  <a:gd name="T74" fmla="*/ 84 w 127"/>
                  <a:gd name="T75" fmla="*/ 54 h 111"/>
                  <a:gd name="T76" fmla="*/ 79 w 127"/>
                  <a:gd name="T77" fmla="*/ 60 h 111"/>
                  <a:gd name="T78" fmla="*/ 73 w 127"/>
                  <a:gd name="T79" fmla="*/ 65 h 111"/>
                  <a:gd name="T80" fmla="*/ 69 w 127"/>
                  <a:gd name="T81" fmla="*/ 67 h 111"/>
                  <a:gd name="T82" fmla="*/ 63 w 127"/>
                  <a:gd name="T83" fmla="*/ 67 h 111"/>
                  <a:gd name="T84" fmla="*/ 56 w 127"/>
                  <a:gd name="T85" fmla="*/ 69 h 111"/>
                  <a:gd name="T86" fmla="*/ 50 w 127"/>
                  <a:gd name="T87" fmla="*/ 71 h 111"/>
                  <a:gd name="T88" fmla="*/ 44 w 127"/>
                  <a:gd name="T89" fmla="*/ 71 h 111"/>
                  <a:gd name="T90" fmla="*/ 38 w 127"/>
                  <a:gd name="T91" fmla="*/ 69 h 111"/>
                  <a:gd name="T92" fmla="*/ 34 w 127"/>
                  <a:gd name="T93" fmla="*/ 65 h 111"/>
                  <a:gd name="T94" fmla="*/ 31 w 127"/>
                  <a:gd name="T95" fmla="*/ 62 h 111"/>
                  <a:gd name="T96" fmla="*/ 27 w 127"/>
                  <a:gd name="T97" fmla="*/ 60 h 111"/>
                  <a:gd name="T98" fmla="*/ 25 w 127"/>
                  <a:gd name="T99" fmla="*/ 54 h 111"/>
                  <a:gd name="T100" fmla="*/ 23 w 127"/>
                  <a:gd name="T101" fmla="*/ 44 h 111"/>
                  <a:gd name="T102" fmla="*/ 21 w 127"/>
                  <a:gd name="T103" fmla="*/ 37 h 111"/>
                  <a:gd name="T104" fmla="*/ 21 w 127"/>
                  <a:gd name="T105" fmla="*/ 31 h 111"/>
                  <a:gd name="T106" fmla="*/ 21 w 127"/>
                  <a:gd name="T107" fmla="*/ 25 h 111"/>
                  <a:gd name="T108" fmla="*/ 23 w 127"/>
                  <a:gd name="T109" fmla="*/ 17 h 111"/>
                  <a:gd name="T110" fmla="*/ 23 w 127"/>
                  <a:gd name="T111" fmla="*/ 12 h 111"/>
                  <a:gd name="T112" fmla="*/ 23 w 127"/>
                  <a:gd name="T113" fmla="*/ 10 h 111"/>
                  <a:gd name="T114" fmla="*/ 8 w 127"/>
                  <a:gd name="T115" fmla="*/ 0 h 11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27"/>
                  <a:gd name="T175" fmla="*/ 0 h 111"/>
                  <a:gd name="T176" fmla="*/ 127 w 127"/>
                  <a:gd name="T177" fmla="*/ 111 h 11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27" h="111">
                    <a:moveTo>
                      <a:pt x="8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2" y="29"/>
                    </a:lnTo>
                    <a:lnTo>
                      <a:pt x="2" y="31"/>
                    </a:lnTo>
                    <a:lnTo>
                      <a:pt x="2" y="33"/>
                    </a:lnTo>
                    <a:lnTo>
                      <a:pt x="2" y="37"/>
                    </a:lnTo>
                    <a:lnTo>
                      <a:pt x="2" y="40"/>
                    </a:lnTo>
                    <a:lnTo>
                      <a:pt x="2" y="46"/>
                    </a:lnTo>
                    <a:lnTo>
                      <a:pt x="4" y="52"/>
                    </a:lnTo>
                    <a:lnTo>
                      <a:pt x="4" y="58"/>
                    </a:lnTo>
                    <a:lnTo>
                      <a:pt x="6" y="63"/>
                    </a:lnTo>
                    <a:lnTo>
                      <a:pt x="6" y="67"/>
                    </a:lnTo>
                    <a:lnTo>
                      <a:pt x="6" y="69"/>
                    </a:lnTo>
                    <a:lnTo>
                      <a:pt x="8" y="71"/>
                    </a:lnTo>
                    <a:lnTo>
                      <a:pt x="10" y="73"/>
                    </a:lnTo>
                    <a:lnTo>
                      <a:pt x="11" y="77"/>
                    </a:lnTo>
                    <a:lnTo>
                      <a:pt x="15" y="81"/>
                    </a:lnTo>
                    <a:lnTo>
                      <a:pt x="17" y="86"/>
                    </a:lnTo>
                    <a:lnTo>
                      <a:pt x="19" y="90"/>
                    </a:lnTo>
                    <a:lnTo>
                      <a:pt x="23" y="92"/>
                    </a:lnTo>
                    <a:lnTo>
                      <a:pt x="25" y="94"/>
                    </a:lnTo>
                    <a:lnTo>
                      <a:pt x="27" y="96"/>
                    </a:lnTo>
                    <a:lnTo>
                      <a:pt x="29" y="98"/>
                    </a:lnTo>
                    <a:lnTo>
                      <a:pt x="31" y="102"/>
                    </a:lnTo>
                    <a:lnTo>
                      <a:pt x="34" y="104"/>
                    </a:lnTo>
                    <a:lnTo>
                      <a:pt x="38" y="108"/>
                    </a:lnTo>
                    <a:lnTo>
                      <a:pt x="42" y="110"/>
                    </a:lnTo>
                    <a:lnTo>
                      <a:pt x="46" y="111"/>
                    </a:lnTo>
                    <a:lnTo>
                      <a:pt x="50" y="111"/>
                    </a:lnTo>
                    <a:lnTo>
                      <a:pt x="56" y="111"/>
                    </a:lnTo>
                    <a:lnTo>
                      <a:pt x="63" y="111"/>
                    </a:lnTo>
                    <a:lnTo>
                      <a:pt x="71" y="111"/>
                    </a:lnTo>
                    <a:lnTo>
                      <a:pt x="79" y="110"/>
                    </a:lnTo>
                    <a:lnTo>
                      <a:pt x="86" y="110"/>
                    </a:lnTo>
                    <a:lnTo>
                      <a:pt x="92" y="108"/>
                    </a:lnTo>
                    <a:lnTo>
                      <a:pt x="98" y="108"/>
                    </a:lnTo>
                    <a:lnTo>
                      <a:pt x="100" y="106"/>
                    </a:lnTo>
                    <a:lnTo>
                      <a:pt x="104" y="104"/>
                    </a:lnTo>
                    <a:lnTo>
                      <a:pt x="106" y="100"/>
                    </a:lnTo>
                    <a:lnTo>
                      <a:pt x="109" y="98"/>
                    </a:lnTo>
                    <a:lnTo>
                      <a:pt x="111" y="94"/>
                    </a:lnTo>
                    <a:lnTo>
                      <a:pt x="113" y="92"/>
                    </a:lnTo>
                    <a:lnTo>
                      <a:pt x="117" y="90"/>
                    </a:lnTo>
                    <a:lnTo>
                      <a:pt x="117" y="88"/>
                    </a:lnTo>
                    <a:lnTo>
                      <a:pt x="119" y="85"/>
                    </a:lnTo>
                    <a:lnTo>
                      <a:pt x="121" y="83"/>
                    </a:lnTo>
                    <a:lnTo>
                      <a:pt x="123" y="81"/>
                    </a:lnTo>
                    <a:lnTo>
                      <a:pt x="125" y="79"/>
                    </a:lnTo>
                    <a:lnTo>
                      <a:pt x="127" y="77"/>
                    </a:lnTo>
                    <a:lnTo>
                      <a:pt x="127" y="75"/>
                    </a:lnTo>
                    <a:lnTo>
                      <a:pt x="100" y="37"/>
                    </a:lnTo>
                    <a:lnTo>
                      <a:pt x="98" y="37"/>
                    </a:lnTo>
                    <a:lnTo>
                      <a:pt x="98" y="38"/>
                    </a:lnTo>
                    <a:lnTo>
                      <a:pt x="96" y="40"/>
                    </a:lnTo>
                    <a:lnTo>
                      <a:pt x="94" y="42"/>
                    </a:lnTo>
                    <a:lnTo>
                      <a:pt x="90" y="44"/>
                    </a:lnTo>
                    <a:lnTo>
                      <a:pt x="88" y="48"/>
                    </a:lnTo>
                    <a:lnTo>
                      <a:pt x="88" y="50"/>
                    </a:lnTo>
                    <a:lnTo>
                      <a:pt x="86" y="52"/>
                    </a:lnTo>
                    <a:lnTo>
                      <a:pt x="84" y="54"/>
                    </a:lnTo>
                    <a:lnTo>
                      <a:pt x="81" y="56"/>
                    </a:lnTo>
                    <a:lnTo>
                      <a:pt x="79" y="60"/>
                    </a:lnTo>
                    <a:lnTo>
                      <a:pt x="77" y="62"/>
                    </a:lnTo>
                    <a:lnTo>
                      <a:pt x="73" y="65"/>
                    </a:lnTo>
                    <a:lnTo>
                      <a:pt x="71" y="65"/>
                    </a:lnTo>
                    <a:lnTo>
                      <a:pt x="69" y="67"/>
                    </a:lnTo>
                    <a:lnTo>
                      <a:pt x="67" y="67"/>
                    </a:lnTo>
                    <a:lnTo>
                      <a:pt x="63" y="67"/>
                    </a:lnTo>
                    <a:lnTo>
                      <a:pt x="59" y="69"/>
                    </a:lnTo>
                    <a:lnTo>
                      <a:pt x="56" y="69"/>
                    </a:lnTo>
                    <a:lnTo>
                      <a:pt x="52" y="71"/>
                    </a:lnTo>
                    <a:lnTo>
                      <a:pt x="50" y="71"/>
                    </a:lnTo>
                    <a:lnTo>
                      <a:pt x="46" y="71"/>
                    </a:lnTo>
                    <a:lnTo>
                      <a:pt x="44" y="71"/>
                    </a:lnTo>
                    <a:lnTo>
                      <a:pt x="40" y="69"/>
                    </a:lnTo>
                    <a:lnTo>
                      <a:pt x="38" y="69"/>
                    </a:lnTo>
                    <a:lnTo>
                      <a:pt x="36" y="67"/>
                    </a:lnTo>
                    <a:lnTo>
                      <a:pt x="34" y="65"/>
                    </a:lnTo>
                    <a:lnTo>
                      <a:pt x="33" y="63"/>
                    </a:lnTo>
                    <a:lnTo>
                      <a:pt x="31" y="62"/>
                    </a:lnTo>
                    <a:lnTo>
                      <a:pt x="29" y="60"/>
                    </a:lnTo>
                    <a:lnTo>
                      <a:pt x="27" y="60"/>
                    </a:lnTo>
                    <a:lnTo>
                      <a:pt x="27" y="56"/>
                    </a:lnTo>
                    <a:lnTo>
                      <a:pt x="25" y="54"/>
                    </a:lnTo>
                    <a:lnTo>
                      <a:pt x="25" y="50"/>
                    </a:lnTo>
                    <a:lnTo>
                      <a:pt x="23" y="44"/>
                    </a:lnTo>
                    <a:lnTo>
                      <a:pt x="21" y="40"/>
                    </a:lnTo>
                    <a:lnTo>
                      <a:pt x="21" y="37"/>
                    </a:lnTo>
                    <a:lnTo>
                      <a:pt x="21" y="33"/>
                    </a:lnTo>
                    <a:lnTo>
                      <a:pt x="21" y="31"/>
                    </a:lnTo>
                    <a:lnTo>
                      <a:pt x="21" y="27"/>
                    </a:lnTo>
                    <a:lnTo>
                      <a:pt x="21" y="25"/>
                    </a:lnTo>
                    <a:lnTo>
                      <a:pt x="23" y="21"/>
                    </a:lnTo>
                    <a:lnTo>
                      <a:pt x="23" y="17"/>
                    </a:lnTo>
                    <a:lnTo>
                      <a:pt x="23" y="15"/>
                    </a:lnTo>
                    <a:lnTo>
                      <a:pt x="23" y="12"/>
                    </a:lnTo>
                    <a:lnTo>
                      <a:pt x="23" y="10"/>
                    </a:lnTo>
                    <a:lnTo>
                      <a:pt x="11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3838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48" name="Freeform 922"/>
              <p:cNvSpPr>
                <a:spLocks/>
              </p:cNvSpPr>
              <p:nvPr/>
            </p:nvSpPr>
            <p:spPr bwMode="auto">
              <a:xfrm>
                <a:off x="3479" y="5075"/>
                <a:ext cx="83" cy="147"/>
              </a:xfrm>
              <a:custGeom>
                <a:avLst/>
                <a:gdLst>
                  <a:gd name="T0" fmla="*/ 58 w 83"/>
                  <a:gd name="T1" fmla="*/ 147 h 147"/>
                  <a:gd name="T2" fmla="*/ 33 w 83"/>
                  <a:gd name="T3" fmla="*/ 147 h 147"/>
                  <a:gd name="T4" fmla="*/ 0 w 83"/>
                  <a:gd name="T5" fmla="*/ 136 h 147"/>
                  <a:gd name="T6" fmla="*/ 31 w 83"/>
                  <a:gd name="T7" fmla="*/ 13 h 147"/>
                  <a:gd name="T8" fmla="*/ 29 w 83"/>
                  <a:gd name="T9" fmla="*/ 0 h 147"/>
                  <a:gd name="T10" fmla="*/ 69 w 83"/>
                  <a:gd name="T11" fmla="*/ 0 h 147"/>
                  <a:gd name="T12" fmla="*/ 71 w 83"/>
                  <a:gd name="T13" fmla="*/ 5 h 147"/>
                  <a:gd name="T14" fmla="*/ 83 w 83"/>
                  <a:gd name="T15" fmla="*/ 15 h 147"/>
                  <a:gd name="T16" fmla="*/ 71 w 83"/>
                  <a:gd name="T17" fmla="*/ 32 h 147"/>
                  <a:gd name="T18" fmla="*/ 71 w 83"/>
                  <a:gd name="T19" fmla="*/ 34 h 147"/>
                  <a:gd name="T20" fmla="*/ 71 w 83"/>
                  <a:gd name="T21" fmla="*/ 38 h 147"/>
                  <a:gd name="T22" fmla="*/ 69 w 83"/>
                  <a:gd name="T23" fmla="*/ 46 h 147"/>
                  <a:gd name="T24" fmla="*/ 67 w 83"/>
                  <a:gd name="T25" fmla="*/ 53 h 147"/>
                  <a:gd name="T26" fmla="*/ 65 w 83"/>
                  <a:gd name="T27" fmla="*/ 61 h 147"/>
                  <a:gd name="T28" fmla="*/ 63 w 83"/>
                  <a:gd name="T29" fmla="*/ 69 h 147"/>
                  <a:gd name="T30" fmla="*/ 62 w 83"/>
                  <a:gd name="T31" fmla="*/ 74 h 147"/>
                  <a:gd name="T32" fmla="*/ 62 w 83"/>
                  <a:gd name="T33" fmla="*/ 76 h 147"/>
                  <a:gd name="T34" fmla="*/ 60 w 83"/>
                  <a:gd name="T35" fmla="*/ 80 h 147"/>
                  <a:gd name="T36" fmla="*/ 60 w 83"/>
                  <a:gd name="T37" fmla="*/ 84 h 147"/>
                  <a:gd name="T38" fmla="*/ 58 w 83"/>
                  <a:gd name="T39" fmla="*/ 92 h 147"/>
                  <a:gd name="T40" fmla="*/ 58 w 83"/>
                  <a:gd name="T41" fmla="*/ 98 h 147"/>
                  <a:gd name="T42" fmla="*/ 58 w 83"/>
                  <a:gd name="T43" fmla="*/ 105 h 147"/>
                  <a:gd name="T44" fmla="*/ 56 w 83"/>
                  <a:gd name="T45" fmla="*/ 111 h 147"/>
                  <a:gd name="T46" fmla="*/ 56 w 83"/>
                  <a:gd name="T47" fmla="*/ 115 h 147"/>
                  <a:gd name="T48" fmla="*/ 56 w 83"/>
                  <a:gd name="T49" fmla="*/ 119 h 147"/>
                  <a:gd name="T50" fmla="*/ 56 w 83"/>
                  <a:gd name="T51" fmla="*/ 121 h 147"/>
                  <a:gd name="T52" fmla="*/ 58 w 83"/>
                  <a:gd name="T53" fmla="*/ 124 h 147"/>
                  <a:gd name="T54" fmla="*/ 58 w 83"/>
                  <a:gd name="T55" fmla="*/ 130 h 147"/>
                  <a:gd name="T56" fmla="*/ 58 w 83"/>
                  <a:gd name="T57" fmla="*/ 134 h 147"/>
                  <a:gd name="T58" fmla="*/ 58 w 83"/>
                  <a:gd name="T59" fmla="*/ 140 h 147"/>
                  <a:gd name="T60" fmla="*/ 58 w 83"/>
                  <a:gd name="T61" fmla="*/ 144 h 147"/>
                  <a:gd name="T62" fmla="*/ 58 w 83"/>
                  <a:gd name="T63" fmla="*/ 146 h 147"/>
                  <a:gd name="T64" fmla="*/ 58 w 83"/>
                  <a:gd name="T65" fmla="*/ 147 h 1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3"/>
                  <a:gd name="T100" fmla="*/ 0 h 147"/>
                  <a:gd name="T101" fmla="*/ 83 w 83"/>
                  <a:gd name="T102" fmla="*/ 147 h 14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3" h="147">
                    <a:moveTo>
                      <a:pt x="58" y="147"/>
                    </a:moveTo>
                    <a:lnTo>
                      <a:pt x="33" y="147"/>
                    </a:lnTo>
                    <a:lnTo>
                      <a:pt x="0" y="136"/>
                    </a:lnTo>
                    <a:lnTo>
                      <a:pt x="31" y="13"/>
                    </a:lnTo>
                    <a:lnTo>
                      <a:pt x="29" y="0"/>
                    </a:lnTo>
                    <a:lnTo>
                      <a:pt x="69" y="0"/>
                    </a:lnTo>
                    <a:lnTo>
                      <a:pt x="71" y="5"/>
                    </a:lnTo>
                    <a:lnTo>
                      <a:pt x="83" y="15"/>
                    </a:lnTo>
                    <a:lnTo>
                      <a:pt x="71" y="32"/>
                    </a:lnTo>
                    <a:lnTo>
                      <a:pt x="71" y="34"/>
                    </a:lnTo>
                    <a:lnTo>
                      <a:pt x="71" y="38"/>
                    </a:lnTo>
                    <a:lnTo>
                      <a:pt x="69" y="46"/>
                    </a:lnTo>
                    <a:lnTo>
                      <a:pt x="67" y="53"/>
                    </a:lnTo>
                    <a:lnTo>
                      <a:pt x="65" y="61"/>
                    </a:lnTo>
                    <a:lnTo>
                      <a:pt x="63" y="69"/>
                    </a:lnTo>
                    <a:lnTo>
                      <a:pt x="62" y="74"/>
                    </a:lnTo>
                    <a:lnTo>
                      <a:pt x="62" y="76"/>
                    </a:lnTo>
                    <a:lnTo>
                      <a:pt x="60" y="80"/>
                    </a:lnTo>
                    <a:lnTo>
                      <a:pt x="60" y="84"/>
                    </a:lnTo>
                    <a:lnTo>
                      <a:pt x="58" y="92"/>
                    </a:lnTo>
                    <a:lnTo>
                      <a:pt x="58" y="98"/>
                    </a:lnTo>
                    <a:lnTo>
                      <a:pt x="58" y="105"/>
                    </a:lnTo>
                    <a:lnTo>
                      <a:pt x="56" y="111"/>
                    </a:lnTo>
                    <a:lnTo>
                      <a:pt x="56" y="115"/>
                    </a:lnTo>
                    <a:lnTo>
                      <a:pt x="56" y="119"/>
                    </a:lnTo>
                    <a:lnTo>
                      <a:pt x="56" y="121"/>
                    </a:lnTo>
                    <a:lnTo>
                      <a:pt x="58" y="124"/>
                    </a:lnTo>
                    <a:lnTo>
                      <a:pt x="58" y="130"/>
                    </a:lnTo>
                    <a:lnTo>
                      <a:pt x="58" y="134"/>
                    </a:lnTo>
                    <a:lnTo>
                      <a:pt x="58" y="140"/>
                    </a:lnTo>
                    <a:lnTo>
                      <a:pt x="58" y="144"/>
                    </a:lnTo>
                    <a:lnTo>
                      <a:pt x="58" y="146"/>
                    </a:lnTo>
                    <a:lnTo>
                      <a:pt x="58" y="147"/>
                    </a:lnTo>
                    <a:close/>
                  </a:path>
                </a:pathLst>
              </a:custGeom>
              <a:solidFill>
                <a:srgbClr val="1414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49" name="Freeform 923"/>
              <p:cNvSpPr>
                <a:spLocks/>
              </p:cNvSpPr>
              <p:nvPr/>
            </p:nvSpPr>
            <p:spPr bwMode="auto">
              <a:xfrm>
                <a:off x="3308" y="5155"/>
                <a:ext cx="108" cy="69"/>
              </a:xfrm>
              <a:custGeom>
                <a:avLst/>
                <a:gdLst>
                  <a:gd name="T0" fmla="*/ 92 w 108"/>
                  <a:gd name="T1" fmla="*/ 6 h 69"/>
                  <a:gd name="T2" fmla="*/ 89 w 108"/>
                  <a:gd name="T3" fmla="*/ 0 h 69"/>
                  <a:gd name="T4" fmla="*/ 85 w 108"/>
                  <a:gd name="T5" fmla="*/ 6 h 69"/>
                  <a:gd name="T6" fmla="*/ 79 w 108"/>
                  <a:gd name="T7" fmla="*/ 12 h 69"/>
                  <a:gd name="T8" fmla="*/ 73 w 108"/>
                  <a:gd name="T9" fmla="*/ 18 h 69"/>
                  <a:gd name="T10" fmla="*/ 69 w 108"/>
                  <a:gd name="T11" fmla="*/ 21 h 69"/>
                  <a:gd name="T12" fmla="*/ 65 w 108"/>
                  <a:gd name="T13" fmla="*/ 25 h 69"/>
                  <a:gd name="T14" fmla="*/ 60 w 108"/>
                  <a:gd name="T15" fmla="*/ 31 h 69"/>
                  <a:gd name="T16" fmla="*/ 52 w 108"/>
                  <a:gd name="T17" fmla="*/ 35 h 69"/>
                  <a:gd name="T18" fmla="*/ 44 w 108"/>
                  <a:gd name="T19" fmla="*/ 35 h 69"/>
                  <a:gd name="T20" fmla="*/ 35 w 108"/>
                  <a:gd name="T21" fmla="*/ 39 h 69"/>
                  <a:gd name="T22" fmla="*/ 25 w 108"/>
                  <a:gd name="T23" fmla="*/ 41 h 69"/>
                  <a:gd name="T24" fmla="*/ 16 w 108"/>
                  <a:gd name="T25" fmla="*/ 42 h 69"/>
                  <a:gd name="T26" fmla="*/ 10 w 108"/>
                  <a:gd name="T27" fmla="*/ 41 h 69"/>
                  <a:gd name="T28" fmla="*/ 6 w 108"/>
                  <a:gd name="T29" fmla="*/ 41 h 69"/>
                  <a:gd name="T30" fmla="*/ 2 w 108"/>
                  <a:gd name="T31" fmla="*/ 39 h 69"/>
                  <a:gd name="T32" fmla="*/ 0 w 108"/>
                  <a:gd name="T33" fmla="*/ 39 h 69"/>
                  <a:gd name="T34" fmla="*/ 0 w 108"/>
                  <a:gd name="T35" fmla="*/ 39 h 69"/>
                  <a:gd name="T36" fmla="*/ 4 w 108"/>
                  <a:gd name="T37" fmla="*/ 46 h 69"/>
                  <a:gd name="T38" fmla="*/ 12 w 108"/>
                  <a:gd name="T39" fmla="*/ 56 h 69"/>
                  <a:gd name="T40" fmla="*/ 21 w 108"/>
                  <a:gd name="T41" fmla="*/ 64 h 69"/>
                  <a:gd name="T42" fmla="*/ 33 w 108"/>
                  <a:gd name="T43" fmla="*/ 67 h 69"/>
                  <a:gd name="T44" fmla="*/ 44 w 108"/>
                  <a:gd name="T45" fmla="*/ 69 h 69"/>
                  <a:gd name="T46" fmla="*/ 54 w 108"/>
                  <a:gd name="T47" fmla="*/ 67 h 69"/>
                  <a:gd name="T48" fmla="*/ 65 w 108"/>
                  <a:gd name="T49" fmla="*/ 66 h 69"/>
                  <a:gd name="T50" fmla="*/ 75 w 108"/>
                  <a:gd name="T51" fmla="*/ 62 h 69"/>
                  <a:gd name="T52" fmla="*/ 83 w 108"/>
                  <a:gd name="T53" fmla="*/ 58 h 69"/>
                  <a:gd name="T54" fmla="*/ 92 w 108"/>
                  <a:gd name="T55" fmla="*/ 52 h 69"/>
                  <a:gd name="T56" fmla="*/ 98 w 108"/>
                  <a:gd name="T57" fmla="*/ 48 h 69"/>
                  <a:gd name="T58" fmla="*/ 100 w 108"/>
                  <a:gd name="T59" fmla="*/ 44 h 69"/>
                  <a:gd name="T60" fmla="*/ 104 w 108"/>
                  <a:gd name="T61" fmla="*/ 39 h 69"/>
                  <a:gd name="T62" fmla="*/ 106 w 108"/>
                  <a:gd name="T63" fmla="*/ 33 h 69"/>
                  <a:gd name="T64" fmla="*/ 108 w 108"/>
                  <a:gd name="T65" fmla="*/ 29 h 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8"/>
                  <a:gd name="T100" fmla="*/ 0 h 69"/>
                  <a:gd name="T101" fmla="*/ 108 w 108"/>
                  <a:gd name="T102" fmla="*/ 69 h 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8" h="69">
                    <a:moveTo>
                      <a:pt x="108" y="29"/>
                    </a:moveTo>
                    <a:lnTo>
                      <a:pt x="92" y="6"/>
                    </a:lnTo>
                    <a:lnTo>
                      <a:pt x="90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6"/>
                    </a:lnTo>
                    <a:lnTo>
                      <a:pt x="83" y="8"/>
                    </a:lnTo>
                    <a:lnTo>
                      <a:pt x="79" y="12"/>
                    </a:lnTo>
                    <a:lnTo>
                      <a:pt x="75" y="16"/>
                    </a:lnTo>
                    <a:lnTo>
                      <a:pt x="73" y="18"/>
                    </a:lnTo>
                    <a:lnTo>
                      <a:pt x="71" y="19"/>
                    </a:lnTo>
                    <a:lnTo>
                      <a:pt x="69" y="21"/>
                    </a:lnTo>
                    <a:lnTo>
                      <a:pt x="67" y="23"/>
                    </a:lnTo>
                    <a:lnTo>
                      <a:pt x="65" y="25"/>
                    </a:lnTo>
                    <a:lnTo>
                      <a:pt x="62" y="29"/>
                    </a:lnTo>
                    <a:lnTo>
                      <a:pt x="60" y="31"/>
                    </a:lnTo>
                    <a:lnTo>
                      <a:pt x="56" y="33"/>
                    </a:lnTo>
                    <a:lnTo>
                      <a:pt x="52" y="35"/>
                    </a:lnTo>
                    <a:lnTo>
                      <a:pt x="48" y="35"/>
                    </a:lnTo>
                    <a:lnTo>
                      <a:pt x="44" y="35"/>
                    </a:lnTo>
                    <a:lnTo>
                      <a:pt x="41" y="37"/>
                    </a:lnTo>
                    <a:lnTo>
                      <a:pt x="35" y="39"/>
                    </a:lnTo>
                    <a:lnTo>
                      <a:pt x="31" y="39"/>
                    </a:lnTo>
                    <a:lnTo>
                      <a:pt x="25" y="41"/>
                    </a:lnTo>
                    <a:lnTo>
                      <a:pt x="21" y="42"/>
                    </a:lnTo>
                    <a:lnTo>
                      <a:pt x="16" y="42"/>
                    </a:lnTo>
                    <a:lnTo>
                      <a:pt x="14" y="42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6" y="41"/>
                    </a:lnTo>
                    <a:lnTo>
                      <a:pt x="4" y="39"/>
                    </a:lnTo>
                    <a:lnTo>
                      <a:pt x="2" y="39"/>
                    </a:lnTo>
                    <a:lnTo>
                      <a:pt x="0" y="39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6"/>
                    </a:lnTo>
                    <a:lnTo>
                      <a:pt x="16" y="60"/>
                    </a:lnTo>
                    <a:lnTo>
                      <a:pt x="21" y="64"/>
                    </a:lnTo>
                    <a:lnTo>
                      <a:pt x="27" y="67"/>
                    </a:lnTo>
                    <a:lnTo>
                      <a:pt x="33" y="67"/>
                    </a:lnTo>
                    <a:lnTo>
                      <a:pt x="39" y="69"/>
                    </a:lnTo>
                    <a:lnTo>
                      <a:pt x="44" y="69"/>
                    </a:lnTo>
                    <a:lnTo>
                      <a:pt x="48" y="69"/>
                    </a:lnTo>
                    <a:lnTo>
                      <a:pt x="54" y="67"/>
                    </a:lnTo>
                    <a:lnTo>
                      <a:pt x="60" y="67"/>
                    </a:lnTo>
                    <a:lnTo>
                      <a:pt x="65" y="66"/>
                    </a:lnTo>
                    <a:lnTo>
                      <a:pt x="69" y="64"/>
                    </a:lnTo>
                    <a:lnTo>
                      <a:pt x="75" y="62"/>
                    </a:lnTo>
                    <a:lnTo>
                      <a:pt x="79" y="60"/>
                    </a:lnTo>
                    <a:lnTo>
                      <a:pt x="83" y="58"/>
                    </a:lnTo>
                    <a:lnTo>
                      <a:pt x="89" y="54"/>
                    </a:lnTo>
                    <a:lnTo>
                      <a:pt x="92" y="52"/>
                    </a:lnTo>
                    <a:lnTo>
                      <a:pt x="94" y="50"/>
                    </a:lnTo>
                    <a:lnTo>
                      <a:pt x="98" y="48"/>
                    </a:lnTo>
                    <a:lnTo>
                      <a:pt x="100" y="46"/>
                    </a:lnTo>
                    <a:lnTo>
                      <a:pt x="100" y="44"/>
                    </a:lnTo>
                    <a:lnTo>
                      <a:pt x="102" y="42"/>
                    </a:lnTo>
                    <a:lnTo>
                      <a:pt x="104" y="39"/>
                    </a:lnTo>
                    <a:lnTo>
                      <a:pt x="104" y="37"/>
                    </a:lnTo>
                    <a:lnTo>
                      <a:pt x="106" y="33"/>
                    </a:lnTo>
                    <a:lnTo>
                      <a:pt x="106" y="31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1414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50" name="Freeform 924"/>
              <p:cNvSpPr>
                <a:spLocks/>
              </p:cNvSpPr>
              <p:nvPr/>
            </p:nvSpPr>
            <p:spPr bwMode="auto">
              <a:xfrm>
                <a:off x="3518" y="4981"/>
                <a:ext cx="59" cy="74"/>
              </a:xfrm>
              <a:custGeom>
                <a:avLst/>
                <a:gdLst>
                  <a:gd name="T0" fmla="*/ 59 w 59"/>
                  <a:gd name="T1" fmla="*/ 7 h 74"/>
                  <a:gd name="T2" fmla="*/ 34 w 59"/>
                  <a:gd name="T3" fmla="*/ 0 h 74"/>
                  <a:gd name="T4" fmla="*/ 24 w 59"/>
                  <a:gd name="T5" fmla="*/ 21 h 74"/>
                  <a:gd name="T6" fmla="*/ 24 w 59"/>
                  <a:gd name="T7" fmla="*/ 23 h 74"/>
                  <a:gd name="T8" fmla="*/ 23 w 59"/>
                  <a:gd name="T9" fmla="*/ 26 h 74"/>
                  <a:gd name="T10" fmla="*/ 23 w 59"/>
                  <a:gd name="T11" fmla="*/ 30 h 74"/>
                  <a:gd name="T12" fmla="*/ 21 w 59"/>
                  <a:gd name="T13" fmla="*/ 36 h 74"/>
                  <a:gd name="T14" fmla="*/ 19 w 59"/>
                  <a:gd name="T15" fmla="*/ 42 h 74"/>
                  <a:gd name="T16" fmla="*/ 17 w 59"/>
                  <a:gd name="T17" fmla="*/ 48 h 74"/>
                  <a:gd name="T18" fmla="*/ 15 w 59"/>
                  <a:gd name="T19" fmla="*/ 51 h 74"/>
                  <a:gd name="T20" fmla="*/ 15 w 59"/>
                  <a:gd name="T21" fmla="*/ 53 h 74"/>
                  <a:gd name="T22" fmla="*/ 13 w 59"/>
                  <a:gd name="T23" fmla="*/ 55 h 74"/>
                  <a:gd name="T24" fmla="*/ 13 w 59"/>
                  <a:gd name="T25" fmla="*/ 57 h 74"/>
                  <a:gd name="T26" fmla="*/ 11 w 59"/>
                  <a:gd name="T27" fmla="*/ 59 h 74"/>
                  <a:gd name="T28" fmla="*/ 7 w 59"/>
                  <a:gd name="T29" fmla="*/ 61 h 74"/>
                  <a:gd name="T30" fmla="*/ 5 w 59"/>
                  <a:gd name="T31" fmla="*/ 63 h 74"/>
                  <a:gd name="T32" fmla="*/ 5 w 59"/>
                  <a:gd name="T33" fmla="*/ 65 h 74"/>
                  <a:gd name="T34" fmla="*/ 3 w 59"/>
                  <a:gd name="T35" fmla="*/ 65 h 74"/>
                  <a:gd name="T36" fmla="*/ 3 w 59"/>
                  <a:gd name="T37" fmla="*/ 65 h 74"/>
                  <a:gd name="T38" fmla="*/ 0 w 59"/>
                  <a:gd name="T39" fmla="*/ 71 h 74"/>
                  <a:gd name="T40" fmla="*/ 40 w 59"/>
                  <a:gd name="T41" fmla="*/ 74 h 74"/>
                  <a:gd name="T42" fmla="*/ 51 w 59"/>
                  <a:gd name="T43" fmla="*/ 67 h 74"/>
                  <a:gd name="T44" fmla="*/ 57 w 59"/>
                  <a:gd name="T45" fmla="*/ 61 h 74"/>
                  <a:gd name="T46" fmla="*/ 57 w 59"/>
                  <a:gd name="T47" fmla="*/ 46 h 74"/>
                  <a:gd name="T48" fmla="*/ 55 w 59"/>
                  <a:gd name="T49" fmla="*/ 46 h 74"/>
                  <a:gd name="T50" fmla="*/ 55 w 59"/>
                  <a:gd name="T51" fmla="*/ 44 h 74"/>
                  <a:gd name="T52" fmla="*/ 53 w 59"/>
                  <a:gd name="T53" fmla="*/ 44 h 74"/>
                  <a:gd name="T54" fmla="*/ 51 w 59"/>
                  <a:gd name="T55" fmla="*/ 44 h 74"/>
                  <a:gd name="T56" fmla="*/ 51 w 59"/>
                  <a:gd name="T57" fmla="*/ 42 h 74"/>
                  <a:gd name="T58" fmla="*/ 49 w 59"/>
                  <a:gd name="T59" fmla="*/ 42 h 74"/>
                  <a:gd name="T60" fmla="*/ 49 w 59"/>
                  <a:gd name="T61" fmla="*/ 40 h 74"/>
                  <a:gd name="T62" fmla="*/ 49 w 59"/>
                  <a:gd name="T63" fmla="*/ 38 h 74"/>
                  <a:gd name="T64" fmla="*/ 49 w 59"/>
                  <a:gd name="T65" fmla="*/ 36 h 74"/>
                  <a:gd name="T66" fmla="*/ 51 w 59"/>
                  <a:gd name="T67" fmla="*/ 32 h 74"/>
                  <a:gd name="T68" fmla="*/ 51 w 59"/>
                  <a:gd name="T69" fmla="*/ 30 h 74"/>
                  <a:gd name="T70" fmla="*/ 53 w 59"/>
                  <a:gd name="T71" fmla="*/ 26 h 74"/>
                  <a:gd name="T72" fmla="*/ 53 w 59"/>
                  <a:gd name="T73" fmla="*/ 24 h 74"/>
                  <a:gd name="T74" fmla="*/ 55 w 59"/>
                  <a:gd name="T75" fmla="*/ 23 h 74"/>
                  <a:gd name="T76" fmla="*/ 55 w 59"/>
                  <a:gd name="T77" fmla="*/ 21 h 74"/>
                  <a:gd name="T78" fmla="*/ 55 w 59"/>
                  <a:gd name="T79" fmla="*/ 21 h 74"/>
                  <a:gd name="T80" fmla="*/ 59 w 59"/>
                  <a:gd name="T81" fmla="*/ 7 h 7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9"/>
                  <a:gd name="T124" fmla="*/ 0 h 74"/>
                  <a:gd name="T125" fmla="*/ 59 w 59"/>
                  <a:gd name="T126" fmla="*/ 74 h 7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9" h="74">
                    <a:moveTo>
                      <a:pt x="59" y="7"/>
                    </a:moveTo>
                    <a:lnTo>
                      <a:pt x="34" y="0"/>
                    </a:lnTo>
                    <a:lnTo>
                      <a:pt x="24" y="21"/>
                    </a:lnTo>
                    <a:lnTo>
                      <a:pt x="24" y="23"/>
                    </a:lnTo>
                    <a:lnTo>
                      <a:pt x="23" y="26"/>
                    </a:lnTo>
                    <a:lnTo>
                      <a:pt x="23" y="30"/>
                    </a:lnTo>
                    <a:lnTo>
                      <a:pt x="21" y="36"/>
                    </a:lnTo>
                    <a:lnTo>
                      <a:pt x="19" y="42"/>
                    </a:lnTo>
                    <a:lnTo>
                      <a:pt x="17" y="48"/>
                    </a:lnTo>
                    <a:lnTo>
                      <a:pt x="15" y="51"/>
                    </a:lnTo>
                    <a:lnTo>
                      <a:pt x="15" y="53"/>
                    </a:lnTo>
                    <a:lnTo>
                      <a:pt x="13" y="55"/>
                    </a:lnTo>
                    <a:lnTo>
                      <a:pt x="13" y="57"/>
                    </a:lnTo>
                    <a:lnTo>
                      <a:pt x="11" y="59"/>
                    </a:lnTo>
                    <a:lnTo>
                      <a:pt x="7" y="61"/>
                    </a:lnTo>
                    <a:lnTo>
                      <a:pt x="5" y="63"/>
                    </a:lnTo>
                    <a:lnTo>
                      <a:pt x="5" y="65"/>
                    </a:lnTo>
                    <a:lnTo>
                      <a:pt x="3" y="65"/>
                    </a:lnTo>
                    <a:lnTo>
                      <a:pt x="0" y="71"/>
                    </a:lnTo>
                    <a:lnTo>
                      <a:pt x="40" y="74"/>
                    </a:lnTo>
                    <a:lnTo>
                      <a:pt x="51" y="67"/>
                    </a:lnTo>
                    <a:lnTo>
                      <a:pt x="57" y="61"/>
                    </a:lnTo>
                    <a:lnTo>
                      <a:pt x="57" y="46"/>
                    </a:lnTo>
                    <a:lnTo>
                      <a:pt x="55" y="46"/>
                    </a:lnTo>
                    <a:lnTo>
                      <a:pt x="55" y="44"/>
                    </a:lnTo>
                    <a:lnTo>
                      <a:pt x="53" y="44"/>
                    </a:lnTo>
                    <a:lnTo>
                      <a:pt x="51" y="44"/>
                    </a:lnTo>
                    <a:lnTo>
                      <a:pt x="51" y="42"/>
                    </a:lnTo>
                    <a:lnTo>
                      <a:pt x="49" y="42"/>
                    </a:lnTo>
                    <a:lnTo>
                      <a:pt x="49" y="40"/>
                    </a:lnTo>
                    <a:lnTo>
                      <a:pt x="49" y="38"/>
                    </a:lnTo>
                    <a:lnTo>
                      <a:pt x="49" y="36"/>
                    </a:lnTo>
                    <a:lnTo>
                      <a:pt x="51" y="32"/>
                    </a:lnTo>
                    <a:lnTo>
                      <a:pt x="51" y="30"/>
                    </a:lnTo>
                    <a:lnTo>
                      <a:pt x="53" y="26"/>
                    </a:lnTo>
                    <a:lnTo>
                      <a:pt x="53" y="24"/>
                    </a:lnTo>
                    <a:lnTo>
                      <a:pt x="55" y="23"/>
                    </a:lnTo>
                    <a:lnTo>
                      <a:pt x="55" y="21"/>
                    </a:lnTo>
                    <a:lnTo>
                      <a:pt x="59" y="7"/>
                    </a:lnTo>
                    <a:close/>
                  </a:path>
                </a:pathLst>
              </a:custGeom>
              <a:solidFill>
                <a:srgbClr val="1414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51" name="Freeform 925"/>
              <p:cNvSpPr>
                <a:spLocks/>
              </p:cNvSpPr>
              <p:nvPr/>
            </p:nvSpPr>
            <p:spPr bwMode="auto">
              <a:xfrm>
                <a:off x="3608" y="4975"/>
                <a:ext cx="54" cy="44"/>
              </a:xfrm>
              <a:custGeom>
                <a:avLst/>
                <a:gdLst>
                  <a:gd name="T0" fmla="*/ 54 w 54"/>
                  <a:gd name="T1" fmla="*/ 0 h 44"/>
                  <a:gd name="T2" fmla="*/ 30 w 54"/>
                  <a:gd name="T3" fmla="*/ 0 h 44"/>
                  <a:gd name="T4" fmla="*/ 0 w 54"/>
                  <a:gd name="T5" fmla="*/ 9 h 44"/>
                  <a:gd name="T6" fmla="*/ 7 w 54"/>
                  <a:gd name="T7" fmla="*/ 42 h 44"/>
                  <a:gd name="T8" fmla="*/ 9 w 54"/>
                  <a:gd name="T9" fmla="*/ 42 h 44"/>
                  <a:gd name="T10" fmla="*/ 11 w 54"/>
                  <a:gd name="T11" fmla="*/ 42 h 44"/>
                  <a:gd name="T12" fmla="*/ 15 w 54"/>
                  <a:gd name="T13" fmla="*/ 42 h 44"/>
                  <a:gd name="T14" fmla="*/ 19 w 54"/>
                  <a:gd name="T15" fmla="*/ 42 h 44"/>
                  <a:gd name="T16" fmla="*/ 23 w 54"/>
                  <a:gd name="T17" fmla="*/ 42 h 44"/>
                  <a:gd name="T18" fmla="*/ 27 w 54"/>
                  <a:gd name="T19" fmla="*/ 44 h 44"/>
                  <a:gd name="T20" fmla="*/ 30 w 54"/>
                  <a:gd name="T21" fmla="*/ 44 h 44"/>
                  <a:gd name="T22" fmla="*/ 32 w 54"/>
                  <a:gd name="T23" fmla="*/ 44 h 44"/>
                  <a:gd name="T24" fmla="*/ 34 w 54"/>
                  <a:gd name="T25" fmla="*/ 44 h 44"/>
                  <a:gd name="T26" fmla="*/ 38 w 54"/>
                  <a:gd name="T27" fmla="*/ 44 h 44"/>
                  <a:gd name="T28" fmla="*/ 42 w 54"/>
                  <a:gd name="T29" fmla="*/ 44 h 44"/>
                  <a:gd name="T30" fmla="*/ 44 w 54"/>
                  <a:gd name="T31" fmla="*/ 44 h 44"/>
                  <a:gd name="T32" fmla="*/ 48 w 54"/>
                  <a:gd name="T33" fmla="*/ 44 h 44"/>
                  <a:gd name="T34" fmla="*/ 50 w 54"/>
                  <a:gd name="T35" fmla="*/ 44 h 44"/>
                  <a:gd name="T36" fmla="*/ 52 w 54"/>
                  <a:gd name="T37" fmla="*/ 42 h 44"/>
                  <a:gd name="T38" fmla="*/ 52 w 54"/>
                  <a:gd name="T39" fmla="*/ 42 h 44"/>
                  <a:gd name="T40" fmla="*/ 54 w 54"/>
                  <a:gd name="T41" fmla="*/ 0 h 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"/>
                  <a:gd name="T64" fmla="*/ 0 h 44"/>
                  <a:gd name="T65" fmla="*/ 54 w 54"/>
                  <a:gd name="T66" fmla="*/ 44 h 4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" h="44">
                    <a:moveTo>
                      <a:pt x="54" y="0"/>
                    </a:moveTo>
                    <a:lnTo>
                      <a:pt x="30" y="0"/>
                    </a:lnTo>
                    <a:lnTo>
                      <a:pt x="0" y="9"/>
                    </a:lnTo>
                    <a:lnTo>
                      <a:pt x="7" y="42"/>
                    </a:lnTo>
                    <a:lnTo>
                      <a:pt x="9" y="42"/>
                    </a:lnTo>
                    <a:lnTo>
                      <a:pt x="11" y="42"/>
                    </a:lnTo>
                    <a:lnTo>
                      <a:pt x="15" y="42"/>
                    </a:lnTo>
                    <a:lnTo>
                      <a:pt x="19" y="42"/>
                    </a:lnTo>
                    <a:lnTo>
                      <a:pt x="23" y="42"/>
                    </a:lnTo>
                    <a:lnTo>
                      <a:pt x="27" y="44"/>
                    </a:lnTo>
                    <a:lnTo>
                      <a:pt x="30" y="44"/>
                    </a:lnTo>
                    <a:lnTo>
                      <a:pt x="32" y="44"/>
                    </a:lnTo>
                    <a:lnTo>
                      <a:pt x="34" y="44"/>
                    </a:lnTo>
                    <a:lnTo>
                      <a:pt x="38" y="44"/>
                    </a:lnTo>
                    <a:lnTo>
                      <a:pt x="42" y="44"/>
                    </a:lnTo>
                    <a:lnTo>
                      <a:pt x="44" y="44"/>
                    </a:lnTo>
                    <a:lnTo>
                      <a:pt x="48" y="44"/>
                    </a:lnTo>
                    <a:lnTo>
                      <a:pt x="50" y="44"/>
                    </a:lnTo>
                    <a:lnTo>
                      <a:pt x="52" y="4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1414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52" name="Freeform 926"/>
              <p:cNvSpPr>
                <a:spLocks/>
              </p:cNvSpPr>
              <p:nvPr/>
            </p:nvSpPr>
            <p:spPr bwMode="auto">
              <a:xfrm>
                <a:off x="3375" y="4831"/>
                <a:ext cx="16" cy="21"/>
              </a:xfrm>
              <a:custGeom>
                <a:avLst/>
                <a:gdLst>
                  <a:gd name="T0" fmla="*/ 14 w 16"/>
                  <a:gd name="T1" fmla="*/ 17 h 21"/>
                  <a:gd name="T2" fmla="*/ 12 w 16"/>
                  <a:gd name="T3" fmla="*/ 17 h 21"/>
                  <a:gd name="T4" fmla="*/ 12 w 16"/>
                  <a:gd name="T5" fmla="*/ 17 h 21"/>
                  <a:gd name="T6" fmla="*/ 10 w 16"/>
                  <a:gd name="T7" fmla="*/ 17 h 21"/>
                  <a:gd name="T8" fmla="*/ 10 w 16"/>
                  <a:gd name="T9" fmla="*/ 17 h 21"/>
                  <a:gd name="T10" fmla="*/ 8 w 16"/>
                  <a:gd name="T11" fmla="*/ 17 h 21"/>
                  <a:gd name="T12" fmla="*/ 8 w 16"/>
                  <a:gd name="T13" fmla="*/ 17 h 21"/>
                  <a:gd name="T14" fmla="*/ 6 w 16"/>
                  <a:gd name="T15" fmla="*/ 17 h 21"/>
                  <a:gd name="T16" fmla="*/ 6 w 16"/>
                  <a:gd name="T17" fmla="*/ 17 h 21"/>
                  <a:gd name="T18" fmla="*/ 4 w 16"/>
                  <a:gd name="T19" fmla="*/ 15 h 21"/>
                  <a:gd name="T20" fmla="*/ 4 w 16"/>
                  <a:gd name="T21" fmla="*/ 13 h 21"/>
                  <a:gd name="T22" fmla="*/ 6 w 16"/>
                  <a:gd name="T23" fmla="*/ 11 h 21"/>
                  <a:gd name="T24" fmla="*/ 6 w 16"/>
                  <a:gd name="T25" fmla="*/ 9 h 21"/>
                  <a:gd name="T26" fmla="*/ 8 w 16"/>
                  <a:gd name="T27" fmla="*/ 7 h 21"/>
                  <a:gd name="T28" fmla="*/ 10 w 16"/>
                  <a:gd name="T29" fmla="*/ 5 h 21"/>
                  <a:gd name="T30" fmla="*/ 12 w 16"/>
                  <a:gd name="T31" fmla="*/ 4 h 21"/>
                  <a:gd name="T32" fmla="*/ 14 w 16"/>
                  <a:gd name="T33" fmla="*/ 2 h 21"/>
                  <a:gd name="T34" fmla="*/ 14 w 16"/>
                  <a:gd name="T35" fmla="*/ 2 h 21"/>
                  <a:gd name="T36" fmla="*/ 14 w 16"/>
                  <a:gd name="T37" fmla="*/ 2 h 21"/>
                  <a:gd name="T38" fmla="*/ 16 w 16"/>
                  <a:gd name="T39" fmla="*/ 2 h 21"/>
                  <a:gd name="T40" fmla="*/ 16 w 16"/>
                  <a:gd name="T41" fmla="*/ 2 h 21"/>
                  <a:gd name="T42" fmla="*/ 16 w 16"/>
                  <a:gd name="T43" fmla="*/ 2 h 21"/>
                  <a:gd name="T44" fmla="*/ 16 w 16"/>
                  <a:gd name="T45" fmla="*/ 2 h 21"/>
                  <a:gd name="T46" fmla="*/ 16 w 16"/>
                  <a:gd name="T47" fmla="*/ 2 h 21"/>
                  <a:gd name="T48" fmla="*/ 16 w 16"/>
                  <a:gd name="T49" fmla="*/ 2 h 21"/>
                  <a:gd name="T50" fmla="*/ 16 w 16"/>
                  <a:gd name="T51" fmla="*/ 0 h 21"/>
                  <a:gd name="T52" fmla="*/ 16 w 16"/>
                  <a:gd name="T53" fmla="*/ 0 h 21"/>
                  <a:gd name="T54" fmla="*/ 14 w 16"/>
                  <a:gd name="T55" fmla="*/ 0 h 21"/>
                  <a:gd name="T56" fmla="*/ 14 w 16"/>
                  <a:gd name="T57" fmla="*/ 0 h 21"/>
                  <a:gd name="T58" fmla="*/ 12 w 16"/>
                  <a:gd name="T59" fmla="*/ 0 h 21"/>
                  <a:gd name="T60" fmla="*/ 10 w 16"/>
                  <a:gd name="T61" fmla="*/ 0 h 21"/>
                  <a:gd name="T62" fmla="*/ 10 w 16"/>
                  <a:gd name="T63" fmla="*/ 2 h 21"/>
                  <a:gd name="T64" fmla="*/ 8 w 16"/>
                  <a:gd name="T65" fmla="*/ 2 h 21"/>
                  <a:gd name="T66" fmla="*/ 6 w 16"/>
                  <a:gd name="T67" fmla="*/ 4 h 21"/>
                  <a:gd name="T68" fmla="*/ 4 w 16"/>
                  <a:gd name="T69" fmla="*/ 5 h 21"/>
                  <a:gd name="T70" fmla="*/ 2 w 16"/>
                  <a:gd name="T71" fmla="*/ 7 h 21"/>
                  <a:gd name="T72" fmla="*/ 2 w 16"/>
                  <a:gd name="T73" fmla="*/ 9 h 21"/>
                  <a:gd name="T74" fmla="*/ 0 w 16"/>
                  <a:gd name="T75" fmla="*/ 11 h 21"/>
                  <a:gd name="T76" fmla="*/ 0 w 16"/>
                  <a:gd name="T77" fmla="*/ 13 h 21"/>
                  <a:gd name="T78" fmla="*/ 0 w 16"/>
                  <a:gd name="T79" fmla="*/ 15 h 21"/>
                  <a:gd name="T80" fmla="*/ 2 w 16"/>
                  <a:gd name="T81" fmla="*/ 19 h 21"/>
                  <a:gd name="T82" fmla="*/ 2 w 16"/>
                  <a:gd name="T83" fmla="*/ 19 h 21"/>
                  <a:gd name="T84" fmla="*/ 4 w 16"/>
                  <a:gd name="T85" fmla="*/ 21 h 21"/>
                  <a:gd name="T86" fmla="*/ 6 w 16"/>
                  <a:gd name="T87" fmla="*/ 21 h 21"/>
                  <a:gd name="T88" fmla="*/ 8 w 16"/>
                  <a:gd name="T89" fmla="*/ 21 h 21"/>
                  <a:gd name="T90" fmla="*/ 10 w 16"/>
                  <a:gd name="T91" fmla="*/ 21 h 21"/>
                  <a:gd name="T92" fmla="*/ 12 w 16"/>
                  <a:gd name="T93" fmla="*/ 21 h 21"/>
                  <a:gd name="T94" fmla="*/ 12 w 16"/>
                  <a:gd name="T95" fmla="*/ 19 h 21"/>
                  <a:gd name="T96" fmla="*/ 14 w 16"/>
                  <a:gd name="T97" fmla="*/ 17 h 2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"/>
                  <a:gd name="T148" fmla="*/ 0 h 21"/>
                  <a:gd name="T149" fmla="*/ 16 w 16"/>
                  <a:gd name="T150" fmla="*/ 21 h 2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" h="21">
                    <a:moveTo>
                      <a:pt x="14" y="17"/>
                    </a:moveTo>
                    <a:lnTo>
                      <a:pt x="12" y="17"/>
                    </a:lnTo>
                    <a:lnTo>
                      <a:pt x="10" y="17"/>
                    </a:lnTo>
                    <a:lnTo>
                      <a:pt x="8" y="17"/>
                    </a:lnTo>
                    <a:lnTo>
                      <a:pt x="6" y="17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6" y="21"/>
                    </a:lnTo>
                    <a:lnTo>
                      <a:pt x="8" y="21"/>
                    </a:lnTo>
                    <a:lnTo>
                      <a:pt x="10" y="21"/>
                    </a:lnTo>
                    <a:lnTo>
                      <a:pt x="12" y="21"/>
                    </a:lnTo>
                    <a:lnTo>
                      <a:pt x="12" y="19"/>
                    </a:lnTo>
                    <a:lnTo>
                      <a:pt x="14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53" name="Freeform 927"/>
              <p:cNvSpPr>
                <a:spLocks noEditPoints="1"/>
              </p:cNvSpPr>
              <p:nvPr/>
            </p:nvSpPr>
            <p:spPr bwMode="auto">
              <a:xfrm>
                <a:off x="3208" y="4516"/>
                <a:ext cx="634" cy="762"/>
              </a:xfrm>
              <a:custGeom>
                <a:avLst/>
                <a:gdLst>
                  <a:gd name="T0" fmla="*/ 382 w 634"/>
                  <a:gd name="T1" fmla="*/ 224 h 762"/>
                  <a:gd name="T2" fmla="*/ 559 w 634"/>
                  <a:gd name="T3" fmla="*/ 353 h 762"/>
                  <a:gd name="T4" fmla="*/ 469 w 634"/>
                  <a:gd name="T5" fmla="*/ 465 h 762"/>
                  <a:gd name="T6" fmla="*/ 396 w 634"/>
                  <a:gd name="T7" fmla="*/ 497 h 762"/>
                  <a:gd name="T8" fmla="*/ 302 w 634"/>
                  <a:gd name="T9" fmla="*/ 420 h 762"/>
                  <a:gd name="T10" fmla="*/ 212 w 634"/>
                  <a:gd name="T11" fmla="*/ 428 h 762"/>
                  <a:gd name="T12" fmla="*/ 213 w 634"/>
                  <a:gd name="T13" fmla="*/ 449 h 762"/>
                  <a:gd name="T14" fmla="*/ 165 w 634"/>
                  <a:gd name="T15" fmla="*/ 495 h 762"/>
                  <a:gd name="T16" fmla="*/ 202 w 634"/>
                  <a:gd name="T17" fmla="*/ 344 h 762"/>
                  <a:gd name="T18" fmla="*/ 212 w 634"/>
                  <a:gd name="T19" fmla="*/ 319 h 762"/>
                  <a:gd name="T20" fmla="*/ 219 w 634"/>
                  <a:gd name="T21" fmla="*/ 288 h 762"/>
                  <a:gd name="T22" fmla="*/ 187 w 634"/>
                  <a:gd name="T23" fmla="*/ 253 h 762"/>
                  <a:gd name="T24" fmla="*/ 160 w 634"/>
                  <a:gd name="T25" fmla="*/ 213 h 762"/>
                  <a:gd name="T26" fmla="*/ 294 w 634"/>
                  <a:gd name="T27" fmla="*/ 190 h 762"/>
                  <a:gd name="T28" fmla="*/ 210 w 634"/>
                  <a:gd name="T29" fmla="*/ 274 h 762"/>
                  <a:gd name="T30" fmla="*/ 334 w 634"/>
                  <a:gd name="T31" fmla="*/ 257 h 762"/>
                  <a:gd name="T32" fmla="*/ 333 w 634"/>
                  <a:gd name="T33" fmla="*/ 155 h 762"/>
                  <a:gd name="T34" fmla="*/ 346 w 634"/>
                  <a:gd name="T35" fmla="*/ 13 h 762"/>
                  <a:gd name="T36" fmla="*/ 384 w 634"/>
                  <a:gd name="T37" fmla="*/ 79 h 762"/>
                  <a:gd name="T38" fmla="*/ 358 w 634"/>
                  <a:gd name="T39" fmla="*/ 75 h 762"/>
                  <a:gd name="T40" fmla="*/ 375 w 634"/>
                  <a:gd name="T41" fmla="*/ 104 h 762"/>
                  <a:gd name="T42" fmla="*/ 390 w 634"/>
                  <a:gd name="T43" fmla="*/ 23 h 762"/>
                  <a:gd name="T44" fmla="*/ 285 w 634"/>
                  <a:gd name="T45" fmla="*/ 88 h 762"/>
                  <a:gd name="T46" fmla="*/ 183 w 634"/>
                  <a:gd name="T47" fmla="*/ 261 h 762"/>
                  <a:gd name="T48" fmla="*/ 148 w 634"/>
                  <a:gd name="T49" fmla="*/ 319 h 762"/>
                  <a:gd name="T50" fmla="*/ 58 w 634"/>
                  <a:gd name="T51" fmla="*/ 545 h 762"/>
                  <a:gd name="T52" fmla="*/ 69 w 634"/>
                  <a:gd name="T53" fmla="*/ 397 h 762"/>
                  <a:gd name="T54" fmla="*/ 150 w 634"/>
                  <a:gd name="T55" fmla="*/ 443 h 762"/>
                  <a:gd name="T56" fmla="*/ 85 w 634"/>
                  <a:gd name="T57" fmla="*/ 591 h 762"/>
                  <a:gd name="T58" fmla="*/ 110 w 634"/>
                  <a:gd name="T59" fmla="*/ 714 h 762"/>
                  <a:gd name="T60" fmla="*/ 164 w 634"/>
                  <a:gd name="T61" fmla="*/ 597 h 762"/>
                  <a:gd name="T62" fmla="*/ 227 w 634"/>
                  <a:gd name="T63" fmla="*/ 695 h 762"/>
                  <a:gd name="T64" fmla="*/ 169 w 634"/>
                  <a:gd name="T65" fmla="*/ 574 h 762"/>
                  <a:gd name="T66" fmla="*/ 267 w 634"/>
                  <a:gd name="T67" fmla="*/ 545 h 762"/>
                  <a:gd name="T68" fmla="*/ 359 w 634"/>
                  <a:gd name="T69" fmla="*/ 461 h 762"/>
                  <a:gd name="T70" fmla="*/ 384 w 634"/>
                  <a:gd name="T71" fmla="*/ 488 h 762"/>
                  <a:gd name="T72" fmla="*/ 425 w 634"/>
                  <a:gd name="T73" fmla="*/ 607 h 762"/>
                  <a:gd name="T74" fmla="*/ 404 w 634"/>
                  <a:gd name="T75" fmla="*/ 553 h 762"/>
                  <a:gd name="T76" fmla="*/ 498 w 634"/>
                  <a:gd name="T77" fmla="*/ 501 h 762"/>
                  <a:gd name="T78" fmla="*/ 592 w 634"/>
                  <a:gd name="T79" fmla="*/ 340 h 762"/>
                  <a:gd name="T80" fmla="*/ 294 w 634"/>
                  <a:gd name="T81" fmla="*/ 65 h 762"/>
                  <a:gd name="T82" fmla="*/ 310 w 634"/>
                  <a:gd name="T83" fmla="*/ 86 h 762"/>
                  <a:gd name="T84" fmla="*/ 306 w 634"/>
                  <a:gd name="T85" fmla="*/ 203 h 762"/>
                  <a:gd name="T86" fmla="*/ 258 w 634"/>
                  <a:gd name="T87" fmla="*/ 269 h 762"/>
                  <a:gd name="T88" fmla="*/ 317 w 634"/>
                  <a:gd name="T89" fmla="*/ 249 h 762"/>
                  <a:gd name="T90" fmla="*/ 321 w 634"/>
                  <a:gd name="T91" fmla="*/ 155 h 762"/>
                  <a:gd name="T92" fmla="*/ 167 w 634"/>
                  <a:gd name="T93" fmla="*/ 309 h 762"/>
                  <a:gd name="T94" fmla="*/ 160 w 634"/>
                  <a:gd name="T95" fmla="*/ 436 h 762"/>
                  <a:gd name="T96" fmla="*/ 141 w 634"/>
                  <a:gd name="T97" fmla="*/ 370 h 762"/>
                  <a:gd name="T98" fmla="*/ 194 w 634"/>
                  <a:gd name="T99" fmla="*/ 288 h 762"/>
                  <a:gd name="T100" fmla="*/ 181 w 634"/>
                  <a:gd name="T101" fmla="*/ 332 h 762"/>
                  <a:gd name="T102" fmla="*/ 146 w 634"/>
                  <a:gd name="T103" fmla="*/ 601 h 762"/>
                  <a:gd name="T104" fmla="*/ 87 w 634"/>
                  <a:gd name="T105" fmla="*/ 605 h 762"/>
                  <a:gd name="T106" fmla="*/ 123 w 634"/>
                  <a:gd name="T107" fmla="*/ 639 h 762"/>
                  <a:gd name="T108" fmla="*/ 148 w 634"/>
                  <a:gd name="T109" fmla="*/ 524 h 762"/>
                  <a:gd name="T110" fmla="*/ 135 w 634"/>
                  <a:gd name="T111" fmla="*/ 488 h 762"/>
                  <a:gd name="T112" fmla="*/ 192 w 634"/>
                  <a:gd name="T113" fmla="*/ 476 h 762"/>
                  <a:gd name="T114" fmla="*/ 185 w 634"/>
                  <a:gd name="T115" fmla="*/ 530 h 762"/>
                  <a:gd name="T116" fmla="*/ 219 w 634"/>
                  <a:gd name="T117" fmla="*/ 501 h 762"/>
                  <a:gd name="T118" fmla="*/ 277 w 634"/>
                  <a:gd name="T119" fmla="*/ 493 h 762"/>
                  <a:gd name="T120" fmla="*/ 475 w 634"/>
                  <a:gd name="T121" fmla="*/ 537 h 762"/>
                  <a:gd name="T122" fmla="*/ 567 w 634"/>
                  <a:gd name="T123" fmla="*/ 326 h 762"/>
                  <a:gd name="T124" fmla="*/ 613 w 634"/>
                  <a:gd name="T125" fmla="*/ 280 h 76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34"/>
                  <a:gd name="T190" fmla="*/ 0 h 762"/>
                  <a:gd name="T191" fmla="*/ 634 w 634"/>
                  <a:gd name="T192" fmla="*/ 762 h 76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34" h="762">
                    <a:moveTo>
                      <a:pt x="632" y="307"/>
                    </a:moveTo>
                    <a:lnTo>
                      <a:pt x="634" y="303"/>
                    </a:lnTo>
                    <a:lnTo>
                      <a:pt x="634" y="299"/>
                    </a:lnTo>
                    <a:lnTo>
                      <a:pt x="632" y="296"/>
                    </a:lnTo>
                    <a:lnTo>
                      <a:pt x="630" y="292"/>
                    </a:lnTo>
                    <a:lnTo>
                      <a:pt x="628" y="290"/>
                    </a:lnTo>
                    <a:lnTo>
                      <a:pt x="624" y="286"/>
                    </a:lnTo>
                    <a:lnTo>
                      <a:pt x="621" y="284"/>
                    </a:lnTo>
                    <a:lnTo>
                      <a:pt x="619" y="280"/>
                    </a:lnTo>
                    <a:lnTo>
                      <a:pt x="619" y="278"/>
                    </a:lnTo>
                    <a:lnTo>
                      <a:pt x="621" y="278"/>
                    </a:lnTo>
                    <a:lnTo>
                      <a:pt x="619" y="276"/>
                    </a:lnTo>
                    <a:lnTo>
                      <a:pt x="617" y="271"/>
                    </a:lnTo>
                    <a:lnTo>
                      <a:pt x="611" y="267"/>
                    </a:lnTo>
                    <a:lnTo>
                      <a:pt x="607" y="265"/>
                    </a:lnTo>
                    <a:lnTo>
                      <a:pt x="601" y="265"/>
                    </a:lnTo>
                    <a:lnTo>
                      <a:pt x="596" y="265"/>
                    </a:lnTo>
                    <a:lnTo>
                      <a:pt x="590" y="267"/>
                    </a:lnTo>
                    <a:lnTo>
                      <a:pt x="584" y="269"/>
                    </a:lnTo>
                    <a:lnTo>
                      <a:pt x="580" y="271"/>
                    </a:lnTo>
                    <a:lnTo>
                      <a:pt x="576" y="272"/>
                    </a:lnTo>
                    <a:lnTo>
                      <a:pt x="575" y="274"/>
                    </a:lnTo>
                    <a:lnTo>
                      <a:pt x="573" y="276"/>
                    </a:lnTo>
                    <a:lnTo>
                      <a:pt x="571" y="278"/>
                    </a:lnTo>
                    <a:lnTo>
                      <a:pt x="569" y="280"/>
                    </a:lnTo>
                    <a:lnTo>
                      <a:pt x="567" y="282"/>
                    </a:lnTo>
                    <a:lnTo>
                      <a:pt x="565" y="284"/>
                    </a:lnTo>
                    <a:lnTo>
                      <a:pt x="563" y="286"/>
                    </a:lnTo>
                    <a:lnTo>
                      <a:pt x="561" y="282"/>
                    </a:lnTo>
                    <a:lnTo>
                      <a:pt x="559" y="278"/>
                    </a:lnTo>
                    <a:lnTo>
                      <a:pt x="557" y="274"/>
                    </a:lnTo>
                    <a:lnTo>
                      <a:pt x="553" y="271"/>
                    </a:lnTo>
                    <a:lnTo>
                      <a:pt x="550" y="267"/>
                    </a:lnTo>
                    <a:lnTo>
                      <a:pt x="548" y="265"/>
                    </a:lnTo>
                    <a:lnTo>
                      <a:pt x="542" y="261"/>
                    </a:lnTo>
                    <a:lnTo>
                      <a:pt x="538" y="259"/>
                    </a:lnTo>
                    <a:lnTo>
                      <a:pt x="538" y="257"/>
                    </a:lnTo>
                    <a:lnTo>
                      <a:pt x="536" y="257"/>
                    </a:lnTo>
                    <a:lnTo>
                      <a:pt x="528" y="251"/>
                    </a:lnTo>
                    <a:lnTo>
                      <a:pt x="519" y="246"/>
                    </a:lnTo>
                    <a:lnTo>
                      <a:pt x="509" y="242"/>
                    </a:lnTo>
                    <a:lnTo>
                      <a:pt x="500" y="240"/>
                    </a:lnTo>
                    <a:lnTo>
                      <a:pt x="490" y="236"/>
                    </a:lnTo>
                    <a:lnTo>
                      <a:pt x="478" y="234"/>
                    </a:lnTo>
                    <a:lnTo>
                      <a:pt x="469" y="232"/>
                    </a:lnTo>
                    <a:lnTo>
                      <a:pt x="459" y="228"/>
                    </a:lnTo>
                    <a:lnTo>
                      <a:pt x="457" y="228"/>
                    </a:lnTo>
                    <a:lnTo>
                      <a:pt x="455" y="228"/>
                    </a:lnTo>
                    <a:lnTo>
                      <a:pt x="454" y="226"/>
                    </a:lnTo>
                    <a:lnTo>
                      <a:pt x="452" y="224"/>
                    </a:lnTo>
                    <a:lnTo>
                      <a:pt x="450" y="223"/>
                    </a:lnTo>
                    <a:lnTo>
                      <a:pt x="450" y="221"/>
                    </a:lnTo>
                    <a:lnTo>
                      <a:pt x="448" y="219"/>
                    </a:lnTo>
                    <a:lnTo>
                      <a:pt x="446" y="219"/>
                    </a:lnTo>
                    <a:lnTo>
                      <a:pt x="446" y="221"/>
                    </a:lnTo>
                    <a:lnTo>
                      <a:pt x="448" y="223"/>
                    </a:lnTo>
                    <a:lnTo>
                      <a:pt x="448" y="224"/>
                    </a:lnTo>
                    <a:lnTo>
                      <a:pt x="448" y="226"/>
                    </a:lnTo>
                    <a:lnTo>
                      <a:pt x="442" y="226"/>
                    </a:lnTo>
                    <a:lnTo>
                      <a:pt x="438" y="226"/>
                    </a:lnTo>
                    <a:lnTo>
                      <a:pt x="432" y="224"/>
                    </a:lnTo>
                    <a:lnTo>
                      <a:pt x="429" y="224"/>
                    </a:lnTo>
                    <a:lnTo>
                      <a:pt x="423" y="223"/>
                    </a:lnTo>
                    <a:lnTo>
                      <a:pt x="417" y="223"/>
                    </a:lnTo>
                    <a:lnTo>
                      <a:pt x="413" y="221"/>
                    </a:lnTo>
                    <a:lnTo>
                      <a:pt x="407" y="221"/>
                    </a:lnTo>
                    <a:lnTo>
                      <a:pt x="406" y="221"/>
                    </a:lnTo>
                    <a:lnTo>
                      <a:pt x="402" y="221"/>
                    </a:lnTo>
                    <a:lnTo>
                      <a:pt x="400" y="221"/>
                    </a:lnTo>
                    <a:lnTo>
                      <a:pt x="396" y="221"/>
                    </a:lnTo>
                    <a:lnTo>
                      <a:pt x="392" y="221"/>
                    </a:lnTo>
                    <a:lnTo>
                      <a:pt x="390" y="221"/>
                    </a:lnTo>
                    <a:lnTo>
                      <a:pt x="386" y="221"/>
                    </a:lnTo>
                    <a:lnTo>
                      <a:pt x="384" y="223"/>
                    </a:lnTo>
                    <a:lnTo>
                      <a:pt x="382" y="223"/>
                    </a:lnTo>
                    <a:lnTo>
                      <a:pt x="382" y="224"/>
                    </a:lnTo>
                    <a:lnTo>
                      <a:pt x="384" y="226"/>
                    </a:lnTo>
                    <a:lnTo>
                      <a:pt x="386" y="228"/>
                    </a:lnTo>
                    <a:lnTo>
                      <a:pt x="388" y="228"/>
                    </a:lnTo>
                    <a:lnTo>
                      <a:pt x="390" y="228"/>
                    </a:lnTo>
                    <a:lnTo>
                      <a:pt x="392" y="228"/>
                    </a:lnTo>
                    <a:lnTo>
                      <a:pt x="394" y="228"/>
                    </a:lnTo>
                    <a:lnTo>
                      <a:pt x="411" y="230"/>
                    </a:lnTo>
                    <a:lnTo>
                      <a:pt x="429" y="232"/>
                    </a:lnTo>
                    <a:lnTo>
                      <a:pt x="446" y="236"/>
                    </a:lnTo>
                    <a:lnTo>
                      <a:pt x="463" y="240"/>
                    </a:lnTo>
                    <a:lnTo>
                      <a:pt x="482" y="244"/>
                    </a:lnTo>
                    <a:lnTo>
                      <a:pt x="500" y="248"/>
                    </a:lnTo>
                    <a:lnTo>
                      <a:pt x="515" y="253"/>
                    </a:lnTo>
                    <a:lnTo>
                      <a:pt x="532" y="257"/>
                    </a:lnTo>
                    <a:lnTo>
                      <a:pt x="536" y="261"/>
                    </a:lnTo>
                    <a:lnTo>
                      <a:pt x="538" y="263"/>
                    </a:lnTo>
                    <a:lnTo>
                      <a:pt x="540" y="267"/>
                    </a:lnTo>
                    <a:lnTo>
                      <a:pt x="544" y="269"/>
                    </a:lnTo>
                    <a:lnTo>
                      <a:pt x="546" y="272"/>
                    </a:lnTo>
                    <a:lnTo>
                      <a:pt x="548" y="274"/>
                    </a:lnTo>
                    <a:lnTo>
                      <a:pt x="551" y="278"/>
                    </a:lnTo>
                    <a:lnTo>
                      <a:pt x="553" y="280"/>
                    </a:lnTo>
                    <a:lnTo>
                      <a:pt x="553" y="282"/>
                    </a:lnTo>
                    <a:lnTo>
                      <a:pt x="555" y="284"/>
                    </a:lnTo>
                    <a:lnTo>
                      <a:pt x="557" y="286"/>
                    </a:lnTo>
                    <a:lnTo>
                      <a:pt x="557" y="288"/>
                    </a:lnTo>
                    <a:lnTo>
                      <a:pt x="559" y="290"/>
                    </a:lnTo>
                    <a:lnTo>
                      <a:pt x="559" y="292"/>
                    </a:lnTo>
                    <a:lnTo>
                      <a:pt x="559" y="294"/>
                    </a:lnTo>
                    <a:lnTo>
                      <a:pt x="559" y="297"/>
                    </a:lnTo>
                    <a:lnTo>
                      <a:pt x="559" y="299"/>
                    </a:lnTo>
                    <a:lnTo>
                      <a:pt x="557" y="301"/>
                    </a:lnTo>
                    <a:lnTo>
                      <a:pt x="557" y="303"/>
                    </a:lnTo>
                    <a:lnTo>
                      <a:pt x="557" y="305"/>
                    </a:lnTo>
                    <a:lnTo>
                      <a:pt x="555" y="307"/>
                    </a:lnTo>
                    <a:lnTo>
                      <a:pt x="555" y="309"/>
                    </a:lnTo>
                    <a:lnTo>
                      <a:pt x="553" y="307"/>
                    </a:lnTo>
                    <a:lnTo>
                      <a:pt x="551" y="305"/>
                    </a:lnTo>
                    <a:lnTo>
                      <a:pt x="548" y="303"/>
                    </a:lnTo>
                    <a:lnTo>
                      <a:pt x="546" y="301"/>
                    </a:lnTo>
                    <a:lnTo>
                      <a:pt x="542" y="299"/>
                    </a:lnTo>
                    <a:lnTo>
                      <a:pt x="538" y="299"/>
                    </a:lnTo>
                    <a:lnTo>
                      <a:pt x="536" y="299"/>
                    </a:lnTo>
                    <a:lnTo>
                      <a:pt x="532" y="299"/>
                    </a:lnTo>
                    <a:lnTo>
                      <a:pt x="534" y="299"/>
                    </a:lnTo>
                    <a:lnTo>
                      <a:pt x="534" y="301"/>
                    </a:lnTo>
                    <a:lnTo>
                      <a:pt x="536" y="303"/>
                    </a:lnTo>
                    <a:lnTo>
                      <a:pt x="536" y="305"/>
                    </a:lnTo>
                    <a:lnTo>
                      <a:pt x="538" y="305"/>
                    </a:lnTo>
                    <a:lnTo>
                      <a:pt x="542" y="307"/>
                    </a:lnTo>
                    <a:lnTo>
                      <a:pt x="544" y="307"/>
                    </a:lnTo>
                    <a:lnTo>
                      <a:pt x="546" y="309"/>
                    </a:lnTo>
                    <a:lnTo>
                      <a:pt x="548" y="309"/>
                    </a:lnTo>
                    <a:lnTo>
                      <a:pt x="548" y="311"/>
                    </a:lnTo>
                    <a:lnTo>
                      <a:pt x="550" y="311"/>
                    </a:lnTo>
                    <a:lnTo>
                      <a:pt x="550" y="313"/>
                    </a:lnTo>
                    <a:lnTo>
                      <a:pt x="550" y="315"/>
                    </a:lnTo>
                    <a:lnTo>
                      <a:pt x="550" y="317"/>
                    </a:lnTo>
                    <a:lnTo>
                      <a:pt x="550" y="319"/>
                    </a:lnTo>
                    <a:lnTo>
                      <a:pt x="550" y="322"/>
                    </a:lnTo>
                    <a:lnTo>
                      <a:pt x="550" y="324"/>
                    </a:lnTo>
                    <a:lnTo>
                      <a:pt x="550" y="326"/>
                    </a:lnTo>
                    <a:lnTo>
                      <a:pt x="551" y="328"/>
                    </a:lnTo>
                    <a:lnTo>
                      <a:pt x="551" y="330"/>
                    </a:lnTo>
                    <a:lnTo>
                      <a:pt x="553" y="332"/>
                    </a:lnTo>
                    <a:lnTo>
                      <a:pt x="553" y="334"/>
                    </a:lnTo>
                    <a:lnTo>
                      <a:pt x="555" y="336"/>
                    </a:lnTo>
                    <a:lnTo>
                      <a:pt x="559" y="336"/>
                    </a:lnTo>
                    <a:lnTo>
                      <a:pt x="561" y="338"/>
                    </a:lnTo>
                    <a:lnTo>
                      <a:pt x="563" y="340"/>
                    </a:lnTo>
                    <a:lnTo>
                      <a:pt x="563" y="342"/>
                    </a:lnTo>
                    <a:lnTo>
                      <a:pt x="565" y="344"/>
                    </a:lnTo>
                    <a:lnTo>
                      <a:pt x="565" y="345"/>
                    </a:lnTo>
                    <a:lnTo>
                      <a:pt x="565" y="347"/>
                    </a:lnTo>
                    <a:lnTo>
                      <a:pt x="563" y="349"/>
                    </a:lnTo>
                    <a:lnTo>
                      <a:pt x="563" y="351"/>
                    </a:lnTo>
                    <a:lnTo>
                      <a:pt x="563" y="353"/>
                    </a:lnTo>
                    <a:lnTo>
                      <a:pt x="561" y="355"/>
                    </a:lnTo>
                    <a:lnTo>
                      <a:pt x="561" y="357"/>
                    </a:lnTo>
                    <a:lnTo>
                      <a:pt x="559" y="355"/>
                    </a:lnTo>
                    <a:lnTo>
                      <a:pt x="559" y="353"/>
                    </a:lnTo>
                    <a:lnTo>
                      <a:pt x="557" y="353"/>
                    </a:lnTo>
                    <a:lnTo>
                      <a:pt x="557" y="351"/>
                    </a:lnTo>
                    <a:lnTo>
                      <a:pt x="557" y="349"/>
                    </a:lnTo>
                    <a:lnTo>
                      <a:pt x="555" y="349"/>
                    </a:lnTo>
                    <a:lnTo>
                      <a:pt x="555" y="347"/>
                    </a:lnTo>
                    <a:lnTo>
                      <a:pt x="553" y="347"/>
                    </a:lnTo>
                    <a:lnTo>
                      <a:pt x="553" y="345"/>
                    </a:lnTo>
                    <a:lnTo>
                      <a:pt x="551" y="345"/>
                    </a:lnTo>
                    <a:lnTo>
                      <a:pt x="551" y="344"/>
                    </a:lnTo>
                    <a:lnTo>
                      <a:pt x="550" y="344"/>
                    </a:lnTo>
                    <a:lnTo>
                      <a:pt x="550" y="342"/>
                    </a:lnTo>
                    <a:lnTo>
                      <a:pt x="551" y="342"/>
                    </a:lnTo>
                    <a:lnTo>
                      <a:pt x="550" y="342"/>
                    </a:lnTo>
                    <a:lnTo>
                      <a:pt x="550" y="340"/>
                    </a:lnTo>
                    <a:lnTo>
                      <a:pt x="548" y="340"/>
                    </a:lnTo>
                    <a:lnTo>
                      <a:pt x="544" y="345"/>
                    </a:lnTo>
                    <a:lnTo>
                      <a:pt x="542" y="353"/>
                    </a:lnTo>
                    <a:lnTo>
                      <a:pt x="540" y="361"/>
                    </a:lnTo>
                    <a:lnTo>
                      <a:pt x="538" y="367"/>
                    </a:lnTo>
                    <a:lnTo>
                      <a:pt x="538" y="374"/>
                    </a:lnTo>
                    <a:lnTo>
                      <a:pt x="540" y="382"/>
                    </a:lnTo>
                    <a:lnTo>
                      <a:pt x="542" y="388"/>
                    </a:lnTo>
                    <a:lnTo>
                      <a:pt x="546" y="395"/>
                    </a:lnTo>
                    <a:lnTo>
                      <a:pt x="544" y="401"/>
                    </a:lnTo>
                    <a:lnTo>
                      <a:pt x="542" y="407"/>
                    </a:lnTo>
                    <a:lnTo>
                      <a:pt x="540" y="415"/>
                    </a:lnTo>
                    <a:lnTo>
                      <a:pt x="538" y="420"/>
                    </a:lnTo>
                    <a:lnTo>
                      <a:pt x="534" y="428"/>
                    </a:lnTo>
                    <a:lnTo>
                      <a:pt x="532" y="434"/>
                    </a:lnTo>
                    <a:lnTo>
                      <a:pt x="528" y="440"/>
                    </a:lnTo>
                    <a:lnTo>
                      <a:pt x="526" y="445"/>
                    </a:lnTo>
                    <a:lnTo>
                      <a:pt x="525" y="449"/>
                    </a:lnTo>
                    <a:lnTo>
                      <a:pt x="523" y="451"/>
                    </a:lnTo>
                    <a:lnTo>
                      <a:pt x="519" y="453"/>
                    </a:lnTo>
                    <a:lnTo>
                      <a:pt x="517" y="457"/>
                    </a:lnTo>
                    <a:lnTo>
                      <a:pt x="513" y="459"/>
                    </a:lnTo>
                    <a:lnTo>
                      <a:pt x="511" y="459"/>
                    </a:lnTo>
                    <a:lnTo>
                      <a:pt x="507" y="461"/>
                    </a:lnTo>
                    <a:lnTo>
                      <a:pt x="503" y="463"/>
                    </a:lnTo>
                    <a:lnTo>
                      <a:pt x="502" y="461"/>
                    </a:lnTo>
                    <a:lnTo>
                      <a:pt x="502" y="459"/>
                    </a:lnTo>
                    <a:lnTo>
                      <a:pt x="502" y="457"/>
                    </a:lnTo>
                    <a:lnTo>
                      <a:pt x="500" y="457"/>
                    </a:lnTo>
                    <a:lnTo>
                      <a:pt x="500" y="455"/>
                    </a:lnTo>
                    <a:lnTo>
                      <a:pt x="498" y="455"/>
                    </a:lnTo>
                    <a:lnTo>
                      <a:pt x="496" y="455"/>
                    </a:lnTo>
                    <a:lnTo>
                      <a:pt x="498" y="463"/>
                    </a:lnTo>
                    <a:lnTo>
                      <a:pt x="496" y="470"/>
                    </a:lnTo>
                    <a:lnTo>
                      <a:pt x="496" y="478"/>
                    </a:lnTo>
                    <a:lnTo>
                      <a:pt x="496" y="486"/>
                    </a:lnTo>
                    <a:lnTo>
                      <a:pt x="494" y="493"/>
                    </a:lnTo>
                    <a:lnTo>
                      <a:pt x="492" y="499"/>
                    </a:lnTo>
                    <a:lnTo>
                      <a:pt x="490" y="507"/>
                    </a:lnTo>
                    <a:lnTo>
                      <a:pt x="488" y="514"/>
                    </a:lnTo>
                    <a:lnTo>
                      <a:pt x="486" y="513"/>
                    </a:lnTo>
                    <a:lnTo>
                      <a:pt x="482" y="511"/>
                    </a:lnTo>
                    <a:lnTo>
                      <a:pt x="480" y="509"/>
                    </a:lnTo>
                    <a:lnTo>
                      <a:pt x="477" y="509"/>
                    </a:lnTo>
                    <a:lnTo>
                      <a:pt x="475" y="507"/>
                    </a:lnTo>
                    <a:lnTo>
                      <a:pt x="471" y="505"/>
                    </a:lnTo>
                    <a:lnTo>
                      <a:pt x="469" y="505"/>
                    </a:lnTo>
                    <a:lnTo>
                      <a:pt x="465" y="503"/>
                    </a:lnTo>
                    <a:lnTo>
                      <a:pt x="467" y="499"/>
                    </a:lnTo>
                    <a:lnTo>
                      <a:pt x="469" y="493"/>
                    </a:lnTo>
                    <a:lnTo>
                      <a:pt x="469" y="489"/>
                    </a:lnTo>
                    <a:lnTo>
                      <a:pt x="469" y="484"/>
                    </a:lnTo>
                    <a:lnTo>
                      <a:pt x="469" y="480"/>
                    </a:lnTo>
                    <a:lnTo>
                      <a:pt x="469" y="476"/>
                    </a:lnTo>
                    <a:lnTo>
                      <a:pt x="469" y="470"/>
                    </a:lnTo>
                    <a:lnTo>
                      <a:pt x="469" y="466"/>
                    </a:lnTo>
                    <a:lnTo>
                      <a:pt x="469" y="465"/>
                    </a:lnTo>
                    <a:lnTo>
                      <a:pt x="469" y="463"/>
                    </a:lnTo>
                    <a:lnTo>
                      <a:pt x="469" y="461"/>
                    </a:lnTo>
                    <a:lnTo>
                      <a:pt x="469" y="459"/>
                    </a:lnTo>
                    <a:lnTo>
                      <a:pt x="469" y="457"/>
                    </a:lnTo>
                    <a:lnTo>
                      <a:pt x="469" y="455"/>
                    </a:lnTo>
                    <a:lnTo>
                      <a:pt x="467" y="455"/>
                    </a:lnTo>
                    <a:lnTo>
                      <a:pt x="467" y="453"/>
                    </a:lnTo>
                    <a:lnTo>
                      <a:pt x="467" y="451"/>
                    </a:lnTo>
                    <a:lnTo>
                      <a:pt x="465" y="451"/>
                    </a:lnTo>
                    <a:lnTo>
                      <a:pt x="465" y="453"/>
                    </a:lnTo>
                    <a:lnTo>
                      <a:pt x="465" y="459"/>
                    </a:lnTo>
                    <a:lnTo>
                      <a:pt x="465" y="465"/>
                    </a:lnTo>
                    <a:lnTo>
                      <a:pt x="465" y="470"/>
                    </a:lnTo>
                    <a:lnTo>
                      <a:pt x="465" y="478"/>
                    </a:lnTo>
                    <a:lnTo>
                      <a:pt x="465" y="484"/>
                    </a:lnTo>
                    <a:lnTo>
                      <a:pt x="465" y="489"/>
                    </a:lnTo>
                    <a:lnTo>
                      <a:pt x="465" y="495"/>
                    </a:lnTo>
                    <a:lnTo>
                      <a:pt x="465" y="501"/>
                    </a:lnTo>
                    <a:lnTo>
                      <a:pt x="463" y="503"/>
                    </a:lnTo>
                    <a:lnTo>
                      <a:pt x="461" y="503"/>
                    </a:lnTo>
                    <a:lnTo>
                      <a:pt x="459" y="503"/>
                    </a:lnTo>
                    <a:lnTo>
                      <a:pt x="459" y="501"/>
                    </a:lnTo>
                    <a:lnTo>
                      <a:pt x="457" y="501"/>
                    </a:lnTo>
                    <a:lnTo>
                      <a:pt x="457" y="499"/>
                    </a:lnTo>
                    <a:lnTo>
                      <a:pt x="457" y="497"/>
                    </a:lnTo>
                    <a:lnTo>
                      <a:pt x="457" y="495"/>
                    </a:lnTo>
                    <a:lnTo>
                      <a:pt x="457" y="493"/>
                    </a:lnTo>
                    <a:lnTo>
                      <a:pt x="457" y="489"/>
                    </a:lnTo>
                    <a:lnTo>
                      <a:pt x="457" y="488"/>
                    </a:lnTo>
                    <a:lnTo>
                      <a:pt x="457" y="484"/>
                    </a:lnTo>
                    <a:lnTo>
                      <a:pt x="457" y="482"/>
                    </a:lnTo>
                    <a:lnTo>
                      <a:pt x="457" y="478"/>
                    </a:lnTo>
                    <a:lnTo>
                      <a:pt x="457" y="476"/>
                    </a:lnTo>
                    <a:lnTo>
                      <a:pt x="457" y="472"/>
                    </a:lnTo>
                    <a:lnTo>
                      <a:pt x="457" y="470"/>
                    </a:lnTo>
                    <a:lnTo>
                      <a:pt x="457" y="468"/>
                    </a:lnTo>
                    <a:lnTo>
                      <a:pt x="457" y="465"/>
                    </a:lnTo>
                    <a:lnTo>
                      <a:pt x="457" y="463"/>
                    </a:lnTo>
                    <a:lnTo>
                      <a:pt x="457" y="461"/>
                    </a:lnTo>
                    <a:lnTo>
                      <a:pt x="457" y="457"/>
                    </a:lnTo>
                    <a:lnTo>
                      <a:pt x="455" y="455"/>
                    </a:lnTo>
                    <a:lnTo>
                      <a:pt x="455" y="453"/>
                    </a:lnTo>
                    <a:lnTo>
                      <a:pt x="454" y="451"/>
                    </a:lnTo>
                    <a:lnTo>
                      <a:pt x="452" y="451"/>
                    </a:lnTo>
                    <a:lnTo>
                      <a:pt x="450" y="457"/>
                    </a:lnTo>
                    <a:lnTo>
                      <a:pt x="450" y="465"/>
                    </a:lnTo>
                    <a:lnTo>
                      <a:pt x="450" y="470"/>
                    </a:lnTo>
                    <a:lnTo>
                      <a:pt x="450" y="476"/>
                    </a:lnTo>
                    <a:lnTo>
                      <a:pt x="450" y="482"/>
                    </a:lnTo>
                    <a:lnTo>
                      <a:pt x="452" y="489"/>
                    </a:lnTo>
                    <a:lnTo>
                      <a:pt x="452" y="495"/>
                    </a:lnTo>
                    <a:lnTo>
                      <a:pt x="452" y="501"/>
                    </a:lnTo>
                    <a:lnTo>
                      <a:pt x="446" y="501"/>
                    </a:lnTo>
                    <a:lnTo>
                      <a:pt x="438" y="499"/>
                    </a:lnTo>
                    <a:lnTo>
                      <a:pt x="432" y="499"/>
                    </a:lnTo>
                    <a:lnTo>
                      <a:pt x="425" y="499"/>
                    </a:lnTo>
                    <a:lnTo>
                      <a:pt x="419" y="499"/>
                    </a:lnTo>
                    <a:lnTo>
                      <a:pt x="411" y="499"/>
                    </a:lnTo>
                    <a:lnTo>
                      <a:pt x="404" y="501"/>
                    </a:lnTo>
                    <a:lnTo>
                      <a:pt x="398" y="501"/>
                    </a:lnTo>
                    <a:lnTo>
                      <a:pt x="396" y="501"/>
                    </a:lnTo>
                    <a:lnTo>
                      <a:pt x="396" y="499"/>
                    </a:lnTo>
                    <a:lnTo>
                      <a:pt x="396" y="497"/>
                    </a:lnTo>
                    <a:lnTo>
                      <a:pt x="394" y="495"/>
                    </a:lnTo>
                    <a:lnTo>
                      <a:pt x="394" y="493"/>
                    </a:lnTo>
                    <a:lnTo>
                      <a:pt x="392" y="491"/>
                    </a:lnTo>
                    <a:lnTo>
                      <a:pt x="390" y="489"/>
                    </a:lnTo>
                    <a:lnTo>
                      <a:pt x="390" y="488"/>
                    </a:lnTo>
                    <a:lnTo>
                      <a:pt x="390" y="486"/>
                    </a:lnTo>
                    <a:lnTo>
                      <a:pt x="388" y="484"/>
                    </a:lnTo>
                    <a:lnTo>
                      <a:pt x="388" y="478"/>
                    </a:lnTo>
                    <a:lnTo>
                      <a:pt x="388" y="474"/>
                    </a:lnTo>
                    <a:lnTo>
                      <a:pt x="388" y="468"/>
                    </a:lnTo>
                    <a:lnTo>
                      <a:pt x="388" y="463"/>
                    </a:lnTo>
                    <a:lnTo>
                      <a:pt x="388" y="457"/>
                    </a:lnTo>
                    <a:lnTo>
                      <a:pt x="388" y="451"/>
                    </a:lnTo>
                    <a:lnTo>
                      <a:pt x="386" y="447"/>
                    </a:lnTo>
                    <a:lnTo>
                      <a:pt x="386" y="441"/>
                    </a:lnTo>
                    <a:lnTo>
                      <a:pt x="392" y="441"/>
                    </a:lnTo>
                    <a:lnTo>
                      <a:pt x="396" y="441"/>
                    </a:lnTo>
                    <a:lnTo>
                      <a:pt x="402" y="441"/>
                    </a:lnTo>
                    <a:lnTo>
                      <a:pt x="406" y="441"/>
                    </a:lnTo>
                    <a:lnTo>
                      <a:pt x="411" y="441"/>
                    </a:lnTo>
                    <a:lnTo>
                      <a:pt x="417" y="443"/>
                    </a:lnTo>
                    <a:lnTo>
                      <a:pt x="421" y="443"/>
                    </a:lnTo>
                    <a:lnTo>
                      <a:pt x="427" y="445"/>
                    </a:lnTo>
                    <a:lnTo>
                      <a:pt x="421" y="445"/>
                    </a:lnTo>
                    <a:lnTo>
                      <a:pt x="417" y="447"/>
                    </a:lnTo>
                    <a:lnTo>
                      <a:pt x="413" y="449"/>
                    </a:lnTo>
                    <a:lnTo>
                      <a:pt x="409" y="449"/>
                    </a:lnTo>
                    <a:lnTo>
                      <a:pt x="406" y="451"/>
                    </a:lnTo>
                    <a:lnTo>
                      <a:pt x="400" y="453"/>
                    </a:lnTo>
                    <a:lnTo>
                      <a:pt x="396" y="453"/>
                    </a:lnTo>
                    <a:lnTo>
                      <a:pt x="392" y="455"/>
                    </a:lnTo>
                    <a:lnTo>
                      <a:pt x="398" y="457"/>
                    </a:lnTo>
                    <a:lnTo>
                      <a:pt x="402" y="457"/>
                    </a:lnTo>
                    <a:lnTo>
                      <a:pt x="407" y="457"/>
                    </a:lnTo>
                    <a:lnTo>
                      <a:pt x="413" y="455"/>
                    </a:lnTo>
                    <a:lnTo>
                      <a:pt x="417" y="453"/>
                    </a:lnTo>
                    <a:lnTo>
                      <a:pt x="423" y="451"/>
                    </a:lnTo>
                    <a:lnTo>
                      <a:pt x="427" y="447"/>
                    </a:lnTo>
                    <a:lnTo>
                      <a:pt x="430" y="445"/>
                    </a:lnTo>
                    <a:lnTo>
                      <a:pt x="436" y="445"/>
                    </a:lnTo>
                    <a:lnTo>
                      <a:pt x="442" y="447"/>
                    </a:lnTo>
                    <a:lnTo>
                      <a:pt x="448" y="447"/>
                    </a:lnTo>
                    <a:lnTo>
                      <a:pt x="454" y="447"/>
                    </a:lnTo>
                    <a:lnTo>
                      <a:pt x="459" y="449"/>
                    </a:lnTo>
                    <a:lnTo>
                      <a:pt x="465" y="449"/>
                    </a:lnTo>
                    <a:lnTo>
                      <a:pt x="473" y="449"/>
                    </a:lnTo>
                    <a:lnTo>
                      <a:pt x="478" y="449"/>
                    </a:lnTo>
                    <a:lnTo>
                      <a:pt x="480" y="451"/>
                    </a:lnTo>
                    <a:lnTo>
                      <a:pt x="482" y="451"/>
                    </a:lnTo>
                    <a:lnTo>
                      <a:pt x="482" y="449"/>
                    </a:lnTo>
                    <a:lnTo>
                      <a:pt x="484" y="449"/>
                    </a:lnTo>
                    <a:lnTo>
                      <a:pt x="486" y="449"/>
                    </a:lnTo>
                    <a:lnTo>
                      <a:pt x="486" y="451"/>
                    </a:lnTo>
                    <a:lnTo>
                      <a:pt x="488" y="451"/>
                    </a:lnTo>
                    <a:lnTo>
                      <a:pt x="490" y="451"/>
                    </a:lnTo>
                    <a:lnTo>
                      <a:pt x="492" y="451"/>
                    </a:lnTo>
                    <a:lnTo>
                      <a:pt x="494" y="451"/>
                    </a:lnTo>
                    <a:lnTo>
                      <a:pt x="490" y="449"/>
                    </a:lnTo>
                    <a:lnTo>
                      <a:pt x="486" y="449"/>
                    </a:lnTo>
                    <a:lnTo>
                      <a:pt x="482" y="447"/>
                    </a:lnTo>
                    <a:lnTo>
                      <a:pt x="480" y="447"/>
                    </a:lnTo>
                    <a:lnTo>
                      <a:pt x="477" y="445"/>
                    </a:lnTo>
                    <a:lnTo>
                      <a:pt x="473" y="445"/>
                    </a:lnTo>
                    <a:lnTo>
                      <a:pt x="469" y="443"/>
                    </a:lnTo>
                    <a:lnTo>
                      <a:pt x="465" y="443"/>
                    </a:lnTo>
                    <a:lnTo>
                      <a:pt x="448" y="440"/>
                    </a:lnTo>
                    <a:lnTo>
                      <a:pt x="429" y="438"/>
                    </a:lnTo>
                    <a:lnTo>
                      <a:pt x="411" y="434"/>
                    </a:lnTo>
                    <a:lnTo>
                      <a:pt x="392" y="432"/>
                    </a:lnTo>
                    <a:lnTo>
                      <a:pt x="375" y="432"/>
                    </a:lnTo>
                    <a:lnTo>
                      <a:pt x="358" y="430"/>
                    </a:lnTo>
                    <a:lnTo>
                      <a:pt x="338" y="430"/>
                    </a:lnTo>
                    <a:lnTo>
                      <a:pt x="321" y="430"/>
                    </a:lnTo>
                    <a:lnTo>
                      <a:pt x="317" y="430"/>
                    </a:lnTo>
                    <a:lnTo>
                      <a:pt x="313" y="428"/>
                    </a:lnTo>
                    <a:lnTo>
                      <a:pt x="311" y="428"/>
                    </a:lnTo>
                    <a:lnTo>
                      <a:pt x="308" y="426"/>
                    </a:lnTo>
                    <a:lnTo>
                      <a:pt x="304" y="426"/>
                    </a:lnTo>
                    <a:lnTo>
                      <a:pt x="302" y="424"/>
                    </a:lnTo>
                    <a:lnTo>
                      <a:pt x="298" y="424"/>
                    </a:lnTo>
                    <a:lnTo>
                      <a:pt x="294" y="422"/>
                    </a:lnTo>
                    <a:lnTo>
                      <a:pt x="296" y="422"/>
                    </a:lnTo>
                    <a:lnTo>
                      <a:pt x="298" y="420"/>
                    </a:lnTo>
                    <a:lnTo>
                      <a:pt x="300" y="420"/>
                    </a:lnTo>
                    <a:lnTo>
                      <a:pt x="302" y="420"/>
                    </a:lnTo>
                    <a:lnTo>
                      <a:pt x="304" y="420"/>
                    </a:lnTo>
                    <a:lnTo>
                      <a:pt x="306" y="420"/>
                    </a:lnTo>
                    <a:lnTo>
                      <a:pt x="313" y="420"/>
                    </a:lnTo>
                    <a:lnTo>
                      <a:pt x="323" y="420"/>
                    </a:lnTo>
                    <a:lnTo>
                      <a:pt x="331" y="420"/>
                    </a:lnTo>
                    <a:lnTo>
                      <a:pt x="338" y="420"/>
                    </a:lnTo>
                    <a:lnTo>
                      <a:pt x="348" y="422"/>
                    </a:lnTo>
                    <a:lnTo>
                      <a:pt x="356" y="422"/>
                    </a:lnTo>
                    <a:lnTo>
                      <a:pt x="365" y="422"/>
                    </a:lnTo>
                    <a:lnTo>
                      <a:pt x="373" y="422"/>
                    </a:lnTo>
                    <a:lnTo>
                      <a:pt x="375" y="422"/>
                    </a:lnTo>
                    <a:lnTo>
                      <a:pt x="377" y="422"/>
                    </a:lnTo>
                    <a:lnTo>
                      <a:pt x="379" y="422"/>
                    </a:lnTo>
                    <a:lnTo>
                      <a:pt x="381" y="422"/>
                    </a:lnTo>
                    <a:lnTo>
                      <a:pt x="382" y="420"/>
                    </a:lnTo>
                    <a:lnTo>
                      <a:pt x="384" y="420"/>
                    </a:lnTo>
                    <a:lnTo>
                      <a:pt x="386" y="420"/>
                    </a:lnTo>
                    <a:lnTo>
                      <a:pt x="384" y="420"/>
                    </a:lnTo>
                    <a:lnTo>
                      <a:pt x="382" y="420"/>
                    </a:lnTo>
                    <a:lnTo>
                      <a:pt x="381" y="418"/>
                    </a:lnTo>
                    <a:lnTo>
                      <a:pt x="379" y="418"/>
                    </a:lnTo>
                    <a:lnTo>
                      <a:pt x="377" y="418"/>
                    </a:lnTo>
                    <a:lnTo>
                      <a:pt x="375" y="418"/>
                    </a:lnTo>
                    <a:lnTo>
                      <a:pt x="373" y="418"/>
                    </a:lnTo>
                    <a:lnTo>
                      <a:pt x="369" y="418"/>
                    </a:lnTo>
                    <a:lnTo>
                      <a:pt x="367" y="411"/>
                    </a:lnTo>
                    <a:lnTo>
                      <a:pt x="365" y="401"/>
                    </a:lnTo>
                    <a:lnTo>
                      <a:pt x="361" y="393"/>
                    </a:lnTo>
                    <a:lnTo>
                      <a:pt x="359" y="386"/>
                    </a:lnTo>
                    <a:lnTo>
                      <a:pt x="358" y="378"/>
                    </a:lnTo>
                    <a:lnTo>
                      <a:pt x="354" y="370"/>
                    </a:lnTo>
                    <a:lnTo>
                      <a:pt x="352" y="363"/>
                    </a:lnTo>
                    <a:lnTo>
                      <a:pt x="348" y="355"/>
                    </a:lnTo>
                    <a:lnTo>
                      <a:pt x="344" y="349"/>
                    </a:lnTo>
                    <a:lnTo>
                      <a:pt x="342" y="344"/>
                    </a:lnTo>
                    <a:lnTo>
                      <a:pt x="338" y="338"/>
                    </a:lnTo>
                    <a:lnTo>
                      <a:pt x="334" y="334"/>
                    </a:lnTo>
                    <a:lnTo>
                      <a:pt x="333" y="328"/>
                    </a:lnTo>
                    <a:lnTo>
                      <a:pt x="329" y="322"/>
                    </a:lnTo>
                    <a:lnTo>
                      <a:pt x="325" y="319"/>
                    </a:lnTo>
                    <a:lnTo>
                      <a:pt x="321" y="315"/>
                    </a:lnTo>
                    <a:lnTo>
                      <a:pt x="321" y="317"/>
                    </a:lnTo>
                    <a:lnTo>
                      <a:pt x="321" y="319"/>
                    </a:lnTo>
                    <a:lnTo>
                      <a:pt x="321" y="320"/>
                    </a:lnTo>
                    <a:lnTo>
                      <a:pt x="323" y="322"/>
                    </a:lnTo>
                    <a:lnTo>
                      <a:pt x="323" y="324"/>
                    </a:lnTo>
                    <a:lnTo>
                      <a:pt x="331" y="336"/>
                    </a:lnTo>
                    <a:lnTo>
                      <a:pt x="336" y="347"/>
                    </a:lnTo>
                    <a:lnTo>
                      <a:pt x="342" y="359"/>
                    </a:lnTo>
                    <a:lnTo>
                      <a:pt x="346" y="370"/>
                    </a:lnTo>
                    <a:lnTo>
                      <a:pt x="352" y="382"/>
                    </a:lnTo>
                    <a:lnTo>
                      <a:pt x="356" y="393"/>
                    </a:lnTo>
                    <a:lnTo>
                      <a:pt x="359" y="405"/>
                    </a:lnTo>
                    <a:lnTo>
                      <a:pt x="365" y="417"/>
                    </a:lnTo>
                    <a:lnTo>
                      <a:pt x="350" y="415"/>
                    </a:lnTo>
                    <a:lnTo>
                      <a:pt x="336" y="415"/>
                    </a:lnTo>
                    <a:lnTo>
                      <a:pt x="321" y="415"/>
                    </a:lnTo>
                    <a:lnTo>
                      <a:pt x="308" y="413"/>
                    </a:lnTo>
                    <a:lnTo>
                      <a:pt x="292" y="415"/>
                    </a:lnTo>
                    <a:lnTo>
                      <a:pt x="279" y="415"/>
                    </a:lnTo>
                    <a:lnTo>
                      <a:pt x="263" y="415"/>
                    </a:lnTo>
                    <a:lnTo>
                      <a:pt x="250" y="417"/>
                    </a:lnTo>
                    <a:lnTo>
                      <a:pt x="248" y="417"/>
                    </a:lnTo>
                    <a:lnTo>
                      <a:pt x="248" y="415"/>
                    </a:lnTo>
                    <a:lnTo>
                      <a:pt x="248" y="417"/>
                    </a:lnTo>
                    <a:lnTo>
                      <a:pt x="248" y="418"/>
                    </a:lnTo>
                    <a:lnTo>
                      <a:pt x="246" y="418"/>
                    </a:lnTo>
                    <a:lnTo>
                      <a:pt x="242" y="418"/>
                    </a:lnTo>
                    <a:lnTo>
                      <a:pt x="237" y="418"/>
                    </a:lnTo>
                    <a:lnTo>
                      <a:pt x="233" y="420"/>
                    </a:lnTo>
                    <a:lnTo>
                      <a:pt x="229" y="420"/>
                    </a:lnTo>
                    <a:lnTo>
                      <a:pt x="223" y="422"/>
                    </a:lnTo>
                    <a:lnTo>
                      <a:pt x="219" y="424"/>
                    </a:lnTo>
                    <a:lnTo>
                      <a:pt x="215" y="424"/>
                    </a:lnTo>
                    <a:lnTo>
                      <a:pt x="212" y="428"/>
                    </a:lnTo>
                    <a:lnTo>
                      <a:pt x="213" y="428"/>
                    </a:lnTo>
                    <a:lnTo>
                      <a:pt x="213" y="430"/>
                    </a:lnTo>
                    <a:lnTo>
                      <a:pt x="219" y="428"/>
                    </a:lnTo>
                    <a:lnTo>
                      <a:pt x="225" y="428"/>
                    </a:lnTo>
                    <a:lnTo>
                      <a:pt x="231" y="428"/>
                    </a:lnTo>
                    <a:lnTo>
                      <a:pt x="237" y="426"/>
                    </a:lnTo>
                    <a:lnTo>
                      <a:pt x="242" y="426"/>
                    </a:lnTo>
                    <a:lnTo>
                      <a:pt x="246" y="426"/>
                    </a:lnTo>
                    <a:lnTo>
                      <a:pt x="252" y="426"/>
                    </a:lnTo>
                    <a:lnTo>
                      <a:pt x="258" y="424"/>
                    </a:lnTo>
                    <a:lnTo>
                      <a:pt x="261" y="426"/>
                    </a:lnTo>
                    <a:lnTo>
                      <a:pt x="263" y="426"/>
                    </a:lnTo>
                    <a:lnTo>
                      <a:pt x="265" y="426"/>
                    </a:lnTo>
                    <a:lnTo>
                      <a:pt x="269" y="426"/>
                    </a:lnTo>
                    <a:lnTo>
                      <a:pt x="271" y="428"/>
                    </a:lnTo>
                    <a:lnTo>
                      <a:pt x="275" y="428"/>
                    </a:lnTo>
                    <a:lnTo>
                      <a:pt x="277" y="430"/>
                    </a:lnTo>
                    <a:lnTo>
                      <a:pt x="279" y="430"/>
                    </a:lnTo>
                    <a:lnTo>
                      <a:pt x="275" y="438"/>
                    </a:lnTo>
                    <a:lnTo>
                      <a:pt x="271" y="445"/>
                    </a:lnTo>
                    <a:lnTo>
                      <a:pt x="267" y="453"/>
                    </a:lnTo>
                    <a:lnTo>
                      <a:pt x="263" y="461"/>
                    </a:lnTo>
                    <a:lnTo>
                      <a:pt x="260" y="468"/>
                    </a:lnTo>
                    <a:lnTo>
                      <a:pt x="258" y="476"/>
                    </a:lnTo>
                    <a:lnTo>
                      <a:pt x="254" y="486"/>
                    </a:lnTo>
                    <a:lnTo>
                      <a:pt x="252" y="493"/>
                    </a:lnTo>
                    <a:lnTo>
                      <a:pt x="250" y="493"/>
                    </a:lnTo>
                    <a:lnTo>
                      <a:pt x="248" y="493"/>
                    </a:lnTo>
                    <a:lnTo>
                      <a:pt x="248" y="491"/>
                    </a:lnTo>
                    <a:lnTo>
                      <a:pt x="246" y="491"/>
                    </a:lnTo>
                    <a:lnTo>
                      <a:pt x="244" y="491"/>
                    </a:lnTo>
                    <a:lnTo>
                      <a:pt x="240" y="491"/>
                    </a:lnTo>
                    <a:lnTo>
                      <a:pt x="238" y="491"/>
                    </a:lnTo>
                    <a:lnTo>
                      <a:pt x="235" y="491"/>
                    </a:lnTo>
                    <a:lnTo>
                      <a:pt x="233" y="491"/>
                    </a:lnTo>
                    <a:lnTo>
                      <a:pt x="229" y="493"/>
                    </a:lnTo>
                    <a:lnTo>
                      <a:pt x="227" y="493"/>
                    </a:lnTo>
                    <a:lnTo>
                      <a:pt x="223" y="493"/>
                    </a:lnTo>
                    <a:lnTo>
                      <a:pt x="221" y="493"/>
                    </a:lnTo>
                    <a:lnTo>
                      <a:pt x="221" y="489"/>
                    </a:lnTo>
                    <a:lnTo>
                      <a:pt x="223" y="484"/>
                    </a:lnTo>
                    <a:lnTo>
                      <a:pt x="225" y="478"/>
                    </a:lnTo>
                    <a:lnTo>
                      <a:pt x="227" y="474"/>
                    </a:lnTo>
                    <a:lnTo>
                      <a:pt x="229" y="468"/>
                    </a:lnTo>
                    <a:lnTo>
                      <a:pt x="231" y="465"/>
                    </a:lnTo>
                    <a:lnTo>
                      <a:pt x="233" y="459"/>
                    </a:lnTo>
                    <a:lnTo>
                      <a:pt x="235" y="455"/>
                    </a:lnTo>
                    <a:lnTo>
                      <a:pt x="233" y="453"/>
                    </a:lnTo>
                    <a:lnTo>
                      <a:pt x="231" y="453"/>
                    </a:lnTo>
                    <a:lnTo>
                      <a:pt x="229" y="451"/>
                    </a:lnTo>
                    <a:lnTo>
                      <a:pt x="227" y="453"/>
                    </a:lnTo>
                    <a:lnTo>
                      <a:pt x="225" y="453"/>
                    </a:lnTo>
                    <a:lnTo>
                      <a:pt x="223" y="453"/>
                    </a:lnTo>
                    <a:lnTo>
                      <a:pt x="221" y="455"/>
                    </a:lnTo>
                    <a:lnTo>
                      <a:pt x="215" y="459"/>
                    </a:lnTo>
                    <a:lnTo>
                      <a:pt x="213" y="463"/>
                    </a:lnTo>
                    <a:lnTo>
                      <a:pt x="210" y="466"/>
                    </a:lnTo>
                    <a:lnTo>
                      <a:pt x="208" y="472"/>
                    </a:lnTo>
                    <a:lnTo>
                      <a:pt x="208" y="476"/>
                    </a:lnTo>
                    <a:lnTo>
                      <a:pt x="206" y="482"/>
                    </a:lnTo>
                    <a:lnTo>
                      <a:pt x="204" y="488"/>
                    </a:lnTo>
                    <a:lnTo>
                      <a:pt x="204" y="491"/>
                    </a:lnTo>
                    <a:lnTo>
                      <a:pt x="204" y="493"/>
                    </a:lnTo>
                    <a:lnTo>
                      <a:pt x="202" y="493"/>
                    </a:lnTo>
                    <a:lnTo>
                      <a:pt x="200" y="493"/>
                    </a:lnTo>
                    <a:lnTo>
                      <a:pt x="198" y="491"/>
                    </a:lnTo>
                    <a:lnTo>
                      <a:pt x="198" y="489"/>
                    </a:lnTo>
                    <a:lnTo>
                      <a:pt x="198" y="486"/>
                    </a:lnTo>
                    <a:lnTo>
                      <a:pt x="200" y="480"/>
                    </a:lnTo>
                    <a:lnTo>
                      <a:pt x="202" y="476"/>
                    </a:lnTo>
                    <a:lnTo>
                      <a:pt x="204" y="472"/>
                    </a:lnTo>
                    <a:lnTo>
                      <a:pt x="206" y="468"/>
                    </a:lnTo>
                    <a:lnTo>
                      <a:pt x="208" y="465"/>
                    </a:lnTo>
                    <a:lnTo>
                      <a:pt x="210" y="461"/>
                    </a:lnTo>
                    <a:lnTo>
                      <a:pt x="210" y="455"/>
                    </a:lnTo>
                    <a:lnTo>
                      <a:pt x="210" y="453"/>
                    </a:lnTo>
                    <a:lnTo>
                      <a:pt x="208" y="453"/>
                    </a:lnTo>
                    <a:lnTo>
                      <a:pt x="208" y="451"/>
                    </a:lnTo>
                    <a:lnTo>
                      <a:pt x="210" y="451"/>
                    </a:lnTo>
                    <a:lnTo>
                      <a:pt x="213" y="449"/>
                    </a:lnTo>
                    <a:lnTo>
                      <a:pt x="215" y="449"/>
                    </a:lnTo>
                    <a:lnTo>
                      <a:pt x="219" y="449"/>
                    </a:lnTo>
                    <a:lnTo>
                      <a:pt x="223" y="449"/>
                    </a:lnTo>
                    <a:lnTo>
                      <a:pt x="227" y="449"/>
                    </a:lnTo>
                    <a:lnTo>
                      <a:pt x="231" y="449"/>
                    </a:lnTo>
                    <a:lnTo>
                      <a:pt x="235" y="449"/>
                    </a:lnTo>
                    <a:lnTo>
                      <a:pt x="238" y="449"/>
                    </a:lnTo>
                    <a:lnTo>
                      <a:pt x="238" y="453"/>
                    </a:lnTo>
                    <a:lnTo>
                      <a:pt x="238" y="457"/>
                    </a:lnTo>
                    <a:lnTo>
                      <a:pt x="238" y="461"/>
                    </a:lnTo>
                    <a:lnTo>
                      <a:pt x="237" y="465"/>
                    </a:lnTo>
                    <a:lnTo>
                      <a:pt x="237" y="468"/>
                    </a:lnTo>
                    <a:lnTo>
                      <a:pt x="235" y="472"/>
                    </a:lnTo>
                    <a:lnTo>
                      <a:pt x="235" y="474"/>
                    </a:lnTo>
                    <a:lnTo>
                      <a:pt x="233" y="478"/>
                    </a:lnTo>
                    <a:lnTo>
                      <a:pt x="233" y="480"/>
                    </a:lnTo>
                    <a:lnTo>
                      <a:pt x="231" y="480"/>
                    </a:lnTo>
                    <a:lnTo>
                      <a:pt x="231" y="482"/>
                    </a:lnTo>
                    <a:lnTo>
                      <a:pt x="231" y="484"/>
                    </a:lnTo>
                    <a:lnTo>
                      <a:pt x="233" y="484"/>
                    </a:lnTo>
                    <a:lnTo>
                      <a:pt x="235" y="482"/>
                    </a:lnTo>
                    <a:lnTo>
                      <a:pt x="237" y="482"/>
                    </a:lnTo>
                    <a:lnTo>
                      <a:pt x="238" y="480"/>
                    </a:lnTo>
                    <a:lnTo>
                      <a:pt x="238" y="478"/>
                    </a:lnTo>
                    <a:lnTo>
                      <a:pt x="240" y="478"/>
                    </a:lnTo>
                    <a:lnTo>
                      <a:pt x="240" y="476"/>
                    </a:lnTo>
                    <a:lnTo>
                      <a:pt x="240" y="474"/>
                    </a:lnTo>
                    <a:lnTo>
                      <a:pt x="242" y="472"/>
                    </a:lnTo>
                    <a:lnTo>
                      <a:pt x="242" y="468"/>
                    </a:lnTo>
                    <a:lnTo>
                      <a:pt x="242" y="466"/>
                    </a:lnTo>
                    <a:lnTo>
                      <a:pt x="244" y="465"/>
                    </a:lnTo>
                    <a:lnTo>
                      <a:pt x="244" y="461"/>
                    </a:lnTo>
                    <a:lnTo>
                      <a:pt x="244" y="459"/>
                    </a:lnTo>
                    <a:lnTo>
                      <a:pt x="244" y="457"/>
                    </a:lnTo>
                    <a:lnTo>
                      <a:pt x="242" y="453"/>
                    </a:lnTo>
                    <a:lnTo>
                      <a:pt x="242" y="451"/>
                    </a:lnTo>
                    <a:lnTo>
                      <a:pt x="242" y="449"/>
                    </a:lnTo>
                    <a:lnTo>
                      <a:pt x="242" y="447"/>
                    </a:lnTo>
                    <a:lnTo>
                      <a:pt x="242" y="445"/>
                    </a:lnTo>
                    <a:lnTo>
                      <a:pt x="240" y="445"/>
                    </a:lnTo>
                    <a:lnTo>
                      <a:pt x="240" y="443"/>
                    </a:lnTo>
                    <a:lnTo>
                      <a:pt x="238" y="443"/>
                    </a:lnTo>
                    <a:lnTo>
                      <a:pt x="233" y="443"/>
                    </a:lnTo>
                    <a:lnTo>
                      <a:pt x="227" y="443"/>
                    </a:lnTo>
                    <a:lnTo>
                      <a:pt x="221" y="443"/>
                    </a:lnTo>
                    <a:lnTo>
                      <a:pt x="215" y="443"/>
                    </a:lnTo>
                    <a:lnTo>
                      <a:pt x="210" y="443"/>
                    </a:lnTo>
                    <a:lnTo>
                      <a:pt x="204" y="445"/>
                    </a:lnTo>
                    <a:lnTo>
                      <a:pt x="198" y="445"/>
                    </a:lnTo>
                    <a:lnTo>
                      <a:pt x="192" y="449"/>
                    </a:lnTo>
                    <a:lnTo>
                      <a:pt x="192" y="451"/>
                    </a:lnTo>
                    <a:lnTo>
                      <a:pt x="190" y="453"/>
                    </a:lnTo>
                    <a:lnTo>
                      <a:pt x="190" y="457"/>
                    </a:lnTo>
                    <a:lnTo>
                      <a:pt x="189" y="459"/>
                    </a:lnTo>
                    <a:lnTo>
                      <a:pt x="189" y="461"/>
                    </a:lnTo>
                    <a:lnTo>
                      <a:pt x="189" y="465"/>
                    </a:lnTo>
                    <a:lnTo>
                      <a:pt x="189" y="466"/>
                    </a:lnTo>
                    <a:lnTo>
                      <a:pt x="190" y="468"/>
                    </a:lnTo>
                    <a:lnTo>
                      <a:pt x="189" y="472"/>
                    </a:lnTo>
                    <a:lnTo>
                      <a:pt x="187" y="474"/>
                    </a:lnTo>
                    <a:lnTo>
                      <a:pt x="187" y="478"/>
                    </a:lnTo>
                    <a:lnTo>
                      <a:pt x="185" y="480"/>
                    </a:lnTo>
                    <a:lnTo>
                      <a:pt x="185" y="484"/>
                    </a:lnTo>
                    <a:lnTo>
                      <a:pt x="183" y="486"/>
                    </a:lnTo>
                    <a:lnTo>
                      <a:pt x="183" y="488"/>
                    </a:lnTo>
                    <a:lnTo>
                      <a:pt x="181" y="491"/>
                    </a:lnTo>
                    <a:lnTo>
                      <a:pt x="181" y="493"/>
                    </a:lnTo>
                    <a:lnTo>
                      <a:pt x="179" y="493"/>
                    </a:lnTo>
                    <a:lnTo>
                      <a:pt x="177" y="493"/>
                    </a:lnTo>
                    <a:lnTo>
                      <a:pt x="175" y="493"/>
                    </a:lnTo>
                    <a:lnTo>
                      <a:pt x="173" y="493"/>
                    </a:lnTo>
                    <a:lnTo>
                      <a:pt x="171" y="493"/>
                    </a:lnTo>
                    <a:lnTo>
                      <a:pt x="169" y="493"/>
                    </a:lnTo>
                    <a:lnTo>
                      <a:pt x="167" y="495"/>
                    </a:lnTo>
                    <a:lnTo>
                      <a:pt x="165" y="495"/>
                    </a:lnTo>
                    <a:lnTo>
                      <a:pt x="164" y="495"/>
                    </a:lnTo>
                    <a:lnTo>
                      <a:pt x="162" y="495"/>
                    </a:lnTo>
                    <a:lnTo>
                      <a:pt x="162" y="493"/>
                    </a:lnTo>
                    <a:lnTo>
                      <a:pt x="164" y="491"/>
                    </a:lnTo>
                    <a:lnTo>
                      <a:pt x="165" y="489"/>
                    </a:lnTo>
                    <a:lnTo>
                      <a:pt x="167" y="488"/>
                    </a:lnTo>
                    <a:lnTo>
                      <a:pt x="167" y="486"/>
                    </a:lnTo>
                    <a:lnTo>
                      <a:pt x="169" y="484"/>
                    </a:lnTo>
                    <a:lnTo>
                      <a:pt x="169" y="482"/>
                    </a:lnTo>
                    <a:lnTo>
                      <a:pt x="171" y="480"/>
                    </a:lnTo>
                    <a:lnTo>
                      <a:pt x="171" y="478"/>
                    </a:lnTo>
                    <a:lnTo>
                      <a:pt x="173" y="476"/>
                    </a:lnTo>
                    <a:lnTo>
                      <a:pt x="173" y="474"/>
                    </a:lnTo>
                    <a:lnTo>
                      <a:pt x="173" y="472"/>
                    </a:lnTo>
                    <a:lnTo>
                      <a:pt x="173" y="470"/>
                    </a:lnTo>
                    <a:lnTo>
                      <a:pt x="175" y="468"/>
                    </a:lnTo>
                    <a:lnTo>
                      <a:pt x="175" y="466"/>
                    </a:lnTo>
                    <a:lnTo>
                      <a:pt x="177" y="465"/>
                    </a:lnTo>
                    <a:lnTo>
                      <a:pt x="177" y="463"/>
                    </a:lnTo>
                    <a:lnTo>
                      <a:pt x="177" y="461"/>
                    </a:lnTo>
                    <a:lnTo>
                      <a:pt x="179" y="459"/>
                    </a:lnTo>
                    <a:lnTo>
                      <a:pt x="179" y="457"/>
                    </a:lnTo>
                    <a:lnTo>
                      <a:pt x="179" y="455"/>
                    </a:lnTo>
                    <a:lnTo>
                      <a:pt x="183" y="445"/>
                    </a:lnTo>
                    <a:lnTo>
                      <a:pt x="185" y="436"/>
                    </a:lnTo>
                    <a:lnTo>
                      <a:pt x="189" y="426"/>
                    </a:lnTo>
                    <a:lnTo>
                      <a:pt x="190" y="417"/>
                    </a:lnTo>
                    <a:lnTo>
                      <a:pt x="192" y="407"/>
                    </a:lnTo>
                    <a:lnTo>
                      <a:pt x="196" y="397"/>
                    </a:lnTo>
                    <a:lnTo>
                      <a:pt x="200" y="388"/>
                    </a:lnTo>
                    <a:lnTo>
                      <a:pt x="204" y="378"/>
                    </a:lnTo>
                    <a:lnTo>
                      <a:pt x="210" y="368"/>
                    </a:lnTo>
                    <a:lnTo>
                      <a:pt x="217" y="361"/>
                    </a:lnTo>
                    <a:lnTo>
                      <a:pt x="227" y="355"/>
                    </a:lnTo>
                    <a:lnTo>
                      <a:pt x="237" y="349"/>
                    </a:lnTo>
                    <a:lnTo>
                      <a:pt x="248" y="345"/>
                    </a:lnTo>
                    <a:lnTo>
                      <a:pt x="258" y="340"/>
                    </a:lnTo>
                    <a:lnTo>
                      <a:pt x="269" y="336"/>
                    </a:lnTo>
                    <a:lnTo>
                      <a:pt x="279" y="332"/>
                    </a:lnTo>
                    <a:lnTo>
                      <a:pt x="283" y="328"/>
                    </a:lnTo>
                    <a:lnTo>
                      <a:pt x="286" y="326"/>
                    </a:lnTo>
                    <a:lnTo>
                      <a:pt x="290" y="324"/>
                    </a:lnTo>
                    <a:lnTo>
                      <a:pt x="294" y="320"/>
                    </a:lnTo>
                    <a:lnTo>
                      <a:pt x="298" y="317"/>
                    </a:lnTo>
                    <a:lnTo>
                      <a:pt x="300" y="315"/>
                    </a:lnTo>
                    <a:lnTo>
                      <a:pt x="302" y="311"/>
                    </a:lnTo>
                    <a:lnTo>
                      <a:pt x="306" y="307"/>
                    </a:lnTo>
                    <a:lnTo>
                      <a:pt x="308" y="303"/>
                    </a:lnTo>
                    <a:lnTo>
                      <a:pt x="310" y="299"/>
                    </a:lnTo>
                    <a:lnTo>
                      <a:pt x="310" y="297"/>
                    </a:lnTo>
                    <a:lnTo>
                      <a:pt x="311" y="294"/>
                    </a:lnTo>
                    <a:lnTo>
                      <a:pt x="311" y="290"/>
                    </a:lnTo>
                    <a:lnTo>
                      <a:pt x="313" y="286"/>
                    </a:lnTo>
                    <a:lnTo>
                      <a:pt x="313" y="282"/>
                    </a:lnTo>
                    <a:lnTo>
                      <a:pt x="313" y="280"/>
                    </a:lnTo>
                    <a:lnTo>
                      <a:pt x="311" y="282"/>
                    </a:lnTo>
                    <a:lnTo>
                      <a:pt x="311" y="284"/>
                    </a:lnTo>
                    <a:lnTo>
                      <a:pt x="310" y="288"/>
                    </a:lnTo>
                    <a:lnTo>
                      <a:pt x="306" y="290"/>
                    </a:lnTo>
                    <a:lnTo>
                      <a:pt x="304" y="292"/>
                    </a:lnTo>
                    <a:lnTo>
                      <a:pt x="302" y="294"/>
                    </a:lnTo>
                    <a:lnTo>
                      <a:pt x="300" y="296"/>
                    </a:lnTo>
                    <a:lnTo>
                      <a:pt x="298" y="296"/>
                    </a:lnTo>
                    <a:lnTo>
                      <a:pt x="288" y="301"/>
                    </a:lnTo>
                    <a:lnTo>
                      <a:pt x="281" y="307"/>
                    </a:lnTo>
                    <a:lnTo>
                      <a:pt x="273" y="311"/>
                    </a:lnTo>
                    <a:lnTo>
                      <a:pt x="265" y="315"/>
                    </a:lnTo>
                    <a:lnTo>
                      <a:pt x="256" y="319"/>
                    </a:lnTo>
                    <a:lnTo>
                      <a:pt x="248" y="324"/>
                    </a:lnTo>
                    <a:lnTo>
                      <a:pt x="240" y="328"/>
                    </a:lnTo>
                    <a:lnTo>
                      <a:pt x="233" y="334"/>
                    </a:lnTo>
                    <a:lnTo>
                      <a:pt x="231" y="334"/>
                    </a:lnTo>
                    <a:lnTo>
                      <a:pt x="231" y="336"/>
                    </a:lnTo>
                    <a:lnTo>
                      <a:pt x="229" y="336"/>
                    </a:lnTo>
                    <a:lnTo>
                      <a:pt x="229" y="338"/>
                    </a:lnTo>
                    <a:lnTo>
                      <a:pt x="227" y="338"/>
                    </a:lnTo>
                    <a:lnTo>
                      <a:pt x="227" y="340"/>
                    </a:lnTo>
                    <a:lnTo>
                      <a:pt x="225" y="340"/>
                    </a:lnTo>
                    <a:lnTo>
                      <a:pt x="219" y="342"/>
                    </a:lnTo>
                    <a:lnTo>
                      <a:pt x="215" y="342"/>
                    </a:lnTo>
                    <a:lnTo>
                      <a:pt x="210" y="342"/>
                    </a:lnTo>
                    <a:lnTo>
                      <a:pt x="206" y="344"/>
                    </a:lnTo>
                    <a:lnTo>
                      <a:pt x="202" y="344"/>
                    </a:lnTo>
                    <a:lnTo>
                      <a:pt x="196" y="345"/>
                    </a:lnTo>
                    <a:lnTo>
                      <a:pt x="192" y="347"/>
                    </a:lnTo>
                    <a:lnTo>
                      <a:pt x="189" y="349"/>
                    </a:lnTo>
                    <a:lnTo>
                      <a:pt x="187" y="353"/>
                    </a:lnTo>
                    <a:lnTo>
                      <a:pt x="183" y="355"/>
                    </a:lnTo>
                    <a:lnTo>
                      <a:pt x="181" y="359"/>
                    </a:lnTo>
                    <a:lnTo>
                      <a:pt x="179" y="361"/>
                    </a:lnTo>
                    <a:lnTo>
                      <a:pt x="177" y="365"/>
                    </a:lnTo>
                    <a:lnTo>
                      <a:pt x="175" y="368"/>
                    </a:lnTo>
                    <a:lnTo>
                      <a:pt x="175" y="372"/>
                    </a:lnTo>
                    <a:lnTo>
                      <a:pt x="175" y="376"/>
                    </a:lnTo>
                    <a:lnTo>
                      <a:pt x="177" y="372"/>
                    </a:lnTo>
                    <a:lnTo>
                      <a:pt x="179" y="370"/>
                    </a:lnTo>
                    <a:lnTo>
                      <a:pt x="183" y="367"/>
                    </a:lnTo>
                    <a:lnTo>
                      <a:pt x="185" y="363"/>
                    </a:lnTo>
                    <a:lnTo>
                      <a:pt x="187" y="359"/>
                    </a:lnTo>
                    <a:lnTo>
                      <a:pt x="190" y="357"/>
                    </a:lnTo>
                    <a:lnTo>
                      <a:pt x="192" y="353"/>
                    </a:lnTo>
                    <a:lnTo>
                      <a:pt x="196" y="351"/>
                    </a:lnTo>
                    <a:lnTo>
                      <a:pt x="198" y="349"/>
                    </a:lnTo>
                    <a:lnTo>
                      <a:pt x="202" y="347"/>
                    </a:lnTo>
                    <a:lnTo>
                      <a:pt x="204" y="347"/>
                    </a:lnTo>
                    <a:lnTo>
                      <a:pt x="208" y="345"/>
                    </a:lnTo>
                    <a:lnTo>
                      <a:pt x="210" y="345"/>
                    </a:lnTo>
                    <a:lnTo>
                      <a:pt x="213" y="345"/>
                    </a:lnTo>
                    <a:lnTo>
                      <a:pt x="215" y="344"/>
                    </a:lnTo>
                    <a:lnTo>
                      <a:pt x="219" y="344"/>
                    </a:lnTo>
                    <a:lnTo>
                      <a:pt x="219" y="345"/>
                    </a:lnTo>
                    <a:lnTo>
                      <a:pt x="215" y="349"/>
                    </a:lnTo>
                    <a:lnTo>
                      <a:pt x="213" y="351"/>
                    </a:lnTo>
                    <a:lnTo>
                      <a:pt x="210" y="355"/>
                    </a:lnTo>
                    <a:lnTo>
                      <a:pt x="208" y="359"/>
                    </a:lnTo>
                    <a:lnTo>
                      <a:pt x="204" y="363"/>
                    </a:lnTo>
                    <a:lnTo>
                      <a:pt x="202" y="367"/>
                    </a:lnTo>
                    <a:lnTo>
                      <a:pt x="200" y="370"/>
                    </a:lnTo>
                    <a:lnTo>
                      <a:pt x="196" y="374"/>
                    </a:lnTo>
                    <a:lnTo>
                      <a:pt x="194" y="378"/>
                    </a:lnTo>
                    <a:lnTo>
                      <a:pt x="192" y="384"/>
                    </a:lnTo>
                    <a:lnTo>
                      <a:pt x="190" y="388"/>
                    </a:lnTo>
                    <a:lnTo>
                      <a:pt x="190" y="393"/>
                    </a:lnTo>
                    <a:lnTo>
                      <a:pt x="189" y="397"/>
                    </a:lnTo>
                    <a:lnTo>
                      <a:pt x="189" y="403"/>
                    </a:lnTo>
                    <a:lnTo>
                      <a:pt x="187" y="407"/>
                    </a:lnTo>
                    <a:lnTo>
                      <a:pt x="185" y="413"/>
                    </a:lnTo>
                    <a:lnTo>
                      <a:pt x="183" y="413"/>
                    </a:lnTo>
                    <a:lnTo>
                      <a:pt x="183" y="411"/>
                    </a:lnTo>
                    <a:lnTo>
                      <a:pt x="181" y="409"/>
                    </a:lnTo>
                    <a:lnTo>
                      <a:pt x="179" y="405"/>
                    </a:lnTo>
                    <a:lnTo>
                      <a:pt x="179" y="401"/>
                    </a:lnTo>
                    <a:lnTo>
                      <a:pt x="177" y="399"/>
                    </a:lnTo>
                    <a:lnTo>
                      <a:pt x="177" y="395"/>
                    </a:lnTo>
                    <a:lnTo>
                      <a:pt x="175" y="392"/>
                    </a:lnTo>
                    <a:lnTo>
                      <a:pt x="175" y="390"/>
                    </a:lnTo>
                    <a:lnTo>
                      <a:pt x="173" y="386"/>
                    </a:lnTo>
                    <a:lnTo>
                      <a:pt x="171" y="384"/>
                    </a:lnTo>
                    <a:lnTo>
                      <a:pt x="171" y="382"/>
                    </a:lnTo>
                    <a:lnTo>
                      <a:pt x="171" y="380"/>
                    </a:lnTo>
                    <a:lnTo>
                      <a:pt x="171" y="378"/>
                    </a:lnTo>
                    <a:lnTo>
                      <a:pt x="171" y="376"/>
                    </a:lnTo>
                    <a:lnTo>
                      <a:pt x="171" y="370"/>
                    </a:lnTo>
                    <a:lnTo>
                      <a:pt x="173" y="363"/>
                    </a:lnTo>
                    <a:lnTo>
                      <a:pt x="177" y="357"/>
                    </a:lnTo>
                    <a:lnTo>
                      <a:pt x="179" y="349"/>
                    </a:lnTo>
                    <a:lnTo>
                      <a:pt x="181" y="344"/>
                    </a:lnTo>
                    <a:lnTo>
                      <a:pt x="185" y="338"/>
                    </a:lnTo>
                    <a:lnTo>
                      <a:pt x="187" y="330"/>
                    </a:lnTo>
                    <a:lnTo>
                      <a:pt x="189" y="324"/>
                    </a:lnTo>
                    <a:lnTo>
                      <a:pt x="192" y="324"/>
                    </a:lnTo>
                    <a:lnTo>
                      <a:pt x="194" y="324"/>
                    </a:lnTo>
                    <a:lnTo>
                      <a:pt x="198" y="324"/>
                    </a:lnTo>
                    <a:lnTo>
                      <a:pt x="200" y="324"/>
                    </a:lnTo>
                    <a:lnTo>
                      <a:pt x="204" y="324"/>
                    </a:lnTo>
                    <a:lnTo>
                      <a:pt x="206" y="322"/>
                    </a:lnTo>
                    <a:lnTo>
                      <a:pt x="208" y="322"/>
                    </a:lnTo>
                    <a:lnTo>
                      <a:pt x="212" y="319"/>
                    </a:lnTo>
                    <a:lnTo>
                      <a:pt x="212" y="320"/>
                    </a:lnTo>
                    <a:lnTo>
                      <a:pt x="213" y="320"/>
                    </a:lnTo>
                    <a:lnTo>
                      <a:pt x="213" y="319"/>
                    </a:lnTo>
                    <a:lnTo>
                      <a:pt x="213" y="317"/>
                    </a:lnTo>
                    <a:lnTo>
                      <a:pt x="215" y="317"/>
                    </a:lnTo>
                    <a:lnTo>
                      <a:pt x="219" y="317"/>
                    </a:lnTo>
                    <a:lnTo>
                      <a:pt x="221" y="317"/>
                    </a:lnTo>
                    <a:lnTo>
                      <a:pt x="225" y="317"/>
                    </a:lnTo>
                    <a:lnTo>
                      <a:pt x="227" y="317"/>
                    </a:lnTo>
                    <a:lnTo>
                      <a:pt x="231" y="317"/>
                    </a:lnTo>
                    <a:lnTo>
                      <a:pt x="233" y="317"/>
                    </a:lnTo>
                    <a:lnTo>
                      <a:pt x="237" y="319"/>
                    </a:lnTo>
                    <a:lnTo>
                      <a:pt x="238" y="319"/>
                    </a:lnTo>
                    <a:lnTo>
                      <a:pt x="240" y="320"/>
                    </a:lnTo>
                    <a:lnTo>
                      <a:pt x="242" y="320"/>
                    </a:lnTo>
                    <a:lnTo>
                      <a:pt x="244" y="320"/>
                    </a:lnTo>
                    <a:lnTo>
                      <a:pt x="246" y="320"/>
                    </a:lnTo>
                    <a:lnTo>
                      <a:pt x="248" y="320"/>
                    </a:lnTo>
                    <a:lnTo>
                      <a:pt x="250" y="319"/>
                    </a:lnTo>
                    <a:lnTo>
                      <a:pt x="252" y="317"/>
                    </a:lnTo>
                    <a:lnTo>
                      <a:pt x="254" y="315"/>
                    </a:lnTo>
                    <a:lnTo>
                      <a:pt x="254" y="313"/>
                    </a:lnTo>
                    <a:lnTo>
                      <a:pt x="256" y="309"/>
                    </a:lnTo>
                    <a:lnTo>
                      <a:pt x="256" y="305"/>
                    </a:lnTo>
                    <a:lnTo>
                      <a:pt x="256" y="301"/>
                    </a:lnTo>
                    <a:lnTo>
                      <a:pt x="256" y="299"/>
                    </a:lnTo>
                    <a:lnTo>
                      <a:pt x="256" y="296"/>
                    </a:lnTo>
                    <a:lnTo>
                      <a:pt x="256" y="292"/>
                    </a:lnTo>
                    <a:lnTo>
                      <a:pt x="256" y="288"/>
                    </a:lnTo>
                    <a:lnTo>
                      <a:pt x="254" y="288"/>
                    </a:lnTo>
                    <a:lnTo>
                      <a:pt x="252" y="288"/>
                    </a:lnTo>
                    <a:lnTo>
                      <a:pt x="252" y="290"/>
                    </a:lnTo>
                    <a:lnTo>
                      <a:pt x="250" y="288"/>
                    </a:lnTo>
                    <a:lnTo>
                      <a:pt x="248" y="288"/>
                    </a:lnTo>
                    <a:lnTo>
                      <a:pt x="246" y="288"/>
                    </a:lnTo>
                    <a:lnTo>
                      <a:pt x="244" y="288"/>
                    </a:lnTo>
                    <a:lnTo>
                      <a:pt x="242" y="288"/>
                    </a:lnTo>
                    <a:lnTo>
                      <a:pt x="240" y="288"/>
                    </a:lnTo>
                    <a:lnTo>
                      <a:pt x="240" y="286"/>
                    </a:lnTo>
                    <a:lnTo>
                      <a:pt x="238" y="288"/>
                    </a:lnTo>
                    <a:lnTo>
                      <a:pt x="237" y="288"/>
                    </a:lnTo>
                    <a:lnTo>
                      <a:pt x="237" y="290"/>
                    </a:lnTo>
                    <a:lnTo>
                      <a:pt x="238" y="292"/>
                    </a:lnTo>
                    <a:lnTo>
                      <a:pt x="238" y="294"/>
                    </a:lnTo>
                    <a:lnTo>
                      <a:pt x="237" y="294"/>
                    </a:lnTo>
                    <a:lnTo>
                      <a:pt x="237" y="296"/>
                    </a:lnTo>
                    <a:lnTo>
                      <a:pt x="235" y="296"/>
                    </a:lnTo>
                    <a:lnTo>
                      <a:pt x="233" y="296"/>
                    </a:lnTo>
                    <a:lnTo>
                      <a:pt x="231" y="296"/>
                    </a:lnTo>
                    <a:lnTo>
                      <a:pt x="229" y="294"/>
                    </a:lnTo>
                    <a:lnTo>
                      <a:pt x="227" y="294"/>
                    </a:lnTo>
                    <a:lnTo>
                      <a:pt x="225" y="294"/>
                    </a:lnTo>
                    <a:lnTo>
                      <a:pt x="223" y="292"/>
                    </a:lnTo>
                    <a:lnTo>
                      <a:pt x="221" y="290"/>
                    </a:lnTo>
                    <a:lnTo>
                      <a:pt x="223" y="290"/>
                    </a:lnTo>
                    <a:lnTo>
                      <a:pt x="223" y="288"/>
                    </a:lnTo>
                    <a:lnTo>
                      <a:pt x="219" y="288"/>
                    </a:lnTo>
                    <a:lnTo>
                      <a:pt x="215" y="288"/>
                    </a:lnTo>
                    <a:lnTo>
                      <a:pt x="213" y="288"/>
                    </a:lnTo>
                    <a:lnTo>
                      <a:pt x="210" y="288"/>
                    </a:lnTo>
                    <a:lnTo>
                      <a:pt x="206" y="288"/>
                    </a:lnTo>
                    <a:lnTo>
                      <a:pt x="202" y="286"/>
                    </a:lnTo>
                    <a:lnTo>
                      <a:pt x="200" y="286"/>
                    </a:lnTo>
                    <a:lnTo>
                      <a:pt x="196" y="284"/>
                    </a:lnTo>
                    <a:lnTo>
                      <a:pt x="194" y="282"/>
                    </a:lnTo>
                    <a:lnTo>
                      <a:pt x="190" y="278"/>
                    </a:lnTo>
                    <a:lnTo>
                      <a:pt x="189" y="276"/>
                    </a:lnTo>
                    <a:lnTo>
                      <a:pt x="189" y="272"/>
                    </a:lnTo>
                    <a:lnTo>
                      <a:pt x="187" y="271"/>
                    </a:lnTo>
                    <a:lnTo>
                      <a:pt x="187" y="267"/>
                    </a:lnTo>
                    <a:lnTo>
                      <a:pt x="187" y="263"/>
                    </a:lnTo>
                    <a:lnTo>
                      <a:pt x="187" y="259"/>
                    </a:lnTo>
                    <a:lnTo>
                      <a:pt x="189" y="259"/>
                    </a:lnTo>
                    <a:lnTo>
                      <a:pt x="189" y="257"/>
                    </a:lnTo>
                    <a:lnTo>
                      <a:pt x="190" y="255"/>
                    </a:lnTo>
                    <a:lnTo>
                      <a:pt x="192" y="253"/>
                    </a:lnTo>
                    <a:lnTo>
                      <a:pt x="194" y="255"/>
                    </a:lnTo>
                    <a:lnTo>
                      <a:pt x="196" y="257"/>
                    </a:lnTo>
                    <a:lnTo>
                      <a:pt x="196" y="259"/>
                    </a:lnTo>
                    <a:lnTo>
                      <a:pt x="198" y="259"/>
                    </a:lnTo>
                    <a:lnTo>
                      <a:pt x="198" y="261"/>
                    </a:lnTo>
                    <a:lnTo>
                      <a:pt x="200" y="261"/>
                    </a:lnTo>
                    <a:lnTo>
                      <a:pt x="202" y="263"/>
                    </a:lnTo>
                    <a:lnTo>
                      <a:pt x="204" y="263"/>
                    </a:lnTo>
                    <a:lnTo>
                      <a:pt x="206" y="263"/>
                    </a:lnTo>
                    <a:lnTo>
                      <a:pt x="208" y="263"/>
                    </a:lnTo>
                    <a:lnTo>
                      <a:pt x="210" y="263"/>
                    </a:lnTo>
                    <a:lnTo>
                      <a:pt x="212" y="263"/>
                    </a:lnTo>
                    <a:lnTo>
                      <a:pt x="213" y="263"/>
                    </a:lnTo>
                    <a:lnTo>
                      <a:pt x="215" y="263"/>
                    </a:lnTo>
                    <a:lnTo>
                      <a:pt x="217" y="263"/>
                    </a:lnTo>
                    <a:lnTo>
                      <a:pt x="219" y="263"/>
                    </a:lnTo>
                    <a:lnTo>
                      <a:pt x="221" y="263"/>
                    </a:lnTo>
                    <a:lnTo>
                      <a:pt x="223" y="263"/>
                    </a:lnTo>
                    <a:lnTo>
                      <a:pt x="225" y="261"/>
                    </a:lnTo>
                    <a:lnTo>
                      <a:pt x="227" y="261"/>
                    </a:lnTo>
                    <a:lnTo>
                      <a:pt x="227" y="259"/>
                    </a:lnTo>
                    <a:lnTo>
                      <a:pt x="229" y="259"/>
                    </a:lnTo>
                    <a:lnTo>
                      <a:pt x="229" y="257"/>
                    </a:lnTo>
                    <a:lnTo>
                      <a:pt x="231" y="257"/>
                    </a:lnTo>
                    <a:lnTo>
                      <a:pt x="231" y="255"/>
                    </a:lnTo>
                    <a:lnTo>
                      <a:pt x="229" y="255"/>
                    </a:lnTo>
                    <a:lnTo>
                      <a:pt x="225" y="255"/>
                    </a:lnTo>
                    <a:lnTo>
                      <a:pt x="221" y="257"/>
                    </a:lnTo>
                    <a:lnTo>
                      <a:pt x="217" y="257"/>
                    </a:lnTo>
                    <a:lnTo>
                      <a:pt x="213" y="257"/>
                    </a:lnTo>
                    <a:lnTo>
                      <a:pt x="210" y="257"/>
                    </a:lnTo>
                    <a:lnTo>
                      <a:pt x="206" y="257"/>
                    </a:lnTo>
                    <a:lnTo>
                      <a:pt x="202" y="257"/>
                    </a:lnTo>
                    <a:lnTo>
                      <a:pt x="200" y="255"/>
                    </a:lnTo>
                    <a:lnTo>
                      <a:pt x="200" y="253"/>
                    </a:lnTo>
                    <a:lnTo>
                      <a:pt x="200" y="251"/>
                    </a:lnTo>
                    <a:lnTo>
                      <a:pt x="200" y="249"/>
                    </a:lnTo>
                    <a:lnTo>
                      <a:pt x="200" y="248"/>
                    </a:lnTo>
                    <a:lnTo>
                      <a:pt x="200" y="246"/>
                    </a:lnTo>
                    <a:lnTo>
                      <a:pt x="200" y="244"/>
                    </a:lnTo>
                    <a:lnTo>
                      <a:pt x="198" y="244"/>
                    </a:lnTo>
                    <a:lnTo>
                      <a:pt x="196" y="244"/>
                    </a:lnTo>
                    <a:lnTo>
                      <a:pt x="196" y="246"/>
                    </a:lnTo>
                    <a:lnTo>
                      <a:pt x="194" y="246"/>
                    </a:lnTo>
                    <a:lnTo>
                      <a:pt x="192" y="248"/>
                    </a:lnTo>
                    <a:lnTo>
                      <a:pt x="190" y="248"/>
                    </a:lnTo>
                    <a:lnTo>
                      <a:pt x="190" y="249"/>
                    </a:lnTo>
                    <a:lnTo>
                      <a:pt x="189" y="251"/>
                    </a:lnTo>
                    <a:lnTo>
                      <a:pt x="187" y="253"/>
                    </a:lnTo>
                    <a:lnTo>
                      <a:pt x="185" y="249"/>
                    </a:lnTo>
                    <a:lnTo>
                      <a:pt x="185" y="244"/>
                    </a:lnTo>
                    <a:lnTo>
                      <a:pt x="185" y="240"/>
                    </a:lnTo>
                    <a:lnTo>
                      <a:pt x="185" y="234"/>
                    </a:lnTo>
                    <a:lnTo>
                      <a:pt x="185" y="228"/>
                    </a:lnTo>
                    <a:lnTo>
                      <a:pt x="185" y="224"/>
                    </a:lnTo>
                    <a:lnTo>
                      <a:pt x="187" y="219"/>
                    </a:lnTo>
                    <a:lnTo>
                      <a:pt x="187" y="215"/>
                    </a:lnTo>
                    <a:lnTo>
                      <a:pt x="189" y="217"/>
                    </a:lnTo>
                    <a:lnTo>
                      <a:pt x="189" y="219"/>
                    </a:lnTo>
                    <a:lnTo>
                      <a:pt x="189" y="221"/>
                    </a:lnTo>
                    <a:lnTo>
                      <a:pt x="189" y="223"/>
                    </a:lnTo>
                    <a:lnTo>
                      <a:pt x="189" y="224"/>
                    </a:lnTo>
                    <a:lnTo>
                      <a:pt x="189" y="226"/>
                    </a:lnTo>
                    <a:lnTo>
                      <a:pt x="189" y="230"/>
                    </a:lnTo>
                    <a:lnTo>
                      <a:pt x="190" y="232"/>
                    </a:lnTo>
                    <a:lnTo>
                      <a:pt x="189" y="232"/>
                    </a:lnTo>
                    <a:lnTo>
                      <a:pt x="187" y="232"/>
                    </a:lnTo>
                    <a:lnTo>
                      <a:pt x="192" y="234"/>
                    </a:lnTo>
                    <a:lnTo>
                      <a:pt x="196" y="234"/>
                    </a:lnTo>
                    <a:lnTo>
                      <a:pt x="202" y="236"/>
                    </a:lnTo>
                    <a:lnTo>
                      <a:pt x="206" y="236"/>
                    </a:lnTo>
                    <a:lnTo>
                      <a:pt x="210" y="238"/>
                    </a:lnTo>
                    <a:lnTo>
                      <a:pt x="215" y="238"/>
                    </a:lnTo>
                    <a:lnTo>
                      <a:pt x="219" y="238"/>
                    </a:lnTo>
                    <a:lnTo>
                      <a:pt x="223" y="238"/>
                    </a:lnTo>
                    <a:lnTo>
                      <a:pt x="225" y="238"/>
                    </a:lnTo>
                    <a:lnTo>
                      <a:pt x="227" y="236"/>
                    </a:lnTo>
                    <a:lnTo>
                      <a:pt x="229" y="236"/>
                    </a:lnTo>
                    <a:lnTo>
                      <a:pt x="231" y="236"/>
                    </a:lnTo>
                    <a:lnTo>
                      <a:pt x="233" y="234"/>
                    </a:lnTo>
                    <a:lnTo>
                      <a:pt x="229" y="234"/>
                    </a:lnTo>
                    <a:lnTo>
                      <a:pt x="223" y="232"/>
                    </a:lnTo>
                    <a:lnTo>
                      <a:pt x="219" y="232"/>
                    </a:lnTo>
                    <a:lnTo>
                      <a:pt x="213" y="232"/>
                    </a:lnTo>
                    <a:lnTo>
                      <a:pt x="210" y="232"/>
                    </a:lnTo>
                    <a:lnTo>
                      <a:pt x="204" y="232"/>
                    </a:lnTo>
                    <a:lnTo>
                      <a:pt x="200" y="232"/>
                    </a:lnTo>
                    <a:lnTo>
                      <a:pt x="194" y="232"/>
                    </a:lnTo>
                    <a:lnTo>
                      <a:pt x="194" y="228"/>
                    </a:lnTo>
                    <a:lnTo>
                      <a:pt x="192" y="226"/>
                    </a:lnTo>
                    <a:lnTo>
                      <a:pt x="192" y="224"/>
                    </a:lnTo>
                    <a:lnTo>
                      <a:pt x="192" y="223"/>
                    </a:lnTo>
                    <a:lnTo>
                      <a:pt x="192" y="219"/>
                    </a:lnTo>
                    <a:lnTo>
                      <a:pt x="192" y="217"/>
                    </a:lnTo>
                    <a:lnTo>
                      <a:pt x="190" y="215"/>
                    </a:lnTo>
                    <a:lnTo>
                      <a:pt x="190" y="213"/>
                    </a:lnTo>
                    <a:lnTo>
                      <a:pt x="189" y="213"/>
                    </a:lnTo>
                    <a:lnTo>
                      <a:pt x="187" y="213"/>
                    </a:lnTo>
                    <a:lnTo>
                      <a:pt x="185" y="215"/>
                    </a:lnTo>
                    <a:lnTo>
                      <a:pt x="183" y="217"/>
                    </a:lnTo>
                    <a:lnTo>
                      <a:pt x="183" y="219"/>
                    </a:lnTo>
                    <a:lnTo>
                      <a:pt x="183" y="221"/>
                    </a:lnTo>
                    <a:lnTo>
                      <a:pt x="181" y="224"/>
                    </a:lnTo>
                    <a:lnTo>
                      <a:pt x="181" y="226"/>
                    </a:lnTo>
                    <a:lnTo>
                      <a:pt x="179" y="230"/>
                    </a:lnTo>
                    <a:lnTo>
                      <a:pt x="179" y="234"/>
                    </a:lnTo>
                    <a:lnTo>
                      <a:pt x="179" y="238"/>
                    </a:lnTo>
                    <a:lnTo>
                      <a:pt x="177" y="240"/>
                    </a:lnTo>
                    <a:lnTo>
                      <a:pt x="177" y="244"/>
                    </a:lnTo>
                    <a:lnTo>
                      <a:pt x="177" y="248"/>
                    </a:lnTo>
                    <a:lnTo>
                      <a:pt x="175" y="248"/>
                    </a:lnTo>
                    <a:lnTo>
                      <a:pt x="175" y="249"/>
                    </a:lnTo>
                    <a:lnTo>
                      <a:pt x="173" y="249"/>
                    </a:lnTo>
                    <a:lnTo>
                      <a:pt x="171" y="249"/>
                    </a:lnTo>
                    <a:lnTo>
                      <a:pt x="169" y="248"/>
                    </a:lnTo>
                    <a:lnTo>
                      <a:pt x="167" y="248"/>
                    </a:lnTo>
                    <a:lnTo>
                      <a:pt x="165" y="246"/>
                    </a:lnTo>
                    <a:lnTo>
                      <a:pt x="164" y="244"/>
                    </a:lnTo>
                    <a:lnTo>
                      <a:pt x="164" y="242"/>
                    </a:lnTo>
                    <a:lnTo>
                      <a:pt x="164" y="240"/>
                    </a:lnTo>
                    <a:lnTo>
                      <a:pt x="162" y="238"/>
                    </a:lnTo>
                    <a:lnTo>
                      <a:pt x="162" y="236"/>
                    </a:lnTo>
                    <a:lnTo>
                      <a:pt x="162" y="230"/>
                    </a:lnTo>
                    <a:lnTo>
                      <a:pt x="160" y="226"/>
                    </a:lnTo>
                    <a:lnTo>
                      <a:pt x="160" y="223"/>
                    </a:lnTo>
                    <a:lnTo>
                      <a:pt x="160" y="217"/>
                    </a:lnTo>
                    <a:lnTo>
                      <a:pt x="160" y="213"/>
                    </a:lnTo>
                    <a:lnTo>
                      <a:pt x="160" y="209"/>
                    </a:lnTo>
                    <a:lnTo>
                      <a:pt x="158" y="205"/>
                    </a:lnTo>
                    <a:lnTo>
                      <a:pt x="158" y="200"/>
                    </a:lnTo>
                    <a:lnTo>
                      <a:pt x="156" y="198"/>
                    </a:lnTo>
                    <a:lnTo>
                      <a:pt x="158" y="196"/>
                    </a:lnTo>
                    <a:lnTo>
                      <a:pt x="158" y="194"/>
                    </a:lnTo>
                    <a:lnTo>
                      <a:pt x="158" y="192"/>
                    </a:lnTo>
                    <a:lnTo>
                      <a:pt x="162" y="186"/>
                    </a:lnTo>
                    <a:lnTo>
                      <a:pt x="167" y="182"/>
                    </a:lnTo>
                    <a:lnTo>
                      <a:pt x="173" y="180"/>
                    </a:lnTo>
                    <a:lnTo>
                      <a:pt x="179" y="178"/>
                    </a:lnTo>
                    <a:lnTo>
                      <a:pt x="185" y="176"/>
                    </a:lnTo>
                    <a:lnTo>
                      <a:pt x="190" y="175"/>
                    </a:lnTo>
                    <a:lnTo>
                      <a:pt x="198" y="173"/>
                    </a:lnTo>
                    <a:lnTo>
                      <a:pt x="204" y="171"/>
                    </a:lnTo>
                    <a:lnTo>
                      <a:pt x="202" y="169"/>
                    </a:lnTo>
                    <a:lnTo>
                      <a:pt x="200" y="167"/>
                    </a:lnTo>
                    <a:lnTo>
                      <a:pt x="198" y="167"/>
                    </a:lnTo>
                    <a:lnTo>
                      <a:pt x="194" y="167"/>
                    </a:lnTo>
                    <a:lnTo>
                      <a:pt x="192" y="169"/>
                    </a:lnTo>
                    <a:lnTo>
                      <a:pt x="190" y="169"/>
                    </a:lnTo>
                    <a:lnTo>
                      <a:pt x="187" y="169"/>
                    </a:lnTo>
                    <a:lnTo>
                      <a:pt x="185" y="169"/>
                    </a:lnTo>
                    <a:lnTo>
                      <a:pt x="189" y="163"/>
                    </a:lnTo>
                    <a:lnTo>
                      <a:pt x="190" y="157"/>
                    </a:lnTo>
                    <a:lnTo>
                      <a:pt x="192" y="153"/>
                    </a:lnTo>
                    <a:lnTo>
                      <a:pt x="196" y="148"/>
                    </a:lnTo>
                    <a:lnTo>
                      <a:pt x="198" y="142"/>
                    </a:lnTo>
                    <a:lnTo>
                      <a:pt x="202" y="138"/>
                    </a:lnTo>
                    <a:lnTo>
                      <a:pt x="206" y="134"/>
                    </a:lnTo>
                    <a:lnTo>
                      <a:pt x="212" y="130"/>
                    </a:lnTo>
                    <a:lnTo>
                      <a:pt x="217" y="128"/>
                    </a:lnTo>
                    <a:lnTo>
                      <a:pt x="221" y="127"/>
                    </a:lnTo>
                    <a:lnTo>
                      <a:pt x="227" y="127"/>
                    </a:lnTo>
                    <a:lnTo>
                      <a:pt x="233" y="125"/>
                    </a:lnTo>
                    <a:lnTo>
                      <a:pt x="237" y="125"/>
                    </a:lnTo>
                    <a:lnTo>
                      <a:pt x="242" y="123"/>
                    </a:lnTo>
                    <a:lnTo>
                      <a:pt x="248" y="123"/>
                    </a:lnTo>
                    <a:lnTo>
                      <a:pt x="254" y="121"/>
                    </a:lnTo>
                    <a:lnTo>
                      <a:pt x="256" y="119"/>
                    </a:lnTo>
                    <a:lnTo>
                      <a:pt x="258" y="119"/>
                    </a:lnTo>
                    <a:lnTo>
                      <a:pt x="260" y="117"/>
                    </a:lnTo>
                    <a:lnTo>
                      <a:pt x="261" y="115"/>
                    </a:lnTo>
                    <a:lnTo>
                      <a:pt x="263" y="115"/>
                    </a:lnTo>
                    <a:lnTo>
                      <a:pt x="265" y="113"/>
                    </a:lnTo>
                    <a:lnTo>
                      <a:pt x="267" y="111"/>
                    </a:lnTo>
                    <a:lnTo>
                      <a:pt x="269" y="109"/>
                    </a:lnTo>
                    <a:lnTo>
                      <a:pt x="271" y="109"/>
                    </a:lnTo>
                    <a:lnTo>
                      <a:pt x="271" y="111"/>
                    </a:lnTo>
                    <a:lnTo>
                      <a:pt x="273" y="111"/>
                    </a:lnTo>
                    <a:lnTo>
                      <a:pt x="271" y="119"/>
                    </a:lnTo>
                    <a:lnTo>
                      <a:pt x="271" y="127"/>
                    </a:lnTo>
                    <a:lnTo>
                      <a:pt x="271" y="132"/>
                    </a:lnTo>
                    <a:lnTo>
                      <a:pt x="273" y="140"/>
                    </a:lnTo>
                    <a:lnTo>
                      <a:pt x="273" y="148"/>
                    </a:lnTo>
                    <a:lnTo>
                      <a:pt x="275" y="153"/>
                    </a:lnTo>
                    <a:lnTo>
                      <a:pt x="279" y="161"/>
                    </a:lnTo>
                    <a:lnTo>
                      <a:pt x="281" y="167"/>
                    </a:lnTo>
                    <a:lnTo>
                      <a:pt x="281" y="169"/>
                    </a:lnTo>
                    <a:lnTo>
                      <a:pt x="283" y="169"/>
                    </a:lnTo>
                    <a:lnTo>
                      <a:pt x="283" y="171"/>
                    </a:lnTo>
                    <a:lnTo>
                      <a:pt x="285" y="171"/>
                    </a:lnTo>
                    <a:lnTo>
                      <a:pt x="286" y="173"/>
                    </a:lnTo>
                    <a:lnTo>
                      <a:pt x="288" y="173"/>
                    </a:lnTo>
                    <a:lnTo>
                      <a:pt x="290" y="171"/>
                    </a:lnTo>
                    <a:lnTo>
                      <a:pt x="292" y="171"/>
                    </a:lnTo>
                    <a:lnTo>
                      <a:pt x="296" y="171"/>
                    </a:lnTo>
                    <a:lnTo>
                      <a:pt x="298" y="169"/>
                    </a:lnTo>
                    <a:lnTo>
                      <a:pt x="300" y="169"/>
                    </a:lnTo>
                    <a:lnTo>
                      <a:pt x="300" y="173"/>
                    </a:lnTo>
                    <a:lnTo>
                      <a:pt x="302" y="176"/>
                    </a:lnTo>
                    <a:lnTo>
                      <a:pt x="302" y="178"/>
                    </a:lnTo>
                    <a:lnTo>
                      <a:pt x="304" y="182"/>
                    </a:lnTo>
                    <a:lnTo>
                      <a:pt x="304" y="186"/>
                    </a:lnTo>
                    <a:lnTo>
                      <a:pt x="304" y="190"/>
                    </a:lnTo>
                    <a:lnTo>
                      <a:pt x="306" y="192"/>
                    </a:lnTo>
                    <a:lnTo>
                      <a:pt x="306" y="196"/>
                    </a:lnTo>
                    <a:lnTo>
                      <a:pt x="302" y="194"/>
                    </a:lnTo>
                    <a:lnTo>
                      <a:pt x="298" y="190"/>
                    </a:lnTo>
                    <a:lnTo>
                      <a:pt x="294" y="190"/>
                    </a:lnTo>
                    <a:lnTo>
                      <a:pt x="290" y="188"/>
                    </a:lnTo>
                    <a:lnTo>
                      <a:pt x="285" y="188"/>
                    </a:lnTo>
                    <a:lnTo>
                      <a:pt x="281" y="188"/>
                    </a:lnTo>
                    <a:lnTo>
                      <a:pt x="277" y="188"/>
                    </a:lnTo>
                    <a:lnTo>
                      <a:pt x="273" y="190"/>
                    </a:lnTo>
                    <a:lnTo>
                      <a:pt x="271" y="190"/>
                    </a:lnTo>
                    <a:lnTo>
                      <a:pt x="269" y="192"/>
                    </a:lnTo>
                    <a:lnTo>
                      <a:pt x="269" y="194"/>
                    </a:lnTo>
                    <a:lnTo>
                      <a:pt x="267" y="196"/>
                    </a:lnTo>
                    <a:lnTo>
                      <a:pt x="267" y="198"/>
                    </a:lnTo>
                    <a:lnTo>
                      <a:pt x="265" y="200"/>
                    </a:lnTo>
                    <a:lnTo>
                      <a:pt x="265" y="201"/>
                    </a:lnTo>
                    <a:lnTo>
                      <a:pt x="263" y="201"/>
                    </a:lnTo>
                    <a:lnTo>
                      <a:pt x="261" y="203"/>
                    </a:lnTo>
                    <a:lnTo>
                      <a:pt x="260" y="203"/>
                    </a:lnTo>
                    <a:lnTo>
                      <a:pt x="258" y="203"/>
                    </a:lnTo>
                    <a:lnTo>
                      <a:pt x="256" y="203"/>
                    </a:lnTo>
                    <a:lnTo>
                      <a:pt x="254" y="203"/>
                    </a:lnTo>
                    <a:lnTo>
                      <a:pt x="252" y="203"/>
                    </a:lnTo>
                    <a:lnTo>
                      <a:pt x="250" y="203"/>
                    </a:lnTo>
                    <a:lnTo>
                      <a:pt x="248" y="205"/>
                    </a:lnTo>
                    <a:lnTo>
                      <a:pt x="246" y="205"/>
                    </a:lnTo>
                    <a:lnTo>
                      <a:pt x="246" y="207"/>
                    </a:lnTo>
                    <a:lnTo>
                      <a:pt x="244" y="209"/>
                    </a:lnTo>
                    <a:lnTo>
                      <a:pt x="242" y="211"/>
                    </a:lnTo>
                    <a:lnTo>
                      <a:pt x="240" y="213"/>
                    </a:lnTo>
                    <a:lnTo>
                      <a:pt x="240" y="215"/>
                    </a:lnTo>
                    <a:lnTo>
                      <a:pt x="238" y="221"/>
                    </a:lnTo>
                    <a:lnTo>
                      <a:pt x="237" y="226"/>
                    </a:lnTo>
                    <a:lnTo>
                      <a:pt x="235" y="230"/>
                    </a:lnTo>
                    <a:lnTo>
                      <a:pt x="235" y="236"/>
                    </a:lnTo>
                    <a:lnTo>
                      <a:pt x="235" y="242"/>
                    </a:lnTo>
                    <a:lnTo>
                      <a:pt x="235" y="248"/>
                    </a:lnTo>
                    <a:lnTo>
                      <a:pt x="235" y="251"/>
                    </a:lnTo>
                    <a:lnTo>
                      <a:pt x="237" y="257"/>
                    </a:lnTo>
                    <a:lnTo>
                      <a:pt x="238" y="257"/>
                    </a:lnTo>
                    <a:lnTo>
                      <a:pt x="238" y="259"/>
                    </a:lnTo>
                    <a:lnTo>
                      <a:pt x="240" y="259"/>
                    </a:lnTo>
                    <a:lnTo>
                      <a:pt x="242" y="259"/>
                    </a:lnTo>
                    <a:lnTo>
                      <a:pt x="242" y="257"/>
                    </a:lnTo>
                    <a:lnTo>
                      <a:pt x="242" y="255"/>
                    </a:lnTo>
                    <a:lnTo>
                      <a:pt x="244" y="255"/>
                    </a:lnTo>
                    <a:lnTo>
                      <a:pt x="246" y="257"/>
                    </a:lnTo>
                    <a:lnTo>
                      <a:pt x="248" y="257"/>
                    </a:lnTo>
                    <a:lnTo>
                      <a:pt x="250" y="259"/>
                    </a:lnTo>
                    <a:lnTo>
                      <a:pt x="250" y="261"/>
                    </a:lnTo>
                    <a:lnTo>
                      <a:pt x="252" y="261"/>
                    </a:lnTo>
                    <a:lnTo>
                      <a:pt x="254" y="263"/>
                    </a:lnTo>
                    <a:lnTo>
                      <a:pt x="256" y="265"/>
                    </a:lnTo>
                    <a:lnTo>
                      <a:pt x="258" y="265"/>
                    </a:lnTo>
                    <a:lnTo>
                      <a:pt x="254" y="267"/>
                    </a:lnTo>
                    <a:lnTo>
                      <a:pt x="248" y="267"/>
                    </a:lnTo>
                    <a:lnTo>
                      <a:pt x="244" y="269"/>
                    </a:lnTo>
                    <a:lnTo>
                      <a:pt x="240" y="269"/>
                    </a:lnTo>
                    <a:lnTo>
                      <a:pt x="235" y="269"/>
                    </a:lnTo>
                    <a:lnTo>
                      <a:pt x="231" y="269"/>
                    </a:lnTo>
                    <a:lnTo>
                      <a:pt x="225" y="269"/>
                    </a:lnTo>
                    <a:lnTo>
                      <a:pt x="221" y="269"/>
                    </a:lnTo>
                    <a:lnTo>
                      <a:pt x="219" y="269"/>
                    </a:lnTo>
                    <a:lnTo>
                      <a:pt x="219" y="267"/>
                    </a:lnTo>
                    <a:lnTo>
                      <a:pt x="217" y="267"/>
                    </a:lnTo>
                    <a:lnTo>
                      <a:pt x="215" y="267"/>
                    </a:lnTo>
                    <a:lnTo>
                      <a:pt x="213" y="267"/>
                    </a:lnTo>
                    <a:lnTo>
                      <a:pt x="212" y="269"/>
                    </a:lnTo>
                    <a:lnTo>
                      <a:pt x="212" y="271"/>
                    </a:lnTo>
                    <a:lnTo>
                      <a:pt x="210" y="271"/>
                    </a:lnTo>
                    <a:lnTo>
                      <a:pt x="210" y="272"/>
                    </a:lnTo>
                    <a:lnTo>
                      <a:pt x="210" y="274"/>
                    </a:lnTo>
                    <a:lnTo>
                      <a:pt x="210" y="276"/>
                    </a:lnTo>
                    <a:lnTo>
                      <a:pt x="210" y="278"/>
                    </a:lnTo>
                    <a:lnTo>
                      <a:pt x="212" y="280"/>
                    </a:lnTo>
                    <a:lnTo>
                      <a:pt x="213" y="282"/>
                    </a:lnTo>
                    <a:lnTo>
                      <a:pt x="215" y="282"/>
                    </a:lnTo>
                    <a:lnTo>
                      <a:pt x="217" y="284"/>
                    </a:lnTo>
                    <a:lnTo>
                      <a:pt x="219" y="284"/>
                    </a:lnTo>
                    <a:lnTo>
                      <a:pt x="219" y="282"/>
                    </a:lnTo>
                    <a:lnTo>
                      <a:pt x="221" y="282"/>
                    </a:lnTo>
                    <a:lnTo>
                      <a:pt x="221" y="280"/>
                    </a:lnTo>
                    <a:lnTo>
                      <a:pt x="225" y="282"/>
                    </a:lnTo>
                    <a:lnTo>
                      <a:pt x="227" y="282"/>
                    </a:lnTo>
                    <a:lnTo>
                      <a:pt x="229" y="280"/>
                    </a:lnTo>
                    <a:lnTo>
                      <a:pt x="233" y="280"/>
                    </a:lnTo>
                    <a:lnTo>
                      <a:pt x="235" y="280"/>
                    </a:lnTo>
                    <a:lnTo>
                      <a:pt x="237" y="280"/>
                    </a:lnTo>
                    <a:lnTo>
                      <a:pt x="240" y="280"/>
                    </a:lnTo>
                    <a:lnTo>
                      <a:pt x="242" y="280"/>
                    </a:lnTo>
                    <a:lnTo>
                      <a:pt x="250" y="280"/>
                    </a:lnTo>
                    <a:lnTo>
                      <a:pt x="258" y="280"/>
                    </a:lnTo>
                    <a:lnTo>
                      <a:pt x="263" y="280"/>
                    </a:lnTo>
                    <a:lnTo>
                      <a:pt x="271" y="280"/>
                    </a:lnTo>
                    <a:lnTo>
                      <a:pt x="279" y="278"/>
                    </a:lnTo>
                    <a:lnTo>
                      <a:pt x="286" y="278"/>
                    </a:lnTo>
                    <a:lnTo>
                      <a:pt x="294" y="278"/>
                    </a:lnTo>
                    <a:lnTo>
                      <a:pt x="302" y="276"/>
                    </a:lnTo>
                    <a:lnTo>
                      <a:pt x="304" y="276"/>
                    </a:lnTo>
                    <a:lnTo>
                      <a:pt x="306" y="276"/>
                    </a:lnTo>
                    <a:lnTo>
                      <a:pt x="308" y="276"/>
                    </a:lnTo>
                    <a:lnTo>
                      <a:pt x="310" y="274"/>
                    </a:lnTo>
                    <a:lnTo>
                      <a:pt x="311" y="274"/>
                    </a:lnTo>
                    <a:lnTo>
                      <a:pt x="313" y="274"/>
                    </a:lnTo>
                    <a:lnTo>
                      <a:pt x="315" y="272"/>
                    </a:lnTo>
                    <a:lnTo>
                      <a:pt x="317" y="271"/>
                    </a:lnTo>
                    <a:lnTo>
                      <a:pt x="317" y="274"/>
                    </a:lnTo>
                    <a:lnTo>
                      <a:pt x="315" y="276"/>
                    </a:lnTo>
                    <a:lnTo>
                      <a:pt x="315" y="278"/>
                    </a:lnTo>
                    <a:lnTo>
                      <a:pt x="315" y="280"/>
                    </a:lnTo>
                    <a:lnTo>
                      <a:pt x="315" y="282"/>
                    </a:lnTo>
                    <a:lnTo>
                      <a:pt x="315" y="286"/>
                    </a:lnTo>
                    <a:lnTo>
                      <a:pt x="315" y="288"/>
                    </a:lnTo>
                    <a:lnTo>
                      <a:pt x="317" y="290"/>
                    </a:lnTo>
                    <a:lnTo>
                      <a:pt x="317" y="288"/>
                    </a:lnTo>
                    <a:lnTo>
                      <a:pt x="319" y="288"/>
                    </a:lnTo>
                    <a:lnTo>
                      <a:pt x="319" y="286"/>
                    </a:lnTo>
                    <a:lnTo>
                      <a:pt x="321" y="282"/>
                    </a:lnTo>
                    <a:lnTo>
                      <a:pt x="321" y="280"/>
                    </a:lnTo>
                    <a:lnTo>
                      <a:pt x="321" y="276"/>
                    </a:lnTo>
                    <a:lnTo>
                      <a:pt x="321" y="272"/>
                    </a:lnTo>
                    <a:lnTo>
                      <a:pt x="321" y="271"/>
                    </a:lnTo>
                    <a:lnTo>
                      <a:pt x="321" y="267"/>
                    </a:lnTo>
                    <a:lnTo>
                      <a:pt x="323" y="265"/>
                    </a:lnTo>
                    <a:lnTo>
                      <a:pt x="327" y="267"/>
                    </a:lnTo>
                    <a:lnTo>
                      <a:pt x="329" y="269"/>
                    </a:lnTo>
                    <a:lnTo>
                      <a:pt x="333" y="271"/>
                    </a:lnTo>
                    <a:lnTo>
                      <a:pt x="336" y="272"/>
                    </a:lnTo>
                    <a:lnTo>
                      <a:pt x="340" y="272"/>
                    </a:lnTo>
                    <a:lnTo>
                      <a:pt x="344" y="272"/>
                    </a:lnTo>
                    <a:lnTo>
                      <a:pt x="348" y="272"/>
                    </a:lnTo>
                    <a:lnTo>
                      <a:pt x="352" y="271"/>
                    </a:lnTo>
                    <a:lnTo>
                      <a:pt x="354" y="269"/>
                    </a:lnTo>
                    <a:lnTo>
                      <a:pt x="356" y="269"/>
                    </a:lnTo>
                    <a:lnTo>
                      <a:pt x="358" y="267"/>
                    </a:lnTo>
                    <a:lnTo>
                      <a:pt x="358" y="265"/>
                    </a:lnTo>
                    <a:lnTo>
                      <a:pt x="359" y="263"/>
                    </a:lnTo>
                    <a:lnTo>
                      <a:pt x="361" y="261"/>
                    </a:lnTo>
                    <a:lnTo>
                      <a:pt x="361" y="259"/>
                    </a:lnTo>
                    <a:lnTo>
                      <a:pt x="363" y="257"/>
                    </a:lnTo>
                    <a:lnTo>
                      <a:pt x="363" y="255"/>
                    </a:lnTo>
                    <a:lnTo>
                      <a:pt x="363" y="253"/>
                    </a:lnTo>
                    <a:lnTo>
                      <a:pt x="359" y="255"/>
                    </a:lnTo>
                    <a:lnTo>
                      <a:pt x="356" y="257"/>
                    </a:lnTo>
                    <a:lnTo>
                      <a:pt x="352" y="257"/>
                    </a:lnTo>
                    <a:lnTo>
                      <a:pt x="348" y="259"/>
                    </a:lnTo>
                    <a:lnTo>
                      <a:pt x="342" y="259"/>
                    </a:lnTo>
                    <a:lnTo>
                      <a:pt x="338" y="259"/>
                    </a:lnTo>
                    <a:lnTo>
                      <a:pt x="334" y="257"/>
                    </a:lnTo>
                    <a:lnTo>
                      <a:pt x="331" y="257"/>
                    </a:lnTo>
                    <a:lnTo>
                      <a:pt x="329" y="255"/>
                    </a:lnTo>
                    <a:lnTo>
                      <a:pt x="327" y="253"/>
                    </a:lnTo>
                    <a:lnTo>
                      <a:pt x="327" y="249"/>
                    </a:lnTo>
                    <a:lnTo>
                      <a:pt x="325" y="248"/>
                    </a:lnTo>
                    <a:lnTo>
                      <a:pt x="325" y="246"/>
                    </a:lnTo>
                    <a:lnTo>
                      <a:pt x="325" y="242"/>
                    </a:lnTo>
                    <a:lnTo>
                      <a:pt x="325" y="240"/>
                    </a:lnTo>
                    <a:lnTo>
                      <a:pt x="325" y="236"/>
                    </a:lnTo>
                    <a:lnTo>
                      <a:pt x="327" y="232"/>
                    </a:lnTo>
                    <a:lnTo>
                      <a:pt x="327" y="228"/>
                    </a:lnTo>
                    <a:lnTo>
                      <a:pt x="329" y="226"/>
                    </a:lnTo>
                    <a:lnTo>
                      <a:pt x="331" y="223"/>
                    </a:lnTo>
                    <a:lnTo>
                      <a:pt x="333" y="221"/>
                    </a:lnTo>
                    <a:lnTo>
                      <a:pt x="334" y="217"/>
                    </a:lnTo>
                    <a:lnTo>
                      <a:pt x="336" y="215"/>
                    </a:lnTo>
                    <a:lnTo>
                      <a:pt x="340" y="213"/>
                    </a:lnTo>
                    <a:lnTo>
                      <a:pt x="340" y="211"/>
                    </a:lnTo>
                    <a:lnTo>
                      <a:pt x="342" y="209"/>
                    </a:lnTo>
                    <a:lnTo>
                      <a:pt x="344" y="209"/>
                    </a:lnTo>
                    <a:lnTo>
                      <a:pt x="346" y="207"/>
                    </a:lnTo>
                    <a:lnTo>
                      <a:pt x="348" y="207"/>
                    </a:lnTo>
                    <a:lnTo>
                      <a:pt x="350" y="207"/>
                    </a:lnTo>
                    <a:lnTo>
                      <a:pt x="352" y="207"/>
                    </a:lnTo>
                    <a:lnTo>
                      <a:pt x="356" y="207"/>
                    </a:lnTo>
                    <a:lnTo>
                      <a:pt x="359" y="209"/>
                    </a:lnTo>
                    <a:lnTo>
                      <a:pt x="361" y="211"/>
                    </a:lnTo>
                    <a:lnTo>
                      <a:pt x="365" y="213"/>
                    </a:lnTo>
                    <a:lnTo>
                      <a:pt x="367" y="217"/>
                    </a:lnTo>
                    <a:lnTo>
                      <a:pt x="369" y="219"/>
                    </a:lnTo>
                    <a:lnTo>
                      <a:pt x="371" y="223"/>
                    </a:lnTo>
                    <a:lnTo>
                      <a:pt x="373" y="224"/>
                    </a:lnTo>
                    <a:lnTo>
                      <a:pt x="373" y="228"/>
                    </a:lnTo>
                    <a:lnTo>
                      <a:pt x="373" y="230"/>
                    </a:lnTo>
                    <a:lnTo>
                      <a:pt x="373" y="234"/>
                    </a:lnTo>
                    <a:lnTo>
                      <a:pt x="373" y="236"/>
                    </a:lnTo>
                    <a:lnTo>
                      <a:pt x="371" y="240"/>
                    </a:lnTo>
                    <a:lnTo>
                      <a:pt x="371" y="244"/>
                    </a:lnTo>
                    <a:lnTo>
                      <a:pt x="369" y="246"/>
                    </a:lnTo>
                    <a:lnTo>
                      <a:pt x="371" y="244"/>
                    </a:lnTo>
                    <a:lnTo>
                      <a:pt x="373" y="242"/>
                    </a:lnTo>
                    <a:lnTo>
                      <a:pt x="375" y="240"/>
                    </a:lnTo>
                    <a:lnTo>
                      <a:pt x="375" y="238"/>
                    </a:lnTo>
                    <a:lnTo>
                      <a:pt x="377" y="236"/>
                    </a:lnTo>
                    <a:lnTo>
                      <a:pt x="377" y="234"/>
                    </a:lnTo>
                    <a:lnTo>
                      <a:pt x="379" y="232"/>
                    </a:lnTo>
                    <a:lnTo>
                      <a:pt x="379" y="230"/>
                    </a:lnTo>
                    <a:lnTo>
                      <a:pt x="379" y="228"/>
                    </a:lnTo>
                    <a:lnTo>
                      <a:pt x="379" y="226"/>
                    </a:lnTo>
                    <a:lnTo>
                      <a:pt x="377" y="224"/>
                    </a:lnTo>
                    <a:lnTo>
                      <a:pt x="377" y="223"/>
                    </a:lnTo>
                    <a:lnTo>
                      <a:pt x="375" y="221"/>
                    </a:lnTo>
                    <a:lnTo>
                      <a:pt x="375" y="219"/>
                    </a:lnTo>
                    <a:lnTo>
                      <a:pt x="373" y="217"/>
                    </a:lnTo>
                    <a:lnTo>
                      <a:pt x="373" y="215"/>
                    </a:lnTo>
                    <a:lnTo>
                      <a:pt x="367" y="211"/>
                    </a:lnTo>
                    <a:lnTo>
                      <a:pt x="363" y="207"/>
                    </a:lnTo>
                    <a:lnTo>
                      <a:pt x="358" y="205"/>
                    </a:lnTo>
                    <a:lnTo>
                      <a:pt x="352" y="203"/>
                    </a:lnTo>
                    <a:lnTo>
                      <a:pt x="346" y="203"/>
                    </a:lnTo>
                    <a:lnTo>
                      <a:pt x="340" y="203"/>
                    </a:lnTo>
                    <a:lnTo>
                      <a:pt x="334" y="205"/>
                    </a:lnTo>
                    <a:lnTo>
                      <a:pt x="329" y="209"/>
                    </a:lnTo>
                    <a:lnTo>
                      <a:pt x="327" y="209"/>
                    </a:lnTo>
                    <a:lnTo>
                      <a:pt x="325" y="209"/>
                    </a:lnTo>
                    <a:lnTo>
                      <a:pt x="323" y="209"/>
                    </a:lnTo>
                    <a:lnTo>
                      <a:pt x="321" y="209"/>
                    </a:lnTo>
                    <a:lnTo>
                      <a:pt x="321" y="207"/>
                    </a:lnTo>
                    <a:lnTo>
                      <a:pt x="323" y="207"/>
                    </a:lnTo>
                    <a:lnTo>
                      <a:pt x="323" y="205"/>
                    </a:lnTo>
                    <a:lnTo>
                      <a:pt x="323" y="203"/>
                    </a:lnTo>
                    <a:lnTo>
                      <a:pt x="323" y="201"/>
                    </a:lnTo>
                    <a:lnTo>
                      <a:pt x="325" y="192"/>
                    </a:lnTo>
                    <a:lnTo>
                      <a:pt x="327" y="184"/>
                    </a:lnTo>
                    <a:lnTo>
                      <a:pt x="329" y="175"/>
                    </a:lnTo>
                    <a:lnTo>
                      <a:pt x="331" y="165"/>
                    </a:lnTo>
                    <a:lnTo>
                      <a:pt x="333" y="155"/>
                    </a:lnTo>
                    <a:lnTo>
                      <a:pt x="334" y="148"/>
                    </a:lnTo>
                    <a:lnTo>
                      <a:pt x="338" y="138"/>
                    </a:lnTo>
                    <a:lnTo>
                      <a:pt x="342" y="130"/>
                    </a:lnTo>
                    <a:lnTo>
                      <a:pt x="344" y="127"/>
                    </a:lnTo>
                    <a:lnTo>
                      <a:pt x="346" y="125"/>
                    </a:lnTo>
                    <a:lnTo>
                      <a:pt x="348" y="123"/>
                    </a:lnTo>
                    <a:lnTo>
                      <a:pt x="352" y="119"/>
                    </a:lnTo>
                    <a:lnTo>
                      <a:pt x="354" y="117"/>
                    </a:lnTo>
                    <a:lnTo>
                      <a:pt x="358" y="115"/>
                    </a:lnTo>
                    <a:lnTo>
                      <a:pt x="359" y="115"/>
                    </a:lnTo>
                    <a:lnTo>
                      <a:pt x="363" y="113"/>
                    </a:lnTo>
                    <a:lnTo>
                      <a:pt x="363" y="111"/>
                    </a:lnTo>
                    <a:lnTo>
                      <a:pt x="365" y="111"/>
                    </a:lnTo>
                    <a:lnTo>
                      <a:pt x="365" y="109"/>
                    </a:lnTo>
                    <a:lnTo>
                      <a:pt x="365" y="107"/>
                    </a:lnTo>
                    <a:lnTo>
                      <a:pt x="363" y="109"/>
                    </a:lnTo>
                    <a:lnTo>
                      <a:pt x="359" y="109"/>
                    </a:lnTo>
                    <a:lnTo>
                      <a:pt x="358" y="111"/>
                    </a:lnTo>
                    <a:lnTo>
                      <a:pt x="356" y="113"/>
                    </a:lnTo>
                    <a:lnTo>
                      <a:pt x="354" y="113"/>
                    </a:lnTo>
                    <a:lnTo>
                      <a:pt x="350" y="115"/>
                    </a:lnTo>
                    <a:lnTo>
                      <a:pt x="348" y="117"/>
                    </a:lnTo>
                    <a:lnTo>
                      <a:pt x="346" y="117"/>
                    </a:lnTo>
                    <a:lnTo>
                      <a:pt x="344" y="117"/>
                    </a:lnTo>
                    <a:lnTo>
                      <a:pt x="340" y="115"/>
                    </a:lnTo>
                    <a:lnTo>
                      <a:pt x="336" y="113"/>
                    </a:lnTo>
                    <a:lnTo>
                      <a:pt x="334" y="113"/>
                    </a:lnTo>
                    <a:lnTo>
                      <a:pt x="331" y="111"/>
                    </a:lnTo>
                    <a:lnTo>
                      <a:pt x="329" y="109"/>
                    </a:lnTo>
                    <a:lnTo>
                      <a:pt x="325" y="107"/>
                    </a:lnTo>
                    <a:lnTo>
                      <a:pt x="323" y="105"/>
                    </a:lnTo>
                    <a:lnTo>
                      <a:pt x="323" y="102"/>
                    </a:lnTo>
                    <a:lnTo>
                      <a:pt x="321" y="96"/>
                    </a:lnTo>
                    <a:lnTo>
                      <a:pt x="321" y="92"/>
                    </a:lnTo>
                    <a:lnTo>
                      <a:pt x="321" y="88"/>
                    </a:lnTo>
                    <a:lnTo>
                      <a:pt x="321" y="84"/>
                    </a:lnTo>
                    <a:lnTo>
                      <a:pt x="321" y="79"/>
                    </a:lnTo>
                    <a:lnTo>
                      <a:pt x="319" y="75"/>
                    </a:lnTo>
                    <a:lnTo>
                      <a:pt x="319" y="71"/>
                    </a:lnTo>
                    <a:lnTo>
                      <a:pt x="317" y="69"/>
                    </a:lnTo>
                    <a:lnTo>
                      <a:pt x="315" y="67"/>
                    </a:lnTo>
                    <a:lnTo>
                      <a:pt x="313" y="65"/>
                    </a:lnTo>
                    <a:lnTo>
                      <a:pt x="313" y="63"/>
                    </a:lnTo>
                    <a:lnTo>
                      <a:pt x="311" y="61"/>
                    </a:lnTo>
                    <a:lnTo>
                      <a:pt x="310" y="59"/>
                    </a:lnTo>
                    <a:lnTo>
                      <a:pt x="310" y="57"/>
                    </a:lnTo>
                    <a:lnTo>
                      <a:pt x="308" y="54"/>
                    </a:lnTo>
                    <a:lnTo>
                      <a:pt x="306" y="50"/>
                    </a:lnTo>
                    <a:lnTo>
                      <a:pt x="304" y="46"/>
                    </a:lnTo>
                    <a:lnTo>
                      <a:pt x="302" y="42"/>
                    </a:lnTo>
                    <a:lnTo>
                      <a:pt x="302" y="38"/>
                    </a:lnTo>
                    <a:lnTo>
                      <a:pt x="300" y="34"/>
                    </a:lnTo>
                    <a:lnTo>
                      <a:pt x="300" y="31"/>
                    </a:lnTo>
                    <a:lnTo>
                      <a:pt x="298" y="27"/>
                    </a:lnTo>
                    <a:lnTo>
                      <a:pt x="298" y="25"/>
                    </a:lnTo>
                    <a:lnTo>
                      <a:pt x="296" y="25"/>
                    </a:lnTo>
                    <a:lnTo>
                      <a:pt x="296" y="23"/>
                    </a:lnTo>
                    <a:lnTo>
                      <a:pt x="298" y="21"/>
                    </a:lnTo>
                    <a:lnTo>
                      <a:pt x="298" y="19"/>
                    </a:lnTo>
                    <a:lnTo>
                      <a:pt x="300" y="19"/>
                    </a:lnTo>
                    <a:lnTo>
                      <a:pt x="302" y="17"/>
                    </a:lnTo>
                    <a:lnTo>
                      <a:pt x="304" y="17"/>
                    </a:lnTo>
                    <a:lnTo>
                      <a:pt x="304" y="15"/>
                    </a:lnTo>
                    <a:lnTo>
                      <a:pt x="306" y="15"/>
                    </a:lnTo>
                    <a:lnTo>
                      <a:pt x="310" y="11"/>
                    </a:lnTo>
                    <a:lnTo>
                      <a:pt x="315" y="9"/>
                    </a:lnTo>
                    <a:lnTo>
                      <a:pt x="319" y="8"/>
                    </a:lnTo>
                    <a:lnTo>
                      <a:pt x="323" y="8"/>
                    </a:lnTo>
                    <a:lnTo>
                      <a:pt x="329" y="6"/>
                    </a:lnTo>
                    <a:lnTo>
                      <a:pt x="333" y="6"/>
                    </a:lnTo>
                    <a:lnTo>
                      <a:pt x="338" y="6"/>
                    </a:lnTo>
                    <a:lnTo>
                      <a:pt x="342" y="6"/>
                    </a:lnTo>
                    <a:lnTo>
                      <a:pt x="344" y="8"/>
                    </a:lnTo>
                    <a:lnTo>
                      <a:pt x="344" y="11"/>
                    </a:lnTo>
                    <a:lnTo>
                      <a:pt x="346" y="13"/>
                    </a:lnTo>
                    <a:lnTo>
                      <a:pt x="346" y="15"/>
                    </a:lnTo>
                    <a:lnTo>
                      <a:pt x="348" y="19"/>
                    </a:lnTo>
                    <a:lnTo>
                      <a:pt x="350" y="21"/>
                    </a:lnTo>
                    <a:lnTo>
                      <a:pt x="352" y="23"/>
                    </a:lnTo>
                    <a:lnTo>
                      <a:pt x="356" y="25"/>
                    </a:lnTo>
                    <a:lnTo>
                      <a:pt x="358" y="25"/>
                    </a:lnTo>
                    <a:lnTo>
                      <a:pt x="359" y="27"/>
                    </a:lnTo>
                    <a:lnTo>
                      <a:pt x="361" y="27"/>
                    </a:lnTo>
                    <a:lnTo>
                      <a:pt x="363" y="27"/>
                    </a:lnTo>
                    <a:lnTo>
                      <a:pt x="365" y="25"/>
                    </a:lnTo>
                    <a:lnTo>
                      <a:pt x="367" y="25"/>
                    </a:lnTo>
                    <a:lnTo>
                      <a:pt x="369" y="25"/>
                    </a:lnTo>
                    <a:lnTo>
                      <a:pt x="369" y="23"/>
                    </a:lnTo>
                    <a:lnTo>
                      <a:pt x="369" y="21"/>
                    </a:lnTo>
                    <a:lnTo>
                      <a:pt x="365" y="23"/>
                    </a:lnTo>
                    <a:lnTo>
                      <a:pt x="361" y="21"/>
                    </a:lnTo>
                    <a:lnTo>
                      <a:pt x="359" y="21"/>
                    </a:lnTo>
                    <a:lnTo>
                      <a:pt x="356" y="19"/>
                    </a:lnTo>
                    <a:lnTo>
                      <a:pt x="354" y="17"/>
                    </a:lnTo>
                    <a:lnTo>
                      <a:pt x="352" y="13"/>
                    </a:lnTo>
                    <a:lnTo>
                      <a:pt x="350" y="11"/>
                    </a:lnTo>
                    <a:lnTo>
                      <a:pt x="348" y="8"/>
                    </a:lnTo>
                    <a:lnTo>
                      <a:pt x="348" y="6"/>
                    </a:lnTo>
                    <a:lnTo>
                      <a:pt x="350" y="6"/>
                    </a:lnTo>
                    <a:lnTo>
                      <a:pt x="352" y="6"/>
                    </a:lnTo>
                    <a:lnTo>
                      <a:pt x="354" y="6"/>
                    </a:lnTo>
                    <a:lnTo>
                      <a:pt x="356" y="6"/>
                    </a:lnTo>
                    <a:lnTo>
                      <a:pt x="358" y="8"/>
                    </a:lnTo>
                    <a:lnTo>
                      <a:pt x="359" y="8"/>
                    </a:lnTo>
                    <a:lnTo>
                      <a:pt x="363" y="8"/>
                    </a:lnTo>
                    <a:lnTo>
                      <a:pt x="365" y="9"/>
                    </a:lnTo>
                    <a:lnTo>
                      <a:pt x="367" y="9"/>
                    </a:lnTo>
                    <a:lnTo>
                      <a:pt x="369" y="11"/>
                    </a:lnTo>
                    <a:lnTo>
                      <a:pt x="371" y="13"/>
                    </a:lnTo>
                    <a:lnTo>
                      <a:pt x="371" y="15"/>
                    </a:lnTo>
                    <a:lnTo>
                      <a:pt x="373" y="17"/>
                    </a:lnTo>
                    <a:lnTo>
                      <a:pt x="373" y="19"/>
                    </a:lnTo>
                    <a:lnTo>
                      <a:pt x="375" y="21"/>
                    </a:lnTo>
                    <a:lnTo>
                      <a:pt x="375" y="23"/>
                    </a:lnTo>
                    <a:lnTo>
                      <a:pt x="375" y="25"/>
                    </a:lnTo>
                    <a:lnTo>
                      <a:pt x="375" y="27"/>
                    </a:lnTo>
                    <a:lnTo>
                      <a:pt x="377" y="27"/>
                    </a:lnTo>
                    <a:lnTo>
                      <a:pt x="377" y="25"/>
                    </a:lnTo>
                    <a:lnTo>
                      <a:pt x="377" y="23"/>
                    </a:lnTo>
                    <a:lnTo>
                      <a:pt x="379" y="23"/>
                    </a:lnTo>
                    <a:lnTo>
                      <a:pt x="379" y="21"/>
                    </a:lnTo>
                    <a:lnTo>
                      <a:pt x="382" y="27"/>
                    </a:lnTo>
                    <a:lnTo>
                      <a:pt x="386" y="31"/>
                    </a:lnTo>
                    <a:lnTo>
                      <a:pt x="388" y="36"/>
                    </a:lnTo>
                    <a:lnTo>
                      <a:pt x="392" y="42"/>
                    </a:lnTo>
                    <a:lnTo>
                      <a:pt x="394" y="48"/>
                    </a:lnTo>
                    <a:lnTo>
                      <a:pt x="394" y="56"/>
                    </a:lnTo>
                    <a:lnTo>
                      <a:pt x="396" y="61"/>
                    </a:lnTo>
                    <a:lnTo>
                      <a:pt x="396" y="67"/>
                    </a:lnTo>
                    <a:lnTo>
                      <a:pt x="394" y="71"/>
                    </a:lnTo>
                    <a:lnTo>
                      <a:pt x="394" y="75"/>
                    </a:lnTo>
                    <a:lnTo>
                      <a:pt x="394" y="79"/>
                    </a:lnTo>
                    <a:lnTo>
                      <a:pt x="394" y="82"/>
                    </a:lnTo>
                    <a:lnTo>
                      <a:pt x="394" y="86"/>
                    </a:lnTo>
                    <a:lnTo>
                      <a:pt x="394" y="88"/>
                    </a:lnTo>
                    <a:lnTo>
                      <a:pt x="392" y="92"/>
                    </a:lnTo>
                    <a:lnTo>
                      <a:pt x="390" y="96"/>
                    </a:lnTo>
                    <a:lnTo>
                      <a:pt x="388" y="98"/>
                    </a:lnTo>
                    <a:lnTo>
                      <a:pt x="386" y="98"/>
                    </a:lnTo>
                    <a:lnTo>
                      <a:pt x="384" y="98"/>
                    </a:lnTo>
                    <a:lnTo>
                      <a:pt x="382" y="98"/>
                    </a:lnTo>
                    <a:lnTo>
                      <a:pt x="381" y="98"/>
                    </a:lnTo>
                    <a:lnTo>
                      <a:pt x="381" y="96"/>
                    </a:lnTo>
                    <a:lnTo>
                      <a:pt x="381" y="92"/>
                    </a:lnTo>
                    <a:lnTo>
                      <a:pt x="381" y="90"/>
                    </a:lnTo>
                    <a:lnTo>
                      <a:pt x="382" y="88"/>
                    </a:lnTo>
                    <a:lnTo>
                      <a:pt x="382" y="86"/>
                    </a:lnTo>
                    <a:lnTo>
                      <a:pt x="384" y="84"/>
                    </a:lnTo>
                    <a:lnTo>
                      <a:pt x="384" y="80"/>
                    </a:lnTo>
                    <a:lnTo>
                      <a:pt x="384" y="79"/>
                    </a:lnTo>
                    <a:lnTo>
                      <a:pt x="384" y="77"/>
                    </a:lnTo>
                    <a:lnTo>
                      <a:pt x="386" y="77"/>
                    </a:lnTo>
                    <a:lnTo>
                      <a:pt x="388" y="77"/>
                    </a:lnTo>
                    <a:lnTo>
                      <a:pt x="388" y="75"/>
                    </a:lnTo>
                    <a:lnTo>
                      <a:pt x="386" y="73"/>
                    </a:lnTo>
                    <a:lnTo>
                      <a:pt x="384" y="71"/>
                    </a:lnTo>
                    <a:lnTo>
                      <a:pt x="382" y="71"/>
                    </a:lnTo>
                    <a:lnTo>
                      <a:pt x="381" y="71"/>
                    </a:lnTo>
                    <a:lnTo>
                      <a:pt x="379" y="71"/>
                    </a:lnTo>
                    <a:lnTo>
                      <a:pt x="379" y="69"/>
                    </a:lnTo>
                    <a:lnTo>
                      <a:pt x="381" y="69"/>
                    </a:lnTo>
                    <a:lnTo>
                      <a:pt x="382" y="69"/>
                    </a:lnTo>
                    <a:lnTo>
                      <a:pt x="382" y="67"/>
                    </a:lnTo>
                    <a:lnTo>
                      <a:pt x="384" y="67"/>
                    </a:lnTo>
                    <a:lnTo>
                      <a:pt x="386" y="67"/>
                    </a:lnTo>
                    <a:lnTo>
                      <a:pt x="386" y="65"/>
                    </a:lnTo>
                    <a:lnTo>
                      <a:pt x="388" y="65"/>
                    </a:lnTo>
                    <a:lnTo>
                      <a:pt x="390" y="65"/>
                    </a:lnTo>
                    <a:lnTo>
                      <a:pt x="392" y="65"/>
                    </a:lnTo>
                    <a:lnTo>
                      <a:pt x="392" y="63"/>
                    </a:lnTo>
                    <a:lnTo>
                      <a:pt x="394" y="63"/>
                    </a:lnTo>
                    <a:lnTo>
                      <a:pt x="382" y="63"/>
                    </a:lnTo>
                    <a:lnTo>
                      <a:pt x="373" y="63"/>
                    </a:lnTo>
                    <a:lnTo>
                      <a:pt x="363" y="63"/>
                    </a:lnTo>
                    <a:lnTo>
                      <a:pt x="354" y="65"/>
                    </a:lnTo>
                    <a:lnTo>
                      <a:pt x="344" y="65"/>
                    </a:lnTo>
                    <a:lnTo>
                      <a:pt x="334" y="63"/>
                    </a:lnTo>
                    <a:lnTo>
                      <a:pt x="325" y="61"/>
                    </a:lnTo>
                    <a:lnTo>
                      <a:pt x="315" y="56"/>
                    </a:lnTo>
                    <a:lnTo>
                      <a:pt x="315" y="59"/>
                    </a:lnTo>
                    <a:lnTo>
                      <a:pt x="317" y="61"/>
                    </a:lnTo>
                    <a:lnTo>
                      <a:pt x="317" y="63"/>
                    </a:lnTo>
                    <a:lnTo>
                      <a:pt x="319" y="65"/>
                    </a:lnTo>
                    <a:lnTo>
                      <a:pt x="323" y="65"/>
                    </a:lnTo>
                    <a:lnTo>
                      <a:pt x="325" y="67"/>
                    </a:lnTo>
                    <a:lnTo>
                      <a:pt x="327" y="69"/>
                    </a:lnTo>
                    <a:lnTo>
                      <a:pt x="329" y="69"/>
                    </a:lnTo>
                    <a:lnTo>
                      <a:pt x="331" y="69"/>
                    </a:lnTo>
                    <a:lnTo>
                      <a:pt x="333" y="71"/>
                    </a:lnTo>
                    <a:lnTo>
                      <a:pt x="334" y="71"/>
                    </a:lnTo>
                    <a:lnTo>
                      <a:pt x="336" y="71"/>
                    </a:lnTo>
                    <a:lnTo>
                      <a:pt x="338" y="71"/>
                    </a:lnTo>
                    <a:lnTo>
                      <a:pt x="340" y="71"/>
                    </a:lnTo>
                    <a:lnTo>
                      <a:pt x="342" y="71"/>
                    </a:lnTo>
                    <a:lnTo>
                      <a:pt x="346" y="73"/>
                    </a:lnTo>
                    <a:lnTo>
                      <a:pt x="352" y="73"/>
                    </a:lnTo>
                    <a:lnTo>
                      <a:pt x="356" y="71"/>
                    </a:lnTo>
                    <a:lnTo>
                      <a:pt x="359" y="71"/>
                    </a:lnTo>
                    <a:lnTo>
                      <a:pt x="363" y="71"/>
                    </a:lnTo>
                    <a:lnTo>
                      <a:pt x="367" y="71"/>
                    </a:lnTo>
                    <a:lnTo>
                      <a:pt x="371" y="71"/>
                    </a:lnTo>
                    <a:lnTo>
                      <a:pt x="375" y="71"/>
                    </a:lnTo>
                    <a:lnTo>
                      <a:pt x="375" y="73"/>
                    </a:lnTo>
                    <a:lnTo>
                      <a:pt x="377" y="73"/>
                    </a:lnTo>
                    <a:lnTo>
                      <a:pt x="379" y="73"/>
                    </a:lnTo>
                    <a:lnTo>
                      <a:pt x="381" y="73"/>
                    </a:lnTo>
                    <a:lnTo>
                      <a:pt x="381" y="75"/>
                    </a:lnTo>
                    <a:lnTo>
                      <a:pt x="381" y="77"/>
                    </a:lnTo>
                    <a:lnTo>
                      <a:pt x="381" y="79"/>
                    </a:lnTo>
                    <a:lnTo>
                      <a:pt x="381" y="80"/>
                    </a:lnTo>
                    <a:lnTo>
                      <a:pt x="379" y="80"/>
                    </a:lnTo>
                    <a:lnTo>
                      <a:pt x="377" y="79"/>
                    </a:lnTo>
                    <a:lnTo>
                      <a:pt x="373" y="79"/>
                    </a:lnTo>
                    <a:lnTo>
                      <a:pt x="371" y="77"/>
                    </a:lnTo>
                    <a:lnTo>
                      <a:pt x="367" y="77"/>
                    </a:lnTo>
                    <a:lnTo>
                      <a:pt x="363" y="75"/>
                    </a:lnTo>
                    <a:lnTo>
                      <a:pt x="361" y="75"/>
                    </a:lnTo>
                    <a:lnTo>
                      <a:pt x="358" y="75"/>
                    </a:lnTo>
                    <a:lnTo>
                      <a:pt x="354" y="75"/>
                    </a:lnTo>
                    <a:lnTo>
                      <a:pt x="352" y="77"/>
                    </a:lnTo>
                    <a:lnTo>
                      <a:pt x="350" y="77"/>
                    </a:lnTo>
                    <a:lnTo>
                      <a:pt x="348" y="79"/>
                    </a:lnTo>
                    <a:lnTo>
                      <a:pt x="346" y="79"/>
                    </a:lnTo>
                    <a:lnTo>
                      <a:pt x="344" y="79"/>
                    </a:lnTo>
                    <a:lnTo>
                      <a:pt x="342" y="80"/>
                    </a:lnTo>
                    <a:lnTo>
                      <a:pt x="340" y="80"/>
                    </a:lnTo>
                    <a:lnTo>
                      <a:pt x="336" y="80"/>
                    </a:lnTo>
                    <a:lnTo>
                      <a:pt x="340" y="82"/>
                    </a:lnTo>
                    <a:lnTo>
                      <a:pt x="344" y="82"/>
                    </a:lnTo>
                    <a:lnTo>
                      <a:pt x="348" y="82"/>
                    </a:lnTo>
                    <a:lnTo>
                      <a:pt x="350" y="82"/>
                    </a:lnTo>
                    <a:lnTo>
                      <a:pt x="354" y="82"/>
                    </a:lnTo>
                    <a:lnTo>
                      <a:pt x="358" y="82"/>
                    </a:lnTo>
                    <a:lnTo>
                      <a:pt x="361" y="82"/>
                    </a:lnTo>
                    <a:lnTo>
                      <a:pt x="365" y="82"/>
                    </a:lnTo>
                    <a:lnTo>
                      <a:pt x="365" y="84"/>
                    </a:lnTo>
                    <a:lnTo>
                      <a:pt x="365" y="88"/>
                    </a:lnTo>
                    <a:lnTo>
                      <a:pt x="365" y="90"/>
                    </a:lnTo>
                    <a:lnTo>
                      <a:pt x="365" y="94"/>
                    </a:lnTo>
                    <a:lnTo>
                      <a:pt x="365" y="96"/>
                    </a:lnTo>
                    <a:lnTo>
                      <a:pt x="363" y="98"/>
                    </a:lnTo>
                    <a:lnTo>
                      <a:pt x="363" y="102"/>
                    </a:lnTo>
                    <a:lnTo>
                      <a:pt x="361" y="104"/>
                    </a:lnTo>
                    <a:lnTo>
                      <a:pt x="359" y="104"/>
                    </a:lnTo>
                    <a:lnTo>
                      <a:pt x="358" y="104"/>
                    </a:lnTo>
                    <a:lnTo>
                      <a:pt x="356" y="104"/>
                    </a:lnTo>
                    <a:lnTo>
                      <a:pt x="356" y="105"/>
                    </a:lnTo>
                    <a:lnTo>
                      <a:pt x="358" y="105"/>
                    </a:lnTo>
                    <a:lnTo>
                      <a:pt x="359" y="107"/>
                    </a:lnTo>
                    <a:lnTo>
                      <a:pt x="361" y="105"/>
                    </a:lnTo>
                    <a:lnTo>
                      <a:pt x="363" y="105"/>
                    </a:lnTo>
                    <a:lnTo>
                      <a:pt x="365" y="105"/>
                    </a:lnTo>
                    <a:lnTo>
                      <a:pt x="365" y="104"/>
                    </a:lnTo>
                    <a:lnTo>
                      <a:pt x="367" y="102"/>
                    </a:lnTo>
                    <a:lnTo>
                      <a:pt x="367" y="98"/>
                    </a:lnTo>
                    <a:lnTo>
                      <a:pt x="367" y="96"/>
                    </a:lnTo>
                    <a:lnTo>
                      <a:pt x="369" y="92"/>
                    </a:lnTo>
                    <a:lnTo>
                      <a:pt x="369" y="90"/>
                    </a:lnTo>
                    <a:lnTo>
                      <a:pt x="369" y="88"/>
                    </a:lnTo>
                    <a:lnTo>
                      <a:pt x="369" y="86"/>
                    </a:lnTo>
                    <a:lnTo>
                      <a:pt x="371" y="84"/>
                    </a:lnTo>
                    <a:lnTo>
                      <a:pt x="373" y="82"/>
                    </a:lnTo>
                    <a:lnTo>
                      <a:pt x="375" y="82"/>
                    </a:lnTo>
                    <a:lnTo>
                      <a:pt x="377" y="84"/>
                    </a:lnTo>
                    <a:lnTo>
                      <a:pt x="379" y="84"/>
                    </a:lnTo>
                    <a:lnTo>
                      <a:pt x="379" y="86"/>
                    </a:lnTo>
                    <a:lnTo>
                      <a:pt x="377" y="86"/>
                    </a:lnTo>
                    <a:lnTo>
                      <a:pt x="377" y="88"/>
                    </a:lnTo>
                    <a:lnTo>
                      <a:pt x="375" y="88"/>
                    </a:lnTo>
                    <a:lnTo>
                      <a:pt x="375" y="86"/>
                    </a:lnTo>
                    <a:lnTo>
                      <a:pt x="373" y="88"/>
                    </a:lnTo>
                    <a:lnTo>
                      <a:pt x="373" y="90"/>
                    </a:lnTo>
                    <a:lnTo>
                      <a:pt x="371" y="90"/>
                    </a:lnTo>
                    <a:lnTo>
                      <a:pt x="371" y="92"/>
                    </a:lnTo>
                    <a:lnTo>
                      <a:pt x="371" y="94"/>
                    </a:lnTo>
                    <a:lnTo>
                      <a:pt x="373" y="94"/>
                    </a:lnTo>
                    <a:lnTo>
                      <a:pt x="375" y="94"/>
                    </a:lnTo>
                    <a:lnTo>
                      <a:pt x="377" y="94"/>
                    </a:lnTo>
                    <a:lnTo>
                      <a:pt x="377" y="96"/>
                    </a:lnTo>
                    <a:lnTo>
                      <a:pt x="377" y="98"/>
                    </a:lnTo>
                    <a:lnTo>
                      <a:pt x="375" y="98"/>
                    </a:lnTo>
                    <a:lnTo>
                      <a:pt x="375" y="100"/>
                    </a:lnTo>
                    <a:lnTo>
                      <a:pt x="373" y="100"/>
                    </a:lnTo>
                    <a:lnTo>
                      <a:pt x="373" y="102"/>
                    </a:lnTo>
                    <a:lnTo>
                      <a:pt x="371" y="102"/>
                    </a:lnTo>
                    <a:lnTo>
                      <a:pt x="371" y="104"/>
                    </a:lnTo>
                    <a:lnTo>
                      <a:pt x="373" y="104"/>
                    </a:lnTo>
                    <a:lnTo>
                      <a:pt x="375" y="104"/>
                    </a:lnTo>
                    <a:lnTo>
                      <a:pt x="377" y="104"/>
                    </a:lnTo>
                    <a:lnTo>
                      <a:pt x="379" y="104"/>
                    </a:lnTo>
                    <a:lnTo>
                      <a:pt x="390" y="104"/>
                    </a:lnTo>
                    <a:lnTo>
                      <a:pt x="404" y="105"/>
                    </a:lnTo>
                    <a:lnTo>
                      <a:pt x="415" y="107"/>
                    </a:lnTo>
                    <a:lnTo>
                      <a:pt x="429" y="109"/>
                    </a:lnTo>
                    <a:lnTo>
                      <a:pt x="440" y="113"/>
                    </a:lnTo>
                    <a:lnTo>
                      <a:pt x="452" y="115"/>
                    </a:lnTo>
                    <a:lnTo>
                      <a:pt x="465" y="119"/>
                    </a:lnTo>
                    <a:lnTo>
                      <a:pt x="477" y="123"/>
                    </a:lnTo>
                    <a:lnTo>
                      <a:pt x="478" y="123"/>
                    </a:lnTo>
                    <a:lnTo>
                      <a:pt x="480" y="123"/>
                    </a:lnTo>
                    <a:lnTo>
                      <a:pt x="482" y="123"/>
                    </a:lnTo>
                    <a:lnTo>
                      <a:pt x="482" y="125"/>
                    </a:lnTo>
                    <a:lnTo>
                      <a:pt x="484" y="125"/>
                    </a:lnTo>
                    <a:lnTo>
                      <a:pt x="486" y="125"/>
                    </a:lnTo>
                    <a:lnTo>
                      <a:pt x="488" y="125"/>
                    </a:lnTo>
                    <a:lnTo>
                      <a:pt x="490" y="127"/>
                    </a:lnTo>
                    <a:lnTo>
                      <a:pt x="488" y="125"/>
                    </a:lnTo>
                    <a:lnTo>
                      <a:pt x="486" y="123"/>
                    </a:lnTo>
                    <a:lnTo>
                      <a:pt x="484" y="123"/>
                    </a:lnTo>
                    <a:lnTo>
                      <a:pt x="482" y="121"/>
                    </a:lnTo>
                    <a:lnTo>
                      <a:pt x="480" y="119"/>
                    </a:lnTo>
                    <a:lnTo>
                      <a:pt x="478" y="119"/>
                    </a:lnTo>
                    <a:lnTo>
                      <a:pt x="477" y="117"/>
                    </a:lnTo>
                    <a:lnTo>
                      <a:pt x="471" y="115"/>
                    </a:lnTo>
                    <a:lnTo>
                      <a:pt x="465" y="111"/>
                    </a:lnTo>
                    <a:lnTo>
                      <a:pt x="459" y="109"/>
                    </a:lnTo>
                    <a:lnTo>
                      <a:pt x="454" y="107"/>
                    </a:lnTo>
                    <a:lnTo>
                      <a:pt x="448" y="105"/>
                    </a:lnTo>
                    <a:lnTo>
                      <a:pt x="442" y="104"/>
                    </a:lnTo>
                    <a:lnTo>
                      <a:pt x="434" y="102"/>
                    </a:lnTo>
                    <a:lnTo>
                      <a:pt x="429" y="100"/>
                    </a:lnTo>
                    <a:lnTo>
                      <a:pt x="425" y="100"/>
                    </a:lnTo>
                    <a:lnTo>
                      <a:pt x="421" y="98"/>
                    </a:lnTo>
                    <a:lnTo>
                      <a:pt x="417" y="98"/>
                    </a:lnTo>
                    <a:lnTo>
                      <a:pt x="413" y="98"/>
                    </a:lnTo>
                    <a:lnTo>
                      <a:pt x="409" y="98"/>
                    </a:lnTo>
                    <a:lnTo>
                      <a:pt x="404" y="96"/>
                    </a:lnTo>
                    <a:lnTo>
                      <a:pt x="400" y="96"/>
                    </a:lnTo>
                    <a:lnTo>
                      <a:pt x="396" y="96"/>
                    </a:lnTo>
                    <a:lnTo>
                      <a:pt x="396" y="94"/>
                    </a:lnTo>
                    <a:lnTo>
                      <a:pt x="396" y="90"/>
                    </a:lnTo>
                    <a:lnTo>
                      <a:pt x="396" y="88"/>
                    </a:lnTo>
                    <a:lnTo>
                      <a:pt x="396" y="86"/>
                    </a:lnTo>
                    <a:lnTo>
                      <a:pt x="396" y="84"/>
                    </a:lnTo>
                    <a:lnTo>
                      <a:pt x="396" y="82"/>
                    </a:lnTo>
                    <a:lnTo>
                      <a:pt x="396" y="79"/>
                    </a:lnTo>
                    <a:lnTo>
                      <a:pt x="396" y="77"/>
                    </a:lnTo>
                    <a:lnTo>
                      <a:pt x="396" y="75"/>
                    </a:lnTo>
                    <a:lnTo>
                      <a:pt x="396" y="73"/>
                    </a:lnTo>
                    <a:lnTo>
                      <a:pt x="398" y="73"/>
                    </a:lnTo>
                    <a:lnTo>
                      <a:pt x="398" y="71"/>
                    </a:lnTo>
                    <a:lnTo>
                      <a:pt x="398" y="69"/>
                    </a:lnTo>
                    <a:lnTo>
                      <a:pt x="400" y="69"/>
                    </a:lnTo>
                    <a:lnTo>
                      <a:pt x="400" y="67"/>
                    </a:lnTo>
                    <a:lnTo>
                      <a:pt x="400" y="65"/>
                    </a:lnTo>
                    <a:lnTo>
                      <a:pt x="400" y="61"/>
                    </a:lnTo>
                    <a:lnTo>
                      <a:pt x="400" y="57"/>
                    </a:lnTo>
                    <a:lnTo>
                      <a:pt x="400" y="56"/>
                    </a:lnTo>
                    <a:lnTo>
                      <a:pt x="400" y="52"/>
                    </a:lnTo>
                    <a:lnTo>
                      <a:pt x="400" y="50"/>
                    </a:lnTo>
                    <a:lnTo>
                      <a:pt x="400" y="46"/>
                    </a:lnTo>
                    <a:lnTo>
                      <a:pt x="400" y="42"/>
                    </a:lnTo>
                    <a:lnTo>
                      <a:pt x="400" y="40"/>
                    </a:lnTo>
                    <a:lnTo>
                      <a:pt x="400" y="38"/>
                    </a:lnTo>
                    <a:lnTo>
                      <a:pt x="398" y="36"/>
                    </a:lnTo>
                    <a:lnTo>
                      <a:pt x="398" y="34"/>
                    </a:lnTo>
                    <a:lnTo>
                      <a:pt x="398" y="32"/>
                    </a:lnTo>
                    <a:lnTo>
                      <a:pt x="396" y="31"/>
                    </a:lnTo>
                    <a:lnTo>
                      <a:pt x="396" y="29"/>
                    </a:lnTo>
                    <a:lnTo>
                      <a:pt x="394" y="27"/>
                    </a:lnTo>
                    <a:lnTo>
                      <a:pt x="392" y="25"/>
                    </a:lnTo>
                    <a:lnTo>
                      <a:pt x="390" y="23"/>
                    </a:lnTo>
                    <a:lnTo>
                      <a:pt x="388" y="21"/>
                    </a:lnTo>
                    <a:lnTo>
                      <a:pt x="386" y="19"/>
                    </a:lnTo>
                    <a:lnTo>
                      <a:pt x="386" y="17"/>
                    </a:lnTo>
                    <a:lnTo>
                      <a:pt x="384" y="15"/>
                    </a:lnTo>
                    <a:lnTo>
                      <a:pt x="382" y="11"/>
                    </a:lnTo>
                    <a:lnTo>
                      <a:pt x="379" y="9"/>
                    </a:lnTo>
                    <a:lnTo>
                      <a:pt x="377" y="8"/>
                    </a:lnTo>
                    <a:lnTo>
                      <a:pt x="373" y="6"/>
                    </a:lnTo>
                    <a:lnTo>
                      <a:pt x="369" y="4"/>
                    </a:lnTo>
                    <a:lnTo>
                      <a:pt x="367" y="4"/>
                    </a:lnTo>
                    <a:lnTo>
                      <a:pt x="363" y="2"/>
                    </a:lnTo>
                    <a:lnTo>
                      <a:pt x="359" y="2"/>
                    </a:lnTo>
                    <a:lnTo>
                      <a:pt x="356" y="2"/>
                    </a:lnTo>
                    <a:lnTo>
                      <a:pt x="352" y="0"/>
                    </a:lnTo>
                    <a:lnTo>
                      <a:pt x="346" y="0"/>
                    </a:lnTo>
                    <a:lnTo>
                      <a:pt x="340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25" y="2"/>
                    </a:lnTo>
                    <a:lnTo>
                      <a:pt x="319" y="4"/>
                    </a:lnTo>
                    <a:lnTo>
                      <a:pt x="315" y="6"/>
                    </a:lnTo>
                    <a:lnTo>
                      <a:pt x="313" y="6"/>
                    </a:lnTo>
                    <a:lnTo>
                      <a:pt x="311" y="6"/>
                    </a:lnTo>
                    <a:lnTo>
                      <a:pt x="310" y="6"/>
                    </a:lnTo>
                    <a:lnTo>
                      <a:pt x="310" y="8"/>
                    </a:lnTo>
                    <a:lnTo>
                      <a:pt x="300" y="13"/>
                    </a:lnTo>
                    <a:lnTo>
                      <a:pt x="292" y="21"/>
                    </a:lnTo>
                    <a:lnTo>
                      <a:pt x="285" y="29"/>
                    </a:lnTo>
                    <a:lnTo>
                      <a:pt x="279" y="38"/>
                    </a:lnTo>
                    <a:lnTo>
                      <a:pt x="277" y="50"/>
                    </a:lnTo>
                    <a:lnTo>
                      <a:pt x="277" y="61"/>
                    </a:lnTo>
                    <a:lnTo>
                      <a:pt x="279" y="71"/>
                    </a:lnTo>
                    <a:lnTo>
                      <a:pt x="283" y="80"/>
                    </a:lnTo>
                    <a:lnTo>
                      <a:pt x="283" y="79"/>
                    </a:lnTo>
                    <a:lnTo>
                      <a:pt x="283" y="75"/>
                    </a:lnTo>
                    <a:lnTo>
                      <a:pt x="281" y="73"/>
                    </a:lnTo>
                    <a:lnTo>
                      <a:pt x="281" y="71"/>
                    </a:lnTo>
                    <a:lnTo>
                      <a:pt x="281" y="67"/>
                    </a:lnTo>
                    <a:lnTo>
                      <a:pt x="281" y="65"/>
                    </a:lnTo>
                    <a:lnTo>
                      <a:pt x="281" y="61"/>
                    </a:lnTo>
                    <a:lnTo>
                      <a:pt x="283" y="59"/>
                    </a:lnTo>
                    <a:lnTo>
                      <a:pt x="285" y="63"/>
                    </a:lnTo>
                    <a:lnTo>
                      <a:pt x="286" y="67"/>
                    </a:lnTo>
                    <a:lnTo>
                      <a:pt x="288" y="71"/>
                    </a:lnTo>
                    <a:lnTo>
                      <a:pt x="290" y="75"/>
                    </a:lnTo>
                    <a:lnTo>
                      <a:pt x="294" y="77"/>
                    </a:lnTo>
                    <a:lnTo>
                      <a:pt x="296" y="80"/>
                    </a:lnTo>
                    <a:lnTo>
                      <a:pt x="300" y="82"/>
                    </a:lnTo>
                    <a:lnTo>
                      <a:pt x="302" y="84"/>
                    </a:lnTo>
                    <a:lnTo>
                      <a:pt x="302" y="88"/>
                    </a:lnTo>
                    <a:lnTo>
                      <a:pt x="304" y="92"/>
                    </a:lnTo>
                    <a:lnTo>
                      <a:pt x="304" y="94"/>
                    </a:lnTo>
                    <a:lnTo>
                      <a:pt x="306" y="98"/>
                    </a:lnTo>
                    <a:lnTo>
                      <a:pt x="310" y="100"/>
                    </a:lnTo>
                    <a:lnTo>
                      <a:pt x="311" y="104"/>
                    </a:lnTo>
                    <a:lnTo>
                      <a:pt x="313" y="105"/>
                    </a:lnTo>
                    <a:lnTo>
                      <a:pt x="315" y="107"/>
                    </a:lnTo>
                    <a:lnTo>
                      <a:pt x="319" y="109"/>
                    </a:lnTo>
                    <a:lnTo>
                      <a:pt x="321" y="111"/>
                    </a:lnTo>
                    <a:lnTo>
                      <a:pt x="325" y="113"/>
                    </a:lnTo>
                    <a:lnTo>
                      <a:pt x="329" y="115"/>
                    </a:lnTo>
                    <a:lnTo>
                      <a:pt x="333" y="115"/>
                    </a:lnTo>
                    <a:lnTo>
                      <a:pt x="336" y="117"/>
                    </a:lnTo>
                    <a:lnTo>
                      <a:pt x="340" y="119"/>
                    </a:lnTo>
                    <a:lnTo>
                      <a:pt x="344" y="119"/>
                    </a:lnTo>
                    <a:lnTo>
                      <a:pt x="342" y="121"/>
                    </a:lnTo>
                    <a:lnTo>
                      <a:pt x="340" y="125"/>
                    </a:lnTo>
                    <a:lnTo>
                      <a:pt x="336" y="127"/>
                    </a:lnTo>
                    <a:lnTo>
                      <a:pt x="334" y="128"/>
                    </a:lnTo>
                    <a:lnTo>
                      <a:pt x="334" y="130"/>
                    </a:lnTo>
                    <a:lnTo>
                      <a:pt x="333" y="132"/>
                    </a:lnTo>
                    <a:lnTo>
                      <a:pt x="331" y="136"/>
                    </a:lnTo>
                    <a:lnTo>
                      <a:pt x="329" y="138"/>
                    </a:lnTo>
                    <a:lnTo>
                      <a:pt x="327" y="134"/>
                    </a:lnTo>
                    <a:lnTo>
                      <a:pt x="323" y="132"/>
                    </a:lnTo>
                    <a:lnTo>
                      <a:pt x="319" y="128"/>
                    </a:lnTo>
                    <a:lnTo>
                      <a:pt x="315" y="127"/>
                    </a:lnTo>
                    <a:lnTo>
                      <a:pt x="311" y="125"/>
                    </a:lnTo>
                    <a:lnTo>
                      <a:pt x="308" y="123"/>
                    </a:lnTo>
                    <a:lnTo>
                      <a:pt x="304" y="119"/>
                    </a:lnTo>
                    <a:lnTo>
                      <a:pt x="300" y="117"/>
                    </a:lnTo>
                    <a:lnTo>
                      <a:pt x="296" y="115"/>
                    </a:lnTo>
                    <a:lnTo>
                      <a:pt x="294" y="111"/>
                    </a:lnTo>
                    <a:lnTo>
                      <a:pt x="290" y="109"/>
                    </a:lnTo>
                    <a:lnTo>
                      <a:pt x="288" y="105"/>
                    </a:lnTo>
                    <a:lnTo>
                      <a:pt x="288" y="102"/>
                    </a:lnTo>
                    <a:lnTo>
                      <a:pt x="286" y="98"/>
                    </a:lnTo>
                    <a:lnTo>
                      <a:pt x="286" y="94"/>
                    </a:lnTo>
                    <a:lnTo>
                      <a:pt x="285" y="88"/>
                    </a:lnTo>
                    <a:lnTo>
                      <a:pt x="283" y="88"/>
                    </a:lnTo>
                    <a:lnTo>
                      <a:pt x="283" y="90"/>
                    </a:lnTo>
                    <a:lnTo>
                      <a:pt x="281" y="92"/>
                    </a:lnTo>
                    <a:lnTo>
                      <a:pt x="279" y="94"/>
                    </a:lnTo>
                    <a:lnTo>
                      <a:pt x="279" y="96"/>
                    </a:lnTo>
                    <a:lnTo>
                      <a:pt x="277" y="98"/>
                    </a:lnTo>
                    <a:lnTo>
                      <a:pt x="275" y="100"/>
                    </a:lnTo>
                    <a:lnTo>
                      <a:pt x="273" y="102"/>
                    </a:lnTo>
                    <a:lnTo>
                      <a:pt x="273" y="104"/>
                    </a:lnTo>
                    <a:lnTo>
                      <a:pt x="269" y="104"/>
                    </a:lnTo>
                    <a:lnTo>
                      <a:pt x="267" y="105"/>
                    </a:lnTo>
                    <a:lnTo>
                      <a:pt x="265" y="107"/>
                    </a:lnTo>
                    <a:lnTo>
                      <a:pt x="263" y="109"/>
                    </a:lnTo>
                    <a:lnTo>
                      <a:pt x="260" y="111"/>
                    </a:lnTo>
                    <a:lnTo>
                      <a:pt x="258" y="113"/>
                    </a:lnTo>
                    <a:lnTo>
                      <a:pt x="254" y="113"/>
                    </a:lnTo>
                    <a:lnTo>
                      <a:pt x="252" y="115"/>
                    </a:lnTo>
                    <a:lnTo>
                      <a:pt x="246" y="117"/>
                    </a:lnTo>
                    <a:lnTo>
                      <a:pt x="238" y="119"/>
                    </a:lnTo>
                    <a:lnTo>
                      <a:pt x="233" y="119"/>
                    </a:lnTo>
                    <a:lnTo>
                      <a:pt x="227" y="121"/>
                    </a:lnTo>
                    <a:lnTo>
                      <a:pt x="221" y="123"/>
                    </a:lnTo>
                    <a:lnTo>
                      <a:pt x="215" y="125"/>
                    </a:lnTo>
                    <a:lnTo>
                      <a:pt x="210" y="127"/>
                    </a:lnTo>
                    <a:lnTo>
                      <a:pt x="202" y="128"/>
                    </a:lnTo>
                    <a:lnTo>
                      <a:pt x="200" y="128"/>
                    </a:lnTo>
                    <a:lnTo>
                      <a:pt x="198" y="130"/>
                    </a:lnTo>
                    <a:lnTo>
                      <a:pt x="198" y="132"/>
                    </a:lnTo>
                    <a:lnTo>
                      <a:pt x="196" y="134"/>
                    </a:lnTo>
                    <a:lnTo>
                      <a:pt x="194" y="136"/>
                    </a:lnTo>
                    <a:lnTo>
                      <a:pt x="192" y="138"/>
                    </a:lnTo>
                    <a:lnTo>
                      <a:pt x="192" y="142"/>
                    </a:lnTo>
                    <a:lnTo>
                      <a:pt x="190" y="144"/>
                    </a:lnTo>
                    <a:lnTo>
                      <a:pt x="189" y="148"/>
                    </a:lnTo>
                    <a:lnTo>
                      <a:pt x="187" y="150"/>
                    </a:lnTo>
                    <a:lnTo>
                      <a:pt x="185" y="153"/>
                    </a:lnTo>
                    <a:lnTo>
                      <a:pt x="183" y="157"/>
                    </a:lnTo>
                    <a:lnTo>
                      <a:pt x="181" y="161"/>
                    </a:lnTo>
                    <a:lnTo>
                      <a:pt x="181" y="165"/>
                    </a:lnTo>
                    <a:lnTo>
                      <a:pt x="179" y="169"/>
                    </a:lnTo>
                    <a:lnTo>
                      <a:pt x="177" y="173"/>
                    </a:lnTo>
                    <a:lnTo>
                      <a:pt x="173" y="175"/>
                    </a:lnTo>
                    <a:lnTo>
                      <a:pt x="169" y="178"/>
                    </a:lnTo>
                    <a:lnTo>
                      <a:pt x="165" y="180"/>
                    </a:lnTo>
                    <a:lnTo>
                      <a:pt x="162" y="184"/>
                    </a:lnTo>
                    <a:lnTo>
                      <a:pt x="158" y="188"/>
                    </a:lnTo>
                    <a:lnTo>
                      <a:pt x="156" y="192"/>
                    </a:lnTo>
                    <a:lnTo>
                      <a:pt x="154" y="196"/>
                    </a:lnTo>
                    <a:lnTo>
                      <a:pt x="156" y="201"/>
                    </a:lnTo>
                    <a:lnTo>
                      <a:pt x="154" y="205"/>
                    </a:lnTo>
                    <a:lnTo>
                      <a:pt x="154" y="211"/>
                    </a:lnTo>
                    <a:lnTo>
                      <a:pt x="152" y="217"/>
                    </a:lnTo>
                    <a:lnTo>
                      <a:pt x="152" y="221"/>
                    </a:lnTo>
                    <a:lnTo>
                      <a:pt x="154" y="226"/>
                    </a:lnTo>
                    <a:lnTo>
                      <a:pt x="154" y="232"/>
                    </a:lnTo>
                    <a:lnTo>
                      <a:pt x="156" y="236"/>
                    </a:lnTo>
                    <a:lnTo>
                      <a:pt x="156" y="242"/>
                    </a:lnTo>
                    <a:lnTo>
                      <a:pt x="158" y="244"/>
                    </a:lnTo>
                    <a:lnTo>
                      <a:pt x="160" y="246"/>
                    </a:lnTo>
                    <a:lnTo>
                      <a:pt x="160" y="248"/>
                    </a:lnTo>
                    <a:lnTo>
                      <a:pt x="162" y="249"/>
                    </a:lnTo>
                    <a:lnTo>
                      <a:pt x="164" y="251"/>
                    </a:lnTo>
                    <a:lnTo>
                      <a:pt x="164" y="253"/>
                    </a:lnTo>
                    <a:lnTo>
                      <a:pt x="165" y="253"/>
                    </a:lnTo>
                    <a:lnTo>
                      <a:pt x="167" y="255"/>
                    </a:lnTo>
                    <a:lnTo>
                      <a:pt x="169" y="255"/>
                    </a:lnTo>
                    <a:lnTo>
                      <a:pt x="171" y="255"/>
                    </a:lnTo>
                    <a:lnTo>
                      <a:pt x="173" y="255"/>
                    </a:lnTo>
                    <a:lnTo>
                      <a:pt x="175" y="255"/>
                    </a:lnTo>
                    <a:lnTo>
                      <a:pt x="177" y="255"/>
                    </a:lnTo>
                    <a:lnTo>
                      <a:pt x="177" y="257"/>
                    </a:lnTo>
                    <a:lnTo>
                      <a:pt x="179" y="257"/>
                    </a:lnTo>
                    <a:lnTo>
                      <a:pt x="179" y="259"/>
                    </a:lnTo>
                    <a:lnTo>
                      <a:pt x="181" y="259"/>
                    </a:lnTo>
                    <a:lnTo>
                      <a:pt x="181" y="261"/>
                    </a:lnTo>
                    <a:lnTo>
                      <a:pt x="183" y="261"/>
                    </a:lnTo>
                    <a:lnTo>
                      <a:pt x="185" y="263"/>
                    </a:lnTo>
                    <a:lnTo>
                      <a:pt x="185" y="265"/>
                    </a:lnTo>
                    <a:lnTo>
                      <a:pt x="185" y="267"/>
                    </a:lnTo>
                    <a:lnTo>
                      <a:pt x="183" y="269"/>
                    </a:lnTo>
                    <a:lnTo>
                      <a:pt x="183" y="271"/>
                    </a:lnTo>
                    <a:lnTo>
                      <a:pt x="183" y="272"/>
                    </a:lnTo>
                    <a:lnTo>
                      <a:pt x="185" y="274"/>
                    </a:lnTo>
                    <a:lnTo>
                      <a:pt x="185" y="276"/>
                    </a:lnTo>
                    <a:lnTo>
                      <a:pt x="187" y="278"/>
                    </a:lnTo>
                    <a:lnTo>
                      <a:pt x="189" y="280"/>
                    </a:lnTo>
                    <a:lnTo>
                      <a:pt x="189" y="282"/>
                    </a:lnTo>
                    <a:lnTo>
                      <a:pt x="190" y="284"/>
                    </a:lnTo>
                    <a:lnTo>
                      <a:pt x="190" y="286"/>
                    </a:lnTo>
                    <a:lnTo>
                      <a:pt x="190" y="288"/>
                    </a:lnTo>
                    <a:lnTo>
                      <a:pt x="189" y="290"/>
                    </a:lnTo>
                    <a:lnTo>
                      <a:pt x="189" y="292"/>
                    </a:lnTo>
                    <a:lnTo>
                      <a:pt x="187" y="294"/>
                    </a:lnTo>
                    <a:lnTo>
                      <a:pt x="185" y="297"/>
                    </a:lnTo>
                    <a:lnTo>
                      <a:pt x="185" y="299"/>
                    </a:lnTo>
                    <a:lnTo>
                      <a:pt x="183" y="301"/>
                    </a:lnTo>
                    <a:lnTo>
                      <a:pt x="183" y="305"/>
                    </a:lnTo>
                    <a:lnTo>
                      <a:pt x="181" y="303"/>
                    </a:lnTo>
                    <a:lnTo>
                      <a:pt x="179" y="303"/>
                    </a:lnTo>
                    <a:lnTo>
                      <a:pt x="177" y="303"/>
                    </a:lnTo>
                    <a:lnTo>
                      <a:pt x="177" y="305"/>
                    </a:lnTo>
                    <a:lnTo>
                      <a:pt x="175" y="305"/>
                    </a:lnTo>
                    <a:lnTo>
                      <a:pt x="173" y="303"/>
                    </a:lnTo>
                    <a:lnTo>
                      <a:pt x="173" y="301"/>
                    </a:lnTo>
                    <a:lnTo>
                      <a:pt x="171" y="297"/>
                    </a:lnTo>
                    <a:lnTo>
                      <a:pt x="169" y="296"/>
                    </a:lnTo>
                    <a:lnTo>
                      <a:pt x="169" y="294"/>
                    </a:lnTo>
                    <a:lnTo>
                      <a:pt x="167" y="292"/>
                    </a:lnTo>
                    <a:lnTo>
                      <a:pt x="167" y="290"/>
                    </a:lnTo>
                    <a:lnTo>
                      <a:pt x="165" y="286"/>
                    </a:lnTo>
                    <a:lnTo>
                      <a:pt x="164" y="286"/>
                    </a:lnTo>
                    <a:lnTo>
                      <a:pt x="160" y="288"/>
                    </a:lnTo>
                    <a:lnTo>
                      <a:pt x="158" y="288"/>
                    </a:lnTo>
                    <a:lnTo>
                      <a:pt x="156" y="290"/>
                    </a:lnTo>
                    <a:lnTo>
                      <a:pt x="152" y="292"/>
                    </a:lnTo>
                    <a:lnTo>
                      <a:pt x="150" y="294"/>
                    </a:lnTo>
                    <a:lnTo>
                      <a:pt x="148" y="296"/>
                    </a:lnTo>
                    <a:lnTo>
                      <a:pt x="148" y="299"/>
                    </a:lnTo>
                    <a:lnTo>
                      <a:pt x="146" y="301"/>
                    </a:lnTo>
                    <a:lnTo>
                      <a:pt x="146" y="305"/>
                    </a:lnTo>
                    <a:lnTo>
                      <a:pt x="148" y="307"/>
                    </a:lnTo>
                    <a:lnTo>
                      <a:pt x="148" y="311"/>
                    </a:lnTo>
                    <a:lnTo>
                      <a:pt x="150" y="313"/>
                    </a:lnTo>
                    <a:lnTo>
                      <a:pt x="152" y="315"/>
                    </a:lnTo>
                    <a:lnTo>
                      <a:pt x="152" y="319"/>
                    </a:lnTo>
                    <a:lnTo>
                      <a:pt x="154" y="320"/>
                    </a:lnTo>
                    <a:lnTo>
                      <a:pt x="154" y="322"/>
                    </a:lnTo>
                    <a:lnTo>
                      <a:pt x="154" y="324"/>
                    </a:lnTo>
                    <a:lnTo>
                      <a:pt x="152" y="326"/>
                    </a:lnTo>
                    <a:lnTo>
                      <a:pt x="152" y="328"/>
                    </a:lnTo>
                    <a:lnTo>
                      <a:pt x="150" y="328"/>
                    </a:lnTo>
                    <a:lnTo>
                      <a:pt x="146" y="326"/>
                    </a:lnTo>
                    <a:lnTo>
                      <a:pt x="142" y="326"/>
                    </a:lnTo>
                    <a:lnTo>
                      <a:pt x="139" y="324"/>
                    </a:lnTo>
                    <a:lnTo>
                      <a:pt x="135" y="322"/>
                    </a:lnTo>
                    <a:lnTo>
                      <a:pt x="133" y="320"/>
                    </a:lnTo>
                    <a:lnTo>
                      <a:pt x="129" y="319"/>
                    </a:lnTo>
                    <a:lnTo>
                      <a:pt x="125" y="317"/>
                    </a:lnTo>
                    <a:lnTo>
                      <a:pt x="123" y="313"/>
                    </a:lnTo>
                    <a:lnTo>
                      <a:pt x="125" y="313"/>
                    </a:lnTo>
                    <a:lnTo>
                      <a:pt x="125" y="311"/>
                    </a:lnTo>
                    <a:lnTo>
                      <a:pt x="129" y="311"/>
                    </a:lnTo>
                    <a:lnTo>
                      <a:pt x="131" y="311"/>
                    </a:lnTo>
                    <a:lnTo>
                      <a:pt x="133" y="313"/>
                    </a:lnTo>
                    <a:lnTo>
                      <a:pt x="137" y="313"/>
                    </a:lnTo>
                    <a:lnTo>
                      <a:pt x="139" y="315"/>
                    </a:lnTo>
                    <a:lnTo>
                      <a:pt x="141" y="317"/>
                    </a:lnTo>
                    <a:lnTo>
                      <a:pt x="144" y="317"/>
                    </a:lnTo>
                    <a:lnTo>
                      <a:pt x="146" y="319"/>
                    </a:lnTo>
                    <a:lnTo>
                      <a:pt x="148" y="319"/>
                    </a:lnTo>
                    <a:lnTo>
                      <a:pt x="148" y="317"/>
                    </a:lnTo>
                    <a:lnTo>
                      <a:pt x="144" y="313"/>
                    </a:lnTo>
                    <a:lnTo>
                      <a:pt x="142" y="311"/>
                    </a:lnTo>
                    <a:lnTo>
                      <a:pt x="139" y="309"/>
                    </a:lnTo>
                    <a:lnTo>
                      <a:pt x="135" y="309"/>
                    </a:lnTo>
                    <a:lnTo>
                      <a:pt x="129" y="309"/>
                    </a:lnTo>
                    <a:lnTo>
                      <a:pt x="125" y="309"/>
                    </a:lnTo>
                    <a:lnTo>
                      <a:pt x="121" y="309"/>
                    </a:lnTo>
                    <a:lnTo>
                      <a:pt x="117" y="311"/>
                    </a:lnTo>
                    <a:lnTo>
                      <a:pt x="116" y="311"/>
                    </a:lnTo>
                    <a:lnTo>
                      <a:pt x="112" y="315"/>
                    </a:lnTo>
                    <a:lnTo>
                      <a:pt x="110" y="319"/>
                    </a:lnTo>
                    <a:lnTo>
                      <a:pt x="108" y="322"/>
                    </a:lnTo>
                    <a:lnTo>
                      <a:pt x="106" y="328"/>
                    </a:lnTo>
                    <a:lnTo>
                      <a:pt x="104" y="332"/>
                    </a:lnTo>
                    <a:lnTo>
                      <a:pt x="102" y="336"/>
                    </a:lnTo>
                    <a:lnTo>
                      <a:pt x="102" y="342"/>
                    </a:lnTo>
                    <a:lnTo>
                      <a:pt x="100" y="345"/>
                    </a:lnTo>
                    <a:lnTo>
                      <a:pt x="100" y="349"/>
                    </a:lnTo>
                    <a:lnTo>
                      <a:pt x="98" y="353"/>
                    </a:lnTo>
                    <a:lnTo>
                      <a:pt x="98" y="357"/>
                    </a:lnTo>
                    <a:lnTo>
                      <a:pt x="98" y="361"/>
                    </a:lnTo>
                    <a:lnTo>
                      <a:pt x="98" y="365"/>
                    </a:lnTo>
                    <a:lnTo>
                      <a:pt x="96" y="368"/>
                    </a:lnTo>
                    <a:lnTo>
                      <a:pt x="96" y="372"/>
                    </a:lnTo>
                    <a:lnTo>
                      <a:pt x="96" y="376"/>
                    </a:lnTo>
                    <a:lnTo>
                      <a:pt x="91" y="374"/>
                    </a:lnTo>
                    <a:lnTo>
                      <a:pt x="85" y="374"/>
                    </a:lnTo>
                    <a:lnTo>
                      <a:pt x="79" y="374"/>
                    </a:lnTo>
                    <a:lnTo>
                      <a:pt x="75" y="376"/>
                    </a:lnTo>
                    <a:lnTo>
                      <a:pt x="69" y="376"/>
                    </a:lnTo>
                    <a:lnTo>
                      <a:pt x="64" y="378"/>
                    </a:lnTo>
                    <a:lnTo>
                      <a:pt x="58" y="380"/>
                    </a:lnTo>
                    <a:lnTo>
                      <a:pt x="54" y="382"/>
                    </a:lnTo>
                    <a:lnTo>
                      <a:pt x="50" y="384"/>
                    </a:lnTo>
                    <a:lnTo>
                      <a:pt x="46" y="386"/>
                    </a:lnTo>
                    <a:lnTo>
                      <a:pt x="43" y="388"/>
                    </a:lnTo>
                    <a:lnTo>
                      <a:pt x="41" y="390"/>
                    </a:lnTo>
                    <a:lnTo>
                      <a:pt x="37" y="393"/>
                    </a:lnTo>
                    <a:lnTo>
                      <a:pt x="33" y="397"/>
                    </a:lnTo>
                    <a:lnTo>
                      <a:pt x="31" y="399"/>
                    </a:lnTo>
                    <a:lnTo>
                      <a:pt x="27" y="403"/>
                    </a:lnTo>
                    <a:lnTo>
                      <a:pt x="27" y="405"/>
                    </a:lnTo>
                    <a:lnTo>
                      <a:pt x="27" y="407"/>
                    </a:lnTo>
                    <a:lnTo>
                      <a:pt x="27" y="409"/>
                    </a:lnTo>
                    <a:lnTo>
                      <a:pt x="23" y="420"/>
                    </a:lnTo>
                    <a:lnTo>
                      <a:pt x="20" y="430"/>
                    </a:lnTo>
                    <a:lnTo>
                      <a:pt x="14" y="441"/>
                    </a:lnTo>
                    <a:lnTo>
                      <a:pt x="12" y="451"/>
                    </a:lnTo>
                    <a:lnTo>
                      <a:pt x="8" y="463"/>
                    </a:lnTo>
                    <a:lnTo>
                      <a:pt x="4" y="472"/>
                    </a:lnTo>
                    <a:lnTo>
                      <a:pt x="2" y="484"/>
                    </a:lnTo>
                    <a:lnTo>
                      <a:pt x="0" y="495"/>
                    </a:lnTo>
                    <a:lnTo>
                      <a:pt x="2" y="497"/>
                    </a:lnTo>
                    <a:lnTo>
                      <a:pt x="4" y="501"/>
                    </a:lnTo>
                    <a:lnTo>
                      <a:pt x="6" y="503"/>
                    </a:lnTo>
                    <a:lnTo>
                      <a:pt x="8" y="505"/>
                    </a:lnTo>
                    <a:lnTo>
                      <a:pt x="10" y="509"/>
                    </a:lnTo>
                    <a:lnTo>
                      <a:pt x="10" y="511"/>
                    </a:lnTo>
                    <a:lnTo>
                      <a:pt x="12" y="514"/>
                    </a:lnTo>
                    <a:lnTo>
                      <a:pt x="14" y="516"/>
                    </a:lnTo>
                    <a:lnTo>
                      <a:pt x="16" y="518"/>
                    </a:lnTo>
                    <a:lnTo>
                      <a:pt x="18" y="522"/>
                    </a:lnTo>
                    <a:lnTo>
                      <a:pt x="20" y="524"/>
                    </a:lnTo>
                    <a:lnTo>
                      <a:pt x="21" y="526"/>
                    </a:lnTo>
                    <a:lnTo>
                      <a:pt x="23" y="528"/>
                    </a:lnTo>
                    <a:lnTo>
                      <a:pt x="25" y="532"/>
                    </a:lnTo>
                    <a:lnTo>
                      <a:pt x="29" y="534"/>
                    </a:lnTo>
                    <a:lnTo>
                      <a:pt x="31" y="536"/>
                    </a:lnTo>
                    <a:lnTo>
                      <a:pt x="33" y="537"/>
                    </a:lnTo>
                    <a:lnTo>
                      <a:pt x="35" y="539"/>
                    </a:lnTo>
                    <a:lnTo>
                      <a:pt x="37" y="539"/>
                    </a:lnTo>
                    <a:lnTo>
                      <a:pt x="39" y="539"/>
                    </a:lnTo>
                    <a:lnTo>
                      <a:pt x="39" y="541"/>
                    </a:lnTo>
                    <a:lnTo>
                      <a:pt x="41" y="541"/>
                    </a:lnTo>
                    <a:lnTo>
                      <a:pt x="43" y="541"/>
                    </a:lnTo>
                    <a:lnTo>
                      <a:pt x="48" y="543"/>
                    </a:lnTo>
                    <a:lnTo>
                      <a:pt x="52" y="545"/>
                    </a:lnTo>
                    <a:lnTo>
                      <a:pt x="58" y="545"/>
                    </a:lnTo>
                    <a:lnTo>
                      <a:pt x="64" y="547"/>
                    </a:lnTo>
                    <a:lnTo>
                      <a:pt x="68" y="547"/>
                    </a:lnTo>
                    <a:lnTo>
                      <a:pt x="73" y="549"/>
                    </a:lnTo>
                    <a:lnTo>
                      <a:pt x="77" y="551"/>
                    </a:lnTo>
                    <a:lnTo>
                      <a:pt x="83" y="551"/>
                    </a:lnTo>
                    <a:lnTo>
                      <a:pt x="85" y="551"/>
                    </a:lnTo>
                    <a:lnTo>
                      <a:pt x="87" y="551"/>
                    </a:lnTo>
                    <a:lnTo>
                      <a:pt x="89" y="551"/>
                    </a:lnTo>
                    <a:lnTo>
                      <a:pt x="91" y="551"/>
                    </a:lnTo>
                    <a:lnTo>
                      <a:pt x="93" y="551"/>
                    </a:lnTo>
                    <a:lnTo>
                      <a:pt x="94" y="551"/>
                    </a:lnTo>
                    <a:lnTo>
                      <a:pt x="96" y="551"/>
                    </a:lnTo>
                    <a:lnTo>
                      <a:pt x="96" y="549"/>
                    </a:lnTo>
                    <a:lnTo>
                      <a:pt x="98" y="549"/>
                    </a:lnTo>
                    <a:lnTo>
                      <a:pt x="93" y="547"/>
                    </a:lnTo>
                    <a:lnTo>
                      <a:pt x="87" y="545"/>
                    </a:lnTo>
                    <a:lnTo>
                      <a:pt x="81" y="543"/>
                    </a:lnTo>
                    <a:lnTo>
                      <a:pt x="73" y="541"/>
                    </a:lnTo>
                    <a:lnTo>
                      <a:pt x="68" y="541"/>
                    </a:lnTo>
                    <a:lnTo>
                      <a:pt x="62" y="539"/>
                    </a:lnTo>
                    <a:lnTo>
                      <a:pt x="56" y="537"/>
                    </a:lnTo>
                    <a:lnTo>
                      <a:pt x="50" y="536"/>
                    </a:lnTo>
                    <a:lnTo>
                      <a:pt x="48" y="536"/>
                    </a:lnTo>
                    <a:lnTo>
                      <a:pt x="46" y="536"/>
                    </a:lnTo>
                    <a:lnTo>
                      <a:pt x="46" y="537"/>
                    </a:lnTo>
                    <a:lnTo>
                      <a:pt x="45" y="537"/>
                    </a:lnTo>
                    <a:lnTo>
                      <a:pt x="43" y="537"/>
                    </a:lnTo>
                    <a:lnTo>
                      <a:pt x="41" y="536"/>
                    </a:lnTo>
                    <a:lnTo>
                      <a:pt x="39" y="534"/>
                    </a:lnTo>
                    <a:lnTo>
                      <a:pt x="37" y="532"/>
                    </a:lnTo>
                    <a:lnTo>
                      <a:pt x="35" y="530"/>
                    </a:lnTo>
                    <a:lnTo>
                      <a:pt x="33" y="528"/>
                    </a:lnTo>
                    <a:lnTo>
                      <a:pt x="29" y="526"/>
                    </a:lnTo>
                    <a:lnTo>
                      <a:pt x="27" y="522"/>
                    </a:lnTo>
                    <a:lnTo>
                      <a:pt x="25" y="520"/>
                    </a:lnTo>
                    <a:lnTo>
                      <a:pt x="25" y="518"/>
                    </a:lnTo>
                    <a:lnTo>
                      <a:pt x="25" y="516"/>
                    </a:lnTo>
                    <a:lnTo>
                      <a:pt x="23" y="516"/>
                    </a:lnTo>
                    <a:lnTo>
                      <a:pt x="21" y="514"/>
                    </a:lnTo>
                    <a:lnTo>
                      <a:pt x="21" y="513"/>
                    </a:lnTo>
                    <a:lnTo>
                      <a:pt x="20" y="513"/>
                    </a:lnTo>
                    <a:lnTo>
                      <a:pt x="20" y="511"/>
                    </a:lnTo>
                    <a:lnTo>
                      <a:pt x="18" y="509"/>
                    </a:lnTo>
                    <a:lnTo>
                      <a:pt x="16" y="507"/>
                    </a:lnTo>
                    <a:lnTo>
                      <a:pt x="14" y="505"/>
                    </a:lnTo>
                    <a:lnTo>
                      <a:pt x="14" y="503"/>
                    </a:lnTo>
                    <a:lnTo>
                      <a:pt x="12" y="499"/>
                    </a:lnTo>
                    <a:lnTo>
                      <a:pt x="10" y="497"/>
                    </a:lnTo>
                    <a:lnTo>
                      <a:pt x="8" y="497"/>
                    </a:lnTo>
                    <a:lnTo>
                      <a:pt x="10" y="486"/>
                    </a:lnTo>
                    <a:lnTo>
                      <a:pt x="14" y="474"/>
                    </a:lnTo>
                    <a:lnTo>
                      <a:pt x="18" y="465"/>
                    </a:lnTo>
                    <a:lnTo>
                      <a:pt x="21" y="453"/>
                    </a:lnTo>
                    <a:lnTo>
                      <a:pt x="25" y="443"/>
                    </a:lnTo>
                    <a:lnTo>
                      <a:pt x="29" y="432"/>
                    </a:lnTo>
                    <a:lnTo>
                      <a:pt x="31" y="422"/>
                    </a:lnTo>
                    <a:lnTo>
                      <a:pt x="35" y="411"/>
                    </a:lnTo>
                    <a:lnTo>
                      <a:pt x="37" y="407"/>
                    </a:lnTo>
                    <a:lnTo>
                      <a:pt x="41" y="405"/>
                    </a:lnTo>
                    <a:lnTo>
                      <a:pt x="43" y="401"/>
                    </a:lnTo>
                    <a:lnTo>
                      <a:pt x="46" y="397"/>
                    </a:lnTo>
                    <a:lnTo>
                      <a:pt x="48" y="395"/>
                    </a:lnTo>
                    <a:lnTo>
                      <a:pt x="52" y="393"/>
                    </a:lnTo>
                    <a:lnTo>
                      <a:pt x="56" y="390"/>
                    </a:lnTo>
                    <a:lnTo>
                      <a:pt x="60" y="390"/>
                    </a:lnTo>
                    <a:lnTo>
                      <a:pt x="62" y="390"/>
                    </a:lnTo>
                    <a:lnTo>
                      <a:pt x="64" y="390"/>
                    </a:lnTo>
                    <a:lnTo>
                      <a:pt x="64" y="392"/>
                    </a:lnTo>
                    <a:lnTo>
                      <a:pt x="66" y="392"/>
                    </a:lnTo>
                    <a:lnTo>
                      <a:pt x="66" y="393"/>
                    </a:lnTo>
                    <a:lnTo>
                      <a:pt x="68" y="395"/>
                    </a:lnTo>
                    <a:lnTo>
                      <a:pt x="69" y="397"/>
                    </a:lnTo>
                    <a:lnTo>
                      <a:pt x="73" y="397"/>
                    </a:lnTo>
                    <a:lnTo>
                      <a:pt x="75" y="399"/>
                    </a:lnTo>
                    <a:lnTo>
                      <a:pt x="77" y="399"/>
                    </a:lnTo>
                    <a:lnTo>
                      <a:pt x="79" y="399"/>
                    </a:lnTo>
                    <a:lnTo>
                      <a:pt x="81" y="401"/>
                    </a:lnTo>
                    <a:lnTo>
                      <a:pt x="83" y="403"/>
                    </a:lnTo>
                    <a:lnTo>
                      <a:pt x="83" y="405"/>
                    </a:lnTo>
                    <a:lnTo>
                      <a:pt x="83" y="407"/>
                    </a:lnTo>
                    <a:lnTo>
                      <a:pt x="81" y="409"/>
                    </a:lnTo>
                    <a:lnTo>
                      <a:pt x="81" y="411"/>
                    </a:lnTo>
                    <a:lnTo>
                      <a:pt x="79" y="413"/>
                    </a:lnTo>
                    <a:lnTo>
                      <a:pt x="79" y="415"/>
                    </a:lnTo>
                    <a:lnTo>
                      <a:pt x="77" y="417"/>
                    </a:lnTo>
                    <a:lnTo>
                      <a:pt x="77" y="418"/>
                    </a:lnTo>
                    <a:lnTo>
                      <a:pt x="75" y="424"/>
                    </a:lnTo>
                    <a:lnTo>
                      <a:pt x="73" y="428"/>
                    </a:lnTo>
                    <a:lnTo>
                      <a:pt x="71" y="434"/>
                    </a:lnTo>
                    <a:lnTo>
                      <a:pt x="71" y="438"/>
                    </a:lnTo>
                    <a:lnTo>
                      <a:pt x="69" y="441"/>
                    </a:lnTo>
                    <a:lnTo>
                      <a:pt x="68" y="447"/>
                    </a:lnTo>
                    <a:lnTo>
                      <a:pt x="68" y="451"/>
                    </a:lnTo>
                    <a:lnTo>
                      <a:pt x="66" y="457"/>
                    </a:lnTo>
                    <a:lnTo>
                      <a:pt x="64" y="466"/>
                    </a:lnTo>
                    <a:lnTo>
                      <a:pt x="62" y="476"/>
                    </a:lnTo>
                    <a:lnTo>
                      <a:pt x="60" y="486"/>
                    </a:lnTo>
                    <a:lnTo>
                      <a:pt x="58" y="495"/>
                    </a:lnTo>
                    <a:lnTo>
                      <a:pt x="56" y="505"/>
                    </a:lnTo>
                    <a:lnTo>
                      <a:pt x="54" y="514"/>
                    </a:lnTo>
                    <a:lnTo>
                      <a:pt x="52" y="524"/>
                    </a:lnTo>
                    <a:lnTo>
                      <a:pt x="50" y="534"/>
                    </a:lnTo>
                    <a:lnTo>
                      <a:pt x="54" y="526"/>
                    </a:lnTo>
                    <a:lnTo>
                      <a:pt x="56" y="518"/>
                    </a:lnTo>
                    <a:lnTo>
                      <a:pt x="58" y="511"/>
                    </a:lnTo>
                    <a:lnTo>
                      <a:pt x="62" y="503"/>
                    </a:lnTo>
                    <a:lnTo>
                      <a:pt x="64" y="495"/>
                    </a:lnTo>
                    <a:lnTo>
                      <a:pt x="66" y="488"/>
                    </a:lnTo>
                    <a:lnTo>
                      <a:pt x="68" y="478"/>
                    </a:lnTo>
                    <a:lnTo>
                      <a:pt x="71" y="470"/>
                    </a:lnTo>
                    <a:lnTo>
                      <a:pt x="71" y="468"/>
                    </a:lnTo>
                    <a:lnTo>
                      <a:pt x="71" y="465"/>
                    </a:lnTo>
                    <a:lnTo>
                      <a:pt x="73" y="463"/>
                    </a:lnTo>
                    <a:lnTo>
                      <a:pt x="73" y="461"/>
                    </a:lnTo>
                    <a:lnTo>
                      <a:pt x="73" y="457"/>
                    </a:lnTo>
                    <a:lnTo>
                      <a:pt x="75" y="455"/>
                    </a:lnTo>
                    <a:lnTo>
                      <a:pt x="75" y="453"/>
                    </a:lnTo>
                    <a:lnTo>
                      <a:pt x="77" y="449"/>
                    </a:lnTo>
                    <a:lnTo>
                      <a:pt x="77" y="445"/>
                    </a:lnTo>
                    <a:lnTo>
                      <a:pt x="79" y="440"/>
                    </a:lnTo>
                    <a:lnTo>
                      <a:pt x="79" y="436"/>
                    </a:lnTo>
                    <a:lnTo>
                      <a:pt x="81" y="430"/>
                    </a:lnTo>
                    <a:lnTo>
                      <a:pt x="83" y="424"/>
                    </a:lnTo>
                    <a:lnTo>
                      <a:pt x="85" y="420"/>
                    </a:lnTo>
                    <a:lnTo>
                      <a:pt x="87" y="415"/>
                    </a:lnTo>
                    <a:lnTo>
                      <a:pt x="89" y="411"/>
                    </a:lnTo>
                    <a:lnTo>
                      <a:pt x="94" y="415"/>
                    </a:lnTo>
                    <a:lnTo>
                      <a:pt x="98" y="417"/>
                    </a:lnTo>
                    <a:lnTo>
                      <a:pt x="104" y="420"/>
                    </a:lnTo>
                    <a:lnTo>
                      <a:pt x="110" y="422"/>
                    </a:lnTo>
                    <a:lnTo>
                      <a:pt x="117" y="424"/>
                    </a:lnTo>
                    <a:lnTo>
                      <a:pt x="123" y="424"/>
                    </a:lnTo>
                    <a:lnTo>
                      <a:pt x="129" y="426"/>
                    </a:lnTo>
                    <a:lnTo>
                      <a:pt x="135" y="426"/>
                    </a:lnTo>
                    <a:lnTo>
                      <a:pt x="137" y="426"/>
                    </a:lnTo>
                    <a:lnTo>
                      <a:pt x="139" y="428"/>
                    </a:lnTo>
                    <a:lnTo>
                      <a:pt x="141" y="430"/>
                    </a:lnTo>
                    <a:lnTo>
                      <a:pt x="142" y="430"/>
                    </a:lnTo>
                    <a:lnTo>
                      <a:pt x="142" y="432"/>
                    </a:lnTo>
                    <a:lnTo>
                      <a:pt x="144" y="432"/>
                    </a:lnTo>
                    <a:lnTo>
                      <a:pt x="144" y="434"/>
                    </a:lnTo>
                    <a:lnTo>
                      <a:pt x="146" y="434"/>
                    </a:lnTo>
                    <a:lnTo>
                      <a:pt x="148" y="434"/>
                    </a:lnTo>
                    <a:lnTo>
                      <a:pt x="150" y="434"/>
                    </a:lnTo>
                    <a:lnTo>
                      <a:pt x="150" y="436"/>
                    </a:lnTo>
                    <a:lnTo>
                      <a:pt x="152" y="436"/>
                    </a:lnTo>
                    <a:lnTo>
                      <a:pt x="152" y="438"/>
                    </a:lnTo>
                    <a:lnTo>
                      <a:pt x="152" y="440"/>
                    </a:lnTo>
                    <a:lnTo>
                      <a:pt x="150" y="441"/>
                    </a:lnTo>
                    <a:lnTo>
                      <a:pt x="150" y="443"/>
                    </a:lnTo>
                    <a:lnTo>
                      <a:pt x="150" y="445"/>
                    </a:lnTo>
                    <a:lnTo>
                      <a:pt x="150" y="447"/>
                    </a:lnTo>
                    <a:lnTo>
                      <a:pt x="152" y="447"/>
                    </a:lnTo>
                    <a:lnTo>
                      <a:pt x="152" y="449"/>
                    </a:lnTo>
                    <a:lnTo>
                      <a:pt x="154" y="449"/>
                    </a:lnTo>
                    <a:lnTo>
                      <a:pt x="154" y="451"/>
                    </a:lnTo>
                    <a:lnTo>
                      <a:pt x="156" y="451"/>
                    </a:lnTo>
                    <a:lnTo>
                      <a:pt x="156" y="453"/>
                    </a:lnTo>
                    <a:lnTo>
                      <a:pt x="154" y="457"/>
                    </a:lnTo>
                    <a:lnTo>
                      <a:pt x="152" y="461"/>
                    </a:lnTo>
                    <a:lnTo>
                      <a:pt x="150" y="465"/>
                    </a:lnTo>
                    <a:lnTo>
                      <a:pt x="146" y="466"/>
                    </a:lnTo>
                    <a:lnTo>
                      <a:pt x="142" y="470"/>
                    </a:lnTo>
                    <a:lnTo>
                      <a:pt x="141" y="474"/>
                    </a:lnTo>
                    <a:lnTo>
                      <a:pt x="137" y="478"/>
                    </a:lnTo>
                    <a:lnTo>
                      <a:pt x="135" y="482"/>
                    </a:lnTo>
                    <a:lnTo>
                      <a:pt x="133" y="484"/>
                    </a:lnTo>
                    <a:lnTo>
                      <a:pt x="131" y="486"/>
                    </a:lnTo>
                    <a:lnTo>
                      <a:pt x="131" y="489"/>
                    </a:lnTo>
                    <a:lnTo>
                      <a:pt x="131" y="491"/>
                    </a:lnTo>
                    <a:lnTo>
                      <a:pt x="129" y="495"/>
                    </a:lnTo>
                    <a:lnTo>
                      <a:pt x="129" y="497"/>
                    </a:lnTo>
                    <a:lnTo>
                      <a:pt x="129" y="501"/>
                    </a:lnTo>
                    <a:lnTo>
                      <a:pt x="127" y="503"/>
                    </a:lnTo>
                    <a:lnTo>
                      <a:pt x="127" y="507"/>
                    </a:lnTo>
                    <a:lnTo>
                      <a:pt x="125" y="509"/>
                    </a:lnTo>
                    <a:lnTo>
                      <a:pt x="125" y="511"/>
                    </a:lnTo>
                    <a:lnTo>
                      <a:pt x="123" y="514"/>
                    </a:lnTo>
                    <a:lnTo>
                      <a:pt x="123" y="516"/>
                    </a:lnTo>
                    <a:lnTo>
                      <a:pt x="121" y="520"/>
                    </a:lnTo>
                    <a:lnTo>
                      <a:pt x="119" y="522"/>
                    </a:lnTo>
                    <a:lnTo>
                      <a:pt x="119" y="526"/>
                    </a:lnTo>
                    <a:lnTo>
                      <a:pt x="116" y="528"/>
                    </a:lnTo>
                    <a:lnTo>
                      <a:pt x="114" y="532"/>
                    </a:lnTo>
                    <a:lnTo>
                      <a:pt x="112" y="534"/>
                    </a:lnTo>
                    <a:lnTo>
                      <a:pt x="110" y="537"/>
                    </a:lnTo>
                    <a:lnTo>
                      <a:pt x="106" y="539"/>
                    </a:lnTo>
                    <a:lnTo>
                      <a:pt x="104" y="543"/>
                    </a:lnTo>
                    <a:lnTo>
                      <a:pt x="102" y="545"/>
                    </a:lnTo>
                    <a:lnTo>
                      <a:pt x="100" y="549"/>
                    </a:lnTo>
                    <a:lnTo>
                      <a:pt x="98" y="553"/>
                    </a:lnTo>
                    <a:lnTo>
                      <a:pt x="94" y="557"/>
                    </a:lnTo>
                    <a:lnTo>
                      <a:pt x="93" y="561"/>
                    </a:lnTo>
                    <a:lnTo>
                      <a:pt x="91" y="562"/>
                    </a:lnTo>
                    <a:lnTo>
                      <a:pt x="89" y="566"/>
                    </a:lnTo>
                    <a:lnTo>
                      <a:pt x="87" y="570"/>
                    </a:lnTo>
                    <a:lnTo>
                      <a:pt x="85" y="574"/>
                    </a:lnTo>
                    <a:lnTo>
                      <a:pt x="83" y="578"/>
                    </a:lnTo>
                    <a:lnTo>
                      <a:pt x="83" y="580"/>
                    </a:lnTo>
                    <a:lnTo>
                      <a:pt x="83" y="582"/>
                    </a:lnTo>
                    <a:lnTo>
                      <a:pt x="85" y="582"/>
                    </a:lnTo>
                    <a:lnTo>
                      <a:pt x="87" y="584"/>
                    </a:lnTo>
                    <a:lnTo>
                      <a:pt x="89" y="585"/>
                    </a:lnTo>
                    <a:lnTo>
                      <a:pt x="91" y="587"/>
                    </a:lnTo>
                    <a:lnTo>
                      <a:pt x="93" y="589"/>
                    </a:lnTo>
                    <a:lnTo>
                      <a:pt x="94" y="591"/>
                    </a:lnTo>
                    <a:lnTo>
                      <a:pt x="94" y="593"/>
                    </a:lnTo>
                    <a:lnTo>
                      <a:pt x="93" y="593"/>
                    </a:lnTo>
                    <a:lnTo>
                      <a:pt x="93" y="591"/>
                    </a:lnTo>
                    <a:lnTo>
                      <a:pt x="91" y="591"/>
                    </a:lnTo>
                    <a:lnTo>
                      <a:pt x="89" y="589"/>
                    </a:lnTo>
                    <a:lnTo>
                      <a:pt x="87" y="587"/>
                    </a:lnTo>
                    <a:lnTo>
                      <a:pt x="85" y="585"/>
                    </a:lnTo>
                    <a:lnTo>
                      <a:pt x="83" y="584"/>
                    </a:lnTo>
                    <a:lnTo>
                      <a:pt x="83" y="582"/>
                    </a:lnTo>
                    <a:lnTo>
                      <a:pt x="81" y="582"/>
                    </a:lnTo>
                    <a:lnTo>
                      <a:pt x="81" y="584"/>
                    </a:lnTo>
                    <a:lnTo>
                      <a:pt x="81" y="585"/>
                    </a:lnTo>
                    <a:lnTo>
                      <a:pt x="81" y="587"/>
                    </a:lnTo>
                    <a:lnTo>
                      <a:pt x="83" y="587"/>
                    </a:lnTo>
                    <a:lnTo>
                      <a:pt x="83" y="589"/>
                    </a:lnTo>
                    <a:lnTo>
                      <a:pt x="85" y="591"/>
                    </a:lnTo>
                    <a:lnTo>
                      <a:pt x="85" y="593"/>
                    </a:lnTo>
                    <a:lnTo>
                      <a:pt x="87" y="593"/>
                    </a:lnTo>
                    <a:lnTo>
                      <a:pt x="87" y="595"/>
                    </a:lnTo>
                    <a:lnTo>
                      <a:pt x="87" y="597"/>
                    </a:lnTo>
                    <a:lnTo>
                      <a:pt x="87" y="599"/>
                    </a:lnTo>
                    <a:lnTo>
                      <a:pt x="87" y="601"/>
                    </a:lnTo>
                    <a:lnTo>
                      <a:pt x="85" y="601"/>
                    </a:lnTo>
                    <a:lnTo>
                      <a:pt x="85" y="603"/>
                    </a:lnTo>
                    <a:lnTo>
                      <a:pt x="85" y="605"/>
                    </a:lnTo>
                    <a:lnTo>
                      <a:pt x="83" y="609"/>
                    </a:lnTo>
                    <a:lnTo>
                      <a:pt x="83" y="614"/>
                    </a:lnTo>
                    <a:lnTo>
                      <a:pt x="83" y="618"/>
                    </a:lnTo>
                    <a:lnTo>
                      <a:pt x="83" y="622"/>
                    </a:lnTo>
                    <a:lnTo>
                      <a:pt x="81" y="626"/>
                    </a:lnTo>
                    <a:lnTo>
                      <a:pt x="81" y="630"/>
                    </a:lnTo>
                    <a:lnTo>
                      <a:pt x="81" y="635"/>
                    </a:lnTo>
                    <a:lnTo>
                      <a:pt x="81" y="639"/>
                    </a:lnTo>
                    <a:lnTo>
                      <a:pt x="83" y="641"/>
                    </a:lnTo>
                    <a:lnTo>
                      <a:pt x="83" y="643"/>
                    </a:lnTo>
                    <a:lnTo>
                      <a:pt x="83" y="647"/>
                    </a:lnTo>
                    <a:lnTo>
                      <a:pt x="83" y="649"/>
                    </a:lnTo>
                    <a:lnTo>
                      <a:pt x="83" y="651"/>
                    </a:lnTo>
                    <a:lnTo>
                      <a:pt x="85" y="655"/>
                    </a:lnTo>
                    <a:lnTo>
                      <a:pt x="85" y="657"/>
                    </a:lnTo>
                    <a:lnTo>
                      <a:pt x="87" y="658"/>
                    </a:lnTo>
                    <a:lnTo>
                      <a:pt x="87" y="662"/>
                    </a:lnTo>
                    <a:lnTo>
                      <a:pt x="89" y="664"/>
                    </a:lnTo>
                    <a:lnTo>
                      <a:pt x="91" y="668"/>
                    </a:lnTo>
                    <a:lnTo>
                      <a:pt x="93" y="672"/>
                    </a:lnTo>
                    <a:lnTo>
                      <a:pt x="94" y="676"/>
                    </a:lnTo>
                    <a:lnTo>
                      <a:pt x="96" y="678"/>
                    </a:lnTo>
                    <a:lnTo>
                      <a:pt x="96" y="681"/>
                    </a:lnTo>
                    <a:lnTo>
                      <a:pt x="98" y="685"/>
                    </a:lnTo>
                    <a:lnTo>
                      <a:pt x="87" y="683"/>
                    </a:lnTo>
                    <a:lnTo>
                      <a:pt x="77" y="683"/>
                    </a:lnTo>
                    <a:lnTo>
                      <a:pt x="66" y="681"/>
                    </a:lnTo>
                    <a:lnTo>
                      <a:pt x="54" y="680"/>
                    </a:lnTo>
                    <a:lnTo>
                      <a:pt x="45" y="680"/>
                    </a:lnTo>
                    <a:lnTo>
                      <a:pt x="33" y="678"/>
                    </a:lnTo>
                    <a:lnTo>
                      <a:pt x="21" y="676"/>
                    </a:lnTo>
                    <a:lnTo>
                      <a:pt x="12" y="674"/>
                    </a:lnTo>
                    <a:lnTo>
                      <a:pt x="10" y="676"/>
                    </a:lnTo>
                    <a:lnTo>
                      <a:pt x="10" y="678"/>
                    </a:lnTo>
                    <a:lnTo>
                      <a:pt x="8" y="680"/>
                    </a:lnTo>
                    <a:lnTo>
                      <a:pt x="8" y="681"/>
                    </a:lnTo>
                    <a:lnTo>
                      <a:pt x="6" y="681"/>
                    </a:lnTo>
                    <a:lnTo>
                      <a:pt x="6" y="683"/>
                    </a:lnTo>
                    <a:lnTo>
                      <a:pt x="6" y="685"/>
                    </a:lnTo>
                    <a:lnTo>
                      <a:pt x="8" y="685"/>
                    </a:lnTo>
                    <a:lnTo>
                      <a:pt x="14" y="687"/>
                    </a:lnTo>
                    <a:lnTo>
                      <a:pt x="20" y="689"/>
                    </a:lnTo>
                    <a:lnTo>
                      <a:pt x="27" y="691"/>
                    </a:lnTo>
                    <a:lnTo>
                      <a:pt x="33" y="691"/>
                    </a:lnTo>
                    <a:lnTo>
                      <a:pt x="39" y="691"/>
                    </a:lnTo>
                    <a:lnTo>
                      <a:pt x="46" y="693"/>
                    </a:lnTo>
                    <a:lnTo>
                      <a:pt x="52" y="693"/>
                    </a:lnTo>
                    <a:lnTo>
                      <a:pt x="58" y="695"/>
                    </a:lnTo>
                    <a:lnTo>
                      <a:pt x="58" y="697"/>
                    </a:lnTo>
                    <a:lnTo>
                      <a:pt x="58" y="699"/>
                    </a:lnTo>
                    <a:lnTo>
                      <a:pt x="58" y="701"/>
                    </a:lnTo>
                    <a:lnTo>
                      <a:pt x="60" y="701"/>
                    </a:lnTo>
                    <a:lnTo>
                      <a:pt x="60" y="703"/>
                    </a:lnTo>
                    <a:lnTo>
                      <a:pt x="66" y="705"/>
                    </a:lnTo>
                    <a:lnTo>
                      <a:pt x="69" y="706"/>
                    </a:lnTo>
                    <a:lnTo>
                      <a:pt x="75" y="706"/>
                    </a:lnTo>
                    <a:lnTo>
                      <a:pt x="83" y="708"/>
                    </a:lnTo>
                    <a:lnTo>
                      <a:pt x="89" y="708"/>
                    </a:lnTo>
                    <a:lnTo>
                      <a:pt x="94" y="708"/>
                    </a:lnTo>
                    <a:lnTo>
                      <a:pt x="100" y="710"/>
                    </a:lnTo>
                    <a:lnTo>
                      <a:pt x="106" y="712"/>
                    </a:lnTo>
                    <a:lnTo>
                      <a:pt x="106" y="714"/>
                    </a:lnTo>
                    <a:lnTo>
                      <a:pt x="106" y="716"/>
                    </a:lnTo>
                    <a:lnTo>
                      <a:pt x="108" y="716"/>
                    </a:lnTo>
                    <a:lnTo>
                      <a:pt x="108" y="714"/>
                    </a:lnTo>
                    <a:lnTo>
                      <a:pt x="110" y="714"/>
                    </a:lnTo>
                    <a:lnTo>
                      <a:pt x="110" y="712"/>
                    </a:lnTo>
                    <a:lnTo>
                      <a:pt x="112" y="712"/>
                    </a:lnTo>
                    <a:lnTo>
                      <a:pt x="117" y="712"/>
                    </a:lnTo>
                    <a:lnTo>
                      <a:pt x="123" y="714"/>
                    </a:lnTo>
                    <a:lnTo>
                      <a:pt x="129" y="714"/>
                    </a:lnTo>
                    <a:lnTo>
                      <a:pt x="135" y="716"/>
                    </a:lnTo>
                    <a:lnTo>
                      <a:pt x="139" y="716"/>
                    </a:lnTo>
                    <a:lnTo>
                      <a:pt x="144" y="718"/>
                    </a:lnTo>
                    <a:lnTo>
                      <a:pt x="150" y="718"/>
                    </a:lnTo>
                    <a:lnTo>
                      <a:pt x="156" y="720"/>
                    </a:lnTo>
                    <a:lnTo>
                      <a:pt x="158" y="720"/>
                    </a:lnTo>
                    <a:lnTo>
                      <a:pt x="160" y="720"/>
                    </a:lnTo>
                    <a:lnTo>
                      <a:pt x="162" y="720"/>
                    </a:lnTo>
                    <a:lnTo>
                      <a:pt x="165" y="720"/>
                    </a:lnTo>
                    <a:lnTo>
                      <a:pt x="167" y="718"/>
                    </a:lnTo>
                    <a:lnTo>
                      <a:pt x="169" y="718"/>
                    </a:lnTo>
                    <a:lnTo>
                      <a:pt x="171" y="716"/>
                    </a:lnTo>
                    <a:lnTo>
                      <a:pt x="173" y="716"/>
                    </a:lnTo>
                    <a:lnTo>
                      <a:pt x="171" y="716"/>
                    </a:lnTo>
                    <a:lnTo>
                      <a:pt x="169" y="714"/>
                    </a:lnTo>
                    <a:lnTo>
                      <a:pt x="167" y="714"/>
                    </a:lnTo>
                    <a:lnTo>
                      <a:pt x="165" y="714"/>
                    </a:lnTo>
                    <a:lnTo>
                      <a:pt x="164" y="714"/>
                    </a:lnTo>
                    <a:lnTo>
                      <a:pt x="162" y="712"/>
                    </a:lnTo>
                    <a:lnTo>
                      <a:pt x="160" y="712"/>
                    </a:lnTo>
                    <a:lnTo>
                      <a:pt x="158" y="710"/>
                    </a:lnTo>
                    <a:lnTo>
                      <a:pt x="164" y="710"/>
                    </a:lnTo>
                    <a:lnTo>
                      <a:pt x="167" y="708"/>
                    </a:lnTo>
                    <a:lnTo>
                      <a:pt x="171" y="706"/>
                    </a:lnTo>
                    <a:lnTo>
                      <a:pt x="177" y="706"/>
                    </a:lnTo>
                    <a:lnTo>
                      <a:pt x="181" y="705"/>
                    </a:lnTo>
                    <a:lnTo>
                      <a:pt x="185" y="701"/>
                    </a:lnTo>
                    <a:lnTo>
                      <a:pt x="189" y="699"/>
                    </a:lnTo>
                    <a:lnTo>
                      <a:pt x="192" y="697"/>
                    </a:lnTo>
                    <a:lnTo>
                      <a:pt x="194" y="693"/>
                    </a:lnTo>
                    <a:lnTo>
                      <a:pt x="196" y="691"/>
                    </a:lnTo>
                    <a:lnTo>
                      <a:pt x="200" y="689"/>
                    </a:lnTo>
                    <a:lnTo>
                      <a:pt x="202" y="687"/>
                    </a:lnTo>
                    <a:lnTo>
                      <a:pt x="204" y="683"/>
                    </a:lnTo>
                    <a:lnTo>
                      <a:pt x="206" y="681"/>
                    </a:lnTo>
                    <a:lnTo>
                      <a:pt x="208" y="678"/>
                    </a:lnTo>
                    <a:lnTo>
                      <a:pt x="210" y="676"/>
                    </a:lnTo>
                    <a:lnTo>
                      <a:pt x="212" y="678"/>
                    </a:lnTo>
                    <a:lnTo>
                      <a:pt x="212" y="680"/>
                    </a:lnTo>
                    <a:lnTo>
                      <a:pt x="213" y="681"/>
                    </a:lnTo>
                    <a:lnTo>
                      <a:pt x="215" y="683"/>
                    </a:lnTo>
                    <a:lnTo>
                      <a:pt x="215" y="685"/>
                    </a:lnTo>
                    <a:lnTo>
                      <a:pt x="217" y="685"/>
                    </a:lnTo>
                    <a:lnTo>
                      <a:pt x="219" y="685"/>
                    </a:lnTo>
                    <a:lnTo>
                      <a:pt x="221" y="683"/>
                    </a:lnTo>
                    <a:lnTo>
                      <a:pt x="219" y="680"/>
                    </a:lnTo>
                    <a:lnTo>
                      <a:pt x="217" y="678"/>
                    </a:lnTo>
                    <a:lnTo>
                      <a:pt x="215" y="676"/>
                    </a:lnTo>
                    <a:lnTo>
                      <a:pt x="213" y="674"/>
                    </a:lnTo>
                    <a:lnTo>
                      <a:pt x="212" y="672"/>
                    </a:lnTo>
                    <a:lnTo>
                      <a:pt x="212" y="668"/>
                    </a:lnTo>
                    <a:lnTo>
                      <a:pt x="210" y="666"/>
                    </a:lnTo>
                    <a:lnTo>
                      <a:pt x="208" y="664"/>
                    </a:lnTo>
                    <a:lnTo>
                      <a:pt x="208" y="662"/>
                    </a:lnTo>
                    <a:lnTo>
                      <a:pt x="206" y="662"/>
                    </a:lnTo>
                    <a:lnTo>
                      <a:pt x="206" y="660"/>
                    </a:lnTo>
                    <a:lnTo>
                      <a:pt x="204" y="658"/>
                    </a:lnTo>
                    <a:lnTo>
                      <a:pt x="200" y="651"/>
                    </a:lnTo>
                    <a:lnTo>
                      <a:pt x="196" y="643"/>
                    </a:lnTo>
                    <a:lnTo>
                      <a:pt x="190" y="635"/>
                    </a:lnTo>
                    <a:lnTo>
                      <a:pt x="187" y="628"/>
                    </a:lnTo>
                    <a:lnTo>
                      <a:pt x="181" y="622"/>
                    </a:lnTo>
                    <a:lnTo>
                      <a:pt x="177" y="614"/>
                    </a:lnTo>
                    <a:lnTo>
                      <a:pt x="171" y="607"/>
                    </a:lnTo>
                    <a:lnTo>
                      <a:pt x="165" y="601"/>
                    </a:lnTo>
                    <a:lnTo>
                      <a:pt x="164" y="597"/>
                    </a:lnTo>
                    <a:lnTo>
                      <a:pt x="160" y="593"/>
                    </a:lnTo>
                    <a:lnTo>
                      <a:pt x="156" y="591"/>
                    </a:lnTo>
                    <a:lnTo>
                      <a:pt x="152" y="587"/>
                    </a:lnTo>
                    <a:lnTo>
                      <a:pt x="150" y="585"/>
                    </a:lnTo>
                    <a:lnTo>
                      <a:pt x="146" y="582"/>
                    </a:lnTo>
                    <a:lnTo>
                      <a:pt x="144" y="580"/>
                    </a:lnTo>
                    <a:lnTo>
                      <a:pt x="142" y="576"/>
                    </a:lnTo>
                    <a:lnTo>
                      <a:pt x="141" y="572"/>
                    </a:lnTo>
                    <a:lnTo>
                      <a:pt x="141" y="566"/>
                    </a:lnTo>
                    <a:lnTo>
                      <a:pt x="142" y="562"/>
                    </a:lnTo>
                    <a:lnTo>
                      <a:pt x="142" y="559"/>
                    </a:lnTo>
                    <a:lnTo>
                      <a:pt x="144" y="555"/>
                    </a:lnTo>
                    <a:lnTo>
                      <a:pt x="146" y="551"/>
                    </a:lnTo>
                    <a:lnTo>
                      <a:pt x="148" y="547"/>
                    </a:lnTo>
                    <a:lnTo>
                      <a:pt x="148" y="543"/>
                    </a:lnTo>
                    <a:lnTo>
                      <a:pt x="150" y="537"/>
                    </a:lnTo>
                    <a:lnTo>
                      <a:pt x="152" y="532"/>
                    </a:lnTo>
                    <a:lnTo>
                      <a:pt x="152" y="526"/>
                    </a:lnTo>
                    <a:lnTo>
                      <a:pt x="154" y="522"/>
                    </a:lnTo>
                    <a:lnTo>
                      <a:pt x="156" y="516"/>
                    </a:lnTo>
                    <a:lnTo>
                      <a:pt x="158" y="511"/>
                    </a:lnTo>
                    <a:lnTo>
                      <a:pt x="160" y="507"/>
                    </a:lnTo>
                    <a:lnTo>
                      <a:pt x="164" y="501"/>
                    </a:lnTo>
                    <a:lnTo>
                      <a:pt x="164" y="499"/>
                    </a:lnTo>
                    <a:lnTo>
                      <a:pt x="165" y="499"/>
                    </a:lnTo>
                    <a:lnTo>
                      <a:pt x="167" y="499"/>
                    </a:lnTo>
                    <a:lnTo>
                      <a:pt x="169" y="499"/>
                    </a:lnTo>
                    <a:lnTo>
                      <a:pt x="171" y="499"/>
                    </a:lnTo>
                    <a:lnTo>
                      <a:pt x="173" y="499"/>
                    </a:lnTo>
                    <a:lnTo>
                      <a:pt x="175" y="499"/>
                    </a:lnTo>
                    <a:lnTo>
                      <a:pt x="177" y="501"/>
                    </a:lnTo>
                    <a:lnTo>
                      <a:pt x="179" y="501"/>
                    </a:lnTo>
                    <a:lnTo>
                      <a:pt x="181" y="501"/>
                    </a:lnTo>
                    <a:lnTo>
                      <a:pt x="183" y="503"/>
                    </a:lnTo>
                    <a:lnTo>
                      <a:pt x="181" y="503"/>
                    </a:lnTo>
                    <a:lnTo>
                      <a:pt x="177" y="505"/>
                    </a:lnTo>
                    <a:lnTo>
                      <a:pt x="175" y="505"/>
                    </a:lnTo>
                    <a:lnTo>
                      <a:pt x="171" y="507"/>
                    </a:lnTo>
                    <a:lnTo>
                      <a:pt x="169" y="507"/>
                    </a:lnTo>
                    <a:lnTo>
                      <a:pt x="167" y="509"/>
                    </a:lnTo>
                    <a:lnTo>
                      <a:pt x="165" y="511"/>
                    </a:lnTo>
                    <a:lnTo>
                      <a:pt x="164" y="513"/>
                    </a:lnTo>
                    <a:lnTo>
                      <a:pt x="162" y="520"/>
                    </a:lnTo>
                    <a:lnTo>
                      <a:pt x="158" y="528"/>
                    </a:lnTo>
                    <a:lnTo>
                      <a:pt x="156" y="536"/>
                    </a:lnTo>
                    <a:lnTo>
                      <a:pt x="154" y="543"/>
                    </a:lnTo>
                    <a:lnTo>
                      <a:pt x="152" y="553"/>
                    </a:lnTo>
                    <a:lnTo>
                      <a:pt x="150" y="561"/>
                    </a:lnTo>
                    <a:lnTo>
                      <a:pt x="150" y="568"/>
                    </a:lnTo>
                    <a:lnTo>
                      <a:pt x="148" y="576"/>
                    </a:lnTo>
                    <a:lnTo>
                      <a:pt x="150" y="576"/>
                    </a:lnTo>
                    <a:lnTo>
                      <a:pt x="152" y="576"/>
                    </a:lnTo>
                    <a:lnTo>
                      <a:pt x="164" y="589"/>
                    </a:lnTo>
                    <a:lnTo>
                      <a:pt x="173" y="605"/>
                    </a:lnTo>
                    <a:lnTo>
                      <a:pt x="185" y="618"/>
                    </a:lnTo>
                    <a:lnTo>
                      <a:pt x="194" y="632"/>
                    </a:lnTo>
                    <a:lnTo>
                      <a:pt x="204" y="645"/>
                    </a:lnTo>
                    <a:lnTo>
                      <a:pt x="213" y="658"/>
                    </a:lnTo>
                    <a:lnTo>
                      <a:pt x="223" y="672"/>
                    </a:lnTo>
                    <a:lnTo>
                      <a:pt x="235" y="685"/>
                    </a:lnTo>
                    <a:lnTo>
                      <a:pt x="231" y="687"/>
                    </a:lnTo>
                    <a:lnTo>
                      <a:pt x="229" y="687"/>
                    </a:lnTo>
                    <a:lnTo>
                      <a:pt x="227" y="687"/>
                    </a:lnTo>
                    <a:lnTo>
                      <a:pt x="223" y="687"/>
                    </a:lnTo>
                    <a:lnTo>
                      <a:pt x="221" y="687"/>
                    </a:lnTo>
                    <a:lnTo>
                      <a:pt x="219" y="687"/>
                    </a:lnTo>
                    <a:lnTo>
                      <a:pt x="215" y="687"/>
                    </a:lnTo>
                    <a:lnTo>
                      <a:pt x="213" y="689"/>
                    </a:lnTo>
                    <a:lnTo>
                      <a:pt x="215" y="689"/>
                    </a:lnTo>
                    <a:lnTo>
                      <a:pt x="215" y="691"/>
                    </a:lnTo>
                    <a:lnTo>
                      <a:pt x="217" y="691"/>
                    </a:lnTo>
                    <a:lnTo>
                      <a:pt x="219" y="691"/>
                    </a:lnTo>
                    <a:lnTo>
                      <a:pt x="221" y="693"/>
                    </a:lnTo>
                    <a:lnTo>
                      <a:pt x="223" y="693"/>
                    </a:lnTo>
                    <a:lnTo>
                      <a:pt x="225" y="693"/>
                    </a:lnTo>
                    <a:lnTo>
                      <a:pt x="227" y="695"/>
                    </a:lnTo>
                    <a:lnTo>
                      <a:pt x="229" y="695"/>
                    </a:lnTo>
                    <a:lnTo>
                      <a:pt x="235" y="695"/>
                    </a:lnTo>
                    <a:lnTo>
                      <a:pt x="240" y="695"/>
                    </a:lnTo>
                    <a:lnTo>
                      <a:pt x="246" y="695"/>
                    </a:lnTo>
                    <a:lnTo>
                      <a:pt x="252" y="695"/>
                    </a:lnTo>
                    <a:lnTo>
                      <a:pt x="258" y="697"/>
                    </a:lnTo>
                    <a:lnTo>
                      <a:pt x="263" y="697"/>
                    </a:lnTo>
                    <a:lnTo>
                      <a:pt x="269" y="697"/>
                    </a:lnTo>
                    <a:lnTo>
                      <a:pt x="275" y="699"/>
                    </a:lnTo>
                    <a:lnTo>
                      <a:pt x="279" y="701"/>
                    </a:lnTo>
                    <a:lnTo>
                      <a:pt x="283" y="701"/>
                    </a:lnTo>
                    <a:lnTo>
                      <a:pt x="288" y="703"/>
                    </a:lnTo>
                    <a:lnTo>
                      <a:pt x="292" y="705"/>
                    </a:lnTo>
                    <a:lnTo>
                      <a:pt x="296" y="706"/>
                    </a:lnTo>
                    <a:lnTo>
                      <a:pt x="300" y="706"/>
                    </a:lnTo>
                    <a:lnTo>
                      <a:pt x="304" y="706"/>
                    </a:lnTo>
                    <a:lnTo>
                      <a:pt x="308" y="706"/>
                    </a:lnTo>
                    <a:lnTo>
                      <a:pt x="304" y="705"/>
                    </a:lnTo>
                    <a:lnTo>
                      <a:pt x="300" y="703"/>
                    </a:lnTo>
                    <a:lnTo>
                      <a:pt x="296" y="701"/>
                    </a:lnTo>
                    <a:lnTo>
                      <a:pt x="292" y="697"/>
                    </a:lnTo>
                    <a:lnTo>
                      <a:pt x="288" y="695"/>
                    </a:lnTo>
                    <a:lnTo>
                      <a:pt x="283" y="695"/>
                    </a:lnTo>
                    <a:lnTo>
                      <a:pt x="279" y="693"/>
                    </a:lnTo>
                    <a:lnTo>
                      <a:pt x="273" y="691"/>
                    </a:lnTo>
                    <a:lnTo>
                      <a:pt x="269" y="691"/>
                    </a:lnTo>
                    <a:lnTo>
                      <a:pt x="265" y="689"/>
                    </a:lnTo>
                    <a:lnTo>
                      <a:pt x="260" y="689"/>
                    </a:lnTo>
                    <a:lnTo>
                      <a:pt x="256" y="687"/>
                    </a:lnTo>
                    <a:lnTo>
                      <a:pt x="250" y="687"/>
                    </a:lnTo>
                    <a:lnTo>
                      <a:pt x="246" y="687"/>
                    </a:lnTo>
                    <a:lnTo>
                      <a:pt x="240" y="687"/>
                    </a:lnTo>
                    <a:lnTo>
                      <a:pt x="237" y="687"/>
                    </a:lnTo>
                    <a:lnTo>
                      <a:pt x="231" y="676"/>
                    </a:lnTo>
                    <a:lnTo>
                      <a:pt x="225" y="666"/>
                    </a:lnTo>
                    <a:lnTo>
                      <a:pt x="219" y="657"/>
                    </a:lnTo>
                    <a:lnTo>
                      <a:pt x="213" y="647"/>
                    </a:lnTo>
                    <a:lnTo>
                      <a:pt x="206" y="637"/>
                    </a:lnTo>
                    <a:lnTo>
                      <a:pt x="200" y="628"/>
                    </a:lnTo>
                    <a:lnTo>
                      <a:pt x="194" y="618"/>
                    </a:lnTo>
                    <a:lnTo>
                      <a:pt x="189" y="609"/>
                    </a:lnTo>
                    <a:lnTo>
                      <a:pt x="192" y="610"/>
                    </a:lnTo>
                    <a:lnTo>
                      <a:pt x="196" y="612"/>
                    </a:lnTo>
                    <a:lnTo>
                      <a:pt x="200" y="614"/>
                    </a:lnTo>
                    <a:lnTo>
                      <a:pt x="204" y="616"/>
                    </a:lnTo>
                    <a:lnTo>
                      <a:pt x="210" y="616"/>
                    </a:lnTo>
                    <a:lnTo>
                      <a:pt x="213" y="616"/>
                    </a:lnTo>
                    <a:lnTo>
                      <a:pt x="217" y="614"/>
                    </a:lnTo>
                    <a:lnTo>
                      <a:pt x="221" y="612"/>
                    </a:lnTo>
                    <a:lnTo>
                      <a:pt x="213" y="612"/>
                    </a:lnTo>
                    <a:lnTo>
                      <a:pt x="204" y="609"/>
                    </a:lnTo>
                    <a:lnTo>
                      <a:pt x="196" y="607"/>
                    </a:lnTo>
                    <a:lnTo>
                      <a:pt x="190" y="603"/>
                    </a:lnTo>
                    <a:lnTo>
                      <a:pt x="183" y="597"/>
                    </a:lnTo>
                    <a:lnTo>
                      <a:pt x="175" y="593"/>
                    </a:lnTo>
                    <a:lnTo>
                      <a:pt x="169" y="587"/>
                    </a:lnTo>
                    <a:lnTo>
                      <a:pt x="164" y="580"/>
                    </a:lnTo>
                    <a:lnTo>
                      <a:pt x="162" y="580"/>
                    </a:lnTo>
                    <a:lnTo>
                      <a:pt x="162" y="578"/>
                    </a:lnTo>
                    <a:lnTo>
                      <a:pt x="160" y="576"/>
                    </a:lnTo>
                    <a:lnTo>
                      <a:pt x="158" y="574"/>
                    </a:lnTo>
                    <a:lnTo>
                      <a:pt x="156" y="574"/>
                    </a:lnTo>
                    <a:lnTo>
                      <a:pt x="154" y="572"/>
                    </a:lnTo>
                    <a:lnTo>
                      <a:pt x="156" y="566"/>
                    </a:lnTo>
                    <a:lnTo>
                      <a:pt x="156" y="559"/>
                    </a:lnTo>
                    <a:lnTo>
                      <a:pt x="158" y="553"/>
                    </a:lnTo>
                    <a:lnTo>
                      <a:pt x="158" y="545"/>
                    </a:lnTo>
                    <a:lnTo>
                      <a:pt x="160" y="537"/>
                    </a:lnTo>
                    <a:lnTo>
                      <a:pt x="160" y="532"/>
                    </a:lnTo>
                    <a:lnTo>
                      <a:pt x="162" y="524"/>
                    </a:lnTo>
                    <a:lnTo>
                      <a:pt x="164" y="518"/>
                    </a:lnTo>
                    <a:lnTo>
                      <a:pt x="165" y="516"/>
                    </a:lnTo>
                    <a:lnTo>
                      <a:pt x="167" y="514"/>
                    </a:lnTo>
                    <a:lnTo>
                      <a:pt x="169" y="514"/>
                    </a:lnTo>
                    <a:lnTo>
                      <a:pt x="171" y="513"/>
                    </a:lnTo>
                    <a:lnTo>
                      <a:pt x="173" y="513"/>
                    </a:lnTo>
                    <a:lnTo>
                      <a:pt x="175" y="513"/>
                    </a:lnTo>
                    <a:lnTo>
                      <a:pt x="175" y="516"/>
                    </a:lnTo>
                    <a:lnTo>
                      <a:pt x="173" y="520"/>
                    </a:lnTo>
                    <a:lnTo>
                      <a:pt x="173" y="526"/>
                    </a:lnTo>
                    <a:lnTo>
                      <a:pt x="173" y="530"/>
                    </a:lnTo>
                    <a:lnTo>
                      <a:pt x="173" y="534"/>
                    </a:lnTo>
                    <a:lnTo>
                      <a:pt x="175" y="539"/>
                    </a:lnTo>
                    <a:lnTo>
                      <a:pt x="177" y="543"/>
                    </a:lnTo>
                    <a:lnTo>
                      <a:pt x="179" y="545"/>
                    </a:lnTo>
                    <a:lnTo>
                      <a:pt x="175" y="551"/>
                    </a:lnTo>
                    <a:lnTo>
                      <a:pt x="173" y="557"/>
                    </a:lnTo>
                    <a:lnTo>
                      <a:pt x="171" y="562"/>
                    </a:lnTo>
                    <a:lnTo>
                      <a:pt x="169" y="568"/>
                    </a:lnTo>
                    <a:lnTo>
                      <a:pt x="169" y="574"/>
                    </a:lnTo>
                    <a:lnTo>
                      <a:pt x="171" y="580"/>
                    </a:lnTo>
                    <a:lnTo>
                      <a:pt x="173" y="585"/>
                    </a:lnTo>
                    <a:lnTo>
                      <a:pt x="177" y="591"/>
                    </a:lnTo>
                    <a:lnTo>
                      <a:pt x="179" y="591"/>
                    </a:lnTo>
                    <a:lnTo>
                      <a:pt x="177" y="585"/>
                    </a:lnTo>
                    <a:lnTo>
                      <a:pt x="177" y="580"/>
                    </a:lnTo>
                    <a:lnTo>
                      <a:pt x="175" y="574"/>
                    </a:lnTo>
                    <a:lnTo>
                      <a:pt x="175" y="568"/>
                    </a:lnTo>
                    <a:lnTo>
                      <a:pt x="177" y="562"/>
                    </a:lnTo>
                    <a:lnTo>
                      <a:pt x="177" y="559"/>
                    </a:lnTo>
                    <a:lnTo>
                      <a:pt x="179" y="553"/>
                    </a:lnTo>
                    <a:lnTo>
                      <a:pt x="183" y="549"/>
                    </a:lnTo>
                    <a:lnTo>
                      <a:pt x="185" y="551"/>
                    </a:lnTo>
                    <a:lnTo>
                      <a:pt x="189" y="551"/>
                    </a:lnTo>
                    <a:lnTo>
                      <a:pt x="192" y="553"/>
                    </a:lnTo>
                    <a:lnTo>
                      <a:pt x="194" y="553"/>
                    </a:lnTo>
                    <a:lnTo>
                      <a:pt x="198" y="555"/>
                    </a:lnTo>
                    <a:lnTo>
                      <a:pt x="200" y="555"/>
                    </a:lnTo>
                    <a:lnTo>
                      <a:pt x="204" y="555"/>
                    </a:lnTo>
                    <a:lnTo>
                      <a:pt x="208" y="555"/>
                    </a:lnTo>
                    <a:lnTo>
                      <a:pt x="210" y="555"/>
                    </a:lnTo>
                    <a:lnTo>
                      <a:pt x="212" y="555"/>
                    </a:lnTo>
                    <a:lnTo>
                      <a:pt x="213" y="555"/>
                    </a:lnTo>
                    <a:lnTo>
                      <a:pt x="215" y="553"/>
                    </a:lnTo>
                    <a:lnTo>
                      <a:pt x="217" y="553"/>
                    </a:lnTo>
                    <a:lnTo>
                      <a:pt x="219" y="553"/>
                    </a:lnTo>
                    <a:lnTo>
                      <a:pt x="221" y="551"/>
                    </a:lnTo>
                    <a:lnTo>
                      <a:pt x="223" y="549"/>
                    </a:lnTo>
                    <a:lnTo>
                      <a:pt x="225" y="549"/>
                    </a:lnTo>
                    <a:lnTo>
                      <a:pt x="227" y="545"/>
                    </a:lnTo>
                    <a:lnTo>
                      <a:pt x="227" y="543"/>
                    </a:lnTo>
                    <a:lnTo>
                      <a:pt x="229" y="541"/>
                    </a:lnTo>
                    <a:lnTo>
                      <a:pt x="231" y="539"/>
                    </a:lnTo>
                    <a:lnTo>
                      <a:pt x="231" y="537"/>
                    </a:lnTo>
                    <a:lnTo>
                      <a:pt x="233" y="536"/>
                    </a:lnTo>
                    <a:lnTo>
                      <a:pt x="235" y="539"/>
                    </a:lnTo>
                    <a:lnTo>
                      <a:pt x="238" y="541"/>
                    </a:lnTo>
                    <a:lnTo>
                      <a:pt x="240" y="543"/>
                    </a:lnTo>
                    <a:lnTo>
                      <a:pt x="244" y="545"/>
                    </a:lnTo>
                    <a:lnTo>
                      <a:pt x="248" y="545"/>
                    </a:lnTo>
                    <a:lnTo>
                      <a:pt x="254" y="545"/>
                    </a:lnTo>
                    <a:lnTo>
                      <a:pt x="258" y="545"/>
                    </a:lnTo>
                    <a:lnTo>
                      <a:pt x="261" y="545"/>
                    </a:lnTo>
                    <a:lnTo>
                      <a:pt x="261" y="547"/>
                    </a:lnTo>
                    <a:lnTo>
                      <a:pt x="261" y="549"/>
                    </a:lnTo>
                    <a:lnTo>
                      <a:pt x="258" y="559"/>
                    </a:lnTo>
                    <a:lnTo>
                      <a:pt x="252" y="570"/>
                    </a:lnTo>
                    <a:lnTo>
                      <a:pt x="248" y="580"/>
                    </a:lnTo>
                    <a:lnTo>
                      <a:pt x="242" y="589"/>
                    </a:lnTo>
                    <a:lnTo>
                      <a:pt x="237" y="601"/>
                    </a:lnTo>
                    <a:lnTo>
                      <a:pt x="233" y="610"/>
                    </a:lnTo>
                    <a:lnTo>
                      <a:pt x="227" y="622"/>
                    </a:lnTo>
                    <a:lnTo>
                      <a:pt x="221" y="632"/>
                    </a:lnTo>
                    <a:lnTo>
                      <a:pt x="223" y="632"/>
                    </a:lnTo>
                    <a:lnTo>
                      <a:pt x="225" y="632"/>
                    </a:lnTo>
                    <a:lnTo>
                      <a:pt x="227" y="626"/>
                    </a:lnTo>
                    <a:lnTo>
                      <a:pt x="231" y="622"/>
                    </a:lnTo>
                    <a:lnTo>
                      <a:pt x="233" y="616"/>
                    </a:lnTo>
                    <a:lnTo>
                      <a:pt x="237" y="612"/>
                    </a:lnTo>
                    <a:lnTo>
                      <a:pt x="238" y="609"/>
                    </a:lnTo>
                    <a:lnTo>
                      <a:pt x="240" y="603"/>
                    </a:lnTo>
                    <a:lnTo>
                      <a:pt x="244" y="599"/>
                    </a:lnTo>
                    <a:lnTo>
                      <a:pt x="246" y="593"/>
                    </a:lnTo>
                    <a:lnTo>
                      <a:pt x="250" y="587"/>
                    </a:lnTo>
                    <a:lnTo>
                      <a:pt x="252" y="582"/>
                    </a:lnTo>
                    <a:lnTo>
                      <a:pt x="256" y="576"/>
                    </a:lnTo>
                    <a:lnTo>
                      <a:pt x="258" y="570"/>
                    </a:lnTo>
                    <a:lnTo>
                      <a:pt x="260" y="564"/>
                    </a:lnTo>
                    <a:lnTo>
                      <a:pt x="261" y="557"/>
                    </a:lnTo>
                    <a:lnTo>
                      <a:pt x="263" y="551"/>
                    </a:lnTo>
                    <a:lnTo>
                      <a:pt x="265" y="545"/>
                    </a:lnTo>
                    <a:lnTo>
                      <a:pt x="267" y="545"/>
                    </a:lnTo>
                    <a:lnTo>
                      <a:pt x="269" y="545"/>
                    </a:lnTo>
                    <a:lnTo>
                      <a:pt x="271" y="545"/>
                    </a:lnTo>
                    <a:lnTo>
                      <a:pt x="273" y="545"/>
                    </a:lnTo>
                    <a:lnTo>
                      <a:pt x="275" y="545"/>
                    </a:lnTo>
                    <a:lnTo>
                      <a:pt x="275" y="547"/>
                    </a:lnTo>
                    <a:lnTo>
                      <a:pt x="277" y="547"/>
                    </a:lnTo>
                    <a:lnTo>
                      <a:pt x="279" y="545"/>
                    </a:lnTo>
                    <a:lnTo>
                      <a:pt x="279" y="543"/>
                    </a:lnTo>
                    <a:lnTo>
                      <a:pt x="279" y="541"/>
                    </a:lnTo>
                    <a:lnTo>
                      <a:pt x="279" y="539"/>
                    </a:lnTo>
                    <a:lnTo>
                      <a:pt x="279" y="537"/>
                    </a:lnTo>
                    <a:lnTo>
                      <a:pt x="281" y="536"/>
                    </a:lnTo>
                    <a:lnTo>
                      <a:pt x="285" y="526"/>
                    </a:lnTo>
                    <a:lnTo>
                      <a:pt x="288" y="516"/>
                    </a:lnTo>
                    <a:lnTo>
                      <a:pt x="294" y="507"/>
                    </a:lnTo>
                    <a:lnTo>
                      <a:pt x="298" y="497"/>
                    </a:lnTo>
                    <a:lnTo>
                      <a:pt x="302" y="488"/>
                    </a:lnTo>
                    <a:lnTo>
                      <a:pt x="308" y="480"/>
                    </a:lnTo>
                    <a:lnTo>
                      <a:pt x="311" y="470"/>
                    </a:lnTo>
                    <a:lnTo>
                      <a:pt x="315" y="461"/>
                    </a:lnTo>
                    <a:lnTo>
                      <a:pt x="315" y="459"/>
                    </a:lnTo>
                    <a:lnTo>
                      <a:pt x="315" y="457"/>
                    </a:lnTo>
                    <a:lnTo>
                      <a:pt x="317" y="457"/>
                    </a:lnTo>
                    <a:lnTo>
                      <a:pt x="317" y="455"/>
                    </a:lnTo>
                    <a:lnTo>
                      <a:pt x="317" y="453"/>
                    </a:lnTo>
                    <a:lnTo>
                      <a:pt x="317" y="451"/>
                    </a:lnTo>
                    <a:lnTo>
                      <a:pt x="317" y="449"/>
                    </a:lnTo>
                    <a:lnTo>
                      <a:pt x="311" y="455"/>
                    </a:lnTo>
                    <a:lnTo>
                      <a:pt x="304" y="461"/>
                    </a:lnTo>
                    <a:lnTo>
                      <a:pt x="298" y="466"/>
                    </a:lnTo>
                    <a:lnTo>
                      <a:pt x="290" y="472"/>
                    </a:lnTo>
                    <a:lnTo>
                      <a:pt x="283" y="478"/>
                    </a:lnTo>
                    <a:lnTo>
                      <a:pt x="275" y="484"/>
                    </a:lnTo>
                    <a:lnTo>
                      <a:pt x="267" y="488"/>
                    </a:lnTo>
                    <a:lnTo>
                      <a:pt x="260" y="493"/>
                    </a:lnTo>
                    <a:lnTo>
                      <a:pt x="258" y="493"/>
                    </a:lnTo>
                    <a:lnTo>
                      <a:pt x="258" y="491"/>
                    </a:lnTo>
                    <a:lnTo>
                      <a:pt x="261" y="484"/>
                    </a:lnTo>
                    <a:lnTo>
                      <a:pt x="263" y="476"/>
                    </a:lnTo>
                    <a:lnTo>
                      <a:pt x="267" y="468"/>
                    </a:lnTo>
                    <a:lnTo>
                      <a:pt x="271" y="461"/>
                    </a:lnTo>
                    <a:lnTo>
                      <a:pt x="275" y="453"/>
                    </a:lnTo>
                    <a:lnTo>
                      <a:pt x="279" y="445"/>
                    </a:lnTo>
                    <a:lnTo>
                      <a:pt x="283" y="438"/>
                    </a:lnTo>
                    <a:lnTo>
                      <a:pt x="286" y="430"/>
                    </a:lnTo>
                    <a:lnTo>
                      <a:pt x="292" y="432"/>
                    </a:lnTo>
                    <a:lnTo>
                      <a:pt x="298" y="432"/>
                    </a:lnTo>
                    <a:lnTo>
                      <a:pt x="302" y="432"/>
                    </a:lnTo>
                    <a:lnTo>
                      <a:pt x="308" y="434"/>
                    </a:lnTo>
                    <a:lnTo>
                      <a:pt x="313" y="434"/>
                    </a:lnTo>
                    <a:lnTo>
                      <a:pt x="319" y="436"/>
                    </a:lnTo>
                    <a:lnTo>
                      <a:pt x="325" y="438"/>
                    </a:lnTo>
                    <a:lnTo>
                      <a:pt x="331" y="438"/>
                    </a:lnTo>
                    <a:lnTo>
                      <a:pt x="334" y="440"/>
                    </a:lnTo>
                    <a:lnTo>
                      <a:pt x="340" y="440"/>
                    </a:lnTo>
                    <a:lnTo>
                      <a:pt x="344" y="440"/>
                    </a:lnTo>
                    <a:lnTo>
                      <a:pt x="348" y="440"/>
                    </a:lnTo>
                    <a:lnTo>
                      <a:pt x="352" y="440"/>
                    </a:lnTo>
                    <a:lnTo>
                      <a:pt x="358" y="440"/>
                    </a:lnTo>
                    <a:lnTo>
                      <a:pt x="361" y="440"/>
                    </a:lnTo>
                    <a:lnTo>
                      <a:pt x="365" y="440"/>
                    </a:lnTo>
                    <a:lnTo>
                      <a:pt x="367" y="443"/>
                    </a:lnTo>
                    <a:lnTo>
                      <a:pt x="367" y="445"/>
                    </a:lnTo>
                    <a:lnTo>
                      <a:pt x="367" y="447"/>
                    </a:lnTo>
                    <a:lnTo>
                      <a:pt x="367" y="451"/>
                    </a:lnTo>
                    <a:lnTo>
                      <a:pt x="367" y="453"/>
                    </a:lnTo>
                    <a:lnTo>
                      <a:pt x="365" y="455"/>
                    </a:lnTo>
                    <a:lnTo>
                      <a:pt x="365" y="459"/>
                    </a:lnTo>
                    <a:lnTo>
                      <a:pt x="365" y="461"/>
                    </a:lnTo>
                    <a:lnTo>
                      <a:pt x="365" y="463"/>
                    </a:lnTo>
                    <a:lnTo>
                      <a:pt x="363" y="463"/>
                    </a:lnTo>
                    <a:lnTo>
                      <a:pt x="359" y="461"/>
                    </a:lnTo>
                    <a:lnTo>
                      <a:pt x="356" y="459"/>
                    </a:lnTo>
                    <a:lnTo>
                      <a:pt x="354" y="459"/>
                    </a:lnTo>
                    <a:lnTo>
                      <a:pt x="350" y="457"/>
                    </a:lnTo>
                    <a:lnTo>
                      <a:pt x="346" y="457"/>
                    </a:lnTo>
                    <a:lnTo>
                      <a:pt x="342" y="455"/>
                    </a:lnTo>
                    <a:lnTo>
                      <a:pt x="340" y="455"/>
                    </a:lnTo>
                    <a:lnTo>
                      <a:pt x="336" y="453"/>
                    </a:lnTo>
                    <a:lnTo>
                      <a:pt x="336" y="455"/>
                    </a:lnTo>
                    <a:lnTo>
                      <a:pt x="338" y="455"/>
                    </a:lnTo>
                    <a:lnTo>
                      <a:pt x="340" y="455"/>
                    </a:lnTo>
                    <a:lnTo>
                      <a:pt x="344" y="457"/>
                    </a:lnTo>
                    <a:lnTo>
                      <a:pt x="346" y="457"/>
                    </a:lnTo>
                    <a:lnTo>
                      <a:pt x="350" y="459"/>
                    </a:lnTo>
                    <a:lnTo>
                      <a:pt x="352" y="461"/>
                    </a:lnTo>
                    <a:lnTo>
                      <a:pt x="356" y="461"/>
                    </a:lnTo>
                    <a:lnTo>
                      <a:pt x="358" y="463"/>
                    </a:lnTo>
                    <a:lnTo>
                      <a:pt x="361" y="465"/>
                    </a:lnTo>
                    <a:lnTo>
                      <a:pt x="363" y="466"/>
                    </a:lnTo>
                    <a:lnTo>
                      <a:pt x="365" y="466"/>
                    </a:lnTo>
                    <a:lnTo>
                      <a:pt x="365" y="468"/>
                    </a:lnTo>
                    <a:lnTo>
                      <a:pt x="367" y="470"/>
                    </a:lnTo>
                    <a:lnTo>
                      <a:pt x="367" y="474"/>
                    </a:lnTo>
                    <a:lnTo>
                      <a:pt x="367" y="476"/>
                    </a:lnTo>
                    <a:lnTo>
                      <a:pt x="365" y="478"/>
                    </a:lnTo>
                    <a:lnTo>
                      <a:pt x="365" y="480"/>
                    </a:lnTo>
                    <a:lnTo>
                      <a:pt x="365" y="482"/>
                    </a:lnTo>
                    <a:lnTo>
                      <a:pt x="365" y="484"/>
                    </a:lnTo>
                    <a:lnTo>
                      <a:pt x="363" y="484"/>
                    </a:lnTo>
                    <a:lnTo>
                      <a:pt x="363" y="486"/>
                    </a:lnTo>
                    <a:lnTo>
                      <a:pt x="361" y="486"/>
                    </a:lnTo>
                    <a:lnTo>
                      <a:pt x="359" y="486"/>
                    </a:lnTo>
                    <a:lnTo>
                      <a:pt x="359" y="488"/>
                    </a:lnTo>
                    <a:lnTo>
                      <a:pt x="358" y="488"/>
                    </a:lnTo>
                    <a:lnTo>
                      <a:pt x="358" y="491"/>
                    </a:lnTo>
                    <a:lnTo>
                      <a:pt x="356" y="495"/>
                    </a:lnTo>
                    <a:lnTo>
                      <a:pt x="356" y="497"/>
                    </a:lnTo>
                    <a:lnTo>
                      <a:pt x="356" y="501"/>
                    </a:lnTo>
                    <a:lnTo>
                      <a:pt x="356" y="505"/>
                    </a:lnTo>
                    <a:lnTo>
                      <a:pt x="358" y="507"/>
                    </a:lnTo>
                    <a:lnTo>
                      <a:pt x="358" y="511"/>
                    </a:lnTo>
                    <a:lnTo>
                      <a:pt x="359" y="513"/>
                    </a:lnTo>
                    <a:lnTo>
                      <a:pt x="361" y="514"/>
                    </a:lnTo>
                    <a:lnTo>
                      <a:pt x="363" y="514"/>
                    </a:lnTo>
                    <a:lnTo>
                      <a:pt x="365" y="514"/>
                    </a:lnTo>
                    <a:lnTo>
                      <a:pt x="367" y="513"/>
                    </a:lnTo>
                    <a:lnTo>
                      <a:pt x="369" y="513"/>
                    </a:lnTo>
                    <a:lnTo>
                      <a:pt x="369" y="511"/>
                    </a:lnTo>
                    <a:lnTo>
                      <a:pt x="371" y="509"/>
                    </a:lnTo>
                    <a:lnTo>
                      <a:pt x="371" y="507"/>
                    </a:lnTo>
                    <a:lnTo>
                      <a:pt x="369" y="507"/>
                    </a:lnTo>
                    <a:lnTo>
                      <a:pt x="367" y="507"/>
                    </a:lnTo>
                    <a:lnTo>
                      <a:pt x="365" y="507"/>
                    </a:lnTo>
                    <a:lnTo>
                      <a:pt x="363" y="503"/>
                    </a:lnTo>
                    <a:lnTo>
                      <a:pt x="363" y="501"/>
                    </a:lnTo>
                    <a:lnTo>
                      <a:pt x="363" y="499"/>
                    </a:lnTo>
                    <a:lnTo>
                      <a:pt x="361" y="497"/>
                    </a:lnTo>
                    <a:lnTo>
                      <a:pt x="361" y="495"/>
                    </a:lnTo>
                    <a:lnTo>
                      <a:pt x="361" y="493"/>
                    </a:lnTo>
                    <a:lnTo>
                      <a:pt x="361" y="491"/>
                    </a:lnTo>
                    <a:lnTo>
                      <a:pt x="361" y="489"/>
                    </a:lnTo>
                    <a:lnTo>
                      <a:pt x="363" y="489"/>
                    </a:lnTo>
                    <a:lnTo>
                      <a:pt x="363" y="488"/>
                    </a:lnTo>
                    <a:lnTo>
                      <a:pt x="365" y="488"/>
                    </a:lnTo>
                    <a:lnTo>
                      <a:pt x="367" y="489"/>
                    </a:lnTo>
                    <a:lnTo>
                      <a:pt x="367" y="491"/>
                    </a:lnTo>
                    <a:lnTo>
                      <a:pt x="369" y="491"/>
                    </a:lnTo>
                    <a:lnTo>
                      <a:pt x="369" y="489"/>
                    </a:lnTo>
                    <a:lnTo>
                      <a:pt x="373" y="488"/>
                    </a:lnTo>
                    <a:lnTo>
                      <a:pt x="375" y="488"/>
                    </a:lnTo>
                    <a:lnTo>
                      <a:pt x="377" y="486"/>
                    </a:lnTo>
                    <a:lnTo>
                      <a:pt x="379" y="486"/>
                    </a:lnTo>
                    <a:lnTo>
                      <a:pt x="382" y="488"/>
                    </a:lnTo>
                    <a:lnTo>
                      <a:pt x="384" y="488"/>
                    </a:lnTo>
                    <a:lnTo>
                      <a:pt x="386" y="488"/>
                    </a:lnTo>
                    <a:lnTo>
                      <a:pt x="388" y="489"/>
                    </a:lnTo>
                    <a:lnTo>
                      <a:pt x="388" y="491"/>
                    </a:lnTo>
                    <a:lnTo>
                      <a:pt x="390" y="491"/>
                    </a:lnTo>
                    <a:lnTo>
                      <a:pt x="390" y="493"/>
                    </a:lnTo>
                    <a:lnTo>
                      <a:pt x="390" y="495"/>
                    </a:lnTo>
                    <a:lnTo>
                      <a:pt x="390" y="497"/>
                    </a:lnTo>
                    <a:lnTo>
                      <a:pt x="390" y="499"/>
                    </a:lnTo>
                    <a:lnTo>
                      <a:pt x="390" y="501"/>
                    </a:lnTo>
                    <a:lnTo>
                      <a:pt x="390" y="503"/>
                    </a:lnTo>
                    <a:lnTo>
                      <a:pt x="388" y="505"/>
                    </a:lnTo>
                    <a:lnTo>
                      <a:pt x="386" y="505"/>
                    </a:lnTo>
                    <a:lnTo>
                      <a:pt x="384" y="507"/>
                    </a:lnTo>
                    <a:lnTo>
                      <a:pt x="382" y="520"/>
                    </a:lnTo>
                    <a:lnTo>
                      <a:pt x="381" y="534"/>
                    </a:lnTo>
                    <a:lnTo>
                      <a:pt x="381" y="547"/>
                    </a:lnTo>
                    <a:lnTo>
                      <a:pt x="381" y="561"/>
                    </a:lnTo>
                    <a:lnTo>
                      <a:pt x="381" y="576"/>
                    </a:lnTo>
                    <a:lnTo>
                      <a:pt x="381" y="589"/>
                    </a:lnTo>
                    <a:lnTo>
                      <a:pt x="381" y="603"/>
                    </a:lnTo>
                    <a:lnTo>
                      <a:pt x="381" y="616"/>
                    </a:lnTo>
                    <a:lnTo>
                      <a:pt x="381" y="622"/>
                    </a:lnTo>
                    <a:lnTo>
                      <a:pt x="381" y="630"/>
                    </a:lnTo>
                    <a:lnTo>
                      <a:pt x="381" y="635"/>
                    </a:lnTo>
                    <a:lnTo>
                      <a:pt x="381" y="643"/>
                    </a:lnTo>
                    <a:lnTo>
                      <a:pt x="382" y="649"/>
                    </a:lnTo>
                    <a:lnTo>
                      <a:pt x="382" y="657"/>
                    </a:lnTo>
                    <a:lnTo>
                      <a:pt x="384" y="662"/>
                    </a:lnTo>
                    <a:lnTo>
                      <a:pt x="386" y="670"/>
                    </a:lnTo>
                    <a:lnTo>
                      <a:pt x="386" y="666"/>
                    </a:lnTo>
                    <a:lnTo>
                      <a:pt x="384" y="664"/>
                    </a:lnTo>
                    <a:lnTo>
                      <a:pt x="384" y="660"/>
                    </a:lnTo>
                    <a:lnTo>
                      <a:pt x="386" y="658"/>
                    </a:lnTo>
                    <a:lnTo>
                      <a:pt x="386" y="655"/>
                    </a:lnTo>
                    <a:lnTo>
                      <a:pt x="386" y="653"/>
                    </a:lnTo>
                    <a:lnTo>
                      <a:pt x="386" y="649"/>
                    </a:lnTo>
                    <a:lnTo>
                      <a:pt x="386" y="647"/>
                    </a:lnTo>
                    <a:lnTo>
                      <a:pt x="386" y="645"/>
                    </a:lnTo>
                    <a:lnTo>
                      <a:pt x="386" y="639"/>
                    </a:lnTo>
                    <a:lnTo>
                      <a:pt x="386" y="635"/>
                    </a:lnTo>
                    <a:lnTo>
                      <a:pt x="388" y="632"/>
                    </a:lnTo>
                    <a:lnTo>
                      <a:pt x="388" y="628"/>
                    </a:lnTo>
                    <a:lnTo>
                      <a:pt x="388" y="624"/>
                    </a:lnTo>
                    <a:lnTo>
                      <a:pt x="388" y="620"/>
                    </a:lnTo>
                    <a:lnTo>
                      <a:pt x="388" y="616"/>
                    </a:lnTo>
                    <a:lnTo>
                      <a:pt x="388" y="612"/>
                    </a:lnTo>
                    <a:lnTo>
                      <a:pt x="392" y="610"/>
                    </a:lnTo>
                    <a:lnTo>
                      <a:pt x="396" y="607"/>
                    </a:lnTo>
                    <a:lnTo>
                      <a:pt x="398" y="605"/>
                    </a:lnTo>
                    <a:lnTo>
                      <a:pt x="402" y="603"/>
                    </a:lnTo>
                    <a:lnTo>
                      <a:pt x="406" y="603"/>
                    </a:lnTo>
                    <a:lnTo>
                      <a:pt x="409" y="603"/>
                    </a:lnTo>
                    <a:lnTo>
                      <a:pt x="411" y="603"/>
                    </a:lnTo>
                    <a:lnTo>
                      <a:pt x="413" y="607"/>
                    </a:lnTo>
                    <a:lnTo>
                      <a:pt x="419" y="618"/>
                    </a:lnTo>
                    <a:lnTo>
                      <a:pt x="423" y="630"/>
                    </a:lnTo>
                    <a:lnTo>
                      <a:pt x="427" y="641"/>
                    </a:lnTo>
                    <a:lnTo>
                      <a:pt x="427" y="655"/>
                    </a:lnTo>
                    <a:lnTo>
                      <a:pt x="427" y="666"/>
                    </a:lnTo>
                    <a:lnTo>
                      <a:pt x="425" y="680"/>
                    </a:lnTo>
                    <a:lnTo>
                      <a:pt x="423" y="691"/>
                    </a:lnTo>
                    <a:lnTo>
                      <a:pt x="421" y="703"/>
                    </a:lnTo>
                    <a:lnTo>
                      <a:pt x="423" y="699"/>
                    </a:lnTo>
                    <a:lnTo>
                      <a:pt x="425" y="693"/>
                    </a:lnTo>
                    <a:lnTo>
                      <a:pt x="425" y="687"/>
                    </a:lnTo>
                    <a:lnTo>
                      <a:pt x="427" y="683"/>
                    </a:lnTo>
                    <a:lnTo>
                      <a:pt x="429" y="678"/>
                    </a:lnTo>
                    <a:lnTo>
                      <a:pt x="429" y="674"/>
                    </a:lnTo>
                    <a:lnTo>
                      <a:pt x="430" y="668"/>
                    </a:lnTo>
                    <a:lnTo>
                      <a:pt x="430" y="664"/>
                    </a:lnTo>
                    <a:lnTo>
                      <a:pt x="430" y="660"/>
                    </a:lnTo>
                    <a:lnTo>
                      <a:pt x="432" y="657"/>
                    </a:lnTo>
                    <a:lnTo>
                      <a:pt x="432" y="653"/>
                    </a:lnTo>
                    <a:lnTo>
                      <a:pt x="432" y="651"/>
                    </a:lnTo>
                    <a:lnTo>
                      <a:pt x="432" y="647"/>
                    </a:lnTo>
                    <a:lnTo>
                      <a:pt x="434" y="643"/>
                    </a:lnTo>
                    <a:lnTo>
                      <a:pt x="434" y="641"/>
                    </a:lnTo>
                    <a:lnTo>
                      <a:pt x="434" y="637"/>
                    </a:lnTo>
                    <a:lnTo>
                      <a:pt x="434" y="635"/>
                    </a:lnTo>
                    <a:lnTo>
                      <a:pt x="432" y="632"/>
                    </a:lnTo>
                    <a:lnTo>
                      <a:pt x="432" y="630"/>
                    </a:lnTo>
                    <a:lnTo>
                      <a:pt x="432" y="628"/>
                    </a:lnTo>
                    <a:lnTo>
                      <a:pt x="432" y="624"/>
                    </a:lnTo>
                    <a:lnTo>
                      <a:pt x="432" y="622"/>
                    </a:lnTo>
                    <a:lnTo>
                      <a:pt x="432" y="620"/>
                    </a:lnTo>
                    <a:lnTo>
                      <a:pt x="430" y="616"/>
                    </a:lnTo>
                    <a:lnTo>
                      <a:pt x="429" y="614"/>
                    </a:lnTo>
                    <a:lnTo>
                      <a:pt x="429" y="610"/>
                    </a:lnTo>
                    <a:lnTo>
                      <a:pt x="427" y="609"/>
                    </a:lnTo>
                    <a:lnTo>
                      <a:pt x="425" y="607"/>
                    </a:lnTo>
                    <a:lnTo>
                      <a:pt x="423" y="603"/>
                    </a:lnTo>
                    <a:lnTo>
                      <a:pt x="421" y="601"/>
                    </a:lnTo>
                    <a:lnTo>
                      <a:pt x="417" y="599"/>
                    </a:lnTo>
                    <a:lnTo>
                      <a:pt x="415" y="597"/>
                    </a:lnTo>
                    <a:lnTo>
                      <a:pt x="411" y="597"/>
                    </a:lnTo>
                    <a:lnTo>
                      <a:pt x="407" y="597"/>
                    </a:lnTo>
                    <a:lnTo>
                      <a:pt x="406" y="597"/>
                    </a:lnTo>
                    <a:lnTo>
                      <a:pt x="402" y="597"/>
                    </a:lnTo>
                    <a:lnTo>
                      <a:pt x="398" y="597"/>
                    </a:lnTo>
                    <a:lnTo>
                      <a:pt x="396" y="599"/>
                    </a:lnTo>
                    <a:lnTo>
                      <a:pt x="392" y="601"/>
                    </a:lnTo>
                    <a:lnTo>
                      <a:pt x="390" y="603"/>
                    </a:lnTo>
                    <a:lnTo>
                      <a:pt x="388" y="599"/>
                    </a:lnTo>
                    <a:lnTo>
                      <a:pt x="388" y="595"/>
                    </a:lnTo>
                    <a:lnTo>
                      <a:pt x="388" y="593"/>
                    </a:lnTo>
                    <a:lnTo>
                      <a:pt x="388" y="589"/>
                    </a:lnTo>
                    <a:lnTo>
                      <a:pt x="388" y="585"/>
                    </a:lnTo>
                    <a:lnTo>
                      <a:pt x="390" y="582"/>
                    </a:lnTo>
                    <a:lnTo>
                      <a:pt x="390" y="580"/>
                    </a:lnTo>
                    <a:lnTo>
                      <a:pt x="388" y="576"/>
                    </a:lnTo>
                    <a:lnTo>
                      <a:pt x="392" y="574"/>
                    </a:lnTo>
                    <a:lnTo>
                      <a:pt x="394" y="572"/>
                    </a:lnTo>
                    <a:lnTo>
                      <a:pt x="394" y="570"/>
                    </a:lnTo>
                    <a:lnTo>
                      <a:pt x="396" y="568"/>
                    </a:lnTo>
                    <a:lnTo>
                      <a:pt x="398" y="566"/>
                    </a:lnTo>
                    <a:lnTo>
                      <a:pt x="400" y="564"/>
                    </a:lnTo>
                    <a:lnTo>
                      <a:pt x="402" y="564"/>
                    </a:lnTo>
                    <a:lnTo>
                      <a:pt x="404" y="562"/>
                    </a:lnTo>
                    <a:lnTo>
                      <a:pt x="406" y="562"/>
                    </a:lnTo>
                    <a:lnTo>
                      <a:pt x="407" y="561"/>
                    </a:lnTo>
                    <a:lnTo>
                      <a:pt x="409" y="561"/>
                    </a:lnTo>
                    <a:lnTo>
                      <a:pt x="409" y="559"/>
                    </a:lnTo>
                    <a:lnTo>
                      <a:pt x="413" y="559"/>
                    </a:lnTo>
                    <a:lnTo>
                      <a:pt x="417" y="559"/>
                    </a:lnTo>
                    <a:lnTo>
                      <a:pt x="419" y="559"/>
                    </a:lnTo>
                    <a:lnTo>
                      <a:pt x="423" y="559"/>
                    </a:lnTo>
                    <a:lnTo>
                      <a:pt x="425" y="561"/>
                    </a:lnTo>
                    <a:lnTo>
                      <a:pt x="429" y="561"/>
                    </a:lnTo>
                    <a:lnTo>
                      <a:pt x="430" y="562"/>
                    </a:lnTo>
                    <a:lnTo>
                      <a:pt x="432" y="566"/>
                    </a:lnTo>
                    <a:lnTo>
                      <a:pt x="436" y="576"/>
                    </a:lnTo>
                    <a:lnTo>
                      <a:pt x="440" y="584"/>
                    </a:lnTo>
                    <a:lnTo>
                      <a:pt x="444" y="593"/>
                    </a:lnTo>
                    <a:lnTo>
                      <a:pt x="446" y="603"/>
                    </a:lnTo>
                    <a:lnTo>
                      <a:pt x="448" y="612"/>
                    </a:lnTo>
                    <a:lnTo>
                      <a:pt x="448" y="624"/>
                    </a:lnTo>
                    <a:lnTo>
                      <a:pt x="450" y="633"/>
                    </a:lnTo>
                    <a:lnTo>
                      <a:pt x="448" y="643"/>
                    </a:lnTo>
                    <a:lnTo>
                      <a:pt x="446" y="658"/>
                    </a:lnTo>
                    <a:lnTo>
                      <a:pt x="444" y="676"/>
                    </a:lnTo>
                    <a:lnTo>
                      <a:pt x="440" y="691"/>
                    </a:lnTo>
                    <a:lnTo>
                      <a:pt x="436" y="706"/>
                    </a:lnTo>
                    <a:lnTo>
                      <a:pt x="432" y="720"/>
                    </a:lnTo>
                    <a:lnTo>
                      <a:pt x="427" y="735"/>
                    </a:lnTo>
                    <a:lnTo>
                      <a:pt x="419" y="749"/>
                    </a:lnTo>
                    <a:lnTo>
                      <a:pt x="411" y="762"/>
                    </a:lnTo>
                    <a:lnTo>
                      <a:pt x="415" y="760"/>
                    </a:lnTo>
                    <a:lnTo>
                      <a:pt x="419" y="758"/>
                    </a:lnTo>
                    <a:lnTo>
                      <a:pt x="421" y="754"/>
                    </a:lnTo>
                    <a:lnTo>
                      <a:pt x="425" y="753"/>
                    </a:lnTo>
                    <a:lnTo>
                      <a:pt x="427" y="749"/>
                    </a:lnTo>
                    <a:lnTo>
                      <a:pt x="430" y="745"/>
                    </a:lnTo>
                    <a:lnTo>
                      <a:pt x="432" y="741"/>
                    </a:lnTo>
                    <a:lnTo>
                      <a:pt x="434" y="737"/>
                    </a:lnTo>
                    <a:lnTo>
                      <a:pt x="440" y="726"/>
                    </a:lnTo>
                    <a:lnTo>
                      <a:pt x="444" y="712"/>
                    </a:lnTo>
                    <a:lnTo>
                      <a:pt x="448" y="697"/>
                    </a:lnTo>
                    <a:lnTo>
                      <a:pt x="452" y="683"/>
                    </a:lnTo>
                    <a:lnTo>
                      <a:pt x="455" y="670"/>
                    </a:lnTo>
                    <a:lnTo>
                      <a:pt x="455" y="655"/>
                    </a:lnTo>
                    <a:lnTo>
                      <a:pt x="457" y="641"/>
                    </a:lnTo>
                    <a:lnTo>
                      <a:pt x="457" y="626"/>
                    </a:lnTo>
                    <a:lnTo>
                      <a:pt x="455" y="618"/>
                    </a:lnTo>
                    <a:lnTo>
                      <a:pt x="455" y="610"/>
                    </a:lnTo>
                    <a:lnTo>
                      <a:pt x="454" y="603"/>
                    </a:lnTo>
                    <a:lnTo>
                      <a:pt x="452" y="595"/>
                    </a:lnTo>
                    <a:lnTo>
                      <a:pt x="450" y="587"/>
                    </a:lnTo>
                    <a:lnTo>
                      <a:pt x="448" y="580"/>
                    </a:lnTo>
                    <a:lnTo>
                      <a:pt x="444" y="574"/>
                    </a:lnTo>
                    <a:lnTo>
                      <a:pt x="442" y="566"/>
                    </a:lnTo>
                    <a:lnTo>
                      <a:pt x="438" y="562"/>
                    </a:lnTo>
                    <a:lnTo>
                      <a:pt x="436" y="559"/>
                    </a:lnTo>
                    <a:lnTo>
                      <a:pt x="432" y="557"/>
                    </a:lnTo>
                    <a:lnTo>
                      <a:pt x="427" y="555"/>
                    </a:lnTo>
                    <a:lnTo>
                      <a:pt x="423" y="553"/>
                    </a:lnTo>
                    <a:lnTo>
                      <a:pt x="419" y="553"/>
                    </a:lnTo>
                    <a:lnTo>
                      <a:pt x="413" y="553"/>
                    </a:lnTo>
                    <a:lnTo>
                      <a:pt x="407" y="553"/>
                    </a:lnTo>
                    <a:lnTo>
                      <a:pt x="406" y="553"/>
                    </a:lnTo>
                    <a:lnTo>
                      <a:pt x="404" y="553"/>
                    </a:lnTo>
                    <a:lnTo>
                      <a:pt x="402" y="555"/>
                    </a:lnTo>
                    <a:lnTo>
                      <a:pt x="398" y="557"/>
                    </a:lnTo>
                    <a:lnTo>
                      <a:pt x="396" y="559"/>
                    </a:lnTo>
                    <a:lnTo>
                      <a:pt x="394" y="561"/>
                    </a:lnTo>
                    <a:lnTo>
                      <a:pt x="392" y="562"/>
                    </a:lnTo>
                    <a:lnTo>
                      <a:pt x="390" y="564"/>
                    </a:lnTo>
                    <a:lnTo>
                      <a:pt x="390" y="562"/>
                    </a:lnTo>
                    <a:lnTo>
                      <a:pt x="390" y="559"/>
                    </a:lnTo>
                    <a:lnTo>
                      <a:pt x="388" y="557"/>
                    </a:lnTo>
                    <a:lnTo>
                      <a:pt x="388" y="555"/>
                    </a:lnTo>
                    <a:lnTo>
                      <a:pt x="388" y="551"/>
                    </a:lnTo>
                    <a:lnTo>
                      <a:pt x="388" y="549"/>
                    </a:lnTo>
                    <a:lnTo>
                      <a:pt x="390" y="547"/>
                    </a:lnTo>
                    <a:lnTo>
                      <a:pt x="390" y="543"/>
                    </a:lnTo>
                    <a:lnTo>
                      <a:pt x="390" y="541"/>
                    </a:lnTo>
                    <a:lnTo>
                      <a:pt x="392" y="541"/>
                    </a:lnTo>
                    <a:lnTo>
                      <a:pt x="392" y="539"/>
                    </a:lnTo>
                    <a:lnTo>
                      <a:pt x="394" y="539"/>
                    </a:lnTo>
                    <a:lnTo>
                      <a:pt x="396" y="539"/>
                    </a:lnTo>
                    <a:lnTo>
                      <a:pt x="398" y="539"/>
                    </a:lnTo>
                    <a:lnTo>
                      <a:pt x="400" y="537"/>
                    </a:lnTo>
                    <a:lnTo>
                      <a:pt x="402" y="537"/>
                    </a:lnTo>
                    <a:lnTo>
                      <a:pt x="404" y="537"/>
                    </a:lnTo>
                    <a:lnTo>
                      <a:pt x="406" y="536"/>
                    </a:lnTo>
                    <a:lnTo>
                      <a:pt x="407" y="536"/>
                    </a:lnTo>
                    <a:lnTo>
                      <a:pt x="409" y="536"/>
                    </a:lnTo>
                    <a:lnTo>
                      <a:pt x="411" y="536"/>
                    </a:lnTo>
                    <a:lnTo>
                      <a:pt x="413" y="534"/>
                    </a:lnTo>
                    <a:lnTo>
                      <a:pt x="415" y="534"/>
                    </a:lnTo>
                    <a:lnTo>
                      <a:pt x="417" y="534"/>
                    </a:lnTo>
                    <a:lnTo>
                      <a:pt x="419" y="534"/>
                    </a:lnTo>
                    <a:lnTo>
                      <a:pt x="421" y="534"/>
                    </a:lnTo>
                    <a:lnTo>
                      <a:pt x="423" y="534"/>
                    </a:lnTo>
                    <a:lnTo>
                      <a:pt x="425" y="534"/>
                    </a:lnTo>
                    <a:lnTo>
                      <a:pt x="427" y="534"/>
                    </a:lnTo>
                    <a:lnTo>
                      <a:pt x="429" y="534"/>
                    </a:lnTo>
                    <a:lnTo>
                      <a:pt x="432" y="534"/>
                    </a:lnTo>
                    <a:lnTo>
                      <a:pt x="434" y="534"/>
                    </a:lnTo>
                    <a:lnTo>
                      <a:pt x="438" y="534"/>
                    </a:lnTo>
                    <a:lnTo>
                      <a:pt x="440" y="534"/>
                    </a:lnTo>
                    <a:lnTo>
                      <a:pt x="444" y="534"/>
                    </a:lnTo>
                    <a:lnTo>
                      <a:pt x="446" y="534"/>
                    </a:lnTo>
                    <a:lnTo>
                      <a:pt x="450" y="536"/>
                    </a:lnTo>
                    <a:lnTo>
                      <a:pt x="454" y="536"/>
                    </a:lnTo>
                    <a:lnTo>
                      <a:pt x="457" y="537"/>
                    </a:lnTo>
                    <a:lnTo>
                      <a:pt x="461" y="537"/>
                    </a:lnTo>
                    <a:lnTo>
                      <a:pt x="465" y="539"/>
                    </a:lnTo>
                    <a:lnTo>
                      <a:pt x="469" y="541"/>
                    </a:lnTo>
                    <a:lnTo>
                      <a:pt x="473" y="541"/>
                    </a:lnTo>
                    <a:lnTo>
                      <a:pt x="475" y="543"/>
                    </a:lnTo>
                    <a:lnTo>
                      <a:pt x="480" y="545"/>
                    </a:lnTo>
                    <a:lnTo>
                      <a:pt x="482" y="545"/>
                    </a:lnTo>
                    <a:lnTo>
                      <a:pt x="484" y="547"/>
                    </a:lnTo>
                    <a:lnTo>
                      <a:pt x="486" y="547"/>
                    </a:lnTo>
                    <a:lnTo>
                      <a:pt x="488" y="547"/>
                    </a:lnTo>
                    <a:lnTo>
                      <a:pt x="490" y="547"/>
                    </a:lnTo>
                    <a:lnTo>
                      <a:pt x="492" y="547"/>
                    </a:lnTo>
                    <a:lnTo>
                      <a:pt x="494" y="547"/>
                    </a:lnTo>
                    <a:lnTo>
                      <a:pt x="496" y="547"/>
                    </a:lnTo>
                    <a:lnTo>
                      <a:pt x="498" y="547"/>
                    </a:lnTo>
                    <a:lnTo>
                      <a:pt x="500" y="545"/>
                    </a:lnTo>
                    <a:lnTo>
                      <a:pt x="502" y="545"/>
                    </a:lnTo>
                    <a:lnTo>
                      <a:pt x="502" y="543"/>
                    </a:lnTo>
                    <a:lnTo>
                      <a:pt x="503" y="543"/>
                    </a:lnTo>
                    <a:lnTo>
                      <a:pt x="503" y="541"/>
                    </a:lnTo>
                    <a:lnTo>
                      <a:pt x="503" y="539"/>
                    </a:lnTo>
                    <a:lnTo>
                      <a:pt x="503" y="537"/>
                    </a:lnTo>
                    <a:lnTo>
                      <a:pt x="503" y="536"/>
                    </a:lnTo>
                    <a:lnTo>
                      <a:pt x="502" y="534"/>
                    </a:lnTo>
                    <a:lnTo>
                      <a:pt x="502" y="532"/>
                    </a:lnTo>
                    <a:lnTo>
                      <a:pt x="500" y="532"/>
                    </a:lnTo>
                    <a:lnTo>
                      <a:pt x="498" y="530"/>
                    </a:lnTo>
                    <a:lnTo>
                      <a:pt x="496" y="528"/>
                    </a:lnTo>
                    <a:lnTo>
                      <a:pt x="496" y="526"/>
                    </a:lnTo>
                    <a:lnTo>
                      <a:pt x="494" y="524"/>
                    </a:lnTo>
                    <a:lnTo>
                      <a:pt x="492" y="522"/>
                    </a:lnTo>
                    <a:lnTo>
                      <a:pt x="492" y="520"/>
                    </a:lnTo>
                    <a:lnTo>
                      <a:pt x="490" y="518"/>
                    </a:lnTo>
                    <a:lnTo>
                      <a:pt x="490" y="516"/>
                    </a:lnTo>
                    <a:lnTo>
                      <a:pt x="492" y="513"/>
                    </a:lnTo>
                    <a:lnTo>
                      <a:pt x="492" y="511"/>
                    </a:lnTo>
                    <a:lnTo>
                      <a:pt x="494" y="511"/>
                    </a:lnTo>
                    <a:lnTo>
                      <a:pt x="494" y="509"/>
                    </a:lnTo>
                    <a:lnTo>
                      <a:pt x="496" y="507"/>
                    </a:lnTo>
                    <a:lnTo>
                      <a:pt x="498" y="505"/>
                    </a:lnTo>
                    <a:lnTo>
                      <a:pt x="498" y="503"/>
                    </a:lnTo>
                    <a:lnTo>
                      <a:pt x="498" y="501"/>
                    </a:lnTo>
                    <a:lnTo>
                      <a:pt x="502" y="497"/>
                    </a:lnTo>
                    <a:lnTo>
                      <a:pt x="502" y="491"/>
                    </a:lnTo>
                    <a:lnTo>
                      <a:pt x="503" y="488"/>
                    </a:lnTo>
                    <a:lnTo>
                      <a:pt x="503" y="482"/>
                    </a:lnTo>
                    <a:lnTo>
                      <a:pt x="505" y="478"/>
                    </a:lnTo>
                    <a:lnTo>
                      <a:pt x="505" y="472"/>
                    </a:lnTo>
                    <a:lnTo>
                      <a:pt x="503" y="468"/>
                    </a:lnTo>
                    <a:lnTo>
                      <a:pt x="503" y="463"/>
                    </a:lnTo>
                    <a:lnTo>
                      <a:pt x="507" y="463"/>
                    </a:lnTo>
                    <a:lnTo>
                      <a:pt x="511" y="461"/>
                    </a:lnTo>
                    <a:lnTo>
                      <a:pt x="515" y="461"/>
                    </a:lnTo>
                    <a:lnTo>
                      <a:pt x="519" y="461"/>
                    </a:lnTo>
                    <a:lnTo>
                      <a:pt x="523" y="461"/>
                    </a:lnTo>
                    <a:lnTo>
                      <a:pt x="525" y="459"/>
                    </a:lnTo>
                    <a:lnTo>
                      <a:pt x="528" y="457"/>
                    </a:lnTo>
                    <a:lnTo>
                      <a:pt x="530" y="453"/>
                    </a:lnTo>
                    <a:lnTo>
                      <a:pt x="530" y="451"/>
                    </a:lnTo>
                    <a:lnTo>
                      <a:pt x="530" y="449"/>
                    </a:lnTo>
                    <a:lnTo>
                      <a:pt x="530" y="447"/>
                    </a:lnTo>
                    <a:lnTo>
                      <a:pt x="534" y="441"/>
                    </a:lnTo>
                    <a:lnTo>
                      <a:pt x="536" y="434"/>
                    </a:lnTo>
                    <a:lnTo>
                      <a:pt x="538" y="428"/>
                    </a:lnTo>
                    <a:lnTo>
                      <a:pt x="540" y="422"/>
                    </a:lnTo>
                    <a:lnTo>
                      <a:pt x="542" y="417"/>
                    </a:lnTo>
                    <a:lnTo>
                      <a:pt x="544" y="409"/>
                    </a:lnTo>
                    <a:lnTo>
                      <a:pt x="546" y="403"/>
                    </a:lnTo>
                    <a:lnTo>
                      <a:pt x="550" y="397"/>
                    </a:lnTo>
                    <a:lnTo>
                      <a:pt x="551" y="397"/>
                    </a:lnTo>
                    <a:lnTo>
                      <a:pt x="551" y="395"/>
                    </a:lnTo>
                    <a:lnTo>
                      <a:pt x="550" y="395"/>
                    </a:lnTo>
                    <a:lnTo>
                      <a:pt x="550" y="393"/>
                    </a:lnTo>
                    <a:lnTo>
                      <a:pt x="550" y="392"/>
                    </a:lnTo>
                    <a:lnTo>
                      <a:pt x="550" y="390"/>
                    </a:lnTo>
                    <a:lnTo>
                      <a:pt x="551" y="388"/>
                    </a:lnTo>
                    <a:lnTo>
                      <a:pt x="553" y="386"/>
                    </a:lnTo>
                    <a:lnTo>
                      <a:pt x="553" y="384"/>
                    </a:lnTo>
                    <a:lnTo>
                      <a:pt x="555" y="382"/>
                    </a:lnTo>
                    <a:lnTo>
                      <a:pt x="557" y="380"/>
                    </a:lnTo>
                    <a:lnTo>
                      <a:pt x="559" y="378"/>
                    </a:lnTo>
                    <a:lnTo>
                      <a:pt x="561" y="376"/>
                    </a:lnTo>
                    <a:lnTo>
                      <a:pt x="561" y="374"/>
                    </a:lnTo>
                    <a:lnTo>
                      <a:pt x="561" y="372"/>
                    </a:lnTo>
                    <a:lnTo>
                      <a:pt x="561" y="370"/>
                    </a:lnTo>
                    <a:lnTo>
                      <a:pt x="561" y="368"/>
                    </a:lnTo>
                    <a:lnTo>
                      <a:pt x="561" y="367"/>
                    </a:lnTo>
                    <a:lnTo>
                      <a:pt x="561" y="363"/>
                    </a:lnTo>
                    <a:lnTo>
                      <a:pt x="561" y="361"/>
                    </a:lnTo>
                    <a:lnTo>
                      <a:pt x="561" y="359"/>
                    </a:lnTo>
                    <a:lnTo>
                      <a:pt x="563" y="359"/>
                    </a:lnTo>
                    <a:lnTo>
                      <a:pt x="565" y="357"/>
                    </a:lnTo>
                    <a:lnTo>
                      <a:pt x="565" y="355"/>
                    </a:lnTo>
                    <a:lnTo>
                      <a:pt x="567" y="353"/>
                    </a:lnTo>
                    <a:lnTo>
                      <a:pt x="567" y="351"/>
                    </a:lnTo>
                    <a:lnTo>
                      <a:pt x="569" y="347"/>
                    </a:lnTo>
                    <a:lnTo>
                      <a:pt x="569" y="345"/>
                    </a:lnTo>
                    <a:lnTo>
                      <a:pt x="569" y="344"/>
                    </a:lnTo>
                    <a:lnTo>
                      <a:pt x="573" y="345"/>
                    </a:lnTo>
                    <a:lnTo>
                      <a:pt x="576" y="345"/>
                    </a:lnTo>
                    <a:lnTo>
                      <a:pt x="580" y="347"/>
                    </a:lnTo>
                    <a:lnTo>
                      <a:pt x="584" y="347"/>
                    </a:lnTo>
                    <a:lnTo>
                      <a:pt x="588" y="347"/>
                    </a:lnTo>
                    <a:lnTo>
                      <a:pt x="592" y="347"/>
                    </a:lnTo>
                    <a:lnTo>
                      <a:pt x="596" y="347"/>
                    </a:lnTo>
                    <a:lnTo>
                      <a:pt x="599" y="347"/>
                    </a:lnTo>
                    <a:lnTo>
                      <a:pt x="601" y="347"/>
                    </a:lnTo>
                    <a:lnTo>
                      <a:pt x="603" y="347"/>
                    </a:lnTo>
                    <a:lnTo>
                      <a:pt x="605" y="347"/>
                    </a:lnTo>
                    <a:lnTo>
                      <a:pt x="607" y="345"/>
                    </a:lnTo>
                    <a:lnTo>
                      <a:pt x="609" y="345"/>
                    </a:lnTo>
                    <a:lnTo>
                      <a:pt x="609" y="344"/>
                    </a:lnTo>
                    <a:lnTo>
                      <a:pt x="611" y="342"/>
                    </a:lnTo>
                    <a:lnTo>
                      <a:pt x="613" y="340"/>
                    </a:lnTo>
                    <a:lnTo>
                      <a:pt x="609" y="340"/>
                    </a:lnTo>
                    <a:lnTo>
                      <a:pt x="605" y="340"/>
                    </a:lnTo>
                    <a:lnTo>
                      <a:pt x="601" y="340"/>
                    </a:lnTo>
                    <a:lnTo>
                      <a:pt x="599" y="340"/>
                    </a:lnTo>
                    <a:lnTo>
                      <a:pt x="596" y="340"/>
                    </a:lnTo>
                    <a:lnTo>
                      <a:pt x="592" y="340"/>
                    </a:lnTo>
                    <a:lnTo>
                      <a:pt x="590" y="340"/>
                    </a:lnTo>
                    <a:lnTo>
                      <a:pt x="586" y="338"/>
                    </a:lnTo>
                    <a:lnTo>
                      <a:pt x="588" y="338"/>
                    </a:lnTo>
                    <a:lnTo>
                      <a:pt x="590" y="338"/>
                    </a:lnTo>
                    <a:lnTo>
                      <a:pt x="592" y="338"/>
                    </a:lnTo>
                    <a:lnTo>
                      <a:pt x="594" y="338"/>
                    </a:lnTo>
                    <a:lnTo>
                      <a:pt x="596" y="338"/>
                    </a:lnTo>
                    <a:lnTo>
                      <a:pt x="598" y="336"/>
                    </a:lnTo>
                    <a:lnTo>
                      <a:pt x="601" y="336"/>
                    </a:lnTo>
                    <a:lnTo>
                      <a:pt x="603" y="336"/>
                    </a:lnTo>
                    <a:lnTo>
                      <a:pt x="603" y="334"/>
                    </a:lnTo>
                    <a:lnTo>
                      <a:pt x="605" y="334"/>
                    </a:lnTo>
                    <a:lnTo>
                      <a:pt x="607" y="334"/>
                    </a:lnTo>
                    <a:lnTo>
                      <a:pt x="609" y="332"/>
                    </a:lnTo>
                    <a:lnTo>
                      <a:pt x="611" y="332"/>
                    </a:lnTo>
                    <a:lnTo>
                      <a:pt x="613" y="330"/>
                    </a:lnTo>
                    <a:lnTo>
                      <a:pt x="615" y="328"/>
                    </a:lnTo>
                    <a:lnTo>
                      <a:pt x="617" y="328"/>
                    </a:lnTo>
                    <a:lnTo>
                      <a:pt x="619" y="326"/>
                    </a:lnTo>
                    <a:lnTo>
                      <a:pt x="619" y="324"/>
                    </a:lnTo>
                    <a:lnTo>
                      <a:pt x="621" y="322"/>
                    </a:lnTo>
                    <a:lnTo>
                      <a:pt x="623" y="320"/>
                    </a:lnTo>
                    <a:lnTo>
                      <a:pt x="623" y="317"/>
                    </a:lnTo>
                    <a:lnTo>
                      <a:pt x="624" y="315"/>
                    </a:lnTo>
                    <a:lnTo>
                      <a:pt x="626" y="313"/>
                    </a:lnTo>
                    <a:lnTo>
                      <a:pt x="628" y="313"/>
                    </a:lnTo>
                    <a:lnTo>
                      <a:pt x="628" y="311"/>
                    </a:lnTo>
                    <a:lnTo>
                      <a:pt x="630" y="311"/>
                    </a:lnTo>
                    <a:lnTo>
                      <a:pt x="632" y="309"/>
                    </a:lnTo>
                    <a:lnTo>
                      <a:pt x="632" y="307"/>
                    </a:lnTo>
                    <a:close/>
                    <a:moveTo>
                      <a:pt x="244" y="294"/>
                    </a:moveTo>
                    <a:lnTo>
                      <a:pt x="244" y="294"/>
                    </a:lnTo>
                    <a:lnTo>
                      <a:pt x="246" y="294"/>
                    </a:lnTo>
                    <a:lnTo>
                      <a:pt x="246" y="296"/>
                    </a:lnTo>
                    <a:lnTo>
                      <a:pt x="246" y="294"/>
                    </a:lnTo>
                    <a:lnTo>
                      <a:pt x="248" y="294"/>
                    </a:lnTo>
                    <a:lnTo>
                      <a:pt x="250" y="296"/>
                    </a:lnTo>
                    <a:lnTo>
                      <a:pt x="250" y="297"/>
                    </a:lnTo>
                    <a:lnTo>
                      <a:pt x="250" y="299"/>
                    </a:lnTo>
                    <a:lnTo>
                      <a:pt x="248" y="301"/>
                    </a:lnTo>
                    <a:lnTo>
                      <a:pt x="248" y="303"/>
                    </a:lnTo>
                    <a:lnTo>
                      <a:pt x="248" y="305"/>
                    </a:lnTo>
                    <a:lnTo>
                      <a:pt x="248" y="307"/>
                    </a:lnTo>
                    <a:lnTo>
                      <a:pt x="248" y="309"/>
                    </a:lnTo>
                    <a:lnTo>
                      <a:pt x="248" y="311"/>
                    </a:lnTo>
                    <a:lnTo>
                      <a:pt x="248" y="313"/>
                    </a:lnTo>
                    <a:lnTo>
                      <a:pt x="246" y="313"/>
                    </a:lnTo>
                    <a:lnTo>
                      <a:pt x="244" y="313"/>
                    </a:lnTo>
                    <a:lnTo>
                      <a:pt x="242" y="313"/>
                    </a:lnTo>
                    <a:lnTo>
                      <a:pt x="242" y="309"/>
                    </a:lnTo>
                    <a:lnTo>
                      <a:pt x="242" y="307"/>
                    </a:lnTo>
                    <a:lnTo>
                      <a:pt x="242" y="305"/>
                    </a:lnTo>
                    <a:lnTo>
                      <a:pt x="242" y="303"/>
                    </a:lnTo>
                    <a:lnTo>
                      <a:pt x="242" y="301"/>
                    </a:lnTo>
                    <a:lnTo>
                      <a:pt x="244" y="299"/>
                    </a:lnTo>
                    <a:lnTo>
                      <a:pt x="244" y="296"/>
                    </a:lnTo>
                    <a:lnTo>
                      <a:pt x="244" y="294"/>
                    </a:lnTo>
                    <a:close/>
                    <a:moveTo>
                      <a:pt x="306" y="82"/>
                    </a:moveTo>
                    <a:lnTo>
                      <a:pt x="304" y="80"/>
                    </a:lnTo>
                    <a:lnTo>
                      <a:pt x="302" y="80"/>
                    </a:lnTo>
                    <a:lnTo>
                      <a:pt x="300" y="79"/>
                    </a:lnTo>
                    <a:lnTo>
                      <a:pt x="298" y="77"/>
                    </a:lnTo>
                    <a:lnTo>
                      <a:pt x="298" y="75"/>
                    </a:lnTo>
                    <a:lnTo>
                      <a:pt x="296" y="73"/>
                    </a:lnTo>
                    <a:lnTo>
                      <a:pt x="294" y="71"/>
                    </a:lnTo>
                    <a:lnTo>
                      <a:pt x="294" y="69"/>
                    </a:lnTo>
                    <a:lnTo>
                      <a:pt x="292" y="69"/>
                    </a:lnTo>
                    <a:lnTo>
                      <a:pt x="292" y="67"/>
                    </a:lnTo>
                    <a:lnTo>
                      <a:pt x="292" y="65"/>
                    </a:lnTo>
                    <a:lnTo>
                      <a:pt x="290" y="65"/>
                    </a:lnTo>
                    <a:lnTo>
                      <a:pt x="290" y="63"/>
                    </a:lnTo>
                    <a:lnTo>
                      <a:pt x="292" y="63"/>
                    </a:lnTo>
                    <a:lnTo>
                      <a:pt x="292" y="65"/>
                    </a:lnTo>
                    <a:lnTo>
                      <a:pt x="294" y="65"/>
                    </a:lnTo>
                    <a:lnTo>
                      <a:pt x="296" y="67"/>
                    </a:lnTo>
                    <a:lnTo>
                      <a:pt x="296" y="69"/>
                    </a:lnTo>
                    <a:lnTo>
                      <a:pt x="298" y="71"/>
                    </a:lnTo>
                    <a:lnTo>
                      <a:pt x="300" y="73"/>
                    </a:lnTo>
                    <a:lnTo>
                      <a:pt x="302" y="75"/>
                    </a:lnTo>
                    <a:lnTo>
                      <a:pt x="304" y="75"/>
                    </a:lnTo>
                    <a:lnTo>
                      <a:pt x="304" y="77"/>
                    </a:lnTo>
                    <a:lnTo>
                      <a:pt x="304" y="75"/>
                    </a:lnTo>
                    <a:lnTo>
                      <a:pt x="306" y="75"/>
                    </a:lnTo>
                    <a:lnTo>
                      <a:pt x="306" y="77"/>
                    </a:lnTo>
                    <a:lnTo>
                      <a:pt x="306" y="79"/>
                    </a:lnTo>
                    <a:lnTo>
                      <a:pt x="306" y="80"/>
                    </a:lnTo>
                    <a:lnTo>
                      <a:pt x="306" y="82"/>
                    </a:lnTo>
                    <a:close/>
                    <a:moveTo>
                      <a:pt x="308" y="73"/>
                    </a:moveTo>
                    <a:lnTo>
                      <a:pt x="304" y="71"/>
                    </a:lnTo>
                    <a:lnTo>
                      <a:pt x="302" y="67"/>
                    </a:lnTo>
                    <a:lnTo>
                      <a:pt x="300" y="65"/>
                    </a:lnTo>
                    <a:lnTo>
                      <a:pt x="296" y="61"/>
                    </a:lnTo>
                    <a:lnTo>
                      <a:pt x="294" y="59"/>
                    </a:lnTo>
                    <a:lnTo>
                      <a:pt x="292" y="56"/>
                    </a:lnTo>
                    <a:lnTo>
                      <a:pt x="290" y="52"/>
                    </a:lnTo>
                    <a:lnTo>
                      <a:pt x="288" y="48"/>
                    </a:lnTo>
                    <a:lnTo>
                      <a:pt x="288" y="46"/>
                    </a:lnTo>
                    <a:lnTo>
                      <a:pt x="288" y="44"/>
                    </a:lnTo>
                    <a:lnTo>
                      <a:pt x="286" y="44"/>
                    </a:lnTo>
                    <a:lnTo>
                      <a:pt x="286" y="42"/>
                    </a:lnTo>
                    <a:lnTo>
                      <a:pt x="286" y="40"/>
                    </a:lnTo>
                    <a:lnTo>
                      <a:pt x="286" y="38"/>
                    </a:lnTo>
                    <a:lnTo>
                      <a:pt x="288" y="34"/>
                    </a:lnTo>
                    <a:lnTo>
                      <a:pt x="288" y="32"/>
                    </a:lnTo>
                    <a:lnTo>
                      <a:pt x="290" y="31"/>
                    </a:lnTo>
                    <a:lnTo>
                      <a:pt x="290" y="29"/>
                    </a:lnTo>
                    <a:lnTo>
                      <a:pt x="292" y="29"/>
                    </a:lnTo>
                    <a:lnTo>
                      <a:pt x="294" y="27"/>
                    </a:lnTo>
                    <a:lnTo>
                      <a:pt x="294" y="31"/>
                    </a:lnTo>
                    <a:lnTo>
                      <a:pt x="296" y="36"/>
                    </a:lnTo>
                    <a:lnTo>
                      <a:pt x="296" y="42"/>
                    </a:lnTo>
                    <a:lnTo>
                      <a:pt x="298" y="48"/>
                    </a:lnTo>
                    <a:lnTo>
                      <a:pt x="300" y="52"/>
                    </a:lnTo>
                    <a:lnTo>
                      <a:pt x="304" y="57"/>
                    </a:lnTo>
                    <a:lnTo>
                      <a:pt x="306" y="61"/>
                    </a:lnTo>
                    <a:lnTo>
                      <a:pt x="310" y="67"/>
                    </a:lnTo>
                    <a:lnTo>
                      <a:pt x="310" y="69"/>
                    </a:lnTo>
                    <a:lnTo>
                      <a:pt x="310" y="71"/>
                    </a:lnTo>
                    <a:lnTo>
                      <a:pt x="308" y="71"/>
                    </a:lnTo>
                    <a:lnTo>
                      <a:pt x="308" y="73"/>
                    </a:lnTo>
                    <a:close/>
                    <a:moveTo>
                      <a:pt x="317" y="77"/>
                    </a:moveTo>
                    <a:lnTo>
                      <a:pt x="315" y="80"/>
                    </a:lnTo>
                    <a:lnTo>
                      <a:pt x="315" y="82"/>
                    </a:lnTo>
                    <a:lnTo>
                      <a:pt x="315" y="84"/>
                    </a:lnTo>
                    <a:lnTo>
                      <a:pt x="315" y="88"/>
                    </a:lnTo>
                    <a:lnTo>
                      <a:pt x="315" y="90"/>
                    </a:lnTo>
                    <a:lnTo>
                      <a:pt x="315" y="92"/>
                    </a:lnTo>
                    <a:lnTo>
                      <a:pt x="315" y="94"/>
                    </a:lnTo>
                    <a:lnTo>
                      <a:pt x="315" y="98"/>
                    </a:lnTo>
                    <a:lnTo>
                      <a:pt x="313" y="96"/>
                    </a:lnTo>
                    <a:lnTo>
                      <a:pt x="311" y="94"/>
                    </a:lnTo>
                    <a:lnTo>
                      <a:pt x="311" y="92"/>
                    </a:lnTo>
                    <a:lnTo>
                      <a:pt x="310" y="92"/>
                    </a:lnTo>
                    <a:lnTo>
                      <a:pt x="310" y="90"/>
                    </a:lnTo>
                    <a:lnTo>
                      <a:pt x="311" y="90"/>
                    </a:lnTo>
                    <a:lnTo>
                      <a:pt x="311" y="88"/>
                    </a:lnTo>
                    <a:lnTo>
                      <a:pt x="310" y="88"/>
                    </a:lnTo>
                    <a:lnTo>
                      <a:pt x="310" y="86"/>
                    </a:lnTo>
                    <a:lnTo>
                      <a:pt x="308" y="86"/>
                    </a:lnTo>
                    <a:lnTo>
                      <a:pt x="308" y="84"/>
                    </a:lnTo>
                    <a:lnTo>
                      <a:pt x="310" y="84"/>
                    </a:lnTo>
                    <a:lnTo>
                      <a:pt x="311" y="84"/>
                    </a:lnTo>
                    <a:lnTo>
                      <a:pt x="310" y="82"/>
                    </a:lnTo>
                    <a:lnTo>
                      <a:pt x="310" y="80"/>
                    </a:lnTo>
                    <a:lnTo>
                      <a:pt x="310" y="79"/>
                    </a:lnTo>
                    <a:lnTo>
                      <a:pt x="310" y="77"/>
                    </a:lnTo>
                    <a:lnTo>
                      <a:pt x="311" y="75"/>
                    </a:lnTo>
                    <a:lnTo>
                      <a:pt x="311" y="73"/>
                    </a:lnTo>
                    <a:lnTo>
                      <a:pt x="311" y="71"/>
                    </a:lnTo>
                    <a:lnTo>
                      <a:pt x="311" y="69"/>
                    </a:lnTo>
                    <a:lnTo>
                      <a:pt x="313" y="69"/>
                    </a:lnTo>
                    <a:lnTo>
                      <a:pt x="315" y="69"/>
                    </a:lnTo>
                    <a:lnTo>
                      <a:pt x="315" y="71"/>
                    </a:lnTo>
                    <a:lnTo>
                      <a:pt x="317" y="71"/>
                    </a:lnTo>
                    <a:lnTo>
                      <a:pt x="317" y="73"/>
                    </a:lnTo>
                    <a:lnTo>
                      <a:pt x="317" y="75"/>
                    </a:lnTo>
                    <a:lnTo>
                      <a:pt x="317" y="77"/>
                    </a:lnTo>
                    <a:close/>
                    <a:moveTo>
                      <a:pt x="308" y="198"/>
                    </a:moveTo>
                    <a:lnTo>
                      <a:pt x="308" y="198"/>
                    </a:lnTo>
                    <a:lnTo>
                      <a:pt x="308" y="200"/>
                    </a:lnTo>
                    <a:lnTo>
                      <a:pt x="310" y="201"/>
                    </a:lnTo>
                    <a:lnTo>
                      <a:pt x="311" y="201"/>
                    </a:lnTo>
                    <a:lnTo>
                      <a:pt x="313" y="201"/>
                    </a:lnTo>
                    <a:lnTo>
                      <a:pt x="313" y="200"/>
                    </a:lnTo>
                    <a:lnTo>
                      <a:pt x="313" y="198"/>
                    </a:lnTo>
                    <a:lnTo>
                      <a:pt x="313" y="196"/>
                    </a:lnTo>
                    <a:lnTo>
                      <a:pt x="311" y="196"/>
                    </a:lnTo>
                    <a:lnTo>
                      <a:pt x="311" y="194"/>
                    </a:lnTo>
                    <a:lnTo>
                      <a:pt x="311" y="190"/>
                    </a:lnTo>
                    <a:lnTo>
                      <a:pt x="310" y="186"/>
                    </a:lnTo>
                    <a:lnTo>
                      <a:pt x="310" y="184"/>
                    </a:lnTo>
                    <a:lnTo>
                      <a:pt x="308" y="180"/>
                    </a:lnTo>
                    <a:lnTo>
                      <a:pt x="308" y="178"/>
                    </a:lnTo>
                    <a:lnTo>
                      <a:pt x="306" y="175"/>
                    </a:lnTo>
                    <a:lnTo>
                      <a:pt x="306" y="173"/>
                    </a:lnTo>
                    <a:lnTo>
                      <a:pt x="304" y="169"/>
                    </a:lnTo>
                    <a:lnTo>
                      <a:pt x="306" y="169"/>
                    </a:lnTo>
                    <a:lnTo>
                      <a:pt x="308" y="169"/>
                    </a:lnTo>
                    <a:lnTo>
                      <a:pt x="310" y="169"/>
                    </a:lnTo>
                    <a:lnTo>
                      <a:pt x="311" y="169"/>
                    </a:lnTo>
                    <a:lnTo>
                      <a:pt x="313" y="169"/>
                    </a:lnTo>
                    <a:lnTo>
                      <a:pt x="315" y="169"/>
                    </a:lnTo>
                    <a:lnTo>
                      <a:pt x="319" y="169"/>
                    </a:lnTo>
                    <a:lnTo>
                      <a:pt x="321" y="169"/>
                    </a:lnTo>
                    <a:lnTo>
                      <a:pt x="321" y="173"/>
                    </a:lnTo>
                    <a:lnTo>
                      <a:pt x="321" y="178"/>
                    </a:lnTo>
                    <a:lnTo>
                      <a:pt x="319" y="184"/>
                    </a:lnTo>
                    <a:lnTo>
                      <a:pt x="319" y="188"/>
                    </a:lnTo>
                    <a:lnTo>
                      <a:pt x="317" y="194"/>
                    </a:lnTo>
                    <a:lnTo>
                      <a:pt x="317" y="198"/>
                    </a:lnTo>
                    <a:lnTo>
                      <a:pt x="317" y="203"/>
                    </a:lnTo>
                    <a:lnTo>
                      <a:pt x="317" y="209"/>
                    </a:lnTo>
                    <a:lnTo>
                      <a:pt x="315" y="207"/>
                    </a:lnTo>
                    <a:lnTo>
                      <a:pt x="313" y="207"/>
                    </a:lnTo>
                    <a:lnTo>
                      <a:pt x="311" y="207"/>
                    </a:lnTo>
                    <a:lnTo>
                      <a:pt x="310" y="207"/>
                    </a:lnTo>
                    <a:lnTo>
                      <a:pt x="308" y="207"/>
                    </a:lnTo>
                    <a:lnTo>
                      <a:pt x="308" y="205"/>
                    </a:lnTo>
                    <a:lnTo>
                      <a:pt x="306" y="205"/>
                    </a:lnTo>
                    <a:lnTo>
                      <a:pt x="306" y="203"/>
                    </a:lnTo>
                    <a:lnTo>
                      <a:pt x="306" y="201"/>
                    </a:lnTo>
                    <a:lnTo>
                      <a:pt x="306" y="200"/>
                    </a:lnTo>
                    <a:lnTo>
                      <a:pt x="306" y="198"/>
                    </a:lnTo>
                    <a:lnTo>
                      <a:pt x="308" y="198"/>
                    </a:lnTo>
                    <a:close/>
                    <a:moveTo>
                      <a:pt x="273" y="194"/>
                    </a:moveTo>
                    <a:lnTo>
                      <a:pt x="275" y="194"/>
                    </a:lnTo>
                    <a:lnTo>
                      <a:pt x="277" y="194"/>
                    </a:lnTo>
                    <a:lnTo>
                      <a:pt x="279" y="194"/>
                    </a:lnTo>
                    <a:lnTo>
                      <a:pt x="281" y="194"/>
                    </a:lnTo>
                    <a:lnTo>
                      <a:pt x="283" y="194"/>
                    </a:lnTo>
                    <a:lnTo>
                      <a:pt x="285" y="194"/>
                    </a:lnTo>
                    <a:lnTo>
                      <a:pt x="286" y="194"/>
                    </a:lnTo>
                    <a:lnTo>
                      <a:pt x="288" y="194"/>
                    </a:lnTo>
                    <a:lnTo>
                      <a:pt x="290" y="194"/>
                    </a:lnTo>
                    <a:lnTo>
                      <a:pt x="292" y="194"/>
                    </a:lnTo>
                    <a:lnTo>
                      <a:pt x="294" y="194"/>
                    </a:lnTo>
                    <a:lnTo>
                      <a:pt x="296" y="196"/>
                    </a:lnTo>
                    <a:lnTo>
                      <a:pt x="298" y="196"/>
                    </a:lnTo>
                    <a:lnTo>
                      <a:pt x="300" y="196"/>
                    </a:lnTo>
                    <a:lnTo>
                      <a:pt x="302" y="198"/>
                    </a:lnTo>
                    <a:lnTo>
                      <a:pt x="302" y="200"/>
                    </a:lnTo>
                    <a:lnTo>
                      <a:pt x="302" y="201"/>
                    </a:lnTo>
                    <a:lnTo>
                      <a:pt x="302" y="203"/>
                    </a:lnTo>
                    <a:lnTo>
                      <a:pt x="298" y="203"/>
                    </a:lnTo>
                    <a:lnTo>
                      <a:pt x="292" y="203"/>
                    </a:lnTo>
                    <a:lnTo>
                      <a:pt x="288" y="203"/>
                    </a:lnTo>
                    <a:lnTo>
                      <a:pt x="285" y="203"/>
                    </a:lnTo>
                    <a:lnTo>
                      <a:pt x="281" y="203"/>
                    </a:lnTo>
                    <a:lnTo>
                      <a:pt x="277" y="203"/>
                    </a:lnTo>
                    <a:lnTo>
                      <a:pt x="273" y="203"/>
                    </a:lnTo>
                    <a:lnTo>
                      <a:pt x="269" y="201"/>
                    </a:lnTo>
                    <a:lnTo>
                      <a:pt x="269" y="200"/>
                    </a:lnTo>
                    <a:lnTo>
                      <a:pt x="271" y="198"/>
                    </a:lnTo>
                    <a:lnTo>
                      <a:pt x="271" y="196"/>
                    </a:lnTo>
                    <a:lnTo>
                      <a:pt x="273" y="196"/>
                    </a:lnTo>
                    <a:lnTo>
                      <a:pt x="273" y="194"/>
                    </a:lnTo>
                    <a:close/>
                    <a:moveTo>
                      <a:pt x="215" y="278"/>
                    </a:moveTo>
                    <a:lnTo>
                      <a:pt x="213" y="278"/>
                    </a:lnTo>
                    <a:lnTo>
                      <a:pt x="213" y="276"/>
                    </a:lnTo>
                    <a:lnTo>
                      <a:pt x="212" y="274"/>
                    </a:lnTo>
                    <a:lnTo>
                      <a:pt x="213" y="274"/>
                    </a:lnTo>
                    <a:lnTo>
                      <a:pt x="213" y="272"/>
                    </a:lnTo>
                    <a:lnTo>
                      <a:pt x="215" y="271"/>
                    </a:lnTo>
                    <a:lnTo>
                      <a:pt x="217" y="271"/>
                    </a:lnTo>
                    <a:lnTo>
                      <a:pt x="217" y="269"/>
                    </a:lnTo>
                    <a:lnTo>
                      <a:pt x="219" y="269"/>
                    </a:lnTo>
                    <a:lnTo>
                      <a:pt x="221" y="271"/>
                    </a:lnTo>
                    <a:lnTo>
                      <a:pt x="223" y="272"/>
                    </a:lnTo>
                    <a:lnTo>
                      <a:pt x="227" y="272"/>
                    </a:lnTo>
                    <a:lnTo>
                      <a:pt x="229" y="272"/>
                    </a:lnTo>
                    <a:lnTo>
                      <a:pt x="233" y="274"/>
                    </a:lnTo>
                    <a:lnTo>
                      <a:pt x="235" y="274"/>
                    </a:lnTo>
                    <a:lnTo>
                      <a:pt x="238" y="274"/>
                    </a:lnTo>
                    <a:lnTo>
                      <a:pt x="240" y="274"/>
                    </a:lnTo>
                    <a:lnTo>
                      <a:pt x="238" y="274"/>
                    </a:lnTo>
                    <a:lnTo>
                      <a:pt x="235" y="276"/>
                    </a:lnTo>
                    <a:lnTo>
                      <a:pt x="231" y="276"/>
                    </a:lnTo>
                    <a:lnTo>
                      <a:pt x="229" y="278"/>
                    </a:lnTo>
                    <a:lnTo>
                      <a:pt x="225" y="278"/>
                    </a:lnTo>
                    <a:lnTo>
                      <a:pt x="221" y="278"/>
                    </a:lnTo>
                    <a:lnTo>
                      <a:pt x="217" y="278"/>
                    </a:lnTo>
                    <a:lnTo>
                      <a:pt x="215" y="278"/>
                    </a:lnTo>
                    <a:close/>
                    <a:moveTo>
                      <a:pt x="269" y="274"/>
                    </a:moveTo>
                    <a:lnTo>
                      <a:pt x="265" y="274"/>
                    </a:lnTo>
                    <a:lnTo>
                      <a:pt x="263" y="274"/>
                    </a:lnTo>
                    <a:lnTo>
                      <a:pt x="260" y="274"/>
                    </a:lnTo>
                    <a:lnTo>
                      <a:pt x="256" y="274"/>
                    </a:lnTo>
                    <a:lnTo>
                      <a:pt x="252" y="274"/>
                    </a:lnTo>
                    <a:lnTo>
                      <a:pt x="248" y="274"/>
                    </a:lnTo>
                    <a:lnTo>
                      <a:pt x="244" y="274"/>
                    </a:lnTo>
                    <a:lnTo>
                      <a:pt x="240" y="274"/>
                    </a:lnTo>
                    <a:lnTo>
                      <a:pt x="244" y="272"/>
                    </a:lnTo>
                    <a:lnTo>
                      <a:pt x="246" y="272"/>
                    </a:lnTo>
                    <a:lnTo>
                      <a:pt x="250" y="272"/>
                    </a:lnTo>
                    <a:lnTo>
                      <a:pt x="252" y="271"/>
                    </a:lnTo>
                    <a:lnTo>
                      <a:pt x="256" y="271"/>
                    </a:lnTo>
                    <a:lnTo>
                      <a:pt x="258" y="269"/>
                    </a:lnTo>
                    <a:lnTo>
                      <a:pt x="260" y="267"/>
                    </a:lnTo>
                    <a:lnTo>
                      <a:pt x="263" y="267"/>
                    </a:lnTo>
                    <a:lnTo>
                      <a:pt x="267" y="267"/>
                    </a:lnTo>
                    <a:lnTo>
                      <a:pt x="273" y="269"/>
                    </a:lnTo>
                    <a:lnTo>
                      <a:pt x="279" y="269"/>
                    </a:lnTo>
                    <a:lnTo>
                      <a:pt x="285" y="269"/>
                    </a:lnTo>
                    <a:lnTo>
                      <a:pt x="290" y="269"/>
                    </a:lnTo>
                    <a:lnTo>
                      <a:pt x="296" y="269"/>
                    </a:lnTo>
                    <a:lnTo>
                      <a:pt x="302" y="271"/>
                    </a:lnTo>
                    <a:lnTo>
                      <a:pt x="308" y="271"/>
                    </a:lnTo>
                    <a:lnTo>
                      <a:pt x="302" y="272"/>
                    </a:lnTo>
                    <a:lnTo>
                      <a:pt x="298" y="272"/>
                    </a:lnTo>
                    <a:lnTo>
                      <a:pt x="292" y="274"/>
                    </a:lnTo>
                    <a:lnTo>
                      <a:pt x="288" y="274"/>
                    </a:lnTo>
                    <a:lnTo>
                      <a:pt x="285" y="274"/>
                    </a:lnTo>
                    <a:lnTo>
                      <a:pt x="279" y="274"/>
                    </a:lnTo>
                    <a:lnTo>
                      <a:pt x="275" y="274"/>
                    </a:lnTo>
                    <a:lnTo>
                      <a:pt x="269" y="274"/>
                    </a:lnTo>
                    <a:close/>
                    <a:moveTo>
                      <a:pt x="313" y="261"/>
                    </a:moveTo>
                    <a:lnTo>
                      <a:pt x="304" y="261"/>
                    </a:lnTo>
                    <a:lnTo>
                      <a:pt x="294" y="261"/>
                    </a:lnTo>
                    <a:lnTo>
                      <a:pt x="286" y="259"/>
                    </a:lnTo>
                    <a:lnTo>
                      <a:pt x="277" y="259"/>
                    </a:lnTo>
                    <a:lnTo>
                      <a:pt x="267" y="259"/>
                    </a:lnTo>
                    <a:lnTo>
                      <a:pt x="260" y="257"/>
                    </a:lnTo>
                    <a:lnTo>
                      <a:pt x="250" y="253"/>
                    </a:lnTo>
                    <a:lnTo>
                      <a:pt x="242" y="251"/>
                    </a:lnTo>
                    <a:lnTo>
                      <a:pt x="240" y="246"/>
                    </a:lnTo>
                    <a:lnTo>
                      <a:pt x="240" y="240"/>
                    </a:lnTo>
                    <a:lnTo>
                      <a:pt x="242" y="234"/>
                    </a:lnTo>
                    <a:lnTo>
                      <a:pt x="242" y="228"/>
                    </a:lnTo>
                    <a:lnTo>
                      <a:pt x="244" y="223"/>
                    </a:lnTo>
                    <a:lnTo>
                      <a:pt x="246" y="219"/>
                    </a:lnTo>
                    <a:lnTo>
                      <a:pt x="248" y="213"/>
                    </a:lnTo>
                    <a:lnTo>
                      <a:pt x="252" y="209"/>
                    </a:lnTo>
                    <a:lnTo>
                      <a:pt x="256" y="209"/>
                    </a:lnTo>
                    <a:lnTo>
                      <a:pt x="260" y="209"/>
                    </a:lnTo>
                    <a:lnTo>
                      <a:pt x="263" y="209"/>
                    </a:lnTo>
                    <a:lnTo>
                      <a:pt x="269" y="211"/>
                    </a:lnTo>
                    <a:lnTo>
                      <a:pt x="273" y="211"/>
                    </a:lnTo>
                    <a:lnTo>
                      <a:pt x="277" y="211"/>
                    </a:lnTo>
                    <a:lnTo>
                      <a:pt x="281" y="213"/>
                    </a:lnTo>
                    <a:lnTo>
                      <a:pt x="285" y="213"/>
                    </a:lnTo>
                    <a:lnTo>
                      <a:pt x="286" y="213"/>
                    </a:lnTo>
                    <a:lnTo>
                      <a:pt x="288" y="213"/>
                    </a:lnTo>
                    <a:lnTo>
                      <a:pt x="290" y="213"/>
                    </a:lnTo>
                    <a:lnTo>
                      <a:pt x="292" y="213"/>
                    </a:lnTo>
                    <a:lnTo>
                      <a:pt x="294" y="213"/>
                    </a:lnTo>
                    <a:lnTo>
                      <a:pt x="296" y="213"/>
                    </a:lnTo>
                    <a:lnTo>
                      <a:pt x="300" y="215"/>
                    </a:lnTo>
                    <a:lnTo>
                      <a:pt x="302" y="215"/>
                    </a:lnTo>
                    <a:lnTo>
                      <a:pt x="304" y="215"/>
                    </a:lnTo>
                    <a:lnTo>
                      <a:pt x="306" y="215"/>
                    </a:lnTo>
                    <a:lnTo>
                      <a:pt x="308" y="215"/>
                    </a:lnTo>
                    <a:lnTo>
                      <a:pt x="310" y="215"/>
                    </a:lnTo>
                    <a:lnTo>
                      <a:pt x="311" y="215"/>
                    </a:lnTo>
                    <a:lnTo>
                      <a:pt x="313" y="215"/>
                    </a:lnTo>
                    <a:lnTo>
                      <a:pt x="315" y="217"/>
                    </a:lnTo>
                    <a:lnTo>
                      <a:pt x="317" y="219"/>
                    </a:lnTo>
                    <a:lnTo>
                      <a:pt x="313" y="223"/>
                    </a:lnTo>
                    <a:lnTo>
                      <a:pt x="311" y="226"/>
                    </a:lnTo>
                    <a:lnTo>
                      <a:pt x="310" y="232"/>
                    </a:lnTo>
                    <a:lnTo>
                      <a:pt x="310" y="238"/>
                    </a:lnTo>
                    <a:lnTo>
                      <a:pt x="310" y="244"/>
                    </a:lnTo>
                    <a:lnTo>
                      <a:pt x="311" y="249"/>
                    </a:lnTo>
                    <a:lnTo>
                      <a:pt x="313" y="253"/>
                    </a:lnTo>
                    <a:lnTo>
                      <a:pt x="317" y="259"/>
                    </a:lnTo>
                    <a:lnTo>
                      <a:pt x="317" y="261"/>
                    </a:lnTo>
                    <a:lnTo>
                      <a:pt x="315" y="261"/>
                    </a:lnTo>
                    <a:lnTo>
                      <a:pt x="313" y="261"/>
                    </a:lnTo>
                    <a:close/>
                    <a:moveTo>
                      <a:pt x="323" y="224"/>
                    </a:moveTo>
                    <a:lnTo>
                      <a:pt x="323" y="226"/>
                    </a:lnTo>
                    <a:lnTo>
                      <a:pt x="321" y="228"/>
                    </a:lnTo>
                    <a:lnTo>
                      <a:pt x="321" y="230"/>
                    </a:lnTo>
                    <a:lnTo>
                      <a:pt x="321" y="232"/>
                    </a:lnTo>
                    <a:lnTo>
                      <a:pt x="321" y="234"/>
                    </a:lnTo>
                    <a:lnTo>
                      <a:pt x="319" y="236"/>
                    </a:lnTo>
                    <a:lnTo>
                      <a:pt x="319" y="238"/>
                    </a:lnTo>
                    <a:lnTo>
                      <a:pt x="319" y="240"/>
                    </a:lnTo>
                    <a:lnTo>
                      <a:pt x="319" y="242"/>
                    </a:lnTo>
                    <a:lnTo>
                      <a:pt x="319" y="244"/>
                    </a:lnTo>
                    <a:lnTo>
                      <a:pt x="321" y="246"/>
                    </a:lnTo>
                    <a:lnTo>
                      <a:pt x="321" y="248"/>
                    </a:lnTo>
                    <a:lnTo>
                      <a:pt x="321" y="249"/>
                    </a:lnTo>
                    <a:lnTo>
                      <a:pt x="321" y="251"/>
                    </a:lnTo>
                    <a:lnTo>
                      <a:pt x="321" y="253"/>
                    </a:lnTo>
                    <a:lnTo>
                      <a:pt x="319" y="251"/>
                    </a:lnTo>
                    <a:lnTo>
                      <a:pt x="317" y="249"/>
                    </a:lnTo>
                    <a:lnTo>
                      <a:pt x="317" y="246"/>
                    </a:lnTo>
                    <a:lnTo>
                      <a:pt x="317" y="244"/>
                    </a:lnTo>
                    <a:lnTo>
                      <a:pt x="315" y="240"/>
                    </a:lnTo>
                    <a:lnTo>
                      <a:pt x="315" y="236"/>
                    </a:lnTo>
                    <a:lnTo>
                      <a:pt x="317" y="234"/>
                    </a:lnTo>
                    <a:lnTo>
                      <a:pt x="317" y="230"/>
                    </a:lnTo>
                    <a:lnTo>
                      <a:pt x="317" y="228"/>
                    </a:lnTo>
                    <a:lnTo>
                      <a:pt x="319" y="226"/>
                    </a:lnTo>
                    <a:lnTo>
                      <a:pt x="319" y="224"/>
                    </a:lnTo>
                    <a:lnTo>
                      <a:pt x="321" y="224"/>
                    </a:lnTo>
                    <a:lnTo>
                      <a:pt x="323" y="224"/>
                    </a:lnTo>
                    <a:close/>
                    <a:moveTo>
                      <a:pt x="283" y="104"/>
                    </a:moveTo>
                    <a:lnTo>
                      <a:pt x="286" y="107"/>
                    </a:lnTo>
                    <a:lnTo>
                      <a:pt x="288" y="111"/>
                    </a:lnTo>
                    <a:lnTo>
                      <a:pt x="290" y="115"/>
                    </a:lnTo>
                    <a:lnTo>
                      <a:pt x="294" y="119"/>
                    </a:lnTo>
                    <a:lnTo>
                      <a:pt x="298" y="121"/>
                    </a:lnTo>
                    <a:lnTo>
                      <a:pt x="302" y="125"/>
                    </a:lnTo>
                    <a:lnTo>
                      <a:pt x="306" y="127"/>
                    </a:lnTo>
                    <a:lnTo>
                      <a:pt x="310" y="128"/>
                    </a:lnTo>
                    <a:lnTo>
                      <a:pt x="311" y="130"/>
                    </a:lnTo>
                    <a:lnTo>
                      <a:pt x="315" y="132"/>
                    </a:lnTo>
                    <a:lnTo>
                      <a:pt x="317" y="132"/>
                    </a:lnTo>
                    <a:lnTo>
                      <a:pt x="319" y="132"/>
                    </a:lnTo>
                    <a:lnTo>
                      <a:pt x="323" y="134"/>
                    </a:lnTo>
                    <a:lnTo>
                      <a:pt x="325" y="136"/>
                    </a:lnTo>
                    <a:lnTo>
                      <a:pt x="327" y="136"/>
                    </a:lnTo>
                    <a:lnTo>
                      <a:pt x="329" y="138"/>
                    </a:lnTo>
                    <a:lnTo>
                      <a:pt x="329" y="140"/>
                    </a:lnTo>
                    <a:lnTo>
                      <a:pt x="329" y="142"/>
                    </a:lnTo>
                    <a:lnTo>
                      <a:pt x="329" y="144"/>
                    </a:lnTo>
                    <a:lnTo>
                      <a:pt x="329" y="146"/>
                    </a:lnTo>
                    <a:lnTo>
                      <a:pt x="327" y="146"/>
                    </a:lnTo>
                    <a:lnTo>
                      <a:pt x="327" y="148"/>
                    </a:lnTo>
                    <a:lnTo>
                      <a:pt x="325" y="150"/>
                    </a:lnTo>
                    <a:lnTo>
                      <a:pt x="325" y="152"/>
                    </a:lnTo>
                    <a:lnTo>
                      <a:pt x="321" y="152"/>
                    </a:lnTo>
                    <a:lnTo>
                      <a:pt x="317" y="152"/>
                    </a:lnTo>
                    <a:lnTo>
                      <a:pt x="315" y="152"/>
                    </a:lnTo>
                    <a:lnTo>
                      <a:pt x="311" y="150"/>
                    </a:lnTo>
                    <a:lnTo>
                      <a:pt x="308" y="148"/>
                    </a:lnTo>
                    <a:lnTo>
                      <a:pt x="306" y="146"/>
                    </a:lnTo>
                    <a:lnTo>
                      <a:pt x="304" y="142"/>
                    </a:lnTo>
                    <a:lnTo>
                      <a:pt x="300" y="140"/>
                    </a:lnTo>
                    <a:lnTo>
                      <a:pt x="298" y="136"/>
                    </a:lnTo>
                    <a:lnTo>
                      <a:pt x="294" y="132"/>
                    </a:lnTo>
                    <a:lnTo>
                      <a:pt x="292" y="128"/>
                    </a:lnTo>
                    <a:lnTo>
                      <a:pt x="290" y="125"/>
                    </a:lnTo>
                    <a:lnTo>
                      <a:pt x="288" y="121"/>
                    </a:lnTo>
                    <a:lnTo>
                      <a:pt x="286" y="115"/>
                    </a:lnTo>
                    <a:lnTo>
                      <a:pt x="285" y="111"/>
                    </a:lnTo>
                    <a:lnTo>
                      <a:pt x="283" y="107"/>
                    </a:lnTo>
                    <a:lnTo>
                      <a:pt x="283" y="105"/>
                    </a:lnTo>
                    <a:lnTo>
                      <a:pt x="283" y="104"/>
                    </a:lnTo>
                    <a:close/>
                    <a:moveTo>
                      <a:pt x="281" y="117"/>
                    </a:moveTo>
                    <a:lnTo>
                      <a:pt x="281" y="121"/>
                    </a:lnTo>
                    <a:lnTo>
                      <a:pt x="283" y="125"/>
                    </a:lnTo>
                    <a:lnTo>
                      <a:pt x="285" y="128"/>
                    </a:lnTo>
                    <a:lnTo>
                      <a:pt x="286" y="132"/>
                    </a:lnTo>
                    <a:lnTo>
                      <a:pt x="288" y="134"/>
                    </a:lnTo>
                    <a:lnTo>
                      <a:pt x="292" y="138"/>
                    </a:lnTo>
                    <a:lnTo>
                      <a:pt x="294" y="142"/>
                    </a:lnTo>
                    <a:lnTo>
                      <a:pt x="296" y="144"/>
                    </a:lnTo>
                    <a:lnTo>
                      <a:pt x="298" y="146"/>
                    </a:lnTo>
                    <a:lnTo>
                      <a:pt x="300" y="148"/>
                    </a:lnTo>
                    <a:lnTo>
                      <a:pt x="302" y="150"/>
                    </a:lnTo>
                    <a:lnTo>
                      <a:pt x="304" y="150"/>
                    </a:lnTo>
                    <a:lnTo>
                      <a:pt x="306" y="152"/>
                    </a:lnTo>
                    <a:lnTo>
                      <a:pt x="308" y="153"/>
                    </a:lnTo>
                    <a:lnTo>
                      <a:pt x="310" y="153"/>
                    </a:lnTo>
                    <a:lnTo>
                      <a:pt x="311" y="155"/>
                    </a:lnTo>
                    <a:lnTo>
                      <a:pt x="313" y="155"/>
                    </a:lnTo>
                    <a:lnTo>
                      <a:pt x="315" y="155"/>
                    </a:lnTo>
                    <a:lnTo>
                      <a:pt x="317" y="155"/>
                    </a:lnTo>
                    <a:lnTo>
                      <a:pt x="319" y="155"/>
                    </a:lnTo>
                    <a:lnTo>
                      <a:pt x="321" y="155"/>
                    </a:lnTo>
                    <a:lnTo>
                      <a:pt x="323" y="157"/>
                    </a:lnTo>
                    <a:lnTo>
                      <a:pt x="325" y="157"/>
                    </a:lnTo>
                    <a:lnTo>
                      <a:pt x="325" y="159"/>
                    </a:lnTo>
                    <a:lnTo>
                      <a:pt x="325" y="161"/>
                    </a:lnTo>
                    <a:lnTo>
                      <a:pt x="323" y="161"/>
                    </a:lnTo>
                    <a:lnTo>
                      <a:pt x="323" y="163"/>
                    </a:lnTo>
                    <a:lnTo>
                      <a:pt x="321" y="163"/>
                    </a:lnTo>
                    <a:lnTo>
                      <a:pt x="317" y="163"/>
                    </a:lnTo>
                    <a:lnTo>
                      <a:pt x="313" y="163"/>
                    </a:lnTo>
                    <a:lnTo>
                      <a:pt x="308" y="163"/>
                    </a:lnTo>
                    <a:lnTo>
                      <a:pt x="304" y="163"/>
                    </a:lnTo>
                    <a:lnTo>
                      <a:pt x="300" y="163"/>
                    </a:lnTo>
                    <a:lnTo>
                      <a:pt x="294" y="163"/>
                    </a:lnTo>
                    <a:lnTo>
                      <a:pt x="290" y="163"/>
                    </a:lnTo>
                    <a:lnTo>
                      <a:pt x="286" y="165"/>
                    </a:lnTo>
                    <a:lnTo>
                      <a:pt x="285" y="159"/>
                    </a:lnTo>
                    <a:lnTo>
                      <a:pt x="283" y="153"/>
                    </a:lnTo>
                    <a:lnTo>
                      <a:pt x="281" y="148"/>
                    </a:lnTo>
                    <a:lnTo>
                      <a:pt x="281" y="142"/>
                    </a:lnTo>
                    <a:lnTo>
                      <a:pt x="279" y="136"/>
                    </a:lnTo>
                    <a:lnTo>
                      <a:pt x="279" y="130"/>
                    </a:lnTo>
                    <a:lnTo>
                      <a:pt x="281" y="125"/>
                    </a:lnTo>
                    <a:lnTo>
                      <a:pt x="281" y="117"/>
                    </a:lnTo>
                    <a:close/>
                    <a:moveTo>
                      <a:pt x="221" y="292"/>
                    </a:moveTo>
                    <a:lnTo>
                      <a:pt x="221" y="294"/>
                    </a:lnTo>
                    <a:lnTo>
                      <a:pt x="223" y="296"/>
                    </a:lnTo>
                    <a:lnTo>
                      <a:pt x="225" y="297"/>
                    </a:lnTo>
                    <a:lnTo>
                      <a:pt x="227" y="299"/>
                    </a:lnTo>
                    <a:lnTo>
                      <a:pt x="229" y="301"/>
                    </a:lnTo>
                    <a:lnTo>
                      <a:pt x="231" y="301"/>
                    </a:lnTo>
                    <a:lnTo>
                      <a:pt x="233" y="301"/>
                    </a:lnTo>
                    <a:lnTo>
                      <a:pt x="235" y="301"/>
                    </a:lnTo>
                    <a:lnTo>
                      <a:pt x="235" y="303"/>
                    </a:lnTo>
                    <a:lnTo>
                      <a:pt x="235" y="305"/>
                    </a:lnTo>
                    <a:lnTo>
                      <a:pt x="235" y="307"/>
                    </a:lnTo>
                    <a:lnTo>
                      <a:pt x="235" y="309"/>
                    </a:lnTo>
                    <a:lnTo>
                      <a:pt x="235" y="311"/>
                    </a:lnTo>
                    <a:lnTo>
                      <a:pt x="233" y="313"/>
                    </a:lnTo>
                    <a:lnTo>
                      <a:pt x="231" y="313"/>
                    </a:lnTo>
                    <a:lnTo>
                      <a:pt x="229" y="313"/>
                    </a:lnTo>
                    <a:lnTo>
                      <a:pt x="227" y="313"/>
                    </a:lnTo>
                    <a:lnTo>
                      <a:pt x="223" y="313"/>
                    </a:lnTo>
                    <a:lnTo>
                      <a:pt x="221" y="313"/>
                    </a:lnTo>
                    <a:lnTo>
                      <a:pt x="219" y="313"/>
                    </a:lnTo>
                    <a:lnTo>
                      <a:pt x="215" y="313"/>
                    </a:lnTo>
                    <a:lnTo>
                      <a:pt x="215" y="309"/>
                    </a:lnTo>
                    <a:lnTo>
                      <a:pt x="215" y="307"/>
                    </a:lnTo>
                    <a:lnTo>
                      <a:pt x="215" y="305"/>
                    </a:lnTo>
                    <a:lnTo>
                      <a:pt x="217" y="301"/>
                    </a:lnTo>
                    <a:lnTo>
                      <a:pt x="217" y="299"/>
                    </a:lnTo>
                    <a:lnTo>
                      <a:pt x="217" y="297"/>
                    </a:lnTo>
                    <a:lnTo>
                      <a:pt x="219" y="294"/>
                    </a:lnTo>
                    <a:lnTo>
                      <a:pt x="221" y="292"/>
                    </a:lnTo>
                    <a:close/>
                    <a:moveTo>
                      <a:pt x="150" y="299"/>
                    </a:moveTo>
                    <a:lnTo>
                      <a:pt x="152" y="299"/>
                    </a:lnTo>
                    <a:lnTo>
                      <a:pt x="152" y="297"/>
                    </a:lnTo>
                    <a:lnTo>
                      <a:pt x="154" y="296"/>
                    </a:lnTo>
                    <a:lnTo>
                      <a:pt x="156" y="294"/>
                    </a:lnTo>
                    <a:lnTo>
                      <a:pt x="158" y="292"/>
                    </a:lnTo>
                    <a:lnTo>
                      <a:pt x="160" y="292"/>
                    </a:lnTo>
                    <a:lnTo>
                      <a:pt x="162" y="290"/>
                    </a:lnTo>
                    <a:lnTo>
                      <a:pt x="164" y="290"/>
                    </a:lnTo>
                    <a:lnTo>
                      <a:pt x="165" y="292"/>
                    </a:lnTo>
                    <a:lnTo>
                      <a:pt x="165" y="294"/>
                    </a:lnTo>
                    <a:lnTo>
                      <a:pt x="165" y="296"/>
                    </a:lnTo>
                    <a:lnTo>
                      <a:pt x="167" y="296"/>
                    </a:lnTo>
                    <a:lnTo>
                      <a:pt x="167" y="297"/>
                    </a:lnTo>
                    <a:lnTo>
                      <a:pt x="167" y="299"/>
                    </a:lnTo>
                    <a:lnTo>
                      <a:pt x="169" y="299"/>
                    </a:lnTo>
                    <a:lnTo>
                      <a:pt x="169" y="301"/>
                    </a:lnTo>
                    <a:lnTo>
                      <a:pt x="169" y="303"/>
                    </a:lnTo>
                    <a:lnTo>
                      <a:pt x="169" y="305"/>
                    </a:lnTo>
                    <a:lnTo>
                      <a:pt x="169" y="307"/>
                    </a:lnTo>
                    <a:lnTo>
                      <a:pt x="167" y="309"/>
                    </a:lnTo>
                    <a:lnTo>
                      <a:pt x="165" y="311"/>
                    </a:lnTo>
                    <a:lnTo>
                      <a:pt x="164" y="313"/>
                    </a:lnTo>
                    <a:lnTo>
                      <a:pt x="162" y="313"/>
                    </a:lnTo>
                    <a:lnTo>
                      <a:pt x="160" y="313"/>
                    </a:lnTo>
                    <a:lnTo>
                      <a:pt x="158" y="315"/>
                    </a:lnTo>
                    <a:lnTo>
                      <a:pt x="156" y="315"/>
                    </a:lnTo>
                    <a:lnTo>
                      <a:pt x="154" y="313"/>
                    </a:lnTo>
                    <a:lnTo>
                      <a:pt x="154" y="311"/>
                    </a:lnTo>
                    <a:lnTo>
                      <a:pt x="152" y="311"/>
                    </a:lnTo>
                    <a:lnTo>
                      <a:pt x="152" y="309"/>
                    </a:lnTo>
                    <a:lnTo>
                      <a:pt x="150" y="307"/>
                    </a:lnTo>
                    <a:lnTo>
                      <a:pt x="150" y="305"/>
                    </a:lnTo>
                    <a:lnTo>
                      <a:pt x="150" y="303"/>
                    </a:lnTo>
                    <a:lnTo>
                      <a:pt x="150" y="299"/>
                    </a:lnTo>
                    <a:close/>
                    <a:moveTo>
                      <a:pt x="121" y="418"/>
                    </a:moveTo>
                    <a:lnTo>
                      <a:pt x="117" y="417"/>
                    </a:lnTo>
                    <a:lnTo>
                      <a:pt x="114" y="417"/>
                    </a:lnTo>
                    <a:lnTo>
                      <a:pt x="110" y="415"/>
                    </a:lnTo>
                    <a:lnTo>
                      <a:pt x="106" y="413"/>
                    </a:lnTo>
                    <a:lnTo>
                      <a:pt x="102" y="413"/>
                    </a:lnTo>
                    <a:lnTo>
                      <a:pt x="98" y="411"/>
                    </a:lnTo>
                    <a:lnTo>
                      <a:pt x="96" y="409"/>
                    </a:lnTo>
                    <a:lnTo>
                      <a:pt x="93" y="407"/>
                    </a:lnTo>
                    <a:lnTo>
                      <a:pt x="93" y="405"/>
                    </a:lnTo>
                    <a:lnTo>
                      <a:pt x="93" y="403"/>
                    </a:lnTo>
                    <a:lnTo>
                      <a:pt x="91" y="401"/>
                    </a:lnTo>
                    <a:lnTo>
                      <a:pt x="87" y="397"/>
                    </a:lnTo>
                    <a:lnTo>
                      <a:pt x="83" y="395"/>
                    </a:lnTo>
                    <a:lnTo>
                      <a:pt x="79" y="393"/>
                    </a:lnTo>
                    <a:lnTo>
                      <a:pt x="75" y="392"/>
                    </a:lnTo>
                    <a:lnTo>
                      <a:pt x="71" y="390"/>
                    </a:lnTo>
                    <a:lnTo>
                      <a:pt x="68" y="388"/>
                    </a:lnTo>
                    <a:lnTo>
                      <a:pt x="64" y="386"/>
                    </a:lnTo>
                    <a:lnTo>
                      <a:pt x="66" y="384"/>
                    </a:lnTo>
                    <a:lnTo>
                      <a:pt x="68" y="384"/>
                    </a:lnTo>
                    <a:lnTo>
                      <a:pt x="69" y="384"/>
                    </a:lnTo>
                    <a:lnTo>
                      <a:pt x="71" y="384"/>
                    </a:lnTo>
                    <a:lnTo>
                      <a:pt x="73" y="384"/>
                    </a:lnTo>
                    <a:lnTo>
                      <a:pt x="75" y="384"/>
                    </a:lnTo>
                    <a:lnTo>
                      <a:pt x="77" y="384"/>
                    </a:lnTo>
                    <a:lnTo>
                      <a:pt x="81" y="384"/>
                    </a:lnTo>
                    <a:lnTo>
                      <a:pt x="83" y="384"/>
                    </a:lnTo>
                    <a:lnTo>
                      <a:pt x="87" y="384"/>
                    </a:lnTo>
                    <a:lnTo>
                      <a:pt x="89" y="384"/>
                    </a:lnTo>
                    <a:lnTo>
                      <a:pt x="93" y="382"/>
                    </a:lnTo>
                    <a:lnTo>
                      <a:pt x="94" y="382"/>
                    </a:lnTo>
                    <a:lnTo>
                      <a:pt x="98" y="382"/>
                    </a:lnTo>
                    <a:lnTo>
                      <a:pt x="100" y="382"/>
                    </a:lnTo>
                    <a:lnTo>
                      <a:pt x="104" y="386"/>
                    </a:lnTo>
                    <a:lnTo>
                      <a:pt x="106" y="392"/>
                    </a:lnTo>
                    <a:lnTo>
                      <a:pt x="110" y="395"/>
                    </a:lnTo>
                    <a:lnTo>
                      <a:pt x="112" y="399"/>
                    </a:lnTo>
                    <a:lnTo>
                      <a:pt x="116" y="405"/>
                    </a:lnTo>
                    <a:lnTo>
                      <a:pt x="119" y="409"/>
                    </a:lnTo>
                    <a:lnTo>
                      <a:pt x="121" y="413"/>
                    </a:lnTo>
                    <a:lnTo>
                      <a:pt x="125" y="418"/>
                    </a:lnTo>
                    <a:lnTo>
                      <a:pt x="123" y="418"/>
                    </a:lnTo>
                    <a:lnTo>
                      <a:pt x="121" y="418"/>
                    </a:lnTo>
                    <a:close/>
                    <a:moveTo>
                      <a:pt x="154" y="445"/>
                    </a:moveTo>
                    <a:lnTo>
                      <a:pt x="154" y="445"/>
                    </a:lnTo>
                    <a:lnTo>
                      <a:pt x="154" y="443"/>
                    </a:lnTo>
                    <a:lnTo>
                      <a:pt x="154" y="441"/>
                    </a:lnTo>
                    <a:lnTo>
                      <a:pt x="154" y="440"/>
                    </a:lnTo>
                    <a:lnTo>
                      <a:pt x="156" y="440"/>
                    </a:lnTo>
                    <a:lnTo>
                      <a:pt x="156" y="438"/>
                    </a:lnTo>
                    <a:lnTo>
                      <a:pt x="158" y="438"/>
                    </a:lnTo>
                    <a:lnTo>
                      <a:pt x="160" y="438"/>
                    </a:lnTo>
                    <a:lnTo>
                      <a:pt x="160" y="436"/>
                    </a:lnTo>
                    <a:lnTo>
                      <a:pt x="160" y="434"/>
                    </a:lnTo>
                    <a:lnTo>
                      <a:pt x="162" y="434"/>
                    </a:lnTo>
                    <a:lnTo>
                      <a:pt x="162" y="432"/>
                    </a:lnTo>
                    <a:lnTo>
                      <a:pt x="164" y="432"/>
                    </a:lnTo>
                    <a:lnTo>
                      <a:pt x="165" y="432"/>
                    </a:lnTo>
                    <a:lnTo>
                      <a:pt x="165" y="430"/>
                    </a:lnTo>
                    <a:lnTo>
                      <a:pt x="164" y="430"/>
                    </a:lnTo>
                    <a:lnTo>
                      <a:pt x="162" y="430"/>
                    </a:lnTo>
                    <a:lnTo>
                      <a:pt x="160" y="432"/>
                    </a:lnTo>
                    <a:lnTo>
                      <a:pt x="158" y="432"/>
                    </a:lnTo>
                    <a:lnTo>
                      <a:pt x="156" y="432"/>
                    </a:lnTo>
                    <a:lnTo>
                      <a:pt x="154" y="432"/>
                    </a:lnTo>
                    <a:lnTo>
                      <a:pt x="146" y="428"/>
                    </a:lnTo>
                    <a:lnTo>
                      <a:pt x="141" y="422"/>
                    </a:lnTo>
                    <a:lnTo>
                      <a:pt x="133" y="417"/>
                    </a:lnTo>
                    <a:lnTo>
                      <a:pt x="127" y="411"/>
                    </a:lnTo>
                    <a:lnTo>
                      <a:pt x="121" y="403"/>
                    </a:lnTo>
                    <a:lnTo>
                      <a:pt x="116" y="395"/>
                    </a:lnTo>
                    <a:lnTo>
                      <a:pt x="110" y="388"/>
                    </a:lnTo>
                    <a:lnTo>
                      <a:pt x="106" y="382"/>
                    </a:lnTo>
                    <a:lnTo>
                      <a:pt x="104" y="380"/>
                    </a:lnTo>
                    <a:lnTo>
                      <a:pt x="106" y="380"/>
                    </a:lnTo>
                    <a:lnTo>
                      <a:pt x="106" y="378"/>
                    </a:lnTo>
                    <a:lnTo>
                      <a:pt x="104" y="376"/>
                    </a:lnTo>
                    <a:lnTo>
                      <a:pt x="102" y="374"/>
                    </a:lnTo>
                    <a:lnTo>
                      <a:pt x="102" y="372"/>
                    </a:lnTo>
                    <a:lnTo>
                      <a:pt x="102" y="370"/>
                    </a:lnTo>
                    <a:lnTo>
                      <a:pt x="102" y="368"/>
                    </a:lnTo>
                    <a:lnTo>
                      <a:pt x="102" y="365"/>
                    </a:lnTo>
                    <a:lnTo>
                      <a:pt x="102" y="363"/>
                    </a:lnTo>
                    <a:lnTo>
                      <a:pt x="104" y="357"/>
                    </a:lnTo>
                    <a:lnTo>
                      <a:pt x="104" y="351"/>
                    </a:lnTo>
                    <a:lnTo>
                      <a:pt x="106" y="344"/>
                    </a:lnTo>
                    <a:lnTo>
                      <a:pt x="108" y="338"/>
                    </a:lnTo>
                    <a:lnTo>
                      <a:pt x="110" y="332"/>
                    </a:lnTo>
                    <a:lnTo>
                      <a:pt x="112" y="326"/>
                    </a:lnTo>
                    <a:lnTo>
                      <a:pt x="114" y="320"/>
                    </a:lnTo>
                    <a:lnTo>
                      <a:pt x="116" y="315"/>
                    </a:lnTo>
                    <a:lnTo>
                      <a:pt x="116" y="313"/>
                    </a:lnTo>
                    <a:lnTo>
                      <a:pt x="117" y="313"/>
                    </a:lnTo>
                    <a:lnTo>
                      <a:pt x="117" y="315"/>
                    </a:lnTo>
                    <a:lnTo>
                      <a:pt x="119" y="315"/>
                    </a:lnTo>
                    <a:lnTo>
                      <a:pt x="123" y="319"/>
                    </a:lnTo>
                    <a:lnTo>
                      <a:pt x="125" y="320"/>
                    </a:lnTo>
                    <a:lnTo>
                      <a:pt x="129" y="324"/>
                    </a:lnTo>
                    <a:lnTo>
                      <a:pt x="133" y="326"/>
                    </a:lnTo>
                    <a:lnTo>
                      <a:pt x="137" y="328"/>
                    </a:lnTo>
                    <a:lnTo>
                      <a:pt x="141" y="330"/>
                    </a:lnTo>
                    <a:lnTo>
                      <a:pt x="144" y="332"/>
                    </a:lnTo>
                    <a:lnTo>
                      <a:pt x="146" y="336"/>
                    </a:lnTo>
                    <a:lnTo>
                      <a:pt x="146" y="338"/>
                    </a:lnTo>
                    <a:lnTo>
                      <a:pt x="146" y="340"/>
                    </a:lnTo>
                    <a:lnTo>
                      <a:pt x="144" y="342"/>
                    </a:lnTo>
                    <a:lnTo>
                      <a:pt x="144" y="344"/>
                    </a:lnTo>
                    <a:lnTo>
                      <a:pt x="144" y="345"/>
                    </a:lnTo>
                    <a:lnTo>
                      <a:pt x="144" y="351"/>
                    </a:lnTo>
                    <a:lnTo>
                      <a:pt x="142" y="359"/>
                    </a:lnTo>
                    <a:lnTo>
                      <a:pt x="142" y="365"/>
                    </a:lnTo>
                    <a:lnTo>
                      <a:pt x="141" y="370"/>
                    </a:lnTo>
                    <a:lnTo>
                      <a:pt x="139" y="378"/>
                    </a:lnTo>
                    <a:lnTo>
                      <a:pt x="137" y="384"/>
                    </a:lnTo>
                    <a:lnTo>
                      <a:pt x="135" y="390"/>
                    </a:lnTo>
                    <a:lnTo>
                      <a:pt x="135" y="397"/>
                    </a:lnTo>
                    <a:lnTo>
                      <a:pt x="135" y="395"/>
                    </a:lnTo>
                    <a:lnTo>
                      <a:pt x="137" y="395"/>
                    </a:lnTo>
                    <a:lnTo>
                      <a:pt x="139" y="397"/>
                    </a:lnTo>
                    <a:lnTo>
                      <a:pt x="139" y="399"/>
                    </a:lnTo>
                    <a:lnTo>
                      <a:pt x="141" y="401"/>
                    </a:lnTo>
                    <a:lnTo>
                      <a:pt x="142" y="403"/>
                    </a:lnTo>
                    <a:lnTo>
                      <a:pt x="144" y="405"/>
                    </a:lnTo>
                    <a:lnTo>
                      <a:pt x="146" y="405"/>
                    </a:lnTo>
                    <a:lnTo>
                      <a:pt x="146" y="407"/>
                    </a:lnTo>
                    <a:lnTo>
                      <a:pt x="148" y="409"/>
                    </a:lnTo>
                    <a:lnTo>
                      <a:pt x="150" y="409"/>
                    </a:lnTo>
                    <a:lnTo>
                      <a:pt x="152" y="409"/>
                    </a:lnTo>
                    <a:lnTo>
                      <a:pt x="152" y="407"/>
                    </a:lnTo>
                    <a:lnTo>
                      <a:pt x="154" y="407"/>
                    </a:lnTo>
                    <a:lnTo>
                      <a:pt x="154" y="405"/>
                    </a:lnTo>
                    <a:lnTo>
                      <a:pt x="154" y="403"/>
                    </a:lnTo>
                    <a:lnTo>
                      <a:pt x="152" y="403"/>
                    </a:lnTo>
                    <a:lnTo>
                      <a:pt x="150" y="403"/>
                    </a:lnTo>
                    <a:lnTo>
                      <a:pt x="148" y="403"/>
                    </a:lnTo>
                    <a:lnTo>
                      <a:pt x="148" y="401"/>
                    </a:lnTo>
                    <a:lnTo>
                      <a:pt x="146" y="399"/>
                    </a:lnTo>
                    <a:lnTo>
                      <a:pt x="144" y="399"/>
                    </a:lnTo>
                    <a:lnTo>
                      <a:pt x="142" y="397"/>
                    </a:lnTo>
                    <a:lnTo>
                      <a:pt x="142" y="395"/>
                    </a:lnTo>
                    <a:lnTo>
                      <a:pt x="141" y="395"/>
                    </a:lnTo>
                    <a:lnTo>
                      <a:pt x="139" y="393"/>
                    </a:lnTo>
                    <a:lnTo>
                      <a:pt x="139" y="392"/>
                    </a:lnTo>
                    <a:lnTo>
                      <a:pt x="139" y="390"/>
                    </a:lnTo>
                    <a:lnTo>
                      <a:pt x="139" y="388"/>
                    </a:lnTo>
                    <a:lnTo>
                      <a:pt x="141" y="386"/>
                    </a:lnTo>
                    <a:lnTo>
                      <a:pt x="142" y="384"/>
                    </a:lnTo>
                    <a:lnTo>
                      <a:pt x="142" y="382"/>
                    </a:lnTo>
                    <a:lnTo>
                      <a:pt x="144" y="380"/>
                    </a:lnTo>
                    <a:lnTo>
                      <a:pt x="146" y="378"/>
                    </a:lnTo>
                    <a:lnTo>
                      <a:pt x="146" y="376"/>
                    </a:lnTo>
                    <a:lnTo>
                      <a:pt x="148" y="374"/>
                    </a:lnTo>
                    <a:lnTo>
                      <a:pt x="148" y="372"/>
                    </a:lnTo>
                    <a:lnTo>
                      <a:pt x="148" y="370"/>
                    </a:lnTo>
                    <a:lnTo>
                      <a:pt x="148" y="367"/>
                    </a:lnTo>
                    <a:lnTo>
                      <a:pt x="148" y="365"/>
                    </a:lnTo>
                    <a:lnTo>
                      <a:pt x="148" y="363"/>
                    </a:lnTo>
                    <a:lnTo>
                      <a:pt x="148" y="361"/>
                    </a:lnTo>
                    <a:lnTo>
                      <a:pt x="148" y="359"/>
                    </a:lnTo>
                    <a:lnTo>
                      <a:pt x="150" y="357"/>
                    </a:lnTo>
                    <a:lnTo>
                      <a:pt x="148" y="355"/>
                    </a:lnTo>
                    <a:lnTo>
                      <a:pt x="148" y="353"/>
                    </a:lnTo>
                    <a:lnTo>
                      <a:pt x="148" y="351"/>
                    </a:lnTo>
                    <a:lnTo>
                      <a:pt x="148" y="349"/>
                    </a:lnTo>
                    <a:lnTo>
                      <a:pt x="150" y="344"/>
                    </a:lnTo>
                    <a:lnTo>
                      <a:pt x="152" y="340"/>
                    </a:lnTo>
                    <a:lnTo>
                      <a:pt x="154" y="336"/>
                    </a:lnTo>
                    <a:lnTo>
                      <a:pt x="156" y="330"/>
                    </a:lnTo>
                    <a:lnTo>
                      <a:pt x="158" y="326"/>
                    </a:lnTo>
                    <a:lnTo>
                      <a:pt x="162" y="320"/>
                    </a:lnTo>
                    <a:lnTo>
                      <a:pt x="164" y="317"/>
                    </a:lnTo>
                    <a:lnTo>
                      <a:pt x="167" y="315"/>
                    </a:lnTo>
                    <a:lnTo>
                      <a:pt x="169" y="313"/>
                    </a:lnTo>
                    <a:lnTo>
                      <a:pt x="171" y="311"/>
                    </a:lnTo>
                    <a:lnTo>
                      <a:pt x="173" y="311"/>
                    </a:lnTo>
                    <a:lnTo>
                      <a:pt x="177" y="311"/>
                    </a:lnTo>
                    <a:lnTo>
                      <a:pt x="179" y="309"/>
                    </a:lnTo>
                    <a:lnTo>
                      <a:pt x="181" y="309"/>
                    </a:lnTo>
                    <a:lnTo>
                      <a:pt x="183" y="307"/>
                    </a:lnTo>
                    <a:lnTo>
                      <a:pt x="185" y="307"/>
                    </a:lnTo>
                    <a:lnTo>
                      <a:pt x="187" y="305"/>
                    </a:lnTo>
                    <a:lnTo>
                      <a:pt x="189" y="303"/>
                    </a:lnTo>
                    <a:lnTo>
                      <a:pt x="189" y="301"/>
                    </a:lnTo>
                    <a:lnTo>
                      <a:pt x="190" y="297"/>
                    </a:lnTo>
                    <a:lnTo>
                      <a:pt x="190" y="296"/>
                    </a:lnTo>
                    <a:lnTo>
                      <a:pt x="192" y="294"/>
                    </a:lnTo>
                    <a:lnTo>
                      <a:pt x="192" y="290"/>
                    </a:lnTo>
                    <a:lnTo>
                      <a:pt x="194" y="288"/>
                    </a:lnTo>
                    <a:lnTo>
                      <a:pt x="196" y="290"/>
                    </a:lnTo>
                    <a:lnTo>
                      <a:pt x="198" y="290"/>
                    </a:lnTo>
                    <a:lnTo>
                      <a:pt x="200" y="290"/>
                    </a:lnTo>
                    <a:lnTo>
                      <a:pt x="202" y="292"/>
                    </a:lnTo>
                    <a:lnTo>
                      <a:pt x="204" y="292"/>
                    </a:lnTo>
                    <a:lnTo>
                      <a:pt x="206" y="292"/>
                    </a:lnTo>
                    <a:lnTo>
                      <a:pt x="206" y="294"/>
                    </a:lnTo>
                    <a:lnTo>
                      <a:pt x="208" y="294"/>
                    </a:lnTo>
                    <a:lnTo>
                      <a:pt x="210" y="292"/>
                    </a:lnTo>
                    <a:lnTo>
                      <a:pt x="212" y="292"/>
                    </a:lnTo>
                    <a:lnTo>
                      <a:pt x="213" y="292"/>
                    </a:lnTo>
                    <a:lnTo>
                      <a:pt x="215" y="292"/>
                    </a:lnTo>
                    <a:lnTo>
                      <a:pt x="213" y="296"/>
                    </a:lnTo>
                    <a:lnTo>
                      <a:pt x="213" y="297"/>
                    </a:lnTo>
                    <a:lnTo>
                      <a:pt x="212" y="301"/>
                    </a:lnTo>
                    <a:lnTo>
                      <a:pt x="212" y="303"/>
                    </a:lnTo>
                    <a:lnTo>
                      <a:pt x="212" y="307"/>
                    </a:lnTo>
                    <a:lnTo>
                      <a:pt x="210" y="311"/>
                    </a:lnTo>
                    <a:lnTo>
                      <a:pt x="210" y="313"/>
                    </a:lnTo>
                    <a:lnTo>
                      <a:pt x="210" y="317"/>
                    </a:lnTo>
                    <a:lnTo>
                      <a:pt x="208" y="317"/>
                    </a:lnTo>
                    <a:lnTo>
                      <a:pt x="206" y="317"/>
                    </a:lnTo>
                    <a:lnTo>
                      <a:pt x="206" y="315"/>
                    </a:lnTo>
                    <a:lnTo>
                      <a:pt x="206" y="313"/>
                    </a:lnTo>
                    <a:lnTo>
                      <a:pt x="206" y="311"/>
                    </a:lnTo>
                    <a:lnTo>
                      <a:pt x="208" y="309"/>
                    </a:lnTo>
                    <a:lnTo>
                      <a:pt x="208" y="307"/>
                    </a:lnTo>
                    <a:lnTo>
                      <a:pt x="208" y="305"/>
                    </a:lnTo>
                    <a:lnTo>
                      <a:pt x="206" y="305"/>
                    </a:lnTo>
                    <a:lnTo>
                      <a:pt x="206" y="303"/>
                    </a:lnTo>
                    <a:lnTo>
                      <a:pt x="204" y="301"/>
                    </a:lnTo>
                    <a:lnTo>
                      <a:pt x="202" y="299"/>
                    </a:lnTo>
                    <a:lnTo>
                      <a:pt x="200" y="299"/>
                    </a:lnTo>
                    <a:lnTo>
                      <a:pt x="202" y="301"/>
                    </a:lnTo>
                    <a:lnTo>
                      <a:pt x="204" y="303"/>
                    </a:lnTo>
                    <a:lnTo>
                      <a:pt x="204" y="307"/>
                    </a:lnTo>
                    <a:lnTo>
                      <a:pt x="204" y="309"/>
                    </a:lnTo>
                    <a:lnTo>
                      <a:pt x="202" y="313"/>
                    </a:lnTo>
                    <a:lnTo>
                      <a:pt x="200" y="315"/>
                    </a:lnTo>
                    <a:lnTo>
                      <a:pt x="200" y="317"/>
                    </a:lnTo>
                    <a:lnTo>
                      <a:pt x="196" y="319"/>
                    </a:lnTo>
                    <a:lnTo>
                      <a:pt x="194" y="320"/>
                    </a:lnTo>
                    <a:lnTo>
                      <a:pt x="192" y="320"/>
                    </a:lnTo>
                    <a:lnTo>
                      <a:pt x="190" y="320"/>
                    </a:lnTo>
                    <a:lnTo>
                      <a:pt x="190" y="319"/>
                    </a:lnTo>
                    <a:lnTo>
                      <a:pt x="192" y="319"/>
                    </a:lnTo>
                    <a:lnTo>
                      <a:pt x="190" y="319"/>
                    </a:lnTo>
                    <a:lnTo>
                      <a:pt x="189" y="319"/>
                    </a:lnTo>
                    <a:lnTo>
                      <a:pt x="189" y="320"/>
                    </a:lnTo>
                    <a:lnTo>
                      <a:pt x="187" y="320"/>
                    </a:lnTo>
                    <a:lnTo>
                      <a:pt x="187" y="322"/>
                    </a:lnTo>
                    <a:lnTo>
                      <a:pt x="187" y="324"/>
                    </a:lnTo>
                    <a:lnTo>
                      <a:pt x="187" y="326"/>
                    </a:lnTo>
                    <a:lnTo>
                      <a:pt x="185" y="326"/>
                    </a:lnTo>
                    <a:lnTo>
                      <a:pt x="185" y="328"/>
                    </a:lnTo>
                    <a:lnTo>
                      <a:pt x="183" y="330"/>
                    </a:lnTo>
                    <a:lnTo>
                      <a:pt x="183" y="332"/>
                    </a:lnTo>
                    <a:lnTo>
                      <a:pt x="183" y="334"/>
                    </a:lnTo>
                    <a:lnTo>
                      <a:pt x="181" y="334"/>
                    </a:lnTo>
                    <a:lnTo>
                      <a:pt x="181" y="332"/>
                    </a:lnTo>
                    <a:lnTo>
                      <a:pt x="181" y="336"/>
                    </a:lnTo>
                    <a:lnTo>
                      <a:pt x="181" y="338"/>
                    </a:lnTo>
                    <a:lnTo>
                      <a:pt x="181" y="340"/>
                    </a:lnTo>
                    <a:lnTo>
                      <a:pt x="181" y="342"/>
                    </a:lnTo>
                    <a:lnTo>
                      <a:pt x="179" y="342"/>
                    </a:lnTo>
                    <a:lnTo>
                      <a:pt x="177" y="344"/>
                    </a:lnTo>
                    <a:lnTo>
                      <a:pt x="177" y="345"/>
                    </a:lnTo>
                    <a:lnTo>
                      <a:pt x="175" y="347"/>
                    </a:lnTo>
                    <a:lnTo>
                      <a:pt x="173" y="353"/>
                    </a:lnTo>
                    <a:lnTo>
                      <a:pt x="171" y="361"/>
                    </a:lnTo>
                    <a:lnTo>
                      <a:pt x="167" y="367"/>
                    </a:lnTo>
                    <a:lnTo>
                      <a:pt x="165" y="372"/>
                    </a:lnTo>
                    <a:lnTo>
                      <a:pt x="162" y="378"/>
                    </a:lnTo>
                    <a:lnTo>
                      <a:pt x="160" y="386"/>
                    </a:lnTo>
                    <a:lnTo>
                      <a:pt x="158" y="392"/>
                    </a:lnTo>
                    <a:lnTo>
                      <a:pt x="156" y="399"/>
                    </a:lnTo>
                    <a:lnTo>
                      <a:pt x="158" y="399"/>
                    </a:lnTo>
                    <a:lnTo>
                      <a:pt x="160" y="397"/>
                    </a:lnTo>
                    <a:lnTo>
                      <a:pt x="160" y="395"/>
                    </a:lnTo>
                    <a:lnTo>
                      <a:pt x="162" y="393"/>
                    </a:lnTo>
                    <a:lnTo>
                      <a:pt x="162" y="392"/>
                    </a:lnTo>
                    <a:lnTo>
                      <a:pt x="164" y="388"/>
                    </a:lnTo>
                    <a:lnTo>
                      <a:pt x="164" y="386"/>
                    </a:lnTo>
                    <a:lnTo>
                      <a:pt x="165" y="384"/>
                    </a:lnTo>
                    <a:lnTo>
                      <a:pt x="167" y="382"/>
                    </a:lnTo>
                    <a:lnTo>
                      <a:pt x="167" y="386"/>
                    </a:lnTo>
                    <a:lnTo>
                      <a:pt x="169" y="392"/>
                    </a:lnTo>
                    <a:lnTo>
                      <a:pt x="169" y="395"/>
                    </a:lnTo>
                    <a:lnTo>
                      <a:pt x="171" y="401"/>
                    </a:lnTo>
                    <a:lnTo>
                      <a:pt x="173" y="405"/>
                    </a:lnTo>
                    <a:lnTo>
                      <a:pt x="175" y="409"/>
                    </a:lnTo>
                    <a:lnTo>
                      <a:pt x="177" y="415"/>
                    </a:lnTo>
                    <a:lnTo>
                      <a:pt x="179" y="418"/>
                    </a:lnTo>
                    <a:lnTo>
                      <a:pt x="177" y="420"/>
                    </a:lnTo>
                    <a:lnTo>
                      <a:pt x="175" y="424"/>
                    </a:lnTo>
                    <a:lnTo>
                      <a:pt x="171" y="428"/>
                    </a:lnTo>
                    <a:lnTo>
                      <a:pt x="169" y="432"/>
                    </a:lnTo>
                    <a:lnTo>
                      <a:pt x="167" y="436"/>
                    </a:lnTo>
                    <a:lnTo>
                      <a:pt x="165" y="440"/>
                    </a:lnTo>
                    <a:lnTo>
                      <a:pt x="164" y="443"/>
                    </a:lnTo>
                    <a:lnTo>
                      <a:pt x="160" y="445"/>
                    </a:lnTo>
                    <a:lnTo>
                      <a:pt x="158" y="445"/>
                    </a:lnTo>
                    <a:lnTo>
                      <a:pt x="156" y="445"/>
                    </a:lnTo>
                    <a:lnTo>
                      <a:pt x="154" y="445"/>
                    </a:lnTo>
                    <a:close/>
                    <a:moveTo>
                      <a:pt x="150" y="593"/>
                    </a:moveTo>
                    <a:lnTo>
                      <a:pt x="154" y="597"/>
                    </a:lnTo>
                    <a:lnTo>
                      <a:pt x="156" y="601"/>
                    </a:lnTo>
                    <a:lnTo>
                      <a:pt x="160" y="603"/>
                    </a:lnTo>
                    <a:lnTo>
                      <a:pt x="162" y="607"/>
                    </a:lnTo>
                    <a:lnTo>
                      <a:pt x="164" y="610"/>
                    </a:lnTo>
                    <a:lnTo>
                      <a:pt x="167" y="614"/>
                    </a:lnTo>
                    <a:lnTo>
                      <a:pt x="169" y="618"/>
                    </a:lnTo>
                    <a:lnTo>
                      <a:pt x="171" y="622"/>
                    </a:lnTo>
                    <a:lnTo>
                      <a:pt x="169" y="622"/>
                    </a:lnTo>
                    <a:lnTo>
                      <a:pt x="167" y="622"/>
                    </a:lnTo>
                    <a:lnTo>
                      <a:pt x="165" y="622"/>
                    </a:lnTo>
                    <a:lnTo>
                      <a:pt x="164" y="622"/>
                    </a:lnTo>
                    <a:lnTo>
                      <a:pt x="162" y="622"/>
                    </a:lnTo>
                    <a:lnTo>
                      <a:pt x="160" y="622"/>
                    </a:lnTo>
                    <a:lnTo>
                      <a:pt x="158" y="622"/>
                    </a:lnTo>
                    <a:lnTo>
                      <a:pt x="156" y="620"/>
                    </a:lnTo>
                    <a:lnTo>
                      <a:pt x="154" y="618"/>
                    </a:lnTo>
                    <a:lnTo>
                      <a:pt x="152" y="616"/>
                    </a:lnTo>
                    <a:lnTo>
                      <a:pt x="152" y="614"/>
                    </a:lnTo>
                    <a:lnTo>
                      <a:pt x="152" y="612"/>
                    </a:lnTo>
                    <a:lnTo>
                      <a:pt x="150" y="610"/>
                    </a:lnTo>
                    <a:lnTo>
                      <a:pt x="150" y="609"/>
                    </a:lnTo>
                    <a:lnTo>
                      <a:pt x="150" y="607"/>
                    </a:lnTo>
                    <a:lnTo>
                      <a:pt x="150" y="605"/>
                    </a:lnTo>
                    <a:lnTo>
                      <a:pt x="150" y="603"/>
                    </a:lnTo>
                    <a:lnTo>
                      <a:pt x="150" y="601"/>
                    </a:lnTo>
                    <a:lnTo>
                      <a:pt x="150" y="599"/>
                    </a:lnTo>
                    <a:lnTo>
                      <a:pt x="150" y="597"/>
                    </a:lnTo>
                    <a:lnTo>
                      <a:pt x="150" y="595"/>
                    </a:lnTo>
                    <a:lnTo>
                      <a:pt x="150" y="593"/>
                    </a:lnTo>
                    <a:close/>
                    <a:moveTo>
                      <a:pt x="148" y="591"/>
                    </a:moveTo>
                    <a:lnTo>
                      <a:pt x="148" y="595"/>
                    </a:lnTo>
                    <a:lnTo>
                      <a:pt x="148" y="597"/>
                    </a:lnTo>
                    <a:lnTo>
                      <a:pt x="146" y="601"/>
                    </a:lnTo>
                    <a:lnTo>
                      <a:pt x="146" y="605"/>
                    </a:lnTo>
                    <a:lnTo>
                      <a:pt x="146" y="607"/>
                    </a:lnTo>
                    <a:lnTo>
                      <a:pt x="146" y="610"/>
                    </a:lnTo>
                    <a:lnTo>
                      <a:pt x="146" y="612"/>
                    </a:lnTo>
                    <a:lnTo>
                      <a:pt x="148" y="616"/>
                    </a:lnTo>
                    <a:lnTo>
                      <a:pt x="148" y="618"/>
                    </a:lnTo>
                    <a:lnTo>
                      <a:pt x="150" y="620"/>
                    </a:lnTo>
                    <a:lnTo>
                      <a:pt x="150" y="622"/>
                    </a:lnTo>
                    <a:lnTo>
                      <a:pt x="152" y="624"/>
                    </a:lnTo>
                    <a:lnTo>
                      <a:pt x="154" y="626"/>
                    </a:lnTo>
                    <a:lnTo>
                      <a:pt x="156" y="628"/>
                    </a:lnTo>
                    <a:lnTo>
                      <a:pt x="158" y="628"/>
                    </a:lnTo>
                    <a:lnTo>
                      <a:pt x="160" y="630"/>
                    </a:lnTo>
                    <a:lnTo>
                      <a:pt x="162" y="630"/>
                    </a:lnTo>
                    <a:lnTo>
                      <a:pt x="164" y="630"/>
                    </a:lnTo>
                    <a:lnTo>
                      <a:pt x="165" y="630"/>
                    </a:lnTo>
                    <a:lnTo>
                      <a:pt x="167" y="630"/>
                    </a:lnTo>
                    <a:lnTo>
                      <a:pt x="169" y="630"/>
                    </a:lnTo>
                    <a:lnTo>
                      <a:pt x="171" y="630"/>
                    </a:lnTo>
                    <a:lnTo>
                      <a:pt x="173" y="628"/>
                    </a:lnTo>
                    <a:lnTo>
                      <a:pt x="175" y="628"/>
                    </a:lnTo>
                    <a:lnTo>
                      <a:pt x="179" y="632"/>
                    </a:lnTo>
                    <a:lnTo>
                      <a:pt x="183" y="637"/>
                    </a:lnTo>
                    <a:lnTo>
                      <a:pt x="187" y="643"/>
                    </a:lnTo>
                    <a:lnTo>
                      <a:pt x="190" y="647"/>
                    </a:lnTo>
                    <a:lnTo>
                      <a:pt x="194" y="653"/>
                    </a:lnTo>
                    <a:lnTo>
                      <a:pt x="198" y="658"/>
                    </a:lnTo>
                    <a:lnTo>
                      <a:pt x="202" y="664"/>
                    </a:lnTo>
                    <a:lnTo>
                      <a:pt x="206" y="670"/>
                    </a:lnTo>
                    <a:lnTo>
                      <a:pt x="200" y="674"/>
                    </a:lnTo>
                    <a:lnTo>
                      <a:pt x="196" y="678"/>
                    </a:lnTo>
                    <a:lnTo>
                      <a:pt x="192" y="681"/>
                    </a:lnTo>
                    <a:lnTo>
                      <a:pt x="187" y="685"/>
                    </a:lnTo>
                    <a:lnTo>
                      <a:pt x="183" y="689"/>
                    </a:lnTo>
                    <a:lnTo>
                      <a:pt x="179" y="693"/>
                    </a:lnTo>
                    <a:lnTo>
                      <a:pt x="173" y="697"/>
                    </a:lnTo>
                    <a:lnTo>
                      <a:pt x="167" y="699"/>
                    </a:lnTo>
                    <a:lnTo>
                      <a:pt x="165" y="701"/>
                    </a:lnTo>
                    <a:lnTo>
                      <a:pt x="162" y="701"/>
                    </a:lnTo>
                    <a:lnTo>
                      <a:pt x="160" y="703"/>
                    </a:lnTo>
                    <a:lnTo>
                      <a:pt x="156" y="703"/>
                    </a:lnTo>
                    <a:lnTo>
                      <a:pt x="154" y="703"/>
                    </a:lnTo>
                    <a:lnTo>
                      <a:pt x="150" y="703"/>
                    </a:lnTo>
                    <a:lnTo>
                      <a:pt x="148" y="705"/>
                    </a:lnTo>
                    <a:lnTo>
                      <a:pt x="144" y="703"/>
                    </a:lnTo>
                    <a:lnTo>
                      <a:pt x="142" y="703"/>
                    </a:lnTo>
                    <a:lnTo>
                      <a:pt x="139" y="703"/>
                    </a:lnTo>
                    <a:lnTo>
                      <a:pt x="137" y="703"/>
                    </a:lnTo>
                    <a:lnTo>
                      <a:pt x="133" y="703"/>
                    </a:lnTo>
                    <a:lnTo>
                      <a:pt x="131" y="703"/>
                    </a:lnTo>
                    <a:lnTo>
                      <a:pt x="127" y="701"/>
                    </a:lnTo>
                    <a:lnTo>
                      <a:pt x="125" y="699"/>
                    </a:lnTo>
                    <a:lnTo>
                      <a:pt x="123" y="699"/>
                    </a:lnTo>
                    <a:lnTo>
                      <a:pt x="123" y="697"/>
                    </a:lnTo>
                    <a:lnTo>
                      <a:pt x="123" y="695"/>
                    </a:lnTo>
                    <a:lnTo>
                      <a:pt x="121" y="695"/>
                    </a:lnTo>
                    <a:lnTo>
                      <a:pt x="121" y="693"/>
                    </a:lnTo>
                    <a:lnTo>
                      <a:pt x="119" y="693"/>
                    </a:lnTo>
                    <a:lnTo>
                      <a:pt x="117" y="691"/>
                    </a:lnTo>
                    <a:lnTo>
                      <a:pt x="116" y="691"/>
                    </a:lnTo>
                    <a:lnTo>
                      <a:pt x="114" y="691"/>
                    </a:lnTo>
                    <a:lnTo>
                      <a:pt x="112" y="689"/>
                    </a:lnTo>
                    <a:lnTo>
                      <a:pt x="110" y="689"/>
                    </a:lnTo>
                    <a:lnTo>
                      <a:pt x="106" y="685"/>
                    </a:lnTo>
                    <a:lnTo>
                      <a:pt x="104" y="681"/>
                    </a:lnTo>
                    <a:lnTo>
                      <a:pt x="100" y="676"/>
                    </a:lnTo>
                    <a:lnTo>
                      <a:pt x="98" y="672"/>
                    </a:lnTo>
                    <a:lnTo>
                      <a:pt x="96" y="668"/>
                    </a:lnTo>
                    <a:lnTo>
                      <a:pt x="94" y="662"/>
                    </a:lnTo>
                    <a:lnTo>
                      <a:pt x="93" y="658"/>
                    </a:lnTo>
                    <a:lnTo>
                      <a:pt x="91" y="653"/>
                    </a:lnTo>
                    <a:lnTo>
                      <a:pt x="89" y="651"/>
                    </a:lnTo>
                    <a:lnTo>
                      <a:pt x="89" y="647"/>
                    </a:lnTo>
                    <a:lnTo>
                      <a:pt x="87" y="645"/>
                    </a:lnTo>
                    <a:lnTo>
                      <a:pt x="87" y="641"/>
                    </a:lnTo>
                    <a:lnTo>
                      <a:pt x="87" y="639"/>
                    </a:lnTo>
                    <a:lnTo>
                      <a:pt x="87" y="635"/>
                    </a:lnTo>
                    <a:lnTo>
                      <a:pt x="87" y="633"/>
                    </a:lnTo>
                    <a:lnTo>
                      <a:pt x="87" y="630"/>
                    </a:lnTo>
                    <a:lnTo>
                      <a:pt x="87" y="628"/>
                    </a:lnTo>
                    <a:lnTo>
                      <a:pt x="87" y="624"/>
                    </a:lnTo>
                    <a:lnTo>
                      <a:pt x="87" y="620"/>
                    </a:lnTo>
                    <a:lnTo>
                      <a:pt x="87" y="618"/>
                    </a:lnTo>
                    <a:lnTo>
                      <a:pt x="85" y="614"/>
                    </a:lnTo>
                    <a:lnTo>
                      <a:pt x="85" y="612"/>
                    </a:lnTo>
                    <a:lnTo>
                      <a:pt x="87" y="609"/>
                    </a:lnTo>
                    <a:lnTo>
                      <a:pt x="87" y="607"/>
                    </a:lnTo>
                    <a:lnTo>
                      <a:pt x="87" y="605"/>
                    </a:lnTo>
                    <a:lnTo>
                      <a:pt x="87" y="603"/>
                    </a:lnTo>
                    <a:lnTo>
                      <a:pt x="87" y="601"/>
                    </a:lnTo>
                    <a:lnTo>
                      <a:pt x="87" y="599"/>
                    </a:lnTo>
                    <a:lnTo>
                      <a:pt x="89" y="597"/>
                    </a:lnTo>
                    <a:lnTo>
                      <a:pt x="91" y="599"/>
                    </a:lnTo>
                    <a:lnTo>
                      <a:pt x="93" y="599"/>
                    </a:lnTo>
                    <a:lnTo>
                      <a:pt x="94" y="601"/>
                    </a:lnTo>
                    <a:lnTo>
                      <a:pt x="96" y="601"/>
                    </a:lnTo>
                    <a:lnTo>
                      <a:pt x="98" y="603"/>
                    </a:lnTo>
                    <a:lnTo>
                      <a:pt x="100" y="603"/>
                    </a:lnTo>
                    <a:lnTo>
                      <a:pt x="102" y="605"/>
                    </a:lnTo>
                    <a:lnTo>
                      <a:pt x="104" y="607"/>
                    </a:lnTo>
                    <a:lnTo>
                      <a:pt x="102" y="610"/>
                    </a:lnTo>
                    <a:lnTo>
                      <a:pt x="102" y="616"/>
                    </a:lnTo>
                    <a:lnTo>
                      <a:pt x="102" y="622"/>
                    </a:lnTo>
                    <a:lnTo>
                      <a:pt x="100" y="626"/>
                    </a:lnTo>
                    <a:lnTo>
                      <a:pt x="102" y="632"/>
                    </a:lnTo>
                    <a:lnTo>
                      <a:pt x="102" y="637"/>
                    </a:lnTo>
                    <a:lnTo>
                      <a:pt x="102" y="643"/>
                    </a:lnTo>
                    <a:lnTo>
                      <a:pt x="104" y="647"/>
                    </a:lnTo>
                    <a:lnTo>
                      <a:pt x="106" y="651"/>
                    </a:lnTo>
                    <a:lnTo>
                      <a:pt x="106" y="655"/>
                    </a:lnTo>
                    <a:lnTo>
                      <a:pt x="108" y="657"/>
                    </a:lnTo>
                    <a:lnTo>
                      <a:pt x="110" y="658"/>
                    </a:lnTo>
                    <a:lnTo>
                      <a:pt x="112" y="662"/>
                    </a:lnTo>
                    <a:lnTo>
                      <a:pt x="114" y="664"/>
                    </a:lnTo>
                    <a:lnTo>
                      <a:pt x="117" y="666"/>
                    </a:lnTo>
                    <a:lnTo>
                      <a:pt x="119" y="668"/>
                    </a:lnTo>
                    <a:lnTo>
                      <a:pt x="121" y="668"/>
                    </a:lnTo>
                    <a:lnTo>
                      <a:pt x="123" y="668"/>
                    </a:lnTo>
                    <a:lnTo>
                      <a:pt x="125" y="670"/>
                    </a:lnTo>
                    <a:lnTo>
                      <a:pt x="127" y="670"/>
                    </a:lnTo>
                    <a:lnTo>
                      <a:pt x="131" y="670"/>
                    </a:lnTo>
                    <a:lnTo>
                      <a:pt x="133" y="670"/>
                    </a:lnTo>
                    <a:lnTo>
                      <a:pt x="135" y="670"/>
                    </a:lnTo>
                    <a:lnTo>
                      <a:pt x="137" y="670"/>
                    </a:lnTo>
                    <a:lnTo>
                      <a:pt x="139" y="670"/>
                    </a:lnTo>
                    <a:lnTo>
                      <a:pt x="141" y="668"/>
                    </a:lnTo>
                    <a:lnTo>
                      <a:pt x="142" y="668"/>
                    </a:lnTo>
                    <a:lnTo>
                      <a:pt x="144" y="668"/>
                    </a:lnTo>
                    <a:lnTo>
                      <a:pt x="146" y="668"/>
                    </a:lnTo>
                    <a:lnTo>
                      <a:pt x="148" y="666"/>
                    </a:lnTo>
                    <a:lnTo>
                      <a:pt x="150" y="666"/>
                    </a:lnTo>
                    <a:lnTo>
                      <a:pt x="152" y="664"/>
                    </a:lnTo>
                    <a:lnTo>
                      <a:pt x="154" y="664"/>
                    </a:lnTo>
                    <a:lnTo>
                      <a:pt x="156" y="662"/>
                    </a:lnTo>
                    <a:lnTo>
                      <a:pt x="160" y="660"/>
                    </a:lnTo>
                    <a:lnTo>
                      <a:pt x="164" y="657"/>
                    </a:lnTo>
                    <a:lnTo>
                      <a:pt x="165" y="655"/>
                    </a:lnTo>
                    <a:lnTo>
                      <a:pt x="167" y="651"/>
                    </a:lnTo>
                    <a:lnTo>
                      <a:pt x="169" y="647"/>
                    </a:lnTo>
                    <a:lnTo>
                      <a:pt x="171" y="643"/>
                    </a:lnTo>
                    <a:lnTo>
                      <a:pt x="173" y="639"/>
                    </a:lnTo>
                    <a:lnTo>
                      <a:pt x="175" y="635"/>
                    </a:lnTo>
                    <a:lnTo>
                      <a:pt x="173" y="639"/>
                    </a:lnTo>
                    <a:lnTo>
                      <a:pt x="171" y="641"/>
                    </a:lnTo>
                    <a:lnTo>
                      <a:pt x="169" y="643"/>
                    </a:lnTo>
                    <a:lnTo>
                      <a:pt x="165" y="645"/>
                    </a:lnTo>
                    <a:lnTo>
                      <a:pt x="164" y="647"/>
                    </a:lnTo>
                    <a:lnTo>
                      <a:pt x="162" y="649"/>
                    </a:lnTo>
                    <a:lnTo>
                      <a:pt x="160" y="651"/>
                    </a:lnTo>
                    <a:lnTo>
                      <a:pt x="156" y="655"/>
                    </a:lnTo>
                    <a:lnTo>
                      <a:pt x="156" y="653"/>
                    </a:lnTo>
                    <a:lnTo>
                      <a:pt x="154" y="653"/>
                    </a:lnTo>
                    <a:lnTo>
                      <a:pt x="152" y="655"/>
                    </a:lnTo>
                    <a:lnTo>
                      <a:pt x="150" y="655"/>
                    </a:lnTo>
                    <a:lnTo>
                      <a:pt x="146" y="657"/>
                    </a:lnTo>
                    <a:lnTo>
                      <a:pt x="144" y="657"/>
                    </a:lnTo>
                    <a:lnTo>
                      <a:pt x="141" y="655"/>
                    </a:lnTo>
                    <a:lnTo>
                      <a:pt x="139" y="655"/>
                    </a:lnTo>
                    <a:lnTo>
                      <a:pt x="137" y="655"/>
                    </a:lnTo>
                    <a:lnTo>
                      <a:pt x="133" y="653"/>
                    </a:lnTo>
                    <a:lnTo>
                      <a:pt x="131" y="653"/>
                    </a:lnTo>
                    <a:lnTo>
                      <a:pt x="129" y="651"/>
                    </a:lnTo>
                    <a:lnTo>
                      <a:pt x="127" y="649"/>
                    </a:lnTo>
                    <a:lnTo>
                      <a:pt x="127" y="647"/>
                    </a:lnTo>
                    <a:lnTo>
                      <a:pt x="125" y="645"/>
                    </a:lnTo>
                    <a:lnTo>
                      <a:pt x="123" y="643"/>
                    </a:lnTo>
                    <a:lnTo>
                      <a:pt x="123" y="639"/>
                    </a:lnTo>
                    <a:lnTo>
                      <a:pt x="121" y="637"/>
                    </a:lnTo>
                    <a:lnTo>
                      <a:pt x="121" y="635"/>
                    </a:lnTo>
                    <a:lnTo>
                      <a:pt x="121" y="633"/>
                    </a:lnTo>
                    <a:lnTo>
                      <a:pt x="119" y="632"/>
                    </a:lnTo>
                    <a:lnTo>
                      <a:pt x="119" y="630"/>
                    </a:lnTo>
                    <a:lnTo>
                      <a:pt x="119" y="628"/>
                    </a:lnTo>
                    <a:lnTo>
                      <a:pt x="119" y="626"/>
                    </a:lnTo>
                    <a:lnTo>
                      <a:pt x="117" y="624"/>
                    </a:lnTo>
                    <a:lnTo>
                      <a:pt x="117" y="622"/>
                    </a:lnTo>
                    <a:lnTo>
                      <a:pt x="117" y="620"/>
                    </a:lnTo>
                    <a:lnTo>
                      <a:pt x="117" y="618"/>
                    </a:lnTo>
                    <a:lnTo>
                      <a:pt x="117" y="616"/>
                    </a:lnTo>
                    <a:lnTo>
                      <a:pt x="117" y="614"/>
                    </a:lnTo>
                    <a:lnTo>
                      <a:pt x="117" y="612"/>
                    </a:lnTo>
                    <a:lnTo>
                      <a:pt x="119" y="612"/>
                    </a:lnTo>
                    <a:lnTo>
                      <a:pt x="119" y="610"/>
                    </a:lnTo>
                    <a:lnTo>
                      <a:pt x="121" y="609"/>
                    </a:lnTo>
                    <a:lnTo>
                      <a:pt x="123" y="609"/>
                    </a:lnTo>
                    <a:lnTo>
                      <a:pt x="125" y="609"/>
                    </a:lnTo>
                    <a:lnTo>
                      <a:pt x="125" y="607"/>
                    </a:lnTo>
                    <a:lnTo>
                      <a:pt x="127" y="607"/>
                    </a:lnTo>
                    <a:lnTo>
                      <a:pt x="129" y="607"/>
                    </a:lnTo>
                    <a:lnTo>
                      <a:pt x="131" y="605"/>
                    </a:lnTo>
                    <a:lnTo>
                      <a:pt x="131" y="603"/>
                    </a:lnTo>
                    <a:lnTo>
                      <a:pt x="133" y="603"/>
                    </a:lnTo>
                    <a:lnTo>
                      <a:pt x="133" y="601"/>
                    </a:lnTo>
                    <a:lnTo>
                      <a:pt x="133" y="597"/>
                    </a:lnTo>
                    <a:lnTo>
                      <a:pt x="133" y="595"/>
                    </a:lnTo>
                    <a:lnTo>
                      <a:pt x="135" y="593"/>
                    </a:lnTo>
                    <a:lnTo>
                      <a:pt x="137" y="591"/>
                    </a:lnTo>
                    <a:lnTo>
                      <a:pt x="137" y="587"/>
                    </a:lnTo>
                    <a:lnTo>
                      <a:pt x="139" y="585"/>
                    </a:lnTo>
                    <a:lnTo>
                      <a:pt x="139" y="584"/>
                    </a:lnTo>
                    <a:lnTo>
                      <a:pt x="141" y="582"/>
                    </a:lnTo>
                    <a:lnTo>
                      <a:pt x="142" y="582"/>
                    </a:lnTo>
                    <a:lnTo>
                      <a:pt x="142" y="584"/>
                    </a:lnTo>
                    <a:lnTo>
                      <a:pt x="144" y="585"/>
                    </a:lnTo>
                    <a:lnTo>
                      <a:pt x="146" y="585"/>
                    </a:lnTo>
                    <a:lnTo>
                      <a:pt x="146" y="587"/>
                    </a:lnTo>
                    <a:lnTo>
                      <a:pt x="148" y="589"/>
                    </a:lnTo>
                    <a:lnTo>
                      <a:pt x="148" y="591"/>
                    </a:lnTo>
                    <a:close/>
                    <a:moveTo>
                      <a:pt x="116" y="633"/>
                    </a:moveTo>
                    <a:lnTo>
                      <a:pt x="116" y="637"/>
                    </a:lnTo>
                    <a:lnTo>
                      <a:pt x="117" y="641"/>
                    </a:lnTo>
                    <a:lnTo>
                      <a:pt x="119" y="645"/>
                    </a:lnTo>
                    <a:lnTo>
                      <a:pt x="121" y="649"/>
                    </a:lnTo>
                    <a:lnTo>
                      <a:pt x="123" y="653"/>
                    </a:lnTo>
                    <a:lnTo>
                      <a:pt x="127" y="655"/>
                    </a:lnTo>
                    <a:lnTo>
                      <a:pt x="129" y="658"/>
                    </a:lnTo>
                    <a:lnTo>
                      <a:pt x="133" y="660"/>
                    </a:lnTo>
                    <a:lnTo>
                      <a:pt x="129" y="662"/>
                    </a:lnTo>
                    <a:lnTo>
                      <a:pt x="127" y="662"/>
                    </a:lnTo>
                    <a:lnTo>
                      <a:pt x="123" y="662"/>
                    </a:lnTo>
                    <a:lnTo>
                      <a:pt x="119" y="660"/>
                    </a:lnTo>
                    <a:lnTo>
                      <a:pt x="117" y="658"/>
                    </a:lnTo>
                    <a:lnTo>
                      <a:pt x="116" y="657"/>
                    </a:lnTo>
                    <a:lnTo>
                      <a:pt x="114" y="653"/>
                    </a:lnTo>
                    <a:lnTo>
                      <a:pt x="112" y="651"/>
                    </a:lnTo>
                    <a:lnTo>
                      <a:pt x="112" y="645"/>
                    </a:lnTo>
                    <a:lnTo>
                      <a:pt x="110" y="639"/>
                    </a:lnTo>
                    <a:lnTo>
                      <a:pt x="108" y="635"/>
                    </a:lnTo>
                    <a:lnTo>
                      <a:pt x="108" y="630"/>
                    </a:lnTo>
                    <a:lnTo>
                      <a:pt x="108" y="624"/>
                    </a:lnTo>
                    <a:lnTo>
                      <a:pt x="108" y="618"/>
                    </a:lnTo>
                    <a:lnTo>
                      <a:pt x="108" y="612"/>
                    </a:lnTo>
                    <a:lnTo>
                      <a:pt x="108" y="607"/>
                    </a:lnTo>
                    <a:lnTo>
                      <a:pt x="108" y="609"/>
                    </a:lnTo>
                    <a:lnTo>
                      <a:pt x="110" y="609"/>
                    </a:lnTo>
                    <a:lnTo>
                      <a:pt x="112" y="609"/>
                    </a:lnTo>
                    <a:lnTo>
                      <a:pt x="114" y="609"/>
                    </a:lnTo>
                    <a:lnTo>
                      <a:pt x="116" y="609"/>
                    </a:lnTo>
                    <a:lnTo>
                      <a:pt x="116" y="612"/>
                    </a:lnTo>
                    <a:lnTo>
                      <a:pt x="116" y="614"/>
                    </a:lnTo>
                    <a:lnTo>
                      <a:pt x="116" y="618"/>
                    </a:lnTo>
                    <a:lnTo>
                      <a:pt x="116" y="620"/>
                    </a:lnTo>
                    <a:lnTo>
                      <a:pt x="114" y="624"/>
                    </a:lnTo>
                    <a:lnTo>
                      <a:pt x="114" y="626"/>
                    </a:lnTo>
                    <a:lnTo>
                      <a:pt x="114" y="630"/>
                    </a:lnTo>
                    <a:lnTo>
                      <a:pt x="116" y="633"/>
                    </a:lnTo>
                    <a:close/>
                    <a:moveTo>
                      <a:pt x="160" y="495"/>
                    </a:moveTo>
                    <a:lnTo>
                      <a:pt x="156" y="505"/>
                    </a:lnTo>
                    <a:lnTo>
                      <a:pt x="152" y="514"/>
                    </a:lnTo>
                    <a:lnTo>
                      <a:pt x="148" y="524"/>
                    </a:lnTo>
                    <a:lnTo>
                      <a:pt x="146" y="534"/>
                    </a:lnTo>
                    <a:lnTo>
                      <a:pt x="142" y="545"/>
                    </a:lnTo>
                    <a:lnTo>
                      <a:pt x="141" y="555"/>
                    </a:lnTo>
                    <a:lnTo>
                      <a:pt x="139" y="564"/>
                    </a:lnTo>
                    <a:lnTo>
                      <a:pt x="137" y="574"/>
                    </a:lnTo>
                    <a:lnTo>
                      <a:pt x="135" y="578"/>
                    </a:lnTo>
                    <a:lnTo>
                      <a:pt x="133" y="580"/>
                    </a:lnTo>
                    <a:lnTo>
                      <a:pt x="133" y="582"/>
                    </a:lnTo>
                    <a:lnTo>
                      <a:pt x="131" y="585"/>
                    </a:lnTo>
                    <a:lnTo>
                      <a:pt x="131" y="587"/>
                    </a:lnTo>
                    <a:lnTo>
                      <a:pt x="129" y="591"/>
                    </a:lnTo>
                    <a:lnTo>
                      <a:pt x="129" y="593"/>
                    </a:lnTo>
                    <a:lnTo>
                      <a:pt x="127" y="597"/>
                    </a:lnTo>
                    <a:lnTo>
                      <a:pt x="125" y="595"/>
                    </a:lnTo>
                    <a:lnTo>
                      <a:pt x="123" y="595"/>
                    </a:lnTo>
                    <a:lnTo>
                      <a:pt x="121" y="595"/>
                    </a:lnTo>
                    <a:lnTo>
                      <a:pt x="119" y="593"/>
                    </a:lnTo>
                    <a:lnTo>
                      <a:pt x="117" y="593"/>
                    </a:lnTo>
                    <a:lnTo>
                      <a:pt x="116" y="593"/>
                    </a:lnTo>
                    <a:lnTo>
                      <a:pt x="114" y="593"/>
                    </a:lnTo>
                    <a:lnTo>
                      <a:pt x="110" y="591"/>
                    </a:lnTo>
                    <a:lnTo>
                      <a:pt x="108" y="591"/>
                    </a:lnTo>
                    <a:lnTo>
                      <a:pt x="104" y="591"/>
                    </a:lnTo>
                    <a:lnTo>
                      <a:pt x="102" y="589"/>
                    </a:lnTo>
                    <a:lnTo>
                      <a:pt x="98" y="589"/>
                    </a:lnTo>
                    <a:lnTo>
                      <a:pt x="96" y="587"/>
                    </a:lnTo>
                    <a:lnTo>
                      <a:pt x="94" y="585"/>
                    </a:lnTo>
                    <a:lnTo>
                      <a:pt x="93" y="584"/>
                    </a:lnTo>
                    <a:lnTo>
                      <a:pt x="93" y="582"/>
                    </a:lnTo>
                    <a:lnTo>
                      <a:pt x="91" y="582"/>
                    </a:lnTo>
                    <a:lnTo>
                      <a:pt x="91" y="580"/>
                    </a:lnTo>
                    <a:lnTo>
                      <a:pt x="89" y="580"/>
                    </a:lnTo>
                    <a:lnTo>
                      <a:pt x="89" y="578"/>
                    </a:lnTo>
                    <a:lnTo>
                      <a:pt x="93" y="572"/>
                    </a:lnTo>
                    <a:lnTo>
                      <a:pt x="94" y="568"/>
                    </a:lnTo>
                    <a:lnTo>
                      <a:pt x="98" y="564"/>
                    </a:lnTo>
                    <a:lnTo>
                      <a:pt x="100" y="561"/>
                    </a:lnTo>
                    <a:lnTo>
                      <a:pt x="104" y="555"/>
                    </a:lnTo>
                    <a:lnTo>
                      <a:pt x="106" y="551"/>
                    </a:lnTo>
                    <a:lnTo>
                      <a:pt x="110" y="547"/>
                    </a:lnTo>
                    <a:lnTo>
                      <a:pt x="114" y="543"/>
                    </a:lnTo>
                    <a:lnTo>
                      <a:pt x="114" y="541"/>
                    </a:lnTo>
                    <a:lnTo>
                      <a:pt x="116" y="541"/>
                    </a:lnTo>
                    <a:lnTo>
                      <a:pt x="116" y="539"/>
                    </a:lnTo>
                    <a:lnTo>
                      <a:pt x="117" y="537"/>
                    </a:lnTo>
                    <a:lnTo>
                      <a:pt x="117" y="536"/>
                    </a:lnTo>
                    <a:lnTo>
                      <a:pt x="119" y="534"/>
                    </a:lnTo>
                    <a:lnTo>
                      <a:pt x="121" y="532"/>
                    </a:lnTo>
                    <a:lnTo>
                      <a:pt x="121" y="530"/>
                    </a:lnTo>
                    <a:lnTo>
                      <a:pt x="123" y="530"/>
                    </a:lnTo>
                    <a:lnTo>
                      <a:pt x="123" y="528"/>
                    </a:lnTo>
                    <a:lnTo>
                      <a:pt x="125" y="526"/>
                    </a:lnTo>
                    <a:lnTo>
                      <a:pt x="127" y="526"/>
                    </a:lnTo>
                    <a:lnTo>
                      <a:pt x="129" y="524"/>
                    </a:lnTo>
                    <a:lnTo>
                      <a:pt x="129" y="526"/>
                    </a:lnTo>
                    <a:lnTo>
                      <a:pt x="131" y="526"/>
                    </a:lnTo>
                    <a:lnTo>
                      <a:pt x="133" y="526"/>
                    </a:lnTo>
                    <a:lnTo>
                      <a:pt x="135" y="526"/>
                    </a:lnTo>
                    <a:lnTo>
                      <a:pt x="137" y="528"/>
                    </a:lnTo>
                    <a:lnTo>
                      <a:pt x="139" y="528"/>
                    </a:lnTo>
                    <a:lnTo>
                      <a:pt x="137" y="526"/>
                    </a:lnTo>
                    <a:lnTo>
                      <a:pt x="135" y="524"/>
                    </a:lnTo>
                    <a:lnTo>
                      <a:pt x="133" y="524"/>
                    </a:lnTo>
                    <a:lnTo>
                      <a:pt x="131" y="524"/>
                    </a:lnTo>
                    <a:lnTo>
                      <a:pt x="129" y="522"/>
                    </a:lnTo>
                    <a:lnTo>
                      <a:pt x="129" y="518"/>
                    </a:lnTo>
                    <a:lnTo>
                      <a:pt x="129" y="516"/>
                    </a:lnTo>
                    <a:lnTo>
                      <a:pt x="129" y="513"/>
                    </a:lnTo>
                    <a:lnTo>
                      <a:pt x="131" y="509"/>
                    </a:lnTo>
                    <a:lnTo>
                      <a:pt x="131" y="505"/>
                    </a:lnTo>
                    <a:lnTo>
                      <a:pt x="133" y="503"/>
                    </a:lnTo>
                    <a:lnTo>
                      <a:pt x="133" y="499"/>
                    </a:lnTo>
                    <a:lnTo>
                      <a:pt x="135" y="497"/>
                    </a:lnTo>
                    <a:lnTo>
                      <a:pt x="135" y="495"/>
                    </a:lnTo>
                    <a:lnTo>
                      <a:pt x="135" y="493"/>
                    </a:lnTo>
                    <a:lnTo>
                      <a:pt x="135" y="491"/>
                    </a:lnTo>
                    <a:lnTo>
                      <a:pt x="135" y="489"/>
                    </a:lnTo>
                    <a:lnTo>
                      <a:pt x="135" y="488"/>
                    </a:lnTo>
                    <a:lnTo>
                      <a:pt x="135" y="486"/>
                    </a:lnTo>
                    <a:lnTo>
                      <a:pt x="137" y="484"/>
                    </a:lnTo>
                    <a:lnTo>
                      <a:pt x="137" y="482"/>
                    </a:lnTo>
                    <a:lnTo>
                      <a:pt x="139" y="480"/>
                    </a:lnTo>
                    <a:lnTo>
                      <a:pt x="141" y="478"/>
                    </a:lnTo>
                    <a:lnTo>
                      <a:pt x="142" y="476"/>
                    </a:lnTo>
                    <a:lnTo>
                      <a:pt x="144" y="474"/>
                    </a:lnTo>
                    <a:lnTo>
                      <a:pt x="146" y="474"/>
                    </a:lnTo>
                    <a:lnTo>
                      <a:pt x="148" y="472"/>
                    </a:lnTo>
                    <a:lnTo>
                      <a:pt x="150" y="470"/>
                    </a:lnTo>
                    <a:lnTo>
                      <a:pt x="154" y="468"/>
                    </a:lnTo>
                    <a:lnTo>
                      <a:pt x="158" y="465"/>
                    </a:lnTo>
                    <a:lnTo>
                      <a:pt x="160" y="459"/>
                    </a:lnTo>
                    <a:lnTo>
                      <a:pt x="164" y="453"/>
                    </a:lnTo>
                    <a:lnTo>
                      <a:pt x="167" y="449"/>
                    </a:lnTo>
                    <a:lnTo>
                      <a:pt x="169" y="443"/>
                    </a:lnTo>
                    <a:lnTo>
                      <a:pt x="173" y="438"/>
                    </a:lnTo>
                    <a:lnTo>
                      <a:pt x="175" y="432"/>
                    </a:lnTo>
                    <a:lnTo>
                      <a:pt x="179" y="426"/>
                    </a:lnTo>
                    <a:lnTo>
                      <a:pt x="181" y="426"/>
                    </a:lnTo>
                    <a:lnTo>
                      <a:pt x="181" y="428"/>
                    </a:lnTo>
                    <a:lnTo>
                      <a:pt x="179" y="436"/>
                    </a:lnTo>
                    <a:lnTo>
                      <a:pt x="175" y="445"/>
                    </a:lnTo>
                    <a:lnTo>
                      <a:pt x="173" y="453"/>
                    </a:lnTo>
                    <a:lnTo>
                      <a:pt x="171" y="461"/>
                    </a:lnTo>
                    <a:lnTo>
                      <a:pt x="169" y="468"/>
                    </a:lnTo>
                    <a:lnTo>
                      <a:pt x="165" y="478"/>
                    </a:lnTo>
                    <a:lnTo>
                      <a:pt x="164" y="486"/>
                    </a:lnTo>
                    <a:lnTo>
                      <a:pt x="162" y="493"/>
                    </a:lnTo>
                    <a:lnTo>
                      <a:pt x="160" y="495"/>
                    </a:lnTo>
                    <a:close/>
                    <a:moveTo>
                      <a:pt x="212" y="480"/>
                    </a:moveTo>
                    <a:lnTo>
                      <a:pt x="212" y="476"/>
                    </a:lnTo>
                    <a:lnTo>
                      <a:pt x="213" y="474"/>
                    </a:lnTo>
                    <a:lnTo>
                      <a:pt x="213" y="472"/>
                    </a:lnTo>
                    <a:lnTo>
                      <a:pt x="215" y="468"/>
                    </a:lnTo>
                    <a:lnTo>
                      <a:pt x="217" y="466"/>
                    </a:lnTo>
                    <a:lnTo>
                      <a:pt x="219" y="465"/>
                    </a:lnTo>
                    <a:lnTo>
                      <a:pt x="221" y="463"/>
                    </a:lnTo>
                    <a:lnTo>
                      <a:pt x="223" y="461"/>
                    </a:lnTo>
                    <a:lnTo>
                      <a:pt x="223" y="463"/>
                    </a:lnTo>
                    <a:lnTo>
                      <a:pt x="223" y="465"/>
                    </a:lnTo>
                    <a:lnTo>
                      <a:pt x="221" y="468"/>
                    </a:lnTo>
                    <a:lnTo>
                      <a:pt x="221" y="470"/>
                    </a:lnTo>
                    <a:lnTo>
                      <a:pt x="219" y="472"/>
                    </a:lnTo>
                    <a:lnTo>
                      <a:pt x="219" y="476"/>
                    </a:lnTo>
                    <a:lnTo>
                      <a:pt x="219" y="478"/>
                    </a:lnTo>
                    <a:lnTo>
                      <a:pt x="217" y="480"/>
                    </a:lnTo>
                    <a:lnTo>
                      <a:pt x="217" y="482"/>
                    </a:lnTo>
                    <a:lnTo>
                      <a:pt x="217" y="484"/>
                    </a:lnTo>
                    <a:lnTo>
                      <a:pt x="217" y="486"/>
                    </a:lnTo>
                    <a:lnTo>
                      <a:pt x="217" y="488"/>
                    </a:lnTo>
                    <a:lnTo>
                      <a:pt x="217" y="489"/>
                    </a:lnTo>
                    <a:lnTo>
                      <a:pt x="217" y="491"/>
                    </a:lnTo>
                    <a:lnTo>
                      <a:pt x="215" y="493"/>
                    </a:lnTo>
                    <a:lnTo>
                      <a:pt x="215" y="495"/>
                    </a:lnTo>
                    <a:lnTo>
                      <a:pt x="213" y="495"/>
                    </a:lnTo>
                    <a:lnTo>
                      <a:pt x="212" y="495"/>
                    </a:lnTo>
                    <a:lnTo>
                      <a:pt x="210" y="495"/>
                    </a:lnTo>
                    <a:lnTo>
                      <a:pt x="208" y="495"/>
                    </a:lnTo>
                    <a:lnTo>
                      <a:pt x="208" y="493"/>
                    </a:lnTo>
                    <a:lnTo>
                      <a:pt x="208" y="491"/>
                    </a:lnTo>
                    <a:lnTo>
                      <a:pt x="208" y="489"/>
                    </a:lnTo>
                    <a:lnTo>
                      <a:pt x="208" y="488"/>
                    </a:lnTo>
                    <a:lnTo>
                      <a:pt x="210" y="488"/>
                    </a:lnTo>
                    <a:lnTo>
                      <a:pt x="210" y="486"/>
                    </a:lnTo>
                    <a:lnTo>
                      <a:pt x="210" y="484"/>
                    </a:lnTo>
                    <a:lnTo>
                      <a:pt x="210" y="482"/>
                    </a:lnTo>
                    <a:lnTo>
                      <a:pt x="212" y="480"/>
                    </a:lnTo>
                    <a:close/>
                    <a:moveTo>
                      <a:pt x="189" y="484"/>
                    </a:moveTo>
                    <a:lnTo>
                      <a:pt x="189" y="482"/>
                    </a:lnTo>
                    <a:lnTo>
                      <a:pt x="190" y="480"/>
                    </a:lnTo>
                    <a:lnTo>
                      <a:pt x="190" y="478"/>
                    </a:lnTo>
                    <a:lnTo>
                      <a:pt x="192" y="478"/>
                    </a:lnTo>
                    <a:lnTo>
                      <a:pt x="192" y="476"/>
                    </a:lnTo>
                    <a:lnTo>
                      <a:pt x="194" y="474"/>
                    </a:lnTo>
                    <a:lnTo>
                      <a:pt x="194" y="472"/>
                    </a:lnTo>
                    <a:lnTo>
                      <a:pt x="196" y="472"/>
                    </a:lnTo>
                    <a:lnTo>
                      <a:pt x="196" y="474"/>
                    </a:lnTo>
                    <a:lnTo>
                      <a:pt x="196" y="476"/>
                    </a:lnTo>
                    <a:lnTo>
                      <a:pt x="194" y="480"/>
                    </a:lnTo>
                    <a:lnTo>
                      <a:pt x="194" y="482"/>
                    </a:lnTo>
                    <a:lnTo>
                      <a:pt x="194" y="486"/>
                    </a:lnTo>
                    <a:lnTo>
                      <a:pt x="192" y="488"/>
                    </a:lnTo>
                    <a:lnTo>
                      <a:pt x="192" y="489"/>
                    </a:lnTo>
                    <a:lnTo>
                      <a:pt x="192" y="493"/>
                    </a:lnTo>
                    <a:lnTo>
                      <a:pt x="194" y="495"/>
                    </a:lnTo>
                    <a:lnTo>
                      <a:pt x="192" y="495"/>
                    </a:lnTo>
                    <a:lnTo>
                      <a:pt x="192" y="497"/>
                    </a:lnTo>
                    <a:lnTo>
                      <a:pt x="190" y="497"/>
                    </a:lnTo>
                    <a:lnTo>
                      <a:pt x="189" y="497"/>
                    </a:lnTo>
                    <a:lnTo>
                      <a:pt x="187" y="497"/>
                    </a:lnTo>
                    <a:lnTo>
                      <a:pt x="185" y="495"/>
                    </a:lnTo>
                    <a:lnTo>
                      <a:pt x="185" y="493"/>
                    </a:lnTo>
                    <a:lnTo>
                      <a:pt x="185" y="491"/>
                    </a:lnTo>
                    <a:lnTo>
                      <a:pt x="185" y="489"/>
                    </a:lnTo>
                    <a:lnTo>
                      <a:pt x="187" y="488"/>
                    </a:lnTo>
                    <a:lnTo>
                      <a:pt x="187" y="486"/>
                    </a:lnTo>
                    <a:lnTo>
                      <a:pt x="189" y="486"/>
                    </a:lnTo>
                    <a:lnTo>
                      <a:pt x="189" y="484"/>
                    </a:lnTo>
                    <a:close/>
                    <a:moveTo>
                      <a:pt x="210" y="543"/>
                    </a:moveTo>
                    <a:lnTo>
                      <a:pt x="206" y="543"/>
                    </a:lnTo>
                    <a:lnTo>
                      <a:pt x="204" y="543"/>
                    </a:lnTo>
                    <a:lnTo>
                      <a:pt x="202" y="543"/>
                    </a:lnTo>
                    <a:lnTo>
                      <a:pt x="198" y="543"/>
                    </a:lnTo>
                    <a:lnTo>
                      <a:pt x="196" y="543"/>
                    </a:lnTo>
                    <a:lnTo>
                      <a:pt x="194" y="541"/>
                    </a:lnTo>
                    <a:lnTo>
                      <a:pt x="192" y="539"/>
                    </a:lnTo>
                    <a:lnTo>
                      <a:pt x="190" y="537"/>
                    </a:lnTo>
                    <a:lnTo>
                      <a:pt x="189" y="534"/>
                    </a:lnTo>
                    <a:lnTo>
                      <a:pt x="189" y="530"/>
                    </a:lnTo>
                    <a:lnTo>
                      <a:pt x="190" y="526"/>
                    </a:lnTo>
                    <a:lnTo>
                      <a:pt x="192" y="524"/>
                    </a:lnTo>
                    <a:lnTo>
                      <a:pt x="194" y="520"/>
                    </a:lnTo>
                    <a:lnTo>
                      <a:pt x="196" y="516"/>
                    </a:lnTo>
                    <a:lnTo>
                      <a:pt x="200" y="514"/>
                    </a:lnTo>
                    <a:lnTo>
                      <a:pt x="204" y="511"/>
                    </a:lnTo>
                    <a:lnTo>
                      <a:pt x="206" y="511"/>
                    </a:lnTo>
                    <a:lnTo>
                      <a:pt x="208" y="511"/>
                    </a:lnTo>
                    <a:lnTo>
                      <a:pt x="210" y="513"/>
                    </a:lnTo>
                    <a:lnTo>
                      <a:pt x="210" y="514"/>
                    </a:lnTo>
                    <a:lnTo>
                      <a:pt x="212" y="516"/>
                    </a:lnTo>
                    <a:lnTo>
                      <a:pt x="212" y="514"/>
                    </a:lnTo>
                    <a:lnTo>
                      <a:pt x="213" y="513"/>
                    </a:lnTo>
                    <a:lnTo>
                      <a:pt x="215" y="513"/>
                    </a:lnTo>
                    <a:lnTo>
                      <a:pt x="217" y="514"/>
                    </a:lnTo>
                    <a:lnTo>
                      <a:pt x="219" y="516"/>
                    </a:lnTo>
                    <a:lnTo>
                      <a:pt x="221" y="518"/>
                    </a:lnTo>
                    <a:lnTo>
                      <a:pt x="221" y="520"/>
                    </a:lnTo>
                    <a:lnTo>
                      <a:pt x="223" y="520"/>
                    </a:lnTo>
                    <a:lnTo>
                      <a:pt x="223" y="524"/>
                    </a:lnTo>
                    <a:lnTo>
                      <a:pt x="223" y="528"/>
                    </a:lnTo>
                    <a:lnTo>
                      <a:pt x="223" y="532"/>
                    </a:lnTo>
                    <a:lnTo>
                      <a:pt x="221" y="534"/>
                    </a:lnTo>
                    <a:lnTo>
                      <a:pt x="219" y="537"/>
                    </a:lnTo>
                    <a:lnTo>
                      <a:pt x="215" y="539"/>
                    </a:lnTo>
                    <a:lnTo>
                      <a:pt x="212" y="541"/>
                    </a:lnTo>
                    <a:lnTo>
                      <a:pt x="210" y="543"/>
                    </a:lnTo>
                    <a:close/>
                    <a:moveTo>
                      <a:pt x="225" y="514"/>
                    </a:moveTo>
                    <a:lnTo>
                      <a:pt x="223" y="513"/>
                    </a:lnTo>
                    <a:lnTo>
                      <a:pt x="219" y="511"/>
                    </a:lnTo>
                    <a:lnTo>
                      <a:pt x="217" y="509"/>
                    </a:lnTo>
                    <a:lnTo>
                      <a:pt x="213" y="509"/>
                    </a:lnTo>
                    <a:lnTo>
                      <a:pt x="212" y="509"/>
                    </a:lnTo>
                    <a:lnTo>
                      <a:pt x="208" y="507"/>
                    </a:lnTo>
                    <a:lnTo>
                      <a:pt x="204" y="507"/>
                    </a:lnTo>
                    <a:lnTo>
                      <a:pt x="202" y="509"/>
                    </a:lnTo>
                    <a:lnTo>
                      <a:pt x="198" y="509"/>
                    </a:lnTo>
                    <a:lnTo>
                      <a:pt x="194" y="511"/>
                    </a:lnTo>
                    <a:lnTo>
                      <a:pt x="192" y="513"/>
                    </a:lnTo>
                    <a:lnTo>
                      <a:pt x="190" y="514"/>
                    </a:lnTo>
                    <a:lnTo>
                      <a:pt x="189" y="518"/>
                    </a:lnTo>
                    <a:lnTo>
                      <a:pt x="187" y="520"/>
                    </a:lnTo>
                    <a:lnTo>
                      <a:pt x="187" y="524"/>
                    </a:lnTo>
                    <a:lnTo>
                      <a:pt x="185" y="526"/>
                    </a:lnTo>
                    <a:lnTo>
                      <a:pt x="185" y="530"/>
                    </a:lnTo>
                    <a:lnTo>
                      <a:pt x="185" y="532"/>
                    </a:lnTo>
                    <a:lnTo>
                      <a:pt x="185" y="534"/>
                    </a:lnTo>
                    <a:lnTo>
                      <a:pt x="187" y="536"/>
                    </a:lnTo>
                    <a:lnTo>
                      <a:pt x="187" y="537"/>
                    </a:lnTo>
                    <a:lnTo>
                      <a:pt x="189" y="539"/>
                    </a:lnTo>
                    <a:lnTo>
                      <a:pt x="189" y="541"/>
                    </a:lnTo>
                    <a:lnTo>
                      <a:pt x="190" y="543"/>
                    </a:lnTo>
                    <a:lnTo>
                      <a:pt x="189" y="545"/>
                    </a:lnTo>
                    <a:lnTo>
                      <a:pt x="187" y="543"/>
                    </a:lnTo>
                    <a:lnTo>
                      <a:pt x="185" y="543"/>
                    </a:lnTo>
                    <a:lnTo>
                      <a:pt x="183" y="541"/>
                    </a:lnTo>
                    <a:lnTo>
                      <a:pt x="183" y="539"/>
                    </a:lnTo>
                    <a:lnTo>
                      <a:pt x="181" y="537"/>
                    </a:lnTo>
                    <a:lnTo>
                      <a:pt x="179" y="534"/>
                    </a:lnTo>
                    <a:lnTo>
                      <a:pt x="179" y="528"/>
                    </a:lnTo>
                    <a:lnTo>
                      <a:pt x="179" y="524"/>
                    </a:lnTo>
                    <a:lnTo>
                      <a:pt x="181" y="522"/>
                    </a:lnTo>
                    <a:lnTo>
                      <a:pt x="181" y="518"/>
                    </a:lnTo>
                    <a:lnTo>
                      <a:pt x="183" y="514"/>
                    </a:lnTo>
                    <a:lnTo>
                      <a:pt x="187" y="511"/>
                    </a:lnTo>
                    <a:lnTo>
                      <a:pt x="189" y="511"/>
                    </a:lnTo>
                    <a:lnTo>
                      <a:pt x="190" y="511"/>
                    </a:lnTo>
                    <a:lnTo>
                      <a:pt x="192" y="511"/>
                    </a:lnTo>
                    <a:lnTo>
                      <a:pt x="192" y="509"/>
                    </a:lnTo>
                    <a:lnTo>
                      <a:pt x="190" y="509"/>
                    </a:lnTo>
                    <a:lnTo>
                      <a:pt x="190" y="507"/>
                    </a:lnTo>
                    <a:lnTo>
                      <a:pt x="192" y="507"/>
                    </a:lnTo>
                    <a:lnTo>
                      <a:pt x="194" y="505"/>
                    </a:lnTo>
                    <a:lnTo>
                      <a:pt x="196" y="503"/>
                    </a:lnTo>
                    <a:lnTo>
                      <a:pt x="198" y="501"/>
                    </a:lnTo>
                    <a:lnTo>
                      <a:pt x="200" y="499"/>
                    </a:lnTo>
                    <a:lnTo>
                      <a:pt x="202" y="499"/>
                    </a:lnTo>
                    <a:lnTo>
                      <a:pt x="204" y="499"/>
                    </a:lnTo>
                    <a:lnTo>
                      <a:pt x="206" y="499"/>
                    </a:lnTo>
                    <a:lnTo>
                      <a:pt x="208" y="499"/>
                    </a:lnTo>
                    <a:lnTo>
                      <a:pt x="210" y="499"/>
                    </a:lnTo>
                    <a:lnTo>
                      <a:pt x="212" y="501"/>
                    </a:lnTo>
                    <a:lnTo>
                      <a:pt x="212" y="503"/>
                    </a:lnTo>
                    <a:lnTo>
                      <a:pt x="213" y="503"/>
                    </a:lnTo>
                    <a:lnTo>
                      <a:pt x="215" y="503"/>
                    </a:lnTo>
                    <a:lnTo>
                      <a:pt x="217" y="503"/>
                    </a:lnTo>
                    <a:lnTo>
                      <a:pt x="215" y="503"/>
                    </a:lnTo>
                    <a:lnTo>
                      <a:pt x="215" y="501"/>
                    </a:lnTo>
                    <a:lnTo>
                      <a:pt x="217" y="501"/>
                    </a:lnTo>
                    <a:lnTo>
                      <a:pt x="219" y="501"/>
                    </a:lnTo>
                    <a:lnTo>
                      <a:pt x="221" y="503"/>
                    </a:lnTo>
                    <a:lnTo>
                      <a:pt x="223" y="505"/>
                    </a:lnTo>
                    <a:lnTo>
                      <a:pt x="223" y="507"/>
                    </a:lnTo>
                    <a:lnTo>
                      <a:pt x="225" y="509"/>
                    </a:lnTo>
                    <a:lnTo>
                      <a:pt x="225" y="511"/>
                    </a:lnTo>
                    <a:lnTo>
                      <a:pt x="225" y="513"/>
                    </a:lnTo>
                    <a:lnTo>
                      <a:pt x="225" y="514"/>
                    </a:lnTo>
                    <a:close/>
                    <a:moveTo>
                      <a:pt x="296" y="482"/>
                    </a:moveTo>
                    <a:lnTo>
                      <a:pt x="296" y="482"/>
                    </a:lnTo>
                    <a:lnTo>
                      <a:pt x="298" y="482"/>
                    </a:lnTo>
                    <a:lnTo>
                      <a:pt x="294" y="488"/>
                    </a:lnTo>
                    <a:lnTo>
                      <a:pt x="290" y="495"/>
                    </a:lnTo>
                    <a:lnTo>
                      <a:pt x="286" y="503"/>
                    </a:lnTo>
                    <a:lnTo>
                      <a:pt x="285" y="509"/>
                    </a:lnTo>
                    <a:lnTo>
                      <a:pt x="281" y="516"/>
                    </a:lnTo>
                    <a:lnTo>
                      <a:pt x="279" y="522"/>
                    </a:lnTo>
                    <a:lnTo>
                      <a:pt x="277" y="530"/>
                    </a:lnTo>
                    <a:lnTo>
                      <a:pt x="275" y="537"/>
                    </a:lnTo>
                    <a:lnTo>
                      <a:pt x="271" y="537"/>
                    </a:lnTo>
                    <a:lnTo>
                      <a:pt x="265" y="537"/>
                    </a:lnTo>
                    <a:lnTo>
                      <a:pt x="260" y="537"/>
                    </a:lnTo>
                    <a:lnTo>
                      <a:pt x="254" y="537"/>
                    </a:lnTo>
                    <a:lnTo>
                      <a:pt x="248" y="537"/>
                    </a:lnTo>
                    <a:lnTo>
                      <a:pt x="242" y="536"/>
                    </a:lnTo>
                    <a:lnTo>
                      <a:pt x="238" y="534"/>
                    </a:lnTo>
                    <a:lnTo>
                      <a:pt x="235" y="532"/>
                    </a:lnTo>
                    <a:lnTo>
                      <a:pt x="235" y="528"/>
                    </a:lnTo>
                    <a:lnTo>
                      <a:pt x="233" y="524"/>
                    </a:lnTo>
                    <a:lnTo>
                      <a:pt x="233" y="520"/>
                    </a:lnTo>
                    <a:lnTo>
                      <a:pt x="231" y="516"/>
                    </a:lnTo>
                    <a:lnTo>
                      <a:pt x="231" y="514"/>
                    </a:lnTo>
                    <a:lnTo>
                      <a:pt x="229" y="511"/>
                    </a:lnTo>
                    <a:lnTo>
                      <a:pt x="227" y="507"/>
                    </a:lnTo>
                    <a:lnTo>
                      <a:pt x="225" y="505"/>
                    </a:lnTo>
                    <a:lnTo>
                      <a:pt x="225" y="503"/>
                    </a:lnTo>
                    <a:lnTo>
                      <a:pt x="223" y="501"/>
                    </a:lnTo>
                    <a:lnTo>
                      <a:pt x="223" y="499"/>
                    </a:lnTo>
                    <a:lnTo>
                      <a:pt x="221" y="499"/>
                    </a:lnTo>
                    <a:lnTo>
                      <a:pt x="225" y="499"/>
                    </a:lnTo>
                    <a:lnTo>
                      <a:pt x="227" y="499"/>
                    </a:lnTo>
                    <a:lnTo>
                      <a:pt x="231" y="499"/>
                    </a:lnTo>
                    <a:lnTo>
                      <a:pt x="233" y="499"/>
                    </a:lnTo>
                    <a:lnTo>
                      <a:pt x="237" y="499"/>
                    </a:lnTo>
                    <a:lnTo>
                      <a:pt x="238" y="499"/>
                    </a:lnTo>
                    <a:lnTo>
                      <a:pt x="242" y="497"/>
                    </a:lnTo>
                    <a:lnTo>
                      <a:pt x="244" y="497"/>
                    </a:lnTo>
                    <a:lnTo>
                      <a:pt x="246" y="497"/>
                    </a:lnTo>
                    <a:lnTo>
                      <a:pt x="246" y="499"/>
                    </a:lnTo>
                    <a:lnTo>
                      <a:pt x="246" y="501"/>
                    </a:lnTo>
                    <a:lnTo>
                      <a:pt x="244" y="501"/>
                    </a:lnTo>
                    <a:lnTo>
                      <a:pt x="242" y="501"/>
                    </a:lnTo>
                    <a:lnTo>
                      <a:pt x="242" y="503"/>
                    </a:lnTo>
                    <a:lnTo>
                      <a:pt x="244" y="503"/>
                    </a:lnTo>
                    <a:lnTo>
                      <a:pt x="246" y="503"/>
                    </a:lnTo>
                    <a:lnTo>
                      <a:pt x="248" y="503"/>
                    </a:lnTo>
                    <a:lnTo>
                      <a:pt x="250" y="503"/>
                    </a:lnTo>
                    <a:lnTo>
                      <a:pt x="252" y="503"/>
                    </a:lnTo>
                    <a:lnTo>
                      <a:pt x="254" y="503"/>
                    </a:lnTo>
                    <a:lnTo>
                      <a:pt x="256" y="503"/>
                    </a:lnTo>
                    <a:lnTo>
                      <a:pt x="258" y="501"/>
                    </a:lnTo>
                    <a:lnTo>
                      <a:pt x="263" y="501"/>
                    </a:lnTo>
                    <a:lnTo>
                      <a:pt x="269" y="499"/>
                    </a:lnTo>
                    <a:lnTo>
                      <a:pt x="273" y="497"/>
                    </a:lnTo>
                    <a:lnTo>
                      <a:pt x="277" y="493"/>
                    </a:lnTo>
                    <a:lnTo>
                      <a:pt x="283" y="489"/>
                    </a:lnTo>
                    <a:lnTo>
                      <a:pt x="286" y="488"/>
                    </a:lnTo>
                    <a:lnTo>
                      <a:pt x="290" y="484"/>
                    </a:lnTo>
                    <a:lnTo>
                      <a:pt x="296" y="482"/>
                    </a:lnTo>
                    <a:close/>
                    <a:moveTo>
                      <a:pt x="417" y="526"/>
                    </a:moveTo>
                    <a:lnTo>
                      <a:pt x="413" y="528"/>
                    </a:lnTo>
                    <a:lnTo>
                      <a:pt x="409" y="528"/>
                    </a:lnTo>
                    <a:lnTo>
                      <a:pt x="406" y="528"/>
                    </a:lnTo>
                    <a:lnTo>
                      <a:pt x="402" y="530"/>
                    </a:lnTo>
                    <a:lnTo>
                      <a:pt x="400" y="532"/>
                    </a:lnTo>
                    <a:lnTo>
                      <a:pt x="396" y="532"/>
                    </a:lnTo>
                    <a:lnTo>
                      <a:pt x="392" y="536"/>
                    </a:lnTo>
                    <a:lnTo>
                      <a:pt x="390" y="537"/>
                    </a:lnTo>
                    <a:lnTo>
                      <a:pt x="388" y="536"/>
                    </a:lnTo>
                    <a:lnTo>
                      <a:pt x="388" y="532"/>
                    </a:lnTo>
                    <a:lnTo>
                      <a:pt x="388" y="530"/>
                    </a:lnTo>
                    <a:lnTo>
                      <a:pt x="388" y="528"/>
                    </a:lnTo>
                    <a:lnTo>
                      <a:pt x="388" y="524"/>
                    </a:lnTo>
                    <a:lnTo>
                      <a:pt x="388" y="522"/>
                    </a:lnTo>
                    <a:lnTo>
                      <a:pt x="386" y="520"/>
                    </a:lnTo>
                    <a:lnTo>
                      <a:pt x="386" y="516"/>
                    </a:lnTo>
                    <a:lnTo>
                      <a:pt x="386" y="514"/>
                    </a:lnTo>
                    <a:lnTo>
                      <a:pt x="386" y="513"/>
                    </a:lnTo>
                    <a:lnTo>
                      <a:pt x="386" y="511"/>
                    </a:lnTo>
                    <a:lnTo>
                      <a:pt x="388" y="511"/>
                    </a:lnTo>
                    <a:lnTo>
                      <a:pt x="388" y="509"/>
                    </a:lnTo>
                    <a:lnTo>
                      <a:pt x="390" y="509"/>
                    </a:lnTo>
                    <a:lnTo>
                      <a:pt x="392" y="509"/>
                    </a:lnTo>
                    <a:lnTo>
                      <a:pt x="394" y="509"/>
                    </a:lnTo>
                    <a:lnTo>
                      <a:pt x="398" y="509"/>
                    </a:lnTo>
                    <a:lnTo>
                      <a:pt x="400" y="509"/>
                    </a:lnTo>
                    <a:lnTo>
                      <a:pt x="404" y="509"/>
                    </a:lnTo>
                    <a:lnTo>
                      <a:pt x="406" y="509"/>
                    </a:lnTo>
                    <a:lnTo>
                      <a:pt x="409" y="509"/>
                    </a:lnTo>
                    <a:lnTo>
                      <a:pt x="411" y="509"/>
                    </a:lnTo>
                    <a:lnTo>
                      <a:pt x="415" y="509"/>
                    </a:lnTo>
                    <a:lnTo>
                      <a:pt x="417" y="509"/>
                    </a:lnTo>
                    <a:lnTo>
                      <a:pt x="419" y="509"/>
                    </a:lnTo>
                    <a:lnTo>
                      <a:pt x="421" y="509"/>
                    </a:lnTo>
                    <a:lnTo>
                      <a:pt x="423" y="509"/>
                    </a:lnTo>
                    <a:lnTo>
                      <a:pt x="425" y="511"/>
                    </a:lnTo>
                    <a:lnTo>
                      <a:pt x="427" y="511"/>
                    </a:lnTo>
                    <a:lnTo>
                      <a:pt x="429" y="511"/>
                    </a:lnTo>
                    <a:lnTo>
                      <a:pt x="430" y="513"/>
                    </a:lnTo>
                    <a:lnTo>
                      <a:pt x="429" y="513"/>
                    </a:lnTo>
                    <a:lnTo>
                      <a:pt x="427" y="513"/>
                    </a:lnTo>
                    <a:lnTo>
                      <a:pt x="427" y="514"/>
                    </a:lnTo>
                    <a:lnTo>
                      <a:pt x="430" y="514"/>
                    </a:lnTo>
                    <a:lnTo>
                      <a:pt x="434" y="516"/>
                    </a:lnTo>
                    <a:lnTo>
                      <a:pt x="438" y="518"/>
                    </a:lnTo>
                    <a:lnTo>
                      <a:pt x="440" y="518"/>
                    </a:lnTo>
                    <a:lnTo>
                      <a:pt x="444" y="520"/>
                    </a:lnTo>
                    <a:lnTo>
                      <a:pt x="448" y="522"/>
                    </a:lnTo>
                    <a:lnTo>
                      <a:pt x="450" y="524"/>
                    </a:lnTo>
                    <a:lnTo>
                      <a:pt x="452" y="528"/>
                    </a:lnTo>
                    <a:lnTo>
                      <a:pt x="448" y="528"/>
                    </a:lnTo>
                    <a:lnTo>
                      <a:pt x="444" y="528"/>
                    </a:lnTo>
                    <a:lnTo>
                      <a:pt x="438" y="528"/>
                    </a:lnTo>
                    <a:lnTo>
                      <a:pt x="434" y="526"/>
                    </a:lnTo>
                    <a:lnTo>
                      <a:pt x="430" y="526"/>
                    </a:lnTo>
                    <a:lnTo>
                      <a:pt x="427" y="526"/>
                    </a:lnTo>
                    <a:lnTo>
                      <a:pt x="421" y="526"/>
                    </a:lnTo>
                    <a:lnTo>
                      <a:pt x="417" y="526"/>
                    </a:lnTo>
                    <a:close/>
                    <a:moveTo>
                      <a:pt x="490" y="541"/>
                    </a:moveTo>
                    <a:lnTo>
                      <a:pt x="488" y="541"/>
                    </a:lnTo>
                    <a:lnTo>
                      <a:pt x="486" y="541"/>
                    </a:lnTo>
                    <a:lnTo>
                      <a:pt x="484" y="541"/>
                    </a:lnTo>
                    <a:lnTo>
                      <a:pt x="482" y="541"/>
                    </a:lnTo>
                    <a:lnTo>
                      <a:pt x="480" y="541"/>
                    </a:lnTo>
                    <a:lnTo>
                      <a:pt x="478" y="541"/>
                    </a:lnTo>
                    <a:lnTo>
                      <a:pt x="478" y="539"/>
                    </a:lnTo>
                    <a:lnTo>
                      <a:pt x="478" y="537"/>
                    </a:lnTo>
                    <a:lnTo>
                      <a:pt x="477" y="537"/>
                    </a:lnTo>
                    <a:lnTo>
                      <a:pt x="477" y="539"/>
                    </a:lnTo>
                    <a:lnTo>
                      <a:pt x="475" y="539"/>
                    </a:lnTo>
                    <a:lnTo>
                      <a:pt x="475" y="537"/>
                    </a:lnTo>
                    <a:lnTo>
                      <a:pt x="473" y="537"/>
                    </a:lnTo>
                    <a:lnTo>
                      <a:pt x="473" y="536"/>
                    </a:lnTo>
                    <a:lnTo>
                      <a:pt x="473" y="534"/>
                    </a:lnTo>
                    <a:lnTo>
                      <a:pt x="475" y="534"/>
                    </a:lnTo>
                    <a:lnTo>
                      <a:pt x="475" y="532"/>
                    </a:lnTo>
                    <a:lnTo>
                      <a:pt x="473" y="528"/>
                    </a:lnTo>
                    <a:lnTo>
                      <a:pt x="469" y="524"/>
                    </a:lnTo>
                    <a:lnTo>
                      <a:pt x="463" y="520"/>
                    </a:lnTo>
                    <a:lnTo>
                      <a:pt x="459" y="516"/>
                    </a:lnTo>
                    <a:lnTo>
                      <a:pt x="454" y="514"/>
                    </a:lnTo>
                    <a:lnTo>
                      <a:pt x="448" y="513"/>
                    </a:lnTo>
                    <a:lnTo>
                      <a:pt x="442" y="509"/>
                    </a:lnTo>
                    <a:lnTo>
                      <a:pt x="438" y="507"/>
                    </a:lnTo>
                    <a:lnTo>
                      <a:pt x="442" y="507"/>
                    </a:lnTo>
                    <a:lnTo>
                      <a:pt x="446" y="507"/>
                    </a:lnTo>
                    <a:lnTo>
                      <a:pt x="450" y="507"/>
                    </a:lnTo>
                    <a:lnTo>
                      <a:pt x="455" y="507"/>
                    </a:lnTo>
                    <a:lnTo>
                      <a:pt x="459" y="509"/>
                    </a:lnTo>
                    <a:lnTo>
                      <a:pt x="463" y="509"/>
                    </a:lnTo>
                    <a:lnTo>
                      <a:pt x="467" y="511"/>
                    </a:lnTo>
                    <a:lnTo>
                      <a:pt x="471" y="511"/>
                    </a:lnTo>
                    <a:lnTo>
                      <a:pt x="475" y="513"/>
                    </a:lnTo>
                    <a:lnTo>
                      <a:pt x="477" y="513"/>
                    </a:lnTo>
                    <a:lnTo>
                      <a:pt x="480" y="514"/>
                    </a:lnTo>
                    <a:lnTo>
                      <a:pt x="482" y="516"/>
                    </a:lnTo>
                    <a:lnTo>
                      <a:pt x="484" y="518"/>
                    </a:lnTo>
                    <a:lnTo>
                      <a:pt x="486" y="520"/>
                    </a:lnTo>
                    <a:lnTo>
                      <a:pt x="486" y="522"/>
                    </a:lnTo>
                    <a:lnTo>
                      <a:pt x="488" y="526"/>
                    </a:lnTo>
                    <a:lnTo>
                      <a:pt x="488" y="528"/>
                    </a:lnTo>
                    <a:lnTo>
                      <a:pt x="488" y="530"/>
                    </a:lnTo>
                    <a:lnTo>
                      <a:pt x="488" y="532"/>
                    </a:lnTo>
                    <a:lnTo>
                      <a:pt x="488" y="534"/>
                    </a:lnTo>
                    <a:lnTo>
                      <a:pt x="490" y="536"/>
                    </a:lnTo>
                    <a:lnTo>
                      <a:pt x="490" y="537"/>
                    </a:lnTo>
                    <a:lnTo>
                      <a:pt x="490" y="539"/>
                    </a:lnTo>
                    <a:lnTo>
                      <a:pt x="490" y="541"/>
                    </a:lnTo>
                    <a:close/>
                    <a:moveTo>
                      <a:pt x="546" y="388"/>
                    </a:moveTo>
                    <a:lnTo>
                      <a:pt x="546" y="384"/>
                    </a:lnTo>
                    <a:lnTo>
                      <a:pt x="544" y="378"/>
                    </a:lnTo>
                    <a:lnTo>
                      <a:pt x="544" y="372"/>
                    </a:lnTo>
                    <a:lnTo>
                      <a:pt x="544" y="368"/>
                    </a:lnTo>
                    <a:lnTo>
                      <a:pt x="546" y="363"/>
                    </a:lnTo>
                    <a:lnTo>
                      <a:pt x="546" y="357"/>
                    </a:lnTo>
                    <a:lnTo>
                      <a:pt x="548" y="353"/>
                    </a:lnTo>
                    <a:lnTo>
                      <a:pt x="550" y="347"/>
                    </a:lnTo>
                    <a:lnTo>
                      <a:pt x="551" y="347"/>
                    </a:lnTo>
                    <a:lnTo>
                      <a:pt x="551" y="349"/>
                    </a:lnTo>
                    <a:lnTo>
                      <a:pt x="551" y="351"/>
                    </a:lnTo>
                    <a:lnTo>
                      <a:pt x="551" y="353"/>
                    </a:lnTo>
                    <a:lnTo>
                      <a:pt x="553" y="357"/>
                    </a:lnTo>
                    <a:lnTo>
                      <a:pt x="555" y="361"/>
                    </a:lnTo>
                    <a:lnTo>
                      <a:pt x="555" y="367"/>
                    </a:lnTo>
                    <a:lnTo>
                      <a:pt x="553" y="370"/>
                    </a:lnTo>
                    <a:lnTo>
                      <a:pt x="551" y="376"/>
                    </a:lnTo>
                    <a:lnTo>
                      <a:pt x="551" y="380"/>
                    </a:lnTo>
                    <a:lnTo>
                      <a:pt x="550" y="384"/>
                    </a:lnTo>
                    <a:lnTo>
                      <a:pt x="546" y="388"/>
                    </a:lnTo>
                    <a:close/>
                    <a:moveTo>
                      <a:pt x="557" y="330"/>
                    </a:moveTo>
                    <a:lnTo>
                      <a:pt x="557" y="330"/>
                    </a:lnTo>
                    <a:lnTo>
                      <a:pt x="555" y="328"/>
                    </a:lnTo>
                    <a:lnTo>
                      <a:pt x="555" y="326"/>
                    </a:lnTo>
                    <a:lnTo>
                      <a:pt x="555" y="324"/>
                    </a:lnTo>
                    <a:lnTo>
                      <a:pt x="555" y="322"/>
                    </a:lnTo>
                    <a:lnTo>
                      <a:pt x="555" y="320"/>
                    </a:lnTo>
                    <a:lnTo>
                      <a:pt x="555" y="319"/>
                    </a:lnTo>
                    <a:lnTo>
                      <a:pt x="555" y="317"/>
                    </a:lnTo>
                    <a:lnTo>
                      <a:pt x="555" y="315"/>
                    </a:lnTo>
                    <a:lnTo>
                      <a:pt x="555" y="313"/>
                    </a:lnTo>
                    <a:lnTo>
                      <a:pt x="557" y="313"/>
                    </a:lnTo>
                    <a:lnTo>
                      <a:pt x="557" y="315"/>
                    </a:lnTo>
                    <a:lnTo>
                      <a:pt x="559" y="317"/>
                    </a:lnTo>
                    <a:lnTo>
                      <a:pt x="559" y="319"/>
                    </a:lnTo>
                    <a:lnTo>
                      <a:pt x="561" y="320"/>
                    </a:lnTo>
                    <a:lnTo>
                      <a:pt x="563" y="322"/>
                    </a:lnTo>
                    <a:lnTo>
                      <a:pt x="565" y="324"/>
                    </a:lnTo>
                    <a:lnTo>
                      <a:pt x="567" y="326"/>
                    </a:lnTo>
                    <a:lnTo>
                      <a:pt x="569" y="326"/>
                    </a:lnTo>
                    <a:lnTo>
                      <a:pt x="569" y="328"/>
                    </a:lnTo>
                    <a:lnTo>
                      <a:pt x="571" y="330"/>
                    </a:lnTo>
                    <a:lnTo>
                      <a:pt x="573" y="332"/>
                    </a:lnTo>
                    <a:lnTo>
                      <a:pt x="575" y="332"/>
                    </a:lnTo>
                    <a:lnTo>
                      <a:pt x="576" y="334"/>
                    </a:lnTo>
                    <a:lnTo>
                      <a:pt x="578" y="334"/>
                    </a:lnTo>
                    <a:lnTo>
                      <a:pt x="580" y="336"/>
                    </a:lnTo>
                    <a:lnTo>
                      <a:pt x="582" y="336"/>
                    </a:lnTo>
                    <a:lnTo>
                      <a:pt x="584" y="336"/>
                    </a:lnTo>
                    <a:lnTo>
                      <a:pt x="584" y="338"/>
                    </a:lnTo>
                    <a:lnTo>
                      <a:pt x="582" y="338"/>
                    </a:lnTo>
                    <a:lnTo>
                      <a:pt x="578" y="338"/>
                    </a:lnTo>
                    <a:lnTo>
                      <a:pt x="575" y="338"/>
                    </a:lnTo>
                    <a:lnTo>
                      <a:pt x="571" y="338"/>
                    </a:lnTo>
                    <a:lnTo>
                      <a:pt x="567" y="336"/>
                    </a:lnTo>
                    <a:lnTo>
                      <a:pt x="563" y="336"/>
                    </a:lnTo>
                    <a:lnTo>
                      <a:pt x="561" y="334"/>
                    </a:lnTo>
                    <a:lnTo>
                      <a:pt x="557" y="330"/>
                    </a:lnTo>
                    <a:close/>
                    <a:moveTo>
                      <a:pt x="576" y="322"/>
                    </a:moveTo>
                    <a:lnTo>
                      <a:pt x="575" y="320"/>
                    </a:lnTo>
                    <a:lnTo>
                      <a:pt x="573" y="319"/>
                    </a:lnTo>
                    <a:lnTo>
                      <a:pt x="573" y="315"/>
                    </a:lnTo>
                    <a:lnTo>
                      <a:pt x="573" y="313"/>
                    </a:lnTo>
                    <a:lnTo>
                      <a:pt x="573" y="309"/>
                    </a:lnTo>
                    <a:lnTo>
                      <a:pt x="573" y="307"/>
                    </a:lnTo>
                    <a:lnTo>
                      <a:pt x="573" y="303"/>
                    </a:lnTo>
                    <a:lnTo>
                      <a:pt x="575" y="301"/>
                    </a:lnTo>
                    <a:lnTo>
                      <a:pt x="575" y="299"/>
                    </a:lnTo>
                    <a:lnTo>
                      <a:pt x="575" y="297"/>
                    </a:lnTo>
                    <a:lnTo>
                      <a:pt x="575" y="296"/>
                    </a:lnTo>
                    <a:lnTo>
                      <a:pt x="575" y="294"/>
                    </a:lnTo>
                    <a:lnTo>
                      <a:pt x="576" y="292"/>
                    </a:lnTo>
                    <a:lnTo>
                      <a:pt x="576" y="290"/>
                    </a:lnTo>
                    <a:lnTo>
                      <a:pt x="578" y="288"/>
                    </a:lnTo>
                    <a:lnTo>
                      <a:pt x="580" y="286"/>
                    </a:lnTo>
                    <a:lnTo>
                      <a:pt x="580" y="288"/>
                    </a:lnTo>
                    <a:lnTo>
                      <a:pt x="580" y="290"/>
                    </a:lnTo>
                    <a:lnTo>
                      <a:pt x="580" y="292"/>
                    </a:lnTo>
                    <a:lnTo>
                      <a:pt x="580" y="294"/>
                    </a:lnTo>
                    <a:lnTo>
                      <a:pt x="580" y="296"/>
                    </a:lnTo>
                    <a:lnTo>
                      <a:pt x="580" y="299"/>
                    </a:lnTo>
                    <a:lnTo>
                      <a:pt x="580" y="301"/>
                    </a:lnTo>
                    <a:lnTo>
                      <a:pt x="580" y="303"/>
                    </a:lnTo>
                    <a:lnTo>
                      <a:pt x="582" y="305"/>
                    </a:lnTo>
                    <a:lnTo>
                      <a:pt x="582" y="307"/>
                    </a:lnTo>
                    <a:lnTo>
                      <a:pt x="582" y="309"/>
                    </a:lnTo>
                    <a:lnTo>
                      <a:pt x="584" y="311"/>
                    </a:lnTo>
                    <a:lnTo>
                      <a:pt x="584" y="313"/>
                    </a:lnTo>
                    <a:lnTo>
                      <a:pt x="586" y="317"/>
                    </a:lnTo>
                    <a:lnTo>
                      <a:pt x="588" y="319"/>
                    </a:lnTo>
                    <a:lnTo>
                      <a:pt x="592" y="319"/>
                    </a:lnTo>
                    <a:lnTo>
                      <a:pt x="594" y="320"/>
                    </a:lnTo>
                    <a:lnTo>
                      <a:pt x="598" y="320"/>
                    </a:lnTo>
                    <a:lnTo>
                      <a:pt x="599" y="320"/>
                    </a:lnTo>
                    <a:lnTo>
                      <a:pt x="603" y="322"/>
                    </a:lnTo>
                    <a:lnTo>
                      <a:pt x="605" y="322"/>
                    </a:lnTo>
                    <a:lnTo>
                      <a:pt x="601" y="322"/>
                    </a:lnTo>
                    <a:lnTo>
                      <a:pt x="598" y="324"/>
                    </a:lnTo>
                    <a:lnTo>
                      <a:pt x="594" y="326"/>
                    </a:lnTo>
                    <a:lnTo>
                      <a:pt x="590" y="326"/>
                    </a:lnTo>
                    <a:lnTo>
                      <a:pt x="586" y="326"/>
                    </a:lnTo>
                    <a:lnTo>
                      <a:pt x="584" y="326"/>
                    </a:lnTo>
                    <a:lnTo>
                      <a:pt x="580" y="324"/>
                    </a:lnTo>
                    <a:lnTo>
                      <a:pt x="576" y="322"/>
                    </a:lnTo>
                    <a:close/>
                    <a:moveTo>
                      <a:pt x="590" y="311"/>
                    </a:moveTo>
                    <a:lnTo>
                      <a:pt x="590" y="311"/>
                    </a:lnTo>
                    <a:lnTo>
                      <a:pt x="590" y="309"/>
                    </a:lnTo>
                    <a:lnTo>
                      <a:pt x="588" y="309"/>
                    </a:lnTo>
                    <a:lnTo>
                      <a:pt x="588" y="307"/>
                    </a:lnTo>
                    <a:lnTo>
                      <a:pt x="588" y="305"/>
                    </a:lnTo>
                    <a:lnTo>
                      <a:pt x="588" y="303"/>
                    </a:lnTo>
                    <a:lnTo>
                      <a:pt x="588" y="301"/>
                    </a:lnTo>
                    <a:lnTo>
                      <a:pt x="586" y="297"/>
                    </a:lnTo>
                    <a:lnTo>
                      <a:pt x="586" y="292"/>
                    </a:lnTo>
                    <a:lnTo>
                      <a:pt x="588" y="288"/>
                    </a:lnTo>
                    <a:lnTo>
                      <a:pt x="590" y="284"/>
                    </a:lnTo>
                    <a:lnTo>
                      <a:pt x="592" y="280"/>
                    </a:lnTo>
                    <a:lnTo>
                      <a:pt x="596" y="278"/>
                    </a:lnTo>
                    <a:lnTo>
                      <a:pt x="599" y="276"/>
                    </a:lnTo>
                    <a:lnTo>
                      <a:pt x="603" y="274"/>
                    </a:lnTo>
                    <a:lnTo>
                      <a:pt x="605" y="274"/>
                    </a:lnTo>
                    <a:lnTo>
                      <a:pt x="605" y="276"/>
                    </a:lnTo>
                    <a:lnTo>
                      <a:pt x="607" y="276"/>
                    </a:lnTo>
                    <a:lnTo>
                      <a:pt x="609" y="276"/>
                    </a:lnTo>
                    <a:lnTo>
                      <a:pt x="609" y="278"/>
                    </a:lnTo>
                    <a:lnTo>
                      <a:pt x="611" y="278"/>
                    </a:lnTo>
                    <a:lnTo>
                      <a:pt x="611" y="280"/>
                    </a:lnTo>
                    <a:lnTo>
                      <a:pt x="613" y="280"/>
                    </a:lnTo>
                    <a:lnTo>
                      <a:pt x="613" y="278"/>
                    </a:lnTo>
                    <a:lnTo>
                      <a:pt x="613" y="276"/>
                    </a:lnTo>
                    <a:lnTo>
                      <a:pt x="615" y="278"/>
                    </a:lnTo>
                    <a:lnTo>
                      <a:pt x="617" y="282"/>
                    </a:lnTo>
                    <a:lnTo>
                      <a:pt x="619" y="284"/>
                    </a:lnTo>
                    <a:lnTo>
                      <a:pt x="621" y="288"/>
                    </a:lnTo>
                    <a:lnTo>
                      <a:pt x="623" y="290"/>
                    </a:lnTo>
                    <a:lnTo>
                      <a:pt x="624" y="294"/>
                    </a:lnTo>
                    <a:lnTo>
                      <a:pt x="626" y="296"/>
                    </a:lnTo>
                    <a:lnTo>
                      <a:pt x="626" y="299"/>
                    </a:lnTo>
                    <a:lnTo>
                      <a:pt x="626" y="301"/>
                    </a:lnTo>
                    <a:lnTo>
                      <a:pt x="626" y="303"/>
                    </a:lnTo>
                    <a:lnTo>
                      <a:pt x="626" y="305"/>
                    </a:lnTo>
                    <a:lnTo>
                      <a:pt x="624" y="305"/>
                    </a:lnTo>
                    <a:lnTo>
                      <a:pt x="623" y="307"/>
                    </a:lnTo>
                    <a:lnTo>
                      <a:pt x="621" y="307"/>
                    </a:lnTo>
                    <a:lnTo>
                      <a:pt x="617" y="309"/>
                    </a:lnTo>
                    <a:lnTo>
                      <a:pt x="613" y="311"/>
                    </a:lnTo>
                    <a:lnTo>
                      <a:pt x="609" y="311"/>
                    </a:lnTo>
                    <a:lnTo>
                      <a:pt x="605" y="313"/>
                    </a:lnTo>
                    <a:lnTo>
                      <a:pt x="601" y="313"/>
                    </a:lnTo>
                    <a:lnTo>
                      <a:pt x="598" y="313"/>
                    </a:lnTo>
                    <a:lnTo>
                      <a:pt x="594" y="311"/>
                    </a:lnTo>
                    <a:lnTo>
                      <a:pt x="590" y="3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54" name="Freeform 928"/>
              <p:cNvSpPr>
                <a:spLocks/>
              </p:cNvSpPr>
              <p:nvPr/>
            </p:nvSpPr>
            <p:spPr bwMode="auto">
              <a:xfrm>
                <a:off x="3600" y="4681"/>
                <a:ext cx="52" cy="48"/>
              </a:xfrm>
              <a:custGeom>
                <a:avLst/>
                <a:gdLst>
                  <a:gd name="T0" fmla="*/ 0 w 52"/>
                  <a:gd name="T1" fmla="*/ 0 h 48"/>
                  <a:gd name="T2" fmla="*/ 2 w 52"/>
                  <a:gd name="T3" fmla="*/ 4 h 48"/>
                  <a:gd name="T4" fmla="*/ 6 w 52"/>
                  <a:gd name="T5" fmla="*/ 10 h 48"/>
                  <a:gd name="T6" fmla="*/ 10 w 52"/>
                  <a:gd name="T7" fmla="*/ 13 h 48"/>
                  <a:gd name="T8" fmla="*/ 12 w 52"/>
                  <a:gd name="T9" fmla="*/ 17 h 48"/>
                  <a:gd name="T10" fmla="*/ 15 w 52"/>
                  <a:gd name="T11" fmla="*/ 23 h 48"/>
                  <a:gd name="T12" fmla="*/ 19 w 52"/>
                  <a:gd name="T13" fmla="*/ 27 h 48"/>
                  <a:gd name="T14" fmla="*/ 23 w 52"/>
                  <a:gd name="T15" fmla="*/ 31 h 48"/>
                  <a:gd name="T16" fmla="*/ 27 w 52"/>
                  <a:gd name="T17" fmla="*/ 35 h 48"/>
                  <a:gd name="T18" fmla="*/ 29 w 52"/>
                  <a:gd name="T19" fmla="*/ 36 h 48"/>
                  <a:gd name="T20" fmla="*/ 33 w 52"/>
                  <a:gd name="T21" fmla="*/ 38 h 48"/>
                  <a:gd name="T22" fmla="*/ 35 w 52"/>
                  <a:gd name="T23" fmla="*/ 40 h 48"/>
                  <a:gd name="T24" fmla="*/ 38 w 52"/>
                  <a:gd name="T25" fmla="*/ 42 h 48"/>
                  <a:gd name="T26" fmla="*/ 42 w 52"/>
                  <a:gd name="T27" fmla="*/ 44 h 48"/>
                  <a:gd name="T28" fmla="*/ 46 w 52"/>
                  <a:gd name="T29" fmla="*/ 44 h 48"/>
                  <a:gd name="T30" fmla="*/ 48 w 52"/>
                  <a:gd name="T31" fmla="*/ 46 h 48"/>
                  <a:gd name="T32" fmla="*/ 52 w 52"/>
                  <a:gd name="T33" fmla="*/ 48 h 48"/>
                  <a:gd name="T34" fmla="*/ 48 w 52"/>
                  <a:gd name="T35" fmla="*/ 44 h 48"/>
                  <a:gd name="T36" fmla="*/ 44 w 52"/>
                  <a:gd name="T37" fmla="*/ 40 h 48"/>
                  <a:gd name="T38" fmla="*/ 40 w 52"/>
                  <a:gd name="T39" fmla="*/ 38 h 48"/>
                  <a:gd name="T40" fmla="*/ 37 w 52"/>
                  <a:gd name="T41" fmla="*/ 35 h 48"/>
                  <a:gd name="T42" fmla="*/ 33 w 52"/>
                  <a:gd name="T43" fmla="*/ 33 h 48"/>
                  <a:gd name="T44" fmla="*/ 29 w 52"/>
                  <a:gd name="T45" fmla="*/ 29 h 48"/>
                  <a:gd name="T46" fmla="*/ 25 w 52"/>
                  <a:gd name="T47" fmla="*/ 25 h 48"/>
                  <a:gd name="T48" fmla="*/ 21 w 52"/>
                  <a:gd name="T49" fmla="*/ 21 h 48"/>
                  <a:gd name="T50" fmla="*/ 19 w 52"/>
                  <a:gd name="T51" fmla="*/ 19 h 48"/>
                  <a:gd name="T52" fmla="*/ 17 w 52"/>
                  <a:gd name="T53" fmla="*/ 15 h 48"/>
                  <a:gd name="T54" fmla="*/ 14 w 52"/>
                  <a:gd name="T55" fmla="*/ 13 h 48"/>
                  <a:gd name="T56" fmla="*/ 12 w 52"/>
                  <a:gd name="T57" fmla="*/ 10 h 48"/>
                  <a:gd name="T58" fmla="*/ 10 w 52"/>
                  <a:gd name="T59" fmla="*/ 6 h 48"/>
                  <a:gd name="T60" fmla="*/ 6 w 52"/>
                  <a:gd name="T61" fmla="*/ 4 h 48"/>
                  <a:gd name="T62" fmla="*/ 4 w 52"/>
                  <a:gd name="T63" fmla="*/ 2 h 48"/>
                  <a:gd name="T64" fmla="*/ 0 w 52"/>
                  <a:gd name="T65" fmla="*/ 0 h 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2"/>
                  <a:gd name="T100" fmla="*/ 0 h 48"/>
                  <a:gd name="T101" fmla="*/ 52 w 52"/>
                  <a:gd name="T102" fmla="*/ 48 h 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2" h="48">
                    <a:moveTo>
                      <a:pt x="0" y="0"/>
                    </a:moveTo>
                    <a:lnTo>
                      <a:pt x="2" y="4"/>
                    </a:lnTo>
                    <a:lnTo>
                      <a:pt x="6" y="10"/>
                    </a:lnTo>
                    <a:lnTo>
                      <a:pt x="10" y="13"/>
                    </a:lnTo>
                    <a:lnTo>
                      <a:pt x="12" y="17"/>
                    </a:lnTo>
                    <a:lnTo>
                      <a:pt x="15" y="23"/>
                    </a:lnTo>
                    <a:lnTo>
                      <a:pt x="19" y="27"/>
                    </a:lnTo>
                    <a:lnTo>
                      <a:pt x="23" y="31"/>
                    </a:lnTo>
                    <a:lnTo>
                      <a:pt x="27" y="35"/>
                    </a:lnTo>
                    <a:lnTo>
                      <a:pt x="29" y="36"/>
                    </a:lnTo>
                    <a:lnTo>
                      <a:pt x="33" y="38"/>
                    </a:lnTo>
                    <a:lnTo>
                      <a:pt x="35" y="40"/>
                    </a:lnTo>
                    <a:lnTo>
                      <a:pt x="38" y="42"/>
                    </a:lnTo>
                    <a:lnTo>
                      <a:pt x="42" y="44"/>
                    </a:lnTo>
                    <a:lnTo>
                      <a:pt x="46" y="44"/>
                    </a:lnTo>
                    <a:lnTo>
                      <a:pt x="48" y="46"/>
                    </a:lnTo>
                    <a:lnTo>
                      <a:pt x="52" y="48"/>
                    </a:lnTo>
                    <a:lnTo>
                      <a:pt x="48" y="44"/>
                    </a:lnTo>
                    <a:lnTo>
                      <a:pt x="44" y="40"/>
                    </a:lnTo>
                    <a:lnTo>
                      <a:pt x="40" y="38"/>
                    </a:lnTo>
                    <a:lnTo>
                      <a:pt x="37" y="35"/>
                    </a:lnTo>
                    <a:lnTo>
                      <a:pt x="33" y="33"/>
                    </a:lnTo>
                    <a:lnTo>
                      <a:pt x="29" y="29"/>
                    </a:lnTo>
                    <a:lnTo>
                      <a:pt x="25" y="25"/>
                    </a:lnTo>
                    <a:lnTo>
                      <a:pt x="21" y="21"/>
                    </a:lnTo>
                    <a:lnTo>
                      <a:pt x="19" y="19"/>
                    </a:lnTo>
                    <a:lnTo>
                      <a:pt x="17" y="15"/>
                    </a:lnTo>
                    <a:lnTo>
                      <a:pt x="14" y="13"/>
                    </a:lnTo>
                    <a:lnTo>
                      <a:pt x="12" y="10"/>
                    </a:lnTo>
                    <a:lnTo>
                      <a:pt x="10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55" name="Freeform 929"/>
              <p:cNvSpPr>
                <a:spLocks/>
              </p:cNvSpPr>
              <p:nvPr/>
            </p:nvSpPr>
            <p:spPr bwMode="auto">
              <a:xfrm>
                <a:off x="3692" y="4643"/>
                <a:ext cx="52" cy="124"/>
              </a:xfrm>
              <a:custGeom>
                <a:avLst/>
                <a:gdLst>
                  <a:gd name="T0" fmla="*/ 0 w 52"/>
                  <a:gd name="T1" fmla="*/ 0 h 124"/>
                  <a:gd name="T2" fmla="*/ 2 w 52"/>
                  <a:gd name="T3" fmla="*/ 9 h 124"/>
                  <a:gd name="T4" fmla="*/ 4 w 52"/>
                  <a:gd name="T5" fmla="*/ 17 h 124"/>
                  <a:gd name="T6" fmla="*/ 6 w 52"/>
                  <a:gd name="T7" fmla="*/ 25 h 124"/>
                  <a:gd name="T8" fmla="*/ 10 w 52"/>
                  <a:gd name="T9" fmla="*/ 32 h 124"/>
                  <a:gd name="T10" fmla="*/ 12 w 52"/>
                  <a:gd name="T11" fmla="*/ 40 h 124"/>
                  <a:gd name="T12" fmla="*/ 16 w 52"/>
                  <a:gd name="T13" fmla="*/ 48 h 124"/>
                  <a:gd name="T14" fmla="*/ 18 w 52"/>
                  <a:gd name="T15" fmla="*/ 55 h 124"/>
                  <a:gd name="T16" fmla="*/ 19 w 52"/>
                  <a:gd name="T17" fmla="*/ 63 h 124"/>
                  <a:gd name="T18" fmla="*/ 23 w 52"/>
                  <a:gd name="T19" fmla="*/ 73 h 124"/>
                  <a:gd name="T20" fmla="*/ 27 w 52"/>
                  <a:gd name="T21" fmla="*/ 80 h 124"/>
                  <a:gd name="T22" fmla="*/ 31 w 52"/>
                  <a:gd name="T23" fmla="*/ 88 h 124"/>
                  <a:gd name="T24" fmla="*/ 35 w 52"/>
                  <a:gd name="T25" fmla="*/ 96 h 124"/>
                  <a:gd name="T26" fmla="*/ 39 w 52"/>
                  <a:gd name="T27" fmla="*/ 101 h 124"/>
                  <a:gd name="T28" fmla="*/ 42 w 52"/>
                  <a:gd name="T29" fmla="*/ 109 h 124"/>
                  <a:gd name="T30" fmla="*/ 46 w 52"/>
                  <a:gd name="T31" fmla="*/ 117 h 124"/>
                  <a:gd name="T32" fmla="*/ 52 w 52"/>
                  <a:gd name="T33" fmla="*/ 124 h 124"/>
                  <a:gd name="T34" fmla="*/ 50 w 52"/>
                  <a:gd name="T35" fmla="*/ 122 h 124"/>
                  <a:gd name="T36" fmla="*/ 50 w 52"/>
                  <a:gd name="T37" fmla="*/ 119 h 124"/>
                  <a:gd name="T38" fmla="*/ 48 w 52"/>
                  <a:gd name="T39" fmla="*/ 117 h 124"/>
                  <a:gd name="T40" fmla="*/ 48 w 52"/>
                  <a:gd name="T41" fmla="*/ 115 h 124"/>
                  <a:gd name="T42" fmla="*/ 46 w 52"/>
                  <a:gd name="T43" fmla="*/ 113 h 124"/>
                  <a:gd name="T44" fmla="*/ 46 w 52"/>
                  <a:gd name="T45" fmla="*/ 109 h 124"/>
                  <a:gd name="T46" fmla="*/ 44 w 52"/>
                  <a:gd name="T47" fmla="*/ 107 h 124"/>
                  <a:gd name="T48" fmla="*/ 44 w 52"/>
                  <a:gd name="T49" fmla="*/ 105 h 124"/>
                  <a:gd name="T50" fmla="*/ 44 w 52"/>
                  <a:gd name="T51" fmla="*/ 103 h 124"/>
                  <a:gd name="T52" fmla="*/ 44 w 52"/>
                  <a:gd name="T53" fmla="*/ 103 h 124"/>
                  <a:gd name="T54" fmla="*/ 42 w 52"/>
                  <a:gd name="T55" fmla="*/ 101 h 124"/>
                  <a:gd name="T56" fmla="*/ 42 w 52"/>
                  <a:gd name="T57" fmla="*/ 101 h 124"/>
                  <a:gd name="T58" fmla="*/ 42 w 52"/>
                  <a:gd name="T59" fmla="*/ 99 h 124"/>
                  <a:gd name="T60" fmla="*/ 42 w 52"/>
                  <a:gd name="T61" fmla="*/ 97 h 124"/>
                  <a:gd name="T62" fmla="*/ 41 w 52"/>
                  <a:gd name="T63" fmla="*/ 97 h 124"/>
                  <a:gd name="T64" fmla="*/ 41 w 52"/>
                  <a:gd name="T65" fmla="*/ 96 h 124"/>
                  <a:gd name="T66" fmla="*/ 39 w 52"/>
                  <a:gd name="T67" fmla="*/ 92 h 124"/>
                  <a:gd name="T68" fmla="*/ 37 w 52"/>
                  <a:gd name="T69" fmla="*/ 86 h 124"/>
                  <a:gd name="T70" fmla="*/ 35 w 52"/>
                  <a:gd name="T71" fmla="*/ 80 h 124"/>
                  <a:gd name="T72" fmla="*/ 33 w 52"/>
                  <a:gd name="T73" fmla="*/ 74 h 124"/>
                  <a:gd name="T74" fmla="*/ 31 w 52"/>
                  <a:gd name="T75" fmla="*/ 71 h 124"/>
                  <a:gd name="T76" fmla="*/ 29 w 52"/>
                  <a:gd name="T77" fmla="*/ 65 h 124"/>
                  <a:gd name="T78" fmla="*/ 27 w 52"/>
                  <a:gd name="T79" fmla="*/ 59 h 124"/>
                  <a:gd name="T80" fmla="*/ 25 w 52"/>
                  <a:gd name="T81" fmla="*/ 53 h 124"/>
                  <a:gd name="T82" fmla="*/ 23 w 52"/>
                  <a:gd name="T83" fmla="*/ 48 h 124"/>
                  <a:gd name="T84" fmla="*/ 19 w 52"/>
                  <a:gd name="T85" fmla="*/ 40 h 124"/>
                  <a:gd name="T86" fmla="*/ 18 w 52"/>
                  <a:gd name="T87" fmla="*/ 32 h 124"/>
                  <a:gd name="T88" fmla="*/ 16 w 52"/>
                  <a:gd name="T89" fmla="*/ 26 h 124"/>
                  <a:gd name="T90" fmla="*/ 12 w 52"/>
                  <a:gd name="T91" fmla="*/ 19 h 124"/>
                  <a:gd name="T92" fmla="*/ 10 w 52"/>
                  <a:gd name="T93" fmla="*/ 13 h 124"/>
                  <a:gd name="T94" fmla="*/ 6 w 52"/>
                  <a:gd name="T95" fmla="*/ 5 h 124"/>
                  <a:gd name="T96" fmla="*/ 0 w 52"/>
                  <a:gd name="T97" fmla="*/ 0 h 124"/>
                  <a:gd name="T98" fmla="*/ 0 w 52"/>
                  <a:gd name="T99" fmla="*/ 0 h 124"/>
                  <a:gd name="T100" fmla="*/ 0 w 52"/>
                  <a:gd name="T101" fmla="*/ 0 h 124"/>
                  <a:gd name="T102" fmla="*/ 0 w 52"/>
                  <a:gd name="T103" fmla="*/ 0 h 124"/>
                  <a:gd name="T104" fmla="*/ 0 w 52"/>
                  <a:gd name="T105" fmla="*/ 0 h 124"/>
                  <a:gd name="T106" fmla="*/ 0 w 52"/>
                  <a:gd name="T107" fmla="*/ 0 h 124"/>
                  <a:gd name="T108" fmla="*/ 0 w 52"/>
                  <a:gd name="T109" fmla="*/ 0 h 124"/>
                  <a:gd name="T110" fmla="*/ 0 w 52"/>
                  <a:gd name="T111" fmla="*/ 0 h 124"/>
                  <a:gd name="T112" fmla="*/ 0 w 52"/>
                  <a:gd name="T113" fmla="*/ 0 h 12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2"/>
                  <a:gd name="T172" fmla="*/ 0 h 124"/>
                  <a:gd name="T173" fmla="*/ 52 w 52"/>
                  <a:gd name="T174" fmla="*/ 124 h 12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2" h="124">
                    <a:moveTo>
                      <a:pt x="0" y="0"/>
                    </a:moveTo>
                    <a:lnTo>
                      <a:pt x="2" y="9"/>
                    </a:lnTo>
                    <a:lnTo>
                      <a:pt x="4" y="17"/>
                    </a:lnTo>
                    <a:lnTo>
                      <a:pt x="6" y="25"/>
                    </a:lnTo>
                    <a:lnTo>
                      <a:pt x="10" y="32"/>
                    </a:lnTo>
                    <a:lnTo>
                      <a:pt x="12" y="40"/>
                    </a:lnTo>
                    <a:lnTo>
                      <a:pt x="16" y="48"/>
                    </a:lnTo>
                    <a:lnTo>
                      <a:pt x="18" y="55"/>
                    </a:lnTo>
                    <a:lnTo>
                      <a:pt x="19" y="63"/>
                    </a:lnTo>
                    <a:lnTo>
                      <a:pt x="23" y="73"/>
                    </a:lnTo>
                    <a:lnTo>
                      <a:pt x="27" y="80"/>
                    </a:lnTo>
                    <a:lnTo>
                      <a:pt x="31" y="88"/>
                    </a:lnTo>
                    <a:lnTo>
                      <a:pt x="35" y="96"/>
                    </a:lnTo>
                    <a:lnTo>
                      <a:pt x="39" y="101"/>
                    </a:lnTo>
                    <a:lnTo>
                      <a:pt x="42" y="109"/>
                    </a:lnTo>
                    <a:lnTo>
                      <a:pt x="46" y="117"/>
                    </a:lnTo>
                    <a:lnTo>
                      <a:pt x="52" y="124"/>
                    </a:lnTo>
                    <a:lnTo>
                      <a:pt x="50" y="122"/>
                    </a:lnTo>
                    <a:lnTo>
                      <a:pt x="50" y="119"/>
                    </a:lnTo>
                    <a:lnTo>
                      <a:pt x="48" y="117"/>
                    </a:lnTo>
                    <a:lnTo>
                      <a:pt x="48" y="115"/>
                    </a:lnTo>
                    <a:lnTo>
                      <a:pt x="46" y="113"/>
                    </a:lnTo>
                    <a:lnTo>
                      <a:pt x="46" y="109"/>
                    </a:lnTo>
                    <a:lnTo>
                      <a:pt x="44" y="107"/>
                    </a:lnTo>
                    <a:lnTo>
                      <a:pt x="44" y="105"/>
                    </a:lnTo>
                    <a:lnTo>
                      <a:pt x="44" y="103"/>
                    </a:lnTo>
                    <a:lnTo>
                      <a:pt x="42" y="101"/>
                    </a:lnTo>
                    <a:lnTo>
                      <a:pt x="42" y="99"/>
                    </a:lnTo>
                    <a:lnTo>
                      <a:pt x="42" y="97"/>
                    </a:lnTo>
                    <a:lnTo>
                      <a:pt x="41" y="97"/>
                    </a:lnTo>
                    <a:lnTo>
                      <a:pt x="41" y="96"/>
                    </a:lnTo>
                    <a:lnTo>
                      <a:pt x="39" y="92"/>
                    </a:lnTo>
                    <a:lnTo>
                      <a:pt x="37" y="86"/>
                    </a:lnTo>
                    <a:lnTo>
                      <a:pt x="35" y="80"/>
                    </a:lnTo>
                    <a:lnTo>
                      <a:pt x="33" y="74"/>
                    </a:lnTo>
                    <a:lnTo>
                      <a:pt x="31" y="71"/>
                    </a:lnTo>
                    <a:lnTo>
                      <a:pt x="29" y="65"/>
                    </a:lnTo>
                    <a:lnTo>
                      <a:pt x="27" y="59"/>
                    </a:lnTo>
                    <a:lnTo>
                      <a:pt x="25" y="53"/>
                    </a:lnTo>
                    <a:lnTo>
                      <a:pt x="23" y="48"/>
                    </a:lnTo>
                    <a:lnTo>
                      <a:pt x="19" y="40"/>
                    </a:lnTo>
                    <a:lnTo>
                      <a:pt x="18" y="32"/>
                    </a:lnTo>
                    <a:lnTo>
                      <a:pt x="16" y="26"/>
                    </a:lnTo>
                    <a:lnTo>
                      <a:pt x="12" y="19"/>
                    </a:lnTo>
                    <a:lnTo>
                      <a:pt x="10" y="13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56" name="Freeform 930"/>
              <p:cNvSpPr>
                <a:spLocks/>
              </p:cNvSpPr>
              <p:nvPr/>
            </p:nvSpPr>
            <p:spPr bwMode="auto">
              <a:xfrm>
                <a:off x="3535" y="4621"/>
                <a:ext cx="63" cy="96"/>
              </a:xfrm>
              <a:custGeom>
                <a:avLst/>
                <a:gdLst>
                  <a:gd name="T0" fmla="*/ 50 w 63"/>
                  <a:gd name="T1" fmla="*/ 6 h 96"/>
                  <a:gd name="T2" fmla="*/ 32 w 63"/>
                  <a:gd name="T3" fmla="*/ 12 h 96"/>
                  <a:gd name="T4" fmla="*/ 38 w 63"/>
                  <a:gd name="T5" fmla="*/ 12 h 96"/>
                  <a:gd name="T6" fmla="*/ 52 w 63"/>
                  <a:gd name="T7" fmla="*/ 8 h 96"/>
                  <a:gd name="T8" fmla="*/ 55 w 63"/>
                  <a:gd name="T9" fmla="*/ 16 h 96"/>
                  <a:gd name="T10" fmla="*/ 50 w 63"/>
                  <a:gd name="T11" fmla="*/ 29 h 96"/>
                  <a:gd name="T12" fmla="*/ 48 w 63"/>
                  <a:gd name="T13" fmla="*/ 35 h 96"/>
                  <a:gd name="T14" fmla="*/ 44 w 63"/>
                  <a:gd name="T15" fmla="*/ 39 h 96"/>
                  <a:gd name="T16" fmla="*/ 38 w 63"/>
                  <a:gd name="T17" fmla="*/ 43 h 96"/>
                  <a:gd name="T18" fmla="*/ 32 w 63"/>
                  <a:gd name="T19" fmla="*/ 45 h 96"/>
                  <a:gd name="T20" fmla="*/ 34 w 63"/>
                  <a:gd name="T21" fmla="*/ 45 h 96"/>
                  <a:gd name="T22" fmla="*/ 40 w 63"/>
                  <a:gd name="T23" fmla="*/ 45 h 96"/>
                  <a:gd name="T24" fmla="*/ 40 w 63"/>
                  <a:gd name="T25" fmla="*/ 48 h 96"/>
                  <a:gd name="T26" fmla="*/ 38 w 63"/>
                  <a:gd name="T27" fmla="*/ 52 h 96"/>
                  <a:gd name="T28" fmla="*/ 36 w 63"/>
                  <a:gd name="T29" fmla="*/ 54 h 96"/>
                  <a:gd name="T30" fmla="*/ 34 w 63"/>
                  <a:gd name="T31" fmla="*/ 54 h 96"/>
                  <a:gd name="T32" fmla="*/ 25 w 63"/>
                  <a:gd name="T33" fmla="*/ 66 h 96"/>
                  <a:gd name="T34" fmla="*/ 11 w 63"/>
                  <a:gd name="T35" fmla="*/ 81 h 96"/>
                  <a:gd name="T36" fmla="*/ 7 w 63"/>
                  <a:gd name="T37" fmla="*/ 87 h 96"/>
                  <a:gd name="T38" fmla="*/ 6 w 63"/>
                  <a:gd name="T39" fmla="*/ 89 h 96"/>
                  <a:gd name="T40" fmla="*/ 4 w 63"/>
                  <a:gd name="T41" fmla="*/ 91 h 96"/>
                  <a:gd name="T42" fmla="*/ 0 w 63"/>
                  <a:gd name="T43" fmla="*/ 95 h 96"/>
                  <a:gd name="T44" fmla="*/ 0 w 63"/>
                  <a:gd name="T45" fmla="*/ 95 h 96"/>
                  <a:gd name="T46" fmla="*/ 0 w 63"/>
                  <a:gd name="T47" fmla="*/ 96 h 96"/>
                  <a:gd name="T48" fmla="*/ 9 w 63"/>
                  <a:gd name="T49" fmla="*/ 93 h 96"/>
                  <a:gd name="T50" fmla="*/ 19 w 63"/>
                  <a:gd name="T51" fmla="*/ 87 h 96"/>
                  <a:gd name="T52" fmla="*/ 31 w 63"/>
                  <a:gd name="T53" fmla="*/ 83 h 96"/>
                  <a:gd name="T54" fmla="*/ 44 w 63"/>
                  <a:gd name="T55" fmla="*/ 81 h 96"/>
                  <a:gd name="T56" fmla="*/ 48 w 63"/>
                  <a:gd name="T57" fmla="*/ 81 h 96"/>
                  <a:gd name="T58" fmla="*/ 48 w 63"/>
                  <a:gd name="T59" fmla="*/ 79 h 96"/>
                  <a:gd name="T60" fmla="*/ 34 w 63"/>
                  <a:gd name="T61" fmla="*/ 79 h 96"/>
                  <a:gd name="T62" fmla="*/ 19 w 63"/>
                  <a:gd name="T63" fmla="*/ 85 h 96"/>
                  <a:gd name="T64" fmla="*/ 13 w 63"/>
                  <a:gd name="T65" fmla="*/ 85 h 96"/>
                  <a:gd name="T66" fmla="*/ 13 w 63"/>
                  <a:gd name="T67" fmla="*/ 85 h 96"/>
                  <a:gd name="T68" fmla="*/ 23 w 63"/>
                  <a:gd name="T69" fmla="*/ 73 h 96"/>
                  <a:gd name="T70" fmla="*/ 32 w 63"/>
                  <a:gd name="T71" fmla="*/ 60 h 96"/>
                  <a:gd name="T72" fmla="*/ 38 w 63"/>
                  <a:gd name="T73" fmla="*/ 56 h 96"/>
                  <a:gd name="T74" fmla="*/ 40 w 63"/>
                  <a:gd name="T75" fmla="*/ 58 h 96"/>
                  <a:gd name="T76" fmla="*/ 42 w 63"/>
                  <a:gd name="T77" fmla="*/ 52 h 96"/>
                  <a:gd name="T78" fmla="*/ 42 w 63"/>
                  <a:gd name="T79" fmla="*/ 47 h 96"/>
                  <a:gd name="T80" fmla="*/ 48 w 63"/>
                  <a:gd name="T81" fmla="*/ 41 h 96"/>
                  <a:gd name="T82" fmla="*/ 54 w 63"/>
                  <a:gd name="T83" fmla="*/ 33 h 96"/>
                  <a:gd name="T84" fmla="*/ 55 w 63"/>
                  <a:gd name="T85" fmla="*/ 31 h 96"/>
                  <a:gd name="T86" fmla="*/ 57 w 63"/>
                  <a:gd name="T87" fmla="*/ 31 h 96"/>
                  <a:gd name="T88" fmla="*/ 55 w 63"/>
                  <a:gd name="T89" fmla="*/ 45 h 96"/>
                  <a:gd name="T90" fmla="*/ 50 w 63"/>
                  <a:gd name="T91" fmla="*/ 62 h 96"/>
                  <a:gd name="T92" fmla="*/ 50 w 63"/>
                  <a:gd name="T93" fmla="*/ 70 h 96"/>
                  <a:gd name="T94" fmla="*/ 50 w 63"/>
                  <a:gd name="T95" fmla="*/ 73 h 96"/>
                  <a:gd name="T96" fmla="*/ 54 w 63"/>
                  <a:gd name="T97" fmla="*/ 64 h 96"/>
                  <a:gd name="T98" fmla="*/ 57 w 63"/>
                  <a:gd name="T99" fmla="*/ 50 h 96"/>
                  <a:gd name="T100" fmla="*/ 59 w 63"/>
                  <a:gd name="T101" fmla="*/ 41 h 96"/>
                  <a:gd name="T102" fmla="*/ 59 w 63"/>
                  <a:gd name="T103" fmla="*/ 31 h 96"/>
                  <a:gd name="T104" fmla="*/ 59 w 63"/>
                  <a:gd name="T105" fmla="*/ 27 h 96"/>
                  <a:gd name="T106" fmla="*/ 55 w 63"/>
                  <a:gd name="T107" fmla="*/ 25 h 96"/>
                  <a:gd name="T108" fmla="*/ 57 w 63"/>
                  <a:gd name="T109" fmla="*/ 18 h 96"/>
                  <a:gd name="T110" fmla="*/ 59 w 63"/>
                  <a:gd name="T111" fmla="*/ 8 h 96"/>
                  <a:gd name="T112" fmla="*/ 61 w 63"/>
                  <a:gd name="T113" fmla="*/ 4 h 96"/>
                  <a:gd name="T114" fmla="*/ 63 w 63"/>
                  <a:gd name="T115" fmla="*/ 2 h 9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3"/>
                  <a:gd name="T175" fmla="*/ 0 h 96"/>
                  <a:gd name="T176" fmla="*/ 63 w 63"/>
                  <a:gd name="T177" fmla="*/ 96 h 9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3" h="96">
                    <a:moveTo>
                      <a:pt x="61" y="0"/>
                    </a:moveTo>
                    <a:lnTo>
                      <a:pt x="57" y="2"/>
                    </a:lnTo>
                    <a:lnTo>
                      <a:pt x="54" y="4"/>
                    </a:lnTo>
                    <a:lnTo>
                      <a:pt x="50" y="6"/>
                    </a:lnTo>
                    <a:lnTo>
                      <a:pt x="46" y="8"/>
                    </a:lnTo>
                    <a:lnTo>
                      <a:pt x="42" y="10"/>
                    </a:lnTo>
                    <a:lnTo>
                      <a:pt x="36" y="12"/>
                    </a:lnTo>
                    <a:lnTo>
                      <a:pt x="32" y="12"/>
                    </a:lnTo>
                    <a:lnTo>
                      <a:pt x="29" y="14"/>
                    </a:lnTo>
                    <a:lnTo>
                      <a:pt x="32" y="14"/>
                    </a:lnTo>
                    <a:lnTo>
                      <a:pt x="36" y="14"/>
                    </a:lnTo>
                    <a:lnTo>
                      <a:pt x="38" y="12"/>
                    </a:lnTo>
                    <a:lnTo>
                      <a:pt x="42" y="12"/>
                    </a:lnTo>
                    <a:lnTo>
                      <a:pt x="46" y="10"/>
                    </a:lnTo>
                    <a:lnTo>
                      <a:pt x="50" y="10"/>
                    </a:lnTo>
                    <a:lnTo>
                      <a:pt x="52" y="8"/>
                    </a:lnTo>
                    <a:lnTo>
                      <a:pt x="55" y="6"/>
                    </a:lnTo>
                    <a:lnTo>
                      <a:pt x="55" y="10"/>
                    </a:lnTo>
                    <a:lnTo>
                      <a:pt x="55" y="14"/>
                    </a:lnTo>
                    <a:lnTo>
                      <a:pt x="55" y="16"/>
                    </a:lnTo>
                    <a:lnTo>
                      <a:pt x="54" y="20"/>
                    </a:lnTo>
                    <a:lnTo>
                      <a:pt x="52" y="22"/>
                    </a:lnTo>
                    <a:lnTo>
                      <a:pt x="52" y="25"/>
                    </a:lnTo>
                    <a:lnTo>
                      <a:pt x="50" y="29"/>
                    </a:lnTo>
                    <a:lnTo>
                      <a:pt x="48" y="31"/>
                    </a:lnTo>
                    <a:lnTo>
                      <a:pt x="48" y="33"/>
                    </a:lnTo>
                    <a:lnTo>
                      <a:pt x="48" y="35"/>
                    </a:lnTo>
                    <a:lnTo>
                      <a:pt x="46" y="37"/>
                    </a:lnTo>
                    <a:lnTo>
                      <a:pt x="44" y="37"/>
                    </a:lnTo>
                    <a:lnTo>
                      <a:pt x="44" y="39"/>
                    </a:lnTo>
                    <a:lnTo>
                      <a:pt x="42" y="39"/>
                    </a:lnTo>
                    <a:lnTo>
                      <a:pt x="42" y="41"/>
                    </a:lnTo>
                    <a:lnTo>
                      <a:pt x="40" y="41"/>
                    </a:lnTo>
                    <a:lnTo>
                      <a:pt x="38" y="43"/>
                    </a:lnTo>
                    <a:lnTo>
                      <a:pt x="36" y="43"/>
                    </a:lnTo>
                    <a:lnTo>
                      <a:pt x="34" y="45"/>
                    </a:lnTo>
                    <a:lnTo>
                      <a:pt x="32" y="45"/>
                    </a:lnTo>
                    <a:lnTo>
                      <a:pt x="32" y="47"/>
                    </a:lnTo>
                    <a:lnTo>
                      <a:pt x="34" y="47"/>
                    </a:lnTo>
                    <a:lnTo>
                      <a:pt x="34" y="45"/>
                    </a:lnTo>
                    <a:lnTo>
                      <a:pt x="36" y="45"/>
                    </a:lnTo>
                    <a:lnTo>
                      <a:pt x="38" y="45"/>
                    </a:lnTo>
                    <a:lnTo>
                      <a:pt x="40" y="45"/>
                    </a:lnTo>
                    <a:lnTo>
                      <a:pt x="42" y="45"/>
                    </a:lnTo>
                    <a:lnTo>
                      <a:pt x="40" y="47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40" y="52"/>
                    </a:lnTo>
                    <a:lnTo>
                      <a:pt x="38" y="52"/>
                    </a:lnTo>
                    <a:lnTo>
                      <a:pt x="38" y="54"/>
                    </a:lnTo>
                    <a:lnTo>
                      <a:pt x="36" y="54"/>
                    </a:lnTo>
                    <a:lnTo>
                      <a:pt x="34" y="54"/>
                    </a:lnTo>
                    <a:lnTo>
                      <a:pt x="32" y="56"/>
                    </a:lnTo>
                    <a:lnTo>
                      <a:pt x="31" y="60"/>
                    </a:lnTo>
                    <a:lnTo>
                      <a:pt x="27" y="62"/>
                    </a:lnTo>
                    <a:lnTo>
                      <a:pt x="25" y="66"/>
                    </a:lnTo>
                    <a:lnTo>
                      <a:pt x="21" y="70"/>
                    </a:lnTo>
                    <a:lnTo>
                      <a:pt x="17" y="73"/>
                    </a:lnTo>
                    <a:lnTo>
                      <a:pt x="15" y="77"/>
                    </a:lnTo>
                    <a:lnTo>
                      <a:pt x="11" y="81"/>
                    </a:lnTo>
                    <a:lnTo>
                      <a:pt x="9" y="85"/>
                    </a:lnTo>
                    <a:lnTo>
                      <a:pt x="7" y="85"/>
                    </a:lnTo>
                    <a:lnTo>
                      <a:pt x="7" y="87"/>
                    </a:lnTo>
                    <a:lnTo>
                      <a:pt x="6" y="89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4" y="93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6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9" y="93"/>
                    </a:lnTo>
                    <a:lnTo>
                      <a:pt x="11" y="91"/>
                    </a:lnTo>
                    <a:lnTo>
                      <a:pt x="13" y="89"/>
                    </a:lnTo>
                    <a:lnTo>
                      <a:pt x="17" y="87"/>
                    </a:lnTo>
                    <a:lnTo>
                      <a:pt x="19" y="87"/>
                    </a:lnTo>
                    <a:lnTo>
                      <a:pt x="23" y="85"/>
                    </a:lnTo>
                    <a:lnTo>
                      <a:pt x="25" y="85"/>
                    </a:lnTo>
                    <a:lnTo>
                      <a:pt x="29" y="83"/>
                    </a:lnTo>
                    <a:lnTo>
                      <a:pt x="31" y="83"/>
                    </a:lnTo>
                    <a:lnTo>
                      <a:pt x="34" y="83"/>
                    </a:lnTo>
                    <a:lnTo>
                      <a:pt x="38" y="81"/>
                    </a:lnTo>
                    <a:lnTo>
                      <a:pt x="40" y="81"/>
                    </a:lnTo>
                    <a:lnTo>
                      <a:pt x="44" y="81"/>
                    </a:lnTo>
                    <a:lnTo>
                      <a:pt x="48" y="81"/>
                    </a:lnTo>
                    <a:lnTo>
                      <a:pt x="48" y="79"/>
                    </a:lnTo>
                    <a:lnTo>
                      <a:pt x="44" y="79"/>
                    </a:lnTo>
                    <a:lnTo>
                      <a:pt x="40" y="79"/>
                    </a:lnTo>
                    <a:lnTo>
                      <a:pt x="34" y="79"/>
                    </a:lnTo>
                    <a:lnTo>
                      <a:pt x="31" y="79"/>
                    </a:lnTo>
                    <a:lnTo>
                      <a:pt x="27" y="81"/>
                    </a:lnTo>
                    <a:lnTo>
                      <a:pt x="23" y="83"/>
                    </a:lnTo>
                    <a:lnTo>
                      <a:pt x="19" y="85"/>
                    </a:lnTo>
                    <a:lnTo>
                      <a:pt x="15" y="85"/>
                    </a:lnTo>
                    <a:lnTo>
                      <a:pt x="13" y="85"/>
                    </a:lnTo>
                    <a:lnTo>
                      <a:pt x="17" y="81"/>
                    </a:lnTo>
                    <a:lnTo>
                      <a:pt x="19" y="77"/>
                    </a:lnTo>
                    <a:lnTo>
                      <a:pt x="23" y="73"/>
                    </a:lnTo>
                    <a:lnTo>
                      <a:pt x="25" y="70"/>
                    </a:lnTo>
                    <a:lnTo>
                      <a:pt x="27" y="68"/>
                    </a:lnTo>
                    <a:lnTo>
                      <a:pt x="31" y="64"/>
                    </a:lnTo>
                    <a:lnTo>
                      <a:pt x="32" y="60"/>
                    </a:lnTo>
                    <a:lnTo>
                      <a:pt x="36" y="56"/>
                    </a:lnTo>
                    <a:lnTo>
                      <a:pt x="38" y="56"/>
                    </a:lnTo>
                    <a:lnTo>
                      <a:pt x="38" y="58"/>
                    </a:lnTo>
                    <a:lnTo>
                      <a:pt x="40" y="58"/>
                    </a:lnTo>
                    <a:lnTo>
                      <a:pt x="40" y="56"/>
                    </a:lnTo>
                    <a:lnTo>
                      <a:pt x="42" y="54"/>
                    </a:lnTo>
                    <a:lnTo>
                      <a:pt x="42" y="52"/>
                    </a:lnTo>
                    <a:lnTo>
                      <a:pt x="42" y="50"/>
                    </a:lnTo>
                    <a:lnTo>
                      <a:pt x="42" y="48"/>
                    </a:lnTo>
                    <a:lnTo>
                      <a:pt x="42" y="47"/>
                    </a:lnTo>
                    <a:lnTo>
                      <a:pt x="44" y="45"/>
                    </a:lnTo>
                    <a:lnTo>
                      <a:pt x="46" y="43"/>
                    </a:lnTo>
                    <a:lnTo>
                      <a:pt x="48" y="41"/>
                    </a:lnTo>
                    <a:lnTo>
                      <a:pt x="48" y="39"/>
                    </a:lnTo>
                    <a:lnTo>
                      <a:pt x="50" y="37"/>
                    </a:lnTo>
                    <a:lnTo>
                      <a:pt x="52" y="35"/>
                    </a:lnTo>
                    <a:lnTo>
                      <a:pt x="54" y="33"/>
                    </a:lnTo>
                    <a:lnTo>
                      <a:pt x="54" y="31"/>
                    </a:lnTo>
                    <a:lnTo>
                      <a:pt x="55" y="31"/>
                    </a:lnTo>
                    <a:lnTo>
                      <a:pt x="57" y="31"/>
                    </a:lnTo>
                    <a:lnTo>
                      <a:pt x="55" y="35"/>
                    </a:lnTo>
                    <a:lnTo>
                      <a:pt x="55" y="41"/>
                    </a:lnTo>
                    <a:lnTo>
                      <a:pt x="55" y="45"/>
                    </a:lnTo>
                    <a:lnTo>
                      <a:pt x="54" y="48"/>
                    </a:lnTo>
                    <a:lnTo>
                      <a:pt x="54" y="52"/>
                    </a:lnTo>
                    <a:lnTo>
                      <a:pt x="52" y="58"/>
                    </a:lnTo>
                    <a:lnTo>
                      <a:pt x="50" y="62"/>
                    </a:lnTo>
                    <a:lnTo>
                      <a:pt x="50" y="66"/>
                    </a:lnTo>
                    <a:lnTo>
                      <a:pt x="50" y="68"/>
                    </a:lnTo>
                    <a:lnTo>
                      <a:pt x="50" y="70"/>
                    </a:lnTo>
                    <a:lnTo>
                      <a:pt x="50" y="71"/>
                    </a:lnTo>
                    <a:lnTo>
                      <a:pt x="50" y="73"/>
                    </a:lnTo>
                    <a:lnTo>
                      <a:pt x="52" y="73"/>
                    </a:lnTo>
                    <a:lnTo>
                      <a:pt x="52" y="70"/>
                    </a:lnTo>
                    <a:lnTo>
                      <a:pt x="54" y="68"/>
                    </a:lnTo>
                    <a:lnTo>
                      <a:pt x="54" y="64"/>
                    </a:lnTo>
                    <a:lnTo>
                      <a:pt x="55" y="60"/>
                    </a:lnTo>
                    <a:lnTo>
                      <a:pt x="55" y="58"/>
                    </a:lnTo>
                    <a:lnTo>
                      <a:pt x="57" y="54"/>
                    </a:lnTo>
                    <a:lnTo>
                      <a:pt x="57" y="50"/>
                    </a:lnTo>
                    <a:lnTo>
                      <a:pt x="59" y="47"/>
                    </a:lnTo>
                    <a:lnTo>
                      <a:pt x="59" y="45"/>
                    </a:lnTo>
                    <a:lnTo>
                      <a:pt x="59" y="43"/>
                    </a:lnTo>
                    <a:lnTo>
                      <a:pt x="59" y="41"/>
                    </a:lnTo>
                    <a:lnTo>
                      <a:pt x="59" y="39"/>
                    </a:lnTo>
                    <a:lnTo>
                      <a:pt x="59" y="37"/>
                    </a:lnTo>
                    <a:lnTo>
                      <a:pt x="59" y="33"/>
                    </a:lnTo>
                    <a:lnTo>
                      <a:pt x="59" y="31"/>
                    </a:lnTo>
                    <a:lnTo>
                      <a:pt x="59" y="29"/>
                    </a:lnTo>
                    <a:lnTo>
                      <a:pt x="59" y="27"/>
                    </a:lnTo>
                    <a:lnTo>
                      <a:pt x="57" y="27"/>
                    </a:lnTo>
                    <a:lnTo>
                      <a:pt x="55" y="25"/>
                    </a:lnTo>
                    <a:lnTo>
                      <a:pt x="55" y="23"/>
                    </a:lnTo>
                    <a:lnTo>
                      <a:pt x="55" y="20"/>
                    </a:lnTo>
                    <a:lnTo>
                      <a:pt x="57" y="18"/>
                    </a:lnTo>
                    <a:lnTo>
                      <a:pt x="57" y="16"/>
                    </a:lnTo>
                    <a:lnTo>
                      <a:pt x="59" y="12"/>
                    </a:lnTo>
                    <a:lnTo>
                      <a:pt x="59" y="10"/>
                    </a:lnTo>
                    <a:lnTo>
                      <a:pt x="59" y="8"/>
                    </a:lnTo>
                    <a:lnTo>
                      <a:pt x="59" y="4"/>
                    </a:lnTo>
                    <a:lnTo>
                      <a:pt x="61" y="4"/>
                    </a:lnTo>
                    <a:lnTo>
                      <a:pt x="61" y="2"/>
                    </a:lnTo>
                    <a:lnTo>
                      <a:pt x="63" y="2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57" name="Freeform 931"/>
              <p:cNvSpPr>
                <a:spLocks/>
              </p:cNvSpPr>
              <p:nvPr/>
            </p:nvSpPr>
            <p:spPr bwMode="auto">
              <a:xfrm>
                <a:off x="3587" y="4706"/>
                <a:ext cx="9" cy="27"/>
              </a:xfrm>
              <a:custGeom>
                <a:avLst/>
                <a:gdLst>
                  <a:gd name="T0" fmla="*/ 0 w 9"/>
                  <a:gd name="T1" fmla="*/ 0 h 27"/>
                  <a:gd name="T2" fmla="*/ 2 w 9"/>
                  <a:gd name="T3" fmla="*/ 0 h 27"/>
                  <a:gd name="T4" fmla="*/ 2 w 9"/>
                  <a:gd name="T5" fmla="*/ 2 h 27"/>
                  <a:gd name="T6" fmla="*/ 2 w 9"/>
                  <a:gd name="T7" fmla="*/ 4 h 27"/>
                  <a:gd name="T8" fmla="*/ 2 w 9"/>
                  <a:gd name="T9" fmla="*/ 4 h 27"/>
                  <a:gd name="T10" fmla="*/ 2 w 9"/>
                  <a:gd name="T11" fmla="*/ 6 h 27"/>
                  <a:gd name="T12" fmla="*/ 2 w 9"/>
                  <a:gd name="T13" fmla="*/ 6 h 27"/>
                  <a:gd name="T14" fmla="*/ 3 w 9"/>
                  <a:gd name="T15" fmla="*/ 8 h 27"/>
                  <a:gd name="T16" fmla="*/ 3 w 9"/>
                  <a:gd name="T17" fmla="*/ 8 h 27"/>
                  <a:gd name="T18" fmla="*/ 3 w 9"/>
                  <a:gd name="T19" fmla="*/ 10 h 27"/>
                  <a:gd name="T20" fmla="*/ 3 w 9"/>
                  <a:gd name="T21" fmla="*/ 13 h 27"/>
                  <a:gd name="T22" fmla="*/ 5 w 9"/>
                  <a:gd name="T23" fmla="*/ 15 h 27"/>
                  <a:gd name="T24" fmla="*/ 5 w 9"/>
                  <a:gd name="T25" fmla="*/ 17 h 27"/>
                  <a:gd name="T26" fmla="*/ 5 w 9"/>
                  <a:gd name="T27" fmla="*/ 21 h 27"/>
                  <a:gd name="T28" fmla="*/ 7 w 9"/>
                  <a:gd name="T29" fmla="*/ 23 h 27"/>
                  <a:gd name="T30" fmla="*/ 7 w 9"/>
                  <a:gd name="T31" fmla="*/ 25 h 27"/>
                  <a:gd name="T32" fmla="*/ 9 w 9"/>
                  <a:gd name="T33" fmla="*/ 27 h 27"/>
                  <a:gd name="T34" fmla="*/ 9 w 9"/>
                  <a:gd name="T35" fmla="*/ 23 h 27"/>
                  <a:gd name="T36" fmla="*/ 9 w 9"/>
                  <a:gd name="T37" fmla="*/ 19 h 27"/>
                  <a:gd name="T38" fmla="*/ 9 w 9"/>
                  <a:gd name="T39" fmla="*/ 15 h 27"/>
                  <a:gd name="T40" fmla="*/ 7 w 9"/>
                  <a:gd name="T41" fmla="*/ 11 h 27"/>
                  <a:gd name="T42" fmla="*/ 7 w 9"/>
                  <a:gd name="T43" fmla="*/ 8 h 27"/>
                  <a:gd name="T44" fmla="*/ 5 w 9"/>
                  <a:gd name="T45" fmla="*/ 6 h 27"/>
                  <a:gd name="T46" fmla="*/ 3 w 9"/>
                  <a:gd name="T47" fmla="*/ 2 h 27"/>
                  <a:gd name="T48" fmla="*/ 0 w 9"/>
                  <a:gd name="T49" fmla="*/ 0 h 2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"/>
                  <a:gd name="T76" fmla="*/ 0 h 27"/>
                  <a:gd name="T77" fmla="*/ 9 w 9"/>
                  <a:gd name="T78" fmla="*/ 27 h 2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" h="27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3" y="13"/>
                    </a:lnTo>
                    <a:lnTo>
                      <a:pt x="5" y="15"/>
                    </a:lnTo>
                    <a:lnTo>
                      <a:pt x="5" y="17"/>
                    </a:lnTo>
                    <a:lnTo>
                      <a:pt x="5" y="21"/>
                    </a:lnTo>
                    <a:lnTo>
                      <a:pt x="7" y="23"/>
                    </a:lnTo>
                    <a:lnTo>
                      <a:pt x="7" y="25"/>
                    </a:lnTo>
                    <a:lnTo>
                      <a:pt x="9" y="27"/>
                    </a:lnTo>
                    <a:lnTo>
                      <a:pt x="9" y="23"/>
                    </a:lnTo>
                    <a:lnTo>
                      <a:pt x="9" y="19"/>
                    </a:lnTo>
                    <a:lnTo>
                      <a:pt x="9" y="15"/>
                    </a:lnTo>
                    <a:lnTo>
                      <a:pt x="7" y="11"/>
                    </a:lnTo>
                    <a:lnTo>
                      <a:pt x="7" y="8"/>
                    </a:lnTo>
                    <a:lnTo>
                      <a:pt x="5" y="6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58" name="Freeform 932"/>
              <p:cNvSpPr>
                <a:spLocks/>
              </p:cNvSpPr>
              <p:nvPr/>
            </p:nvSpPr>
            <p:spPr bwMode="auto">
              <a:xfrm>
                <a:off x="3420" y="4691"/>
                <a:ext cx="32" cy="34"/>
              </a:xfrm>
              <a:custGeom>
                <a:avLst/>
                <a:gdLst>
                  <a:gd name="T0" fmla="*/ 28 w 32"/>
                  <a:gd name="T1" fmla="*/ 30 h 34"/>
                  <a:gd name="T2" fmla="*/ 30 w 32"/>
                  <a:gd name="T3" fmla="*/ 21 h 34"/>
                  <a:gd name="T4" fmla="*/ 32 w 32"/>
                  <a:gd name="T5" fmla="*/ 13 h 34"/>
                  <a:gd name="T6" fmla="*/ 32 w 32"/>
                  <a:gd name="T7" fmla="*/ 5 h 34"/>
                  <a:gd name="T8" fmla="*/ 32 w 32"/>
                  <a:gd name="T9" fmla="*/ 0 h 34"/>
                  <a:gd name="T10" fmla="*/ 32 w 32"/>
                  <a:gd name="T11" fmla="*/ 1 h 34"/>
                  <a:gd name="T12" fmla="*/ 32 w 32"/>
                  <a:gd name="T13" fmla="*/ 1 h 34"/>
                  <a:gd name="T14" fmla="*/ 30 w 32"/>
                  <a:gd name="T15" fmla="*/ 3 h 34"/>
                  <a:gd name="T16" fmla="*/ 30 w 32"/>
                  <a:gd name="T17" fmla="*/ 3 h 34"/>
                  <a:gd name="T18" fmla="*/ 28 w 32"/>
                  <a:gd name="T19" fmla="*/ 5 h 34"/>
                  <a:gd name="T20" fmla="*/ 28 w 32"/>
                  <a:gd name="T21" fmla="*/ 7 h 34"/>
                  <a:gd name="T22" fmla="*/ 26 w 32"/>
                  <a:gd name="T23" fmla="*/ 7 h 34"/>
                  <a:gd name="T24" fmla="*/ 25 w 32"/>
                  <a:gd name="T25" fmla="*/ 7 h 34"/>
                  <a:gd name="T26" fmla="*/ 23 w 32"/>
                  <a:gd name="T27" fmla="*/ 7 h 34"/>
                  <a:gd name="T28" fmla="*/ 21 w 32"/>
                  <a:gd name="T29" fmla="*/ 5 h 34"/>
                  <a:gd name="T30" fmla="*/ 17 w 32"/>
                  <a:gd name="T31" fmla="*/ 3 h 34"/>
                  <a:gd name="T32" fmla="*/ 15 w 32"/>
                  <a:gd name="T33" fmla="*/ 1 h 34"/>
                  <a:gd name="T34" fmla="*/ 9 w 32"/>
                  <a:gd name="T35" fmla="*/ 1 h 34"/>
                  <a:gd name="T36" fmla="*/ 5 w 32"/>
                  <a:gd name="T37" fmla="*/ 0 h 34"/>
                  <a:gd name="T38" fmla="*/ 1 w 32"/>
                  <a:gd name="T39" fmla="*/ 0 h 34"/>
                  <a:gd name="T40" fmla="*/ 0 w 32"/>
                  <a:gd name="T41" fmla="*/ 1 h 34"/>
                  <a:gd name="T42" fmla="*/ 0 w 32"/>
                  <a:gd name="T43" fmla="*/ 1 h 34"/>
                  <a:gd name="T44" fmla="*/ 0 w 32"/>
                  <a:gd name="T45" fmla="*/ 1 h 34"/>
                  <a:gd name="T46" fmla="*/ 1 w 32"/>
                  <a:gd name="T47" fmla="*/ 3 h 34"/>
                  <a:gd name="T48" fmla="*/ 3 w 32"/>
                  <a:gd name="T49" fmla="*/ 3 h 34"/>
                  <a:gd name="T50" fmla="*/ 9 w 32"/>
                  <a:gd name="T51" fmla="*/ 5 h 34"/>
                  <a:gd name="T52" fmla="*/ 15 w 32"/>
                  <a:gd name="T53" fmla="*/ 7 h 34"/>
                  <a:gd name="T54" fmla="*/ 19 w 32"/>
                  <a:gd name="T55" fmla="*/ 9 h 34"/>
                  <a:gd name="T56" fmla="*/ 23 w 32"/>
                  <a:gd name="T57" fmla="*/ 13 h 34"/>
                  <a:gd name="T58" fmla="*/ 21 w 32"/>
                  <a:gd name="T59" fmla="*/ 15 h 34"/>
                  <a:gd name="T60" fmla="*/ 21 w 32"/>
                  <a:gd name="T61" fmla="*/ 17 h 34"/>
                  <a:gd name="T62" fmla="*/ 19 w 32"/>
                  <a:gd name="T63" fmla="*/ 19 h 34"/>
                  <a:gd name="T64" fmla="*/ 21 w 32"/>
                  <a:gd name="T65" fmla="*/ 21 h 34"/>
                  <a:gd name="T66" fmla="*/ 21 w 32"/>
                  <a:gd name="T67" fmla="*/ 21 h 34"/>
                  <a:gd name="T68" fmla="*/ 21 w 32"/>
                  <a:gd name="T69" fmla="*/ 21 h 34"/>
                  <a:gd name="T70" fmla="*/ 23 w 32"/>
                  <a:gd name="T71" fmla="*/ 21 h 34"/>
                  <a:gd name="T72" fmla="*/ 23 w 32"/>
                  <a:gd name="T73" fmla="*/ 23 h 34"/>
                  <a:gd name="T74" fmla="*/ 25 w 32"/>
                  <a:gd name="T75" fmla="*/ 26 h 34"/>
                  <a:gd name="T76" fmla="*/ 25 w 32"/>
                  <a:gd name="T77" fmla="*/ 30 h 34"/>
                  <a:gd name="T78" fmla="*/ 26 w 32"/>
                  <a:gd name="T79" fmla="*/ 34 h 3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2"/>
                  <a:gd name="T121" fmla="*/ 0 h 34"/>
                  <a:gd name="T122" fmla="*/ 32 w 32"/>
                  <a:gd name="T123" fmla="*/ 34 h 3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2" h="34">
                    <a:moveTo>
                      <a:pt x="28" y="34"/>
                    </a:moveTo>
                    <a:lnTo>
                      <a:pt x="28" y="30"/>
                    </a:lnTo>
                    <a:lnTo>
                      <a:pt x="30" y="26"/>
                    </a:lnTo>
                    <a:lnTo>
                      <a:pt x="30" y="21"/>
                    </a:lnTo>
                    <a:lnTo>
                      <a:pt x="30" y="17"/>
                    </a:lnTo>
                    <a:lnTo>
                      <a:pt x="32" y="13"/>
                    </a:lnTo>
                    <a:lnTo>
                      <a:pt x="32" y="9"/>
                    </a:lnTo>
                    <a:lnTo>
                      <a:pt x="32" y="5"/>
                    </a:lnTo>
                    <a:lnTo>
                      <a:pt x="32" y="0"/>
                    </a:lnTo>
                    <a:lnTo>
                      <a:pt x="32" y="1"/>
                    </a:lnTo>
                    <a:lnTo>
                      <a:pt x="30" y="1"/>
                    </a:lnTo>
                    <a:lnTo>
                      <a:pt x="30" y="3"/>
                    </a:lnTo>
                    <a:lnTo>
                      <a:pt x="28" y="3"/>
                    </a:lnTo>
                    <a:lnTo>
                      <a:pt x="28" y="5"/>
                    </a:lnTo>
                    <a:lnTo>
                      <a:pt x="28" y="7"/>
                    </a:lnTo>
                    <a:lnTo>
                      <a:pt x="26" y="7"/>
                    </a:lnTo>
                    <a:lnTo>
                      <a:pt x="25" y="7"/>
                    </a:lnTo>
                    <a:lnTo>
                      <a:pt x="23" y="7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5" y="1"/>
                    </a:lnTo>
                    <a:lnTo>
                      <a:pt x="13" y="1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5" y="5"/>
                    </a:lnTo>
                    <a:lnTo>
                      <a:pt x="9" y="5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17" y="9"/>
                    </a:lnTo>
                    <a:lnTo>
                      <a:pt x="19" y="9"/>
                    </a:lnTo>
                    <a:lnTo>
                      <a:pt x="21" y="11"/>
                    </a:lnTo>
                    <a:lnTo>
                      <a:pt x="23" y="13"/>
                    </a:lnTo>
                    <a:lnTo>
                      <a:pt x="21" y="15"/>
                    </a:lnTo>
                    <a:lnTo>
                      <a:pt x="21" y="17"/>
                    </a:lnTo>
                    <a:lnTo>
                      <a:pt x="19" y="19"/>
                    </a:lnTo>
                    <a:lnTo>
                      <a:pt x="21" y="21"/>
                    </a:lnTo>
                    <a:lnTo>
                      <a:pt x="23" y="21"/>
                    </a:lnTo>
                    <a:lnTo>
                      <a:pt x="23" y="23"/>
                    </a:lnTo>
                    <a:lnTo>
                      <a:pt x="25" y="25"/>
                    </a:lnTo>
                    <a:lnTo>
                      <a:pt x="25" y="26"/>
                    </a:lnTo>
                    <a:lnTo>
                      <a:pt x="25" y="28"/>
                    </a:lnTo>
                    <a:lnTo>
                      <a:pt x="25" y="30"/>
                    </a:lnTo>
                    <a:lnTo>
                      <a:pt x="25" y="32"/>
                    </a:lnTo>
                    <a:lnTo>
                      <a:pt x="26" y="34"/>
                    </a:lnTo>
                    <a:lnTo>
                      <a:pt x="28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59" name="Freeform 933"/>
              <p:cNvSpPr>
                <a:spLocks/>
              </p:cNvSpPr>
              <p:nvPr/>
            </p:nvSpPr>
            <p:spPr bwMode="auto">
              <a:xfrm>
                <a:off x="3370" y="4694"/>
                <a:ext cx="55" cy="27"/>
              </a:xfrm>
              <a:custGeom>
                <a:avLst/>
                <a:gdLst>
                  <a:gd name="T0" fmla="*/ 21 w 55"/>
                  <a:gd name="T1" fmla="*/ 6 h 27"/>
                  <a:gd name="T2" fmla="*/ 17 w 55"/>
                  <a:gd name="T3" fmla="*/ 8 h 27"/>
                  <a:gd name="T4" fmla="*/ 13 w 55"/>
                  <a:gd name="T5" fmla="*/ 10 h 27"/>
                  <a:gd name="T6" fmla="*/ 11 w 55"/>
                  <a:gd name="T7" fmla="*/ 12 h 27"/>
                  <a:gd name="T8" fmla="*/ 7 w 55"/>
                  <a:gd name="T9" fmla="*/ 14 h 27"/>
                  <a:gd name="T10" fmla="*/ 5 w 55"/>
                  <a:gd name="T11" fmla="*/ 16 h 27"/>
                  <a:gd name="T12" fmla="*/ 3 w 55"/>
                  <a:gd name="T13" fmla="*/ 20 h 27"/>
                  <a:gd name="T14" fmla="*/ 2 w 55"/>
                  <a:gd name="T15" fmla="*/ 22 h 27"/>
                  <a:gd name="T16" fmla="*/ 0 w 55"/>
                  <a:gd name="T17" fmla="*/ 25 h 27"/>
                  <a:gd name="T18" fmla="*/ 0 w 55"/>
                  <a:gd name="T19" fmla="*/ 25 h 27"/>
                  <a:gd name="T20" fmla="*/ 0 w 55"/>
                  <a:gd name="T21" fmla="*/ 25 h 27"/>
                  <a:gd name="T22" fmla="*/ 0 w 55"/>
                  <a:gd name="T23" fmla="*/ 25 h 27"/>
                  <a:gd name="T24" fmla="*/ 0 w 55"/>
                  <a:gd name="T25" fmla="*/ 27 h 27"/>
                  <a:gd name="T26" fmla="*/ 0 w 55"/>
                  <a:gd name="T27" fmla="*/ 27 h 27"/>
                  <a:gd name="T28" fmla="*/ 0 w 55"/>
                  <a:gd name="T29" fmla="*/ 27 h 27"/>
                  <a:gd name="T30" fmla="*/ 2 w 55"/>
                  <a:gd name="T31" fmla="*/ 27 h 27"/>
                  <a:gd name="T32" fmla="*/ 2 w 55"/>
                  <a:gd name="T33" fmla="*/ 27 h 27"/>
                  <a:gd name="T34" fmla="*/ 5 w 55"/>
                  <a:gd name="T35" fmla="*/ 23 h 27"/>
                  <a:gd name="T36" fmla="*/ 7 w 55"/>
                  <a:gd name="T37" fmla="*/ 22 h 27"/>
                  <a:gd name="T38" fmla="*/ 11 w 55"/>
                  <a:gd name="T39" fmla="*/ 18 h 27"/>
                  <a:gd name="T40" fmla="*/ 15 w 55"/>
                  <a:gd name="T41" fmla="*/ 16 h 27"/>
                  <a:gd name="T42" fmla="*/ 17 w 55"/>
                  <a:gd name="T43" fmla="*/ 14 h 27"/>
                  <a:gd name="T44" fmla="*/ 21 w 55"/>
                  <a:gd name="T45" fmla="*/ 12 h 27"/>
                  <a:gd name="T46" fmla="*/ 25 w 55"/>
                  <a:gd name="T47" fmla="*/ 10 h 27"/>
                  <a:gd name="T48" fmla="*/ 28 w 55"/>
                  <a:gd name="T49" fmla="*/ 10 h 27"/>
                  <a:gd name="T50" fmla="*/ 32 w 55"/>
                  <a:gd name="T51" fmla="*/ 8 h 27"/>
                  <a:gd name="T52" fmla="*/ 34 w 55"/>
                  <a:gd name="T53" fmla="*/ 8 h 27"/>
                  <a:gd name="T54" fmla="*/ 38 w 55"/>
                  <a:gd name="T55" fmla="*/ 6 h 27"/>
                  <a:gd name="T56" fmla="*/ 40 w 55"/>
                  <a:gd name="T57" fmla="*/ 6 h 27"/>
                  <a:gd name="T58" fmla="*/ 44 w 55"/>
                  <a:gd name="T59" fmla="*/ 6 h 27"/>
                  <a:gd name="T60" fmla="*/ 48 w 55"/>
                  <a:gd name="T61" fmla="*/ 6 h 27"/>
                  <a:gd name="T62" fmla="*/ 50 w 55"/>
                  <a:gd name="T63" fmla="*/ 6 h 27"/>
                  <a:gd name="T64" fmla="*/ 53 w 55"/>
                  <a:gd name="T65" fmla="*/ 8 h 27"/>
                  <a:gd name="T66" fmla="*/ 53 w 55"/>
                  <a:gd name="T67" fmla="*/ 10 h 27"/>
                  <a:gd name="T68" fmla="*/ 53 w 55"/>
                  <a:gd name="T69" fmla="*/ 10 h 27"/>
                  <a:gd name="T70" fmla="*/ 53 w 55"/>
                  <a:gd name="T71" fmla="*/ 8 h 27"/>
                  <a:gd name="T72" fmla="*/ 53 w 55"/>
                  <a:gd name="T73" fmla="*/ 8 h 27"/>
                  <a:gd name="T74" fmla="*/ 53 w 55"/>
                  <a:gd name="T75" fmla="*/ 8 h 27"/>
                  <a:gd name="T76" fmla="*/ 55 w 55"/>
                  <a:gd name="T77" fmla="*/ 6 h 27"/>
                  <a:gd name="T78" fmla="*/ 55 w 55"/>
                  <a:gd name="T79" fmla="*/ 6 h 27"/>
                  <a:gd name="T80" fmla="*/ 53 w 55"/>
                  <a:gd name="T81" fmla="*/ 6 h 27"/>
                  <a:gd name="T82" fmla="*/ 53 w 55"/>
                  <a:gd name="T83" fmla="*/ 4 h 27"/>
                  <a:gd name="T84" fmla="*/ 51 w 55"/>
                  <a:gd name="T85" fmla="*/ 4 h 27"/>
                  <a:gd name="T86" fmla="*/ 51 w 55"/>
                  <a:gd name="T87" fmla="*/ 2 h 27"/>
                  <a:gd name="T88" fmla="*/ 50 w 55"/>
                  <a:gd name="T89" fmla="*/ 2 h 27"/>
                  <a:gd name="T90" fmla="*/ 48 w 55"/>
                  <a:gd name="T91" fmla="*/ 2 h 27"/>
                  <a:gd name="T92" fmla="*/ 48 w 55"/>
                  <a:gd name="T93" fmla="*/ 0 h 27"/>
                  <a:gd name="T94" fmla="*/ 46 w 55"/>
                  <a:gd name="T95" fmla="*/ 0 h 27"/>
                  <a:gd name="T96" fmla="*/ 44 w 55"/>
                  <a:gd name="T97" fmla="*/ 0 h 27"/>
                  <a:gd name="T98" fmla="*/ 40 w 55"/>
                  <a:gd name="T99" fmla="*/ 0 h 27"/>
                  <a:gd name="T100" fmla="*/ 38 w 55"/>
                  <a:gd name="T101" fmla="*/ 0 h 27"/>
                  <a:gd name="T102" fmla="*/ 34 w 55"/>
                  <a:gd name="T103" fmla="*/ 0 h 27"/>
                  <a:gd name="T104" fmla="*/ 30 w 55"/>
                  <a:gd name="T105" fmla="*/ 2 h 27"/>
                  <a:gd name="T106" fmla="*/ 28 w 55"/>
                  <a:gd name="T107" fmla="*/ 2 h 27"/>
                  <a:gd name="T108" fmla="*/ 25 w 55"/>
                  <a:gd name="T109" fmla="*/ 4 h 27"/>
                  <a:gd name="T110" fmla="*/ 23 w 55"/>
                  <a:gd name="T111" fmla="*/ 6 h 27"/>
                  <a:gd name="T112" fmla="*/ 21 w 55"/>
                  <a:gd name="T113" fmla="*/ 6 h 2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5"/>
                  <a:gd name="T172" fmla="*/ 0 h 27"/>
                  <a:gd name="T173" fmla="*/ 55 w 55"/>
                  <a:gd name="T174" fmla="*/ 27 h 2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5" h="27">
                    <a:moveTo>
                      <a:pt x="21" y="6"/>
                    </a:moveTo>
                    <a:lnTo>
                      <a:pt x="17" y="8"/>
                    </a:lnTo>
                    <a:lnTo>
                      <a:pt x="13" y="10"/>
                    </a:lnTo>
                    <a:lnTo>
                      <a:pt x="11" y="12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3" y="20"/>
                    </a:lnTo>
                    <a:lnTo>
                      <a:pt x="2" y="22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5" y="23"/>
                    </a:lnTo>
                    <a:lnTo>
                      <a:pt x="7" y="22"/>
                    </a:lnTo>
                    <a:lnTo>
                      <a:pt x="11" y="18"/>
                    </a:lnTo>
                    <a:lnTo>
                      <a:pt x="15" y="16"/>
                    </a:lnTo>
                    <a:lnTo>
                      <a:pt x="17" y="14"/>
                    </a:lnTo>
                    <a:lnTo>
                      <a:pt x="21" y="12"/>
                    </a:lnTo>
                    <a:lnTo>
                      <a:pt x="25" y="10"/>
                    </a:lnTo>
                    <a:lnTo>
                      <a:pt x="28" y="10"/>
                    </a:lnTo>
                    <a:lnTo>
                      <a:pt x="32" y="8"/>
                    </a:lnTo>
                    <a:lnTo>
                      <a:pt x="34" y="8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4" y="6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3" y="8"/>
                    </a:lnTo>
                    <a:lnTo>
                      <a:pt x="53" y="10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3" y="6"/>
                    </a:lnTo>
                    <a:lnTo>
                      <a:pt x="53" y="4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50" y="2"/>
                    </a:lnTo>
                    <a:lnTo>
                      <a:pt x="48" y="2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5" y="4"/>
                    </a:lnTo>
                    <a:lnTo>
                      <a:pt x="23" y="6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60" name="Freeform 934"/>
              <p:cNvSpPr>
                <a:spLocks/>
              </p:cNvSpPr>
              <p:nvPr/>
            </p:nvSpPr>
            <p:spPr bwMode="auto">
              <a:xfrm>
                <a:off x="3398" y="4719"/>
                <a:ext cx="47" cy="10"/>
              </a:xfrm>
              <a:custGeom>
                <a:avLst/>
                <a:gdLst>
                  <a:gd name="T0" fmla="*/ 27 w 47"/>
                  <a:gd name="T1" fmla="*/ 6 h 10"/>
                  <a:gd name="T2" fmla="*/ 29 w 47"/>
                  <a:gd name="T3" fmla="*/ 6 h 10"/>
                  <a:gd name="T4" fmla="*/ 31 w 47"/>
                  <a:gd name="T5" fmla="*/ 6 h 10"/>
                  <a:gd name="T6" fmla="*/ 33 w 47"/>
                  <a:gd name="T7" fmla="*/ 8 h 10"/>
                  <a:gd name="T8" fmla="*/ 37 w 47"/>
                  <a:gd name="T9" fmla="*/ 8 h 10"/>
                  <a:gd name="T10" fmla="*/ 39 w 47"/>
                  <a:gd name="T11" fmla="*/ 10 h 10"/>
                  <a:gd name="T12" fmla="*/ 41 w 47"/>
                  <a:gd name="T13" fmla="*/ 10 h 10"/>
                  <a:gd name="T14" fmla="*/ 43 w 47"/>
                  <a:gd name="T15" fmla="*/ 10 h 10"/>
                  <a:gd name="T16" fmla="*/ 45 w 47"/>
                  <a:gd name="T17" fmla="*/ 10 h 10"/>
                  <a:gd name="T18" fmla="*/ 45 w 47"/>
                  <a:gd name="T19" fmla="*/ 10 h 10"/>
                  <a:gd name="T20" fmla="*/ 45 w 47"/>
                  <a:gd name="T21" fmla="*/ 10 h 10"/>
                  <a:gd name="T22" fmla="*/ 45 w 47"/>
                  <a:gd name="T23" fmla="*/ 10 h 10"/>
                  <a:gd name="T24" fmla="*/ 47 w 47"/>
                  <a:gd name="T25" fmla="*/ 8 h 10"/>
                  <a:gd name="T26" fmla="*/ 47 w 47"/>
                  <a:gd name="T27" fmla="*/ 8 h 10"/>
                  <a:gd name="T28" fmla="*/ 47 w 47"/>
                  <a:gd name="T29" fmla="*/ 8 h 10"/>
                  <a:gd name="T30" fmla="*/ 47 w 47"/>
                  <a:gd name="T31" fmla="*/ 8 h 10"/>
                  <a:gd name="T32" fmla="*/ 47 w 47"/>
                  <a:gd name="T33" fmla="*/ 8 h 10"/>
                  <a:gd name="T34" fmla="*/ 43 w 47"/>
                  <a:gd name="T35" fmla="*/ 6 h 10"/>
                  <a:gd name="T36" fmla="*/ 41 w 47"/>
                  <a:gd name="T37" fmla="*/ 4 h 10"/>
                  <a:gd name="T38" fmla="*/ 37 w 47"/>
                  <a:gd name="T39" fmla="*/ 4 h 10"/>
                  <a:gd name="T40" fmla="*/ 35 w 47"/>
                  <a:gd name="T41" fmla="*/ 2 h 10"/>
                  <a:gd name="T42" fmla="*/ 31 w 47"/>
                  <a:gd name="T43" fmla="*/ 2 h 10"/>
                  <a:gd name="T44" fmla="*/ 29 w 47"/>
                  <a:gd name="T45" fmla="*/ 2 h 10"/>
                  <a:gd name="T46" fmla="*/ 25 w 47"/>
                  <a:gd name="T47" fmla="*/ 0 h 10"/>
                  <a:gd name="T48" fmla="*/ 22 w 47"/>
                  <a:gd name="T49" fmla="*/ 0 h 10"/>
                  <a:gd name="T50" fmla="*/ 20 w 47"/>
                  <a:gd name="T51" fmla="*/ 2 h 10"/>
                  <a:gd name="T52" fmla="*/ 16 w 47"/>
                  <a:gd name="T53" fmla="*/ 2 h 10"/>
                  <a:gd name="T54" fmla="*/ 14 w 47"/>
                  <a:gd name="T55" fmla="*/ 2 h 10"/>
                  <a:gd name="T56" fmla="*/ 10 w 47"/>
                  <a:gd name="T57" fmla="*/ 2 h 10"/>
                  <a:gd name="T58" fmla="*/ 8 w 47"/>
                  <a:gd name="T59" fmla="*/ 4 h 10"/>
                  <a:gd name="T60" fmla="*/ 6 w 47"/>
                  <a:gd name="T61" fmla="*/ 4 h 10"/>
                  <a:gd name="T62" fmla="*/ 2 w 47"/>
                  <a:gd name="T63" fmla="*/ 6 h 10"/>
                  <a:gd name="T64" fmla="*/ 0 w 47"/>
                  <a:gd name="T65" fmla="*/ 6 h 10"/>
                  <a:gd name="T66" fmla="*/ 4 w 47"/>
                  <a:gd name="T67" fmla="*/ 6 h 10"/>
                  <a:gd name="T68" fmla="*/ 8 w 47"/>
                  <a:gd name="T69" fmla="*/ 6 h 10"/>
                  <a:gd name="T70" fmla="*/ 10 w 47"/>
                  <a:gd name="T71" fmla="*/ 6 h 10"/>
                  <a:gd name="T72" fmla="*/ 14 w 47"/>
                  <a:gd name="T73" fmla="*/ 6 h 10"/>
                  <a:gd name="T74" fmla="*/ 18 w 47"/>
                  <a:gd name="T75" fmla="*/ 6 h 10"/>
                  <a:gd name="T76" fmla="*/ 20 w 47"/>
                  <a:gd name="T77" fmla="*/ 6 h 10"/>
                  <a:gd name="T78" fmla="*/ 23 w 47"/>
                  <a:gd name="T79" fmla="*/ 6 h 10"/>
                  <a:gd name="T80" fmla="*/ 27 w 47"/>
                  <a:gd name="T81" fmla="*/ 6 h 1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7"/>
                  <a:gd name="T124" fmla="*/ 0 h 10"/>
                  <a:gd name="T125" fmla="*/ 47 w 47"/>
                  <a:gd name="T126" fmla="*/ 10 h 1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7" h="10">
                    <a:moveTo>
                      <a:pt x="27" y="6"/>
                    </a:moveTo>
                    <a:lnTo>
                      <a:pt x="29" y="6"/>
                    </a:lnTo>
                    <a:lnTo>
                      <a:pt x="31" y="6"/>
                    </a:lnTo>
                    <a:lnTo>
                      <a:pt x="33" y="8"/>
                    </a:lnTo>
                    <a:lnTo>
                      <a:pt x="37" y="8"/>
                    </a:lnTo>
                    <a:lnTo>
                      <a:pt x="39" y="10"/>
                    </a:lnTo>
                    <a:lnTo>
                      <a:pt x="41" y="10"/>
                    </a:lnTo>
                    <a:lnTo>
                      <a:pt x="43" y="10"/>
                    </a:lnTo>
                    <a:lnTo>
                      <a:pt x="45" y="10"/>
                    </a:lnTo>
                    <a:lnTo>
                      <a:pt x="47" y="8"/>
                    </a:lnTo>
                    <a:lnTo>
                      <a:pt x="43" y="6"/>
                    </a:lnTo>
                    <a:lnTo>
                      <a:pt x="41" y="4"/>
                    </a:lnTo>
                    <a:lnTo>
                      <a:pt x="37" y="4"/>
                    </a:lnTo>
                    <a:lnTo>
                      <a:pt x="35" y="2"/>
                    </a:lnTo>
                    <a:lnTo>
                      <a:pt x="31" y="2"/>
                    </a:lnTo>
                    <a:lnTo>
                      <a:pt x="29" y="2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4" y="6"/>
                    </a:lnTo>
                    <a:lnTo>
                      <a:pt x="18" y="6"/>
                    </a:lnTo>
                    <a:lnTo>
                      <a:pt x="20" y="6"/>
                    </a:lnTo>
                    <a:lnTo>
                      <a:pt x="23" y="6"/>
                    </a:lnTo>
                    <a:lnTo>
                      <a:pt x="27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61" name="Freeform 935"/>
              <p:cNvSpPr>
                <a:spLocks/>
              </p:cNvSpPr>
              <p:nvPr/>
            </p:nvSpPr>
            <p:spPr bwMode="auto">
              <a:xfrm>
                <a:off x="3550" y="4744"/>
                <a:ext cx="14" cy="16"/>
              </a:xfrm>
              <a:custGeom>
                <a:avLst/>
                <a:gdLst>
                  <a:gd name="T0" fmla="*/ 6 w 14"/>
                  <a:gd name="T1" fmla="*/ 0 h 16"/>
                  <a:gd name="T2" fmla="*/ 4 w 14"/>
                  <a:gd name="T3" fmla="*/ 0 h 16"/>
                  <a:gd name="T4" fmla="*/ 4 w 14"/>
                  <a:gd name="T5" fmla="*/ 0 h 16"/>
                  <a:gd name="T6" fmla="*/ 4 w 14"/>
                  <a:gd name="T7" fmla="*/ 2 h 16"/>
                  <a:gd name="T8" fmla="*/ 2 w 14"/>
                  <a:gd name="T9" fmla="*/ 2 h 16"/>
                  <a:gd name="T10" fmla="*/ 2 w 14"/>
                  <a:gd name="T11" fmla="*/ 2 h 16"/>
                  <a:gd name="T12" fmla="*/ 2 w 14"/>
                  <a:gd name="T13" fmla="*/ 4 h 16"/>
                  <a:gd name="T14" fmla="*/ 0 w 14"/>
                  <a:gd name="T15" fmla="*/ 4 h 16"/>
                  <a:gd name="T16" fmla="*/ 0 w 14"/>
                  <a:gd name="T17" fmla="*/ 4 h 16"/>
                  <a:gd name="T18" fmla="*/ 0 w 14"/>
                  <a:gd name="T19" fmla="*/ 6 h 16"/>
                  <a:gd name="T20" fmla="*/ 0 w 14"/>
                  <a:gd name="T21" fmla="*/ 8 h 16"/>
                  <a:gd name="T22" fmla="*/ 0 w 14"/>
                  <a:gd name="T23" fmla="*/ 10 h 16"/>
                  <a:gd name="T24" fmla="*/ 0 w 14"/>
                  <a:gd name="T25" fmla="*/ 12 h 16"/>
                  <a:gd name="T26" fmla="*/ 2 w 14"/>
                  <a:gd name="T27" fmla="*/ 12 h 16"/>
                  <a:gd name="T28" fmla="*/ 2 w 14"/>
                  <a:gd name="T29" fmla="*/ 14 h 16"/>
                  <a:gd name="T30" fmla="*/ 4 w 14"/>
                  <a:gd name="T31" fmla="*/ 14 h 16"/>
                  <a:gd name="T32" fmla="*/ 4 w 14"/>
                  <a:gd name="T33" fmla="*/ 16 h 16"/>
                  <a:gd name="T34" fmla="*/ 6 w 14"/>
                  <a:gd name="T35" fmla="*/ 16 h 16"/>
                  <a:gd name="T36" fmla="*/ 8 w 14"/>
                  <a:gd name="T37" fmla="*/ 16 h 16"/>
                  <a:gd name="T38" fmla="*/ 10 w 14"/>
                  <a:gd name="T39" fmla="*/ 16 h 16"/>
                  <a:gd name="T40" fmla="*/ 10 w 14"/>
                  <a:gd name="T41" fmla="*/ 14 h 16"/>
                  <a:gd name="T42" fmla="*/ 12 w 14"/>
                  <a:gd name="T43" fmla="*/ 14 h 16"/>
                  <a:gd name="T44" fmla="*/ 14 w 14"/>
                  <a:gd name="T45" fmla="*/ 12 h 16"/>
                  <a:gd name="T46" fmla="*/ 14 w 14"/>
                  <a:gd name="T47" fmla="*/ 10 h 16"/>
                  <a:gd name="T48" fmla="*/ 14 w 14"/>
                  <a:gd name="T49" fmla="*/ 10 h 16"/>
                  <a:gd name="T50" fmla="*/ 12 w 14"/>
                  <a:gd name="T51" fmla="*/ 10 h 16"/>
                  <a:gd name="T52" fmla="*/ 10 w 14"/>
                  <a:gd name="T53" fmla="*/ 10 h 16"/>
                  <a:gd name="T54" fmla="*/ 8 w 14"/>
                  <a:gd name="T55" fmla="*/ 10 h 16"/>
                  <a:gd name="T56" fmla="*/ 6 w 14"/>
                  <a:gd name="T57" fmla="*/ 10 h 16"/>
                  <a:gd name="T58" fmla="*/ 6 w 14"/>
                  <a:gd name="T59" fmla="*/ 10 h 16"/>
                  <a:gd name="T60" fmla="*/ 4 w 14"/>
                  <a:gd name="T61" fmla="*/ 8 h 16"/>
                  <a:gd name="T62" fmla="*/ 4 w 14"/>
                  <a:gd name="T63" fmla="*/ 8 h 16"/>
                  <a:gd name="T64" fmla="*/ 4 w 14"/>
                  <a:gd name="T65" fmla="*/ 4 h 16"/>
                  <a:gd name="T66" fmla="*/ 4 w 14"/>
                  <a:gd name="T67" fmla="*/ 4 h 16"/>
                  <a:gd name="T68" fmla="*/ 6 w 14"/>
                  <a:gd name="T69" fmla="*/ 4 h 16"/>
                  <a:gd name="T70" fmla="*/ 6 w 14"/>
                  <a:gd name="T71" fmla="*/ 4 h 16"/>
                  <a:gd name="T72" fmla="*/ 6 w 14"/>
                  <a:gd name="T73" fmla="*/ 2 h 16"/>
                  <a:gd name="T74" fmla="*/ 6 w 14"/>
                  <a:gd name="T75" fmla="*/ 2 h 16"/>
                  <a:gd name="T76" fmla="*/ 6 w 14"/>
                  <a:gd name="T77" fmla="*/ 2 h 16"/>
                  <a:gd name="T78" fmla="*/ 6 w 14"/>
                  <a:gd name="T79" fmla="*/ 2 h 16"/>
                  <a:gd name="T80" fmla="*/ 6 w 14"/>
                  <a:gd name="T81" fmla="*/ 0 h 1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"/>
                  <a:gd name="T124" fmla="*/ 0 h 16"/>
                  <a:gd name="T125" fmla="*/ 14 w 14"/>
                  <a:gd name="T126" fmla="*/ 16 h 1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" h="16">
                    <a:moveTo>
                      <a:pt x="6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8" y="10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62" name="Freeform 936"/>
              <p:cNvSpPr>
                <a:spLocks/>
              </p:cNvSpPr>
              <p:nvPr/>
            </p:nvSpPr>
            <p:spPr bwMode="auto">
              <a:xfrm>
                <a:off x="3577" y="4767"/>
                <a:ext cx="156" cy="50"/>
              </a:xfrm>
              <a:custGeom>
                <a:avLst/>
                <a:gdLst>
                  <a:gd name="T0" fmla="*/ 17 w 156"/>
                  <a:gd name="T1" fmla="*/ 14 h 50"/>
                  <a:gd name="T2" fmla="*/ 12 w 156"/>
                  <a:gd name="T3" fmla="*/ 10 h 50"/>
                  <a:gd name="T4" fmla="*/ 8 w 156"/>
                  <a:gd name="T5" fmla="*/ 6 h 50"/>
                  <a:gd name="T6" fmla="*/ 2 w 156"/>
                  <a:gd name="T7" fmla="*/ 2 h 50"/>
                  <a:gd name="T8" fmla="*/ 0 w 156"/>
                  <a:gd name="T9" fmla="*/ 8 h 50"/>
                  <a:gd name="T10" fmla="*/ 8 w 156"/>
                  <a:gd name="T11" fmla="*/ 16 h 50"/>
                  <a:gd name="T12" fmla="*/ 15 w 156"/>
                  <a:gd name="T13" fmla="*/ 23 h 50"/>
                  <a:gd name="T14" fmla="*/ 27 w 156"/>
                  <a:gd name="T15" fmla="*/ 27 h 50"/>
                  <a:gd name="T16" fmla="*/ 42 w 156"/>
                  <a:gd name="T17" fmla="*/ 33 h 50"/>
                  <a:gd name="T18" fmla="*/ 61 w 156"/>
                  <a:gd name="T19" fmla="*/ 41 h 50"/>
                  <a:gd name="T20" fmla="*/ 83 w 156"/>
                  <a:gd name="T21" fmla="*/ 45 h 50"/>
                  <a:gd name="T22" fmla="*/ 104 w 156"/>
                  <a:gd name="T23" fmla="*/ 46 h 50"/>
                  <a:gd name="T24" fmla="*/ 117 w 156"/>
                  <a:gd name="T25" fmla="*/ 48 h 50"/>
                  <a:gd name="T26" fmla="*/ 125 w 156"/>
                  <a:gd name="T27" fmla="*/ 50 h 50"/>
                  <a:gd name="T28" fmla="*/ 133 w 156"/>
                  <a:gd name="T29" fmla="*/ 50 h 50"/>
                  <a:gd name="T30" fmla="*/ 140 w 156"/>
                  <a:gd name="T31" fmla="*/ 48 h 50"/>
                  <a:gd name="T32" fmla="*/ 144 w 156"/>
                  <a:gd name="T33" fmla="*/ 48 h 50"/>
                  <a:gd name="T34" fmla="*/ 146 w 156"/>
                  <a:gd name="T35" fmla="*/ 50 h 50"/>
                  <a:gd name="T36" fmla="*/ 148 w 156"/>
                  <a:gd name="T37" fmla="*/ 50 h 50"/>
                  <a:gd name="T38" fmla="*/ 150 w 156"/>
                  <a:gd name="T39" fmla="*/ 50 h 50"/>
                  <a:gd name="T40" fmla="*/ 150 w 156"/>
                  <a:gd name="T41" fmla="*/ 50 h 50"/>
                  <a:gd name="T42" fmla="*/ 152 w 156"/>
                  <a:gd name="T43" fmla="*/ 48 h 50"/>
                  <a:gd name="T44" fmla="*/ 154 w 156"/>
                  <a:gd name="T45" fmla="*/ 48 h 50"/>
                  <a:gd name="T46" fmla="*/ 154 w 156"/>
                  <a:gd name="T47" fmla="*/ 48 h 50"/>
                  <a:gd name="T48" fmla="*/ 140 w 156"/>
                  <a:gd name="T49" fmla="*/ 46 h 50"/>
                  <a:gd name="T50" fmla="*/ 109 w 156"/>
                  <a:gd name="T51" fmla="*/ 39 h 50"/>
                  <a:gd name="T52" fmla="*/ 81 w 156"/>
                  <a:gd name="T53" fmla="*/ 33 h 50"/>
                  <a:gd name="T54" fmla="*/ 50 w 156"/>
                  <a:gd name="T55" fmla="*/ 25 h 50"/>
                  <a:gd name="T56" fmla="*/ 33 w 156"/>
                  <a:gd name="T57" fmla="*/ 21 h 50"/>
                  <a:gd name="T58" fmla="*/ 29 w 156"/>
                  <a:gd name="T59" fmla="*/ 20 h 50"/>
                  <a:gd name="T60" fmla="*/ 25 w 156"/>
                  <a:gd name="T61" fmla="*/ 18 h 50"/>
                  <a:gd name="T62" fmla="*/ 21 w 156"/>
                  <a:gd name="T63" fmla="*/ 16 h 5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6"/>
                  <a:gd name="T97" fmla="*/ 0 h 50"/>
                  <a:gd name="T98" fmla="*/ 156 w 156"/>
                  <a:gd name="T99" fmla="*/ 50 h 5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6" h="50">
                    <a:moveTo>
                      <a:pt x="19" y="16"/>
                    </a:moveTo>
                    <a:lnTo>
                      <a:pt x="17" y="14"/>
                    </a:lnTo>
                    <a:lnTo>
                      <a:pt x="13" y="12"/>
                    </a:lnTo>
                    <a:lnTo>
                      <a:pt x="12" y="10"/>
                    </a:lnTo>
                    <a:lnTo>
                      <a:pt x="10" y="8"/>
                    </a:lnTo>
                    <a:lnTo>
                      <a:pt x="8" y="6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4" y="12"/>
                    </a:lnTo>
                    <a:lnTo>
                      <a:pt x="8" y="16"/>
                    </a:lnTo>
                    <a:lnTo>
                      <a:pt x="12" y="20"/>
                    </a:lnTo>
                    <a:lnTo>
                      <a:pt x="15" y="23"/>
                    </a:lnTo>
                    <a:lnTo>
                      <a:pt x="21" y="25"/>
                    </a:lnTo>
                    <a:lnTo>
                      <a:pt x="27" y="27"/>
                    </a:lnTo>
                    <a:lnTo>
                      <a:pt x="33" y="29"/>
                    </a:lnTo>
                    <a:lnTo>
                      <a:pt x="42" y="33"/>
                    </a:lnTo>
                    <a:lnTo>
                      <a:pt x="52" y="37"/>
                    </a:lnTo>
                    <a:lnTo>
                      <a:pt x="61" y="41"/>
                    </a:lnTo>
                    <a:lnTo>
                      <a:pt x="73" y="43"/>
                    </a:lnTo>
                    <a:lnTo>
                      <a:pt x="83" y="45"/>
                    </a:lnTo>
                    <a:lnTo>
                      <a:pt x="94" y="45"/>
                    </a:lnTo>
                    <a:lnTo>
                      <a:pt x="104" y="46"/>
                    </a:lnTo>
                    <a:lnTo>
                      <a:pt x="115" y="48"/>
                    </a:lnTo>
                    <a:lnTo>
                      <a:pt x="117" y="48"/>
                    </a:lnTo>
                    <a:lnTo>
                      <a:pt x="121" y="48"/>
                    </a:lnTo>
                    <a:lnTo>
                      <a:pt x="125" y="50"/>
                    </a:lnTo>
                    <a:lnTo>
                      <a:pt x="129" y="50"/>
                    </a:lnTo>
                    <a:lnTo>
                      <a:pt x="133" y="50"/>
                    </a:lnTo>
                    <a:lnTo>
                      <a:pt x="136" y="50"/>
                    </a:lnTo>
                    <a:lnTo>
                      <a:pt x="140" y="48"/>
                    </a:lnTo>
                    <a:lnTo>
                      <a:pt x="144" y="48"/>
                    </a:lnTo>
                    <a:lnTo>
                      <a:pt x="146" y="48"/>
                    </a:lnTo>
                    <a:lnTo>
                      <a:pt x="146" y="50"/>
                    </a:lnTo>
                    <a:lnTo>
                      <a:pt x="148" y="50"/>
                    </a:lnTo>
                    <a:lnTo>
                      <a:pt x="150" y="50"/>
                    </a:lnTo>
                    <a:lnTo>
                      <a:pt x="152" y="50"/>
                    </a:lnTo>
                    <a:lnTo>
                      <a:pt x="152" y="48"/>
                    </a:lnTo>
                    <a:lnTo>
                      <a:pt x="154" y="48"/>
                    </a:lnTo>
                    <a:lnTo>
                      <a:pt x="156" y="48"/>
                    </a:lnTo>
                    <a:lnTo>
                      <a:pt x="140" y="46"/>
                    </a:lnTo>
                    <a:lnTo>
                      <a:pt x="125" y="43"/>
                    </a:lnTo>
                    <a:lnTo>
                      <a:pt x="109" y="39"/>
                    </a:lnTo>
                    <a:lnTo>
                      <a:pt x="96" y="37"/>
                    </a:lnTo>
                    <a:lnTo>
                      <a:pt x="81" y="33"/>
                    </a:lnTo>
                    <a:lnTo>
                      <a:pt x="65" y="29"/>
                    </a:lnTo>
                    <a:lnTo>
                      <a:pt x="50" y="25"/>
                    </a:lnTo>
                    <a:lnTo>
                      <a:pt x="35" y="21"/>
                    </a:lnTo>
                    <a:lnTo>
                      <a:pt x="33" y="21"/>
                    </a:lnTo>
                    <a:lnTo>
                      <a:pt x="31" y="20"/>
                    </a:lnTo>
                    <a:lnTo>
                      <a:pt x="29" y="20"/>
                    </a:lnTo>
                    <a:lnTo>
                      <a:pt x="27" y="18"/>
                    </a:lnTo>
                    <a:lnTo>
                      <a:pt x="25" y="18"/>
                    </a:lnTo>
                    <a:lnTo>
                      <a:pt x="23" y="16"/>
                    </a:lnTo>
                    <a:lnTo>
                      <a:pt x="21" y="16"/>
                    </a:lnTo>
                    <a:lnTo>
                      <a:pt x="19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63" name="Freeform 937"/>
              <p:cNvSpPr>
                <a:spLocks noEditPoints="1"/>
              </p:cNvSpPr>
              <p:nvPr/>
            </p:nvSpPr>
            <p:spPr bwMode="auto">
              <a:xfrm>
                <a:off x="3537" y="4806"/>
                <a:ext cx="203" cy="142"/>
              </a:xfrm>
              <a:custGeom>
                <a:avLst/>
                <a:gdLst>
                  <a:gd name="T0" fmla="*/ 197 w 203"/>
                  <a:gd name="T1" fmla="*/ 48 h 142"/>
                  <a:gd name="T2" fmla="*/ 130 w 203"/>
                  <a:gd name="T3" fmla="*/ 30 h 142"/>
                  <a:gd name="T4" fmla="*/ 92 w 203"/>
                  <a:gd name="T5" fmla="*/ 29 h 142"/>
                  <a:gd name="T6" fmla="*/ 92 w 203"/>
                  <a:gd name="T7" fmla="*/ 30 h 142"/>
                  <a:gd name="T8" fmla="*/ 96 w 203"/>
                  <a:gd name="T9" fmla="*/ 36 h 142"/>
                  <a:gd name="T10" fmla="*/ 90 w 203"/>
                  <a:gd name="T11" fmla="*/ 46 h 142"/>
                  <a:gd name="T12" fmla="*/ 92 w 203"/>
                  <a:gd name="T13" fmla="*/ 48 h 142"/>
                  <a:gd name="T14" fmla="*/ 86 w 203"/>
                  <a:gd name="T15" fmla="*/ 75 h 142"/>
                  <a:gd name="T16" fmla="*/ 86 w 203"/>
                  <a:gd name="T17" fmla="*/ 78 h 142"/>
                  <a:gd name="T18" fmla="*/ 86 w 203"/>
                  <a:gd name="T19" fmla="*/ 102 h 142"/>
                  <a:gd name="T20" fmla="*/ 86 w 203"/>
                  <a:gd name="T21" fmla="*/ 117 h 142"/>
                  <a:gd name="T22" fmla="*/ 77 w 203"/>
                  <a:gd name="T23" fmla="*/ 113 h 142"/>
                  <a:gd name="T24" fmla="*/ 61 w 203"/>
                  <a:gd name="T25" fmla="*/ 100 h 142"/>
                  <a:gd name="T26" fmla="*/ 42 w 203"/>
                  <a:gd name="T27" fmla="*/ 69 h 142"/>
                  <a:gd name="T28" fmla="*/ 46 w 203"/>
                  <a:gd name="T29" fmla="*/ 61 h 142"/>
                  <a:gd name="T30" fmla="*/ 50 w 203"/>
                  <a:gd name="T31" fmla="*/ 38 h 142"/>
                  <a:gd name="T32" fmla="*/ 48 w 203"/>
                  <a:gd name="T33" fmla="*/ 27 h 142"/>
                  <a:gd name="T34" fmla="*/ 46 w 203"/>
                  <a:gd name="T35" fmla="*/ 25 h 142"/>
                  <a:gd name="T36" fmla="*/ 44 w 203"/>
                  <a:gd name="T37" fmla="*/ 23 h 142"/>
                  <a:gd name="T38" fmla="*/ 32 w 203"/>
                  <a:gd name="T39" fmla="*/ 13 h 142"/>
                  <a:gd name="T40" fmla="*/ 19 w 203"/>
                  <a:gd name="T41" fmla="*/ 0 h 142"/>
                  <a:gd name="T42" fmla="*/ 15 w 203"/>
                  <a:gd name="T43" fmla="*/ 4 h 142"/>
                  <a:gd name="T44" fmla="*/ 0 w 203"/>
                  <a:gd name="T45" fmla="*/ 25 h 142"/>
                  <a:gd name="T46" fmla="*/ 2 w 203"/>
                  <a:gd name="T47" fmla="*/ 30 h 142"/>
                  <a:gd name="T48" fmla="*/ 25 w 203"/>
                  <a:gd name="T49" fmla="*/ 59 h 142"/>
                  <a:gd name="T50" fmla="*/ 48 w 203"/>
                  <a:gd name="T51" fmla="*/ 90 h 142"/>
                  <a:gd name="T52" fmla="*/ 69 w 203"/>
                  <a:gd name="T53" fmla="*/ 115 h 142"/>
                  <a:gd name="T54" fmla="*/ 84 w 203"/>
                  <a:gd name="T55" fmla="*/ 123 h 142"/>
                  <a:gd name="T56" fmla="*/ 113 w 203"/>
                  <a:gd name="T57" fmla="*/ 127 h 142"/>
                  <a:gd name="T58" fmla="*/ 178 w 203"/>
                  <a:gd name="T59" fmla="*/ 138 h 142"/>
                  <a:gd name="T60" fmla="*/ 178 w 203"/>
                  <a:gd name="T61" fmla="*/ 134 h 142"/>
                  <a:gd name="T62" fmla="*/ 105 w 203"/>
                  <a:gd name="T63" fmla="*/ 119 h 142"/>
                  <a:gd name="T64" fmla="*/ 94 w 203"/>
                  <a:gd name="T65" fmla="*/ 78 h 142"/>
                  <a:gd name="T66" fmla="*/ 101 w 203"/>
                  <a:gd name="T67" fmla="*/ 55 h 142"/>
                  <a:gd name="T68" fmla="*/ 128 w 203"/>
                  <a:gd name="T69" fmla="*/ 57 h 142"/>
                  <a:gd name="T70" fmla="*/ 161 w 203"/>
                  <a:gd name="T71" fmla="*/ 65 h 142"/>
                  <a:gd name="T72" fmla="*/ 161 w 203"/>
                  <a:gd name="T73" fmla="*/ 61 h 142"/>
                  <a:gd name="T74" fmla="*/ 98 w 203"/>
                  <a:gd name="T75" fmla="*/ 44 h 142"/>
                  <a:gd name="T76" fmla="*/ 98 w 203"/>
                  <a:gd name="T77" fmla="*/ 34 h 142"/>
                  <a:gd name="T78" fmla="*/ 125 w 203"/>
                  <a:gd name="T79" fmla="*/ 38 h 142"/>
                  <a:gd name="T80" fmla="*/ 149 w 203"/>
                  <a:gd name="T81" fmla="*/ 42 h 142"/>
                  <a:gd name="T82" fmla="*/ 182 w 203"/>
                  <a:gd name="T83" fmla="*/ 50 h 142"/>
                  <a:gd name="T84" fmla="*/ 196 w 203"/>
                  <a:gd name="T85" fmla="*/ 71 h 142"/>
                  <a:gd name="T86" fmla="*/ 192 w 203"/>
                  <a:gd name="T87" fmla="*/ 107 h 142"/>
                  <a:gd name="T88" fmla="*/ 190 w 203"/>
                  <a:gd name="T89" fmla="*/ 142 h 142"/>
                  <a:gd name="T90" fmla="*/ 192 w 203"/>
                  <a:gd name="T91" fmla="*/ 138 h 142"/>
                  <a:gd name="T92" fmla="*/ 194 w 203"/>
                  <a:gd name="T93" fmla="*/ 132 h 142"/>
                  <a:gd name="T94" fmla="*/ 201 w 203"/>
                  <a:gd name="T95" fmla="*/ 65 h 142"/>
                  <a:gd name="T96" fmla="*/ 203 w 203"/>
                  <a:gd name="T97" fmla="*/ 55 h 142"/>
                  <a:gd name="T98" fmla="*/ 21 w 203"/>
                  <a:gd name="T99" fmla="*/ 46 h 142"/>
                  <a:gd name="T100" fmla="*/ 7 w 203"/>
                  <a:gd name="T101" fmla="*/ 23 h 142"/>
                  <a:gd name="T102" fmla="*/ 15 w 203"/>
                  <a:gd name="T103" fmla="*/ 11 h 142"/>
                  <a:gd name="T104" fmla="*/ 21 w 203"/>
                  <a:gd name="T105" fmla="*/ 9 h 142"/>
                  <a:gd name="T106" fmla="*/ 44 w 203"/>
                  <a:gd name="T107" fmla="*/ 27 h 142"/>
                  <a:gd name="T108" fmla="*/ 36 w 203"/>
                  <a:gd name="T109" fmla="*/ 55 h 142"/>
                  <a:gd name="T110" fmla="*/ 34 w 203"/>
                  <a:gd name="T111" fmla="*/ 61 h 14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3"/>
                  <a:gd name="T169" fmla="*/ 0 h 142"/>
                  <a:gd name="T170" fmla="*/ 203 w 203"/>
                  <a:gd name="T171" fmla="*/ 142 h 14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3" h="142">
                    <a:moveTo>
                      <a:pt x="203" y="54"/>
                    </a:moveTo>
                    <a:lnTo>
                      <a:pt x="203" y="52"/>
                    </a:lnTo>
                    <a:lnTo>
                      <a:pt x="201" y="52"/>
                    </a:lnTo>
                    <a:lnTo>
                      <a:pt x="201" y="50"/>
                    </a:lnTo>
                    <a:lnTo>
                      <a:pt x="199" y="50"/>
                    </a:lnTo>
                    <a:lnTo>
                      <a:pt x="197" y="48"/>
                    </a:lnTo>
                    <a:lnTo>
                      <a:pt x="196" y="48"/>
                    </a:lnTo>
                    <a:lnTo>
                      <a:pt x="194" y="46"/>
                    </a:lnTo>
                    <a:lnTo>
                      <a:pt x="182" y="42"/>
                    </a:lnTo>
                    <a:lnTo>
                      <a:pt x="169" y="38"/>
                    </a:lnTo>
                    <a:lnTo>
                      <a:pt x="157" y="36"/>
                    </a:lnTo>
                    <a:lnTo>
                      <a:pt x="144" y="32"/>
                    </a:lnTo>
                    <a:lnTo>
                      <a:pt x="130" y="30"/>
                    </a:lnTo>
                    <a:lnTo>
                      <a:pt x="117" y="30"/>
                    </a:lnTo>
                    <a:lnTo>
                      <a:pt x="105" y="29"/>
                    </a:lnTo>
                    <a:lnTo>
                      <a:pt x="92" y="27"/>
                    </a:lnTo>
                    <a:lnTo>
                      <a:pt x="92" y="29"/>
                    </a:lnTo>
                    <a:lnTo>
                      <a:pt x="92" y="30"/>
                    </a:lnTo>
                    <a:lnTo>
                      <a:pt x="94" y="30"/>
                    </a:lnTo>
                    <a:lnTo>
                      <a:pt x="94" y="32"/>
                    </a:lnTo>
                    <a:lnTo>
                      <a:pt x="94" y="34"/>
                    </a:lnTo>
                    <a:lnTo>
                      <a:pt x="96" y="36"/>
                    </a:lnTo>
                    <a:lnTo>
                      <a:pt x="94" y="38"/>
                    </a:lnTo>
                    <a:lnTo>
                      <a:pt x="94" y="40"/>
                    </a:lnTo>
                    <a:lnTo>
                      <a:pt x="94" y="42"/>
                    </a:lnTo>
                    <a:lnTo>
                      <a:pt x="92" y="44"/>
                    </a:lnTo>
                    <a:lnTo>
                      <a:pt x="88" y="44"/>
                    </a:lnTo>
                    <a:lnTo>
                      <a:pt x="90" y="46"/>
                    </a:lnTo>
                    <a:lnTo>
                      <a:pt x="90" y="48"/>
                    </a:lnTo>
                    <a:lnTo>
                      <a:pt x="92" y="48"/>
                    </a:lnTo>
                    <a:lnTo>
                      <a:pt x="92" y="52"/>
                    </a:lnTo>
                    <a:lnTo>
                      <a:pt x="92" y="55"/>
                    </a:lnTo>
                    <a:lnTo>
                      <a:pt x="90" y="59"/>
                    </a:lnTo>
                    <a:lnTo>
                      <a:pt x="90" y="63"/>
                    </a:lnTo>
                    <a:lnTo>
                      <a:pt x="88" y="67"/>
                    </a:lnTo>
                    <a:lnTo>
                      <a:pt x="88" y="71"/>
                    </a:lnTo>
                    <a:lnTo>
                      <a:pt x="86" y="75"/>
                    </a:lnTo>
                    <a:lnTo>
                      <a:pt x="84" y="78"/>
                    </a:lnTo>
                    <a:lnTo>
                      <a:pt x="86" y="78"/>
                    </a:lnTo>
                    <a:lnTo>
                      <a:pt x="86" y="84"/>
                    </a:lnTo>
                    <a:lnTo>
                      <a:pt x="86" y="88"/>
                    </a:lnTo>
                    <a:lnTo>
                      <a:pt x="86" y="92"/>
                    </a:lnTo>
                    <a:lnTo>
                      <a:pt x="86" y="98"/>
                    </a:lnTo>
                    <a:lnTo>
                      <a:pt x="86" y="102"/>
                    </a:lnTo>
                    <a:lnTo>
                      <a:pt x="86" y="105"/>
                    </a:lnTo>
                    <a:lnTo>
                      <a:pt x="86" y="111"/>
                    </a:lnTo>
                    <a:lnTo>
                      <a:pt x="88" y="115"/>
                    </a:lnTo>
                    <a:lnTo>
                      <a:pt x="86" y="117"/>
                    </a:lnTo>
                    <a:lnTo>
                      <a:pt x="84" y="117"/>
                    </a:lnTo>
                    <a:lnTo>
                      <a:pt x="82" y="117"/>
                    </a:lnTo>
                    <a:lnTo>
                      <a:pt x="80" y="115"/>
                    </a:lnTo>
                    <a:lnTo>
                      <a:pt x="78" y="115"/>
                    </a:lnTo>
                    <a:lnTo>
                      <a:pt x="77" y="113"/>
                    </a:lnTo>
                    <a:lnTo>
                      <a:pt x="75" y="111"/>
                    </a:lnTo>
                    <a:lnTo>
                      <a:pt x="73" y="111"/>
                    </a:lnTo>
                    <a:lnTo>
                      <a:pt x="71" y="109"/>
                    </a:lnTo>
                    <a:lnTo>
                      <a:pt x="69" y="107"/>
                    </a:lnTo>
                    <a:lnTo>
                      <a:pt x="65" y="103"/>
                    </a:lnTo>
                    <a:lnTo>
                      <a:pt x="61" y="100"/>
                    </a:lnTo>
                    <a:lnTo>
                      <a:pt x="57" y="96"/>
                    </a:lnTo>
                    <a:lnTo>
                      <a:pt x="53" y="90"/>
                    </a:lnTo>
                    <a:lnTo>
                      <a:pt x="52" y="86"/>
                    </a:lnTo>
                    <a:lnTo>
                      <a:pt x="48" y="80"/>
                    </a:lnTo>
                    <a:lnTo>
                      <a:pt x="46" y="75"/>
                    </a:lnTo>
                    <a:lnTo>
                      <a:pt x="42" y="71"/>
                    </a:lnTo>
                    <a:lnTo>
                      <a:pt x="42" y="69"/>
                    </a:lnTo>
                    <a:lnTo>
                      <a:pt x="42" y="67"/>
                    </a:lnTo>
                    <a:lnTo>
                      <a:pt x="44" y="65"/>
                    </a:lnTo>
                    <a:lnTo>
                      <a:pt x="44" y="63"/>
                    </a:lnTo>
                    <a:lnTo>
                      <a:pt x="46" y="61"/>
                    </a:lnTo>
                    <a:lnTo>
                      <a:pt x="48" y="57"/>
                    </a:lnTo>
                    <a:lnTo>
                      <a:pt x="48" y="54"/>
                    </a:lnTo>
                    <a:lnTo>
                      <a:pt x="50" y="52"/>
                    </a:lnTo>
                    <a:lnTo>
                      <a:pt x="50" y="48"/>
                    </a:lnTo>
                    <a:lnTo>
                      <a:pt x="50" y="44"/>
                    </a:lnTo>
                    <a:lnTo>
                      <a:pt x="50" y="42"/>
                    </a:lnTo>
                    <a:lnTo>
                      <a:pt x="50" y="38"/>
                    </a:lnTo>
                    <a:lnTo>
                      <a:pt x="50" y="34"/>
                    </a:lnTo>
                    <a:lnTo>
                      <a:pt x="50" y="32"/>
                    </a:lnTo>
                    <a:lnTo>
                      <a:pt x="50" y="30"/>
                    </a:lnTo>
                    <a:lnTo>
                      <a:pt x="50" y="29"/>
                    </a:lnTo>
                    <a:lnTo>
                      <a:pt x="48" y="29"/>
                    </a:lnTo>
                    <a:lnTo>
                      <a:pt x="48" y="27"/>
                    </a:lnTo>
                    <a:lnTo>
                      <a:pt x="48" y="25"/>
                    </a:lnTo>
                    <a:lnTo>
                      <a:pt x="46" y="25"/>
                    </a:lnTo>
                    <a:lnTo>
                      <a:pt x="44" y="25"/>
                    </a:lnTo>
                    <a:lnTo>
                      <a:pt x="44" y="23"/>
                    </a:lnTo>
                    <a:lnTo>
                      <a:pt x="42" y="23"/>
                    </a:lnTo>
                    <a:lnTo>
                      <a:pt x="42" y="21"/>
                    </a:lnTo>
                    <a:lnTo>
                      <a:pt x="38" y="19"/>
                    </a:lnTo>
                    <a:lnTo>
                      <a:pt x="36" y="15"/>
                    </a:lnTo>
                    <a:lnTo>
                      <a:pt x="32" y="13"/>
                    </a:lnTo>
                    <a:lnTo>
                      <a:pt x="30" y="11"/>
                    </a:lnTo>
                    <a:lnTo>
                      <a:pt x="27" y="7"/>
                    </a:lnTo>
                    <a:lnTo>
                      <a:pt x="25" y="6"/>
                    </a:lnTo>
                    <a:lnTo>
                      <a:pt x="21" y="2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9" y="7"/>
                    </a:lnTo>
                    <a:lnTo>
                      <a:pt x="7" y="11"/>
                    </a:lnTo>
                    <a:lnTo>
                      <a:pt x="4" y="13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2" y="29"/>
                    </a:lnTo>
                    <a:lnTo>
                      <a:pt x="2" y="30"/>
                    </a:lnTo>
                    <a:lnTo>
                      <a:pt x="5" y="34"/>
                    </a:lnTo>
                    <a:lnTo>
                      <a:pt x="9" y="40"/>
                    </a:lnTo>
                    <a:lnTo>
                      <a:pt x="13" y="44"/>
                    </a:lnTo>
                    <a:lnTo>
                      <a:pt x="17" y="50"/>
                    </a:lnTo>
                    <a:lnTo>
                      <a:pt x="21" y="54"/>
                    </a:lnTo>
                    <a:lnTo>
                      <a:pt x="25" y="59"/>
                    </a:lnTo>
                    <a:lnTo>
                      <a:pt x="27" y="63"/>
                    </a:lnTo>
                    <a:lnTo>
                      <a:pt x="30" y="69"/>
                    </a:lnTo>
                    <a:lnTo>
                      <a:pt x="34" y="73"/>
                    </a:lnTo>
                    <a:lnTo>
                      <a:pt x="38" y="77"/>
                    </a:lnTo>
                    <a:lnTo>
                      <a:pt x="42" y="82"/>
                    </a:lnTo>
                    <a:lnTo>
                      <a:pt x="44" y="86"/>
                    </a:lnTo>
                    <a:lnTo>
                      <a:pt x="48" y="90"/>
                    </a:lnTo>
                    <a:lnTo>
                      <a:pt x="50" y="96"/>
                    </a:lnTo>
                    <a:lnTo>
                      <a:pt x="53" y="100"/>
                    </a:lnTo>
                    <a:lnTo>
                      <a:pt x="57" y="103"/>
                    </a:lnTo>
                    <a:lnTo>
                      <a:pt x="59" y="107"/>
                    </a:lnTo>
                    <a:lnTo>
                      <a:pt x="63" y="109"/>
                    </a:lnTo>
                    <a:lnTo>
                      <a:pt x="65" y="111"/>
                    </a:lnTo>
                    <a:lnTo>
                      <a:pt x="69" y="115"/>
                    </a:lnTo>
                    <a:lnTo>
                      <a:pt x="71" y="117"/>
                    </a:lnTo>
                    <a:lnTo>
                      <a:pt x="75" y="119"/>
                    </a:lnTo>
                    <a:lnTo>
                      <a:pt x="78" y="121"/>
                    </a:lnTo>
                    <a:lnTo>
                      <a:pt x="82" y="123"/>
                    </a:lnTo>
                    <a:lnTo>
                      <a:pt x="84" y="123"/>
                    </a:lnTo>
                    <a:lnTo>
                      <a:pt x="86" y="123"/>
                    </a:lnTo>
                    <a:lnTo>
                      <a:pt x="88" y="123"/>
                    </a:lnTo>
                    <a:lnTo>
                      <a:pt x="90" y="123"/>
                    </a:lnTo>
                    <a:lnTo>
                      <a:pt x="101" y="125"/>
                    </a:lnTo>
                    <a:lnTo>
                      <a:pt x="113" y="127"/>
                    </a:lnTo>
                    <a:lnTo>
                      <a:pt x="123" y="130"/>
                    </a:lnTo>
                    <a:lnTo>
                      <a:pt x="134" y="132"/>
                    </a:lnTo>
                    <a:lnTo>
                      <a:pt x="146" y="134"/>
                    </a:lnTo>
                    <a:lnTo>
                      <a:pt x="155" y="136"/>
                    </a:lnTo>
                    <a:lnTo>
                      <a:pt x="167" y="138"/>
                    </a:lnTo>
                    <a:lnTo>
                      <a:pt x="178" y="138"/>
                    </a:lnTo>
                    <a:lnTo>
                      <a:pt x="178" y="136"/>
                    </a:lnTo>
                    <a:lnTo>
                      <a:pt x="178" y="134"/>
                    </a:lnTo>
                    <a:lnTo>
                      <a:pt x="167" y="132"/>
                    </a:lnTo>
                    <a:lnTo>
                      <a:pt x="157" y="130"/>
                    </a:lnTo>
                    <a:lnTo>
                      <a:pt x="146" y="128"/>
                    </a:lnTo>
                    <a:lnTo>
                      <a:pt x="136" y="127"/>
                    </a:lnTo>
                    <a:lnTo>
                      <a:pt x="126" y="123"/>
                    </a:lnTo>
                    <a:lnTo>
                      <a:pt x="115" y="121"/>
                    </a:lnTo>
                    <a:lnTo>
                      <a:pt x="105" y="119"/>
                    </a:lnTo>
                    <a:lnTo>
                      <a:pt x="96" y="117"/>
                    </a:lnTo>
                    <a:lnTo>
                      <a:pt x="92" y="111"/>
                    </a:lnTo>
                    <a:lnTo>
                      <a:pt x="90" y="105"/>
                    </a:lnTo>
                    <a:lnTo>
                      <a:pt x="90" y="98"/>
                    </a:lnTo>
                    <a:lnTo>
                      <a:pt x="90" y="92"/>
                    </a:lnTo>
                    <a:lnTo>
                      <a:pt x="92" y="84"/>
                    </a:lnTo>
                    <a:lnTo>
                      <a:pt x="94" y="78"/>
                    </a:lnTo>
                    <a:lnTo>
                      <a:pt x="94" y="73"/>
                    </a:lnTo>
                    <a:lnTo>
                      <a:pt x="96" y="65"/>
                    </a:lnTo>
                    <a:lnTo>
                      <a:pt x="96" y="63"/>
                    </a:lnTo>
                    <a:lnTo>
                      <a:pt x="98" y="61"/>
                    </a:lnTo>
                    <a:lnTo>
                      <a:pt x="100" y="59"/>
                    </a:lnTo>
                    <a:lnTo>
                      <a:pt x="100" y="57"/>
                    </a:lnTo>
                    <a:lnTo>
                      <a:pt x="101" y="55"/>
                    </a:lnTo>
                    <a:lnTo>
                      <a:pt x="103" y="55"/>
                    </a:lnTo>
                    <a:lnTo>
                      <a:pt x="105" y="55"/>
                    </a:lnTo>
                    <a:lnTo>
                      <a:pt x="107" y="54"/>
                    </a:lnTo>
                    <a:lnTo>
                      <a:pt x="113" y="55"/>
                    </a:lnTo>
                    <a:lnTo>
                      <a:pt x="119" y="55"/>
                    </a:lnTo>
                    <a:lnTo>
                      <a:pt x="123" y="57"/>
                    </a:lnTo>
                    <a:lnTo>
                      <a:pt x="128" y="57"/>
                    </a:lnTo>
                    <a:lnTo>
                      <a:pt x="132" y="59"/>
                    </a:lnTo>
                    <a:lnTo>
                      <a:pt x="138" y="61"/>
                    </a:lnTo>
                    <a:lnTo>
                      <a:pt x="144" y="61"/>
                    </a:lnTo>
                    <a:lnTo>
                      <a:pt x="148" y="63"/>
                    </a:lnTo>
                    <a:lnTo>
                      <a:pt x="153" y="63"/>
                    </a:lnTo>
                    <a:lnTo>
                      <a:pt x="157" y="65"/>
                    </a:lnTo>
                    <a:lnTo>
                      <a:pt x="161" y="65"/>
                    </a:lnTo>
                    <a:lnTo>
                      <a:pt x="165" y="65"/>
                    </a:lnTo>
                    <a:lnTo>
                      <a:pt x="171" y="67"/>
                    </a:lnTo>
                    <a:lnTo>
                      <a:pt x="174" y="67"/>
                    </a:lnTo>
                    <a:lnTo>
                      <a:pt x="178" y="67"/>
                    </a:lnTo>
                    <a:lnTo>
                      <a:pt x="182" y="67"/>
                    </a:lnTo>
                    <a:lnTo>
                      <a:pt x="173" y="65"/>
                    </a:lnTo>
                    <a:lnTo>
                      <a:pt x="161" y="61"/>
                    </a:lnTo>
                    <a:lnTo>
                      <a:pt x="151" y="59"/>
                    </a:lnTo>
                    <a:lnTo>
                      <a:pt x="142" y="55"/>
                    </a:lnTo>
                    <a:lnTo>
                      <a:pt x="130" y="54"/>
                    </a:lnTo>
                    <a:lnTo>
                      <a:pt x="121" y="52"/>
                    </a:lnTo>
                    <a:lnTo>
                      <a:pt x="109" y="48"/>
                    </a:lnTo>
                    <a:lnTo>
                      <a:pt x="100" y="44"/>
                    </a:lnTo>
                    <a:lnTo>
                      <a:pt x="98" y="44"/>
                    </a:lnTo>
                    <a:lnTo>
                      <a:pt x="98" y="42"/>
                    </a:lnTo>
                    <a:lnTo>
                      <a:pt x="98" y="40"/>
                    </a:lnTo>
                    <a:lnTo>
                      <a:pt x="98" y="38"/>
                    </a:lnTo>
                    <a:lnTo>
                      <a:pt x="98" y="36"/>
                    </a:lnTo>
                    <a:lnTo>
                      <a:pt x="98" y="34"/>
                    </a:lnTo>
                    <a:lnTo>
                      <a:pt x="101" y="34"/>
                    </a:lnTo>
                    <a:lnTo>
                      <a:pt x="105" y="36"/>
                    </a:lnTo>
                    <a:lnTo>
                      <a:pt x="109" y="36"/>
                    </a:lnTo>
                    <a:lnTo>
                      <a:pt x="113" y="36"/>
                    </a:lnTo>
                    <a:lnTo>
                      <a:pt x="117" y="36"/>
                    </a:lnTo>
                    <a:lnTo>
                      <a:pt x="121" y="38"/>
                    </a:lnTo>
                    <a:lnTo>
                      <a:pt x="125" y="38"/>
                    </a:lnTo>
                    <a:lnTo>
                      <a:pt x="128" y="38"/>
                    </a:lnTo>
                    <a:lnTo>
                      <a:pt x="132" y="38"/>
                    </a:lnTo>
                    <a:lnTo>
                      <a:pt x="136" y="40"/>
                    </a:lnTo>
                    <a:lnTo>
                      <a:pt x="138" y="40"/>
                    </a:lnTo>
                    <a:lnTo>
                      <a:pt x="142" y="40"/>
                    </a:lnTo>
                    <a:lnTo>
                      <a:pt x="146" y="42"/>
                    </a:lnTo>
                    <a:lnTo>
                      <a:pt x="149" y="42"/>
                    </a:lnTo>
                    <a:lnTo>
                      <a:pt x="153" y="42"/>
                    </a:lnTo>
                    <a:lnTo>
                      <a:pt x="155" y="44"/>
                    </a:lnTo>
                    <a:lnTo>
                      <a:pt x="161" y="44"/>
                    </a:lnTo>
                    <a:lnTo>
                      <a:pt x="167" y="46"/>
                    </a:lnTo>
                    <a:lnTo>
                      <a:pt x="171" y="46"/>
                    </a:lnTo>
                    <a:lnTo>
                      <a:pt x="176" y="48"/>
                    </a:lnTo>
                    <a:lnTo>
                      <a:pt x="182" y="50"/>
                    </a:lnTo>
                    <a:lnTo>
                      <a:pt x="186" y="52"/>
                    </a:lnTo>
                    <a:lnTo>
                      <a:pt x="192" y="54"/>
                    </a:lnTo>
                    <a:lnTo>
                      <a:pt x="196" y="55"/>
                    </a:lnTo>
                    <a:lnTo>
                      <a:pt x="196" y="59"/>
                    </a:lnTo>
                    <a:lnTo>
                      <a:pt x="196" y="63"/>
                    </a:lnTo>
                    <a:lnTo>
                      <a:pt x="196" y="67"/>
                    </a:lnTo>
                    <a:lnTo>
                      <a:pt x="196" y="71"/>
                    </a:lnTo>
                    <a:lnTo>
                      <a:pt x="196" y="75"/>
                    </a:lnTo>
                    <a:lnTo>
                      <a:pt x="194" y="78"/>
                    </a:lnTo>
                    <a:lnTo>
                      <a:pt x="194" y="82"/>
                    </a:lnTo>
                    <a:lnTo>
                      <a:pt x="194" y="86"/>
                    </a:lnTo>
                    <a:lnTo>
                      <a:pt x="194" y="92"/>
                    </a:lnTo>
                    <a:lnTo>
                      <a:pt x="194" y="100"/>
                    </a:lnTo>
                    <a:lnTo>
                      <a:pt x="192" y="107"/>
                    </a:lnTo>
                    <a:lnTo>
                      <a:pt x="192" y="113"/>
                    </a:lnTo>
                    <a:lnTo>
                      <a:pt x="192" y="121"/>
                    </a:lnTo>
                    <a:lnTo>
                      <a:pt x="190" y="128"/>
                    </a:lnTo>
                    <a:lnTo>
                      <a:pt x="190" y="134"/>
                    </a:lnTo>
                    <a:lnTo>
                      <a:pt x="188" y="142"/>
                    </a:lnTo>
                    <a:lnTo>
                      <a:pt x="190" y="142"/>
                    </a:lnTo>
                    <a:lnTo>
                      <a:pt x="190" y="140"/>
                    </a:lnTo>
                    <a:lnTo>
                      <a:pt x="192" y="140"/>
                    </a:lnTo>
                    <a:lnTo>
                      <a:pt x="192" y="138"/>
                    </a:lnTo>
                    <a:lnTo>
                      <a:pt x="192" y="136"/>
                    </a:lnTo>
                    <a:lnTo>
                      <a:pt x="194" y="136"/>
                    </a:lnTo>
                    <a:lnTo>
                      <a:pt x="194" y="134"/>
                    </a:lnTo>
                    <a:lnTo>
                      <a:pt x="194" y="132"/>
                    </a:lnTo>
                    <a:lnTo>
                      <a:pt x="197" y="123"/>
                    </a:lnTo>
                    <a:lnTo>
                      <a:pt x="199" y="113"/>
                    </a:lnTo>
                    <a:lnTo>
                      <a:pt x="199" y="103"/>
                    </a:lnTo>
                    <a:lnTo>
                      <a:pt x="201" y="94"/>
                    </a:lnTo>
                    <a:lnTo>
                      <a:pt x="201" y="84"/>
                    </a:lnTo>
                    <a:lnTo>
                      <a:pt x="201" y="75"/>
                    </a:lnTo>
                    <a:lnTo>
                      <a:pt x="201" y="65"/>
                    </a:lnTo>
                    <a:lnTo>
                      <a:pt x="199" y="55"/>
                    </a:lnTo>
                    <a:lnTo>
                      <a:pt x="201" y="55"/>
                    </a:lnTo>
                    <a:lnTo>
                      <a:pt x="203" y="55"/>
                    </a:lnTo>
                    <a:lnTo>
                      <a:pt x="203" y="54"/>
                    </a:lnTo>
                    <a:close/>
                    <a:moveTo>
                      <a:pt x="34" y="61"/>
                    </a:moveTo>
                    <a:lnTo>
                      <a:pt x="30" y="57"/>
                    </a:lnTo>
                    <a:lnTo>
                      <a:pt x="27" y="54"/>
                    </a:lnTo>
                    <a:lnTo>
                      <a:pt x="23" y="50"/>
                    </a:lnTo>
                    <a:lnTo>
                      <a:pt x="21" y="46"/>
                    </a:lnTo>
                    <a:lnTo>
                      <a:pt x="17" y="40"/>
                    </a:lnTo>
                    <a:lnTo>
                      <a:pt x="15" y="36"/>
                    </a:lnTo>
                    <a:lnTo>
                      <a:pt x="11" y="32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7" y="25"/>
                    </a:lnTo>
                    <a:lnTo>
                      <a:pt x="7" y="23"/>
                    </a:lnTo>
                    <a:lnTo>
                      <a:pt x="9" y="21"/>
                    </a:lnTo>
                    <a:lnTo>
                      <a:pt x="9" y="19"/>
                    </a:lnTo>
                    <a:lnTo>
                      <a:pt x="11" y="17"/>
                    </a:lnTo>
                    <a:lnTo>
                      <a:pt x="13" y="17"/>
                    </a:lnTo>
                    <a:lnTo>
                      <a:pt x="13" y="15"/>
                    </a:lnTo>
                    <a:lnTo>
                      <a:pt x="15" y="13"/>
                    </a:lnTo>
                    <a:lnTo>
                      <a:pt x="15" y="11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9" y="6"/>
                    </a:lnTo>
                    <a:lnTo>
                      <a:pt x="21" y="9"/>
                    </a:lnTo>
                    <a:lnTo>
                      <a:pt x="25" y="13"/>
                    </a:lnTo>
                    <a:lnTo>
                      <a:pt x="27" y="15"/>
                    </a:lnTo>
                    <a:lnTo>
                      <a:pt x="30" y="17"/>
                    </a:lnTo>
                    <a:lnTo>
                      <a:pt x="34" y="21"/>
                    </a:lnTo>
                    <a:lnTo>
                      <a:pt x="38" y="23"/>
                    </a:lnTo>
                    <a:lnTo>
                      <a:pt x="40" y="25"/>
                    </a:lnTo>
                    <a:lnTo>
                      <a:pt x="44" y="27"/>
                    </a:lnTo>
                    <a:lnTo>
                      <a:pt x="44" y="30"/>
                    </a:lnTo>
                    <a:lnTo>
                      <a:pt x="42" y="36"/>
                    </a:lnTo>
                    <a:lnTo>
                      <a:pt x="42" y="40"/>
                    </a:lnTo>
                    <a:lnTo>
                      <a:pt x="40" y="44"/>
                    </a:lnTo>
                    <a:lnTo>
                      <a:pt x="38" y="48"/>
                    </a:lnTo>
                    <a:lnTo>
                      <a:pt x="38" y="52"/>
                    </a:lnTo>
                    <a:lnTo>
                      <a:pt x="36" y="55"/>
                    </a:lnTo>
                    <a:lnTo>
                      <a:pt x="36" y="61"/>
                    </a:lnTo>
                    <a:lnTo>
                      <a:pt x="34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64" name="Freeform 938"/>
              <p:cNvSpPr>
                <a:spLocks/>
              </p:cNvSpPr>
              <p:nvPr/>
            </p:nvSpPr>
            <p:spPr bwMode="auto">
              <a:xfrm>
                <a:off x="3704" y="4873"/>
                <a:ext cx="17" cy="54"/>
              </a:xfrm>
              <a:custGeom>
                <a:avLst/>
                <a:gdLst>
                  <a:gd name="T0" fmla="*/ 17 w 17"/>
                  <a:gd name="T1" fmla="*/ 25 h 54"/>
                  <a:gd name="T2" fmla="*/ 15 w 17"/>
                  <a:gd name="T3" fmla="*/ 23 h 54"/>
                  <a:gd name="T4" fmla="*/ 15 w 17"/>
                  <a:gd name="T5" fmla="*/ 19 h 54"/>
                  <a:gd name="T6" fmla="*/ 13 w 17"/>
                  <a:gd name="T7" fmla="*/ 15 h 54"/>
                  <a:gd name="T8" fmla="*/ 11 w 17"/>
                  <a:gd name="T9" fmla="*/ 11 h 54"/>
                  <a:gd name="T10" fmla="*/ 9 w 17"/>
                  <a:gd name="T11" fmla="*/ 10 h 54"/>
                  <a:gd name="T12" fmla="*/ 7 w 17"/>
                  <a:gd name="T13" fmla="*/ 8 h 54"/>
                  <a:gd name="T14" fmla="*/ 6 w 17"/>
                  <a:gd name="T15" fmla="*/ 4 h 54"/>
                  <a:gd name="T16" fmla="*/ 4 w 17"/>
                  <a:gd name="T17" fmla="*/ 2 h 54"/>
                  <a:gd name="T18" fmla="*/ 4 w 17"/>
                  <a:gd name="T19" fmla="*/ 2 h 54"/>
                  <a:gd name="T20" fmla="*/ 4 w 17"/>
                  <a:gd name="T21" fmla="*/ 2 h 54"/>
                  <a:gd name="T22" fmla="*/ 2 w 17"/>
                  <a:gd name="T23" fmla="*/ 2 h 54"/>
                  <a:gd name="T24" fmla="*/ 2 w 17"/>
                  <a:gd name="T25" fmla="*/ 2 h 54"/>
                  <a:gd name="T26" fmla="*/ 2 w 17"/>
                  <a:gd name="T27" fmla="*/ 0 h 54"/>
                  <a:gd name="T28" fmla="*/ 0 w 17"/>
                  <a:gd name="T29" fmla="*/ 0 h 54"/>
                  <a:gd name="T30" fmla="*/ 0 w 17"/>
                  <a:gd name="T31" fmla="*/ 0 h 54"/>
                  <a:gd name="T32" fmla="*/ 0 w 17"/>
                  <a:gd name="T33" fmla="*/ 0 h 54"/>
                  <a:gd name="T34" fmla="*/ 0 w 17"/>
                  <a:gd name="T35" fmla="*/ 2 h 54"/>
                  <a:gd name="T36" fmla="*/ 0 w 17"/>
                  <a:gd name="T37" fmla="*/ 4 h 54"/>
                  <a:gd name="T38" fmla="*/ 2 w 17"/>
                  <a:gd name="T39" fmla="*/ 4 h 54"/>
                  <a:gd name="T40" fmla="*/ 2 w 17"/>
                  <a:gd name="T41" fmla="*/ 6 h 54"/>
                  <a:gd name="T42" fmla="*/ 4 w 17"/>
                  <a:gd name="T43" fmla="*/ 8 h 54"/>
                  <a:gd name="T44" fmla="*/ 4 w 17"/>
                  <a:gd name="T45" fmla="*/ 8 h 54"/>
                  <a:gd name="T46" fmla="*/ 4 w 17"/>
                  <a:gd name="T47" fmla="*/ 10 h 54"/>
                  <a:gd name="T48" fmla="*/ 6 w 17"/>
                  <a:gd name="T49" fmla="*/ 11 h 54"/>
                  <a:gd name="T50" fmla="*/ 7 w 17"/>
                  <a:gd name="T51" fmla="*/ 17 h 54"/>
                  <a:gd name="T52" fmla="*/ 9 w 17"/>
                  <a:gd name="T53" fmla="*/ 21 h 54"/>
                  <a:gd name="T54" fmla="*/ 9 w 17"/>
                  <a:gd name="T55" fmla="*/ 27 h 54"/>
                  <a:gd name="T56" fmla="*/ 9 w 17"/>
                  <a:gd name="T57" fmla="*/ 33 h 54"/>
                  <a:gd name="T58" fmla="*/ 7 w 17"/>
                  <a:gd name="T59" fmla="*/ 38 h 54"/>
                  <a:gd name="T60" fmla="*/ 7 w 17"/>
                  <a:gd name="T61" fmla="*/ 44 h 54"/>
                  <a:gd name="T62" fmla="*/ 6 w 17"/>
                  <a:gd name="T63" fmla="*/ 50 h 54"/>
                  <a:gd name="T64" fmla="*/ 2 w 17"/>
                  <a:gd name="T65" fmla="*/ 54 h 54"/>
                  <a:gd name="T66" fmla="*/ 6 w 17"/>
                  <a:gd name="T67" fmla="*/ 52 h 54"/>
                  <a:gd name="T68" fmla="*/ 9 w 17"/>
                  <a:gd name="T69" fmla="*/ 50 h 54"/>
                  <a:gd name="T70" fmla="*/ 11 w 17"/>
                  <a:gd name="T71" fmla="*/ 46 h 54"/>
                  <a:gd name="T72" fmla="*/ 13 w 17"/>
                  <a:gd name="T73" fmla="*/ 42 h 54"/>
                  <a:gd name="T74" fmla="*/ 15 w 17"/>
                  <a:gd name="T75" fmla="*/ 38 h 54"/>
                  <a:gd name="T76" fmla="*/ 17 w 17"/>
                  <a:gd name="T77" fmla="*/ 35 h 54"/>
                  <a:gd name="T78" fmla="*/ 17 w 17"/>
                  <a:gd name="T79" fmla="*/ 31 h 54"/>
                  <a:gd name="T80" fmla="*/ 17 w 17"/>
                  <a:gd name="T81" fmla="*/ 25 h 5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7"/>
                  <a:gd name="T124" fmla="*/ 0 h 54"/>
                  <a:gd name="T125" fmla="*/ 17 w 17"/>
                  <a:gd name="T126" fmla="*/ 54 h 5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7" h="54">
                    <a:moveTo>
                      <a:pt x="17" y="25"/>
                    </a:moveTo>
                    <a:lnTo>
                      <a:pt x="15" y="23"/>
                    </a:lnTo>
                    <a:lnTo>
                      <a:pt x="15" y="19"/>
                    </a:lnTo>
                    <a:lnTo>
                      <a:pt x="13" y="15"/>
                    </a:lnTo>
                    <a:lnTo>
                      <a:pt x="11" y="11"/>
                    </a:lnTo>
                    <a:lnTo>
                      <a:pt x="9" y="10"/>
                    </a:lnTo>
                    <a:lnTo>
                      <a:pt x="7" y="8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6" y="11"/>
                    </a:lnTo>
                    <a:lnTo>
                      <a:pt x="7" y="17"/>
                    </a:lnTo>
                    <a:lnTo>
                      <a:pt x="9" y="21"/>
                    </a:lnTo>
                    <a:lnTo>
                      <a:pt x="9" y="27"/>
                    </a:lnTo>
                    <a:lnTo>
                      <a:pt x="9" y="33"/>
                    </a:lnTo>
                    <a:lnTo>
                      <a:pt x="7" y="38"/>
                    </a:lnTo>
                    <a:lnTo>
                      <a:pt x="7" y="44"/>
                    </a:lnTo>
                    <a:lnTo>
                      <a:pt x="6" y="50"/>
                    </a:lnTo>
                    <a:lnTo>
                      <a:pt x="2" y="54"/>
                    </a:lnTo>
                    <a:lnTo>
                      <a:pt x="6" y="52"/>
                    </a:lnTo>
                    <a:lnTo>
                      <a:pt x="9" y="50"/>
                    </a:lnTo>
                    <a:lnTo>
                      <a:pt x="11" y="46"/>
                    </a:lnTo>
                    <a:lnTo>
                      <a:pt x="13" y="42"/>
                    </a:lnTo>
                    <a:lnTo>
                      <a:pt x="15" y="38"/>
                    </a:lnTo>
                    <a:lnTo>
                      <a:pt x="17" y="35"/>
                    </a:lnTo>
                    <a:lnTo>
                      <a:pt x="17" y="31"/>
                    </a:lnTo>
                    <a:lnTo>
                      <a:pt x="1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65" name="Freeform 939"/>
              <p:cNvSpPr>
                <a:spLocks/>
              </p:cNvSpPr>
              <p:nvPr/>
            </p:nvSpPr>
            <p:spPr bwMode="auto">
              <a:xfrm>
                <a:off x="3827" y="4819"/>
                <a:ext cx="23" cy="31"/>
              </a:xfrm>
              <a:custGeom>
                <a:avLst/>
                <a:gdLst>
                  <a:gd name="T0" fmla="*/ 23 w 23"/>
                  <a:gd name="T1" fmla="*/ 0 h 31"/>
                  <a:gd name="T2" fmla="*/ 21 w 23"/>
                  <a:gd name="T3" fmla="*/ 0 h 31"/>
                  <a:gd name="T4" fmla="*/ 19 w 23"/>
                  <a:gd name="T5" fmla="*/ 2 h 31"/>
                  <a:gd name="T6" fmla="*/ 17 w 23"/>
                  <a:gd name="T7" fmla="*/ 2 h 31"/>
                  <a:gd name="T8" fmla="*/ 17 w 23"/>
                  <a:gd name="T9" fmla="*/ 4 h 31"/>
                  <a:gd name="T10" fmla="*/ 15 w 23"/>
                  <a:gd name="T11" fmla="*/ 6 h 31"/>
                  <a:gd name="T12" fmla="*/ 15 w 23"/>
                  <a:gd name="T13" fmla="*/ 8 h 31"/>
                  <a:gd name="T14" fmla="*/ 13 w 23"/>
                  <a:gd name="T15" fmla="*/ 10 h 31"/>
                  <a:gd name="T16" fmla="*/ 11 w 23"/>
                  <a:gd name="T17" fmla="*/ 12 h 31"/>
                  <a:gd name="T18" fmla="*/ 9 w 23"/>
                  <a:gd name="T19" fmla="*/ 14 h 31"/>
                  <a:gd name="T20" fmla="*/ 7 w 23"/>
                  <a:gd name="T21" fmla="*/ 16 h 31"/>
                  <a:gd name="T22" fmla="*/ 7 w 23"/>
                  <a:gd name="T23" fmla="*/ 17 h 31"/>
                  <a:gd name="T24" fmla="*/ 5 w 23"/>
                  <a:gd name="T25" fmla="*/ 21 h 31"/>
                  <a:gd name="T26" fmla="*/ 4 w 23"/>
                  <a:gd name="T27" fmla="*/ 23 h 31"/>
                  <a:gd name="T28" fmla="*/ 2 w 23"/>
                  <a:gd name="T29" fmla="*/ 25 h 31"/>
                  <a:gd name="T30" fmla="*/ 0 w 23"/>
                  <a:gd name="T31" fmla="*/ 29 h 31"/>
                  <a:gd name="T32" fmla="*/ 0 w 23"/>
                  <a:gd name="T33" fmla="*/ 31 h 31"/>
                  <a:gd name="T34" fmla="*/ 2 w 23"/>
                  <a:gd name="T35" fmla="*/ 31 h 31"/>
                  <a:gd name="T36" fmla="*/ 4 w 23"/>
                  <a:gd name="T37" fmla="*/ 31 h 31"/>
                  <a:gd name="T38" fmla="*/ 5 w 23"/>
                  <a:gd name="T39" fmla="*/ 29 h 31"/>
                  <a:gd name="T40" fmla="*/ 5 w 23"/>
                  <a:gd name="T41" fmla="*/ 29 h 31"/>
                  <a:gd name="T42" fmla="*/ 7 w 23"/>
                  <a:gd name="T43" fmla="*/ 27 h 31"/>
                  <a:gd name="T44" fmla="*/ 9 w 23"/>
                  <a:gd name="T45" fmla="*/ 27 h 31"/>
                  <a:gd name="T46" fmla="*/ 11 w 23"/>
                  <a:gd name="T47" fmla="*/ 25 h 31"/>
                  <a:gd name="T48" fmla="*/ 13 w 23"/>
                  <a:gd name="T49" fmla="*/ 23 h 31"/>
                  <a:gd name="T50" fmla="*/ 15 w 23"/>
                  <a:gd name="T51" fmla="*/ 21 h 31"/>
                  <a:gd name="T52" fmla="*/ 17 w 23"/>
                  <a:gd name="T53" fmla="*/ 19 h 31"/>
                  <a:gd name="T54" fmla="*/ 19 w 23"/>
                  <a:gd name="T55" fmla="*/ 16 h 31"/>
                  <a:gd name="T56" fmla="*/ 21 w 23"/>
                  <a:gd name="T57" fmla="*/ 14 h 31"/>
                  <a:gd name="T58" fmla="*/ 23 w 23"/>
                  <a:gd name="T59" fmla="*/ 10 h 31"/>
                  <a:gd name="T60" fmla="*/ 23 w 23"/>
                  <a:gd name="T61" fmla="*/ 6 h 31"/>
                  <a:gd name="T62" fmla="*/ 23 w 23"/>
                  <a:gd name="T63" fmla="*/ 4 h 31"/>
                  <a:gd name="T64" fmla="*/ 23 w 23"/>
                  <a:gd name="T65" fmla="*/ 0 h 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3"/>
                  <a:gd name="T100" fmla="*/ 0 h 31"/>
                  <a:gd name="T101" fmla="*/ 23 w 23"/>
                  <a:gd name="T102" fmla="*/ 31 h 3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3" h="31">
                    <a:moveTo>
                      <a:pt x="23" y="0"/>
                    </a:moveTo>
                    <a:lnTo>
                      <a:pt x="21" y="0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lnTo>
                      <a:pt x="15" y="8"/>
                    </a:lnTo>
                    <a:lnTo>
                      <a:pt x="13" y="10"/>
                    </a:lnTo>
                    <a:lnTo>
                      <a:pt x="11" y="12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7" y="17"/>
                    </a:lnTo>
                    <a:lnTo>
                      <a:pt x="5" y="21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4" y="31"/>
                    </a:lnTo>
                    <a:lnTo>
                      <a:pt x="5" y="29"/>
                    </a:lnTo>
                    <a:lnTo>
                      <a:pt x="7" y="27"/>
                    </a:lnTo>
                    <a:lnTo>
                      <a:pt x="9" y="27"/>
                    </a:lnTo>
                    <a:lnTo>
                      <a:pt x="11" y="25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7" y="19"/>
                    </a:lnTo>
                    <a:lnTo>
                      <a:pt x="19" y="16"/>
                    </a:lnTo>
                    <a:lnTo>
                      <a:pt x="21" y="14"/>
                    </a:lnTo>
                    <a:lnTo>
                      <a:pt x="23" y="10"/>
                    </a:lnTo>
                    <a:lnTo>
                      <a:pt x="23" y="6"/>
                    </a:lnTo>
                    <a:lnTo>
                      <a:pt x="23" y="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66" name="Freeform 940"/>
              <p:cNvSpPr>
                <a:spLocks/>
              </p:cNvSpPr>
              <p:nvPr/>
            </p:nvSpPr>
            <p:spPr bwMode="auto">
              <a:xfrm>
                <a:off x="3514" y="4848"/>
                <a:ext cx="42" cy="69"/>
              </a:xfrm>
              <a:custGeom>
                <a:avLst/>
                <a:gdLst>
                  <a:gd name="T0" fmla="*/ 0 w 42"/>
                  <a:gd name="T1" fmla="*/ 0 h 69"/>
                  <a:gd name="T2" fmla="*/ 0 w 42"/>
                  <a:gd name="T3" fmla="*/ 8 h 69"/>
                  <a:gd name="T4" fmla="*/ 2 w 42"/>
                  <a:gd name="T5" fmla="*/ 13 h 69"/>
                  <a:gd name="T6" fmla="*/ 5 w 42"/>
                  <a:gd name="T7" fmla="*/ 21 h 69"/>
                  <a:gd name="T8" fmla="*/ 7 w 42"/>
                  <a:gd name="T9" fmla="*/ 29 h 69"/>
                  <a:gd name="T10" fmla="*/ 11 w 42"/>
                  <a:gd name="T11" fmla="*/ 35 h 69"/>
                  <a:gd name="T12" fmla="*/ 13 w 42"/>
                  <a:gd name="T13" fmla="*/ 42 h 69"/>
                  <a:gd name="T14" fmla="*/ 17 w 42"/>
                  <a:gd name="T15" fmla="*/ 48 h 69"/>
                  <a:gd name="T16" fmla="*/ 21 w 42"/>
                  <a:gd name="T17" fmla="*/ 56 h 69"/>
                  <a:gd name="T18" fmla="*/ 23 w 42"/>
                  <a:gd name="T19" fmla="*/ 58 h 69"/>
                  <a:gd name="T20" fmla="*/ 25 w 42"/>
                  <a:gd name="T21" fmla="*/ 60 h 69"/>
                  <a:gd name="T22" fmla="*/ 25 w 42"/>
                  <a:gd name="T23" fmla="*/ 61 h 69"/>
                  <a:gd name="T24" fmla="*/ 27 w 42"/>
                  <a:gd name="T25" fmla="*/ 61 h 69"/>
                  <a:gd name="T26" fmla="*/ 28 w 42"/>
                  <a:gd name="T27" fmla="*/ 63 h 69"/>
                  <a:gd name="T28" fmla="*/ 30 w 42"/>
                  <a:gd name="T29" fmla="*/ 65 h 69"/>
                  <a:gd name="T30" fmla="*/ 32 w 42"/>
                  <a:gd name="T31" fmla="*/ 67 h 69"/>
                  <a:gd name="T32" fmla="*/ 34 w 42"/>
                  <a:gd name="T33" fmla="*/ 67 h 69"/>
                  <a:gd name="T34" fmla="*/ 36 w 42"/>
                  <a:gd name="T35" fmla="*/ 67 h 69"/>
                  <a:gd name="T36" fmla="*/ 36 w 42"/>
                  <a:gd name="T37" fmla="*/ 67 h 69"/>
                  <a:gd name="T38" fmla="*/ 38 w 42"/>
                  <a:gd name="T39" fmla="*/ 69 h 69"/>
                  <a:gd name="T40" fmla="*/ 40 w 42"/>
                  <a:gd name="T41" fmla="*/ 69 h 69"/>
                  <a:gd name="T42" fmla="*/ 40 w 42"/>
                  <a:gd name="T43" fmla="*/ 67 h 69"/>
                  <a:gd name="T44" fmla="*/ 42 w 42"/>
                  <a:gd name="T45" fmla="*/ 67 h 69"/>
                  <a:gd name="T46" fmla="*/ 42 w 42"/>
                  <a:gd name="T47" fmla="*/ 67 h 69"/>
                  <a:gd name="T48" fmla="*/ 42 w 42"/>
                  <a:gd name="T49" fmla="*/ 65 h 69"/>
                  <a:gd name="T50" fmla="*/ 38 w 42"/>
                  <a:gd name="T51" fmla="*/ 63 h 69"/>
                  <a:gd name="T52" fmla="*/ 34 w 42"/>
                  <a:gd name="T53" fmla="*/ 61 h 69"/>
                  <a:gd name="T54" fmla="*/ 30 w 42"/>
                  <a:gd name="T55" fmla="*/ 58 h 69"/>
                  <a:gd name="T56" fmla="*/ 28 w 42"/>
                  <a:gd name="T57" fmla="*/ 54 h 69"/>
                  <a:gd name="T58" fmla="*/ 25 w 42"/>
                  <a:gd name="T59" fmla="*/ 50 h 69"/>
                  <a:gd name="T60" fmla="*/ 23 w 42"/>
                  <a:gd name="T61" fmla="*/ 44 h 69"/>
                  <a:gd name="T62" fmla="*/ 21 w 42"/>
                  <a:gd name="T63" fmla="*/ 40 h 69"/>
                  <a:gd name="T64" fmla="*/ 19 w 42"/>
                  <a:gd name="T65" fmla="*/ 36 h 69"/>
                  <a:gd name="T66" fmla="*/ 17 w 42"/>
                  <a:gd name="T67" fmla="*/ 31 h 69"/>
                  <a:gd name="T68" fmla="*/ 15 w 42"/>
                  <a:gd name="T69" fmla="*/ 27 h 69"/>
                  <a:gd name="T70" fmla="*/ 13 w 42"/>
                  <a:gd name="T71" fmla="*/ 23 h 69"/>
                  <a:gd name="T72" fmla="*/ 11 w 42"/>
                  <a:gd name="T73" fmla="*/ 17 h 69"/>
                  <a:gd name="T74" fmla="*/ 9 w 42"/>
                  <a:gd name="T75" fmla="*/ 13 h 69"/>
                  <a:gd name="T76" fmla="*/ 7 w 42"/>
                  <a:gd name="T77" fmla="*/ 8 h 69"/>
                  <a:gd name="T78" fmla="*/ 4 w 42"/>
                  <a:gd name="T79" fmla="*/ 4 h 69"/>
                  <a:gd name="T80" fmla="*/ 2 w 42"/>
                  <a:gd name="T81" fmla="*/ 0 h 69"/>
                  <a:gd name="T82" fmla="*/ 2 w 42"/>
                  <a:gd name="T83" fmla="*/ 0 h 69"/>
                  <a:gd name="T84" fmla="*/ 2 w 42"/>
                  <a:gd name="T85" fmla="*/ 0 h 69"/>
                  <a:gd name="T86" fmla="*/ 0 w 42"/>
                  <a:gd name="T87" fmla="*/ 0 h 69"/>
                  <a:gd name="T88" fmla="*/ 0 w 42"/>
                  <a:gd name="T89" fmla="*/ 0 h 69"/>
                  <a:gd name="T90" fmla="*/ 0 w 42"/>
                  <a:gd name="T91" fmla="*/ 0 h 69"/>
                  <a:gd name="T92" fmla="*/ 0 w 42"/>
                  <a:gd name="T93" fmla="*/ 0 h 69"/>
                  <a:gd name="T94" fmla="*/ 0 w 42"/>
                  <a:gd name="T95" fmla="*/ 0 h 69"/>
                  <a:gd name="T96" fmla="*/ 0 w 42"/>
                  <a:gd name="T97" fmla="*/ 0 h 6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"/>
                  <a:gd name="T148" fmla="*/ 0 h 69"/>
                  <a:gd name="T149" fmla="*/ 42 w 42"/>
                  <a:gd name="T150" fmla="*/ 69 h 6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" h="69">
                    <a:moveTo>
                      <a:pt x="0" y="0"/>
                    </a:moveTo>
                    <a:lnTo>
                      <a:pt x="0" y="8"/>
                    </a:lnTo>
                    <a:lnTo>
                      <a:pt x="2" y="13"/>
                    </a:lnTo>
                    <a:lnTo>
                      <a:pt x="5" y="21"/>
                    </a:lnTo>
                    <a:lnTo>
                      <a:pt x="7" y="29"/>
                    </a:lnTo>
                    <a:lnTo>
                      <a:pt x="11" y="35"/>
                    </a:lnTo>
                    <a:lnTo>
                      <a:pt x="13" y="42"/>
                    </a:lnTo>
                    <a:lnTo>
                      <a:pt x="17" y="48"/>
                    </a:lnTo>
                    <a:lnTo>
                      <a:pt x="21" y="56"/>
                    </a:lnTo>
                    <a:lnTo>
                      <a:pt x="23" y="58"/>
                    </a:lnTo>
                    <a:lnTo>
                      <a:pt x="25" y="60"/>
                    </a:lnTo>
                    <a:lnTo>
                      <a:pt x="25" y="61"/>
                    </a:lnTo>
                    <a:lnTo>
                      <a:pt x="27" y="61"/>
                    </a:lnTo>
                    <a:lnTo>
                      <a:pt x="28" y="63"/>
                    </a:lnTo>
                    <a:lnTo>
                      <a:pt x="30" y="65"/>
                    </a:lnTo>
                    <a:lnTo>
                      <a:pt x="32" y="67"/>
                    </a:lnTo>
                    <a:lnTo>
                      <a:pt x="34" y="67"/>
                    </a:lnTo>
                    <a:lnTo>
                      <a:pt x="36" y="67"/>
                    </a:lnTo>
                    <a:lnTo>
                      <a:pt x="38" y="69"/>
                    </a:lnTo>
                    <a:lnTo>
                      <a:pt x="40" y="69"/>
                    </a:lnTo>
                    <a:lnTo>
                      <a:pt x="40" y="67"/>
                    </a:lnTo>
                    <a:lnTo>
                      <a:pt x="42" y="67"/>
                    </a:lnTo>
                    <a:lnTo>
                      <a:pt x="42" y="65"/>
                    </a:lnTo>
                    <a:lnTo>
                      <a:pt x="38" y="63"/>
                    </a:lnTo>
                    <a:lnTo>
                      <a:pt x="34" y="61"/>
                    </a:lnTo>
                    <a:lnTo>
                      <a:pt x="30" y="58"/>
                    </a:lnTo>
                    <a:lnTo>
                      <a:pt x="28" y="54"/>
                    </a:lnTo>
                    <a:lnTo>
                      <a:pt x="25" y="50"/>
                    </a:lnTo>
                    <a:lnTo>
                      <a:pt x="23" y="44"/>
                    </a:lnTo>
                    <a:lnTo>
                      <a:pt x="21" y="40"/>
                    </a:lnTo>
                    <a:lnTo>
                      <a:pt x="19" y="36"/>
                    </a:lnTo>
                    <a:lnTo>
                      <a:pt x="17" y="31"/>
                    </a:lnTo>
                    <a:lnTo>
                      <a:pt x="15" y="27"/>
                    </a:lnTo>
                    <a:lnTo>
                      <a:pt x="13" y="23"/>
                    </a:lnTo>
                    <a:lnTo>
                      <a:pt x="11" y="17"/>
                    </a:lnTo>
                    <a:lnTo>
                      <a:pt x="9" y="13"/>
                    </a:lnTo>
                    <a:lnTo>
                      <a:pt x="7" y="8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67" name="Freeform 941"/>
              <p:cNvSpPr>
                <a:spLocks/>
              </p:cNvSpPr>
              <p:nvPr/>
            </p:nvSpPr>
            <p:spPr bwMode="auto">
              <a:xfrm>
                <a:off x="3404" y="4844"/>
                <a:ext cx="33" cy="10"/>
              </a:xfrm>
              <a:custGeom>
                <a:avLst/>
                <a:gdLst>
                  <a:gd name="T0" fmla="*/ 14 w 33"/>
                  <a:gd name="T1" fmla="*/ 6 h 10"/>
                  <a:gd name="T2" fmla="*/ 16 w 33"/>
                  <a:gd name="T3" fmla="*/ 4 h 10"/>
                  <a:gd name="T4" fmla="*/ 17 w 33"/>
                  <a:gd name="T5" fmla="*/ 4 h 10"/>
                  <a:gd name="T6" fmla="*/ 21 w 33"/>
                  <a:gd name="T7" fmla="*/ 4 h 10"/>
                  <a:gd name="T8" fmla="*/ 23 w 33"/>
                  <a:gd name="T9" fmla="*/ 4 h 10"/>
                  <a:gd name="T10" fmla="*/ 25 w 33"/>
                  <a:gd name="T11" fmla="*/ 2 h 10"/>
                  <a:gd name="T12" fmla="*/ 29 w 33"/>
                  <a:gd name="T13" fmla="*/ 2 h 10"/>
                  <a:gd name="T14" fmla="*/ 31 w 33"/>
                  <a:gd name="T15" fmla="*/ 0 h 10"/>
                  <a:gd name="T16" fmla="*/ 33 w 33"/>
                  <a:gd name="T17" fmla="*/ 0 h 10"/>
                  <a:gd name="T18" fmla="*/ 29 w 33"/>
                  <a:gd name="T19" fmla="*/ 0 h 10"/>
                  <a:gd name="T20" fmla="*/ 23 w 33"/>
                  <a:gd name="T21" fmla="*/ 0 h 10"/>
                  <a:gd name="T22" fmla="*/ 19 w 33"/>
                  <a:gd name="T23" fmla="*/ 0 h 10"/>
                  <a:gd name="T24" fmla="*/ 16 w 33"/>
                  <a:gd name="T25" fmla="*/ 2 h 10"/>
                  <a:gd name="T26" fmla="*/ 12 w 33"/>
                  <a:gd name="T27" fmla="*/ 4 h 10"/>
                  <a:gd name="T28" fmla="*/ 8 w 33"/>
                  <a:gd name="T29" fmla="*/ 6 h 10"/>
                  <a:gd name="T30" fmla="*/ 4 w 33"/>
                  <a:gd name="T31" fmla="*/ 8 h 10"/>
                  <a:gd name="T32" fmla="*/ 0 w 33"/>
                  <a:gd name="T33" fmla="*/ 10 h 10"/>
                  <a:gd name="T34" fmla="*/ 2 w 33"/>
                  <a:gd name="T35" fmla="*/ 10 h 10"/>
                  <a:gd name="T36" fmla="*/ 4 w 33"/>
                  <a:gd name="T37" fmla="*/ 10 h 10"/>
                  <a:gd name="T38" fmla="*/ 4 w 33"/>
                  <a:gd name="T39" fmla="*/ 10 h 10"/>
                  <a:gd name="T40" fmla="*/ 6 w 33"/>
                  <a:gd name="T41" fmla="*/ 10 h 10"/>
                  <a:gd name="T42" fmla="*/ 8 w 33"/>
                  <a:gd name="T43" fmla="*/ 8 h 10"/>
                  <a:gd name="T44" fmla="*/ 10 w 33"/>
                  <a:gd name="T45" fmla="*/ 8 h 10"/>
                  <a:gd name="T46" fmla="*/ 12 w 33"/>
                  <a:gd name="T47" fmla="*/ 6 h 10"/>
                  <a:gd name="T48" fmla="*/ 14 w 33"/>
                  <a:gd name="T49" fmla="*/ 6 h 1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3"/>
                  <a:gd name="T76" fmla="*/ 0 h 10"/>
                  <a:gd name="T77" fmla="*/ 33 w 33"/>
                  <a:gd name="T78" fmla="*/ 10 h 1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3" h="10">
                    <a:moveTo>
                      <a:pt x="14" y="6"/>
                    </a:moveTo>
                    <a:lnTo>
                      <a:pt x="16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3" y="4"/>
                    </a:lnTo>
                    <a:lnTo>
                      <a:pt x="25" y="2"/>
                    </a:lnTo>
                    <a:lnTo>
                      <a:pt x="29" y="2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6" y="2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4" y="8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68" name="Freeform 942"/>
              <p:cNvSpPr>
                <a:spLocks noEditPoints="1"/>
              </p:cNvSpPr>
              <p:nvPr/>
            </p:nvSpPr>
            <p:spPr bwMode="auto">
              <a:xfrm>
                <a:off x="3389" y="5077"/>
                <a:ext cx="59" cy="28"/>
              </a:xfrm>
              <a:custGeom>
                <a:avLst/>
                <a:gdLst>
                  <a:gd name="T0" fmla="*/ 46 w 59"/>
                  <a:gd name="T1" fmla="*/ 7 h 28"/>
                  <a:gd name="T2" fmla="*/ 34 w 59"/>
                  <a:gd name="T3" fmla="*/ 5 h 28"/>
                  <a:gd name="T4" fmla="*/ 25 w 59"/>
                  <a:gd name="T5" fmla="*/ 5 h 28"/>
                  <a:gd name="T6" fmla="*/ 13 w 59"/>
                  <a:gd name="T7" fmla="*/ 3 h 28"/>
                  <a:gd name="T8" fmla="*/ 8 w 59"/>
                  <a:gd name="T9" fmla="*/ 1 h 28"/>
                  <a:gd name="T10" fmla="*/ 8 w 59"/>
                  <a:gd name="T11" fmla="*/ 1 h 28"/>
                  <a:gd name="T12" fmla="*/ 6 w 59"/>
                  <a:gd name="T13" fmla="*/ 0 h 28"/>
                  <a:gd name="T14" fmla="*/ 6 w 59"/>
                  <a:gd name="T15" fmla="*/ 0 h 28"/>
                  <a:gd name="T16" fmla="*/ 6 w 59"/>
                  <a:gd name="T17" fmla="*/ 0 h 28"/>
                  <a:gd name="T18" fmla="*/ 6 w 59"/>
                  <a:gd name="T19" fmla="*/ 0 h 28"/>
                  <a:gd name="T20" fmla="*/ 4 w 59"/>
                  <a:gd name="T21" fmla="*/ 0 h 28"/>
                  <a:gd name="T22" fmla="*/ 4 w 59"/>
                  <a:gd name="T23" fmla="*/ 0 h 28"/>
                  <a:gd name="T24" fmla="*/ 4 w 59"/>
                  <a:gd name="T25" fmla="*/ 1 h 28"/>
                  <a:gd name="T26" fmla="*/ 2 w 59"/>
                  <a:gd name="T27" fmla="*/ 7 h 28"/>
                  <a:gd name="T28" fmla="*/ 0 w 59"/>
                  <a:gd name="T29" fmla="*/ 11 h 28"/>
                  <a:gd name="T30" fmla="*/ 2 w 59"/>
                  <a:gd name="T31" fmla="*/ 17 h 28"/>
                  <a:gd name="T32" fmla="*/ 9 w 59"/>
                  <a:gd name="T33" fmla="*/ 21 h 28"/>
                  <a:gd name="T34" fmla="*/ 21 w 59"/>
                  <a:gd name="T35" fmla="*/ 26 h 28"/>
                  <a:gd name="T36" fmla="*/ 34 w 59"/>
                  <a:gd name="T37" fmla="*/ 28 h 28"/>
                  <a:gd name="T38" fmla="*/ 48 w 59"/>
                  <a:gd name="T39" fmla="*/ 28 h 28"/>
                  <a:gd name="T40" fmla="*/ 56 w 59"/>
                  <a:gd name="T41" fmla="*/ 26 h 28"/>
                  <a:gd name="T42" fmla="*/ 57 w 59"/>
                  <a:gd name="T43" fmla="*/ 23 h 28"/>
                  <a:gd name="T44" fmla="*/ 59 w 59"/>
                  <a:gd name="T45" fmla="*/ 19 h 28"/>
                  <a:gd name="T46" fmla="*/ 59 w 59"/>
                  <a:gd name="T47" fmla="*/ 15 h 28"/>
                  <a:gd name="T48" fmla="*/ 57 w 59"/>
                  <a:gd name="T49" fmla="*/ 11 h 28"/>
                  <a:gd name="T50" fmla="*/ 57 w 59"/>
                  <a:gd name="T51" fmla="*/ 11 h 28"/>
                  <a:gd name="T52" fmla="*/ 57 w 59"/>
                  <a:gd name="T53" fmla="*/ 9 h 28"/>
                  <a:gd name="T54" fmla="*/ 57 w 59"/>
                  <a:gd name="T55" fmla="*/ 9 h 28"/>
                  <a:gd name="T56" fmla="*/ 57 w 59"/>
                  <a:gd name="T57" fmla="*/ 7 h 28"/>
                  <a:gd name="T58" fmla="*/ 56 w 59"/>
                  <a:gd name="T59" fmla="*/ 7 h 28"/>
                  <a:gd name="T60" fmla="*/ 54 w 59"/>
                  <a:gd name="T61" fmla="*/ 7 h 28"/>
                  <a:gd name="T62" fmla="*/ 52 w 59"/>
                  <a:gd name="T63" fmla="*/ 7 h 28"/>
                  <a:gd name="T64" fmla="*/ 52 w 59"/>
                  <a:gd name="T65" fmla="*/ 21 h 28"/>
                  <a:gd name="T66" fmla="*/ 40 w 59"/>
                  <a:gd name="T67" fmla="*/ 21 h 28"/>
                  <a:gd name="T68" fmla="*/ 29 w 59"/>
                  <a:gd name="T69" fmla="*/ 21 h 28"/>
                  <a:gd name="T70" fmla="*/ 17 w 59"/>
                  <a:gd name="T71" fmla="*/ 19 h 28"/>
                  <a:gd name="T72" fmla="*/ 6 w 59"/>
                  <a:gd name="T73" fmla="*/ 13 h 28"/>
                  <a:gd name="T74" fmla="*/ 6 w 59"/>
                  <a:gd name="T75" fmla="*/ 13 h 28"/>
                  <a:gd name="T76" fmla="*/ 6 w 59"/>
                  <a:gd name="T77" fmla="*/ 11 h 28"/>
                  <a:gd name="T78" fmla="*/ 6 w 59"/>
                  <a:gd name="T79" fmla="*/ 9 h 28"/>
                  <a:gd name="T80" fmla="*/ 8 w 59"/>
                  <a:gd name="T81" fmla="*/ 9 h 28"/>
                  <a:gd name="T82" fmla="*/ 13 w 59"/>
                  <a:gd name="T83" fmla="*/ 11 h 28"/>
                  <a:gd name="T84" fmla="*/ 21 w 59"/>
                  <a:gd name="T85" fmla="*/ 11 h 28"/>
                  <a:gd name="T86" fmla="*/ 27 w 59"/>
                  <a:gd name="T87" fmla="*/ 13 h 28"/>
                  <a:gd name="T88" fmla="*/ 32 w 59"/>
                  <a:gd name="T89" fmla="*/ 13 h 28"/>
                  <a:gd name="T90" fmla="*/ 38 w 59"/>
                  <a:gd name="T91" fmla="*/ 13 h 28"/>
                  <a:gd name="T92" fmla="*/ 42 w 59"/>
                  <a:gd name="T93" fmla="*/ 13 h 28"/>
                  <a:gd name="T94" fmla="*/ 48 w 59"/>
                  <a:gd name="T95" fmla="*/ 11 h 28"/>
                  <a:gd name="T96" fmla="*/ 54 w 59"/>
                  <a:gd name="T97" fmla="*/ 13 h 28"/>
                  <a:gd name="T98" fmla="*/ 54 w 59"/>
                  <a:gd name="T99" fmla="*/ 13 h 28"/>
                  <a:gd name="T100" fmla="*/ 54 w 59"/>
                  <a:gd name="T101" fmla="*/ 15 h 28"/>
                  <a:gd name="T102" fmla="*/ 52 w 59"/>
                  <a:gd name="T103" fmla="*/ 19 h 28"/>
                  <a:gd name="T104" fmla="*/ 52 w 59"/>
                  <a:gd name="T105" fmla="*/ 21 h 2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9"/>
                  <a:gd name="T160" fmla="*/ 0 h 28"/>
                  <a:gd name="T161" fmla="*/ 59 w 59"/>
                  <a:gd name="T162" fmla="*/ 28 h 2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9" h="28">
                    <a:moveTo>
                      <a:pt x="50" y="7"/>
                    </a:moveTo>
                    <a:lnTo>
                      <a:pt x="46" y="7"/>
                    </a:lnTo>
                    <a:lnTo>
                      <a:pt x="40" y="5"/>
                    </a:lnTo>
                    <a:lnTo>
                      <a:pt x="34" y="5"/>
                    </a:lnTo>
                    <a:lnTo>
                      <a:pt x="29" y="5"/>
                    </a:lnTo>
                    <a:lnTo>
                      <a:pt x="25" y="5"/>
                    </a:lnTo>
                    <a:lnTo>
                      <a:pt x="19" y="5"/>
                    </a:lnTo>
                    <a:lnTo>
                      <a:pt x="13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9" y="21"/>
                    </a:lnTo>
                    <a:lnTo>
                      <a:pt x="15" y="24"/>
                    </a:lnTo>
                    <a:lnTo>
                      <a:pt x="21" y="26"/>
                    </a:lnTo>
                    <a:lnTo>
                      <a:pt x="27" y="28"/>
                    </a:lnTo>
                    <a:lnTo>
                      <a:pt x="34" y="28"/>
                    </a:lnTo>
                    <a:lnTo>
                      <a:pt x="40" y="28"/>
                    </a:lnTo>
                    <a:lnTo>
                      <a:pt x="48" y="28"/>
                    </a:lnTo>
                    <a:lnTo>
                      <a:pt x="54" y="26"/>
                    </a:lnTo>
                    <a:lnTo>
                      <a:pt x="56" y="26"/>
                    </a:lnTo>
                    <a:lnTo>
                      <a:pt x="57" y="24"/>
                    </a:lnTo>
                    <a:lnTo>
                      <a:pt x="57" y="23"/>
                    </a:lnTo>
                    <a:lnTo>
                      <a:pt x="59" y="21"/>
                    </a:lnTo>
                    <a:lnTo>
                      <a:pt x="59" y="19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9" y="13"/>
                    </a:lnTo>
                    <a:lnTo>
                      <a:pt x="57" y="11"/>
                    </a:lnTo>
                    <a:lnTo>
                      <a:pt x="57" y="9"/>
                    </a:lnTo>
                    <a:lnTo>
                      <a:pt x="57" y="7"/>
                    </a:lnTo>
                    <a:lnTo>
                      <a:pt x="56" y="7"/>
                    </a:lnTo>
                    <a:lnTo>
                      <a:pt x="54" y="7"/>
                    </a:lnTo>
                    <a:lnTo>
                      <a:pt x="52" y="7"/>
                    </a:lnTo>
                    <a:lnTo>
                      <a:pt x="50" y="7"/>
                    </a:lnTo>
                    <a:close/>
                    <a:moveTo>
                      <a:pt x="52" y="21"/>
                    </a:moveTo>
                    <a:lnTo>
                      <a:pt x="46" y="21"/>
                    </a:lnTo>
                    <a:lnTo>
                      <a:pt x="40" y="21"/>
                    </a:lnTo>
                    <a:lnTo>
                      <a:pt x="34" y="21"/>
                    </a:lnTo>
                    <a:lnTo>
                      <a:pt x="29" y="21"/>
                    </a:lnTo>
                    <a:lnTo>
                      <a:pt x="23" y="21"/>
                    </a:lnTo>
                    <a:lnTo>
                      <a:pt x="17" y="19"/>
                    </a:lnTo>
                    <a:lnTo>
                      <a:pt x="11" y="17"/>
                    </a:lnTo>
                    <a:lnTo>
                      <a:pt x="6" y="13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11"/>
                    </a:lnTo>
                    <a:lnTo>
                      <a:pt x="23" y="13"/>
                    </a:lnTo>
                    <a:lnTo>
                      <a:pt x="27" y="13"/>
                    </a:lnTo>
                    <a:lnTo>
                      <a:pt x="29" y="13"/>
                    </a:lnTo>
                    <a:lnTo>
                      <a:pt x="32" y="13"/>
                    </a:lnTo>
                    <a:lnTo>
                      <a:pt x="34" y="13"/>
                    </a:lnTo>
                    <a:lnTo>
                      <a:pt x="38" y="13"/>
                    </a:lnTo>
                    <a:lnTo>
                      <a:pt x="40" y="13"/>
                    </a:lnTo>
                    <a:lnTo>
                      <a:pt x="42" y="13"/>
                    </a:lnTo>
                    <a:lnTo>
                      <a:pt x="46" y="11"/>
                    </a:lnTo>
                    <a:lnTo>
                      <a:pt x="48" y="11"/>
                    </a:lnTo>
                    <a:lnTo>
                      <a:pt x="50" y="11"/>
                    </a:lnTo>
                    <a:lnTo>
                      <a:pt x="54" y="13"/>
                    </a:lnTo>
                    <a:lnTo>
                      <a:pt x="54" y="15"/>
                    </a:lnTo>
                    <a:lnTo>
                      <a:pt x="52" y="17"/>
                    </a:lnTo>
                    <a:lnTo>
                      <a:pt x="52" y="19"/>
                    </a:lnTo>
                    <a:lnTo>
                      <a:pt x="52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69" name="Freeform 943"/>
              <p:cNvSpPr>
                <a:spLocks noEditPoints="1"/>
              </p:cNvSpPr>
              <p:nvPr/>
            </p:nvSpPr>
            <p:spPr bwMode="auto">
              <a:xfrm>
                <a:off x="3427" y="5034"/>
                <a:ext cx="304" cy="315"/>
              </a:xfrm>
              <a:custGeom>
                <a:avLst/>
                <a:gdLst>
                  <a:gd name="T0" fmla="*/ 283 w 304"/>
                  <a:gd name="T1" fmla="*/ 44 h 315"/>
                  <a:gd name="T2" fmla="*/ 296 w 304"/>
                  <a:gd name="T3" fmla="*/ 158 h 315"/>
                  <a:gd name="T4" fmla="*/ 261 w 304"/>
                  <a:gd name="T5" fmla="*/ 265 h 315"/>
                  <a:gd name="T6" fmla="*/ 200 w 304"/>
                  <a:gd name="T7" fmla="*/ 300 h 315"/>
                  <a:gd name="T8" fmla="*/ 165 w 304"/>
                  <a:gd name="T9" fmla="*/ 298 h 315"/>
                  <a:gd name="T10" fmla="*/ 165 w 304"/>
                  <a:gd name="T11" fmla="*/ 292 h 315"/>
                  <a:gd name="T12" fmla="*/ 190 w 304"/>
                  <a:gd name="T13" fmla="*/ 277 h 315"/>
                  <a:gd name="T14" fmla="*/ 150 w 304"/>
                  <a:gd name="T15" fmla="*/ 284 h 315"/>
                  <a:gd name="T16" fmla="*/ 114 w 304"/>
                  <a:gd name="T17" fmla="*/ 190 h 315"/>
                  <a:gd name="T18" fmla="*/ 131 w 304"/>
                  <a:gd name="T19" fmla="*/ 73 h 315"/>
                  <a:gd name="T20" fmla="*/ 148 w 304"/>
                  <a:gd name="T21" fmla="*/ 133 h 315"/>
                  <a:gd name="T22" fmla="*/ 135 w 304"/>
                  <a:gd name="T23" fmla="*/ 137 h 315"/>
                  <a:gd name="T24" fmla="*/ 127 w 304"/>
                  <a:gd name="T25" fmla="*/ 173 h 315"/>
                  <a:gd name="T26" fmla="*/ 146 w 304"/>
                  <a:gd name="T27" fmla="*/ 256 h 315"/>
                  <a:gd name="T28" fmla="*/ 190 w 304"/>
                  <a:gd name="T29" fmla="*/ 250 h 315"/>
                  <a:gd name="T30" fmla="*/ 150 w 304"/>
                  <a:gd name="T31" fmla="*/ 250 h 315"/>
                  <a:gd name="T32" fmla="*/ 135 w 304"/>
                  <a:gd name="T33" fmla="*/ 200 h 315"/>
                  <a:gd name="T34" fmla="*/ 156 w 304"/>
                  <a:gd name="T35" fmla="*/ 221 h 315"/>
                  <a:gd name="T36" fmla="*/ 187 w 304"/>
                  <a:gd name="T37" fmla="*/ 202 h 315"/>
                  <a:gd name="T38" fmla="*/ 154 w 304"/>
                  <a:gd name="T39" fmla="*/ 211 h 315"/>
                  <a:gd name="T40" fmla="*/ 148 w 304"/>
                  <a:gd name="T41" fmla="*/ 160 h 315"/>
                  <a:gd name="T42" fmla="*/ 162 w 304"/>
                  <a:gd name="T43" fmla="*/ 190 h 315"/>
                  <a:gd name="T44" fmla="*/ 187 w 304"/>
                  <a:gd name="T45" fmla="*/ 171 h 315"/>
                  <a:gd name="T46" fmla="*/ 192 w 304"/>
                  <a:gd name="T47" fmla="*/ 102 h 315"/>
                  <a:gd name="T48" fmla="*/ 179 w 304"/>
                  <a:gd name="T49" fmla="*/ 104 h 315"/>
                  <a:gd name="T50" fmla="*/ 188 w 304"/>
                  <a:gd name="T51" fmla="*/ 152 h 315"/>
                  <a:gd name="T52" fmla="*/ 167 w 304"/>
                  <a:gd name="T53" fmla="*/ 185 h 315"/>
                  <a:gd name="T54" fmla="*/ 158 w 304"/>
                  <a:gd name="T55" fmla="*/ 162 h 315"/>
                  <a:gd name="T56" fmla="*/ 158 w 304"/>
                  <a:gd name="T57" fmla="*/ 154 h 315"/>
                  <a:gd name="T58" fmla="*/ 154 w 304"/>
                  <a:gd name="T59" fmla="*/ 144 h 315"/>
                  <a:gd name="T60" fmla="*/ 150 w 304"/>
                  <a:gd name="T61" fmla="*/ 133 h 315"/>
                  <a:gd name="T62" fmla="*/ 154 w 304"/>
                  <a:gd name="T63" fmla="*/ 83 h 315"/>
                  <a:gd name="T64" fmla="*/ 152 w 304"/>
                  <a:gd name="T65" fmla="*/ 8 h 315"/>
                  <a:gd name="T66" fmla="*/ 146 w 304"/>
                  <a:gd name="T67" fmla="*/ 2 h 315"/>
                  <a:gd name="T68" fmla="*/ 139 w 304"/>
                  <a:gd name="T69" fmla="*/ 12 h 315"/>
                  <a:gd name="T70" fmla="*/ 77 w 304"/>
                  <a:gd name="T71" fmla="*/ 16 h 315"/>
                  <a:gd name="T72" fmla="*/ 110 w 304"/>
                  <a:gd name="T73" fmla="*/ 23 h 315"/>
                  <a:gd name="T74" fmla="*/ 114 w 304"/>
                  <a:gd name="T75" fmla="*/ 41 h 315"/>
                  <a:gd name="T76" fmla="*/ 64 w 304"/>
                  <a:gd name="T77" fmla="*/ 39 h 315"/>
                  <a:gd name="T78" fmla="*/ 102 w 304"/>
                  <a:gd name="T79" fmla="*/ 44 h 315"/>
                  <a:gd name="T80" fmla="*/ 123 w 304"/>
                  <a:gd name="T81" fmla="*/ 52 h 315"/>
                  <a:gd name="T82" fmla="*/ 131 w 304"/>
                  <a:gd name="T83" fmla="*/ 54 h 315"/>
                  <a:gd name="T84" fmla="*/ 125 w 304"/>
                  <a:gd name="T85" fmla="*/ 43 h 315"/>
                  <a:gd name="T86" fmla="*/ 144 w 304"/>
                  <a:gd name="T87" fmla="*/ 41 h 315"/>
                  <a:gd name="T88" fmla="*/ 114 w 304"/>
                  <a:gd name="T89" fmla="*/ 96 h 315"/>
                  <a:gd name="T90" fmla="*/ 110 w 304"/>
                  <a:gd name="T91" fmla="*/ 206 h 315"/>
                  <a:gd name="T92" fmla="*/ 135 w 304"/>
                  <a:gd name="T93" fmla="*/ 279 h 315"/>
                  <a:gd name="T94" fmla="*/ 127 w 304"/>
                  <a:gd name="T95" fmla="*/ 271 h 315"/>
                  <a:gd name="T96" fmla="*/ 0 w 304"/>
                  <a:gd name="T97" fmla="*/ 261 h 315"/>
                  <a:gd name="T98" fmla="*/ 102 w 304"/>
                  <a:gd name="T99" fmla="*/ 284 h 315"/>
                  <a:gd name="T100" fmla="*/ 117 w 304"/>
                  <a:gd name="T101" fmla="*/ 296 h 315"/>
                  <a:gd name="T102" fmla="*/ 135 w 304"/>
                  <a:gd name="T103" fmla="*/ 302 h 315"/>
                  <a:gd name="T104" fmla="*/ 165 w 304"/>
                  <a:gd name="T105" fmla="*/ 309 h 315"/>
                  <a:gd name="T106" fmla="*/ 198 w 304"/>
                  <a:gd name="T107" fmla="*/ 313 h 315"/>
                  <a:gd name="T108" fmla="*/ 210 w 304"/>
                  <a:gd name="T109" fmla="*/ 307 h 315"/>
                  <a:gd name="T110" fmla="*/ 267 w 304"/>
                  <a:gd name="T111" fmla="*/ 265 h 315"/>
                  <a:gd name="T112" fmla="*/ 281 w 304"/>
                  <a:gd name="T113" fmla="*/ 246 h 315"/>
                  <a:gd name="T114" fmla="*/ 304 w 304"/>
                  <a:gd name="T115" fmla="*/ 106 h 315"/>
                  <a:gd name="T116" fmla="*/ 144 w 304"/>
                  <a:gd name="T117" fmla="*/ 152 h 315"/>
                  <a:gd name="T118" fmla="*/ 140 w 304"/>
                  <a:gd name="T119" fmla="*/ 162 h 315"/>
                  <a:gd name="T120" fmla="*/ 139 w 304"/>
                  <a:gd name="T121" fmla="*/ 148 h 315"/>
                  <a:gd name="T122" fmla="*/ 142 w 304"/>
                  <a:gd name="T123" fmla="*/ 150 h 3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04"/>
                  <a:gd name="T187" fmla="*/ 0 h 315"/>
                  <a:gd name="T188" fmla="*/ 304 w 304"/>
                  <a:gd name="T189" fmla="*/ 315 h 31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04" h="315">
                    <a:moveTo>
                      <a:pt x="288" y="41"/>
                    </a:moveTo>
                    <a:lnTo>
                      <a:pt x="286" y="41"/>
                    </a:lnTo>
                    <a:lnTo>
                      <a:pt x="286" y="39"/>
                    </a:lnTo>
                    <a:lnTo>
                      <a:pt x="284" y="37"/>
                    </a:lnTo>
                    <a:lnTo>
                      <a:pt x="283" y="35"/>
                    </a:lnTo>
                    <a:lnTo>
                      <a:pt x="281" y="33"/>
                    </a:lnTo>
                    <a:lnTo>
                      <a:pt x="279" y="31"/>
                    </a:lnTo>
                    <a:lnTo>
                      <a:pt x="279" y="35"/>
                    </a:lnTo>
                    <a:lnTo>
                      <a:pt x="281" y="37"/>
                    </a:lnTo>
                    <a:lnTo>
                      <a:pt x="281" y="41"/>
                    </a:lnTo>
                    <a:lnTo>
                      <a:pt x="283" y="43"/>
                    </a:lnTo>
                    <a:lnTo>
                      <a:pt x="283" y="44"/>
                    </a:lnTo>
                    <a:lnTo>
                      <a:pt x="284" y="48"/>
                    </a:lnTo>
                    <a:lnTo>
                      <a:pt x="284" y="50"/>
                    </a:lnTo>
                    <a:lnTo>
                      <a:pt x="286" y="54"/>
                    </a:lnTo>
                    <a:lnTo>
                      <a:pt x="288" y="62"/>
                    </a:lnTo>
                    <a:lnTo>
                      <a:pt x="290" y="69"/>
                    </a:lnTo>
                    <a:lnTo>
                      <a:pt x="292" y="77"/>
                    </a:lnTo>
                    <a:lnTo>
                      <a:pt x="292" y="85"/>
                    </a:lnTo>
                    <a:lnTo>
                      <a:pt x="294" y="92"/>
                    </a:lnTo>
                    <a:lnTo>
                      <a:pt x="296" y="100"/>
                    </a:lnTo>
                    <a:lnTo>
                      <a:pt x="296" y="108"/>
                    </a:lnTo>
                    <a:lnTo>
                      <a:pt x="298" y="115"/>
                    </a:lnTo>
                    <a:lnTo>
                      <a:pt x="298" y="129"/>
                    </a:lnTo>
                    <a:lnTo>
                      <a:pt x="298" y="142"/>
                    </a:lnTo>
                    <a:lnTo>
                      <a:pt x="296" y="158"/>
                    </a:lnTo>
                    <a:lnTo>
                      <a:pt x="296" y="171"/>
                    </a:lnTo>
                    <a:lnTo>
                      <a:pt x="292" y="185"/>
                    </a:lnTo>
                    <a:lnTo>
                      <a:pt x="290" y="198"/>
                    </a:lnTo>
                    <a:lnTo>
                      <a:pt x="286" y="211"/>
                    </a:lnTo>
                    <a:lnTo>
                      <a:pt x="284" y="225"/>
                    </a:lnTo>
                    <a:lnTo>
                      <a:pt x="283" y="229"/>
                    </a:lnTo>
                    <a:lnTo>
                      <a:pt x="281" y="235"/>
                    </a:lnTo>
                    <a:lnTo>
                      <a:pt x="279" y="238"/>
                    </a:lnTo>
                    <a:lnTo>
                      <a:pt x="277" y="242"/>
                    </a:lnTo>
                    <a:lnTo>
                      <a:pt x="275" y="246"/>
                    </a:lnTo>
                    <a:lnTo>
                      <a:pt x="273" y="252"/>
                    </a:lnTo>
                    <a:lnTo>
                      <a:pt x="271" y="256"/>
                    </a:lnTo>
                    <a:lnTo>
                      <a:pt x="267" y="259"/>
                    </a:lnTo>
                    <a:lnTo>
                      <a:pt x="261" y="265"/>
                    </a:lnTo>
                    <a:lnTo>
                      <a:pt x="256" y="271"/>
                    </a:lnTo>
                    <a:lnTo>
                      <a:pt x="250" y="277"/>
                    </a:lnTo>
                    <a:lnTo>
                      <a:pt x="242" y="283"/>
                    </a:lnTo>
                    <a:lnTo>
                      <a:pt x="236" y="286"/>
                    </a:lnTo>
                    <a:lnTo>
                      <a:pt x="229" y="290"/>
                    </a:lnTo>
                    <a:lnTo>
                      <a:pt x="221" y="294"/>
                    </a:lnTo>
                    <a:lnTo>
                      <a:pt x="213" y="296"/>
                    </a:lnTo>
                    <a:lnTo>
                      <a:pt x="211" y="298"/>
                    </a:lnTo>
                    <a:lnTo>
                      <a:pt x="210" y="298"/>
                    </a:lnTo>
                    <a:lnTo>
                      <a:pt x="208" y="298"/>
                    </a:lnTo>
                    <a:lnTo>
                      <a:pt x="206" y="300"/>
                    </a:lnTo>
                    <a:lnTo>
                      <a:pt x="204" y="300"/>
                    </a:lnTo>
                    <a:lnTo>
                      <a:pt x="202" y="300"/>
                    </a:lnTo>
                    <a:lnTo>
                      <a:pt x="200" y="300"/>
                    </a:lnTo>
                    <a:lnTo>
                      <a:pt x="198" y="300"/>
                    </a:lnTo>
                    <a:lnTo>
                      <a:pt x="196" y="302"/>
                    </a:lnTo>
                    <a:lnTo>
                      <a:pt x="194" y="302"/>
                    </a:lnTo>
                    <a:lnTo>
                      <a:pt x="192" y="302"/>
                    </a:lnTo>
                    <a:lnTo>
                      <a:pt x="190" y="302"/>
                    </a:lnTo>
                    <a:lnTo>
                      <a:pt x="188" y="302"/>
                    </a:lnTo>
                    <a:lnTo>
                      <a:pt x="187" y="302"/>
                    </a:lnTo>
                    <a:lnTo>
                      <a:pt x="185" y="302"/>
                    </a:lnTo>
                    <a:lnTo>
                      <a:pt x="183" y="302"/>
                    </a:lnTo>
                    <a:lnTo>
                      <a:pt x="179" y="302"/>
                    </a:lnTo>
                    <a:lnTo>
                      <a:pt x="175" y="300"/>
                    </a:lnTo>
                    <a:lnTo>
                      <a:pt x="173" y="300"/>
                    </a:lnTo>
                    <a:lnTo>
                      <a:pt x="169" y="298"/>
                    </a:lnTo>
                    <a:lnTo>
                      <a:pt x="165" y="298"/>
                    </a:lnTo>
                    <a:lnTo>
                      <a:pt x="163" y="296"/>
                    </a:lnTo>
                    <a:lnTo>
                      <a:pt x="160" y="294"/>
                    </a:lnTo>
                    <a:lnTo>
                      <a:pt x="158" y="292"/>
                    </a:lnTo>
                    <a:lnTo>
                      <a:pt x="158" y="290"/>
                    </a:lnTo>
                    <a:lnTo>
                      <a:pt x="160" y="290"/>
                    </a:lnTo>
                    <a:lnTo>
                      <a:pt x="162" y="292"/>
                    </a:lnTo>
                    <a:lnTo>
                      <a:pt x="163" y="292"/>
                    </a:lnTo>
                    <a:lnTo>
                      <a:pt x="165" y="292"/>
                    </a:lnTo>
                    <a:lnTo>
                      <a:pt x="167" y="292"/>
                    </a:lnTo>
                    <a:lnTo>
                      <a:pt x="169" y="290"/>
                    </a:lnTo>
                    <a:lnTo>
                      <a:pt x="173" y="290"/>
                    </a:lnTo>
                    <a:lnTo>
                      <a:pt x="175" y="290"/>
                    </a:lnTo>
                    <a:lnTo>
                      <a:pt x="177" y="288"/>
                    </a:lnTo>
                    <a:lnTo>
                      <a:pt x="179" y="288"/>
                    </a:lnTo>
                    <a:lnTo>
                      <a:pt x="181" y="286"/>
                    </a:lnTo>
                    <a:lnTo>
                      <a:pt x="185" y="284"/>
                    </a:lnTo>
                    <a:lnTo>
                      <a:pt x="187" y="283"/>
                    </a:lnTo>
                    <a:lnTo>
                      <a:pt x="188" y="283"/>
                    </a:lnTo>
                    <a:lnTo>
                      <a:pt x="190" y="281"/>
                    </a:lnTo>
                    <a:lnTo>
                      <a:pt x="192" y="279"/>
                    </a:lnTo>
                    <a:lnTo>
                      <a:pt x="194" y="277"/>
                    </a:lnTo>
                    <a:lnTo>
                      <a:pt x="190" y="277"/>
                    </a:lnTo>
                    <a:lnTo>
                      <a:pt x="187" y="279"/>
                    </a:lnTo>
                    <a:lnTo>
                      <a:pt x="181" y="281"/>
                    </a:lnTo>
                    <a:lnTo>
                      <a:pt x="177" y="283"/>
                    </a:lnTo>
                    <a:lnTo>
                      <a:pt x="173" y="284"/>
                    </a:lnTo>
                    <a:lnTo>
                      <a:pt x="169" y="286"/>
                    </a:lnTo>
                    <a:lnTo>
                      <a:pt x="163" y="286"/>
                    </a:lnTo>
                    <a:lnTo>
                      <a:pt x="160" y="286"/>
                    </a:lnTo>
                    <a:lnTo>
                      <a:pt x="158" y="286"/>
                    </a:lnTo>
                    <a:lnTo>
                      <a:pt x="156" y="286"/>
                    </a:lnTo>
                    <a:lnTo>
                      <a:pt x="154" y="286"/>
                    </a:lnTo>
                    <a:lnTo>
                      <a:pt x="152" y="286"/>
                    </a:lnTo>
                    <a:lnTo>
                      <a:pt x="150" y="284"/>
                    </a:lnTo>
                    <a:lnTo>
                      <a:pt x="144" y="281"/>
                    </a:lnTo>
                    <a:lnTo>
                      <a:pt x="140" y="277"/>
                    </a:lnTo>
                    <a:lnTo>
                      <a:pt x="137" y="273"/>
                    </a:lnTo>
                    <a:lnTo>
                      <a:pt x="133" y="267"/>
                    </a:lnTo>
                    <a:lnTo>
                      <a:pt x="131" y="261"/>
                    </a:lnTo>
                    <a:lnTo>
                      <a:pt x="127" y="258"/>
                    </a:lnTo>
                    <a:lnTo>
                      <a:pt x="125" y="252"/>
                    </a:lnTo>
                    <a:lnTo>
                      <a:pt x="125" y="246"/>
                    </a:lnTo>
                    <a:lnTo>
                      <a:pt x="121" y="235"/>
                    </a:lnTo>
                    <a:lnTo>
                      <a:pt x="119" y="223"/>
                    </a:lnTo>
                    <a:lnTo>
                      <a:pt x="117" y="211"/>
                    </a:lnTo>
                    <a:lnTo>
                      <a:pt x="115" y="200"/>
                    </a:lnTo>
                    <a:lnTo>
                      <a:pt x="114" y="190"/>
                    </a:lnTo>
                    <a:lnTo>
                      <a:pt x="114" y="179"/>
                    </a:lnTo>
                    <a:lnTo>
                      <a:pt x="114" y="167"/>
                    </a:lnTo>
                    <a:lnTo>
                      <a:pt x="114" y="156"/>
                    </a:lnTo>
                    <a:lnTo>
                      <a:pt x="114" y="146"/>
                    </a:lnTo>
                    <a:lnTo>
                      <a:pt x="115" y="139"/>
                    </a:lnTo>
                    <a:lnTo>
                      <a:pt x="115" y="129"/>
                    </a:lnTo>
                    <a:lnTo>
                      <a:pt x="117" y="121"/>
                    </a:lnTo>
                    <a:lnTo>
                      <a:pt x="117" y="112"/>
                    </a:lnTo>
                    <a:lnTo>
                      <a:pt x="119" y="104"/>
                    </a:lnTo>
                    <a:lnTo>
                      <a:pt x="121" y="94"/>
                    </a:lnTo>
                    <a:lnTo>
                      <a:pt x="125" y="87"/>
                    </a:lnTo>
                    <a:lnTo>
                      <a:pt x="127" y="81"/>
                    </a:lnTo>
                    <a:lnTo>
                      <a:pt x="129" y="77"/>
                    </a:lnTo>
                    <a:lnTo>
                      <a:pt x="131" y="73"/>
                    </a:lnTo>
                    <a:lnTo>
                      <a:pt x="133" y="69"/>
                    </a:lnTo>
                    <a:lnTo>
                      <a:pt x="135" y="64"/>
                    </a:lnTo>
                    <a:lnTo>
                      <a:pt x="139" y="60"/>
                    </a:lnTo>
                    <a:lnTo>
                      <a:pt x="140" y="56"/>
                    </a:lnTo>
                    <a:lnTo>
                      <a:pt x="144" y="52"/>
                    </a:lnTo>
                    <a:lnTo>
                      <a:pt x="146" y="62"/>
                    </a:lnTo>
                    <a:lnTo>
                      <a:pt x="146" y="71"/>
                    </a:lnTo>
                    <a:lnTo>
                      <a:pt x="146" y="81"/>
                    </a:lnTo>
                    <a:lnTo>
                      <a:pt x="146" y="92"/>
                    </a:lnTo>
                    <a:lnTo>
                      <a:pt x="146" y="102"/>
                    </a:lnTo>
                    <a:lnTo>
                      <a:pt x="146" y="112"/>
                    </a:lnTo>
                    <a:lnTo>
                      <a:pt x="146" y="121"/>
                    </a:lnTo>
                    <a:lnTo>
                      <a:pt x="148" y="133"/>
                    </a:lnTo>
                    <a:lnTo>
                      <a:pt x="146" y="133"/>
                    </a:lnTo>
                    <a:lnTo>
                      <a:pt x="144" y="131"/>
                    </a:lnTo>
                    <a:lnTo>
                      <a:pt x="142" y="131"/>
                    </a:lnTo>
                    <a:lnTo>
                      <a:pt x="140" y="133"/>
                    </a:lnTo>
                    <a:lnTo>
                      <a:pt x="139" y="133"/>
                    </a:lnTo>
                    <a:lnTo>
                      <a:pt x="139" y="135"/>
                    </a:lnTo>
                    <a:lnTo>
                      <a:pt x="137" y="137"/>
                    </a:lnTo>
                    <a:lnTo>
                      <a:pt x="135" y="137"/>
                    </a:lnTo>
                    <a:lnTo>
                      <a:pt x="135" y="139"/>
                    </a:lnTo>
                    <a:lnTo>
                      <a:pt x="135" y="140"/>
                    </a:lnTo>
                    <a:lnTo>
                      <a:pt x="135" y="142"/>
                    </a:lnTo>
                    <a:lnTo>
                      <a:pt x="137" y="142"/>
                    </a:lnTo>
                    <a:lnTo>
                      <a:pt x="137" y="144"/>
                    </a:lnTo>
                    <a:lnTo>
                      <a:pt x="133" y="148"/>
                    </a:lnTo>
                    <a:lnTo>
                      <a:pt x="129" y="154"/>
                    </a:lnTo>
                    <a:lnTo>
                      <a:pt x="127" y="160"/>
                    </a:lnTo>
                    <a:lnTo>
                      <a:pt x="127" y="165"/>
                    </a:lnTo>
                    <a:lnTo>
                      <a:pt x="127" y="173"/>
                    </a:lnTo>
                    <a:lnTo>
                      <a:pt x="125" y="179"/>
                    </a:lnTo>
                    <a:lnTo>
                      <a:pt x="125" y="187"/>
                    </a:lnTo>
                    <a:lnTo>
                      <a:pt x="125" y="192"/>
                    </a:lnTo>
                    <a:lnTo>
                      <a:pt x="125" y="200"/>
                    </a:lnTo>
                    <a:lnTo>
                      <a:pt x="125" y="206"/>
                    </a:lnTo>
                    <a:lnTo>
                      <a:pt x="125" y="213"/>
                    </a:lnTo>
                    <a:lnTo>
                      <a:pt x="127" y="221"/>
                    </a:lnTo>
                    <a:lnTo>
                      <a:pt x="129" y="227"/>
                    </a:lnTo>
                    <a:lnTo>
                      <a:pt x="133" y="235"/>
                    </a:lnTo>
                    <a:lnTo>
                      <a:pt x="135" y="240"/>
                    </a:lnTo>
                    <a:lnTo>
                      <a:pt x="140" y="246"/>
                    </a:lnTo>
                    <a:lnTo>
                      <a:pt x="142" y="250"/>
                    </a:lnTo>
                    <a:lnTo>
                      <a:pt x="144" y="252"/>
                    </a:lnTo>
                    <a:lnTo>
                      <a:pt x="146" y="256"/>
                    </a:lnTo>
                    <a:lnTo>
                      <a:pt x="148" y="258"/>
                    </a:lnTo>
                    <a:lnTo>
                      <a:pt x="150" y="259"/>
                    </a:lnTo>
                    <a:lnTo>
                      <a:pt x="154" y="261"/>
                    </a:lnTo>
                    <a:lnTo>
                      <a:pt x="156" y="263"/>
                    </a:lnTo>
                    <a:lnTo>
                      <a:pt x="160" y="263"/>
                    </a:lnTo>
                    <a:lnTo>
                      <a:pt x="165" y="263"/>
                    </a:lnTo>
                    <a:lnTo>
                      <a:pt x="169" y="263"/>
                    </a:lnTo>
                    <a:lnTo>
                      <a:pt x="175" y="261"/>
                    </a:lnTo>
                    <a:lnTo>
                      <a:pt x="179" y="261"/>
                    </a:lnTo>
                    <a:lnTo>
                      <a:pt x="185" y="258"/>
                    </a:lnTo>
                    <a:lnTo>
                      <a:pt x="188" y="256"/>
                    </a:lnTo>
                    <a:lnTo>
                      <a:pt x="190" y="252"/>
                    </a:lnTo>
                    <a:lnTo>
                      <a:pt x="194" y="248"/>
                    </a:lnTo>
                    <a:lnTo>
                      <a:pt x="190" y="250"/>
                    </a:lnTo>
                    <a:lnTo>
                      <a:pt x="185" y="252"/>
                    </a:lnTo>
                    <a:lnTo>
                      <a:pt x="181" y="252"/>
                    </a:lnTo>
                    <a:lnTo>
                      <a:pt x="175" y="254"/>
                    </a:lnTo>
                    <a:lnTo>
                      <a:pt x="171" y="256"/>
                    </a:lnTo>
                    <a:lnTo>
                      <a:pt x="165" y="256"/>
                    </a:lnTo>
                    <a:lnTo>
                      <a:pt x="162" y="256"/>
                    </a:lnTo>
                    <a:lnTo>
                      <a:pt x="156" y="256"/>
                    </a:lnTo>
                    <a:lnTo>
                      <a:pt x="156" y="254"/>
                    </a:lnTo>
                    <a:lnTo>
                      <a:pt x="154" y="254"/>
                    </a:lnTo>
                    <a:lnTo>
                      <a:pt x="152" y="252"/>
                    </a:lnTo>
                    <a:lnTo>
                      <a:pt x="150" y="250"/>
                    </a:lnTo>
                    <a:lnTo>
                      <a:pt x="148" y="248"/>
                    </a:lnTo>
                    <a:lnTo>
                      <a:pt x="146" y="244"/>
                    </a:lnTo>
                    <a:lnTo>
                      <a:pt x="144" y="242"/>
                    </a:lnTo>
                    <a:lnTo>
                      <a:pt x="144" y="238"/>
                    </a:lnTo>
                    <a:lnTo>
                      <a:pt x="142" y="236"/>
                    </a:lnTo>
                    <a:lnTo>
                      <a:pt x="140" y="233"/>
                    </a:lnTo>
                    <a:lnTo>
                      <a:pt x="140" y="229"/>
                    </a:lnTo>
                    <a:lnTo>
                      <a:pt x="139" y="227"/>
                    </a:lnTo>
                    <a:lnTo>
                      <a:pt x="139" y="223"/>
                    </a:lnTo>
                    <a:lnTo>
                      <a:pt x="137" y="219"/>
                    </a:lnTo>
                    <a:lnTo>
                      <a:pt x="137" y="213"/>
                    </a:lnTo>
                    <a:lnTo>
                      <a:pt x="135" y="210"/>
                    </a:lnTo>
                    <a:lnTo>
                      <a:pt x="135" y="204"/>
                    </a:lnTo>
                    <a:lnTo>
                      <a:pt x="135" y="200"/>
                    </a:lnTo>
                    <a:lnTo>
                      <a:pt x="135" y="194"/>
                    </a:lnTo>
                    <a:lnTo>
                      <a:pt x="135" y="190"/>
                    </a:lnTo>
                    <a:lnTo>
                      <a:pt x="137" y="185"/>
                    </a:lnTo>
                    <a:lnTo>
                      <a:pt x="137" y="188"/>
                    </a:lnTo>
                    <a:lnTo>
                      <a:pt x="137" y="192"/>
                    </a:lnTo>
                    <a:lnTo>
                      <a:pt x="139" y="196"/>
                    </a:lnTo>
                    <a:lnTo>
                      <a:pt x="139" y="198"/>
                    </a:lnTo>
                    <a:lnTo>
                      <a:pt x="139" y="202"/>
                    </a:lnTo>
                    <a:lnTo>
                      <a:pt x="140" y="206"/>
                    </a:lnTo>
                    <a:lnTo>
                      <a:pt x="142" y="210"/>
                    </a:lnTo>
                    <a:lnTo>
                      <a:pt x="144" y="213"/>
                    </a:lnTo>
                    <a:lnTo>
                      <a:pt x="148" y="217"/>
                    </a:lnTo>
                    <a:lnTo>
                      <a:pt x="152" y="219"/>
                    </a:lnTo>
                    <a:lnTo>
                      <a:pt x="156" y="221"/>
                    </a:lnTo>
                    <a:lnTo>
                      <a:pt x="162" y="223"/>
                    </a:lnTo>
                    <a:lnTo>
                      <a:pt x="165" y="223"/>
                    </a:lnTo>
                    <a:lnTo>
                      <a:pt x="171" y="221"/>
                    </a:lnTo>
                    <a:lnTo>
                      <a:pt x="175" y="219"/>
                    </a:lnTo>
                    <a:lnTo>
                      <a:pt x="181" y="217"/>
                    </a:lnTo>
                    <a:lnTo>
                      <a:pt x="183" y="215"/>
                    </a:lnTo>
                    <a:lnTo>
                      <a:pt x="185" y="213"/>
                    </a:lnTo>
                    <a:lnTo>
                      <a:pt x="185" y="211"/>
                    </a:lnTo>
                    <a:lnTo>
                      <a:pt x="187" y="210"/>
                    </a:lnTo>
                    <a:lnTo>
                      <a:pt x="187" y="206"/>
                    </a:lnTo>
                    <a:lnTo>
                      <a:pt x="188" y="204"/>
                    </a:lnTo>
                    <a:lnTo>
                      <a:pt x="188" y="202"/>
                    </a:lnTo>
                    <a:lnTo>
                      <a:pt x="188" y="200"/>
                    </a:lnTo>
                    <a:lnTo>
                      <a:pt x="187" y="202"/>
                    </a:lnTo>
                    <a:lnTo>
                      <a:pt x="185" y="206"/>
                    </a:lnTo>
                    <a:lnTo>
                      <a:pt x="181" y="210"/>
                    </a:lnTo>
                    <a:lnTo>
                      <a:pt x="177" y="211"/>
                    </a:lnTo>
                    <a:lnTo>
                      <a:pt x="173" y="213"/>
                    </a:lnTo>
                    <a:lnTo>
                      <a:pt x="169" y="215"/>
                    </a:lnTo>
                    <a:lnTo>
                      <a:pt x="165" y="217"/>
                    </a:lnTo>
                    <a:lnTo>
                      <a:pt x="162" y="217"/>
                    </a:lnTo>
                    <a:lnTo>
                      <a:pt x="160" y="215"/>
                    </a:lnTo>
                    <a:lnTo>
                      <a:pt x="158" y="215"/>
                    </a:lnTo>
                    <a:lnTo>
                      <a:pt x="156" y="213"/>
                    </a:lnTo>
                    <a:lnTo>
                      <a:pt x="154" y="211"/>
                    </a:lnTo>
                    <a:lnTo>
                      <a:pt x="152" y="210"/>
                    </a:lnTo>
                    <a:lnTo>
                      <a:pt x="150" y="204"/>
                    </a:lnTo>
                    <a:lnTo>
                      <a:pt x="148" y="198"/>
                    </a:lnTo>
                    <a:lnTo>
                      <a:pt x="146" y="192"/>
                    </a:lnTo>
                    <a:lnTo>
                      <a:pt x="144" y="187"/>
                    </a:lnTo>
                    <a:lnTo>
                      <a:pt x="144" y="181"/>
                    </a:lnTo>
                    <a:lnTo>
                      <a:pt x="142" y="175"/>
                    </a:lnTo>
                    <a:lnTo>
                      <a:pt x="144" y="169"/>
                    </a:lnTo>
                    <a:lnTo>
                      <a:pt x="144" y="163"/>
                    </a:lnTo>
                    <a:lnTo>
                      <a:pt x="144" y="162"/>
                    </a:lnTo>
                    <a:lnTo>
                      <a:pt x="146" y="162"/>
                    </a:lnTo>
                    <a:lnTo>
                      <a:pt x="148" y="160"/>
                    </a:lnTo>
                    <a:lnTo>
                      <a:pt x="150" y="162"/>
                    </a:lnTo>
                    <a:lnTo>
                      <a:pt x="150" y="165"/>
                    </a:lnTo>
                    <a:lnTo>
                      <a:pt x="150" y="167"/>
                    </a:lnTo>
                    <a:lnTo>
                      <a:pt x="152" y="171"/>
                    </a:lnTo>
                    <a:lnTo>
                      <a:pt x="152" y="173"/>
                    </a:lnTo>
                    <a:lnTo>
                      <a:pt x="152" y="177"/>
                    </a:lnTo>
                    <a:lnTo>
                      <a:pt x="152" y="179"/>
                    </a:lnTo>
                    <a:lnTo>
                      <a:pt x="154" y="181"/>
                    </a:lnTo>
                    <a:lnTo>
                      <a:pt x="154" y="185"/>
                    </a:lnTo>
                    <a:lnTo>
                      <a:pt x="156" y="187"/>
                    </a:lnTo>
                    <a:lnTo>
                      <a:pt x="160" y="188"/>
                    </a:lnTo>
                    <a:lnTo>
                      <a:pt x="162" y="190"/>
                    </a:lnTo>
                    <a:lnTo>
                      <a:pt x="165" y="190"/>
                    </a:lnTo>
                    <a:lnTo>
                      <a:pt x="169" y="190"/>
                    </a:lnTo>
                    <a:lnTo>
                      <a:pt x="173" y="190"/>
                    </a:lnTo>
                    <a:lnTo>
                      <a:pt x="177" y="188"/>
                    </a:lnTo>
                    <a:lnTo>
                      <a:pt x="179" y="187"/>
                    </a:lnTo>
                    <a:lnTo>
                      <a:pt x="179" y="185"/>
                    </a:lnTo>
                    <a:lnTo>
                      <a:pt x="181" y="185"/>
                    </a:lnTo>
                    <a:lnTo>
                      <a:pt x="181" y="183"/>
                    </a:lnTo>
                    <a:lnTo>
                      <a:pt x="183" y="181"/>
                    </a:lnTo>
                    <a:lnTo>
                      <a:pt x="183" y="179"/>
                    </a:lnTo>
                    <a:lnTo>
                      <a:pt x="185" y="179"/>
                    </a:lnTo>
                    <a:lnTo>
                      <a:pt x="187" y="171"/>
                    </a:lnTo>
                    <a:lnTo>
                      <a:pt x="188" y="165"/>
                    </a:lnTo>
                    <a:lnTo>
                      <a:pt x="190" y="160"/>
                    </a:lnTo>
                    <a:lnTo>
                      <a:pt x="192" y="154"/>
                    </a:lnTo>
                    <a:lnTo>
                      <a:pt x="194" y="146"/>
                    </a:lnTo>
                    <a:lnTo>
                      <a:pt x="194" y="140"/>
                    </a:lnTo>
                    <a:lnTo>
                      <a:pt x="196" y="133"/>
                    </a:lnTo>
                    <a:lnTo>
                      <a:pt x="198" y="127"/>
                    </a:lnTo>
                    <a:lnTo>
                      <a:pt x="198" y="123"/>
                    </a:lnTo>
                    <a:lnTo>
                      <a:pt x="200" y="119"/>
                    </a:lnTo>
                    <a:lnTo>
                      <a:pt x="198" y="115"/>
                    </a:lnTo>
                    <a:lnTo>
                      <a:pt x="198" y="112"/>
                    </a:lnTo>
                    <a:lnTo>
                      <a:pt x="196" y="108"/>
                    </a:lnTo>
                    <a:lnTo>
                      <a:pt x="194" y="104"/>
                    </a:lnTo>
                    <a:lnTo>
                      <a:pt x="192" y="102"/>
                    </a:lnTo>
                    <a:lnTo>
                      <a:pt x="188" y="100"/>
                    </a:lnTo>
                    <a:lnTo>
                      <a:pt x="185" y="100"/>
                    </a:lnTo>
                    <a:lnTo>
                      <a:pt x="183" y="100"/>
                    </a:lnTo>
                    <a:lnTo>
                      <a:pt x="179" y="100"/>
                    </a:lnTo>
                    <a:lnTo>
                      <a:pt x="177" y="100"/>
                    </a:lnTo>
                    <a:lnTo>
                      <a:pt x="175" y="102"/>
                    </a:lnTo>
                    <a:lnTo>
                      <a:pt x="173" y="102"/>
                    </a:lnTo>
                    <a:lnTo>
                      <a:pt x="171" y="106"/>
                    </a:lnTo>
                    <a:lnTo>
                      <a:pt x="171" y="108"/>
                    </a:lnTo>
                    <a:lnTo>
                      <a:pt x="173" y="108"/>
                    </a:lnTo>
                    <a:lnTo>
                      <a:pt x="175" y="106"/>
                    </a:lnTo>
                    <a:lnTo>
                      <a:pt x="177" y="106"/>
                    </a:lnTo>
                    <a:lnTo>
                      <a:pt x="179" y="104"/>
                    </a:lnTo>
                    <a:lnTo>
                      <a:pt x="181" y="104"/>
                    </a:lnTo>
                    <a:lnTo>
                      <a:pt x="183" y="106"/>
                    </a:lnTo>
                    <a:lnTo>
                      <a:pt x="185" y="108"/>
                    </a:lnTo>
                    <a:lnTo>
                      <a:pt x="187" y="112"/>
                    </a:lnTo>
                    <a:lnTo>
                      <a:pt x="188" y="117"/>
                    </a:lnTo>
                    <a:lnTo>
                      <a:pt x="190" y="121"/>
                    </a:lnTo>
                    <a:lnTo>
                      <a:pt x="190" y="125"/>
                    </a:lnTo>
                    <a:lnTo>
                      <a:pt x="190" y="131"/>
                    </a:lnTo>
                    <a:lnTo>
                      <a:pt x="190" y="135"/>
                    </a:lnTo>
                    <a:lnTo>
                      <a:pt x="188" y="140"/>
                    </a:lnTo>
                    <a:lnTo>
                      <a:pt x="188" y="144"/>
                    </a:lnTo>
                    <a:lnTo>
                      <a:pt x="188" y="148"/>
                    </a:lnTo>
                    <a:lnTo>
                      <a:pt x="188" y="152"/>
                    </a:lnTo>
                    <a:lnTo>
                      <a:pt x="187" y="158"/>
                    </a:lnTo>
                    <a:lnTo>
                      <a:pt x="185" y="162"/>
                    </a:lnTo>
                    <a:lnTo>
                      <a:pt x="185" y="165"/>
                    </a:lnTo>
                    <a:lnTo>
                      <a:pt x="183" y="169"/>
                    </a:lnTo>
                    <a:lnTo>
                      <a:pt x="181" y="173"/>
                    </a:lnTo>
                    <a:lnTo>
                      <a:pt x="179" y="175"/>
                    </a:lnTo>
                    <a:lnTo>
                      <a:pt x="179" y="177"/>
                    </a:lnTo>
                    <a:lnTo>
                      <a:pt x="177" y="179"/>
                    </a:lnTo>
                    <a:lnTo>
                      <a:pt x="175" y="179"/>
                    </a:lnTo>
                    <a:lnTo>
                      <a:pt x="173" y="181"/>
                    </a:lnTo>
                    <a:lnTo>
                      <a:pt x="171" y="183"/>
                    </a:lnTo>
                    <a:lnTo>
                      <a:pt x="169" y="183"/>
                    </a:lnTo>
                    <a:lnTo>
                      <a:pt x="167" y="185"/>
                    </a:lnTo>
                    <a:lnTo>
                      <a:pt x="165" y="185"/>
                    </a:lnTo>
                    <a:lnTo>
                      <a:pt x="163" y="181"/>
                    </a:lnTo>
                    <a:lnTo>
                      <a:pt x="162" y="177"/>
                    </a:lnTo>
                    <a:lnTo>
                      <a:pt x="162" y="175"/>
                    </a:lnTo>
                    <a:lnTo>
                      <a:pt x="160" y="171"/>
                    </a:lnTo>
                    <a:lnTo>
                      <a:pt x="160" y="169"/>
                    </a:lnTo>
                    <a:lnTo>
                      <a:pt x="158" y="165"/>
                    </a:lnTo>
                    <a:lnTo>
                      <a:pt x="158" y="162"/>
                    </a:lnTo>
                    <a:lnTo>
                      <a:pt x="158" y="160"/>
                    </a:lnTo>
                    <a:lnTo>
                      <a:pt x="158" y="158"/>
                    </a:lnTo>
                    <a:lnTo>
                      <a:pt x="160" y="156"/>
                    </a:lnTo>
                    <a:lnTo>
                      <a:pt x="160" y="154"/>
                    </a:lnTo>
                    <a:lnTo>
                      <a:pt x="158" y="154"/>
                    </a:lnTo>
                    <a:lnTo>
                      <a:pt x="158" y="152"/>
                    </a:lnTo>
                    <a:lnTo>
                      <a:pt x="158" y="150"/>
                    </a:lnTo>
                    <a:lnTo>
                      <a:pt x="158" y="148"/>
                    </a:lnTo>
                    <a:lnTo>
                      <a:pt x="158" y="146"/>
                    </a:lnTo>
                    <a:lnTo>
                      <a:pt x="156" y="144"/>
                    </a:lnTo>
                    <a:lnTo>
                      <a:pt x="154" y="144"/>
                    </a:lnTo>
                    <a:lnTo>
                      <a:pt x="150" y="144"/>
                    </a:lnTo>
                    <a:lnTo>
                      <a:pt x="148" y="144"/>
                    </a:lnTo>
                    <a:lnTo>
                      <a:pt x="146" y="142"/>
                    </a:lnTo>
                    <a:lnTo>
                      <a:pt x="144" y="142"/>
                    </a:lnTo>
                    <a:lnTo>
                      <a:pt x="144" y="140"/>
                    </a:lnTo>
                    <a:lnTo>
                      <a:pt x="146" y="140"/>
                    </a:lnTo>
                    <a:lnTo>
                      <a:pt x="146" y="139"/>
                    </a:lnTo>
                    <a:lnTo>
                      <a:pt x="148" y="139"/>
                    </a:lnTo>
                    <a:lnTo>
                      <a:pt x="150" y="139"/>
                    </a:lnTo>
                    <a:lnTo>
                      <a:pt x="150" y="137"/>
                    </a:lnTo>
                    <a:lnTo>
                      <a:pt x="150" y="133"/>
                    </a:lnTo>
                    <a:lnTo>
                      <a:pt x="150" y="131"/>
                    </a:lnTo>
                    <a:lnTo>
                      <a:pt x="150" y="127"/>
                    </a:lnTo>
                    <a:lnTo>
                      <a:pt x="152" y="125"/>
                    </a:lnTo>
                    <a:lnTo>
                      <a:pt x="152" y="121"/>
                    </a:lnTo>
                    <a:lnTo>
                      <a:pt x="152" y="119"/>
                    </a:lnTo>
                    <a:lnTo>
                      <a:pt x="152" y="115"/>
                    </a:lnTo>
                    <a:lnTo>
                      <a:pt x="152" y="114"/>
                    </a:lnTo>
                    <a:lnTo>
                      <a:pt x="154" y="110"/>
                    </a:lnTo>
                    <a:lnTo>
                      <a:pt x="154" y="104"/>
                    </a:lnTo>
                    <a:lnTo>
                      <a:pt x="154" y="100"/>
                    </a:lnTo>
                    <a:lnTo>
                      <a:pt x="154" y="96"/>
                    </a:lnTo>
                    <a:lnTo>
                      <a:pt x="154" y="92"/>
                    </a:lnTo>
                    <a:lnTo>
                      <a:pt x="154" y="87"/>
                    </a:lnTo>
                    <a:lnTo>
                      <a:pt x="154" y="83"/>
                    </a:lnTo>
                    <a:lnTo>
                      <a:pt x="154" y="79"/>
                    </a:lnTo>
                    <a:lnTo>
                      <a:pt x="154" y="71"/>
                    </a:lnTo>
                    <a:lnTo>
                      <a:pt x="154" y="64"/>
                    </a:lnTo>
                    <a:lnTo>
                      <a:pt x="154" y="56"/>
                    </a:lnTo>
                    <a:lnTo>
                      <a:pt x="154" y="48"/>
                    </a:lnTo>
                    <a:lnTo>
                      <a:pt x="154" y="39"/>
                    </a:lnTo>
                    <a:lnTo>
                      <a:pt x="154" y="31"/>
                    </a:lnTo>
                    <a:lnTo>
                      <a:pt x="154" y="23"/>
                    </a:lnTo>
                    <a:lnTo>
                      <a:pt x="152" y="16"/>
                    </a:lnTo>
                    <a:lnTo>
                      <a:pt x="152" y="14"/>
                    </a:lnTo>
                    <a:lnTo>
                      <a:pt x="152" y="12"/>
                    </a:lnTo>
                    <a:lnTo>
                      <a:pt x="152" y="10"/>
                    </a:lnTo>
                    <a:lnTo>
                      <a:pt x="152" y="8"/>
                    </a:lnTo>
                    <a:lnTo>
                      <a:pt x="152" y="6"/>
                    </a:lnTo>
                    <a:lnTo>
                      <a:pt x="150" y="4"/>
                    </a:lnTo>
                    <a:lnTo>
                      <a:pt x="150" y="2"/>
                    </a:lnTo>
                    <a:lnTo>
                      <a:pt x="148" y="2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6" y="2"/>
                    </a:lnTo>
                    <a:lnTo>
                      <a:pt x="146" y="4"/>
                    </a:lnTo>
                    <a:lnTo>
                      <a:pt x="146" y="6"/>
                    </a:lnTo>
                    <a:lnTo>
                      <a:pt x="146" y="8"/>
                    </a:lnTo>
                    <a:lnTo>
                      <a:pt x="144" y="8"/>
                    </a:lnTo>
                    <a:lnTo>
                      <a:pt x="144" y="10"/>
                    </a:lnTo>
                    <a:lnTo>
                      <a:pt x="142" y="10"/>
                    </a:lnTo>
                    <a:lnTo>
                      <a:pt x="140" y="10"/>
                    </a:lnTo>
                    <a:lnTo>
                      <a:pt x="140" y="12"/>
                    </a:lnTo>
                    <a:lnTo>
                      <a:pt x="139" y="12"/>
                    </a:lnTo>
                    <a:lnTo>
                      <a:pt x="137" y="14"/>
                    </a:lnTo>
                    <a:lnTo>
                      <a:pt x="137" y="16"/>
                    </a:lnTo>
                    <a:lnTo>
                      <a:pt x="135" y="18"/>
                    </a:lnTo>
                    <a:lnTo>
                      <a:pt x="133" y="19"/>
                    </a:lnTo>
                    <a:lnTo>
                      <a:pt x="131" y="21"/>
                    </a:lnTo>
                    <a:lnTo>
                      <a:pt x="129" y="21"/>
                    </a:lnTo>
                    <a:lnTo>
                      <a:pt x="121" y="21"/>
                    </a:lnTo>
                    <a:lnTo>
                      <a:pt x="114" y="21"/>
                    </a:lnTo>
                    <a:lnTo>
                      <a:pt x="106" y="19"/>
                    </a:lnTo>
                    <a:lnTo>
                      <a:pt x="100" y="19"/>
                    </a:lnTo>
                    <a:lnTo>
                      <a:pt x="92" y="18"/>
                    </a:lnTo>
                    <a:lnTo>
                      <a:pt x="85" y="18"/>
                    </a:lnTo>
                    <a:lnTo>
                      <a:pt x="77" y="16"/>
                    </a:lnTo>
                    <a:lnTo>
                      <a:pt x="69" y="14"/>
                    </a:lnTo>
                    <a:lnTo>
                      <a:pt x="69" y="16"/>
                    </a:lnTo>
                    <a:lnTo>
                      <a:pt x="71" y="18"/>
                    </a:lnTo>
                    <a:lnTo>
                      <a:pt x="73" y="19"/>
                    </a:lnTo>
                    <a:lnTo>
                      <a:pt x="75" y="19"/>
                    </a:lnTo>
                    <a:lnTo>
                      <a:pt x="77" y="19"/>
                    </a:lnTo>
                    <a:lnTo>
                      <a:pt x="79" y="21"/>
                    </a:lnTo>
                    <a:lnTo>
                      <a:pt x="85" y="21"/>
                    </a:lnTo>
                    <a:lnTo>
                      <a:pt x="91" y="21"/>
                    </a:lnTo>
                    <a:lnTo>
                      <a:pt x="98" y="23"/>
                    </a:lnTo>
                    <a:lnTo>
                      <a:pt x="104" y="23"/>
                    </a:lnTo>
                    <a:lnTo>
                      <a:pt x="110" y="23"/>
                    </a:lnTo>
                    <a:lnTo>
                      <a:pt x="115" y="23"/>
                    </a:lnTo>
                    <a:lnTo>
                      <a:pt x="123" y="23"/>
                    </a:lnTo>
                    <a:lnTo>
                      <a:pt x="129" y="25"/>
                    </a:lnTo>
                    <a:lnTo>
                      <a:pt x="127" y="27"/>
                    </a:lnTo>
                    <a:lnTo>
                      <a:pt x="127" y="29"/>
                    </a:lnTo>
                    <a:lnTo>
                      <a:pt x="125" y="31"/>
                    </a:lnTo>
                    <a:lnTo>
                      <a:pt x="125" y="33"/>
                    </a:lnTo>
                    <a:lnTo>
                      <a:pt x="123" y="35"/>
                    </a:lnTo>
                    <a:lnTo>
                      <a:pt x="123" y="37"/>
                    </a:lnTo>
                    <a:lnTo>
                      <a:pt x="121" y="39"/>
                    </a:lnTo>
                    <a:lnTo>
                      <a:pt x="119" y="41"/>
                    </a:lnTo>
                    <a:lnTo>
                      <a:pt x="117" y="41"/>
                    </a:lnTo>
                    <a:lnTo>
                      <a:pt x="115" y="41"/>
                    </a:lnTo>
                    <a:lnTo>
                      <a:pt x="114" y="41"/>
                    </a:lnTo>
                    <a:lnTo>
                      <a:pt x="112" y="41"/>
                    </a:lnTo>
                    <a:lnTo>
                      <a:pt x="108" y="39"/>
                    </a:lnTo>
                    <a:lnTo>
                      <a:pt x="106" y="39"/>
                    </a:lnTo>
                    <a:lnTo>
                      <a:pt x="102" y="39"/>
                    </a:lnTo>
                    <a:lnTo>
                      <a:pt x="100" y="39"/>
                    </a:lnTo>
                    <a:lnTo>
                      <a:pt x="96" y="39"/>
                    </a:lnTo>
                    <a:lnTo>
                      <a:pt x="91" y="37"/>
                    </a:lnTo>
                    <a:lnTo>
                      <a:pt x="85" y="37"/>
                    </a:lnTo>
                    <a:lnTo>
                      <a:pt x="81" y="37"/>
                    </a:lnTo>
                    <a:lnTo>
                      <a:pt x="75" y="35"/>
                    </a:lnTo>
                    <a:lnTo>
                      <a:pt x="71" y="35"/>
                    </a:lnTo>
                    <a:lnTo>
                      <a:pt x="66" y="35"/>
                    </a:lnTo>
                    <a:lnTo>
                      <a:pt x="60" y="33"/>
                    </a:lnTo>
                    <a:lnTo>
                      <a:pt x="64" y="39"/>
                    </a:lnTo>
                    <a:lnTo>
                      <a:pt x="67" y="41"/>
                    </a:lnTo>
                    <a:lnTo>
                      <a:pt x="71" y="43"/>
                    </a:lnTo>
                    <a:lnTo>
                      <a:pt x="77" y="44"/>
                    </a:lnTo>
                    <a:lnTo>
                      <a:pt x="83" y="44"/>
                    </a:lnTo>
                    <a:lnTo>
                      <a:pt x="87" y="44"/>
                    </a:lnTo>
                    <a:lnTo>
                      <a:pt x="92" y="44"/>
                    </a:lnTo>
                    <a:lnTo>
                      <a:pt x="98" y="44"/>
                    </a:lnTo>
                    <a:lnTo>
                      <a:pt x="100" y="44"/>
                    </a:lnTo>
                    <a:lnTo>
                      <a:pt x="102" y="44"/>
                    </a:lnTo>
                    <a:lnTo>
                      <a:pt x="106" y="44"/>
                    </a:lnTo>
                    <a:lnTo>
                      <a:pt x="108" y="43"/>
                    </a:lnTo>
                    <a:lnTo>
                      <a:pt x="110" y="43"/>
                    </a:lnTo>
                    <a:lnTo>
                      <a:pt x="112" y="43"/>
                    </a:lnTo>
                    <a:lnTo>
                      <a:pt x="114" y="43"/>
                    </a:lnTo>
                    <a:lnTo>
                      <a:pt x="115" y="43"/>
                    </a:lnTo>
                    <a:lnTo>
                      <a:pt x="119" y="43"/>
                    </a:lnTo>
                    <a:lnTo>
                      <a:pt x="121" y="43"/>
                    </a:lnTo>
                    <a:lnTo>
                      <a:pt x="119" y="44"/>
                    </a:lnTo>
                    <a:lnTo>
                      <a:pt x="121" y="46"/>
                    </a:lnTo>
                    <a:lnTo>
                      <a:pt x="121" y="48"/>
                    </a:lnTo>
                    <a:lnTo>
                      <a:pt x="121" y="50"/>
                    </a:lnTo>
                    <a:lnTo>
                      <a:pt x="123" y="52"/>
                    </a:lnTo>
                    <a:lnTo>
                      <a:pt x="125" y="54"/>
                    </a:lnTo>
                    <a:lnTo>
                      <a:pt x="127" y="54"/>
                    </a:lnTo>
                    <a:lnTo>
                      <a:pt x="129" y="56"/>
                    </a:lnTo>
                    <a:lnTo>
                      <a:pt x="131" y="56"/>
                    </a:lnTo>
                    <a:lnTo>
                      <a:pt x="131" y="54"/>
                    </a:lnTo>
                    <a:lnTo>
                      <a:pt x="131" y="52"/>
                    </a:lnTo>
                    <a:lnTo>
                      <a:pt x="129" y="52"/>
                    </a:lnTo>
                    <a:lnTo>
                      <a:pt x="129" y="50"/>
                    </a:lnTo>
                    <a:lnTo>
                      <a:pt x="127" y="50"/>
                    </a:lnTo>
                    <a:lnTo>
                      <a:pt x="125" y="50"/>
                    </a:lnTo>
                    <a:lnTo>
                      <a:pt x="125" y="48"/>
                    </a:lnTo>
                    <a:lnTo>
                      <a:pt x="125" y="43"/>
                    </a:lnTo>
                    <a:lnTo>
                      <a:pt x="127" y="39"/>
                    </a:lnTo>
                    <a:lnTo>
                      <a:pt x="129" y="35"/>
                    </a:lnTo>
                    <a:lnTo>
                      <a:pt x="131" y="29"/>
                    </a:lnTo>
                    <a:lnTo>
                      <a:pt x="135" y="25"/>
                    </a:lnTo>
                    <a:lnTo>
                      <a:pt x="137" y="21"/>
                    </a:lnTo>
                    <a:lnTo>
                      <a:pt x="140" y="18"/>
                    </a:lnTo>
                    <a:lnTo>
                      <a:pt x="144" y="14"/>
                    </a:lnTo>
                    <a:lnTo>
                      <a:pt x="144" y="18"/>
                    </a:lnTo>
                    <a:lnTo>
                      <a:pt x="146" y="21"/>
                    </a:lnTo>
                    <a:lnTo>
                      <a:pt x="146" y="25"/>
                    </a:lnTo>
                    <a:lnTo>
                      <a:pt x="146" y="29"/>
                    </a:lnTo>
                    <a:lnTo>
                      <a:pt x="146" y="33"/>
                    </a:lnTo>
                    <a:lnTo>
                      <a:pt x="146" y="37"/>
                    </a:lnTo>
                    <a:lnTo>
                      <a:pt x="144" y="41"/>
                    </a:lnTo>
                    <a:lnTo>
                      <a:pt x="146" y="44"/>
                    </a:lnTo>
                    <a:lnTo>
                      <a:pt x="140" y="48"/>
                    </a:lnTo>
                    <a:lnTo>
                      <a:pt x="139" y="52"/>
                    </a:lnTo>
                    <a:lnTo>
                      <a:pt x="135" y="56"/>
                    </a:lnTo>
                    <a:lnTo>
                      <a:pt x="131" y="60"/>
                    </a:lnTo>
                    <a:lnTo>
                      <a:pt x="129" y="64"/>
                    </a:lnTo>
                    <a:lnTo>
                      <a:pt x="127" y="69"/>
                    </a:lnTo>
                    <a:lnTo>
                      <a:pt x="125" y="73"/>
                    </a:lnTo>
                    <a:lnTo>
                      <a:pt x="121" y="77"/>
                    </a:lnTo>
                    <a:lnTo>
                      <a:pt x="119" y="81"/>
                    </a:lnTo>
                    <a:lnTo>
                      <a:pt x="117" y="85"/>
                    </a:lnTo>
                    <a:lnTo>
                      <a:pt x="117" y="89"/>
                    </a:lnTo>
                    <a:lnTo>
                      <a:pt x="115" y="92"/>
                    </a:lnTo>
                    <a:lnTo>
                      <a:pt x="114" y="96"/>
                    </a:lnTo>
                    <a:lnTo>
                      <a:pt x="114" y="100"/>
                    </a:lnTo>
                    <a:lnTo>
                      <a:pt x="112" y="104"/>
                    </a:lnTo>
                    <a:lnTo>
                      <a:pt x="112" y="108"/>
                    </a:lnTo>
                    <a:lnTo>
                      <a:pt x="110" y="117"/>
                    </a:lnTo>
                    <a:lnTo>
                      <a:pt x="108" y="127"/>
                    </a:lnTo>
                    <a:lnTo>
                      <a:pt x="108" y="137"/>
                    </a:lnTo>
                    <a:lnTo>
                      <a:pt x="106" y="146"/>
                    </a:lnTo>
                    <a:lnTo>
                      <a:pt x="106" y="154"/>
                    </a:lnTo>
                    <a:lnTo>
                      <a:pt x="106" y="163"/>
                    </a:lnTo>
                    <a:lnTo>
                      <a:pt x="106" y="173"/>
                    </a:lnTo>
                    <a:lnTo>
                      <a:pt x="108" y="183"/>
                    </a:lnTo>
                    <a:lnTo>
                      <a:pt x="108" y="190"/>
                    </a:lnTo>
                    <a:lnTo>
                      <a:pt x="110" y="198"/>
                    </a:lnTo>
                    <a:lnTo>
                      <a:pt x="110" y="206"/>
                    </a:lnTo>
                    <a:lnTo>
                      <a:pt x="112" y="213"/>
                    </a:lnTo>
                    <a:lnTo>
                      <a:pt x="114" y="221"/>
                    </a:lnTo>
                    <a:lnTo>
                      <a:pt x="114" y="229"/>
                    </a:lnTo>
                    <a:lnTo>
                      <a:pt x="115" y="236"/>
                    </a:lnTo>
                    <a:lnTo>
                      <a:pt x="117" y="246"/>
                    </a:lnTo>
                    <a:lnTo>
                      <a:pt x="119" y="250"/>
                    </a:lnTo>
                    <a:lnTo>
                      <a:pt x="121" y="256"/>
                    </a:lnTo>
                    <a:lnTo>
                      <a:pt x="123" y="259"/>
                    </a:lnTo>
                    <a:lnTo>
                      <a:pt x="125" y="263"/>
                    </a:lnTo>
                    <a:lnTo>
                      <a:pt x="127" y="267"/>
                    </a:lnTo>
                    <a:lnTo>
                      <a:pt x="129" y="271"/>
                    </a:lnTo>
                    <a:lnTo>
                      <a:pt x="133" y="275"/>
                    </a:lnTo>
                    <a:lnTo>
                      <a:pt x="137" y="279"/>
                    </a:lnTo>
                    <a:lnTo>
                      <a:pt x="135" y="279"/>
                    </a:lnTo>
                    <a:lnTo>
                      <a:pt x="133" y="279"/>
                    </a:lnTo>
                    <a:lnTo>
                      <a:pt x="131" y="279"/>
                    </a:lnTo>
                    <a:lnTo>
                      <a:pt x="129" y="279"/>
                    </a:lnTo>
                    <a:lnTo>
                      <a:pt x="127" y="277"/>
                    </a:lnTo>
                    <a:lnTo>
                      <a:pt x="127" y="275"/>
                    </a:lnTo>
                    <a:lnTo>
                      <a:pt x="125" y="275"/>
                    </a:lnTo>
                    <a:lnTo>
                      <a:pt x="127" y="273"/>
                    </a:lnTo>
                    <a:lnTo>
                      <a:pt x="127" y="271"/>
                    </a:lnTo>
                    <a:lnTo>
                      <a:pt x="112" y="269"/>
                    </a:lnTo>
                    <a:lnTo>
                      <a:pt x="96" y="265"/>
                    </a:lnTo>
                    <a:lnTo>
                      <a:pt x="81" y="261"/>
                    </a:lnTo>
                    <a:lnTo>
                      <a:pt x="66" y="259"/>
                    </a:lnTo>
                    <a:lnTo>
                      <a:pt x="52" y="258"/>
                    </a:lnTo>
                    <a:lnTo>
                      <a:pt x="37" y="256"/>
                    </a:lnTo>
                    <a:lnTo>
                      <a:pt x="21" y="254"/>
                    </a:lnTo>
                    <a:lnTo>
                      <a:pt x="6" y="256"/>
                    </a:lnTo>
                    <a:lnTo>
                      <a:pt x="4" y="256"/>
                    </a:lnTo>
                    <a:lnTo>
                      <a:pt x="2" y="258"/>
                    </a:lnTo>
                    <a:lnTo>
                      <a:pt x="0" y="259"/>
                    </a:lnTo>
                    <a:lnTo>
                      <a:pt x="0" y="261"/>
                    </a:lnTo>
                    <a:lnTo>
                      <a:pt x="0" y="263"/>
                    </a:lnTo>
                    <a:lnTo>
                      <a:pt x="0" y="265"/>
                    </a:lnTo>
                    <a:lnTo>
                      <a:pt x="2" y="267"/>
                    </a:lnTo>
                    <a:lnTo>
                      <a:pt x="14" y="269"/>
                    </a:lnTo>
                    <a:lnTo>
                      <a:pt x="25" y="271"/>
                    </a:lnTo>
                    <a:lnTo>
                      <a:pt x="37" y="273"/>
                    </a:lnTo>
                    <a:lnTo>
                      <a:pt x="48" y="275"/>
                    </a:lnTo>
                    <a:lnTo>
                      <a:pt x="60" y="277"/>
                    </a:lnTo>
                    <a:lnTo>
                      <a:pt x="71" y="281"/>
                    </a:lnTo>
                    <a:lnTo>
                      <a:pt x="83" y="283"/>
                    </a:lnTo>
                    <a:lnTo>
                      <a:pt x="94" y="284"/>
                    </a:lnTo>
                    <a:lnTo>
                      <a:pt x="96" y="284"/>
                    </a:lnTo>
                    <a:lnTo>
                      <a:pt x="100" y="284"/>
                    </a:lnTo>
                    <a:lnTo>
                      <a:pt x="102" y="284"/>
                    </a:lnTo>
                    <a:lnTo>
                      <a:pt x="104" y="284"/>
                    </a:lnTo>
                    <a:lnTo>
                      <a:pt x="106" y="286"/>
                    </a:lnTo>
                    <a:lnTo>
                      <a:pt x="108" y="286"/>
                    </a:lnTo>
                    <a:lnTo>
                      <a:pt x="110" y="288"/>
                    </a:lnTo>
                    <a:lnTo>
                      <a:pt x="112" y="290"/>
                    </a:lnTo>
                    <a:lnTo>
                      <a:pt x="112" y="292"/>
                    </a:lnTo>
                    <a:lnTo>
                      <a:pt x="114" y="294"/>
                    </a:lnTo>
                    <a:lnTo>
                      <a:pt x="115" y="296"/>
                    </a:lnTo>
                    <a:lnTo>
                      <a:pt x="117" y="296"/>
                    </a:lnTo>
                    <a:lnTo>
                      <a:pt x="119" y="296"/>
                    </a:lnTo>
                    <a:lnTo>
                      <a:pt x="121" y="296"/>
                    </a:lnTo>
                    <a:lnTo>
                      <a:pt x="125" y="296"/>
                    </a:lnTo>
                    <a:lnTo>
                      <a:pt x="127" y="296"/>
                    </a:lnTo>
                    <a:lnTo>
                      <a:pt x="129" y="298"/>
                    </a:lnTo>
                    <a:lnTo>
                      <a:pt x="131" y="298"/>
                    </a:lnTo>
                    <a:lnTo>
                      <a:pt x="135" y="300"/>
                    </a:lnTo>
                    <a:lnTo>
                      <a:pt x="135" y="302"/>
                    </a:lnTo>
                    <a:lnTo>
                      <a:pt x="137" y="302"/>
                    </a:lnTo>
                    <a:lnTo>
                      <a:pt x="139" y="302"/>
                    </a:lnTo>
                    <a:lnTo>
                      <a:pt x="140" y="302"/>
                    </a:lnTo>
                    <a:lnTo>
                      <a:pt x="142" y="302"/>
                    </a:lnTo>
                    <a:lnTo>
                      <a:pt x="146" y="304"/>
                    </a:lnTo>
                    <a:lnTo>
                      <a:pt x="152" y="306"/>
                    </a:lnTo>
                    <a:lnTo>
                      <a:pt x="156" y="307"/>
                    </a:lnTo>
                    <a:lnTo>
                      <a:pt x="162" y="307"/>
                    </a:lnTo>
                    <a:lnTo>
                      <a:pt x="165" y="309"/>
                    </a:lnTo>
                    <a:lnTo>
                      <a:pt x="171" y="311"/>
                    </a:lnTo>
                    <a:lnTo>
                      <a:pt x="175" y="313"/>
                    </a:lnTo>
                    <a:lnTo>
                      <a:pt x="181" y="315"/>
                    </a:lnTo>
                    <a:lnTo>
                      <a:pt x="183" y="315"/>
                    </a:lnTo>
                    <a:lnTo>
                      <a:pt x="185" y="315"/>
                    </a:lnTo>
                    <a:lnTo>
                      <a:pt x="187" y="315"/>
                    </a:lnTo>
                    <a:lnTo>
                      <a:pt x="188" y="315"/>
                    </a:lnTo>
                    <a:lnTo>
                      <a:pt x="190" y="315"/>
                    </a:lnTo>
                    <a:lnTo>
                      <a:pt x="192" y="313"/>
                    </a:lnTo>
                    <a:lnTo>
                      <a:pt x="194" y="313"/>
                    </a:lnTo>
                    <a:lnTo>
                      <a:pt x="196" y="313"/>
                    </a:lnTo>
                    <a:lnTo>
                      <a:pt x="198" y="313"/>
                    </a:lnTo>
                    <a:lnTo>
                      <a:pt x="198" y="311"/>
                    </a:lnTo>
                    <a:lnTo>
                      <a:pt x="200" y="311"/>
                    </a:lnTo>
                    <a:lnTo>
                      <a:pt x="202" y="311"/>
                    </a:lnTo>
                    <a:lnTo>
                      <a:pt x="204" y="311"/>
                    </a:lnTo>
                    <a:lnTo>
                      <a:pt x="202" y="309"/>
                    </a:lnTo>
                    <a:lnTo>
                      <a:pt x="204" y="309"/>
                    </a:lnTo>
                    <a:lnTo>
                      <a:pt x="210" y="307"/>
                    </a:lnTo>
                    <a:lnTo>
                      <a:pt x="215" y="306"/>
                    </a:lnTo>
                    <a:lnTo>
                      <a:pt x="221" y="304"/>
                    </a:lnTo>
                    <a:lnTo>
                      <a:pt x="227" y="302"/>
                    </a:lnTo>
                    <a:lnTo>
                      <a:pt x="231" y="300"/>
                    </a:lnTo>
                    <a:lnTo>
                      <a:pt x="236" y="296"/>
                    </a:lnTo>
                    <a:lnTo>
                      <a:pt x="240" y="294"/>
                    </a:lnTo>
                    <a:lnTo>
                      <a:pt x="246" y="290"/>
                    </a:lnTo>
                    <a:lnTo>
                      <a:pt x="248" y="286"/>
                    </a:lnTo>
                    <a:lnTo>
                      <a:pt x="252" y="283"/>
                    </a:lnTo>
                    <a:lnTo>
                      <a:pt x="256" y="279"/>
                    </a:lnTo>
                    <a:lnTo>
                      <a:pt x="259" y="277"/>
                    </a:lnTo>
                    <a:lnTo>
                      <a:pt x="261" y="273"/>
                    </a:lnTo>
                    <a:lnTo>
                      <a:pt x="265" y="269"/>
                    </a:lnTo>
                    <a:lnTo>
                      <a:pt x="267" y="265"/>
                    </a:lnTo>
                    <a:lnTo>
                      <a:pt x="271" y="261"/>
                    </a:lnTo>
                    <a:lnTo>
                      <a:pt x="271" y="259"/>
                    </a:lnTo>
                    <a:lnTo>
                      <a:pt x="273" y="259"/>
                    </a:lnTo>
                    <a:lnTo>
                      <a:pt x="273" y="258"/>
                    </a:lnTo>
                    <a:lnTo>
                      <a:pt x="273" y="256"/>
                    </a:lnTo>
                    <a:lnTo>
                      <a:pt x="275" y="254"/>
                    </a:lnTo>
                    <a:lnTo>
                      <a:pt x="277" y="252"/>
                    </a:lnTo>
                    <a:lnTo>
                      <a:pt x="277" y="250"/>
                    </a:lnTo>
                    <a:lnTo>
                      <a:pt x="279" y="248"/>
                    </a:lnTo>
                    <a:lnTo>
                      <a:pt x="281" y="246"/>
                    </a:lnTo>
                    <a:lnTo>
                      <a:pt x="281" y="244"/>
                    </a:lnTo>
                    <a:lnTo>
                      <a:pt x="283" y="242"/>
                    </a:lnTo>
                    <a:lnTo>
                      <a:pt x="284" y="240"/>
                    </a:lnTo>
                    <a:lnTo>
                      <a:pt x="290" y="225"/>
                    </a:lnTo>
                    <a:lnTo>
                      <a:pt x="294" y="211"/>
                    </a:lnTo>
                    <a:lnTo>
                      <a:pt x="298" y="196"/>
                    </a:lnTo>
                    <a:lnTo>
                      <a:pt x="300" y="183"/>
                    </a:lnTo>
                    <a:lnTo>
                      <a:pt x="302" y="167"/>
                    </a:lnTo>
                    <a:lnTo>
                      <a:pt x="304" y="152"/>
                    </a:lnTo>
                    <a:lnTo>
                      <a:pt x="304" y="137"/>
                    </a:lnTo>
                    <a:lnTo>
                      <a:pt x="304" y="123"/>
                    </a:lnTo>
                    <a:lnTo>
                      <a:pt x="304" y="117"/>
                    </a:lnTo>
                    <a:lnTo>
                      <a:pt x="304" y="112"/>
                    </a:lnTo>
                    <a:lnTo>
                      <a:pt x="304" y="106"/>
                    </a:lnTo>
                    <a:lnTo>
                      <a:pt x="304" y="100"/>
                    </a:lnTo>
                    <a:lnTo>
                      <a:pt x="302" y="94"/>
                    </a:lnTo>
                    <a:lnTo>
                      <a:pt x="300" y="89"/>
                    </a:lnTo>
                    <a:lnTo>
                      <a:pt x="300" y="83"/>
                    </a:lnTo>
                    <a:lnTo>
                      <a:pt x="298" y="77"/>
                    </a:lnTo>
                    <a:lnTo>
                      <a:pt x="298" y="71"/>
                    </a:lnTo>
                    <a:lnTo>
                      <a:pt x="296" y="67"/>
                    </a:lnTo>
                    <a:lnTo>
                      <a:pt x="296" y="64"/>
                    </a:lnTo>
                    <a:lnTo>
                      <a:pt x="294" y="58"/>
                    </a:lnTo>
                    <a:lnTo>
                      <a:pt x="294" y="54"/>
                    </a:lnTo>
                    <a:lnTo>
                      <a:pt x="292" y="50"/>
                    </a:lnTo>
                    <a:lnTo>
                      <a:pt x="290" y="46"/>
                    </a:lnTo>
                    <a:lnTo>
                      <a:pt x="288" y="41"/>
                    </a:lnTo>
                    <a:close/>
                    <a:moveTo>
                      <a:pt x="144" y="152"/>
                    </a:moveTo>
                    <a:lnTo>
                      <a:pt x="144" y="152"/>
                    </a:lnTo>
                    <a:lnTo>
                      <a:pt x="142" y="152"/>
                    </a:lnTo>
                    <a:lnTo>
                      <a:pt x="142" y="154"/>
                    </a:lnTo>
                    <a:lnTo>
                      <a:pt x="140" y="154"/>
                    </a:lnTo>
                    <a:lnTo>
                      <a:pt x="142" y="156"/>
                    </a:lnTo>
                    <a:lnTo>
                      <a:pt x="142" y="158"/>
                    </a:lnTo>
                    <a:lnTo>
                      <a:pt x="140" y="158"/>
                    </a:lnTo>
                    <a:lnTo>
                      <a:pt x="140" y="160"/>
                    </a:lnTo>
                    <a:lnTo>
                      <a:pt x="140" y="162"/>
                    </a:lnTo>
                    <a:lnTo>
                      <a:pt x="139" y="162"/>
                    </a:lnTo>
                    <a:lnTo>
                      <a:pt x="139" y="163"/>
                    </a:lnTo>
                    <a:lnTo>
                      <a:pt x="137" y="162"/>
                    </a:lnTo>
                    <a:lnTo>
                      <a:pt x="137" y="160"/>
                    </a:lnTo>
                    <a:lnTo>
                      <a:pt x="137" y="158"/>
                    </a:lnTo>
                    <a:lnTo>
                      <a:pt x="137" y="156"/>
                    </a:lnTo>
                    <a:lnTo>
                      <a:pt x="139" y="154"/>
                    </a:lnTo>
                    <a:lnTo>
                      <a:pt x="139" y="152"/>
                    </a:lnTo>
                    <a:lnTo>
                      <a:pt x="139" y="150"/>
                    </a:lnTo>
                    <a:lnTo>
                      <a:pt x="139" y="148"/>
                    </a:lnTo>
                    <a:lnTo>
                      <a:pt x="140" y="148"/>
                    </a:lnTo>
                    <a:lnTo>
                      <a:pt x="142" y="148"/>
                    </a:lnTo>
                    <a:lnTo>
                      <a:pt x="142" y="150"/>
                    </a:lnTo>
                    <a:lnTo>
                      <a:pt x="144" y="150"/>
                    </a:lnTo>
                    <a:lnTo>
                      <a:pt x="144" y="1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70" name="Freeform 944"/>
              <p:cNvSpPr>
                <a:spLocks/>
              </p:cNvSpPr>
              <p:nvPr/>
            </p:nvSpPr>
            <p:spPr bwMode="auto">
              <a:xfrm>
                <a:off x="3431" y="5071"/>
                <a:ext cx="50" cy="98"/>
              </a:xfrm>
              <a:custGeom>
                <a:avLst/>
                <a:gdLst>
                  <a:gd name="T0" fmla="*/ 37 w 50"/>
                  <a:gd name="T1" fmla="*/ 21 h 98"/>
                  <a:gd name="T2" fmla="*/ 33 w 50"/>
                  <a:gd name="T3" fmla="*/ 29 h 98"/>
                  <a:gd name="T4" fmla="*/ 27 w 50"/>
                  <a:gd name="T5" fmla="*/ 38 h 98"/>
                  <a:gd name="T6" fmla="*/ 23 w 50"/>
                  <a:gd name="T7" fmla="*/ 46 h 98"/>
                  <a:gd name="T8" fmla="*/ 19 w 50"/>
                  <a:gd name="T9" fmla="*/ 55 h 98"/>
                  <a:gd name="T10" fmla="*/ 15 w 50"/>
                  <a:gd name="T11" fmla="*/ 65 h 98"/>
                  <a:gd name="T12" fmla="*/ 12 w 50"/>
                  <a:gd name="T13" fmla="*/ 73 h 98"/>
                  <a:gd name="T14" fmla="*/ 8 w 50"/>
                  <a:gd name="T15" fmla="*/ 82 h 98"/>
                  <a:gd name="T16" fmla="*/ 2 w 50"/>
                  <a:gd name="T17" fmla="*/ 90 h 98"/>
                  <a:gd name="T18" fmla="*/ 2 w 50"/>
                  <a:gd name="T19" fmla="*/ 92 h 98"/>
                  <a:gd name="T20" fmla="*/ 2 w 50"/>
                  <a:gd name="T21" fmla="*/ 92 h 98"/>
                  <a:gd name="T22" fmla="*/ 2 w 50"/>
                  <a:gd name="T23" fmla="*/ 92 h 98"/>
                  <a:gd name="T24" fmla="*/ 2 w 50"/>
                  <a:gd name="T25" fmla="*/ 92 h 98"/>
                  <a:gd name="T26" fmla="*/ 2 w 50"/>
                  <a:gd name="T27" fmla="*/ 92 h 98"/>
                  <a:gd name="T28" fmla="*/ 0 w 50"/>
                  <a:gd name="T29" fmla="*/ 92 h 98"/>
                  <a:gd name="T30" fmla="*/ 0 w 50"/>
                  <a:gd name="T31" fmla="*/ 94 h 98"/>
                  <a:gd name="T32" fmla="*/ 0 w 50"/>
                  <a:gd name="T33" fmla="*/ 94 h 98"/>
                  <a:gd name="T34" fmla="*/ 0 w 50"/>
                  <a:gd name="T35" fmla="*/ 94 h 98"/>
                  <a:gd name="T36" fmla="*/ 0 w 50"/>
                  <a:gd name="T37" fmla="*/ 94 h 98"/>
                  <a:gd name="T38" fmla="*/ 0 w 50"/>
                  <a:gd name="T39" fmla="*/ 94 h 98"/>
                  <a:gd name="T40" fmla="*/ 0 w 50"/>
                  <a:gd name="T41" fmla="*/ 96 h 98"/>
                  <a:gd name="T42" fmla="*/ 0 w 50"/>
                  <a:gd name="T43" fmla="*/ 96 h 98"/>
                  <a:gd name="T44" fmla="*/ 0 w 50"/>
                  <a:gd name="T45" fmla="*/ 96 h 98"/>
                  <a:gd name="T46" fmla="*/ 0 w 50"/>
                  <a:gd name="T47" fmla="*/ 98 h 98"/>
                  <a:gd name="T48" fmla="*/ 0 w 50"/>
                  <a:gd name="T49" fmla="*/ 98 h 98"/>
                  <a:gd name="T50" fmla="*/ 0 w 50"/>
                  <a:gd name="T51" fmla="*/ 98 h 98"/>
                  <a:gd name="T52" fmla="*/ 2 w 50"/>
                  <a:gd name="T53" fmla="*/ 98 h 98"/>
                  <a:gd name="T54" fmla="*/ 2 w 50"/>
                  <a:gd name="T55" fmla="*/ 98 h 98"/>
                  <a:gd name="T56" fmla="*/ 2 w 50"/>
                  <a:gd name="T57" fmla="*/ 98 h 98"/>
                  <a:gd name="T58" fmla="*/ 2 w 50"/>
                  <a:gd name="T59" fmla="*/ 98 h 98"/>
                  <a:gd name="T60" fmla="*/ 2 w 50"/>
                  <a:gd name="T61" fmla="*/ 98 h 98"/>
                  <a:gd name="T62" fmla="*/ 2 w 50"/>
                  <a:gd name="T63" fmla="*/ 98 h 98"/>
                  <a:gd name="T64" fmla="*/ 2 w 50"/>
                  <a:gd name="T65" fmla="*/ 98 h 98"/>
                  <a:gd name="T66" fmla="*/ 10 w 50"/>
                  <a:gd name="T67" fmla="*/ 84 h 98"/>
                  <a:gd name="T68" fmla="*/ 15 w 50"/>
                  <a:gd name="T69" fmla="*/ 73 h 98"/>
                  <a:gd name="T70" fmla="*/ 23 w 50"/>
                  <a:gd name="T71" fmla="*/ 61 h 98"/>
                  <a:gd name="T72" fmla="*/ 29 w 50"/>
                  <a:gd name="T73" fmla="*/ 50 h 98"/>
                  <a:gd name="T74" fmla="*/ 37 w 50"/>
                  <a:gd name="T75" fmla="*/ 38 h 98"/>
                  <a:gd name="T76" fmla="*/ 42 w 50"/>
                  <a:gd name="T77" fmla="*/ 25 h 98"/>
                  <a:gd name="T78" fmla="*/ 46 w 50"/>
                  <a:gd name="T79" fmla="*/ 13 h 98"/>
                  <a:gd name="T80" fmla="*/ 50 w 50"/>
                  <a:gd name="T81" fmla="*/ 0 h 98"/>
                  <a:gd name="T82" fmla="*/ 50 w 50"/>
                  <a:gd name="T83" fmla="*/ 0 h 98"/>
                  <a:gd name="T84" fmla="*/ 50 w 50"/>
                  <a:gd name="T85" fmla="*/ 0 h 98"/>
                  <a:gd name="T86" fmla="*/ 50 w 50"/>
                  <a:gd name="T87" fmla="*/ 0 h 98"/>
                  <a:gd name="T88" fmla="*/ 50 w 50"/>
                  <a:gd name="T89" fmla="*/ 0 h 98"/>
                  <a:gd name="T90" fmla="*/ 50 w 50"/>
                  <a:gd name="T91" fmla="*/ 0 h 98"/>
                  <a:gd name="T92" fmla="*/ 50 w 50"/>
                  <a:gd name="T93" fmla="*/ 0 h 98"/>
                  <a:gd name="T94" fmla="*/ 48 w 50"/>
                  <a:gd name="T95" fmla="*/ 0 h 98"/>
                  <a:gd name="T96" fmla="*/ 48 w 50"/>
                  <a:gd name="T97" fmla="*/ 0 h 98"/>
                  <a:gd name="T98" fmla="*/ 46 w 50"/>
                  <a:gd name="T99" fmla="*/ 2 h 98"/>
                  <a:gd name="T100" fmla="*/ 44 w 50"/>
                  <a:gd name="T101" fmla="*/ 4 h 98"/>
                  <a:gd name="T102" fmla="*/ 42 w 50"/>
                  <a:gd name="T103" fmla="*/ 7 h 98"/>
                  <a:gd name="T104" fmla="*/ 42 w 50"/>
                  <a:gd name="T105" fmla="*/ 9 h 98"/>
                  <a:gd name="T106" fmla="*/ 40 w 50"/>
                  <a:gd name="T107" fmla="*/ 11 h 98"/>
                  <a:gd name="T108" fmla="*/ 38 w 50"/>
                  <a:gd name="T109" fmla="*/ 15 h 98"/>
                  <a:gd name="T110" fmla="*/ 38 w 50"/>
                  <a:gd name="T111" fmla="*/ 17 h 98"/>
                  <a:gd name="T112" fmla="*/ 37 w 50"/>
                  <a:gd name="T113" fmla="*/ 21 h 9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0"/>
                  <a:gd name="T172" fmla="*/ 0 h 98"/>
                  <a:gd name="T173" fmla="*/ 50 w 50"/>
                  <a:gd name="T174" fmla="*/ 98 h 9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0" h="98">
                    <a:moveTo>
                      <a:pt x="37" y="21"/>
                    </a:moveTo>
                    <a:lnTo>
                      <a:pt x="33" y="29"/>
                    </a:lnTo>
                    <a:lnTo>
                      <a:pt x="27" y="38"/>
                    </a:lnTo>
                    <a:lnTo>
                      <a:pt x="23" y="46"/>
                    </a:lnTo>
                    <a:lnTo>
                      <a:pt x="19" y="55"/>
                    </a:lnTo>
                    <a:lnTo>
                      <a:pt x="15" y="65"/>
                    </a:lnTo>
                    <a:lnTo>
                      <a:pt x="12" y="73"/>
                    </a:lnTo>
                    <a:lnTo>
                      <a:pt x="8" y="82"/>
                    </a:lnTo>
                    <a:lnTo>
                      <a:pt x="2" y="90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2" y="98"/>
                    </a:lnTo>
                    <a:lnTo>
                      <a:pt x="10" y="84"/>
                    </a:lnTo>
                    <a:lnTo>
                      <a:pt x="15" y="73"/>
                    </a:lnTo>
                    <a:lnTo>
                      <a:pt x="23" y="61"/>
                    </a:lnTo>
                    <a:lnTo>
                      <a:pt x="29" y="50"/>
                    </a:lnTo>
                    <a:lnTo>
                      <a:pt x="37" y="38"/>
                    </a:lnTo>
                    <a:lnTo>
                      <a:pt x="42" y="25"/>
                    </a:lnTo>
                    <a:lnTo>
                      <a:pt x="46" y="13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6" y="2"/>
                    </a:lnTo>
                    <a:lnTo>
                      <a:pt x="44" y="4"/>
                    </a:lnTo>
                    <a:lnTo>
                      <a:pt x="42" y="7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38" y="15"/>
                    </a:lnTo>
                    <a:lnTo>
                      <a:pt x="38" y="17"/>
                    </a:lnTo>
                    <a:lnTo>
                      <a:pt x="37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71" name="Freeform 945"/>
              <p:cNvSpPr>
                <a:spLocks/>
              </p:cNvSpPr>
              <p:nvPr/>
            </p:nvSpPr>
            <p:spPr bwMode="auto">
              <a:xfrm>
                <a:off x="3637" y="5063"/>
                <a:ext cx="61" cy="236"/>
              </a:xfrm>
              <a:custGeom>
                <a:avLst/>
                <a:gdLst>
                  <a:gd name="T0" fmla="*/ 25 w 61"/>
                  <a:gd name="T1" fmla="*/ 200 h 236"/>
                  <a:gd name="T2" fmla="*/ 19 w 61"/>
                  <a:gd name="T3" fmla="*/ 211 h 236"/>
                  <a:gd name="T4" fmla="*/ 11 w 61"/>
                  <a:gd name="T5" fmla="*/ 221 h 236"/>
                  <a:gd name="T6" fmla="*/ 3 w 61"/>
                  <a:gd name="T7" fmla="*/ 230 h 236"/>
                  <a:gd name="T8" fmla="*/ 3 w 61"/>
                  <a:gd name="T9" fmla="*/ 236 h 236"/>
                  <a:gd name="T10" fmla="*/ 11 w 61"/>
                  <a:gd name="T11" fmla="*/ 232 h 236"/>
                  <a:gd name="T12" fmla="*/ 17 w 61"/>
                  <a:gd name="T13" fmla="*/ 227 h 236"/>
                  <a:gd name="T14" fmla="*/ 21 w 61"/>
                  <a:gd name="T15" fmla="*/ 221 h 236"/>
                  <a:gd name="T16" fmla="*/ 28 w 61"/>
                  <a:gd name="T17" fmla="*/ 211 h 236"/>
                  <a:gd name="T18" fmla="*/ 34 w 61"/>
                  <a:gd name="T19" fmla="*/ 202 h 236"/>
                  <a:gd name="T20" fmla="*/ 40 w 61"/>
                  <a:gd name="T21" fmla="*/ 188 h 236"/>
                  <a:gd name="T22" fmla="*/ 44 w 61"/>
                  <a:gd name="T23" fmla="*/ 177 h 236"/>
                  <a:gd name="T24" fmla="*/ 48 w 61"/>
                  <a:gd name="T25" fmla="*/ 165 h 236"/>
                  <a:gd name="T26" fmla="*/ 49 w 61"/>
                  <a:gd name="T27" fmla="*/ 158 h 236"/>
                  <a:gd name="T28" fmla="*/ 53 w 61"/>
                  <a:gd name="T29" fmla="*/ 148 h 236"/>
                  <a:gd name="T30" fmla="*/ 55 w 61"/>
                  <a:gd name="T31" fmla="*/ 140 h 236"/>
                  <a:gd name="T32" fmla="*/ 57 w 61"/>
                  <a:gd name="T33" fmla="*/ 133 h 236"/>
                  <a:gd name="T34" fmla="*/ 59 w 61"/>
                  <a:gd name="T35" fmla="*/ 127 h 236"/>
                  <a:gd name="T36" fmla="*/ 59 w 61"/>
                  <a:gd name="T37" fmla="*/ 119 h 236"/>
                  <a:gd name="T38" fmla="*/ 59 w 61"/>
                  <a:gd name="T39" fmla="*/ 113 h 236"/>
                  <a:gd name="T40" fmla="*/ 61 w 61"/>
                  <a:gd name="T41" fmla="*/ 106 h 236"/>
                  <a:gd name="T42" fmla="*/ 61 w 61"/>
                  <a:gd name="T43" fmla="*/ 98 h 236"/>
                  <a:gd name="T44" fmla="*/ 61 w 61"/>
                  <a:gd name="T45" fmla="*/ 90 h 236"/>
                  <a:gd name="T46" fmla="*/ 59 w 61"/>
                  <a:gd name="T47" fmla="*/ 83 h 236"/>
                  <a:gd name="T48" fmla="*/ 59 w 61"/>
                  <a:gd name="T49" fmla="*/ 71 h 236"/>
                  <a:gd name="T50" fmla="*/ 57 w 61"/>
                  <a:gd name="T51" fmla="*/ 58 h 236"/>
                  <a:gd name="T52" fmla="*/ 55 w 61"/>
                  <a:gd name="T53" fmla="*/ 46 h 236"/>
                  <a:gd name="T54" fmla="*/ 51 w 61"/>
                  <a:gd name="T55" fmla="*/ 33 h 236"/>
                  <a:gd name="T56" fmla="*/ 49 w 61"/>
                  <a:gd name="T57" fmla="*/ 27 h 236"/>
                  <a:gd name="T58" fmla="*/ 48 w 61"/>
                  <a:gd name="T59" fmla="*/ 23 h 236"/>
                  <a:gd name="T60" fmla="*/ 48 w 61"/>
                  <a:gd name="T61" fmla="*/ 21 h 236"/>
                  <a:gd name="T62" fmla="*/ 46 w 61"/>
                  <a:gd name="T63" fmla="*/ 19 h 236"/>
                  <a:gd name="T64" fmla="*/ 44 w 61"/>
                  <a:gd name="T65" fmla="*/ 15 h 236"/>
                  <a:gd name="T66" fmla="*/ 40 w 61"/>
                  <a:gd name="T67" fmla="*/ 10 h 236"/>
                  <a:gd name="T68" fmla="*/ 36 w 61"/>
                  <a:gd name="T69" fmla="*/ 6 h 236"/>
                  <a:gd name="T70" fmla="*/ 30 w 61"/>
                  <a:gd name="T71" fmla="*/ 2 h 236"/>
                  <a:gd name="T72" fmla="*/ 28 w 61"/>
                  <a:gd name="T73" fmla="*/ 2 h 236"/>
                  <a:gd name="T74" fmla="*/ 30 w 61"/>
                  <a:gd name="T75" fmla="*/ 6 h 236"/>
                  <a:gd name="T76" fmla="*/ 32 w 61"/>
                  <a:gd name="T77" fmla="*/ 10 h 236"/>
                  <a:gd name="T78" fmla="*/ 36 w 61"/>
                  <a:gd name="T79" fmla="*/ 14 h 236"/>
                  <a:gd name="T80" fmla="*/ 36 w 61"/>
                  <a:gd name="T81" fmla="*/ 17 h 236"/>
                  <a:gd name="T82" fmla="*/ 38 w 61"/>
                  <a:gd name="T83" fmla="*/ 19 h 236"/>
                  <a:gd name="T84" fmla="*/ 40 w 61"/>
                  <a:gd name="T85" fmla="*/ 23 h 236"/>
                  <a:gd name="T86" fmla="*/ 42 w 61"/>
                  <a:gd name="T87" fmla="*/ 25 h 236"/>
                  <a:gd name="T88" fmla="*/ 44 w 61"/>
                  <a:gd name="T89" fmla="*/ 33 h 236"/>
                  <a:gd name="T90" fmla="*/ 46 w 61"/>
                  <a:gd name="T91" fmla="*/ 44 h 236"/>
                  <a:gd name="T92" fmla="*/ 48 w 61"/>
                  <a:gd name="T93" fmla="*/ 56 h 236"/>
                  <a:gd name="T94" fmla="*/ 49 w 61"/>
                  <a:gd name="T95" fmla="*/ 67 h 236"/>
                  <a:gd name="T96" fmla="*/ 51 w 61"/>
                  <a:gd name="T97" fmla="*/ 79 h 236"/>
                  <a:gd name="T98" fmla="*/ 53 w 61"/>
                  <a:gd name="T99" fmla="*/ 92 h 236"/>
                  <a:gd name="T100" fmla="*/ 51 w 61"/>
                  <a:gd name="T101" fmla="*/ 104 h 236"/>
                  <a:gd name="T102" fmla="*/ 51 w 61"/>
                  <a:gd name="T103" fmla="*/ 117 h 236"/>
                  <a:gd name="T104" fmla="*/ 48 w 61"/>
                  <a:gd name="T105" fmla="*/ 133 h 236"/>
                  <a:gd name="T106" fmla="*/ 44 w 61"/>
                  <a:gd name="T107" fmla="*/ 152 h 236"/>
                  <a:gd name="T108" fmla="*/ 38 w 61"/>
                  <a:gd name="T109" fmla="*/ 169 h 236"/>
                  <a:gd name="T110" fmla="*/ 30 w 61"/>
                  <a:gd name="T111" fmla="*/ 186 h 2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1"/>
                  <a:gd name="T169" fmla="*/ 0 h 236"/>
                  <a:gd name="T170" fmla="*/ 61 w 61"/>
                  <a:gd name="T171" fmla="*/ 236 h 2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1" h="236">
                    <a:moveTo>
                      <a:pt x="26" y="194"/>
                    </a:moveTo>
                    <a:lnTo>
                      <a:pt x="25" y="200"/>
                    </a:lnTo>
                    <a:lnTo>
                      <a:pt x="21" y="206"/>
                    </a:lnTo>
                    <a:lnTo>
                      <a:pt x="19" y="211"/>
                    </a:lnTo>
                    <a:lnTo>
                      <a:pt x="15" y="215"/>
                    </a:lnTo>
                    <a:lnTo>
                      <a:pt x="11" y="221"/>
                    </a:lnTo>
                    <a:lnTo>
                      <a:pt x="7" y="227"/>
                    </a:lnTo>
                    <a:lnTo>
                      <a:pt x="3" y="230"/>
                    </a:lnTo>
                    <a:lnTo>
                      <a:pt x="0" y="236"/>
                    </a:lnTo>
                    <a:lnTo>
                      <a:pt x="3" y="236"/>
                    </a:lnTo>
                    <a:lnTo>
                      <a:pt x="7" y="234"/>
                    </a:lnTo>
                    <a:lnTo>
                      <a:pt x="11" y="232"/>
                    </a:lnTo>
                    <a:lnTo>
                      <a:pt x="13" y="229"/>
                    </a:lnTo>
                    <a:lnTo>
                      <a:pt x="17" y="227"/>
                    </a:lnTo>
                    <a:lnTo>
                      <a:pt x="19" y="223"/>
                    </a:lnTo>
                    <a:lnTo>
                      <a:pt x="21" y="221"/>
                    </a:lnTo>
                    <a:lnTo>
                      <a:pt x="23" y="217"/>
                    </a:lnTo>
                    <a:lnTo>
                      <a:pt x="28" y="211"/>
                    </a:lnTo>
                    <a:lnTo>
                      <a:pt x="30" y="206"/>
                    </a:lnTo>
                    <a:lnTo>
                      <a:pt x="34" y="202"/>
                    </a:lnTo>
                    <a:lnTo>
                      <a:pt x="36" y="194"/>
                    </a:lnTo>
                    <a:lnTo>
                      <a:pt x="40" y="188"/>
                    </a:lnTo>
                    <a:lnTo>
                      <a:pt x="42" y="182"/>
                    </a:lnTo>
                    <a:lnTo>
                      <a:pt x="44" y="177"/>
                    </a:lnTo>
                    <a:lnTo>
                      <a:pt x="46" y="171"/>
                    </a:lnTo>
                    <a:lnTo>
                      <a:pt x="48" y="165"/>
                    </a:lnTo>
                    <a:lnTo>
                      <a:pt x="49" y="161"/>
                    </a:lnTo>
                    <a:lnTo>
                      <a:pt x="49" y="158"/>
                    </a:lnTo>
                    <a:lnTo>
                      <a:pt x="51" y="154"/>
                    </a:lnTo>
                    <a:lnTo>
                      <a:pt x="53" y="148"/>
                    </a:lnTo>
                    <a:lnTo>
                      <a:pt x="53" y="144"/>
                    </a:lnTo>
                    <a:lnTo>
                      <a:pt x="55" y="140"/>
                    </a:lnTo>
                    <a:lnTo>
                      <a:pt x="57" y="136"/>
                    </a:lnTo>
                    <a:lnTo>
                      <a:pt x="57" y="133"/>
                    </a:lnTo>
                    <a:lnTo>
                      <a:pt x="59" y="129"/>
                    </a:lnTo>
                    <a:lnTo>
                      <a:pt x="59" y="127"/>
                    </a:lnTo>
                    <a:lnTo>
                      <a:pt x="59" y="123"/>
                    </a:lnTo>
                    <a:lnTo>
                      <a:pt x="59" y="119"/>
                    </a:lnTo>
                    <a:lnTo>
                      <a:pt x="59" y="117"/>
                    </a:lnTo>
                    <a:lnTo>
                      <a:pt x="59" y="113"/>
                    </a:lnTo>
                    <a:lnTo>
                      <a:pt x="61" y="110"/>
                    </a:lnTo>
                    <a:lnTo>
                      <a:pt x="61" y="106"/>
                    </a:lnTo>
                    <a:lnTo>
                      <a:pt x="61" y="102"/>
                    </a:lnTo>
                    <a:lnTo>
                      <a:pt x="61" y="98"/>
                    </a:lnTo>
                    <a:lnTo>
                      <a:pt x="61" y="94"/>
                    </a:lnTo>
                    <a:lnTo>
                      <a:pt x="61" y="90"/>
                    </a:lnTo>
                    <a:lnTo>
                      <a:pt x="61" y="86"/>
                    </a:lnTo>
                    <a:lnTo>
                      <a:pt x="59" y="83"/>
                    </a:lnTo>
                    <a:lnTo>
                      <a:pt x="59" y="79"/>
                    </a:lnTo>
                    <a:lnTo>
                      <a:pt x="59" y="71"/>
                    </a:lnTo>
                    <a:lnTo>
                      <a:pt x="57" y="65"/>
                    </a:lnTo>
                    <a:lnTo>
                      <a:pt x="57" y="58"/>
                    </a:lnTo>
                    <a:lnTo>
                      <a:pt x="57" y="52"/>
                    </a:lnTo>
                    <a:lnTo>
                      <a:pt x="55" y="46"/>
                    </a:lnTo>
                    <a:lnTo>
                      <a:pt x="53" y="40"/>
                    </a:lnTo>
                    <a:lnTo>
                      <a:pt x="51" y="33"/>
                    </a:lnTo>
                    <a:lnTo>
                      <a:pt x="49" y="27"/>
                    </a:lnTo>
                    <a:lnTo>
                      <a:pt x="48" y="25"/>
                    </a:lnTo>
                    <a:lnTo>
                      <a:pt x="48" y="23"/>
                    </a:lnTo>
                    <a:lnTo>
                      <a:pt x="48" y="21"/>
                    </a:lnTo>
                    <a:lnTo>
                      <a:pt x="46" y="21"/>
                    </a:lnTo>
                    <a:lnTo>
                      <a:pt x="46" y="19"/>
                    </a:lnTo>
                    <a:lnTo>
                      <a:pt x="46" y="17"/>
                    </a:lnTo>
                    <a:lnTo>
                      <a:pt x="44" y="15"/>
                    </a:lnTo>
                    <a:lnTo>
                      <a:pt x="42" y="12"/>
                    </a:lnTo>
                    <a:lnTo>
                      <a:pt x="40" y="10"/>
                    </a:lnTo>
                    <a:lnTo>
                      <a:pt x="38" y="8"/>
                    </a:lnTo>
                    <a:lnTo>
                      <a:pt x="36" y="6"/>
                    </a:lnTo>
                    <a:lnTo>
                      <a:pt x="34" y="4"/>
                    </a:lnTo>
                    <a:lnTo>
                      <a:pt x="30" y="2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4" y="12"/>
                    </a:lnTo>
                    <a:lnTo>
                      <a:pt x="36" y="14"/>
                    </a:lnTo>
                    <a:lnTo>
                      <a:pt x="36" y="15"/>
                    </a:lnTo>
                    <a:lnTo>
                      <a:pt x="36" y="17"/>
                    </a:lnTo>
                    <a:lnTo>
                      <a:pt x="38" y="17"/>
                    </a:lnTo>
                    <a:lnTo>
                      <a:pt x="38" y="19"/>
                    </a:lnTo>
                    <a:lnTo>
                      <a:pt x="38" y="21"/>
                    </a:lnTo>
                    <a:lnTo>
                      <a:pt x="40" y="23"/>
                    </a:lnTo>
                    <a:lnTo>
                      <a:pt x="40" y="25"/>
                    </a:lnTo>
                    <a:lnTo>
                      <a:pt x="42" y="25"/>
                    </a:lnTo>
                    <a:lnTo>
                      <a:pt x="42" y="27"/>
                    </a:lnTo>
                    <a:lnTo>
                      <a:pt x="44" y="33"/>
                    </a:lnTo>
                    <a:lnTo>
                      <a:pt x="44" y="38"/>
                    </a:lnTo>
                    <a:lnTo>
                      <a:pt x="46" y="44"/>
                    </a:lnTo>
                    <a:lnTo>
                      <a:pt x="46" y="50"/>
                    </a:lnTo>
                    <a:lnTo>
                      <a:pt x="48" y="56"/>
                    </a:lnTo>
                    <a:lnTo>
                      <a:pt x="48" y="62"/>
                    </a:lnTo>
                    <a:lnTo>
                      <a:pt x="49" y="67"/>
                    </a:lnTo>
                    <a:lnTo>
                      <a:pt x="51" y="73"/>
                    </a:lnTo>
                    <a:lnTo>
                      <a:pt x="51" y="79"/>
                    </a:lnTo>
                    <a:lnTo>
                      <a:pt x="51" y="86"/>
                    </a:lnTo>
                    <a:lnTo>
                      <a:pt x="53" y="92"/>
                    </a:lnTo>
                    <a:lnTo>
                      <a:pt x="53" y="98"/>
                    </a:lnTo>
                    <a:lnTo>
                      <a:pt x="51" y="104"/>
                    </a:lnTo>
                    <a:lnTo>
                      <a:pt x="51" y="111"/>
                    </a:lnTo>
                    <a:lnTo>
                      <a:pt x="51" y="117"/>
                    </a:lnTo>
                    <a:lnTo>
                      <a:pt x="49" y="123"/>
                    </a:lnTo>
                    <a:lnTo>
                      <a:pt x="48" y="133"/>
                    </a:lnTo>
                    <a:lnTo>
                      <a:pt x="46" y="142"/>
                    </a:lnTo>
                    <a:lnTo>
                      <a:pt x="44" y="152"/>
                    </a:lnTo>
                    <a:lnTo>
                      <a:pt x="42" y="159"/>
                    </a:lnTo>
                    <a:lnTo>
                      <a:pt x="38" y="169"/>
                    </a:lnTo>
                    <a:lnTo>
                      <a:pt x="34" y="177"/>
                    </a:lnTo>
                    <a:lnTo>
                      <a:pt x="30" y="186"/>
                    </a:lnTo>
                    <a:lnTo>
                      <a:pt x="26" y="1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72" name="Freeform 946"/>
              <p:cNvSpPr>
                <a:spLocks/>
              </p:cNvSpPr>
              <p:nvPr/>
            </p:nvSpPr>
            <p:spPr bwMode="auto">
              <a:xfrm>
                <a:off x="3604" y="4936"/>
                <a:ext cx="125" cy="29"/>
              </a:xfrm>
              <a:custGeom>
                <a:avLst/>
                <a:gdLst>
                  <a:gd name="T0" fmla="*/ 0 w 125"/>
                  <a:gd name="T1" fmla="*/ 0 h 29"/>
                  <a:gd name="T2" fmla="*/ 0 w 125"/>
                  <a:gd name="T3" fmla="*/ 0 h 29"/>
                  <a:gd name="T4" fmla="*/ 0 w 125"/>
                  <a:gd name="T5" fmla="*/ 0 h 29"/>
                  <a:gd name="T6" fmla="*/ 0 w 125"/>
                  <a:gd name="T7" fmla="*/ 0 h 29"/>
                  <a:gd name="T8" fmla="*/ 0 w 125"/>
                  <a:gd name="T9" fmla="*/ 0 h 29"/>
                  <a:gd name="T10" fmla="*/ 0 w 125"/>
                  <a:gd name="T11" fmla="*/ 0 h 29"/>
                  <a:gd name="T12" fmla="*/ 0 w 125"/>
                  <a:gd name="T13" fmla="*/ 0 h 29"/>
                  <a:gd name="T14" fmla="*/ 0 w 125"/>
                  <a:gd name="T15" fmla="*/ 2 h 29"/>
                  <a:gd name="T16" fmla="*/ 2 w 125"/>
                  <a:gd name="T17" fmla="*/ 2 h 29"/>
                  <a:gd name="T18" fmla="*/ 4 w 125"/>
                  <a:gd name="T19" fmla="*/ 4 h 29"/>
                  <a:gd name="T20" fmla="*/ 8 w 125"/>
                  <a:gd name="T21" fmla="*/ 4 h 29"/>
                  <a:gd name="T22" fmla="*/ 11 w 125"/>
                  <a:gd name="T23" fmla="*/ 6 h 29"/>
                  <a:gd name="T24" fmla="*/ 15 w 125"/>
                  <a:gd name="T25" fmla="*/ 8 h 29"/>
                  <a:gd name="T26" fmla="*/ 19 w 125"/>
                  <a:gd name="T27" fmla="*/ 8 h 29"/>
                  <a:gd name="T28" fmla="*/ 21 w 125"/>
                  <a:gd name="T29" fmla="*/ 10 h 29"/>
                  <a:gd name="T30" fmla="*/ 25 w 125"/>
                  <a:gd name="T31" fmla="*/ 12 h 29"/>
                  <a:gd name="T32" fmla="*/ 29 w 125"/>
                  <a:gd name="T33" fmla="*/ 12 h 29"/>
                  <a:gd name="T34" fmla="*/ 40 w 125"/>
                  <a:gd name="T35" fmla="*/ 14 h 29"/>
                  <a:gd name="T36" fmla="*/ 50 w 125"/>
                  <a:gd name="T37" fmla="*/ 18 h 29"/>
                  <a:gd name="T38" fmla="*/ 59 w 125"/>
                  <a:gd name="T39" fmla="*/ 20 h 29"/>
                  <a:gd name="T40" fmla="*/ 71 w 125"/>
                  <a:gd name="T41" fmla="*/ 21 h 29"/>
                  <a:gd name="T42" fmla="*/ 81 w 125"/>
                  <a:gd name="T43" fmla="*/ 25 h 29"/>
                  <a:gd name="T44" fmla="*/ 90 w 125"/>
                  <a:gd name="T45" fmla="*/ 27 h 29"/>
                  <a:gd name="T46" fmla="*/ 102 w 125"/>
                  <a:gd name="T47" fmla="*/ 29 h 29"/>
                  <a:gd name="T48" fmla="*/ 111 w 125"/>
                  <a:gd name="T49" fmla="*/ 29 h 29"/>
                  <a:gd name="T50" fmla="*/ 113 w 125"/>
                  <a:gd name="T51" fmla="*/ 29 h 29"/>
                  <a:gd name="T52" fmla="*/ 115 w 125"/>
                  <a:gd name="T53" fmla="*/ 29 h 29"/>
                  <a:gd name="T54" fmla="*/ 117 w 125"/>
                  <a:gd name="T55" fmla="*/ 29 h 29"/>
                  <a:gd name="T56" fmla="*/ 117 w 125"/>
                  <a:gd name="T57" fmla="*/ 29 h 29"/>
                  <a:gd name="T58" fmla="*/ 119 w 125"/>
                  <a:gd name="T59" fmla="*/ 29 h 29"/>
                  <a:gd name="T60" fmla="*/ 121 w 125"/>
                  <a:gd name="T61" fmla="*/ 29 h 29"/>
                  <a:gd name="T62" fmla="*/ 123 w 125"/>
                  <a:gd name="T63" fmla="*/ 29 h 29"/>
                  <a:gd name="T64" fmla="*/ 125 w 125"/>
                  <a:gd name="T65" fmla="*/ 29 h 29"/>
                  <a:gd name="T66" fmla="*/ 117 w 125"/>
                  <a:gd name="T67" fmla="*/ 27 h 29"/>
                  <a:gd name="T68" fmla="*/ 111 w 125"/>
                  <a:gd name="T69" fmla="*/ 23 h 29"/>
                  <a:gd name="T70" fmla="*/ 104 w 125"/>
                  <a:gd name="T71" fmla="*/ 21 h 29"/>
                  <a:gd name="T72" fmla="*/ 96 w 125"/>
                  <a:gd name="T73" fmla="*/ 20 h 29"/>
                  <a:gd name="T74" fmla="*/ 88 w 125"/>
                  <a:gd name="T75" fmla="*/ 16 h 29"/>
                  <a:gd name="T76" fmla="*/ 81 w 125"/>
                  <a:gd name="T77" fmla="*/ 14 h 29"/>
                  <a:gd name="T78" fmla="*/ 73 w 125"/>
                  <a:gd name="T79" fmla="*/ 12 h 29"/>
                  <a:gd name="T80" fmla="*/ 65 w 125"/>
                  <a:gd name="T81" fmla="*/ 10 h 29"/>
                  <a:gd name="T82" fmla="*/ 58 w 125"/>
                  <a:gd name="T83" fmla="*/ 8 h 29"/>
                  <a:gd name="T84" fmla="*/ 48 w 125"/>
                  <a:gd name="T85" fmla="*/ 8 h 29"/>
                  <a:gd name="T86" fmla="*/ 40 w 125"/>
                  <a:gd name="T87" fmla="*/ 6 h 29"/>
                  <a:gd name="T88" fmla="*/ 33 w 125"/>
                  <a:gd name="T89" fmla="*/ 4 h 29"/>
                  <a:gd name="T90" fmla="*/ 25 w 125"/>
                  <a:gd name="T91" fmla="*/ 2 h 29"/>
                  <a:gd name="T92" fmla="*/ 17 w 125"/>
                  <a:gd name="T93" fmla="*/ 0 h 29"/>
                  <a:gd name="T94" fmla="*/ 10 w 125"/>
                  <a:gd name="T95" fmla="*/ 0 h 29"/>
                  <a:gd name="T96" fmla="*/ 0 w 125"/>
                  <a:gd name="T97" fmla="*/ 0 h 2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25"/>
                  <a:gd name="T148" fmla="*/ 0 h 29"/>
                  <a:gd name="T149" fmla="*/ 125 w 125"/>
                  <a:gd name="T150" fmla="*/ 29 h 2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25" h="29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5" y="8"/>
                    </a:lnTo>
                    <a:lnTo>
                      <a:pt x="19" y="8"/>
                    </a:lnTo>
                    <a:lnTo>
                      <a:pt x="21" y="10"/>
                    </a:lnTo>
                    <a:lnTo>
                      <a:pt x="25" y="12"/>
                    </a:lnTo>
                    <a:lnTo>
                      <a:pt x="29" y="12"/>
                    </a:lnTo>
                    <a:lnTo>
                      <a:pt x="40" y="14"/>
                    </a:lnTo>
                    <a:lnTo>
                      <a:pt x="50" y="18"/>
                    </a:lnTo>
                    <a:lnTo>
                      <a:pt x="59" y="20"/>
                    </a:lnTo>
                    <a:lnTo>
                      <a:pt x="71" y="21"/>
                    </a:lnTo>
                    <a:lnTo>
                      <a:pt x="81" y="25"/>
                    </a:lnTo>
                    <a:lnTo>
                      <a:pt x="90" y="27"/>
                    </a:lnTo>
                    <a:lnTo>
                      <a:pt x="102" y="29"/>
                    </a:lnTo>
                    <a:lnTo>
                      <a:pt x="111" y="29"/>
                    </a:lnTo>
                    <a:lnTo>
                      <a:pt x="113" y="29"/>
                    </a:lnTo>
                    <a:lnTo>
                      <a:pt x="115" y="29"/>
                    </a:lnTo>
                    <a:lnTo>
                      <a:pt x="117" y="29"/>
                    </a:lnTo>
                    <a:lnTo>
                      <a:pt x="119" y="29"/>
                    </a:lnTo>
                    <a:lnTo>
                      <a:pt x="121" y="29"/>
                    </a:lnTo>
                    <a:lnTo>
                      <a:pt x="123" y="29"/>
                    </a:lnTo>
                    <a:lnTo>
                      <a:pt x="125" y="29"/>
                    </a:lnTo>
                    <a:lnTo>
                      <a:pt x="117" y="27"/>
                    </a:lnTo>
                    <a:lnTo>
                      <a:pt x="111" y="23"/>
                    </a:lnTo>
                    <a:lnTo>
                      <a:pt x="104" y="21"/>
                    </a:lnTo>
                    <a:lnTo>
                      <a:pt x="96" y="20"/>
                    </a:lnTo>
                    <a:lnTo>
                      <a:pt x="88" y="16"/>
                    </a:lnTo>
                    <a:lnTo>
                      <a:pt x="81" y="14"/>
                    </a:lnTo>
                    <a:lnTo>
                      <a:pt x="73" y="12"/>
                    </a:lnTo>
                    <a:lnTo>
                      <a:pt x="65" y="10"/>
                    </a:lnTo>
                    <a:lnTo>
                      <a:pt x="58" y="8"/>
                    </a:lnTo>
                    <a:lnTo>
                      <a:pt x="48" y="8"/>
                    </a:lnTo>
                    <a:lnTo>
                      <a:pt x="40" y="6"/>
                    </a:lnTo>
                    <a:lnTo>
                      <a:pt x="33" y="4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73" name="Freeform 947"/>
              <p:cNvSpPr>
                <a:spLocks/>
              </p:cNvSpPr>
              <p:nvPr/>
            </p:nvSpPr>
            <p:spPr bwMode="auto">
              <a:xfrm>
                <a:off x="3558" y="4600"/>
                <a:ext cx="8" cy="12"/>
              </a:xfrm>
              <a:custGeom>
                <a:avLst/>
                <a:gdLst>
                  <a:gd name="T0" fmla="*/ 8 w 8"/>
                  <a:gd name="T1" fmla="*/ 2 h 12"/>
                  <a:gd name="T2" fmla="*/ 8 w 8"/>
                  <a:gd name="T3" fmla="*/ 2 h 12"/>
                  <a:gd name="T4" fmla="*/ 8 w 8"/>
                  <a:gd name="T5" fmla="*/ 2 h 12"/>
                  <a:gd name="T6" fmla="*/ 6 w 8"/>
                  <a:gd name="T7" fmla="*/ 0 h 12"/>
                  <a:gd name="T8" fmla="*/ 6 w 8"/>
                  <a:gd name="T9" fmla="*/ 0 h 12"/>
                  <a:gd name="T10" fmla="*/ 6 w 8"/>
                  <a:gd name="T11" fmla="*/ 0 h 12"/>
                  <a:gd name="T12" fmla="*/ 4 w 8"/>
                  <a:gd name="T13" fmla="*/ 0 h 12"/>
                  <a:gd name="T14" fmla="*/ 4 w 8"/>
                  <a:gd name="T15" fmla="*/ 0 h 12"/>
                  <a:gd name="T16" fmla="*/ 4 w 8"/>
                  <a:gd name="T17" fmla="*/ 0 h 12"/>
                  <a:gd name="T18" fmla="*/ 2 w 8"/>
                  <a:gd name="T19" fmla="*/ 2 h 12"/>
                  <a:gd name="T20" fmla="*/ 2 w 8"/>
                  <a:gd name="T21" fmla="*/ 4 h 12"/>
                  <a:gd name="T22" fmla="*/ 2 w 8"/>
                  <a:gd name="T23" fmla="*/ 6 h 12"/>
                  <a:gd name="T24" fmla="*/ 0 w 8"/>
                  <a:gd name="T25" fmla="*/ 8 h 12"/>
                  <a:gd name="T26" fmla="*/ 0 w 8"/>
                  <a:gd name="T27" fmla="*/ 10 h 12"/>
                  <a:gd name="T28" fmla="*/ 2 w 8"/>
                  <a:gd name="T29" fmla="*/ 12 h 12"/>
                  <a:gd name="T30" fmla="*/ 2 w 8"/>
                  <a:gd name="T31" fmla="*/ 12 h 12"/>
                  <a:gd name="T32" fmla="*/ 4 w 8"/>
                  <a:gd name="T33" fmla="*/ 12 h 12"/>
                  <a:gd name="T34" fmla="*/ 6 w 8"/>
                  <a:gd name="T35" fmla="*/ 12 h 12"/>
                  <a:gd name="T36" fmla="*/ 6 w 8"/>
                  <a:gd name="T37" fmla="*/ 10 h 12"/>
                  <a:gd name="T38" fmla="*/ 8 w 8"/>
                  <a:gd name="T39" fmla="*/ 10 h 12"/>
                  <a:gd name="T40" fmla="*/ 8 w 8"/>
                  <a:gd name="T41" fmla="*/ 8 h 12"/>
                  <a:gd name="T42" fmla="*/ 8 w 8"/>
                  <a:gd name="T43" fmla="*/ 6 h 12"/>
                  <a:gd name="T44" fmla="*/ 8 w 8"/>
                  <a:gd name="T45" fmla="*/ 6 h 12"/>
                  <a:gd name="T46" fmla="*/ 8 w 8"/>
                  <a:gd name="T47" fmla="*/ 4 h 12"/>
                  <a:gd name="T48" fmla="*/ 8 w 8"/>
                  <a:gd name="T49" fmla="*/ 2 h 1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"/>
                  <a:gd name="T76" fmla="*/ 0 h 12"/>
                  <a:gd name="T77" fmla="*/ 8 w 8"/>
                  <a:gd name="T78" fmla="*/ 12 h 1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" h="12">
                    <a:moveTo>
                      <a:pt x="8" y="2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74" name="Freeform 948"/>
              <p:cNvSpPr>
                <a:spLocks/>
              </p:cNvSpPr>
              <p:nvPr/>
            </p:nvSpPr>
            <p:spPr bwMode="auto">
              <a:xfrm>
                <a:off x="3306" y="5065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0 w 2"/>
                  <a:gd name="T9" fmla="*/ 0 h 1"/>
                  <a:gd name="T10" fmla="*/ 0 w 2"/>
                  <a:gd name="T11" fmla="*/ 0 h 1"/>
                  <a:gd name="T12" fmla="*/ 0 w 2"/>
                  <a:gd name="T13" fmla="*/ 0 h 1"/>
                  <a:gd name="T14" fmla="*/ 2 w 2"/>
                  <a:gd name="T15" fmla="*/ 0 h 1"/>
                  <a:gd name="T16" fmla="*/ 2 w 2"/>
                  <a:gd name="T17" fmla="*/ 0 h 1"/>
                  <a:gd name="T18" fmla="*/ 2 w 2"/>
                  <a:gd name="T19" fmla="*/ 0 h 1"/>
                  <a:gd name="T20" fmla="*/ 2 w 2"/>
                  <a:gd name="T21" fmla="*/ 0 h 1"/>
                  <a:gd name="T22" fmla="*/ 2 w 2"/>
                  <a:gd name="T23" fmla="*/ 0 h 1"/>
                  <a:gd name="T24" fmla="*/ 0 w 2"/>
                  <a:gd name="T25" fmla="*/ 0 h 1"/>
                  <a:gd name="T26" fmla="*/ 0 w 2"/>
                  <a:gd name="T27" fmla="*/ 0 h 1"/>
                  <a:gd name="T28" fmla="*/ 0 w 2"/>
                  <a:gd name="T29" fmla="*/ 0 h 1"/>
                  <a:gd name="T30" fmla="*/ 0 w 2"/>
                  <a:gd name="T31" fmla="*/ 0 h 1"/>
                  <a:gd name="T32" fmla="*/ 0 w 2"/>
                  <a:gd name="T33" fmla="*/ 0 h 1"/>
                  <a:gd name="T34" fmla="*/ 0 w 2"/>
                  <a:gd name="T35" fmla="*/ 0 h 1"/>
                  <a:gd name="T36" fmla="*/ 0 w 2"/>
                  <a:gd name="T37" fmla="*/ 0 h 1"/>
                  <a:gd name="T38" fmla="*/ 0 w 2"/>
                  <a:gd name="T39" fmla="*/ 0 h 1"/>
                  <a:gd name="T40" fmla="*/ 0 w 2"/>
                  <a:gd name="T41" fmla="*/ 0 h 1"/>
                  <a:gd name="T42" fmla="*/ 0 w 2"/>
                  <a:gd name="T43" fmla="*/ 0 h 1"/>
                  <a:gd name="T44" fmla="*/ 0 w 2"/>
                  <a:gd name="T45" fmla="*/ 0 h 1"/>
                  <a:gd name="T46" fmla="*/ 0 w 2"/>
                  <a:gd name="T47" fmla="*/ 0 h 1"/>
                  <a:gd name="T48" fmla="*/ 0 w 2"/>
                  <a:gd name="T49" fmla="*/ 0 h 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"/>
                  <a:gd name="T76" fmla="*/ 0 h 1"/>
                  <a:gd name="T77" fmla="*/ 2 w 2"/>
                  <a:gd name="T78" fmla="*/ 1 h 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75" name="Freeform 949"/>
              <p:cNvSpPr>
                <a:spLocks/>
              </p:cNvSpPr>
              <p:nvPr/>
            </p:nvSpPr>
            <p:spPr bwMode="auto">
              <a:xfrm>
                <a:off x="3345" y="4758"/>
                <a:ext cx="25" cy="67"/>
              </a:xfrm>
              <a:custGeom>
                <a:avLst/>
                <a:gdLst>
                  <a:gd name="T0" fmla="*/ 0 w 25"/>
                  <a:gd name="T1" fmla="*/ 65 h 67"/>
                  <a:gd name="T2" fmla="*/ 19 w 25"/>
                  <a:gd name="T3" fmla="*/ 0 h 67"/>
                  <a:gd name="T4" fmla="*/ 25 w 25"/>
                  <a:gd name="T5" fmla="*/ 0 h 67"/>
                  <a:gd name="T6" fmla="*/ 5 w 25"/>
                  <a:gd name="T7" fmla="*/ 67 h 67"/>
                  <a:gd name="T8" fmla="*/ 0 w 25"/>
                  <a:gd name="T9" fmla="*/ 65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67"/>
                  <a:gd name="T17" fmla="*/ 25 w 2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67">
                    <a:moveTo>
                      <a:pt x="0" y="65"/>
                    </a:moveTo>
                    <a:lnTo>
                      <a:pt x="19" y="0"/>
                    </a:lnTo>
                    <a:lnTo>
                      <a:pt x="25" y="0"/>
                    </a:lnTo>
                    <a:lnTo>
                      <a:pt x="5" y="67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1414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376" name="Freeform 950"/>
              <p:cNvSpPr>
                <a:spLocks/>
              </p:cNvSpPr>
              <p:nvPr/>
            </p:nvSpPr>
            <p:spPr bwMode="auto">
              <a:xfrm>
                <a:off x="3379" y="4416"/>
                <a:ext cx="77" cy="275"/>
              </a:xfrm>
              <a:custGeom>
                <a:avLst/>
                <a:gdLst>
                  <a:gd name="T0" fmla="*/ 0 w 77"/>
                  <a:gd name="T1" fmla="*/ 275 h 275"/>
                  <a:gd name="T2" fmla="*/ 73 w 77"/>
                  <a:gd name="T3" fmla="*/ 0 h 275"/>
                  <a:gd name="T4" fmla="*/ 77 w 77"/>
                  <a:gd name="T5" fmla="*/ 0 h 275"/>
                  <a:gd name="T6" fmla="*/ 6 w 77"/>
                  <a:gd name="T7" fmla="*/ 273 h 275"/>
                  <a:gd name="T8" fmla="*/ 0 w 77"/>
                  <a:gd name="T9" fmla="*/ 275 h 2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275"/>
                  <a:gd name="T17" fmla="*/ 77 w 77"/>
                  <a:gd name="T18" fmla="*/ 275 h 2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275">
                    <a:moveTo>
                      <a:pt x="0" y="275"/>
                    </a:moveTo>
                    <a:lnTo>
                      <a:pt x="73" y="0"/>
                    </a:lnTo>
                    <a:lnTo>
                      <a:pt x="77" y="0"/>
                    </a:lnTo>
                    <a:lnTo>
                      <a:pt x="6" y="273"/>
                    </a:lnTo>
                    <a:lnTo>
                      <a:pt x="0" y="275"/>
                    </a:lnTo>
                    <a:close/>
                  </a:path>
                </a:pathLst>
              </a:custGeom>
              <a:solidFill>
                <a:srgbClr val="1414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</p:grpSp>
        <p:cxnSp>
          <p:nvCxnSpPr>
            <p:cNvPr id="24" name="直線コネクタ 551"/>
            <p:cNvCxnSpPr/>
            <p:nvPr/>
          </p:nvCxnSpPr>
          <p:spPr bwMode="auto">
            <a:xfrm rot="10800000" flipV="1">
              <a:off x="5094288" y="3297238"/>
              <a:ext cx="1071562" cy="379412"/>
            </a:xfrm>
            <a:prstGeom prst="line">
              <a:avLst/>
            </a:prstGeom>
            <a:ln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552"/>
            <p:cNvCxnSpPr/>
            <p:nvPr/>
          </p:nvCxnSpPr>
          <p:spPr bwMode="auto">
            <a:xfrm rot="10800000">
              <a:off x="3478213" y="3314700"/>
              <a:ext cx="1204912" cy="342900"/>
            </a:xfrm>
            <a:prstGeom prst="line">
              <a:avLst/>
            </a:prstGeom>
            <a:ln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loud"/>
            <p:cNvSpPr>
              <a:spLocks noChangeAspect="1" noEditPoints="1" noChangeArrowheads="1"/>
            </p:cNvSpPr>
            <p:nvPr/>
          </p:nvSpPr>
          <p:spPr bwMode="auto">
            <a:xfrm>
              <a:off x="4271969" y="3403598"/>
              <a:ext cx="1068380" cy="6858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0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altLang="ja-JP" sz="1000">
                  <a:latin typeface="Franklin Gothic Medium" pitchFamily="34" charset="0"/>
                  <a:ea typeface="ＭＳ Ｐゴシック" pitchFamily="50" charset="-128"/>
                  <a:cs typeface="Times New Roman" pitchFamily="18" charset="0"/>
                </a:rPr>
                <a:t>IP Network</a:t>
              </a:r>
              <a:endParaRPr lang="ja-JP" altLang="en-US" sz="1000">
                <a:latin typeface="Franklin Gothic Medium" pitchFamily="34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cxnSp>
          <p:nvCxnSpPr>
            <p:cNvPr id="27" name="直線コネクタ 554"/>
            <p:cNvCxnSpPr/>
            <p:nvPr/>
          </p:nvCxnSpPr>
          <p:spPr bwMode="auto">
            <a:xfrm rot="5400000">
              <a:off x="3182144" y="3039269"/>
              <a:ext cx="411163" cy="3175"/>
            </a:xfrm>
            <a:prstGeom prst="line">
              <a:avLst/>
            </a:prstGeom>
            <a:ln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555"/>
            <p:cNvCxnSpPr/>
            <p:nvPr/>
          </p:nvCxnSpPr>
          <p:spPr bwMode="auto">
            <a:xfrm rot="5400000">
              <a:off x="5985669" y="3039269"/>
              <a:ext cx="411163" cy="3175"/>
            </a:xfrm>
            <a:prstGeom prst="line">
              <a:avLst/>
            </a:prstGeom>
            <a:ln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11"/>
            <p:cNvGrpSpPr>
              <a:grpSpLocks noChangeAspect="1"/>
            </p:cNvGrpSpPr>
            <p:nvPr/>
          </p:nvGrpSpPr>
          <p:grpSpPr bwMode="auto">
            <a:xfrm>
              <a:off x="1857376" y="3428997"/>
              <a:ext cx="728659" cy="725738"/>
              <a:chOff x="1382" y="2105"/>
              <a:chExt cx="1556" cy="1550"/>
            </a:xfrm>
          </p:grpSpPr>
          <p:sp>
            <p:nvSpPr>
              <p:cNvPr id="71" name="AutoShape 10"/>
              <p:cNvSpPr>
                <a:spLocks noChangeAspect="1" noChangeArrowheads="1" noTextEdit="1"/>
              </p:cNvSpPr>
              <p:nvPr/>
            </p:nvSpPr>
            <p:spPr bwMode="auto">
              <a:xfrm>
                <a:off x="1382" y="2105"/>
                <a:ext cx="1556" cy="1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2" name="Group 212"/>
              <p:cNvGrpSpPr>
                <a:grpSpLocks/>
              </p:cNvGrpSpPr>
              <p:nvPr/>
            </p:nvGrpSpPr>
            <p:grpSpPr bwMode="auto">
              <a:xfrm>
                <a:off x="1401" y="2177"/>
                <a:ext cx="1518" cy="1459"/>
                <a:chOff x="1401" y="2177"/>
                <a:chExt cx="1518" cy="1459"/>
              </a:xfrm>
            </p:grpSpPr>
            <p:sp>
              <p:nvSpPr>
                <p:cNvPr id="150" name="Freeform 12"/>
                <p:cNvSpPr>
                  <a:spLocks/>
                </p:cNvSpPr>
                <p:nvPr/>
              </p:nvSpPr>
              <p:spPr bwMode="auto">
                <a:xfrm>
                  <a:off x="2365" y="3040"/>
                  <a:ext cx="494" cy="440"/>
                </a:xfrm>
                <a:custGeom>
                  <a:avLst/>
                  <a:gdLst>
                    <a:gd name="T0" fmla="*/ 1 w 988"/>
                    <a:gd name="T1" fmla="*/ 1 h 880"/>
                    <a:gd name="T2" fmla="*/ 1 w 988"/>
                    <a:gd name="T3" fmla="*/ 0 h 880"/>
                    <a:gd name="T4" fmla="*/ 0 w 988"/>
                    <a:gd name="T5" fmla="*/ 1 h 880"/>
                    <a:gd name="T6" fmla="*/ 1 w 988"/>
                    <a:gd name="T7" fmla="*/ 1 h 880"/>
                    <a:gd name="T8" fmla="*/ 1 w 988"/>
                    <a:gd name="T9" fmla="*/ 1 h 880"/>
                    <a:gd name="T10" fmla="*/ 1 w 988"/>
                    <a:gd name="T11" fmla="*/ 1 h 880"/>
                    <a:gd name="T12" fmla="*/ 1 w 988"/>
                    <a:gd name="T13" fmla="*/ 1 h 880"/>
                    <a:gd name="T14" fmla="*/ 1 w 988"/>
                    <a:gd name="T15" fmla="*/ 1 h 88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88"/>
                    <a:gd name="T25" fmla="*/ 0 h 880"/>
                    <a:gd name="T26" fmla="*/ 988 w 988"/>
                    <a:gd name="T27" fmla="*/ 880 h 88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88" h="880">
                      <a:moveTo>
                        <a:pt x="979" y="135"/>
                      </a:moveTo>
                      <a:lnTo>
                        <a:pt x="203" y="0"/>
                      </a:lnTo>
                      <a:lnTo>
                        <a:pt x="0" y="465"/>
                      </a:lnTo>
                      <a:lnTo>
                        <a:pt x="355" y="703"/>
                      </a:lnTo>
                      <a:lnTo>
                        <a:pt x="905" y="880"/>
                      </a:lnTo>
                      <a:lnTo>
                        <a:pt x="988" y="211"/>
                      </a:lnTo>
                      <a:lnTo>
                        <a:pt x="979" y="135"/>
                      </a:lnTo>
                      <a:close/>
                    </a:path>
                  </a:pathLst>
                </a:custGeom>
                <a:solidFill>
                  <a:srgbClr val="CCE6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51" name="Freeform 13"/>
                <p:cNvSpPr>
                  <a:spLocks/>
                </p:cNvSpPr>
                <p:nvPr/>
              </p:nvSpPr>
              <p:spPr bwMode="auto">
                <a:xfrm>
                  <a:off x="1769" y="2604"/>
                  <a:ext cx="186" cy="137"/>
                </a:xfrm>
                <a:custGeom>
                  <a:avLst/>
                  <a:gdLst>
                    <a:gd name="T0" fmla="*/ 1 w 372"/>
                    <a:gd name="T1" fmla="*/ 0 h 274"/>
                    <a:gd name="T2" fmla="*/ 0 w 372"/>
                    <a:gd name="T3" fmla="*/ 1 h 274"/>
                    <a:gd name="T4" fmla="*/ 1 w 372"/>
                    <a:gd name="T5" fmla="*/ 1 h 274"/>
                    <a:gd name="T6" fmla="*/ 1 w 372"/>
                    <a:gd name="T7" fmla="*/ 1 h 274"/>
                    <a:gd name="T8" fmla="*/ 1 w 372"/>
                    <a:gd name="T9" fmla="*/ 1 h 274"/>
                    <a:gd name="T10" fmla="*/ 1 w 372"/>
                    <a:gd name="T11" fmla="*/ 1 h 274"/>
                    <a:gd name="T12" fmla="*/ 1 w 372"/>
                    <a:gd name="T13" fmla="*/ 1 h 274"/>
                    <a:gd name="T14" fmla="*/ 1 w 372"/>
                    <a:gd name="T15" fmla="*/ 1 h 274"/>
                    <a:gd name="T16" fmla="*/ 1 w 372"/>
                    <a:gd name="T17" fmla="*/ 0 h 274"/>
                    <a:gd name="T18" fmla="*/ 1 w 372"/>
                    <a:gd name="T19" fmla="*/ 0 h 27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72"/>
                    <a:gd name="T31" fmla="*/ 0 h 274"/>
                    <a:gd name="T32" fmla="*/ 372 w 372"/>
                    <a:gd name="T33" fmla="*/ 274 h 27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72" h="274">
                      <a:moveTo>
                        <a:pt x="47" y="0"/>
                      </a:moveTo>
                      <a:lnTo>
                        <a:pt x="0" y="48"/>
                      </a:lnTo>
                      <a:lnTo>
                        <a:pt x="100" y="160"/>
                      </a:lnTo>
                      <a:lnTo>
                        <a:pt x="182" y="274"/>
                      </a:lnTo>
                      <a:lnTo>
                        <a:pt x="272" y="263"/>
                      </a:lnTo>
                      <a:lnTo>
                        <a:pt x="355" y="204"/>
                      </a:lnTo>
                      <a:lnTo>
                        <a:pt x="372" y="170"/>
                      </a:lnTo>
                      <a:lnTo>
                        <a:pt x="228" y="145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B3B3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52" name="Freeform 15"/>
                <p:cNvSpPr>
                  <a:spLocks/>
                </p:cNvSpPr>
                <p:nvPr/>
              </p:nvSpPr>
              <p:spPr bwMode="auto">
                <a:xfrm>
                  <a:off x="1781" y="3098"/>
                  <a:ext cx="283" cy="68"/>
                </a:xfrm>
                <a:custGeom>
                  <a:avLst/>
                  <a:gdLst>
                    <a:gd name="T0" fmla="*/ 1 w 565"/>
                    <a:gd name="T1" fmla="*/ 1 h 136"/>
                    <a:gd name="T2" fmla="*/ 1 w 565"/>
                    <a:gd name="T3" fmla="*/ 1 h 136"/>
                    <a:gd name="T4" fmla="*/ 0 w 565"/>
                    <a:gd name="T5" fmla="*/ 0 h 136"/>
                    <a:gd name="T6" fmla="*/ 1 w 565"/>
                    <a:gd name="T7" fmla="*/ 1 h 136"/>
                    <a:gd name="T8" fmla="*/ 1 w 565"/>
                    <a:gd name="T9" fmla="*/ 1 h 136"/>
                    <a:gd name="T10" fmla="*/ 1 w 565"/>
                    <a:gd name="T11" fmla="*/ 1 h 136"/>
                    <a:gd name="T12" fmla="*/ 1 w 565"/>
                    <a:gd name="T13" fmla="*/ 1 h 136"/>
                    <a:gd name="T14" fmla="*/ 1 w 565"/>
                    <a:gd name="T15" fmla="*/ 1 h 1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65"/>
                    <a:gd name="T25" fmla="*/ 0 h 136"/>
                    <a:gd name="T26" fmla="*/ 565 w 565"/>
                    <a:gd name="T27" fmla="*/ 136 h 1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65" h="136">
                      <a:moveTo>
                        <a:pt x="540" y="24"/>
                      </a:moveTo>
                      <a:lnTo>
                        <a:pt x="278" y="24"/>
                      </a:lnTo>
                      <a:lnTo>
                        <a:pt x="0" y="0"/>
                      </a:lnTo>
                      <a:lnTo>
                        <a:pt x="18" y="76"/>
                      </a:lnTo>
                      <a:lnTo>
                        <a:pt x="354" y="136"/>
                      </a:lnTo>
                      <a:lnTo>
                        <a:pt x="565" y="112"/>
                      </a:lnTo>
                      <a:lnTo>
                        <a:pt x="540" y="24"/>
                      </a:lnTo>
                      <a:close/>
                    </a:path>
                  </a:pathLst>
                </a:custGeom>
                <a:solidFill>
                  <a:srgbClr val="A69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53" name="Freeform 18"/>
                <p:cNvSpPr>
                  <a:spLocks/>
                </p:cNvSpPr>
                <p:nvPr/>
              </p:nvSpPr>
              <p:spPr bwMode="auto">
                <a:xfrm>
                  <a:off x="2828" y="3200"/>
                  <a:ext cx="76" cy="266"/>
                </a:xfrm>
                <a:custGeom>
                  <a:avLst/>
                  <a:gdLst>
                    <a:gd name="T0" fmla="*/ 0 w 153"/>
                    <a:gd name="T1" fmla="*/ 0 h 533"/>
                    <a:gd name="T2" fmla="*/ 0 w 153"/>
                    <a:gd name="T3" fmla="*/ 0 h 533"/>
                    <a:gd name="T4" fmla="*/ 0 w 153"/>
                    <a:gd name="T5" fmla="*/ 0 h 533"/>
                    <a:gd name="T6" fmla="*/ 0 w 153"/>
                    <a:gd name="T7" fmla="*/ 0 h 533"/>
                    <a:gd name="T8" fmla="*/ 0 w 153"/>
                    <a:gd name="T9" fmla="*/ 0 h 533"/>
                    <a:gd name="T10" fmla="*/ 0 w 153"/>
                    <a:gd name="T11" fmla="*/ 0 h 5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3"/>
                    <a:gd name="T19" fmla="*/ 0 h 533"/>
                    <a:gd name="T20" fmla="*/ 153 w 153"/>
                    <a:gd name="T21" fmla="*/ 533 h 53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3" h="533">
                      <a:moveTo>
                        <a:pt x="35" y="127"/>
                      </a:moveTo>
                      <a:lnTo>
                        <a:pt x="0" y="475"/>
                      </a:lnTo>
                      <a:lnTo>
                        <a:pt x="153" y="533"/>
                      </a:lnTo>
                      <a:lnTo>
                        <a:pt x="86" y="0"/>
                      </a:lnTo>
                      <a:lnTo>
                        <a:pt x="35" y="127"/>
                      </a:lnTo>
                      <a:close/>
                    </a:path>
                  </a:pathLst>
                </a:custGeom>
                <a:solidFill>
                  <a:srgbClr val="A6B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54" name="Freeform 19"/>
                <p:cNvSpPr>
                  <a:spLocks/>
                </p:cNvSpPr>
                <p:nvPr/>
              </p:nvSpPr>
              <p:spPr bwMode="auto">
                <a:xfrm>
                  <a:off x="2805" y="2195"/>
                  <a:ext cx="88" cy="132"/>
                </a:xfrm>
                <a:custGeom>
                  <a:avLst/>
                  <a:gdLst>
                    <a:gd name="T0" fmla="*/ 0 w 177"/>
                    <a:gd name="T1" fmla="*/ 0 h 262"/>
                    <a:gd name="T2" fmla="*/ 0 w 177"/>
                    <a:gd name="T3" fmla="*/ 1 h 262"/>
                    <a:gd name="T4" fmla="*/ 0 w 177"/>
                    <a:gd name="T5" fmla="*/ 1 h 262"/>
                    <a:gd name="T6" fmla="*/ 0 w 177"/>
                    <a:gd name="T7" fmla="*/ 1 h 262"/>
                    <a:gd name="T8" fmla="*/ 0 w 177"/>
                    <a:gd name="T9" fmla="*/ 0 h 262"/>
                    <a:gd name="T10" fmla="*/ 0 w 177"/>
                    <a:gd name="T11" fmla="*/ 0 h 26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7"/>
                    <a:gd name="T19" fmla="*/ 0 h 262"/>
                    <a:gd name="T20" fmla="*/ 177 w 177"/>
                    <a:gd name="T21" fmla="*/ 262 h 26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7" h="262">
                      <a:moveTo>
                        <a:pt x="177" y="0"/>
                      </a:moveTo>
                      <a:lnTo>
                        <a:pt x="0" y="17"/>
                      </a:lnTo>
                      <a:lnTo>
                        <a:pt x="7" y="262"/>
                      </a:lnTo>
                      <a:lnTo>
                        <a:pt x="177" y="177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rgbClr val="8FABC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55" name="Freeform 20"/>
                <p:cNvSpPr>
                  <a:spLocks/>
                </p:cNvSpPr>
                <p:nvPr/>
              </p:nvSpPr>
              <p:spPr bwMode="auto">
                <a:xfrm>
                  <a:off x="2831" y="2335"/>
                  <a:ext cx="71" cy="97"/>
                </a:xfrm>
                <a:custGeom>
                  <a:avLst/>
                  <a:gdLst>
                    <a:gd name="T0" fmla="*/ 0 w 143"/>
                    <a:gd name="T1" fmla="*/ 0 h 194"/>
                    <a:gd name="T2" fmla="*/ 0 w 143"/>
                    <a:gd name="T3" fmla="*/ 1 h 194"/>
                    <a:gd name="T4" fmla="*/ 0 w 143"/>
                    <a:gd name="T5" fmla="*/ 1 h 194"/>
                    <a:gd name="T6" fmla="*/ 0 w 143"/>
                    <a:gd name="T7" fmla="*/ 1 h 194"/>
                    <a:gd name="T8" fmla="*/ 0 w 143"/>
                    <a:gd name="T9" fmla="*/ 0 h 194"/>
                    <a:gd name="T10" fmla="*/ 0 w 143"/>
                    <a:gd name="T11" fmla="*/ 0 h 19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3"/>
                    <a:gd name="T19" fmla="*/ 0 h 194"/>
                    <a:gd name="T20" fmla="*/ 143 w 143"/>
                    <a:gd name="T21" fmla="*/ 194 h 19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3" h="194">
                      <a:moveTo>
                        <a:pt x="143" y="0"/>
                      </a:moveTo>
                      <a:lnTo>
                        <a:pt x="17" y="8"/>
                      </a:lnTo>
                      <a:lnTo>
                        <a:pt x="0" y="160"/>
                      </a:lnTo>
                      <a:lnTo>
                        <a:pt x="126" y="194"/>
                      </a:lnTo>
                      <a:lnTo>
                        <a:pt x="143" y="0"/>
                      </a:lnTo>
                      <a:close/>
                    </a:path>
                  </a:pathLst>
                </a:custGeom>
                <a:solidFill>
                  <a:srgbClr val="BFA6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56" name="Freeform 21"/>
                <p:cNvSpPr>
                  <a:spLocks/>
                </p:cNvSpPr>
                <p:nvPr/>
              </p:nvSpPr>
              <p:spPr bwMode="auto">
                <a:xfrm>
                  <a:off x="2817" y="2284"/>
                  <a:ext cx="85" cy="72"/>
                </a:xfrm>
                <a:custGeom>
                  <a:avLst/>
                  <a:gdLst>
                    <a:gd name="T0" fmla="*/ 1 w 169"/>
                    <a:gd name="T1" fmla="*/ 1 h 144"/>
                    <a:gd name="T2" fmla="*/ 1 w 169"/>
                    <a:gd name="T3" fmla="*/ 1 h 144"/>
                    <a:gd name="T4" fmla="*/ 0 w 169"/>
                    <a:gd name="T5" fmla="*/ 0 h 144"/>
                    <a:gd name="T6" fmla="*/ 1 w 169"/>
                    <a:gd name="T7" fmla="*/ 1 h 144"/>
                    <a:gd name="T8" fmla="*/ 1 w 169"/>
                    <a:gd name="T9" fmla="*/ 1 h 144"/>
                    <a:gd name="T10" fmla="*/ 1 w 169"/>
                    <a:gd name="T11" fmla="*/ 1 h 1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9"/>
                    <a:gd name="T19" fmla="*/ 0 h 144"/>
                    <a:gd name="T20" fmla="*/ 169 w 169"/>
                    <a:gd name="T21" fmla="*/ 144 h 1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9" h="144">
                      <a:moveTo>
                        <a:pt x="169" y="135"/>
                      </a:moveTo>
                      <a:lnTo>
                        <a:pt x="34" y="144"/>
                      </a:lnTo>
                      <a:lnTo>
                        <a:pt x="0" y="0"/>
                      </a:lnTo>
                      <a:lnTo>
                        <a:pt x="152" y="17"/>
                      </a:lnTo>
                      <a:lnTo>
                        <a:pt x="169" y="135"/>
                      </a:lnTo>
                      <a:close/>
                    </a:path>
                  </a:pathLst>
                </a:custGeom>
                <a:solidFill>
                  <a:srgbClr val="8273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57" name="Freeform 22"/>
                <p:cNvSpPr>
                  <a:spLocks/>
                </p:cNvSpPr>
                <p:nvPr/>
              </p:nvSpPr>
              <p:spPr bwMode="auto">
                <a:xfrm>
                  <a:off x="2817" y="2398"/>
                  <a:ext cx="98" cy="191"/>
                </a:xfrm>
                <a:custGeom>
                  <a:avLst/>
                  <a:gdLst>
                    <a:gd name="T0" fmla="*/ 0 w 195"/>
                    <a:gd name="T1" fmla="*/ 1 h 382"/>
                    <a:gd name="T2" fmla="*/ 1 w 195"/>
                    <a:gd name="T3" fmla="*/ 1 h 382"/>
                    <a:gd name="T4" fmla="*/ 1 w 195"/>
                    <a:gd name="T5" fmla="*/ 1 h 382"/>
                    <a:gd name="T6" fmla="*/ 1 w 195"/>
                    <a:gd name="T7" fmla="*/ 0 h 382"/>
                    <a:gd name="T8" fmla="*/ 0 w 195"/>
                    <a:gd name="T9" fmla="*/ 1 h 382"/>
                    <a:gd name="T10" fmla="*/ 0 w 195"/>
                    <a:gd name="T11" fmla="*/ 1 h 38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5"/>
                    <a:gd name="T19" fmla="*/ 0 h 382"/>
                    <a:gd name="T20" fmla="*/ 195 w 195"/>
                    <a:gd name="T21" fmla="*/ 382 h 38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5" h="382">
                      <a:moveTo>
                        <a:pt x="0" y="26"/>
                      </a:moveTo>
                      <a:lnTo>
                        <a:pt x="110" y="382"/>
                      </a:lnTo>
                      <a:lnTo>
                        <a:pt x="195" y="348"/>
                      </a:lnTo>
                      <a:lnTo>
                        <a:pt x="159" y="0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8273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58" name="Freeform 23"/>
                <p:cNvSpPr>
                  <a:spLocks/>
                </p:cNvSpPr>
                <p:nvPr/>
              </p:nvSpPr>
              <p:spPr bwMode="auto">
                <a:xfrm>
                  <a:off x="1673" y="3158"/>
                  <a:ext cx="475" cy="460"/>
                </a:xfrm>
                <a:custGeom>
                  <a:avLst/>
                  <a:gdLst>
                    <a:gd name="T0" fmla="*/ 1 w 950"/>
                    <a:gd name="T1" fmla="*/ 0 h 921"/>
                    <a:gd name="T2" fmla="*/ 1 w 950"/>
                    <a:gd name="T3" fmla="*/ 0 h 921"/>
                    <a:gd name="T4" fmla="*/ 1 w 950"/>
                    <a:gd name="T5" fmla="*/ 0 h 921"/>
                    <a:gd name="T6" fmla="*/ 1 w 950"/>
                    <a:gd name="T7" fmla="*/ 0 h 921"/>
                    <a:gd name="T8" fmla="*/ 1 w 950"/>
                    <a:gd name="T9" fmla="*/ 0 h 921"/>
                    <a:gd name="T10" fmla="*/ 1 w 950"/>
                    <a:gd name="T11" fmla="*/ 0 h 921"/>
                    <a:gd name="T12" fmla="*/ 1 w 950"/>
                    <a:gd name="T13" fmla="*/ 0 h 921"/>
                    <a:gd name="T14" fmla="*/ 1 w 950"/>
                    <a:gd name="T15" fmla="*/ 0 h 921"/>
                    <a:gd name="T16" fmla="*/ 1 w 950"/>
                    <a:gd name="T17" fmla="*/ 0 h 921"/>
                    <a:gd name="T18" fmla="*/ 1 w 950"/>
                    <a:gd name="T19" fmla="*/ 0 h 921"/>
                    <a:gd name="T20" fmla="*/ 1 w 950"/>
                    <a:gd name="T21" fmla="*/ 0 h 921"/>
                    <a:gd name="T22" fmla="*/ 1 w 950"/>
                    <a:gd name="T23" fmla="*/ 0 h 921"/>
                    <a:gd name="T24" fmla="*/ 1 w 950"/>
                    <a:gd name="T25" fmla="*/ 0 h 921"/>
                    <a:gd name="T26" fmla="*/ 1 w 950"/>
                    <a:gd name="T27" fmla="*/ 0 h 921"/>
                    <a:gd name="T28" fmla="*/ 1 w 950"/>
                    <a:gd name="T29" fmla="*/ 0 h 921"/>
                    <a:gd name="T30" fmla="*/ 1 w 950"/>
                    <a:gd name="T31" fmla="*/ 0 h 921"/>
                    <a:gd name="T32" fmla="*/ 1 w 950"/>
                    <a:gd name="T33" fmla="*/ 0 h 921"/>
                    <a:gd name="T34" fmla="*/ 1 w 950"/>
                    <a:gd name="T35" fmla="*/ 0 h 921"/>
                    <a:gd name="T36" fmla="*/ 1 w 950"/>
                    <a:gd name="T37" fmla="*/ 0 h 921"/>
                    <a:gd name="T38" fmla="*/ 1 w 950"/>
                    <a:gd name="T39" fmla="*/ 0 h 921"/>
                    <a:gd name="T40" fmla="*/ 1 w 950"/>
                    <a:gd name="T41" fmla="*/ 0 h 921"/>
                    <a:gd name="T42" fmla="*/ 1 w 950"/>
                    <a:gd name="T43" fmla="*/ 0 h 921"/>
                    <a:gd name="T44" fmla="*/ 1 w 950"/>
                    <a:gd name="T45" fmla="*/ 0 h 921"/>
                    <a:gd name="T46" fmla="*/ 1 w 950"/>
                    <a:gd name="T47" fmla="*/ 0 h 921"/>
                    <a:gd name="T48" fmla="*/ 1 w 950"/>
                    <a:gd name="T49" fmla="*/ 0 h 921"/>
                    <a:gd name="T50" fmla="*/ 1 w 950"/>
                    <a:gd name="T51" fmla="*/ 0 h 921"/>
                    <a:gd name="T52" fmla="*/ 1 w 950"/>
                    <a:gd name="T53" fmla="*/ 0 h 921"/>
                    <a:gd name="T54" fmla="*/ 1 w 950"/>
                    <a:gd name="T55" fmla="*/ 0 h 921"/>
                    <a:gd name="T56" fmla="*/ 1 w 950"/>
                    <a:gd name="T57" fmla="*/ 0 h 921"/>
                    <a:gd name="T58" fmla="*/ 1 w 950"/>
                    <a:gd name="T59" fmla="*/ 0 h 921"/>
                    <a:gd name="T60" fmla="*/ 1 w 950"/>
                    <a:gd name="T61" fmla="*/ 0 h 921"/>
                    <a:gd name="T62" fmla="*/ 1 w 950"/>
                    <a:gd name="T63" fmla="*/ 0 h 921"/>
                    <a:gd name="T64" fmla="*/ 1 w 950"/>
                    <a:gd name="T65" fmla="*/ 0 h 921"/>
                    <a:gd name="T66" fmla="*/ 1 w 950"/>
                    <a:gd name="T67" fmla="*/ 0 h 921"/>
                    <a:gd name="T68" fmla="*/ 1 w 950"/>
                    <a:gd name="T69" fmla="*/ 0 h 921"/>
                    <a:gd name="T70" fmla="*/ 1 w 950"/>
                    <a:gd name="T71" fmla="*/ 0 h 921"/>
                    <a:gd name="T72" fmla="*/ 1 w 950"/>
                    <a:gd name="T73" fmla="*/ 0 h 921"/>
                    <a:gd name="T74" fmla="*/ 1 w 950"/>
                    <a:gd name="T75" fmla="*/ 0 h 921"/>
                    <a:gd name="T76" fmla="*/ 1 w 950"/>
                    <a:gd name="T77" fmla="*/ 0 h 921"/>
                    <a:gd name="T78" fmla="*/ 1 w 950"/>
                    <a:gd name="T79" fmla="*/ 0 h 921"/>
                    <a:gd name="T80" fmla="*/ 1 w 950"/>
                    <a:gd name="T81" fmla="*/ 0 h 921"/>
                    <a:gd name="T82" fmla="*/ 1 w 950"/>
                    <a:gd name="T83" fmla="*/ 0 h 921"/>
                    <a:gd name="T84" fmla="*/ 1 w 950"/>
                    <a:gd name="T85" fmla="*/ 0 h 921"/>
                    <a:gd name="T86" fmla="*/ 1 w 950"/>
                    <a:gd name="T87" fmla="*/ 0 h 921"/>
                    <a:gd name="T88" fmla="*/ 1 w 950"/>
                    <a:gd name="T89" fmla="*/ 0 h 921"/>
                    <a:gd name="T90" fmla="*/ 1 w 950"/>
                    <a:gd name="T91" fmla="*/ 0 h 921"/>
                    <a:gd name="T92" fmla="*/ 1 w 950"/>
                    <a:gd name="T93" fmla="*/ 0 h 921"/>
                    <a:gd name="T94" fmla="*/ 1 w 950"/>
                    <a:gd name="T95" fmla="*/ 0 h 921"/>
                    <a:gd name="T96" fmla="*/ 1 w 950"/>
                    <a:gd name="T97" fmla="*/ 0 h 921"/>
                    <a:gd name="T98" fmla="*/ 1 w 950"/>
                    <a:gd name="T99" fmla="*/ 0 h 921"/>
                    <a:gd name="T100" fmla="*/ 1 w 950"/>
                    <a:gd name="T101" fmla="*/ 0 h 921"/>
                    <a:gd name="T102" fmla="*/ 1 w 950"/>
                    <a:gd name="T103" fmla="*/ 0 h 921"/>
                    <a:gd name="T104" fmla="*/ 1 w 950"/>
                    <a:gd name="T105" fmla="*/ 0 h 921"/>
                    <a:gd name="T106" fmla="*/ 1 w 950"/>
                    <a:gd name="T107" fmla="*/ 0 h 921"/>
                    <a:gd name="T108" fmla="*/ 1 w 950"/>
                    <a:gd name="T109" fmla="*/ 0 h 921"/>
                    <a:gd name="T110" fmla="*/ 1 w 950"/>
                    <a:gd name="T111" fmla="*/ 0 h 921"/>
                    <a:gd name="T112" fmla="*/ 1 w 950"/>
                    <a:gd name="T113" fmla="*/ 0 h 921"/>
                    <a:gd name="T114" fmla="*/ 1 w 950"/>
                    <a:gd name="T115" fmla="*/ 0 h 921"/>
                    <a:gd name="T116" fmla="*/ 1 w 950"/>
                    <a:gd name="T117" fmla="*/ 0 h 92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950"/>
                    <a:gd name="T178" fmla="*/ 0 h 921"/>
                    <a:gd name="T179" fmla="*/ 950 w 950"/>
                    <a:gd name="T180" fmla="*/ 921 h 921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950" h="921">
                      <a:moveTo>
                        <a:pt x="106" y="386"/>
                      </a:moveTo>
                      <a:lnTo>
                        <a:pt x="38" y="719"/>
                      </a:lnTo>
                      <a:lnTo>
                        <a:pt x="0" y="894"/>
                      </a:lnTo>
                      <a:lnTo>
                        <a:pt x="2" y="892"/>
                      </a:lnTo>
                      <a:lnTo>
                        <a:pt x="7" y="892"/>
                      </a:lnTo>
                      <a:lnTo>
                        <a:pt x="11" y="892"/>
                      </a:lnTo>
                      <a:lnTo>
                        <a:pt x="17" y="892"/>
                      </a:lnTo>
                      <a:lnTo>
                        <a:pt x="23" y="892"/>
                      </a:lnTo>
                      <a:lnTo>
                        <a:pt x="28" y="892"/>
                      </a:lnTo>
                      <a:lnTo>
                        <a:pt x="34" y="890"/>
                      </a:lnTo>
                      <a:lnTo>
                        <a:pt x="42" y="888"/>
                      </a:lnTo>
                      <a:lnTo>
                        <a:pt x="49" y="888"/>
                      </a:lnTo>
                      <a:lnTo>
                        <a:pt x="59" y="888"/>
                      </a:lnTo>
                      <a:lnTo>
                        <a:pt x="66" y="888"/>
                      </a:lnTo>
                      <a:lnTo>
                        <a:pt x="76" y="887"/>
                      </a:lnTo>
                      <a:lnTo>
                        <a:pt x="83" y="887"/>
                      </a:lnTo>
                      <a:lnTo>
                        <a:pt x="93" y="887"/>
                      </a:lnTo>
                      <a:lnTo>
                        <a:pt x="102" y="887"/>
                      </a:lnTo>
                      <a:lnTo>
                        <a:pt x="112" y="885"/>
                      </a:lnTo>
                      <a:lnTo>
                        <a:pt x="119" y="885"/>
                      </a:lnTo>
                      <a:lnTo>
                        <a:pt x="129" y="885"/>
                      </a:lnTo>
                      <a:lnTo>
                        <a:pt x="137" y="883"/>
                      </a:lnTo>
                      <a:lnTo>
                        <a:pt x="146" y="883"/>
                      </a:lnTo>
                      <a:lnTo>
                        <a:pt x="154" y="883"/>
                      </a:lnTo>
                      <a:lnTo>
                        <a:pt x="161" y="883"/>
                      </a:lnTo>
                      <a:lnTo>
                        <a:pt x="169" y="881"/>
                      </a:lnTo>
                      <a:lnTo>
                        <a:pt x="175" y="881"/>
                      </a:lnTo>
                      <a:lnTo>
                        <a:pt x="182" y="881"/>
                      </a:lnTo>
                      <a:lnTo>
                        <a:pt x="188" y="881"/>
                      </a:lnTo>
                      <a:lnTo>
                        <a:pt x="197" y="881"/>
                      </a:lnTo>
                      <a:lnTo>
                        <a:pt x="203" y="881"/>
                      </a:lnTo>
                      <a:lnTo>
                        <a:pt x="209" y="879"/>
                      </a:lnTo>
                      <a:lnTo>
                        <a:pt x="218" y="879"/>
                      </a:lnTo>
                      <a:lnTo>
                        <a:pt x="222" y="879"/>
                      </a:lnTo>
                      <a:lnTo>
                        <a:pt x="230" y="879"/>
                      </a:lnTo>
                      <a:lnTo>
                        <a:pt x="235" y="881"/>
                      </a:lnTo>
                      <a:lnTo>
                        <a:pt x="243" y="881"/>
                      </a:lnTo>
                      <a:lnTo>
                        <a:pt x="251" y="881"/>
                      </a:lnTo>
                      <a:lnTo>
                        <a:pt x="258" y="883"/>
                      </a:lnTo>
                      <a:lnTo>
                        <a:pt x="268" y="883"/>
                      </a:lnTo>
                      <a:lnTo>
                        <a:pt x="277" y="885"/>
                      </a:lnTo>
                      <a:lnTo>
                        <a:pt x="287" y="885"/>
                      </a:lnTo>
                      <a:lnTo>
                        <a:pt x="294" y="885"/>
                      </a:lnTo>
                      <a:lnTo>
                        <a:pt x="304" y="887"/>
                      </a:lnTo>
                      <a:lnTo>
                        <a:pt x="313" y="888"/>
                      </a:lnTo>
                      <a:lnTo>
                        <a:pt x="323" y="888"/>
                      </a:lnTo>
                      <a:lnTo>
                        <a:pt x="330" y="890"/>
                      </a:lnTo>
                      <a:lnTo>
                        <a:pt x="340" y="890"/>
                      </a:lnTo>
                      <a:lnTo>
                        <a:pt x="350" y="892"/>
                      </a:lnTo>
                      <a:lnTo>
                        <a:pt x="357" y="892"/>
                      </a:lnTo>
                      <a:lnTo>
                        <a:pt x="365" y="894"/>
                      </a:lnTo>
                      <a:lnTo>
                        <a:pt x="372" y="894"/>
                      </a:lnTo>
                      <a:lnTo>
                        <a:pt x="380" y="896"/>
                      </a:lnTo>
                      <a:lnTo>
                        <a:pt x="386" y="896"/>
                      </a:lnTo>
                      <a:lnTo>
                        <a:pt x="391" y="898"/>
                      </a:lnTo>
                      <a:lnTo>
                        <a:pt x="395" y="898"/>
                      </a:lnTo>
                      <a:lnTo>
                        <a:pt x="401" y="898"/>
                      </a:lnTo>
                      <a:lnTo>
                        <a:pt x="407" y="900"/>
                      </a:lnTo>
                      <a:lnTo>
                        <a:pt x="410" y="900"/>
                      </a:lnTo>
                      <a:lnTo>
                        <a:pt x="414" y="900"/>
                      </a:lnTo>
                      <a:lnTo>
                        <a:pt x="420" y="900"/>
                      </a:lnTo>
                      <a:lnTo>
                        <a:pt x="429" y="900"/>
                      </a:lnTo>
                      <a:lnTo>
                        <a:pt x="433" y="900"/>
                      </a:lnTo>
                      <a:lnTo>
                        <a:pt x="439" y="900"/>
                      </a:lnTo>
                      <a:lnTo>
                        <a:pt x="445" y="900"/>
                      </a:lnTo>
                      <a:lnTo>
                        <a:pt x="450" y="902"/>
                      </a:lnTo>
                      <a:lnTo>
                        <a:pt x="456" y="902"/>
                      </a:lnTo>
                      <a:lnTo>
                        <a:pt x="464" y="902"/>
                      </a:lnTo>
                      <a:lnTo>
                        <a:pt x="471" y="902"/>
                      </a:lnTo>
                      <a:lnTo>
                        <a:pt x="481" y="904"/>
                      </a:lnTo>
                      <a:lnTo>
                        <a:pt x="488" y="904"/>
                      </a:lnTo>
                      <a:lnTo>
                        <a:pt x="496" y="904"/>
                      </a:lnTo>
                      <a:lnTo>
                        <a:pt x="503" y="904"/>
                      </a:lnTo>
                      <a:lnTo>
                        <a:pt x="513" y="906"/>
                      </a:lnTo>
                      <a:lnTo>
                        <a:pt x="523" y="906"/>
                      </a:lnTo>
                      <a:lnTo>
                        <a:pt x="532" y="906"/>
                      </a:lnTo>
                      <a:lnTo>
                        <a:pt x="543" y="906"/>
                      </a:lnTo>
                      <a:lnTo>
                        <a:pt x="553" y="908"/>
                      </a:lnTo>
                      <a:lnTo>
                        <a:pt x="562" y="908"/>
                      </a:lnTo>
                      <a:lnTo>
                        <a:pt x="574" y="908"/>
                      </a:lnTo>
                      <a:lnTo>
                        <a:pt x="583" y="908"/>
                      </a:lnTo>
                      <a:lnTo>
                        <a:pt x="595" y="909"/>
                      </a:lnTo>
                      <a:lnTo>
                        <a:pt x="606" y="909"/>
                      </a:lnTo>
                      <a:lnTo>
                        <a:pt x="618" y="909"/>
                      </a:lnTo>
                      <a:lnTo>
                        <a:pt x="627" y="911"/>
                      </a:lnTo>
                      <a:lnTo>
                        <a:pt x="638" y="911"/>
                      </a:lnTo>
                      <a:lnTo>
                        <a:pt x="648" y="911"/>
                      </a:lnTo>
                      <a:lnTo>
                        <a:pt x="659" y="911"/>
                      </a:lnTo>
                      <a:lnTo>
                        <a:pt x="669" y="911"/>
                      </a:lnTo>
                      <a:lnTo>
                        <a:pt x="680" y="913"/>
                      </a:lnTo>
                      <a:lnTo>
                        <a:pt x="690" y="913"/>
                      </a:lnTo>
                      <a:lnTo>
                        <a:pt x="701" y="913"/>
                      </a:lnTo>
                      <a:lnTo>
                        <a:pt x="713" y="913"/>
                      </a:lnTo>
                      <a:lnTo>
                        <a:pt x="724" y="915"/>
                      </a:lnTo>
                      <a:lnTo>
                        <a:pt x="734" y="915"/>
                      </a:lnTo>
                      <a:lnTo>
                        <a:pt x="743" y="917"/>
                      </a:lnTo>
                      <a:lnTo>
                        <a:pt x="753" y="917"/>
                      </a:lnTo>
                      <a:lnTo>
                        <a:pt x="762" y="917"/>
                      </a:lnTo>
                      <a:lnTo>
                        <a:pt x="772" y="917"/>
                      </a:lnTo>
                      <a:lnTo>
                        <a:pt x="781" y="919"/>
                      </a:lnTo>
                      <a:lnTo>
                        <a:pt x="791" y="919"/>
                      </a:lnTo>
                      <a:lnTo>
                        <a:pt x="800" y="919"/>
                      </a:lnTo>
                      <a:lnTo>
                        <a:pt x="806" y="919"/>
                      </a:lnTo>
                      <a:lnTo>
                        <a:pt x="815" y="919"/>
                      </a:lnTo>
                      <a:lnTo>
                        <a:pt x="821" y="919"/>
                      </a:lnTo>
                      <a:lnTo>
                        <a:pt x="830" y="921"/>
                      </a:lnTo>
                      <a:lnTo>
                        <a:pt x="836" y="921"/>
                      </a:lnTo>
                      <a:lnTo>
                        <a:pt x="844" y="921"/>
                      </a:lnTo>
                      <a:lnTo>
                        <a:pt x="849" y="921"/>
                      </a:lnTo>
                      <a:lnTo>
                        <a:pt x="855" y="921"/>
                      </a:lnTo>
                      <a:lnTo>
                        <a:pt x="865" y="921"/>
                      </a:lnTo>
                      <a:lnTo>
                        <a:pt x="874" y="921"/>
                      </a:lnTo>
                      <a:lnTo>
                        <a:pt x="878" y="921"/>
                      </a:lnTo>
                      <a:lnTo>
                        <a:pt x="882" y="921"/>
                      </a:lnTo>
                      <a:lnTo>
                        <a:pt x="884" y="919"/>
                      </a:lnTo>
                      <a:lnTo>
                        <a:pt x="886" y="915"/>
                      </a:lnTo>
                      <a:lnTo>
                        <a:pt x="888" y="909"/>
                      </a:lnTo>
                      <a:lnTo>
                        <a:pt x="891" y="904"/>
                      </a:lnTo>
                      <a:lnTo>
                        <a:pt x="893" y="894"/>
                      </a:lnTo>
                      <a:lnTo>
                        <a:pt x="895" y="887"/>
                      </a:lnTo>
                      <a:lnTo>
                        <a:pt x="897" y="881"/>
                      </a:lnTo>
                      <a:lnTo>
                        <a:pt x="899" y="873"/>
                      </a:lnTo>
                      <a:lnTo>
                        <a:pt x="899" y="868"/>
                      </a:lnTo>
                      <a:lnTo>
                        <a:pt x="901" y="862"/>
                      </a:lnTo>
                      <a:lnTo>
                        <a:pt x="901" y="854"/>
                      </a:lnTo>
                      <a:lnTo>
                        <a:pt x="903" y="849"/>
                      </a:lnTo>
                      <a:lnTo>
                        <a:pt x="905" y="841"/>
                      </a:lnTo>
                      <a:lnTo>
                        <a:pt x="907" y="835"/>
                      </a:lnTo>
                      <a:lnTo>
                        <a:pt x="908" y="826"/>
                      </a:lnTo>
                      <a:lnTo>
                        <a:pt x="910" y="818"/>
                      </a:lnTo>
                      <a:lnTo>
                        <a:pt x="910" y="811"/>
                      </a:lnTo>
                      <a:lnTo>
                        <a:pt x="912" y="803"/>
                      </a:lnTo>
                      <a:lnTo>
                        <a:pt x="912" y="793"/>
                      </a:lnTo>
                      <a:lnTo>
                        <a:pt x="914" y="786"/>
                      </a:lnTo>
                      <a:lnTo>
                        <a:pt x="916" y="778"/>
                      </a:lnTo>
                      <a:lnTo>
                        <a:pt x="918" y="769"/>
                      </a:lnTo>
                      <a:lnTo>
                        <a:pt x="920" y="761"/>
                      </a:lnTo>
                      <a:lnTo>
                        <a:pt x="922" y="753"/>
                      </a:lnTo>
                      <a:lnTo>
                        <a:pt x="922" y="744"/>
                      </a:lnTo>
                      <a:lnTo>
                        <a:pt x="924" y="736"/>
                      </a:lnTo>
                      <a:lnTo>
                        <a:pt x="924" y="727"/>
                      </a:lnTo>
                      <a:lnTo>
                        <a:pt x="926" y="717"/>
                      </a:lnTo>
                      <a:lnTo>
                        <a:pt x="926" y="708"/>
                      </a:lnTo>
                      <a:lnTo>
                        <a:pt x="927" y="700"/>
                      </a:lnTo>
                      <a:lnTo>
                        <a:pt x="929" y="691"/>
                      </a:lnTo>
                      <a:lnTo>
                        <a:pt x="931" y="681"/>
                      </a:lnTo>
                      <a:lnTo>
                        <a:pt x="931" y="674"/>
                      </a:lnTo>
                      <a:lnTo>
                        <a:pt x="933" y="666"/>
                      </a:lnTo>
                      <a:lnTo>
                        <a:pt x="933" y="656"/>
                      </a:lnTo>
                      <a:lnTo>
                        <a:pt x="935" y="649"/>
                      </a:lnTo>
                      <a:lnTo>
                        <a:pt x="935" y="641"/>
                      </a:lnTo>
                      <a:lnTo>
                        <a:pt x="937" y="634"/>
                      </a:lnTo>
                      <a:lnTo>
                        <a:pt x="937" y="624"/>
                      </a:lnTo>
                      <a:lnTo>
                        <a:pt x="941" y="617"/>
                      </a:lnTo>
                      <a:lnTo>
                        <a:pt x="941" y="609"/>
                      </a:lnTo>
                      <a:lnTo>
                        <a:pt x="943" y="603"/>
                      </a:lnTo>
                      <a:lnTo>
                        <a:pt x="943" y="596"/>
                      </a:lnTo>
                      <a:lnTo>
                        <a:pt x="943" y="588"/>
                      </a:lnTo>
                      <a:lnTo>
                        <a:pt x="943" y="582"/>
                      </a:lnTo>
                      <a:lnTo>
                        <a:pt x="945" y="575"/>
                      </a:lnTo>
                      <a:lnTo>
                        <a:pt x="945" y="569"/>
                      </a:lnTo>
                      <a:lnTo>
                        <a:pt x="945" y="563"/>
                      </a:lnTo>
                      <a:lnTo>
                        <a:pt x="946" y="558"/>
                      </a:lnTo>
                      <a:lnTo>
                        <a:pt x="946" y="554"/>
                      </a:lnTo>
                      <a:lnTo>
                        <a:pt x="948" y="544"/>
                      </a:lnTo>
                      <a:lnTo>
                        <a:pt x="948" y="537"/>
                      </a:lnTo>
                      <a:lnTo>
                        <a:pt x="948" y="531"/>
                      </a:lnTo>
                      <a:lnTo>
                        <a:pt x="950" y="527"/>
                      </a:lnTo>
                      <a:lnTo>
                        <a:pt x="948" y="523"/>
                      </a:lnTo>
                      <a:lnTo>
                        <a:pt x="948" y="518"/>
                      </a:lnTo>
                      <a:lnTo>
                        <a:pt x="948" y="512"/>
                      </a:lnTo>
                      <a:lnTo>
                        <a:pt x="948" y="504"/>
                      </a:lnTo>
                      <a:lnTo>
                        <a:pt x="946" y="493"/>
                      </a:lnTo>
                      <a:lnTo>
                        <a:pt x="945" y="483"/>
                      </a:lnTo>
                      <a:lnTo>
                        <a:pt x="945" y="472"/>
                      </a:lnTo>
                      <a:lnTo>
                        <a:pt x="943" y="462"/>
                      </a:lnTo>
                      <a:lnTo>
                        <a:pt x="941" y="457"/>
                      </a:lnTo>
                      <a:lnTo>
                        <a:pt x="941" y="449"/>
                      </a:lnTo>
                      <a:lnTo>
                        <a:pt x="939" y="443"/>
                      </a:lnTo>
                      <a:lnTo>
                        <a:pt x="939" y="438"/>
                      </a:lnTo>
                      <a:lnTo>
                        <a:pt x="937" y="430"/>
                      </a:lnTo>
                      <a:lnTo>
                        <a:pt x="937" y="424"/>
                      </a:lnTo>
                      <a:lnTo>
                        <a:pt x="935" y="417"/>
                      </a:lnTo>
                      <a:lnTo>
                        <a:pt x="935" y="411"/>
                      </a:lnTo>
                      <a:lnTo>
                        <a:pt x="933" y="404"/>
                      </a:lnTo>
                      <a:lnTo>
                        <a:pt x="933" y="396"/>
                      </a:lnTo>
                      <a:lnTo>
                        <a:pt x="931" y="388"/>
                      </a:lnTo>
                      <a:lnTo>
                        <a:pt x="931" y="383"/>
                      </a:lnTo>
                      <a:lnTo>
                        <a:pt x="929" y="375"/>
                      </a:lnTo>
                      <a:lnTo>
                        <a:pt x="927" y="367"/>
                      </a:lnTo>
                      <a:lnTo>
                        <a:pt x="927" y="362"/>
                      </a:lnTo>
                      <a:lnTo>
                        <a:pt x="927" y="354"/>
                      </a:lnTo>
                      <a:lnTo>
                        <a:pt x="926" y="346"/>
                      </a:lnTo>
                      <a:lnTo>
                        <a:pt x="924" y="339"/>
                      </a:lnTo>
                      <a:lnTo>
                        <a:pt x="924" y="331"/>
                      </a:lnTo>
                      <a:lnTo>
                        <a:pt x="922" y="326"/>
                      </a:lnTo>
                      <a:lnTo>
                        <a:pt x="920" y="318"/>
                      </a:lnTo>
                      <a:lnTo>
                        <a:pt x="920" y="310"/>
                      </a:lnTo>
                      <a:lnTo>
                        <a:pt x="918" y="305"/>
                      </a:lnTo>
                      <a:lnTo>
                        <a:pt x="918" y="299"/>
                      </a:lnTo>
                      <a:lnTo>
                        <a:pt x="916" y="293"/>
                      </a:lnTo>
                      <a:lnTo>
                        <a:pt x="916" y="286"/>
                      </a:lnTo>
                      <a:lnTo>
                        <a:pt x="914" y="280"/>
                      </a:lnTo>
                      <a:lnTo>
                        <a:pt x="914" y="274"/>
                      </a:lnTo>
                      <a:lnTo>
                        <a:pt x="912" y="268"/>
                      </a:lnTo>
                      <a:lnTo>
                        <a:pt x="912" y="261"/>
                      </a:lnTo>
                      <a:lnTo>
                        <a:pt x="910" y="255"/>
                      </a:lnTo>
                      <a:lnTo>
                        <a:pt x="910" y="251"/>
                      </a:lnTo>
                      <a:lnTo>
                        <a:pt x="908" y="242"/>
                      </a:lnTo>
                      <a:lnTo>
                        <a:pt x="908" y="234"/>
                      </a:lnTo>
                      <a:lnTo>
                        <a:pt x="907" y="225"/>
                      </a:lnTo>
                      <a:lnTo>
                        <a:pt x="907" y="219"/>
                      </a:lnTo>
                      <a:lnTo>
                        <a:pt x="905" y="210"/>
                      </a:lnTo>
                      <a:lnTo>
                        <a:pt x="905" y="208"/>
                      </a:lnTo>
                      <a:lnTo>
                        <a:pt x="903" y="204"/>
                      </a:lnTo>
                      <a:lnTo>
                        <a:pt x="899" y="200"/>
                      </a:lnTo>
                      <a:lnTo>
                        <a:pt x="895" y="194"/>
                      </a:lnTo>
                      <a:lnTo>
                        <a:pt x="891" y="191"/>
                      </a:lnTo>
                      <a:lnTo>
                        <a:pt x="888" y="183"/>
                      </a:lnTo>
                      <a:lnTo>
                        <a:pt x="882" y="179"/>
                      </a:lnTo>
                      <a:lnTo>
                        <a:pt x="878" y="172"/>
                      </a:lnTo>
                      <a:lnTo>
                        <a:pt x="872" y="164"/>
                      </a:lnTo>
                      <a:lnTo>
                        <a:pt x="867" y="156"/>
                      </a:lnTo>
                      <a:lnTo>
                        <a:pt x="861" y="149"/>
                      </a:lnTo>
                      <a:lnTo>
                        <a:pt x="855" y="141"/>
                      </a:lnTo>
                      <a:lnTo>
                        <a:pt x="849" y="133"/>
                      </a:lnTo>
                      <a:lnTo>
                        <a:pt x="842" y="124"/>
                      </a:lnTo>
                      <a:lnTo>
                        <a:pt x="836" y="118"/>
                      </a:lnTo>
                      <a:lnTo>
                        <a:pt x="829" y="109"/>
                      </a:lnTo>
                      <a:lnTo>
                        <a:pt x="821" y="99"/>
                      </a:lnTo>
                      <a:lnTo>
                        <a:pt x="815" y="92"/>
                      </a:lnTo>
                      <a:lnTo>
                        <a:pt x="808" y="84"/>
                      </a:lnTo>
                      <a:lnTo>
                        <a:pt x="802" y="76"/>
                      </a:lnTo>
                      <a:lnTo>
                        <a:pt x="796" y="69"/>
                      </a:lnTo>
                      <a:lnTo>
                        <a:pt x="791" y="63"/>
                      </a:lnTo>
                      <a:lnTo>
                        <a:pt x="785" y="55"/>
                      </a:lnTo>
                      <a:lnTo>
                        <a:pt x="779" y="50"/>
                      </a:lnTo>
                      <a:lnTo>
                        <a:pt x="773" y="44"/>
                      </a:lnTo>
                      <a:lnTo>
                        <a:pt x="768" y="40"/>
                      </a:lnTo>
                      <a:lnTo>
                        <a:pt x="764" y="38"/>
                      </a:lnTo>
                      <a:lnTo>
                        <a:pt x="756" y="33"/>
                      </a:lnTo>
                      <a:lnTo>
                        <a:pt x="753" y="33"/>
                      </a:lnTo>
                      <a:lnTo>
                        <a:pt x="749" y="33"/>
                      </a:lnTo>
                      <a:lnTo>
                        <a:pt x="743" y="33"/>
                      </a:lnTo>
                      <a:lnTo>
                        <a:pt x="735" y="33"/>
                      </a:lnTo>
                      <a:lnTo>
                        <a:pt x="728" y="33"/>
                      </a:lnTo>
                      <a:lnTo>
                        <a:pt x="722" y="33"/>
                      </a:lnTo>
                      <a:lnTo>
                        <a:pt x="716" y="33"/>
                      </a:lnTo>
                      <a:lnTo>
                        <a:pt x="711" y="33"/>
                      </a:lnTo>
                      <a:lnTo>
                        <a:pt x="705" y="33"/>
                      </a:lnTo>
                      <a:lnTo>
                        <a:pt x="697" y="31"/>
                      </a:lnTo>
                      <a:lnTo>
                        <a:pt x="692" y="31"/>
                      </a:lnTo>
                      <a:lnTo>
                        <a:pt x="684" y="31"/>
                      </a:lnTo>
                      <a:lnTo>
                        <a:pt x="678" y="31"/>
                      </a:lnTo>
                      <a:lnTo>
                        <a:pt x="669" y="31"/>
                      </a:lnTo>
                      <a:lnTo>
                        <a:pt x="661" y="29"/>
                      </a:lnTo>
                      <a:lnTo>
                        <a:pt x="654" y="29"/>
                      </a:lnTo>
                      <a:lnTo>
                        <a:pt x="644" y="29"/>
                      </a:lnTo>
                      <a:lnTo>
                        <a:pt x="635" y="27"/>
                      </a:lnTo>
                      <a:lnTo>
                        <a:pt x="627" y="27"/>
                      </a:lnTo>
                      <a:lnTo>
                        <a:pt x="619" y="25"/>
                      </a:lnTo>
                      <a:lnTo>
                        <a:pt x="610" y="25"/>
                      </a:lnTo>
                      <a:lnTo>
                        <a:pt x="600" y="23"/>
                      </a:lnTo>
                      <a:lnTo>
                        <a:pt x="593" y="23"/>
                      </a:lnTo>
                      <a:lnTo>
                        <a:pt x="583" y="21"/>
                      </a:lnTo>
                      <a:lnTo>
                        <a:pt x="574" y="21"/>
                      </a:lnTo>
                      <a:lnTo>
                        <a:pt x="564" y="21"/>
                      </a:lnTo>
                      <a:lnTo>
                        <a:pt x="555" y="21"/>
                      </a:lnTo>
                      <a:lnTo>
                        <a:pt x="545" y="19"/>
                      </a:lnTo>
                      <a:lnTo>
                        <a:pt x="538" y="19"/>
                      </a:lnTo>
                      <a:lnTo>
                        <a:pt x="526" y="17"/>
                      </a:lnTo>
                      <a:lnTo>
                        <a:pt x="517" y="17"/>
                      </a:lnTo>
                      <a:lnTo>
                        <a:pt x="509" y="16"/>
                      </a:lnTo>
                      <a:lnTo>
                        <a:pt x="500" y="16"/>
                      </a:lnTo>
                      <a:lnTo>
                        <a:pt x="490" y="14"/>
                      </a:lnTo>
                      <a:lnTo>
                        <a:pt x="481" y="14"/>
                      </a:lnTo>
                      <a:lnTo>
                        <a:pt x="471" y="12"/>
                      </a:lnTo>
                      <a:lnTo>
                        <a:pt x="464" y="12"/>
                      </a:lnTo>
                      <a:lnTo>
                        <a:pt x="454" y="10"/>
                      </a:lnTo>
                      <a:lnTo>
                        <a:pt x="445" y="10"/>
                      </a:lnTo>
                      <a:lnTo>
                        <a:pt x="437" y="8"/>
                      </a:lnTo>
                      <a:lnTo>
                        <a:pt x="429" y="8"/>
                      </a:lnTo>
                      <a:lnTo>
                        <a:pt x="420" y="8"/>
                      </a:lnTo>
                      <a:lnTo>
                        <a:pt x="412" y="6"/>
                      </a:lnTo>
                      <a:lnTo>
                        <a:pt x="407" y="6"/>
                      </a:lnTo>
                      <a:lnTo>
                        <a:pt x="399" y="6"/>
                      </a:lnTo>
                      <a:lnTo>
                        <a:pt x="393" y="6"/>
                      </a:lnTo>
                      <a:lnTo>
                        <a:pt x="386" y="4"/>
                      </a:lnTo>
                      <a:lnTo>
                        <a:pt x="380" y="4"/>
                      </a:lnTo>
                      <a:lnTo>
                        <a:pt x="374" y="4"/>
                      </a:lnTo>
                      <a:lnTo>
                        <a:pt x="363" y="0"/>
                      </a:lnTo>
                      <a:lnTo>
                        <a:pt x="355" y="0"/>
                      </a:lnTo>
                      <a:lnTo>
                        <a:pt x="348" y="0"/>
                      </a:lnTo>
                      <a:lnTo>
                        <a:pt x="342" y="0"/>
                      </a:lnTo>
                      <a:lnTo>
                        <a:pt x="338" y="0"/>
                      </a:lnTo>
                      <a:lnTo>
                        <a:pt x="239" y="25"/>
                      </a:lnTo>
                      <a:lnTo>
                        <a:pt x="159" y="194"/>
                      </a:lnTo>
                      <a:lnTo>
                        <a:pt x="106" y="386"/>
                      </a:lnTo>
                      <a:close/>
                    </a:path>
                  </a:pathLst>
                </a:custGeom>
                <a:solidFill>
                  <a:srgbClr val="0017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59" name="Freeform 24"/>
                <p:cNvSpPr>
                  <a:spLocks/>
                </p:cNvSpPr>
                <p:nvPr/>
              </p:nvSpPr>
              <p:spPr bwMode="auto">
                <a:xfrm>
                  <a:off x="1834" y="3164"/>
                  <a:ext cx="279" cy="457"/>
                </a:xfrm>
                <a:custGeom>
                  <a:avLst/>
                  <a:gdLst>
                    <a:gd name="T0" fmla="*/ 1 w 557"/>
                    <a:gd name="T1" fmla="*/ 1 h 913"/>
                    <a:gd name="T2" fmla="*/ 1 w 557"/>
                    <a:gd name="T3" fmla="*/ 1 h 913"/>
                    <a:gd name="T4" fmla="*/ 1 w 557"/>
                    <a:gd name="T5" fmla="*/ 1 h 913"/>
                    <a:gd name="T6" fmla="*/ 1 w 557"/>
                    <a:gd name="T7" fmla="*/ 1 h 913"/>
                    <a:gd name="T8" fmla="*/ 1 w 557"/>
                    <a:gd name="T9" fmla="*/ 1 h 913"/>
                    <a:gd name="T10" fmla="*/ 1 w 557"/>
                    <a:gd name="T11" fmla="*/ 1 h 913"/>
                    <a:gd name="T12" fmla="*/ 1 w 557"/>
                    <a:gd name="T13" fmla="*/ 1 h 913"/>
                    <a:gd name="T14" fmla="*/ 1 w 557"/>
                    <a:gd name="T15" fmla="*/ 1 h 913"/>
                    <a:gd name="T16" fmla="*/ 1 w 557"/>
                    <a:gd name="T17" fmla="*/ 1 h 913"/>
                    <a:gd name="T18" fmla="*/ 1 w 557"/>
                    <a:gd name="T19" fmla="*/ 1 h 913"/>
                    <a:gd name="T20" fmla="*/ 1 w 557"/>
                    <a:gd name="T21" fmla="*/ 1 h 913"/>
                    <a:gd name="T22" fmla="*/ 1 w 557"/>
                    <a:gd name="T23" fmla="*/ 1 h 913"/>
                    <a:gd name="T24" fmla="*/ 1 w 557"/>
                    <a:gd name="T25" fmla="*/ 1 h 913"/>
                    <a:gd name="T26" fmla="*/ 1 w 557"/>
                    <a:gd name="T27" fmla="*/ 1 h 913"/>
                    <a:gd name="T28" fmla="*/ 1 w 557"/>
                    <a:gd name="T29" fmla="*/ 1 h 913"/>
                    <a:gd name="T30" fmla="*/ 1 w 557"/>
                    <a:gd name="T31" fmla="*/ 1 h 913"/>
                    <a:gd name="T32" fmla="*/ 1 w 557"/>
                    <a:gd name="T33" fmla="*/ 1 h 913"/>
                    <a:gd name="T34" fmla="*/ 1 w 557"/>
                    <a:gd name="T35" fmla="*/ 1 h 913"/>
                    <a:gd name="T36" fmla="*/ 1 w 557"/>
                    <a:gd name="T37" fmla="*/ 1 h 913"/>
                    <a:gd name="T38" fmla="*/ 1 w 557"/>
                    <a:gd name="T39" fmla="*/ 1 h 913"/>
                    <a:gd name="T40" fmla="*/ 1 w 557"/>
                    <a:gd name="T41" fmla="*/ 1 h 913"/>
                    <a:gd name="T42" fmla="*/ 1 w 557"/>
                    <a:gd name="T43" fmla="*/ 1 h 913"/>
                    <a:gd name="T44" fmla="*/ 1 w 557"/>
                    <a:gd name="T45" fmla="*/ 1 h 913"/>
                    <a:gd name="T46" fmla="*/ 1 w 557"/>
                    <a:gd name="T47" fmla="*/ 1 h 913"/>
                    <a:gd name="T48" fmla="*/ 1 w 557"/>
                    <a:gd name="T49" fmla="*/ 1 h 913"/>
                    <a:gd name="T50" fmla="*/ 1 w 557"/>
                    <a:gd name="T51" fmla="*/ 1 h 913"/>
                    <a:gd name="T52" fmla="*/ 1 w 557"/>
                    <a:gd name="T53" fmla="*/ 1 h 913"/>
                    <a:gd name="T54" fmla="*/ 1 w 557"/>
                    <a:gd name="T55" fmla="*/ 1 h 913"/>
                    <a:gd name="T56" fmla="*/ 1 w 557"/>
                    <a:gd name="T57" fmla="*/ 1 h 913"/>
                    <a:gd name="T58" fmla="*/ 1 w 557"/>
                    <a:gd name="T59" fmla="*/ 1 h 913"/>
                    <a:gd name="T60" fmla="*/ 1 w 557"/>
                    <a:gd name="T61" fmla="*/ 1 h 913"/>
                    <a:gd name="T62" fmla="*/ 1 w 557"/>
                    <a:gd name="T63" fmla="*/ 1 h 913"/>
                    <a:gd name="T64" fmla="*/ 1 w 557"/>
                    <a:gd name="T65" fmla="*/ 1 h 913"/>
                    <a:gd name="T66" fmla="*/ 1 w 557"/>
                    <a:gd name="T67" fmla="*/ 1 h 913"/>
                    <a:gd name="T68" fmla="*/ 1 w 557"/>
                    <a:gd name="T69" fmla="*/ 1 h 913"/>
                    <a:gd name="T70" fmla="*/ 1 w 557"/>
                    <a:gd name="T71" fmla="*/ 1 h 913"/>
                    <a:gd name="T72" fmla="*/ 1 w 557"/>
                    <a:gd name="T73" fmla="*/ 1 h 913"/>
                    <a:gd name="T74" fmla="*/ 1 w 557"/>
                    <a:gd name="T75" fmla="*/ 1 h 913"/>
                    <a:gd name="T76" fmla="*/ 1 w 557"/>
                    <a:gd name="T77" fmla="*/ 1 h 913"/>
                    <a:gd name="T78" fmla="*/ 1 w 557"/>
                    <a:gd name="T79" fmla="*/ 1 h 913"/>
                    <a:gd name="T80" fmla="*/ 1 w 557"/>
                    <a:gd name="T81" fmla="*/ 1 h 913"/>
                    <a:gd name="T82" fmla="*/ 1 w 557"/>
                    <a:gd name="T83" fmla="*/ 1 h 913"/>
                    <a:gd name="T84" fmla="*/ 1 w 557"/>
                    <a:gd name="T85" fmla="*/ 1 h 913"/>
                    <a:gd name="T86" fmla="*/ 1 w 557"/>
                    <a:gd name="T87" fmla="*/ 1 h 913"/>
                    <a:gd name="T88" fmla="*/ 1 w 557"/>
                    <a:gd name="T89" fmla="*/ 1 h 913"/>
                    <a:gd name="T90" fmla="*/ 1 w 557"/>
                    <a:gd name="T91" fmla="*/ 1 h 913"/>
                    <a:gd name="T92" fmla="*/ 1 w 557"/>
                    <a:gd name="T93" fmla="*/ 1 h 913"/>
                    <a:gd name="T94" fmla="*/ 1 w 557"/>
                    <a:gd name="T95" fmla="*/ 1 h 913"/>
                    <a:gd name="T96" fmla="*/ 1 w 557"/>
                    <a:gd name="T97" fmla="*/ 1 h 913"/>
                    <a:gd name="T98" fmla="*/ 1 w 557"/>
                    <a:gd name="T99" fmla="*/ 1 h 913"/>
                    <a:gd name="T100" fmla="*/ 1 w 557"/>
                    <a:gd name="T101" fmla="*/ 1 h 913"/>
                    <a:gd name="T102" fmla="*/ 1 w 557"/>
                    <a:gd name="T103" fmla="*/ 1 h 913"/>
                    <a:gd name="T104" fmla="*/ 1 w 557"/>
                    <a:gd name="T105" fmla="*/ 1 h 913"/>
                    <a:gd name="T106" fmla="*/ 1 w 557"/>
                    <a:gd name="T107" fmla="*/ 1 h 913"/>
                    <a:gd name="T108" fmla="*/ 1 w 557"/>
                    <a:gd name="T109" fmla="*/ 1 h 913"/>
                    <a:gd name="T110" fmla="*/ 1 w 557"/>
                    <a:gd name="T111" fmla="*/ 1 h 913"/>
                    <a:gd name="T112" fmla="*/ 1 w 557"/>
                    <a:gd name="T113" fmla="*/ 1 h 913"/>
                    <a:gd name="T114" fmla="*/ 1 w 557"/>
                    <a:gd name="T115" fmla="*/ 0 h 913"/>
                    <a:gd name="T116" fmla="*/ 1 w 557"/>
                    <a:gd name="T117" fmla="*/ 0 h 9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57"/>
                    <a:gd name="T178" fmla="*/ 0 h 913"/>
                    <a:gd name="T179" fmla="*/ 557 w 557"/>
                    <a:gd name="T180" fmla="*/ 913 h 9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57" h="913">
                      <a:moveTo>
                        <a:pt x="526" y="0"/>
                      </a:moveTo>
                      <a:lnTo>
                        <a:pt x="526" y="2"/>
                      </a:lnTo>
                      <a:lnTo>
                        <a:pt x="528" y="7"/>
                      </a:lnTo>
                      <a:lnTo>
                        <a:pt x="528" y="11"/>
                      </a:lnTo>
                      <a:lnTo>
                        <a:pt x="530" y="17"/>
                      </a:lnTo>
                      <a:lnTo>
                        <a:pt x="532" y="24"/>
                      </a:lnTo>
                      <a:lnTo>
                        <a:pt x="534" y="32"/>
                      </a:lnTo>
                      <a:lnTo>
                        <a:pt x="538" y="38"/>
                      </a:lnTo>
                      <a:lnTo>
                        <a:pt x="540" y="47"/>
                      </a:lnTo>
                      <a:lnTo>
                        <a:pt x="542" y="57"/>
                      </a:lnTo>
                      <a:lnTo>
                        <a:pt x="544" y="68"/>
                      </a:lnTo>
                      <a:lnTo>
                        <a:pt x="545" y="76"/>
                      </a:lnTo>
                      <a:lnTo>
                        <a:pt x="547" y="87"/>
                      </a:lnTo>
                      <a:lnTo>
                        <a:pt x="549" y="93"/>
                      </a:lnTo>
                      <a:lnTo>
                        <a:pt x="549" y="99"/>
                      </a:lnTo>
                      <a:lnTo>
                        <a:pt x="551" y="106"/>
                      </a:lnTo>
                      <a:lnTo>
                        <a:pt x="553" y="112"/>
                      </a:lnTo>
                      <a:lnTo>
                        <a:pt x="553" y="118"/>
                      </a:lnTo>
                      <a:lnTo>
                        <a:pt x="553" y="123"/>
                      </a:lnTo>
                      <a:lnTo>
                        <a:pt x="553" y="129"/>
                      </a:lnTo>
                      <a:lnTo>
                        <a:pt x="555" y="135"/>
                      </a:lnTo>
                      <a:lnTo>
                        <a:pt x="555" y="140"/>
                      </a:lnTo>
                      <a:lnTo>
                        <a:pt x="555" y="146"/>
                      </a:lnTo>
                      <a:lnTo>
                        <a:pt x="555" y="154"/>
                      </a:lnTo>
                      <a:lnTo>
                        <a:pt x="557" y="159"/>
                      </a:lnTo>
                      <a:lnTo>
                        <a:pt x="557" y="165"/>
                      </a:lnTo>
                      <a:lnTo>
                        <a:pt x="557" y="171"/>
                      </a:lnTo>
                      <a:lnTo>
                        <a:pt x="557" y="178"/>
                      </a:lnTo>
                      <a:lnTo>
                        <a:pt x="557" y="184"/>
                      </a:lnTo>
                      <a:lnTo>
                        <a:pt x="557" y="190"/>
                      </a:lnTo>
                      <a:lnTo>
                        <a:pt x="557" y="197"/>
                      </a:lnTo>
                      <a:lnTo>
                        <a:pt x="557" y="203"/>
                      </a:lnTo>
                      <a:lnTo>
                        <a:pt x="557" y="211"/>
                      </a:lnTo>
                      <a:lnTo>
                        <a:pt x="555" y="215"/>
                      </a:lnTo>
                      <a:lnTo>
                        <a:pt x="555" y="222"/>
                      </a:lnTo>
                      <a:lnTo>
                        <a:pt x="553" y="226"/>
                      </a:lnTo>
                      <a:lnTo>
                        <a:pt x="553" y="234"/>
                      </a:lnTo>
                      <a:lnTo>
                        <a:pt x="551" y="237"/>
                      </a:lnTo>
                      <a:lnTo>
                        <a:pt x="551" y="245"/>
                      </a:lnTo>
                      <a:lnTo>
                        <a:pt x="549" y="251"/>
                      </a:lnTo>
                      <a:lnTo>
                        <a:pt x="549" y="256"/>
                      </a:lnTo>
                      <a:lnTo>
                        <a:pt x="544" y="268"/>
                      </a:lnTo>
                      <a:lnTo>
                        <a:pt x="542" y="277"/>
                      </a:lnTo>
                      <a:lnTo>
                        <a:pt x="536" y="289"/>
                      </a:lnTo>
                      <a:lnTo>
                        <a:pt x="530" y="298"/>
                      </a:lnTo>
                      <a:lnTo>
                        <a:pt x="523" y="306"/>
                      </a:lnTo>
                      <a:lnTo>
                        <a:pt x="515" y="315"/>
                      </a:lnTo>
                      <a:lnTo>
                        <a:pt x="506" y="325"/>
                      </a:lnTo>
                      <a:lnTo>
                        <a:pt x="498" y="332"/>
                      </a:lnTo>
                      <a:lnTo>
                        <a:pt x="487" y="342"/>
                      </a:lnTo>
                      <a:lnTo>
                        <a:pt x="477" y="351"/>
                      </a:lnTo>
                      <a:lnTo>
                        <a:pt x="466" y="361"/>
                      </a:lnTo>
                      <a:lnTo>
                        <a:pt x="456" y="371"/>
                      </a:lnTo>
                      <a:lnTo>
                        <a:pt x="449" y="372"/>
                      </a:lnTo>
                      <a:lnTo>
                        <a:pt x="443" y="378"/>
                      </a:lnTo>
                      <a:lnTo>
                        <a:pt x="437" y="382"/>
                      </a:lnTo>
                      <a:lnTo>
                        <a:pt x="431" y="386"/>
                      </a:lnTo>
                      <a:lnTo>
                        <a:pt x="424" y="390"/>
                      </a:lnTo>
                      <a:lnTo>
                        <a:pt x="418" y="395"/>
                      </a:lnTo>
                      <a:lnTo>
                        <a:pt x="412" y="399"/>
                      </a:lnTo>
                      <a:lnTo>
                        <a:pt x="405" y="405"/>
                      </a:lnTo>
                      <a:lnTo>
                        <a:pt x="399" y="407"/>
                      </a:lnTo>
                      <a:lnTo>
                        <a:pt x="393" y="410"/>
                      </a:lnTo>
                      <a:lnTo>
                        <a:pt x="388" y="416"/>
                      </a:lnTo>
                      <a:lnTo>
                        <a:pt x="380" y="420"/>
                      </a:lnTo>
                      <a:lnTo>
                        <a:pt x="374" y="422"/>
                      </a:lnTo>
                      <a:lnTo>
                        <a:pt x="369" y="428"/>
                      </a:lnTo>
                      <a:lnTo>
                        <a:pt x="363" y="431"/>
                      </a:lnTo>
                      <a:lnTo>
                        <a:pt x="357" y="435"/>
                      </a:lnTo>
                      <a:lnTo>
                        <a:pt x="352" y="439"/>
                      </a:lnTo>
                      <a:lnTo>
                        <a:pt x="344" y="441"/>
                      </a:lnTo>
                      <a:lnTo>
                        <a:pt x="338" y="445"/>
                      </a:lnTo>
                      <a:lnTo>
                        <a:pt x="333" y="447"/>
                      </a:lnTo>
                      <a:lnTo>
                        <a:pt x="327" y="450"/>
                      </a:lnTo>
                      <a:lnTo>
                        <a:pt x="319" y="454"/>
                      </a:lnTo>
                      <a:lnTo>
                        <a:pt x="315" y="456"/>
                      </a:lnTo>
                      <a:lnTo>
                        <a:pt x="310" y="460"/>
                      </a:lnTo>
                      <a:lnTo>
                        <a:pt x="298" y="466"/>
                      </a:lnTo>
                      <a:lnTo>
                        <a:pt x="289" y="469"/>
                      </a:lnTo>
                      <a:lnTo>
                        <a:pt x="279" y="475"/>
                      </a:lnTo>
                      <a:lnTo>
                        <a:pt x="272" y="481"/>
                      </a:lnTo>
                      <a:lnTo>
                        <a:pt x="262" y="483"/>
                      </a:lnTo>
                      <a:lnTo>
                        <a:pt x="257" y="487"/>
                      </a:lnTo>
                      <a:lnTo>
                        <a:pt x="249" y="490"/>
                      </a:lnTo>
                      <a:lnTo>
                        <a:pt x="245" y="492"/>
                      </a:lnTo>
                      <a:lnTo>
                        <a:pt x="238" y="496"/>
                      </a:lnTo>
                      <a:lnTo>
                        <a:pt x="236" y="498"/>
                      </a:lnTo>
                      <a:lnTo>
                        <a:pt x="217" y="620"/>
                      </a:lnTo>
                      <a:lnTo>
                        <a:pt x="298" y="665"/>
                      </a:lnTo>
                      <a:lnTo>
                        <a:pt x="296" y="665"/>
                      </a:lnTo>
                      <a:lnTo>
                        <a:pt x="291" y="667"/>
                      </a:lnTo>
                      <a:lnTo>
                        <a:pt x="283" y="671"/>
                      </a:lnTo>
                      <a:lnTo>
                        <a:pt x="276" y="675"/>
                      </a:lnTo>
                      <a:lnTo>
                        <a:pt x="270" y="677"/>
                      </a:lnTo>
                      <a:lnTo>
                        <a:pt x="264" y="679"/>
                      </a:lnTo>
                      <a:lnTo>
                        <a:pt x="258" y="682"/>
                      </a:lnTo>
                      <a:lnTo>
                        <a:pt x="253" y="686"/>
                      </a:lnTo>
                      <a:lnTo>
                        <a:pt x="247" y="688"/>
                      </a:lnTo>
                      <a:lnTo>
                        <a:pt x="239" y="692"/>
                      </a:lnTo>
                      <a:lnTo>
                        <a:pt x="234" y="696"/>
                      </a:lnTo>
                      <a:lnTo>
                        <a:pt x="228" y="698"/>
                      </a:lnTo>
                      <a:lnTo>
                        <a:pt x="222" y="700"/>
                      </a:lnTo>
                      <a:lnTo>
                        <a:pt x="217" y="703"/>
                      </a:lnTo>
                      <a:lnTo>
                        <a:pt x="211" y="707"/>
                      </a:lnTo>
                      <a:lnTo>
                        <a:pt x="205" y="709"/>
                      </a:lnTo>
                      <a:lnTo>
                        <a:pt x="194" y="715"/>
                      </a:lnTo>
                      <a:lnTo>
                        <a:pt x="188" y="720"/>
                      </a:lnTo>
                      <a:lnTo>
                        <a:pt x="180" y="724"/>
                      </a:lnTo>
                      <a:lnTo>
                        <a:pt x="179" y="730"/>
                      </a:lnTo>
                      <a:lnTo>
                        <a:pt x="179" y="732"/>
                      </a:lnTo>
                      <a:lnTo>
                        <a:pt x="184" y="734"/>
                      </a:lnTo>
                      <a:lnTo>
                        <a:pt x="190" y="736"/>
                      </a:lnTo>
                      <a:lnTo>
                        <a:pt x="198" y="739"/>
                      </a:lnTo>
                      <a:lnTo>
                        <a:pt x="203" y="743"/>
                      </a:lnTo>
                      <a:lnTo>
                        <a:pt x="213" y="749"/>
                      </a:lnTo>
                      <a:lnTo>
                        <a:pt x="220" y="755"/>
                      </a:lnTo>
                      <a:lnTo>
                        <a:pt x="228" y="762"/>
                      </a:lnTo>
                      <a:lnTo>
                        <a:pt x="236" y="770"/>
                      </a:lnTo>
                      <a:lnTo>
                        <a:pt x="245" y="778"/>
                      </a:lnTo>
                      <a:lnTo>
                        <a:pt x="251" y="785"/>
                      </a:lnTo>
                      <a:lnTo>
                        <a:pt x="258" y="793"/>
                      </a:lnTo>
                      <a:lnTo>
                        <a:pt x="262" y="798"/>
                      </a:lnTo>
                      <a:lnTo>
                        <a:pt x="270" y="806"/>
                      </a:lnTo>
                      <a:lnTo>
                        <a:pt x="277" y="814"/>
                      </a:lnTo>
                      <a:lnTo>
                        <a:pt x="281" y="817"/>
                      </a:lnTo>
                      <a:lnTo>
                        <a:pt x="215" y="874"/>
                      </a:lnTo>
                      <a:lnTo>
                        <a:pt x="49" y="913"/>
                      </a:lnTo>
                      <a:lnTo>
                        <a:pt x="49" y="909"/>
                      </a:lnTo>
                      <a:lnTo>
                        <a:pt x="49" y="905"/>
                      </a:lnTo>
                      <a:lnTo>
                        <a:pt x="47" y="899"/>
                      </a:lnTo>
                      <a:lnTo>
                        <a:pt x="47" y="895"/>
                      </a:lnTo>
                      <a:lnTo>
                        <a:pt x="47" y="888"/>
                      </a:lnTo>
                      <a:lnTo>
                        <a:pt x="47" y="882"/>
                      </a:lnTo>
                      <a:lnTo>
                        <a:pt x="47" y="874"/>
                      </a:lnTo>
                      <a:lnTo>
                        <a:pt x="47" y="867"/>
                      </a:lnTo>
                      <a:lnTo>
                        <a:pt x="46" y="859"/>
                      </a:lnTo>
                      <a:lnTo>
                        <a:pt x="46" y="852"/>
                      </a:lnTo>
                      <a:lnTo>
                        <a:pt x="46" y="842"/>
                      </a:lnTo>
                      <a:lnTo>
                        <a:pt x="46" y="833"/>
                      </a:lnTo>
                      <a:lnTo>
                        <a:pt x="46" y="823"/>
                      </a:lnTo>
                      <a:lnTo>
                        <a:pt x="46" y="816"/>
                      </a:lnTo>
                      <a:lnTo>
                        <a:pt x="46" y="804"/>
                      </a:lnTo>
                      <a:lnTo>
                        <a:pt x="46" y="795"/>
                      </a:lnTo>
                      <a:lnTo>
                        <a:pt x="46" y="783"/>
                      </a:lnTo>
                      <a:lnTo>
                        <a:pt x="46" y="776"/>
                      </a:lnTo>
                      <a:lnTo>
                        <a:pt x="46" y="766"/>
                      </a:lnTo>
                      <a:lnTo>
                        <a:pt x="46" y="757"/>
                      </a:lnTo>
                      <a:lnTo>
                        <a:pt x="46" y="747"/>
                      </a:lnTo>
                      <a:lnTo>
                        <a:pt x="46" y="739"/>
                      </a:lnTo>
                      <a:lnTo>
                        <a:pt x="46" y="730"/>
                      </a:lnTo>
                      <a:lnTo>
                        <a:pt x="46" y="720"/>
                      </a:lnTo>
                      <a:lnTo>
                        <a:pt x="46" y="713"/>
                      </a:lnTo>
                      <a:lnTo>
                        <a:pt x="46" y="707"/>
                      </a:lnTo>
                      <a:lnTo>
                        <a:pt x="46" y="700"/>
                      </a:lnTo>
                      <a:lnTo>
                        <a:pt x="47" y="694"/>
                      </a:lnTo>
                      <a:lnTo>
                        <a:pt x="47" y="686"/>
                      </a:lnTo>
                      <a:lnTo>
                        <a:pt x="49" y="684"/>
                      </a:lnTo>
                      <a:lnTo>
                        <a:pt x="49" y="675"/>
                      </a:lnTo>
                      <a:lnTo>
                        <a:pt x="51" y="665"/>
                      </a:lnTo>
                      <a:lnTo>
                        <a:pt x="53" y="654"/>
                      </a:lnTo>
                      <a:lnTo>
                        <a:pt x="57" y="644"/>
                      </a:lnTo>
                      <a:lnTo>
                        <a:pt x="59" y="633"/>
                      </a:lnTo>
                      <a:lnTo>
                        <a:pt x="61" y="623"/>
                      </a:lnTo>
                      <a:lnTo>
                        <a:pt x="63" y="612"/>
                      </a:lnTo>
                      <a:lnTo>
                        <a:pt x="65" y="601"/>
                      </a:lnTo>
                      <a:lnTo>
                        <a:pt x="66" y="589"/>
                      </a:lnTo>
                      <a:lnTo>
                        <a:pt x="68" y="580"/>
                      </a:lnTo>
                      <a:lnTo>
                        <a:pt x="68" y="568"/>
                      </a:lnTo>
                      <a:lnTo>
                        <a:pt x="70" y="559"/>
                      </a:lnTo>
                      <a:lnTo>
                        <a:pt x="70" y="549"/>
                      </a:lnTo>
                      <a:lnTo>
                        <a:pt x="70" y="540"/>
                      </a:lnTo>
                      <a:lnTo>
                        <a:pt x="70" y="534"/>
                      </a:lnTo>
                      <a:lnTo>
                        <a:pt x="70" y="526"/>
                      </a:lnTo>
                      <a:lnTo>
                        <a:pt x="66" y="521"/>
                      </a:lnTo>
                      <a:lnTo>
                        <a:pt x="63" y="513"/>
                      </a:lnTo>
                      <a:lnTo>
                        <a:pt x="59" y="504"/>
                      </a:lnTo>
                      <a:lnTo>
                        <a:pt x="55" y="496"/>
                      </a:lnTo>
                      <a:lnTo>
                        <a:pt x="49" y="487"/>
                      </a:lnTo>
                      <a:lnTo>
                        <a:pt x="42" y="479"/>
                      </a:lnTo>
                      <a:lnTo>
                        <a:pt x="36" y="469"/>
                      </a:lnTo>
                      <a:lnTo>
                        <a:pt x="30" y="462"/>
                      </a:lnTo>
                      <a:lnTo>
                        <a:pt x="25" y="452"/>
                      </a:lnTo>
                      <a:lnTo>
                        <a:pt x="19" y="447"/>
                      </a:lnTo>
                      <a:lnTo>
                        <a:pt x="13" y="439"/>
                      </a:lnTo>
                      <a:lnTo>
                        <a:pt x="7" y="433"/>
                      </a:lnTo>
                      <a:lnTo>
                        <a:pt x="2" y="424"/>
                      </a:lnTo>
                      <a:lnTo>
                        <a:pt x="0" y="422"/>
                      </a:lnTo>
                      <a:lnTo>
                        <a:pt x="63" y="378"/>
                      </a:lnTo>
                      <a:lnTo>
                        <a:pt x="61" y="376"/>
                      </a:lnTo>
                      <a:lnTo>
                        <a:pt x="61" y="374"/>
                      </a:lnTo>
                      <a:lnTo>
                        <a:pt x="59" y="369"/>
                      </a:lnTo>
                      <a:lnTo>
                        <a:pt x="57" y="363"/>
                      </a:lnTo>
                      <a:lnTo>
                        <a:pt x="55" y="353"/>
                      </a:lnTo>
                      <a:lnTo>
                        <a:pt x="53" y="346"/>
                      </a:lnTo>
                      <a:lnTo>
                        <a:pt x="51" y="336"/>
                      </a:lnTo>
                      <a:lnTo>
                        <a:pt x="49" y="327"/>
                      </a:lnTo>
                      <a:lnTo>
                        <a:pt x="46" y="315"/>
                      </a:lnTo>
                      <a:lnTo>
                        <a:pt x="44" y="306"/>
                      </a:lnTo>
                      <a:lnTo>
                        <a:pt x="42" y="296"/>
                      </a:lnTo>
                      <a:lnTo>
                        <a:pt x="40" y="287"/>
                      </a:lnTo>
                      <a:lnTo>
                        <a:pt x="40" y="277"/>
                      </a:lnTo>
                      <a:lnTo>
                        <a:pt x="38" y="270"/>
                      </a:lnTo>
                      <a:lnTo>
                        <a:pt x="38" y="264"/>
                      </a:lnTo>
                      <a:lnTo>
                        <a:pt x="40" y="260"/>
                      </a:lnTo>
                      <a:lnTo>
                        <a:pt x="40" y="254"/>
                      </a:lnTo>
                      <a:lnTo>
                        <a:pt x="40" y="245"/>
                      </a:lnTo>
                      <a:lnTo>
                        <a:pt x="40" y="239"/>
                      </a:lnTo>
                      <a:lnTo>
                        <a:pt x="42" y="234"/>
                      </a:lnTo>
                      <a:lnTo>
                        <a:pt x="42" y="226"/>
                      </a:lnTo>
                      <a:lnTo>
                        <a:pt x="44" y="220"/>
                      </a:lnTo>
                      <a:lnTo>
                        <a:pt x="44" y="213"/>
                      </a:lnTo>
                      <a:lnTo>
                        <a:pt x="46" y="205"/>
                      </a:lnTo>
                      <a:lnTo>
                        <a:pt x="46" y="197"/>
                      </a:lnTo>
                      <a:lnTo>
                        <a:pt x="47" y="190"/>
                      </a:lnTo>
                      <a:lnTo>
                        <a:pt x="47" y="180"/>
                      </a:lnTo>
                      <a:lnTo>
                        <a:pt x="47" y="171"/>
                      </a:lnTo>
                      <a:lnTo>
                        <a:pt x="49" y="163"/>
                      </a:lnTo>
                      <a:lnTo>
                        <a:pt x="49" y="156"/>
                      </a:lnTo>
                      <a:lnTo>
                        <a:pt x="49" y="146"/>
                      </a:lnTo>
                      <a:lnTo>
                        <a:pt x="51" y="138"/>
                      </a:lnTo>
                      <a:lnTo>
                        <a:pt x="51" y="129"/>
                      </a:lnTo>
                      <a:lnTo>
                        <a:pt x="51" y="121"/>
                      </a:lnTo>
                      <a:lnTo>
                        <a:pt x="51" y="112"/>
                      </a:lnTo>
                      <a:lnTo>
                        <a:pt x="53" y="106"/>
                      </a:lnTo>
                      <a:lnTo>
                        <a:pt x="53" y="99"/>
                      </a:lnTo>
                      <a:lnTo>
                        <a:pt x="55" y="95"/>
                      </a:lnTo>
                      <a:lnTo>
                        <a:pt x="55" y="87"/>
                      </a:lnTo>
                      <a:lnTo>
                        <a:pt x="55" y="83"/>
                      </a:lnTo>
                      <a:lnTo>
                        <a:pt x="55" y="78"/>
                      </a:lnTo>
                      <a:lnTo>
                        <a:pt x="57" y="74"/>
                      </a:lnTo>
                      <a:lnTo>
                        <a:pt x="57" y="68"/>
                      </a:lnTo>
                      <a:lnTo>
                        <a:pt x="59" y="62"/>
                      </a:lnTo>
                      <a:lnTo>
                        <a:pt x="65" y="55"/>
                      </a:lnTo>
                      <a:lnTo>
                        <a:pt x="68" y="49"/>
                      </a:lnTo>
                      <a:lnTo>
                        <a:pt x="74" y="41"/>
                      </a:lnTo>
                      <a:lnTo>
                        <a:pt x="80" y="36"/>
                      </a:lnTo>
                      <a:lnTo>
                        <a:pt x="85" y="30"/>
                      </a:lnTo>
                      <a:lnTo>
                        <a:pt x="91" y="22"/>
                      </a:lnTo>
                      <a:lnTo>
                        <a:pt x="97" y="17"/>
                      </a:lnTo>
                      <a:lnTo>
                        <a:pt x="104" y="9"/>
                      </a:lnTo>
                      <a:lnTo>
                        <a:pt x="110" y="7"/>
                      </a:lnTo>
                      <a:lnTo>
                        <a:pt x="120" y="2"/>
                      </a:lnTo>
                      <a:lnTo>
                        <a:pt x="129" y="3"/>
                      </a:lnTo>
                      <a:lnTo>
                        <a:pt x="131" y="3"/>
                      </a:lnTo>
                      <a:lnTo>
                        <a:pt x="135" y="3"/>
                      </a:lnTo>
                      <a:lnTo>
                        <a:pt x="141" y="5"/>
                      </a:lnTo>
                      <a:lnTo>
                        <a:pt x="150" y="5"/>
                      </a:lnTo>
                      <a:lnTo>
                        <a:pt x="158" y="5"/>
                      </a:lnTo>
                      <a:lnTo>
                        <a:pt x="169" y="5"/>
                      </a:lnTo>
                      <a:lnTo>
                        <a:pt x="177" y="5"/>
                      </a:lnTo>
                      <a:lnTo>
                        <a:pt x="182" y="5"/>
                      </a:lnTo>
                      <a:lnTo>
                        <a:pt x="190" y="5"/>
                      </a:lnTo>
                      <a:lnTo>
                        <a:pt x="198" y="7"/>
                      </a:lnTo>
                      <a:lnTo>
                        <a:pt x="203" y="5"/>
                      </a:lnTo>
                      <a:lnTo>
                        <a:pt x="211" y="5"/>
                      </a:lnTo>
                      <a:lnTo>
                        <a:pt x="217" y="5"/>
                      </a:lnTo>
                      <a:lnTo>
                        <a:pt x="226" y="5"/>
                      </a:lnTo>
                      <a:lnTo>
                        <a:pt x="234" y="5"/>
                      </a:lnTo>
                      <a:lnTo>
                        <a:pt x="241" y="5"/>
                      </a:lnTo>
                      <a:lnTo>
                        <a:pt x="251" y="5"/>
                      </a:lnTo>
                      <a:lnTo>
                        <a:pt x="260" y="5"/>
                      </a:lnTo>
                      <a:lnTo>
                        <a:pt x="270" y="5"/>
                      </a:lnTo>
                      <a:lnTo>
                        <a:pt x="277" y="5"/>
                      </a:lnTo>
                      <a:lnTo>
                        <a:pt x="287" y="5"/>
                      </a:lnTo>
                      <a:lnTo>
                        <a:pt x="296" y="5"/>
                      </a:lnTo>
                      <a:lnTo>
                        <a:pt x="306" y="5"/>
                      </a:lnTo>
                      <a:lnTo>
                        <a:pt x="315" y="5"/>
                      </a:lnTo>
                      <a:lnTo>
                        <a:pt x="323" y="5"/>
                      </a:lnTo>
                      <a:lnTo>
                        <a:pt x="333" y="5"/>
                      </a:lnTo>
                      <a:lnTo>
                        <a:pt x="342" y="3"/>
                      </a:lnTo>
                      <a:lnTo>
                        <a:pt x="352" y="3"/>
                      </a:lnTo>
                      <a:lnTo>
                        <a:pt x="359" y="3"/>
                      </a:lnTo>
                      <a:lnTo>
                        <a:pt x="369" y="3"/>
                      </a:lnTo>
                      <a:lnTo>
                        <a:pt x="376" y="3"/>
                      </a:lnTo>
                      <a:lnTo>
                        <a:pt x="386" y="3"/>
                      </a:lnTo>
                      <a:lnTo>
                        <a:pt x="393" y="3"/>
                      </a:lnTo>
                      <a:lnTo>
                        <a:pt x="403" y="3"/>
                      </a:lnTo>
                      <a:lnTo>
                        <a:pt x="411" y="2"/>
                      </a:lnTo>
                      <a:lnTo>
                        <a:pt x="418" y="2"/>
                      </a:lnTo>
                      <a:lnTo>
                        <a:pt x="428" y="2"/>
                      </a:lnTo>
                      <a:lnTo>
                        <a:pt x="435" y="2"/>
                      </a:lnTo>
                      <a:lnTo>
                        <a:pt x="443" y="2"/>
                      </a:lnTo>
                      <a:lnTo>
                        <a:pt x="450" y="2"/>
                      </a:lnTo>
                      <a:lnTo>
                        <a:pt x="458" y="2"/>
                      </a:lnTo>
                      <a:lnTo>
                        <a:pt x="466" y="2"/>
                      </a:lnTo>
                      <a:lnTo>
                        <a:pt x="471" y="0"/>
                      </a:lnTo>
                      <a:lnTo>
                        <a:pt x="477" y="0"/>
                      </a:lnTo>
                      <a:lnTo>
                        <a:pt x="483" y="0"/>
                      </a:lnTo>
                      <a:lnTo>
                        <a:pt x="490" y="0"/>
                      </a:lnTo>
                      <a:lnTo>
                        <a:pt x="500" y="0"/>
                      </a:lnTo>
                      <a:lnTo>
                        <a:pt x="509" y="0"/>
                      </a:lnTo>
                      <a:lnTo>
                        <a:pt x="515" y="0"/>
                      </a:lnTo>
                      <a:lnTo>
                        <a:pt x="521" y="0"/>
                      </a:lnTo>
                      <a:lnTo>
                        <a:pt x="525" y="0"/>
                      </a:lnTo>
                      <a:lnTo>
                        <a:pt x="526" y="0"/>
                      </a:lnTo>
                      <a:close/>
                    </a:path>
                  </a:pathLst>
                </a:custGeom>
                <a:solidFill>
                  <a:srgbClr val="12297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60" name="Freeform 27"/>
                <p:cNvSpPr>
                  <a:spLocks/>
                </p:cNvSpPr>
                <p:nvPr/>
              </p:nvSpPr>
              <p:spPr bwMode="auto">
                <a:xfrm>
                  <a:off x="1733" y="3170"/>
                  <a:ext cx="69" cy="87"/>
                </a:xfrm>
                <a:custGeom>
                  <a:avLst/>
                  <a:gdLst>
                    <a:gd name="T0" fmla="*/ 0 w 139"/>
                    <a:gd name="T1" fmla="*/ 0 h 173"/>
                    <a:gd name="T2" fmla="*/ 0 w 139"/>
                    <a:gd name="T3" fmla="*/ 1 h 173"/>
                    <a:gd name="T4" fmla="*/ 0 w 139"/>
                    <a:gd name="T5" fmla="*/ 1 h 173"/>
                    <a:gd name="T6" fmla="*/ 0 w 139"/>
                    <a:gd name="T7" fmla="*/ 1 h 173"/>
                    <a:gd name="T8" fmla="*/ 0 w 139"/>
                    <a:gd name="T9" fmla="*/ 1 h 173"/>
                    <a:gd name="T10" fmla="*/ 0 w 139"/>
                    <a:gd name="T11" fmla="*/ 0 h 173"/>
                    <a:gd name="T12" fmla="*/ 0 w 139"/>
                    <a:gd name="T13" fmla="*/ 0 h 1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9"/>
                    <a:gd name="T22" fmla="*/ 0 h 173"/>
                    <a:gd name="T23" fmla="*/ 139 w 139"/>
                    <a:gd name="T24" fmla="*/ 173 h 17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9" h="173">
                      <a:moveTo>
                        <a:pt x="97" y="0"/>
                      </a:moveTo>
                      <a:lnTo>
                        <a:pt x="25" y="107"/>
                      </a:lnTo>
                      <a:lnTo>
                        <a:pt x="0" y="173"/>
                      </a:lnTo>
                      <a:lnTo>
                        <a:pt x="63" y="166"/>
                      </a:lnTo>
                      <a:lnTo>
                        <a:pt x="139" y="30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5E47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61" name="Freeform 47"/>
                <p:cNvSpPr>
                  <a:spLocks/>
                </p:cNvSpPr>
                <p:nvPr/>
              </p:nvSpPr>
              <p:spPr bwMode="auto">
                <a:xfrm>
                  <a:off x="2368" y="3120"/>
                  <a:ext cx="87" cy="164"/>
                </a:xfrm>
                <a:custGeom>
                  <a:avLst/>
                  <a:gdLst>
                    <a:gd name="T0" fmla="*/ 0 w 175"/>
                    <a:gd name="T1" fmla="*/ 0 h 329"/>
                    <a:gd name="T2" fmla="*/ 0 w 175"/>
                    <a:gd name="T3" fmla="*/ 0 h 329"/>
                    <a:gd name="T4" fmla="*/ 0 w 175"/>
                    <a:gd name="T5" fmla="*/ 0 h 329"/>
                    <a:gd name="T6" fmla="*/ 0 w 175"/>
                    <a:gd name="T7" fmla="*/ 0 h 329"/>
                    <a:gd name="T8" fmla="*/ 0 w 175"/>
                    <a:gd name="T9" fmla="*/ 0 h 329"/>
                    <a:gd name="T10" fmla="*/ 0 w 175"/>
                    <a:gd name="T11" fmla="*/ 0 h 329"/>
                    <a:gd name="T12" fmla="*/ 0 w 175"/>
                    <a:gd name="T13" fmla="*/ 0 h 3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5"/>
                    <a:gd name="T22" fmla="*/ 0 h 329"/>
                    <a:gd name="T23" fmla="*/ 175 w 175"/>
                    <a:gd name="T24" fmla="*/ 329 h 32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5" h="329">
                      <a:moveTo>
                        <a:pt x="103" y="0"/>
                      </a:moveTo>
                      <a:lnTo>
                        <a:pt x="0" y="312"/>
                      </a:lnTo>
                      <a:lnTo>
                        <a:pt x="103" y="329"/>
                      </a:lnTo>
                      <a:lnTo>
                        <a:pt x="170" y="55"/>
                      </a:lnTo>
                      <a:lnTo>
                        <a:pt x="175" y="12"/>
                      </a:lnTo>
                      <a:lnTo>
                        <a:pt x="103" y="0"/>
                      </a:lnTo>
                      <a:close/>
                    </a:path>
                  </a:pathLst>
                </a:custGeom>
                <a:solidFill>
                  <a:srgbClr val="4530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62" name="Freeform 48"/>
                <p:cNvSpPr>
                  <a:spLocks/>
                </p:cNvSpPr>
                <p:nvPr/>
              </p:nvSpPr>
              <p:spPr bwMode="auto">
                <a:xfrm>
                  <a:off x="1819" y="3167"/>
                  <a:ext cx="142" cy="44"/>
                </a:xfrm>
                <a:custGeom>
                  <a:avLst/>
                  <a:gdLst>
                    <a:gd name="T0" fmla="*/ 1 w 284"/>
                    <a:gd name="T1" fmla="*/ 1 h 88"/>
                    <a:gd name="T2" fmla="*/ 1 w 284"/>
                    <a:gd name="T3" fmla="*/ 1 h 88"/>
                    <a:gd name="T4" fmla="*/ 0 w 284"/>
                    <a:gd name="T5" fmla="*/ 0 h 88"/>
                    <a:gd name="T6" fmla="*/ 1 w 284"/>
                    <a:gd name="T7" fmla="*/ 1 h 88"/>
                    <a:gd name="T8" fmla="*/ 1 w 284"/>
                    <a:gd name="T9" fmla="*/ 1 h 88"/>
                    <a:gd name="T10" fmla="*/ 1 w 284"/>
                    <a:gd name="T11" fmla="*/ 1 h 88"/>
                    <a:gd name="T12" fmla="*/ 1 w 284"/>
                    <a:gd name="T13" fmla="*/ 1 h 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4"/>
                    <a:gd name="T22" fmla="*/ 0 h 88"/>
                    <a:gd name="T23" fmla="*/ 284 w 284"/>
                    <a:gd name="T24" fmla="*/ 88 h 8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4" h="88">
                      <a:moveTo>
                        <a:pt x="284" y="69"/>
                      </a:moveTo>
                      <a:lnTo>
                        <a:pt x="48" y="88"/>
                      </a:lnTo>
                      <a:lnTo>
                        <a:pt x="0" y="0"/>
                      </a:lnTo>
                      <a:lnTo>
                        <a:pt x="124" y="12"/>
                      </a:lnTo>
                      <a:lnTo>
                        <a:pt x="255" y="12"/>
                      </a:lnTo>
                      <a:lnTo>
                        <a:pt x="284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63" name="Freeform 49"/>
                <p:cNvSpPr>
                  <a:spLocks/>
                </p:cNvSpPr>
                <p:nvPr/>
              </p:nvSpPr>
              <p:spPr bwMode="auto">
                <a:xfrm>
                  <a:off x="1776" y="3114"/>
                  <a:ext cx="77" cy="65"/>
                </a:xfrm>
                <a:custGeom>
                  <a:avLst/>
                  <a:gdLst>
                    <a:gd name="T0" fmla="*/ 0 w 156"/>
                    <a:gd name="T1" fmla="*/ 1 h 129"/>
                    <a:gd name="T2" fmla="*/ 0 w 156"/>
                    <a:gd name="T3" fmla="*/ 1 h 129"/>
                    <a:gd name="T4" fmla="*/ 0 w 156"/>
                    <a:gd name="T5" fmla="*/ 1 h 129"/>
                    <a:gd name="T6" fmla="*/ 0 w 156"/>
                    <a:gd name="T7" fmla="*/ 1 h 129"/>
                    <a:gd name="T8" fmla="*/ 0 w 156"/>
                    <a:gd name="T9" fmla="*/ 0 h 129"/>
                    <a:gd name="T10" fmla="*/ 0 w 156"/>
                    <a:gd name="T11" fmla="*/ 1 h 129"/>
                    <a:gd name="T12" fmla="*/ 0 w 156"/>
                    <a:gd name="T13" fmla="*/ 1 h 1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6"/>
                    <a:gd name="T22" fmla="*/ 0 h 129"/>
                    <a:gd name="T23" fmla="*/ 156 w 156"/>
                    <a:gd name="T24" fmla="*/ 129 h 12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6" h="129">
                      <a:moveTo>
                        <a:pt x="15" y="6"/>
                      </a:moveTo>
                      <a:lnTo>
                        <a:pt x="145" y="47"/>
                      </a:lnTo>
                      <a:lnTo>
                        <a:pt x="156" y="129"/>
                      </a:lnTo>
                      <a:lnTo>
                        <a:pt x="0" y="114"/>
                      </a:lnTo>
                      <a:lnTo>
                        <a:pt x="0" y="0"/>
                      </a:lnTo>
                      <a:lnTo>
                        <a:pt x="15" y="6"/>
                      </a:lnTo>
                      <a:close/>
                    </a:path>
                  </a:pathLst>
                </a:custGeom>
                <a:solidFill>
                  <a:srgbClr val="2E2E3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64" name="Freeform 51"/>
                <p:cNvSpPr>
                  <a:spLocks/>
                </p:cNvSpPr>
                <p:nvPr/>
              </p:nvSpPr>
              <p:spPr bwMode="auto">
                <a:xfrm>
                  <a:off x="2567" y="3399"/>
                  <a:ext cx="283" cy="157"/>
                </a:xfrm>
                <a:custGeom>
                  <a:avLst/>
                  <a:gdLst>
                    <a:gd name="T0" fmla="*/ 1 w 564"/>
                    <a:gd name="T1" fmla="*/ 0 h 314"/>
                    <a:gd name="T2" fmla="*/ 1 w 564"/>
                    <a:gd name="T3" fmla="*/ 1 h 314"/>
                    <a:gd name="T4" fmla="*/ 1 w 564"/>
                    <a:gd name="T5" fmla="*/ 1 h 314"/>
                    <a:gd name="T6" fmla="*/ 0 w 564"/>
                    <a:gd name="T7" fmla="*/ 1 h 314"/>
                    <a:gd name="T8" fmla="*/ 1 w 564"/>
                    <a:gd name="T9" fmla="*/ 1 h 314"/>
                    <a:gd name="T10" fmla="*/ 1 w 564"/>
                    <a:gd name="T11" fmla="*/ 0 h 314"/>
                    <a:gd name="T12" fmla="*/ 1 w 564"/>
                    <a:gd name="T13" fmla="*/ 0 h 3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64"/>
                    <a:gd name="T22" fmla="*/ 0 h 314"/>
                    <a:gd name="T23" fmla="*/ 564 w 564"/>
                    <a:gd name="T24" fmla="*/ 314 h 31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64" h="314">
                      <a:moveTo>
                        <a:pt x="146" y="0"/>
                      </a:moveTo>
                      <a:lnTo>
                        <a:pt x="500" y="139"/>
                      </a:lnTo>
                      <a:lnTo>
                        <a:pt x="564" y="200"/>
                      </a:lnTo>
                      <a:lnTo>
                        <a:pt x="0" y="314"/>
                      </a:lnTo>
                      <a:lnTo>
                        <a:pt x="45" y="90"/>
                      </a:lnTo>
                      <a:lnTo>
                        <a:pt x="146" y="0"/>
                      </a:lnTo>
                      <a:close/>
                    </a:path>
                  </a:pathLst>
                </a:custGeom>
                <a:solidFill>
                  <a:srgbClr val="C2C2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65" name="Freeform 52"/>
                <p:cNvSpPr>
                  <a:spLocks/>
                </p:cNvSpPr>
                <p:nvPr/>
              </p:nvSpPr>
              <p:spPr bwMode="auto">
                <a:xfrm>
                  <a:off x="2640" y="3395"/>
                  <a:ext cx="128" cy="161"/>
                </a:xfrm>
                <a:custGeom>
                  <a:avLst/>
                  <a:gdLst>
                    <a:gd name="T0" fmla="*/ 1 w 255"/>
                    <a:gd name="T1" fmla="*/ 1 h 321"/>
                    <a:gd name="T2" fmla="*/ 1 w 255"/>
                    <a:gd name="T3" fmla="*/ 1 h 321"/>
                    <a:gd name="T4" fmla="*/ 0 w 255"/>
                    <a:gd name="T5" fmla="*/ 1 h 321"/>
                    <a:gd name="T6" fmla="*/ 1 w 255"/>
                    <a:gd name="T7" fmla="*/ 1 h 321"/>
                    <a:gd name="T8" fmla="*/ 1 w 255"/>
                    <a:gd name="T9" fmla="*/ 0 h 321"/>
                    <a:gd name="T10" fmla="*/ 1 w 255"/>
                    <a:gd name="T11" fmla="*/ 1 h 321"/>
                    <a:gd name="T12" fmla="*/ 1 w 255"/>
                    <a:gd name="T13" fmla="*/ 1 h 3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5"/>
                    <a:gd name="T22" fmla="*/ 0 h 321"/>
                    <a:gd name="T23" fmla="*/ 255 w 255"/>
                    <a:gd name="T24" fmla="*/ 321 h 3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5" h="321">
                      <a:moveTo>
                        <a:pt x="114" y="30"/>
                      </a:moveTo>
                      <a:lnTo>
                        <a:pt x="255" y="279"/>
                      </a:lnTo>
                      <a:lnTo>
                        <a:pt x="0" y="321"/>
                      </a:lnTo>
                      <a:lnTo>
                        <a:pt x="68" y="135"/>
                      </a:lnTo>
                      <a:lnTo>
                        <a:pt x="44" y="0"/>
                      </a:lnTo>
                      <a:lnTo>
                        <a:pt x="114" y="30"/>
                      </a:lnTo>
                      <a:close/>
                    </a:path>
                  </a:pathLst>
                </a:custGeom>
                <a:solidFill>
                  <a:srgbClr val="94948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66" name="Freeform 53"/>
                <p:cNvSpPr>
                  <a:spLocks/>
                </p:cNvSpPr>
                <p:nvPr/>
              </p:nvSpPr>
              <p:spPr bwMode="auto">
                <a:xfrm>
                  <a:off x="2294" y="3449"/>
                  <a:ext cx="308" cy="128"/>
                </a:xfrm>
                <a:custGeom>
                  <a:avLst/>
                  <a:gdLst>
                    <a:gd name="T0" fmla="*/ 1 w 614"/>
                    <a:gd name="T1" fmla="*/ 0 h 257"/>
                    <a:gd name="T2" fmla="*/ 1 w 614"/>
                    <a:gd name="T3" fmla="*/ 0 h 257"/>
                    <a:gd name="T4" fmla="*/ 1 w 614"/>
                    <a:gd name="T5" fmla="*/ 0 h 257"/>
                    <a:gd name="T6" fmla="*/ 1 w 614"/>
                    <a:gd name="T7" fmla="*/ 0 h 257"/>
                    <a:gd name="T8" fmla="*/ 1 w 614"/>
                    <a:gd name="T9" fmla="*/ 0 h 257"/>
                    <a:gd name="T10" fmla="*/ 0 w 614"/>
                    <a:gd name="T11" fmla="*/ 0 h 257"/>
                    <a:gd name="T12" fmla="*/ 1 w 614"/>
                    <a:gd name="T13" fmla="*/ 0 h 257"/>
                    <a:gd name="T14" fmla="*/ 1 w 614"/>
                    <a:gd name="T15" fmla="*/ 0 h 25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14"/>
                    <a:gd name="T25" fmla="*/ 0 h 257"/>
                    <a:gd name="T26" fmla="*/ 614 w 614"/>
                    <a:gd name="T27" fmla="*/ 257 h 25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14" h="257">
                      <a:moveTo>
                        <a:pt x="99" y="128"/>
                      </a:moveTo>
                      <a:lnTo>
                        <a:pt x="304" y="257"/>
                      </a:lnTo>
                      <a:lnTo>
                        <a:pt x="614" y="208"/>
                      </a:lnTo>
                      <a:lnTo>
                        <a:pt x="241" y="40"/>
                      </a:lnTo>
                      <a:lnTo>
                        <a:pt x="182" y="0"/>
                      </a:lnTo>
                      <a:lnTo>
                        <a:pt x="0" y="67"/>
                      </a:lnTo>
                      <a:lnTo>
                        <a:pt x="99" y="128"/>
                      </a:lnTo>
                      <a:close/>
                    </a:path>
                  </a:pathLst>
                </a:custGeom>
                <a:solidFill>
                  <a:srgbClr val="B8B8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67" name="Freeform 55"/>
                <p:cNvSpPr>
                  <a:spLocks/>
                </p:cNvSpPr>
                <p:nvPr/>
              </p:nvSpPr>
              <p:spPr bwMode="auto">
                <a:xfrm>
                  <a:off x="2147" y="3387"/>
                  <a:ext cx="218" cy="155"/>
                </a:xfrm>
                <a:custGeom>
                  <a:avLst/>
                  <a:gdLst>
                    <a:gd name="T0" fmla="*/ 0 w 436"/>
                    <a:gd name="T1" fmla="*/ 0 h 310"/>
                    <a:gd name="T2" fmla="*/ 1 w 436"/>
                    <a:gd name="T3" fmla="*/ 1 h 310"/>
                    <a:gd name="T4" fmla="*/ 1 w 436"/>
                    <a:gd name="T5" fmla="*/ 1 h 310"/>
                    <a:gd name="T6" fmla="*/ 0 w 436"/>
                    <a:gd name="T7" fmla="*/ 1 h 310"/>
                    <a:gd name="T8" fmla="*/ 0 w 436"/>
                    <a:gd name="T9" fmla="*/ 0 h 310"/>
                    <a:gd name="T10" fmla="*/ 0 w 436"/>
                    <a:gd name="T11" fmla="*/ 0 h 3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36"/>
                    <a:gd name="T19" fmla="*/ 0 h 310"/>
                    <a:gd name="T20" fmla="*/ 436 w 436"/>
                    <a:gd name="T21" fmla="*/ 310 h 3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36" h="310">
                      <a:moveTo>
                        <a:pt x="0" y="0"/>
                      </a:moveTo>
                      <a:lnTo>
                        <a:pt x="360" y="163"/>
                      </a:lnTo>
                      <a:lnTo>
                        <a:pt x="436" y="310"/>
                      </a:lnTo>
                      <a:lnTo>
                        <a:pt x="0" y="1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97A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68" name="Freeform 56"/>
                <p:cNvSpPr>
                  <a:spLocks/>
                </p:cNvSpPr>
                <p:nvPr/>
              </p:nvSpPr>
              <p:spPr bwMode="auto">
                <a:xfrm>
                  <a:off x="2459" y="3418"/>
                  <a:ext cx="181" cy="134"/>
                </a:xfrm>
                <a:custGeom>
                  <a:avLst/>
                  <a:gdLst>
                    <a:gd name="T0" fmla="*/ 0 w 361"/>
                    <a:gd name="T1" fmla="*/ 0 h 269"/>
                    <a:gd name="T2" fmla="*/ 1 w 361"/>
                    <a:gd name="T3" fmla="*/ 0 h 269"/>
                    <a:gd name="T4" fmla="*/ 1 w 361"/>
                    <a:gd name="T5" fmla="*/ 0 h 269"/>
                    <a:gd name="T6" fmla="*/ 1 w 361"/>
                    <a:gd name="T7" fmla="*/ 0 h 269"/>
                    <a:gd name="T8" fmla="*/ 0 w 361"/>
                    <a:gd name="T9" fmla="*/ 0 h 269"/>
                    <a:gd name="T10" fmla="*/ 0 w 361"/>
                    <a:gd name="T11" fmla="*/ 0 h 2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61"/>
                    <a:gd name="T19" fmla="*/ 0 h 269"/>
                    <a:gd name="T20" fmla="*/ 361 w 361"/>
                    <a:gd name="T21" fmla="*/ 269 h 26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61" h="269">
                      <a:moveTo>
                        <a:pt x="0" y="38"/>
                      </a:moveTo>
                      <a:lnTo>
                        <a:pt x="57" y="145"/>
                      </a:lnTo>
                      <a:lnTo>
                        <a:pt x="361" y="269"/>
                      </a:lnTo>
                      <a:lnTo>
                        <a:pt x="127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C2E0C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69" name="Freeform 57"/>
                <p:cNvSpPr>
                  <a:spLocks/>
                </p:cNvSpPr>
                <p:nvPr/>
              </p:nvSpPr>
              <p:spPr bwMode="auto">
                <a:xfrm>
                  <a:off x="2514" y="3387"/>
                  <a:ext cx="152" cy="129"/>
                </a:xfrm>
                <a:custGeom>
                  <a:avLst/>
                  <a:gdLst>
                    <a:gd name="T0" fmla="*/ 1 w 304"/>
                    <a:gd name="T1" fmla="*/ 1 h 258"/>
                    <a:gd name="T2" fmla="*/ 1 w 304"/>
                    <a:gd name="T3" fmla="*/ 1 h 258"/>
                    <a:gd name="T4" fmla="*/ 1 w 304"/>
                    <a:gd name="T5" fmla="*/ 1 h 258"/>
                    <a:gd name="T6" fmla="*/ 1 w 304"/>
                    <a:gd name="T7" fmla="*/ 1 h 258"/>
                    <a:gd name="T8" fmla="*/ 1 w 304"/>
                    <a:gd name="T9" fmla="*/ 1 h 258"/>
                    <a:gd name="T10" fmla="*/ 1 w 304"/>
                    <a:gd name="T11" fmla="*/ 0 h 258"/>
                    <a:gd name="T12" fmla="*/ 0 w 304"/>
                    <a:gd name="T13" fmla="*/ 1 h 258"/>
                    <a:gd name="T14" fmla="*/ 1 w 304"/>
                    <a:gd name="T15" fmla="*/ 1 h 258"/>
                    <a:gd name="T16" fmla="*/ 1 w 304"/>
                    <a:gd name="T17" fmla="*/ 1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04"/>
                    <a:gd name="T28" fmla="*/ 0 h 258"/>
                    <a:gd name="T29" fmla="*/ 304 w 304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04" h="258">
                      <a:moveTo>
                        <a:pt x="6" y="93"/>
                      </a:moveTo>
                      <a:lnTo>
                        <a:pt x="188" y="258"/>
                      </a:lnTo>
                      <a:lnTo>
                        <a:pt x="304" y="123"/>
                      </a:lnTo>
                      <a:lnTo>
                        <a:pt x="224" y="68"/>
                      </a:lnTo>
                      <a:lnTo>
                        <a:pt x="272" y="21"/>
                      </a:lnTo>
                      <a:lnTo>
                        <a:pt x="177" y="0"/>
                      </a:lnTo>
                      <a:lnTo>
                        <a:pt x="0" y="68"/>
                      </a:lnTo>
                      <a:lnTo>
                        <a:pt x="6" y="93"/>
                      </a:lnTo>
                      <a:close/>
                    </a:path>
                  </a:pathLst>
                </a:custGeom>
                <a:solidFill>
                  <a:srgbClr val="E3E3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70" name="Freeform 58"/>
                <p:cNvSpPr>
                  <a:spLocks/>
                </p:cNvSpPr>
                <p:nvPr/>
              </p:nvSpPr>
              <p:spPr bwMode="auto">
                <a:xfrm>
                  <a:off x="2380" y="3437"/>
                  <a:ext cx="111" cy="57"/>
                </a:xfrm>
                <a:custGeom>
                  <a:avLst/>
                  <a:gdLst>
                    <a:gd name="T0" fmla="*/ 0 w 223"/>
                    <a:gd name="T1" fmla="*/ 0 h 115"/>
                    <a:gd name="T2" fmla="*/ 0 w 223"/>
                    <a:gd name="T3" fmla="*/ 0 h 115"/>
                    <a:gd name="T4" fmla="*/ 0 w 223"/>
                    <a:gd name="T5" fmla="*/ 0 h 115"/>
                    <a:gd name="T6" fmla="*/ 0 w 223"/>
                    <a:gd name="T7" fmla="*/ 0 h 115"/>
                    <a:gd name="T8" fmla="*/ 0 w 223"/>
                    <a:gd name="T9" fmla="*/ 0 h 1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3"/>
                    <a:gd name="T16" fmla="*/ 0 h 115"/>
                    <a:gd name="T17" fmla="*/ 223 w 223"/>
                    <a:gd name="T18" fmla="*/ 115 h 1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3" h="115">
                      <a:moveTo>
                        <a:pt x="181" y="0"/>
                      </a:moveTo>
                      <a:lnTo>
                        <a:pt x="223" y="115"/>
                      </a:lnTo>
                      <a:lnTo>
                        <a:pt x="0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rgbClr val="8F82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71" name="Freeform 59"/>
                <p:cNvSpPr>
                  <a:spLocks/>
                </p:cNvSpPr>
                <p:nvPr/>
              </p:nvSpPr>
              <p:spPr bwMode="auto">
                <a:xfrm>
                  <a:off x="2381" y="3456"/>
                  <a:ext cx="260" cy="100"/>
                </a:xfrm>
                <a:custGeom>
                  <a:avLst/>
                  <a:gdLst>
                    <a:gd name="T0" fmla="*/ 0 w 521"/>
                    <a:gd name="T1" fmla="*/ 1 h 199"/>
                    <a:gd name="T2" fmla="*/ 0 w 521"/>
                    <a:gd name="T3" fmla="*/ 1 h 199"/>
                    <a:gd name="T4" fmla="*/ 0 w 521"/>
                    <a:gd name="T5" fmla="*/ 1 h 199"/>
                    <a:gd name="T6" fmla="*/ 0 w 521"/>
                    <a:gd name="T7" fmla="*/ 1 h 199"/>
                    <a:gd name="T8" fmla="*/ 0 w 521"/>
                    <a:gd name="T9" fmla="*/ 1 h 199"/>
                    <a:gd name="T10" fmla="*/ 0 w 521"/>
                    <a:gd name="T11" fmla="*/ 1 h 199"/>
                    <a:gd name="T12" fmla="*/ 0 w 521"/>
                    <a:gd name="T13" fmla="*/ 1 h 199"/>
                    <a:gd name="T14" fmla="*/ 0 w 521"/>
                    <a:gd name="T15" fmla="*/ 1 h 199"/>
                    <a:gd name="T16" fmla="*/ 0 w 521"/>
                    <a:gd name="T17" fmla="*/ 1 h 199"/>
                    <a:gd name="T18" fmla="*/ 0 w 521"/>
                    <a:gd name="T19" fmla="*/ 1 h 199"/>
                    <a:gd name="T20" fmla="*/ 0 w 521"/>
                    <a:gd name="T21" fmla="*/ 1 h 199"/>
                    <a:gd name="T22" fmla="*/ 0 w 521"/>
                    <a:gd name="T23" fmla="*/ 1 h 199"/>
                    <a:gd name="T24" fmla="*/ 0 w 521"/>
                    <a:gd name="T25" fmla="*/ 1 h 199"/>
                    <a:gd name="T26" fmla="*/ 0 w 521"/>
                    <a:gd name="T27" fmla="*/ 1 h 199"/>
                    <a:gd name="T28" fmla="*/ 0 w 521"/>
                    <a:gd name="T29" fmla="*/ 1 h 199"/>
                    <a:gd name="T30" fmla="*/ 0 w 521"/>
                    <a:gd name="T31" fmla="*/ 1 h 199"/>
                    <a:gd name="T32" fmla="*/ 0 w 521"/>
                    <a:gd name="T33" fmla="*/ 1 h 199"/>
                    <a:gd name="T34" fmla="*/ 0 w 521"/>
                    <a:gd name="T35" fmla="*/ 1 h 199"/>
                    <a:gd name="T36" fmla="*/ 0 w 521"/>
                    <a:gd name="T37" fmla="*/ 1 h 199"/>
                    <a:gd name="T38" fmla="*/ 0 w 521"/>
                    <a:gd name="T39" fmla="*/ 1 h 199"/>
                    <a:gd name="T40" fmla="*/ 0 w 521"/>
                    <a:gd name="T41" fmla="*/ 1 h 199"/>
                    <a:gd name="T42" fmla="*/ 0 w 521"/>
                    <a:gd name="T43" fmla="*/ 1 h 199"/>
                    <a:gd name="T44" fmla="*/ 0 w 521"/>
                    <a:gd name="T45" fmla="*/ 1 h 199"/>
                    <a:gd name="T46" fmla="*/ 0 w 521"/>
                    <a:gd name="T47" fmla="*/ 1 h 199"/>
                    <a:gd name="T48" fmla="*/ 0 w 521"/>
                    <a:gd name="T49" fmla="*/ 1 h 199"/>
                    <a:gd name="T50" fmla="*/ 0 w 521"/>
                    <a:gd name="T51" fmla="*/ 1 h 199"/>
                    <a:gd name="T52" fmla="*/ 0 w 521"/>
                    <a:gd name="T53" fmla="*/ 1 h 199"/>
                    <a:gd name="T54" fmla="*/ 0 w 521"/>
                    <a:gd name="T55" fmla="*/ 1 h 199"/>
                    <a:gd name="T56" fmla="*/ 0 w 521"/>
                    <a:gd name="T57" fmla="*/ 1 h 199"/>
                    <a:gd name="T58" fmla="*/ 0 w 521"/>
                    <a:gd name="T59" fmla="*/ 1 h 199"/>
                    <a:gd name="T60" fmla="*/ 0 w 521"/>
                    <a:gd name="T61" fmla="*/ 1 h 199"/>
                    <a:gd name="T62" fmla="*/ 0 w 521"/>
                    <a:gd name="T63" fmla="*/ 1 h 199"/>
                    <a:gd name="T64" fmla="*/ 0 w 521"/>
                    <a:gd name="T65" fmla="*/ 1 h 199"/>
                    <a:gd name="T66" fmla="*/ 0 w 521"/>
                    <a:gd name="T67" fmla="*/ 1 h 199"/>
                    <a:gd name="T68" fmla="*/ 0 w 521"/>
                    <a:gd name="T69" fmla="*/ 1 h 199"/>
                    <a:gd name="T70" fmla="*/ 0 w 521"/>
                    <a:gd name="T71" fmla="*/ 1 h 199"/>
                    <a:gd name="T72" fmla="*/ 0 w 521"/>
                    <a:gd name="T73" fmla="*/ 1 h 199"/>
                    <a:gd name="T74" fmla="*/ 0 w 521"/>
                    <a:gd name="T75" fmla="*/ 1 h 199"/>
                    <a:gd name="T76" fmla="*/ 0 w 521"/>
                    <a:gd name="T77" fmla="*/ 1 h 199"/>
                    <a:gd name="T78" fmla="*/ 0 w 521"/>
                    <a:gd name="T79" fmla="*/ 1 h 199"/>
                    <a:gd name="T80" fmla="*/ 0 w 521"/>
                    <a:gd name="T81" fmla="*/ 1 h 199"/>
                    <a:gd name="T82" fmla="*/ 0 w 521"/>
                    <a:gd name="T83" fmla="*/ 1 h 199"/>
                    <a:gd name="T84" fmla="*/ 0 w 521"/>
                    <a:gd name="T85" fmla="*/ 1 h 199"/>
                    <a:gd name="T86" fmla="*/ 0 w 521"/>
                    <a:gd name="T87" fmla="*/ 1 h 19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521"/>
                    <a:gd name="T133" fmla="*/ 0 h 199"/>
                    <a:gd name="T134" fmla="*/ 521 w 521"/>
                    <a:gd name="T135" fmla="*/ 199 h 19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521" h="199">
                      <a:moveTo>
                        <a:pt x="2" y="22"/>
                      </a:moveTo>
                      <a:lnTo>
                        <a:pt x="2" y="20"/>
                      </a:lnTo>
                      <a:lnTo>
                        <a:pt x="8" y="20"/>
                      </a:lnTo>
                      <a:lnTo>
                        <a:pt x="13" y="20"/>
                      </a:lnTo>
                      <a:lnTo>
                        <a:pt x="23" y="22"/>
                      </a:lnTo>
                      <a:lnTo>
                        <a:pt x="29" y="22"/>
                      </a:lnTo>
                      <a:lnTo>
                        <a:pt x="34" y="24"/>
                      </a:lnTo>
                      <a:lnTo>
                        <a:pt x="40" y="26"/>
                      </a:lnTo>
                      <a:lnTo>
                        <a:pt x="48" y="30"/>
                      </a:lnTo>
                      <a:lnTo>
                        <a:pt x="53" y="32"/>
                      </a:lnTo>
                      <a:lnTo>
                        <a:pt x="61" y="34"/>
                      </a:lnTo>
                      <a:lnTo>
                        <a:pt x="68" y="38"/>
                      </a:lnTo>
                      <a:lnTo>
                        <a:pt x="78" y="41"/>
                      </a:lnTo>
                      <a:lnTo>
                        <a:pt x="84" y="43"/>
                      </a:lnTo>
                      <a:lnTo>
                        <a:pt x="93" y="45"/>
                      </a:lnTo>
                      <a:lnTo>
                        <a:pt x="103" y="49"/>
                      </a:lnTo>
                      <a:lnTo>
                        <a:pt x="112" y="53"/>
                      </a:lnTo>
                      <a:lnTo>
                        <a:pt x="120" y="55"/>
                      </a:lnTo>
                      <a:lnTo>
                        <a:pt x="129" y="58"/>
                      </a:lnTo>
                      <a:lnTo>
                        <a:pt x="141" y="64"/>
                      </a:lnTo>
                      <a:lnTo>
                        <a:pt x="150" y="68"/>
                      </a:lnTo>
                      <a:lnTo>
                        <a:pt x="160" y="70"/>
                      </a:lnTo>
                      <a:lnTo>
                        <a:pt x="171" y="76"/>
                      </a:lnTo>
                      <a:lnTo>
                        <a:pt x="181" y="79"/>
                      </a:lnTo>
                      <a:lnTo>
                        <a:pt x="192" y="83"/>
                      </a:lnTo>
                      <a:lnTo>
                        <a:pt x="202" y="89"/>
                      </a:lnTo>
                      <a:lnTo>
                        <a:pt x="213" y="93"/>
                      </a:lnTo>
                      <a:lnTo>
                        <a:pt x="224" y="97"/>
                      </a:lnTo>
                      <a:lnTo>
                        <a:pt x="236" y="102"/>
                      </a:lnTo>
                      <a:lnTo>
                        <a:pt x="245" y="104"/>
                      </a:lnTo>
                      <a:lnTo>
                        <a:pt x="257" y="110"/>
                      </a:lnTo>
                      <a:lnTo>
                        <a:pt x="266" y="114"/>
                      </a:lnTo>
                      <a:lnTo>
                        <a:pt x="278" y="117"/>
                      </a:lnTo>
                      <a:lnTo>
                        <a:pt x="285" y="121"/>
                      </a:lnTo>
                      <a:lnTo>
                        <a:pt x="297" y="127"/>
                      </a:lnTo>
                      <a:lnTo>
                        <a:pt x="306" y="129"/>
                      </a:lnTo>
                      <a:lnTo>
                        <a:pt x="317" y="135"/>
                      </a:lnTo>
                      <a:lnTo>
                        <a:pt x="327" y="138"/>
                      </a:lnTo>
                      <a:lnTo>
                        <a:pt x="336" y="142"/>
                      </a:lnTo>
                      <a:lnTo>
                        <a:pt x="346" y="146"/>
                      </a:lnTo>
                      <a:lnTo>
                        <a:pt x="355" y="150"/>
                      </a:lnTo>
                      <a:lnTo>
                        <a:pt x="363" y="152"/>
                      </a:lnTo>
                      <a:lnTo>
                        <a:pt x="373" y="157"/>
                      </a:lnTo>
                      <a:lnTo>
                        <a:pt x="382" y="161"/>
                      </a:lnTo>
                      <a:lnTo>
                        <a:pt x="390" y="165"/>
                      </a:lnTo>
                      <a:lnTo>
                        <a:pt x="397" y="167"/>
                      </a:lnTo>
                      <a:lnTo>
                        <a:pt x="405" y="171"/>
                      </a:lnTo>
                      <a:lnTo>
                        <a:pt x="411" y="173"/>
                      </a:lnTo>
                      <a:lnTo>
                        <a:pt x="418" y="176"/>
                      </a:lnTo>
                      <a:lnTo>
                        <a:pt x="422" y="178"/>
                      </a:lnTo>
                      <a:lnTo>
                        <a:pt x="430" y="180"/>
                      </a:lnTo>
                      <a:lnTo>
                        <a:pt x="433" y="182"/>
                      </a:lnTo>
                      <a:lnTo>
                        <a:pt x="441" y="186"/>
                      </a:lnTo>
                      <a:lnTo>
                        <a:pt x="449" y="188"/>
                      </a:lnTo>
                      <a:lnTo>
                        <a:pt x="454" y="192"/>
                      </a:lnTo>
                      <a:lnTo>
                        <a:pt x="458" y="194"/>
                      </a:lnTo>
                      <a:lnTo>
                        <a:pt x="460" y="195"/>
                      </a:lnTo>
                      <a:lnTo>
                        <a:pt x="464" y="195"/>
                      </a:lnTo>
                      <a:lnTo>
                        <a:pt x="471" y="195"/>
                      </a:lnTo>
                      <a:lnTo>
                        <a:pt x="477" y="195"/>
                      </a:lnTo>
                      <a:lnTo>
                        <a:pt x="483" y="197"/>
                      </a:lnTo>
                      <a:lnTo>
                        <a:pt x="489" y="197"/>
                      </a:lnTo>
                      <a:lnTo>
                        <a:pt x="496" y="199"/>
                      </a:lnTo>
                      <a:lnTo>
                        <a:pt x="502" y="199"/>
                      </a:lnTo>
                      <a:lnTo>
                        <a:pt x="508" y="199"/>
                      </a:lnTo>
                      <a:lnTo>
                        <a:pt x="513" y="199"/>
                      </a:lnTo>
                      <a:lnTo>
                        <a:pt x="517" y="199"/>
                      </a:lnTo>
                      <a:lnTo>
                        <a:pt x="521" y="197"/>
                      </a:lnTo>
                      <a:lnTo>
                        <a:pt x="519" y="195"/>
                      </a:lnTo>
                      <a:lnTo>
                        <a:pt x="517" y="192"/>
                      </a:lnTo>
                      <a:lnTo>
                        <a:pt x="511" y="190"/>
                      </a:lnTo>
                      <a:lnTo>
                        <a:pt x="504" y="186"/>
                      </a:lnTo>
                      <a:lnTo>
                        <a:pt x="494" y="182"/>
                      </a:lnTo>
                      <a:lnTo>
                        <a:pt x="489" y="180"/>
                      </a:lnTo>
                      <a:lnTo>
                        <a:pt x="483" y="176"/>
                      </a:lnTo>
                      <a:lnTo>
                        <a:pt x="477" y="173"/>
                      </a:lnTo>
                      <a:lnTo>
                        <a:pt x="470" y="171"/>
                      </a:lnTo>
                      <a:lnTo>
                        <a:pt x="462" y="169"/>
                      </a:lnTo>
                      <a:lnTo>
                        <a:pt x="454" y="165"/>
                      </a:lnTo>
                      <a:lnTo>
                        <a:pt x="447" y="161"/>
                      </a:lnTo>
                      <a:lnTo>
                        <a:pt x="441" y="159"/>
                      </a:lnTo>
                      <a:lnTo>
                        <a:pt x="432" y="155"/>
                      </a:lnTo>
                      <a:lnTo>
                        <a:pt x="422" y="150"/>
                      </a:lnTo>
                      <a:lnTo>
                        <a:pt x="413" y="146"/>
                      </a:lnTo>
                      <a:lnTo>
                        <a:pt x="405" y="144"/>
                      </a:lnTo>
                      <a:lnTo>
                        <a:pt x="394" y="138"/>
                      </a:lnTo>
                      <a:lnTo>
                        <a:pt x="384" y="135"/>
                      </a:lnTo>
                      <a:lnTo>
                        <a:pt x="374" y="129"/>
                      </a:lnTo>
                      <a:lnTo>
                        <a:pt x="365" y="127"/>
                      </a:lnTo>
                      <a:lnTo>
                        <a:pt x="354" y="121"/>
                      </a:lnTo>
                      <a:lnTo>
                        <a:pt x="342" y="117"/>
                      </a:lnTo>
                      <a:lnTo>
                        <a:pt x="333" y="114"/>
                      </a:lnTo>
                      <a:lnTo>
                        <a:pt x="323" y="110"/>
                      </a:lnTo>
                      <a:lnTo>
                        <a:pt x="312" y="104"/>
                      </a:lnTo>
                      <a:lnTo>
                        <a:pt x="302" y="100"/>
                      </a:lnTo>
                      <a:lnTo>
                        <a:pt x="291" y="95"/>
                      </a:lnTo>
                      <a:lnTo>
                        <a:pt x="281" y="93"/>
                      </a:lnTo>
                      <a:lnTo>
                        <a:pt x="270" y="87"/>
                      </a:lnTo>
                      <a:lnTo>
                        <a:pt x="259" y="83"/>
                      </a:lnTo>
                      <a:lnTo>
                        <a:pt x="247" y="77"/>
                      </a:lnTo>
                      <a:lnTo>
                        <a:pt x="238" y="74"/>
                      </a:lnTo>
                      <a:lnTo>
                        <a:pt x="228" y="68"/>
                      </a:lnTo>
                      <a:lnTo>
                        <a:pt x="217" y="66"/>
                      </a:lnTo>
                      <a:lnTo>
                        <a:pt x="207" y="60"/>
                      </a:lnTo>
                      <a:lnTo>
                        <a:pt x="198" y="57"/>
                      </a:lnTo>
                      <a:lnTo>
                        <a:pt x="186" y="53"/>
                      </a:lnTo>
                      <a:lnTo>
                        <a:pt x="177" y="49"/>
                      </a:lnTo>
                      <a:lnTo>
                        <a:pt x="167" y="45"/>
                      </a:lnTo>
                      <a:lnTo>
                        <a:pt x="158" y="41"/>
                      </a:lnTo>
                      <a:lnTo>
                        <a:pt x="148" y="38"/>
                      </a:lnTo>
                      <a:lnTo>
                        <a:pt x="141" y="34"/>
                      </a:lnTo>
                      <a:lnTo>
                        <a:pt x="131" y="32"/>
                      </a:lnTo>
                      <a:lnTo>
                        <a:pt x="125" y="28"/>
                      </a:lnTo>
                      <a:lnTo>
                        <a:pt x="116" y="24"/>
                      </a:lnTo>
                      <a:lnTo>
                        <a:pt x="108" y="22"/>
                      </a:lnTo>
                      <a:lnTo>
                        <a:pt x="103" y="19"/>
                      </a:lnTo>
                      <a:lnTo>
                        <a:pt x="95" y="15"/>
                      </a:lnTo>
                      <a:lnTo>
                        <a:pt x="89" y="13"/>
                      </a:lnTo>
                      <a:lnTo>
                        <a:pt x="84" y="11"/>
                      </a:lnTo>
                      <a:lnTo>
                        <a:pt x="78" y="9"/>
                      </a:lnTo>
                      <a:lnTo>
                        <a:pt x="74" y="7"/>
                      </a:lnTo>
                      <a:lnTo>
                        <a:pt x="65" y="3"/>
                      </a:lnTo>
                      <a:lnTo>
                        <a:pt x="59" y="1"/>
                      </a:lnTo>
                      <a:lnTo>
                        <a:pt x="55" y="0"/>
                      </a:lnTo>
                      <a:lnTo>
                        <a:pt x="53" y="1"/>
                      </a:lnTo>
                      <a:lnTo>
                        <a:pt x="46" y="5"/>
                      </a:lnTo>
                      <a:lnTo>
                        <a:pt x="34" y="9"/>
                      </a:lnTo>
                      <a:lnTo>
                        <a:pt x="25" y="15"/>
                      </a:lnTo>
                      <a:lnTo>
                        <a:pt x="13" y="20"/>
                      </a:lnTo>
                      <a:lnTo>
                        <a:pt x="4" y="22"/>
                      </a:lnTo>
                      <a:lnTo>
                        <a:pt x="0" y="24"/>
                      </a:lnTo>
                      <a:lnTo>
                        <a:pt x="2" y="22"/>
                      </a:lnTo>
                      <a:close/>
                    </a:path>
                  </a:pathLst>
                </a:custGeom>
                <a:solidFill>
                  <a:srgbClr val="7347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72" name="Freeform 60"/>
                <p:cNvSpPr>
                  <a:spLocks/>
                </p:cNvSpPr>
                <p:nvPr/>
              </p:nvSpPr>
              <p:spPr bwMode="auto">
                <a:xfrm>
                  <a:off x="2316" y="3444"/>
                  <a:ext cx="94" cy="62"/>
                </a:xfrm>
                <a:custGeom>
                  <a:avLst/>
                  <a:gdLst>
                    <a:gd name="T0" fmla="*/ 1 w 186"/>
                    <a:gd name="T1" fmla="*/ 0 h 123"/>
                    <a:gd name="T2" fmla="*/ 0 w 186"/>
                    <a:gd name="T3" fmla="*/ 1 h 123"/>
                    <a:gd name="T4" fmla="*/ 1 w 186"/>
                    <a:gd name="T5" fmla="*/ 1 h 123"/>
                    <a:gd name="T6" fmla="*/ 1 w 186"/>
                    <a:gd name="T7" fmla="*/ 1 h 123"/>
                    <a:gd name="T8" fmla="*/ 1 w 186"/>
                    <a:gd name="T9" fmla="*/ 1 h 123"/>
                    <a:gd name="T10" fmla="*/ 1 w 186"/>
                    <a:gd name="T11" fmla="*/ 1 h 123"/>
                    <a:gd name="T12" fmla="*/ 1 w 186"/>
                    <a:gd name="T13" fmla="*/ 1 h 123"/>
                    <a:gd name="T14" fmla="*/ 1 w 186"/>
                    <a:gd name="T15" fmla="*/ 1 h 123"/>
                    <a:gd name="T16" fmla="*/ 1 w 186"/>
                    <a:gd name="T17" fmla="*/ 1 h 123"/>
                    <a:gd name="T18" fmla="*/ 1 w 186"/>
                    <a:gd name="T19" fmla="*/ 1 h 123"/>
                    <a:gd name="T20" fmla="*/ 1 w 186"/>
                    <a:gd name="T21" fmla="*/ 1 h 123"/>
                    <a:gd name="T22" fmla="*/ 1 w 186"/>
                    <a:gd name="T23" fmla="*/ 1 h 123"/>
                    <a:gd name="T24" fmla="*/ 1 w 186"/>
                    <a:gd name="T25" fmla="*/ 1 h 123"/>
                    <a:gd name="T26" fmla="*/ 1 w 186"/>
                    <a:gd name="T27" fmla="*/ 1 h 123"/>
                    <a:gd name="T28" fmla="*/ 1 w 186"/>
                    <a:gd name="T29" fmla="*/ 1 h 123"/>
                    <a:gd name="T30" fmla="*/ 1 w 186"/>
                    <a:gd name="T31" fmla="*/ 1 h 123"/>
                    <a:gd name="T32" fmla="*/ 1 w 186"/>
                    <a:gd name="T33" fmla="*/ 1 h 123"/>
                    <a:gd name="T34" fmla="*/ 1 w 186"/>
                    <a:gd name="T35" fmla="*/ 1 h 123"/>
                    <a:gd name="T36" fmla="*/ 1 w 186"/>
                    <a:gd name="T37" fmla="*/ 1 h 123"/>
                    <a:gd name="T38" fmla="*/ 1 w 186"/>
                    <a:gd name="T39" fmla="*/ 1 h 123"/>
                    <a:gd name="T40" fmla="*/ 1 w 186"/>
                    <a:gd name="T41" fmla="*/ 1 h 123"/>
                    <a:gd name="T42" fmla="*/ 1 w 186"/>
                    <a:gd name="T43" fmla="*/ 1 h 123"/>
                    <a:gd name="T44" fmla="*/ 1 w 186"/>
                    <a:gd name="T45" fmla="*/ 1 h 123"/>
                    <a:gd name="T46" fmla="*/ 1 w 186"/>
                    <a:gd name="T47" fmla="*/ 1 h 123"/>
                    <a:gd name="T48" fmla="*/ 1 w 186"/>
                    <a:gd name="T49" fmla="*/ 1 h 123"/>
                    <a:gd name="T50" fmla="*/ 1 w 186"/>
                    <a:gd name="T51" fmla="*/ 1 h 123"/>
                    <a:gd name="T52" fmla="*/ 1 w 186"/>
                    <a:gd name="T53" fmla="*/ 1 h 123"/>
                    <a:gd name="T54" fmla="*/ 1 w 186"/>
                    <a:gd name="T55" fmla="*/ 1 h 123"/>
                    <a:gd name="T56" fmla="*/ 1 w 186"/>
                    <a:gd name="T57" fmla="*/ 1 h 123"/>
                    <a:gd name="T58" fmla="*/ 1 w 186"/>
                    <a:gd name="T59" fmla="*/ 1 h 123"/>
                    <a:gd name="T60" fmla="*/ 1 w 186"/>
                    <a:gd name="T61" fmla="*/ 1 h 123"/>
                    <a:gd name="T62" fmla="*/ 1 w 186"/>
                    <a:gd name="T63" fmla="*/ 1 h 123"/>
                    <a:gd name="T64" fmla="*/ 1 w 186"/>
                    <a:gd name="T65" fmla="*/ 1 h 123"/>
                    <a:gd name="T66" fmla="*/ 1 w 186"/>
                    <a:gd name="T67" fmla="*/ 1 h 123"/>
                    <a:gd name="T68" fmla="*/ 1 w 186"/>
                    <a:gd name="T69" fmla="*/ 1 h 123"/>
                    <a:gd name="T70" fmla="*/ 1 w 186"/>
                    <a:gd name="T71" fmla="*/ 1 h 123"/>
                    <a:gd name="T72" fmla="*/ 1 w 186"/>
                    <a:gd name="T73" fmla="*/ 1 h 123"/>
                    <a:gd name="T74" fmla="*/ 1 w 186"/>
                    <a:gd name="T75" fmla="*/ 1 h 123"/>
                    <a:gd name="T76" fmla="*/ 1 w 186"/>
                    <a:gd name="T77" fmla="*/ 1 h 123"/>
                    <a:gd name="T78" fmla="*/ 1 w 186"/>
                    <a:gd name="T79" fmla="*/ 1 h 123"/>
                    <a:gd name="T80" fmla="*/ 1 w 186"/>
                    <a:gd name="T81" fmla="*/ 1 h 123"/>
                    <a:gd name="T82" fmla="*/ 1 w 186"/>
                    <a:gd name="T83" fmla="*/ 0 h 123"/>
                    <a:gd name="T84" fmla="*/ 1 w 186"/>
                    <a:gd name="T85" fmla="*/ 0 h 12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86"/>
                    <a:gd name="T130" fmla="*/ 0 h 123"/>
                    <a:gd name="T131" fmla="*/ 186 w 186"/>
                    <a:gd name="T132" fmla="*/ 123 h 12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86" h="123">
                      <a:moveTo>
                        <a:pt x="45" y="0"/>
                      </a:moveTo>
                      <a:lnTo>
                        <a:pt x="0" y="47"/>
                      </a:lnTo>
                      <a:lnTo>
                        <a:pt x="80" y="123"/>
                      </a:lnTo>
                      <a:lnTo>
                        <a:pt x="81" y="123"/>
                      </a:lnTo>
                      <a:lnTo>
                        <a:pt x="85" y="122"/>
                      </a:lnTo>
                      <a:lnTo>
                        <a:pt x="91" y="120"/>
                      </a:lnTo>
                      <a:lnTo>
                        <a:pt x="100" y="118"/>
                      </a:lnTo>
                      <a:lnTo>
                        <a:pt x="108" y="114"/>
                      </a:lnTo>
                      <a:lnTo>
                        <a:pt x="118" y="112"/>
                      </a:lnTo>
                      <a:lnTo>
                        <a:pt x="123" y="108"/>
                      </a:lnTo>
                      <a:lnTo>
                        <a:pt x="129" y="108"/>
                      </a:lnTo>
                      <a:lnTo>
                        <a:pt x="135" y="106"/>
                      </a:lnTo>
                      <a:lnTo>
                        <a:pt x="140" y="106"/>
                      </a:lnTo>
                      <a:lnTo>
                        <a:pt x="152" y="102"/>
                      </a:lnTo>
                      <a:lnTo>
                        <a:pt x="161" y="99"/>
                      </a:lnTo>
                      <a:lnTo>
                        <a:pt x="171" y="95"/>
                      </a:lnTo>
                      <a:lnTo>
                        <a:pt x="178" y="91"/>
                      </a:lnTo>
                      <a:lnTo>
                        <a:pt x="184" y="89"/>
                      </a:lnTo>
                      <a:lnTo>
                        <a:pt x="186" y="85"/>
                      </a:lnTo>
                      <a:lnTo>
                        <a:pt x="186" y="82"/>
                      </a:lnTo>
                      <a:lnTo>
                        <a:pt x="184" y="80"/>
                      </a:lnTo>
                      <a:lnTo>
                        <a:pt x="178" y="76"/>
                      </a:lnTo>
                      <a:lnTo>
                        <a:pt x="171" y="72"/>
                      </a:lnTo>
                      <a:lnTo>
                        <a:pt x="161" y="66"/>
                      </a:lnTo>
                      <a:lnTo>
                        <a:pt x="152" y="61"/>
                      </a:lnTo>
                      <a:lnTo>
                        <a:pt x="144" y="57"/>
                      </a:lnTo>
                      <a:lnTo>
                        <a:pt x="140" y="55"/>
                      </a:lnTo>
                      <a:lnTo>
                        <a:pt x="133" y="51"/>
                      </a:lnTo>
                      <a:lnTo>
                        <a:pt x="129" y="47"/>
                      </a:lnTo>
                      <a:lnTo>
                        <a:pt x="123" y="44"/>
                      </a:lnTo>
                      <a:lnTo>
                        <a:pt x="118" y="40"/>
                      </a:lnTo>
                      <a:lnTo>
                        <a:pt x="112" y="38"/>
                      </a:lnTo>
                      <a:lnTo>
                        <a:pt x="106" y="34"/>
                      </a:lnTo>
                      <a:lnTo>
                        <a:pt x="100" y="30"/>
                      </a:lnTo>
                      <a:lnTo>
                        <a:pt x="93" y="26"/>
                      </a:lnTo>
                      <a:lnTo>
                        <a:pt x="87" y="23"/>
                      </a:lnTo>
                      <a:lnTo>
                        <a:pt x="81" y="21"/>
                      </a:lnTo>
                      <a:lnTo>
                        <a:pt x="72" y="13"/>
                      </a:lnTo>
                      <a:lnTo>
                        <a:pt x="64" y="9"/>
                      </a:lnTo>
                      <a:lnTo>
                        <a:pt x="55" y="4"/>
                      </a:lnTo>
                      <a:lnTo>
                        <a:pt x="49" y="2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E8E8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73" name="Freeform 61"/>
                <p:cNvSpPr>
                  <a:spLocks/>
                </p:cNvSpPr>
                <p:nvPr/>
              </p:nvSpPr>
              <p:spPr bwMode="auto">
                <a:xfrm>
                  <a:off x="2145" y="3357"/>
                  <a:ext cx="219" cy="112"/>
                </a:xfrm>
                <a:custGeom>
                  <a:avLst/>
                  <a:gdLst>
                    <a:gd name="T0" fmla="*/ 1 w 437"/>
                    <a:gd name="T1" fmla="*/ 1 h 222"/>
                    <a:gd name="T2" fmla="*/ 1 w 437"/>
                    <a:gd name="T3" fmla="*/ 1 h 222"/>
                    <a:gd name="T4" fmla="*/ 1 w 437"/>
                    <a:gd name="T5" fmla="*/ 1 h 222"/>
                    <a:gd name="T6" fmla="*/ 1 w 437"/>
                    <a:gd name="T7" fmla="*/ 1 h 222"/>
                    <a:gd name="T8" fmla="*/ 1 w 437"/>
                    <a:gd name="T9" fmla="*/ 1 h 222"/>
                    <a:gd name="T10" fmla="*/ 1 w 437"/>
                    <a:gd name="T11" fmla="*/ 1 h 222"/>
                    <a:gd name="T12" fmla="*/ 1 w 437"/>
                    <a:gd name="T13" fmla="*/ 1 h 222"/>
                    <a:gd name="T14" fmla="*/ 1 w 437"/>
                    <a:gd name="T15" fmla="*/ 1 h 222"/>
                    <a:gd name="T16" fmla="*/ 1 w 437"/>
                    <a:gd name="T17" fmla="*/ 1 h 222"/>
                    <a:gd name="T18" fmla="*/ 1 w 437"/>
                    <a:gd name="T19" fmla="*/ 1 h 222"/>
                    <a:gd name="T20" fmla="*/ 1 w 437"/>
                    <a:gd name="T21" fmla="*/ 1 h 222"/>
                    <a:gd name="T22" fmla="*/ 1 w 437"/>
                    <a:gd name="T23" fmla="*/ 1 h 222"/>
                    <a:gd name="T24" fmla="*/ 1 w 437"/>
                    <a:gd name="T25" fmla="*/ 1 h 222"/>
                    <a:gd name="T26" fmla="*/ 1 w 437"/>
                    <a:gd name="T27" fmla="*/ 1 h 222"/>
                    <a:gd name="T28" fmla="*/ 1 w 437"/>
                    <a:gd name="T29" fmla="*/ 1 h 222"/>
                    <a:gd name="T30" fmla="*/ 1 w 437"/>
                    <a:gd name="T31" fmla="*/ 1 h 222"/>
                    <a:gd name="T32" fmla="*/ 1 w 437"/>
                    <a:gd name="T33" fmla="*/ 1 h 222"/>
                    <a:gd name="T34" fmla="*/ 1 w 437"/>
                    <a:gd name="T35" fmla="*/ 1 h 222"/>
                    <a:gd name="T36" fmla="*/ 1 w 437"/>
                    <a:gd name="T37" fmla="*/ 1 h 222"/>
                    <a:gd name="T38" fmla="*/ 1 w 437"/>
                    <a:gd name="T39" fmla="*/ 1 h 222"/>
                    <a:gd name="T40" fmla="*/ 1 w 437"/>
                    <a:gd name="T41" fmla="*/ 1 h 222"/>
                    <a:gd name="T42" fmla="*/ 1 w 437"/>
                    <a:gd name="T43" fmla="*/ 1 h 222"/>
                    <a:gd name="T44" fmla="*/ 1 w 437"/>
                    <a:gd name="T45" fmla="*/ 1 h 222"/>
                    <a:gd name="T46" fmla="*/ 1 w 437"/>
                    <a:gd name="T47" fmla="*/ 1 h 222"/>
                    <a:gd name="T48" fmla="*/ 1 w 437"/>
                    <a:gd name="T49" fmla="*/ 1 h 222"/>
                    <a:gd name="T50" fmla="*/ 1 w 437"/>
                    <a:gd name="T51" fmla="*/ 1 h 222"/>
                    <a:gd name="T52" fmla="*/ 1 w 437"/>
                    <a:gd name="T53" fmla="*/ 1 h 222"/>
                    <a:gd name="T54" fmla="*/ 1 w 437"/>
                    <a:gd name="T55" fmla="*/ 1 h 222"/>
                    <a:gd name="T56" fmla="*/ 1 w 437"/>
                    <a:gd name="T57" fmla="*/ 1 h 222"/>
                    <a:gd name="T58" fmla="*/ 1 w 437"/>
                    <a:gd name="T59" fmla="*/ 1 h 222"/>
                    <a:gd name="T60" fmla="*/ 1 w 437"/>
                    <a:gd name="T61" fmla="*/ 1 h 222"/>
                    <a:gd name="T62" fmla="*/ 1 w 437"/>
                    <a:gd name="T63" fmla="*/ 1 h 222"/>
                    <a:gd name="T64" fmla="*/ 1 w 437"/>
                    <a:gd name="T65" fmla="*/ 1 h 222"/>
                    <a:gd name="T66" fmla="*/ 1 w 437"/>
                    <a:gd name="T67" fmla="*/ 1 h 222"/>
                    <a:gd name="T68" fmla="*/ 1 w 437"/>
                    <a:gd name="T69" fmla="*/ 0 h 222"/>
                    <a:gd name="T70" fmla="*/ 1 w 437"/>
                    <a:gd name="T71" fmla="*/ 1 h 22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37"/>
                    <a:gd name="T109" fmla="*/ 0 h 222"/>
                    <a:gd name="T110" fmla="*/ 437 w 437"/>
                    <a:gd name="T111" fmla="*/ 222 h 22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37" h="222">
                      <a:moveTo>
                        <a:pt x="3" y="55"/>
                      </a:moveTo>
                      <a:lnTo>
                        <a:pt x="353" y="222"/>
                      </a:lnTo>
                      <a:lnTo>
                        <a:pt x="357" y="222"/>
                      </a:lnTo>
                      <a:lnTo>
                        <a:pt x="363" y="220"/>
                      </a:lnTo>
                      <a:lnTo>
                        <a:pt x="368" y="220"/>
                      </a:lnTo>
                      <a:lnTo>
                        <a:pt x="376" y="220"/>
                      </a:lnTo>
                      <a:lnTo>
                        <a:pt x="385" y="218"/>
                      </a:lnTo>
                      <a:lnTo>
                        <a:pt x="393" y="218"/>
                      </a:lnTo>
                      <a:lnTo>
                        <a:pt x="403" y="217"/>
                      </a:lnTo>
                      <a:lnTo>
                        <a:pt x="410" y="215"/>
                      </a:lnTo>
                      <a:lnTo>
                        <a:pt x="420" y="213"/>
                      </a:lnTo>
                      <a:lnTo>
                        <a:pt x="425" y="211"/>
                      </a:lnTo>
                      <a:lnTo>
                        <a:pt x="433" y="209"/>
                      </a:lnTo>
                      <a:lnTo>
                        <a:pt x="437" y="203"/>
                      </a:lnTo>
                      <a:lnTo>
                        <a:pt x="435" y="198"/>
                      </a:lnTo>
                      <a:lnTo>
                        <a:pt x="431" y="196"/>
                      </a:lnTo>
                      <a:lnTo>
                        <a:pt x="425" y="194"/>
                      </a:lnTo>
                      <a:lnTo>
                        <a:pt x="418" y="188"/>
                      </a:lnTo>
                      <a:lnTo>
                        <a:pt x="408" y="184"/>
                      </a:lnTo>
                      <a:lnTo>
                        <a:pt x="401" y="182"/>
                      </a:lnTo>
                      <a:lnTo>
                        <a:pt x="395" y="178"/>
                      </a:lnTo>
                      <a:lnTo>
                        <a:pt x="389" y="175"/>
                      </a:lnTo>
                      <a:lnTo>
                        <a:pt x="384" y="173"/>
                      </a:lnTo>
                      <a:lnTo>
                        <a:pt x="376" y="169"/>
                      </a:lnTo>
                      <a:lnTo>
                        <a:pt x="368" y="165"/>
                      </a:lnTo>
                      <a:lnTo>
                        <a:pt x="363" y="163"/>
                      </a:lnTo>
                      <a:lnTo>
                        <a:pt x="355" y="159"/>
                      </a:lnTo>
                      <a:lnTo>
                        <a:pt x="346" y="156"/>
                      </a:lnTo>
                      <a:lnTo>
                        <a:pt x="338" y="152"/>
                      </a:lnTo>
                      <a:lnTo>
                        <a:pt x="328" y="148"/>
                      </a:lnTo>
                      <a:lnTo>
                        <a:pt x="321" y="142"/>
                      </a:lnTo>
                      <a:lnTo>
                        <a:pt x="311" y="139"/>
                      </a:lnTo>
                      <a:lnTo>
                        <a:pt x="302" y="135"/>
                      </a:lnTo>
                      <a:lnTo>
                        <a:pt x="292" y="131"/>
                      </a:lnTo>
                      <a:lnTo>
                        <a:pt x="285" y="127"/>
                      </a:lnTo>
                      <a:lnTo>
                        <a:pt x="273" y="123"/>
                      </a:lnTo>
                      <a:lnTo>
                        <a:pt x="266" y="118"/>
                      </a:lnTo>
                      <a:lnTo>
                        <a:pt x="254" y="114"/>
                      </a:lnTo>
                      <a:lnTo>
                        <a:pt x="245" y="110"/>
                      </a:lnTo>
                      <a:lnTo>
                        <a:pt x="235" y="104"/>
                      </a:lnTo>
                      <a:lnTo>
                        <a:pt x="226" y="101"/>
                      </a:lnTo>
                      <a:lnTo>
                        <a:pt x="216" y="95"/>
                      </a:lnTo>
                      <a:lnTo>
                        <a:pt x="207" y="93"/>
                      </a:lnTo>
                      <a:lnTo>
                        <a:pt x="197" y="87"/>
                      </a:lnTo>
                      <a:lnTo>
                        <a:pt x="186" y="83"/>
                      </a:lnTo>
                      <a:lnTo>
                        <a:pt x="176" y="78"/>
                      </a:lnTo>
                      <a:lnTo>
                        <a:pt x="167" y="74"/>
                      </a:lnTo>
                      <a:lnTo>
                        <a:pt x="157" y="68"/>
                      </a:lnTo>
                      <a:lnTo>
                        <a:pt x="148" y="66"/>
                      </a:lnTo>
                      <a:lnTo>
                        <a:pt x="138" y="61"/>
                      </a:lnTo>
                      <a:lnTo>
                        <a:pt x="129" y="57"/>
                      </a:lnTo>
                      <a:lnTo>
                        <a:pt x="119" y="53"/>
                      </a:lnTo>
                      <a:lnTo>
                        <a:pt x="110" y="47"/>
                      </a:lnTo>
                      <a:lnTo>
                        <a:pt x="102" y="43"/>
                      </a:lnTo>
                      <a:lnTo>
                        <a:pt x="93" y="42"/>
                      </a:lnTo>
                      <a:lnTo>
                        <a:pt x="85" y="36"/>
                      </a:lnTo>
                      <a:lnTo>
                        <a:pt x="77" y="34"/>
                      </a:lnTo>
                      <a:lnTo>
                        <a:pt x="70" y="30"/>
                      </a:lnTo>
                      <a:lnTo>
                        <a:pt x="62" y="26"/>
                      </a:lnTo>
                      <a:lnTo>
                        <a:pt x="55" y="24"/>
                      </a:lnTo>
                      <a:lnTo>
                        <a:pt x="47" y="21"/>
                      </a:lnTo>
                      <a:lnTo>
                        <a:pt x="41" y="19"/>
                      </a:lnTo>
                      <a:lnTo>
                        <a:pt x="36" y="15"/>
                      </a:lnTo>
                      <a:lnTo>
                        <a:pt x="30" y="11"/>
                      </a:lnTo>
                      <a:lnTo>
                        <a:pt x="24" y="9"/>
                      </a:lnTo>
                      <a:lnTo>
                        <a:pt x="19" y="7"/>
                      </a:lnTo>
                      <a:lnTo>
                        <a:pt x="15" y="7"/>
                      </a:lnTo>
                      <a:lnTo>
                        <a:pt x="9" y="2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55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74" name="Freeform 62"/>
                <p:cNvSpPr>
                  <a:spLocks/>
                </p:cNvSpPr>
                <p:nvPr/>
              </p:nvSpPr>
              <p:spPr bwMode="auto">
                <a:xfrm>
                  <a:off x="2434" y="3306"/>
                  <a:ext cx="83" cy="126"/>
                </a:xfrm>
                <a:custGeom>
                  <a:avLst/>
                  <a:gdLst>
                    <a:gd name="T0" fmla="*/ 0 w 166"/>
                    <a:gd name="T1" fmla="*/ 0 h 251"/>
                    <a:gd name="T2" fmla="*/ 1 w 166"/>
                    <a:gd name="T3" fmla="*/ 1 h 251"/>
                    <a:gd name="T4" fmla="*/ 1 w 166"/>
                    <a:gd name="T5" fmla="*/ 1 h 251"/>
                    <a:gd name="T6" fmla="*/ 1 w 166"/>
                    <a:gd name="T7" fmla="*/ 1 h 251"/>
                    <a:gd name="T8" fmla="*/ 1 w 166"/>
                    <a:gd name="T9" fmla="*/ 1 h 251"/>
                    <a:gd name="T10" fmla="*/ 1 w 166"/>
                    <a:gd name="T11" fmla="*/ 1 h 251"/>
                    <a:gd name="T12" fmla="*/ 1 w 166"/>
                    <a:gd name="T13" fmla="*/ 1 h 251"/>
                    <a:gd name="T14" fmla="*/ 1 w 166"/>
                    <a:gd name="T15" fmla="*/ 1 h 251"/>
                    <a:gd name="T16" fmla="*/ 1 w 166"/>
                    <a:gd name="T17" fmla="*/ 1 h 251"/>
                    <a:gd name="T18" fmla="*/ 1 w 166"/>
                    <a:gd name="T19" fmla="*/ 1 h 251"/>
                    <a:gd name="T20" fmla="*/ 1 w 166"/>
                    <a:gd name="T21" fmla="*/ 1 h 251"/>
                    <a:gd name="T22" fmla="*/ 1 w 166"/>
                    <a:gd name="T23" fmla="*/ 1 h 251"/>
                    <a:gd name="T24" fmla="*/ 1 w 166"/>
                    <a:gd name="T25" fmla="*/ 1 h 251"/>
                    <a:gd name="T26" fmla="*/ 1 w 166"/>
                    <a:gd name="T27" fmla="*/ 1 h 251"/>
                    <a:gd name="T28" fmla="*/ 1 w 166"/>
                    <a:gd name="T29" fmla="*/ 1 h 251"/>
                    <a:gd name="T30" fmla="*/ 1 w 166"/>
                    <a:gd name="T31" fmla="*/ 1 h 251"/>
                    <a:gd name="T32" fmla="*/ 1 w 166"/>
                    <a:gd name="T33" fmla="*/ 1 h 251"/>
                    <a:gd name="T34" fmla="*/ 1 w 166"/>
                    <a:gd name="T35" fmla="*/ 1 h 251"/>
                    <a:gd name="T36" fmla="*/ 1 w 166"/>
                    <a:gd name="T37" fmla="*/ 1 h 251"/>
                    <a:gd name="T38" fmla="*/ 1 w 166"/>
                    <a:gd name="T39" fmla="*/ 1 h 251"/>
                    <a:gd name="T40" fmla="*/ 1 w 166"/>
                    <a:gd name="T41" fmla="*/ 1 h 251"/>
                    <a:gd name="T42" fmla="*/ 1 w 166"/>
                    <a:gd name="T43" fmla="*/ 1 h 251"/>
                    <a:gd name="T44" fmla="*/ 1 w 166"/>
                    <a:gd name="T45" fmla="*/ 1 h 251"/>
                    <a:gd name="T46" fmla="*/ 1 w 166"/>
                    <a:gd name="T47" fmla="*/ 1 h 251"/>
                    <a:gd name="T48" fmla="*/ 1 w 166"/>
                    <a:gd name="T49" fmla="*/ 1 h 251"/>
                    <a:gd name="T50" fmla="*/ 1 w 166"/>
                    <a:gd name="T51" fmla="*/ 1 h 251"/>
                    <a:gd name="T52" fmla="*/ 0 w 166"/>
                    <a:gd name="T53" fmla="*/ 0 h 251"/>
                    <a:gd name="T54" fmla="*/ 0 w 166"/>
                    <a:gd name="T55" fmla="*/ 0 h 25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66"/>
                    <a:gd name="T85" fmla="*/ 0 h 251"/>
                    <a:gd name="T86" fmla="*/ 166 w 166"/>
                    <a:gd name="T87" fmla="*/ 251 h 25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66" h="251">
                      <a:moveTo>
                        <a:pt x="0" y="0"/>
                      </a:moveTo>
                      <a:lnTo>
                        <a:pt x="38" y="251"/>
                      </a:lnTo>
                      <a:lnTo>
                        <a:pt x="166" y="211"/>
                      </a:lnTo>
                      <a:lnTo>
                        <a:pt x="164" y="209"/>
                      </a:lnTo>
                      <a:lnTo>
                        <a:pt x="164" y="205"/>
                      </a:lnTo>
                      <a:lnTo>
                        <a:pt x="164" y="200"/>
                      </a:lnTo>
                      <a:lnTo>
                        <a:pt x="162" y="192"/>
                      </a:lnTo>
                      <a:lnTo>
                        <a:pt x="160" y="185"/>
                      </a:lnTo>
                      <a:lnTo>
                        <a:pt x="158" y="175"/>
                      </a:lnTo>
                      <a:lnTo>
                        <a:pt x="153" y="167"/>
                      </a:lnTo>
                      <a:lnTo>
                        <a:pt x="149" y="162"/>
                      </a:lnTo>
                      <a:lnTo>
                        <a:pt x="143" y="156"/>
                      </a:lnTo>
                      <a:lnTo>
                        <a:pt x="137" y="150"/>
                      </a:lnTo>
                      <a:lnTo>
                        <a:pt x="130" y="143"/>
                      </a:lnTo>
                      <a:lnTo>
                        <a:pt x="122" y="135"/>
                      </a:lnTo>
                      <a:lnTo>
                        <a:pt x="113" y="126"/>
                      </a:lnTo>
                      <a:lnTo>
                        <a:pt x="103" y="114"/>
                      </a:lnTo>
                      <a:lnTo>
                        <a:pt x="92" y="105"/>
                      </a:lnTo>
                      <a:lnTo>
                        <a:pt x="82" y="93"/>
                      </a:lnTo>
                      <a:lnTo>
                        <a:pt x="71" y="82"/>
                      </a:lnTo>
                      <a:lnTo>
                        <a:pt x="63" y="72"/>
                      </a:lnTo>
                      <a:lnTo>
                        <a:pt x="54" y="63"/>
                      </a:lnTo>
                      <a:lnTo>
                        <a:pt x="46" y="55"/>
                      </a:lnTo>
                      <a:lnTo>
                        <a:pt x="38" y="48"/>
                      </a:lnTo>
                      <a:lnTo>
                        <a:pt x="35" y="44"/>
                      </a:lnTo>
                      <a:lnTo>
                        <a:pt x="31" y="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2C2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75" name="Freeform 63"/>
                <p:cNvSpPr>
                  <a:spLocks/>
                </p:cNvSpPr>
                <p:nvPr/>
              </p:nvSpPr>
              <p:spPr bwMode="auto">
                <a:xfrm>
                  <a:off x="2434" y="3304"/>
                  <a:ext cx="161" cy="114"/>
                </a:xfrm>
                <a:custGeom>
                  <a:avLst/>
                  <a:gdLst>
                    <a:gd name="T0" fmla="*/ 0 w 322"/>
                    <a:gd name="T1" fmla="*/ 0 h 228"/>
                    <a:gd name="T2" fmla="*/ 1 w 322"/>
                    <a:gd name="T3" fmla="*/ 1 h 228"/>
                    <a:gd name="T4" fmla="*/ 1 w 322"/>
                    <a:gd name="T5" fmla="*/ 1 h 228"/>
                    <a:gd name="T6" fmla="*/ 1 w 322"/>
                    <a:gd name="T7" fmla="*/ 1 h 228"/>
                    <a:gd name="T8" fmla="*/ 1 w 322"/>
                    <a:gd name="T9" fmla="*/ 1 h 228"/>
                    <a:gd name="T10" fmla="*/ 1 w 322"/>
                    <a:gd name="T11" fmla="*/ 1 h 228"/>
                    <a:gd name="T12" fmla="*/ 1 w 322"/>
                    <a:gd name="T13" fmla="*/ 1 h 228"/>
                    <a:gd name="T14" fmla="*/ 1 w 322"/>
                    <a:gd name="T15" fmla="*/ 1 h 228"/>
                    <a:gd name="T16" fmla="*/ 1 w 322"/>
                    <a:gd name="T17" fmla="*/ 1 h 228"/>
                    <a:gd name="T18" fmla="*/ 1 w 322"/>
                    <a:gd name="T19" fmla="*/ 1 h 228"/>
                    <a:gd name="T20" fmla="*/ 1 w 322"/>
                    <a:gd name="T21" fmla="*/ 1 h 228"/>
                    <a:gd name="T22" fmla="*/ 1 w 322"/>
                    <a:gd name="T23" fmla="*/ 1 h 228"/>
                    <a:gd name="T24" fmla="*/ 1 w 322"/>
                    <a:gd name="T25" fmla="*/ 1 h 228"/>
                    <a:gd name="T26" fmla="*/ 1 w 322"/>
                    <a:gd name="T27" fmla="*/ 1 h 228"/>
                    <a:gd name="T28" fmla="*/ 1 w 322"/>
                    <a:gd name="T29" fmla="*/ 1 h 228"/>
                    <a:gd name="T30" fmla="*/ 1 w 322"/>
                    <a:gd name="T31" fmla="*/ 1 h 228"/>
                    <a:gd name="T32" fmla="*/ 1 w 322"/>
                    <a:gd name="T33" fmla="*/ 1 h 228"/>
                    <a:gd name="T34" fmla="*/ 1 w 322"/>
                    <a:gd name="T35" fmla="*/ 1 h 228"/>
                    <a:gd name="T36" fmla="*/ 1 w 322"/>
                    <a:gd name="T37" fmla="*/ 1 h 228"/>
                    <a:gd name="T38" fmla="*/ 1 w 322"/>
                    <a:gd name="T39" fmla="*/ 1 h 228"/>
                    <a:gd name="T40" fmla="*/ 1 w 322"/>
                    <a:gd name="T41" fmla="*/ 1 h 228"/>
                    <a:gd name="T42" fmla="*/ 1 w 322"/>
                    <a:gd name="T43" fmla="*/ 1 h 228"/>
                    <a:gd name="T44" fmla="*/ 1 w 322"/>
                    <a:gd name="T45" fmla="*/ 1 h 228"/>
                    <a:gd name="T46" fmla="*/ 1 w 322"/>
                    <a:gd name="T47" fmla="*/ 1 h 228"/>
                    <a:gd name="T48" fmla="*/ 1 w 322"/>
                    <a:gd name="T49" fmla="*/ 1 h 228"/>
                    <a:gd name="T50" fmla="*/ 1 w 322"/>
                    <a:gd name="T51" fmla="*/ 1 h 228"/>
                    <a:gd name="T52" fmla="*/ 1 w 322"/>
                    <a:gd name="T53" fmla="*/ 1 h 228"/>
                    <a:gd name="T54" fmla="*/ 1 w 322"/>
                    <a:gd name="T55" fmla="*/ 1 h 228"/>
                    <a:gd name="T56" fmla="*/ 1 w 322"/>
                    <a:gd name="T57" fmla="*/ 1 h 228"/>
                    <a:gd name="T58" fmla="*/ 1 w 322"/>
                    <a:gd name="T59" fmla="*/ 1 h 228"/>
                    <a:gd name="T60" fmla="*/ 1 w 322"/>
                    <a:gd name="T61" fmla="*/ 1 h 228"/>
                    <a:gd name="T62" fmla="*/ 1 w 322"/>
                    <a:gd name="T63" fmla="*/ 1 h 228"/>
                    <a:gd name="T64" fmla="*/ 1 w 322"/>
                    <a:gd name="T65" fmla="*/ 1 h 228"/>
                    <a:gd name="T66" fmla="*/ 1 w 322"/>
                    <a:gd name="T67" fmla="*/ 1 h 228"/>
                    <a:gd name="T68" fmla="*/ 1 w 322"/>
                    <a:gd name="T69" fmla="*/ 1 h 228"/>
                    <a:gd name="T70" fmla="*/ 1 w 322"/>
                    <a:gd name="T71" fmla="*/ 1 h 228"/>
                    <a:gd name="T72" fmla="*/ 1 w 322"/>
                    <a:gd name="T73" fmla="*/ 1 h 228"/>
                    <a:gd name="T74" fmla="*/ 1 w 322"/>
                    <a:gd name="T75" fmla="*/ 1 h 228"/>
                    <a:gd name="T76" fmla="*/ 1 w 322"/>
                    <a:gd name="T77" fmla="*/ 1 h 228"/>
                    <a:gd name="T78" fmla="*/ 1 w 322"/>
                    <a:gd name="T79" fmla="*/ 1 h 228"/>
                    <a:gd name="T80" fmla="*/ 1 w 322"/>
                    <a:gd name="T81" fmla="*/ 1 h 228"/>
                    <a:gd name="T82" fmla="*/ 1 w 322"/>
                    <a:gd name="T83" fmla="*/ 1 h 228"/>
                    <a:gd name="T84" fmla="*/ 0 w 322"/>
                    <a:gd name="T85" fmla="*/ 0 h 228"/>
                    <a:gd name="T86" fmla="*/ 0 w 322"/>
                    <a:gd name="T87" fmla="*/ 0 h 22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228"/>
                    <a:gd name="T134" fmla="*/ 322 w 322"/>
                    <a:gd name="T135" fmla="*/ 228 h 22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228">
                      <a:moveTo>
                        <a:pt x="0" y="0"/>
                      </a:moveTo>
                      <a:lnTo>
                        <a:pt x="322" y="150"/>
                      </a:lnTo>
                      <a:lnTo>
                        <a:pt x="274" y="196"/>
                      </a:lnTo>
                      <a:lnTo>
                        <a:pt x="272" y="196"/>
                      </a:lnTo>
                      <a:lnTo>
                        <a:pt x="270" y="198"/>
                      </a:lnTo>
                      <a:lnTo>
                        <a:pt x="267" y="200"/>
                      </a:lnTo>
                      <a:lnTo>
                        <a:pt x="261" y="202"/>
                      </a:lnTo>
                      <a:lnTo>
                        <a:pt x="253" y="206"/>
                      </a:lnTo>
                      <a:lnTo>
                        <a:pt x="248" y="209"/>
                      </a:lnTo>
                      <a:lnTo>
                        <a:pt x="240" y="213"/>
                      </a:lnTo>
                      <a:lnTo>
                        <a:pt x="230" y="219"/>
                      </a:lnTo>
                      <a:lnTo>
                        <a:pt x="221" y="221"/>
                      </a:lnTo>
                      <a:lnTo>
                        <a:pt x="213" y="225"/>
                      </a:lnTo>
                      <a:lnTo>
                        <a:pt x="204" y="225"/>
                      </a:lnTo>
                      <a:lnTo>
                        <a:pt x="196" y="228"/>
                      </a:lnTo>
                      <a:lnTo>
                        <a:pt x="187" y="227"/>
                      </a:lnTo>
                      <a:lnTo>
                        <a:pt x="181" y="225"/>
                      </a:lnTo>
                      <a:lnTo>
                        <a:pt x="173" y="221"/>
                      </a:lnTo>
                      <a:lnTo>
                        <a:pt x="170" y="215"/>
                      </a:lnTo>
                      <a:lnTo>
                        <a:pt x="164" y="208"/>
                      </a:lnTo>
                      <a:lnTo>
                        <a:pt x="156" y="200"/>
                      </a:lnTo>
                      <a:lnTo>
                        <a:pt x="151" y="194"/>
                      </a:lnTo>
                      <a:lnTo>
                        <a:pt x="147" y="189"/>
                      </a:lnTo>
                      <a:lnTo>
                        <a:pt x="141" y="181"/>
                      </a:lnTo>
                      <a:lnTo>
                        <a:pt x="137" y="177"/>
                      </a:lnTo>
                      <a:lnTo>
                        <a:pt x="130" y="169"/>
                      </a:lnTo>
                      <a:lnTo>
                        <a:pt x="124" y="164"/>
                      </a:lnTo>
                      <a:lnTo>
                        <a:pt x="118" y="156"/>
                      </a:lnTo>
                      <a:lnTo>
                        <a:pt x="113" y="150"/>
                      </a:lnTo>
                      <a:lnTo>
                        <a:pt x="107" y="145"/>
                      </a:lnTo>
                      <a:lnTo>
                        <a:pt x="101" y="139"/>
                      </a:lnTo>
                      <a:lnTo>
                        <a:pt x="96" y="131"/>
                      </a:lnTo>
                      <a:lnTo>
                        <a:pt x="90" y="126"/>
                      </a:lnTo>
                      <a:lnTo>
                        <a:pt x="84" y="118"/>
                      </a:lnTo>
                      <a:lnTo>
                        <a:pt x="78" y="112"/>
                      </a:lnTo>
                      <a:lnTo>
                        <a:pt x="71" y="107"/>
                      </a:lnTo>
                      <a:lnTo>
                        <a:pt x="67" y="99"/>
                      </a:lnTo>
                      <a:lnTo>
                        <a:pt x="56" y="88"/>
                      </a:lnTo>
                      <a:lnTo>
                        <a:pt x="48" y="80"/>
                      </a:lnTo>
                      <a:lnTo>
                        <a:pt x="38" y="71"/>
                      </a:lnTo>
                      <a:lnTo>
                        <a:pt x="35" y="65"/>
                      </a:lnTo>
                      <a:lnTo>
                        <a:pt x="31" y="6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6E6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76" name="Freeform 64"/>
                <p:cNvSpPr>
                  <a:spLocks/>
                </p:cNvSpPr>
                <p:nvPr/>
              </p:nvSpPr>
              <p:spPr bwMode="auto">
                <a:xfrm>
                  <a:off x="2142" y="3292"/>
                  <a:ext cx="195" cy="145"/>
                </a:xfrm>
                <a:custGeom>
                  <a:avLst/>
                  <a:gdLst>
                    <a:gd name="T0" fmla="*/ 1 w 390"/>
                    <a:gd name="T1" fmla="*/ 0 h 291"/>
                    <a:gd name="T2" fmla="*/ 1 w 390"/>
                    <a:gd name="T3" fmla="*/ 0 h 291"/>
                    <a:gd name="T4" fmla="*/ 1 w 390"/>
                    <a:gd name="T5" fmla="*/ 0 h 291"/>
                    <a:gd name="T6" fmla="*/ 1 w 390"/>
                    <a:gd name="T7" fmla="*/ 0 h 291"/>
                    <a:gd name="T8" fmla="*/ 1 w 390"/>
                    <a:gd name="T9" fmla="*/ 0 h 291"/>
                    <a:gd name="T10" fmla="*/ 1 w 390"/>
                    <a:gd name="T11" fmla="*/ 0 h 291"/>
                    <a:gd name="T12" fmla="*/ 1 w 390"/>
                    <a:gd name="T13" fmla="*/ 0 h 291"/>
                    <a:gd name="T14" fmla="*/ 1 w 390"/>
                    <a:gd name="T15" fmla="*/ 0 h 291"/>
                    <a:gd name="T16" fmla="*/ 1 w 390"/>
                    <a:gd name="T17" fmla="*/ 0 h 291"/>
                    <a:gd name="T18" fmla="*/ 1 w 390"/>
                    <a:gd name="T19" fmla="*/ 0 h 291"/>
                    <a:gd name="T20" fmla="*/ 1 w 390"/>
                    <a:gd name="T21" fmla="*/ 0 h 291"/>
                    <a:gd name="T22" fmla="*/ 1 w 390"/>
                    <a:gd name="T23" fmla="*/ 0 h 291"/>
                    <a:gd name="T24" fmla="*/ 1 w 390"/>
                    <a:gd name="T25" fmla="*/ 0 h 291"/>
                    <a:gd name="T26" fmla="*/ 0 w 390"/>
                    <a:gd name="T27" fmla="*/ 0 h 291"/>
                    <a:gd name="T28" fmla="*/ 1 w 390"/>
                    <a:gd name="T29" fmla="*/ 0 h 291"/>
                    <a:gd name="T30" fmla="*/ 1 w 390"/>
                    <a:gd name="T31" fmla="*/ 0 h 291"/>
                    <a:gd name="T32" fmla="*/ 1 w 390"/>
                    <a:gd name="T33" fmla="*/ 0 h 291"/>
                    <a:gd name="T34" fmla="*/ 1 w 390"/>
                    <a:gd name="T35" fmla="*/ 0 h 291"/>
                    <a:gd name="T36" fmla="*/ 1 w 390"/>
                    <a:gd name="T37" fmla="*/ 0 h 291"/>
                    <a:gd name="T38" fmla="*/ 1 w 390"/>
                    <a:gd name="T39" fmla="*/ 0 h 291"/>
                    <a:gd name="T40" fmla="*/ 1 w 390"/>
                    <a:gd name="T41" fmla="*/ 0 h 291"/>
                    <a:gd name="T42" fmla="*/ 1 w 390"/>
                    <a:gd name="T43" fmla="*/ 0 h 291"/>
                    <a:gd name="T44" fmla="*/ 1 w 390"/>
                    <a:gd name="T45" fmla="*/ 0 h 291"/>
                    <a:gd name="T46" fmla="*/ 1 w 390"/>
                    <a:gd name="T47" fmla="*/ 0 h 291"/>
                    <a:gd name="T48" fmla="*/ 1 w 390"/>
                    <a:gd name="T49" fmla="*/ 0 h 291"/>
                    <a:gd name="T50" fmla="*/ 1 w 390"/>
                    <a:gd name="T51" fmla="*/ 0 h 291"/>
                    <a:gd name="T52" fmla="*/ 1 w 390"/>
                    <a:gd name="T53" fmla="*/ 0 h 291"/>
                    <a:gd name="T54" fmla="*/ 1 w 390"/>
                    <a:gd name="T55" fmla="*/ 0 h 291"/>
                    <a:gd name="T56" fmla="*/ 1 w 390"/>
                    <a:gd name="T57" fmla="*/ 0 h 291"/>
                    <a:gd name="T58" fmla="*/ 1 w 390"/>
                    <a:gd name="T59" fmla="*/ 0 h 291"/>
                    <a:gd name="T60" fmla="*/ 1 w 390"/>
                    <a:gd name="T61" fmla="*/ 0 h 291"/>
                    <a:gd name="T62" fmla="*/ 1 w 390"/>
                    <a:gd name="T63" fmla="*/ 0 h 291"/>
                    <a:gd name="T64" fmla="*/ 1 w 390"/>
                    <a:gd name="T65" fmla="*/ 0 h 291"/>
                    <a:gd name="T66" fmla="*/ 1 w 390"/>
                    <a:gd name="T67" fmla="*/ 0 h 291"/>
                    <a:gd name="T68" fmla="*/ 1 w 390"/>
                    <a:gd name="T69" fmla="*/ 0 h 291"/>
                    <a:gd name="T70" fmla="*/ 1 w 390"/>
                    <a:gd name="T71" fmla="*/ 0 h 29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90"/>
                    <a:gd name="T109" fmla="*/ 0 h 291"/>
                    <a:gd name="T110" fmla="*/ 390 w 390"/>
                    <a:gd name="T111" fmla="*/ 291 h 29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90" h="291">
                      <a:moveTo>
                        <a:pt x="186" y="0"/>
                      </a:moveTo>
                      <a:lnTo>
                        <a:pt x="184" y="0"/>
                      </a:lnTo>
                      <a:lnTo>
                        <a:pt x="179" y="2"/>
                      </a:lnTo>
                      <a:lnTo>
                        <a:pt x="173" y="2"/>
                      </a:lnTo>
                      <a:lnTo>
                        <a:pt x="169" y="4"/>
                      </a:lnTo>
                      <a:lnTo>
                        <a:pt x="161" y="6"/>
                      </a:lnTo>
                      <a:lnTo>
                        <a:pt x="156" y="8"/>
                      </a:lnTo>
                      <a:lnTo>
                        <a:pt x="148" y="10"/>
                      </a:lnTo>
                      <a:lnTo>
                        <a:pt x="141" y="12"/>
                      </a:lnTo>
                      <a:lnTo>
                        <a:pt x="133" y="16"/>
                      </a:lnTo>
                      <a:lnTo>
                        <a:pt x="123" y="18"/>
                      </a:lnTo>
                      <a:lnTo>
                        <a:pt x="114" y="21"/>
                      </a:lnTo>
                      <a:lnTo>
                        <a:pt x="106" y="25"/>
                      </a:lnTo>
                      <a:lnTo>
                        <a:pt x="97" y="27"/>
                      </a:lnTo>
                      <a:lnTo>
                        <a:pt x="89" y="31"/>
                      </a:lnTo>
                      <a:lnTo>
                        <a:pt x="80" y="35"/>
                      </a:lnTo>
                      <a:lnTo>
                        <a:pt x="70" y="39"/>
                      </a:lnTo>
                      <a:lnTo>
                        <a:pt x="63" y="40"/>
                      </a:lnTo>
                      <a:lnTo>
                        <a:pt x="53" y="44"/>
                      </a:lnTo>
                      <a:lnTo>
                        <a:pt x="44" y="48"/>
                      </a:lnTo>
                      <a:lnTo>
                        <a:pt x="36" y="50"/>
                      </a:lnTo>
                      <a:lnTo>
                        <a:pt x="30" y="54"/>
                      </a:lnTo>
                      <a:lnTo>
                        <a:pt x="25" y="56"/>
                      </a:lnTo>
                      <a:lnTo>
                        <a:pt x="17" y="59"/>
                      </a:lnTo>
                      <a:lnTo>
                        <a:pt x="11" y="61"/>
                      </a:lnTo>
                      <a:lnTo>
                        <a:pt x="7" y="65"/>
                      </a:lnTo>
                      <a:lnTo>
                        <a:pt x="6" y="69"/>
                      </a:lnTo>
                      <a:lnTo>
                        <a:pt x="0" y="73"/>
                      </a:lnTo>
                      <a:lnTo>
                        <a:pt x="2" y="77"/>
                      </a:lnTo>
                      <a:lnTo>
                        <a:pt x="6" y="78"/>
                      </a:lnTo>
                      <a:lnTo>
                        <a:pt x="9" y="82"/>
                      </a:lnTo>
                      <a:lnTo>
                        <a:pt x="15" y="86"/>
                      </a:lnTo>
                      <a:lnTo>
                        <a:pt x="21" y="90"/>
                      </a:lnTo>
                      <a:lnTo>
                        <a:pt x="28" y="96"/>
                      </a:lnTo>
                      <a:lnTo>
                        <a:pt x="36" y="99"/>
                      </a:lnTo>
                      <a:lnTo>
                        <a:pt x="45" y="105"/>
                      </a:lnTo>
                      <a:lnTo>
                        <a:pt x="55" y="111"/>
                      </a:lnTo>
                      <a:lnTo>
                        <a:pt x="66" y="117"/>
                      </a:lnTo>
                      <a:lnTo>
                        <a:pt x="76" y="122"/>
                      </a:lnTo>
                      <a:lnTo>
                        <a:pt x="87" y="128"/>
                      </a:lnTo>
                      <a:lnTo>
                        <a:pt x="93" y="132"/>
                      </a:lnTo>
                      <a:lnTo>
                        <a:pt x="99" y="134"/>
                      </a:lnTo>
                      <a:lnTo>
                        <a:pt x="104" y="137"/>
                      </a:lnTo>
                      <a:lnTo>
                        <a:pt x="112" y="141"/>
                      </a:lnTo>
                      <a:lnTo>
                        <a:pt x="118" y="143"/>
                      </a:lnTo>
                      <a:lnTo>
                        <a:pt x="123" y="147"/>
                      </a:lnTo>
                      <a:lnTo>
                        <a:pt x="129" y="151"/>
                      </a:lnTo>
                      <a:lnTo>
                        <a:pt x="137" y="155"/>
                      </a:lnTo>
                      <a:lnTo>
                        <a:pt x="142" y="156"/>
                      </a:lnTo>
                      <a:lnTo>
                        <a:pt x="148" y="158"/>
                      </a:lnTo>
                      <a:lnTo>
                        <a:pt x="152" y="162"/>
                      </a:lnTo>
                      <a:lnTo>
                        <a:pt x="160" y="166"/>
                      </a:lnTo>
                      <a:lnTo>
                        <a:pt x="163" y="168"/>
                      </a:lnTo>
                      <a:lnTo>
                        <a:pt x="171" y="172"/>
                      </a:lnTo>
                      <a:lnTo>
                        <a:pt x="177" y="175"/>
                      </a:lnTo>
                      <a:lnTo>
                        <a:pt x="182" y="177"/>
                      </a:lnTo>
                      <a:lnTo>
                        <a:pt x="194" y="183"/>
                      </a:lnTo>
                      <a:lnTo>
                        <a:pt x="203" y="189"/>
                      </a:lnTo>
                      <a:lnTo>
                        <a:pt x="213" y="194"/>
                      </a:lnTo>
                      <a:lnTo>
                        <a:pt x="222" y="200"/>
                      </a:lnTo>
                      <a:lnTo>
                        <a:pt x="230" y="204"/>
                      </a:lnTo>
                      <a:lnTo>
                        <a:pt x="239" y="208"/>
                      </a:lnTo>
                      <a:lnTo>
                        <a:pt x="245" y="212"/>
                      </a:lnTo>
                      <a:lnTo>
                        <a:pt x="253" y="214"/>
                      </a:lnTo>
                      <a:lnTo>
                        <a:pt x="260" y="219"/>
                      </a:lnTo>
                      <a:lnTo>
                        <a:pt x="264" y="221"/>
                      </a:lnTo>
                      <a:lnTo>
                        <a:pt x="390" y="291"/>
                      </a:lnTo>
                      <a:lnTo>
                        <a:pt x="234" y="88"/>
                      </a:lnTo>
                      <a:lnTo>
                        <a:pt x="213" y="35"/>
                      </a:lnTo>
                      <a:lnTo>
                        <a:pt x="186" y="0"/>
                      </a:lnTo>
                      <a:close/>
                    </a:path>
                  </a:pathLst>
                </a:custGeom>
                <a:solidFill>
                  <a:srgbClr val="A18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77" name="Freeform 65"/>
                <p:cNvSpPr>
                  <a:spLocks/>
                </p:cNvSpPr>
                <p:nvPr/>
              </p:nvSpPr>
              <p:spPr bwMode="auto">
                <a:xfrm>
                  <a:off x="2228" y="3264"/>
                  <a:ext cx="180" cy="142"/>
                </a:xfrm>
                <a:custGeom>
                  <a:avLst/>
                  <a:gdLst>
                    <a:gd name="T0" fmla="*/ 1 w 359"/>
                    <a:gd name="T1" fmla="*/ 0 h 284"/>
                    <a:gd name="T2" fmla="*/ 0 w 359"/>
                    <a:gd name="T3" fmla="*/ 1 h 284"/>
                    <a:gd name="T4" fmla="*/ 1 w 359"/>
                    <a:gd name="T5" fmla="*/ 1 h 284"/>
                    <a:gd name="T6" fmla="*/ 1 w 359"/>
                    <a:gd name="T7" fmla="*/ 1 h 284"/>
                    <a:gd name="T8" fmla="*/ 1 w 359"/>
                    <a:gd name="T9" fmla="*/ 0 h 284"/>
                    <a:gd name="T10" fmla="*/ 1 w 359"/>
                    <a:gd name="T11" fmla="*/ 0 h 2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9"/>
                    <a:gd name="T19" fmla="*/ 0 h 284"/>
                    <a:gd name="T20" fmla="*/ 359 w 359"/>
                    <a:gd name="T21" fmla="*/ 284 h 2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9" h="284">
                      <a:moveTo>
                        <a:pt x="177" y="0"/>
                      </a:moveTo>
                      <a:lnTo>
                        <a:pt x="0" y="73"/>
                      </a:lnTo>
                      <a:lnTo>
                        <a:pt x="177" y="284"/>
                      </a:lnTo>
                      <a:lnTo>
                        <a:pt x="359" y="76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rgbClr val="8273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78" name="Freeform 66"/>
                <p:cNvSpPr>
                  <a:spLocks/>
                </p:cNvSpPr>
                <p:nvPr/>
              </p:nvSpPr>
              <p:spPr bwMode="auto">
                <a:xfrm>
                  <a:off x="2294" y="3259"/>
                  <a:ext cx="173" cy="202"/>
                </a:xfrm>
                <a:custGeom>
                  <a:avLst/>
                  <a:gdLst>
                    <a:gd name="T0" fmla="*/ 1 w 346"/>
                    <a:gd name="T1" fmla="*/ 1 h 403"/>
                    <a:gd name="T2" fmla="*/ 1 w 346"/>
                    <a:gd name="T3" fmla="*/ 1 h 403"/>
                    <a:gd name="T4" fmla="*/ 1 w 346"/>
                    <a:gd name="T5" fmla="*/ 1 h 403"/>
                    <a:gd name="T6" fmla="*/ 1 w 346"/>
                    <a:gd name="T7" fmla="*/ 1 h 403"/>
                    <a:gd name="T8" fmla="*/ 1 w 346"/>
                    <a:gd name="T9" fmla="*/ 1 h 403"/>
                    <a:gd name="T10" fmla="*/ 1 w 346"/>
                    <a:gd name="T11" fmla="*/ 1 h 403"/>
                    <a:gd name="T12" fmla="*/ 1 w 346"/>
                    <a:gd name="T13" fmla="*/ 1 h 403"/>
                    <a:gd name="T14" fmla="*/ 0 w 346"/>
                    <a:gd name="T15" fmla="*/ 1 h 403"/>
                    <a:gd name="T16" fmla="*/ 1 w 346"/>
                    <a:gd name="T17" fmla="*/ 0 h 403"/>
                    <a:gd name="T18" fmla="*/ 1 w 346"/>
                    <a:gd name="T19" fmla="*/ 1 h 403"/>
                    <a:gd name="T20" fmla="*/ 1 w 346"/>
                    <a:gd name="T21" fmla="*/ 1 h 40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46"/>
                    <a:gd name="T34" fmla="*/ 0 h 403"/>
                    <a:gd name="T35" fmla="*/ 346 w 346"/>
                    <a:gd name="T36" fmla="*/ 403 h 40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46" h="403">
                      <a:moveTo>
                        <a:pt x="281" y="68"/>
                      </a:moveTo>
                      <a:lnTo>
                        <a:pt x="346" y="331"/>
                      </a:lnTo>
                      <a:lnTo>
                        <a:pt x="247" y="378"/>
                      </a:lnTo>
                      <a:lnTo>
                        <a:pt x="204" y="394"/>
                      </a:lnTo>
                      <a:lnTo>
                        <a:pt x="139" y="403"/>
                      </a:lnTo>
                      <a:lnTo>
                        <a:pt x="2" y="245"/>
                      </a:lnTo>
                      <a:lnTo>
                        <a:pt x="167" y="85"/>
                      </a:lnTo>
                      <a:lnTo>
                        <a:pt x="0" y="36"/>
                      </a:lnTo>
                      <a:lnTo>
                        <a:pt x="46" y="0"/>
                      </a:lnTo>
                      <a:lnTo>
                        <a:pt x="281" y="68"/>
                      </a:lnTo>
                      <a:close/>
                    </a:path>
                  </a:pathLst>
                </a:custGeom>
                <a:solidFill>
                  <a:srgbClr val="A18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79" name="Freeform 67"/>
                <p:cNvSpPr>
                  <a:spLocks/>
                </p:cNvSpPr>
                <p:nvPr/>
              </p:nvSpPr>
              <p:spPr bwMode="auto">
                <a:xfrm>
                  <a:off x="2684" y="2729"/>
                  <a:ext cx="235" cy="732"/>
                </a:xfrm>
                <a:custGeom>
                  <a:avLst/>
                  <a:gdLst>
                    <a:gd name="T0" fmla="*/ 1 w 470"/>
                    <a:gd name="T1" fmla="*/ 1 h 1464"/>
                    <a:gd name="T2" fmla="*/ 1 w 470"/>
                    <a:gd name="T3" fmla="*/ 1 h 1464"/>
                    <a:gd name="T4" fmla="*/ 1 w 470"/>
                    <a:gd name="T5" fmla="*/ 1 h 1464"/>
                    <a:gd name="T6" fmla="*/ 1 w 470"/>
                    <a:gd name="T7" fmla="*/ 1 h 1464"/>
                    <a:gd name="T8" fmla="*/ 1 w 470"/>
                    <a:gd name="T9" fmla="*/ 1 h 1464"/>
                    <a:gd name="T10" fmla="*/ 1 w 470"/>
                    <a:gd name="T11" fmla="*/ 1 h 1464"/>
                    <a:gd name="T12" fmla="*/ 1 w 470"/>
                    <a:gd name="T13" fmla="*/ 1 h 1464"/>
                    <a:gd name="T14" fmla="*/ 1 w 470"/>
                    <a:gd name="T15" fmla="*/ 1 h 1464"/>
                    <a:gd name="T16" fmla="*/ 1 w 470"/>
                    <a:gd name="T17" fmla="*/ 1 h 1464"/>
                    <a:gd name="T18" fmla="*/ 1 w 470"/>
                    <a:gd name="T19" fmla="*/ 1 h 1464"/>
                    <a:gd name="T20" fmla="*/ 1 w 470"/>
                    <a:gd name="T21" fmla="*/ 1 h 1464"/>
                    <a:gd name="T22" fmla="*/ 1 w 470"/>
                    <a:gd name="T23" fmla="*/ 1 h 1464"/>
                    <a:gd name="T24" fmla="*/ 1 w 470"/>
                    <a:gd name="T25" fmla="*/ 1 h 1464"/>
                    <a:gd name="T26" fmla="*/ 1 w 470"/>
                    <a:gd name="T27" fmla="*/ 1 h 1464"/>
                    <a:gd name="T28" fmla="*/ 1 w 470"/>
                    <a:gd name="T29" fmla="*/ 1 h 1464"/>
                    <a:gd name="T30" fmla="*/ 1 w 470"/>
                    <a:gd name="T31" fmla="*/ 1 h 1464"/>
                    <a:gd name="T32" fmla="*/ 1 w 470"/>
                    <a:gd name="T33" fmla="*/ 1 h 1464"/>
                    <a:gd name="T34" fmla="*/ 1 w 470"/>
                    <a:gd name="T35" fmla="*/ 1 h 1464"/>
                    <a:gd name="T36" fmla="*/ 1 w 470"/>
                    <a:gd name="T37" fmla="*/ 1 h 1464"/>
                    <a:gd name="T38" fmla="*/ 1 w 470"/>
                    <a:gd name="T39" fmla="*/ 1 h 1464"/>
                    <a:gd name="T40" fmla="*/ 1 w 470"/>
                    <a:gd name="T41" fmla="*/ 1 h 1464"/>
                    <a:gd name="T42" fmla="*/ 1 w 470"/>
                    <a:gd name="T43" fmla="*/ 1 h 1464"/>
                    <a:gd name="T44" fmla="*/ 1 w 470"/>
                    <a:gd name="T45" fmla="*/ 1 h 1464"/>
                    <a:gd name="T46" fmla="*/ 0 w 470"/>
                    <a:gd name="T47" fmla="*/ 1 h 1464"/>
                    <a:gd name="T48" fmla="*/ 1 w 470"/>
                    <a:gd name="T49" fmla="*/ 1 h 1464"/>
                    <a:gd name="T50" fmla="*/ 1 w 470"/>
                    <a:gd name="T51" fmla="*/ 1 h 1464"/>
                    <a:gd name="T52" fmla="*/ 1 w 470"/>
                    <a:gd name="T53" fmla="*/ 1 h 1464"/>
                    <a:gd name="T54" fmla="*/ 1 w 470"/>
                    <a:gd name="T55" fmla="*/ 1 h 1464"/>
                    <a:gd name="T56" fmla="*/ 1 w 470"/>
                    <a:gd name="T57" fmla="*/ 1 h 1464"/>
                    <a:gd name="T58" fmla="*/ 1 w 470"/>
                    <a:gd name="T59" fmla="*/ 1 h 1464"/>
                    <a:gd name="T60" fmla="*/ 1 w 470"/>
                    <a:gd name="T61" fmla="*/ 1 h 1464"/>
                    <a:gd name="T62" fmla="*/ 1 w 470"/>
                    <a:gd name="T63" fmla="*/ 1 h 1464"/>
                    <a:gd name="T64" fmla="*/ 1 w 470"/>
                    <a:gd name="T65" fmla="*/ 1 h 1464"/>
                    <a:gd name="T66" fmla="*/ 1 w 470"/>
                    <a:gd name="T67" fmla="*/ 1 h 1464"/>
                    <a:gd name="T68" fmla="*/ 1 w 470"/>
                    <a:gd name="T69" fmla="*/ 1 h 1464"/>
                    <a:gd name="T70" fmla="*/ 1 w 470"/>
                    <a:gd name="T71" fmla="*/ 1 h 1464"/>
                    <a:gd name="T72" fmla="*/ 1 w 470"/>
                    <a:gd name="T73" fmla="*/ 1 h 1464"/>
                    <a:gd name="T74" fmla="*/ 1 w 470"/>
                    <a:gd name="T75" fmla="*/ 1 h 1464"/>
                    <a:gd name="T76" fmla="*/ 1 w 470"/>
                    <a:gd name="T77" fmla="*/ 1 h 1464"/>
                    <a:gd name="T78" fmla="*/ 1 w 470"/>
                    <a:gd name="T79" fmla="*/ 1 h 1464"/>
                    <a:gd name="T80" fmla="*/ 1 w 470"/>
                    <a:gd name="T81" fmla="*/ 1 h 1464"/>
                    <a:gd name="T82" fmla="*/ 1 w 470"/>
                    <a:gd name="T83" fmla="*/ 1 h 1464"/>
                    <a:gd name="T84" fmla="*/ 1 w 470"/>
                    <a:gd name="T85" fmla="*/ 1 h 1464"/>
                    <a:gd name="T86" fmla="*/ 1 w 470"/>
                    <a:gd name="T87" fmla="*/ 1 h 1464"/>
                    <a:gd name="T88" fmla="*/ 1 w 470"/>
                    <a:gd name="T89" fmla="*/ 1 h 1464"/>
                    <a:gd name="T90" fmla="*/ 1 w 470"/>
                    <a:gd name="T91" fmla="*/ 1 h 1464"/>
                    <a:gd name="T92" fmla="*/ 1 w 470"/>
                    <a:gd name="T93" fmla="*/ 1 h 1464"/>
                    <a:gd name="T94" fmla="*/ 1 w 470"/>
                    <a:gd name="T95" fmla="*/ 1 h 1464"/>
                    <a:gd name="T96" fmla="*/ 1 w 470"/>
                    <a:gd name="T97" fmla="*/ 1 h 1464"/>
                    <a:gd name="T98" fmla="*/ 1 w 470"/>
                    <a:gd name="T99" fmla="*/ 1 h 1464"/>
                    <a:gd name="T100" fmla="*/ 1 w 470"/>
                    <a:gd name="T101" fmla="*/ 1 h 1464"/>
                    <a:gd name="T102" fmla="*/ 1 w 470"/>
                    <a:gd name="T103" fmla="*/ 1 h 146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70"/>
                    <a:gd name="T157" fmla="*/ 0 h 1464"/>
                    <a:gd name="T158" fmla="*/ 470 w 470"/>
                    <a:gd name="T159" fmla="*/ 1464 h 146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70" h="1464">
                      <a:moveTo>
                        <a:pt x="443" y="2"/>
                      </a:moveTo>
                      <a:lnTo>
                        <a:pt x="440" y="7"/>
                      </a:lnTo>
                      <a:lnTo>
                        <a:pt x="436" y="17"/>
                      </a:lnTo>
                      <a:lnTo>
                        <a:pt x="434" y="22"/>
                      </a:lnTo>
                      <a:lnTo>
                        <a:pt x="432" y="30"/>
                      </a:lnTo>
                      <a:lnTo>
                        <a:pt x="430" y="38"/>
                      </a:lnTo>
                      <a:lnTo>
                        <a:pt x="428" y="47"/>
                      </a:lnTo>
                      <a:lnTo>
                        <a:pt x="424" y="57"/>
                      </a:lnTo>
                      <a:lnTo>
                        <a:pt x="422" y="66"/>
                      </a:lnTo>
                      <a:lnTo>
                        <a:pt x="419" y="78"/>
                      </a:lnTo>
                      <a:lnTo>
                        <a:pt x="415" y="89"/>
                      </a:lnTo>
                      <a:lnTo>
                        <a:pt x="411" y="100"/>
                      </a:lnTo>
                      <a:lnTo>
                        <a:pt x="409" y="114"/>
                      </a:lnTo>
                      <a:lnTo>
                        <a:pt x="405" y="127"/>
                      </a:lnTo>
                      <a:lnTo>
                        <a:pt x="402" y="142"/>
                      </a:lnTo>
                      <a:lnTo>
                        <a:pt x="398" y="156"/>
                      </a:lnTo>
                      <a:lnTo>
                        <a:pt x="392" y="171"/>
                      </a:lnTo>
                      <a:lnTo>
                        <a:pt x="388" y="186"/>
                      </a:lnTo>
                      <a:lnTo>
                        <a:pt x="384" y="203"/>
                      </a:lnTo>
                      <a:lnTo>
                        <a:pt x="379" y="218"/>
                      </a:lnTo>
                      <a:lnTo>
                        <a:pt x="375" y="234"/>
                      </a:lnTo>
                      <a:lnTo>
                        <a:pt x="371" y="251"/>
                      </a:lnTo>
                      <a:lnTo>
                        <a:pt x="367" y="268"/>
                      </a:lnTo>
                      <a:lnTo>
                        <a:pt x="362" y="285"/>
                      </a:lnTo>
                      <a:lnTo>
                        <a:pt x="358" y="302"/>
                      </a:lnTo>
                      <a:lnTo>
                        <a:pt x="352" y="319"/>
                      </a:lnTo>
                      <a:lnTo>
                        <a:pt x="348" y="338"/>
                      </a:lnTo>
                      <a:lnTo>
                        <a:pt x="343" y="355"/>
                      </a:lnTo>
                      <a:lnTo>
                        <a:pt x="339" y="374"/>
                      </a:lnTo>
                      <a:lnTo>
                        <a:pt x="333" y="391"/>
                      </a:lnTo>
                      <a:lnTo>
                        <a:pt x="329" y="410"/>
                      </a:lnTo>
                      <a:lnTo>
                        <a:pt x="324" y="428"/>
                      </a:lnTo>
                      <a:lnTo>
                        <a:pt x="320" y="447"/>
                      </a:lnTo>
                      <a:lnTo>
                        <a:pt x="314" y="462"/>
                      </a:lnTo>
                      <a:lnTo>
                        <a:pt x="308" y="481"/>
                      </a:lnTo>
                      <a:lnTo>
                        <a:pt x="305" y="498"/>
                      </a:lnTo>
                      <a:lnTo>
                        <a:pt x="301" y="515"/>
                      </a:lnTo>
                      <a:lnTo>
                        <a:pt x="295" y="532"/>
                      </a:lnTo>
                      <a:lnTo>
                        <a:pt x="291" y="549"/>
                      </a:lnTo>
                      <a:lnTo>
                        <a:pt x="286" y="564"/>
                      </a:lnTo>
                      <a:lnTo>
                        <a:pt x="282" y="582"/>
                      </a:lnTo>
                      <a:lnTo>
                        <a:pt x="276" y="597"/>
                      </a:lnTo>
                      <a:lnTo>
                        <a:pt x="272" y="612"/>
                      </a:lnTo>
                      <a:lnTo>
                        <a:pt x="268" y="627"/>
                      </a:lnTo>
                      <a:lnTo>
                        <a:pt x="265" y="642"/>
                      </a:lnTo>
                      <a:lnTo>
                        <a:pt x="261" y="656"/>
                      </a:lnTo>
                      <a:lnTo>
                        <a:pt x="259" y="669"/>
                      </a:lnTo>
                      <a:lnTo>
                        <a:pt x="255" y="682"/>
                      </a:lnTo>
                      <a:lnTo>
                        <a:pt x="251" y="694"/>
                      </a:lnTo>
                      <a:lnTo>
                        <a:pt x="248" y="705"/>
                      </a:lnTo>
                      <a:lnTo>
                        <a:pt x="246" y="717"/>
                      </a:lnTo>
                      <a:lnTo>
                        <a:pt x="242" y="726"/>
                      </a:lnTo>
                      <a:lnTo>
                        <a:pt x="238" y="738"/>
                      </a:lnTo>
                      <a:lnTo>
                        <a:pt x="236" y="745"/>
                      </a:lnTo>
                      <a:lnTo>
                        <a:pt x="236" y="755"/>
                      </a:lnTo>
                      <a:lnTo>
                        <a:pt x="232" y="760"/>
                      </a:lnTo>
                      <a:lnTo>
                        <a:pt x="232" y="768"/>
                      </a:lnTo>
                      <a:lnTo>
                        <a:pt x="229" y="772"/>
                      </a:lnTo>
                      <a:lnTo>
                        <a:pt x="229" y="777"/>
                      </a:lnTo>
                      <a:lnTo>
                        <a:pt x="227" y="783"/>
                      </a:lnTo>
                      <a:lnTo>
                        <a:pt x="227" y="787"/>
                      </a:lnTo>
                      <a:lnTo>
                        <a:pt x="225" y="785"/>
                      </a:lnTo>
                      <a:lnTo>
                        <a:pt x="221" y="785"/>
                      </a:lnTo>
                      <a:lnTo>
                        <a:pt x="215" y="783"/>
                      </a:lnTo>
                      <a:lnTo>
                        <a:pt x="208" y="783"/>
                      </a:lnTo>
                      <a:lnTo>
                        <a:pt x="198" y="781"/>
                      </a:lnTo>
                      <a:lnTo>
                        <a:pt x="189" y="781"/>
                      </a:lnTo>
                      <a:lnTo>
                        <a:pt x="181" y="779"/>
                      </a:lnTo>
                      <a:lnTo>
                        <a:pt x="177" y="779"/>
                      </a:lnTo>
                      <a:lnTo>
                        <a:pt x="170" y="777"/>
                      </a:lnTo>
                      <a:lnTo>
                        <a:pt x="166" y="777"/>
                      </a:lnTo>
                      <a:lnTo>
                        <a:pt x="160" y="776"/>
                      </a:lnTo>
                      <a:lnTo>
                        <a:pt x="153" y="776"/>
                      </a:lnTo>
                      <a:lnTo>
                        <a:pt x="147" y="774"/>
                      </a:lnTo>
                      <a:lnTo>
                        <a:pt x="143" y="774"/>
                      </a:lnTo>
                      <a:lnTo>
                        <a:pt x="132" y="774"/>
                      </a:lnTo>
                      <a:lnTo>
                        <a:pt x="122" y="774"/>
                      </a:lnTo>
                      <a:lnTo>
                        <a:pt x="114" y="774"/>
                      </a:lnTo>
                      <a:lnTo>
                        <a:pt x="109" y="774"/>
                      </a:lnTo>
                      <a:lnTo>
                        <a:pt x="105" y="776"/>
                      </a:lnTo>
                      <a:lnTo>
                        <a:pt x="105" y="779"/>
                      </a:lnTo>
                      <a:lnTo>
                        <a:pt x="101" y="779"/>
                      </a:lnTo>
                      <a:lnTo>
                        <a:pt x="99" y="781"/>
                      </a:lnTo>
                      <a:lnTo>
                        <a:pt x="94" y="783"/>
                      </a:lnTo>
                      <a:lnTo>
                        <a:pt x="86" y="785"/>
                      </a:lnTo>
                      <a:lnTo>
                        <a:pt x="78" y="785"/>
                      </a:lnTo>
                      <a:lnTo>
                        <a:pt x="71" y="787"/>
                      </a:lnTo>
                      <a:lnTo>
                        <a:pt x="61" y="787"/>
                      </a:lnTo>
                      <a:lnTo>
                        <a:pt x="52" y="791"/>
                      </a:lnTo>
                      <a:lnTo>
                        <a:pt x="40" y="791"/>
                      </a:lnTo>
                      <a:lnTo>
                        <a:pt x="33" y="791"/>
                      </a:lnTo>
                      <a:lnTo>
                        <a:pt x="23" y="791"/>
                      </a:lnTo>
                      <a:lnTo>
                        <a:pt x="16" y="791"/>
                      </a:lnTo>
                      <a:lnTo>
                        <a:pt x="8" y="791"/>
                      </a:lnTo>
                      <a:lnTo>
                        <a:pt x="4" y="791"/>
                      </a:lnTo>
                      <a:lnTo>
                        <a:pt x="0" y="791"/>
                      </a:lnTo>
                      <a:lnTo>
                        <a:pt x="0" y="793"/>
                      </a:lnTo>
                      <a:lnTo>
                        <a:pt x="177" y="855"/>
                      </a:lnTo>
                      <a:lnTo>
                        <a:pt x="248" y="888"/>
                      </a:lnTo>
                      <a:lnTo>
                        <a:pt x="306" y="1059"/>
                      </a:lnTo>
                      <a:lnTo>
                        <a:pt x="217" y="1405"/>
                      </a:lnTo>
                      <a:lnTo>
                        <a:pt x="84" y="1447"/>
                      </a:lnTo>
                      <a:lnTo>
                        <a:pt x="282" y="1464"/>
                      </a:lnTo>
                      <a:lnTo>
                        <a:pt x="430" y="724"/>
                      </a:lnTo>
                      <a:lnTo>
                        <a:pt x="430" y="722"/>
                      </a:lnTo>
                      <a:lnTo>
                        <a:pt x="430" y="719"/>
                      </a:lnTo>
                      <a:lnTo>
                        <a:pt x="430" y="713"/>
                      </a:lnTo>
                      <a:lnTo>
                        <a:pt x="432" y="707"/>
                      </a:lnTo>
                      <a:lnTo>
                        <a:pt x="432" y="699"/>
                      </a:lnTo>
                      <a:lnTo>
                        <a:pt x="434" y="690"/>
                      </a:lnTo>
                      <a:lnTo>
                        <a:pt x="434" y="686"/>
                      </a:lnTo>
                      <a:lnTo>
                        <a:pt x="436" y="680"/>
                      </a:lnTo>
                      <a:lnTo>
                        <a:pt x="436" y="673"/>
                      </a:lnTo>
                      <a:lnTo>
                        <a:pt x="438" y="669"/>
                      </a:lnTo>
                      <a:lnTo>
                        <a:pt x="438" y="661"/>
                      </a:lnTo>
                      <a:lnTo>
                        <a:pt x="438" y="656"/>
                      </a:lnTo>
                      <a:lnTo>
                        <a:pt x="440" y="648"/>
                      </a:lnTo>
                      <a:lnTo>
                        <a:pt x="441" y="642"/>
                      </a:lnTo>
                      <a:lnTo>
                        <a:pt x="441" y="635"/>
                      </a:lnTo>
                      <a:lnTo>
                        <a:pt x="441" y="627"/>
                      </a:lnTo>
                      <a:lnTo>
                        <a:pt x="443" y="620"/>
                      </a:lnTo>
                      <a:lnTo>
                        <a:pt x="445" y="612"/>
                      </a:lnTo>
                      <a:lnTo>
                        <a:pt x="445" y="604"/>
                      </a:lnTo>
                      <a:lnTo>
                        <a:pt x="447" y="597"/>
                      </a:lnTo>
                      <a:lnTo>
                        <a:pt x="447" y="589"/>
                      </a:lnTo>
                      <a:lnTo>
                        <a:pt x="449" y="582"/>
                      </a:lnTo>
                      <a:lnTo>
                        <a:pt x="449" y="574"/>
                      </a:lnTo>
                      <a:lnTo>
                        <a:pt x="451" y="566"/>
                      </a:lnTo>
                      <a:lnTo>
                        <a:pt x="451" y="557"/>
                      </a:lnTo>
                      <a:lnTo>
                        <a:pt x="455" y="551"/>
                      </a:lnTo>
                      <a:lnTo>
                        <a:pt x="455" y="542"/>
                      </a:lnTo>
                      <a:lnTo>
                        <a:pt x="455" y="534"/>
                      </a:lnTo>
                      <a:lnTo>
                        <a:pt x="457" y="526"/>
                      </a:lnTo>
                      <a:lnTo>
                        <a:pt x="457" y="519"/>
                      </a:lnTo>
                      <a:lnTo>
                        <a:pt x="457" y="509"/>
                      </a:lnTo>
                      <a:lnTo>
                        <a:pt x="459" y="504"/>
                      </a:lnTo>
                      <a:lnTo>
                        <a:pt x="459" y="494"/>
                      </a:lnTo>
                      <a:lnTo>
                        <a:pt x="460" y="486"/>
                      </a:lnTo>
                      <a:lnTo>
                        <a:pt x="460" y="479"/>
                      </a:lnTo>
                      <a:lnTo>
                        <a:pt x="462" y="471"/>
                      </a:lnTo>
                      <a:lnTo>
                        <a:pt x="462" y="466"/>
                      </a:lnTo>
                      <a:lnTo>
                        <a:pt x="464" y="458"/>
                      </a:lnTo>
                      <a:lnTo>
                        <a:pt x="464" y="450"/>
                      </a:lnTo>
                      <a:lnTo>
                        <a:pt x="466" y="445"/>
                      </a:lnTo>
                      <a:lnTo>
                        <a:pt x="466" y="439"/>
                      </a:lnTo>
                      <a:lnTo>
                        <a:pt x="468" y="433"/>
                      </a:lnTo>
                      <a:lnTo>
                        <a:pt x="468" y="428"/>
                      </a:lnTo>
                      <a:lnTo>
                        <a:pt x="468" y="422"/>
                      </a:lnTo>
                      <a:lnTo>
                        <a:pt x="468" y="416"/>
                      </a:lnTo>
                      <a:lnTo>
                        <a:pt x="468" y="412"/>
                      </a:lnTo>
                      <a:lnTo>
                        <a:pt x="468" y="403"/>
                      </a:lnTo>
                      <a:lnTo>
                        <a:pt x="470" y="397"/>
                      </a:lnTo>
                      <a:lnTo>
                        <a:pt x="470" y="389"/>
                      </a:lnTo>
                      <a:lnTo>
                        <a:pt x="470" y="388"/>
                      </a:lnTo>
                      <a:lnTo>
                        <a:pt x="468" y="384"/>
                      </a:lnTo>
                      <a:lnTo>
                        <a:pt x="468" y="386"/>
                      </a:lnTo>
                      <a:lnTo>
                        <a:pt x="466" y="384"/>
                      </a:lnTo>
                      <a:lnTo>
                        <a:pt x="466" y="382"/>
                      </a:lnTo>
                      <a:lnTo>
                        <a:pt x="464" y="376"/>
                      </a:lnTo>
                      <a:lnTo>
                        <a:pt x="462" y="369"/>
                      </a:lnTo>
                      <a:lnTo>
                        <a:pt x="460" y="359"/>
                      </a:lnTo>
                      <a:lnTo>
                        <a:pt x="460" y="351"/>
                      </a:lnTo>
                      <a:lnTo>
                        <a:pt x="460" y="344"/>
                      </a:lnTo>
                      <a:lnTo>
                        <a:pt x="459" y="338"/>
                      </a:lnTo>
                      <a:lnTo>
                        <a:pt x="459" y="332"/>
                      </a:lnTo>
                      <a:lnTo>
                        <a:pt x="459" y="325"/>
                      </a:lnTo>
                      <a:lnTo>
                        <a:pt x="459" y="317"/>
                      </a:lnTo>
                      <a:lnTo>
                        <a:pt x="457" y="310"/>
                      </a:lnTo>
                      <a:lnTo>
                        <a:pt x="457" y="302"/>
                      </a:lnTo>
                      <a:lnTo>
                        <a:pt x="457" y="296"/>
                      </a:lnTo>
                      <a:lnTo>
                        <a:pt x="457" y="287"/>
                      </a:lnTo>
                      <a:lnTo>
                        <a:pt x="455" y="279"/>
                      </a:lnTo>
                      <a:lnTo>
                        <a:pt x="455" y="270"/>
                      </a:lnTo>
                      <a:lnTo>
                        <a:pt x="455" y="262"/>
                      </a:lnTo>
                      <a:lnTo>
                        <a:pt x="455" y="253"/>
                      </a:lnTo>
                      <a:lnTo>
                        <a:pt x="455" y="243"/>
                      </a:lnTo>
                      <a:lnTo>
                        <a:pt x="453" y="234"/>
                      </a:lnTo>
                      <a:lnTo>
                        <a:pt x="453" y="226"/>
                      </a:lnTo>
                      <a:lnTo>
                        <a:pt x="451" y="216"/>
                      </a:lnTo>
                      <a:lnTo>
                        <a:pt x="451" y="209"/>
                      </a:lnTo>
                      <a:lnTo>
                        <a:pt x="451" y="199"/>
                      </a:lnTo>
                      <a:lnTo>
                        <a:pt x="451" y="192"/>
                      </a:lnTo>
                      <a:lnTo>
                        <a:pt x="451" y="182"/>
                      </a:lnTo>
                      <a:lnTo>
                        <a:pt x="451" y="173"/>
                      </a:lnTo>
                      <a:lnTo>
                        <a:pt x="449" y="163"/>
                      </a:lnTo>
                      <a:lnTo>
                        <a:pt x="449" y="154"/>
                      </a:lnTo>
                      <a:lnTo>
                        <a:pt x="449" y="144"/>
                      </a:lnTo>
                      <a:lnTo>
                        <a:pt x="449" y="135"/>
                      </a:lnTo>
                      <a:lnTo>
                        <a:pt x="449" y="127"/>
                      </a:lnTo>
                      <a:lnTo>
                        <a:pt x="449" y="118"/>
                      </a:lnTo>
                      <a:lnTo>
                        <a:pt x="447" y="110"/>
                      </a:lnTo>
                      <a:lnTo>
                        <a:pt x="447" y="100"/>
                      </a:lnTo>
                      <a:lnTo>
                        <a:pt x="447" y="93"/>
                      </a:lnTo>
                      <a:lnTo>
                        <a:pt x="447" y="85"/>
                      </a:lnTo>
                      <a:lnTo>
                        <a:pt x="445" y="78"/>
                      </a:lnTo>
                      <a:lnTo>
                        <a:pt x="445" y="70"/>
                      </a:lnTo>
                      <a:lnTo>
                        <a:pt x="445" y="62"/>
                      </a:lnTo>
                      <a:lnTo>
                        <a:pt x="445" y="57"/>
                      </a:lnTo>
                      <a:lnTo>
                        <a:pt x="445" y="49"/>
                      </a:lnTo>
                      <a:lnTo>
                        <a:pt x="445" y="43"/>
                      </a:lnTo>
                      <a:lnTo>
                        <a:pt x="445" y="36"/>
                      </a:lnTo>
                      <a:lnTo>
                        <a:pt x="445" y="32"/>
                      </a:lnTo>
                      <a:lnTo>
                        <a:pt x="443" y="22"/>
                      </a:lnTo>
                      <a:lnTo>
                        <a:pt x="443" y="13"/>
                      </a:lnTo>
                      <a:lnTo>
                        <a:pt x="443" y="7"/>
                      </a:lnTo>
                      <a:lnTo>
                        <a:pt x="443" y="2"/>
                      </a:lnTo>
                      <a:lnTo>
                        <a:pt x="443" y="0"/>
                      </a:lnTo>
                      <a:lnTo>
                        <a:pt x="443" y="2"/>
                      </a:lnTo>
                      <a:close/>
                    </a:path>
                  </a:pathLst>
                </a:custGeom>
                <a:solidFill>
                  <a:srgbClr val="4A4A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80" name="Freeform 68"/>
                <p:cNvSpPr>
                  <a:spLocks/>
                </p:cNvSpPr>
                <p:nvPr/>
              </p:nvSpPr>
              <p:spPr bwMode="auto">
                <a:xfrm>
                  <a:off x="2650" y="3290"/>
                  <a:ext cx="116" cy="128"/>
                </a:xfrm>
                <a:custGeom>
                  <a:avLst/>
                  <a:gdLst>
                    <a:gd name="T0" fmla="*/ 1 w 232"/>
                    <a:gd name="T1" fmla="*/ 1 h 256"/>
                    <a:gd name="T2" fmla="*/ 1 w 232"/>
                    <a:gd name="T3" fmla="*/ 0 h 256"/>
                    <a:gd name="T4" fmla="*/ 0 w 232"/>
                    <a:gd name="T5" fmla="*/ 1 h 256"/>
                    <a:gd name="T6" fmla="*/ 1 w 232"/>
                    <a:gd name="T7" fmla="*/ 1 h 256"/>
                    <a:gd name="T8" fmla="*/ 1 w 232"/>
                    <a:gd name="T9" fmla="*/ 1 h 256"/>
                    <a:gd name="T10" fmla="*/ 1 w 232"/>
                    <a:gd name="T11" fmla="*/ 1 h 256"/>
                    <a:gd name="T12" fmla="*/ 1 w 232"/>
                    <a:gd name="T13" fmla="*/ 1 h 2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2"/>
                    <a:gd name="T22" fmla="*/ 0 h 256"/>
                    <a:gd name="T23" fmla="*/ 232 w 232"/>
                    <a:gd name="T24" fmla="*/ 256 h 2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2" h="256">
                      <a:moveTo>
                        <a:pt x="152" y="11"/>
                      </a:moveTo>
                      <a:lnTo>
                        <a:pt x="32" y="0"/>
                      </a:lnTo>
                      <a:lnTo>
                        <a:pt x="0" y="173"/>
                      </a:lnTo>
                      <a:lnTo>
                        <a:pt x="201" y="256"/>
                      </a:lnTo>
                      <a:lnTo>
                        <a:pt x="232" y="45"/>
                      </a:lnTo>
                      <a:lnTo>
                        <a:pt x="152" y="11"/>
                      </a:lnTo>
                      <a:close/>
                    </a:path>
                  </a:pathLst>
                </a:custGeom>
                <a:solidFill>
                  <a:srgbClr val="A18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81" name="Freeform 69"/>
                <p:cNvSpPr>
                  <a:spLocks/>
                </p:cNvSpPr>
                <p:nvPr/>
              </p:nvSpPr>
              <p:spPr bwMode="auto">
                <a:xfrm>
                  <a:off x="2434" y="3215"/>
                  <a:ext cx="131" cy="123"/>
                </a:xfrm>
                <a:custGeom>
                  <a:avLst/>
                  <a:gdLst>
                    <a:gd name="T0" fmla="*/ 0 w 263"/>
                    <a:gd name="T1" fmla="*/ 0 h 248"/>
                    <a:gd name="T2" fmla="*/ 0 w 263"/>
                    <a:gd name="T3" fmla="*/ 0 h 248"/>
                    <a:gd name="T4" fmla="*/ 0 w 263"/>
                    <a:gd name="T5" fmla="*/ 0 h 248"/>
                    <a:gd name="T6" fmla="*/ 0 w 263"/>
                    <a:gd name="T7" fmla="*/ 0 h 248"/>
                    <a:gd name="T8" fmla="*/ 0 w 263"/>
                    <a:gd name="T9" fmla="*/ 0 h 248"/>
                    <a:gd name="T10" fmla="*/ 0 w 263"/>
                    <a:gd name="T11" fmla="*/ 0 h 248"/>
                    <a:gd name="T12" fmla="*/ 0 w 263"/>
                    <a:gd name="T13" fmla="*/ 0 h 248"/>
                    <a:gd name="T14" fmla="*/ 0 w 263"/>
                    <a:gd name="T15" fmla="*/ 0 h 248"/>
                    <a:gd name="T16" fmla="*/ 0 w 263"/>
                    <a:gd name="T17" fmla="*/ 0 h 248"/>
                    <a:gd name="T18" fmla="*/ 0 w 263"/>
                    <a:gd name="T19" fmla="*/ 0 h 248"/>
                    <a:gd name="T20" fmla="*/ 0 w 263"/>
                    <a:gd name="T21" fmla="*/ 0 h 2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63"/>
                    <a:gd name="T34" fmla="*/ 0 h 248"/>
                    <a:gd name="T35" fmla="*/ 263 w 263"/>
                    <a:gd name="T36" fmla="*/ 248 h 24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63" h="248">
                      <a:moveTo>
                        <a:pt x="263" y="61"/>
                      </a:moveTo>
                      <a:lnTo>
                        <a:pt x="122" y="0"/>
                      </a:lnTo>
                      <a:lnTo>
                        <a:pt x="107" y="141"/>
                      </a:lnTo>
                      <a:lnTo>
                        <a:pt x="6" y="147"/>
                      </a:lnTo>
                      <a:lnTo>
                        <a:pt x="0" y="172"/>
                      </a:lnTo>
                      <a:lnTo>
                        <a:pt x="232" y="248"/>
                      </a:lnTo>
                      <a:lnTo>
                        <a:pt x="253" y="168"/>
                      </a:lnTo>
                      <a:lnTo>
                        <a:pt x="232" y="151"/>
                      </a:lnTo>
                      <a:lnTo>
                        <a:pt x="263" y="96"/>
                      </a:lnTo>
                      <a:lnTo>
                        <a:pt x="263" y="61"/>
                      </a:lnTo>
                      <a:close/>
                    </a:path>
                  </a:pathLst>
                </a:custGeom>
                <a:solidFill>
                  <a:srgbClr val="8A8A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82" name="Freeform 70"/>
                <p:cNvSpPr>
                  <a:spLocks/>
                </p:cNvSpPr>
                <p:nvPr/>
              </p:nvSpPr>
              <p:spPr bwMode="auto">
                <a:xfrm>
                  <a:off x="2506" y="3245"/>
                  <a:ext cx="167" cy="142"/>
                </a:xfrm>
                <a:custGeom>
                  <a:avLst/>
                  <a:gdLst>
                    <a:gd name="T0" fmla="*/ 1 w 333"/>
                    <a:gd name="T1" fmla="*/ 1 h 284"/>
                    <a:gd name="T2" fmla="*/ 1 w 333"/>
                    <a:gd name="T3" fmla="*/ 0 h 284"/>
                    <a:gd name="T4" fmla="*/ 1 w 333"/>
                    <a:gd name="T5" fmla="*/ 1 h 284"/>
                    <a:gd name="T6" fmla="*/ 1 w 333"/>
                    <a:gd name="T7" fmla="*/ 1 h 284"/>
                    <a:gd name="T8" fmla="*/ 0 w 333"/>
                    <a:gd name="T9" fmla="*/ 1 h 284"/>
                    <a:gd name="T10" fmla="*/ 1 w 333"/>
                    <a:gd name="T11" fmla="*/ 1 h 284"/>
                    <a:gd name="T12" fmla="*/ 1 w 333"/>
                    <a:gd name="T13" fmla="*/ 1 h 284"/>
                    <a:gd name="T14" fmla="*/ 1 w 333"/>
                    <a:gd name="T15" fmla="*/ 1 h 284"/>
                    <a:gd name="T16" fmla="*/ 1 w 333"/>
                    <a:gd name="T17" fmla="*/ 1 h 284"/>
                    <a:gd name="T18" fmla="*/ 1 w 333"/>
                    <a:gd name="T19" fmla="*/ 1 h 28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33"/>
                    <a:gd name="T31" fmla="*/ 0 h 284"/>
                    <a:gd name="T32" fmla="*/ 333 w 333"/>
                    <a:gd name="T33" fmla="*/ 284 h 28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33" h="284">
                      <a:moveTo>
                        <a:pt x="333" y="67"/>
                      </a:moveTo>
                      <a:lnTo>
                        <a:pt x="87" y="0"/>
                      </a:lnTo>
                      <a:lnTo>
                        <a:pt x="91" y="42"/>
                      </a:lnTo>
                      <a:lnTo>
                        <a:pt x="4" y="17"/>
                      </a:lnTo>
                      <a:lnTo>
                        <a:pt x="0" y="93"/>
                      </a:lnTo>
                      <a:lnTo>
                        <a:pt x="190" y="149"/>
                      </a:lnTo>
                      <a:lnTo>
                        <a:pt x="177" y="232"/>
                      </a:lnTo>
                      <a:lnTo>
                        <a:pt x="316" y="284"/>
                      </a:lnTo>
                      <a:lnTo>
                        <a:pt x="333" y="67"/>
                      </a:lnTo>
                      <a:close/>
                    </a:path>
                  </a:pathLst>
                </a:custGeom>
                <a:solidFill>
                  <a:srgbClr val="C4B8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83" name="Freeform 71"/>
                <p:cNvSpPr>
                  <a:spLocks/>
                </p:cNvSpPr>
                <p:nvPr/>
              </p:nvSpPr>
              <p:spPr bwMode="auto">
                <a:xfrm>
                  <a:off x="2628" y="2251"/>
                  <a:ext cx="143" cy="344"/>
                </a:xfrm>
                <a:custGeom>
                  <a:avLst/>
                  <a:gdLst>
                    <a:gd name="T0" fmla="*/ 1 w 285"/>
                    <a:gd name="T1" fmla="*/ 1 h 686"/>
                    <a:gd name="T2" fmla="*/ 1 w 285"/>
                    <a:gd name="T3" fmla="*/ 1 h 686"/>
                    <a:gd name="T4" fmla="*/ 1 w 285"/>
                    <a:gd name="T5" fmla="*/ 1 h 686"/>
                    <a:gd name="T6" fmla="*/ 1 w 285"/>
                    <a:gd name="T7" fmla="*/ 1 h 686"/>
                    <a:gd name="T8" fmla="*/ 1 w 285"/>
                    <a:gd name="T9" fmla="*/ 1 h 686"/>
                    <a:gd name="T10" fmla="*/ 1 w 285"/>
                    <a:gd name="T11" fmla="*/ 1 h 686"/>
                    <a:gd name="T12" fmla="*/ 1 w 285"/>
                    <a:gd name="T13" fmla="*/ 1 h 686"/>
                    <a:gd name="T14" fmla="*/ 1 w 285"/>
                    <a:gd name="T15" fmla="*/ 1 h 686"/>
                    <a:gd name="T16" fmla="*/ 1 w 285"/>
                    <a:gd name="T17" fmla="*/ 1 h 686"/>
                    <a:gd name="T18" fmla="*/ 1 w 285"/>
                    <a:gd name="T19" fmla="*/ 1 h 686"/>
                    <a:gd name="T20" fmla="*/ 1 w 285"/>
                    <a:gd name="T21" fmla="*/ 1 h 686"/>
                    <a:gd name="T22" fmla="*/ 1 w 285"/>
                    <a:gd name="T23" fmla="*/ 1 h 686"/>
                    <a:gd name="T24" fmla="*/ 1 w 285"/>
                    <a:gd name="T25" fmla="*/ 1 h 686"/>
                    <a:gd name="T26" fmla="*/ 1 w 285"/>
                    <a:gd name="T27" fmla="*/ 1 h 686"/>
                    <a:gd name="T28" fmla="*/ 1 w 285"/>
                    <a:gd name="T29" fmla="*/ 1 h 686"/>
                    <a:gd name="T30" fmla="*/ 1 w 285"/>
                    <a:gd name="T31" fmla="*/ 1 h 686"/>
                    <a:gd name="T32" fmla="*/ 1 w 285"/>
                    <a:gd name="T33" fmla="*/ 1 h 686"/>
                    <a:gd name="T34" fmla="*/ 1 w 285"/>
                    <a:gd name="T35" fmla="*/ 1 h 686"/>
                    <a:gd name="T36" fmla="*/ 1 w 285"/>
                    <a:gd name="T37" fmla="*/ 1 h 686"/>
                    <a:gd name="T38" fmla="*/ 1 w 285"/>
                    <a:gd name="T39" fmla="*/ 1 h 686"/>
                    <a:gd name="T40" fmla="*/ 1 w 285"/>
                    <a:gd name="T41" fmla="*/ 1 h 686"/>
                    <a:gd name="T42" fmla="*/ 1 w 285"/>
                    <a:gd name="T43" fmla="*/ 1 h 686"/>
                    <a:gd name="T44" fmla="*/ 1 w 285"/>
                    <a:gd name="T45" fmla="*/ 1 h 686"/>
                    <a:gd name="T46" fmla="*/ 1 w 285"/>
                    <a:gd name="T47" fmla="*/ 1 h 686"/>
                    <a:gd name="T48" fmla="*/ 1 w 285"/>
                    <a:gd name="T49" fmla="*/ 1 h 686"/>
                    <a:gd name="T50" fmla="*/ 1 w 285"/>
                    <a:gd name="T51" fmla="*/ 1 h 686"/>
                    <a:gd name="T52" fmla="*/ 1 w 285"/>
                    <a:gd name="T53" fmla="*/ 1 h 686"/>
                    <a:gd name="T54" fmla="*/ 1 w 285"/>
                    <a:gd name="T55" fmla="*/ 1 h 686"/>
                    <a:gd name="T56" fmla="*/ 1 w 285"/>
                    <a:gd name="T57" fmla="*/ 1 h 686"/>
                    <a:gd name="T58" fmla="*/ 1 w 285"/>
                    <a:gd name="T59" fmla="*/ 1 h 686"/>
                    <a:gd name="T60" fmla="*/ 1 w 285"/>
                    <a:gd name="T61" fmla="*/ 1 h 686"/>
                    <a:gd name="T62" fmla="*/ 1 w 285"/>
                    <a:gd name="T63" fmla="*/ 1 h 686"/>
                    <a:gd name="T64" fmla="*/ 1 w 285"/>
                    <a:gd name="T65" fmla="*/ 1 h 686"/>
                    <a:gd name="T66" fmla="*/ 1 w 285"/>
                    <a:gd name="T67" fmla="*/ 1 h 686"/>
                    <a:gd name="T68" fmla="*/ 1 w 285"/>
                    <a:gd name="T69" fmla="*/ 1 h 686"/>
                    <a:gd name="T70" fmla="*/ 1 w 285"/>
                    <a:gd name="T71" fmla="*/ 1 h 686"/>
                    <a:gd name="T72" fmla="*/ 1 w 285"/>
                    <a:gd name="T73" fmla="*/ 1 h 686"/>
                    <a:gd name="T74" fmla="*/ 1 w 285"/>
                    <a:gd name="T75" fmla="*/ 1 h 686"/>
                    <a:gd name="T76" fmla="*/ 1 w 285"/>
                    <a:gd name="T77" fmla="*/ 1 h 686"/>
                    <a:gd name="T78" fmla="*/ 1 w 285"/>
                    <a:gd name="T79" fmla="*/ 1 h 686"/>
                    <a:gd name="T80" fmla="*/ 1 w 285"/>
                    <a:gd name="T81" fmla="*/ 1 h 686"/>
                    <a:gd name="T82" fmla="*/ 1 w 285"/>
                    <a:gd name="T83" fmla="*/ 1 h 686"/>
                    <a:gd name="T84" fmla="*/ 1 w 285"/>
                    <a:gd name="T85" fmla="*/ 1 h 686"/>
                    <a:gd name="T86" fmla="*/ 1 w 285"/>
                    <a:gd name="T87" fmla="*/ 1 h 686"/>
                    <a:gd name="T88" fmla="*/ 1 w 285"/>
                    <a:gd name="T89" fmla="*/ 1 h 686"/>
                    <a:gd name="T90" fmla="*/ 1 w 285"/>
                    <a:gd name="T91" fmla="*/ 1 h 686"/>
                    <a:gd name="T92" fmla="*/ 1 w 285"/>
                    <a:gd name="T93" fmla="*/ 1 h 686"/>
                    <a:gd name="T94" fmla="*/ 1 w 285"/>
                    <a:gd name="T95" fmla="*/ 1 h 686"/>
                    <a:gd name="T96" fmla="*/ 1 w 285"/>
                    <a:gd name="T97" fmla="*/ 1 h 686"/>
                    <a:gd name="T98" fmla="*/ 1 w 285"/>
                    <a:gd name="T99" fmla="*/ 1 h 686"/>
                    <a:gd name="T100" fmla="*/ 1 w 285"/>
                    <a:gd name="T101" fmla="*/ 1 h 686"/>
                    <a:gd name="T102" fmla="*/ 1 w 285"/>
                    <a:gd name="T103" fmla="*/ 0 h 68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85"/>
                    <a:gd name="T157" fmla="*/ 0 h 686"/>
                    <a:gd name="T158" fmla="*/ 285 w 285"/>
                    <a:gd name="T159" fmla="*/ 686 h 68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85" h="686">
                      <a:moveTo>
                        <a:pt x="86" y="0"/>
                      </a:moveTo>
                      <a:lnTo>
                        <a:pt x="84" y="0"/>
                      </a:lnTo>
                      <a:lnTo>
                        <a:pt x="80" y="2"/>
                      </a:lnTo>
                      <a:lnTo>
                        <a:pt x="74" y="6"/>
                      </a:lnTo>
                      <a:lnTo>
                        <a:pt x="69" y="11"/>
                      </a:lnTo>
                      <a:lnTo>
                        <a:pt x="61" y="17"/>
                      </a:lnTo>
                      <a:lnTo>
                        <a:pt x="53" y="23"/>
                      </a:lnTo>
                      <a:lnTo>
                        <a:pt x="44" y="30"/>
                      </a:lnTo>
                      <a:lnTo>
                        <a:pt x="36" y="38"/>
                      </a:lnTo>
                      <a:lnTo>
                        <a:pt x="27" y="44"/>
                      </a:lnTo>
                      <a:lnTo>
                        <a:pt x="19" y="51"/>
                      </a:lnTo>
                      <a:lnTo>
                        <a:pt x="12" y="57"/>
                      </a:lnTo>
                      <a:lnTo>
                        <a:pt x="6" y="63"/>
                      </a:lnTo>
                      <a:lnTo>
                        <a:pt x="0" y="72"/>
                      </a:lnTo>
                      <a:lnTo>
                        <a:pt x="6" y="76"/>
                      </a:lnTo>
                      <a:lnTo>
                        <a:pt x="8" y="76"/>
                      </a:lnTo>
                      <a:lnTo>
                        <a:pt x="10" y="80"/>
                      </a:lnTo>
                      <a:lnTo>
                        <a:pt x="14" y="85"/>
                      </a:lnTo>
                      <a:lnTo>
                        <a:pt x="19" y="95"/>
                      </a:lnTo>
                      <a:lnTo>
                        <a:pt x="21" y="99"/>
                      </a:lnTo>
                      <a:lnTo>
                        <a:pt x="23" y="104"/>
                      </a:lnTo>
                      <a:lnTo>
                        <a:pt x="25" y="110"/>
                      </a:lnTo>
                      <a:lnTo>
                        <a:pt x="29" y="116"/>
                      </a:lnTo>
                      <a:lnTo>
                        <a:pt x="33" y="122"/>
                      </a:lnTo>
                      <a:lnTo>
                        <a:pt x="34" y="129"/>
                      </a:lnTo>
                      <a:lnTo>
                        <a:pt x="38" y="137"/>
                      </a:lnTo>
                      <a:lnTo>
                        <a:pt x="42" y="146"/>
                      </a:lnTo>
                      <a:lnTo>
                        <a:pt x="44" y="154"/>
                      </a:lnTo>
                      <a:lnTo>
                        <a:pt x="48" y="162"/>
                      </a:lnTo>
                      <a:lnTo>
                        <a:pt x="52" y="171"/>
                      </a:lnTo>
                      <a:lnTo>
                        <a:pt x="53" y="181"/>
                      </a:lnTo>
                      <a:lnTo>
                        <a:pt x="57" y="190"/>
                      </a:lnTo>
                      <a:lnTo>
                        <a:pt x="59" y="200"/>
                      </a:lnTo>
                      <a:lnTo>
                        <a:pt x="63" y="209"/>
                      </a:lnTo>
                      <a:lnTo>
                        <a:pt x="67" y="220"/>
                      </a:lnTo>
                      <a:lnTo>
                        <a:pt x="71" y="228"/>
                      </a:lnTo>
                      <a:lnTo>
                        <a:pt x="73" y="240"/>
                      </a:lnTo>
                      <a:lnTo>
                        <a:pt x="78" y="249"/>
                      </a:lnTo>
                      <a:lnTo>
                        <a:pt x="82" y="260"/>
                      </a:lnTo>
                      <a:lnTo>
                        <a:pt x="86" y="270"/>
                      </a:lnTo>
                      <a:lnTo>
                        <a:pt x="88" y="281"/>
                      </a:lnTo>
                      <a:lnTo>
                        <a:pt x="92" y="293"/>
                      </a:lnTo>
                      <a:lnTo>
                        <a:pt x="97" y="304"/>
                      </a:lnTo>
                      <a:lnTo>
                        <a:pt x="99" y="314"/>
                      </a:lnTo>
                      <a:lnTo>
                        <a:pt x="103" y="325"/>
                      </a:lnTo>
                      <a:lnTo>
                        <a:pt x="105" y="335"/>
                      </a:lnTo>
                      <a:lnTo>
                        <a:pt x="111" y="344"/>
                      </a:lnTo>
                      <a:lnTo>
                        <a:pt x="112" y="356"/>
                      </a:lnTo>
                      <a:lnTo>
                        <a:pt x="116" y="365"/>
                      </a:lnTo>
                      <a:lnTo>
                        <a:pt x="118" y="376"/>
                      </a:lnTo>
                      <a:lnTo>
                        <a:pt x="124" y="386"/>
                      </a:lnTo>
                      <a:lnTo>
                        <a:pt x="126" y="395"/>
                      </a:lnTo>
                      <a:lnTo>
                        <a:pt x="128" y="405"/>
                      </a:lnTo>
                      <a:lnTo>
                        <a:pt x="131" y="414"/>
                      </a:lnTo>
                      <a:lnTo>
                        <a:pt x="135" y="424"/>
                      </a:lnTo>
                      <a:lnTo>
                        <a:pt x="137" y="434"/>
                      </a:lnTo>
                      <a:lnTo>
                        <a:pt x="141" y="443"/>
                      </a:lnTo>
                      <a:lnTo>
                        <a:pt x="145" y="451"/>
                      </a:lnTo>
                      <a:lnTo>
                        <a:pt x="147" y="460"/>
                      </a:lnTo>
                      <a:lnTo>
                        <a:pt x="149" y="468"/>
                      </a:lnTo>
                      <a:lnTo>
                        <a:pt x="150" y="475"/>
                      </a:lnTo>
                      <a:lnTo>
                        <a:pt x="152" y="481"/>
                      </a:lnTo>
                      <a:lnTo>
                        <a:pt x="156" y="489"/>
                      </a:lnTo>
                      <a:lnTo>
                        <a:pt x="156" y="494"/>
                      </a:lnTo>
                      <a:lnTo>
                        <a:pt x="158" y="500"/>
                      </a:lnTo>
                      <a:lnTo>
                        <a:pt x="160" y="506"/>
                      </a:lnTo>
                      <a:lnTo>
                        <a:pt x="162" y="511"/>
                      </a:lnTo>
                      <a:lnTo>
                        <a:pt x="164" y="521"/>
                      </a:lnTo>
                      <a:lnTo>
                        <a:pt x="168" y="527"/>
                      </a:lnTo>
                      <a:lnTo>
                        <a:pt x="169" y="530"/>
                      </a:lnTo>
                      <a:lnTo>
                        <a:pt x="169" y="532"/>
                      </a:lnTo>
                      <a:lnTo>
                        <a:pt x="169" y="534"/>
                      </a:lnTo>
                      <a:lnTo>
                        <a:pt x="173" y="538"/>
                      </a:lnTo>
                      <a:lnTo>
                        <a:pt x="175" y="542"/>
                      </a:lnTo>
                      <a:lnTo>
                        <a:pt x="179" y="548"/>
                      </a:lnTo>
                      <a:lnTo>
                        <a:pt x="183" y="551"/>
                      </a:lnTo>
                      <a:lnTo>
                        <a:pt x="187" y="559"/>
                      </a:lnTo>
                      <a:lnTo>
                        <a:pt x="188" y="563"/>
                      </a:lnTo>
                      <a:lnTo>
                        <a:pt x="194" y="570"/>
                      </a:lnTo>
                      <a:lnTo>
                        <a:pt x="198" y="578"/>
                      </a:lnTo>
                      <a:lnTo>
                        <a:pt x="204" y="586"/>
                      </a:lnTo>
                      <a:lnTo>
                        <a:pt x="207" y="591"/>
                      </a:lnTo>
                      <a:lnTo>
                        <a:pt x="213" y="601"/>
                      </a:lnTo>
                      <a:lnTo>
                        <a:pt x="219" y="608"/>
                      </a:lnTo>
                      <a:lnTo>
                        <a:pt x="225" y="616"/>
                      </a:lnTo>
                      <a:lnTo>
                        <a:pt x="228" y="624"/>
                      </a:lnTo>
                      <a:lnTo>
                        <a:pt x="234" y="629"/>
                      </a:lnTo>
                      <a:lnTo>
                        <a:pt x="240" y="637"/>
                      </a:lnTo>
                      <a:lnTo>
                        <a:pt x="244" y="645"/>
                      </a:lnTo>
                      <a:lnTo>
                        <a:pt x="247" y="650"/>
                      </a:lnTo>
                      <a:lnTo>
                        <a:pt x="253" y="658"/>
                      </a:lnTo>
                      <a:lnTo>
                        <a:pt x="259" y="664"/>
                      </a:lnTo>
                      <a:lnTo>
                        <a:pt x="265" y="669"/>
                      </a:lnTo>
                      <a:lnTo>
                        <a:pt x="270" y="677"/>
                      </a:lnTo>
                      <a:lnTo>
                        <a:pt x="278" y="685"/>
                      </a:lnTo>
                      <a:lnTo>
                        <a:pt x="282" y="686"/>
                      </a:lnTo>
                      <a:lnTo>
                        <a:pt x="285" y="685"/>
                      </a:lnTo>
                      <a:lnTo>
                        <a:pt x="284" y="681"/>
                      </a:lnTo>
                      <a:lnTo>
                        <a:pt x="282" y="673"/>
                      </a:lnTo>
                      <a:lnTo>
                        <a:pt x="282" y="667"/>
                      </a:lnTo>
                      <a:lnTo>
                        <a:pt x="280" y="664"/>
                      </a:lnTo>
                      <a:lnTo>
                        <a:pt x="280" y="658"/>
                      </a:lnTo>
                      <a:lnTo>
                        <a:pt x="278" y="652"/>
                      </a:lnTo>
                      <a:lnTo>
                        <a:pt x="276" y="645"/>
                      </a:lnTo>
                      <a:lnTo>
                        <a:pt x="274" y="637"/>
                      </a:lnTo>
                      <a:lnTo>
                        <a:pt x="272" y="629"/>
                      </a:lnTo>
                      <a:lnTo>
                        <a:pt x="272" y="622"/>
                      </a:lnTo>
                      <a:lnTo>
                        <a:pt x="268" y="612"/>
                      </a:lnTo>
                      <a:lnTo>
                        <a:pt x="266" y="603"/>
                      </a:lnTo>
                      <a:lnTo>
                        <a:pt x="265" y="593"/>
                      </a:lnTo>
                      <a:lnTo>
                        <a:pt x="263" y="584"/>
                      </a:lnTo>
                      <a:lnTo>
                        <a:pt x="259" y="572"/>
                      </a:lnTo>
                      <a:lnTo>
                        <a:pt x="257" y="561"/>
                      </a:lnTo>
                      <a:lnTo>
                        <a:pt x="253" y="550"/>
                      </a:lnTo>
                      <a:lnTo>
                        <a:pt x="251" y="538"/>
                      </a:lnTo>
                      <a:lnTo>
                        <a:pt x="247" y="527"/>
                      </a:lnTo>
                      <a:lnTo>
                        <a:pt x="244" y="513"/>
                      </a:lnTo>
                      <a:lnTo>
                        <a:pt x="242" y="502"/>
                      </a:lnTo>
                      <a:lnTo>
                        <a:pt x="240" y="491"/>
                      </a:lnTo>
                      <a:lnTo>
                        <a:pt x="234" y="477"/>
                      </a:lnTo>
                      <a:lnTo>
                        <a:pt x="232" y="464"/>
                      </a:lnTo>
                      <a:lnTo>
                        <a:pt x="228" y="451"/>
                      </a:lnTo>
                      <a:lnTo>
                        <a:pt x="226" y="439"/>
                      </a:lnTo>
                      <a:lnTo>
                        <a:pt x="221" y="424"/>
                      </a:lnTo>
                      <a:lnTo>
                        <a:pt x="219" y="413"/>
                      </a:lnTo>
                      <a:lnTo>
                        <a:pt x="215" y="399"/>
                      </a:lnTo>
                      <a:lnTo>
                        <a:pt x="211" y="386"/>
                      </a:lnTo>
                      <a:lnTo>
                        <a:pt x="207" y="373"/>
                      </a:lnTo>
                      <a:lnTo>
                        <a:pt x="204" y="359"/>
                      </a:lnTo>
                      <a:lnTo>
                        <a:pt x="200" y="344"/>
                      </a:lnTo>
                      <a:lnTo>
                        <a:pt x="196" y="333"/>
                      </a:lnTo>
                      <a:lnTo>
                        <a:pt x="192" y="319"/>
                      </a:lnTo>
                      <a:lnTo>
                        <a:pt x="188" y="306"/>
                      </a:lnTo>
                      <a:lnTo>
                        <a:pt x="187" y="295"/>
                      </a:lnTo>
                      <a:lnTo>
                        <a:pt x="183" y="281"/>
                      </a:lnTo>
                      <a:lnTo>
                        <a:pt x="181" y="270"/>
                      </a:lnTo>
                      <a:lnTo>
                        <a:pt x="177" y="257"/>
                      </a:lnTo>
                      <a:lnTo>
                        <a:pt x="173" y="245"/>
                      </a:lnTo>
                      <a:lnTo>
                        <a:pt x="171" y="234"/>
                      </a:lnTo>
                      <a:lnTo>
                        <a:pt x="168" y="222"/>
                      </a:lnTo>
                      <a:lnTo>
                        <a:pt x="164" y="211"/>
                      </a:lnTo>
                      <a:lnTo>
                        <a:pt x="162" y="201"/>
                      </a:lnTo>
                      <a:lnTo>
                        <a:pt x="160" y="192"/>
                      </a:lnTo>
                      <a:lnTo>
                        <a:pt x="156" y="181"/>
                      </a:lnTo>
                      <a:lnTo>
                        <a:pt x="152" y="171"/>
                      </a:lnTo>
                      <a:lnTo>
                        <a:pt x="150" y="163"/>
                      </a:lnTo>
                      <a:lnTo>
                        <a:pt x="149" y="154"/>
                      </a:lnTo>
                      <a:lnTo>
                        <a:pt x="147" y="146"/>
                      </a:lnTo>
                      <a:lnTo>
                        <a:pt x="147" y="139"/>
                      </a:lnTo>
                      <a:lnTo>
                        <a:pt x="145" y="133"/>
                      </a:lnTo>
                      <a:lnTo>
                        <a:pt x="143" y="127"/>
                      </a:lnTo>
                      <a:lnTo>
                        <a:pt x="139" y="118"/>
                      </a:lnTo>
                      <a:lnTo>
                        <a:pt x="137" y="110"/>
                      </a:lnTo>
                      <a:lnTo>
                        <a:pt x="137" y="106"/>
                      </a:lnTo>
                      <a:lnTo>
                        <a:pt x="137" y="104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C4C9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84" name="Freeform 72"/>
                <p:cNvSpPr>
                  <a:spLocks/>
                </p:cNvSpPr>
                <p:nvPr/>
              </p:nvSpPr>
              <p:spPr bwMode="auto">
                <a:xfrm>
                  <a:off x="2673" y="2177"/>
                  <a:ext cx="217" cy="437"/>
                </a:xfrm>
                <a:custGeom>
                  <a:avLst/>
                  <a:gdLst>
                    <a:gd name="T0" fmla="*/ 1 w 433"/>
                    <a:gd name="T1" fmla="*/ 0 h 872"/>
                    <a:gd name="T2" fmla="*/ 1 w 433"/>
                    <a:gd name="T3" fmla="*/ 1 h 872"/>
                    <a:gd name="T4" fmla="*/ 1 w 433"/>
                    <a:gd name="T5" fmla="*/ 1 h 872"/>
                    <a:gd name="T6" fmla="*/ 1 w 433"/>
                    <a:gd name="T7" fmla="*/ 1 h 872"/>
                    <a:gd name="T8" fmla="*/ 1 w 433"/>
                    <a:gd name="T9" fmla="*/ 1 h 872"/>
                    <a:gd name="T10" fmla="*/ 1 w 433"/>
                    <a:gd name="T11" fmla="*/ 1 h 872"/>
                    <a:gd name="T12" fmla="*/ 1 w 433"/>
                    <a:gd name="T13" fmla="*/ 1 h 872"/>
                    <a:gd name="T14" fmla="*/ 1 w 433"/>
                    <a:gd name="T15" fmla="*/ 1 h 872"/>
                    <a:gd name="T16" fmla="*/ 1 w 433"/>
                    <a:gd name="T17" fmla="*/ 1 h 872"/>
                    <a:gd name="T18" fmla="*/ 1 w 433"/>
                    <a:gd name="T19" fmla="*/ 1 h 872"/>
                    <a:gd name="T20" fmla="*/ 1 w 433"/>
                    <a:gd name="T21" fmla="*/ 1 h 872"/>
                    <a:gd name="T22" fmla="*/ 1 w 433"/>
                    <a:gd name="T23" fmla="*/ 1 h 872"/>
                    <a:gd name="T24" fmla="*/ 1 w 433"/>
                    <a:gd name="T25" fmla="*/ 1 h 872"/>
                    <a:gd name="T26" fmla="*/ 1 w 433"/>
                    <a:gd name="T27" fmla="*/ 1 h 872"/>
                    <a:gd name="T28" fmla="*/ 1 w 433"/>
                    <a:gd name="T29" fmla="*/ 1 h 872"/>
                    <a:gd name="T30" fmla="*/ 1 w 433"/>
                    <a:gd name="T31" fmla="*/ 1 h 872"/>
                    <a:gd name="T32" fmla="*/ 1 w 433"/>
                    <a:gd name="T33" fmla="*/ 1 h 872"/>
                    <a:gd name="T34" fmla="*/ 0 w 433"/>
                    <a:gd name="T35" fmla="*/ 1 h 872"/>
                    <a:gd name="T36" fmla="*/ 0 w 433"/>
                    <a:gd name="T37" fmla="*/ 1 h 872"/>
                    <a:gd name="T38" fmla="*/ 1 w 433"/>
                    <a:gd name="T39" fmla="*/ 1 h 872"/>
                    <a:gd name="T40" fmla="*/ 1 w 433"/>
                    <a:gd name="T41" fmla="*/ 1 h 872"/>
                    <a:gd name="T42" fmla="*/ 1 w 433"/>
                    <a:gd name="T43" fmla="*/ 1 h 872"/>
                    <a:gd name="T44" fmla="*/ 1 w 433"/>
                    <a:gd name="T45" fmla="*/ 1 h 872"/>
                    <a:gd name="T46" fmla="*/ 1 w 433"/>
                    <a:gd name="T47" fmla="*/ 1 h 872"/>
                    <a:gd name="T48" fmla="*/ 1 w 433"/>
                    <a:gd name="T49" fmla="*/ 1 h 872"/>
                    <a:gd name="T50" fmla="*/ 1 w 433"/>
                    <a:gd name="T51" fmla="*/ 1 h 872"/>
                    <a:gd name="T52" fmla="*/ 1 w 433"/>
                    <a:gd name="T53" fmla="*/ 1 h 872"/>
                    <a:gd name="T54" fmla="*/ 1 w 433"/>
                    <a:gd name="T55" fmla="*/ 1 h 872"/>
                    <a:gd name="T56" fmla="*/ 1 w 433"/>
                    <a:gd name="T57" fmla="*/ 1 h 872"/>
                    <a:gd name="T58" fmla="*/ 1 w 433"/>
                    <a:gd name="T59" fmla="*/ 1 h 872"/>
                    <a:gd name="T60" fmla="*/ 1 w 433"/>
                    <a:gd name="T61" fmla="*/ 1 h 872"/>
                    <a:gd name="T62" fmla="*/ 1 w 433"/>
                    <a:gd name="T63" fmla="*/ 1 h 872"/>
                    <a:gd name="T64" fmla="*/ 1 w 433"/>
                    <a:gd name="T65" fmla="*/ 1 h 872"/>
                    <a:gd name="T66" fmla="*/ 1 w 433"/>
                    <a:gd name="T67" fmla="*/ 1 h 872"/>
                    <a:gd name="T68" fmla="*/ 1 w 433"/>
                    <a:gd name="T69" fmla="*/ 1 h 872"/>
                    <a:gd name="T70" fmla="*/ 1 w 433"/>
                    <a:gd name="T71" fmla="*/ 1 h 872"/>
                    <a:gd name="T72" fmla="*/ 1 w 433"/>
                    <a:gd name="T73" fmla="*/ 1 h 872"/>
                    <a:gd name="T74" fmla="*/ 1 w 433"/>
                    <a:gd name="T75" fmla="*/ 1 h 872"/>
                    <a:gd name="T76" fmla="*/ 1 w 433"/>
                    <a:gd name="T77" fmla="*/ 1 h 872"/>
                    <a:gd name="T78" fmla="*/ 1 w 433"/>
                    <a:gd name="T79" fmla="*/ 1 h 872"/>
                    <a:gd name="T80" fmla="*/ 1 w 433"/>
                    <a:gd name="T81" fmla="*/ 1 h 872"/>
                    <a:gd name="T82" fmla="*/ 1 w 433"/>
                    <a:gd name="T83" fmla="*/ 1 h 872"/>
                    <a:gd name="T84" fmla="*/ 1 w 433"/>
                    <a:gd name="T85" fmla="*/ 1 h 872"/>
                    <a:gd name="T86" fmla="*/ 1 w 433"/>
                    <a:gd name="T87" fmla="*/ 1 h 872"/>
                    <a:gd name="T88" fmla="*/ 1 w 433"/>
                    <a:gd name="T89" fmla="*/ 1 h 872"/>
                    <a:gd name="T90" fmla="*/ 1 w 433"/>
                    <a:gd name="T91" fmla="*/ 1 h 872"/>
                    <a:gd name="T92" fmla="*/ 1 w 433"/>
                    <a:gd name="T93" fmla="*/ 1 h 872"/>
                    <a:gd name="T94" fmla="*/ 1 w 433"/>
                    <a:gd name="T95" fmla="*/ 1 h 872"/>
                    <a:gd name="T96" fmla="*/ 1 w 433"/>
                    <a:gd name="T97" fmla="*/ 1 h 872"/>
                    <a:gd name="T98" fmla="*/ 1 w 433"/>
                    <a:gd name="T99" fmla="*/ 0 h 87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433"/>
                    <a:gd name="T151" fmla="*/ 0 h 872"/>
                    <a:gd name="T152" fmla="*/ 433 w 433"/>
                    <a:gd name="T153" fmla="*/ 872 h 87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433" h="872">
                      <a:moveTo>
                        <a:pt x="252" y="0"/>
                      </a:moveTo>
                      <a:lnTo>
                        <a:pt x="249" y="0"/>
                      </a:lnTo>
                      <a:lnTo>
                        <a:pt x="241" y="5"/>
                      </a:lnTo>
                      <a:lnTo>
                        <a:pt x="233" y="9"/>
                      </a:lnTo>
                      <a:lnTo>
                        <a:pt x="228" y="11"/>
                      </a:lnTo>
                      <a:lnTo>
                        <a:pt x="220" y="15"/>
                      </a:lnTo>
                      <a:lnTo>
                        <a:pt x="211" y="22"/>
                      </a:lnTo>
                      <a:lnTo>
                        <a:pt x="201" y="26"/>
                      </a:lnTo>
                      <a:lnTo>
                        <a:pt x="190" y="34"/>
                      </a:lnTo>
                      <a:lnTo>
                        <a:pt x="180" y="39"/>
                      </a:lnTo>
                      <a:lnTo>
                        <a:pt x="169" y="45"/>
                      </a:lnTo>
                      <a:lnTo>
                        <a:pt x="163" y="49"/>
                      </a:lnTo>
                      <a:lnTo>
                        <a:pt x="157" y="51"/>
                      </a:lnTo>
                      <a:lnTo>
                        <a:pt x="152" y="55"/>
                      </a:lnTo>
                      <a:lnTo>
                        <a:pt x="146" y="58"/>
                      </a:lnTo>
                      <a:lnTo>
                        <a:pt x="140" y="62"/>
                      </a:lnTo>
                      <a:lnTo>
                        <a:pt x="133" y="66"/>
                      </a:lnTo>
                      <a:lnTo>
                        <a:pt x="127" y="70"/>
                      </a:lnTo>
                      <a:lnTo>
                        <a:pt x="121" y="74"/>
                      </a:lnTo>
                      <a:lnTo>
                        <a:pt x="116" y="78"/>
                      </a:lnTo>
                      <a:lnTo>
                        <a:pt x="110" y="81"/>
                      </a:lnTo>
                      <a:lnTo>
                        <a:pt x="104" y="85"/>
                      </a:lnTo>
                      <a:lnTo>
                        <a:pt x="97" y="89"/>
                      </a:lnTo>
                      <a:lnTo>
                        <a:pt x="91" y="93"/>
                      </a:lnTo>
                      <a:lnTo>
                        <a:pt x="85" y="95"/>
                      </a:lnTo>
                      <a:lnTo>
                        <a:pt x="79" y="98"/>
                      </a:lnTo>
                      <a:lnTo>
                        <a:pt x="74" y="104"/>
                      </a:lnTo>
                      <a:lnTo>
                        <a:pt x="62" y="110"/>
                      </a:lnTo>
                      <a:lnTo>
                        <a:pt x="53" y="117"/>
                      </a:lnTo>
                      <a:lnTo>
                        <a:pt x="43" y="123"/>
                      </a:lnTo>
                      <a:lnTo>
                        <a:pt x="34" y="131"/>
                      </a:lnTo>
                      <a:lnTo>
                        <a:pt x="24" y="135"/>
                      </a:lnTo>
                      <a:lnTo>
                        <a:pt x="19" y="142"/>
                      </a:lnTo>
                      <a:lnTo>
                        <a:pt x="11" y="146"/>
                      </a:lnTo>
                      <a:lnTo>
                        <a:pt x="7" y="152"/>
                      </a:lnTo>
                      <a:lnTo>
                        <a:pt x="0" y="159"/>
                      </a:lnTo>
                      <a:lnTo>
                        <a:pt x="0" y="163"/>
                      </a:lnTo>
                      <a:lnTo>
                        <a:pt x="0" y="167"/>
                      </a:lnTo>
                      <a:lnTo>
                        <a:pt x="2" y="173"/>
                      </a:lnTo>
                      <a:lnTo>
                        <a:pt x="2" y="176"/>
                      </a:lnTo>
                      <a:lnTo>
                        <a:pt x="3" y="184"/>
                      </a:lnTo>
                      <a:lnTo>
                        <a:pt x="7" y="190"/>
                      </a:lnTo>
                      <a:lnTo>
                        <a:pt x="9" y="197"/>
                      </a:lnTo>
                      <a:lnTo>
                        <a:pt x="11" y="203"/>
                      </a:lnTo>
                      <a:lnTo>
                        <a:pt x="13" y="213"/>
                      </a:lnTo>
                      <a:lnTo>
                        <a:pt x="17" y="222"/>
                      </a:lnTo>
                      <a:lnTo>
                        <a:pt x="21" y="233"/>
                      </a:lnTo>
                      <a:lnTo>
                        <a:pt x="22" y="243"/>
                      </a:lnTo>
                      <a:lnTo>
                        <a:pt x="26" y="254"/>
                      </a:lnTo>
                      <a:lnTo>
                        <a:pt x="28" y="266"/>
                      </a:lnTo>
                      <a:lnTo>
                        <a:pt x="34" y="279"/>
                      </a:lnTo>
                      <a:lnTo>
                        <a:pt x="36" y="291"/>
                      </a:lnTo>
                      <a:lnTo>
                        <a:pt x="40" y="302"/>
                      </a:lnTo>
                      <a:lnTo>
                        <a:pt x="43" y="315"/>
                      </a:lnTo>
                      <a:lnTo>
                        <a:pt x="47" y="330"/>
                      </a:lnTo>
                      <a:lnTo>
                        <a:pt x="51" y="344"/>
                      </a:lnTo>
                      <a:lnTo>
                        <a:pt x="55" y="359"/>
                      </a:lnTo>
                      <a:lnTo>
                        <a:pt x="59" y="372"/>
                      </a:lnTo>
                      <a:lnTo>
                        <a:pt x="64" y="388"/>
                      </a:lnTo>
                      <a:lnTo>
                        <a:pt x="68" y="403"/>
                      </a:lnTo>
                      <a:lnTo>
                        <a:pt x="74" y="418"/>
                      </a:lnTo>
                      <a:lnTo>
                        <a:pt x="78" y="433"/>
                      </a:lnTo>
                      <a:lnTo>
                        <a:pt x="83" y="450"/>
                      </a:lnTo>
                      <a:lnTo>
                        <a:pt x="87" y="465"/>
                      </a:lnTo>
                      <a:lnTo>
                        <a:pt x="93" y="483"/>
                      </a:lnTo>
                      <a:lnTo>
                        <a:pt x="97" y="498"/>
                      </a:lnTo>
                      <a:lnTo>
                        <a:pt x="102" y="515"/>
                      </a:lnTo>
                      <a:lnTo>
                        <a:pt x="106" y="530"/>
                      </a:lnTo>
                      <a:lnTo>
                        <a:pt x="110" y="545"/>
                      </a:lnTo>
                      <a:lnTo>
                        <a:pt x="114" y="561"/>
                      </a:lnTo>
                      <a:lnTo>
                        <a:pt x="119" y="578"/>
                      </a:lnTo>
                      <a:lnTo>
                        <a:pt x="123" y="593"/>
                      </a:lnTo>
                      <a:lnTo>
                        <a:pt x="127" y="608"/>
                      </a:lnTo>
                      <a:lnTo>
                        <a:pt x="131" y="623"/>
                      </a:lnTo>
                      <a:lnTo>
                        <a:pt x="136" y="639"/>
                      </a:lnTo>
                      <a:lnTo>
                        <a:pt x="140" y="652"/>
                      </a:lnTo>
                      <a:lnTo>
                        <a:pt x="144" y="667"/>
                      </a:lnTo>
                      <a:lnTo>
                        <a:pt x="148" y="682"/>
                      </a:lnTo>
                      <a:lnTo>
                        <a:pt x="154" y="696"/>
                      </a:lnTo>
                      <a:lnTo>
                        <a:pt x="155" y="709"/>
                      </a:lnTo>
                      <a:lnTo>
                        <a:pt x="161" y="722"/>
                      </a:lnTo>
                      <a:lnTo>
                        <a:pt x="165" y="734"/>
                      </a:lnTo>
                      <a:lnTo>
                        <a:pt x="169" y="749"/>
                      </a:lnTo>
                      <a:lnTo>
                        <a:pt x="171" y="758"/>
                      </a:lnTo>
                      <a:lnTo>
                        <a:pt x="175" y="770"/>
                      </a:lnTo>
                      <a:lnTo>
                        <a:pt x="176" y="779"/>
                      </a:lnTo>
                      <a:lnTo>
                        <a:pt x="180" y="791"/>
                      </a:lnTo>
                      <a:lnTo>
                        <a:pt x="182" y="798"/>
                      </a:lnTo>
                      <a:lnTo>
                        <a:pt x="184" y="808"/>
                      </a:lnTo>
                      <a:lnTo>
                        <a:pt x="186" y="815"/>
                      </a:lnTo>
                      <a:lnTo>
                        <a:pt x="190" y="823"/>
                      </a:lnTo>
                      <a:lnTo>
                        <a:pt x="190" y="831"/>
                      </a:lnTo>
                      <a:lnTo>
                        <a:pt x="192" y="836"/>
                      </a:lnTo>
                      <a:lnTo>
                        <a:pt x="194" y="840"/>
                      </a:lnTo>
                      <a:lnTo>
                        <a:pt x="195" y="846"/>
                      </a:lnTo>
                      <a:lnTo>
                        <a:pt x="197" y="850"/>
                      </a:lnTo>
                      <a:lnTo>
                        <a:pt x="199" y="853"/>
                      </a:lnTo>
                      <a:lnTo>
                        <a:pt x="433" y="872"/>
                      </a:lnTo>
                      <a:lnTo>
                        <a:pt x="289" y="53"/>
                      </a:lnTo>
                      <a:lnTo>
                        <a:pt x="252" y="0"/>
                      </a:lnTo>
                      <a:close/>
                    </a:path>
                  </a:pathLst>
                </a:custGeom>
                <a:solidFill>
                  <a:srgbClr val="E8D9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85" name="Freeform 73"/>
                <p:cNvSpPr>
                  <a:spLocks/>
                </p:cNvSpPr>
                <p:nvPr/>
              </p:nvSpPr>
              <p:spPr bwMode="auto">
                <a:xfrm>
                  <a:off x="2514" y="2664"/>
                  <a:ext cx="31" cy="64"/>
                </a:xfrm>
                <a:custGeom>
                  <a:avLst/>
                  <a:gdLst>
                    <a:gd name="T0" fmla="*/ 0 w 63"/>
                    <a:gd name="T1" fmla="*/ 1 h 128"/>
                    <a:gd name="T2" fmla="*/ 0 w 63"/>
                    <a:gd name="T3" fmla="*/ 1 h 128"/>
                    <a:gd name="T4" fmla="*/ 0 w 63"/>
                    <a:gd name="T5" fmla="*/ 1 h 128"/>
                    <a:gd name="T6" fmla="*/ 0 w 63"/>
                    <a:gd name="T7" fmla="*/ 0 h 128"/>
                    <a:gd name="T8" fmla="*/ 0 w 63"/>
                    <a:gd name="T9" fmla="*/ 1 h 128"/>
                    <a:gd name="T10" fmla="*/ 0 w 63"/>
                    <a:gd name="T11" fmla="*/ 1 h 1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3"/>
                    <a:gd name="T19" fmla="*/ 0 h 128"/>
                    <a:gd name="T20" fmla="*/ 63 w 63"/>
                    <a:gd name="T21" fmla="*/ 128 h 1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3" h="128">
                      <a:moveTo>
                        <a:pt x="13" y="21"/>
                      </a:moveTo>
                      <a:lnTo>
                        <a:pt x="0" y="128"/>
                      </a:lnTo>
                      <a:lnTo>
                        <a:pt x="61" y="116"/>
                      </a:lnTo>
                      <a:lnTo>
                        <a:pt x="63" y="0"/>
                      </a:lnTo>
                      <a:lnTo>
                        <a:pt x="13" y="21"/>
                      </a:lnTo>
                      <a:close/>
                    </a:path>
                  </a:pathLst>
                </a:custGeom>
                <a:solidFill>
                  <a:srgbClr val="4A4A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86" name="Freeform 74"/>
                <p:cNvSpPr>
                  <a:spLocks/>
                </p:cNvSpPr>
                <p:nvPr/>
              </p:nvSpPr>
              <p:spPr bwMode="auto">
                <a:xfrm>
                  <a:off x="2702" y="2665"/>
                  <a:ext cx="150" cy="81"/>
                </a:xfrm>
                <a:custGeom>
                  <a:avLst/>
                  <a:gdLst>
                    <a:gd name="T0" fmla="*/ 1 w 300"/>
                    <a:gd name="T1" fmla="*/ 0 h 162"/>
                    <a:gd name="T2" fmla="*/ 1 w 300"/>
                    <a:gd name="T3" fmla="*/ 1 h 162"/>
                    <a:gd name="T4" fmla="*/ 1 w 300"/>
                    <a:gd name="T5" fmla="*/ 1 h 162"/>
                    <a:gd name="T6" fmla="*/ 0 w 300"/>
                    <a:gd name="T7" fmla="*/ 1 h 162"/>
                    <a:gd name="T8" fmla="*/ 1 w 300"/>
                    <a:gd name="T9" fmla="*/ 1 h 162"/>
                    <a:gd name="T10" fmla="*/ 1 w 300"/>
                    <a:gd name="T11" fmla="*/ 0 h 162"/>
                    <a:gd name="T12" fmla="*/ 1 w 300"/>
                    <a:gd name="T13" fmla="*/ 0 h 1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0"/>
                    <a:gd name="T22" fmla="*/ 0 h 162"/>
                    <a:gd name="T23" fmla="*/ 300 w 300"/>
                    <a:gd name="T24" fmla="*/ 162 h 16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0" h="162">
                      <a:moveTo>
                        <a:pt x="300" y="0"/>
                      </a:moveTo>
                      <a:lnTo>
                        <a:pt x="294" y="162"/>
                      </a:lnTo>
                      <a:lnTo>
                        <a:pt x="26" y="141"/>
                      </a:lnTo>
                      <a:lnTo>
                        <a:pt x="0" y="48"/>
                      </a:lnTo>
                      <a:lnTo>
                        <a:pt x="72" y="13"/>
                      </a:lnTo>
                      <a:lnTo>
                        <a:pt x="30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87" name="Freeform 75"/>
                <p:cNvSpPr>
                  <a:spLocks/>
                </p:cNvSpPr>
                <p:nvPr/>
              </p:nvSpPr>
              <p:spPr bwMode="auto">
                <a:xfrm>
                  <a:off x="2837" y="2630"/>
                  <a:ext cx="75" cy="116"/>
                </a:xfrm>
                <a:custGeom>
                  <a:avLst/>
                  <a:gdLst>
                    <a:gd name="T0" fmla="*/ 0 w 151"/>
                    <a:gd name="T1" fmla="*/ 1 h 232"/>
                    <a:gd name="T2" fmla="*/ 0 w 151"/>
                    <a:gd name="T3" fmla="*/ 1 h 232"/>
                    <a:gd name="T4" fmla="*/ 0 w 151"/>
                    <a:gd name="T5" fmla="*/ 1 h 232"/>
                    <a:gd name="T6" fmla="*/ 0 w 151"/>
                    <a:gd name="T7" fmla="*/ 1 h 232"/>
                    <a:gd name="T8" fmla="*/ 0 w 151"/>
                    <a:gd name="T9" fmla="*/ 1 h 232"/>
                    <a:gd name="T10" fmla="*/ 0 w 151"/>
                    <a:gd name="T11" fmla="*/ 1 h 232"/>
                    <a:gd name="T12" fmla="*/ 0 w 151"/>
                    <a:gd name="T13" fmla="*/ 0 h 232"/>
                    <a:gd name="T14" fmla="*/ 0 w 151"/>
                    <a:gd name="T15" fmla="*/ 1 h 232"/>
                    <a:gd name="T16" fmla="*/ 0 w 151"/>
                    <a:gd name="T17" fmla="*/ 1 h 23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1"/>
                    <a:gd name="T28" fmla="*/ 0 h 232"/>
                    <a:gd name="T29" fmla="*/ 151 w 151"/>
                    <a:gd name="T30" fmla="*/ 232 h 23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1" h="232">
                      <a:moveTo>
                        <a:pt x="4" y="83"/>
                      </a:moveTo>
                      <a:lnTo>
                        <a:pt x="0" y="232"/>
                      </a:lnTo>
                      <a:lnTo>
                        <a:pt x="151" y="222"/>
                      </a:lnTo>
                      <a:lnTo>
                        <a:pt x="139" y="118"/>
                      </a:lnTo>
                      <a:lnTo>
                        <a:pt x="82" y="135"/>
                      </a:lnTo>
                      <a:lnTo>
                        <a:pt x="77" y="6"/>
                      </a:lnTo>
                      <a:lnTo>
                        <a:pt x="14" y="0"/>
                      </a:lnTo>
                      <a:lnTo>
                        <a:pt x="4" y="83"/>
                      </a:lnTo>
                      <a:close/>
                    </a:path>
                  </a:pathLst>
                </a:custGeom>
                <a:solidFill>
                  <a:srgbClr val="1F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88" name="Freeform 76"/>
                <p:cNvSpPr>
                  <a:spLocks/>
                </p:cNvSpPr>
                <p:nvPr/>
              </p:nvSpPr>
              <p:spPr bwMode="auto">
                <a:xfrm>
                  <a:off x="2698" y="2680"/>
                  <a:ext cx="146" cy="45"/>
                </a:xfrm>
                <a:custGeom>
                  <a:avLst/>
                  <a:gdLst>
                    <a:gd name="T0" fmla="*/ 1 w 291"/>
                    <a:gd name="T1" fmla="*/ 0 h 89"/>
                    <a:gd name="T2" fmla="*/ 1 w 291"/>
                    <a:gd name="T3" fmla="*/ 1 h 89"/>
                    <a:gd name="T4" fmla="*/ 1 w 291"/>
                    <a:gd name="T5" fmla="*/ 1 h 89"/>
                    <a:gd name="T6" fmla="*/ 1 w 291"/>
                    <a:gd name="T7" fmla="*/ 1 h 89"/>
                    <a:gd name="T8" fmla="*/ 1 w 291"/>
                    <a:gd name="T9" fmla="*/ 1 h 89"/>
                    <a:gd name="T10" fmla="*/ 1 w 291"/>
                    <a:gd name="T11" fmla="*/ 1 h 89"/>
                    <a:gd name="T12" fmla="*/ 1 w 291"/>
                    <a:gd name="T13" fmla="*/ 1 h 89"/>
                    <a:gd name="T14" fmla="*/ 1 w 291"/>
                    <a:gd name="T15" fmla="*/ 1 h 89"/>
                    <a:gd name="T16" fmla="*/ 1 w 291"/>
                    <a:gd name="T17" fmla="*/ 1 h 89"/>
                    <a:gd name="T18" fmla="*/ 1 w 291"/>
                    <a:gd name="T19" fmla="*/ 1 h 89"/>
                    <a:gd name="T20" fmla="*/ 1 w 291"/>
                    <a:gd name="T21" fmla="*/ 1 h 89"/>
                    <a:gd name="T22" fmla="*/ 1 w 291"/>
                    <a:gd name="T23" fmla="*/ 1 h 89"/>
                    <a:gd name="T24" fmla="*/ 1 w 291"/>
                    <a:gd name="T25" fmla="*/ 1 h 89"/>
                    <a:gd name="T26" fmla="*/ 1 w 291"/>
                    <a:gd name="T27" fmla="*/ 1 h 89"/>
                    <a:gd name="T28" fmla="*/ 1 w 291"/>
                    <a:gd name="T29" fmla="*/ 1 h 89"/>
                    <a:gd name="T30" fmla="*/ 0 w 291"/>
                    <a:gd name="T31" fmla="*/ 1 h 89"/>
                    <a:gd name="T32" fmla="*/ 0 w 291"/>
                    <a:gd name="T33" fmla="*/ 1 h 89"/>
                    <a:gd name="T34" fmla="*/ 1 w 291"/>
                    <a:gd name="T35" fmla="*/ 1 h 89"/>
                    <a:gd name="T36" fmla="*/ 1 w 291"/>
                    <a:gd name="T37" fmla="*/ 1 h 89"/>
                    <a:gd name="T38" fmla="*/ 1 w 291"/>
                    <a:gd name="T39" fmla="*/ 1 h 89"/>
                    <a:gd name="T40" fmla="*/ 1 w 291"/>
                    <a:gd name="T41" fmla="*/ 1 h 89"/>
                    <a:gd name="T42" fmla="*/ 1 w 291"/>
                    <a:gd name="T43" fmla="*/ 1 h 89"/>
                    <a:gd name="T44" fmla="*/ 1 w 291"/>
                    <a:gd name="T45" fmla="*/ 1 h 89"/>
                    <a:gd name="T46" fmla="*/ 1 w 291"/>
                    <a:gd name="T47" fmla="*/ 1 h 89"/>
                    <a:gd name="T48" fmla="*/ 1 w 291"/>
                    <a:gd name="T49" fmla="*/ 1 h 89"/>
                    <a:gd name="T50" fmla="*/ 1 w 291"/>
                    <a:gd name="T51" fmla="*/ 1 h 89"/>
                    <a:gd name="T52" fmla="*/ 1 w 291"/>
                    <a:gd name="T53" fmla="*/ 1 h 89"/>
                    <a:gd name="T54" fmla="*/ 1 w 291"/>
                    <a:gd name="T55" fmla="*/ 1 h 89"/>
                    <a:gd name="T56" fmla="*/ 1 w 291"/>
                    <a:gd name="T57" fmla="*/ 1 h 89"/>
                    <a:gd name="T58" fmla="*/ 1 w 291"/>
                    <a:gd name="T59" fmla="*/ 1 h 89"/>
                    <a:gd name="T60" fmla="*/ 1 w 291"/>
                    <a:gd name="T61" fmla="*/ 1 h 89"/>
                    <a:gd name="T62" fmla="*/ 1 w 291"/>
                    <a:gd name="T63" fmla="*/ 1 h 89"/>
                    <a:gd name="T64" fmla="*/ 1 w 291"/>
                    <a:gd name="T65" fmla="*/ 1 h 89"/>
                    <a:gd name="T66" fmla="*/ 1 w 291"/>
                    <a:gd name="T67" fmla="*/ 1 h 89"/>
                    <a:gd name="T68" fmla="*/ 1 w 291"/>
                    <a:gd name="T69" fmla="*/ 1 h 89"/>
                    <a:gd name="T70" fmla="*/ 1 w 291"/>
                    <a:gd name="T71" fmla="*/ 1 h 89"/>
                    <a:gd name="T72" fmla="*/ 1 w 291"/>
                    <a:gd name="T73" fmla="*/ 1 h 89"/>
                    <a:gd name="T74" fmla="*/ 1 w 291"/>
                    <a:gd name="T75" fmla="*/ 1 h 89"/>
                    <a:gd name="T76" fmla="*/ 1 w 291"/>
                    <a:gd name="T77" fmla="*/ 1 h 89"/>
                    <a:gd name="T78" fmla="*/ 1 w 291"/>
                    <a:gd name="T79" fmla="*/ 1 h 89"/>
                    <a:gd name="T80" fmla="*/ 1 w 291"/>
                    <a:gd name="T81" fmla="*/ 1 h 89"/>
                    <a:gd name="T82" fmla="*/ 1 w 291"/>
                    <a:gd name="T83" fmla="*/ 1 h 89"/>
                    <a:gd name="T84" fmla="*/ 1 w 291"/>
                    <a:gd name="T85" fmla="*/ 1 h 89"/>
                    <a:gd name="T86" fmla="*/ 1 w 291"/>
                    <a:gd name="T87" fmla="*/ 1 h 89"/>
                    <a:gd name="T88" fmla="*/ 1 w 291"/>
                    <a:gd name="T89" fmla="*/ 1 h 89"/>
                    <a:gd name="T90" fmla="*/ 1 w 291"/>
                    <a:gd name="T91" fmla="*/ 1 h 89"/>
                    <a:gd name="T92" fmla="*/ 1 w 291"/>
                    <a:gd name="T93" fmla="*/ 1 h 89"/>
                    <a:gd name="T94" fmla="*/ 1 w 291"/>
                    <a:gd name="T95" fmla="*/ 1 h 89"/>
                    <a:gd name="T96" fmla="*/ 1 w 291"/>
                    <a:gd name="T97" fmla="*/ 0 h 89"/>
                    <a:gd name="T98" fmla="*/ 1 w 291"/>
                    <a:gd name="T99" fmla="*/ 0 h 8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91"/>
                    <a:gd name="T151" fmla="*/ 0 h 89"/>
                    <a:gd name="T152" fmla="*/ 291 w 291"/>
                    <a:gd name="T153" fmla="*/ 89 h 89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91" h="89">
                      <a:moveTo>
                        <a:pt x="291" y="0"/>
                      </a:moveTo>
                      <a:lnTo>
                        <a:pt x="104" y="5"/>
                      </a:lnTo>
                      <a:lnTo>
                        <a:pt x="103" y="5"/>
                      </a:lnTo>
                      <a:lnTo>
                        <a:pt x="99" y="5"/>
                      </a:lnTo>
                      <a:lnTo>
                        <a:pt x="93" y="7"/>
                      </a:lnTo>
                      <a:lnTo>
                        <a:pt x="85" y="11"/>
                      </a:lnTo>
                      <a:lnTo>
                        <a:pt x="76" y="13"/>
                      </a:lnTo>
                      <a:lnTo>
                        <a:pt x="65" y="17"/>
                      </a:lnTo>
                      <a:lnTo>
                        <a:pt x="55" y="21"/>
                      </a:lnTo>
                      <a:lnTo>
                        <a:pt x="44" y="24"/>
                      </a:lnTo>
                      <a:lnTo>
                        <a:pt x="32" y="28"/>
                      </a:lnTo>
                      <a:lnTo>
                        <a:pt x="23" y="32"/>
                      </a:lnTo>
                      <a:lnTo>
                        <a:pt x="15" y="36"/>
                      </a:lnTo>
                      <a:lnTo>
                        <a:pt x="8" y="40"/>
                      </a:lnTo>
                      <a:lnTo>
                        <a:pt x="2" y="41"/>
                      </a:lnTo>
                      <a:lnTo>
                        <a:pt x="0" y="45"/>
                      </a:lnTo>
                      <a:lnTo>
                        <a:pt x="0" y="47"/>
                      </a:lnTo>
                      <a:lnTo>
                        <a:pt x="4" y="51"/>
                      </a:lnTo>
                      <a:lnTo>
                        <a:pt x="6" y="51"/>
                      </a:lnTo>
                      <a:lnTo>
                        <a:pt x="9" y="51"/>
                      </a:lnTo>
                      <a:lnTo>
                        <a:pt x="15" y="53"/>
                      </a:lnTo>
                      <a:lnTo>
                        <a:pt x="21" y="55"/>
                      </a:lnTo>
                      <a:lnTo>
                        <a:pt x="27" y="55"/>
                      </a:lnTo>
                      <a:lnTo>
                        <a:pt x="34" y="57"/>
                      </a:lnTo>
                      <a:lnTo>
                        <a:pt x="42" y="59"/>
                      </a:lnTo>
                      <a:lnTo>
                        <a:pt x="51" y="60"/>
                      </a:lnTo>
                      <a:lnTo>
                        <a:pt x="59" y="60"/>
                      </a:lnTo>
                      <a:lnTo>
                        <a:pt x="68" y="62"/>
                      </a:lnTo>
                      <a:lnTo>
                        <a:pt x="78" y="62"/>
                      </a:lnTo>
                      <a:lnTo>
                        <a:pt x="89" y="66"/>
                      </a:lnTo>
                      <a:lnTo>
                        <a:pt x="99" y="66"/>
                      </a:lnTo>
                      <a:lnTo>
                        <a:pt x="110" y="68"/>
                      </a:lnTo>
                      <a:lnTo>
                        <a:pt x="120" y="70"/>
                      </a:lnTo>
                      <a:lnTo>
                        <a:pt x="131" y="72"/>
                      </a:lnTo>
                      <a:lnTo>
                        <a:pt x="141" y="74"/>
                      </a:lnTo>
                      <a:lnTo>
                        <a:pt x="150" y="74"/>
                      </a:lnTo>
                      <a:lnTo>
                        <a:pt x="162" y="76"/>
                      </a:lnTo>
                      <a:lnTo>
                        <a:pt x="171" y="78"/>
                      </a:lnTo>
                      <a:lnTo>
                        <a:pt x="181" y="79"/>
                      </a:lnTo>
                      <a:lnTo>
                        <a:pt x="188" y="81"/>
                      </a:lnTo>
                      <a:lnTo>
                        <a:pt x="198" y="81"/>
                      </a:lnTo>
                      <a:lnTo>
                        <a:pt x="205" y="83"/>
                      </a:lnTo>
                      <a:lnTo>
                        <a:pt x="211" y="83"/>
                      </a:lnTo>
                      <a:lnTo>
                        <a:pt x="219" y="85"/>
                      </a:lnTo>
                      <a:lnTo>
                        <a:pt x="224" y="85"/>
                      </a:lnTo>
                      <a:lnTo>
                        <a:pt x="230" y="87"/>
                      </a:lnTo>
                      <a:lnTo>
                        <a:pt x="238" y="89"/>
                      </a:lnTo>
                      <a:lnTo>
                        <a:pt x="239" y="89"/>
                      </a:lnTo>
                      <a:lnTo>
                        <a:pt x="291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89" name="Freeform 77"/>
                <p:cNvSpPr>
                  <a:spLocks/>
                </p:cNvSpPr>
                <p:nvPr/>
              </p:nvSpPr>
              <p:spPr bwMode="auto">
                <a:xfrm>
                  <a:off x="2557" y="2678"/>
                  <a:ext cx="178" cy="59"/>
                </a:xfrm>
                <a:custGeom>
                  <a:avLst/>
                  <a:gdLst>
                    <a:gd name="T0" fmla="*/ 0 w 355"/>
                    <a:gd name="T1" fmla="*/ 0 h 118"/>
                    <a:gd name="T2" fmla="*/ 0 w 355"/>
                    <a:gd name="T3" fmla="*/ 1 h 118"/>
                    <a:gd name="T4" fmla="*/ 1 w 355"/>
                    <a:gd name="T5" fmla="*/ 1 h 118"/>
                    <a:gd name="T6" fmla="*/ 1 w 355"/>
                    <a:gd name="T7" fmla="*/ 1 h 118"/>
                    <a:gd name="T8" fmla="*/ 0 w 355"/>
                    <a:gd name="T9" fmla="*/ 0 h 118"/>
                    <a:gd name="T10" fmla="*/ 0 w 355"/>
                    <a:gd name="T11" fmla="*/ 0 h 11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5"/>
                    <a:gd name="T19" fmla="*/ 0 h 118"/>
                    <a:gd name="T20" fmla="*/ 355 w 355"/>
                    <a:gd name="T21" fmla="*/ 118 h 11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5" h="118">
                      <a:moveTo>
                        <a:pt x="0" y="0"/>
                      </a:moveTo>
                      <a:lnTo>
                        <a:pt x="0" y="99"/>
                      </a:lnTo>
                      <a:lnTo>
                        <a:pt x="355" y="118"/>
                      </a:lnTo>
                      <a:lnTo>
                        <a:pt x="355" y="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90" name="Freeform 78"/>
                <p:cNvSpPr>
                  <a:spLocks/>
                </p:cNvSpPr>
                <p:nvPr/>
              </p:nvSpPr>
              <p:spPr bwMode="auto">
                <a:xfrm>
                  <a:off x="2548" y="2663"/>
                  <a:ext cx="291" cy="31"/>
                </a:xfrm>
                <a:custGeom>
                  <a:avLst/>
                  <a:gdLst>
                    <a:gd name="T0" fmla="*/ 1 w 581"/>
                    <a:gd name="T1" fmla="*/ 1 h 61"/>
                    <a:gd name="T2" fmla="*/ 1 w 581"/>
                    <a:gd name="T3" fmla="*/ 1 h 61"/>
                    <a:gd name="T4" fmla="*/ 1 w 581"/>
                    <a:gd name="T5" fmla="*/ 1 h 61"/>
                    <a:gd name="T6" fmla="*/ 1 w 581"/>
                    <a:gd name="T7" fmla="*/ 0 h 61"/>
                    <a:gd name="T8" fmla="*/ 1 w 581"/>
                    <a:gd name="T9" fmla="*/ 0 h 61"/>
                    <a:gd name="T10" fmla="*/ 1 w 581"/>
                    <a:gd name="T11" fmla="*/ 0 h 61"/>
                    <a:gd name="T12" fmla="*/ 1 w 581"/>
                    <a:gd name="T13" fmla="*/ 0 h 61"/>
                    <a:gd name="T14" fmla="*/ 1 w 581"/>
                    <a:gd name="T15" fmla="*/ 0 h 61"/>
                    <a:gd name="T16" fmla="*/ 1 w 581"/>
                    <a:gd name="T17" fmla="*/ 0 h 61"/>
                    <a:gd name="T18" fmla="*/ 1 w 581"/>
                    <a:gd name="T19" fmla="*/ 0 h 61"/>
                    <a:gd name="T20" fmla="*/ 1 w 581"/>
                    <a:gd name="T21" fmla="*/ 0 h 61"/>
                    <a:gd name="T22" fmla="*/ 1 w 581"/>
                    <a:gd name="T23" fmla="*/ 0 h 61"/>
                    <a:gd name="T24" fmla="*/ 1 w 581"/>
                    <a:gd name="T25" fmla="*/ 0 h 61"/>
                    <a:gd name="T26" fmla="*/ 1 w 581"/>
                    <a:gd name="T27" fmla="*/ 0 h 61"/>
                    <a:gd name="T28" fmla="*/ 1 w 581"/>
                    <a:gd name="T29" fmla="*/ 0 h 61"/>
                    <a:gd name="T30" fmla="*/ 1 w 581"/>
                    <a:gd name="T31" fmla="*/ 0 h 61"/>
                    <a:gd name="T32" fmla="*/ 1 w 581"/>
                    <a:gd name="T33" fmla="*/ 0 h 61"/>
                    <a:gd name="T34" fmla="*/ 1 w 581"/>
                    <a:gd name="T35" fmla="*/ 0 h 61"/>
                    <a:gd name="T36" fmla="*/ 1 w 581"/>
                    <a:gd name="T37" fmla="*/ 1 h 61"/>
                    <a:gd name="T38" fmla="*/ 1 w 581"/>
                    <a:gd name="T39" fmla="*/ 1 h 61"/>
                    <a:gd name="T40" fmla="*/ 1 w 581"/>
                    <a:gd name="T41" fmla="*/ 1 h 61"/>
                    <a:gd name="T42" fmla="*/ 1 w 581"/>
                    <a:gd name="T43" fmla="*/ 1 h 61"/>
                    <a:gd name="T44" fmla="*/ 1 w 581"/>
                    <a:gd name="T45" fmla="*/ 1 h 61"/>
                    <a:gd name="T46" fmla="*/ 1 w 581"/>
                    <a:gd name="T47" fmla="*/ 1 h 61"/>
                    <a:gd name="T48" fmla="*/ 1 w 581"/>
                    <a:gd name="T49" fmla="*/ 1 h 61"/>
                    <a:gd name="T50" fmla="*/ 1 w 581"/>
                    <a:gd name="T51" fmla="*/ 1 h 61"/>
                    <a:gd name="T52" fmla="*/ 1 w 581"/>
                    <a:gd name="T53" fmla="*/ 1 h 61"/>
                    <a:gd name="T54" fmla="*/ 1 w 581"/>
                    <a:gd name="T55" fmla="*/ 1 h 61"/>
                    <a:gd name="T56" fmla="*/ 1 w 581"/>
                    <a:gd name="T57" fmla="*/ 1 h 61"/>
                    <a:gd name="T58" fmla="*/ 1 w 581"/>
                    <a:gd name="T59" fmla="*/ 1 h 61"/>
                    <a:gd name="T60" fmla="*/ 1 w 581"/>
                    <a:gd name="T61" fmla="*/ 1 h 61"/>
                    <a:gd name="T62" fmla="*/ 1 w 581"/>
                    <a:gd name="T63" fmla="*/ 1 h 61"/>
                    <a:gd name="T64" fmla="*/ 1 w 581"/>
                    <a:gd name="T65" fmla="*/ 1 h 61"/>
                    <a:gd name="T66" fmla="*/ 1 w 581"/>
                    <a:gd name="T67" fmla="*/ 1 h 61"/>
                    <a:gd name="T68" fmla="*/ 1 w 581"/>
                    <a:gd name="T69" fmla="*/ 1 h 61"/>
                    <a:gd name="T70" fmla="*/ 1 w 581"/>
                    <a:gd name="T71" fmla="*/ 1 h 61"/>
                    <a:gd name="T72" fmla="*/ 1 w 581"/>
                    <a:gd name="T73" fmla="*/ 1 h 61"/>
                    <a:gd name="T74" fmla="*/ 1 w 581"/>
                    <a:gd name="T75" fmla="*/ 1 h 61"/>
                    <a:gd name="T76" fmla="*/ 1 w 581"/>
                    <a:gd name="T77" fmla="*/ 1 h 61"/>
                    <a:gd name="T78" fmla="*/ 1 w 581"/>
                    <a:gd name="T79" fmla="*/ 1 h 61"/>
                    <a:gd name="T80" fmla="*/ 1 w 581"/>
                    <a:gd name="T81" fmla="*/ 1 h 61"/>
                    <a:gd name="T82" fmla="*/ 1 w 581"/>
                    <a:gd name="T83" fmla="*/ 1 h 61"/>
                    <a:gd name="T84" fmla="*/ 1 w 581"/>
                    <a:gd name="T85" fmla="*/ 1 h 61"/>
                    <a:gd name="T86" fmla="*/ 1 w 581"/>
                    <a:gd name="T87" fmla="*/ 1 h 61"/>
                    <a:gd name="T88" fmla="*/ 1 w 581"/>
                    <a:gd name="T89" fmla="*/ 1 h 61"/>
                    <a:gd name="T90" fmla="*/ 1 w 581"/>
                    <a:gd name="T91" fmla="*/ 1 h 61"/>
                    <a:gd name="T92" fmla="*/ 1 w 581"/>
                    <a:gd name="T93" fmla="*/ 1 h 61"/>
                    <a:gd name="T94" fmla="*/ 1 w 581"/>
                    <a:gd name="T95" fmla="*/ 1 h 61"/>
                    <a:gd name="T96" fmla="*/ 1 w 581"/>
                    <a:gd name="T97" fmla="*/ 1 h 61"/>
                    <a:gd name="T98" fmla="*/ 1 w 581"/>
                    <a:gd name="T99" fmla="*/ 1 h 61"/>
                    <a:gd name="T100" fmla="*/ 1 w 581"/>
                    <a:gd name="T101" fmla="*/ 1 h 61"/>
                    <a:gd name="T102" fmla="*/ 1 w 581"/>
                    <a:gd name="T103" fmla="*/ 1 h 61"/>
                    <a:gd name="T104" fmla="*/ 1 w 581"/>
                    <a:gd name="T105" fmla="*/ 1 h 61"/>
                    <a:gd name="T106" fmla="*/ 1 w 581"/>
                    <a:gd name="T107" fmla="*/ 1 h 61"/>
                    <a:gd name="T108" fmla="*/ 1 w 581"/>
                    <a:gd name="T109" fmla="*/ 1 h 61"/>
                    <a:gd name="T110" fmla="*/ 1 w 581"/>
                    <a:gd name="T111" fmla="*/ 1 h 61"/>
                    <a:gd name="T112" fmla="*/ 1 w 581"/>
                    <a:gd name="T113" fmla="*/ 1 h 61"/>
                    <a:gd name="T114" fmla="*/ 1 w 581"/>
                    <a:gd name="T115" fmla="*/ 1 h 61"/>
                    <a:gd name="T116" fmla="*/ 1 w 581"/>
                    <a:gd name="T117" fmla="*/ 1 h 61"/>
                    <a:gd name="T118" fmla="*/ 0 w 581"/>
                    <a:gd name="T119" fmla="*/ 1 h 61"/>
                    <a:gd name="T120" fmla="*/ 1 w 581"/>
                    <a:gd name="T121" fmla="*/ 1 h 61"/>
                    <a:gd name="T122" fmla="*/ 1 w 581"/>
                    <a:gd name="T123" fmla="*/ 1 h 61"/>
                    <a:gd name="T124" fmla="*/ 1 w 581"/>
                    <a:gd name="T125" fmla="*/ 1 h 6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581"/>
                    <a:gd name="T190" fmla="*/ 0 h 61"/>
                    <a:gd name="T191" fmla="*/ 581 w 581"/>
                    <a:gd name="T192" fmla="*/ 61 h 61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581" h="61">
                      <a:moveTo>
                        <a:pt x="581" y="4"/>
                      </a:moveTo>
                      <a:lnTo>
                        <a:pt x="579" y="2"/>
                      </a:lnTo>
                      <a:lnTo>
                        <a:pt x="574" y="2"/>
                      </a:lnTo>
                      <a:lnTo>
                        <a:pt x="566" y="0"/>
                      </a:lnTo>
                      <a:lnTo>
                        <a:pt x="557" y="0"/>
                      </a:lnTo>
                      <a:lnTo>
                        <a:pt x="549" y="0"/>
                      </a:lnTo>
                      <a:lnTo>
                        <a:pt x="541" y="0"/>
                      </a:lnTo>
                      <a:lnTo>
                        <a:pt x="534" y="0"/>
                      </a:lnTo>
                      <a:lnTo>
                        <a:pt x="528" y="0"/>
                      </a:lnTo>
                      <a:lnTo>
                        <a:pt x="519" y="0"/>
                      </a:lnTo>
                      <a:lnTo>
                        <a:pt x="509" y="0"/>
                      </a:lnTo>
                      <a:lnTo>
                        <a:pt x="500" y="0"/>
                      </a:lnTo>
                      <a:lnTo>
                        <a:pt x="492" y="0"/>
                      </a:lnTo>
                      <a:lnTo>
                        <a:pt x="481" y="0"/>
                      </a:lnTo>
                      <a:lnTo>
                        <a:pt x="469" y="0"/>
                      </a:lnTo>
                      <a:lnTo>
                        <a:pt x="458" y="0"/>
                      </a:lnTo>
                      <a:lnTo>
                        <a:pt x="446" y="0"/>
                      </a:lnTo>
                      <a:lnTo>
                        <a:pt x="435" y="0"/>
                      </a:lnTo>
                      <a:lnTo>
                        <a:pt x="424" y="2"/>
                      </a:lnTo>
                      <a:lnTo>
                        <a:pt x="410" y="2"/>
                      </a:lnTo>
                      <a:lnTo>
                        <a:pt x="399" y="2"/>
                      </a:lnTo>
                      <a:lnTo>
                        <a:pt x="385" y="2"/>
                      </a:lnTo>
                      <a:lnTo>
                        <a:pt x="372" y="2"/>
                      </a:lnTo>
                      <a:lnTo>
                        <a:pt x="359" y="2"/>
                      </a:lnTo>
                      <a:lnTo>
                        <a:pt x="347" y="4"/>
                      </a:lnTo>
                      <a:lnTo>
                        <a:pt x="334" y="4"/>
                      </a:lnTo>
                      <a:lnTo>
                        <a:pt x="321" y="4"/>
                      </a:lnTo>
                      <a:lnTo>
                        <a:pt x="308" y="4"/>
                      </a:lnTo>
                      <a:lnTo>
                        <a:pt x="296" y="6"/>
                      </a:lnTo>
                      <a:lnTo>
                        <a:pt x="281" y="6"/>
                      </a:lnTo>
                      <a:lnTo>
                        <a:pt x="268" y="6"/>
                      </a:lnTo>
                      <a:lnTo>
                        <a:pt x="254" y="6"/>
                      </a:lnTo>
                      <a:lnTo>
                        <a:pt x="241" y="6"/>
                      </a:lnTo>
                      <a:lnTo>
                        <a:pt x="228" y="6"/>
                      </a:lnTo>
                      <a:lnTo>
                        <a:pt x="214" y="8"/>
                      </a:lnTo>
                      <a:lnTo>
                        <a:pt x="203" y="8"/>
                      </a:lnTo>
                      <a:lnTo>
                        <a:pt x="190" y="10"/>
                      </a:lnTo>
                      <a:lnTo>
                        <a:pt x="178" y="10"/>
                      </a:lnTo>
                      <a:lnTo>
                        <a:pt x="165" y="10"/>
                      </a:lnTo>
                      <a:lnTo>
                        <a:pt x="154" y="10"/>
                      </a:lnTo>
                      <a:lnTo>
                        <a:pt x="142" y="12"/>
                      </a:lnTo>
                      <a:lnTo>
                        <a:pt x="131" y="12"/>
                      </a:lnTo>
                      <a:lnTo>
                        <a:pt x="119" y="12"/>
                      </a:lnTo>
                      <a:lnTo>
                        <a:pt x="110" y="12"/>
                      </a:lnTo>
                      <a:lnTo>
                        <a:pt x="100" y="14"/>
                      </a:lnTo>
                      <a:lnTo>
                        <a:pt x="89" y="14"/>
                      </a:lnTo>
                      <a:lnTo>
                        <a:pt x="81" y="14"/>
                      </a:lnTo>
                      <a:lnTo>
                        <a:pt x="72" y="14"/>
                      </a:lnTo>
                      <a:lnTo>
                        <a:pt x="62" y="14"/>
                      </a:lnTo>
                      <a:lnTo>
                        <a:pt x="55" y="14"/>
                      </a:lnTo>
                      <a:lnTo>
                        <a:pt x="47" y="14"/>
                      </a:lnTo>
                      <a:lnTo>
                        <a:pt x="41" y="14"/>
                      </a:lnTo>
                      <a:lnTo>
                        <a:pt x="36" y="16"/>
                      </a:lnTo>
                      <a:lnTo>
                        <a:pt x="30" y="16"/>
                      </a:lnTo>
                      <a:lnTo>
                        <a:pt x="24" y="16"/>
                      </a:lnTo>
                      <a:lnTo>
                        <a:pt x="20" y="16"/>
                      </a:lnTo>
                      <a:lnTo>
                        <a:pt x="17" y="16"/>
                      </a:lnTo>
                      <a:lnTo>
                        <a:pt x="13" y="16"/>
                      </a:lnTo>
                      <a:lnTo>
                        <a:pt x="13" y="17"/>
                      </a:lnTo>
                      <a:lnTo>
                        <a:pt x="0" y="61"/>
                      </a:lnTo>
                      <a:lnTo>
                        <a:pt x="463" y="56"/>
                      </a:lnTo>
                      <a:lnTo>
                        <a:pt x="581" y="4"/>
                      </a:lnTo>
                      <a:close/>
                    </a:path>
                  </a:pathLst>
                </a:custGeom>
                <a:solidFill>
                  <a:srgbClr val="7575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91" name="Freeform 79"/>
                <p:cNvSpPr>
                  <a:spLocks/>
                </p:cNvSpPr>
                <p:nvPr/>
              </p:nvSpPr>
              <p:spPr bwMode="auto">
                <a:xfrm>
                  <a:off x="2529" y="2615"/>
                  <a:ext cx="334" cy="60"/>
                </a:xfrm>
                <a:custGeom>
                  <a:avLst/>
                  <a:gdLst>
                    <a:gd name="T0" fmla="*/ 1 w 667"/>
                    <a:gd name="T1" fmla="*/ 1 h 120"/>
                    <a:gd name="T2" fmla="*/ 1 w 667"/>
                    <a:gd name="T3" fmla="*/ 1 h 120"/>
                    <a:gd name="T4" fmla="*/ 0 w 667"/>
                    <a:gd name="T5" fmla="*/ 1 h 120"/>
                    <a:gd name="T6" fmla="*/ 1 w 667"/>
                    <a:gd name="T7" fmla="*/ 1 h 120"/>
                    <a:gd name="T8" fmla="*/ 1 w 667"/>
                    <a:gd name="T9" fmla="*/ 0 h 120"/>
                    <a:gd name="T10" fmla="*/ 1 w 667"/>
                    <a:gd name="T11" fmla="*/ 1 h 120"/>
                    <a:gd name="T12" fmla="*/ 1 w 667"/>
                    <a:gd name="T13" fmla="*/ 1 h 120"/>
                    <a:gd name="T14" fmla="*/ 1 w 667"/>
                    <a:gd name="T15" fmla="*/ 1 h 1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67"/>
                    <a:gd name="T25" fmla="*/ 0 h 120"/>
                    <a:gd name="T26" fmla="*/ 667 w 667"/>
                    <a:gd name="T27" fmla="*/ 120 h 1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67" h="120">
                      <a:moveTo>
                        <a:pt x="667" y="107"/>
                      </a:moveTo>
                      <a:lnTo>
                        <a:pt x="26" y="120"/>
                      </a:lnTo>
                      <a:lnTo>
                        <a:pt x="0" y="23"/>
                      </a:lnTo>
                      <a:lnTo>
                        <a:pt x="252" y="10"/>
                      </a:lnTo>
                      <a:lnTo>
                        <a:pt x="595" y="0"/>
                      </a:lnTo>
                      <a:lnTo>
                        <a:pt x="659" y="6"/>
                      </a:lnTo>
                      <a:lnTo>
                        <a:pt x="667" y="107"/>
                      </a:lnTo>
                      <a:close/>
                    </a:path>
                  </a:pathLst>
                </a:custGeom>
                <a:solidFill>
                  <a:srgbClr val="DEDE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92" name="Freeform 80"/>
                <p:cNvSpPr>
                  <a:spLocks/>
                </p:cNvSpPr>
                <p:nvPr/>
              </p:nvSpPr>
              <p:spPr bwMode="auto">
                <a:xfrm>
                  <a:off x="2477" y="2562"/>
                  <a:ext cx="84" cy="115"/>
                </a:xfrm>
                <a:custGeom>
                  <a:avLst/>
                  <a:gdLst>
                    <a:gd name="T0" fmla="*/ 0 w 167"/>
                    <a:gd name="T1" fmla="*/ 0 h 228"/>
                    <a:gd name="T2" fmla="*/ 1 w 167"/>
                    <a:gd name="T3" fmla="*/ 1 h 228"/>
                    <a:gd name="T4" fmla="*/ 1 w 167"/>
                    <a:gd name="T5" fmla="*/ 1 h 228"/>
                    <a:gd name="T6" fmla="*/ 1 w 167"/>
                    <a:gd name="T7" fmla="*/ 1 h 228"/>
                    <a:gd name="T8" fmla="*/ 1 w 167"/>
                    <a:gd name="T9" fmla="*/ 1 h 228"/>
                    <a:gd name="T10" fmla="*/ 1 w 167"/>
                    <a:gd name="T11" fmla="*/ 0 h 228"/>
                    <a:gd name="T12" fmla="*/ 0 w 167"/>
                    <a:gd name="T13" fmla="*/ 0 h 228"/>
                    <a:gd name="T14" fmla="*/ 0 w 167"/>
                    <a:gd name="T15" fmla="*/ 0 h 2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67"/>
                    <a:gd name="T25" fmla="*/ 0 h 228"/>
                    <a:gd name="T26" fmla="*/ 167 w 167"/>
                    <a:gd name="T27" fmla="*/ 228 h 2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67" h="228">
                      <a:moveTo>
                        <a:pt x="0" y="0"/>
                      </a:moveTo>
                      <a:lnTo>
                        <a:pt x="67" y="215"/>
                      </a:lnTo>
                      <a:lnTo>
                        <a:pt x="167" y="228"/>
                      </a:lnTo>
                      <a:lnTo>
                        <a:pt x="167" y="141"/>
                      </a:lnTo>
                      <a:lnTo>
                        <a:pt x="118" y="114"/>
                      </a:lnTo>
                      <a:lnTo>
                        <a:pt x="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B3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93" name="Freeform 81"/>
                <p:cNvSpPr>
                  <a:spLocks/>
                </p:cNvSpPr>
                <p:nvPr/>
              </p:nvSpPr>
              <p:spPr bwMode="auto">
                <a:xfrm>
                  <a:off x="2470" y="2526"/>
                  <a:ext cx="55" cy="44"/>
                </a:xfrm>
                <a:custGeom>
                  <a:avLst/>
                  <a:gdLst>
                    <a:gd name="T0" fmla="*/ 1 w 110"/>
                    <a:gd name="T1" fmla="*/ 0 h 87"/>
                    <a:gd name="T2" fmla="*/ 0 w 110"/>
                    <a:gd name="T3" fmla="*/ 1 h 87"/>
                    <a:gd name="T4" fmla="*/ 1 w 110"/>
                    <a:gd name="T5" fmla="*/ 1 h 87"/>
                    <a:gd name="T6" fmla="*/ 1 w 110"/>
                    <a:gd name="T7" fmla="*/ 1 h 87"/>
                    <a:gd name="T8" fmla="*/ 1 w 110"/>
                    <a:gd name="T9" fmla="*/ 0 h 87"/>
                    <a:gd name="T10" fmla="*/ 1 w 110"/>
                    <a:gd name="T11" fmla="*/ 0 h 8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0"/>
                    <a:gd name="T19" fmla="*/ 0 h 87"/>
                    <a:gd name="T20" fmla="*/ 110 w 110"/>
                    <a:gd name="T21" fmla="*/ 87 h 8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0" h="87">
                      <a:moveTo>
                        <a:pt x="66" y="0"/>
                      </a:moveTo>
                      <a:lnTo>
                        <a:pt x="0" y="11"/>
                      </a:lnTo>
                      <a:lnTo>
                        <a:pt x="7" y="79"/>
                      </a:lnTo>
                      <a:lnTo>
                        <a:pt x="110" y="87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E0DE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94" name="Freeform 82"/>
                <p:cNvSpPr>
                  <a:spLocks/>
                </p:cNvSpPr>
                <p:nvPr/>
              </p:nvSpPr>
              <p:spPr bwMode="auto">
                <a:xfrm>
                  <a:off x="2396" y="2238"/>
                  <a:ext cx="306" cy="303"/>
                </a:xfrm>
                <a:custGeom>
                  <a:avLst/>
                  <a:gdLst>
                    <a:gd name="T0" fmla="*/ 0 w 613"/>
                    <a:gd name="T1" fmla="*/ 0 h 607"/>
                    <a:gd name="T2" fmla="*/ 0 w 613"/>
                    <a:gd name="T3" fmla="*/ 0 h 607"/>
                    <a:gd name="T4" fmla="*/ 0 w 613"/>
                    <a:gd name="T5" fmla="*/ 0 h 607"/>
                    <a:gd name="T6" fmla="*/ 0 w 613"/>
                    <a:gd name="T7" fmla="*/ 0 h 607"/>
                    <a:gd name="T8" fmla="*/ 0 w 613"/>
                    <a:gd name="T9" fmla="*/ 0 h 607"/>
                    <a:gd name="T10" fmla="*/ 0 w 613"/>
                    <a:gd name="T11" fmla="*/ 0 h 607"/>
                    <a:gd name="T12" fmla="*/ 0 w 613"/>
                    <a:gd name="T13" fmla="*/ 0 h 607"/>
                    <a:gd name="T14" fmla="*/ 0 w 613"/>
                    <a:gd name="T15" fmla="*/ 0 h 607"/>
                    <a:gd name="T16" fmla="*/ 0 w 613"/>
                    <a:gd name="T17" fmla="*/ 0 h 607"/>
                    <a:gd name="T18" fmla="*/ 0 w 613"/>
                    <a:gd name="T19" fmla="*/ 0 h 607"/>
                    <a:gd name="T20" fmla="*/ 0 w 613"/>
                    <a:gd name="T21" fmla="*/ 0 h 60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13"/>
                    <a:gd name="T34" fmla="*/ 0 h 607"/>
                    <a:gd name="T35" fmla="*/ 613 w 613"/>
                    <a:gd name="T36" fmla="*/ 607 h 60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13" h="607">
                      <a:moveTo>
                        <a:pt x="540" y="0"/>
                      </a:moveTo>
                      <a:lnTo>
                        <a:pt x="141" y="78"/>
                      </a:lnTo>
                      <a:lnTo>
                        <a:pt x="0" y="128"/>
                      </a:lnTo>
                      <a:lnTo>
                        <a:pt x="152" y="607"/>
                      </a:lnTo>
                      <a:lnTo>
                        <a:pt x="225" y="573"/>
                      </a:lnTo>
                      <a:lnTo>
                        <a:pt x="120" y="246"/>
                      </a:lnTo>
                      <a:lnTo>
                        <a:pt x="299" y="208"/>
                      </a:lnTo>
                      <a:lnTo>
                        <a:pt x="519" y="187"/>
                      </a:lnTo>
                      <a:lnTo>
                        <a:pt x="613" y="173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95" name="Freeform 83"/>
                <p:cNvSpPr>
                  <a:spLocks/>
                </p:cNvSpPr>
                <p:nvPr/>
              </p:nvSpPr>
              <p:spPr bwMode="auto">
                <a:xfrm>
                  <a:off x="2410" y="2230"/>
                  <a:ext cx="230" cy="70"/>
                </a:xfrm>
                <a:custGeom>
                  <a:avLst/>
                  <a:gdLst>
                    <a:gd name="T0" fmla="*/ 1 w 460"/>
                    <a:gd name="T1" fmla="*/ 0 h 141"/>
                    <a:gd name="T2" fmla="*/ 1 w 460"/>
                    <a:gd name="T3" fmla="*/ 0 h 141"/>
                    <a:gd name="T4" fmla="*/ 1 w 460"/>
                    <a:gd name="T5" fmla="*/ 0 h 141"/>
                    <a:gd name="T6" fmla="*/ 1 w 460"/>
                    <a:gd name="T7" fmla="*/ 0 h 141"/>
                    <a:gd name="T8" fmla="*/ 1 w 460"/>
                    <a:gd name="T9" fmla="*/ 0 h 141"/>
                    <a:gd name="T10" fmla="*/ 1 w 460"/>
                    <a:gd name="T11" fmla="*/ 0 h 141"/>
                    <a:gd name="T12" fmla="*/ 1 w 460"/>
                    <a:gd name="T13" fmla="*/ 0 h 141"/>
                    <a:gd name="T14" fmla="*/ 1 w 460"/>
                    <a:gd name="T15" fmla="*/ 0 h 141"/>
                    <a:gd name="T16" fmla="*/ 1 w 460"/>
                    <a:gd name="T17" fmla="*/ 0 h 141"/>
                    <a:gd name="T18" fmla="*/ 1 w 460"/>
                    <a:gd name="T19" fmla="*/ 0 h 141"/>
                    <a:gd name="T20" fmla="*/ 1 w 460"/>
                    <a:gd name="T21" fmla="*/ 0 h 141"/>
                    <a:gd name="T22" fmla="*/ 1 w 460"/>
                    <a:gd name="T23" fmla="*/ 0 h 141"/>
                    <a:gd name="T24" fmla="*/ 1 w 460"/>
                    <a:gd name="T25" fmla="*/ 0 h 141"/>
                    <a:gd name="T26" fmla="*/ 1 w 460"/>
                    <a:gd name="T27" fmla="*/ 0 h 141"/>
                    <a:gd name="T28" fmla="*/ 1 w 460"/>
                    <a:gd name="T29" fmla="*/ 0 h 141"/>
                    <a:gd name="T30" fmla="*/ 1 w 460"/>
                    <a:gd name="T31" fmla="*/ 0 h 141"/>
                    <a:gd name="T32" fmla="*/ 1 w 460"/>
                    <a:gd name="T33" fmla="*/ 0 h 141"/>
                    <a:gd name="T34" fmla="*/ 1 w 460"/>
                    <a:gd name="T35" fmla="*/ 0 h 141"/>
                    <a:gd name="T36" fmla="*/ 1 w 460"/>
                    <a:gd name="T37" fmla="*/ 0 h 141"/>
                    <a:gd name="T38" fmla="*/ 1 w 460"/>
                    <a:gd name="T39" fmla="*/ 0 h 141"/>
                    <a:gd name="T40" fmla="*/ 1 w 460"/>
                    <a:gd name="T41" fmla="*/ 0 h 141"/>
                    <a:gd name="T42" fmla="*/ 1 w 460"/>
                    <a:gd name="T43" fmla="*/ 0 h 141"/>
                    <a:gd name="T44" fmla="*/ 1 w 460"/>
                    <a:gd name="T45" fmla="*/ 0 h 141"/>
                    <a:gd name="T46" fmla="*/ 1 w 460"/>
                    <a:gd name="T47" fmla="*/ 0 h 141"/>
                    <a:gd name="T48" fmla="*/ 1 w 460"/>
                    <a:gd name="T49" fmla="*/ 0 h 141"/>
                    <a:gd name="T50" fmla="*/ 1 w 460"/>
                    <a:gd name="T51" fmla="*/ 0 h 141"/>
                    <a:gd name="T52" fmla="*/ 1 w 460"/>
                    <a:gd name="T53" fmla="*/ 0 h 141"/>
                    <a:gd name="T54" fmla="*/ 1 w 460"/>
                    <a:gd name="T55" fmla="*/ 0 h 141"/>
                    <a:gd name="T56" fmla="*/ 1 w 460"/>
                    <a:gd name="T57" fmla="*/ 0 h 141"/>
                    <a:gd name="T58" fmla="*/ 1 w 460"/>
                    <a:gd name="T59" fmla="*/ 0 h 141"/>
                    <a:gd name="T60" fmla="*/ 1 w 460"/>
                    <a:gd name="T61" fmla="*/ 0 h 141"/>
                    <a:gd name="T62" fmla="*/ 1 w 460"/>
                    <a:gd name="T63" fmla="*/ 0 h 141"/>
                    <a:gd name="T64" fmla="*/ 1 w 460"/>
                    <a:gd name="T65" fmla="*/ 0 h 141"/>
                    <a:gd name="T66" fmla="*/ 1 w 460"/>
                    <a:gd name="T67" fmla="*/ 0 h 141"/>
                    <a:gd name="T68" fmla="*/ 1 w 460"/>
                    <a:gd name="T69" fmla="*/ 0 h 141"/>
                    <a:gd name="T70" fmla="*/ 1 w 460"/>
                    <a:gd name="T71" fmla="*/ 0 h 141"/>
                    <a:gd name="T72" fmla="*/ 1 w 460"/>
                    <a:gd name="T73" fmla="*/ 0 h 141"/>
                    <a:gd name="T74" fmla="*/ 1 w 460"/>
                    <a:gd name="T75" fmla="*/ 0 h 141"/>
                    <a:gd name="T76" fmla="*/ 1 w 460"/>
                    <a:gd name="T77" fmla="*/ 0 h 141"/>
                    <a:gd name="T78" fmla="*/ 1 w 460"/>
                    <a:gd name="T79" fmla="*/ 0 h 141"/>
                    <a:gd name="T80" fmla="*/ 1 w 460"/>
                    <a:gd name="T81" fmla="*/ 0 h 141"/>
                    <a:gd name="T82" fmla="*/ 1 w 460"/>
                    <a:gd name="T83" fmla="*/ 0 h 141"/>
                    <a:gd name="T84" fmla="*/ 1 w 460"/>
                    <a:gd name="T85" fmla="*/ 0 h 141"/>
                    <a:gd name="T86" fmla="*/ 1 w 460"/>
                    <a:gd name="T87" fmla="*/ 0 h 141"/>
                    <a:gd name="T88" fmla="*/ 1 w 460"/>
                    <a:gd name="T89" fmla="*/ 0 h 141"/>
                    <a:gd name="T90" fmla="*/ 1 w 460"/>
                    <a:gd name="T91" fmla="*/ 0 h 141"/>
                    <a:gd name="T92" fmla="*/ 1 w 460"/>
                    <a:gd name="T93" fmla="*/ 0 h 141"/>
                    <a:gd name="T94" fmla="*/ 1 w 460"/>
                    <a:gd name="T95" fmla="*/ 0 h 141"/>
                    <a:gd name="T96" fmla="*/ 1 w 460"/>
                    <a:gd name="T97" fmla="*/ 0 h 141"/>
                    <a:gd name="T98" fmla="*/ 1 w 460"/>
                    <a:gd name="T99" fmla="*/ 0 h 141"/>
                    <a:gd name="T100" fmla="*/ 0 w 460"/>
                    <a:gd name="T101" fmla="*/ 0 h 141"/>
                    <a:gd name="T102" fmla="*/ 1 w 460"/>
                    <a:gd name="T103" fmla="*/ 0 h 141"/>
                    <a:gd name="T104" fmla="*/ 1 w 460"/>
                    <a:gd name="T105" fmla="*/ 0 h 141"/>
                    <a:gd name="T106" fmla="*/ 1 w 460"/>
                    <a:gd name="T107" fmla="*/ 0 h 141"/>
                    <a:gd name="T108" fmla="*/ 1 w 460"/>
                    <a:gd name="T109" fmla="*/ 0 h 141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60"/>
                    <a:gd name="T166" fmla="*/ 0 h 141"/>
                    <a:gd name="T167" fmla="*/ 460 w 460"/>
                    <a:gd name="T168" fmla="*/ 141 h 141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60" h="141">
                      <a:moveTo>
                        <a:pt x="409" y="44"/>
                      </a:moveTo>
                      <a:lnTo>
                        <a:pt x="405" y="44"/>
                      </a:lnTo>
                      <a:lnTo>
                        <a:pt x="399" y="44"/>
                      </a:lnTo>
                      <a:lnTo>
                        <a:pt x="394" y="46"/>
                      </a:lnTo>
                      <a:lnTo>
                        <a:pt x="384" y="48"/>
                      </a:lnTo>
                      <a:lnTo>
                        <a:pt x="378" y="48"/>
                      </a:lnTo>
                      <a:lnTo>
                        <a:pt x="373" y="50"/>
                      </a:lnTo>
                      <a:lnTo>
                        <a:pt x="367" y="50"/>
                      </a:lnTo>
                      <a:lnTo>
                        <a:pt x="361" y="51"/>
                      </a:lnTo>
                      <a:lnTo>
                        <a:pt x="354" y="53"/>
                      </a:lnTo>
                      <a:lnTo>
                        <a:pt x="348" y="55"/>
                      </a:lnTo>
                      <a:lnTo>
                        <a:pt x="340" y="57"/>
                      </a:lnTo>
                      <a:lnTo>
                        <a:pt x="335" y="59"/>
                      </a:lnTo>
                      <a:lnTo>
                        <a:pt x="327" y="61"/>
                      </a:lnTo>
                      <a:lnTo>
                        <a:pt x="317" y="63"/>
                      </a:lnTo>
                      <a:lnTo>
                        <a:pt x="310" y="63"/>
                      </a:lnTo>
                      <a:lnTo>
                        <a:pt x="302" y="65"/>
                      </a:lnTo>
                      <a:lnTo>
                        <a:pt x="293" y="69"/>
                      </a:lnTo>
                      <a:lnTo>
                        <a:pt x="283" y="71"/>
                      </a:lnTo>
                      <a:lnTo>
                        <a:pt x="274" y="72"/>
                      </a:lnTo>
                      <a:lnTo>
                        <a:pt x="266" y="74"/>
                      </a:lnTo>
                      <a:lnTo>
                        <a:pt x="255" y="78"/>
                      </a:lnTo>
                      <a:lnTo>
                        <a:pt x="245" y="80"/>
                      </a:lnTo>
                      <a:lnTo>
                        <a:pt x="236" y="82"/>
                      </a:lnTo>
                      <a:lnTo>
                        <a:pt x="226" y="84"/>
                      </a:lnTo>
                      <a:lnTo>
                        <a:pt x="217" y="86"/>
                      </a:lnTo>
                      <a:lnTo>
                        <a:pt x="207" y="90"/>
                      </a:lnTo>
                      <a:lnTo>
                        <a:pt x="198" y="91"/>
                      </a:lnTo>
                      <a:lnTo>
                        <a:pt x="188" y="95"/>
                      </a:lnTo>
                      <a:lnTo>
                        <a:pt x="179" y="97"/>
                      </a:lnTo>
                      <a:lnTo>
                        <a:pt x="167" y="99"/>
                      </a:lnTo>
                      <a:lnTo>
                        <a:pt x="158" y="101"/>
                      </a:lnTo>
                      <a:lnTo>
                        <a:pt x="148" y="103"/>
                      </a:lnTo>
                      <a:lnTo>
                        <a:pt x="139" y="105"/>
                      </a:lnTo>
                      <a:lnTo>
                        <a:pt x="129" y="107"/>
                      </a:lnTo>
                      <a:lnTo>
                        <a:pt x="120" y="109"/>
                      </a:lnTo>
                      <a:lnTo>
                        <a:pt x="112" y="112"/>
                      </a:lnTo>
                      <a:lnTo>
                        <a:pt x="103" y="114"/>
                      </a:lnTo>
                      <a:lnTo>
                        <a:pt x="93" y="116"/>
                      </a:lnTo>
                      <a:lnTo>
                        <a:pt x="84" y="118"/>
                      </a:lnTo>
                      <a:lnTo>
                        <a:pt x="76" y="120"/>
                      </a:lnTo>
                      <a:lnTo>
                        <a:pt x="68" y="122"/>
                      </a:lnTo>
                      <a:lnTo>
                        <a:pt x="61" y="126"/>
                      </a:lnTo>
                      <a:lnTo>
                        <a:pt x="51" y="126"/>
                      </a:lnTo>
                      <a:lnTo>
                        <a:pt x="46" y="129"/>
                      </a:lnTo>
                      <a:lnTo>
                        <a:pt x="38" y="129"/>
                      </a:lnTo>
                      <a:lnTo>
                        <a:pt x="32" y="131"/>
                      </a:lnTo>
                      <a:lnTo>
                        <a:pt x="25" y="131"/>
                      </a:lnTo>
                      <a:lnTo>
                        <a:pt x="19" y="133"/>
                      </a:lnTo>
                      <a:lnTo>
                        <a:pt x="8" y="137"/>
                      </a:lnTo>
                      <a:lnTo>
                        <a:pt x="0" y="141"/>
                      </a:lnTo>
                      <a:lnTo>
                        <a:pt x="148" y="57"/>
                      </a:lnTo>
                      <a:lnTo>
                        <a:pt x="460" y="0"/>
                      </a:lnTo>
                      <a:lnTo>
                        <a:pt x="409" y="44"/>
                      </a:lnTo>
                      <a:close/>
                    </a:path>
                  </a:pathLst>
                </a:custGeom>
                <a:solidFill>
                  <a:srgbClr val="CFC9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96" name="Freeform 84"/>
                <p:cNvSpPr>
                  <a:spLocks/>
                </p:cNvSpPr>
                <p:nvPr/>
              </p:nvSpPr>
              <p:spPr bwMode="auto">
                <a:xfrm>
                  <a:off x="2477" y="2186"/>
                  <a:ext cx="327" cy="76"/>
                </a:xfrm>
                <a:custGeom>
                  <a:avLst/>
                  <a:gdLst>
                    <a:gd name="T0" fmla="*/ 1 w 654"/>
                    <a:gd name="T1" fmla="*/ 0 h 152"/>
                    <a:gd name="T2" fmla="*/ 1 w 654"/>
                    <a:gd name="T3" fmla="*/ 0 h 152"/>
                    <a:gd name="T4" fmla="*/ 1 w 654"/>
                    <a:gd name="T5" fmla="*/ 1 h 152"/>
                    <a:gd name="T6" fmla="*/ 1 w 654"/>
                    <a:gd name="T7" fmla="*/ 1 h 152"/>
                    <a:gd name="T8" fmla="*/ 1 w 654"/>
                    <a:gd name="T9" fmla="*/ 1 h 152"/>
                    <a:gd name="T10" fmla="*/ 1 w 654"/>
                    <a:gd name="T11" fmla="*/ 1 h 152"/>
                    <a:gd name="T12" fmla="*/ 1 w 654"/>
                    <a:gd name="T13" fmla="*/ 1 h 152"/>
                    <a:gd name="T14" fmla="*/ 1 w 654"/>
                    <a:gd name="T15" fmla="*/ 1 h 152"/>
                    <a:gd name="T16" fmla="*/ 1 w 654"/>
                    <a:gd name="T17" fmla="*/ 1 h 152"/>
                    <a:gd name="T18" fmla="*/ 1 w 654"/>
                    <a:gd name="T19" fmla="*/ 1 h 152"/>
                    <a:gd name="T20" fmla="*/ 1 w 654"/>
                    <a:gd name="T21" fmla="*/ 1 h 152"/>
                    <a:gd name="T22" fmla="*/ 1 w 654"/>
                    <a:gd name="T23" fmla="*/ 1 h 152"/>
                    <a:gd name="T24" fmla="*/ 1 w 654"/>
                    <a:gd name="T25" fmla="*/ 1 h 152"/>
                    <a:gd name="T26" fmla="*/ 1 w 654"/>
                    <a:gd name="T27" fmla="*/ 1 h 152"/>
                    <a:gd name="T28" fmla="*/ 1 w 654"/>
                    <a:gd name="T29" fmla="*/ 1 h 152"/>
                    <a:gd name="T30" fmla="*/ 1 w 654"/>
                    <a:gd name="T31" fmla="*/ 1 h 152"/>
                    <a:gd name="T32" fmla="*/ 1 w 654"/>
                    <a:gd name="T33" fmla="*/ 1 h 152"/>
                    <a:gd name="T34" fmla="*/ 1 w 654"/>
                    <a:gd name="T35" fmla="*/ 1 h 152"/>
                    <a:gd name="T36" fmla="*/ 1 w 654"/>
                    <a:gd name="T37" fmla="*/ 1 h 152"/>
                    <a:gd name="T38" fmla="*/ 1 w 654"/>
                    <a:gd name="T39" fmla="*/ 1 h 152"/>
                    <a:gd name="T40" fmla="*/ 1 w 654"/>
                    <a:gd name="T41" fmla="*/ 1 h 152"/>
                    <a:gd name="T42" fmla="*/ 1 w 654"/>
                    <a:gd name="T43" fmla="*/ 1 h 152"/>
                    <a:gd name="T44" fmla="*/ 1 w 654"/>
                    <a:gd name="T45" fmla="*/ 1 h 152"/>
                    <a:gd name="T46" fmla="*/ 1 w 654"/>
                    <a:gd name="T47" fmla="*/ 1 h 152"/>
                    <a:gd name="T48" fmla="*/ 1 w 654"/>
                    <a:gd name="T49" fmla="*/ 1 h 152"/>
                    <a:gd name="T50" fmla="*/ 1 w 654"/>
                    <a:gd name="T51" fmla="*/ 1 h 152"/>
                    <a:gd name="T52" fmla="*/ 1 w 654"/>
                    <a:gd name="T53" fmla="*/ 1 h 152"/>
                    <a:gd name="T54" fmla="*/ 1 w 654"/>
                    <a:gd name="T55" fmla="*/ 1 h 152"/>
                    <a:gd name="T56" fmla="*/ 1 w 654"/>
                    <a:gd name="T57" fmla="*/ 1 h 152"/>
                    <a:gd name="T58" fmla="*/ 1 w 654"/>
                    <a:gd name="T59" fmla="*/ 1 h 152"/>
                    <a:gd name="T60" fmla="*/ 1 w 654"/>
                    <a:gd name="T61" fmla="*/ 1 h 152"/>
                    <a:gd name="T62" fmla="*/ 1 w 654"/>
                    <a:gd name="T63" fmla="*/ 1 h 152"/>
                    <a:gd name="T64" fmla="*/ 1 w 654"/>
                    <a:gd name="T65" fmla="*/ 1 h 152"/>
                    <a:gd name="T66" fmla="*/ 1 w 654"/>
                    <a:gd name="T67" fmla="*/ 1 h 152"/>
                    <a:gd name="T68" fmla="*/ 1 w 654"/>
                    <a:gd name="T69" fmla="*/ 1 h 152"/>
                    <a:gd name="T70" fmla="*/ 1 w 654"/>
                    <a:gd name="T71" fmla="*/ 1 h 152"/>
                    <a:gd name="T72" fmla="*/ 1 w 654"/>
                    <a:gd name="T73" fmla="*/ 1 h 152"/>
                    <a:gd name="T74" fmla="*/ 1 w 654"/>
                    <a:gd name="T75" fmla="*/ 1 h 152"/>
                    <a:gd name="T76" fmla="*/ 1 w 654"/>
                    <a:gd name="T77" fmla="*/ 1 h 152"/>
                    <a:gd name="T78" fmla="*/ 1 w 654"/>
                    <a:gd name="T79" fmla="*/ 1 h 152"/>
                    <a:gd name="T80" fmla="*/ 1 w 654"/>
                    <a:gd name="T81" fmla="*/ 1 h 152"/>
                    <a:gd name="T82" fmla="*/ 1 w 654"/>
                    <a:gd name="T83" fmla="*/ 1 h 152"/>
                    <a:gd name="T84" fmla="*/ 1 w 654"/>
                    <a:gd name="T85" fmla="*/ 1 h 152"/>
                    <a:gd name="T86" fmla="*/ 1 w 654"/>
                    <a:gd name="T87" fmla="*/ 0 h 15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54"/>
                    <a:gd name="T133" fmla="*/ 0 h 152"/>
                    <a:gd name="T134" fmla="*/ 654 w 654"/>
                    <a:gd name="T135" fmla="*/ 152 h 15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54" h="152">
                      <a:moveTo>
                        <a:pt x="654" y="0"/>
                      </a:moveTo>
                      <a:lnTo>
                        <a:pt x="652" y="0"/>
                      </a:lnTo>
                      <a:lnTo>
                        <a:pt x="648" y="0"/>
                      </a:lnTo>
                      <a:lnTo>
                        <a:pt x="641" y="0"/>
                      </a:lnTo>
                      <a:lnTo>
                        <a:pt x="633" y="2"/>
                      </a:lnTo>
                      <a:lnTo>
                        <a:pt x="627" y="2"/>
                      </a:lnTo>
                      <a:lnTo>
                        <a:pt x="622" y="3"/>
                      </a:lnTo>
                      <a:lnTo>
                        <a:pt x="616" y="5"/>
                      </a:lnTo>
                      <a:lnTo>
                        <a:pt x="610" y="7"/>
                      </a:lnTo>
                      <a:lnTo>
                        <a:pt x="603" y="7"/>
                      </a:lnTo>
                      <a:lnTo>
                        <a:pt x="597" y="9"/>
                      </a:lnTo>
                      <a:lnTo>
                        <a:pt x="589" y="11"/>
                      </a:lnTo>
                      <a:lnTo>
                        <a:pt x="582" y="13"/>
                      </a:lnTo>
                      <a:lnTo>
                        <a:pt x="574" y="13"/>
                      </a:lnTo>
                      <a:lnTo>
                        <a:pt x="565" y="17"/>
                      </a:lnTo>
                      <a:lnTo>
                        <a:pt x="555" y="17"/>
                      </a:lnTo>
                      <a:lnTo>
                        <a:pt x="546" y="19"/>
                      </a:lnTo>
                      <a:lnTo>
                        <a:pt x="536" y="21"/>
                      </a:lnTo>
                      <a:lnTo>
                        <a:pt x="527" y="22"/>
                      </a:lnTo>
                      <a:lnTo>
                        <a:pt x="517" y="22"/>
                      </a:lnTo>
                      <a:lnTo>
                        <a:pt x="508" y="26"/>
                      </a:lnTo>
                      <a:lnTo>
                        <a:pt x="498" y="28"/>
                      </a:lnTo>
                      <a:lnTo>
                        <a:pt x="487" y="30"/>
                      </a:lnTo>
                      <a:lnTo>
                        <a:pt x="477" y="32"/>
                      </a:lnTo>
                      <a:lnTo>
                        <a:pt x="466" y="34"/>
                      </a:lnTo>
                      <a:lnTo>
                        <a:pt x="454" y="36"/>
                      </a:lnTo>
                      <a:lnTo>
                        <a:pt x="447" y="38"/>
                      </a:lnTo>
                      <a:lnTo>
                        <a:pt x="435" y="40"/>
                      </a:lnTo>
                      <a:lnTo>
                        <a:pt x="426" y="43"/>
                      </a:lnTo>
                      <a:lnTo>
                        <a:pt x="414" y="43"/>
                      </a:lnTo>
                      <a:lnTo>
                        <a:pt x="403" y="45"/>
                      </a:lnTo>
                      <a:lnTo>
                        <a:pt x="392" y="47"/>
                      </a:lnTo>
                      <a:lnTo>
                        <a:pt x="380" y="51"/>
                      </a:lnTo>
                      <a:lnTo>
                        <a:pt x="369" y="51"/>
                      </a:lnTo>
                      <a:lnTo>
                        <a:pt x="359" y="55"/>
                      </a:lnTo>
                      <a:lnTo>
                        <a:pt x="348" y="55"/>
                      </a:lnTo>
                      <a:lnTo>
                        <a:pt x="340" y="59"/>
                      </a:lnTo>
                      <a:lnTo>
                        <a:pt x="327" y="61"/>
                      </a:lnTo>
                      <a:lnTo>
                        <a:pt x="317" y="62"/>
                      </a:lnTo>
                      <a:lnTo>
                        <a:pt x="308" y="64"/>
                      </a:lnTo>
                      <a:lnTo>
                        <a:pt x="298" y="66"/>
                      </a:lnTo>
                      <a:lnTo>
                        <a:pt x="289" y="66"/>
                      </a:lnTo>
                      <a:lnTo>
                        <a:pt x="279" y="68"/>
                      </a:lnTo>
                      <a:lnTo>
                        <a:pt x="272" y="70"/>
                      </a:lnTo>
                      <a:lnTo>
                        <a:pt x="264" y="74"/>
                      </a:lnTo>
                      <a:lnTo>
                        <a:pt x="255" y="74"/>
                      </a:lnTo>
                      <a:lnTo>
                        <a:pt x="247" y="76"/>
                      </a:lnTo>
                      <a:lnTo>
                        <a:pt x="240" y="76"/>
                      </a:lnTo>
                      <a:lnTo>
                        <a:pt x="232" y="78"/>
                      </a:lnTo>
                      <a:lnTo>
                        <a:pt x="226" y="80"/>
                      </a:lnTo>
                      <a:lnTo>
                        <a:pt x="219" y="80"/>
                      </a:lnTo>
                      <a:lnTo>
                        <a:pt x="213" y="81"/>
                      </a:lnTo>
                      <a:lnTo>
                        <a:pt x="209" y="83"/>
                      </a:lnTo>
                      <a:lnTo>
                        <a:pt x="198" y="85"/>
                      </a:lnTo>
                      <a:lnTo>
                        <a:pt x="192" y="85"/>
                      </a:lnTo>
                      <a:lnTo>
                        <a:pt x="186" y="87"/>
                      </a:lnTo>
                      <a:lnTo>
                        <a:pt x="184" y="87"/>
                      </a:lnTo>
                      <a:lnTo>
                        <a:pt x="179" y="87"/>
                      </a:lnTo>
                      <a:lnTo>
                        <a:pt x="171" y="89"/>
                      </a:lnTo>
                      <a:lnTo>
                        <a:pt x="165" y="89"/>
                      </a:lnTo>
                      <a:lnTo>
                        <a:pt x="160" y="91"/>
                      </a:lnTo>
                      <a:lnTo>
                        <a:pt x="154" y="93"/>
                      </a:lnTo>
                      <a:lnTo>
                        <a:pt x="148" y="97"/>
                      </a:lnTo>
                      <a:lnTo>
                        <a:pt x="139" y="99"/>
                      </a:lnTo>
                      <a:lnTo>
                        <a:pt x="133" y="100"/>
                      </a:lnTo>
                      <a:lnTo>
                        <a:pt x="125" y="104"/>
                      </a:lnTo>
                      <a:lnTo>
                        <a:pt x="118" y="108"/>
                      </a:lnTo>
                      <a:lnTo>
                        <a:pt x="110" y="110"/>
                      </a:lnTo>
                      <a:lnTo>
                        <a:pt x="101" y="114"/>
                      </a:lnTo>
                      <a:lnTo>
                        <a:pt x="93" y="116"/>
                      </a:lnTo>
                      <a:lnTo>
                        <a:pt x="86" y="119"/>
                      </a:lnTo>
                      <a:lnTo>
                        <a:pt x="76" y="121"/>
                      </a:lnTo>
                      <a:lnTo>
                        <a:pt x="68" y="125"/>
                      </a:lnTo>
                      <a:lnTo>
                        <a:pt x="61" y="127"/>
                      </a:lnTo>
                      <a:lnTo>
                        <a:pt x="53" y="131"/>
                      </a:lnTo>
                      <a:lnTo>
                        <a:pt x="44" y="133"/>
                      </a:lnTo>
                      <a:lnTo>
                        <a:pt x="38" y="135"/>
                      </a:lnTo>
                      <a:lnTo>
                        <a:pt x="30" y="138"/>
                      </a:lnTo>
                      <a:lnTo>
                        <a:pt x="27" y="142"/>
                      </a:lnTo>
                      <a:lnTo>
                        <a:pt x="19" y="142"/>
                      </a:lnTo>
                      <a:lnTo>
                        <a:pt x="15" y="144"/>
                      </a:lnTo>
                      <a:lnTo>
                        <a:pt x="10" y="146"/>
                      </a:lnTo>
                      <a:lnTo>
                        <a:pt x="6" y="148"/>
                      </a:lnTo>
                      <a:lnTo>
                        <a:pt x="2" y="150"/>
                      </a:lnTo>
                      <a:lnTo>
                        <a:pt x="0" y="152"/>
                      </a:lnTo>
                      <a:lnTo>
                        <a:pt x="409" y="104"/>
                      </a:lnTo>
                      <a:lnTo>
                        <a:pt x="654" y="0"/>
                      </a:lnTo>
                      <a:close/>
                    </a:path>
                  </a:pathLst>
                </a:custGeom>
                <a:solidFill>
                  <a:srgbClr val="5E47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97" name="Freeform 85"/>
                <p:cNvSpPr>
                  <a:spLocks/>
                </p:cNvSpPr>
                <p:nvPr/>
              </p:nvSpPr>
              <p:spPr bwMode="auto">
                <a:xfrm>
                  <a:off x="2489" y="2188"/>
                  <a:ext cx="317" cy="76"/>
                </a:xfrm>
                <a:custGeom>
                  <a:avLst/>
                  <a:gdLst>
                    <a:gd name="T0" fmla="*/ 1 w 633"/>
                    <a:gd name="T1" fmla="*/ 0 h 153"/>
                    <a:gd name="T2" fmla="*/ 1 w 633"/>
                    <a:gd name="T3" fmla="*/ 0 h 153"/>
                    <a:gd name="T4" fmla="*/ 0 w 633"/>
                    <a:gd name="T5" fmla="*/ 0 h 153"/>
                    <a:gd name="T6" fmla="*/ 1 w 633"/>
                    <a:gd name="T7" fmla="*/ 0 h 153"/>
                    <a:gd name="T8" fmla="*/ 1 w 633"/>
                    <a:gd name="T9" fmla="*/ 0 h 153"/>
                    <a:gd name="T10" fmla="*/ 1 w 633"/>
                    <a:gd name="T11" fmla="*/ 0 h 153"/>
                    <a:gd name="T12" fmla="*/ 1 w 633"/>
                    <a:gd name="T13" fmla="*/ 0 h 153"/>
                    <a:gd name="T14" fmla="*/ 1 w 633"/>
                    <a:gd name="T15" fmla="*/ 0 h 153"/>
                    <a:gd name="T16" fmla="*/ 1 w 633"/>
                    <a:gd name="T17" fmla="*/ 0 h 153"/>
                    <a:gd name="T18" fmla="*/ 1 w 633"/>
                    <a:gd name="T19" fmla="*/ 0 h 153"/>
                    <a:gd name="T20" fmla="*/ 1 w 633"/>
                    <a:gd name="T21" fmla="*/ 0 h 153"/>
                    <a:gd name="T22" fmla="*/ 1 w 633"/>
                    <a:gd name="T23" fmla="*/ 0 h 153"/>
                    <a:gd name="T24" fmla="*/ 1 w 633"/>
                    <a:gd name="T25" fmla="*/ 0 h 153"/>
                    <a:gd name="T26" fmla="*/ 1 w 633"/>
                    <a:gd name="T27" fmla="*/ 0 h 153"/>
                    <a:gd name="T28" fmla="*/ 1 w 633"/>
                    <a:gd name="T29" fmla="*/ 0 h 153"/>
                    <a:gd name="T30" fmla="*/ 1 w 633"/>
                    <a:gd name="T31" fmla="*/ 0 h 153"/>
                    <a:gd name="T32" fmla="*/ 1 w 633"/>
                    <a:gd name="T33" fmla="*/ 0 h 153"/>
                    <a:gd name="T34" fmla="*/ 1 w 633"/>
                    <a:gd name="T35" fmla="*/ 0 h 153"/>
                    <a:gd name="T36" fmla="*/ 1 w 633"/>
                    <a:gd name="T37" fmla="*/ 0 h 153"/>
                    <a:gd name="T38" fmla="*/ 1 w 633"/>
                    <a:gd name="T39" fmla="*/ 0 h 153"/>
                    <a:gd name="T40" fmla="*/ 1 w 633"/>
                    <a:gd name="T41" fmla="*/ 0 h 153"/>
                    <a:gd name="T42" fmla="*/ 1 w 633"/>
                    <a:gd name="T43" fmla="*/ 0 h 153"/>
                    <a:gd name="T44" fmla="*/ 1 w 633"/>
                    <a:gd name="T45" fmla="*/ 0 h 153"/>
                    <a:gd name="T46" fmla="*/ 1 w 633"/>
                    <a:gd name="T47" fmla="*/ 0 h 153"/>
                    <a:gd name="T48" fmla="*/ 1 w 633"/>
                    <a:gd name="T49" fmla="*/ 0 h 153"/>
                    <a:gd name="T50" fmla="*/ 1 w 633"/>
                    <a:gd name="T51" fmla="*/ 0 h 153"/>
                    <a:gd name="T52" fmla="*/ 1 w 633"/>
                    <a:gd name="T53" fmla="*/ 0 h 153"/>
                    <a:gd name="T54" fmla="*/ 1 w 633"/>
                    <a:gd name="T55" fmla="*/ 0 h 153"/>
                    <a:gd name="T56" fmla="*/ 1 w 633"/>
                    <a:gd name="T57" fmla="*/ 0 h 153"/>
                    <a:gd name="T58" fmla="*/ 1 w 633"/>
                    <a:gd name="T59" fmla="*/ 0 h 153"/>
                    <a:gd name="T60" fmla="*/ 1 w 633"/>
                    <a:gd name="T61" fmla="*/ 0 h 153"/>
                    <a:gd name="T62" fmla="*/ 1 w 633"/>
                    <a:gd name="T63" fmla="*/ 0 h 153"/>
                    <a:gd name="T64" fmla="*/ 1 w 633"/>
                    <a:gd name="T65" fmla="*/ 0 h 153"/>
                    <a:gd name="T66" fmla="*/ 1 w 633"/>
                    <a:gd name="T67" fmla="*/ 0 h 153"/>
                    <a:gd name="T68" fmla="*/ 1 w 633"/>
                    <a:gd name="T69" fmla="*/ 0 h 153"/>
                    <a:gd name="T70" fmla="*/ 1 w 633"/>
                    <a:gd name="T71" fmla="*/ 0 h 153"/>
                    <a:gd name="T72" fmla="*/ 1 w 633"/>
                    <a:gd name="T73" fmla="*/ 0 h 15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633"/>
                    <a:gd name="T112" fmla="*/ 0 h 153"/>
                    <a:gd name="T113" fmla="*/ 633 w 633"/>
                    <a:gd name="T114" fmla="*/ 153 h 15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633" h="153">
                      <a:moveTo>
                        <a:pt x="633" y="0"/>
                      </a:moveTo>
                      <a:lnTo>
                        <a:pt x="395" y="128"/>
                      </a:lnTo>
                      <a:lnTo>
                        <a:pt x="0" y="153"/>
                      </a:lnTo>
                      <a:lnTo>
                        <a:pt x="389" y="84"/>
                      </a:lnTo>
                      <a:lnTo>
                        <a:pt x="391" y="82"/>
                      </a:lnTo>
                      <a:lnTo>
                        <a:pt x="399" y="80"/>
                      </a:lnTo>
                      <a:lnTo>
                        <a:pt x="403" y="77"/>
                      </a:lnTo>
                      <a:lnTo>
                        <a:pt x="410" y="75"/>
                      </a:lnTo>
                      <a:lnTo>
                        <a:pt x="416" y="73"/>
                      </a:lnTo>
                      <a:lnTo>
                        <a:pt x="426" y="71"/>
                      </a:lnTo>
                      <a:lnTo>
                        <a:pt x="435" y="67"/>
                      </a:lnTo>
                      <a:lnTo>
                        <a:pt x="443" y="63"/>
                      </a:lnTo>
                      <a:lnTo>
                        <a:pt x="452" y="59"/>
                      </a:lnTo>
                      <a:lnTo>
                        <a:pt x="464" y="58"/>
                      </a:lnTo>
                      <a:lnTo>
                        <a:pt x="475" y="52"/>
                      </a:lnTo>
                      <a:lnTo>
                        <a:pt x="486" y="50"/>
                      </a:lnTo>
                      <a:lnTo>
                        <a:pt x="490" y="48"/>
                      </a:lnTo>
                      <a:lnTo>
                        <a:pt x="498" y="44"/>
                      </a:lnTo>
                      <a:lnTo>
                        <a:pt x="503" y="42"/>
                      </a:lnTo>
                      <a:lnTo>
                        <a:pt x="509" y="42"/>
                      </a:lnTo>
                      <a:lnTo>
                        <a:pt x="521" y="38"/>
                      </a:lnTo>
                      <a:lnTo>
                        <a:pt x="532" y="33"/>
                      </a:lnTo>
                      <a:lnTo>
                        <a:pt x="536" y="31"/>
                      </a:lnTo>
                      <a:lnTo>
                        <a:pt x="543" y="29"/>
                      </a:lnTo>
                      <a:lnTo>
                        <a:pt x="549" y="27"/>
                      </a:lnTo>
                      <a:lnTo>
                        <a:pt x="555" y="27"/>
                      </a:lnTo>
                      <a:lnTo>
                        <a:pt x="564" y="23"/>
                      </a:lnTo>
                      <a:lnTo>
                        <a:pt x="576" y="19"/>
                      </a:lnTo>
                      <a:lnTo>
                        <a:pt x="583" y="16"/>
                      </a:lnTo>
                      <a:lnTo>
                        <a:pt x="593" y="14"/>
                      </a:lnTo>
                      <a:lnTo>
                        <a:pt x="600" y="10"/>
                      </a:lnTo>
                      <a:lnTo>
                        <a:pt x="608" y="6"/>
                      </a:lnTo>
                      <a:lnTo>
                        <a:pt x="614" y="4"/>
                      </a:lnTo>
                      <a:lnTo>
                        <a:pt x="621" y="4"/>
                      </a:lnTo>
                      <a:lnTo>
                        <a:pt x="629" y="0"/>
                      </a:lnTo>
                      <a:lnTo>
                        <a:pt x="633" y="0"/>
                      </a:lnTo>
                      <a:close/>
                    </a:path>
                  </a:pathLst>
                </a:custGeom>
                <a:solidFill>
                  <a:srgbClr val="BFA6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98" name="Freeform 86"/>
                <p:cNvSpPr>
                  <a:spLocks/>
                </p:cNvSpPr>
                <p:nvPr/>
              </p:nvSpPr>
              <p:spPr bwMode="auto">
                <a:xfrm>
                  <a:off x="2590" y="2251"/>
                  <a:ext cx="203" cy="364"/>
                </a:xfrm>
                <a:custGeom>
                  <a:avLst/>
                  <a:gdLst>
                    <a:gd name="T0" fmla="*/ 1 w 405"/>
                    <a:gd name="T1" fmla="*/ 1 h 726"/>
                    <a:gd name="T2" fmla="*/ 1 w 405"/>
                    <a:gd name="T3" fmla="*/ 1 h 726"/>
                    <a:gd name="T4" fmla="*/ 1 w 405"/>
                    <a:gd name="T5" fmla="*/ 1 h 726"/>
                    <a:gd name="T6" fmla="*/ 1 w 405"/>
                    <a:gd name="T7" fmla="*/ 1 h 726"/>
                    <a:gd name="T8" fmla="*/ 1 w 405"/>
                    <a:gd name="T9" fmla="*/ 1 h 726"/>
                    <a:gd name="T10" fmla="*/ 1 w 405"/>
                    <a:gd name="T11" fmla="*/ 1 h 726"/>
                    <a:gd name="T12" fmla="*/ 1 w 405"/>
                    <a:gd name="T13" fmla="*/ 1 h 726"/>
                    <a:gd name="T14" fmla="*/ 1 w 405"/>
                    <a:gd name="T15" fmla="*/ 1 h 726"/>
                    <a:gd name="T16" fmla="*/ 1 w 405"/>
                    <a:gd name="T17" fmla="*/ 1 h 726"/>
                    <a:gd name="T18" fmla="*/ 1 w 405"/>
                    <a:gd name="T19" fmla="*/ 1 h 726"/>
                    <a:gd name="T20" fmla="*/ 1 w 405"/>
                    <a:gd name="T21" fmla="*/ 1 h 726"/>
                    <a:gd name="T22" fmla="*/ 1 w 405"/>
                    <a:gd name="T23" fmla="*/ 1 h 726"/>
                    <a:gd name="T24" fmla="*/ 1 w 405"/>
                    <a:gd name="T25" fmla="*/ 1 h 726"/>
                    <a:gd name="T26" fmla="*/ 1 w 405"/>
                    <a:gd name="T27" fmla="*/ 1 h 726"/>
                    <a:gd name="T28" fmla="*/ 1 w 405"/>
                    <a:gd name="T29" fmla="*/ 1 h 726"/>
                    <a:gd name="T30" fmla="*/ 1 w 405"/>
                    <a:gd name="T31" fmla="*/ 1 h 726"/>
                    <a:gd name="T32" fmla="*/ 1 w 405"/>
                    <a:gd name="T33" fmla="*/ 1 h 726"/>
                    <a:gd name="T34" fmla="*/ 1 w 405"/>
                    <a:gd name="T35" fmla="*/ 1 h 726"/>
                    <a:gd name="T36" fmla="*/ 1 w 405"/>
                    <a:gd name="T37" fmla="*/ 1 h 726"/>
                    <a:gd name="T38" fmla="*/ 1 w 405"/>
                    <a:gd name="T39" fmla="*/ 1 h 726"/>
                    <a:gd name="T40" fmla="*/ 1 w 405"/>
                    <a:gd name="T41" fmla="*/ 1 h 726"/>
                    <a:gd name="T42" fmla="*/ 1 w 405"/>
                    <a:gd name="T43" fmla="*/ 1 h 726"/>
                    <a:gd name="T44" fmla="*/ 1 w 405"/>
                    <a:gd name="T45" fmla="*/ 1 h 726"/>
                    <a:gd name="T46" fmla="*/ 1 w 405"/>
                    <a:gd name="T47" fmla="*/ 1 h 726"/>
                    <a:gd name="T48" fmla="*/ 1 w 405"/>
                    <a:gd name="T49" fmla="*/ 1 h 726"/>
                    <a:gd name="T50" fmla="*/ 1 w 405"/>
                    <a:gd name="T51" fmla="*/ 1 h 726"/>
                    <a:gd name="T52" fmla="*/ 1 w 405"/>
                    <a:gd name="T53" fmla="*/ 1 h 726"/>
                    <a:gd name="T54" fmla="*/ 1 w 405"/>
                    <a:gd name="T55" fmla="*/ 1 h 726"/>
                    <a:gd name="T56" fmla="*/ 1 w 405"/>
                    <a:gd name="T57" fmla="*/ 1 h 726"/>
                    <a:gd name="T58" fmla="*/ 1 w 405"/>
                    <a:gd name="T59" fmla="*/ 1 h 726"/>
                    <a:gd name="T60" fmla="*/ 1 w 405"/>
                    <a:gd name="T61" fmla="*/ 1 h 726"/>
                    <a:gd name="T62" fmla="*/ 0 w 405"/>
                    <a:gd name="T63" fmla="*/ 1 h 726"/>
                    <a:gd name="T64" fmla="*/ 1 w 405"/>
                    <a:gd name="T65" fmla="*/ 0 h 72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05"/>
                    <a:gd name="T100" fmla="*/ 0 h 726"/>
                    <a:gd name="T101" fmla="*/ 405 w 405"/>
                    <a:gd name="T102" fmla="*/ 726 h 72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05" h="726">
                      <a:moveTo>
                        <a:pt x="190" y="0"/>
                      </a:moveTo>
                      <a:lnTo>
                        <a:pt x="190" y="4"/>
                      </a:lnTo>
                      <a:lnTo>
                        <a:pt x="194" y="11"/>
                      </a:lnTo>
                      <a:lnTo>
                        <a:pt x="194" y="15"/>
                      </a:lnTo>
                      <a:lnTo>
                        <a:pt x="198" y="23"/>
                      </a:lnTo>
                      <a:lnTo>
                        <a:pt x="200" y="28"/>
                      </a:lnTo>
                      <a:lnTo>
                        <a:pt x="202" y="38"/>
                      </a:lnTo>
                      <a:lnTo>
                        <a:pt x="204" y="46"/>
                      </a:lnTo>
                      <a:lnTo>
                        <a:pt x="207" y="53"/>
                      </a:lnTo>
                      <a:lnTo>
                        <a:pt x="209" y="63"/>
                      </a:lnTo>
                      <a:lnTo>
                        <a:pt x="213" y="74"/>
                      </a:lnTo>
                      <a:lnTo>
                        <a:pt x="215" y="85"/>
                      </a:lnTo>
                      <a:lnTo>
                        <a:pt x="219" y="97"/>
                      </a:lnTo>
                      <a:lnTo>
                        <a:pt x="223" y="110"/>
                      </a:lnTo>
                      <a:lnTo>
                        <a:pt x="226" y="124"/>
                      </a:lnTo>
                      <a:lnTo>
                        <a:pt x="230" y="135"/>
                      </a:lnTo>
                      <a:lnTo>
                        <a:pt x="234" y="150"/>
                      </a:lnTo>
                      <a:lnTo>
                        <a:pt x="238" y="163"/>
                      </a:lnTo>
                      <a:lnTo>
                        <a:pt x="242" y="179"/>
                      </a:lnTo>
                      <a:lnTo>
                        <a:pt x="247" y="192"/>
                      </a:lnTo>
                      <a:lnTo>
                        <a:pt x="251" y="209"/>
                      </a:lnTo>
                      <a:lnTo>
                        <a:pt x="257" y="224"/>
                      </a:lnTo>
                      <a:lnTo>
                        <a:pt x="261" y="240"/>
                      </a:lnTo>
                      <a:lnTo>
                        <a:pt x="264" y="255"/>
                      </a:lnTo>
                      <a:lnTo>
                        <a:pt x="270" y="270"/>
                      </a:lnTo>
                      <a:lnTo>
                        <a:pt x="276" y="287"/>
                      </a:lnTo>
                      <a:lnTo>
                        <a:pt x="282" y="304"/>
                      </a:lnTo>
                      <a:lnTo>
                        <a:pt x="285" y="319"/>
                      </a:lnTo>
                      <a:lnTo>
                        <a:pt x="291" y="338"/>
                      </a:lnTo>
                      <a:lnTo>
                        <a:pt x="295" y="354"/>
                      </a:lnTo>
                      <a:lnTo>
                        <a:pt x="302" y="373"/>
                      </a:lnTo>
                      <a:lnTo>
                        <a:pt x="306" y="388"/>
                      </a:lnTo>
                      <a:lnTo>
                        <a:pt x="310" y="405"/>
                      </a:lnTo>
                      <a:lnTo>
                        <a:pt x="316" y="420"/>
                      </a:lnTo>
                      <a:lnTo>
                        <a:pt x="320" y="437"/>
                      </a:lnTo>
                      <a:lnTo>
                        <a:pt x="323" y="453"/>
                      </a:lnTo>
                      <a:lnTo>
                        <a:pt x="329" y="470"/>
                      </a:lnTo>
                      <a:lnTo>
                        <a:pt x="333" y="485"/>
                      </a:lnTo>
                      <a:lnTo>
                        <a:pt x="339" y="502"/>
                      </a:lnTo>
                      <a:lnTo>
                        <a:pt x="342" y="515"/>
                      </a:lnTo>
                      <a:lnTo>
                        <a:pt x="348" y="532"/>
                      </a:lnTo>
                      <a:lnTo>
                        <a:pt x="352" y="546"/>
                      </a:lnTo>
                      <a:lnTo>
                        <a:pt x="356" y="561"/>
                      </a:lnTo>
                      <a:lnTo>
                        <a:pt x="360" y="574"/>
                      </a:lnTo>
                      <a:lnTo>
                        <a:pt x="365" y="589"/>
                      </a:lnTo>
                      <a:lnTo>
                        <a:pt x="367" y="603"/>
                      </a:lnTo>
                      <a:lnTo>
                        <a:pt x="373" y="616"/>
                      </a:lnTo>
                      <a:lnTo>
                        <a:pt x="377" y="627"/>
                      </a:lnTo>
                      <a:lnTo>
                        <a:pt x="379" y="639"/>
                      </a:lnTo>
                      <a:lnTo>
                        <a:pt x="382" y="648"/>
                      </a:lnTo>
                      <a:lnTo>
                        <a:pt x="386" y="660"/>
                      </a:lnTo>
                      <a:lnTo>
                        <a:pt x="388" y="669"/>
                      </a:lnTo>
                      <a:lnTo>
                        <a:pt x="390" y="679"/>
                      </a:lnTo>
                      <a:lnTo>
                        <a:pt x="394" y="686"/>
                      </a:lnTo>
                      <a:lnTo>
                        <a:pt x="398" y="696"/>
                      </a:lnTo>
                      <a:lnTo>
                        <a:pt x="398" y="702"/>
                      </a:lnTo>
                      <a:lnTo>
                        <a:pt x="399" y="707"/>
                      </a:lnTo>
                      <a:lnTo>
                        <a:pt x="401" y="713"/>
                      </a:lnTo>
                      <a:lnTo>
                        <a:pt x="403" y="719"/>
                      </a:lnTo>
                      <a:lnTo>
                        <a:pt x="405" y="723"/>
                      </a:lnTo>
                      <a:lnTo>
                        <a:pt x="405" y="726"/>
                      </a:lnTo>
                      <a:lnTo>
                        <a:pt x="348" y="705"/>
                      </a:lnTo>
                      <a:lnTo>
                        <a:pt x="175" y="93"/>
                      </a:lnTo>
                      <a:lnTo>
                        <a:pt x="0" y="34"/>
                      </a:ln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rgbClr val="A8C2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99" name="Freeform 87"/>
                <p:cNvSpPr>
                  <a:spLocks/>
                </p:cNvSpPr>
                <p:nvPr/>
              </p:nvSpPr>
              <p:spPr bwMode="auto">
                <a:xfrm>
                  <a:off x="2459" y="2325"/>
                  <a:ext cx="305" cy="301"/>
                </a:xfrm>
                <a:custGeom>
                  <a:avLst/>
                  <a:gdLst>
                    <a:gd name="T0" fmla="*/ 0 w 610"/>
                    <a:gd name="T1" fmla="*/ 0 h 603"/>
                    <a:gd name="T2" fmla="*/ 1 w 610"/>
                    <a:gd name="T3" fmla="*/ 0 h 603"/>
                    <a:gd name="T4" fmla="*/ 1 w 610"/>
                    <a:gd name="T5" fmla="*/ 0 h 603"/>
                    <a:gd name="T6" fmla="*/ 1 w 610"/>
                    <a:gd name="T7" fmla="*/ 0 h 603"/>
                    <a:gd name="T8" fmla="*/ 1 w 610"/>
                    <a:gd name="T9" fmla="*/ 0 h 603"/>
                    <a:gd name="T10" fmla="*/ 1 w 610"/>
                    <a:gd name="T11" fmla="*/ 0 h 603"/>
                    <a:gd name="T12" fmla="*/ 1 w 610"/>
                    <a:gd name="T13" fmla="*/ 0 h 603"/>
                    <a:gd name="T14" fmla="*/ 0 w 610"/>
                    <a:gd name="T15" fmla="*/ 0 h 603"/>
                    <a:gd name="T16" fmla="*/ 0 w 610"/>
                    <a:gd name="T17" fmla="*/ 0 h 60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10"/>
                    <a:gd name="T28" fmla="*/ 0 h 603"/>
                    <a:gd name="T29" fmla="*/ 610 w 610"/>
                    <a:gd name="T30" fmla="*/ 603 h 60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10" h="603">
                      <a:moveTo>
                        <a:pt x="0" y="73"/>
                      </a:moveTo>
                      <a:lnTo>
                        <a:pt x="158" y="603"/>
                      </a:lnTo>
                      <a:lnTo>
                        <a:pt x="517" y="573"/>
                      </a:lnTo>
                      <a:lnTo>
                        <a:pt x="610" y="567"/>
                      </a:lnTo>
                      <a:lnTo>
                        <a:pt x="452" y="225"/>
                      </a:lnTo>
                      <a:lnTo>
                        <a:pt x="407" y="0"/>
                      </a:lnTo>
                      <a:lnTo>
                        <a:pt x="78" y="48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rgbClr val="96AB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00" name="Freeform 88"/>
                <p:cNvSpPr>
                  <a:spLocks/>
                </p:cNvSpPr>
                <p:nvPr/>
              </p:nvSpPr>
              <p:spPr bwMode="auto">
                <a:xfrm>
                  <a:off x="2462" y="2329"/>
                  <a:ext cx="152" cy="57"/>
                </a:xfrm>
                <a:custGeom>
                  <a:avLst/>
                  <a:gdLst>
                    <a:gd name="T0" fmla="*/ 1 w 304"/>
                    <a:gd name="T1" fmla="*/ 1 h 114"/>
                    <a:gd name="T2" fmla="*/ 1 w 304"/>
                    <a:gd name="T3" fmla="*/ 1 h 114"/>
                    <a:gd name="T4" fmla="*/ 0 w 304"/>
                    <a:gd name="T5" fmla="*/ 1 h 114"/>
                    <a:gd name="T6" fmla="*/ 1 w 304"/>
                    <a:gd name="T7" fmla="*/ 1 h 114"/>
                    <a:gd name="T8" fmla="*/ 1 w 304"/>
                    <a:gd name="T9" fmla="*/ 0 h 114"/>
                    <a:gd name="T10" fmla="*/ 1 w 304"/>
                    <a:gd name="T11" fmla="*/ 1 h 114"/>
                    <a:gd name="T12" fmla="*/ 1 w 304"/>
                    <a:gd name="T13" fmla="*/ 1 h 1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4"/>
                    <a:gd name="T22" fmla="*/ 0 h 114"/>
                    <a:gd name="T23" fmla="*/ 304 w 304"/>
                    <a:gd name="T24" fmla="*/ 114 h 11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4" h="114">
                      <a:moveTo>
                        <a:pt x="241" y="4"/>
                      </a:moveTo>
                      <a:lnTo>
                        <a:pt x="68" y="30"/>
                      </a:lnTo>
                      <a:lnTo>
                        <a:pt x="0" y="80"/>
                      </a:lnTo>
                      <a:lnTo>
                        <a:pt x="235" y="114"/>
                      </a:lnTo>
                      <a:lnTo>
                        <a:pt x="304" y="0"/>
                      </a:lnTo>
                      <a:lnTo>
                        <a:pt x="241" y="4"/>
                      </a:lnTo>
                      <a:close/>
                    </a:path>
                  </a:pathLst>
                </a:custGeom>
                <a:solidFill>
                  <a:srgbClr val="BDC9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01" name="Freeform 89"/>
                <p:cNvSpPr>
                  <a:spLocks/>
                </p:cNvSpPr>
                <p:nvPr/>
              </p:nvSpPr>
              <p:spPr bwMode="auto">
                <a:xfrm>
                  <a:off x="2671" y="2544"/>
                  <a:ext cx="105" cy="60"/>
                </a:xfrm>
                <a:custGeom>
                  <a:avLst/>
                  <a:gdLst>
                    <a:gd name="T0" fmla="*/ 0 w 211"/>
                    <a:gd name="T1" fmla="*/ 1 h 119"/>
                    <a:gd name="T2" fmla="*/ 0 w 211"/>
                    <a:gd name="T3" fmla="*/ 1 h 119"/>
                    <a:gd name="T4" fmla="*/ 0 w 211"/>
                    <a:gd name="T5" fmla="*/ 1 h 119"/>
                    <a:gd name="T6" fmla="*/ 0 w 211"/>
                    <a:gd name="T7" fmla="*/ 0 h 119"/>
                    <a:gd name="T8" fmla="*/ 0 w 211"/>
                    <a:gd name="T9" fmla="*/ 1 h 119"/>
                    <a:gd name="T10" fmla="*/ 0 w 211"/>
                    <a:gd name="T11" fmla="*/ 1 h 119"/>
                    <a:gd name="T12" fmla="*/ 0 w 211"/>
                    <a:gd name="T13" fmla="*/ 1 h 1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1"/>
                    <a:gd name="T22" fmla="*/ 0 h 119"/>
                    <a:gd name="T23" fmla="*/ 211 w 211"/>
                    <a:gd name="T24" fmla="*/ 119 h 1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1" h="119">
                      <a:moveTo>
                        <a:pt x="211" y="119"/>
                      </a:moveTo>
                      <a:lnTo>
                        <a:pt x="7" y="108"/>
                      </a:lnTo>
                      <a:lnTo>
                        <a:pt x="0" y="40"/>
                      </a:lnTo>
                      <a:lnTo>
                        <a:pt x="0" y="0"/>
                      </a:lnTo>
                      <a:lnTo>
                        <a:pt x="159" y="74"/>
                      </a:lnTo>
                      <a:lnTo>
                        <a:pt x="211" y="119"/>
                      </a:lnTo>
                      <a:close/>
                    </a:path>
                  </a:pathLst>
                </a:custGeom>
                <a:solidFill>
                  <a:srgbClr val="6E2E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02" name="Freeform 90"/>
                <p:cNvSpPr>
                  <a:spLocks/>
                </p:cNvSpPr>
                <p:nvPr/>
              </p:nvSpPr>
              <p:spPr bwMode="auto">
                <a:xfrm>
                  <a:off x="2659" y="2468"/>
                  <a:ext cx="102" cy="115"/>
                </a:xfrm>
                <a:custGeom>
                  <a:avLst/>
                  <a:gdLst>
                    <a:gd name="T0" fmla="*/ 0 w 205"/>
                    <a:gd name="T1" fmla="*/ 0 h 230"/>
                    <a:gd name="T2" fmla="*/ 0 w 205"/>
                    <a:gd name="T3" fmla="*/ 1 h 230"/>
                    <a:gd name="T4" fmla="*/ 0 w 205"/>
                    <a:gd name="T5" fmla="*/ 1 h 230"/>
                    <a:gd name="T6" fmla="*/ 0 w 205"/>
                    <a:gd name="T7" fmla="*/ 1 h 230"/>
                    <a:gd name="T8" fmla="*/ 0 w 205"/>
                    <a:gd name="T9" fmla="*/ 1 h 230"/>
                    <a:gd name="T10" fmla="*/ 0 w 205"/>
                    <a:gd name="T11" fmla="*/ 1 h 230"/>
                    <a:gd name="T12" fmla="*/ 0 w 205"/>
                    <a:gd name="T13" fmla="*/ 1 h 230"/>
                    <a:gd name="T14" fmla="*/ 0 w 205"/>
                    <a:gd name="T15" fmla="*/ 1 h 230"/>
                    <a:gd name="T16" fmla="*/ 0 w 205"/>
                    <a:gd name="T17" fmla="*/ 1 h 230"/>
                    <a:gd name="T18" fmla="*/ 0 w 205"/>
                    <a:gd name="T19" fmla="*/ 1 h 230"/>
                    <a:gd name="T20" fmla="*/ 0 w 205"/>
                    <a:gd name="T21" fmla="*/ 1 h 230"/>
                    <a:gd name="T22" fmla="*/ 0 w 205"/>
                    <a:gd name="T23" fmla="*/ 1 h 230"/>
                    <a:gd name="T24" fmla="*/ 0 w 205"/>
                    <a:gd name="T25" fmla="*/ 1 h 230"/>
                    <a:gd name="T26" fmla="*/ 0 w 205"/>
                    <a:gd name="T27" fmla="*/ 1 h 230"/>
                    <a:gd name="T28" fmla="*/ 0 w 205"/>
                    <a:gd name="T29" fmla="*/ 1 h 230"/>
                    <a:gd name="T30" fmla="*/ 0 w 205"/>
                    <a:gd name="T31" fmla="*/ 1 h 230"/>
                    <a:gd name="T32" fmla="*/ 0 w 205"/>
                    <a:gd name="T33" fmla="*/ 1 h 230"/>
                    <a:gd name="T34" fmla="*/ 0 w 205"/>
                    <a:gd name="T35" fmla="*/ 1 h 230"/>
                    <a:gd name="T36" fmla="*/ 0 w 205"/>
                    <a:gd name="T37" fmla="*/ 1 h 230"/>
                    <a:gd name="T38" fmla="*/ 0 w 205"/>
                    <a:gd name="T39" fmla="*/ 1 h 230"/>
                    <a:gd name="T40" fmla="*/ 0 w 205"/>
                    <a:gd name="T41" fmla="*/ 0 h 230"/>
                    <a:gd name="T42" fmla="*/ 0 w 205"/>
                    <a:gd name="T43" fmla="*/ 0 h 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5"/>
                    <a:gd name="T67" fmla="*/ 0 h 230"/>
                    <a:gd name="T68" fmla="*/ 205 w 205"/>
                    <a:gd name="T69" fmla="*/ 230 h 23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5" h="230">
                      <a:moveTo>
                        <a:pt x="105" y="0"/>
                      </a:moveTo>
                      <a:lnTo>
                        <a:pt x="160" y="127"/>
                      </a:lnTo>
                      <a:lnTo>
                        <a:pt x="205" y="230"/>
                      </a:lnTo>
                      <a:lnTo>
                        <a:pt x="25" y="188"/>
                      </a:lnTo>
                      <a:lnTo>
                        <a:pt x="0" y="89"/>
                      </a:lnTo>
                      <a:lnTo>
                        <a:pt x="0" y="87"/>
                      </a:lnTo>
                      <a:lnTo>
                        <a:pt x="4" y="85"/>
                      </a:lnTo>
                      <a:lnTo>
                        <a:pt x="10" y="81"/>
                      </a:lnTo>
                      <a:lnTo>
                        <a:pt x="17" y="77"/>
                      </a:lnTo>
                      <a:lnTo>
                        <a:pt x="25" y="72"/>
                      </a:lnTo>
                      <a:lnTo>
                        <a:pt x="34" y="66"/>
                      </a:lnTo>
                      <a:lnTo>
                        <a:pt x="44" y="58"/>
                      </a:lnTo>
                      <a:lnTo>
                        <a:pt x="55" y="53"/>
                      </a:lnTo>
                      <a:lnTo>
                        <a:pt x="65" y="43"/>
                      </a:lnTo>
                      <a:lnTo>
                        <a:pt x="74" y="36"/>
                      </a:lnTo>
                      <a:lnTo>
                        <a:pt x="84" y="28"/>
                      </a:lnTo>
                      <a:lnTo>
                        <a:pt x="91" y="22"/>
                      </a:lnTo>
                      <a:lnTo>
                        <a:pt x="97" y="15"/>
                      </a:lnTo>
                      <a:lnTo>
                        <a:pt x="101" y="9"/>
                      </a:lnTo>
                      <a:lnTo>
                        <a:pt x="105" y="3"/>
                      </a:lnTo>
                      <a:lnTo>
                        <a:pt x="105" y="0"/>
                      </a:lnTo>
                      <a:close/>
                    </a:path>
                  </a:pathLst>
                </a:custGeom>
                <a:solidFill>
                  <a:srgbClr val="A38A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03" name="Freeform 91"/>
                <p:cNvSpPr>
                  <a:spLocks/>
                </p:cNvSpPr>
                <p:nvPr/>
              </p:nvSpPr>
              <p:spPr bwMode="auto">
                <a:xfrm>
                  <a:off x="2619" y="2328"/>
                  <a:ext cx="88" cy="150"/>
                </a:xfrm>
                <a:custGeom>
                  <a:avLst/>
                  <a:gdLst>
                    <a:gd name="T0" fmla="*/ 0 w 177"/>
                    <a:gd name="T1" fmla="*/ 0 h 301"/>
                    <a:gd name="T2" fmla="*/ 0 w 177"/>
                    <a:gd name="T3" fmla="*/ 0 h 301"/>
                    <a:gd name="T4" fmla="*/ 0 w 177"/>
                    <a:gd name="T5" fmla="*/ 0 h 301"/>
                    <a:gd name="T6" fmla="*/ 0 w 177"/>
                    <a:gd name="T7" fmla="*/ 0 h 301"/>
                    <a:gd name="T8" fmla="*/ 0 w 177"/>
                    <a:gd name="T9" fmla="*/ 0 h 301"/>
                    <a:gd name="T10" fmla="*/ 0 w 177"/>
                    <a:gd name="T11" fmla="*/ 0 h 301"/>
                    <a:gd name="T12" fmla="*/ 0 w 177"/>
                    <a:gd name="T13" fmla="*/ 0 h 301"/>
                    <a:gd name="T14" fmla="*/ 0 w 177"/>
                    <a:gd name="T15" fmla="*/ 0 h 301"/>
                    <a:gd name="T16" fmla="*/ 0 w 177"/>
                    <a:gd name="T17" fmla="*/ 0 h 301"/>
                    <a:gd name="T18" fmla="*/ 0 w 177"/>
                    <a:gd name="T19" fmla="*/ 0 h 301"/>
                    <a:gd name="T20" fmla="*/ 0 w 177"/>
                    <a:gd name="T21" fmla="*/ 0 h 301"/>
                    <a:gd name="T22" fmla="*/ 0 w 177"/>
                    <a:gd name="T23" fmla="*/ 0 h 301"/>
                    <a:gd name="T24" fmla="*/ 0 w 177"/>
                    <a:gd name="T25" fmla="*/ 0 h 301"/>
                    <a:gd name="T26" fmla="*/ 0 w 177"/>
                    <a:gd name="T27" fmla="*/ 0 h 301"/>
                    <a:gd name="T28" fmla="*/ 0 w 177"/>
                    <a:gd name="T29" fmla="*/ 0 h 301"/>
                    <a:gd name="T30" fmla="*/ 0 w 177"/>
                    <a:gd name="T31" fmla="*/ 0 h 301"/>
                    <a:gd name="T32" fmla="*/ 0 w 177"/>
                    <a:gd name="T33" fmla="*/ 0 h 301"/>
                    <a:gd name="T34" fmla="*/ 0 w 177"/>
                    <a:gd name="T35" fmla="*/ 0 h 301"/>
                    <a:gd name="T36" fmla="*/ 0 w 177"/>
                    <a:gd name="T37" fmla="*/ 0 h 301"/>
                    <a:gd name="T38" fmla="*/ 0 w 177"/>
                    <a:gd name="T39" fmla="*/ 0 h 301"/>
                    <a:gd name="T40" fmla="*/ 0 w 177"/>
                    <a:gd name="T41" fmla="*/ 0 h 301"/>
                    <a:gd name="T42" fmla="*/ 0 w 177"/>
                    <a:gd name="T43" fmla="*/ 0 h 301"/>
                    <a:gd name="T44" fmla="*/ 0 w 177"/>
                    <a:gd name="T45" fmla="*/ 0 h 301"/>
                    <a:gd name="T46" fmla="*/ 0 w 177"/>
                    <a:gd name="T47" fmla="*/ 0 h 301"/>
                    <a:gd name="T48" fmla="*/ 0 w 177"/>
                    <a:gd name="T49" fmla="*/ 0 h 301"/>
                    <a:gd name="T50" fmla="*/ 0 w 177"/>
                    <a:gd name="T51" fmla="*/ 0 h 301"/>
                    <a:gd name="T52" fmla="*/ 0 w 177"/>
                    <a:gd name="T53" fmla="*/ 0 h 301"/>
                    <a:gd name="T54" fmla="*/ 0 w 177"/>
                    <a:gd name="T55" fmla="*/ 0 h 301"/>
                    <a:gd name="T56" fmla="*/ 0 w 177"/>
                    <a:gd name="T57" fmla="*/ 0 h 301"/>
                    <a:gd name="T58" fmla="*/ 0 w 177"/>
                    <a:gd name="T59" fmla="*/ 0 h 301"/>
                    <a:gd name="T60" fmla="*/ 0 w 177"/>
                    <a:gd name="T61" fmla="*/ 0 h 301"/>
                    <a:gd name="T62" fmla="*/ 0 w 177"/>
                    <a:gd name="T63" fmla="*/ 0 h 301"/>
                    <a:gd name="T64" fmla="*/ 0 w 177"/>
                    <a:gd name="T65" fmla="*/ 0 h 301"/>
                    <a:gd name="T66" fmla="*/ 0 w 177"/>
                    <a:gd name="T67" fmla="*/ 0 h 301"/>
                    <a:gd name="T68" fmla="*/ 0 w 177"/>
                    <a:gd name="T69" fmla="*/ 0 h 301"/>
                    <a:gd name="T70" fmla="*/ 0 w 177"/>
                    <a:gd name="T71" fmla="*/ 0 h 301"/>
                    <a:gd name="T72" fmla="*/ 0 w 177"/>
                    <a:gd name="T73" fmla="*/ 0 h 301"/>
                    <a:gd name="T74" fmla="*/ 0 w 177"/>
                    <a:gd name="T75" fmla="*/ 0 h 301"/>
                    <a:gd name="T76" fmla="*/ 0 w 177"/>
                    <a:gd name="T77" fmla="*/ 0 h 301"/>
                    <a:gd name="T78" fmla="*/ 0 w 177"/>
                    <a:gd name="T79" fmla="*/ 0 h 301"/>
                    <a:gd name="T80" fmla="*/ 0 w 177"/>
                    <a:gd name="T81" fmla="*/ 0 h 301"/>
                    <a:gd name="T82" fmla="*/ 0 w 177"/>
                    <a:gd name="T83" fmla="*/ 0 h 301"/>
                    <a:gd name="T84" fmla="*/ 0 w 177"/>
                    <a:gd name="T85" fmla="*/ 0 h 301"/>
                    <a:gd name="T86" fmla="*/ 0 w 177"/>
                    <a:gd name="T87" fmla="*/ 0 h 30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77"/>
                    <a:gd name="T133" fmla="*/ 0 h 301"/>
                    <a:gd name="T134" fmla="*/ 177 w 177"/>
                    <a:gd name="T135" fmla="*/ 301 h 30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77" h="301">
                      <a:moveTo>
                        <a:pt x="0" y="29"/>
                      </a:moveTo>
                      <a:lnTo>
                        <a:pt x="0" y="29"/>
                      </a:lnTo>
                      <a:lnTo>
                        <a:pt x="2" y="34"/>
                      </a:lnTo>
                      <a:lnTo>
                        <a:pt x="4" y="38"/>
                      </a:lnTo>
                      <a:lnTo>
                        <a:pt x="8" y="44"/>
                      </a:lnTo>
                      <a:lnTo>
                        <a:pt x="12" y="49"/>
                      </a:lnTo>
                      <a:lnTo>
                        <a:pt x="17" y="59"/>
                      </a:lnTo>
                      <a:lnTo>
                        <a:pt x="23" y="67"/>
                      </a:lnTo>
                      <a:lnTo>
                        <a:pt x="29" y="76"/>
                      </a:lnTo>
                      <a:lnTo>
                        <a:pt x="36" y="86"/>
                      </a:lnTo>
                      <a:lnTo>
                        <a:pt x="42" y="97"/>
                      </a:lnTo>
                      <a:lnTo>
                        <a:pt x="44" y="103"/>
                      </a:lnTo>
                      <a:lnTo>
                        <a:pt x="50" y="108"/>
                      </a:lnTo>
                      <a:lnTo>
                        <a:pt x="53" y="114"/>
                      </a:lnTo>
                      <a:lnTo>
                        <a:pt x="57" y="120"/>
                      </a:lnTo>
                      <a:lnTo>
                        <a:pt x="61" y="127"/>
                      </a:lnTo>
                      <a:lnTo>
                        <a:pt x="65" y="133"/>
                      </a:lnTo>
                      <a:lnTo>
                        <a:pt x="69" y="139"/>
                      </a:lnTo>
                      <a:lnTo>
                        <a:pt x="72" y="145"/>
                      </a:lnTo>
                      <a:lnTo>
                        <a:pt x="76" y="152"/>
                      </a:lnTo>
                      <a:lnTo>
                        <a:pt x="82" y="158"/>
                      </a:lnTo>
                      <a:lnTo>
                        <a:pt x="86" y="164"/>
                      </a:lnTo>
                      <a:lnTo>
                        <a:pt x="90" y="169"/>
                      </a:lnTo>
                      <a:lnTo>
                        <a:pt x="93" y="175"/>
                      </a:lnTo>
                      <a:lnTo>
                        <a:pt x="97" y="183"/>
                      </a:lnTo>
                      <a:lnTo>
                        <a:pt x="101" y="186"/>
                      </a:lnTo>
                      <a:lnTo>
                        <a:pt x="107" y="192"/>
                      </a:lnTo>
                      <a:lnTo>
                        <a:pt x="109" y="198"/>
                      </a:lnTo>
                      <a:lnTo>
                        <a:pt x="112" y="204"/>
                      </a:lnTo>
                      <a:lnTo>
                        <a:pt x="118" y="211"/>
                      </a:lnTo>
                      <a:lnTo>
                        <a:pt x="122" y="217"/>
                      </a:lnTo>
                      <a:lnTo>
                        <a:pt x="130" y="226"/>
                      </a:lnTo>
                      <a:lnTo>
                        <a:pt x="135" y="238"/>
                      </a:lnTo>
                      <a:lnTo>
                        <a:pt x="143" y="249"/>
                      </a:lnTo>
                      <a:lnTo>
                        <a:pt x="150" y="259"/>
                      </a:lnTo>
                      <a:lnTo>
                        <a:pt x="154" y="266"/>
                      </a:lnTo>
                      <a:lnTo>
                        <a:pt x="160" y="274"/>
                      </a:lnTo>
                      <a:lnTo>
                        <a:pt x="164" y="282"/>
                      </a:lnTo>
                      <a:lnTo>
                        <a:pt x="168" y="289"/>
                      </a:lnTo>
                      <a:lnTo>
                        <a:pt x="173" y="297"/>
                      </a:lnTo>
                      <a:lnTo>
                        <a:pt x="177" y="301"/>
                      </a:lnTo>
                      <a:lnTo>
                        <a:pt x="105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8273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04" name="Freeform 96"/>
                <p:cNvSpPr>
                  <a:spLocks/>
                </p:cNvSpPr>
                <p:nvPr/>
              </p:nvSpPr>
              <p:spPr bwMode="auto">
                <a:xfrm>
                  <a:off x="2458" y="2938"/>
                  <a:ext cx="64" cy="60"/>
                </a:xfrm>
                <a:custGeom>
                  <a:avLst/>
                  <a:gdLst>
                    <a:gd name="T0" fmla="*/ 1 w 127"/>
                    <a:gd name="T1" fmla="*/ 1 h 120"/>
                    <a:gd name="T2" fmla="*/ 1 w 127"/>
                    <a:gd name="T3" fmla="*/ 1 h 120"/>
                    <a:gd name="T4" fmla="*/ 1 w 127"/>
                    <a:gd name="T5" fmla="*/ 0 h 120"/>
                    <a:gd name="T6" fmla="*/ 1 w 127"/>
                    <a:gd name="T7" fmla="*/ 1 h 120"/>
                    <a:gd name="T8" fmla="*/ 0 w 127"/>
                    <a:gd name="T9" fmla="*/ 1 h 120"/>
                    <a:gd name="T10" fmla="*/ 1 w 127"/>
                    <a:gd name="T11" fmla="*/ 1 h 120"/>
                    <a:gd name="T12" fmla="*/ 1 w 127"/>
                    <a:gd name="T13" fmla="*/ 1 h 1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7"/>
                    <a:gd name="T22" fmla="*/ 0 h 120"/>
                    <a:gd name="T23" fmla="*/ 127 w 127"/>
                    <a:gd name="T24" fmla="*/ 120 h 1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7" h="120">
                      <a:moveTo>
                        <a:pt x="91" y="82"/>
                      </a:moveTo>
                      <a:lnTo>
                        <a:pt x="127" y="72"/>
                      </a:lnTo>
                      <a:lnTo>
                        <a:pt x="118" y="0"/>
                      </a:lnTo>
                      <a:lnTo>
                        <a:pt x="11" y="21"/>
                      </a:lnTo>
                      <a:lnTo>
                        <a:pt x="0" y="120"/>
                      </a:lnTo>
                      <a:lnTo>
                        <a:pt x="91" y="82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05" name="Freeform 97"/>
                <p:cNvSpPr>
                  <a:spLocks/>
                </p:cNvSpPr>
                <p:nvPr/>
              </p:nvSpPr>
              <p:spPr bwMode="auto">
                <a:xfrm>
                  <a:off x="2464" y="2867"/>
                  <a:ext cx="42" cy="95"/>
                </a:xfrm>
                <a:custGeom>
                  <a:avLst/>
                  <a:gdLst>
                    <a:gd name="T0" fmla="*/ 0 w 86"/>
                    <a:gd name="T1" fmla="*/ 0 h 191"/>
                    <a:gd name="T2" fmla="*/ 0 w 86"/>
                    <a:gd name="T3" fmla="*/ 0 h 191"/>
                    <a:gd name="T4" fmla="*/ 0 w 86"/>
                    <a:gd name="T5" fmla="*/ 0 h 191"/>
                    <a:gd name="T6" fmla="*/ 0 w 86"/>
                    <a:gd name="T7" fmla="*/ 0 h 191"/>
                    <a:gd name="T8" fmla="*/ 0 w 86"/>
                    <a:gd name="T9" fmla="*/ 0 h 191"/>
                    <a:gd name="T10" fmla="*/ 0 w 86"/>
                    <a:gd name="T11" fmla="*/ 0 h 191"/>
                    <a:gd name="T12" fmla="*/ 0 w 86"/>
                    <a:gd name="T13" fmla="*/ 0 h 191"/>
                    <a:gd name="T14" fmla="*/ 0 w 86"/>
                    <a:gd name="T15" fmla="*/ 0 h 191"/>
                    <a:gd name="T16" fmla="*/ 0 w 86"/>
                    <a:gd name="T17" fmla="*/ 0 h 191"/>
                    <a:gd name="T18" fmla="*/ 0 w 86"/>
                    <a:gd name="T19" fmla="*/ 0 h 191"/>
                    <a:gd name="T20" fmla="*/ 0 w 86"/>
                    <a:gd name="T21" fmla="*/ 0 h 191"/>
                    <a:gd name="T22" fmla="*/ 0 w 86"/>
                    <a:gd name="T23" fmla="*/ 0 h 191"/>
                    <a:gd name="T24" fmla="*/ 0 w 86"/>
                    <a:gd name="T25" fmla="*/ 0 h 191"/>
                    <a:gd name="T26" fmla="*/ 0 w 86"/>
                    <a:gd name="T27" fmla="*/ 0 h 191"/>
                    <a:gd name="T28" fmla="*/ 0 w 86"/>
                    <a:gd name="T29" fmla="*/ 0 h 191"/>
                    <a:gd name="T30" fmla="*/ 0 w 86"/>
                    <a:gd name="T31" fmla="*/ 0 h 191"/>
                    <a:gd name="T32" fmla="*/ 0 w 86"/>
                    <a:gd name="T33" fmla="*/ 0 h 191"/>
                    <a:gd name="T34" fmla="*/ 0 w 86"/>
                    <a:gd name="T35" fmla="*/ 0 h 191"/>
                    <a:gd name="T36" fmla="*/ 0 w 86"/>
                    <a:gd name="T37" fmla="*/ 0 h 191"/>
                    <a:gd name="T38" fmla="*/ 0 w 86"/>
                    <a:gd name="T39" fmla="*/ 0 h 191"/>
                    <a:gd name="T40" fmla="*/ 0 w 86"/>
                    <a:gd name="T41" fmla="*/ 0 h 191"/>
                    <a:gd name="T42" fmla="*/ 0 w 86"/>
                    <a:gd name="T43" fmla="*/ 0 h 191"/>
                    <a:gd name="T44" fmla="*/ 0 w 86"/>
                    <a:gd name="T45" fmla="*/ 0 h 191"/>
                    <a:gd name="T46" fmla="*/ 0 w 86"/>
                    <a:gd name="T47" fmla="*/ 0 h 191"/>
                    <a:gd name="T48" fmla="*/ 0 w 86"/>
                    <a:gd name="T49" fmla="*/ 0 h 191"/>
                    <a:gd name="T50" fmla="*/ 0 w 86"/>
                    <a:gd name="T51" fmla="*/ 0 h 191"/>
                    <a:gd name="T52" fmla="*/ 0 w 86"/>
                    <a:gd name="T53" fmla="*/ 0 h 191"/>
                    <a:gd name="T54" fmla="*/ 0 w 86"/>
                    <a:gd name="T55" fmla="*/ 0 h 191"/>
                    <a:gd name="T56" fmla="*/ 0 w 86"/>
                    <a:gd name="T57" fmla="*/ 0 h 191"/>
                    <a:gd name="T58" fmla="*/ 0 w 86"/>
                    <a:gd name="T59" fmla="*/ 0 h 191"/>
                    <a:gd name="T60" fmla="*/ 0 w 86"/>
                    <a:gd name="T61" fmla="*/ 0 h 191"/>
                    <a:gd name="T62" fmla="*/ 0 w 86"/>
                    <a:gd name="T63" fmla="*/ 0 h 191"/>
                    <a:gd name="T64" fmla="*/ 0 w 86"/>
                    <a:gd name="T65" fmla="*/ 0 h 191"/>
                    <a:gd name="T66" fmla="*/ 0 w 86"/>
                    <a:gd name="T67" fmla="*/ 0 h 191"/>
                    <a:gd name="T68" fmla="*/ 0 w 86"/>
                    <a:gd name="T69" fmla="*/ 0 h 191"/>
                    <a:gd name="T70" fmla="*/ 0 w 86"/>
                    <a:gd name="T71" fmla="*/ 0 h 191"/>
                    <a:gd name="T72" fmla="*/ 0 w 86"/>
                    <a:gd name="T73" fmla="*/ 0 h 191"/>
                    <a:gd name="T74" fmla="*/ 0 w 86"/>
                    <a:gd name="T75" fmla="*/ 0 h 191"/>
                    <a:gd name="T76" fmla="*/ 0 w 86"/>
                    <a:gd name="T77" fmla="*/ 0 h 191"/>
                    <a:gd name="T78" fmla="*/ 0 w 86"/>
                    <a:gd name="T79" fmla="*/ 0 h 191"/>
                    <a:gd name="T80" fmla="*/ 0 w 86"/>
                    <a:gd name="T81" fmla="*/ 0 h 191"/>
                    <a:gd name="T82" fmla="*/ 0 w 86"/>
                    <a:gd name="T83" fmla="*/ 0 h 191"/>
                    <a:gd name="T84" fmla="*/ 0 w 86"/>
                    <a:gd name="T85" fmla="*/ 0 h 191"/>
                    <a:gd name="T86" fmla="*/ 0 w 86"/>
                    <a:gd name="T87" fmla="*/ 0 h 191"/>
                    <a:gd name="T88" fmla="*/ 0 w 86"/>
                    <a:gd name="T89" fmla="*/ 0 h 191"/>
                    <a:gd name="T90" fmla="*/ 0 w 86"/>
                    <a:gd name="T91" fmla="*/ 0 h 191"/>
                    <a:gd name="T92" fmla="*/ 0 w 86"/>
                    <a:gd name="T93" fmla="*/ 0 h 191"/>
                    <a:gd name="T94" fmla="*/ 0 w 86"/>
                    <a:gd name="T95" fmla="*/ 0 h 191"/>
                    <a:gd name="T96" fmla="*/ 0 w 86"/>
                    <a:gd name="T97" fmla="*/ 0 h 191"/>
                    <a:gd name="T98" fmla="*/ 0 w 86"/>
                    <a:gd name="T99" fmla="*/ 0 h 191"/>
                    <a:gd name="T100" fmla="*/ 0 w 86"/>
                    <a:gd name="T101" fmla="*/ 0 h 191"/>
                    <a:gd name="T102" fmla="*/ 0 w 86"/>
                    <a:gd name="T103" fmla="*/ 0 h 191"/>
                    <a:gd name="T104" fmla="*/ 0 w 86"/>
                    <a:gd name="T105" fmla="*/ 0 h 19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86"/>
                    <a:gd name="T160" fmla="*/ 0 h 191"/>
                    <a:gd name="T161" fmla="*/ 86 w 86"/>
                    <a:gd name="T162" fmla="*/ 191 h 19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86" h="191">
                      <a:moveTo>
                        <a:pt x="73" y="27"/>
                      </a:moveTo>
                      <a:lnTo>
                        <a:pt x="73" y="27"/>
                      </a:lnTo>
                      <a:lnTo>
                        <a:pt x="73" y="33"/>
                      </a:lnTo>
                      <a:lnTo>
                        <a:pt x="73" y="40"/>
                      </a:lnTo>
                      <a:lnTo>
                        <a:pt x="76" y="50"/>
                      </a:lnTo>
                      <a:lnTo>
                        <a:pt x="76" y="56"/>
                      </a:lnTo>
                      <a:lnTo>
                        <a:pt x="76" y="61"/>
                      </a:lnTo>
                      <a:lnTo>
                        <a:pt x="78" y="69"/>
                      </a:lnTo>
                      <a:lnTo>
                        <a:pt x="78" y="76"/>
                      </a:lnTo>
                      <a:lnTo>
                        <a:pt x="78" y="82"/>
                      </a:lnTo>
                      <a:lnTo>
                        <a:pt x="80" y="90"/>
                      </a:lnTo>
                      <a:lnTo>
                        <a:pt x="80" y="95"/>
                      </a:lnTo>
                      <a:lnTo>
                        <a:pt x="82" y="105"/>
                      </a:lnTo>
                      <a:lnTo>
                        <a:pt x="82" y="111"/>
                      </a:lnTo>
                      <a:lnTo>
                        <a:pt x="84" y="118"/>
                      </a:lnTo>
                      <a:lnTo>
                        <a:pt x="84" y="126"/>
                      </a:lnTo>
                      <a:lnTo>
                        <a:pt x="84" y="134"/>
                      </a:lnTo>
                      <a:lnTo>
                        <a:pt x="84" y="139"/>
                      </a:lnTo>
                      <a:lnTo>
                        <a:pt x="84" y="145"/>
                      </a:lnTo>
                      <a:lnTo>
                        <a:pt x="84" y="151"/>
                      </a:lnTo>
                      <a:lnTo>
                        <a:pt x="86" y="158"/>
                      </a:lnTo>
                      <a:lnTo>
                        <a:pt x="84" y="166"/>
                      </a:lnTo>
                      <a:lnTo>
                        <a:pt x="84" y="175"/>
                      </a:lnTo>
                      <a:lnTo>
                        <a:pt x="82" y="181"/>
                      </a:lnTo>
                      <a:lnTo>
                        <a:pt x="80" y="183"/>
                      </a:lnTo>
                      <a:lnTo>
                        <a:pt x="76" y="183"/>
                      </a:lnTo>
                      <a:lnTo>
                        <a:pt x="73" y="183"/>
                      </a:lnTo>
                      <a:lnTo>
                        <a:pt x="67" y="183"/>
                      </a:lnTo>
                      <a:lnTo>
                        <a:pt x="61" y="183"/>
                      </a:lnTo>
                      <a:lnTo>
                        <a:pt x="56" y="183"/>
                      </a:lnTo>
                      <a:lnTo>
                        <a:pt x="48" y="183"/>
                      </a:lnTo>
                      <a:lnTo>
                        <a:pt x="42" y="185"/>
                      </a:lnTo>
                      <a:lnTo>
                        <a:pt x="37" y="185"/>
                      </a:lnTo>
                      <a:lnTo>
                        <a:pt x="31" y="185"/>
                      </a:lnTo>
                      <a:lnTo>
                        <a:pt x="23" y="187"/>
                      </a:lnTo>
                      <a:lnTo>
                        <a:pt x="17" y="187"/>
                      </a:lnTo>
                      <a:lnTo>
                        <a:pt x="14" y="187"/>
                      </a:lnTo>
                      <a:lnTo>
                        <a:pt x="8" y="189"/>
                      </a:lnTo>
                      <a:lnTo>
                        <a:pt x="6" y="191"/>
                      </a:ln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12" y="6"/>
                      </a:lnTo>
                      <a:lnTo>
                        <a:pt x="17" y="8"/>
                      </a:lnTo>
                      <a:lnTo>
                        <a:pt x="23" y="10"/>
                      </a:lnTo>
                      <a:lnTo>
                        <a:pt x="31" y="14"/>
                      </a:lnTo>
                      <a:lnTo>
                        <a:pt x="37" y="17"/>
                      </a:lnTo>
                      <a:lnTo>
                        <a:pt x="44" y="19"/>
                      </a:lnTo>
                      <a:lnTo>
                        <a:pt x="50" y="21"/>
                      </a:lnTo>
                      <a:lnTo>
                        <a:pt x="56" y="23"/>
                      </a:lnTo>
                      <a:lnTo>
                        <a:pt x="61" y="25"/>
                      </a:lnTo>
                      <a:lnTo>
                        <a:pt x="69" y="27"/>
                      </a:lnTo>
                      <a:lnTo>
                        <a:pt x="73" y="27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06" name="Freeform 98"/>
                <p:cNvSpPr>
                  <a:spLocks/>
                </p:cNvSpPr>
                <p:nvPr/>
              </p:nvSpPr>
              <p:spPr bwMode="auto">
                <a:xfrm>
                  <a:off x="2467" y="2732"/>
                  <a:ext cx="90" cy="145"/>
                </a:xfrm>
                <a:custGeom>
                  <a:avLst/>
                  <a:gdLst>
                    <a:gd name="T0" fmla="*/ 0 w 181"/>
                    <a:gd name="T1" fmla="*/ 0 h 291"/>
                    <a:gd name="T2" fmla="*/ 0 w 181"/>
                    <a:gd name="T3" fmla="*/ 0 h 291"/>
                    <a:gd name="T4" fmla="*/ 0 w 181"/>
                    <a:gd name="T5" fmla="*/ 0 h 291"/>
                    <a:gd name="T6" fmla="*/ 0 w 181"/>
                    <a:gd name="T7" fmla="*/ 0 h 291"/>
                    <a:gd name="T8" fmla="*/ 0 w 181"/>
                    <a:gd name="T9" fmla="*/ 0 h 291"/>
                    <a:gd name="T10" fmla="*/ 0 w 181"/>
                    <a:gd name="T11" fmla="*/ 0 h 291"/>
                    <a:gd name="T12" fmla="*/ 0 w 181"/>
                    <a:gd name="T13" fmla="*/ 0 h 291"/>
                    <a:gd name="T14" fmla="*/ 0 w 181"/>
                    <a:gd name="T15" fmla="*/ 0 h 291"/>
                    <a:gd name="T16" fmla="*/ 0 w 181"/>
                    <a:gd name="T17" fmla="*/ 0 h 291"/>
                    <a:gd name="T18" fmla="*/ 0 w 181"/>
                    <a:gd name="T19" fmla="*/ 0 h 291"/>
                    <a:gd name="T20" fmla="*/ 0 w 181"/>
                    <a:gd name="T21" fmla="*/ 0 h 291"/>
                    <a:gd name="T22" fmla="*/ 0 w 181"/>
                    <a:gd name="T23" fmla="*/ 0 h 291"/>
                    <a:gd name="T24" fmla="*/ 0 w 181"/>
                    <a:gd name="T25" fmla="*/ 0 h 291"/>
                    <a:gd name="T26" fmla="*/ 0 w 181"/>
                    <a:gd name="T27" fmla="*/ 0 h 291"/>
                    <a:gd name="T28" fmla="*/ 0 w 181"/>
                    <a:gd name="T29" fmla="*/ 0 h 291"/>
                    <a:gd name="T30" fmla="*/ 0 w 181"/>
                    <a:gd name="T31" fmla="*/ 0 h 291"/>
                    <a:gd name="T32" fmla="*/ 0 w 181"/>
                    <a:gd name="T33" fmla="*/ 0 h 291"/>
                    <a:gd name="T34" fmla="*/ 0 w 181"/>
                    <a:gd name="T35" fmla="*/ 0 h 291"/>
                    <a:gd name="T36" fmla="*/ 0 w 181"/>
                    <a:gd name="T37" fmla="*/ 0 h 291"/>
                    <a:gd name="T38" fmla="*/ 0 w 181"/>
                    <a:gd name="T39" fmla="*/ 0 h 291"/>
                    <a:gd name="T40" fmla="*/ 0 w 181"/>
                    <a:gd name="T41" fmla="*/ 0 h 291"/>
                    <a:gd name="T42" fmla="*/ 0 w 181"/>
                    <a:gd name="T43" fmla="*/ 0 h 291"/>
                    <a:gd name="T44" fmla="*/ 0 w 181"/>
                    <a:gd name="T45" fmla="*/ 0 h 291"/>
                    <a:gd name="T46" fmla="*/ 0 w 181"/>
                    <a:gd name="T47" fmla="*/ 0 h 291"/>
                    <a:gd name="T48" fmla="*/ 0 w 181"/>
                    <a:gd name="T49" fmla="*/ 0 h 291"/>
                    <a:gd name="T50" fmla="*/ 0 w 181"/>
                    <a:gd name="T51" fmla="*/ 0 h 29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81"/>
                    <a:gd name="T79" fmla="*/ 0 h 291"/>
                    <a:gd name="T80" fmla="*/ 181 w 181"/>
                    <a:gd name="T81" fmla="*/ 291 h 29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81" h="291">
                      <a:moveTo>
                        <a:pt x="152" y="19"/>
                      </a:moveTo>
                      <a:lnTo>
                        <a:pt x="146" y="17"/>
                      </a:lnTo>
                      <a:lnTo>
                        <a:pt x="141" y="14"/>
                      </a:lnTo>
                      <a:lnTo>
                        <a:pt x="133" y="12"/>
                      </a:lnTo>
                      <a:lnTo>
                        <a:pt x="124" y="10"/>
                      </a:lnTo>
                      <a:lnTo>
                        <a:pt x="114" y="6"/>
                      </a:lnTo>
                      <a:lnTo>
                        <a:pt x="105" y="6"/>
                      </a:lnTo>
                      <a:lnTo>
                        <a:pt x="97" y="4"/>
                      </a:lnTo>
                      <a:lnTo>
                        <a:pt x="93" y="4"/>
                      </a:lnTo>
                      <a:lnTo>
                        <a:pt x="86" y="4"/>
                      </a:lnTo>
                      <a:lnTo>
                        <a:pt x="82" y="4"/>
                      </a:lnTo>
                      <a:lnTo>
                        <a:pt x="74" y="2"/>
                      </a:lnTo>
                      <a:lnTo>
                        <a:pt x="69" y="2"/>
                      </a:lnTo>
                      <a:lnTo>
                        <a:pt x="63" y="0"/>
                      </a:lnTo>
                      <a:lnTo>
                        <a:pt x="59" y="0"/>
                      </a:lnTo>
                      <a:lnTo>
                        <a:pt x="48" y="0"/>
                      </a:lnTo>
                      <a:lnTo>
                        <a:pt x="38" y="0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0" y="284"/>
                      </a:lnTo>
                      <a:lnTo>
                        <a:pt x="67" y="291"/>
                      </a:lnTo>
                      <a:lnTo>
                        <a:pt x="72" y="128"/>
                      </a:lnTo>
                      <a:lnTo>
                        <a:pt x="181" y="132"/>
                      </a:lnTo>
                      <a:lnTo>
                        <a:pt x="152" y="19"/>
                      </a:lnTo>
                      <a:close/>
                    </a:path>
                  </a:pathLst>
                </a:custGeom>
                <a:solidFill>
                  <a:srgbClr val="CCBA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07" name="Freeform 99"/>
                <p:cNvSpPr>
                  <a:spLocks/>
                </p:cNvSpPr>
                <p:nvPr/>
              </p:nvSpPr>
              <p:spPr bwMode="auto">
                <a:xfrm>
                  <a:off x="2481" y="3059"/>
                  <a:ext cx="178" cy="67"/>
                </a:xfrm>
                <a:custGeom>
                  <a:avLst/>
                  <a:gdLst>
                    <a:gd name="T0" fmla="*/ 1 w 355"/>
                    <a:gd name="T1" fmla="*/ 0 h 135"/>
                    <a:gd name="T2" fmla="*/ 1 w 355"/>
                    <a:gd name="T3" fmla="*/ 0 h 135"/>
                    <a:gd name="T4" fmla="*/ 1 w 355"/>
                    <a:gd name="T5" fmla="*/ 0 h 135"/>
                    <a:gd name="T6" fmla="*/ 1 w 355"/>
                    <a:gd name="T7" fmla="*/ 0 h 135"/>
                    <a:gd name="T8" fmla="*/ 1 w 355"/>
                    <a:gd name="T9" fmla="*/ 0 h 135"/>
                    <a:gd name="T10" fmla="*/ 1 w 355"/>
                    <a:gd name="T11" fmla="*/ 0 h 135"/>
                    <a:gd name="T12" fmla="*/ 1 w 355"/>
                    <a:gd name="T13" fmla="*/ 0 h 135"/>
                    <a:gd name="T14" fmla="*/ 0 w 355"/>
                    <a:gd name="T15" fmla="*/ 0 h 135"/>
                    <a:gd name="T16" fmla="*/ 1 w 355"/>
                    <a:gd name="T17" fmla="*/ 0 h 135"/>
                    <a:gd name="T18" fmla="*/ 1 w 355"/>
                    <a:gd name="T19" fmla="*/ 0 h 13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55"/>
                    <a:gd name="T31" fmla="*/ 0 h 135"/>
                    <a:gd name="T32" fmla="*/ 355 w 355"/>
                    <a:gd name="T33" fmla="*/ 135 h 13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55" h="135">
                      <a:moveTo>
                        <a:pt x="7" y="72"/>
                      </a:moveTo>
                      <a:lnTo>
                        <a:pt x="228" y="114"/>
                      </a:lnTo>
                      <a:lnTo>
                        <a:pt x="355" y="135"/>
                      </a:lnTo>
                      <a:lnTo>
                        <a:pt x="311" y="102"/>
                      </a:lnTo>
                      <a:lnTo>
                        <a:pt x="81" y="59"/>
                      </a:lnTo>
                      <a:lnTo>
                        <a:pt x="24" y="45"/>
                      </a:lnTo>
                      <a:lnTo>
                        <a:pt x="30" y="5"/>
                      </a:lnTo>
                      <a:lnTo>
                        <a:pt x="0" y="0"/>
                      </a:lnTo>
                      <a:lnTo>
                        <a:pt x="7" y="72"/>
                      </a:lnTo>
                      <a:close/>
                    </a:path>
                  </a:pathLst>
                </a:custGeom>
                <a:solidFill>
                  <a:srgbClr val="BDD6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08" name="Freeform 100"/>
                <p:cNvSpPr>
                  <a:spLocks/>
                </p:cNvSpPr>
                <p:nvPr/>
              </p:nvSpPr>
              <p:spPr bwMode="auto">
                <a:xfrm>
                  <a:off x="2523" y="2732"/>
                  <a:ext cx="346" cy="46"/>
                </a:xfrm>
                <a:custGeom>
                  <a:avLst/>
                  <a:gdLst>
                    <a:gd name="T0" fmla="*/ 1 w 692"/>
                    <a:gd name="T1" fmla="*/ 0 h 94"/>
                    <a:gd name="T2" fmla="*/ 1 w 692"/>
                    <a:gd name="T3" fmla="*/ 0 h 94"/>
                    <a:gd name="T4" fmla="*/ 0 w 692"/>
                    <a:gd name="T5" fmla="*/ 0 h 94"/>
                    <a:gd name="T6" fmla="*/ 1 w 692"/>
                    <a:gd name="T7" fmla="*/ 0 h 94"/>
                    <a:gd name="T8" fmla="*/ 1 w 692"/>
                    <a:gd name="T9" fmla="*/ 0 h 94"/>
                    <a:gd name="T10" fmla="*/ 1 w 692"/>
                    <a:gd name="T11" fmla="*/ 0 h 9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92"/>
                    <a:gd name="T19" fmla="*/ 0 h 94"/>
                    <a:gd name="T20" fmla="*/ 692 w 692"/>
                    <a:gd name="T21" fmla="*/ 94 h 9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92" h="94">
                      <a:moveTo>
                        <a:pt x="692" y="59"/>
                      </a:moveTo>
                      <a:lnTo>
                        <a:pt x="424" y="17"/>
                      </a:lnTo>
                      <a:lnTo>
                        <a:pt x="0" y="0"/>
                      </a:lnTo>
                      <a:lnTo>
                        <a:pt x="515" y="94"/>
                      </a:lnTo>
                      <a:lnTo>
                        <a:pt x="692" y="59"/>
                      </a:lnTo>
                      <a:close/>
                    </a:path>
                  </a:pathLst>
                </a:custGeom>
                <a:solidFill>
                  <a:srgbClr val="96AB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09" name="Freeform 101"/>
                <p:cNvSpPr>
                  <a:spLocks/>
                </p:cNvSpPr>
                <p:nvPr/>
              </p:nvSpPr>
              <p:spPr bwMode="auto">
                <a:xfrm>
                  <a:off x="2605" y="2754"/>
                  <a:ext cx="168" cy="288"/>
                </a:xfrm>
                <a:custGeom>
                  <a:avLst/>
                  <a:gdLst>
                    <a:gd name="T0" fmla="*/ 1 w 334"/>
                    <a:gd name="T1" fmla="*/ 1 h 574"/>
                    <a:gd name="T2" fmla="*/ 1 w 334"/>
                    <a:gd name="T3" fmla="*/ 1 h 574"/>
                    <a:gd name="T4" fmla="*/ 1 w 334"/>
                    <a:gd name="T5" fmla="*/ 1 h 574"/>
                    <a:gd name="T6" fmla="*/ 1 w 334"/>
                    <a:gd name="T7" fmla="*/ 1 h 574"/>
                    <a:gd name="T8" fmla="*/ 1 w 334"/>
                    <a:gd name="T9" fmla="*/ 1 h 574"/>
                    <a:gd name="T10" fmla="*/ 1 w 334"/>
                    <a:gd name="T11" fmla="*/ 1 h 574"/>
                    <a:gd name="T12" fmla="*/ 1 w 334"/>
                    <a:gd name="T13" fmla="*/ 1 h 574"/>
                    <a:gd name="T14" fmla="*/ 1 w 334"/>
                    <a:gd name="T15" fmla="*/ 1 h 574"/>
                    <a:gd name="T16" fmla="*/ 1 w 334"/>
                    <a:gd name="T17" fmla="*/ 1 h 574"/>
                    <a:gd name="T18" fmla="*/ 1 w 334"/>
                    <a:gd name="T19" fmla="*/ 1 h 574"/>
                    <a:gd name="T20" fmla="*/ 1 w 334"/>
                    <a:gd name="T21" fmla="*/ 1 h 574"/>
                    <a:gd name="T22" fmla="*/ 1 w 334"/>
                    <a:gd name="T23" fmla="*/ 1 h 574"/>
                    <a:gd name="T24" fmla="*/ 1 w 334"/>
                    <a:gd name="T25" fmla="*/ 1 h 574"/>
                    <a:gd name="T26" fmla="*/ 1 w 334"/>
                    <a:gd name="T27" fmla="*/ 1 h 574"/>
                    <a:gd name="T28" fmla="*/ 1 w 334"/>
                    <a:gd name="T29" fmla="*/ 1 h 574"/>
                    <a:gd name="T30" fmla="*/ 1 w 334"/>
                    <a:gd name="T31" fmla="*/ 1 h 574"/>
                    <a:gd name="T32" fmla="*/ 1 w 334"/>
                    <a:gd name="T33" fmla="*/ 1 h 574"/>
                    <a:gd name="T34" fmla="*/ 1 w 334"/>
                    <a:gd name="T35" fmla="*/ 1 h 574"/>
                    <a:gd name="T36" fmla="*/ 1 w 334"/>
                    <a:gd name="T37" fmla="*/ 1 h 574"/>
                    <a:gd name="T38" fmla="*/ 1 w 334"/>
                    <a:gd name="T39" fmla="*/ 1 h 574"/>
                    <a:gd name="T40" fmla="*/ 1 w 334"/>
                    <a:gd name="T41" fmla="*/ 1 h 574"/>
                    <a:gd name="T42" fmla="*/ 1 w 334"/>
                    <a:gd name="T43" fmla="*/ 1 h 574"/>
                    <a:gd name="T44" fmla="*/ 1 w 334"/>
                    <a:gd name="T45" fmla="*/ 1 h 574"/>
                    <a:gd name="T46" fmla="*/ 1 w 334"/>
                    <a:gd name="T47" fmla="*/ 1 h 574"/>
                    <a:gd name="T48" fmla="*/ 1 w 334"/>
                    <a:gd name="T49" fmla="*/ 1 h 574"/>
                    <a:gd name="T50" fmla="*/ 1 w 334"/>
                    <a:gd name="T51" fmla="*/ 1 h 574"/>
                    <a:gd name="T52" fmla="*/ 1 w 334"/>
                    <a:gd name="T53" fmla="*/ 1 h 574"/>
                    <a:gd name="T54" fmla="*/ 1 w 334"/>
                    <a:gd name="T55" fmla="*/ 1 h 574"/>
                    <a:gd name="T56" fmla="*/ 1 w 334"/>
                    <a:gd name="T57" fmla="*/ 1 h 574"/>
                    <a:gd name="T58" fmla="*/ 0 w 334"/>
                    <a:gd name="T59" fmla="*/ 1 h 574"/>
                    <a:gd name="T60" fmla="*/ 1 w 334"/>
                    <a:gd name="T61" fmla="*/ 1 h 574"/>
                    <a:gd name="T62" fmla="*/ 1 w 334"/>
                    <a:gd name="T63" fmla="*/ 1 h 574"/>
                    <a:gd name="T64" fmla="*/ 1 w 334"/>
                    <a:gd name="T65" fmla="*/ 1 h 574"/>
                    <a:gd name="T66" fmla="*/ 1 w 334"/>
                    <a:gd name="T67" fmla="*/ 1 h 574"/>
                    <a:gd name="T68" fmla="*/ 1 w 334"/>
                    <a:gd name="T69" fmla="*/ 1 h 574"/>
                    <a:gd name="T70" fmla="*/ 1 w 334"/>
                    <a:gd name="T71" fmla="*/ 0 h 574"/>
                    <a:gd name="T72" fmla="*/ 1 w 334"/>
                    <a:gd name="T73" fmla="*/ 1 h 574"/>
                    <a:gd name="T74" fmla="*/ 1 w 334"/>
                    <a:gd name="T75" fmla="*/ 1 h 574"/>
                    <a:gd name="T76" fmla="*/ 1 w 334"/>
                    <a:gd name="T77" fmla="*/ 1 h 574"/>
                    <a:gd name="T78" fmla="*/ 1 w 334"/>
                    <a:gd name="T79" fmla="*/ 1 h 574"/>
                    <a:gd name="T80" fmla="*/ 1 w 334"/>
                    <a:gd name="T81" fmla="*/ 1 h 574"/>
                    <a:gd name="T82" fmla="*/ 1 w 334"/>
                    <a:gd name="T83" fmla="*/ 1 h 574"/>
                    <a:gd name="T84" fmla="*/ 1 w 334"/>
                    <a:gd name="T85" fmla="*/ 1 h 574"/>
                    <a:gd name="T86" fmla="*/ 1 w 334"/>
                    <a:gd name="T87" fmla="*/ 1 h 574"/>
                    <a:gd name="T88" fmla="*/ 1 w 334"/>
                    <a:gd name="T89" fmla="*/ 1 h 57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34"/>
                    <a:gd name="T136" fmla="*/ 0 h 574"/>
                    <a:gd name="T137" fmla="*/ 334 w 334"/>
                    <a:gd name="T138" fmla="*/ 574 h 57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34" h="574">
                      <a:moveTo>
                        <a:pt x="334" y="23"/>
                      </a:moveTo>
                      <a:lnTo>
                        <a:pt x="296" y="563"/>
                      </a:lnTo>
                      <a:lnTo>
                        <a:pt x="214" y="574"/>
                      </a:lnTo>
                      <a:lnTo>
                        <a:pt x="214" y="572"/>
                      </a:lnTo>
                      <a:lnTo>
                        <a:pt x="214" y="571"/>
                      </a:lnTo>
                      <a:lnTo>
                        <a:pt x="214" y="565"/>
                      </a:lnTo>
                      <a:lnTo>
                        <a:pt x="216" y="557"/>
                      </a:lnTo>
                      <a:lnTo>
                        <a:pt x="216" y="551"/>
                      </a:lnTo>
                      <a:lnTo>
                        <a:pt x="216" y="546"/>
                      </a:lnTo>
                      <a:lnTo>
                        <a:pt x="216" y="540"/>
                      </a:lnTo>
                      <a:lnTo>
                        <a:pt x="218" y="534"/>
                      </a:lnTo>
                      <a:lnTo>
                        <a:pt x="218" y="527"/>
                      </a:lnTo>
                      <a:lnTo>
                        <a:pt x="218" y="521"/>
                      </a:lnTo>
                      <a:lnTo>
                        <a:pt x="220" y="513"/>
                      </a:lnTo>
                      <a:lnTo>
                        <a:pt x="220" y="508"/>
                      </a:lnTo>
                      <a:lnTo>
                        <a:pt x="220" y="500"/>
                      </a:lnTo>
                      <a:lnTo>
                        <a:pt x="222" y="491"/>
                      </a:lnTo>
                      <a:lnTo>
                        <a:pt x="224" y="483"/>
                      </a:lnTo>
                      <a:lnTo>
                        <a:pt x="224" y="475"/>
                      </a:lnTo>
                      <a:lnTo>
                        <a:pt x="224" y="466"/>
                      </a:lnTo>
                      <a:lnTo>
                        <a:pt x="226" y="456"/>
                      </a:lnTo>
                      <a:lnTo>
                        <a:pt x="226" y="447"/>
                      </a:lnTo>
                      <a:lnTo>
                        <a:pt x="228" y="439"/>
                      </a:lnTo>
                      <a:lnTo>
                        <a:pt x="228" y="428"/>
                      </a:lnTo>
                      <a:lnTo>
                        <a:pt x="228" y="418"/>
                      </a:lnTo>
                      <a:lnTo>
                        <a:pt x="230" y="409"/>
                      </a:lnTo>
                      <a:lnTo>
                        <a:pt x="232" y="399"/>
                      </a:lnTo>
                      <a:lnTo>
                        <a:pt x="232" y="390"/>
                      </a:lnTo>
                      <a:lnTo>
                        <a:pt x="232" y="380"/>
                      </a:lnTo>
                      <a:lnTo>
                        <a:pt x="233" y="371"/>
                      </a:lnTo>
                      <a:lnTo>
                        <a:pt x="235" y="361"/>
                      </a:lnTo>
                      <a:lnTo>
                        <a:pt x="235" y="350"/>
                      </a:lnTo>
                      <a:lnTo>
                        <a:pt x="237" y="340"/>
                      </a:lnTo>
                      <a:lnTo>
                        <a:pt x="237" y="329"/>
                      </a:lnTo>
                      <a:lnTo>
                        <a:pt x="237" y="319"/>
                      </a:lnTo>
                      <a:lnTo>
                        <a:pt x="237" y="308"/>
                      </a:lnTo>
                      <a:lnTo>
                        <a:pt x="239" y="300"/>
                      </a:lnTo>
                      <a:lnTo>
                        <a:pt x="239" y="291"/>
                      </a:lnTo>
                      <a:lnTo>
                        <a:pt x="241" y="281"/>
                      </a:lnTo>
                      <a:lnTo>
                        <a:pt x="241" y="270"/>
                      </a:lnTo>
                      <a:lnTo>
                        <a:pt x="241" y="261"/>
                      </a:lnTo>
                      <a:lnTo>
                        <a:pt x="241" y="251"/>
                      </a:lnTo>
                      <a:lnTo>
                        <a:pt x="243" y="243"/>
                      </a:lnTo>
                      <a:lnTo>
                        <a:pt x="243" y="234"/>
                      </a:lnTo>
                      <a:lnTo>
                        <a:pt x="243" y="226"/>
                      </a:lnTo>
                      <a:lnTo>
                        <a:pt x="243" y="217"/>
                      </a:lnTo>
                      <a:lnTo>
                        <a:pt x="245" y="211"/>
                      </a:lnTo>
                      <a:lnTo>
                        <a:pt x="245" y="202"/>
                      </a:lnTo>
                      <a:lnTo>
                        <a:pt x="245" y="196"/>
                      </a:lnTo>
                      <a:lnTo>
                        <a:pt x="245" y="188"/>
                      </a:lnTo>
                      <a:lnTo>
                        <a:pt x="245" y="181"/>
                      </a:lnTo>
                      <a:lnTo>
                        <a:pt x="245" y="175"/>
                      </a:lnTo>
                      <a:lnTo>
                        <a:pt x="245" y="169"/>
                      </a:lnTo>
                      <a:lnTo>
                        <a:pt x="245" y="164"/>
                      </a:lnTo>
                      <a:lnTo>
                        <a:pt x="245" y="160"/>
                      </a:lnTo>
                      <a:lnTo>
                        <a:pt x="243" y="150"/>
                      </a:lnTo>
                      <a:lnTo>
                        <a:pt x="243" y="144"/>
                      </a:lnTo>
                      <a:lnTo>
                        <a:pt x="241" y="141"/>
                      </a:lnTo>
                      <a:lnTo>
                        <a:pt x="241" y="139"/>
                      </a:lnTo>
                      <a:lnTo>
                        <a:pt x="237" y="137"/>
                      </a:lnTo>
                      <a:lnTo>
                        <a:pt x="233" y="135"/>
                      </a:lnTo>
                      <a:lnTo>
                        <a:pt x="228" y="135"/>
                      </a:lnTo>
                      <a:lnTo>
                        <a:pt x="224" y="133"/>
                      </a:lnTo>
                      <a:lnTo>
                        <a:pt x="216" y="131"/>
                      </a:lnTo>
                      <a:lnTo>
                        <a:pt x="209" y="131"/>
                      </a:lnTo>
                      <a:lnTo>
                        <a:pt x="201" y="129"/>
                      </a:lnTo>
                      <a:lnTo>
                        <a:pt x="194" y="129"/>
                      </a:lnTo>
                      <a:lnTo>
                        <a:pt x="184" y="127"/>
                      </a:lnTo>
                      <a:lnTo>
                        <a:pt x="175" y="127"/>
                      </a:lnTo>
                      <a:lnTo>
                        <a:pt x="163" y="125"/>
                      </a:lnTo>
                      <a:lnTo>
                        <a:pt x="154" y="124"/>
                      </a:lnTo>
                      <a:lnTo>
                        <a:pt x="142" y="122"/>
                      </a:lnTo>
                      <a:lnTo>
                        <a:pt x="133" y="120"/>
                      </a:lnTo>
                      <a:lnTo>
                        <a:pt x="121" y="118"/>
                      </a:lnTo>
                      <a:lnTo>
                        <a:pt x="112" y="118"/>
                      </a:lnTo>
                      <a:lnTo>
                        <a:pt x="100" y="116"/>
                      </a:lnTo>
                      <a:lnTo>
                        <a:pt x="91" y="114"/>
                      </a:lnTo>
                      <a:lnTo>
                        <a:pt x="79" y="112"/>
                      </a:lnTo>
                      <a:lnTo>
                        <a:pt x="70" y="110"/>
                      </a:lnTo>
                      <a:lnTo>
                        <a:pt x="60" y="108"/>
                      </a:lnTo>
                      <a:lnTo>
                        <a:pt x="51" y="108"/>
                      </a:lnTo>
                      <a:lnTo>
                        <a:pt x="41" y="106"/>
                      </a:lnTo>
                      <a:lnTo>
                        <a:pt x="34" y="106"/>
                      </a:lnTo>
                      <a:lnTo>
                        <a:pt x="26" y="105"/>
                      </a:lnTo>
                      <a:lnTo>
                        <a:pt x="19" y="103"/>
                      </a:lnTo>
                      <a:lnTo>
                        <a:pt x="13" y="101"/>
                      </a:lnTo>
                      <a:lnTo>
                        <a:pt x="9" y="101"/>
                      </a:lnTo>
                      <a:lnTo>
                        <a:pt x="2" y="101"/>
                      </a:lnTo>
                      <a:lnTo>
                        <a:pt x="0" y="101"/>
                      </a:lnTo>
                      <a:lnTo>
                        <a:pt x="0" y="99"/>
                      </a:lnTo>
                      <a:lnTo>
                        <a:pt x="3" y="97"/>
                      </a:lnTo>
                      <a:lnTo>
                        <a:pt x="9" y="91"/>
                      </a:lnTo>
                      <a:lnTo>
                        <a:pt x="17" y="84"/>
                      </a:lnTo>
                      <a:lnTo>
                        <a:pt x="22" y="76"/>
                      </a:lnTo>
                      <a:lnTo>
                        <a:pt x="34" y="67"/>
                      </a:lnTo>
                      <a:lnTo>
                        <a:pt x="38" y="63"/>
                      </a:lnTo>
                      <a:lnTo>
                        <a:pt x="43" y="59"/>
                      </a:lnTo>
                      <a:lnTo>
                        <a:pt x="49" y="53"/>
                      </a:lnTo>
                      <a:lnTo>
                        <a:pt x="55" y="49"/>
                      </a:lnTo>
                      <a:lnTo>
                        <a:pt x="66" y="38"/>
                      </a:lnTo>
                      <a:lnTo>
                        <a:pt x="78" y="28"/>
                      </a:lnTo>
                      <a:lnTo>
                        <a:pt x="87" y="21"/>
                      </a:lnTo>
                      <a:lnTo>
                        <a:pt x="98" y="13"/>
                      </a:lnTo>
                      <a:lnTo>
                        <a:pt x="108" y="6"/>
                      </a:lnTo>
                      <a:lnTo>
                        <a:pt x="118" y="2"/>
                      </a:lnTo>
                      <a:lnTo>
                        <a:pt x="125" y="0"/>
                      </a:lnTo>
                      <a:lnTo>
                        <a:pt x="131" y="0"/>
                      </a:lnTo>
                      <a:lnTo>
                        <a:pt x="137" y="0"/>
                      </a:lnTo>
                      <a:lnTo>
                        <a:pt x="146" y="2"/>
                      </a:lnTo>
                      <a:lnTo>
                        <a:pt x="152" y="2"/>
                      </a:lnTo>
                      <a:lnTo>
                        <a:pt x="157" y="2"/>
                      </a:lnTo>
                      <a:lnTo>
                        <a:pt x="163" y="4"/>
                      </a:lnTo>
                      <a:lnTo>
                        <a:pt x="173" y="4"/>
                      </a:lnTo>
                      <a:lnTo>
                        <a:pt x="180" y="4"/>
                      </a:lnTo>
                      <a:lnTo>
                        <a:pt x="188" y="6"/>
                      </a:lnTo>
                      <a:lnTo>
                        <a:pt x="195" y="6"/>
                      </a:lnTo>
                      <a:lnTo>
                        <a:pt x="205" y="8"/>
                      </a:lnTo>
                      <a:lnTo>
                        <a:pt x="214" y="8"/>
                      </a:lnTo>
                      <a:lnTo>
                        <a:pt x="224" y="9"/>
                      </a:lnTo>
                      <a:lnTo>
                        <a:pt x="232" y="11"/>
                      </a:lnTo>
                      <a:lnTo>
                        <a:pt x="241" y="13"/>
                      </a:lnTo>
                      <a:lnTo>
                        <a:pt x="251" y="13"/>
                      </a:lnTo>
                      <a:lnTo>
                        <a:pt x="258" y="13"/>
                      </a:lnTo>
                      <a:lnTo>
                        <a:pt x="266" y="15"/>
                      </a:lnTo>
                      <a:lnTo>
                        <a:pt x="275" y="15"/>
                      </a:lnTo>
                      <a:lnTo>
                        <a:pt x="283" y="15"/>
                      </a:lnTo>
                      <a:lnTo>
                        <a:pt x="290" y="17"/>
                      </a:lnTo>
                      <a:lnTo>
                        <a:pt x="298" y="17"/>
                      </a:lnTo>
                      <a:lnTo>
                        <a:pt x="304" y="19"/>
                      </a:lnTo>
                      <a:lnTo>
                        <a:pt x="310" y="19"/>
                      </a:lnTo>
                      <a:lnTo>
                        <a:pt x="317" y="19"/>
                      </a:lnTo>
                      <a:lnTo>
                        <a:pt x="321" y="19"/>
                      </a:lnTo>
                      <a:lnTo>
                        <a:pt x="325" y="19"/>
                      </a:lnTo>
                      <a:lnTo>
                        <a:pt x="330" y="21"/>
                      </a:lnTo>
                      <a:lnTo>
                        <a:pt x="334" y="23"/>
                      </a:lnTo>
                      <a:close/>
                    </a:path>
                  </a:pathLst>
                </a:custGeom>
                <a:solidFill>
                  <a:srgbClr val="BDCC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10" name="Freeform 102"/>
                <p:cNvSpPr>
                  <a:spLocks/>
                </p:cNvSpPr>
                <p:nvPr/>
              </p:nvSpPr>
              <p:spPr bwMode="auto">
                <a:xfrm>
                  <a:off x="2709" y="3021"/>
                  <a:ext cx="65" cy="124"/>
                </a:xfrm>
                <a:custGeom>
                  <a:avLst/>
                  <a:gdLst>
                    <a:gd name="T0" fmla="*/ 1 w 129"/>
                    <a:gd name="T1" fmla="*/ 0 h 250"/>
                    <a:gd name="T2" fmla="*/ 0 w 129"/>
                    <a:gd name="T3" fmla="*/ 0 h 250"/>
                    <a:gd name="T4" fmla="*/ 1 w 129"/>
                    <a:gd name="T5" fmla="*/ 0 h 250"/>
                    <a:gd name="T6" fmla="*/ 1 w 129"/>
                    <a:gd name="T7" fmla="*/ 0 h 250"/>
                    <a:gd name="T8" fmla="*/ 1 w 129"/>
                    <a:gd name="T9" fmla="*/ 0 h 250"/>
                    <a:gd name="T10" fmla="*/ 1 w 129"/>
                    <a:gd name="T11" fmla="*/ 0 h 250"/>
                    <a:gd name="T12" fmla="*/ 1 w 129"/>
                    <a:gd name="T13" fmla="*/ 0 h 250"/>
                    <a:gd name="T14" fmla="*/ 1 w 129"/>
                    <a:gd name="T15" fmla="*/ 0 h 250"/>
                    <a:gd name="T16" fmla="*/ 1 w 129"/>
                    <a:gd name="T17" fmla="*/ 0 h 250"/>
                    <a:gd name="T18" fmla="*/ 1 w 129"/>
                    <a:gd name="T19" fmla="*/ 0 h 250"/>
                    <a:gd name="T20" fmla="*/ 1 w 129"/>
                    <a:gd name="T21" fmla="*/ 0 h 250"/>
                    <a:gd name="T22" fmla="*/ 1 w 129"/>
                    <a:gd name="T23" fmla="*/ 0 h 250"/>
                    <a:gd name="T24" fmla="*/ 1 w 129"/>
                    <a:gd name="T25" fmla="*/ 0 h 250"/>
                    <a:gd name="T26" fmla="*/ 1 w 129"/>
                    <a:gd name="T27" fmla="*/ 0 h 250"/>
                    <a:gd name="T28" fmla="*/ 1 w 129"/>
                    <a:gd name="T29" fmla="*/ 0 h 250"/>
                    <a:gd name="T30" fmla="*/ 1 w 129"/>
                    <a:gd name="T31" fmla="*/ 0 h 250"/>
                    <a:gd name="T32" fmla="*/ 1 w 129"/>
                    <a:gd name="T33" fmla="*/ 0 h 250"/>
                    <a:gd name="T34" fmla="*/ 1 w 129"/>
                    <a:gd name="T35" fmla="*/ 0 h 250"/>
                    <a:gd name="T36" fmla="*/ 1 w 129"/>
                    <a:gd name="T37" fmla="*/ 0 h 250"/>
                    <a:gd name="T38" fmla="*/ 1 w 129"/>
                    <a:gd name="T39" fmla="*/ 0 h 250"/>
                    <a:gd name="T40" fmla="*/ 1 w 129"/>
                    <a:gd name="T41" fmla="*/ 0 h 250"/>
                    <a:gd name="T42" fmla="*/ 1 w 129"/>
                    <a:gd name="T43" fmla="*/ 0 h 250"/>
                    <a:gd name="T44" fmla="*/ 1 w 129"/>
                    <a:gd name="T45" fmla="*/ 0 h 250"/>
                    <a:gd name="T46" fmla="*/ 1 w 129"/>
                    <a:gd name="T47" fmla="*/ 0 h 250"/>
                    <a:gd name="T48" fmla="*/ 1 w 129"/>
                    <a:gd name="T49" fmla="*/ 0 h 250"/>
                    <a:gd name="T50" fmla="*/ 1 w 129"/>
                    <a:gd name="T51" fmla="*/ 0 h 250"/>
                    <a:gd name="T52" fmla="*/ 1 w 129"/>
                    <a:gd name="T53" fmla="*/ 0 h 250"/>
                    <a:gd name="T54" fmla="*/ 1 w 129"/>
                    <a:gd name="T55" fmla="*/ 0 h 250"/>
                    <a:gd name="T56" fmla="*/ 1 w 129"/>
                    <a:gd name="T57" fmla="*/ 0 h 250"/>
                    <a:gd name="T58" fmla="*/ 1 w 129"/>
                    <a:gd name="T59" fmla="*/ 0 h 250"/>
                    <a:gd name="T60" fmla="*/ 1 w 129"/>
                    <a:gd name="T61" fmla="*/ 0 h 250"/>
                    <a:gd name="T62" fmla="*/ 1 w 129"/>
                    <a:gd name="T63" fmla="*/ 0 h 250"/>
                    <a:gd name="T64" fmla="*/ 1 w 129"/>
                    <a:gd name="T65" fmla="*/ 0 h 250"/>
                    <a:gd name="T66" fmla="*/ 1 w 129"/>
                    <a:gd name="T67" fmla="*/ 0 h 250"/>
                    <a:gd name="T68" fmla="*/ 1 w 129"/>
                    <a:gd name="T69" fmla="*/ 0 h 250"/>
                    <a:gd name="T70" fmla="*/ 1 w 129"/>
                    <a:gd name="T71" fmla="*/ 0 h 250"/>
                    <a:gd name="T72" fmla="*/ 1 w 129"/>
                    <a:gd name="T73" fmla="*/ 0 h 250"/>
                    <a:gd name="T74" fmla="*/ 1 w 129"/>
                    <a:gd name="T75" fmla="*/ 0 h 250"/>
                    <a:gd name="T76" fmla="*/ 1 w 129"/>
                    <a:gd name="T77" fmla="*/ 0 h 250"/>
                    <a:gd name="T78" fmla="*/ 1 w 129"/>
                    <a:gd name="T79" fmla="*/ 0 h 250"/>
                    <a:gd name="T80" fmla="*/ 1 w 129"/>
                    <a:gd name="T81" fmla="*/ 0 h 250"/>
                    <a:gd name="T82" fmla="*/ 1 w 129"/>
                    <a:gd name="T83" fmla="*/ 0 h 250"/>
                    <a:gd name="T84" fmla="*/ 1 w 129"/>
                    <a:gd name="T85" fmla="*/ 0 h 250"/>
                    <a:gd name="T86" fmla="*/ 1 w 129"/>
                    <a:gd name="T87" fmla="*/ 0 h 250"/>
                    <a:gd name="T88" fmla="*/ 1 w 129"/>
                    <a:gd name="T89" fmla="*/ 0 h 250"/>
                    <a:gd name="T90" fmla="*/ 1 w 129"/>
                    <a:gd name="T91" fmla="*/ 0 h 250"/>
                    <a:gd name="T92" fmla="*/ 1 w 129"/>
                    <a:gd name="T93" fmla="*/ 0 h 250"/>
                    <a:gd name="T94" fmla="*/ 1 w 129"/>
                    <a:gd name="T95" fmla="*/ 0 h 250"/>
                    <a:gd name="T96" fmla="*/ 1 w 129"/>
                    <a:gd name="T97" fmla="*/ 0 h 250"/>
                    <a:gd name="T98" fmla="*/ 1 w 129"/>
                    <a:gd name="T99" fmla="*/ 0 h 250"/>
                    <a:gd name="T100" fmla="*/ 1 w 129"/>
                    <a:gd name="T101" fmla="*/ 0 h 250"/>
                    <a:gd name="T102" fmla="*/ 1 w 129"/>
                    <a:gd name="T103" fmla="*/ 0 h 250"/>
                    <a:gd name="T104" fmla="*/ 1 w 129"/>
                    <a:gd name="T105" fmla="*/ 0 h 250"/>
                    <a:gd name="T106" fmla="*/ 1 w 129"/>
                    <a:gd name="T107" fmla="*/ 0 h 250"/>
                    <a:gd name="T108" fmla="*/ 1 w 129"/>
                    <a:gd name="T109" fmla="*/ 0 h 250"/>
                    <a:gd name="T110" fmla="*/ 1 w 129"/>
                    <a:gd name="T111" fmla="*/ 0 h 250"/>
                    <a:gd name="T112" fmla="*/ 1 w 129"/>
                    <a:gd name="T113" fmla="*/ 0 h 250"/>
                    <a:gd name="T114" fmla="*/ 1 w 129"/>
                    <a:gd name="T115" fmla="*/ 0 h 250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29"/>
                    <a:gd name="T175" fmla="*/ 0 h 250"/>
                    <a:gd name="T176" fmla="*/ 129 w 129"/>
                    <a:gd name="T177" fmla="*/ 250 h 250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29" h="250">
                      <a:moveTo>
                        <a:pt x="104" y="14"/>
                      </a:moveTo>
                      <a:lnTo>
                        <a:pt x="0" y="0"/>
                      </a:lnTo>
                      <a:lnTo>
                        <a:pt x="4" y="215"/>
                      </a:lnTo>
                      <a:lnTo>
                        <a:pt x="9" y="217"/>
                      </a:lnTo>
                      <a:lnTo>
                        <a:pt x="13" y="219"/>
                      </a:lnTo>
                      <a:lnTo>
                        <a:pt x="23" y="223"/>
                      </a:lnTo>
                      <a:lnTo>
                        <a:pt x="26" y="223"/>
                      </a:lnTo>
                      <a:lnTo>
                        <a:pt x="32" y="225"/>
                      </a:lnTo>
                      <a:lnTo>
                        <a:pt x="38" y="227"/>
                      </a:lnTo>
                      <a:lnTo>
                        <a:pt x="44" y="229"/>
                      </a:lnTo>
                      <a:lnTo>
                        <a:pt x="49" y="231"/>
                      </a:lnTo>
                      <a:lnTo>
                        <a:pt x="55" y="232"/>
                      </a:lnTo>
                      <a:lnTo>
                        <a:pt x="61" y="234"/>
                      </a:lnTo>
                      <a:lnTo>
                        <a:pt x="68" y="236"/>
                      </a:lnTo>
                      <a:lnTo>
                        <a:pt x="72" y="238"/>
                      </a:lnTo>
                      <a:lnTo>
                        <a:pt x="80" y="238"/>
                      </a:lnTo>
                      <a:lnTo>
                        <a:pt x="83" y="240"/>
                      </a:lnTo>
                      <a:lnTo>
                        <a:pt x="91" y="242"/>
                      </a:lnTo>
                      <a:lnTo>
                        <a:pt x="95" y="244"/>
                      </a:lnTo>
                      <a:lnTo>
                        <a:pt x="101" y="244"/>
                      </a:lnTo>
                      <a:lnTo>
                        <a:pt x="106" y="246"/>
                      </a:lnTo>
                      <a:lnTo>
                        <a:pt x="112" y="248"/>
                      </a:lnTo>
                      <a:lnTo>
                        <a:pt x="118" y="248"/>
                      </a:lnTo>
                      <a:lnTo>
                        <a:pt x="125" y="250"/>
                      </a:lnTo>
                      <a:lnTo>
                        <a:pt x="129" y="248"/>
                      </a:lnTo>
                      <a:lnTo>
                        <a:pt x="129" y="246"/>
                      </a:lnTo>
                      <a:lnTo>
                        <a:pt x="129" y="244"/>
                      </a:lnTo>
                      <a:lnTo>
                        <a:pt x="129" y="240"/>
                      </a:lnTo>
                      <a:lnTo>
                        <a:pt x="127" y="236"/>
                      </a:lnTo>
                      <a:lnTo>
                        <a:pt x="127" y="231"/>
                      </a:lnTo>
                      <a:lnTo>
                        <a:pt x="127" y="225"/>
                      </a:lnTo>
                      <a:lnTo>
                        <a:pt x="127" y="219"/>
                      </a:lnTo>
                      <a:lnTo>
                        <a:pt x="127" y="210"/>
                      </a:lnTo>
                      <a:lnTo>
                        <a:pt x="127" y="202"/>
                      </a:lnTo>
                      <a:lnTo>
                        <a:pt x="125" y="193"/>
                      </a:lnTo>
                      <a:lnTo>
                        <a:pt x="125" y="185"/>
                      </a:lnTo>
                      <a:lnTo>
                        <a:pt x="125" y="174"/>
                      </a:lnTo>
                      <a:lnTo>
                        <a:pt x="125" y="164"/>
                      </a:lnTo>
                      <a:lnTo>
                        <a:pt x="123" y="155"/>
                      </a:lnTo>
                      <a:lnTo>
                        <a:pt x="123" y="143"/>
                      </a:lnTo>
                      <a:lnTo>
                        <a:pt x="123" y="134"/>
                      </a:lnTo>
                      <a:lnTo>
                        <a:pt x="123" y="124"/>
                      </a:lnTo>
                      <a:lnTo>
                        <a:pt x="123" y="113"/>
                      </a:lnTo>
                      <a:lnTo>
                        <a:pt x="122" y="103"/>
                      </a:lnTo>
                      <a:lnTo>
                        <a:pt x="120" y="92"/>
                      </a:lnTo>
                      <a:lnTo>
                        <a:pt x="120" y="82"/>
                      </a:lnTo>
                      <a:lnTo>
                        <a:pt x="118" y="73"/>
                      </a:lnTo>
                      <a:lnTo>
                        <a:pt x="118" y="63"/>
                      </a:lnTo>
                      <a:lnTo>
                        <a:pt x="116" y="54"/>
                      </a:lnTo>
                      <a:lnTo>
                        <a:pt x="116" y="48"/>
                      </a:lnTo>
                      <a:lnTo>
                        <a:pt x="114" y="39"/>
                      </a:lnTo>
                      <a:lnTo>
                        <a:pt x="114" y="33"/>
                      </a:lnTo>
                      <a:lnTo>
                        <a:pt x="112" y="27"/>
                      </a:lnTo>
                      <a:lnTo>
                        <a:pt x="112" y="23"/>
                      </a:lnTo>
                      <a:lnTo>
                        <a:pt x="108" y="16"/>
                      </a:lnTo>
                      <a:lnTo>
                        <a:pt x="104" y="14"/>
                      </a:lnTo>
                      <a:close/>
                    </a:path>
                  </a:pathLst>
                </a:custGeom>
                <a:solidFill>
                  <a:srgbClr val="94948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11" name="Freeform 103"/>
                <p:cNvSpPr>
                  <a:spLocks/>
                </p:cNvSpPr>
                <p:nvPr/>
              </p:nvSpPr>
              <p:spPr bwMode="auto">
                <a:xfrm>
                  <a:off x="2757" y="2958"/>
                  <a:ext cx="90" cy="184"/>
                </a:xfrm>
                <a:custGeom>
                  <a:avLst/>
                  <a:gdLst>
                    <a:gd name="T0" fmla="*/ 1 w 179"/>
                    <a:gd name="T1" fmla="*/ 0 h 367"/>
                    <a:gd name="T2" fmla="*/ 1 w 179"/>
                    <a:gd name="T3" fmla="*/ 1 h 367"/>
                    <a:gd name="T4" fmla="*/ 0 w 179"/>
                    <a:gd name="T5" fmla="*/ 1 h 367"/>
                    <a:gd name="T6" fmla="*/ 1 w 179"/>
                    <a:gd name="T7" fmla="*/ 1 h 367"/>
                    <a:gd name="T8" fmla="*/ 1 w 179"/>
                    <a:gd name="T9" fmla="*/ 0 h 367"/>
                    <a:gd name="T10" fmla="*/ 1 w 179"/>
                    <a:gd name="T11" fmla="*/ 0 h 36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9"/>
                    <a:gd name="T19" fmla="*/ 0 h 367"/>
                    <a:gd name="T20" fmla="*/ 179 w 179"/>
                    <a:gd name="T21" fmla="*/ 367 h 36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9" h="367">
                      <a:moveTo>
                        <a:pt x="179" y="0"/>
                      </a:moveTo>
                      <a:lnTo>
                        <a:pt x="6" y="139"/>
                      </a:lnTo>
                      <a:lnTo>
                        <a:pt x="0" y="359"/>
                      </a:lnTo>
                      <a:lnTo>
                        <a:pt x="101" y="367"/>
                      </a:lnTo>
                      <a:lnTo>
                        <a:pt x="179" y="0"/>
                      </a:lnTo>
                      <a:close/>
                    </a:path>
                  </a:pathLst>
                </a:custGeom>
                <a:solidFill>
                  <a:srgbClr val="B3B3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12" name="Freeform 104"/>
                <p:cNvSpPr>
                  <a:spLocks/>
                </p:cNvSpPr>
                <p:nvPr/>
              </p:nvSpPr>
              <p:spPr bwMode="auto">
                <a:xfrm>
                  <a:off x="2756" y="2761"/>
                  <a:ext cx="133" cy="268"/>
                </a:xfrm>
                <a:custGeom>
                  <a:avLst/>
                  <a:gdLst>
                    <a:gd name="T0" fmla="*/ 1 w 264"/>
                    <a:gd name="T1" fmla="*/ 0 h 537"/>
                    <a:gd name="T2" fmla="*/ 1 w 264"/>
                    <a:gd name="T3" fmla="*/ 0 h 537"/>
                    <a:gd name="T4" fmla="*/ 1 w 264"/>
                    <a:gd name="T5" fmla="*/ 0 h 537"/>
                    <a:gd name="T6" fmla="*/ 1 w 264"/>
                    <a:gd name="T7" fmla="*/ 0 h 537"/>
                    <a:gd name="T8" fmla="*/ 1 w 264"/>
                    <a:gd name="T9" fmla="*/ 0 h 537"/>
                    <a:gd name="T10" fmla="*/ 1 w 264"/>
                    <a:gd name="T11" fmla="*/ 0 h 537"/>
                    <a:gd name="T12" fmla="*/ 1 w 264"/>
                    <a:gd name="T13" fmla="*/ 0 h 537"/>
                    <a:gd name="T14" fmla="*/ 1 w 264"/>
                    <a:gd name="T15" fmla="*/ 0 h 537"/>
                    <a:gd name="T16" fmla="*/ 1 w 264"/>
                    <a:gd name="T17" fmla="*/ 0 h 537"/>
                    <a:gd name="T18" fmla="*/ 1 w 264"/>
                    <a:gd name="T19" fmla="*/ 0 h 537"/>
                    <a:gd name="T20" fmla="*/ 1 w 264"/>
                    <a:gd name="T21" fmla="*/ 0 h 537"/>
                    <a:gd name="T22" fmla="*/ 1 w 264"/>
                    <a:gd name="T23" fmla="*/ 0 h 537"/>
                    <a:gd name="T24" fmla="*/ 1 w 264"/>
                    <a:gd name="T25" fmla="*/ 0 h 537"/>
                    <a:gd name="T26" fmla="*/ 0 w 264"/>
                    <a:gd name="T27" fmla="*/ 0 h 537"/>
                    <a:gd name="T28" fmla="*/ 0 w 264"/>
                    <a:gd name="T29" fmla="*/ 0 h 537"/>
                    <a:gd name="T30" fmla="*/ 0 w 264"/>
                    <a:gd name="T31" fmla="*/ 0 h 537"/>
                    <a:gd name="T32" fmla="*/ 0 w 264"/>
                    <a:gd name="T33" fmla="*/ 0 h 537"/>
                    <a:gd name="T34" fmla="*/ 0 w 264"/>
                    <a:gd name="T35" fmla="*/ 0 h 537"/>
                    <a:gd name="T36" fmla="*/ 1 w 264"/>
                    <a:gd name="T37" fmla="*/ 0 h 537"/>
                    <a:gd name="T38" fmla="*/ 1 w 264"/>
                    <a:gd name="T39" fmla="*/ 0 h 537"/>
                    <a:gd name="T40" fmla="*/ 1 w 264"/>
                    <a:gd name="T41" fmla="*/ 0 h 537"/>
                    <a:gd name="T42" fmla="*/ 1 w 264"/>
                    <a:gd name="T43" fmla="*/ 0 h 537"/>
                    <a:gd name="T44" fmla="*/ 1 w 264"/>
                    <a:gd name="T45" fmla="*/ 0 h 537"/>
                    <a:gd name="T46" fmla="*/ 1 w 264"/>
                    <a:gd name="T47" fmla="*/ 0 h 537"/>
                    <a:gd name="T48" fmla="*/ 1 w 264"/>
                    <a:gd name="T49" fmla="*/ 0 h 537"/>
                    <a:gd name="T50" fmla="*/ 1 w 264"/>
                    <a:gd name="T51" fmla="*/ 0 h 537"/>
                    <a:gd name="T52" fmla="*/ 1 w 264"/>
                    <a:gd name="T53" fmla="*/ 0 h 537"/>
                    <a:gd name="T54" fmla="*/ 1 w 264"/>
                    <a:gd name="T55" fmla="*/ 0 h 537"/>
                    <a:gd name="T56" fmla="*/ 1 w 264"/>
                    <a:gd name="T57" fmla="*/ 0 h 537"/>
                    <a:gd name="T58" fmla="*/ 1 w 264"/>
                    <a:gd name="T59" fmla="*/ 0 h 537"/>
                    <a:gd name="T60" fmla="*/ 1 w 264"/>
                    <a:gd name="T61" fmla="*/ 0 h 537"/>
                    <a:gd name="T62" fmla="*/ 1 w 264"/>
                    <a:gd name="T63" fmla="*/ 0 h 537"/>
                    <a:gd name="T64" fmla="*/ 1 w 264"/>
                    <a:gd name="T65" fmla="*/ 0 h 537"/>
                    <a:gd name="T66" fmla="*/ 1 w 264"/>
                    <a:gd name="T67" fmla="*/ 0 h 537"/>
                    <a:gd name="T68" fmla="*/ 1 w 264"/>
                    <a:gd name="T69" fmla="*/ 0 h 537"/>
                    <a:gd name="T70" fmla="*/ 1 w 264"/>
                    <a:gd name="T71" fmla="*/ 0 h 537"/>
                    <a:gd name="T72" fmla="*/ 1 w 264"/>
                    <a:gd name="T73" fmla="*/ 0 h 537"/>
                    <a:gd name="T74" fmla="*/ 1 w 264"/>
                    <a:gd name="T75" fmla="*/ 0 h 537"/>
                    <a:gd name="T76" fmla="*/ 1 w 264"/>
                    <a:gd name="T77" fmla="*/ 0 h 537"/>
                    <a:gd name="T78" fmla="*/ 1 w 264"/>
                    <a:gd name="T79" fmla="*/ 0 h 537"/>
                    <a:gd name="T80" fmla="*/ 1 w 264"/>
                    <a:gd name="T81" fmla="*/ 0 h 537"/>
                    <a:gd name="T82" fmla="*/ 1 w 264"/>
                    <a:gd name="T83" fmla="*/ 0 h 537"/>
                    <a:gd name="T84" fmla="*/ 1 w 264"/>
                    <a:gd name="T85" fmla="*/ 0 h 537"/>
                    <a:gd name="T86" fmla="*/ 1 w 264"/>
                    <a:gd name="T87" fmla="*/ 0 h 537"/>
                    <a:gd name="T88" fmla="*/ 1 w 264"/>
                    <a:gd name="T89" fmla="*/ 0 h 53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64"/>
                    <a:gd name="T136" fmla="*/ 0 h 537"/>
                    <a:gd name="T137" fmla="*/ 264 w 264"/>
                    <a:gd name="T138" fmla="*/ 537 h 53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64" h="537">
                      <a:moveTo>
                        <a:pt x="28" y="17"/>
                      </a:moveTo>
                      <a:lnTo>
                        <a:pt x="25" y="21"/>
                      </a:lnTo>
                      <a:lnTo>
                        <a:pt x="25" y="27"/>
                      </a:lnTo>
                      <a:lnTo>
                        <a:pt x="25" y="29"/>
                      </a:lnTo>
                      <a:lnTo>
                        <a:pt x="23" y="35"/>
                      </a:lnTo>
                      <a:lnTo>
                        <a:pt x="23" y="40"/>
                      </a:lnTo>
                      <a:lnTo>
                        <a:pt x="23" y="46"/>
                      </a:lnTo>
                      <a:lnTo>
                        <a:pt x="23" y="52"/>
                      </a:lnTo>
                      <a:lnTo>
                        <a:pt x="21" y="59"/>
                      </a:lnTo>
                      <a:lnTo>
                        <a:pt x="21" y="65"/>
                      </a:lnTo>
                      <a:lnTo>
                        <a:pt x="21" y="74"/>
                      </a:lnTo>
                      <a:lnTo>
                        <a:pt x="21" y="82"/>
                      </a:lnTo>
                      <a:lnTo>
                        <a:pt x="19" y="92"/>
                      </a:lnTo>
                      <a:lnTo>
                        <a:pt x="19" y="99"/>
                      </a:lnTo>
                      <a:lnTo>
                        <a:pt x="19" y="111"/>
                      </a:lnTo>
                      <a:lnTo>
                        <a:pt x="19" y="120"/>
                      </a:lnTo>
                      <a:lnTo>
                        <a:pt x="17" y="130"/>
                      </a:lnTo>
                      <a:lnTo>
                        <a:pt x="17" y="139"/>
                      </a:lnTo>
                      <a:lnTo>
                        <a:pt x="17" y="151"/>
                      </a:lnTo>
                      <a:lnTo>
                        <a:pt x="15" y="160"/>
                      </a:lnTo>
                      <a:lnTo>
                        <a:pt x="15" y="171"/>
                      </a:lnTo>
                      <a:lnTo>
                        <a:pt x="13" y="183"/>
                      </a:lnTo>
                      <a:lnTo>
                        <a:pt x="13" y="196"/>
                      </a:lnTo>
                      <a:lnTo>
                        <a:pt x="11" y="206"/>
                      </a:lnTo>
                      <a:lnTo>
                        <a:pt x="11" y="217"/>
                      </a:lnTo>
                      <a:lnTo>
                        <a:pt x="9" y="230"/>
                      </a:lnTo>
                      <a:lnTo>
                        <a:pt x="9" y="242"/>
                      </a:lnTo>
                      <a:lnTo>
                        <a:pt x="9" y="253"/>
                      </a:lnTo>
                      <a:lnTo>
                        <a:pt x="8" y="267"/>
                      </a:lnTo>
                      <a:lnTo>
                        <a:pt x="8" y="278"/>
                      </a:lnTo>
                      <a:lnTo>
                        <a:pt x="8" y="291"/>
                      </a:lnTo>
                      <a:lnTo>
                        <a:pt x="8" y="303"/>
                      </a:lnTo>
                      <a:lnTo>
                        <a:pt x="6" y="314"/>
                      </a:lnTo>
                      <a:lnTo>
                        <a:pt x="6" y="325"/>
                      </a:lnTo>
                      <a:lnTo>
                        <a:pt x="6" y="337"/>
                      </a:lnTo>
                      <a:lnTo>
                        <a:pt x="4" y="348"/>
                      </a:lnTo>
                      <a:lnTo>
                        <a:pt x="4" y="360"/>
                      </a:lnTo>
                      <a:lnTo>
                        <a:pt x="2" y="371"/>
                      </a:lnTo>
                      <a:lnTo>
                        <a:pt x="2" y="384"/>
                      </a:lnTo>
                      <a:lnTo>
                        <a:pt x="2" y="394"/>
                      </a:lnTo>
                      <a:lnTo>
                        <a:pt x="2" y="405"/>
                      </a:lnTo>
                      <a:lnTo>
                        <a:pt x="0" y="415"/>
                      </a:lnTo>
                      <a:lnTo>
                        <a:pt x="0" y="426"/>
                      </a:lnTo>
                      <a:lnTo>
                        <a:pt x="0" y="434"/>
                      </a:lnTo>
                      <a:lnTo>
                        <a:pt x="0" y="445"/>
                      </a:lnTo>
                      <a:lnTo>
                        <a:pt x="0" y="455"/>
                      </a:lnTo>
                      <a:lnTo>
                        <a:pt x="0" y="464"/>
                      </a:lnTo>
                      <a:lnTo>
                        <a:pt x="0" y="472"/>
                      </a:lnTo>
                      <a:lnTo>
                        <a:pt x="0" y="480"/>
                      </a:lnTo>
                      <a:lnTo>
                        <a:pt x="0" y="487"/>
                      </a:lnTo>
                      <a:lnTo>
                        <a:pt x="0" y="495"/>
                      </a:lnTo>
                      <a:lnTo>
                        <a:pt x="0" y="500"/>
                      </a:lnTo>
                      <a:lnTo>
                        <a:pt x="0" y="508"/>
                      </a:lnTo>
                      <a:lnTo>
                        <a:pt x="0" y="512"/>
                      </a:lnTo>
                      <a:lnTo>
                        <a:pt x="2" y="519"/>
                      </a:lnTo>
                      <a:lnTo>
                        <a:pt x="2" y="527"/>
                      </a:lnTo>
                      <a:lnTo>
                        <a:pt x="2" y="533"/>
                      </a:lnTo>
                      <a:lnTo>
                        <a:pt x="4" y="537"/>
                      </a:lnTo>
                      <a:lnTo>
                        <a:pt x="8" y="537"/>
                      </a:lnTo>
                      <a:lnTo>
                        <a:pt x="9" y="533"/>
                      </a:lnTo>
                      <a:lnTo>
                        <a:pt x="15" y="527"/>
                      </a:lnTo>
                      <a:lnTo>
                        <a:pt x="21" y="521"/>
                      </a:lnTo>
                      <a:lnTo>
                        <a:pt x="30" y="512"/>
                      </a:lnTo>
                      <a:lnTo>
                        <a:pt x="34" y="508"/>
                      </a:lnTo>
                      <a:lnTo>
                        <a:pt x="40" y="502"/>
                      </a:lnTo>
                      <a:lnTo>
                        <a:pt x="44" y="497"/>
                      </a:lnTo>
                      <a:lnTo>
                        <a:pt x="49" y="491"/>
                      </a:lnTo>
                      <a:lnTo>
                        <a:pt x="55" y="483"/>
                      </a:lnTo>
                      <a:lnTo>
                        <a:pt x="63" y="478"/>
                      </a:lnTo>
                      <a:lnTo>
                        <a:pt x="68" y="470"/>
                      </a:lnTo>
                      <a:lnTo>
                        <a:pt x="76" y="462"/>
                      </a:lnTo>
                      <a:lnTo>
                        <a:pt x="82" y="455"/>
                      </a:lnTo>
                      <a:lnTo>
                        <a:pt x="87" y="445"/>
                      </a:lnTo>
                      <a:lnTo>
                        <a:pt x="93" y="438"/>
                      </a:lnTo>
                      <a:lnTo>
                        <a:pt x="101" y="428"/>
                      </a:lnTo>
                      <a:lnTo>
                        <a:pt x="106" y="419"/>
                      </a:lnTo>
                      <a:lnTo>
                        <a:pt x="114" y="409"/>
                      </a:lnTo>
                      <a:lnTo>
                        <a:pt x="122" y="400"/>
                      </a:lnTo>
                      <a:lnTo>
                        <a:pt x="129" y="390"/>
                      </a:lnTo>
                      <a:lnTo>
                        <a:pt x="135" y="379"/>
                      </a:lnTo>
                      <a:lnTo>
                        <a:pt x="142" y="369"/>
                      </a:lnTo>
                      <a:lnTo>
                        <a:pt x="148" y="358"/>
                      </a:lnTo>
                      <a:lnTo>
                        <a:pt x="156" y="346"/>
                      </a:lnTo>
                      <a:lnTo>
                        <a:pt x="160" y="341"/>
                      </a:lnTo>
                      <a:lnTo>
                        <a:pt x="161" y="335"/>
                      </a:lnTo>
                      <a:lnTo>
                        <a:pt x="165" y="329"/>
                      </a:lnTo>
                      <a:lnTo>
                        <a:pt x="169" y="324"/>
                      </a:lnTo>
                      <a:lnTo>
                        <a:pt x="173" y="318"/>
                      </a:lnTo>
                      <a:lnTo>
                        <a:pt x="177" y="312"/>
                      </a:lnTo>
                      <a:lnTo>
                        <a:pt x="181" y="306"/>
                      </a:lnTo>
                      <a:lnTo>
                        <a:pt x="184" y="301"/>
                      </a:lnTo>
                      <a:lnTo>
                        <a:pt x="186" y="293"/>
                      </a:lnTo>
                      <a:lnTo>
                        <a:pt x="188" y="287"/>
                      </a:lnTo>
                      <a:lnTo>
                        <a:pt x="192" y="282"/>
                      </a:lnTo>
                      <a:lnTo>
                        <a:pt x="196" y="276"/>
                      </a:lnTo>
                      <a:lnTo>
                        <a:pt x="198" y="268"/>
                      </a:lnTo>
                      <a:lnTo>
                        <a:pt x="200" y="263"/>
                      </a:lnTo>
                      <a:lnTo>
                        <a:pt x="203" y="257"/>
                      </a:lnTo>
                      <a:lnTo>
                        <a:pt x="205" y="249"/>
                      </a:lnTo>
                      <a:lnTo>
                        <a:pt x="207" y="244"/>
                      </a:lnTo>
                      <a:lnTo>
                        <a:pt x="209" y="238"/>
                      </a:lnTo>
                      <a:lnTo>
                        <a:pt x="211" y="232"/>
                      </a:lnTo>
                      <a:lnTo>
                        <a:pt x="213" y="225"/>
                      </a:lnTo>
                      <a:lnTo>
                        <a:pt x="217" y="219"/>
                      </a:lnTo>
                      <a:lnTo>
                        <a:pt x="219" y="213"/>
                      </a:lnTo>
                      <a:lnTo>
                        <a:pt x="220" y="208"/>
                      </a:lnTo>
                      <a:lnTo>
                        <a:pt x="222" y="202"/>
                      </a:lnTo>
                      <a:lnTo>
                        <a:pt x="224" y="196"/>
                      </a:lnTo>
                      <a:lnTo>
                        <a:pt x="226" y="189"/>
                      </a:lnTo>
                      <a:lnTo>
                        <a:pt x="228" y="183"/>
                      </a:lnTo>
                      <a:lnTo>
                        <a:pt x="230" y="177"/>
                      </a:lnTo>
                      <a:lnTo>
                        <a:pt x="232" y="170"/>
                      </a:lnTo>
                      <a:lnTo>
                        <a:pt x="234" y="166"/>
                      </a:lnTo>
                      <a:lnTo>
                        <a:pt x="234" y="160"/>
                      </a:lnTo>
                      <a:lnTo>
                        <a:pt x="236" y="154"/>
                      </a:lnTo>
                      <a:lnTo>
                        <a:pt x="239" y="143"/>
                      </a:lnTo>
                      <a:lnTo>
                        <a:pt x="241" y="131"/>
                      </a:lnTo>
                      <a:lnTo>
                        <a:pt x="245" y="122"/>
                      </a:lnTo>
                      <a:lnTo>
                        <a:pt x="247" y="112"/>
                      </a:lnTo>
                      <a:lnTo>
                        <a:pt x="249" y="103"/>
                      </a:lnTo>
                      <a:lnTo>
                        <a:pt x="251" y="93"/>
                      </a:lnTo>
                      <a:lnTo>
                        <a:pt x="253" y="84"/>
                      </a:lnTo>
                      <a:lnTo>
                        <a:pt x="255" y="76"/>
                      </a:lnTo>
                      <a:lnTo>
                        <a:pt x="255" y="67"/>
                      </a:lnTo>
                      <a:lnTo>
                        <a:pt x="257" y="61"/>
                      </a:lnTo>
                      <a:lnTo>
                        <a:pt x="257" y="54"/>
                      </a:lnTo>
                      <a:lnTo>
                        <a:pt x="258" y="48"/>
                      </a:lnTo>
                      <a:lnTo>
                        <a:pt x="258" y="42"/>
                      </a:lnTo>
                      <a:lnTo>
                        <a:pt x="260" y="36"/>
                      </a:lnTo>
                      <a:lnTo>
                        <a:pt x="262" y="33"/>
                      </a:lnTo>
                      <a:lnTo>
                        <a:pt x="262" y="29"/>
                      </a:lnTo>
                      <a:lnTo>
                        <a:pt x="262" y="25"/>
                      </a:lnTo>
                      <a:lnTo>
                        <a:pt x="264" y="25"/>
                      </a:lnTo>
                      <a:lnTo>
                        <a:pt x="238" y="0"/>
                      </a:lnTo>
                      <a:lnTo>
                        <a:pt x="28" y="17"/>
                      </a:lnTo>
                      <a:close/>
                    </a:path>
                  </a:pathLst>
                </a:custGeom>
                <a:solidFill>
                  <a:srgbClr val="E0DE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13" name="Freeform 105"/>
                <p:cNvSpPr>
                  <a:spLocks/>
                </p:cNvSpPr>
                <p:nvPr/>
              </p:nvSpPr>
              <p:spPr bwMode="auto">
                <a:xfrm>
                  <a:off x="2761" y="2767"/>
                  <a:ext cx="133" cy="76"/>
                </a:xfrm>
                <a:custGeom>
                  <a:avLst/>
                  <a:gdLst>
                    <a:gd name="T0" fmla="*/ 0 w 267"/>
                    <a:gd name="T1" fmla="*/ 1 h 152"/>
                    <a:gd name="T2" fmla="*/ 0 w 267"/>
                    <a:gd name="T3" fmla="*/ 1 h 152"/>
                    <a:gd name="T4" fmla="*/ 0 w 267"/>
                    <a:gd name="T5" fmla="*/ 1 h 152"/>
                    <a:gd name="T6" fmla="*/ 0 w 267"/>
                    <a:gd name="T7" fmla="*/ 1 h 152"/>
                    <a:gd name="T8" fmla="*/ 0 w 267"/>
                    <a:gd name="T9" fmla="*/ 1 h 152"/>
                    <a:gd name="T10" fmla="*/ 0 w 267"/>
                    <a:gd name="T11" fmla="*/ 1 h 152"/>
                    <a:gd name="T12" fmla="*/ 0 w 267"/>
                    <a:gd name="T13" fmla="*/ 1 h 152"/>
                    <a:gd name="T14" fmla="*/ 0 w 267"/>
                    <a:gd name="T15" fmla="*/ 1 h 152"/>
                    <a:gd name="T16" fmla="*/ 0 w 267"/>
                    <a:gd name="T17" fmla="*/ 1 h 152"/>
                    <a:gd name="T18" fmla="*/ 0 w 267"/>
                    <a:gd name="T19" fmla="*/ 1 h 152"/>
                    <a:gd name="T20" fmla="*/ 0 w 267"/>
                    <a:gd name="T21" fmla="*/ 1 h 152"/>
                    <a:gd name="T22" fmla="*/ 0 w 267"/>
                    <a:gd name="T23" fmla="*/ 1 h 152"/>
                    <a:gd name="T24" fmla="*/ 0 w 267"/>
                    <a:gd name="T25" fmla="*/ 1 h 152"/>
                    <a:gd name="T26" fmla="*/ 0 w 267"/>
                    <a:gd name="T27" fmla="*/ 1 h 152"/>
                    <a:gd name="T28" fmla="*/ 0 w 267"/>
                    <a:gd name="T29" fmla="*/ 1 h 152"/>
                    <a:gd name="T30" fmla="*/ 0 w 267"/>
                    <a:gd name="T31" fmla="*/ 1 h 152"/>
                    <a:gd name="T32" fmla="*/ 0 w 267"/>
                    <a:gd name="T33" fmla="*/ 1 h 152"/>
                    <a:gd name="T34" fmla="*/ 0 w 267"/>
                    <a:gd name="T35" fmla="*/ 1 h 152"/>
                    <a:gd name="T36" fmla="*/ 0 w 267"/>
                    <a:gd name="T37" fmla="*/ 1 h 152"/>
                    <a:gd name="T38" fmla="*/ 0 w 267"/>
                    <a:gd name="T39" fmla="*/ 1 h 152"/>
                    <a:gd name="T40" fmla="*/ 0 w 267"/>
                    <a:gd name="T41" fmla="*/ 1 h 152"/>
                    <a:gd name="T42" fmla="*/ 0 w 267"/>
                    <a:gd name="T43" fmla="*/ 1 h 152"/>
                    <a:gd name="T44" fmla="*/ 0 w 267"/>
                    <a:gd name="T45" fmla="*/ 1 h 152"/>
                    <a:gd name="T46" fmla="*/ 0 w 267"/>
                    <a:gd name="T47" fmla="*/ 1 h 152"/>
                    <a:gd name="T48" fmla="*/ 0 w 267"/>
                    <a:gd name="T49" fmla="*/ 1 h 152"/>
                    <a:gd name="T50" fmla="*/ 0 w 267"/>
                    <a:gd name="T51" fmla="*/ 1 h 152"/>
                    <a:gd name="T52" fmla="*/ 0 w 267"/>
                    <a:gd name="T53" fmla="*/ 1 h 152"/>
                    <a:gd name="T54" fmla="*/ 0 w 267"/>
                    <a:gd name="T55" fmla="*/ 1 h 152"/>
                    <a:gd name="T56" fmla="*/ 0 w 267"/>
                    <a:gd name="T57" fmla="*/ 1 h 152"/>
                    <a:gd name="T58" fmla="*/ 0 w 267"/>
                    <a:gd name="T59" fmla="*/ 1 h 152"/>
                    <a:gd name="T60" fmla="*/ 0 w 267"/>
                    <a:gd name="T61" fmla="*/ 1 h 152"/>
                    <a:gd name="T62" fmla="*/ 0 w 267"/>
                    <a:gd name="T63" fmla="*/ 1 h 152"/>
                    <a:gd name="T64" fmla="*/ 0 w 267"/>
                    <a:gd name="T65" fmla="*/ 1 h 152"/>
                    <a:gd name="T66" fmla="*/ 0 w 267"/>
                    <a:gd name="T67" fmla="*/ 1 h 152"/>
                    <a:gd name="T68" fmla="*/ 0 w 267"/>
                    <a:gd name="T69" fmla="*/ 1 h 152"/>
                    <a:gd name="T70" fmla="*/ 0 w 267"/>
                    <a:gd name="T71" fmla="*/ 1 h 152"/>
                    <a:gd name="T72" fmla="*/ 0 w 267"/>
                    <a:gd name="T73" fmla="*/ 1 h 152"/>
                    <a:gd name="T74" fmla="*/ 0 w 267"/>
                    <a:gd name="T75" fmla="*/ 1 h 152"/>
                    <a:gd name="T76" fmla="*/ 0 w 267"/>
                    <a:gd name="T77" fmla="*/ 0 h 152"/>
                    <a:gd name="T78" fmla="*/ 0 w 267"/>
                    <a:gd name="T79" fmla="*/ 1 h 152"/>
                    <a:gd name="T80" fmla="*/ 0 w 267"/>
                    <a:gd name="T81" fmla="*/ 1 h 15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67"/>
                    <a:gd name="T124" fmla="*/ 0 h 152"/>
                    <a:gd name="T125" fmla="*/ 267 w 267"/>
                    <a:gd name="T126" fmla="*/ 152 h 15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67" h="152">
                      <a:moveTo>
                        <a:pt x="267" y="38"/>
                      </a:moveTo>
                      <a:lnTo>
                        <a:pt x="263" y="38"/>
                      </a:lnTo>
                      <a:lnTo>
                        <a:pt x="257" y="40"/>
                      </a:lnTo>
                      <a:lnTo>
                        <a:pt x="251" y="42"/>
                      </a:lnTo>
                      <a:lnTo>
                        <a:pt x="246" y="45"/>
                      </a:lnTo>
                      <a:lnTo>
                        <a:pt x="238" y="47"/>
                      </a:lnTo>
                      <a:lnTo>
                        <a:pt x="230" y="51"/>
                      </a:lnTo>
                      <a:lnTo>
                        <a:pt x="221" y="55"/>
                      </a:lnTo>
                      <a:lnTo>
                        <a:pt x="211" y="59"/>
                      </a:lnTo>
                      <a:lnTo>
                        <a:pt x="200" y="62"/>
                      </a:lnTo>
                      <a:lnTo>
                        <a:pt x="191" y="68"/>
                      </a:lnTo>
                      <a:lnTo>
                        <a:pt x="179" y="72"/>
                      </a:lnTo>
                      <a:lnTo>
                        <a:pt x="168" y="78"/>
                      </a:lnTo>
                      <a:lnTo>
                        <a:pt x="162" y="80"/>
                      </a:lnTo>
                      <a:lnTo>
                        <a:pt x="156" y="81"/>
                      </a:lnTo>
                      <a:lnTo>
                        <a:pt x="151" y="83"/>
                      </a:lnTo>
                      <a:lnTo>
                        <a:pt x="147" y="87"/>
                      </a:lnTo>
                      <a:lnTo>
                        <a:pt x="139" y="89"/>
                      </a:lnTo>
                      <a:lnTo>
                        <a:pt x="133" y="93"/>
                      </a:lnTo>
                      <a:lnTo>
                        <a:pt x="128" y="95"/>
                      </a:lnTo>
                      <a:lnTo>
                        <a:pt x="122" y="99"/>
                      </a:lnTo>
                      <a:lnTo>
                        <a:pt x="116" y="100"/>
                      </a:lnTo>
                      <a:lnTo>
                        <a:pt x="111" y="102"/>
                      </a:lnTo>
                      <a:lnTo>
                        <a:pt x="105" y="104"/>
                      </a:lnTo>
                      <a:lnTo>
                        <a:pt x="97" y="108"/>
                      </a:lnTo>
                      <a:lnTo>
                        <a:pt x="86" y="114"/>
                      </a:lnTo>
                      <a:lnTo>
                        <a:pt x="76" y="118"/>
                      </a:lnTo>
                      <a:lnTo>
                        <a:pt x="65" y="121"/>
                      </a:lnTo>
                      <a:lnTo>
                        <a:pt x="56" y="127"/>
                      </a:lnTo>
                      <a:lnTo>
                        <a:pt x="46" y="131"/>
                      </a:lnTo>
                      <a:lnTo>
                        <a:pt x="38" y="135"/>
                      </a:lnTo>
                      <a:lnTo>
                        <a:pt x="29" y="139"/>
                      </a:lnTo>
                      <a:lnTo>
                        <a:pt x="23" y="140"/>
                      </a:lnTo>
                      <a:lnTo>
                        <a:pt x="16" y="144"/>
                      </a:lnTo>
                      <a:lnTo>
                        <a:pt x="10" y="148"/>
                      </a:lnTo>
                      <a:lnTo>
                        <a:pt x="2" y="150"/>
                      </a:lnTo>
                      <a:lnTo>
                        <a:pt x="0" y="152"/>
                      </a:lnTo>
                      <a:lnTo>
                        <a:pt x="23" y="36"/>
                      </a:lnTo>
                      <a:lnTo>
                        <a:pt x="221" y="0"/>
                      </a:lnTo>
                      <a:lnTo>
                        <a:pt x="267" y="38"/>
                      </a:lnTo>
                      <a:close/>
                    </a:path>
                  </a:pathLst>
                </a:custGeom>
                <a:solidFill>
                  <a:srgbClr val="A8C2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14" name="Freeform 106"/>
                <p:cNvSpPr>
                  <a:spLocks/>
                </p:cNvSpPr>
                <p:nvPr/>
              </p:nvSpPr>
              <p:spPr bwMode="auto">
                <a:xfrm>
                  <a:off x="2647" y="3121"/>
                  <a:ext cx="117" cy="97"/>
                </a:xfrm>
                <a:custGeom>
                  <a:avLst/>
                  <a:gdLst>
                    <a:gd name="T0" fmla="*/ 0 w 234"/>
                    <a:gd name="T1" fmla="*/ 0 h 194"/>
                    <a:gd name="T2" fmla="*/ 1 w 234"/>
                    <a:gd name="T3" fmla="*/ 1 h 194"/>
                    <a:gd name="T4" fmla="*/ 1 w 234"/>
                    <a:gd name="T5" fmla="*/ 1 h 194"/>
                    <a:gd name="T6" fmla="*/ 1 w 234"/>
                    <a:gd name="T7" fmla="*/ 1 h 194"/>
                    <a:gd name="T8" fmla="*/ 1 w 234"/>
                    <a:gd name="T9" fmla="*/ 1 h 194"/>
                    <a:gd name="T10" fmla="*/ 1 w 234"/>
                    <a:gd name="T11" fmla="*/ 1 h 194"/>
                    <a:gd name="T12" fmla="*/ 1 w 234"/>
                    <a:gd name="T13" fmla="*/ 1 h 194"/>
                    <a:gd name="T14" fmla="*/ 1 w 234"/>
                    <a:gd name="T15" fmla="*/ 1 h 194"/>
                    <a:gd name="T16" fmla="*/ 1 w 234"/>
                    <a:gd name="T17" fmla="*/ 1 h 194"/>
                    <a:gd name="T18" fmla="*/ 1 w 234"/>
                    <a:gd name="T19" fmla="*/ 1 h 194"/>
                    <a:gd name="T20" fmla="*/ 1 w 234"/>
                    <a:gd name="T21" fmla="*/ 1 h 194"/>
                    <a:gd name="T22" fmla="*/ 1 w 234"/>
                    <a:gd name="T23" fmla="*/ 1 h 194"/>
                    <a:gd name="T24" fmla="*/ 1 w 234"/>
                    <a:gd name="T25" fmla="*/ 1 h 194"/>
                    <a:gd name="T26" fmla="*/ 1 w 234"/>
                    <a:gd name="T27" fmla="*/ 1 h 194"/>
                    <a:gd name="T28" fmla="*/ 1 w 234"/>
                    <a:gd name="T29" fmla="*/ 1 h 194"/>
                    <a:gd name="T30" fmla="*/ 1 w 234"/>
                    <a:gd name="T31" fmla="*/ 1 h 194"/>
                    <a:gd name="T32" fmla="*/ 1 w 234"/>
                    <a:gd name="T33" fmla="*/ 1 h 194"/>
                    <a:gd name="T34" fmla="*/ 1 w 234"/>
                    <a:gd name="T35" fmla="*/ 1 h 194"/>
                    <a:gd name="T36" fmla="*/ 1 w 234"/>
                    <a:gd name="T37" fmla="*/ 1 h 194"/>
                    <a:gd name="T38" fmla="*/ 1 w 234"/>
                    <a:gd name="T39" fmla="*/ 1 h 194"/>
                    <a:gd name="T40" fmla="*/ 1 w 234"/>
                    <a:gd name="T41" fmla="*/ 1 h 194"/>
                    <a:gd name="T42" fmla="*/ 1 w 234"/>
                    <a:gd name="T43" fmla="*/ 1 h 194"/>
                    <a:gd name="T44" fmla="*/ 1 w 234"/>
                    <a:gd name="T45" fmla="*/ 1 h 194"/>
                    <a:gd name="T46" fmla="*/ 1 w 234"/>
                    <a:gd name="T47" fmla="*/ 1 h 194"/>
                    <a:gd name="T48" fmla="*/ 1 w 234"/>
                    <a:gd name="T49" fmla="*/ 1 h 194"/>
                    <a:gd name="T50" fmla="*/ 1 w 234"/>
                    <a:gd name="T51" fmla="*/ 1 h 194"/>
                    <a:gd name="T52" fmla="*/ 1 w 234"/>
                    <a:gd name="T53" fmla="*/ 1 h 194"/>
                    <a:gd name="T54" fmla="*/ 1 w 234"/>
                    <a:gd name="T55" fmla="*/ 1 h 194"/>
                    <a:gd name="T56" fmla="*/ 1 w 234"/>
                    <a:gd name="T57" fmla="*/ 1 h 194"/>
                    <a:gd name="T58" fmla="*/ 1 w 234"/>
                    <a:gd name="T59" fmla="*/ 1 h 194"/>
                    <a:gd name="T60" fmla="*/ 1 w 234"/>
                    <a:gd name="T61" fmla="*/ 1 h 194"/>
                    <a:gd name="T62" fmla="*/ 1 w 234"/>
                    <a:gd name="T63" fmla="*/ 1 h 194"/>
                    <a:gd name="T64" fmla="*/ 1 w 234"/>
                    <a:gd name="T65" fmla="*/ 1 h 194"/>
                    <a:gd name="T66" fmla="*/ 1 w 234"/>
                    <a:gd name="T67" fmla="*/ 1 h 194"/>
                    <a:gd name="T68" fmla="*/ 1 w 234"/>
                    <a:gd name="T69" fmla="*/ 1 h 194"/>
                    <a:gd name="T70" fmla="*/ 1 w 234"/>
                    <a:gd name="T71" fmla="*/ 1 h 194"/>
                    <a:gd name="T72" fmla="*/ 1 w 234"/>
                    <a:gd name="T73" fmla="*/ 1 h 194"/>
                    <a:gd name="T74" fmla="*/ 1 w 234"/>
                    <a:gd name="T75" fmla="*/ 1 h 194"/>
                    <a:gd name="T76" fmla="*/ 1 w 234"/>
                    <a:gd name="T77" fmla="*/ 1 h 194"/>
                    <a:gd name="T78" fmla="*/ 1 w 234"/>
                    <a:gd name="T79" fmla="*/ 1 h 194"/>
                    <a:gd name="T80" fmla="*/ 1 w 234"/>
                    <a:gd name="T81" fmla="*/ 1 h 194"/>
                    <a:gd name="T82" fmla="*/ 1 w 234"/>
                    <a:gd name="T83" fmla="*/ 1 h 194"/>
                    <a:gd name="T84" fmla="*/ 1 w 234"/>
                    <a:gd name="T85" fmla="*/ 1 h 194"/>
                    <a:gd name="T86" fmla="*/ 1 w 234"/>
                    <a:gd name="T87" fmla="*/ 1 h 194"/>
                    <a:gd name="T88" fmla="*/ 1 w 234"/>
                    <a:gd name="T89" fmla="*/ 1 h 194"/>
                    <a:gd name="T90" fmla="*/ 1 w 234"/>
                    <a:gd name="T91" fmla="*/ 1 h 194"/>
                    <a:gd name="T92" fmla="*/ 1 w 234"/>
                    <a:gd name="T93" fmla="*/ 1 h 194"/>
                    <a:gd name="T94" fmla="*/ 1 w 234"/>
                    <a:gd name="T95" fmla="*/ 0 h 194"/>
                    <a:gd name="T96" fmla="*/ 0 w 234"/>
                    <a:gd name="T97" fmla="*/ 0 h 19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34"/>
                    <a:gd name="T148" fmla="*/ 0 h 194"/>
                    <a:gd name="T149" fmla="*/ 234 w 234"/>
                    <a:gd name="T150" fmla="*/ 194 h 19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34" h="19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4" y="10"/>
                      </a:lnTo>
                      <a:lnTo>
                        <a:pt x="8" y="19"/>
                      </a:lnTo>
                      <a:lnTo>
                        <a:pt x="10" y="27"/>
                      </a:lnTo>
                      <a:lnTo>
                        <a:pt x="15" y="38"/>
                      </a:lnTo>
                      <a:lnTo>
                        <a:pt x="19" y="46"/>
                      </a:lnTo>
                      <a:lnTo>
                        <a:pt x="21" y="52"/>
                      </a:lnTo>
                      <a:lnTo>
                        <a:pt x="25" y="57"/>
                      </a:lnTo>
                      <a:lnTo>
                        <a:pt x="29" y="65"/>
                      </a:lnTo>
                      <a:lnTo>
                        <a:pt x="31" y="71"/>
                      </a:lnTo>
                      <a:lnTo>
                        <a:pt x="35" y="76"/>
                      </a:lnTo>
                      <a:lnTo>
                        <a:pt x="38" y="82"/>
                      </a:lnTo>
                      <a:lnTo>
                        <a:pt x="40" y="90"/>
                      </a:lnTo>
                      <a:lnTo>
                        <a:pt x="44" y="93"/>
                      </a:lnTo>
                      <a:lnTo>
                        <a:pt x="48" y="101"/>
                      </a:lnTo>
                      <a:lnTo>
                        <a:pt x="50" y="107"/>
                      </a:lnTo>
                      <a:lnTo>
                        <a:pt x="54" y="112"/>
                      </a:lnTo>
                      <a:lnTo>
                        <a:pt x="59" y="122"/>
                      </a:lnTo>
                      <a:lnTo>
                        <a:pt x="65" y="131"/>
                      </a:lnTo>
                      <a:lnTo>
                        <a:pt x="71" y="137"/>
                      </a:lnTo>
                      <a:lnTo>
                        <a:pt x="76" y="143"/>
                      </a:lnTo>
                      <a:lnTo>
                        <a:pt x="82" y="147"/>
                      </a:lnTo>
                      <a:lnTo>
                        <a:pt x="90" y="150"/>
                      </a:lnTo>
                      <a:lnTo>
                        <a:pt x="93" y="150"/>
                      </a:lnTo>
                      <a:lnTo>
                        <a:pt x="99" y="154"/>
                      </a:lnTo>
                      <a:lnTo>
                        <a:pt x="105" y="156"/>
                      </a:lnTo>
                      <a:lnTo>
                        <a:pt x="111" y="158"/>
                      </a:lnTo>
                      <a:lnTo>
                        <a:pt x="116" y="160"/>
                      </a:lnTo>
                      <a:lnTo>
                        <a:pt x="122" y="162"/>
                      </a:lnTo>
                      <a:lnTo>
                        <a:pt x="128" y="164"/>
                      </a:lnTo>
                      <a:lnTo>
                        <a:pt x="135" y="166"/>
                      </a:lnTo>
                      <a:lnTo>
                        <a:pt x="143" y="168"/>
                      </a:lnTo>
                      <a:lnTo>
                        <a:pt x="149" y="169"/>
                      </a:lnTo>
                      <a:lnTo>
                        <a:pt x="156" y="171"/>
                      </a:lnTo>
                      <a:lnTo>
                        <a:pt x="164" y="175"/>
                      </a:lnTo>
                      <a:lnTo>
                        <a:pt x="169" y="175"/>
                      </a:lnTo>
                      <a:lnTo>
                        <a:pt x="175" y="177"/>
                      </a:lnTo>
                      <a:lnTo>
                        <a:pt x="183" y="181"/>
                      </a:lnTo>
                      <a:lnTo>
                        <a:pt x="188" y="183"/>
                      </a:lnTo>
                      <a:lnTo>
                        <a:pt x="194" y="183"/>
                      </a:lnTo>
                      <a:lnTo>
                        <a:pt x="200" y="185"/>
                      </a:lnTo>
                      <a:lnTo>
                        <a:pt x="206" y="187"/>
                      </a:lnTo>
                      <a:lnTo>
                        <a:pt x="211" y="188"/>
                      </a:lnTo>
                      <a:lnTo>
                        <a:pt x="219" y="190"/>
                      </a:lnTo>
                      <a:lnTo>
                        <a:pt x="227" y="192"/>
                      </a:lnTo>
                      <a:lnTo>
                        <a:pt x="230" y="194"/>
                      </a:lnTo>
                      <a:lnTo>
                        <a:pt x="234" y="194"/>
                      </a:lnTo>
                      <a:lnTo>
                        <a:pt x="234" y="192"/>
                      </a:lnTo>
                      <a:lnTo>
                        <a:pt x="234" y="188"/>
                      </a:lnTo>
                      <a:lnTo>
                        <a:pt x="234" y="183"/>
                      </a:lnTo>
                      <a:lnTo>
                        <a:pt x="234" y="173"/>
                      </a:lnTo>
                      <a:lnTo>
                        <a:pt x="232" y="164"/>
                      </a:lnTo>
                      <a:lnTo>
                        <a:pt x="232" y="152"/>
                      </a:lnTo>
                      <a:lnTo>
                        <a:pt x="232" y="147"/>
                      </a:lnTo>
                      <a:lnTo>
                        <a:pt x="232" y="141"/>
                      </a:lnTo>
                      <a:lnTo>
                        <a:pt x="232" y="135"/>
                      </a:lnTo>
                      <a:lnTo>
                        <a:pt x="232" y="129"/>
                      </a:lnTo>
                      <a:lnTo>
                        <a:pt x="230" y="124"/>
                      </a:lnTo>
                      <a:lnTo>
                        <a:pt x="230" y="116"/>
                      </a:lnTo>
                      <a:lnTo>
                        <a:pt x="228" y="110"/>
                      </a:lnTo>
                      <a:lnTo>
                        <a:pt x="228" y="105"/>
                      </a:lnTo>
                      <a:lnTo>
                        <a:pt x="227" y="93"/>
                      </a:lnTo>
                      <a:lnTo>
                        <a:pt x="227" y="84"/>
                      </a:lnTo>
                      <a:lnTo>
                        <a:pt x="223" y="72"/>
                      </a:lnTo>
                      <a:lnTo>
                        <a:pt x="219" y="67"/>
                      </a:lnTo>
                      <a:lnTo>
                        <a:pt x="215" y="61"/>
                      </a:lnTo>
                      <a:lnTo>
                        <a:pt x="213" y="59"/>
                      </a:lnTo>
                      <a:lnTo>
                        <a:pt x="206" y="57"/>
                      </a:lnTo>
                      <a:lnTo>
                        <a:pt x="196" y="53"/>
                      </a:lnTo>
                      <a:lnTo>
                        <a:pt x="188" y="50"/>
                      </a:lnTo>
                      <a:lnTo>
                        <a:pt x="183" y="50"/>
                      </a:lnTo>
                      <a:lnTo>
                        <a:pt x="175" y="46"/>
                      </a:lnTo>
                      <a:lnTo>
                        <a:pt x="168" y="46"/>
                      </a:lnTo>
                      <a:lnTo>
                        <a:pt x="158" y="42"/>
                      </a:lnTo>
                      <a:lnTo>
                        <a:pt x="150" y="40"/>
                      </a:lnTo>
                      <a:lnTo>
                        <a:pt x="143" y="38"/>
                      </a:lnTo>
                      <a:lnTo>
                        <a:pt x="133" y="36"/>
                      </a:lnTo>
                      <a:lnTo>
                        <a:pt x="124" y="32"/>
                      </a:lnTo>
                      <a:lnTo>
                        <a:pt x="114" y="31"/>
                      </a:lnTo>
                      <a:lnTo>
                        <a:pt x="107" y="27"/>
                      </a:lnTo>
                      <a:lnTo>
                        <a:pt x="97" y="25"/>
                      </a:lnTo>
                      <a:lnTo>
                        <a:pt x="88" y="23"/>
                      </a:lnTo>
                      <a:lnTo>
                        <a:pt x="78" y="19"/>
                      </a:lnTo>
                      <a:lnTo>
                        <a:pt x="69" y="17"/>
                      </a:lnTo>
                      <a:lnTo>
                        <a:pt x="59" y="15"/>
                      </a:lnTo>
                      <a:lnTo>
                        <a:pt x="50" y="12"/>
                      </a:lnTo>
                      <a:lnTo>
                        <a:pt x="42" y="10"/>
                      </a:lnTo>
                      <a:lnTo>
                        <a:pt x="35" y="8"/>
                      </a:lnTo>
                      <a:lnTo>
                        <a:pt x="29" y="8"/>
                      </a:lnTo>
                      <a:lnTo>
                        <a:pt x="21" y="4"/>
                      </a:lnTo>
                      <a:lnTo>
                        <a:pt x="17" y="4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394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15" name="Freeform 111"/>
                <p:cNvSpPr>
                  <a:spLocks/>
                </p:cNvSpPr>
                <p:nvPr/>
              </p:nvSpPr>
              <p:spPr bwMode="auto">
                <a:xfrm>
                  <a:off x="2536" y="2735"/>
                  <a:ext cx="166" cy="70"/>
                </a:xfrm>
                <a:custGeom>
                  <a:avLst/>
                  <a:gdLst>
                    <a:gd name="T0" fmla="*/ 0 w 333"/>
                    <a:gd name="T1" fmla="*/ 1 h 139"/>
                    <a:gd name="T2" fmla="*/ 0 w 333"/>
                    <a:gd name="T3" fmla="*/ 1 h 139"/>
                    <a:gd name="T4" fmla="*/ 0 w 333"/>
                    <a:gd name="T5" fmla="*/ 1 h 139"/>
                    <a:gd name="T6" fmla="*/ 0 w 333"/>
                    <a:gd name="T7" fmla="*/ 1 h 139"/>
                    <a:gd name="T8" fmla="*/ 0 w 333"/>
                    <a:gd name="T9" fmla="*/ 1 h 139"/>
                    <a:gd name="T10" fmla="*/ 0 w 333"/>
                    <a:gd name="T11" fmla="*/ 1 h 139"/>
                    <a:gd name="T12" fmla="*/ 0 w 333"/>
                    <a:gd name="T13" fmla="*/ 1 h 139"/>
                    <a:gd name="T14" fmla="*/ 0 w 333"/>
                    <a:gd name="T15" fmla="*/ 1 h 139"/>
                    <a:gd name="T16" fmla="*/ 0 w 333"/>
                    <a:gd name="T17" fmla="*/ 1 h 139"/>
                    <a:gd name="T18" fmla="*/ 0 w 333"/>
                    <a:gd name="T19" fmla="*/ 1 h 139"/>
                    <a:gd name="T20" fmla="*/ 0 w 333"/>
                    <a:gd name="T21" fmla="*/ 1 h 139"/>
                    <a:gd name="T22" fmla="*/ 0 w 333"/>
                    <a:gd name="T23" fmla="*/ 1 h 139"/>
                    <a:gd name="T24" fmla="*/ 0 w 333"/>
                    <a:gd name="T25" fmla="*/ 1 h 139"/>
                    <a:gd name="T26" fmla="*/ 0 w 333"/>
                    <a:gd name="T27" fmla="*/ 1 h 139"/>
                    <a:gd name="T28" fmla="*/ 0 w 333"/>
                    <a:gd name="T29" fmla="*/ 1 h 139"/>
                    <a:gd name="T30" fmla="*/ 0 w 333"/>
                    <a:gd name="T31" fmla="*/ 1 h 139"/>
                    <a:gd name="T32" fmla="*/ 0 w 333"/>
                    <a:gd name="T33" fmla="*/ 1 h 139"/>
                    <a:gd name="T34" fmla="*/ 0 w 333"/>
                    <a:gd name="T35" fmla="*/ 1 h 139"/>
                    <a:gd name="T36" fmla="*/ 0 w 333"/>
                    <a:gd name="T37" fmla="*/ 1 h 139"/>
                    <a:gd name="T38" fmla="*/ 0 w 333"/>
                    <a:gd name="T39" fmla="*/ 1 h 139"/>
                    <a:gd name="T40" fmla="*/ 0 w 333"/>
                    <a:gd name="T41" fmla="*/ 1 h 139"/>
                    <a:gd name="T42" fmla="*/ 0 w 333"/>
                    <a:gd name="T43" fmla="*/ 1 h 139"/>
                    <a:gd name="T44" fmla="*/ 0 w 333"/>
                    <a:gd name="T45" fmla="*/ 1 h 139"/>
                    <a:gd name="T46" fmla="*/ 0 w 333"/>
                    <a:gd name="T47" fmla="*/ 1 h 139"/>
                    <a:gd name="T48" fmla="*/ 0 w 333"/>
                    <a:gd name="T49" fmla="*/ 1 h 139"/>
                    <a:gd name="T50" fmla="*/ 0 w 333"/>
                    <a:gd name="T51" fmla="*/ 1 h 139"/>
                    <a:gd name="T52" fmla="*/ 0 w 333"/>
                    <a:gd name="T53" fmla="*/ 1 h 139"/>
                    <a:gd name="T54" fmla="*/ 0 w 333"/>
                    <a:gd name="T55" fmla="*/ 1 h 139"/>
                    <a:gd name="T56" fmla="*/ 0 w 333"/>
                    <a:gd name="T57" fmla="*/ 1 h 139"/>
                    <a:gd name="T58" fmla="*/ 0 w 333"/>
                    <a:gd name="T59" fmla="*/ 1 h 139"/>
                    <a:gd name="T60" fmla="*/ 0 w 333"/>
                    <a:gd name="T61" fmla="*/ 1 h 139"/>
                    <a:gd name="T62" fmla="*/ 0 w 333"/>
                    <a:gd name="T63" fmla="*/ 1 h 139"/>
                    <a:gd name="T64" fmla="*/ 0 w 333"/>
                    <a:gd name="T65" fmla="*/ 1 h 139"/>
                    <a:gd name="T66" fmla="*/ 0 w 333"/>
                    <a:gd name="T67" fmla="*/ 1 h 139"/>
                    <a:gd name="T68" fmla="*/ 0 w 333"/>
                    <a:gd name="T69" fmla="*/ 1 h 139"/>
                    <a:gd name="T70" fmla="*/ 0 w 333"/>
                    <a:gd name="T71" fmla="*/ 1 h 139"/>
                    <a:gd name="T72" fmla="*/ 0 w 333"/>
                    <a:gd name="T73" fmla="*/ 1 h 139"/>
                    <a:gd name="T74" fmla="*/ 0 w 333"/>
                    <a:gd name="T75" fmla="*/ 1 h 139"/>
                    <a:gd name="T76" fmla="*/ 0 w 333"/>
                    <a:gd name="T77" fmla="*/ 1 h 139"/>
                    <a:gd name="T78" fmla="*/ 0 w 333"/>
                    <a:gd name="T79" fmla="*/ 1 h 139"/>
                    <a:gd name="T80" fmla="*/ 0 w 333"/>
                    <a:gd name="T81" fmla="*/ 1 h 139"/>
                    <a:gd name="T82" fmla="*/ 0 w 333"/>
                    <a:gd name="T83" fmla="*/ 1 h 139"/>
                    <a:gd name="T84" fmla="*/ 0 w 333"/>
                    <a:gd name="T85" fmla="*/ 1 h 139"/>
                    <a:gd name="T86" fmla="*/ 0 w 333"/>
                    <a:gd name="T87" fmla="*/ 1 h 139"/>
                    <a:gd name="T88" fmla="*/ 0 w 333"/>
                    <a:gd name="T89" fmla="*/ 1 h 139"/>
                    <a:gd name="T90" fmla="*/ 0 w 333"/>
                    <a:gd name="T91" fmla="*/ 1 h 139"/>
                    <a:gd name="T92" fmla="*/ 0 w 333"/>
                    <a:gd name="T93" fmla="*/ 1 h 139"/>
                    <a:gd name="T94" fmla="*/ 0 w 333"/>
                    <a:gd name="T95" fmla="*/ 1 h 139"/>
                    <a:gd name="T96" fmla="*/ 0 w 333"/>
                    <a:gd name="T97" fmla="*/ 1 h 139"/>
                    <a:gd name="T98" fmla="*/ 0 w 333"/>
                    <a:gd name="T99" fmla="*/ 1 h 139"/>
                    <a:gd name="T100" fmla="*/ 0 w 333"/>
                    <a:gd name="T101" fmla="*/ 1 h 139"/>
                    <a:gd name="T102" fmla="*/ 0 w 333"/>
                    <a:gd name="T103" fmla="*/ 1 h 139"/>
                    <a:gd name="T104" fmla="*/ 0 w 333"/>
                    <a:gd name="T105" fmla="*/ 1 h 139"/>
                    <a:gd name="T106" fmla="*/ 0 w 333"/>
                    <a:gd name="T107" fmla="*/ 1 h 139"/>
                    <a:gd name="T108" fmla="*/ 0 w 333"/>
                    <a:gd name="T109" fmla="*/ 1 h 139"/>
                    <a:gd name="T110" fmla="*/ 0 w 333"/>
                    <a:gd name="T111" fmla="*/ 0 h 139"/>
                    <a:gd name="T112" fmla="*/ 0 w 333"/>
                    <a:gd name="T113" fmla="*/ 1 h 139"/>
                    <a:gd name="T114" fmla="*/ 0 w 333"/>
                    <a:gd name="T115" fmla="*/ 1 h 139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33"/>
                    <a:gd name="T175" fmla="*/ 0 h 139"/>
                    <a:gd name="T176" fmla="*/ 333 w 333"/>
                    <a:gd name="T177" fmla="*/ 139 h 139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33" h="139">
                      <a:moveTo>
                        <a:pt x="333" y="38"/>
                      </a:moveTo>
                      <a:lnTo>
                        <a:pt x="331" y="38"/>
                      </a:lnTo>
                      <a:lnTo>
                        <a:pt x="327" y="42"/>
                      </a:lnTo>
                      <a:lnTo>
                        <a:pt x="319" y="47"/>
                      </a:lnTo>
                      <a:lnTo>
                        <a:pt x="312" y="55"/>
                      </a:lnTo>
                      <a:lnTo>
                        <a:pt x="306" y="57"/>
                      </a:lnTo>
                      <a:lnTo>
                        <a:pt x="300" y="63"/>
                      </a:lnTo>
                      <a:lnTo>
                        <a:pt x="295" y="66"/>
                      </a:lnTo>
                      <a:lnTo>
                        <a:pt x="289" y="72"/>
                      </a:lnTo>
                      <a:lnTo>
                        <a:pt x="281" y="76"/>
                      </a:lnTo>
                      <a:lnTo>
                        <a:pt x="276" y="82"/>
                      </a:lnTo>
                      <a:lnTo>
                        <a:pt x="270" y="86"/>
                      </a:lnTo>
                      <a:lnTo>
                        <a:pt x="262" y="91"/>
                      </a:lnTo>
                      <a:lnTo>
                        <a:pt x="255" y="97"/>
                      </a:lnTo>
                      <a:lnTo>
                        <a:pt x="249" y="101"/>
                      </a:lnTo>
                      <a:lnTo>
                        <a:pt x="239" y="105"/>
                      </a:lnTo>
                      <a:lnTo>
                        <a:pt x="234" y="110"/>
                      </a:lnTo>
                      <a:lnTo>
                        <a:pt x="226" y="114"/>
                      </a:lnTo>
                      <a:lnTo>
                        <a:pt x="220" y="120"/>
                      </a:lnTo>
                      <a:lnTo>
                        <a:pt x="215" y="124"/>
                      </a:lnTo>
                      <a:lnTo>
                        <a:pt x="209" y="127"/>
                      </a:lnTo>
                      <a:lnTo>
                        <a:pt x="203" y="129"/>
                      </a:lnTo>
                      <a:lnTo>
                        <a:pt x="198" y="133"/>
                      </a:lnTo>
                      <a:lnTo>
                        <a:pt x="192" y="135"/>
                      </a:lnTo>
                      <a:lnTo>
                        <a:pt x="188" y="137"/>
                      </a:lnTo>
                      <a:lnTo>
                        <a:pt x="180" y="139"/>
                      </a:lnTo>
                      <a:lnTo>
                        <a:pt x="177" y="139"/>
                      </a:lnTo>
                      <a:lnTo>
                        <a:pt x="171" y="137"/>
                      </a:lnTo>
                      <a:lnTo>
                        <a:pt x="161" y="137"/>
                      </a:lnTo>
                      <a:lnTo>
                        <a:pt x="156" y="135"/>
                      </a:lnTo>
                      <a:lnTo>
                        <a:pt x="150" y="135"/>
                      </a:lnTo>
                      <a:lnTo>
                        <a:pt x="144" y="133"/>
                      </a:lnTo>
                      <a:lnTo>
                        <a:pt x="141" y="133"/>
                      </a:lnTo>
                      <a:lnTo>
                        <a:pt x="133" y="133"/>
                      </a:lnTo>
                      <a:lnTo>
                        <a:pt x="125" y="131"/>
                      </a:lnTo>
                      <a:lnTo>
                        <a:pt x="118" y="131"/>
                      </a:lnTo>
                      <a:lnTo>
                        <a:pt x="110" y="131"/>
                      </a:lnTo>
                      <a:lnTo>
                        <a:pt x="103" y="129"/>
                      </a:lnTo>
                      <a:lnTo>
                        <a:pt x="95" y="129"/>
                      </a:lnTo>
                      <a:lnTo>
                        <a:pt x="87" y="129"/>
                      </a:lnTo>
                      <a:lnTo>
                        <a:pt x="80" y="129"/>
                      </a:lnTo>
                      <a:lnTo>
                        <a:pt x="72" y="129"/>
                      </a:lnTo>
                      <a:lnTo>
                        <a:pt x="64" y="129"/>
                      </a:lnTo>
                      <a:lnTo>
                        <a:pt x="55" y="127"/>
                      </a:lnTo>
                      <a:lnTo>
                        <a:pt x="49" y="127"/>
                      </a:lnTo>
                      <a:lnTo>
                        <a:pt x="42" y="125"/>
                      </a:lnTo>
                      <a:lnTo>
                        <a:pt x="36" y="125"/>
                      </a:lnTo>
                      <a:lnTo>
                        <a:pt x="28" y="125"/>
                      </a:lnTo>
                      <a:lnTo>
                        <a:pt x="25" y="125"/>
                      </a:lnTo>
                      <a:lnTo>
                        <a:pt x="17" y="125"/>
                      </a:lnTo>
                      <a:lnTo>
                        <a:pt x="13" y="125"/>
                      </a:lnTo>
                      <a:lnTo>
                        <a:pt x="7" y="125"/>
                      </a:lnTo>
                      <a:lnTo>
                        <a:pt x="6" y="125"/>
                      </a:lnTo>
                      <a:lnTo>
                        <a:pt x="0" y="125"/>
                      </a:lnTo>
                      <a:lnTo>
                        <a:pt x="4" y="0"/>
                      </a:lnTo>
                      <a:lnTo>
                        <a:pt x="333" y="38"/>
                      </a:lnTo>
                      <a:close/>
                    </a:path>
                  </a:pathLst>
                </a:custGeom>
                <a:solidFill>
                  <a:srgbClr val="DBDB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16" name="Freeform 112"/>
                <p:cNvSpPr>
                  <a:spLocks/>
                </p:cNvSpPr>
                <p:nvPr/>
              </p:nvSpPr>
              <p:spPr bwMode="auto">
                <a:xfrm>
                  <a:off x="2506" y="3010"/>
                  <a:ext cx="217" cy="118"/>
                </a:xfrm>
                <a:custGeom>
                  <a:avLst/>
                  <a:gdLst>
                    <a:gd name="T0" fmla="*/ 1 w 433"/>
                    <a:gd name="T1" fmla="*/ 0 h 235"/>
                    <a:gd name="T2" fmla="*/ 1 w 433"/>
                    <a:gd name="T3" fmla="*/ 1 h 235"/>
                    <a:gd name="T4" fmla="*/ 0 w 433"/>
                    <a:gd name="T5" fmla="*/ 1 h 235"/>
                    <a:gd name="T6" fmla="*/ 1 w 433"/>
                    <a:gd name="T7" fmla="*/ 1 h 235"/>
                    <a:gd name="T8" fmla="*/ 1 w 433"/>
                    <a:gd name="T9" fmla="*/ 1 h 235"/>
                    <a:gd name="T10" fmla="*/ 1 w 433"/>
                    <a:gd name="T11" fmla="*/ 1 h 235"/>
                    <a:gd name="T12" fmla="*/ 1 w 433"/>
                    <a:gd name="T13" fmla="*/ 0 h 235"/>
                    <a:gd name="T14" fmla="*/ 1 w 433"/>
                    <a:gd name="T15" fmla="*/ 0 h 23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3"/>
                    <a:gd name="T25" fmla="*/ 0 h 235"/>
                    <a:gd name="T26" fmla="*/ 433 w 433"/>
                    <a:gd name="T27" fmla="*/ 235 h 23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3" h="235">
                      <a:moveTo>
                        <a:pt x="430" y="0"/>
                      </a:moveTo>
                      <a:lnTo>
                        <a:pt x="433" y="235"/>
                      </a:lnTo>
                      <a:lnTo>
                        <a:pt x="0" y="148"/>
                      </a:lnTo>
                      <a:lnTo>
                        <a:pt x="8" y="3"/>
                      </a:lnTo>
                      <a:lnTo>
                        <a:pt x="135" y="47"/>
                      </a:lnTo>
                      <a:lnTo>
                        <a:pt x="336" y="72"/>
                      </a:lnTo>
                      <a:lnTo>
                        <a:pt x="430" y="0"/>
                      </a:lnTo>
                      <a:close/>
                    </a:path>
                  </a:pathLst>
                </a:custGeom>
                <a:solidFill>
                  <a:srgbClr val="0024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17" name="Freeform 113"/>
                <p:cNvSpPr>
                  <a:spLocks/>
                </p:cNvSpPr>
                <p:nvPr/>
              </p:nvSpPr>
              <p:spPr bwMode="auto">
                <a:xfrm>
                  <a:off x="2506" y="2793"/>
                  <a:ext cx="226" cy="219"/>
                </a:xfrm>
                <a:custGeom>
                  <a:avLst/>
                  <a:gdLst>
                    <a:gd name="T0" fmla="*/ 1 w 450"/>
                    <a:gd name="T1" fmla="*/ 0 h 439"/>
                    <a:gd name="T2" fmla="*/ 0 w 450"/>
                    <a:gd name="T3" fmla="*/ 0 h 439"/>
                    <a:gd name="T4" fmla="*/ 1 w 450"/>
                    <a:gd name="T5" fmla="*/ 0 h 439"/>
                    <a:gd name="T6" fmla="*/ 1 w 450"/>
                    <a:gd name="T7" fmla="*/ 0 h 439"/>
                    <a:gd name="T8" fmla="*/ 1 w 450"/>
                    <a:gd name="T9" fmla="*/ 0 h 439"/>
                    <a:gd name="T10" fmla="*/ 1 w 450"/>
                    <a:gd name="T11" fmla="*/ 0 h 439"/>
                    <a:gd name="T12" fmla="*/ 1 w 450"/>
                    <a:gd name="T13" fmla="*/ 0 h 439"/>
                    <a:gd name="T14" fmla="*/ 1 w 450"/>
                    <a:gd name="T15" fmla="*/ 0 h 439"/>
                    <a:gd name="T16" fmla="*/ 1 w 450"/>
                    <a:gd name="T17" fmla="*/ 0 h 439"/>
                    <a:gd name="T18" fmla="*/ 1 w 450"/>
                    <a:gd name="T19" fmla="*/ 0 h 439"/>
                    <a:gd name="T20" fmla="*/ 1 w 450"/>
                    <a:gd name="T21" fmla="*/ 0 h 439"/>
                    <a:gd name="T22" fmla="*/ 1 w 450"/>
                    <a:gd name="T23" fmla="*/ 0 h 439"/>
                    <a:gd name="T24" fmla="*/ 1 w 450"/>
                    <a:gd name="T25" fmla="*/ 0 h 439"/>
                    <a:gd name="T26" fmla="*/ 1 w 450"/>
                    <a:gd name="T27" fmla="*/ 0 h 439"/>
                    <a:gd name="T28" fmla="*/ 1 w 450"/>
                    <a:gd name="T29" fmla="*/ 0 h 439"/>
                    <a:gd name="T30" fmla="*/ 1 w 450"/>
                    <a:gd name="T31" fmla="*/ 0 h 439"/>
                    <a:gd name="T32" fmla="*/ 1 w 450"/>
                    <a:gd name="T33" fmla="*/ 0 h 439"/>
                    <a:gd name="T34" fmla="*/ 1 w 450"/>
                    <a:gd name="T35" fmla="*/ 0 h 439"/>
                    <a:gd name="T36" fmla="*/ 1 w 450"/>
                    <a:gd name="T37" fmla="*/ 0 h 439"/>
                    <a:gd name="T38" fmla="*/ 1 w 450"/>
                    <a:gd name="T39" fmla="*/ 0 h 439"/>
                    <a:gd name="T40" fmla="*/ 1 w 450"/>
                    <a:gd name="T41" fmla="*/ 0 h 439"/>
                    <a:gd name="T42" fmla="*/ 1 w 450"/>
                    <a:gd name="T43" fmla="*/ 0 h 439"/>
                    <a:gd name="T44" fmla="*/ 1 w 450"/>
                    <a:gd name="T45" fmla="*/ 0 h 439"/>
                    <a:gd name="T46" fmla="*/ 1 w 450"/>
                    <a:gd name="T47" fmla="*/ 0 h 439"/>
                    <a:gd name="T48" fmla="*/ 1 w 450"/>
                    <a:gd name="T49" fmla="*/ 0 h 439"/>
                    <a:gd name="T50" fmla="*/ 1 w 450"/>
                    <a:gd name="T51" fmla="*/ 0 h 439"/>
                    <a:gd name="T52" fmla="*/ 1 w 450"/>
                    <a:gd name="T53" fmla="*/ 0 h 439"/>
                    <a:gd name="T54" fmla="*/ 1 w 450"/>
                    <a:gd name="T55" fmla="*/ 0 h 439"/>
                    <a:gd name="T56" fmla="*/ 1 w 450"/>
                    <a:gd name="T57" fmla="*/ 0 h 439"/>
                    <a:gd name="T58" fmla="*/ 1 w 450"/>
                    <a:gd name="T59" fmla="*/ 0 h 439"/>
                    <a:gd name="T60" fmla="*/ 1 w 450"/>
                    <a:gd name="T61" fmla="*/ 0 h 439"/>
                    <a:gd name="T62" fmla="*/ 1 w 450"/>
                    <a:gd name="T63" fmla="*/ 0 h 439"/>
                    <a:gd name="T64" fmla="*/ 1 w 450"/>
                    <a:gd name="T65" fmla="*/ 0 h 439"/>
                    <a:gd name="T66" fmla="*/ 1 w 450"/>
                    <a:gd name="T67" fmla="*/ 0 h 439"/>
                    <a:gd name="T68" fmla="*/ 1 w 450"/>
                    <a:gd name="T69" fmla="*/ 0 h 439"/>
                    <a:gd name="T70" fmla="*/ 1 w 450"/>
                    <a:gd name="T71" fmla="*/ 0 h 439"/>
                    <a:gd name="T72" fmla="*/ 1 w 450"/>
                    <a:gd name="T73" fmla="*/ 0 h 439"/>
                    <a:gd name="T74" fmla="*/ 1 w 450"/>
                    <a:gd name="T75" fmla="*/ 0 h 439"/>
                    <a:gd name="T76" fmla="*/ 1 w 450"/>
                    <a:gd name="T77" fmla="*/ 0 h 439"/>
                    <a:gd name="T78" fmla="*/ 1 w 450"/>
                    <a:gd name="T79" fmla="*/ 0 h 439"/>
                    <a:gd name="T80" fmla="*/ 1 w 450"/>
                    <a:gd name="T81" fmla="*/ 0 h 439"/>
                    <a:gd name="T82" fmla="*/ 1 w 450"/>
                    <a:gd name="T83" fmla="*/ 0 h 439"/>
                    <a:gd name="T84" fmla="*/ 1 w 450"/>
                    <a:gd name="T85" fmla="*/ 0 h 439"/>
                    <a:gd name="T86" fmla="*/ 1 w 450"/>
                    <a:gd name="T87" fmla="*/ 0 h 439"/>
                    <a:gd name="T88" fmla="*/ 1 w 450"/>
                    <a:gd name="T89" fmla="*/ 0 h 439"/>
                    <a:gd name="T90" fmla="*/ 1 w 450"/>
                    <a:gd name="T91" fmla="*/ 0 h 439"/>
                    <a:gd name="T92" fmla="*/ 1 w 450"/>
                    <a:gd name="T93" fmla="*/ 0 h 439"/>
                    <a:gd name="T94" fmla="*/ 1 w 450"/>
                    <a:gd name="T95" fmla="*/ 0 h 439"/>
                    <a:gd name="T96" fmla="*/ 1 w 450"/>
                    <a:gd name="T97" fmla="*/ 0 h 439"/>
                    <a:gd name="T98" fmla="*/ 1 w 450"/>
                    <a:gd name="T99" fmla="*/ 0 h 439"/>
                    <a:gd name="T100" fmla="*/ 1 w 450"/>
                    <a:gd name="T101" fmla="*/ 0 h 439"/>
                    <a:gd name="T102" fmla="*/ 1 w 450"/>
                    <a:gd name="T103" fmla="*/ 0 h 43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50"/>
                    <a:gd name="T157" fmla="*/ 0 h 439"/>
                    <a:gd name="T158" fmla="*/ 450 w 450"/>
                    <a:gd name="T159" fmla="*/ 439 h 43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50" h="439">
                      <a:moveTo>
                        <a:pt x="450" y="59"/>
                      </a:moveTo>
                      <a:lnTo>
                        <a:pt x="0" y="0"/>
                      </a:lnTo>
                      <a:lnTo>
                        <a:pt x="8" y="76"/>
                      </a:lnTo>
                      <a:lnTo>
                        <a:pt x="8" y="78"/>
                      </a:lnTo>
                      <a:lnTo>
                        <a:pt x="8" y="86"/>
                      </a:lnTo>
                      <a:lnTo>
                        <a:pt x="8" y="88"/>
                      </a:lnTo>
                      <a:lnTo>
                        <a:pt x="8" y="93"/>
                      </a:lnTo>
                      <a:lnTo>
                        <a:pt x="8" y="101"/>
                      </a:lnTo>
                      <a:lnTo>
                        <a:pt x="8" y="108"/>
                      </a:lnTo>
                      <a:lnTo>
                        <a:pt x="8" y="116"/>
                      </a:lnTo>
                      <a:lnTo>
                        <a:pt x="8" y="124"/>
                      </a:lnTo>
                      <a:lnTo>
                        <a:pt x="9" y="133"/>
                      </a:lnTo>
                      <a:lnTo>
                        <a:pt x="9" y="143"/>
                      </a:lnTo>
                      <a:lnTo>
                        <a:pt x="9" y="152"/>
                      </a:lnTo>
                      <a:lnTo>
                        <a:pt x="11" y="162"/>
                      </a:lnTo>
                      <a:lnTo>
                        <a:pt x="13" y="171"/>
                      </a:lnTo>
                      <a:lnTo>
                        <a:pt x="13" y="183"/>
                      </a:lnTo>
                      <a:lnTo>
                        <a:pt x="13" y="192"/>
                      </a:lnTo>
                      <a:lnTo>
                        <a:pt x="15" y="202"/>
                      </a:lnTo>
                      <a:lnTo>
                        <a:pt x="15" y="209"/>
                      </a:lnTo>
                      <a:lnTo>
                        <a:pt x="17" y="221"/>
                      </a:lnTo>
                      <a:lnTo>
                        <a:pt x="17" y="228"/>
                      </a:lnTo>
                      <a:lnTo>
                        <a:pt x="19" y="238"/>
                      </a:lnTo>
                      <a:lnTo>
                        <a:pt x="19" y="247"/>
                      </a:lnTo>
                      <a:lnTo>
                        <a:pt x="21" y="255"/>
                      </a:lnTo>
                      <a:lnTo>
                        <a:pt x="21" y="261"/>
                      </a:lnTo>
                      <a:lnTo>
                        <a:pt x="25" y="268"/>
                      </a:lnTo>
                      <a:lnTo>
                        <a:pt x="25" y="274"/>
                      </a:lnTo>
                      <a:lnTo>
                        <a:pt x="27" y="280"/>
                      </a:lnTo>
                      <a:lnTo>
                        <a:pt x="30" y="285"/>
                      </a:lnTo>
                      <a:lnTo>
                        <a:pt x="32" y="289"/>
                      </a:lnTo>
                      <a:lnTo>
                        <a:pt x="36" y="289"/>
                      </a:lnTo>
                      <a:lnTo>
                        <a:pt x="42" y="293"/>
                      </a:lnTo>
                      <a:lnTo>
                        <a:pt x="49" y="299"/>
                      </a:lnTo>
                      <a:lnTo>
                        <a:pt x="61" y="306"/>
                      </a:lnTo>
                      <a:lnTo>
                        <a:pt x="68" y="314"/>
                      </a:lnTo>
                      <a:lnTo>
                        <a:pt x="80" y="323"/>
                      </a:lnTo>
                      <a:lnTo>
                        <a:pt x="85" y="329"/>
                      </a:lnTo>
                      <a:lnTo>
                        <a:pt x="91" y="333"/>
                      </a:lnTo>
                      <a:lnTo>
                        <a:pt x="97" y="339"/>
                      </a:lnTo>
                      <a:lnTo>
                        <a:pt x="103" y="344"/>
                      </a:lnTo>
                      <a:lnTo>
                        <a:pt x="112" y="354"/>
                      </a:lnTo>
                      <a:lnTo>
                        <a:pt x="123" y="365"/>
                      </a:lnTo>
                      <a:lnTo>
                        <a:pt x="133" y="375"/>
                      </a:lnTo>
                      <a:lnTo>
                        <a:pt x="143" y="382"/>
                      </a:lnTo>
                      <a:lnTo>
                        <a:pt x="148" y="390"/>
                      </a:lnTo>
                      <a:lnTo>
                        <a:pt x="154" y="398"/>
                      </a:lnTo>
                      <a:lnTo>
                        <a:pt x="158" y="399"/>
                      </a:lnTo>
                      <a:lnTo>
                        <a:pt x="160" y="401"/>
                      </a:lnTo>
                      <a:lnTo>
                        <a:pt x="439" y="439"/>
                      </a:lnTo>
                      <a:lnTo>
                        <a:pt x="450" y="59"/>
                      </a:lnTo>
                      <a:close/>
                    </a:path>
                  </a:pathLst>
                </a:custGeom>
                <a:solidFill>
                  <a:srgbClr val="4530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18" name="Freeform 114"/>
                <p:cNvSpPr>
                  <a:spLocks/>
                </p:cNvSpPr>
                <p:nvPr/>
              </p:nvSpPr>
              <p:spPr bwMode="auto">
                <a:xfrm>
                  <a:off x="2513" y="2793"/>
                  <a:ext cx="82" cy="49"/>
                </a:xfrm>
                <a:custGeom>
                  <a:avLst/>
                  <a:gdLst>
                    <a:gd name="T0" fmla="*/ 1 w 164"/>
                    <a:gd name="T1" fmla="*/ 0 h 99"/>
                    <a:gd name="T2" fmla="*/ 0 w 164"/>
                    <a:gd name="T3" fmla="*/ 0 h 99"/>
                    <a:gd name="T4" fmla="*/ 1 w 164"/>
                    <a:gd name="T5" fmla="*/ 0 h 99"/>
                    <a:gd name="T6" fmla="*/ 1 w 164"/>
                    <a:gd name="T7" fmla="*/ 0 h 99"/>
                    <a:gd name="T8" fmla="*/ 1 w 164"/>
                    <a:gd name="T9" fmla="*/ 0 h 99"/>
                    <a:gd name="T10" fmla="*/ 1 w 164"/>
                    <a:gd name="T11" fmla="*/ 0 h 9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4"/>
                    <a:gd name="T19" fmla="*/ 0 h 99"/>
                    <a:gd name="T20" fmla="*/ 164 w 164"/>
                    <a:gd name="T21" fmla="*/ 99 h 9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4" h="99">
                      <a:moveTo>
                        <a:pt x="105" y="23"/>
                      </a:moveTo>
                      <a:lnTo>
                        <a:pt x="0" y="0"/>
                      </a:lnTo>
                      <a:lnTo>
                        <a:pt x="59" y="63"/>
                      </a:lnTo>
                      <a:lnTo>
                        <a:pt x="164" y="99"/>
                      </a:lnTo>
                      <a:lnTo>
                        <a:pt x="105" y="23"/>
                      </a:lnTo>
                      <a:close/>
                    </a:path>
                  </a:pathLst>
                </a:custGeom>
                <a:solidFill>
                  <a:srgbClr val="B3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19" name="Freeform 115"/>
                <p:cNvSpPr>
                  <a:spLocks/>
                </p:cNvSpPr>
                <p:nvPr/>
              </p:nvSpPr>
              <p:spPr bwMode="auto">
                <a:xfrm>
                  <a:off x="2561" y="2827"/>
                  <a:ext cx="167" cy="188"/>
                </a:xfrm>
                <a:custGeom>
                  <a:avLst/>
                  <a:gdLst>
                    <a:gd name="T0" fmla="*/ 0 w 335"/>
                    <a:gd name="T1" fmla="*/ 0 h 377"/>
                    <a:gd name="T2" fmla="*/ 0 w 335"/>
                    <a:gd name="T3" fmla="*/ 0 h 377"/>
                    <a:gd name="T4" fmla="*/ 0 w 335"/>
                    <a:gd name="T5" fmla="*/ 0 h 377"/>
                    <a:gd name="T6" fmla="*/ 0 w 335"/>
                    <a:gd name="T7" fmla="*/ 0 h 377"/>
                    <a:gd name="T8" fmla="*/ 0 w 335"/>
                    <a:gd name="T9" fmla="*/ 0 h 377"/>
                    <a:gd name="T10" fmla="*/ 0 w 335"/>
                    <a:gd name="T11" fmla="*/ 0 h 377"/>
                    <a:gd name="T12" fmla="*/ 0 w 335"/>
                    <a:gd name="T13" fmla="*/ 0 h 377"/>
                    <a:gd name="T14" fmla="*/ 0 w 335"/>
                    <a:gd name="T15" fmla="*/ 0 h 377"/>
                    <a:gd name="T16" fmla="*/ 0 w 335"/>
                    <a:gd name="T17" fmla="*/ 0 h 377"/>
                    <a:gd name="T18" fmla="*/ 0 w 335"/>
                    <a:gd name="T19" fmla="*/ 0 h 377"/>
                    <a:gd name="T20" fmla="*/ 0 w 335"/>
                    <a:gd name="T21" fmla="*/ 0 h 377"/>
                    <a:gd name="T22" fmla="*/ 0 w 335"/>
                    <a:gd name="T23" fmla="*/ 0 h 377"/>
                    <a:gd name="T24" fmla="*/ 0 w 335"/>
                    <a:gd name="T25" fmla="*/ 0 h 377"/>
                    <a:gd name="T26" fmla="*/ 0 w 335"/>
                    <a:gd name="T27" fmla="*/ 0 h 377"/>
                    <a:gd name="T28" fmla="*/ 0 w 335"/>
                    <a:gd name="T29" fmla="*/ 0 h 377"/>
                    <a:gd name="T30" fmla="*/ 0 w 335"/>
                    <a:gd name="T31" fmla="*/ 0 h 377"/>
                    <a:gd name="T32" fmla="*/ 0 w 335"/>
                    <a:gd name="T33" fmla="*/ 0 h 377"/>
                    <a:gd name="T34" fmla="*/ 0 w 335"/>
                    <a:gd name="T35" fmla="*/ 0 h 377"/>
                    <a:gd name="T36" fmla="*/ 0 w 335"/>
                    <a:gd name="T37" fmla="*/ 0 h 377"/>
                    <a:gd name="T38" fmla="*/ 0 w 335"/>
                    <a:gd name="T39" fmla="*/ 0 h 377"/>
                    <a:gd name="T40" fmla="*/ 0 w 335"/>
                    <a:gd name="T41" fmla="*/ 0 h 377"/>
                    <a:gd name="T42" fmla="*/ 0 w 335"/>
                    <a:gd name="T43" fmla="*/ 0 h 377"/>
                    <a:gd name="T44" fmla="*/ 0 w 335"/>
                    <a:gd name="T45" fmla="*/ 0 h 377"/>
                    <a:gd name="T46" fmla="*/ 0 w 335"/>
                    <a:gd name="T47" fmla="*/ 0 h 377"/>
                    <a:gd name="T48" fmla="*/ 0 w 335"/>
                    <a:gd name="T49" fmla="*/ 0 h 377"/>
                    <a:gd name="T50" fmla="*/ 0 w 335"/>
                    <a:gd name="T51" fmla="*/ 0 h 377"/>
                    <a:gd name="T52" fmla="*/ 0 w 335"/>
                    <a:gd name="T53" fmla="*/ 0 h 377"/>
                    <a:gd name="T54" fmla="*/ 0 w 335"/>
                    <a:gd name="T55" fmla="*/ 0 h 377"/>
                    <a:gd name="T56" fmla="*/ 0 w 335"/>
                    <a:gd name="T57" fmla="*/ 0 h 377"/>
                    <a:gd name="T58" fmla="*/ 0 w 335"/>
                    <a:gd name="T59" fmla="*/ 0 h 377"/>
                    <a:gd name="T60" fmla="*/ 0 w 335"/>
                    <a:gd name="T61" fmla="*/ 0 h 377"/>
                    <a:gd name="T62" fmla="*/ 0 w 335"/>
                    <a:gd name="T63" fmla="*/ 0 h 377"/>
                    <a:gd name="T64" fmla="*/ 0 w 335"/>
                    <a:gd name="T65" fmla="*/ 0 h 377"/>
                    <a:gd name="T66" fmla="*/ 0 w 335"/>
                    <a:gd name="T67" fmla="*/ 0 h 377"/>
                    <a:gd name="T68" fmla="*/ 0 w 335"/>
                    <a:gd name="T69" fmla="*/ 0 h 377"/>
                    <a:gd name="T70" fmla="*/ 0 w 335"/>
                    <a:gd name="T71" fmla="*/ 0 h 377"/>
                    <a:gd name="T72" fmla="*/ 0 w 335"/>
                    <a:gd name="T73" fmla="*/ 0 h 377"/>
                    <a:gd name="T74" fmla="*/ 0 w 335"/>
                    <a:gd name="T75" fmla="*/ 0 h 377"/>
                    <a:gd name="T76" fmla="*/ 0 w 335"/>
                    <a:gd name="T77" fmla="*/ 0 h 377"/>
                    <a:gd name="T78" fmla="*/ 0 w 335"/>
                    <a:gd name="T79" fmla="*/ 0 h 377"/>
                    <a:gd name="T80" fmla="*/ 0 w 335"/>
                    <a:gd name="T81" fmla="*/ 0 h 377"/>
                    <a:gd name="T82" fmla="*/ 0 w 335"/>
                    <a:gd name="T83" fmla="*/ 0 h 37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35"/>
                    <a:gd name="T127" fmla="*/ 0 h 377"/>
                    <a:gd name="T128" fmla="*/ 335 w 335"/>
                    <a:gd name="T129" fmla="*/ 377 h 377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35" h="377">
                      <a:moveTo>
                        <a:pt x="322" y="0"/>
                      </a:moveTo>
                      <a:lnTo>
                        <a:pt x="82" y="12"/>
                      </a:lnTo>
                      <a:lnTo>
                        <a:pt x="0" y="8"/>
                      </a:lnTo>
                      <a:lnTo>
                        <a:pt x="120" y="312"/>
                      </a:lnTo>
                      <a:lnTo>
                        <a:pt x="128" y="314"/>
                      </a:lnTo>
                      <a:lnTo>
                        <a:pt x="130" y="316"/>
                      </a:lnTo>
                      <a:lnTo>
                        <a:pt x="135" y="318"/>
                      </a:lnTo>
                      <a:lnTo>
                        <a:pt x="141" y="320"/>
                      </a:lnTo>
                      <a:lnTo>
                        <a:pt x="149" y="322"/>
                      </a:lnTo>
                      <a:lnTo>
                        <a:pt x="154" y="324"/>
                      </a:lnTo>
                      <a:lnTo>
                        <a:pt x="164" y="326"/>
                      </a:lnTo>
                      <a:lnTo>
                        <a:pt x="169" y="330"/>
                      </a:lnTo>
                      <a:lnTo>
                        <a:pt x="179" y="333"/>
                      </a:lnTo>
                      <a:lnTo>
                        <a:pt x="188" y="335"/>
                      </a:lnTo>
                      <a:lnTo>
                        <a:pt x="196" y="337"/>
                      </a:lnTo>
                      <a:lnTo>
                        <a:pt x="206" y="341"/>
                      </a:lnTo>
                      <a:lnTo>
                        <a:pt x="215" y="345"/>
                      </a:lnTo>
                      <a:lnTo>
                        <a:pt x="223" y="347"/>
                      </a:lnTo>
                      <a:lnTo>
                        <a:pt x="232" y="349"/>
                      </a:lnTo>
                      <a:lnTo>
                        <a:pt x="240" y="350"/>
                      </a:lnTo>
                      <a:lnTo>
                        <a:pt x="249" y="354"/>
                      </a:lnTo>
                      <a:lnTo>
                        <a:pt x="257" y="356"/>
                      </a:lnTo>
                      <a:lnTo>
                        <a:pt x="266" y="358"/>
                      </a:lnTo>
                      <a:lnTo>
                        <a:pt x="272" y="360"/>
                      </a:lnTo>
                      <a:lnTo>
                        <a:pt x="282" y="362"/>
                      </a:lnTo>
                      <a:lnTo>
                        <a:pt x="285" y="362"/>
                      </a:lnTo>
                      <a:lnTo>
                        <a:pt x="293" y="364"/>
                      </a:lnTo>
                      <a:lnTo>
                        <a:pt x="297" y="366"/>
                      </a:lnTo>
                      <a:lnTo>
                        <a:pt x="303" y="366"/>
                      </a:lnTo>
                      <a:lnTo>
                        <a:pt x="308" y="366"/>
                      </a:lnTo>
                      <a:lnTo>
                        <a:pt x="314" y="364"/>
                      </a:lnTo>
                      <a:lnTo>
                        <a:pt x="314" y="358"/>
                      </a:lnTo>
                      <a:lnTo>
                        <a:pt x="318" y="358"/>
                      </a:lnTo>
                      <a:lnTo>
                        <a:pt x="322" y="358"/>
                      </a:lnTo>
                      <a:lnTo>
                        <a:pt x="325" y="362"/>
                      </a:lnTo>
                      <a:lnTo>
                        <a:pt x="329" y="366"/>
                      </a:lnTo>
                      <a:lnTo>
                        <a:pt x="331" y="371"/>
                      </a:lnTo>
                      <a:lnTo>
                        <a:pt x="333" y="373"/>
                      </a:lnTo>
                      <a:lnTo>
                        <a:pt x="335" y="377"/>
                      </a:lnTo>
                      <a:lnTo>
                        <a:pt x="322" y="0"/>
                      </a:lnTo>
                      <a:close/>
                    </a:path>
                  </a:pathLst>
                </a:custGeom>
                <a:solidFill>
                  <a:srgbClr val="1F368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20" name="Freeform 116"/>
                <p:cNvSpPr>
                  <a:spLocks/>
                </p:cNvSpPr>
                <p:nvPr/>
              </p:nvSpPr>
              <p:spPr bwMode="auto">
                <a:xfrm>
                  <a:off x="2608" y="2839"/>
                  <a:ext cx="109" cy="154"/>
                </a:xfrm>
                <a:custGeom>
                  <a:avLst/>
                  <a:gdLst>
                    <a:gd name="T0" fmla="*/ 0 w 219"/>
                    <a:gd name="T1" fmla="*/ 0 h 308"/>
                    <a:gd name="T2" fmla="*/ 0 w 219"/>
                    <a:gd name="T3" fmla="*/ 1 h 308"/>
                    <a:gd name="T4" fmla="*/ 0 w 219"/>
                    <a:gd name="T5" fmla="*/ 1 h 308"/>
                    <a:gd name="T6" fmla="*/ 0 w 219"/>
                    <a:gd name="T7" fmla="*/ 1 h 308"/>
                    <a:gd name="T8" fmla="*/ 0 w 219"/>
                    <a:gd name="T9" fmla="*/ 0 h 308"/>
                    <a:gd name="T10" fmla="*/ 0 w 219"/>
                    <a:gd name="T11" fmla="*/ 0 h 3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9"/>
                    <a:gd name="T19" fmla="*/ 0 h 308"/>
                    <a:gd name="T20" fmla="*/ 219 w 219"/>
                    <a:gd name="T21" fmla="*/ 308 h 30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9" h="308">
                      <a:moveTo>
                        <a:pt x="219" y="0"/>
                      </a:moveTo>
                      <a:lnTo>
                        <a:pt x="209" y="308"/>
                      </a:lnTo>
                      <a:lnTo>
                        <a:pt x="74" y="259"/>
                      </a:lnTo>
                      <a:lnTo>
                        <a:pt x="0" y="27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rgbClr val="4057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21" name="Freeform 117"/>
                <p:cNvSpPr>
                  <a:spLocks/>
                </p:cNvSpPr>
                <p:nvPr/>
              </p:nvSpPr>
              <p:spPr bwMode="auto">
                <a:xfrm>
                  <a:off x="2529" y="2969"/>
                  <a:ext cx="194" cy="117"/>
                </a:xfrm>
                <a:custGeom>
                  <a:avLst/>
                  <a:gdLst>
                    <a:gd name="T0" fmla="*/ 1 w 387"/>
                    <a:gd name="T1" fmla="*/ 1 h 234"/>
                    <a:gd name="T2" fmla="*/ 1 w 387"/>
                    <a:gd name="T3" fmla="*/ 1 h 234"/>
                    <a:gd name="T4" fmla="*/ 1 w 387"/>
                    <a:gd name="T5" fmla="*/ 1 h 234"/>
                    <a:gd name="T6" fmla="*/ 1 w 387"/>
                    <a:gd name="T7" fmla="*/ 1 h 234"/>
                    <a:gd name="T8" fmla="*/ 1 w 387"/>
                    <a:gd name="T9" fmla="*/ 1 h 234"/>
                    <a:gd name="T10" fmla="*/ 1 w 387"/>
                    <a:gd name="T11" fmla="*/ 1 h 234"/>
                    <a:gd name="T12" fmla="*/ 1 w 387"/>
                    <a:gd name="T13" fmla="*/ 1 h 234"/>
                    <a:gd name="T14" fmla="*/ 1 w 387"/>
                    <a:gd name="T15" fmla="*/ 1 h 234"/>
                    <a:gd name="T16" fmla="*/ 1 w 387"/>
                    <a:gd name="T17" fmla="*/ 1 h 234"/>
                    <a:gd name="T18" fmla="*/ 1 w 387"/>
                    <a:gd name="T19" fmla="*/ 1 h 234"/>
                    <a:gd name="T20" fmla="*/ 1 w 387"/>
                    <a:gd name="T21" fmla="*/ 1 h 234"/>
                    <a:gd name="T22" fmla="*/ 1 w 387"/>
                    <a:gd name="T23" fmla="*/ 1 h 234"/>
                    <a:gd name="T24" fmla="*/ 1 w 387"/>
                    <a:gd name="T25" fmla="*/ 1 h 234"/>
                    <a:gd name="T26" fmla="*/ 1 w 387"/>
                    <a:gd name="T27" fmla="*/ 1 h 234"/>
                    <a:gd name="T28" fmla="*/ 1 w 387"/>
                    <a:gd name="T29" fmla="*/ 1 h 234"/>
                    <a:gd name="T30" fmla="*/ 1 w 387"/>
                    <a:gd name="T31" fmla="*/ 1 h 234"/>
                    <a:gd name="T32" fmla="*/ 1 w 387"/>
                    <a:gd name="T33" fmla="*/ 1 h 234"/>
                    <a:gd name="T34" fmla="*/ 1 w 387"/>
                    <a:gd name="T35" fmla="*/ 1 h 234"/>
                    <a:gd name="T36" fmla="*/ 1 w 387"/>
                    <a:gd name="T37" fmla="*/ 1 h 234"/>
                    <a:gd name="T38" fmla="*/ 1 w 387"/>
                    <a:gd name="T39" fmla="*/ 1 h 234"/>
                    <a:gd name="T40" fmla="*/ 1 w 387"/>
                    <a:gd name="T41" fmla="*/ 1 h 234"/>
                    <a:gd name="T42" fmla="*/ 1 w 387"/>
                    <a:gd name="T43" fmla="*/ 1 h 234"/>
                    <a:gd name="T44" fmla="*/ 1 w 387"/>
                    <a:gd name="T45" fmla="*/ 1 h 234"/>
                    <a:gd name="T46" fmla="*/ 1 w 387"/>
                    <a:gd name="T47" fmla="*/ 1 h 234"/>
                    <a:gd name="T48" fmla="*/ 1 w 387"/>
                    <a:gd name="T49" fmla="*/ 1 h 234"/>
                    <a:gd name="T50" fmla="*/ 1 w 387"/>
                    <a:gd name="T51" fmla="*/ 1 h 234"/>
                    <a:gd name="T52" fmla="*/ 1 w 387"/>
                    <a:gd name="T53" fmla="*/ 1 h 234"/>
                    <a:gd name="T54" fmla="*/ 1 w 387"/>
                    <a:gd name="T55" fmla="*/ 1 h 234"/>
                    <a:gd name="T56" fmla="*/ 1 w 387"/>
                    <a:gd name="T57" fmla="*/ 1 h 234"/>
                    <a:gd name="T58" fmla="*/ 1 w 387"/>
                    <a:gd name="T59" fmla="*/ 1 h 234"/>
                    <a:gd name="T60" fmla="*/ 1 w 387"/>
                    <a:gd name="T61" fmla="*/ 1 h 234"/>
                    <a:gd name="T62" fmla="*/ 1 w 387"/>
                    <a:gd name="T63" fmla="*/ 1 h 234"/>
                    <a:gd name="T64" fmla="*/ 1 w 387"/>
                    <a:gd name="T65" fmla="*/ 1 h 234"/>
                    <a:gd name="T66" fmla="*/ 1 w 387"/>
                    <a:gd name="T67" fmla="*/ 1 h 234"/>
                    <a:gd name="T68" fmla="*/ 1 w 387"/>
                    <a:gd name="T69" fmla="*/ 1 h 234"/>
                    <a:gd name="T70" fmla="*/ 1 w 387"/>
                    <a:gd name="T71" fmla="*/ 1 h 234"/>
                    <a:gd name="T72" fmla="*/ 1 w 387"/>
                    <a:gd name="T73" fmla="*/ 1 h 234"/>
                    <a:gd name="T74" fmla="*/ 1 w 387"/>
                    <a:gd name="T75" fmla="*/ 1 h 234"/>
                    <a:gd name="T76" fmla="*/ 1 w 387"/>
                    <a:gd name="T77" fmla="*/ 1 h 234"/>
                    <a:gd name="T78" fmla="*/ 1 w 387"/>
                    <a:gd name="T79" fmla="*/ 1 h 234"/>
                    <a:gd name="T80" fmla="*/ 0 w 387"/>
                    <a:gd name="T81" fmla="*/ 1 h 234"/>
                    <a:gd name="T82" fmla="*/ 1 w 387"/>
                    <a:gd name="T83" fmla="*/ 1 h 234"/>
                    <a:gd name="T84" fmla="*/ 1 w 387"/>
                    <a:gd name="T85" fmla="*/ 1 h 234"/>
                    <a:gd name="T86" fmla="*/ 1 w 387"/>
                    <a:gd name="T87" fmla="*/ 1 h 234"/>
                    <a:gd name="T88" fmla="*/ 1 w 387"/>
                    <a:gd name="T89" fmla="*/ 1 h 234"/>
                    <a:gd name="T90" fmla="*/ 1 w 387"/>
                    <a:gd name="T91" fmla="*/ 1 h 234"/>
                    <a:gd name="T92" fmla="*/ 1 w 387"/>
                    <a:gd name="T93" fmla="*/ 1 h 23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387"/>
                    <a:gd name="T142" fmla="*/ 0 h 234"/>
                    <a:gd name="T143" fmla="*/ 387 w 387"/>
                    <a:gd name="T144" fmla="*/ 234 h 23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387" h="234">
                      <a:moveTo>
                        <a:pt x="119" y="2"/>
                      </a:moveTo>
                      <a:lnTo>
                        <a:pt x="114" y="4"/>
                      </a:lnTo>
                      <a:lnTo>
                        <a:pt x="119" y="9"/>
                      </a:lnTo>
                      <a:lnTo>
                        <a:pt x="123" y="11"/>
                      </a:lnTo>
                      <a:lnTo>
                        <a:pt x="129" y="13"/>
                      </a:lnTo>
                      <a:lnTo>
                        <a:pt x="136" y="17"/>
                      </a:lnTo>
                      <a:lnTo>
                        <a:pt x="146" y="21"/>
                      </a:lnTo>
                      <a:lnTo>
                        <a:pt x="154" y="23"/>
                      </a:lnTo>
                      <a:lnTo>
                        <a:pt x="163" y="26"/>
                      </a:lnTo>
                      <a:lnTo>
                        <a:pt x="169" y="26"/>
                      </a:lnTo>
                      <a:lnTo>
                        <a:pt x="174" y="28"/>
                      </a:lnTo>
                      <a:lnTo>
                        <a:pt x="182" y="30"/>
                      </a:lnTo>
                      <a:lnTo>
                        <a:pt x="188" y="32"/>
                      </a:lnTo>
                      <a:lnTo>
                        <a:pt x="193" y="34"/>
                      </a:lnTo>
                      <a:lnTo>
                        <a:pt x="199" y="36"/>
                      </a:lnTo>
                      <a:lnTo>
                        <a:pt x="205" y="36"/>
                      </a:lnTo>
                      <a:lnTo>
                        <a:pt x="212" y="38"/>
                      </a:lnTo>
                      <a:lnTo>
                        <a:pt x="218" y="40"/>
                      </a:lnTo>
                      <a:lnTo>
                        <a:pt x="226" y="42"/>
                      </a:lnTo>
                      <a:lnTo>
                        <a:pt x="231" y="44"/>
                      </a:lnTo>
                      <a:lnTo>
                        <a:pt x="239" y="45"/>
                      </a:lnTo>
                      <a:lnTo>
                        <a:pt x="245" y="47"/>
                      </a:lnTo>
                      <a:lnTo>
                        <a:pt x="252" y="47"/>
                      </a:lnTo>
                      <a:lnTo>
                        <a:pt x="258" y="49"/>
                      </a:lnTo>
                      <a:lnTo>
                        <a:pt x="266" y="51"/>
                      </a:lnTo>
                      <a:lnTo>
                        <a:pt x="271" y="51"/>
                      </a:lnTo>
                      <a:lnTo>
                        <a:pt x="279" y="55"/>
                      </a:lnTo>
                      <a:lnTo>
                        <a:pt x="285" y="55"/>
                      </a:lnTo>
                      <a:lnTo>
                        <a:pt x="292" y="57"/>
                      </a:lnTo>
                      <a:lnTo>
                        <a:pt x="298" y="57"/>
                      </a:lnTo>
                      <a:lnTo>
                        <a:pt x="304" y="59"/>
                      </a:lnTo>
                      <a:lnTo>
                        <a:pt x="309" y="61"/>
                      </a:lnTo>
                      <a:lnTo>
                        <a:pt x="315" y="63"/>
                      </a:lnTo>
                      <a:lnTo>
                        <a:pt x="321" y="63"/>
                      </a:lnTo>
                      <a:lnTo>
                        <a:pt x="328" y="64"/>
                      </a:lnTo>
                      <a:lnTo>
                        <a:pt x="334" y="66"/>
                      </a:lnTo>
                      <a:lnTo>
                        <a:pt x="340" y="68"/>
                      </a:lnTo>
                      <a:lnTo>
                        <a:pt x="349" y="68"/>
                      </a:lnTo>
                      <a:lnTo>
                        <a:pt x="359" y="70"/>
                      </a:lnTo>
                      <a:lnTo>
                        <a:pt x="366" y="72"/>
                      </a:lnTo>
                      <a:lnTo>
                        <a:pt x="374" y="74"/>
                      </a:lnTo>
                      <a:lnTo>
                        <a:pt x="380" y="76"/>
                      </a:lnTo>
                      <a:lnTo>
                        <a:pt x="384" y="76"/>
                      </a:lnTo>
                      <a:lnTo>
                        <a:pt x="385" y="76"/>
                      </a:lnTo>
                      <a:lnTo>
                        <a:pt x="387" y="78"/>
                      </a:lnTo>
                      <a:lnTo>
                        <a:pt x="385" y="80"/>
                      </a:lnTo>
                      <a:lnTo>
                        <a:pt x="384" y="83"/>
                      </a:lnTo>
                      <a:lnTo>
                        <a:pt x="382" y="87"/>
                      </a:lnTo>
                      <a:lnTo>
                        <a:pt x="380" y="91"/>
                      </a:lnTo>
                      <a:lnTo>
                        <a:pt x="378" y="97"/>
                      </a:lnTo>
                      <a:lnTo>
                        <a:pt x="376" y="102"/>
                      </a:lnTo>
                      <a:lnTo>
                        <a:pt x="372" y="108"/>
                      </a:lnTo>
                      <a:lnTo>
                        <a:pt x="370" y="114"/>
                      </a:lnTo>
                      <a:lnTo>
                        <a:pt x="366" y="121"/>
                      </a:lnTo>
                      <a:lnTo>
                        <a:pt x="365" y="129"/>
                      </a:lnTo>
                      <a:lnTo>
                        <a:pt x="361" y="135"/>
                      </a:lnTo>
                      <a:lnTo>
                        <a:pt x="357" y="142"/>
                      </a:lnTo>
                      <a:lnTo>
                        <a:pt x="355" y="150"/>
                      </a:lnTo>
                      <a:lnTo>
                        <a:pt x="351" y="160"/>
                      </a:lnTo>
                      <a:lnTo>
                        <a:pt x="347" y="165"/>
                      </a:lnTo>
                      <a:lnTo>
                        <a:pt x="344" y="173"/>
                      </a:lnTo>
                      <a:lnTo>
                        <a:pt x="340" y="179"/>
                      </a:lnTo>
                      <a:lnTo>
                        <a:pt x="336" y="186"/>
                      </a:lnTo>
                      <a:lnTo>
                        <a:pt x="332" y="192"/>
                      </a:lnTo>
                      <a:lnTo>
                        <a:pt x="330" y="199"/>
                      </a:lnTo>
                      <a:lnTo>
                        <a:pt x="327" y="207"/>
                      </a:lnTo>
                      <a:lnTo>
                        <a:pt x="323" y="213"/>
                      </a:lnTo>
                      <a:lnTo>
                        <a:pt x="317" y="222"/>
                      </a:lnTo>
                      <a:lnTo>
                        <a:pt x="311" y="230"/>
                      </a:lnTo>
                      <a:lnTo>
                        <a:pt x="308" y="234"/>
                      </a:lnTo>
                      <a:lnTo>
                        <a:pt x="304" y="234"/>
                      </a:lnTo>
                      <a:lnTo>
                        <a:pt x="298" y="232"/>
                      </a:lnTo>
                      <a:lnTo>
                        <a:pt x="289" y="230"/>
                      </a:lnTo>
                      <a:lnTo>
                        <a:pt x="283" y="226"/>
                      </a:lnTo>
                      <a:lnTo>
                        <a:pt x="275" y="226"/>
                      </a:lnTo>
                      <a:lnTo>
                        <a:pt x="268" y="224"/>
                      </a:lnTo>
                      <a:lnTo>
                        <a:pt x="262" y="224"/>
                      </a:lnTo>
                      <a:lnTo>
                        <a:pt x="252" y="222"/>
                      </a:lnTo>
                      <a:lnTo>
                        <a:pt x="243" y="222"/>
                      </a:lnTo>
                      <a:lnTo>
                        <a:pt x="233" y="220"/>
                      </a:lnTo>
                      <a:lnTo>
                        <a:pt x="226" y="220"/>
                      </a:lnTo>
                      <a:lnTo>
                        <a:pt x="214" y="218"/>
                      </a:lnTo>
                      <a:lnTo>
                        <a:pt x="205" y="218"/>
                      </a:lnTo>
                      <a:lnTo>
                        <a:pt x="195" y="217"/>
                      </a:lnTo>
                      <a:lnTo>
                        <a:pt x="186" y="217"/>
                      </a:lnTo>
                      <a:lnTo>
                        <a:pt x="174" y="213"/>
                      </a:lnTo>
                      <a:lnTo>
                        <a:pt x="165" y="213"/>
                      </a:lnTo>
                      <a:lnTo>
                        <a:pt x="155" y="211"/>
                      </a:lnTo>
                      <a:lnTo>
                        <a:pt x="146" y="209"/>
                      </a:lnTo>
                      <a:lnTo>
                        <a:pt x="136" y="207"/>
                      </a:lnTo>
                      <a:lnTo>
                        <a:pt x="127" y="207"/>
                      </a:lnTo>
                      <a:lnTo>
                        <a:pt x="119" y="205"/>
                      </a:lnTo>
                      <a:lnTo>
                        <a:pt x="112" y="203"/>
                      </a:lnTo>
                      <a:lnTo>
                        <a:pt x="102" y="201"/>
                      </a:lnTo>
                      <a:lnTo>
                        <a:pt x="97" y="199"/>
                      </a:lnTo>
                      <a:lnTo>
                        <a:pt x="91" y="198"/>
                      </a:lnTo>
                      <a:lnTo>
                        <a:pt x="87" y="198"/>
                      </a:lnTo>
                      <a:lnTo>
                        <a:pt x="77" y="194"/>
                      </a:lnTo>
                      <a:lnTo>
                        <a:pt x="76" y="192"/>
                      </a:lnTo>
                      <a:lnTo>
                        <a:pt x="74" y="186"/>
                      </a:lnTo>
                      <a:lnTo>
                        <a:pt x="70" y="179"/>
                      </a:lnTo>
                      <a:lnTo>
                        <a:pt x="64" y="171"/>
                      </a:lnTo>
                      <a:lnTo>
                        <a:pt x="60" y="160"/>
                      </a:lnTo>
                      <a:lnTo>
                        <a:pt x="57" y="154"/>
                      </a:lnTo>
                      <a:lnTo>
                        <a:pt x="53" y="148"/>
                      </a:lnTo>
                      <a:lnTo>
                        <a:pt x="51" y="141"/>
                      </a:lnTo>
                      <a:lnTo>
                        <a:pt x="47" y="135"/>
                      </a:lnTo>
                      <a:lnTo>
                        <a:pt x="43" y="127"/>
                      </a:lnTo>
                      <a:lnTo>
                        <a:pt x="41" y="121"/>
                      </a:lnTo>
                      <a:lnTo>
                        <a:pt x="38" y="116"/>
                      </a:lnTo>
                      <a:lnTo>
                        <a:pt x="34" y="108"/>
                      </a:lnTo>
                      <a:lnTo>
                        <a:pt x="30" y="102"/>
                      </a:lnTo>
                      <a:lnTo>
                        <a:pt x="28" y="95"/>
                      </a:lnTo>
                      <a:lnTo>
                        <a:pt x="22" y="87"/>
                      </a:lnTo>
                      <a:lnTo>
                        <a:pt x="20" y="82"/>
                      </a:lnTo>
                      <a:lnTo>
                        <a:pt x="17" y="76"/>
                      </a:lnTo>
                      <a:lnTo>
                        <a:pt x="15" y="70"/>
                      </a:lnTo>
                      <a:lnTo>
                        <a:pt x="13" y="64"/>
                      </a:lnTo>
                      <a:lnTo>
                        <a:pt x="9" y="61"/>
                      </a:lnTo>
                      <a:lnTo>
                        <a:pt x="5" y="51"/>
                      </a:lnTo>
                      <a:lnTo>
                        <a:pt x="1" y="45"/>
                      </a:lnTo>
                      <a:lnTo>
                        <a:pt x="0" y="40"/>
                      </a:lnTo>
                      <a:lnTo>
                        <a:pt x="0" y="38"/>
                      </a:lnTo>
                      <a:lnTo>
                        <a:pt x="3" y="38"/>
                      </a:lnTo>
                      <a:lnTo>
                        <a:pt x="9" y="34"/>
                      </a:lnTo>
                      <a:lnTo>
                        <a:pt x="19" y="32"/>
                      </a:lnTo>
                      <a:lnTo>
                        <a:pt x="28" y="28"/>
                      </a:lnTo>
                      <a:lnTo>
                        <a:pt x="38" y="24"/>
                      </a:lnTo>
                      <a:lnTo>
                        <a:pt x="43" y="23"/>
                      </a:lnTo>
                      <a:lnTo>
                        <a:pt x="49" y="23"/>
                      </a:lnTo>
                      <a:lnTo>
                        <a:pt x="55" y="21"/>
                      </a:lnTo>
                      <a:lnTo>
                        <a:pt x="62" y="19"/>
                      </a:lnTo>
                      <a:lnTo>
                        <a:pt x="72" y="15"/>
                      </a:lnTo>
                      <a:lnTo>
                        <a:pt x="83" y="11"/>
                      </a:lnTo>
                      <a:lnTo>
                        <a:pt x="93" y="7"/>
                      </a:lnTo>
                      <a:lnTo>
                        <a:pt x="102" y="5"/>
                      </a:lnTo>
                      <a:lnTo>
                        <a:pt x="110" y="2"/>
                      </a:lnTo>
                      <a:lnTo>
                        <a:pt x="116" y="2"/>
                      </a:lnTo>
                      <a:lnTo>
                        <a:pt x="117" y="0"/>
                      </a:lnTo>
                      <a:lnTo>
                        <a:pt x="119" y="2"/>
                      </a:lnTo>
                      <a:close/>
                    </a:path>
                  </a:pathLst>
                </a:custGeom>
                <a:solidFill>
                  <a:srgbClr val="12297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22" name="Freeform 125"/>
                <p:cNvSpPr>
                  <a:spLocks/>
                </p:cNvSpPr>
                <p:nvPr/>
              </p:nvSpPr>
              <p:spPr bwMode="auto">
                <a:xfrm>
                  <a:off x="2571" y="2943"/>
                  <a:ext cx="98" cy="72"/>
                </a:xfrm>
                <a:custGeom>
                  <a:avLst/>
                  <a:gdLst>
                    <a:gd name="T0" fmla="*/ 1 w 196"/>
                    <a:gd name="T1" fmla="*/ 1 h 144"/>
                    <a:gd name="T2" fmla="*/ 0 w 196"/>
                    <a:gd name="T3" fmla="*/ 1 h 144"/>
                    <a:gd name="T4" fmla="*/ 1 w 196"/>
                    <a:gd name="T5" fmla="*/ 0 h 144"/>
                    <a:gd name="T6" fmla="*/ 1 w 196"/>
                    <a:gd name="T7" fmla="*/ 1 h 144"/>
                    <a:gd name="T8" fmla="*/ 1 w 196"/>
                    <a:gd name="T9" fmla="*/ 1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6"/>
                    <a:gd name="T16" fmla="*/ 0 h 144"/>
                    <a:gd name="T17" fmla="*/ 196 w 196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6" h="144">
                      <a:moveTo>
                        <a:pt x="196" y="144"/>
                      </a:moveTo>
                      <a:lnTo>
                        <a:pt x="0" y="77"/>
                      </a:lnTo>
                      <a:lnTo>
                        <a:pt x="44" y="0"/>
                      </a:lnTo>
                      <a:lnTo>
                        <a:pt x="196" y="144"/>
                      </a:lnTo>
                      <a:close/>
                    </a:path>
                  </a:pathLst>
                </a:custGeom>
                <a:solidFill>
                  <a:srgbClr val="4D63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23" name="Freeform 133"/>
                <p:cNvSpPr>
                  <a:spLocks/>
                </p:cNvSpPr>
                <p:nvPr/>
              </p:nvSpPr>
              <p:spPr bwMode="auto">
                <a:xfrm>
                  <a:off x="2111" y="2970"/>
                  <a:ext cx="316" cy="100"/>
                </a:xfrm>
                <a:custGeom>
                  <a:avLst/>
                  <a:gdLst>
                    <a:gd name="T0" fmla="*/ 1 w 631"/>
                    <a:gd name="T1" fmla="*/ 1 h 199"/>
                    <a:gd name="T2" fmla="*/ 1 w 631"/>
                    <a:gd name="T3" fmla="*/ 1 h 199"/>
                    <a:gd name="T4" fmla="*/ 1 w 631"/>
                    <a:gd name="T5" fmla="*/ 1 h 199"/>
                    <a:gd name="T6" fmla="*/ 1 w 631"/>
                    <a:gd name="T7" fmla="*/ 1 h 199"/>
                    <a:gd name="T8" fmla="*/ 1 w 631"/>
                    <a:gd name="T9" fmla="*/ 1 h 199"/>
                    <a:gd name="T10" fmla="*/ 1 w 631"/>
                    <a:gd name="T11" fmla="*/ 1 h 199"/>
                    <a:gd name="T12" fmla="*/ 1 w 631"/>
                    <a:gd name="T13" fmla="*/ 1 h 199"/>
                    <a:gd name="T14" fmla="*/ 1 w 631"/>
                    <a:gd name="T15" fmla="*/ 1 h 199"/>
                    <a:gd name="T16" fmla="*/ 1 w 631"/>
                    <a:gd name="T17" fmla="*/ 1 h 199"/>
                    <a:gd name="T18" fmla="*/ 1 w 631"/>
                    <a:gd name="T19" fmla="*/ 1 h 199"/>
                    <a:gd name="T20" fmla="*/ 1 w 631"/>
                    <a:gd name="T21" fmla="*/ 1 h 199"/>
                    <a:gd name="T22" fmla="*/ 0 w 631"/>
                    <a:gd name="T23" fmla="*/ 1 h 199"/>
                    <a:gd name="T24" fmla="*/ 0 w 631"/>
                    <a:gd name="T25" fmla="*/ 1 h 199"/>
                    <a:gd name="T26" fmla="*/ 0 w 631"/>
                    <a:gd name="T27" fmla="*/ 1 h 199"/>
                    <a:gd name="T28" fmla="*/ 0 w 631"/>
                    <a:gd name="T29" fmla="*/ 1 h 199"/>
                    <a:gd name="T30" fmla="*/ 1 w 631"/>
                    <a:gd name="T31" fmla="*/ 1 h 199"/>
                    <a:gd name="T32" fmla="*/ 1 w 631"/>
                    <a:gd name="T33" fmla="*/ 1 h 199"/>
                    <a:gd name="T34" fmla="*/ 1 w 631"/>
                    <a:gd name="T35" fmla="*/ 1 h 199"/>
                    <a:gd name="T36" fmla="*/ 1 w 631"/>
                    <a:gd name="T37" fmla="*/ 1 h 199"/>
                    <a:gd name="T38" fmla="*/ 1 w 631"/>
                    <a:gd name="T39" fmla="*/ 1 h 199"/>
                    <a:gd name="T40" fmla="*/ 1 w 631"/>
                    <a:gd name="T41" fmla="*/ 1 h 199"/>
                    <a:gd name="T42" fmla="*/ 1 w 631"/>
                    <a:gd name="T43" fmla="*/ 1 h 199"/>
                    <a:gd name="T44" fmla="*/ 1 w 631"/>
                    <a:gd name="T45" fmla="*/ 1 h 199"/>
                    <a:gd name="T46" fmla="*/ 1 w 631"/>
                    <a:gd name="T47" fmla="*/ 1 h 199"/>
                    <a:gd name="T48" fmla="*/ 1 w 631"/>
                    <a:gd name="T49" fmla="*/ 1 h 199"/>
                    <a:gd name="T50" fmla="*/ 1 w 631"/>
                    <a:gd name="T51" fmla="*/ 1 h 199"/>
                    <a:gd name="T52" fmla="*/ 1 w 631"/>
                    <a:gd name="T53" fmla="*/ 1 h 199"/>
                    <a:gd name="T54" fmla="*/ 1 w 631"/>
                    <a:gd name="T55" fmla="*/ 1 h 199"/>
                    <a:gd name="T56" fmla="*/ 1 w 631"/>
                    <a:gd name="T57" fmla="*/ 1 h 199"/>
                    <a:gd name="T58" fmla="*/ 1 w 631"/>
                    <a:gd name="T59" fmla="*/ 1 h 199"/>
                    <a:gd name="T60" fmla="*/ 1 w 631"/>
                    <a:gd name="T61" fmla="*/ 1 h 199"/>
                    <a:gd name="T62" fmla="*/ 1 w 631"/>
                    <a:gd name="T63" fmla="*/ 1 h 199"/>
                    <a:gd name="T64" fmla="*/ 1 w 631"/>
                    <a:gd name="T65" fmla="*/ 1 h 199"/>
                    <a:gd name="T66" fmla="*/ 1 w 631"/>
                    <a:gd name="T67" fmla="*/ 1 h 199"/>
                    <a:gd name="T68" fmla="*/ 1 w 631"/>
                    <a:gd name="T69" fmla="*/ 1 h 199"/>
                    <a:gd name="T70" fmla="*/ 1 w 631"/>
                    <a:gd name="T71" fmla="*/ 1 h 199"/>
                    <a:gd name="T72" fmla="*/ 1 w 631"/>
                    <a:gd name="T73" fmla="*/ 1 h 199"/>
                    <a:gd name="T74" fmla="*/ 1 w 631"/>
                    <a:gd name="T75" fmla="*/ 1 h 199"/>
                    <a:gd name="T76" fmla="*/ 1 w 631"/>
                    <a:gd name="T77" fmla="*/ 1 h 199"/>
                    <a:gd name="T78" fmla="*/ 1 w 631"/>
                    <a:gd name="T79" fmla="*/ 1 h 199"/>
                    <a:gd name="T80" fmla="*/ 1 w 631"/>
                    <a:gd name="T81" fmla="*/ 1 h 199"/>
                    <a:gd name="T82" fmla="*/ 1 w 631"/>
                    <a:gd name="T83" fmla="*/ 1 h 199"/>
                    <a:gd name="T84" fmla="*/ 1 w 631"/>
                    <a:gd name="T85" fmla="*/ 1 h 199"/>
                    <a:gd name="T86" fmla="*/ 1 w 631"/>
                    <a:gd name="T87" fmla="*/ 1 h 199"/>
                    <a:gd name="T88" fmla="*/ 1 w 631"/>
                    <a:gd name="T89" fmla="*/ 1 h 199"/>
                    <a:gd name="T90" fmla="*/ 1 w 631"/>
                    <a:gd name="T91" fmla="*/ 1 h 199"/>
                    <a:gd name="T92" fmla="*/ 1 w 631"/>
                    <a:gd name="T93" fmla="*/ 1 h 199"/>
                    <a:gd name="T94" fmla="*/ 1 w 631"/>
                    <a:gd name="T95" fmla="*/ 1 h 199"/>
                    <a:gd name="T96" fmla="*/ 1 w 631"/>
                    <a:gd name="T97" fmla="*/ 1 h 199"/>
                    <a:gd name="T98" fmla="*/ 1 w 631"/>
                    <a:gd name="T99" fmla="*/ 1 h 19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631"/>
                    <a:gd name="T151" fmla="*/ 0 h 199"/>
                    <a:gd name="T152" fmla="*/ 631 w 631"/>
                    <a:gd name="T153" fmla="*/ 199 h 199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631" h="199">
                      <a:moveTo>
                        <a:pt x="631" y="53"/>
                      </a:moveTo>
                      <a:lnTo>
                        <a:pt x="627" y="51"/>
                      </a:lnTo>
                      <a:lnTo>
                        <a:pt x="620" y="49"/>
                      </a:lnTo>
                      <a:lnTo>
                        <a:pt x="616" y="49"/>
                      </a:lnTo>
                      <a:lnTo>
                        <a:pt x="610" y="49"/>
                      </a:lnTo>
                      <a:lnTo>
                        <a:pt x="607" y="49"/>
                      </a:lnTo>
                      <a:lnTo>
                        <a:pt x="601" y="49"/>
                      </a:lnTo>
                      <a:lnTo>
                        <a:pt x="593" y="49"/>
                      </a:lnTo>
                      <a:lnTo>
                        <a:pt x="588" y="49"/>
                      </a:lnTo>
                      <a:lnTo>
                        <a:pt x="580" y="49"/>
                      </a:lnTo>
                      <a:lnTo>
                        <a:pt x="574" y="49"/>
                      </a:lnTo>
                      <a:lnTo>
                        <a:pt x="565" y="49"/>
                      </a:lnTo>
                      <a:lnTo>
                        <a:pt x="559" y="51"/>
                      </a:lnTo>
                      <a:lnTo>
                        <a:pt x="551" y="51"/>
                      </a:lnTo>
                      <a:lnTo>
                        <a:pt x="544" y="53"/>
                      </a:lnTo>
                      <a:lnTo>
                        <a:pt x="536" y="53"/>
                      </a:lnTo>
                      <a:lnTo>
                        <a:pt x="529" y="53"/>
                      </a:lnTo>
                      <a:lnTo>
                        <a:pt x="521" y="53"/>
                      </a:lnTo>
                      <a:lnTo>
                        <a:pt x="515" y="55"/>
                      </a:lnTo>
                      <a:lnTo>
                        <a:pt x="508" y="55"/>
                      </a:lnTo>
                      <a:lnTo>
                        <a:pt x="502" y="55"/>
                      </a:lnTo>
                      <a:lnTo>
                        <a:pt x="494" y="55"/>
                      </a:lnTo>
                      <a:lnTo>
                        <a:pt x="491" y="57"/>
                      </a:lnTo>
                      <a:lnTo>
                        <a:pt x="479" y="57"/>
                      </a:lnTo>
                      <a:lnTo>
                        <a:pt x="472" y="57"/>
                      </a:lnTo>
                      <a:lnTo>
                        <a:pt x="468" y="57"/>
                      </a:lnTo>
                      <a:lnTo>
                        <a:pt x="466" y="59"/>
                      </a:lnTo>
                      <a:lnTo>
                        <a:pt x="243" y="21"/>
                      </a:lnTo>
                      <a:lnTo>
                        <a:pt x="129" y="0"/>
                      </a:lnTo>
                      <a:lnTo>
                        <a:pt x="80" y="19"/>
                      </a:lnTo>
                      <a:lnTo>
                        <a:pt x="61" y="42"/>
                      </a:lnTo>
                      <a:lnTo>
                        <a:pt x="34" y="81"/>
                      </a:lnTo>
                      <a:lnTo>
                        <a:pt x="2" y="91"/>
                      </a:lnTo>
                      <a:lnTo>
                        <a:pt x="0" y="91"/>
                      </a:lnTo>
                      <a:lnTo>
                        <a:pt x="0" y="95"/>
                      </a:lnTo>
                      <a:lnTo>
                        <a:pt x="0" y="100"/>
                      </a:lnTo>
                      <a:lnTo>
                        <a:pt x="0" y="108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5"/>
                      </a:lnTo>
                      <a:lnTo>
                        <a:pt x="0" y="146"/>
                      </a:lnTo>
                      <a:lnTo>
                        <a:pt x="0" y="156"/>
                      </a:lnTo>
                      <a:lnTo>
                        <a:pt x="0" y="165"/>
                      </a:lnTo>
                      <a:lnTo>
                        <a:pt x="0" y="173"/>
                      </a:lnTo>
                      <a:lnTo>
                        <a:pt x="0" y="182"/>
                      </a:lnTo>
                      <a:lnTo>
                        <a:pt x="0" y="186"/>
                      </a:lnTo>
                      <a:lnTo>
                        <a:pt x="2" y="192"/>
                      </a:lnTo>
                      <a:lnTo>
                        <a:pt x="2" y="194"/>
                      </a:lnTo>
                      <a:lnTo>
                        <a:pt x="4" y="194"/>
                      </a:lnTo>
                      <a:lnTo>
                        <a:pt x="10" y="190"/>
                      </a:lnTo>
                      <a:lnTo>
                        <a:pt x="15" y="190"/>
                      </a:lnTo>
                      <a:lnTo>
                        <a:pt x="21" y="190"/>
                      </a:lnTo>
                      <a:lnTo>
                        <a:pt x="27" y="190"/>
                      </a:lnTo>
                      <a:lnTo>
                        <a:pt x="32" y="190"/>
                      </a:lnTo>
                      <a:lnTo>
                        <a:pt x="38" y="190"/>
                      </a:lnTo>
                      <a:lnTo>
                        <a:pt x="48" y="190"/>
                      </a:lnTo>
                      <a:lnTo>
                        <a:pt x="57" y="192"/>
                      </a:lnTo>
                      <a:lnTo>
                        <a:pt x="65" y="194"/>
                      </a:lnTo>
                      <a:lnTo>
                        <a:pt x="67" y="194"/>
                      </a:lnTo>
                      <a:lnTo>
                        <a:pt x="69" y="194"/>
                      </a:lnTo>
                      <a:lnTo>
                        <a:pt x="78" y="194"/>
                      </a:lnTo>
                      <a:lnTo>
                        <a:pt x="82" y="194"/>
                      </a:lnTo>
                      <a:lnTo>
                        <a:pt x="89" y="194"/>
                      </a:lnTo>
                      <a:lnTo>
                        <a:pt x="95" y="194"/>
                      </a:lnTo>
                      <a:lnTo>
                        <a:pt x="105" y="196"/>
                      </a:lnTo>
                      <a:lnTo>
                        <a:pt x="114" y="196"/>
                      </a:lnTo>
                      <a:lnTo>
                        <a:pt x="124" y="196"/>
                      </a:lnTo>
                      <a:lnTo>
                        <a:pt x="127" y="196"/>
                      </a:lnTo>
                      <a:lnTo>
                        <a:pt x="133" y="196"/>
                      </a:lnTo>
                      <a:lnTo>
                        <a:pt x="139" y="196"/>
                      </a:lnTo>
                      <a:lnTo>
                        <a:pt x="145" y="196"/>
                      </a:lnTo>
                      <a:lnTo>
                        <a:pt x="156" y="196"/>
                      </a:lnTo>
                      <a:lnTo>
                        <a:pt x="167" y="197"/>
                      </a:lnTo>
                      <a:lnTo>
                        <a:pt x="173" y="197"/>
                      </a:lnTo>
                      <a:lnTo>
                        <a:pt x="179" y="197"/>
                      </a:lnTo>
                      <a:lnTo>
                        <a:pt x="186" y="197"/>
                      </a:lnTo>
                      <a:lnTo>
                        <a:pt x="192" y="197"/>
                      </a:lnTo>
                      <a:lnTo>
                        <a:pt x="198" y="197"/>
                      </a:lnTo>
                      <a:lnTo>
                        <a:pt x="204" y="197"/>
                      </a:lnTo>
                      <a:lnTo>
                        <a:pt x="209" y="197"/>
                      </a:lnTo>
                      <a:lnTo>
                        <a:pt x="215" y="197"/>
                      </a:lnTo>
                      <a:lnTo>
                        <a:pt x="221" y="197"/>
                      </a:lnTo>
                      <a:lnTo>
                        <a:pt x="226" y="197"/>
                      </a:lnTo>
                      <a:lnTo>
                        <a:pt x="232" y="197"/>
                      </a:lnTo>
                      <a:lnTo>
                        <a:pt x="238" y="199"/>
                      </a:lnTo>
                      <a:lnTo>
                        <a:pt x="247" y="199"/>
                      </a:lnTo>
                      <a:lnTo>
                        <a:pt x="259" y="199"/>
                      </a:lnTo>
                      <a:lnTo>
                        <a:pt x="270" y="199"/>
                      </a:lnTo>
                      <a:lnTo>
                        <a:pt x="280" y="199"/>
                      </a:lnTo>
                      <a:lnTo>
                        <a:pt x="289" y="199"/>
                      </a:lnTo>
                      <a:lnTo>
                        <a:pt x="297" y="199"/>
                      </a:lnTo>
                      <a:lnTo>
                        <a:pt x="304" y="199"/>
                      </a:lnTo>
                      <a:lnTo>
                        <a:pt x="312" y="199"/>
                      </a:lnTo>
                      <a:lnTo>
                        <a:pt x="316" y="199"/>
                      </a:lnTo>
                      <a:lnTo>
                        <a:pt x="319" y="199"/>
                      </a:lnTo>
                      <a:lnTo>
                        <a:pt x="323" y="199"/>
                      </a:lnTo>
                      <a:lnTo>
                        <a:pt x="327" y="199"/>
                      </a:lnTo>
                      <a:lnTo>
                        <a:pt x="329" y="197"/>
                      </a:lnTo>
                      <a:lnTo>
                        <a:pt x="335" y="196"/>
                      </a:lnTo>
                      <a:lnTo>
                        <a:pt x="342" y="196"/>
                      </a:lnTo>
                      <a:lnTo>
                        <a:pt x="352" y="194"/>
                      </a:lnTo>
                      <a:lnTo>
                        <a:pt x="357" y="194"/>
                      </a:lnTo>
                      <a:lnTo>
                        <a:pt x="363" y="192"/>
                      </a:lnTo>
                      <a:lnTo>
                        <a:pt x="369" y="192"/>
                      </a:lnTo>
                      <a:lnTo>
                        <a:pt x="377" y="192"/>
                      </a:lnTo>
                      <a:lnTo>
                        <a:pt x="382" y="190"/>
                      </a:lnTo>
                      <a:lnTo>
                        <a:pt x="388" y="190"/>
                      </a:lnTo>
                      <a:lnTo>
                        <a:pt x="396" y="190"/>
                      </a:lnTo>
                      <a:lnTo>
                        <a:pt x="403" y="190"/>
                      </a:lnTo>
                      <a:lnTo>
                        <a:pt x="409" y="188"/>
                      </a:lnTo>
                      <a:lnTo>
                        <a:pt x="416" y="188"/>
                      </a:lnTo>
                      <a:lnTo>
                        <a:pt x="422" y="186"/>
                      </a:lnTo>
                      <a:lnTo>
                        <a:pt x="430" y="186"/>
                      </a:lnTo>
                      <a:lnTo>
                        <a:pt x="435" y="184"/>
                      </a:lnTo>
                      <a:lnTo>
                        <a:pt x="443" y="184"/>
                      </a:lnTo>
                      <a:lnTo>
                        <a:pt x="449" y="182"/>
                      </a:lnTo>
                      <a:lnTo>
                        <a:pt x="456" y="182"/>
                      </a:lnTo>
                      <a:lnTo>
                        <a:pt x="466" y="180"/>
                      </a:lnTo>
                      <a:lnTo>
                        <a:pt x="477" y="178"/>
                      </a:lnTo>
                      <a:lnTo>
                        <a:pt x="485" y="175"/>
                      </a:lnTo>
                      <a:lnTo>
                        <a:pt x="491" y="175"/>
                      </a:lnTo>
                      <a:lnTo>
                        <a:pt x="494" y="171"/>
                      </a:lnTo>
                      <a:lnTo>
                        <a:pt x="502" y="169"/>
                      </a:lnTo>
                      <a:lnTo>
                        <a:pt x="508" y="165"/>
                      </a:lnTo>
                      <a:lnTo>
                        <a:pt x="517" y="161"/>
                      </a:lnTo>
                      <a:lnTo>
                        <a:pt x="525" y="158"/>
                      </a:lnTo>
                      <a:lnTo>
                        <a:pt x="534" y="154"/>
                      </a:lnTo>
                      <a:lnTo>
                        <a:pt x="542" y="152"/>
                      </a:lnTo>
                      <a:lnTo>
                        <a:pt x="551" y="148"/>
                      </a:lnTo>
                      <a:lnTo>
                        <a:pt x="559" y="144"/>
                      </a:lnTo>
                      <a:lnTo>
                        <a:pt x="569" y="140"/>
                      </a:lnTo>
                      <a:lnTo>
                        <a:pt x="574" y="137"/>
                      </a:lnTo>
                      <a:lnTo>
                        <a:pt x="584" y="135"/>
                      </a:lnTo>
                      <a:lnTo>
                        <a:pt x="588" y="131"/>
                      </a:lnTo>
                      <a:lnTo>
                        <a:pt x="593" y="127"/>
                      </a:lnTo>
                      <a:lnTo>
                        <a:pt x="597" y="125"/>
                      </a:lnTo>
                      <a:lnTo>
                        <a:pt x="601" y="123"/>
                      </a:lnTo>
                      <a:lnTo>
                        <a:pt x="603" y="116"/>
                      </a:lnTo>
                      <a:lnTo>
                        <a:pt x="608" y="106"/>
                      </a:lnTo>
                      <a:lnTo>
                        <a:pt x="610" y="100"/>
                      </a:lnTo>
                      <a:lnTo>
                        <a:pt x="612" y="93"/>
                      </a:lnTo>
                      <a:lnTo>
                        <a:pt x="616" y="87"/>
                      </a:lnTo>
                      <a:lnTo>
                        <a:pt x="618" y="81"/>
                      </a:lnTo>
                      <a:lnTo>
                        <a:pt x="620" y="76"/>
                      </a:lnTo>
                      <a:lnTo>
                        <a:pt x="622" y="70"/>
                      </a:lnTo>
                      <a:lnTo>
                        <a:pt x="624" y="64"/>
                      </a:lnTo>
                      <a:lnTo>
                        <a:pt x="627" y="61"/>
                      </a:lnTo>
                      <a:lnTo>
                        <a:pt x="629" y="55"/>
                      </a:lnTo>
                      <a:lnTo>
                        <a:pt x="631" y="53"/>
                      </a:lnTo>
                      <a:close/>
                    </a:path>
                  </a:pathLst>
                </a:custGeom>
                <a:solidFill>
                  <a:srgbClr val="D9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24" name="Freeform 134"/>
                <p:cNvSpPr>
                  <a:spLocks/>
                </p:cNvSpPr>
                <p:nvPr/>
              </p:nvSpPr>
              <p:spPr bwMode="auto">
                <a:xfrm>
                  <a:off x="2113" y="3035"/>
                  <a:ext cx="75" cy="36"/>
                </a:xfrm>
                <a:custGeom>
                  <a:avLst/>
                  <a:gdLst>
                    <a:gd name="T0" fmla="*/ 1 w 150"/>
                    <a:gd name="T1" fmla="*/ 1 h 72"/>
                    <a:gd name="T2" fmla="*/ 1 w 150"/>
                    <a:gd name="T3" fmla="*/ 1 h 72"/>
                    <a:gd name="T4" fmla="*/ 1 w 150"/>
                    <a:gd name="T5" fmla="*/ 1 h 72"/>
                    <a:gd name="T6" fmla="*/ 1 w 150"/>
                    <a:gd name="T7" fmla="*/ 1 h 72"/>
                    <a:gd name="T8" fmla="*/ 1 w 150"/>
                    <a:gd name="T9" fmla="*/ 1 h 72"/>
                    <a:gd name="T10" fmla="*/ 1 w 150"/>
                    <a:gd name="T11" fmla="*/ 1 h 72"/>
                    <a:gd name="T12" fmla="*/ 1 w 150"/>
                    <a:gd name="T13" fmla="*/ 1 h 72"/>
                    <a:gd name="T14" fmla="*/ 1 w 150"/>
                    <a:gd name="T15" fmla="*/ 1 h 72"/>
                    <a:gd name="T16" fmla="*/ 1 w 150"/>
                    <a:gd name="T17" fmla="*/ 1 h 72"/>
                    <a:gd name="T18" fmla="*/ 1 w 150"/>
                    <a:gd name="T19" fmla="*/ 1 h 72"/>
                    <a:gd name="T20" fmla="*/ 1 w 150"/>
                    <a:gd name="T21" fmla="*/ 1 h 72"/>
                    <a:gd name="T22" fmla="*/ 1 w 150"/>
                    <a:gd name="T23" fmla="*/ 1 h 72"/>
                    <a:gd name="T24" fmla="*/ 1 w 150"/>
                    <a:gd name="T25" fmla="*/ 1 h 72"/>
                    <a:gd name="T26" fmla="*/ 1 w 150"/>
                    <a:gd name="T27" fmla="*/ 1 h 72"/>
                    <a:gd name="T28" fmla="*/ 1 w 150"/>
                    <a:gd name="T29" fmla="*/ 0 h 72"/>
                    <a:gd name="T30" fmla="*/ 1 w 150"/>
                    <a:gd name="T31" fmla="*/ 0 h 72"/>
                    <a:gd name="T32" fmla="*/ 0 w 150"/>
                    <a:gd name="T33" fmla="*/ 1 h 72"/>
                    <a:gd name="T34" fmla="*/ 1 w 150"/>
                    <a:gd name="T35" fmla="*/ 1 h 72"/>
                    <a:gd name="T36" fmla="*/ 1 w 150"/>
                    <a:gd name="T37" fmla="*/ 1 h 72"/>
                    <a:gd name="T38" fmla="*/ 1 w 150"/>
                    <a:gd name="T39" fmla="*/ 1 h 72"/>
                    <a:gd name="T40" fmla="*/ 1 w 150"/>
                    <a:gd name="T41" fmla="*/ 1 h 72"/>
                    <a:gd name="T42" fmla="*/ 1 w 150"/>
                    <a:gd name="T43" fmla="*/ 1 h 72"/>
                    <a:gd name="T44" fmla="*/ 1 w 150"/>
                    <a:gd name="T45" fmla="*/ 1 h 72"/>
                    <a:gd name="T46" fmla="*/ 1 w 150"/>
                    <a:gd name="T47" fmla="*/ 1 h 7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50"/>
                    <a:gd name="T73" fmla="*/ 0 h 72"/>
                    <a:gd name="T74" fmla="*/ 150 w 150"/>
                    <a:gd name="T75" fmla="*/ 72 h 7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50" h="72">
                      <a:moveTo>
                        <a:pt x="131" y="19"/>
                      </a:moveTo>
                      <a:lnTo>
                        <a:pt x="125" y="19"/>
                      </a:lnTo>
                      <a:lnTo>
                        <a:pt x="120" y="17"/>
                      </a:lnTo>
                      <a:lnTo>
                        <a:pt x="112" y="17"/>
                      </a:lnTo>
                      <a:lnTo>
                        <a:pt x="104" y="17"/>
                      </a:lnTo>
                      <a:lnTo>
                        <a:pt x="93" y="13"/>
                      </a:lnTo>
                      <a:lnTo>
                        <a:pt x="84" y="13"/>
                      </a:lnTo>
                      <a:lnTo>
                        <a:pt x="74" y="11"/>
                      </a:lnTo>
                      <a:lnTo>
                        <a:pt x="63" y="10"/>
                      </a:lnTo>
                      <a:lnTo>
                        <a:pt x="51" y="8"/>
                      </a:lnTo>
                      <a:lnTo>
                        <a:pt x="42" y="6"/>
                      </a:lnTo>
                      <a:lnTo>
                        <a:pt x="32" y="4"/>
                      </a:lnTo>
                      <a:lnTo>
                        <a:pt x="25" y="4"/>
                      </a:lnTo>
                      <a:lnTo>
                        <a:pt x="17" y="2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0" y="72"/>
                      </a:lnTo>
                      <a:lnTo>
                        <a:pt x="116" y="68"/>
                      </a:lnTo>
                      <a:lnTo>
                        <a:pt x="150" y="19"/>
                      </a:lnTo>
                      <a:lnTo>
                        <a:pt x="146" y="19"/>
                      </a:lnTo>
                      <a:lnTo>
                        <a:pt x="141" y="19"/>
                      </a:lnTo>
                      <a:lnTo>
                        <a:pt x="135" y="19"/>
                      </a:lnTo>
                      <a:lnTo>
                        <a:pt x="131" y="19"/>
                      </a:lnTo>
                      <a:close/>
                    </a:path>
                  </a:pathLst>
                </a:custGeom>
                <a:solidFill>
                  <a:srgbClr val="A67A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25" name="Freeform 135"/>
                <p:cNvSpPr>
                  <a:spLocks/>
                </p:cNvSpPr>
                <p:nvPr/>
              </p:nvSpPr>
              <p:spPr bwMode="auto">
                <a:xfrm>
                  <a:off x="2160" y="2985"/>
                  <a:ext cx="213" cy="88"/>
                </a:xfrm>
                <a:custGeom>
                  <a:avLst/>
                  <a:gdLst>
                    <a:gd name="T0" fmla="*/ 0 w 428"/>
                    <a:gd name="T1" fmla="*/ 0 h 177"/>
                    <a:gd name="T2" fmla="*/ 0 w 428"/>
                    <a:gd name="T3" fmla="*/ 0 h 177"/>
                    <a:gd name="T4" fmla="*/ 0 w 428"/>
                    <a:gd name="T5" fmla="*/ 0 h 177"/>
                    <a:gd name="T6" fmla="*/ 0 w 428"/>
                    <a:gd name="T7" fmla="*/ 0 h 177"/>
                    <a:gd name="T8" fmla="*/ 0 w 428"/>
                    <a:gd name="T9" fmla="*/ 0 h 177"/>
                    <a:gd name="T10" fmla="*/ 0 w 428"/>
                    <a:gd name="T11" fmla="*/ 0 h 177"/>
                    <a:gd name="T12" fmla="*/ 0 w 428"/>
                    <a:gd name="T13" fmla="*/ 0 h 177"/>
                    <a:gd name="T14" fmla="*/ 0 w 428"/>
                    <a:gd name="T15" fmla="*/ 0 h 177"/>
                    <a:gd name="T16" fmla="*/ 0 w 428"/>
                    <a:gd name="T17" fmla="*/ 0 h 177"/>
                    <a:gd name="T18" fmla="*/ 0 w 428"/>
                    <a:gd name="T19" fmla="*/ 0 h 177"/>
                    <a:gd name="T20" fmla="*/ 0 w 428"/>
                    <a:gd name="T21" fmla="*/ 0 h 177"/>
                    <a:gd name="T22" fmla="*/ 0 w 428"/>
                    <a:gd name="T23" fmla="*/ 0 h 177"/>
                    <a:gd name="T24" fmla="*/ 0 w 428"/>
                    <a:gd name="T25" fmla="*/ 0 h 177"/>
                    <a:gd name="T26" fmla="*/ 0 w 428"/>
                    <a:gd name="T27" fmla="*/ 0 h 177"/>
                    <a:gd name="T28" fmla="*/ 0 w 428"/>
                    <a:gd name="T29" fmla="*/ 0 h 177"/>
                    <a:gd name="T30" fmla="*/ 0 w 428"/>
                    <a:gd name="T31" fmla="*/ 0 h 177"/>
                    <a:gd name="T32" fmla="*/ 0 w 428"/>
                    <a:gd name="T33" fmla="*/ 0 h 177"/>
                    <a:gd name="T34" fmla="*/ 0 w 428"/>
                    <a:gd name="T35" fmla="*/ 0 h 177"/>
                    <a:gd name="T36" fmla="*/ 0 w 428"/>
                    <a:gd name="T37" fmla="*/ 0 h 177"/>
                    <a:gd name="T38" fmla="*/ 0 w 428"/>
                    <a:gd name="T39" fmla="*/ 0 h 177"/>
                    <a:gd name="T40" fmla="*/ 0 w 428"/>
                    <a:gd name="T41" fmla="*/ 0 h 177"/>
                    <a:gd name="T42" fmla="*/ 0 w 428"/>
                    <a:gd name="T43" fmla="*/ 0 h 177"/>
                    <a:gd name="T44" fmla="*/ 0 w 428"/>
                    <a:gd name="T45" fmla="*/ 0 h 177"/>
                    <a:gd name="T46" fmla="*/ 0 w 428"/>
                    <a:gd name="T47" fmla="*/ 0 h 177"/>
                    <a:gd name="T48" fmla="*/ 0 w 428"/>
                    <a:gd name="T49" fmla="*/ 0 h 177"/>
                    <a:gd name="T50" fmla="*/ 0 w 428"/>
                    <a:gd name="T51" fmla="*/ 0 h 177"/>
                    <a:gd name="T52" fmla="*/ 0 w 428"/>
                    <a:gd name="T53" fmla="*/ 0 h 177"/>
                    <a:gd name="T54" fmla="*/ 0 w 428"/>
                    <a:gd name="T55" fmla="*/ 0 h 177"/>
                    <a:gd name="T56" fmla="*/ 0 w 428"/>
                    <a:gd name="T57" fmla="*/ 0 h 177"/>
                    <a:gd name="T58" fmla="*/ 0 w 428"/>
                    <a:gd name="T59" fmla="*/ 0 h 177"/>
                    <a:gd name="T60" fmla="*/ 0 w 428"/>
                    <a:gd name="T61" fmla="*/ 0 h 177"/>
                    <a:gd name="T62" fmla="*/ 0 w 428"/>
                    <a:gd name="T63" fmla="*/ 0 h 177"/>
                    <a:gd name="T64" fmla="*/ 0 w 428"/>
                    <a:gd name="T65" fmla="*/ 0 h 177"/>
                    <a:gd name="T66" fmla="*/ 0 w 428"/>
                    <a:gd name="T67" fmla="*/ 0 h 177"/>
                    <a:gd name="T68" fmla="*/ 0 w 428"/>
                    <a:gd name="T69" fmla="*/ 0 h 177"/>
                    <a:gd name="T70" fmla="*/ 0 w 428"/>
                    <a:gd name="T71" fmla="*/ 0 h 177"/>
                    <a:gd name="T72" fmla="*/ 0 w 428"/>
                    <a:gd name="T73" fmla="*/ 0 h 177"/>
                    <a:gd name="T74" fmla="*/ 0 w 428"/>
                    <a:gd name="T75" fmla="*/ 0 h 177"/>
                    <a:gd name="T76" fmla="*/ 0 w 428"/>
                    <a:gd name="T77" fmla="*/ 0 h 177"/>
                    <a:gd name="T78" fmla="*/ 0 w 428"/>
                    <a:gd name="T79" fmla="*/ 0 h 177"/>
                    <a:gd name="T80" fmla="*/ 0 w 428"/>
                    <a:gd name="T81" fmla="*/ 0 h 177"/>
                    <a:gd name="T82" fmla="*/ 0 w 428"/>
                    <a:gd name="T83" fmla="*/ 0 h 177"/>
                    <a:gd name="T84" fmla="*/ 0 w 428"/>
                    <a:gd name="T85" fmla="*/ 0 h 177"/>
                    <a:gd name="T86" fmla="*/ 0 w 428"/>
                    <a:gd name="T87" fmla="*/ 0 h 177"/>
                    <a:gd name="T88" fmla="*/ 0 w 428"/>
                    <a:gd name="T89" fmla="*/ 0 h 177"/>
                    <a:gd name="T90" fmla="*/ 0 w 428"/>
                    <a:gd name="T91" fmla="*/ 0 h 177"/>
                    <a:gd name="T92" fmla="*/ 0 w 428"/>
                    <a:gd name="T93" fmla="*/ 0 h 177"/>
                    <a:gd name="T94" fmla="*/ 0 w 428"/>
                    <a:gd name="T95" fmla="*/ 0 h 177"/>
                    <a:gd name="T96" fmla="*/ 0 w 428"/>
                    <a:gd name="T97" fmla="*/ 0 h 177"/>
                    <a:gd name="T98" fmla="*/ 0 w 428"/>
                    <a:gd name="T99" fmla="*/ 0 h 177"/>
                    <a:gd name="T100" fmla="*/ 0 w 428"/>
                    <a:gd name="T101" fmla="*/ 0 h 177"/>
                    <a:gd name="T102" fmla="*/ 0 w 428"/>
                    <a:gd name="T103" fmla="*/ 0 h 177"/>
                    <a:gd name="T104" fmla="*/ 0 w 428"/>
                    <a:gd name="T105" fmla="*/ 0 h 177"/>
                    <a:gd name="T106" fmla="*/ 0 w 428"/>
                    <a:gd name="T107" fmla="*/ 0 h 17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428"/>
                    <a:gd name="T163" fmla="*/ 0 h 177"/>
                    <a:gd name="T164" fmla="*/ 428 w 428"/>
                    <a:gd name="T165" fmla="*/ 177 h 177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428" h="177">
                      <a:moveTo>
                        <a:pt x="137" y="0"/>
                      </a:moveTo>
                      <a:lnTo>
                        <a:pt x="51" y="97"/>
                      </a:lnTo>
                      <a:lnTo>
                        <a:pt x="0" y="166"/>
                      </a:lnTo>
                      <a:lnTo>
                        <a:pt x="2" y="166"/>
                      </a:lnTo>
                      <a:lnTo>
                        <a:pt x="6" y="166"/>
                      </a:lnTo>
                      <a:lnTo>
                        <a:pt x="13" y="166"/>
                      </a:lnTo>
                      <a:lnTo>
                        <a:pt x="23" y="166"/>
                      </a:lnTo>
                      <a:lnTo>
                        <a:pt x="29" y="166"/>
                      </a:lnTo>
                      <a:lnTo>
                        <a:pt x="34" y="166"/>
                      </a:lnTo>
                      <a:lnTo>
                        <a:pt x="42" y="166"/>
                      </a:lnTo>
                      <a:lnTo>
                        <a:pt x="48" y="168"/>
                      </a:lnTo>
                      <a:lnTo>
                        <a:pt x="55" y="168"/>
                      </a:lnTo>
                      <a:lnTo>
                        <a:pt x="63" y="168"/>
                      </a:lnTo>
                      <a:lnTo>
                        <a:pt x="70" y="169"/>
                      </a:lnTo>
                      <a:lnTo>
                        <a:pt x="80" y="169"/>
                      </a:lnTo>
                      <a:lnTo>
                        <a:pt x="87" y="169"/>
                      </a:lnTo>
                      <a:lnTo>
                        <a:pt x="95" y="169"/>
                      </a:lnTo>
                      <a:lnTo>
                        <a:pt x="103" y="171"/>
                      </a:lnTo>
                      <a:lnTo>
                        <a:pt x="112" y="171"/>
                      </a:lnTo>
                      <a:lnTo>
                        <a:pt x="118" y="171"/>
                      </a:lnTo>
                      <a:lnTo>
                        <a:pt x="127" y="171"/>
                      </a:lnTo>
                      <a:lnTo>
                        <a:pt x="135" y="173"/>
                      </a:lnTo>
                      <a:lnTo>
                        <a:pt x="145" y="175"/>
                      </a:lnTo>
                      <a:lnTo>
                        <a:pt x="150" y="175"/>
                      </a:lnTo>
                      <a:lnTo>
                        <a:pt x="158" y="175"/>
                      </a:lnTo>
                      <a:lnTo>
                        <a:pt x="165" y="175"/>
                      </a:lnTo>
                      <a:lnTo>
                        <a:pt x="173" y="175"/>
                      </a:lnTo>
                      <a:lnTo>
                        <a:pt x="179" y="175"/>
                      </a:lnTo>
                      <a:lnTo>
                        <a:pt x="184" y="177"/>
                      </a:lnTo>
                      <a:lnTo>
                        <a:pt x="190" y="177"/>
                      </a:lnTo>
                      <a:lnTo>
                        <a:pt x="196" y="177"/>
                      </a:lnTo>
                      <a:lnTo>
                        <a:pt x="205" y="177"/>
                      </a:lnTo>
                      <a:lnTo>
                        <a:pt x="215" y="177"/>
                      </a:lnTo>
                      <a:lnTo>
                        <a:pt x="222" y="175"/>
                      </a:lnTo>
                      <a:lnTo>
                        <a:pt x="234" y="175"/>
                      </a:lnTo>
                      <a:lnTo>
                        <a:pt x="243" y="171"/>
                      </a:lnTo>
                      <a:lnTo>
                        <a:pt x="253" y="171"/>
                      </a:lnTo>
                      <a:lnTo>
                        <a:pt x="262" y="169"/>
                      </a:lnTo>
                      <a:lnTo>
                        <a:pt x="272" y="169"/>
                      </a:lnTo>
                      <a:lnTo>
                        <a:pt x="280" y="166"/>
                      </a:lnTo>
                      <a:lnTo>
                        <a:pt x="287" y="166"/>
                      </a:lnTo>
                      <a:lnTo>
                        <a:pt x="293" y="162"/>
                      </a:lnTo>
                      <a:lnTo>
                        <a:pt x="300" y="162"/>
                      </a:lnTo>
                      <a:lnTo>
                        <a:pt x="310" y="160"/>
                      </a:lnTo>
                      <a:lnTo>
                        <a:pt x="314" y="160"/>
                      </a:lnTo>
                      <a:lnTo>
                        <a:pt x="428" y="131"/>
                      </a:lnTo>
                      <a:lnTo>
                        <a:pt x="426" y="131"/>
                      </a:lnTo>
                      <a:lnTo>
                        <a:pt x="420" y="131"/>
                      </a:lnTo>
                      <a:lnTo>
                        <a:pt x="411" y="130"/>
                      </a:lnTo>
                      <a:lnTo>
                        <a:pt x="403" y="128"/>
                      </a:lnTo>
                      <a:lnTo>
                        <a:pt x="394" y="122"/>
                      </a:lnTo>
                      <a:lnTo>
                        <a:pt x="386" y="116"/>
                      </a:lnTo>
                      <a:lnTo>
                        <a:pt x="382" y="111"/>
                      </a:lnTo>
                      <a:lnTo>
                        <a:pt x="378" y="107"/>
                      </a:lnTo>
                      <a:lnTo>
                        <a:pt x="375" y="101"/>
                      </a:lnTo>
                      <a:lnTo>
                        <a:pt x="375" y="95"/>
                      </a:lnTo>
                      <a:lnTo>
                        <a:pt x="373" y="88"/>
                      </a:lnTo>
                      <a:lnTo>
                        <a:pt x="373" y="80"/>
                      </a:lnTo>
                      <a:lnTo>
                        <a:pt x="371" y="72"/>
                      </a:lnTo>
                      <a:lnTo>
                        <a:pt x="371" y="65"/>
                      </a:lnTo>
                      <a:lnTo>
                        <a:pt x="369" y="57"/>
                      </a:lnTo>
                      <a:lnTo>
                        <a:pt x="369" y="52"/>
                      </a:lnTo>
                      <a:lnTo>
                        <a:pt x="369" y="44"/>
                      </a:lnTo>
                      <a:lnTo>
                        <a:pt x="369" y="40"/>
                      </a:lnTo>
                      <a:lnTo>
                        <a:pt x="369" y="33"/>
                      </a:lnTo>
                      <a:lnTo>
                        <a:pt x="369" y="29"/>
                      </a:lnTo>
                      <a:lnTo>
                        <a:pt x="367" y="25"/>
                      </a:lnTo>
                      <a:lnTo>
                        <a:pt x="367" y="21"/>
                      </a:lnTo>
                      <a:lnTo>
                        <a:pt x="365" y="15"/>
                      </a:lnTo>
                      <a:lnTo>
                        <a:pt x="363" y="15"/>
                      </a:lnTo>
                      <a:lnTo>
                        <a:pt x="359" y="15"/>
                      </a:lnTo>
                      <a:lnTo>
                        <a:pt x="352" y="15"/>
                      </a:lnTo>
                      <a:lnTo>
                        <a:pt x="344" y="15"/>
                      </a:lnTo>
                      <a:lnTo>
                        <a:pt x="335" y="15"/>
                      </a:lnTo>
                      <a:lnTo>
                        <a:pt x="329" y="14"/>
                      </a:lnTo>
                      <a:lnTo>
                        <a:pt x="323" y="14"/>
                      </a:lnTo>
                      <a:lnTo>
                        <a:pt x="318" y="14"/>
                      </a:lnTo>
                      <a:lnTo>
                        <a:pt x="312" y="14"/>
                      </a:lnTo>
                      <a:lnTo>
                        <a:pt x="306" y="14"/>
                      </a:lnTo>
                      <a:lnTo>
                        <a:pt x="300" y="14"/>
                      </a:lnTo>
                      <a:lnTo>
                        <a:pt x="293" y="14"/>
                      </a:lnTo>
                      <a:lnTo>
                        <a:pt x="287" y="14"/>
                      </a:lnTo>
                      <a:lnTo>
                        <a:pt x="280" y="14"/>
                      </a:lnTo>
                      <a:lnTo>
                        <a:pt x="274" y="14"/>
                      </a:lnTo>
                      <a:lnTo>
                        <a:pt x="268" y="12"/>
                      </a:lnTo>
                      <a:lnTo>
                        <a:pt x="262" y="12"/>
                      </a:lnTo>
                      <a:lnTo>
                        <a:pt x="255" y="10"/>
                      </a:lnTo>
                      <a:lnTo>
                        <a:pt x="249" y="10"/>
                      </a:lnTo>
                      <a:lnTo>
                        <a:pt x="243" y="10"/>
                      </a:lnTo>
                      <a:lnTo>
                        <a:pt x="240" y="10"/>
                      </a:lnTo>
                      <a:lnTo>
                        <a:pt x="230" y="10"/>
                      </a:lnTo>
                      <a:lnTo>
                        <a:pt x="222" y="10"/>
                      </a:lnTo>
                      <a:lnTo>
                        <a:pt x="217" y="10"/>
                      </a:lnTo>
                      <a:lnTo>
                        <a:pt x="215" y="10"/>
                      </a:lnTo>
                      <a:lnTo>
                        <a:pt x="211" y="8"/>
                      </a:lnTo>
                      <a:lnTo>
                        <a:pt x="207" y="8"/>
                      </a:lnTo>
                      <a:lnTo>
                        <a:pt x="203" y="6"/>
                      </a:lnTo>
                      <a:lnTo>
                        <a:pt x="198" y="6"/>
                      </a:lnTo>
                      <a:lnTo>
                        <a:pt x="192" y="6"/>
                      </a:lnTo>
                      <a:lnTo>
                        <a:pt x="184" y="4"/>
                      </a:lnTo>
                      <a:lnTo>
                        <a:pt x="177" y="4"/>
                      </a:lnTo>
                      <a:lnTo>
                        <a:pt x="171" y="4"/>
                      </a:lnTo>
                      <a:lnTo>
                        <a:pt x="164" y="2"/>
                      </a:lnTo>
                      <a:lnTo>
                        <a:pt x="158" y="2"/>
                      </a:lnTo>
                      <a:lnTo>
                        <a:pt x="150" y="0"/>
                      </a:lnTo>
                      <a:lnTo>
                        <a:pt x="146" y="0"/>
                      </a:lnTo>
                      <a:lnTo>
                        <a:pt x="139" y="0"/>
                      </a:lnTo>
                      <a:lnTo>
                        <a:pt x="137" y="0"/>
                      </a:lnTo>
                      <a:close/>
                    </a:path>
                  </a:pathLst>
                </a:custGeom>
                <a:solidFill>
                  <a:srgbClr val="825C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26" name="Freeform 136"/>
                <p:cNvSpPr>
                  <a:spLocks/>
                </p:cNvSpPr>
                <p:nvPr/>
              </p:nvSpPr>
              <p:spPr bwMode="auto">
                <a:xfrm>
                  <a:off x="2350" y="3025"/>
                  <a:ext cx="60" cy="17"/>
                </a:xfrm>
                <a:custGeom>
                  <a:avLst/>
                  <a:gdLst>
                    <a:gd name="T0" fmla="*/ 1 w 120"/>
                    <a:gd name="T1" fmla="*/ 1 h 32"/>
                    <a:gd name="T2" fmla="*/ 1 w 120"/>
                    <a:gd name="T3" fmla="*/ 1 h 32"/>
                    <a:gd name="T4" fmla="*/ 0 w 120"/>
                    <a:gd name="T5" fmla="*/ 0 h 32"/>
                    <a:gd name="T6" fmla="*/ 1 w 120"/>
                    <a:gd name="T7" fmla="*/ 1 h 32"/>
                    <a:gd name="T8" fmla="*/ 1 w 120"/>
                    <a:gd name="T9" fmla="*/ 1 h 32"/>
                    <a:gd name="T10" fmla="*/ 1 w 120"/>
                    <a:gd name="T11" fmla="*/ 1 h 3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0"/>
                    <a:gd name="T19" fmla="*/ 0 h 32"/>
                    <a:gd name="T20" fmla="*/ 120 w 120"/>
                    <a:gd name="T21" fmla="*/ 32 h 3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0" h="32">
                      <a:moveTo>
                        <a:pt x="118" y="30"/>
                      </a:moveTo>
                      <a:lnTo>
                        <a:pt x="120" y="13"/>
                      </a:lnTo>
                      <a:lnTo>
                        <a:pt x="0" y="0"/>
                      </a:lnTo>
                      <a:lnTo>
                        <a:pt x="19" y="32"/>
                      </a:lnTo>
                      <a:lnTo>
                        <a:pt x="118" y="30"/>
                      </a:lnTo>
                      <a:close/>
                    </a:path>
                  </a:pathLst>
                </a:custGeom>
                <a:solidFill>
                  <a:srgbClr val="A67A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27" name="Freeform 137"/>
                <p:cNvSpPr>
                  <a:spLocks/>
                </p:cNvSpPr>
                <p:nvPr/>
              </p:nvSpPr>
              <p:spPr bwMode="auto">
                <a:xfrm>
                  <a:off x="2365" y="2956"/>
                  <a:ext cx="237" cy="111"/>
                </a:xfrm>
                <a:custGeom>
                  <a:avLst/>
                  <a:gdLst>
                    <a:gd name="T0" fmla="*/ 0 w 475"/>
                    <a:gd name="T1" fmla="*/ 0 h 223"/>
                    <a:gd name="T2" fmla="*/ 0 w 475"/>
                    <a:gd name="T3" fmla="*/ 0 h 223"/>
                    <a:gd name="T4" fmla="*/ 0 w 475"/>
                    <a:gd name="T5" fmla="*/ 0 h 223"/>
                    <a:gd name="T6" fmla="*/ 0 w 475"/>
                    <a:gd name="T7" fmla="*/ 0 h 223"/>
                    <a:gd name="T8" fmla="*/ 0 w 475"/>
                    <a:gd name="T9" fmla="*/ 0 h 223"/>
                    <a:gd name="T10" fmla="*/ 0 w 475"/>
                    <a:gd name="T11" fmla="*/ 0 h 223"/>
                    <a:gd name="T12" fmla="*/ 0 w 475"/>
                    <a:gd name="T13" fmla="*/ 0 h 223"/>
                    <a:gd name="T14" fmla="*/ 0 w 475"/>
                    <a:gd name="T15" fmla="*/ 0 h 223"/>
                    <a:gd name="T16" fmla="*/ 0 w 475"/>
                    <a:gd name="T17" fmla="*/ 0 h 223"/>
                    <a:gd name="T18" fmla="*/ 0 w 475"/>
                    <a:gd name="T19" fmla="*/ 0 h 223"/>
                    <a:gd name="T20" fmla="*/ 0 w 475"/>
                    <a:gd name="T21" fmla="*/ 0 h 223"/>
                    <a:gd name="T22" fmla="*/ 0 w 475"/>
                    <a:gd name="T23" fmla="*/ 0 h 223"/>
                    <a:gd name="T24" fmla="*/ 0 w 475"/>
                    <a:gd name="T25" fmla="*/ 0 h 223"/>
                    <a:gd name="T26" fmla="*/ 0 w 475"/>
                    <a:gd name="T27" fmla="*/ 0 h 223"/>
                    <a:gd name="T28" fmla="*/ 0 w 475"/>
                    <a:gd name="T29" fmla="*/ 0 h 223"/>
                    <a:gd name="T30" fmla="*/ 0 w 475"/>
                    <a:gd name="T31" fmla="*/ 0 h 223"/>
                    <a:gd name="T32" fmla="*/ 0 w 475"/>
                    <a:gd name="T33" fmla="*/ 0 h 223"/>
                    <a:gd name="T34" fmla="*/ 0 w 475"/>
                    <a:gd name="T35" fmla="*/ 0 h 223"/>
                    <a:gd name="T36" fmla="*/ 0 w 475"/>
                    <a:gd name="T37" fmla="*/ 0 h 223"/>
                    <a:gd name="T38" fmla="*/ 0 w 475"/>
                    <a:gd name="T39" fmla="*/ 0 h 223"/>
                    <a:gd name="T40" fmla="*/ 0 w 475"/>
                    <a:gd name="T41" fmla="*/ 0 h 223"/>
                    <a:gd name="T42" fmla="*/ 0 w 475"/>
                    <a:gd name="T43" fmla="*/ 0 h 223"/>
                    <a:gd name="T44" fmla="*/ 0 w 475"/>
                    <a:gd name="T45" fmla="*/ 0 h 223"/>
                    <a:gd name="T46" fmla="*/ 0 w 475"/>
                    <a:gd name="T47" fmla="*/ 0 h 223"/>
                    <a:gd name="T48" fmla="*/ 0 w 475"/>
                    <a:gd name="T49" fmla="*/ 0 h 223"/>
                    <a:gd name="T50" fmla="*/ 0 w 475"/>
                    <a:gd name="T51" fmla="*/ 0 h 223"/>
                    <a:gd name="T52" fmla="*/ 0 w 475"/>
                    <a:gd name="T53" fmla="*/ 0 h 223"/>
                    <a:gd name="T54" fmla="*/ 0 w 475"/>
                    <a:gd name="T55" fmla="*/ 0 h 223"/>
                    <a:gd name="T56" fmla="*/ 0 w 475"/>
                    <a:gd name="T57" fmla="*/ 0 h 223"/>
                    <a:gd name="T58" fmla="*/ 0 w 475"/>
                    <a:gd name="T59" fmla="*/ 0 h 223"/>
                    <a:gd name="T60" fmla="*/ 0 w 475"/>
                    <a:gd name="T61" fmla="*/ 0 h 223"/>
                    <a:gd name="T62" fmla="*/ 0 w 475"/>
                    <a:gd name="T63" fmla="*/ 0 h 223"/>
                    <a:gd name="T64" fmla="*/ 0 w 475"/>
                    <a:gd name="T65" fmla="*/ 0 h 223"/>
                    <a:gd name="T66" fmla="*/ 0 w 475"/>
                    <a:gd name="T67" fmla="*/ 0 h 223"/>
                    <a:gd name="T68" fmla="*/ 0 w 475"/>
                    <a:gd name="T69" fmla="*/ 0 h 223"/>
                    <a:gd name="T70" fmla="*/ 0 w 475"/>
                    <a:gd name="T71" fmla="*/ 0 h 223"/>
                    <a:gd name="T72" fmla="*/ 0 w 475"/>
                    <a:gd name="T73" fmla="*/ 0 h 223"/>
                    <a:gd name="T74" fmla="*/ 0 w 475"/>
                    <a:gd name="T75" fmla="*/ 0 h 223"/>
                    <a:gd name="T76" fmla="*/ 0 w 475"/>
                    <a:gd name="T77" fmla="*/ 0 h 223"/>
                    <a:gd name="T78" fmla="*/ 0 w 475"/>
                    <a:gd name="T79" fmla="*/ 0 h 223"/>
                    <a:gd name="T80" fmla="*/ 0 w 475"/>
                    <a:gd name="T81" fmla="*/ 0 h 223"/>
                    <a:gd name="T82" fmla="*/ 0 w 475"/>
                    <a:gd name="T83" fmla="*/ 0 h 223"/>
                    <a:gd name="T84" fmla="*/ 0 w 475"/>
                    <a:gd name="T85" fmla="*/ 0 h 223"/>
                    <a:gd name="T86" fmla="*/ 0 w 475"/>
                    <a:gd name="T87" fmla="*/ 0 h 223"/>
                    <a:gd name="T88" fmla="*/ 0 w 475"/>
                    <a:gd name="T89" fmla="*/ 0 h 223"/>
                    <a:gd name="T90" fmla="*/ 0 w 475"/>
                    <a:gd name="T91" fmla="*/ 0 h 223"/>
                    <a:gd name="T92" fmla="*/ 0 w 475"/>
                    <a:gd name="T93" fmla="*/ 0 h 223"/>
                    <a:gd name="T94" fmla="*/ 0 w 475"/>
                    <a:gd name="T95" fmla="*/ 0 h 223"/>
                    <a:gd name="T96" fmla="*/ 0 w 475"/>
                    <a:gd name="T97" fmla="*/ 0 h 223"/>
                    <a:gd name="T98" fmla="*/ 0 w 475"/>
                    <a:gd name="T99" fmla="*/ 0 h 223"/>
                    <a:gd name="T100" fmla="*/ 0 w 475"/>
                    <a:gd name="T101" fmla="*/ 0 h 223"/>
                    <a:gd name="T102" fmla="*/ 0 w 475"/>
                    <a:gd name="T103" fmla="*/ 0 h 223"/>
                    <a:gd name="T104" fmla="*/ 0 w 475"/>
                    <a:gd name="T105" fmla="*/ 0 h 223"/>
                    <a:gd name="T106" fmla="*/ 0 w 475"/>
                    <a:gd name="T107" fmla="*/ 0 h 223"/>
                    <a:gd name="T108" fmla="*/ 0 w 475"/>
                    <a:gd name="T109" fmla="*/ 0 h 223"/>
                    <a:gd name="T110" fmla="*/ 0 w 475"/>
                    <a:gd name="T111" fmla="*/ 0 h 223"/>
                    <a:gd name="T112" fmla="*/ 0 w 475"/>
                    <a:gd name="T113" fmla="*/ 0 h 223"/>
                    <a:gd name="T114" fmla="*/ 0 w 475"/>
                    <a:gd name="T115" fmla="*/ 0 h 223"/>
                    <a:gd name="T116" fmla="*/ 0 w 475"/>
                    <a:gd name="T117" fmla="*/ 0 h 223"/>
                    <a:gd name="T118" fmla="*/ 0 w 475"/>
                    <a:gd name="T119" fmla="*/ 0 h 22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75"/>
                    <a:gd name="T181" fmla="*/ 0 h 223"/>
                    <a:gd name="T182" fmla="*/ 475 w 475"/>
                    <a:gd name="T183" fmla="*/ 223 h 223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75" h="223">
                      <a:moveTo>
                        <a:pt x="475" y="4"/>
                      </a:moveTo>
                      <a:lnTo>
                        <a:pt x="452" y="34"/>
                      </a:lnTo>
                      <a:lnTo>
                        <a:pt x="414" y="42"/>
                      </a:lnTo>
                      <a:lnTo>
                        <a:pt x="380" y="63"/>
                      </a:lnTo>
                      <a:lnTo>
                        <a:pt x="340" y="74"/>
                      </a:lnTo>
                      <a:lnTo>
                        <a:pt x="391" y="91"/>
                      </a:lnTo>
                      <a:lnTo>
                        <a:pt x="427" y="145"/>
                      </a:lnTo>
                      <a:lnTo>
                        <a:pt x="427" y="188"/>
                      </a:lnTo>
                      <a:lnTo>
                        <a:pt x="422" y="223"/>
                      </a:lnTo>
                      <a:lnTo>
                        <a:pt x="395" y="217"/>
                      </a:lnTo>
                      <a:lnTo>
                        <a:pt x="380" y="187"/>
                      </a:lnTo>
                      <a:lnTo>
                        <a:pt x="349" y="187"/>
                      </a:lnTo>
                      <a:lnTo>
                        <a:pt x="327" y="164"/>
                      </a:lnTo>
                      <a:lnTo>
                        <a:pt x="279" y="171"/>
                      </a:lnTo>
                      <a:lnTo>
                        <a:pt x="230" y="207"/>
                      </a:lnTo>
                      <a:lnTo>
                        <a:pt x="165" y="202"/>
                      </a:lnTo>
                      <a:lnTo>
                        <a:pt x="135" y="188"/>
                      </a:lnTo>
                      <a:lnTo>
                        <a:pt x="104" y="166"/>
                      </a:lnTo>
                      <a:lnTo>
                        <a:pt x="45" y="150"/>
                      </a:lnTo>
                      <a:lnTo>
                        <a:pt x="41" y="148"/>
                      </a:lnTo>
                      <a:lnTo>
                        <a:pt x="36" y="147"/>
                      </a:lnTo>
                      <a:lnTo>
                        <a:pt x="26" y="145"/>
                      </a:lnTo>
                      <a:lnTo>
                        <a:pt x="19" y="143"/>
                      </a:lnTo>
                      <a:lnTo>
                        <a:pt x="9" y="137"/>
                      </a:lnTo>
                      <a:lnTo>
                        <a:pt x="3" y="131"/>
                      </a:lnTo>
                      <a:lnTo>
                        <a:pt x="0" y="124"/>
                      </a:lnTo>
                      <a:lnTo>
                        <a:pt x="3" y="118"/>
                      </a:lnTo>
                      <a:lnTo>
                        <a:pt x="5" y="114"/>
                      </a:lnTo>
                      <a:lnTo>
                        <a:pt x="11" y="110"/>
                      </a:lnTo>
                      <a:lnTo>
                        <a:pt x="17" y="109"/>
                      </a:lnTo>
                      <a:lnTo>
                        <a:pt x="26" y="105"/>
                      </a:lnTo>
                      <a:lnTo>
                        <a:pt x="32" y="101"/>
                      </a:lnTo>
                      <a:lnTo>
                        <a:pt x="41" y="99"/>
                      </a:lnTo>
                      <a:lnTo>
                        <a:pt x="51" y="97"/>
                      </a:lnTo>
                      <a:lnTo>
                        <a:pt x="61" y="97"/>
                      </a:lnTo>
                      <a:lnTo>
                        <a:pt x="66" y="95"/>
                      </a:lnTo>
                      <a:lnTo>
                        <a:pt x="76" y="93"/>
                      </a:lnTo>
                      <a:lnTo>
                        <a:pt x="81" y="93"/>
                      </a:lnTo>
                      <a:lnTo>
                        <a:pt x="89" y="93"/>
                      </a:lnTo>
                      <a:lnTo>
                        <a:pt x="95" y="91"/>
                      </a:lnTo>
                      <a:lnTo>
                        <a:pt x="100" y="91"/>
                      </a:lnTo>
                      <a:lnTo>
                        <a:pt x="102" y="91"/>
                      </a:lnTo>
                      <a:lnTo>
                        <a:pt x="104" y="91"/>
                      </a:lnTo>
                      <a:lnTo>
                        <a:pt x="150" y="86"/>
                      </a:lnTo>
                      <a:lnTo>
                        <a:pt x="270" y="34"/>
                      </a:lnTo>
                      <a:lnTo>
                        <a:pt x="344" y="10"/>
                      </a:lnTo>
                      <a:lnTo>
                        <a:pt x="397" y="0"/>
                      </a:lnTo>
                      <a:lnTo>
                        <a:pt x="399" y="0"/>
                      </a:lnTo>
                      <a:lnTo>
                        <a:pt x="408" y="0"/>
                      </a:lnTo>
                      <a:lnTo>
                        <a:pt x="414" y="0"/>
                      </a:lnTo>
                      <a:lnTo>
                        <a:pt x="420" y="2"/>
                      </a:lnTo>
                      <a:lnTo>
                        <a:pt x="427" y="2"/>
                      </a:lnTo>
                      <a:lnTo>
                        <a:pt x="433" y="2"/>
                      </a:lnTo>
                      <a:lnTo>
                        <a:pt x="441" y="2"/>
                      </a:lnTo>
                      <a:lnTo>
                        <a:pt x="448" y="4"/>
                      </a:lnTo>
                      <a:lnTo>
                        <a:pt x="454" y="4"/>
                      </a:lnTo>
                      <a:lnTo>
                        <a:pt x="462" y="4"/>
                      </a:lnTo>
                      <a:lnTo>
                        <a:pt x="469" y="4"/>
                      </a:lnTo>
                      <a:lnTo>
                        <a:pt x="475" y="4"/>
                      </a:lnTo>
                      <a:close/>
                    </a:path>
                  </a:pathLst>
                </a:custGeom>
                <a:solidFill>
                  <a:srgbClr val="D9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28" name="Freeform 138"/>
                <p:cNvSpPr>
                  <a:spLocks/>
                </p:cNvSpPr>
                <p:nvPr/>
              </p:nvSpPr>
              <p:spPr bwMode="auto">
                <a:xfrm>
                  <a:off x="1409" y="3000"/>
                  <a:ext cx="559" cy="349"/>
                </a:xfrm>
                <a:custGeom>
                  <a:avLst/>
                  <a:gdLst>
                    <a:gd name="T0" fmla="*/ 1 w 1118"/>
                    <a:gd name="T1" fmla="*/ 1 h 698"/>
                    <a:gd name="T2" fmla="*/ 1 w 1118"/>
                    <a:gd name="T3" fmla="*/ 1 h 698"/>
                    <a:gd name="T4" fmla="*/ 1 w 1118"/>
                    <a:gd name="T5" fmla="*/ 1 h 698"/>
                    <a:gd name="T6" fmla="*/ 1 w 1118"/>
                    <a:gd name="T7" fmla="*/ 1 h 698"/>
                    <a:gd name="T8" fmla="*/ 1 w 1118"/>
                    <a:gd name="T9" fmla="*/ 1 h 698"/>
                    <a:gd name="T10" fmla="*/ 1 w 1118"/>
                    <a:gd name="T11" fmla="*/ 0 h 698"/>
                    <a:gd name="T12" fmla="*/ 1 w 1118"/>
                    <a:gd name="T13" fmla="*/ 1 h 698"/>
                    <a:gd name="T14" fmla="*/ 1 w 1118"/>
                    <a:gd name="T15" fmla="*/ 1 h 698"/>
                    <a:gd name="T16" fmla="*/ 1 w 1118"/>
                    <a:gd name="T17" fmla="*/ 1 h 698"/>
                    <a:gd name="T18" fmla="*/ 1 w 1118"/>
                    <a:gd name="T19" fmla="*/ 1 h 698"/>
                    <a:gd name="T20" fmla="*/ 1 w 1118"/>
                    <a:gd name="T21" fmla="*/ 1 h 698"/>
                    <a:gd name="T22" fmla="*/ 1 w 1118"/>
                    <a:gd name="T23" fmla="*/ 1 h 698"/>
                    <a:gd name="T24" fmla="*/ 1 w 1118"/>
                    <a:gd name="T25" fmla="*/ 1 h 698"/>
                    <a:gd name="T26" fmla="*/ 0 w 1118"/>
                    <a:gd name="T27" fmla="*/ 1 h 698"/>
                    <a:gd name="T28" fmla="*/ 0 w 1118"/>
                    <a:gd name="T29" fmla="*/ 1 h 698"/>
                    <a:gd name="T30" fmla="*/ 0 w 1118"/>
                    <a:gd name="T31" fmla="*/ 1 h 698"/>
                    <a:gd name="T32" fmla="*/ 1 w 1118"/>
                    <a:gd name="T33" fmla="*/ 1 h 698"/>
                    <a:gd name="T34" fmla="*/ 1 w 1118"/>
                    <a:gd name="T35" fmla="*/ 1 h 698"/>
                    <a:gd name="T36" fmla="*/ 1 w 1118"/>
                    <a:gd name="T37" fmla="*/ 1 h 698"/>
                    <a:gd name="T38" fmla="*/ 1 w 1118"/>
                    <a:gd name="T39" fmla="*/ 1 h 698"/>
                    <a:gd name="T40" fmla="*/ 1 w 1118"/>
                    <a:gd name="T41" fmla="*/ 1 h 698"/>
                    <a:gd name="T42" fmla="*/ 1 w 1118"/>
                    <a:gd name="T43" fmla="*/ 1 h 698"/>
                    <a:gd name="T44" fmla="*/ 1 w 1118"/>
                    <a:gd name="T45" fmla="*/ 1 h 698"/>
                    <a:gd name="T46" fmla="*/ 1 w 1118"/>
                    <a:gd name="T47" fmla="*/ 1 h 698"/>
                    <a:gd name="T48" fmla="*/ 1 w 1118"/>
                    <a:gd name="T49" fmla="*/ 1 h 698"/>
                    <a:gd name="T50" fmla="*/ 1 w 1118"/>
                    <a:gd name="T51" fmla="*/ 1 h 698"/>
                    <a:gd name="T52" fmla="*/ 1 w 1118"/>
                    <a:gd name="T53" fmla="*/ 1 h 698"/>
                    <a:gd name="T54" fmla="*/ 1 w 1118"/>
                    <a:gd name="T55" fmla="*/ 1 h 698"/>
                    <a:gd name="T56" fmla="*/ 1 w 1118"/>
                    <a:gd name="T57" fmla="*/ 1 h 698"/>
                    <a:gd name="T58" fmla="*/ 1 w 1118"/>
                    <a:gd name="T59" fmla="*/ 1 h 698"/>
                    <a:gd name="T60" fmla="*/ 1 w 1118"/>
                    <a:gd name="T61" fmla="*/ 1 h 698"/>
                    <a:gd name="T62" fmla="*/ 1 w 1118"/>
                    <a:gd name="T63" fmla="*/ 1 h 698"/>
                    <a:gd name="T64" fmla="*/ 1 w 1118"/>
                    <a:gd name="T65" fmla="*/ 1 h 698"/>
                    <a:gd name="T66" fmla="*/ 1 w 1118"/>
                    <a:gd name="T67" fmla="*/ 1 h 698"/>
                    <a:gd name="T68" fmla="*/ 1 w 1118"/>
                    <a:gd name="T69" fmla="*/ 1 h 698"/>
                    <a:gd name="T70" fmla="*/ 1 w 1118"/>
                    <a:gd name="T71" fmla="*/ 1 h 698"/>
                    <a:gd name="T72" fmla="*/ 1 w 1118"/>
                    <a:gd name="T73" fmla="*/ 1 h 698"/>
                    <a:gd name="T74" fmla="*/ 1 w 1118"/>
                    <a:gd name="T75" fmla="*/ 1 h 698"/>
                    <a:gd name="T76" fmla="*/ 1 w 1118"/>
                    <a:gd name="T77" fmla="*/ 1 h 698"/>
                    <a:gd name="T78" fmla="*/ 1 w 1118"/>
                    <a:gd name="T79" fmla="*/ 1 h 698"/>
                    <a:gd name="T80" fmla="*/ 1 w 1118"/>
                    <a:gd name="T81" fmla="*/ 1 h 698"/>
                    <a:gd name="T82" fmla="*/ 1 w 1118"/>
                    <a:gd name="T83" fmla="*/ 1 h 698"/>
                    <a:gd name="T84" fmla="*/ 1 w 1118"/>
                    <a:gd name="T85" fmla="*/ 1 h 69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118"/>
                    <a:gd name="T130" fmla="*/ 0 h 698"/>
                    <a:gd name="T131" fmla="*/ 1118 w 1118"/>
                    <a:gd name="T132" fmla="*/ 698 h 69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118" h="698">
                      <a:moveTo>
                        <a:pt x="1105" y="412"/>
                      </a:moveTo>
                      <a:lnTo>
                        <a:pt x="1019" y="407"/>
                      </a:lnTo>
                      <a:lnTo>
                        <a:pt x="877" y="426"/>
                      </a:lnTo>
                      <a:lnTo>
                        <a:pt x="810" y="456"/>
                      </a:lnTo>
                      <a:lnTo>
                        <a:pt x="698" y="507"/>
                      </a:lnTo>
                      <a:lnTo>
                        <a:pt x="637" y="526"/>
                      </a:lnTo>
                      <a:lnTo>
                        <a:pt x="502" y="428"/>
                      </a:lnTo>
                      <a:lnTo>
                        <a:pt x="401" y="298"/>
                      </a:lnTo>
                      <a:lnTo>
                        <a:pt x="285" y="119"/>
                      </a:lnTo>
                      <a:lnTo>
                        <a:pt x="183" y="38"/>
                      </a:lnTo>
                      <a:lnTo>
                        <a:pt x="50" y="0"/>
                      </a:lnTo>
                      <a:lnTo>
                        <a:pt x="48" y="0"/>
                      </a:lnTo>
                      <a:lnTo>
                        <a:pt x="44" y="2"/>
                      </a:lnTo>
                      <a:lnTo>
                        <a:pt x="36" y="5"/>
                      </a:lnTo>
                      <a:lnTo>
                        <a:pt x="31" y="9"/>
                      </a:lnTo>
                      <a:lnTo>
                        <a:pt x="23" y="15"/>
                      </a:lnTo>
                      <a:lnTo>
                        <a:pt x="15" y="24"/>
                      </a:lnTo>
                      <a:lnTo>
                        <a:pt x="14" y="28"/>
                      </a:lnTo>
                      <a:lnTo>
                        <a:pt x="10" y="34"/>
                      </a:lnTo>
                      <a:lnTo>
                        <a:pt x="8" y="41"/>
                      </a:lnTo>
                      <a:lnTo>
                        <a:pt x="8" y="47"/>
                      </a:lnTo>
                      <a:lnTo>
                        <a:pt x="6" y="53"/>
                      </a:lnTo>
                      <a:lnTo>
                        <a:pt x="4" y="59"/>
                      </a:lnTo>
                      <a:lnTo>
                        <a:pt x="2" y="66"/>
                      </a:lnTo>
                      <a:lnTo>
                        <a:pt x="2" y="72"/>
                      </a:lnTo>
                      <a:lnTo>
                        <a:pt x="2" y="78"/>
                      </a:lnTo>
                      <a:lnTo>
                        <a:pt x="0" y="83"/>
                      </a:lnTo>
                      <a:lnTo>
                        <a:pt x="0" y="89"/>
                      </a:lnTo>
                      <a:lnTo>
                        <a:pt x="0" y="95"/>
                      </a:lnTo>
                      <a:lnTo>
                        <a:pt x="0" y="100"/>
                      </a:lnTo>
                      <a:lnTo>
                        <a:pt x="0" y="106"/>
                      </a:lnTo>
                      <a:lnTo>
                        <a:pt x="0" y="114"/>
                      </a:lnTo>
                      <a:lnTo>
                        <a:pt x="2" y="119"/>
                      </a:lnTo>
                      <a:lnTo>
                        <a:pt x="4" y="125"/>
                      </a:lnTo>
                      <a:lnTo>
                        <a:pt x="8" y="131"/>
                      </a:lnTo>
                      <a:lnTo>
                        <a:pt x="10" y="138"/>
                      </a:lnTo>
                      <a:lnTo>
                        <a:pt x="14" y="146"/>
                      </a:lnTo>
                      <a:lnTo>
                        <a:pt x="19" y="154"/>
                      </a:lnTo>
                      <a:lnTo>
                        <a:pt x="25" y="163"/>
                      </a:lnTo>
                      <a:lnTo>
                        <a:pt x="29" y="169"/>
                      </a:lnTo>
                      <a:lnTo>
                        <a:pt x="34" y="175"/>
                      </a:lnTo>
                      <a:lnTo>
                        <a:pt x="38" y="180"/>
                      </a:lnTo>
                      <a:lnTo>
                        <a:pt x="44" y="188"/>
                      </a:lnTo>
                      <a:lnTo>
                        <a:pt x="48" y="194"/>
                      </a:lnTo>
                      <a:lnTo>
                        <a:pt x="53" y="199"/>
                      </a:lnTo>
                      <a:lnTo>
                        <a:pt x="57" y="207"/>
                      </a:lnTo>
                      <a:lnTo>
                        <a:pt x="63" y="215"/>
                      </a:lnTo>
                      <a:lnTo>
                        <a:pt x="69" y="220"/>
                      </a:lnTo>
                      <a:lnTo>
                        <a:pt x="74" y="230"/>
                      </a:lnTo>
                      <a:lnTo>
                        <a:pt x="82" y="235"/>
                      </a:lnTo>
                      <a:lnTo>
                        <a:pt x="88" y="243"/>
                      </a:lnTo>
                      <a:lnTo>
                        <a:pt x="93" y="251"/>
                      </a:lnTo>
                      <a:lnTo>
                        <a:pt x="97" y="256"/>
                      </a:lnTo>
                      <a:lnTo>
                        <a:pt x="103" y="262"/>
                      </a:lnTo>
                      <a:lnTo>
                        <a:pt x="109" y="270"/>
                      </a:lnTo>
                      <a:lnTo>
                        <a:pt x="112" y="275"/>
                      </a:lnTo>
                      <a:lnTo>
                        <a:pt x="118" y="281"/>
                      </a:lnTo>
                      <a:lnTo>
                        <a:pt x="122" y="287"/>
                      </a:lnTo>
                      <a:lnTo>
                        <a:pt x="128" y="293"/>
                      </a:lnTo>
                      <a:lnTo>
                        <a:pt x="135" y="300"/>
                      </a:lnTo>
                      <a:lnTo>
                        <a:pt x="141" y="308"/>
                      </a:lnTo>
                      <a:lnTo>
                        <a:pt x="143" y="312"/>
                      </a:lnTo>
                      <a:lnTo>
                        <a:pt x="145" y="313"/>
                      </a:lnTo>
                      <a:lnTo>
                        <a:pt x="380" y="494"/>
                      </a:lnTo>
                      <a:lnTo>
                        <a:pt x="510" y="574"/>
                      </a:lnTo>
                      <a:lnTo>
                        <a:pt x="553" y="633"/>
                      </a:lnTo>
                      <a:lnTo>
                        <a:pt x="610" y="669"/>
                      </a:lnTo>
                      <a:lnTo>
                        <a:pt x="671" y="698"/>
                      </a:lnTo>
                      <a:lnTo>
                        <a:pt x="763" y="675"/>
                      </a:lnTo>
                      <a:lnTo>
                        <a:pt x="808" y="650"/>
                      </a:lnTo>
                      <a:lnTo>
                        <a:pt x="941" y="680"/>
                      </a:lnTo>
                      <a:lnTo>
                        <a:pt x="998" y="684"/>
                      </a:lnTo>
                      <a:lnTo>
                        <a:pt x="1019" y="661"/>
                      </a:lnTo>
                      <a:lnTo>
                        <a:pt x="975" y="642"/>
                      </a:lnTo>
                      <a:lnTo>
                        <a:pt x="894" y="608"/>
                      </a:lnTo>
                      <a:lnTo>
                        <a:pt x="977" y="603"/>
                      </a:lnTo>
                      <a:lnTo>
                        <a:pt x="1088" y="608"/>
                      </a:lnTo>
                      <a:lnTo>
                        <a:pt x="1099" y="583"/>
                      </a:lnTo>
                      <a:lnTo>
                        <a:pt x="1097" y="555"/>
                      </a:lnTo>
                      <a:lnTo>
                        <a:pt x="1118" y="528"/>
                      </a:lnTo>
                      <a:lnTo>
                        <a:pt x="1116" y="504"/>
                      </a:lnTo>
                      <a:lnTo>
                        <a:pt x="1034" y="464"/>
                      </a:lnTo>
                      <a:lnTo>
                        <a:pt x="1074" y="460"/>
                      </a:lnTo>
                      <a:lnTo>
                        <a:pt x="1110" y="445"/>
                      </a:lnTo>
                      <a:lnTo>
                        <a:pt x="1105" y="412"/>
                      </a:lnTo>
                      <a:close/>
                    </a:path>
                  </a:pathLst>
                </a:custGeom>
                <a:solidFill>
                  <a:srgbClr val="D9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29" name="Freeform 139"/>
                <p:cNvSpPr>
                  <a:spLocks/>
                </p:cNvSpPr>
                <p:nvPr/>
              </p:nvSpPr>
              <p:spPr bwMode="auto">
                <a:xfrm>
                  <a:off x="1411" y="3006"/>
                  <a:ext cx="242" cy="283"/>
                </a:xfrm>
                <a:custGeom>
                  <a:avLst/>
                  <a:gdLst>
                    <a:gd name="T0" fmla="*/ 1 w 483"/>
                    <a:gd name="T1" fmla="*/ 0 h 567"/>
                    <a:gd name="T2" fmla="*/ 1 w 483"/>
                    <a:gd name="T3" fmla="*/ 0 h 567"/>
                    <a:gd name="T4" fmla="*/ 1 w 483"/>
                    <a:gd name="T5" fmla="*/ 0 h 567"/>
                    <a:gd name="T6" fmla="*/ 1 w 483"/>
                    <a:gd name="T7" fmla="*/ 0 h 567"/>
                    <a:gd name="T8" fmla="*/ 1 w 483"/>
                    <a:gd name="T9" fmla="*/ 0 h 567"/>
                    <a:gd name="T10" fmla="*/ 1 w 483"/>
                    <a:gd name="T11" fmla="*/ 0 h 567"/>
                    <a:gd name="T12" fmla="*/ 1 w 483"/>
                    <a:gd name="T13" fmla="*/ 0 h 567"/>
                    <a:gd name="T14" fmla="*/ 0 w 483"/>
                    <a:gd name="T15" fmla="*/ 0 h 567"/>
                    <a:gd name="T16" fmla="*/ 1 w 483"/>
                    <a:gd name="T17" fmla="*/ 0 h 567"/>
                    <a:gd name="T18" fmla="*/ 1 w 483"/>
                    <a:gd name="T19" fmla="*/ 0 h 567"/>
                    <a:gd name="T20" fmla="*/ 1 w 483"/>
                    <a:gd name="T21" fmla="*/ 0 h 567"/>
                    <a:gd name="T22" fmla="*/ 1 w 483"/>
                    <a:gd name="T23" fmla="*/ 0 h 567"/>
                    <a:gd name="T24" fmla="*/ 1 w 483"/>
                    <a:gd name="T25" fmla="*/ 0 h 56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83"/>
                    <a:gd name="T40" fmla="*/ 0 h 567"/>
                    <a:gd name="T41" fmla="*/ 483 w 483"/>
                    <a:gd name="T42" fmla="*/ 567 h 56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83" h="567">
                      <a:moveTo>
                        <a:pt x="65" y="21"/>
                      </a:moveTo>
                      <a:lnTo>
                        <a:pt x="87" y="162"/>
                      </a:lnTo>
                      <a:lnTo>
                        <a:pt x="274" y="365"/>
                      </a:lnTo>
                      <a:lnTo>
                        <a:pt x="456" y="517"/>
                      </a:lnTo>
                      <a:lnTo>
                        <a:pt x="483" y="567"/>
                      </a:lnTo>
                      <a:lnTo>
                        <a:pt x="179" y="333"/>
                      </a:lnTo>
                      <a:lnTo>
                        <a:pt x="49" y="183"/>
                      </a:lnTo>
                      <a:lnTo>
                        <a:pt x="0" y="103"/>
                      </a:lnTo>
                      <a:lnTo>
                        <a:pt x="2" y="63"/>
                      </a:lnTo>
                      <a:lnTo>
                        <a:pt x="27" y="11"/>
                      </a:lnTo>
                      <a:lnTo>
                        <a:pt x="55" y="0"/>
                      </a:lnTo>
                      <a:lnTo>
                        <a:pt x="65" y="21"/>
                      </a:lnTo>
                      <a:close/>
                    </a:path>
                  </a:pathLst>
                </a:custGeom>
                <a:solidFill>
                  <a:srgbClr val="A67A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30" name="Freeform 140"/>
                <p:cNvSpPr>
                  <a:spLocks/>
                </p:cNvSpPr>
                <p:nvPr/>
              </p:nvSpPr>
              <p:spPr bwMode="auto">
                <a:xfrm>
                  <a:off x="1860" y="3317"/>
                  <a:ext cx="53" cy="22"/>
                </a:xfrm>
                <a:custGeom>
                  <a:avLst/>
                  <a:gdLst>
                    <a:gd name="T0" fmla="*/ 0 w 107"/>
                    <a:gd name="T1" fmla="*/ 1 h 44"/>
                    <a:gd name="T2" fmla="*/ 0 w 107"/>
                    <a:gd name="T3" fmla="*/ 0 h 44"/>
                    <a:gd name="T4" fmla="*/ 0 w 107"/>
                    <a:gd name="T5" fmla="*/ 1 h 44"/>
                    <a:gd name="T6" fmla="*/ 0 w 107"/>
                    <a:gd name="T7" fmla="*/ 1 h 44"/>
                    <a:gd name="T8" fmla="*/ 0 w 107"/>
                    <a:gd name="T9" fmla="*/ 1 h 44"/>
                    <a:gd name="T10" fmla="*/ 0 w 107"/>
                    <a:gd name="T11" fmla="*/ 1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7"/>
                    <a:gd name="T19" fmla="*/ 0 h 44"/>
                    <a:gd name="T20" fmla="*/ 107 w 107"/>
                    <a:gd name="T21" fmla="*/ 44 h 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7" h="44">
                      <a:moveTo>
                        <a:pt x="107" y="30"/>
                      </a:moveTo>
                      <a:lnTo>
                        <a:pt x="15" y="0"/>
                      </a:lnTo>
                      <a:lnTo>
                        <a:pt x="0" y="19"/>
                      </a:lnTo>
                      <a:lnTo>
                        <a:pt x="80" y="44"/>
                      </a:lnTo>
                      <a:lnTo>
                        <a:pt x="107" y="30"/>
                      </a:lnTo>
                      <a:close/>
                    </a:path>
                  </a:pathLst>
                </a:custGeom>
                <a:solidFill>
                  <a:srgbClr val="FFB3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31" name="Freeform 141"/>
                <p:cNvSpPr>
                  <a:spLocks/>
                </p:cNvSpPr>
                <p:nvPr/>
              </p:nvSpPr>
              <p:spPr bwMode="auto">
                <a:xfrm>
                  <a:off x="1893" y="3276"/>
                  <a:ext cx="58" cy="22"/>
                </a:xfrm>
                <a:custGeom>
                  <a:avLst/>
                  <a:gdLst>
                    <a:gd name="T0" fmla="*/ 1 w 116"/>
                    <a:gd name="T1" fmla="*/ 0 h 46"/>
                    <a:gd name="T2" fmla="*/ 1 w 116"/>
                    <a:gd name="T3" fmla="*/ 0 h 46"/>
                    <a:gd name="T4" fmla="*/ 1 w 116"/>
                    <a:gd name="T5" fmla="*/ 0 h 46"/>
                    <a:gd name="T6" fmla="*/ 1 w 116"/>
                    <a:gd name="T7" fmla="*/ 0 h 46"/>
                    <a:gd name="T8" fmla="*/ 0 w 116"/>
                    <a:gd name="T9" fmla="*/ 0 h 46"/>
                    <a:gd name="T10" fmla="*/ 0 w 116"/>
                    <a:gd name="T11" fmla="*/ 0 h 46"/>
                    <a:gd name="T12" fmla="*/ 1 w 116"/>
                    <a:gd name="T13" fmla="*/ 0 h 46"/>
                    <a:gd name="T14" fmla="*/ 1 w 116"/>
                    <a:gd name="T15" fmla="*/ 0 h 46"/>
                    <a:gd name="T16" fmla="*/ 1 w 116"/>
                    <a:gd name="T17" fmla="*/ 0 h 46"/>
                    <a:gd name="T18" fmla="*/ 1 w 116"/>
                    <a:gd name="T19" fmla="*/ 0 h 46"/>
                    <a:gd name="T20" fmla="*/ 1 w 116"/>
                    <a:gd name="T21" fmla="*/ 0 h 46"/>
                    <a:gd name="T22" fmla="*/ 1 w 116"/>
                    <a:gd name="T23" fmla="*/ 0 h 46"/>
                    <a:gd name="T24" fmla="*/ 1 w 116"/>
                    <a:gd name="T25" fmla="*/ 0 h 46"/>
                    <a:gd name="T26" fmla="*/ 1 w 116"/>
                    <a:gd name="T27" fmla="*/ 0 h 46"/>
                    <a:gd name="T28" fmla="*/ 1 w 116"/>
                    <a:gd name="T29" fmla="*/ 0 h 46"/>
                    <a:gd name="T30" fmla="*/ 1 w 116"/>
                    <a:gd name="T31" fmla="*/ 0 h 46"/>
                    <a:gd name="T32" fmla="*/ 1 w 116"/>
                    <a:gd name="T33" fmla="*/ 0 h 46"/>
                    <a:gd name="T34" fmla="*/ 1 w 116"/>
                    <a:gd name="T35" fmla="*/ 0 h 46"/>
                    <a:gd name="T36" fmla="*/ 1 w 116"/>
                    <a:gd name="T37" fmla="*/ 0 h 46"/>
                    <a:gd name="T38" fmla="*/ 1 w 116"/>
                    <a:gd name="T39" fmla="*/ 0 h 46"/>
                    <a:gd name="T40" fmla="*/ 1 w 116"/>
                    <a:gd name="T41" fmla="*/ 0 h 4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16"/>
                    <a:gd name="T64" fmla="*/ 0 h 46"/>
                    <a:gd name="T65" fmla="*/ 116 w 116"/>
                    <a:gd name="T66" fmla="*/ 46 h 4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16" h="46">
                      <a:moveTo>
                        <a:pt x="116" y="23"/>
                      </a:move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7" y="6"/>
                      </a:lnTo>
                      <a:lnTo>
                        <a:pt x="0" y="12"/>
                      </a:lnTo>
                      <a:lnTo>
                        <a:pt x="0" y="19"/>
                      </a:lnTo>
                      <a:lnTo>
                        <a:pt x="2" y="23"/>
                      </a:lnTo>
                      <a:lnTo>
                        <a:pt x="11" y="27"/>
                      </a:lnTo>
                      <a:lnTo>
                        <a:pt x="15" y="29"/>
                      </a:lnTo>
                      <a:lnTo>
                        <a:pt x="23" y="31"/>
                      </a:lnTo>
                      <a:lnTo>
                        <a:pt x="28" y="32"/>
                      </a:lnTo>
                      <a:lnTo>
                        <a:pt x="36" y="36"/>
                      </a:lnTo>
                      <a:lnTo>
                        <a:pt x="43" y="36"/>
                      </a:lnTo>
                      <a:lnTo>
                        <a:pt x="49" y="38"/>
                      </a:lnTo>
                      <a:lnTo>
                        <a:pt x="55" y="40"/>
                      </a:lnTo>
                      <a:lnTo>
                        <a:pt x="61" y="42"/>
                      </a:lnTo>
                      <a:lnTo>
                        <a:pt x="68" y="44"/>
                      </a:lnTo>
                      <a:lnTo>
                        <a:pt x="72" y="46"/>
                      </a:lnTo>
                      <a:lnTo>
                        <a:pt x="104" y="40"/>
                      </a:lnTo>
                      <a:lnTo>
                        <a:pt x="116" y="23"/>
                      </a:lnTo>
                      <a:close/>
                    </a:path>
                  </a:pathLst>
                </a:custGeom>
                <a:solidFill>
                  <a:srgbClr val="E6B3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32" name="Freeform 142"/>
                <p:cNvSpPr>
                  <a:spLocks/>
                </p:cNvSpPr>
                <p:nvPr/>
              </p:nvSpPr>
              <p:spPr bwMode="auto">
                <a:xfrm>
                  <a:off x="1842" y="3209"/>
                  <a:ext cx="119" cy="21"/>
                </a:xfrm>
                <a:custGeom>
                  <a:avLst/>
                  <a:gdLst>
                    <a:gd name="T0" fmla="*/ 1 w 238"/>
                    <a:gd name="T1" fmla="*/ 1 h 42"/>
                    <a:gd name="T2" fmla="*/ 1 w 238"/>
                    <a:gd name="T3" fmla="*/ 1 h 42"/>
                    <a:gd name="T4" fmla="*/ 1 w 238"/>
                    <a:gd name="T5" fmla="*/ 1 h 42"/>
                    <a:gd name="T6" fmla="*/ 1 w 238"/>
                    <a:gd name="T7" fmla="*/ 1 h 42"/>
                    <a:gd name="T8" fmla="*/ 0 w 238"/>
                    <a:gd name="T9" fmla="*/ 1 h 42"/>
                    <a:gd name="T10" fmla="*/ 1 w 238"/>
                    <a:gd name="T11" fmla="*/ 1 h 42"/>
                    <a:gd name="T12" fmla="*/ 1 w 238"/>
                    <a:gd name="T13" fmla="*/ 0 h 42"/>
                    <a:gd name="T14" fmla="*/ 1 w 238"/>
                    <a:gd name="T15" fmla="*/ 1 h 42"/>
                    <a:gd name="T16" fmla="*/ 1 w 238"/>
                    <a:gd name="T17" fmla="*/ 1 h 4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38"/>
                    <a:gd name="T28" fmla="*/ 0 h 42"/>
                    <a:gd name="T29" fmla="*/ 238 w 238"/>
                    <a:gd name="T30" fmla="*/ 42 h 4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38" h="42">
                      <a:moveTo>
                        <a:pt x="238" y="15"/>
                      </a:moveTo>
                      <a:lnTo>
                        <a:pt x="185" y="21"/>
                      </a:lnTo>
                      <a:lnTo>
                        <a:pt x="110" y="19"/>
                      </a:lnTo>
                      <a:lnTo>
                        <a:pt x="36" y="42"/>
                      </a:lnTo>
                      <a:lnTo>
                        <a:pt x="0" y="27"/>
                      </a:lnTo>
                      <a:lnTo>
                        <a:pt x="129" y="2"/>
                      </a:lnTo>
                      <a:lnTo>
                        <a:pt x="226" y="0"/>
                      </a:lnTo>
                      <a:lnTo>
                        <a:pt x="238" y="15"/>
                      </a:lnTo>
                      <a:close/>
                    </a:path>
                  </a:pathLst>
                </a:custGeom>
                <a:solidFill>
                  <a:srgbClr val="E6B3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33" name="Freeform 143"/>
                <p:cNvSpPr>
                  <a:spLocks/>
                </p:cNvSpPr>
                <p:nvPr/>
              </p:nvSpPr>
              <p:spPr bwMode="auto">
                <a:xfrm>
                  <a:off x="2405" y="2982"/>
                  <a:ext cx="127" cy="68"/>
                </a:xfrm>
                <a:custGeom>
                  <a:avLst/>
                  <a:gdLst>
                    <a:gd name="T0" fmla="*/ 1 w 254"/>
                    <a:gd name="T1" fmla="*/ 0 h 137"/>
                    <a:gd name="T2" fmla="*/ 1 w 254"/>
                    <a:gd name="T3" fmla="*/ 0 h 137"/>
                    <a:gd name="T4" fmla="*/ 1 w 254"/>
                    <a:gd name="T5" fmla="*/ 0 h 137"/>
                    <a:gd name="T6" fmla="*/ 1 w 254"/>
                    <a:gd name="T7" fmla="*/ 0 h 137"/>
                    <a:gd name="T8" fmla="*/ 1 w 254"/>
                    <a:gd name="T9" fmla="*/ 0 h 137"/>
                    <a:gd name="T10" fmla="*/ 1 w 254"/>
                    <a:gd name="T11" fmla="*/ 0 h 137"/>
                    <a:gd name="T12" fmla="*/ 1 w 254"/>
                    <a:gd name="T13" fmla="*/ 0 h 137"/>
                    <a:gd name="T14" fmla="*/ 1 w 254"/>
                    <a:gd name="T15" fmla="*/ 0 h 137"/>
                    <a:gd name="T16" fmla="*/ 1 w 254"/>
                    <a:gd name="T17" fmla="*/ 0 h 137"/>
                    <a:gd name="T18" fmla="*/ 0 w 254"/>
                    <a:gd name="T19" fmla="*/ 0 h 137"/>
                    <a:gd name="T20" fmla="*/ 1 w 254"/>
                    <a:gd name="T21" fmla="*/ 0 h 137"/>
                    <a:gd name="T22" fmla="*/ 1 w 254"/>
                    <a:gd name="T23" fmla="*/ 0 h 137"/>
                    <a:gd name="T24" fmla="*/ 1 w 254"/>
                    <a:gd name="T25" fmla="*/ 0 h 137"/>
                    <a:gd name="T26" fmla="*/ 1 w 254"/>
                    <a:gd name="T27" fmla="*/ 0 h 137"/>
                    <a:gd name="T28" fmla="*/ 1 w 254"/>
                    <a:gd name="T29" fmla="*/ 0 h 137"/>
                    <a:gd name="T30" fmla="*/ 1 w 254"/>
                    <a:gd name="T31" fmla="*/ 0 h 137"/>
                    <a:gd name="T32" fmla="*/ 1 w 254"/>
                    <a:gd name="T33" fmla="*/ 0 h 137"/>
                    <a:gd name="T34" fmla="*/ 1 w 254"/>
                    <a:gd name="T35" fmla="*/ 0 h 137"/>
                    <a:gd name="T36" fmla="*/ 1 w 254"/>
                    <a:gd name="T37" fmla="*/ 0 h 137"/>
                    <a:gd name="T38" fmla="*/ 1 w 254"/>
                    <a:gd name="T39" fmla="*/ 0 h 137"/>
                    <a:gd name="T40" fmla="*/ 1 w 254"/>
                    <a:gd name="T41" fmla="*/ 0 h 137"/>
                    <a:gd name="T42" fmla="*/ 1 w 254"/>
                    <a:gd name="T43" fmla="*/ 0 h 137"/>
                    <a:gd name="T44" fmla="*/ 1 w 254"/>
                    <a:gd name="T45" fmla="*/ 0 h 137"/>
                    <a:gd name="T46" fmla="*/ 1 w 254"/>
                    <a:gd name="T47" fmla="*/ 0 h 137"/>
                    <a:gd name="T48" fmla="*/ 1 w 254"/>
                    <a:gd name="T49" fmla="*/ 0 h 137"/>
                    <a:gd name="T50" fmla="*/ 1 w 254"/>
                    <a:gd name="T51" fmla="*/ 0 h 137"/>
                    <a:gd name="T52" fmla="*/ 1 w 254"/>
                    <a:gd name="T53" fmla="*/ 0 h 137"/>
                    <a:gd name="T54" fmla="*/ 1 w 254"/>
                    <a:gd name="T55" fmla="*/ 0 h 137"/>
                    <a:gd name="T56" fmla="*/ 1 w 254"/>
                    <a:gd name="T57" fmla="*/ 0 h 137"/>
                    <a:gd name="T58" fmla="*/ 1 w 254"/>
                    <a:gd name="T59" fmla="*/ 0 h 137"/>
                    <a:gd name="T60" fmla="*/ 1 w 254"/>
                    <a:gd name="T61" fmla="*/ 0 h 137"/>
                    <a:gd name="T62" fmla="*/ 1 w 254"/>
                    <a:gd name="T63" fmla="*/ 0 h 137"/>
                    <a:gd name="T64" fmla="*/ 1 w 254"/>
                    <a:gd name="T65" fmla="*/ 0 h 137"/>
                    <a:gd name="T66" fmla="*/ 1 w 254"/>
                    <a:gd name="T67" fmla="*/ 0 h 137"/>
                    <a:gd name="T68" fmla="*/ 1 w 254"/>
                    <a:gd name="T69" fmla="*/ 0 h 137"/>
                    <a:gd name="T70" fmla="*/ 1 w 254"/>
                    <a:gd name="T71" fmla="*/ 0 h 137"/>
                    <a:gd name="T72" fmla="*/ 1 w 254"/>
                    <a:gd name="T73" fmla="*/ 0 h 137"/>
                    <a:gd name="T74" fmla="*/ 1 w 254"/>
                    <a:gd name="T75" fmla="*/ 0 h 137"/>
                    <a:gd name="T76" fmla="*/ 1 w 254"/>
                    <a:gd name="T77" fmla="*/ 0 h 137"/>
                    <a:gd name="T78" fmla="*/ 1 w 254"/>
                    <a:gd name="T79" fmla="*/ 0 h 137"/>
                    <a:gd name="T80" fmla="*/ 1 w 254"/>
                    <a:gd name="T81" fmla="*/ 0 h 137"/>
                    <a:gd name="T82" fmla="*/ 1 w 254"/>
                    <a:gd name="T83" fmla="*/ 0 h 137"/>
                    <a:gd name="T84" fmla="*/ 1 w 254"/>
                    <a:gd name="T85" fmla="*/ 0 h 137"/>
                    <a:gd name="T86" fmla="*/ 1 w 254"/>
                    <a:gd name="T87" fmla="*/ 0 h 137"/>
                    <a:gd name="T88" fmla="*/ 1 w 254"/>
                    <a:gd name="T89" fmla="*/ 0 h 137"/>
                    <a:gd name="T90" fmla="*/ 1 w 254"/>
                    <a:gd name="T91" fmla="*/ 0 h 137"/>
                    <a:gd name="T92" fmla="*/ 1 w 254"/>
                    <a:gd name="T93" fmla="*/ 0 h 137"/>
                    <a:gd name="T94" fmla="*/ 1 w 254"/>
                    <a:gd name="T95" fmla="*/ 0 h 137"/>
                    <a:gd name="T96" fmla="*/ 1 w 254"/>
                    <a:gd name="T97" fmla="*/ 0 h 137"/>
                    <a:gd name="T98" fmla="*/ 1 w 254"/>
                    <a:gd name="T99" fmla="*/ 0 h 137"/>
                    <a:gd name="T100" fmla="*/ 1 w 254"/>
                    <a:gd name="T101" fmla="*/ 0 h 137"/>
                    <a:gd name="T102" fmla="*/ 1 w 254"/>
                    <a:gd name="T103" fmla="*/ 0 h 137"/>
                    <a:gd name="T104" fmla="*/ 1 w 254"/>
                    <a:gd name="T105" fmla="*/ 0 h 137"/>
                    <a:gd name="T106" fmla="*/ 1 w 254"/>
                    <a:gd name="T107" fmla="*/ 0 h 137"/>
                    <a:gd name="T108" fmla="*/ 1 w 254"/>
                    <a:gd name="T109" fmla="*/ 0 h 13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54"/>
                    <a:gd name="T166" fmla="*/ 0 h 137"/>
                    <a:gd name="T167" fmla="*/ 254 w 254"/>
                    <a:gd name="T168" fmla="*/ 137 h 13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54" h="137">
                      <a:moveTo>
                        <a:pt x="254" y="0"/>
                      </a:moveTo>
                      <a:lnTo>
                        <a:pt x="76" y="59"/>
                      </a:lnTo>
                      <a:lnTo>
                        <a:pt x="43" y="54"/>
                      </a:lnTo>
                      <a:lnTo>
                        <a:pt x="41" y="52"/>
                      </a:lnTo>
                      <a:lnTo>
                        <a:pt x="36" y="52"/>
                      </a:lnTo>
                      <a:lnTo>
                        <a:pt x="26" y="50"/>
                      </a:lnTo>
                      <a:lnTo>
                        <a:pt x="19" y="50"/>
                      </a:lnTo>
                      <a:lnTo>
                        <a:pt x="9" y="50"/>
                      </a:lnTo>
                      <a:lnTo>
                        <a:pt x="3" y="52"/>
                      </a:lnTo>
                      <a:lnTo>
                        <a:pt x="0" y="58"/>
                      </a:lnTo>
                      <a:lnTo>
                        <a:pt x="3" y="67"/>
                      </a:lnTo>
                      <a:lnTo>
                        <a:pt x="9" y="77"/>
                      </a:lnTo>
                      <a:lnTo>
                        <a:pt x="15" y="86"/>
                      </a:lnTo>
                      <a:lnTo>
                        <a:pt x="24" y="92"/>
                      </a:lnTo>
                      <a:lnTo>
                        <a:pt x="34" y="97"/>
                      </a:lnTo>
                      <a:lnTo>
                        <a:pt x="41" y="99"/>
                      </a:lnTo>
                      <a:lnTo>
                        <a:pt x="47" y="103"/>
                      </a:lnTo>
                      <a:lnTo>
                        <a:pt x="53" y="103"/>
                      </a:lnTo>
                      <a:lnTo>
                        <a:pt x="55" y="105"/>
                      </a:lnTo>
                      <a:lnTo>
                        <a:pt x="58" y="111"/>
                      </a:lnTo>
                      <a:lnTo>
                        <a:pt x="64" y="117"/>
                      </a:lnTo>
                      <a:lnTo>
                        <a:pt x="72" y="124"/>
                      </a:lnTo>
                      <a:lnTo>
                        <a:pt x="81" y="128"/>
                      </a:lnTo>
                      <a:lnTo>
                        <a:pt x="91" y="136"/>
                      </a:lnTo>
                      <a:lnTo>
                        <a:pt x="100" y="137"/>
                      </a:lnTo>
                      <a:lnTo>
                        <a:pt x="112" y="137"/>
                      </a:lnTo>
                      <a:lnTo>
                        <a:pt x="121" y="136"/>
                      </a:lnTo>
                      <a:lnTo>
                        <a:pt x="129" y="136"/>
                      </a:lnTo>
                      <a:lnTo>
                        <a:pt x="138" y="134"/>
                      </a:lnTo>
                      <a:lnTo>
                        <a:pt x="148" y="134"/>
                      </a:lnTo>
                      <a:lnTo>
                        <a:pt x="155" y="132"/>
                      </a:lnTo>
                      <a:lnTo>
                        <a:pt x="163" y="130"/>
                      </a:lnTo>
                      <a:lnTo>
                        <a:pt x="171" y="128"/>
                      </a:lnTo>
                      <a:lnTo>
                        <a:pt x="176" y="126"/>
                      </a:lnTo>
                      <a:lnTo>
                        <a:pt x="178" y="115"/>
                      </a:lnTo>
                      <a:lnTo>
                        <a:pt x="174" y="109"/>
                      </a:lnTo>
                      <a:lnTo>
                        <a:pt x="169" y="103"/>
                      </a:lnTo>
                      <a:lnTo>
                        <a:pt x="161" y="97"/>
                      </a:lnTo>
                      <a:lnTo>
                        <a:pt x="159" y="94"/>
                      </a:lnTo>
                      <a:lnTo>
                        <a:pt x="157" y="90"/>
                      </a:lnTo>
                      <a:lnTo>
                        <a:pt x="154" y="84"/>
                      </a:lnTo>
                      <a:lnTo>
                        <a:pt x="152" y="78"/>
                      </a:lnTo>
                      <a:lnTo>
                        <a:pt x="152" y="69"/>
                      </a:lnTo>
                      <a:lnTo>
                        <a:pt x="157" y="67"/>
                      </a:lnTo>
                      <a:lnTo>
                        <a:pt x="161" y="65"/>
                      </a:lnTo>
                      <a:lnTo>
                        <a:pt x="169" y="63"/>
                      </a:lnTo>
                      <a:lnTo>
                        <a:pt x="176" y="61"/>
                      </a:lnTo>
                      <a:lnTo>
                        <a:pt x="188" y="59"/>
                      </a:lnTo>
                      <a:lnTo>
                        <a:pt x="195" y="56"/>
                      </a:lnTo>
                      <a:lnTo>
                        <a:pt x="203" y="54"/>
                      </a:lnTo>
                      <a:lnTo>
                        <a:pt x="209" y="52"/>
                      </a:lnTo>
                      <a:lnTo>
                        <a:pt x="211" y="52"/>
                      </a:lnTo>
                      <a:lnTo>
                        <a:pt x="254" y="0"/>
                      </a:lnTo>
                      <a:close/>
                    </a:path>
                  </a:pathLst>
                </a:custGeom>
                <a:solidFill>
                  <a:srgbClr val="E6B3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34" name="Freeform 144"/>
                <p:cNvSpPr>
                  <a:spLocks/>
                </p:cNvSpPr>
                <p:nvPr/>
              </p:nvSpPr>
              <p:spPr bwMode="auto">
                <a:xfrm>
                  <a:off x="1843" y="3241"/>
                  <a:ext cx="120" cy="25"/>
                </a:xfrm>
                <a:custGeom>
                  <a:avLst/>
                  <a:gdLst>
                    <a:gd name="T0" fmla="*/ 1 w 240"/>
                    <a:gd name="T1" fmla="*/ 1 h 49"/>
                    <a:gd name="T2" fmla="*/ 1 w 240"/>
                    <a:gd name="T3" fmla="*/ 1 h 49"/>
                    <a:gd name="T4" fmla="*/ 1 w 240"/>
                    <a:gd name="T5" fmla="*/ 1 h 49"/>
                    <a:gd name="T6" fmla="*/ 1 w 240"/>
                    <a:gd name="T7" fmla="*/ 1 h 49"/>
                    <a:gd name="T8" fmla="*/ 1 w 240"/>
                    <a:gd name="T9" fmla="*/ 1 h 49"/>
                    <a:gd name="T10" fmla="*/ 1 w 240"/>
                    <a:gd name="T11" fmla="*/ 1 h 49"/>
                    <a:gd name="T12" fmla="*/ 1 w 240"/>
                    <a:gd name="T13" fmla="*/ 1 h 49"/>
                    <a:gd name="T14" fmla="*/ 1 w 240"/>
                    <a:gd name="T15" fmla="*/ 1 h 49"/>
                    <a:gd name="T16" fmla="*/ 1 w 240"/>
                    <a:gd name="T17" fmla="*/ 1 h 49"/>
                    <a:gd name="T18" fmla="*/ 1 w 240"/>
                    <a:gd name="T19" fmla="*/ 1 h 49"/>
                    <a:gd name="T20" fmla="*/ 1 w 240"/>
                    <a:gd name="T21" fmla="*/ 1 h 49"/>
                    <a:gd name="T22" fmla="*/ 1 w 240"/>
                    <a:gd name="T23" fmla="*/ 1 h 49"/>
                    <a:gd name="T24" fmla="*/ 1 w 240"/>
                    <a:gd name="T25" fmla="*/ 1 h 49"/>
                    <a:gd name="T26" fmla="*/ 1 w 240"/>
                    <a:gd name="T27" fmla="*/ 1 h 49"/>
                    <a:gd name="T28" fmla="*/ 1 w 240"/>
                    <a:gd name="T29" fmla="*/ 0 h 49"/>
                    <a:gd name="T30" fmla="*/ 1 w 240"/>
                    <a:gd name="T31" fmla="*/ 0 h 49"/>
                    <a:gd name="T32" fmla="*/ 1 w 240"/>
                    <a:gd name="T33" fmla="*/ 1 h 49"/>
                    <a:gd name="T34" fmla="*/ 1 w 240"/>
                    <a:gd name="T35" fmla="*/ 1 h 49"/>
                    <a:gd name="T36" fmla="*/ 0 w 240"/>
                    <a:gd name="T37" fmla="*/ 1 h 49"/>
                    <a:gd name="T38" fmla="*/ 1 w 240"/>
                    <a:gd name="T39" fmla="*/ 1 h 49"/>
                    <a:gd name="T40" fmla="*/ 1 w 240"/>
                    <a:gd name="T41" fmla="*/ 1 h 49"/>
                    <a:gd name="T42" fmla="*/ 1 w 240"/>
                    <a:gd name="T43" fmla="*/ 1 h 49"/>
                    <a:gd name="T44" fmla="*/ 1 w 240"/>
                    <a:gd name="T45" fmla="*/ 1 h 49"/>
                    <a:gd name="T46" fmla="*/ 1 w 240"/>
                    <a:gd name="T47" fmla="*/ 1 h 4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40"/>
                    <a:gd name="T73" fmla="*/ 0 h 49"/>
                    <a:gd name="T74" fmla="*/ 240 w 240"/>
                    <a:gd name="T75" fmla="*/ 49 h 49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40" h="49">
                      <a:moveTo>
                        <a:pt x="236" y="26"/>
                      </a:moveTo>
                      <a:lnTo>
                        <a:pt x="232" y="24"/>
                      </a:lnTo>
                      <a:lnTo>
                        <a:pt x="230" y="23"/>
                      </a:lnTo>
                      <a:lnTo>
                        <a:pt x="222" y="21"/>
                      </a:lnTo>
                      <a:lnTo>
                        <a:pt x="219" y="19"/>
                      </a:lnTo>
                      <a:lnTo>
                        <a:pt x="209" y="15"/>
                      </a:lnTo>
                      <a:lnTo>
                        <a:pt x="203" y="13"/>
                      </a:lnTo>
                      <a:lnTo>
                        <a:pt x="194" y="11"/>
                      </a:lnTo>
                      <a:lnTo>
                        <a:pt x="186" y="11"/>
                      </a:lnTo>
                      <a:lnTo>
                        <a:pt x="177" y="7"/>
                      </a:lnTo>
                      <a:lnTo>
                        <a:pt x="169" y="5"/>
                      </a:lnTo>
                      <a:lnTo>
                        <a:pt x="162" y="4"/>
                      </a:lnTo>
                      <a:lnTo>
                        <a:pt x="154" y="2"/>
                      </a:lnTo>
                      <a:lnTo>
                        <a:pt x="148" y="2"/>
                      </a:lnTo>
                      <a:lnTo>
                        <a:pt x="144" y="0"/>
                      </a:lnTo>
                      <a:lnTo>
                        <a:pt x="141" y="0"/>
                      </a:lnTo>
                      <a:lnTo>
                        <a:pt x="46" y="7"/>
                      </a:lnTo>
                      <a:lnTo>
                        <a:pt x="8" y="17"/>
                      </a:lnTo>
                      <a:lnTo>
                        <a:pt x="0" y="34"/>
                      </a:lnTo>
                      <a:lnTo>
                        <a:pt x="135" y="24"/>
                      </a:lnTo>
                      <a:lnTo>
                        <a:pt x="211" y="49"/>
                      </a:lnTo>
                      <a:lnTo>
                        <a:pt x="240" y="43"/>
                      </a:lnTo>
                      <a:lnTo>
                        <a:pt x="236" y="26"/>
                      </a:lnTo>
                      <a:close/>
                    </a:path>
                  </a:pathLst>
                </a:custGeom>
                <a:solidFill>
                  <a:srgbClr val="E6B3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35" name="Freeform 145"/>
                <p:cNvSpPr>
                  <a:spLocks/>
                </p:cNvSpPr>
                <p:nvPr/>
              </p:nvSpPr>
              <p:spPr bwMode="auto">
                <a:xfrm>
                  <a:off x="1672" y="3327"/>
                  <a:ext cx="162" cy="301"/>
                </a:xfrm>
                <a:custGeom>
                  <a:avLst/>
                  <a:gdLst>
                    <a:gd name="T0" fmla="*/ 0 w 325"/>
                    <a:gd name="T1" fmla="*/ 0 h 603"/>
                    <a:gd name="T2" fmla="*/ 0 w 325"/>
                    <a:gd name="T3" fmla="*/ 0 h 603"/>
                    <a:gd name="T4" fmla="*/ 0 w 325"/>
                    <a:gd name="T5" fmla="*/ 0 h 603"/>
                    <a:gd name="T6" fmla="*/ 0 w 325"/>
                    <a:gd name="T7" fmla="*/ 0 h 603"/>
                    <a:gd name="T8" fmla="*/ 0 w 325"/>
                    <a:gd name="T9" fmla="*/ 0 h 603"/>
                    <a:gd name="T10" fmla="*/ 0 w 325"/>
                    <a:gd name="T11" fmla="*/ 0 h 603"/>
                    <a:gd name="T12" fmla="*/ 0 w 325"/>
                    <a:gd name="T13" fmla="*/ 0 h 603"/>
                    <a:gd name="T14" fmla="*/ 0 w 325"/>
                    <a:gd name="T15" fmla="*/ 0 h 603"/>
                    <a:gd name="T16" fmla="*/ 0 w 325"/>
                    <a:gd name="T17" fmla="*/ 0 h 603"/>
                    <a:gd name="T18" fmla="*/ 0 w 325"/>
                    <a:gd name="T19" fmla="*/ 0 h 603"/>
                    <a:gd name="T20" fmla="*/ 0 w 325"/>
                    <a:gd name="T21" fmla="*/ 0 h 60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25"/>
                    <a:gd name="T34" fmla="*/ 0 h 603"/>
                    <a:gd name="T35" fmla="*/ 325 w 325"/>
                    <a:gd name="T36" fmla="*/ 603 h 60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25" h="603">
                      <a:moveTo>
                        <a:pt x="325" y="26"/>
                      </a:moveTo>
                      <a:lnTo>
                        <a:pt x="291" y="310"/>
                      </a:lnTo>
                      <a:lnTo>
                        <a:pt x="209" y="399"/>
                      </a:lnTo>
                      <a:lnTo>
                        <a:pt x="236" y="534"/>
                      </a:lnTo>
                      <a:lnTo>
                        <a:pt x="0" y="603"/>
                      </a:lnTo>
                      <a:lnTo>
                        <a:pt x="57" y="241"/>
                      </a:lnTo>
                      <a:lnTo>
                        <a:pt x="163" y="44"/>
                      </a:lnTo>
                      <a:lnTo>
                        <a:pt x="243" y="26"/>
                      </a:lnTo>
                      <a:lnTo>
                        <a:pt x="281" y="0"/>
                      </a:lnTo>
                      <a:lnTo>
                        <a:pt x="325" y="26"/>
                      </a:lnTo>
                      <a:close/>
                    </a:path>
                  </a:pathLst>
                </a:custGeom>
                <a:solidFill>
                  <a:srgbClr val="1F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36" name="Freeform 146"/>
                <p:cNvSpPr>
                  <a:spLocks/>
                </p:cNvSpPr>
                <p:nvPr/>
              </p:nvSpPr>
              <p:spPr bwMode="auto">
                <a:xfrm>
                  <a:off x="1654" y="3418"/>
                  <a:ext cx="72" cy="218"/>
                </a:xfrm>
                <a:custGeom>
                  <a:avLst/>
                  <a:gdLst>
                    <a:gd name="T0" fmla="*/ 1 w 144"/>
                    <a:gd name="T1" fmla="*/ 1 h 436"/>
                    <a:gd name="T2" fmla="*/ 1 w 144"/>
                    <a:gd name="T3" fmla="*/ 1 h 436"/>
                    <a:gd name="T4" fmla="*/ 1 w 144"/>
                    <a:gd name="T5" fmla="*/ 1 h 436"/>
                    <a:gd name="T6" fmla="*/ 0 w 144"/>
                    <a:gd name="T7" fmla="*/ 1 h 436"/>
                    <a:gd name="T8" fmla="*/ 1 w 144"/>
                    <a:gd name="T9" fmla="*/ 1 h 436"/>
                    <a:gd name="T10" fmla="*/ 1 w 144"/>
                    <a:gd name="T11" fmla="*/ 1 h 436"/>
                    <a:gd name="T12" fmla="*/ 1 w 144"/>
                    <a:gd name="T13" fmla="*/ 1 h 436"/>
                    <a:gd name="T14" fmla="*/ 1 w 144"/>
                    <a:gd name="T15" fmla="*/ 0 h 436"/>
                    <a:gd name="T16" fmla="*/ 1 w 144"/>
                    <a:gd name="T17" fmla="*/ 1 h 436"/>
                    <a:gd name="T18" fmla="*/ 1 w 144"/>
                    <a:gd name="T19" fmla="*/ 1 h 4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4"/>
                    <a:gd name="T31" fmla="*/ 0 h 436"/>
                    <a:gd name="T32" fmla="*/ 144 w 144"/>
                    <a:gd name="T33" fmla="*/ 436 h 4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4" h="436">
                      <a:moveTo>
                        <a:pt x="72" y="8"/>
                      </a:moveTo>
                      <a:lnTo>
                        <a:pt x="38" y="153"/>
                      </a:lnTo>
                      <a:lnTo>
                        <a:pt x="38" y="271"/>
                      </a:lnTo>
                      <a:lnTo>
                        <a:pt x="0" y="436"/>
                      </a:lnTo>
                      <a:lnTo>
                        <a:pt x="76" y="284"/>
                      </a:lnTo>
                      <a:lnTo>
                        <a:pt x="137" y="255"/>
                      </a:lnTo>
                      <a:lnTo>
                        <a:pt x="85" y="193"/>
                      </a:lnTo>
                      <a:lnTo>
                        <a:pt x="144" y="0"/>
                      </a:lnTo>
                      <a:lnTo>
                        <a:pt x="72" y="8"/>
                      </a:lnTo>
                      <a:close/>
                    </a:path>
                  </a:pathLst>
                </a:custGeom>
                <a:solidFill>
                  <a:srgbClr val="1275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37" name="Freeform 147"/>
                <p:cNvSpPr>
                  <a:spLocks/>
                </p:cNvSpPr>
                <p:nvPr/>
              </p:nvSpPr>
              <p:spPr bwMode="auto">
                <a:xfrm>
                  <a:off x="1692" y="3344"/>
                  <a:ext cx="56" cy="76"/>
                </a:xfrm>
                <a:custGeom>
                  <a:avLst/>
                  <a:gdLst>
                    <a:gd name="T0" fmla="*/ 1 w 112"/>
                    <a:gd name="T1" fmla="*/ 1 h 152"/>
                    <a:gd name="T2" fmla="*/ 0 w 112"/>
                    <a:gd name="T3" fmla="*/ 1 h 152"/>
                    <a:gd name="T4" fmla="*/ 1 w 112"/>
                    <a:gd name="T5" fmla="*/ 1 h 152"/>
                    <a:gd name="T6" fmla="*/ 1 w 112"/>
                    <a:gd name="T7" fmla="*/ 1 h 152"/>
                    <a:gd name="T8" fmla="*/ 1 w 112"/>
                    <a:gd name="T9" fmla="*/ 0 h 152"/>
                    <a:gd name="T10" fmla="*/ 1 w 112"/>
                    <a:gd name="T11" fmla="*/ 1 h 152"/>
                    <a:gd name="T12" fmla="*/ 1 w 112"/>
                    <a:gd name="T13" fmla="*/ 1 h 15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2"/>
                    <a:gd name="T22" fmla="*/ 0 h 152"/>
                    <a:gd name="T23" fmla="*/ 112 w 112"/>
                    <a:gd name="T24" fmla="*/ 152 h 15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2" h="152">
                      <a:moveTo>
                        <a:pt x="34" y="38"/>
                      </a:moveTo>
                      <a:lnTo>
                        <a:pt x="0" y="152"/>
                      </a:lnTo>
                      <a:lnTo>
                        <a:pt x="93" y="152"/>
                      </a:lnTo>
                      <a:lnTo>
                        <a:pt x="112" y="17"/>
                      </a:lnTo>
                      <a:lnTo>
                        <a:pt x="38" y="0"/>
                      </a:lnTo>
                      <a:lnTo>
                        <a:pt x="34" y="38"/>
                      </a:lnTo>
                      <a:close/>
                    </a:path>
                  </a:pathLst>
                </a:custGeom>
                <a:solidFill>
                  <a:srgbClr val="7087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38" name="Freeform 148"/>
                <p:cNvSpPr>
                  <a:spLocks/>
                </p:cNvSpPr>
                <p:nvPr/>
              </p:nvSpPr>
              <p:spPr bwMode="auto">
                <a:xfrm>
                  <a:off x="1802" y="2347"/>
                  <a:ext cx="277" cy="330"/>
                </a:xfrm>
                <a:custGeom>
                  <a:avLst/>
                  <a:gdLst>
                    <a:gd name="T0" fmla="*/ 1 w 553"/>
                    <a:gd name="T1" fmla="*/ 1 h 658"/>
                    <a:gd name="T2" fmla="*/ 0 w 553"/>
                    <a:gd name="T3" fmla="*/ 1 h 658"/>
                    <a:gd name="T4" fmla="*/ 1 w 553"/>
                    <a:gd name="T5" fmla="*/ 1 h 658"/>
                    <a:gd name="T6" fmla="*/ 1 w 553"/>
                    <a:gd name="T7" fmla="*/ 1 h 658"/>
                    <a:gd name="T8" fmla="*/ 1 w 553"/>
                    <a:gd name="T9" fmla="*/ 1 h 658"/>
                    <a:gd name="T10" fmla="*/ 1 w 553"/>
                    <a:gd name="T11" fmla="*/ 1 h 658"/>
                    <a:gd name="T12" fmla="*/ 1 w 553"/>
                    <a:gd name="T13" fmla="*/ 1 h 658"/>
                    <a:gd name="T14" fmla="*/ 1 w 553"/>
                    <a:gd name="T15" fmla="*/ 1 h 658"/>
                    <a:gd name="T16" fmla="*/ 1 w 553"/>
                    <a:gd name="T17" fmla="*/ 1 h 658"/>
                    <a:gd name="T18" fmla="*/ 1 w 553"/>
                    <a:gd name="T19" fmla="*/ 1 h 658"/>
                    <a:gd name="T20" fmla="*/ 1 w 553"/>
                    <a:gd name="T21" fmla="*/ 1 h 658"/>
                    <a:gd name="T22" fmla="*/ 1 w 553"/>
                    <a:gd name="T23" fmla="*/ 1 h 658"/>
                    <a:gd name="T24" fmla="*/ 1 w 553"/>
                    <a:gd name="T25" fmla="*/ 1 h 658"/>
                    <a:gd name="T26" fmla="*/ 1 w 553"/>
                    <a:gd name="T27" fmla="*/ 1 h 658"/>
                    <a:gd name="T28" fmla="*/ 1 w 553"/>
                    <a:gd name="T29" fmla="*/ 1 h 658"/>
                    <a:gd name="T30" fmla="*/ 1 w 553"/>
                    <a:gd name="T31" fmla="*/ 1 h 658"/>
                    <a:gd name="T32" fmla="*/ 1 w 553"/>
                    <a:gd name="T33" fmla="*/ 0 h 658"/>
                    <a:gd name="T34" fmla="*/ 1 w 553"/>
                    <a:gd name="T35" fmla="*/ 0 h 658"/>
                    <a:gd name="T36" fmla="*/ 1 w 553"/>
                    <a:gd name="T37" fmla="*/ 0 h 658"/>
                    <a:gd name="T38" fmla="*/ 1 w 553"/>
                    <a:gd name="T39" fmla="*/ 1 h 658"/>
                    <a:gd name="T40" fmla="*/ 1 w 553"/>
                    <a:gd name="T41" fmla="*/ 1 h 658"/>
                    <a:gd name="T42" fmla="*/ 1 w 553"/>
                    <a:gd name="T43" fmla="*/ 1 h 658"/>
                    <a:gd name="T44" fmla="*/ 1 w 553"/>
                    <a:gd name="T45" fmla="*/ 1 h 658"/>
                    <a:gd name="T46" fmla="*/ 1 w 553"/>
                    <a:gd name="T47" fmla="*/ 1 h 658"/>
                    <a:gd name="T48" fmla="*/ 1 w 553"/>
                    <a:gd name="T49" fmla="*/ 1 h 658"/>
                    <a:gd name="T50" fmla="*/ 1 w 553"/>
                    <a:gd name="T51" fmla="*/ 1 h 658"/>
                    <a:gd name="T52" fmla="*/ 1 w 553"/>
                    <a:gd name="T53" fmla="*/ 1 h 658"/>
                    <a:gd name="T54" fmla="*/ 1 w 553"/>
                    <a:gd name="T55" fmla="*/ 1 h 658"/>
                    <a:gd name="T56" fmla="*/ 1 w 553"/>
                    <a:gd name="T57" fmla="*/ 1 h 658"/>
                    <a:gd name="T58" fmla="*/ 1 w 553"/>
                    <a:gd name="T59" fmla="*/ 1 h 658"/>
                    <a:gd name="T60" fmla="*/ 1 w 553"/>
                    <a:gd name="T61" fmla="*/ 1 h 658"/>
                    <a:gd name="T62" fmla="*/ 1 w 553"/>
                    <a:gd name="T63" fmla="*/ 1 h 6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3"/>
                    <a:gd name="T97" fmla="*/ 0 h 658"/>
                    <a:gd name="T98" fmla="*/ 553 w 553"/>
                    <a:gd name="T99" fmla="*/ 658 h 65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3" h="658">
                      <a:moveTo>
                        <a:pt x="149" y="177"/>
                      </a:moveTo>
                      <a:lnTo>
                        <a:pt x="38" y="302"/>
                      </a:lnTo>
                      <a:lnTo>
                        <a:pt x="21" y="392"/>
                      </a:lnTo>
                      <a:lnTo>
                        <a:pt x="0" y="466"/>
                      </a:lnTo>
                      <a:lnTo>
                        <a:pt x="245" y="658"/>
                      </a:lnTo>
                      <a:lnTo>
                        <a:pt x="259" y="515"/>
                      </a:lnTo>
                      <a:lnTo>
                        <a:pt x="464" y="515"/>
                      </a:lnTo>
                      <a:lnTo>
                        <a:pt x="489" y="466"/>
                      </a:lnTo>
                      <a:lnTo>
                        <a:pt x="500" y="401"/>
                      </a:lnTo>
                      <a:lnTo>
                        <a:pt x="527" y="388"/>
                      </a:lnTo>
                      <a:lnTo>
                        <a:pt x="521" y="337"/>
                      </a:lnTo>
                      <a:lnTo>
                        <a:pt x="550" y="316"/>
                      </a:lnTo>
                      <a:lnTo>
                        <a:pt x="521" y="226"/>
                      </a:lnTo>
                      <a:lnTo>
                        <a:pt x="533" y="194"/>
                      </a:lnTo>
                      <a:lnTo>
                        <a:pt x="540" y="137"/>
                      </a:lnTo>
                      <a:lnTo>
                        <a:pt x="548" y="112"/>
                      </a:lnTo>
                      <a:lnTo>
                        <a:pt x="548" y="110"/>
                      </a:lnTo>
                      <a:lnTo>
                        <a:pt x="548" y="108"/>
                      </a:lnTo>
                      <a:lnTo>
                        <a:pt x="548" y="103"/>
                      </a:lnTo>
                      <a:lnTo>
                        <a:pt x="550" y="97"/>
                      </a:lnTo>
                      <a:lnTo>
                        <a:pt x="550" y="89"/>
                      </a:lnTo>
                      <a:lnTo>
                        <a:pt x="552" y="82"/>
                      </a:lnTo>
                      <a:lnTo>
                        <a:pt x="552" y="72"/>
                      </a:lnTo>
                      <a:lnTo>
                        <a:pt x="553" y="65"/>
                      </a:lnTo>
                      <a:lnTo>
                        <a:pt x="552" y="53"/>
                      </a:lnTo>
                      <a:lnTo>
                        <a:pt x="552" y="44"/>
                      </a:lnTo>
                      <a:lnTo>
                        <a:pt x="550" y="34"/>
                      </a:lnTo>
                      <a:lnTo>
                        <a:pt x="548" y="28"/>
                      </a:lnTo>
                      <a:lnTo>
                        <a:pt x="544" y="19"/>
                      </a:lnTo>
                      <a:lnTo>
                        <a:pt x="540" y="13"/>
                      </a:lnTo>
                      <a:lnTo>
                        <a:pt x="533" y="8"/>
                      </a:lnTo>
                      <a:lnTo>
                        <a:pt x="527" y="6"/>
                      </a:lnTo>
                      <a:lnTo>
                        <a:pt x="521" y="2"/>
                      </a:lnTo>
                      <a:lnTo>
                        <a:pt x="515" y="0"/>
                      </a:lnTo>
                      <a:lnTo>
                        <a:pt x="508" y="0"/>
                      </a:lnTo>
                      <a:lnTo>
                        <a:pt x="502" y="0"/>
                      </a:lnTo>
                      <a:lnTo>
                        <a:pt x="493" y="0"/>
                      </a:lnTo>
                      <a:lnTo>
                        <a:pt x="487" y="0"/>
                      </a:lnTo>
                      <a:lnTo>
                        <a:pt x="477" y="2"/>
                      </a:lnTo>
                      <a:lnTo>
                        <a:pt x="470" y="4"/>
                      </a:lnTo>
                      <a:lnTo>
                        <a:pt x="458" y="4"/>
                      </a:lnTo>
                      <a:lnTo>
                        <a:pt x="451" y="6"/>
                      </a:lnTo>
                      <a:lnTo>
                        <a:pt x="441" y="8"/>
                      </a:lnTo>
                      <a:lnTo>
                        <a:pt x="432" y="9"/>
                      </a:lnTo>
                      <a:lnTo>
                        <a:pt x="420" y="11"/>
                      </a:lnTo>
                      <a:lnTo>
                        <a:pt x="411" y="13"/>
                      </a:lnTo>
                      <a:lnTo>
                        <a:pt x="403" y="17"/>
                      </a:lnTo>
                      <a:lnTo>
                        <a:pt x="394" y="21"/>
                      </a:lnTo>
                      <a:lnTo>
                        <a:pt x="382" y="23"/>
                      </a:lnTo>
                      <a:lnTo>
                        <a:pt x="373" y="25"/>
                      </a:lnTo>
                      <a:lnTo>
                        <a:pt x="363" y="27"/>
                      </a:lnTo>
                      <a:lnTo>
                        <a:pt x="356" y="30"/>
                      </a:lnTo>
                      <a:lnTo>
                        <a:pt x="346" y="32"/>
                      </a:lnTo>
                      <a:lnTo>
                        <a:pt x="339" y="34"/>
                      </a:lnTo>
                      <a:lnTo>
                        <a:pt x="333" y="36"/>
                      </a:lnTo>
                      <a:lnTo>
                        <a:pt x="325" y="40"/>
                      </a:lnTo>
                      <a:lnTo>
                        <a:pt x="318" y="40"/>
                      </a:lnTo>
                      <a:lnTo>
                        <a:pt x="314" y="42"/>
                      </a:lnTo>
                      <a:lnTo>
                        <a:pt x="306" y="44"/>
                      </a:lnTo>
                      <a:lnTo>
                        <a:pt x="304" y="46"/>
                      </a:lnTo>
                      <a:lnTo>
                        <a:pt x="299" y="48"/>
                      </a:lnTo>
                      <a:lnTo>
                        <a:pt x="297" y="49"/>
                      </a:lnTo>
                      <a:lnTo>
                        <a:pt x="149" y="177"/>
                      </a:lnTo>
                      <a:close/>
                    </a:path>
                  </a:pathLst>
                </a:custGeom>
                <a:solidFill>
                  <a:srgbClr val="DEAD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39" name="Freeform 149"/>
                <p:cNvSpPr>
                  <a:spLocks/>
                </p:cNvSpPr>
                <p:nvPr/>
              </p:nvSpPr>
              <p:spPr bwMode="auto">
                <a:xfrm>
                  <a:off x="1725" y="2220"/>
                  <a:ext cx="138" cy="253"/>
                </a:xfrm>
                <a:custGeom>
                  <a:avLst/>
                  <a:gdLst>
                    <a:gd name="T0" fmla="*/ 1 w 276"/>
                    <a:gd name="T1" fmla="*/ 1 h 506"/>
                    <a:gd name="T2" fmla="*/ 1 w 276"/>
                    <a:gd name="T3" fmla="*/ 1 h 506"/>
                    <a:gd name="T4" fmla="*/ 1 w 276"/>
                    <a:gd name="T5" fmla="*/ 1 h 506"/>
                    <a:gd name="T6" fmla="*/ 1 w 276"/>
                    <a:gd name="T7" fmla="*/ 1 h 506"/>
                    <a:gd name="T8" fmla="*/ 1 w 276"/>
                    <a:gd name="T9" fmla="*/ 0 h 506"/>
                    <a:gd name="T10" fmla="*/ 1 w 276"/>
                    <a:gd name="T11" fmla="*/ 1 h 506"/>
                    <a:gd name="T12" fmla="*/ 1 w 276"/>
                    <a:gd name="T13" fmla="*/ 1 h 506"/>
                    <a:gd name="T14" fmla="*/ 1 w 276"/>
                    <a:gd name="T15" fmla="*/ 1 h 506"/>
                    <a:gd name="T16" fmla="*/ 1 w 276"/>
                    <a:gd name="T17" fmla="*/ 1 h 506"/>
                    <a:gd name="T18" fmla="*/ 1 w 276"/>
                    <a:gd name="T19" fmla="*/ 1 h 506"/>
                    <a:gd name="T20" fmla="*/ 1 w 276"/>
                    <a:gd name="T21" fmla="*/ 1 h 506"/>
                    <a:gd name="T22" fmla="*/ 1 w 276"/>
                    <a:gd name="T23" fmla="*/ 1 h 506"/>
                    <a:gd name="T24" fmla="*/ 0 w 276"/>
                    <a:gd name="T25" fmla="*/ 1 h 506"/>
                    <a:gd name="T26" fmla="*/ 0 w 276"/>
                    <a:gd name="T27" fmla="*/ 1 h 506"/>
                    <a:gd name="T28" fmla="*/ 0 w 276"/>
                    <a:gd name="T29" fmla="*/ 1 h 506"/>
                    <a:gd name="T30" fmla="*/ 0 w 276"/>
                    <a:gd name="T31" fmla="*/ 1 h 506"/>
                    <a:gd name="T32" fmla="*/ 0 w 276"/>
                    <a:gd name="T33" fmla="*/ 1 h 506"/>
                    <a:gd name="T34" fmla="*/ 0 w 276"/>
                    <a:gd name="T35" fmla="*/ 1 h 506"/>
                    <a:gd name="T36" fmla="*/ 1 w 276"/>
                    <a:gd name="T37" fmla="*/ 1 h 506"/>
                    <a:gd name="T38" fmla="*/ 1 w 276"/>
                    <a:gd name="T39" fmla="*/ 1 h 506"/>
                    <a:gd name="T40" fmla="*/ 1 w 276"/>
                    <a:gd name="T41" fmla="*/ 1 h 506"/>
                    <a:gd name="T42" fmla="*/ 1 w 276"/>
                    <a:gd name="T43" fmla="*/ 1 h 506"/>
                    <a:gd name="T44" fmla="*/ 1 w 276"/>
                    <a:gd name="T45" fmla="*/ 1 h 506"/>
                    <a:gd name="T46" fmla="*/ 1 w 276"/>
                    <a:gd name="T47" fmla="*/ 1 h 506"/>
                    <a:gd name="T48" fmla="*/ 1 w 276"/>
                    <a:gd name="T49" fmla="*/ 1 h 506"/>
                    <a:gd name="T50" fmla="*/ 1 w 276"/>
                    <a:gd name="T51" fmla="*/ 1 h 506"/>
                    <a:gd name="T52" fmla="*/ 1 w 276"/>
                    <a:gd name="T53" fmla="*/ 1 h 506"/>
                    <a:gd name="T54" fmla="*/ 1 w 276"/>
                    <a:gd name="T55" fmla="*/ 1 h 506"/>
                    <a:gd name="T56" fmla="*/ 1 w 276"/>
                    <a:gd name="T57" fmla="*/ 1 h 506"/>
                    <a:gd name="T58" fmla="*/ 1 w 276"/>
                    <a:gd name="T59" fmla="*/ 1 h 506"/>
                    <a:gd name="T60" fmla="*/ 1 w 276"/>
                    <a:gd name="T61" fmla="*/ 1 h 506"/>
                    <a:gd name="T62" fmla="*/ 1 w 276"/>
                    <a:gd name="T63" fmla="*/ 1 h 506"/>
                    <a:gd name="T64" fmla="*/ 1 w 276"/>
                    <a:gd name="T65" fmla="*/ 1 h 506"/>
                    <a:gd name="T66" fmla="*/ 1 w 276"/>
                    <a:gd name="T67" fmla="*/ 1 h 506"/>
                    <a:gd name="T68" fmla="*/ 1 w 276"/>
                    <a:gd name="T69" fmla="*/ 1 h 506"/>
                    <a:gd name="T70" fmla="*/ 1 w 276"/>
                    <a:gd name="T71" fmla="*/ 1 h 506"/>
                    <a:gd name="T72" fmla="*/ 1 w 276"/>
                    <a:gd name="T73" fmla="*/ 1 h 506"/>
                    <a:gd name="T74" fmla="*/ 1 w 276"/>
                    <a:gd name="T75" fmla="*/ 1 h 506"/>
                    <a:gd name="T76" fmla="*/ 1 w 276"/>
                    <a:gd name="T77" fmla="*/ 1 h 506"/>
                    <a:gd name="T78" fmla="*/ 1 w 276"/>
                    <a:gd name="T79" fmla="*/ 1 h 506"/>
                    <a:gd name="T80" fmla="*/ 1 w 276"/>
                    <a:gd name="T81" fmla="*/ 1 h 506"/>
                    <a:gd name="T82" fmla="*/ 1 w 276"/>
                    <a:gd name="T83" fmla="*/ 1 h 506"/>
                    <a:gd name="T84" fmla="*/ 1 w 276"/>
                    <a:gd name="T85" fmla="*/ 1 h 506"/>
                    <a:gd name="T86" fmla="*/ 1 w 276"/>
                    <a:gd name="T87" fmla="*/ 1 h 506"/>
                    <a:gd name="T88" fmla="*/ 1 w 276"/>
                    <a:gd name="T89" fmla="*/ 1 h 506"/>
                    <a:gd name="T90" fmla="*/ 1 w 276"/>
                    <a:gd name="T91" fmla="*/ 1 h 506"/>
                    <a:gd name="T92" fmla="*/ 1 w 276"/>
                    <a:gd name="T93" fmla="*/ 1 h 506"/>
                    <a:gd name="T94" fmla="*/ 1 w 276"/>
                    <a:gd name="T95" fmla="*/ 1 h 506"/>
                    <a:gd name="T96" fmla="*/ 1 w 276"/>
                    <a:gd name="T97" fmla="*/ 1 h 506"/>
                    <a:gd name="T98" fmla="*/ 1 w 276"/>
                    <a:gd name="T99" fmla="*/ 1 h 506"/>
                    <a:gd name="T100" fmla="*/ 1 w 276"/>
                    <a:gd name="T101" fmla="*/ 1 h 506"/>
                    <a:gd name="T102" fmla="*/ 1 w 276"/>
                    <a:gd name="T103" fmla="*/ 1 h 506"/>
                    <a:gd name="T104" fmla="*/ 1 w 276"/>
                    <a:gd name="T105" fmla="*/ 1 h 50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76"/>
                    <a:gd name="T160" fmla="*/ 0 h 506"/>
                    <a:gd name="T161" fmla="*/ 276 w 276"/>
                    <a:gd name="T162" fmla="*/ 506 h 50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76" h="506">
                      <a:moveTo>
                        <a:pt x="185" y="48"/>
                      </a:moveTo>
                      <a:lnTo>
                        <a:pt x="183" y="46"/>
                      </a:lnTo>
                      <a:lnTo>
                        <a:pt x="179" y="44"/>
                      </a:lnTo>
                      <a:lnTo>
                        <a:pt x="173" y="38"/>
                      </a:lnTo>
                      <a:lnTo>
                        <a:pt x="168" y="32"/>
                      </a:lnTo>
                      <a:lnTo>
                        <a:pt x="160" y="27"/>
                      </a:lnTo>
                      <a:lnTo>
                        <a:pt x="150" y="21"/>
                      </a:lnTo>
                      <a:lnTo>
                        <a:pt x="139" y="13"/>
                      </a:lnTo>
                      <a:lnTo>
                        <a:pt x="130" y="10"/>
                      </a:lnTo>
                      <a:lnTo>
                        <a:pt x="124" y="8"/>
                      </a:lnTo>
                      <a:lnTo>
                        <a:pt x="118" y="6"/>
                      </a:lnTo>
                      <a:lnTo>
                        <a:pt x="112" y="2"/>
                      </a:lnTo>
                      <a:lnTo>
                        <a:pt x="105" y="2"/>
                      </a:lnTo>
                      <a:lnTo>
                        <a:pt x="99" y="0"/>
                      </a:lnTo>
                      <a:lnTo>
                        <a:pt x="93" y="0"/>
                      </a:lnTo>
                      <a:lnTo>
                        <a:pt x="86" y="0"/>
                      </a:lnTo>
                      <a:lnTo>
                        <a:pt x="82" y="2"/>
                      </a:lnTo>
                      <a:lnTo>
                        <a:pt x="74" y="2"/>
                      </a:lnTo>
                      <a:lnTo>
                        <a:pt x="69" y="6"/>
                      </a:lnTo>
                      <a:lnTo>
                        <a:pt x="63" y="8"/>
                      </a:lnTo>
                      <a:lnTo>
                        <a:pt x="57" y="12"/>
                      </a:lnTo>
                      <a:lnTo>
                        <a:pt x="50" y="17"/>
                      </a:lnTo>
                      <a:lnTo>
                        <a:pt x="44" y="23"/>
                      </a:lnTo>
                      <a:lnTo>
                        <a:pt x="38" y="29"/>
                      </a:lnTo>
                      <a:lnTo>
                        <a:pt x="34" y="36"/>
                      </a:lnTo>
                      <a:lnTo>
                        <a:pt x="29" y="44"/>
                      </a:lnTo>
                      <a:lnTo>
                        <a:pt x="25" y="53"/>
                      </a:lnTo>
                      <a:lnTo>
                        <a:pt x="21" y="63"/>
                      </a:lnTo>
                      <a:lnTo>
                        <a:pt x="17" y="72"/>
                      </a:lnTo>
                      <a:lnTo>
                        <a:pt x="14" y="82"/>
                      </a:lnTo>
                      <a:lnTo>
                        <a:pt x="12" y="91"/>
                      </a:lnTo>
                      <a:lnTo>
                        <a:pt x="10" y="97"/>
                      </a:lnTo>
                      <a:lnTo>
                        <a:pt x="8" y="103"/>
                      </a:lnTo>
                      <a:lnTo>
                        <a:pt x="8" y="109"/>
                      </a:lnTo>
                      <a:lnTo>
                        <a:pt x="8" y="114"/>
                      </a:lnTo>
                      <a:lnTo>
                        <a:pt x="4" y="126"/>
                      </a:lnTo>
                      <a:lnTo>
                        <a:pt x="2" y="137"/>
                      </a:lnTo>
                      <a:lnTo>
                        <a:pt x="2" y="141"/>
                      </a:lnTo>
                      <a:lnTo>
                        <a:pt x="0" y="148"/>
                      </a:lnTo>
                      <a:lnTo>
                        <a:pt x="0" y="154"/>
                      </a:lnTo>
                      <a:lnTo>
                        <a:pt x="0" y="160"/>
                      </a:lnTo>
                      <a:lnTo>
                        <a:pt x="0" y="167"/>
                      </a:lnTo>
                      <a:lnTo>
                        <a:pt x="0" y="173"/>
                      </a:lnTo>
                      <a:lnTo>
                        <a:pt x="0" y="179"/>
                      </a:lnTo>
                      <a:lnTo>
                        <a:pt x="0" y="185"/>
                      </a:lnTo>
                      <a:lnTo>
                        <a:pt x="0" y="192"/>
                      </a:lnTo>
                      <a:lnTo>
                        <a:pt x="0" y="198"/>
                      </a:lnTo>
                      <a:lnTo>
                        <a:pt x="0" y="204"/>
                      </a:lnTo>
                      <a:lnTo>
                        <a:pt x="0" y="209"/>
                      </a:lnTo>
                      <a:lnTo>
                        <a:pt x="0" y="215"/>
                      </a:lnTo>
                      <a:lnTo>
                        <a:pt x="0" y="221"/>
                      </a:lnTo>
                      <a:lnTo>
                        <a:pt x="0" y="228"/>
                      </a:lnTo>
                      <a:lnTo>
                        <a:pt x="0" y="234"/>
                      </a:lnTo>
                      <a:lnTo>
                        <a:pt x="0" y="240"/>
                      </a:lnTo>
                      <a:lnTo>
                        <a:pt x="2" y="247"/>
                      </a:lnTo>
                      <a:lnTo>
                        <a:pt x="2" y="253"/>
                      </a:lnTo>
                      <a:lnTo>
                        <a:pt x="4" y="259"/>
                      </a:lnTo>
                      <a:lnTo>
                        <a:pt x="4" y="264"/>
                      </a:lnTo>
                      <a:lnTo>
                        <a:pt x="6" y="270"/>
                      </a:lnTo>
                      <a:lnTo>
                        <a:pt x="6" y="276"/>
                      </a:lnTo>
                      <a:lnTo>
                        <a:pt x="8" y="283"/>
                      </a:lnTo>
                      <a:lnTo>
                        <a:pt x="8" y="289"/>
                      </a:lnTo>
                      <a:lnTo>
                        <a:pt x="10" y="295"/>
                      </a:lnTo>
                      <a:lnTo>
                        <a:pt x="12" y="301"/>
                      </a:lnTo>
                      <a:lnTo>
                        <a:pt x="14" y="308"/>
                      </a:lnTo>
                      <a:lnTo>
                        <a:pt x="15" y="318"/>
                      </a:lnTo>
                      <a:lnTo>
                        <a:pt x="17" y="329"/>
                      </a:lnTo>
                      <a:lnTo>
                        <a:pt x="19" y="335"/>
                      </a:lnTo>
                      <a:lnTo>
                        <a:pt x="21" y="341"/>
                      </a:lnTo>
                      <a:lnTo>
                        <a:pt x="21" y="346"/>
                      </a:lnTo>
                      <a:lnTo>
                        <a:pt x="25" y="352"/>
                      </a:lnTo>
                      <a:lnTo>
                        <a:pt x="27" y="363"/>
                      </a:lnTo>
                      <a:lnTo>
                        <a:pt x="31" y="373"/>
                      </a:lnTo>
                      <a:lnTo>
                        <a:pt x="34" y="382"/>
                      </a:lnTo>
                      <a:lnTo>
                        <a:pt x="40" y="392"/>
                      </a:lnTo>
                      <a:lnTo>
                        <a:pt x="44" y="401"/>
                      </a:lnTo>
                      <a:lnTo>
                        <a:pt x="48" y="409"/>
                      </a:lnTo>
                      <a:lnTo>
                        <a:pt x="52" y="417"/>
                      </a:lnTo>
                      <a:lnTo>
                        <a:pt x="55" y="426"/>
                      </a:lnTo>
                      <a:lnTo>
                        <a:pt x="59" y="434"/>
                      </a:lnTo>
                      <a:lnTo>
                        <a:pt x="65" y="439"/>
                      </a:lnTo>
                      <a:lnTo>
                        <a:pt x="69" y="447"/>
                      </a:lnTo>
                      <a:lnTo>
                        <a:pt x="74" y="455"/>
                      </a:lnTo>
                      <a:lnTo>
                        <a:pt x="80" y="460"/>
                      </a:lnTo>
                      <a:lnTo>
                        <a:pt x="84" y="466"/>
                      </a:lnTo>
                      <a:lnTo>
                        <a:pt x="90" y="472"/>
                      </a:lnTo>
                      <a:lnTo>
                        <a:pt x="93" y="476"/>
                      </a:lnTo>
                      <a:lnTo>
                        <a:pt x="105" y="485"/>
                      </a:lnTo>
                      <a:lnTo>
                        <a:pt x="114" y="495"/>
                      </a:lnTo>
                      <a:lnTo>
                        <a:pt x="124" y="498"/>
                      </a:lnTo>
                      <a:lnTo>
                        <a:pt x="131" y="504"/>
                      </a:lnTo>
                      <a:lnTo>
                        <a:pt x="141" y="506"/>
                      </a:lnTo>
                      <a:lnTo>
                        <a:pt x="150" y="506"/>
                      </a:lnTo>
                      <a:lnTo>
                        <a:pt x="158" y="504"/>
                      </a:lnTo>
                      <a:lnTo>
                        <a:pt x="166" y="502"/>
                      </a:lnTo>
                      <a:lnTo>
                        <a:pt x="173" y="497"/>
                      </a:lnTo>
                      <a:lnTo>
                        <a:pt x="179" y="491"/>
                      </a:lnTo>
                      <a:lnTo>
                        <a:pt x="185" y="483"/>
                      </a:lnTo>
                      <a:lnTo>
                        <a:pt x="190" y="476"/>
                      </a:lnTo>
                      <a:lnTo>
                        <a:pt x="198" y="470"/>
                      </a:lnTo>
                      <a:lnTo>
                        <a:pt x="207" y="466"/>
                      </a:lnTo>
                      <a:lnTo>
                        <a:pt x="213" y="462"/>
                      </a:lnTo>
                      <a:lnTo>
                        <a:pt x="223" y="458"/>
                      </a:lnTo>
                      <a:lnTo>
                        <a:pt x="230" y="457"/>
                      </a:lnTo>
                      <a:lnTo>
                        <a:pt x="240" y="457"/>
                      </a:lnTo>
                      <a:lnTo>
                        <a:pt x="246" y="453"/>
                      </a:lnTo>
                      <a:lnTo>
                        <a:pt x="253" y="453"/>
                      </a:lnTo>
                      <a:lnTo>
                        <a:pt x="259" y="453"/>
                      </a:lnTo>
                      <a:lnTo>
                        <a:pt x="265" y="453"/>
                      </a:lnTo>
                      <a:lnTo>
                        <a:pt x="272" y="453"/>
                      </a:lnTo>
                      <a:lnTo>
                        <a:pt x="276" y="453"/>
                      </a:lnTo>
                      <a:lnTo>
                        <a:pt x="276" y="451"/>
                      </a:lnTo>
                      <a:lnTo>
                        <a:pt x="276" y="449"/>
                      </a:lnTo>
                      <a:lnTo>
                        <a:pt x="276" y="441"/>
                      </a:lnTo>
                      <a:lnTo>
                        <a:pt x="276" y="436"/>
                      </a:lnTo>
                      <a:lnTo>
                        <a:pt x="276" y="426"/>
                      </a:lnTo>
                      <a:lnTo>
                        <a:pt x="276" y="419"/>
                      </a:lnTo>
                      <a:lnTo>
                        <a:pt x="276" y="407"/>
                      </a:lnTo>
                      <a:lnTo>
                        <a:pt x="276" y="398"/>
                      </a:lnTo>
                      <a:lnTo>
                        <a:pt x="274" y="392"/>
                      </a:lnTo>
                      <a:lnTo>
                        <a:pt x="274" y="386"/>
                      </a:lnTo>
                      <a:lnTo>
                        <a:pt x="272" y="380"/>
                      </a:lnTo>
                      <a:lnTo>
                        <a:pt x="272" y="375"/>
                      </a:lnTo>
                      <a:lnTo>
                        <a:pt x="272" y="365"/>
                      </a:lnTo>
                      <a:lnTo>
                        <a:pt x="272" y="356"/>
                      </a:lnTo>
                      <a:lnTo>
                        <a:pt x="270" y="346"/>
                      </a:lnTo>
                      <a:lnTo>
                        <a:pt x="270" y="339"/>
                      </a:lnTo>
                      <a:lnTo>
                        <a:pt x="268" y="333"/>
                      </a:lnTo>
                      <a:lnTo>
                        <a:pt x="268" y="329"/>
                      </a:lnTo>
                      <a:lnTo>
                        <a:pt x="266" y="323"/>
                      </a:lnTo>
                      <a:lnTo>
                        <a:pt x="265" y="316"/>
                      </a:lnTo>
                      <a:lnTo>
                        <a:pt x="261" y="310"/>
                      </a:lnTo>
                      <a:lnTo>
                        <a:pt x="259" y="306"/>
                      </a:lnTo>
                      <a:lnTo>
                        <a:pt x="257" y="299"/>
                      </a:lnTo>
                      <a:lnTo>
                        <a:pt x="257" y="295"/>
                      </a:lnTo>
                      <a:lnTo>
                        <a:pt x="253" y="287"/>
                      </a:lnTo>
                      <a:lnTo>
                        <a:pt x="251" y="280"/>
                      </a:lnTo>
                      <a:lnTo>
                        <a:pt x="249" y="272"/>
                      </a:lnTo>
                      <a:lnTo>
                        <a:pt x="247" y="264"/>
                      </a:lnTo>
                      <a:lnTo>
                        <a:pt x="246" y="257"/>
                      </a:lnTo>
                      <a:lnTo>
                        <a:pt x="244" y="249"/>
                      </a:lnTo>
                      <a:lnTo>
                        <a:pt x="242" y="240"/>
                      </a:lnTo>
                      <a:lnTo>
                        <a:pt x="240" y="232"/>
                      </a:lnTo>
                      <a:lnTo>
                        <a:pt x="236" y="225"/>
                      </a:lnTo>
                      <a:lnTo>
                        <a:pt x="234" y="217"/>
                      </a:lnTo>
                      <a:lnTo>
                        <a:pt x="232" y="207"/>
                      </a:lnTo>
                      <a:lnTo>
                        <a:pt x="230" y="200"/>
                      </a:lnTo>
                      <a:lnTo>
                        <a:pt x="228" y="192"/>
                      </a:lnTo>
                      <a:lnTo>
                        <a:pt x="226" y="185"/>
                      </a:lnTo>
                      <a:lnTo>
                        <a:pt x="225" y="179"/>
                      </a:lnTo>
                      <a:lnTo>
                        <a:pt x="225" y="173"/>
                      </a:lnTo>
                      <a:lnTo>
                        <a:pt x="223" y="167"/>
                      </a:lnTo>
                      <a:lnTo>
                        <a:pt x="221" y="162"/>
                      </a:lnTo>
                      <a:lnTo>
                        <a:pt x="219" y="158"/>
                      </a:lnTo>
                      <a:lnTo>
                        <a:pt x="219" y="156"/>
                      </a:lnTo>
                      <a:lnTo>
                        <a:pt x="219" y="150"/>
                      </a:lnTo>
                      <a:lnTo>
                        <a:pt x="219" y="148"/>
                      </a:lnTo>
                      <a:lnTo>
                        <a:pt x="185" y="48"/>
                      </a:lnTo>
                      <a:close/>
                    </a:path>
                  </a:pathLst>
                </a:custGeom>
                <a:solidFill>
                  <a:srgbClr val="825C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40" name="Freeform 150"/>
                <p:cNvSpPr>
                  <a:spLocks/>
                </p:cNvSpPr>
                <p:nvPr/>
              </p:nvSpPr>
              <p:spPr bwMode="auto">
                <a:xfrm>
                  <a:off x="1781" y="2353"/>
                  <a:ext cx="137" cy="107"/>
                </a:xfrm>
                <a:custGeom>
                  <a:avLst/>
                  <a:gdLst>
                    <a:gd name="T0" fmla="*/ 1 w 274"/>
                    <a:gd name="T1" fmla="*/ 1 h 213"/>
                    <a:gd name="T2" fmla="*/ 1 w 274"/>
                    <a:gd name="T3" fmla="*/ 1 h 213"/>
                    <a:gd name="T4" fmla="*/ 0 w 274"/>
                    <a:gd name="T5" fmla="*/ 0 h 213"/>
                    <a:gd name="T6" fmla="*/ 1 w 274"/>
                    <a:gd name="T7" fmla="*/ 1 h 213"/>
                    <a:gd name="T8" fmla="*/ 1 w 274"/>
                    <a:gd name="T9" fmla="*/ 1 h 213"/>
                    <a:gd name="T10" fmla="*/ 1 w 274"/>
                    <a:gd name="T11" fmla="*/ 1 h 213"/>
                    <a:gd name="T12" fmla="*/ 1 w 274"/>
                    <a:gd name="T13" fmla="*/ 1 h 213"/>
                    <a:gd name="T14" fmla="*/ 1 w 274"/>
                    <a:gd name="T15" fmla="*/ 1 h 2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4"/>
                    <a:gd name="T25" fmla="*/ 0 h 213"/>
                    <a:gd name="T26" fmla="*/ 274 w 274"/>
                    <a:gd name="T27" fmla="*/ 213 h 2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4" h="213">
                      <a:moveTo>
                        <a:pt x="270" y="57"/>
                      </a:moveTo>
                      <a:lnTo>
                        <a:pt x="181" y="16"/>
                      </a:lnTo>
                      <a:lnTo>
                        <a:pt x="0" y="0"/>
                      </a:lnTo>
                      <a:lnTo>
                        <a:pt x="67" y="94"/>
                      </a:lnTo>
                      <a:lnTo>
                        <a:pt x="232" y="213"/>
                      </a:lnTo>
                      <a:lnTo>
                        <a:pt x="274" y="173"/>
                      </a:lnTo>
                      <a:lnTo>
                        <a:pt x="270" y="57"/>
                      </a:lnTo>
                      <a:close/>
                    </a:path>
                  </a:pathLst>
                </a:custGeom>
                <a:solidFill>
                  <a:srgbClr val="3D7D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41" name="Freeform 151"/>
                <p:cNvSpPr>
                  <a:spLocks/>
                </p:cNvSpPr>
                <p:nvPr/>
              </p:nvSpPr>
              <p:spPr bwMode="auto">
                <a:xfrm>
                  <a:off x="1802" y="2202"/>
                  <a:ext cx="281" cy="180"/>
                </a:xfrm>
                <a:custGeom>
                  <a:avLst/>
                  <a:gdLst>
                    <a:gd name="T0" fmla="*/ 0 w 563"/>
                    <a:gd name="T1" fmla="*/ 1 h 359"/>
                    <a:gd name="T2" fmla="*/ 0 w 563"/>
                    <a:gd name="T3" fmla="*/ 1 h 359"/>
                    <a:gd name="T4" fmla="*/ 0 w 563"/>
                    <a:gd name="T5" fmla="*/ 1 h 359"/>
                    <a:gd name="T6" fmla="*/ 0 w 563"/>
                    <a:gd name="T7" fmla="*/ 1 h 359"/>
                    <a:gd name="T8" fmla="*/ 0 w 563"/>
                    <a:gd name="T9" fmla="*/ 1 h 359"/>
                    <a:gd name="T10" fmla="*/ 0 w 563"/>
                    <a:gd name="T11" fmla="*/ 1 h 359"/>
                    <a:gd name="T12" fmla="*/ 0 w 563"/>
                    <a:gd name="T13" fmla="*/ 1 h 359"/>
                    <a:gd name="T14" fmla="*/ 0 w 563"/>
                    <a:gd name="T15" fmla="*/ 1 h 359"/>
                    <a:gd name="T16" fmla="*/ 0 w 563"/>
                    <a:gd name="T17" fmla="*/ 1 h 359"/>
                    <a:gd name="T18" fmla="*/ 0 w 563"/>
                    <a:gd name="T19" fmla="*/ 1 h 359"/>
                    <a:gd name="T20" fmla="*/ 0 w 563"/>
                    <a:gd name="T21" fmla="*/ 1 h 359"/>
                    <a:gd name="T22" fmla="*/ 0 w 563"/>
                    <a:gd name="T23" fmla="*/ 1 h 359"/>
                    <a:gd name="T24" fmla="*/ 0 w 563"/>
                    <a:gd name="T25" fmla="*/ 1 h 359"/>
                    <a:gd name="T26" fmla="*/ 0 w 563"/>
                    <a:gd name="T27" fmla="*/ 1 h 359"/>
                    <a:gd name="T28" fmla="*/ 0 w 563"/>
                    <a:gd name="T29" fmla="*/ 1 h 359"/>
                    <a:gd name="T30" fmla="*/ 0 w 563"/>
                    <a:gd name="T31" fmla="*/ 1 h 359"/>
                    <a:gd name="T32" fmla="*/ 0 w 563"/>
                    <a:gd name="T33" fmla="*/ 1 h 359"/>
                    <a:gd name="T34" fmla="*/ 0 w 563"/>
                    <a:gd name="T35" fmla="*/ 1 h 359"/>
                    <a:gd name="T36" fmla="*/ 0 w 563"/>
                    <a:gd name="T37" fmla="*/ 1 h 359"/>
                    <a:gd name="T38" fmla="*/ 0 w 563"/>
                    <a:gd name="T39" fmla="*/ 1 h 359"/>
                    <a:gd name="T40" fmla="*/ 0 w 563"/>
                    <a:gd name="T41" fmla="*/ 1 h 359"/>
                    <a:gd name="T42" fmla="*/ 0 w 563"/>
                    <a:gd name="T43" fmla="*/ 1 h 359"/>
                    <a:gd name="T44" fmla="*/ 0 w 563"/>
                    <a:gd name="T45" fmla="*/ 1 h 359"/>
                    <a:gd name="T46" fmla="*/ 0 w 563"/>
                    <a:gd name="T47" fmla="*/ 0 h 359"/>
                    <a:gd name="T48" fmla="*/ 0 w 563"/>
                    <a:gd name="T49" fmla="*/ 0 h 359"/>
                    <a:gd name="T50" fmla="*/ 0 w 563"/>
                    <a:gd name="T51" fmla="*/ 0 h 359"/>
                    <a:gd name="T52" fmla="*/ 0 w 563"/>
                    <a:gd name="T53" fmla="*/ 0 h 359"/>
                    <a:gd name="T54" fmla="*/ 0 w 563"/>
                    <a:gd name="T55" fmla="*/ 0 h 359"/>
                    <a:gd name="T56" fmla="*/ 0 w 563"/>
                    <a:gd name="T57" fmla="*/ 0 h 359"/>
                    <a:gd name="T58" fmla="*/ 0 w 563"/>
                    <a:gd name="T59" fmla="*/ 1 h 359"/>
                    <a:gd name="T60" fmla="*/ 0 w 563"/>
                    <a:gd name="T61" fmla="*/ 1 h 359"/>
                    <a:gd name="T62" fmla="*/ 0 w 563"/>
                    <a:gd name="T63" fmla="*/ 1 h 359"/>
                    <a:gd name="T64" fmla="*/ 0 w 563"/>
                    <a:gd name="T65" fmla="*/ 1 h 359"/>
                    <a:gd name="T66" fmla="*/ 0 w 563"/>
                    <a:gd name="T67" fmla="*/ 1 h 359"/>
                    <a:gd name="T68" fmla="*/ 0 w 563"/>
                    <a:gd name="T69" fmla="*/ 1 h 359"/>
                    <a:gd name="T70" fmla="*/ 0 w 563"/>
                    <a:gd name="T71" fmla="*/ 1 h 359"/>
                    <a:gd name="T72" fmla="*/ 0 w 563"/>
                    <a:gd name="T73" fmla="*/ 1 h 359"/>
                    <a:gd name="T74" fmla="*/ 0 w 563"/>
                    <a:gd name="T75" fmla="*/ 1 h 359"/>
                    <a:gd name="T76" fmla="*/ 0 w 563"/>
                    <a:gd name="T77" fmla="*/ 1 h 359"/>
                    <a:gd name="T78" fmla="*/ 0 w 563"/>
                    <a:gd name="T79" fmla="*/ 1 h 359"/>
                    <a:gd name="T80" fmla="*/ 0 w 563"/>
                    <a:gd name="T81" fmla="*/ 1 h 359"/>
                    <a:gd name="T82" fmla="*/ 0 w 563"/>
                    <a:gd name="T83" fmla="*/ 1 h 359"/>
                    <a:gd name="T84" fmla="*/ 0 w 563"/>
                    <a:gd name="T85" fmla="*/ 1 h 359"/>
                    <a:gd name="T86" fmla="*/ 0 w 563"/>
                    <a:gd name="T87" fmla="*/ 1 h 359"/>
                    <a:gd name="T88" fmla="*/ 0 w 563"/>
                    <a:gd name="T89" fmla="*/ 1 h 35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563"/>
                    <a:gd name="T136" fmla="*/ 0 h 359"/>
                    <a:gd name="T137" fmla="*/ 563 w 563"/>
                    <a:gd name="T138" fmla="*/ 359 h 35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563" h="359">
                      <a:moveTo>
                        <a:pt x="563" y="162"/>
                      </a:moveTo>
                      <a:lnTo>
                        <a:pt x="561" y="160"/>
                      </a:lnTo>
                      <a:lnTo>
                        <a:pt x="555" y="158"/>
                      </a:lnTo>
                      <a:lnTo>
                        <a:pt x="548" y="150"/>
                      </a:lnTo>
                      <a:lnTo>
                        <a:pt x="540" y="146"/>
                      </a:lnTo>
                      <a:lnTo>
                        <a:pt x="534" y="141"/>
                      </a:lnTo>
                      <a:lnTo>
                        <a:pt x="527" y="137"/>
                      </a:lnTo>
                      <a:lnTo>
                        <a:pt x="521" y="133"/>
                      </a:lnTo>
                      <a:lnTo>
                        <a:pt x="515" y="127"/>
                      </a:lnTo>
                      <a:lnTo>
                        <a:pt x="510" y="124"/>
                      </a:lnTo>
                      <a:lnTo>
                        <a:pt x="502" y="118"/>
                      </a:lnTo>
                      <a:lnTo>
                        <a:pt x="495" y="112"/>
                      </a:lnTo>
                      <a:lnTo>
                        <a:pt x="487" y="108"/>
                      </a:lnTo>
                      <a:lnTo>
                        <a:pt x="479" y="103"/>
                      </a:lnTo>
                      <a:lnTo>
                        <a:pt x="470" y="97"/>
                      </a:lnTo>
                      <a:lnTo>
                        <a:pt x="462" y="91"/>
                      </a:lnTo>
                      <a:lnTo>
                        <a:pt x="455" y="86"/>
                      </a:lnTo>
                      <a:lnTo>
                        <a:pt x="447" y="80"/>
                      </a:lnTo>
                      <a:lnTo>
                        <a:pt x="439" y="76"/>
                      </a:lnTo>
                      <a:lnTo>
                        <a:pt x="432" y="70"/>
                      </a:lnTo>
                      <a:lnTo>
                        <a:pt x="426" y="67"/>
                      </a:lnTo>
                      <a:lnTo>
                        <a:pt x="417" y="59"/>
                      </a:lnTo>
                      <a:lnTo>
                        <a:pt x="409" y="55"/>
                      </a:lnTo>
                      <a:lnTo>
                        <a:pt x="403" y="49"/>
                      </a:lnTo>
                      <a:lnTo>
                        <a:pt x="398" y="48"/>
                      </a:lnTo>
                      <a:lnTo>
                        <a:pt x="392" y="44"/>
                      </a:lnTo>
                      <a:lnTo>
                        <a:pt x="384" y="42"/>
                      </a:lnTo>
                      <a:lnTo>
                        <a:pt x="380" y="38"/>
                      </a:lnTo>
                      <a:lnTo>
                        <a:pt x="375" y="36"/>
                      </a:lnTo>
                      <a:lnTo>
                        <a:pt x="369" y="32"/>
                      </a:lnTo>
                      <a:lnTo>
                        <a:pt x="363" y="30"/>
                      </a:lnTo>
                      <a:lnTo>
                        <a:pt x="358" y="29"/>
                      </a:lnTo>
                      <a:lnTo>
                        <a:pt x="352" y="25"/>
                      </a:lnTo>
                      <a:lnTo>
                        <a:pt x="344" y="23"/>
                      </a:lnTo>
                      <a:lnTo>
                        <a:pt x="339" y="21"/>
                      </a:lnTo>
                      <a:lnTo>
                        <a:pt x="331" y="19"/>
                      </a:lnTo>
                      <a:lnTo>
                        <a:pt x="325" y="17"/>
                      </a:lnTo>
                      <a:lnTo>
                        <a:pt x="316" y="13"/>
                      </a:lnTo>
                      <a:lnTo>
                        <a:pt x="308" y="13"/>
                      </a:lnTo>
                      <a:lnTo>
                        <a:pt x="301" y="11"/>
                      </a:lnTo>
                      <a:lnTo>
                        <a:pt x="291" y="9"/>
                      </a:lnTo>
                      <a:lnTo>
                        <a:pt x="284" y="8"/>
                      </a:lnTo>
                      <a:lnTo>
                        <a:pt x="276" y="8"/>
                      </a:lnTo>
                      <a:lnTo>
                        <a:pt x="266" y="4"/>
                      </a:lnTo>
                      <a:lnTo>
                        <a:pt x="259" y="4"/>
                      </a:lnTo>
                      <a:lnTo>
                        <a:pt x="249" y="2"/>
                      </a:lnTo>
                      <a:lnTo>
                        <a:pt x="240" y="2"/>
                      </a:lnTo>
                      <a:lnTo>
                        <a:pt x="230" y="0"/>
                      </a:lnTo>
                      <a:lnTo>
                        <a:pt x="223" y="0"/>
                      </a:lnTo>
                      <a:lnTo>
                        <a:pt x="213" y="0"/>
                      </a:lnTo>
                      <a:lnTo>
                        <a:pt x="206" y="0"/>
                      </a:lnTo>
                      <a:lnTo>
                        <a:pt x="198" y="0"/>
                      </a:lnTo>
                      <a:lnTo>
                        <a:pt x="190" y="0"/>
                      </a:lnTo>
                      <a:lnTo>
                        <a:pt x="181" y="0"/>
                      </a:lnTo>
                      <a:lnTo>
                        <a:pt x="173" y="0"/>
                      </a:lnTo>
                      <a:lnTo>
                        <a:pt x="166" y="0"/>
                      </a:lnTo>
                      <a:lnTo>
                        <a:pt x="160" y="0"/>
                      </a:lnTo>
                      <a:lnTo>
                        <a:pt x="152" y="0"/>
                      </a:lnTo>
                      <a:lnTo>
                        <a:pt x="147" y="2"/>
                      </a:lnTo>
                      <a:lnTo>
                        <a:pt x="139" y="4"/>
                      </a:lnTo>
                      <a:lnTo>
                        <a:pt x="135" y="8"/>
                      </a:lnTo>
                      <a:lnTo>
                        <a:pt x="128" y="8"/>
                      </a:lnTo>
                      <a:lnTo>
                        <a:pt x="122" y="9"/>
                      </a:lnTo>
                      <a:lnTo>
                        <a:pt x="116" y="11"/>
                      </a:lnTo>
                      <a:lnTo>
                        <a:pt x="111" y="13"/>
                      </a:lnTo>
                      <a:lnTo>
                        <a:pt x="105" y="17"/>
                      </a:lnTo>
                      <a:lnTo>
                        <a:pt x="99" y="21"/>
                      </a:lnTo>
                      <a:lnTo>
                        <a:pt x="93" y="25"/>
                      </a:lnTo>
                      <a:lnTo>
                        <a:pt x="88" y="29"/>
                      </a:lnTo>
                      <a:lnTo>
                        <a:pt x="82" y="32"/>
                      </a:lnTo>
                      <a:lnTo>
                        <a:pt x="76" y="36"/>
                      </a:lnTo>
                      <a:lnTo>
                        <a:pt x="71" y="40"/>
                      </a:lnTo>
                      <a:lnTo>
                        <a:pt x="65" y="46"/>
                      </a:lnTo>
                      <a:lnTo>
                        <a:pt x="55" y="55"/>
                      </a:lnTo>
                      <a:lnTo>
                        <a:pt x="46" y="65"/>
                      </a:lnTo>
                      <a:lnTo>
                        <a:pt x="34" y="72"/>
                      </a:lnTo>
                      <a:lnTo>
                        <a:pt x="27" y="82"/>
                      </a:lnTo>
                      <a:lnTo>
                        <a:pt x="19" y="89"/>
                      </a:lnTo>
                      <a:lnTo>
                        <a:pt x="12" y="97"/>
                      </a:lnTo>
                      <a:lnTo>
                        <a:pt x="6" y="103"/>
                      </a:lnTo>
                      <a:lnTo>
                        <a:pt x="4" y="106"/>
                      </a:lnTo>
                      <a:lnTo>
                        <a:pt x="0" y="110"/>
                      </a:lnTo>
                      <a:lnTo>
                        <a:pt x="0" y="112"/>
                      </a:lnTo>
                      <a:lnTo>
                        <a:pt x="8" y="198"/>
                      </a:lnTo>
                      <a:lnTo>
                        <a:pt x="93" y="323"/>
                      </a:lnTo>
                      <a:lnTo>
                        <a:pt x="280" y="359"/>
                      </a:lnTo>
                      <a:lnTo>
                        <a:pt x="420" y="346"/>
                      </a:lnTo>
                      <a:lnTo>
                        <a:pt x="553" y="264"/>
                      </a:lnTo>
                      <a:lnTo>
                        <a:pt x="563" y="162"/>
                      </a:lnTo>
                      <a:close/>
                    </a:path>
                  </a:pathLst>
                </a:custGeom>
                <a:solidFill>
                  <a:srgbClr val="5959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42" name="Freeform 152"/>
                <p:cNvSpPr>
                  <a:spLocks/>
                </p:cNvSpPr>
                <p:nvPr/>
              </p:nvSpPr>
              <p:spPr bwMode="auto">
                <a:xfrm>
                  <a:off x="1989" y="2277"/>
                  <a:ext cx="98" cy="51"/>
                </a:xfrm>
                <a:custGeom>
                  <a:avLst/>
                  <a:gdLst>
                    <a:gd name="T0" fmla="*/ 1 w 196"/>
                    <a:gd name="T1" fmla="*/ 1 h 101"/>
                    <a:gd name="T2" fmla="*/ 1 w 196"/>
                    <a:gd name="T3" fmla="*/ 0 h 101"/>
                    <a:gd name="T4" fmla="*/ 0 w 196"/>
                    <a:gd name="T5" fmla="*/ 1 h 101"/>
                    <a:gd name="T6" fmla="*/ 0 w 196"/>
                    <a:gd name="T7" fmla="*/ 1 h 101"/>
                    <a:gd name="T8" fmla="*/ 1 w 196"/>
                    <a:gd name="T9" fmla="*/ 1 h 101"/>
                    <a:gd name="T10" fmla="*/ 1 w 196"/>
                    <a:gd name="T11" fmla="*/ 1 h 1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6"/>
                    <a:gd name="T19" fmla="*/ 0 h 101"/>
                    <a:gd name="T20" fmla="*/ 196 w 196"/>
                    <a:gd name="T21" fmla="*/ 101 h 1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6" h="101">
                      <a:moveTo>
                        <a:pt x="196" y="101"/>
                      </a:moveTo>
                      <a:lnTo>
                        <a:pt x="188" y="0"/>
                      </a:lnTo>
                      <a:lnTo>
                        <a:pt x="0" y="4"/>
                      </a:lnTo>
                      <a:lnTo>
                        <a:pt x="0" y="55"/>
                      </a:lnTo>
                      <a:lnTo>
                        <a:pt x="196" y="101"/>
                      </a:lnTo>
                      <a:close/>
                    </a:path>
                  </a:pathLst>
                </a:custGeom>
                <a:solidFill>
                  <a:srgbClr val="5C5C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43" name="Freeform 153"/>
                <p:cNvSpPr>
                  <a:spLocks/>
                </p:cNvSpPr>
                <p:nvPr/>
              </p:nvSpPr>
              <p:spPr bwMode="auto">
                <a:xfrm>
                  <a:off x="1992" y="2286"/>
                  <a:ext cx="91" cy="82"/>
                </a:xfrm>
                <a:custGeom>
                  <a:avLst/>
                  <a:gdLst>
                    <a:gd name="T0" fmla="*/ 0 w 183"/>
                    <a:gd name="T1" fmla="*/ 0 h 166"/>
                    <a:gd name="T2" fmla="*/ 0 w 183"/>
                    <a:gd name="T3" fmla="*/ 0 h 166"/>
                    <a:gd name="T4" fmla="*/ 0 w 183"/>
                    <a:gd name="T5" fmla="*/ 0 h 166"/>
                    <a:gd name="T6" fmla="*/ 0 w 183"/>
                    <a:gd name="T7" fmla="*/ 0 h 166"/>
                    <a:gd name="T8" fmla="*/ 0 w 183"/>
                    <a:gd name="T9" fmla="*/ 0 h 166"/>
                    <a:gd name="T10" fmla="*/ 0 w 183"/>
                    <a:gd name="T11" fmla="*/ 0 h 16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3"/>
                    <a:gd name="T19" fmla="*/ 0 h 166"/>
                    <a:gd name="T20" fmla="*/ 183 w 183"/>
                    <a:gd name="T21" fmla="*/ 166 h 16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3" h="166">
                      <a:moveTo>
                        <a:pt x="183" y="88"/>
                      </a:moveTo>
                      <a:lnTo>
                        <a:pt x="0" y="0"/>
                      </a:lnTo>
                      <a:lnTo>
                        <a:pt x="8" y="76"/>
                      </a:lnTo>
                      <a:lnTo>
                        <a:pt x="135" y="166"/>
                      </a:lnTo>
                      <a:lnTo>
                        <a:pt x="183" y="88"/>
                      </a:lnTo>
                      <a:close/>
                    </a:path>
                  </a:pathLst>
                </a:custGeom>
                <a:solidFill>
                  <a:srgbClr val="7575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44" name="Freeform 154"/>
                <p:cNvSpPr>
                  <a:spLocks/>
                </p:cNvSpPr>
                <p:nvPr/>
              </p:nvSpPr>
              <p:spPr bwMode="auto">
                <a:xfrm>
                  <a:off x="1766" y="2275"/>
                  <a:ext cx="204" cy="114"/>
                </a:xfrm>
                <a:custGeom>
                  <a:avLst/>
                  <a:gdLst>
                    <a:gd name="T0" fmla="*/ 0 w 409"/>
                    <a:gd name="T1" fmla="*/ 0 h 229"/>
                    <a:gd name="T2" fmla="*/ 0 w 409"/>
                    <a:gd name="T3" fmla="*/ 0 h 229"/>
                    <a:gd name="T4" fmla="*/ 0 w 409"/>
                    <a:gd name="T5" fmla="*/ 0 h 229"/>
                    <a:gd name="T6" fmla="*/ 0 w 409"/>
                    <a:gd name="T7" fmla="*/ 0 h 229"/>
                    <a:gd name="T8" fmla="*/ 0 w 409"/>
                    <a:gd name="T9" fmla="*/ 0 h 229"/>
                    <a:gd name="T10" fmla="*/ 0 w 409"/>
                    <a:gd name="T11" fmla="*/ 0 h 229"/>
                    <a:gd name="T12" fmla="*/ 0 w 409"/>
                    <a:gd name="T13" fmla="*/ 0 h 229"/>
                    <a:gd name="T14" fmla="*/ 0 w 409"/>
                    <a:gd name="T15" fmla="*/ 0 h 229"/>
                    <a:gd name="T16" fmla="*/ 0 w 409"/>
                    <a:gd name="T17" fmla="*/ 0 h 229"/>
                    <a:gd name="T18" fmla="*/ 0 w 409"/>
                    <a:gd name="T19" fmla="*/ 0 h 229"/>
                    <a:gd name="T20" fmla="*/ 0 w 409"/>
                    <a:gd name="T21" fmla="*/ 0 h 229"/>
                    <a:gd name="T22" fmla="*/ 0 w 409"/>
                    <a:gd name="T23" fmla="*/ 0 h 229"/>
                    <a:gd name="T24" fmla="*/ 0 w 409"/>
                    <a:gd name="T25" fmla="*/ 0 h 229"/>
                    <a:gd name="T26" fmla="*/ 0 w 409"/>
                    <a:gd name="T27" fmla="*/ 0 h 229"/>
                    <a:gd name="T28" fmla="*/ 0 w 409"/>
                    <a:gd name="T29" fmla="*/ 0 h 229"/>
                    <a:gd name="T30" fmla="*/ 0 w 409"/>
                    <a:gd name="T31" fmla="*/ 0 h 229"/>
                    <a:gd name="T32" fmla="*/ 0 w 409"/>
                    <a:gd name="T33" fmla="*/ 0 h 229"/>
                    <a:gd name="T34" fmla="*/ 0 w 409"/>
                    <a:gd name="T35" fmla="*/ 0 h 229"/>
                    <a:gd name="T36" fmla="*/ 0 w 409"/>
                    <a:gd name="T37" fmla="*/ 0 h 229"/>
                    <a:gd name="T38" fmla="*/ 0 w 409"/>
                    <a:gd name="T39" fmla="*/ 0 h 229"/>
                    <a:gd name="T40" fmla="*/ 0 w 409"/>
                    <a:gd name="T41" fmla="*/ 0 h 229"/>
                    <a:gd name="T42" fmla="*/ 0 w 409"/>
                    <a:gd name="T43" fmla="*/ 0 h 229"/>
                    <a:gd name="T44" fmla="*/ 0 w 409"/>
                    <a:gd name="T45" fmla="*/ 0 h 229"/>
                    <a:gd name="T46" fmla="*/ 0 w 409"/>
                    <a:gd name="T47" fmla="*/ 0 h 229"/>
                    <a:gd name="T48" fmla="*/ 0 w 409"/>
                    <a:gd name="T49" fmla="*/ 0 h 229"/>
                    <a:gd name="T50" fmla="*/ 0 w 409"/>
                    <a:gd name="T51" fmla="*/ 0 h 229"/>
                    <a:gd name="T52" fmla="*/ 0 w 409"/>
                    <a:gd name="T53" fmla="*/ 0 h 229"/>
                    <a:gd name="T54" fmla="*/ 0 w 409"/>
                    <a:gd name="T55" fmla="*/ 0 h 229"/>
                    <a:gd name="T56" fmla="*/ 0 w 409"/>
                    <a:gd name="T57" fmla="*/ 0 h 229"/>
                    <a:gd name="T58" fmla="*/ 0 w 409"/>
                    <a:gd name="T59" fmla="*/ 0 h 229"/>
                    <a:gd name="T60" fmla="*/ 0 w 409"/>
                    <a:gd name="T61" fmla="*/ 0 h 229"/>
                    <a:gd name="T62" fmla="*/ 0 w 409"/>
                    <a:gd name="T63" fmla="*/ 0 h 229"/>
                    <a:gd name="T64" fmla="*/ 0 w 409"/>
                    <a:gd name="T65" fmla="*/ 0 h 229"/>
                    <a:gd name="T66" fmla="*/ 0 w 409"/>
                    <a:gd name="T67" fmla="*/ 0 h 229"/>
                    <a:gd name="T68" fmla="*/ 0 w 409"/>
                    <a:gd name="T69" fmla="*/ 0 h 229"/>
                    <a:gd name="T70" fmla="*/ 0 w 409"/>
                    <a:gd name="T71" fmla="*/ 0 h 229"/>
                    <a:gd name="T72" fmla="*/ 0 w 409"/>
                    <a:gd name="T73" fmla="*/ 0 h 229"/>
                    <a:gd name="T74" fmla="*/ 0 w 409"/>
                    <a:gd name="T75" fmla="*/ 0 h 229"/>
                    <a:gd name="T76" fmla="*/ 0 w 409"/>
                    <a:gd name="T77" fmla="*/ 0 h 229"/>
                    <a:gd name="T78" fmla="*/ 0 w 409"/>
                    <a:gd name="T79" fmla="*/ 0 h 229"/>
                    <a:gd name="T80" fmla="*/ 0 w 409"/>
                    <a:gd name="T81" fmla="*/ 0 h 229"/>
                    <a:gd name="T82" fmla="*/ 0 w 409"/>
                    <a:gd name="T83" fmla="*/ 0 h 229"/>
                    <a:gd name="T84" fmla="*/ 0 w 409"/>
                    <a:gd name="T85" fmla="*/ 0 h 229"/>
                    <a:gd name="T86" fmla="*/ 0 w 409"/>
                    <a:gd name="T87" fmla="*/ 0 h 22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09"/>
                    <a:gd name="T133" fmla="*/ 0 h 229"/>
                    <a:gd name="T134" fmla="*/ 409 w 409"/>
                    <a:gd name="T135" fmla="*/ 229 h 22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09" h="229">
                      <a:moveTo>
                        <a:pt x="293" y="229"/>
                      </a:moveTo>
                      <a:lnTo>
                        <a:pt x="289" y="225"/>
                      </a:lnTo>
                      <a:lnTo>
                        <a:pt x="287" y="221"/>
                      </a:lnTo>
                      <a:lnTo>
                        <a:pt x="281" y="219"/>
                      </a:lnTo>
                      <a:lnTo>
                        <a:pt x="278" y="215"/>
                      </a:lnTo>
                      <a:lnTo>
                        <a:pt x="270" y="212"/>
                      </a:lnTo>
                      <a:lnTo>
                        <a:pt x="264" y="210"/>
                      </a:lnTo>
                      <a:lnTo>
                        <a:pt x="255" y="208"/>
                      </a:lnTo>
                      <a:lnTo>
                        <a:pt x="247" y="206"/>
                      </a:lnTo>
                      <a:lnTo>
                        <a:pt x="236" y="202"/>
                      </a:lnTo>
                      <a:lnTo>
                        <a:pt x="226" y="200"/>
                      </a:lnTo>
                      <a:lnTo>
                        <a:pt x="217" y="198"/>
                      </a:lnTo>
                      <a:lnTo>
                        <a:pt x="207" y="198"/>
                      </a:lnTo>
                      <a:lnTo>
                        <a:pt x="200" y="196"/>
                      </a:lnTo>
                      <a:lnTo>
                        <a:pt x="196" y="196"/>
                      </a:lnTo>
                      <a:lnTo>
                        <a:pt x="188" y="194"/>
                      </a:lnTo>
                      <a:lnTo>
                        <a:pt x="184" y="194"/>
                      </a:lnTo>
                      <a:lnTo>
                        <a:pt x="173" y="193"/>
                      </a:lnTo>
                      <a:lnTo>
                        <a:pt x="162" y="193"/>
                      </a:lnTo>
                      <a:lnTo>
                        <a:pt x="156" y="193"/>
                      </a:lnTo>
                      <a:lnTo>
                        <a:pt x="150" y="191"/>
                      </a:lnTo>
                      <a:lnTo>
                        <a:pt x="143" y="191"/>
                      </a:lnTo>
                      <a:lnTo>
                        <a:pt x="139" y="191"/>
                      </a:lnTo>
                      <a:lnTo>
                        <a:pt x="127" y="189"/>
                      </a:lnTo>
                      <a:lnTo>
                        <a:pt x="116" y="189"/>
                      </a:lnTo>
                      <a:lnTo>
                        <a:pt x="105" y="189"/>
                      </a:lnTo>
                      <a:lnTo>
                        <a:pt x="95" y="187"/>
                      </a:lnTo>
                      <a:lnTo>
                        <a:pt x="86" y="187"/>
                      </a:lnTo>
                      <a:lnTo>
                        <a:pt x="78" y="187"/>
                      </a:lnTo>
                      <a:lnTo>
                        <a:pt x="68" y="187"/>
                      </a:lnTo>
                      <a:lnTo>
                        <a:pt x="63" y="187"/>
                      </a:lnTo>
                      <a:lnTo>
                        <a:pt x="55" y="187"/>
                      </a:lnTo>
                      <a:lnTo>
                        <a:pt x="51" y="187"/>
                      </a:lnTo>
                      <a:lnTo>
                        <a:pt x="44" y="187"/>
                      </a:lnTo>
                      <a:lnTo>
                        <a:pt x="42" y="187"/>
                      </a:lnTo>
                      <a:lnTo>
                        <a:pt x="0" y="141"/>
                      </a:lnTo>
                      <a:lnTo>
                        <a:pt x="255" y="156"/>
                      </a:lnTo>
                      <a:lnTo>
                        <a:pt x="207" y="115"/>
                      </a:lnTo>
                      <a:lnTo>
                        <a:pt x="221" y="77"/>
                      </a:lnTo>
                      <a:lnTo>
                        <a:pt x="293" y="67"/>
                      </a:lnTo>
                      <a:lnTo>
                        <a:pt x="363" y="0"/>
                      </a:lnTo>
                      <a:lnTo>
                        <a:pt x="409" y="105"/>
                      </a:lnTo>
                      <a:lnTo>
                        <a:pt x="293" y="229"/>
                      </a:lnTo>
                      <a:close/>
                    </a:path>
                  </a:pathLst>
                </a:custGeom>
                <a:solidFill>
                  <a:srgbClr val="2E2E3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45" name="Freeform 155"/>
                <p:cNvSpPr>
                  <a:spLocks/>
                </p:cNvSpPr>
                <p:nvPr/>
              </p:nvSpPr>
              <p:spPr bwMode="auto">
                <a:xfrm>
                  <a:off x="2493" y="3009"/>
                  <a:ext cx="42" cy="16"/>
                </a:xfrm>
                <a:custGeom>
                  <a:avLst/>
                  <a:gdLst>
                    <a:gd name="T0" fmla="*/ 0 w 84"/>
                    <a:gd name="T1" fmla="*/ 1 h 32"/>
                    <a:gd name="T2" fmla="*/ 1 w 84"/>
                    <a:gd name="T3" fmla="*/ 1 h 32"/>
                    <a:gd name="T4" fmla="*/ 1 w 84"/>
                    <a:gd name="T5" fmla="*/ 1 h 32"/>
                    <a:gd name="T6" fmla="*/ 1 w 84"/>
                    <a:gd name="T7" fmla="*/ 1 h 32"/>
                    <a:gd name="T8" fmla="*/ 1 w 84"/>
                    <a:gd name="T9" fmla="*/ 1 h 32"/>
                    <a:gd name="T10" fmla="*/ 1 w 84"/>
                    <a:gd name="T11" fmla="*/ 1 h 32"/>
                    <a:gd name="T12" fmla="*/ 1 w 84"/>
                    <a:gd name="T13" fmla="*/ 1 h 32"/>
                    <a:gd name="T14" fmla="*/ 1 w 84"/>
                    <a:gd name="T15" fmla="*/ 1 h 32"/>
                    <a:gd name="T16" fmla="*/ 1 w 84"/>
                    <a:gd name="T17" fmla="*/ 0 h 32"/>
                    <a:gd name="T18" fmla="*/ 1 w 84"/>
                    <a:gd name="T19" fmla="*/ 0 h 32"/>
                    <a:gd name="T20" fmla="*/ 1 w 84"/>
                    <a:gd name="T21" fmla="*/ 0 h 32"/>
                    <a:gd name="T22" fmla="*/ 1 w 84"/>
                    <a:gd name="T23" fmla="*/ 0 h 32"/>
                    <a:gd name="T24" fmla="*/ 1 w 84"/>
                    <a:gd name="T25" fmla="*/ 1 h 32"/>
                    <a:gd name="T26" fmla="*/ 1 w 84"/>
                    <a:gd name="T27" fmla="*/ 1 h 32"/>
                    <a:gd name="T28" fmla="*/ 1 w 84"/>
                    <a:gd name="T29" fmla="*/ 1 h 32"/>
                    <a:gd name="T30" fmla="*/ 1 w 84"/>
                    <a:gd name="T31" fmla="*/ 1 h 32"/>
                    <a:gd name="T32" fmla="*/ 0 w 84"/>
                    <a:gd name="T33" fmla="*/ 1 h 32"/>
                    <a:gd name="T34" fmla="*/ 0 w 84"/>
                    <a:gd name="T35" fmla="*/ 1 h 32"/>
                    <a:gd name="T36" fmla="*/ 0 w 84"/>
                    <a:gd name="T37" fmla="*/ 1 h 32"/>
                    <a:gd name="T38" fmla="*/ 0 w 84"/>
                    <a:gd name="T39" fmla="*/ 1 h 3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84"/>
                    <a:gd name="T61" fmla="*/ 0 h 32"/>
                    <a:gd name="T62" fmla="*/ 84 w 84"/>
                    <a:gd name="T63" fmla="*/ 32 h 32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84" h="32">
                      <a:moveTo>
                        <a:pt x="0" y="26"/>
                      </a:moveTo>
                      <a:lnTo>
                        <a:pt x="84" y="32"/>
                      </a:lnTo>
                      <a:lnTo>
                        <a:pt x="84" y="30"/>
                      </a:lnTo>
                      <a:lnTo>
                        <a:pt x="84" y="26"/>
                      </a:lnTo>
                      <a:lnTo>
                        <a:pt x="84" y="21"/>
                      </a:lnTo>
                      <a:lnTo>
                        <a:pt x="84" y="15"/>
                      </a:lnTo>
                      <a:lnTo>
                        <a:pt x="80" y="9"/>
                      </a:lnTo>
                      <a:lnTo>
                        <a:pt x="78" y="3"/>
                      </a:lnTo>
                      <a:lnTo>
                        <a:pt x="73" y="0"/>
                      </a:lnTo>
                      <a:lnTo>
                        <a:pt x="67" y="0"/>
                      </a:lnTo>
                      <a:lnTo>
                        <a:pt x="55" y="0"/>
                      </a:lnTo>
                      <a:lnTo>
                        <a:pt x="46" y="0"/>
                      </a:lnTo>
                      <a:lnTo>
                        <a:pt x="35" y="2"/>
                      </a:lnTo>
                      <a:lnTo>
                        <a:pt x="23" y="5"/>
                      </a:lnTo>
                      <a:lnTo>
                        <a:pt x="14" y="7"/>
                      </a:lnTo>
                      <a:lnTo>
                        <a:pt x="6" y="9"/>
                      </a:lnTo>
                      <a:lnTo>
                        <a:pt x="0" y="11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A67A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46" name="Freeform 157"/>
                <p:cNvSpPr>
                  <a:spLocks/>
                </p:cNvSpPr>
                <p:nvPr/>
              </p:nvSpPr>
              <p:spPr bwMode="auto">
                <a:xfrm>
                  <a:off x="2030" y="3143"/>
                  <a:ext cx="106" cy="206"/>
                </a:xfrm>
                <a:custGeom>
                  <a:avLst/>
                  <a:gdLst>
                    <a:gd name="T0" fmla="*/ 0 w 211"/>
                    <a:gd name="T1" fmla="*/ 1 h 411"/>
                    <a:gd name="T2" fmla="*/ 1 w 211"/>
                    <a:gd name="T3" fmla="*/ 1 h 411"/>
                    <a:gd name="T4" fmla="*/ 1 w 211"/>
                    <a:gd name="T5" fmla="*/ 1 h 411"/>
                    <a:gd name="T6" fmla="*/ 1 w 211"/>
                    <a:gd name="T7" fmla="*/ 0 h 411"/>
                    <a:gd name="T8" fmla="*/ 1 w 211"/>
                    <a:gd name="T9" fmla="*/ 1 h 411"/>
                    <a:gd name="T10" fmla="*/ 0 w 211"/>
                    <a:gd name="T11" fmla="*/ 1 h 411"/>
                    <a:gd name="T12" fmla="*/ 0 w 211"/>
                    <a:gd name="T13" fmla="*/ 1 h 4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1"/>
                    <a:gd name="T22" fmla="*/ 0 h 411"/>
                    <a:gd name="T23" fmla="*/ 211 w 211"/>
                    <a:gd name="T24" fmla="*/ 411 h 41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1" h="411">
                      <a:moveTo>
                        <a:pt x="0" y="76"/>
                      </a:moveTo>
                      <a:lnTo>
                        <a:pt x="211" y="411"/>
                      </a:lnTo>
                      <a:lnTo>
                        <a:pt x="197" y="59"/>
                      </a:lnTo>
                      <a:lnTo>
                        <a:pt x="159" y="0"/>
                      </a:lnTo>
                      <a:lnTo>
                        <a:pt x="45" y="38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rgbClr val="4530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47" name="Freeform 158"/>
                <p:cNvSpPr>
                  <a:spLocks/>
                </p:cNvSpPr>
                <p:nvPr/>
              </p:nvSpPr>
              <p:spPr bwMode="auto">
                <a:xfrm>
                  <a:off x="2497" y="2793"/>
                  <a:ext cx="72" cy="185"/>
                </a:xfrm>
                <a:custGeom>
                  <a:avLst/>
                  <a:gdLst>
                    <a:gd name="T0" fmla="*/ 0 w 144"/>
                    <a:gd name="T1" fmla="*/ 0 h 369"/>
                    <a:gd name="T2" fmla="*/ 1 w 144"/>
                    <a:gd name="T3" fmla="*/ 1 h 369"/>
                    <a:gd name="T4" fmla="*/ 1 w 144"/>
                    <a:gd name="T5" fmla="*/ 1 h 369"/>
                    <a:gd name="T6" fmla="*/ 1 w 144"/>
                    <a:gd name="T7" fmla="*/ 1 h 369"/>
                    <a:gd name="T8" fmla="*/ 0 w 144"/>
                    <a:gd name="T9" fmla="*/ 0 h 369"/>
                    <a:gd name="T10" fmla="*/ 0 w 144"/>
                    <a:gd name="T11" fmla="*/ 0 h 3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4"/>
                    <a:gd name="T19" fmla="*/ 0 h 369"/>
                    <a:gd name="T20" fmla="*/ 144 w 144"/>
                    <a:gd name="T21" fmla="*/ 369 h 36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4" h="369">
                      <a:moveTo>
                        <a:pt x="0" y="0"/>
                      </a:moveTo>
                      <a:lnTo>
                        <a:pt x="4" y="369"/>
                      </a:lnTo>
                      <a:lnTo>
                        <a:pt x="68" y="350"/>
                      </a:lnTo>
                      <a:lnTo>
                        <a:pt x="144" y="3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17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48" name="Freeform 159"/>
                <p:cNvSpPr>
                  <a:spLocks/>
                </p:cNvSpPr>
                <p:nvPr/>
              </p:nvSpPr>
              <p:spPr bwMode="auto">
                <a:xfrm>
                  <a:off x="1811" y="2235"/>
                  <a:ext cx="92" cy="123"/>
                </a:xfrm>
                <a:custGeom>
                  <a:avLst/>
                  <a:gdLst>
                    <a:gd name="T0" fmla="*/ 0 w 185"/>
                    <a:gd name="T1" fmla="*/ 1 h 245"/>
                    <a:gd name="T2" fmla="*/ 0 w 185"/>
                    <a:gd name="T3" fmla="*/ 1 h 245"/>
                    <a:gd name="T4" fmla="*/ 0 w 185"/>
                    <a:gd name="T5" fmla="*/ 1 h 245"/>
                    <a:gd name="T6" fmla="*/ 0 w 185"/>
                    <a:gd name="T7" fmla="*/ 1 h 245"/>
                    <a:gd name="T8" fmla="*/ 0 w 185"/>
                    <a:gd name="T9" fmla="*/ 1 h 245"/>
                    <a:gd name="T10" fmla="*/ 0 w 185"/>
                    <a:gd name="T11" fmla="*/ 0 h 245"/>
                    <a:gd name="T12" fmla="*/ 0 w 185"/>
                    <a:gd name="T13" fmla="*/ 1 h 245"/>
                    <a:gd name="T14" fmla="*/ 0 w 185"/>
                    <a:gd name="T15" fmla="*/ 1 h 2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5"/>
                    <a:gd name="T25" fmla="*/ 0 h 245"/>
                    <a:gd name="T26" fmla="*/ 185 w 185"/>
                    <a:gd name="T27" fmla="*/ 245 h 2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5" h="245">
                      <a:moveTo>
                        <a:pt x="8" y="17"/>
                      </a:moveTo>
                      <a:lnTo>
                        <a:pt x="16" y="135"/>
                      </a:lnTo>
                      <a:lnTo>
                        <a:pt x="0" y="245"/>
                      </a:lnTo>
                      <a:lnTo>
                        <a:pt x="185" y="245"/>
                      </a:lnTo>
                      <a:lnTo>
                        <a:pt x="75" y="127"/>
                      </a:lnTo>
                      <a:lnTo>
                        <a:pt x="59" y="0"/>
                      </a:lnTo>
                      <a:lnTo>
                        <a:pt x="8" y="17"/>
                      </a:lnTo>
                      <a:close/>
                    </a:path>
                  </a:pathLst>
                </a:custGeom>
                <a:solidFill>
                  <a:srgbClr val="5E47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49" name="Freeform 160"/>
                <p:cNvSpPr>
                  <a:spLocks/>
                </p:cNvSpPr>
                <p:nvPr/>
              </p:nvSpPr>
              <p:spPr bwMode="auto">
                <a:xfrm>
                  <a:off x="1860" y="2762"/>
                  <a:ext cx="92" cy="108"/>
                </a:xfrm>
                <a:custGeom>
                  <a:avLst/>
                  <a:gdLst>
                    <a:gd name="T0" fmla="*/ 0 w 185"/>
                    <a:gd name="T1" fmla="*/ 0 h 215"/>
                    <a:gd name="T2" fmla="*/ 0 w 185"/>
                    <a:gd name="T3" fmla="*/ 1 h 215"/>
                    <a:gd name="T4" fmla="*/ 0 w 185"/>
                    <a:gd name="T5" fmla="*/ 1 h 215"/>
                    <a:gd name="T6" fmla="*/ 0 w 185"/>
                    <a:gd name="T7" fmla="*/ 1 h 215"/>
                    <a:gd name="T8" fmla="*/ 0 w 185"/>
                    <a:gd name="T9" fmla="*/ 1 h 215"/>
                    <a:gd name="T10" fmla="*/ 0 w 185"/>
                    <a:gd name="T11" fmla="*/ 1 h 215"/>
                    <a:gd name="T12" fmla="*/ 0 w 185"/>
                    <a:gd name="T13" fmla="*/ 1 h 215"/>
                    <a:gd name="T14" fmla="*/ 0 w 185"/>
                    <a:gd name="T15" fmla="*/ 1 h 215"/>
                    <a:gd name="T16" fmla="*/ 0 w 185"/>
                    <a:gd name="T17" fmla="*/ 1 h 215"/>
                    <a:gd name="T18" fmla="*/ 0 w 185"/>
                    <a:gd name="T19" fmla="*/ 1 h 215"/>
                    <a:gd name="T20" fmla="*/ 0 w 185"/>
                    <a:gd name="T21" fmla="*/ 1 h 215"/>
                    <a:gd name="T22" fmla="*/ 0 w 185"/>
                    <a:gd name="T23" fmla="*/ 1 h 215"/>
                    <a:gd name="T24" fmla="*/ 0 w 185"/>
                    <a:gd name="T25" fmla="*/ 1 h 215"/>
                    <a:gd name="T26" fmla="*/ 0 w 185"/>
                    <a:gd name="T27" fmla="*/ 1 h 215"/>
                    <a:gd name="T28" fmla="*/ 0 w 185"/>
                    <a:gd name="T29" fmla="*/ 1 h 215"/>
                    <a:gd name="T30" fmla="*/ 0 w 185"/>
                    <a:gd name="T31" fmla="*/ 1 h 215"/>
                    <a:gd name="T32" fmla="*/ 0 w 185"/>
                    <a:gd name="T33" fmla="*/ 1 h 215"/>
                    <a:gd name="T34" fmla="*/ 0 w 185"/>
                    <a:gd name="T35" fmla="*/ 1 h 215"/>
                    <a:gd name="T36" fmla="*/ 0 w 185"/>
                    <a:gd name="T37" fmla="*/ 1 h 215"/>
                    <a:gd name="T38" fmla="*/ 0 w 185"/>
                    <a:gd name="T39" fmla="*/ 1 h 215"/>
                    <a:gd name="T40" fmla="*/ 0 w 185"/>
                    <a:gd name="T41" fmla="*/ 1 h 215"/>
                    <a:gd name="T42" fmla="*/ 0 w 185"/>
                    <a:gd name="T43" fmla="*/ 1 h 215"/>
                    <a:gd name="T44" fmla="*/ 0 w 185"/>
                    <a:gd name="T45" fmla="*/ 1 h 215"/>
                    <a:gd name="T46" fmla="*/ 0 w 185"/>
                    <a:gd name="T47" fmla="*/ 1 h 215"/>
                    <a:gd name="T48" fmla="*/ 0 w 185"/>
                    <a:gd name="T49" fmla="*/ 1 h 215"/>
                    <a:gd name="T50" fmla="*/ 0 w 185"/>
                    <a:gd name="T51" fmla="*/ 1 h 215"/>
                    <a:gd name="T52" fmla="*/ 0 w 185"/>
                    <a:gd name="T53" fmla="*/ 1 h 215"/>
                    <a:gd name="T54" fmla="*/ 0 w 185"/>
                    <a:gd name="T55" fmla="*/ 1 h 215"/>
                    <a:gd name="T56" fmla="*/ 0 w 185"/>
                    <a:gd name="T57" fmla="*/ 1 h 215"/>
                    <a:gd name="T58" fmla="*/ 0 w 185"/>
                    <a:gd name="T59" fmla="*/ 1 h 215"/>
                    <a:gd name="T60" fmla="*/ 0 w 185"/>
                    <a:gd name="T61" fmla="*/ 1 h 215"/>
                    <a:gd name="T62" fmla="*/ 0 w 185"/>
                    <a:gd name="T63" fmla="*/ 1 h 215"/>
                    <a:gd name="T64" fmla="*/ 0 w 185"/>
                    <a:gd name="T65" fmla="*/ 1 h 215"/>
                    <a:gd name="T66" fmla="*/ 0 w 185"/>
                    <a:gd name="T67" fmla="*/ 1 h 215"/>
                    <a:gd name="T68" fmla="*/ 0 w 185"/>
                    <a:gd name="T69" fmla="*/ 1 h 215"/>
                    <a:gd name="T70" fmla="*/ 0 w 185"/>
                    <a:gd name="T71" fmla="*/ 1 h 215"/>
                    <a:gd name="T72" fmla="*/ 0 w 185"/>
                    <a:gd name="T73" fmla="*/ 1 h 215"/>
                    <a:gd name="T74" fmla="*/ 0 w 185"/>
                    <a:gd name="T75" fmla="*/ 1 h 215"/>
                    <a:gd name="T76" fmla="*/ 0 w 185"/>
                    <a:gd name="T77" fmla="*/ 0 h 21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85"/>
                    <a:gd name="T118" fmla="*/ 0 h 215"/>
                    <a:gd name="T119" fmla="*/ 185 w 185"/>
                    <a:gd name="T120" fmla="*/ 215 h 215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85" h="215">
                      <a:moveTo>
                        <a:pt x="67" y="0"/>
                      </a:moveTo>
                      <a:lnTo>
                        <a:pt x="61" y="0"/>
                      </a:lnTo>
                      <a:lnTo>
                        <a:pt x="53" y="2"/>
                      </a:lnTo>
                      <a:lnTo>
                        <a:pt x="48" y="2"/>
                      </a:lnTo>
                      <a:lnTo>
                        <a:pt x="42" y="4"/>
                      </a:lnTo>
                      <a:lnTo>
                        <a:pt x="34" y="8"/>
                      </a:lnTo>
                      <a:lnTo>
                        <a:pt x="31" y="12"/>
                      </a:lnTo>
                      <a:lnTo>
                        <a:pt x="23" y="13"/>
                      </a:lnTo>
                      <a:lnTo>
                        <a:pt x="17" y="19"/>
                      </a:lnTo>
                      <a:lnTo>
                        <a:pt x="10" y="25"/>
                      </a:lnTo>
                      <a:lnTo>
                        <a:pt x="8" y="33"/>
                      </a:lnTo>
                      <a:lnTo>
                        <a:pt x="2" y="40"/>
                      </a:lnTo>
                      <a:lnTo>
                        <a:pt x="2" y="50"/>
                      </a:lnTo>
                      <a:lnTo>
                        <a:pt x="0" y="55"/>
                      </a:lnTo>
                      <a:lnTo>
                        <a:pt x="0" y="59"/>
                      </a:lnTo>
                      <a:lnTo>
                        <a:pt x="0" y="67"/>
                      </a:lnTo>
                      <a:lnTo>
                        <a:pt x="2" y="72"/>
                      </a:lnTo>
                      <a:lnTo>
                        <a:pt x="2" y="78"/>
                      </a:lnTo>
                      <a:lnTo>
                        <a:pt x="6" y="84"/>
                      </a:lnTo>
                      <a:lnTo>
                        <a:pt x="6" y="90"/>
                      </a:lnTo>
                      <a:lnTo>
                        <a:pt x="8" y="95"/>
                      </a:lnTo>
                      <a:lnTo>
                        <a:pt x="12" y="107"/>
                      </a:lnTo>
                      <a:lnTo>
                        <a:pt x="17" y="118"/>
                      </a:lnTo>
                      <a:lnTo>
                        <a:pt x="19" y="126"/>
                      </a:lnTo>
                      <a:lnTo>
                        <a:pt x="25" y="135"/>
                      </a:lnTo>
                      <a:lnTo>
                        <a:pt x="31" y="143"/>
                      </a:lnTo>
                      <a:lnTo>
                        <a:pt x="36" y="152"/>
                      </a:lnTo>
                      <a:lnTo>
                        <a:pt x="42" y="160"/>
                      </a:lnTo>
                      <a:lnTo>
                        <a:pt x="48" y="166"/>
                      </a:lnTo>
                      <a:lnTo>
                        <a:pt x="55" y="173"/>
                      </a:lnTo>
                      <a:lnTo>
                        <a:pt x="61" y="181"/>
                      </a:lnTo>
                      <a:lnTo>
                        <a:pt x="67" y="185"/>
                      </a:lnTo>
                      <a:lnTo>
                        <a:pt x="72" y="190"/>
                      </a:lnTo>
                      <a:lnTo>
                        <a:pt x="80" y="196"/>
                      </a:lnTo>
                      <a:lnTo>
                        <a:pt x="86" y="200"/>
                      </a:lnTo>
                      <a:lnTo>
                        <a:pt x="93" y="204"/>
                      </a:lnTo>
                      <a:lnTo>
                        <a:pt x="99" y="207"/>
                      </a:lnTo>
                      <a:lnTo>
                        <a:pt x="107" y="209"/>
                      </a:lnTo>
                      <a:lnTo>
                        <a:pt x="114" y="211"/>
                      </a:lnTo>
                      <a:lnTo>
                        <a:pt x="122" y="213"/>
                      </a:lnTo>
                      <a:lnTo>
                        <a:pt x="129" y="215"/>
                      </a:lnTo>
                      <a:lnTo>
                        <a:pt x="137" y="215"/>
                      </a:lnTo>
                      <a:lnTo>
                        <a:pt x="147" y="215"/>
                      </a:lnTo>
                      <a:lnTo>
                        <a:pt x="152" y="211"/>
                      </a:lnTo>
                      <a:lnTo>
                        <a:pt x="160" y="209"/>
                      </a:lnTo>
                      <a:lnTo>
                        <a:pt x="166" y="206"/>
                      </a:lnTo>
                      <a:lnTo>
                        <a:pt x="171" y="202"/>
                      </a:lnTo>
                      <a:lnTo>
                        <a:pt x="175" y="196"/>
                      </a:lnTo>
                      <a:lnTo>
                        <a:pt x="179" y="188"/>
                      </a:lnTo>
                      <a:lnTo>
                        <a:pt x="183" y="181"/>
                      </a:lnTo>
                      <a:lnTo>
                        <a:pt x="185" y="171"/>
                      </a:lnTo>
                      <a:lnTo>
                        <a:pt x="183" y="164"/>
                      </a:lnTo>
                      <a:lnTo>
                        <a:pt x="183" y="158"/>
                      </a:lnTo>
                      <a:lnTo>
                        <a:pt x="183" y="152"/>
                      </a:lnTo>
                      <a:lnTo>
                        <a:pt x="183" y="147"/>
                      </a:lnTo>
                      <a:lnTo>
                        <a:pt x="181" y="139"/>
                      </a:lnTo>
                      <a:lnTo>
                        <a:pt x="179" y="131"/>
                      </a:lnTo>
                      <a:lnTo>
                        <a:pt x="179" y="126"/>
                      </a:lnTo>
                      <a:lnTo>
                        <a:pt x="177" y="120"/>
                      </a:lnTo>
                      <a:lnTo>
                        <a:pt x="175" y="112"/>
                      </a:lnTo>
                      <a:lnTo>
                        <a:pt x="173" y="107"/>
                      </a:lnTo>
                      <a:lnTo>
                        <a:pt x="171" y="99"/>
                      </a:lnTo>
                      <a:lnTo>
                        <a:pt x="169" y="93"/>
                      </a:lnTo>
                      <a:lnTo>
                        <a:pt x="168" y="86"/>
                      </a:lnTo>
                      <a:lnTo>
                        <a:pt x="166" y="80"/>
                      </a:lnTo>
                      <a:lnTo>
                        <a:pt x="164" y="74"/>
                      </a:lnTo>
                      <a:lnTo>
                        <a:pt x="162" y="69"/>
                      </a:lnTo>
                      <a:lnTo>
                        <a:pt x="160" y="63"/>
                      </a:lnTo>
                      <a:lnTo>
                        <a:pt x="158" y="57"/>
                      </a:lnTo>
                      <a:lnTo>
                        <a:pt x="154" y="50"/>
                      </a:lnTo>
                      <a:lnTo>
                        <a:pt x="152" y="46"/>
                      </a:lnTo>
                      <a:lnTo>
                        <a:pt x="149" y="36"/>
                      </a:lnTo>
                      <a:lnTo>
                        <a:pt x="145" y="29"/>
                      </a:lnTo>
                      <a:lnTo>
                        <a:pt x="141" y="21"/>
                      </a:lnTo>
                      <a:lnTo>
                        <a:pt x="139" y="15"/>
                      </a:lnTo>
                      <a:lnTo>
                        <a:pt x="137" y="13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BD8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50" name="Freeform 161"/>
                <p:cNvSpPr>
                  <a:spLocks/>
                </p:cNvSpPr>
                <p:nvPr/>
              </p:nvSpPr>
              <p:spPr bwMode="auto">
                <a:xfrm>
                  <a:off x="2005" y="2883"/>
                  <a:ext cx="155" cy="235"/>
                </a:xfrm>
                <a:custGeom>
                  <a:avLst/>
                  <a:gdLst>
                    <a:gd name="T0" fmla="*/ 1 w 310"/>
                    <a:gd name="T1" fmla="*/ 1 h 469"/>
                    <a:gd name="T2" fmla="*/ 1 w 310"/>
                    <a:gd name="T3" fmla="*/ 1 h 469"/>
                    <a:gd name="T4" fmla="*/ 1 w 310"/>
                    <a:gd name="T5" fmla="*/ 1 h 469"/>
                    <a:gd name="T6" fmla="*/ 1 w 310"/>
                    <a:gd name="T7" fmla="*/ 1 h 469"/>
                    <a:gd name="T8" fmla="*/ 1 w 310"/>
                    <a:gd name="T9" fmla="*/ 1 h 469"/>
                    <a:gd name="T10" fmla="*/ 1 w 310"/>
                    <a:gd name="T11" fmla="*/ 1 h 469"/>
                    <a:gd name="T12" fmla="*/ 1 w 310"/>
                    <a:gd name="T13" fmla="*/ 1 h 469"/>
                    <a:gd name="T14" fmla="*/ 1 w 310"/>
                    <a:gd name="T15" fmla="*/ 1 h 469"/>
                    <a:gd name="T16" fmla="*/ 1 w 310"/>
                    <a:gd name="T17" fmla="*/ 1 h 469"/>
                    <a:gd name="T18" fmla="*/ 1 w 310"/>
                    <a:gd name="T19" fmla="*/ 1 h 469"/>
                    <a:gd name="T20" fmla="*/ 1 w 310"/>
                    <a:gd name="T21" fmla="*/ 1 h 469"/>
                    <a:gd name="T22" fmla="*/ 1 w 310"/>
                    <a:gd name="T23" fmla="*/ 1 h 469"/>
                    <a:gd name="T24" fmla="*/ 1 w 310"/>
                    <a:gd name="T25" fmla="*/ 1 h 469"/>
                    <a:gd name="T26" fmla="*/ 1 w 310"/>
                    <a:gd name="T27" fmla="*/ 1 h 469"/>
                    <a:gd name="T28" fmla="*/ 1 w 310"/>
                    <a:gd name="T29" fmla="*/ 1 h 469"/>
                    <a:gd name="T30" fmla="*/ 1 w 310"/>
                    <a:gd name="T31" fmla="*/ 1 h 469"/>
                    <a:gd name="T32" fmla="*/ 1 w 310"/>
                    <a:gd name="T33" fmla="*/ 1 h 469"/>
                    <a:gd name="T34" fmla="*/ 1 w 310"/>
                    <a:gd name="T35" fmla="*/ 1 h 469"/>
                    <a:gd name="T36" fmla="*/ 1 w 310"/>
                    <a:gd name="T37" fmla="*/ 1 h 469"/>
                    <a:gd name="T38" fmla="*/ 1 w 310"/>
                    <a:gd name="T39" fmla="*/ 1 h 469"/>
                    <a:gd name="T40" fmla="*/ 1 w 310"/>
                    <a:gd name="T41" fmla="*/ 1 h 469"/>
                    <a:gd name="T42" fmla="*/ 1 w 310"/>
                    <a:gd name="T43" fmla="*/ 1 h 469"/>
                    <a:gd name="T44" fmla="*/ 1 w 310"/>
                    <a:gd name="T45" fmla="*/ 1 h 469"/>
                    <a:gd name="T46" fmla="*/ 1 w 310"/>
                    <a:gd name="T47" fmla="*/ 1 h 469"/>
                    <a:gd name="T48" fmla="*/ 1 w 310"/>
                    <a:gd name="T49" fmla="*/ 1 h 469"/>
                    <a:gd name="T50" fmla="*/ 1 w 310"/>
                    <a:gd name="T51" fmla="*/ 1 h 469"/>
                    <a:gd name="T52" fmla="*/ 1 w 310"/>
                    <a:gd name="T53" fmla="*/ 1 h 469"/>
                    <a:gd name="T54" fmla="*/ 1 w 310"/>
                    <a:gd name="T55" fmla="*/ 1 h 469"/>
                    <a:gd name="T56" fmla="*/ 1 w 310"/>
                    <a:gd name="T57" fmla="*/ 1 h 469"/>
                    <a:gd name="T58" fmla="*/ 1 w 310"/>
                    <a:gd name="T59" fmla="*/ 1 h 469"/>
                    <a:gd name="T60" fmla="*/ 1 w 310"/>
                    <a:gd name="T61" fmla="*/ 1 h 469"/>
                    <a:gd name="T62" fmla="*/ 1 w 310"/>
                    <a:gd name="T63" fmla="*/ 1 h 469"/>
                    <a:gd name="T64" fmla="*/ 1 w 310"/>
                    <a:gd name="T65" fmla="*/ 1 h 469"/>
                    <a:gd name="T66" fmla="*/ 1 w 310"/>
                    <a:gd name="T67" fmla="*/ 1 h 469"/>
                    <a:gd name="T68" fmla="*/ 1 w 310"/>
                    <a:gd name="T69" fmla="*/ 1 h 469"/>
                    <a:gd name="T70" fmla="*/ 1 w 310"/>
                    <a:gd name="T71" fmla="*/ 1 h 469"/>
                    <a:gd name="T72" fmla="*/ 1 w 310"/>
                    <a:gd name="T73" fmla="*/ 1 h 469"/>
                    <a:gd name="T74" fmla="*/ 1 w 310"/>
                    <a:gd name="T75" fmla="*/ 1 h 469"/>
                    <a:gd name="T76" fmla="*/ 1 w 310"/>
                    <a:gd name="T77" fmla="*/ 1 h 469"/>
                    <a:gd name="T78" fmla="*/ 1 w 310"/>
                    <a:gd name="T79" fmla="*/ 1 h 469"/>
                    <a:gd name="T80" fmla="*/ 1 w 310"/>
                    <a:gd name="T81" fmla="*/ 1 h 469"/>
                    <a:gd name="T82" fmla="*/ 1 w 310"/>
                    <a:gd name="T83" fmla="*/ 1 h 469"/>
                    <a:gd name="T84" fmla="*/ 1 w 310"/>
                    <a:gd name="T85" fmla="*/ 1 h 469"/>
                    <a:gd name="T86" fmla="*/ 1 w 310"/>
                    <a:gd name="T87" fmla="*/ 1 h 469"/>
                    <a:gd name="T88" fmla="*/ 1 w 310"/>
                    <a:gd name="T89" fmla="*/ 1 h 469"/>
                    <a:gd name="T90" fmla="*/ 1 w 310"/>
                    <a:gd name="T91" fmla="*/ 1 h 469"/>
                    <a:gd name="T92" fmla="*/ 1 w 310"/>
                    <a:gd name="T93" fmla="*/ 1 h 469"/>
                    <a:gd name="T94" fmla="*/ 0 w 310"/>
                    <a:gd name="T95" fmla="*/ 1 h 469"/>
                    <a:gd name="T96" fmla="*/ 1 w 310"/>
                    <a:gd name="T97" fmla="*/ 0 h 469"/>
                    <a:gd name="T98" fmla="*/ 1 w 310"/>
                    <a:gd name="T99" fmla="*/ 1 h 469"/>
                    <a:gd name="T100" fmla="*/ 1 w 310"/>
                    <a:gd name="T101" fmla="*/ 1 h 46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10"/>
                    <a:gd name="T154" fmla="*/ 0 h 469"/>
                    <a:gd name="T155" fmla="*/ 310 w 310"/>
                    <a:gd name="T156" fmla="*/ 469 h 46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10" h="469">
                      <a:moveTo>
                        <a:pt x="253" y="17"/>
                      </a:moveTo>
                      <a:lnTo>
                        <a:pt x="297" y="114"/>
                      </a:lnTo>
                      <a:lnTo>
                        <a:pt x="310" y="177"/>
                      </a:lnTo>
                      <a:lnTo>
                        <a:pt x="236" y="251"/>
                      </a:lnTo>
                      <a:lnTo>
                        <a:pt x="234" y="255"/>
                      </a:lnTo>
                      <a:lnTo>
                        <a:pt x="230" y="258"/>
                      </a:lnTo>
                      <a:lnTo>
                        <a:pt x="228" y="266"/>
                      </a:lnTo>
                      <a:lnTo>
                        <a:pt x="225" y="272"/>
                      </a:lnTo>
                      <a:lnTo>
                        <a:pt x="223" y="279"/>
                      </a:lnTo>
                      <a:lnTo>
                        <a:pt x="221" y="289"/>
                      </a:lnTo>
                      <a:lnTo>
                        <a:pt x="221" y="296"/>
                      </a:lnTo>
                      <a:lnTo>
                        <a:pt x="221" y="300"/>
                      </a:lnTo>
                      <a:lnTo>
                        <a:pt x="221" y="308"/>
                      </a:lnTo>
                      <a:lnTo>
                        <a:pt x="221" y="315"/>
                      </a:lnTo>
                      <a:lnTo>
                        <a:pt x="221" y="325"/>
                      </a:lnTo>
                      <a:lnTo>
                        <a:pt x="221" y="334"/>
                      </a:lnTo>
                      <a:lnTo>
                        <a:pt x="221" y="346"/>
                      </a:lnTo>
                      <a:lnTo>
                        <a:pt x="221" y="352"/>
                      </a:lnTo>
                      <a:lnTo>
                        <a:pt x="221" y="359"/>
                      </a:lnTo>
                      <a:lnTo>
                        <a:pt x="221" y="365"/>
                      </a:lnTo>
                      <a:lnTo>
                        <a:pt x="221" y="371"/>
                      </a:lnTo>
                      <a:lnTo>
                        <a:pt x="219" y="376"/>
                      </a:lnTo>
                      <a:lnTo>
                        <a:pt x="219" y="382"/>
                      </a:lnTo>
                      <a:lnTo>
                        <a:pt x="217" y="388"/>
                      </a:lnTo>
                      <a:lnTo>
                        <a:pt x="217" y="393"/>
                      </a:lnTo>
                      <a:lnTo>
                        <a:pt x="215" y="405"/>
                      </a:lnTo>
                      <a:lnTo>
                        <a:pt x="213" y="414"/>
                      </a:lnTo>
                      <a:lnTo>
                        <a:pt x="209" y="424"/>
                      </a:lnTo>
                      <a:lnTo>
                        <a:pt x="205" y="430"/>
                      </a:lnTo>
                      <a:lnTo>
                        <a:pt x="202" y="435"/>
                      </a:lnTo>
                      <a:lnTo>
                        <a:pt x="196" y="439"/>
                      </a:lnTo>
                      <a:lnTo>
                        <a:pt x="188" y="441"/>
                      </a:lnTo>
                      <a:lnTo>
                        <a:pt x="181" y="443"/>
                      </a:lnTo>
                      <a:lnTo>
                        <a:pt x="171" y="447"/>
                      </a:lnTo>
                      <a:lnTo>
                        <a:pt x="166" y="449"/>
                      </a:lnTo>
                      <a:lnTo>
                        <a:pt x="156" y="450"/>
                      </a:lnTo>
                      <a:lnTo>
                        <a:pt x="147" y="454"/>
                      </a:lnTo>
                      <a:lnTo>
                        <a:pt x="139" y="456"/>
                      </a:lnTo>
                      <a:lnTo>
                        <a:pt x="131" y="460"/>
                      </a:lnTo>
                      <a:lnTo>
                        <a:pt x="124" y="460"/>
                      </a:lnTo>
                      <a:lnTo>
                        <a:pt x="116" y="462"/>
                      </a:lnTo>
                      <a:lnTo>
                        <a:pt x="110" y="464"/>
                      </a:lnTo>
                      <a:lnTo>
                        <a:pt x="105" y="466"/>
                      </a:lnTo>
                      <a:lnTo>
                        <a:pt x="97" y="468"/>
                      </a:lnTo>
                      <a:lnTo>
                        <a:pt x="95" y="469"/>
                      </a:lnTo>
                      <a:lnTo>
                        <a:pt x="13" y="224"/>
                      </a:lnTo>
                      <a:lnTo>
                        <a:pt x="0" y="85"/>
                      </a:lnTo>
                      <a:lnTo>
                        <a:pt x="166" y="0"/>
                      </a:lnTo>
                      <a:lnTo>
                        <a:pt x="253" y="17"/>
                      </a:lnTo>
                      <a:close/>
                    </a:path>
                  </a:pathLst>
                </a:custGeom>
                <a:solidFill>
                  <a:srgbClr val="D9D9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51" name="Freeform 162"/>
                <p:cNvSpPr>
                  <a:spLocks/>
                </p:cNvSpPr>
                <p:nvPr/>
              </p:nvSpPr>
              <p:spPr bwMode="auto">
                <a:xfrm>
                  <a:off x="1961" y="2948"/>
                  <a:ext cx="120" cy="176"/>
                </a:xfrm>
                <a:custGeom>
                  <a:avLst/>
                  <a:gdLst>
                    <a:gd name="T0" fmla="*/ 1 w 239"/>
                    <a:gd name="T1" fmla="*/ 0 h 352"/>
                    <a:gd name="T2" fmla="*/ 1 w 239"/>
                    <a:gd name="T3" fmla="*/ 1 h 352"/>
                    <a:gd name="T4" fmla="*/ 1 w 239"/>
                    <a:gd name="T5" fmla="*/ 1 h 352"/>
                    <a:gd name="T6" fmla="*/ 1 w 239"/>
                    <a:gd name="T7" fmla="*/ 1 h 352"/>
                    <a:gd name="T8" fmla="*/ 1 w 239"/>
                    <a:gd name="T9" fmla="*/ 1 h 352"/>
                    <a:gd name="T10" fmla="*/ 1 w 239"/>
                    <a:gd name="T11" fmla="*/ 1 h 352"/>
                    <a:gd name="T12" fmla="*/ 1 w 239"/>
                    <a:gd name="T13" fmla="*/ 1 h 352"/>
                    <a:gd name="T14" fmla="*/ 1 w 239"/>
                    <a:gd name="T15" fmla="*/ 1 h 352"/>
                    <a:gd name="T16" fmla="*/ 1 w 239"/>
                    <a:gd name="T17" fmla="*/ 1 h 352"/>
                    <a:gd name="T18" fmla="*/ 1 w 239"/>
                    <a:gd name="T19" fmla="*/ 1 h 352"/>
                    <a:gd name="T20" fmla="*/ 1 w 239"/>
                    <a:gd name="T21" fmla="*/ 1 h 352"/>
                    <a:gd name="T22" fmla="*/ 1 w 239"/>
                    <a:gd name="T23" fmla="*/ 1 h 352"/>
                    <a:gd name="T24" fmla="*/ 1 w 239"/>
                    <a:gd name="T25" fmla="*/ 1 h 352"/>
                    <a:gd name="T26" fmla="*/ 1 w 239"/>
                    <a:gd name="T27" fmla="*/ 1 h 352"/>
                    <a:gd name="T28" fmla="*/ 1 w 239"/>
                    <a:gd name="T29" fmla="*/ 1 h 352"/>
                    <a:gd name="T30" fmla="*/ 1 w 239"/>
                    <a:gd name="T31" fmla="*/ 1 h 352"/>
                    <a:gd name="T32" fmla="*/ 1 w 239"/>
                    <a:gd name="T33" fmla="*/ 1 h 352"/>
                    <a:gd name="T34" fmla="*/ 1 w 239"/>
                    <a:gd name="T35" fmla="*/ 1 h 352"/>
                    <a:gd name="T36" fmla="*/ 1 w 239"/>
                    <a:gd name="T37" fmla="*/ 1 h 352"/>
                    <a:gd name="T38" fmla="*/ 1 w 239"/>
                    <a:gd name="T39" fmla="*/ 1 h 352"/>
                    <a:gd name="T40" fmla="*/ 1 w 239"/>
                    <a:gd name="T41" fmla="*/ 1 h 352"/>
                    <a:gd name="T42" fmla="*/ 1 w 239"/>
                    <a:gd name="T43" fmla="*/ 1 h 352"/>
                    <a:gd name="T44" fmla="*/ 1 w 239"/>
                    <a:gd name="T45" fmla="*/ 1 h 352"/>
                    <a:gd name="T46" fmla="*/ 1 w 239"/>
                    <a:gd name="T47" fmla="*/ 1 h 352"/>
                    <a:gd name="T48" fmla="*/ 1 w 239"/>
                    <a:gd name="T49" fmla="*/ 1 h 352"/>
                    <a:gd name="T50" fmla="*/ 1 w 239"/>
                    <a:gd name="T51" fmla="*/ 1 h 352"/>
                    <a:gd name="T52" fmla="*/ 1 w 239"/>
                    <a:gd name="T53" fmla="*/ 1 h 352"/>
                    <a:gd name="T54" fmla="*/ 1 w 239"/>
                    <a:gd name="T55" fmla="*/ 1 h 352"/>
                    <a:gd name="T56" fmla="*/ 1 w 239"/>
                    <a:gd name="T57" fmla="*/ 1 h 352"/>
                    <a:gd name="T58" fmla="*/ 1 w 239"/>
                    <a:gd name="T59" fmla="*/ 1 h 352"/>
                    <a:gd name="T60" fmla="*/ 1 w 239"/>
                    <a:gd name="T61" fmla="*/ 1 h 352"/>
                    <a:gd name="T62" fmla="*/ 1 w 239"/>
                    <a:gd name="T63" fmla="*/ 1 h 352"/>
                    <a:gd name="T64" fmla="*/ 1 w 239"/>
                    <a:gd name="T65" fmla="*/ 1 h 352"/>
                    <a:gd name="T66" fmla="*/ 1 w 239"/>
                    <a:gd name="T67" fmla="*/ 1 h 352"/>
                    <a:gd name="T68" fmla="*/ 1 w 239"/>
                    <a:gd name="T69" fmla="*/ 1 h 352"/>
                    <a:gd name="T70" fmla="*/ 1 w 239"/>
                    <a:gd name="T71" fmla="*/ 1 h 352"/>
                    <a:gd name="T72" fmla="*/ 1 w 239"/>
                    <a:gd name="T73" fmla="*/ 1 h 352"/>
                    <a:gd name="T74" fmla="*/ 1 w 239"/>
                    <a:gd name="T75" fmla="*/ 1 h 352"/>
                    <a:gd name="T76" fmla="*/ 1 w 239"/>
                    <a:gd name="T77" fmla="*/ 1 h 352"/>
                    <a:gd name="T78" fmla="*/ 1 w 239"/>
                    <a:gd name="T79" fmla="*/ 1 h 352"/>
                    <a:gd name="T80" fmla="*/ 1 w 239"/>
                    <a:gd name="T81" fmla="*/ 1 h 352"/>
                    <a:gd name="T82" fmla="*/ 0 w 239"/>
                    <a:gd name="T83" fmla="*/ 1 h 352"/>
                    <a:gd name="T84" fmla="*/ 1 w 239"/>
                    <a:gd name="T85" fmla="*/ 0 h 352"/>
                    <a:gd name="T86" fmla="*/ 1 w 239"/>
                    <a:gd name="T87" fmla="*/ 0 h 35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39"/>
                    <a:gd name="T133" fmla="*/ 0 h 352"/>
                    <a:gd name="T134" fmla="*/ 239 w 239"/>
                    <a:gd name="T135" fmla="*/ 352 h 35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39" h="352">
                      <a:moveTo>
                        <a:pt x="62" y="0"/>
                      </a:moveTo>
                      <a:lnTo>
                        <a:pt x="177" y="169"/>
                      </a:lnTo>
                      <a:lnTo>
                        <a:pt x="239" y="338"/>
                      </a:lnTo>
                      <a:lnTo>
                        <a:pt x="235" y="338"/>
                      </a:lnTo>
                      <a:lnTo>
                        <a:pt x="228" y="340"/>
                      </a:lnTo>
                      <a:lnTo>
                        <a:pt x="222" y="340"/>
                      </a:lnTo>
                      <a:lnTo>
                        <a:pt x="216" y="342"/>
                      </a:lnTo>
                      <a:lnTo>
                        <a:pt x="209" y="342"/>
                      </a:lnTo>
                      <a:lnTo>
                        <a:pt x="201" y="344"/>
                      </a:lnTo>
                      <a:lnTo>
                        <a:pt x="194" y="344"/>
                      </a:lnTo>
                      <a:lnTo>
                        <a:pt x="184" y="346"/>
                      </a:lnTo>
                      <a:lnTo>
                        <a:pt x="177" y="346"/>
                      </a:lnTo>
                      <a:lnTo>
                        <a:pt x="169" y="348"/>
                      </a:lnTo>
                      <a:lnTo>
                        <a:pt x="161" y="348"/>
                      </a:lnTo>
                      <a:lnTo>
                        <a:pt x="156" y="350"/>
                      </a:lnTo>
                      <a:lnTo>
                        <a:pt x="148" y="350"/>
                      </a:lnTo>
                      <a:lnTo>
                        <a:pt x="144" y="352"/>
                      </a:lnTo>
                      <a:lnTo>
                        <a:pt x="137" y="348"/>
                      </a:lnTo>
                      <a:lnTo>
                        <a:pt x="131" y="344"/>
                      </a:lnTo>
                      <a:lnTo>
                        <a:pt x="123" y="337"/>
                      </a:lnTo>
                      <a:lnTo>
                        <a:pt x="116" y="329"/>
                      </a:lnTo>
                      <a:lnTo>
                        <a:pt x="112" y="321"/>
                      </a:lnTo>
                      <a:lnTo>
                        <a:pt x="108" y="318"/>
                      </a:lnTo>
                      <a:lnTo>
                        <a:pt x="102" y="310"/>
                      </a:lnTo>
                      <a:lnTo>
                        <a:pt x="100" y="306"/>
                      </a:lnTo>
                      <a:lnTo>
                        <a:pt x="97" y="299"/>
                      </a:lnTo>
                      <a:lnTo>
                        <a:pt x="91" y="293"/>
                      </a:lnTo>
                      <a:lnTo>
                        <a:pt x="89" y="287"/>
                      </a:lnTo>
                      <a:lnTo>
                        <a:pt x="85" y="281"/>
                      </a:lnTo>
                      <a:lnTo>
                        <a:pt x="81" y="274"/>
                      </a:lnTo>
                      <a:lnTo>
                        <a:pt x="78" y="266"/>
                      </a:lnTo>
                      <a:lnTo>
                        <a:pt x="74" y="260"/>
                      </a:lnTo>
                      <a:lnTo>
                        <a:pt x="70" y="255"/>
                      </a:lnTo>
                      <a:lnTo>
                        <a:pt x="68" y="249"/>
                      </a:lnTo>
                      <a:lnTo>
                        <a:pt x="64" y="241"/>
                      </a:lnTo>
                      <a:lnTo>
                        <a:pt x="62" y="236"/>
                      </a:lnTo>
                      <a:lnTo>
                        <a:pt x="59" y="232"/>
                      </a:lnTo>
                      <a:lnTo>
                        <a:pt x="55" y="222"/>
                      </a:lnTo>
                      <a:lnTo>
                        <a:pt x="53" y="217"/>
                      </a:lnTo>
                      <a:lnTo>
                        <a:pt x="51" y="213"/>
                      </a:lnTo>
                      <a:lnTo>
                        <a:pt x="51" y="211"/>
                      </a:lnTo>
                      <a:lnTo>
                        <a:pt x="0" y="51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B3B3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52" name="Freeform 163"/>
                <p:cNvSpPr>
                  <a:spLocks/>
                </p:cNvSpPr>
                <p:nvPr/>
              </p:nvSpPr>
              <p:spPr bwMode="auto">
                <a:xfrm>
                  <a:off x="1987" y="2759"/>
                  <a:ext cx="30" cy="32"/>
                </a:xfrm>
                <a:custGeom>
                  <a:avLst/>
                  <a:gdLst>
                    <a:gd name="T0" fmla="*/ 0 w 61"/>
                    <a:gd name="T1" fmla="*/ 1 h 63"/>
                    <a:gd name="T2" fmla="*/ 0 w 61"/>
                    <a:gd name="T3" fmla="*/ 1 h 63"/>
                    <a:gd name="T4" fmla="*/ 0 w 61"/>
                    <a:gd name="T5" fmla="*/ 1 h 63"/>
                    <a:gd name="T6" fmla="*/ 0 w 61"/>
                    <a:gd name="T7" fmla="*/ 1 h 63"/>
                    <a:gd name="T8" fmla="*/ 0 w 61"/>
                    <a:gd name="T9" fmla="*/ 1 h 63"/>
                    <a:gd name="T10" fmla="*/ 0 w 61"/>
                    <a:gd name="T11" fmla="*/ 1 h 63"/>
                    <a:gd name="T12" fmla="*/ 0 w 61"/>
                    <a:gd name="T13" fmla="*/ 1 h 63"/>
                    <a:gd name="T14" fmla="*/ 0 w 61"/>
                    <a:gd name="T15" fmla="*/ 1 h 63"/>
                    <a:gd name="T16" fmla="*/ 0 w 61"/>
                    <a:gd name="T17" fmla="*/ 1 h 63"/>
                    <a:gd name="T18" fmla="*/ 0 w 61"/>
                    <a:gd name="T19" fmla="*/ 1 h 63"/>
                    <a:gd name="T20" fmla="*/ 0 w 61"/>
                    <a:gd name="T21" fmla="*/ 1 h 63"/>
                    <a:gd name="T22" fmla="*/ 0 w 61"/>
                    <a:gd name="T23" fmla="*/ 1 h 63"/>
                    <a:gd name="T24" fmla="*/ 0 w 61"/>
                    <a:gd name="T25" fmla="*/ 1 h 63"/>
                    <a:gd name="T26" fmla="*/ 0 w 61"/>
                    <a:gd name="T27" fmla="*/ 1 h 63"/>
                    <a:gd name="T28" fmla="*/ 0 w 61"/>
                    <a:gd name="T29" fmla="*/ 1 h 63"/>
                    <a:gd name="T30" fmla="*/ 0 w 61"/>
                    <a:gd name="T31" fmla="*/ 1 h 63"/>
                    <a:gd name="T32" fmla="*/ 0 w 61"/>
                    <a:gd name="T33" fmla="*/ 1 h 63"/>
                    <a:gd name="T34" fmla="*/ 0 w 61"/>
                    <a:gd name="T35" fmla="*/ 1 h 63"/>
                    <a:gd name="T36" fmla="*/ 0 w 61"/>
                    <a:gd name="T37" fmla="*/ 1 h 63"/>
                    <a:gd name="T38" fmla="*/ 0 w 61"/>
                    <a:gd name="T39" fmla="*/ 1 h 63"/>
                    <a:gd name="T40" fmla="*/ 0 w 61"/>
                    <a:gd name="T41" fmla="*/ 1 h 63"/>
                    <a:gd name="T42" fmla="*/ 0 w 61"/>
                    <a:gd name="T43" fmla="*/ 1 h 63"/>
                    <a:gd name="T44" fmla="*/ 0 w 61"/>
                    <a:gd name="T45" fmla="*/ 0 h 63"/>
                    <a:gd name="T46" fmla="*/ 0 w 61"/>
                    <a:gd name="T47" fmla="*/ 0 h 63"/>
                    <a:gd name="T48" fmla="*/ 0 w 61"/>
                    <a:gd name="T49" fmla="*/ 1 h 63"/>
                    <a:gd name="T50" fmla="*/ 0 w 61"/>
                    <a:gd name="T51" fmla="*/ 1 h 63"/>
                    <a:gd name="T52" fmla="*/ 0 w 61"/>
                    <a:gd name="T53" fmla="*/ 1 h 63"/>
                    <a:gd name="T54" fmla="*/ 0 w 61"/>
                    <a:gd name="T55" fmla="*/ 1 h 63"/>
                    <a:gd name="T56" fmla="*/ 0 w 61"/>
                    <a:gd name="T57" fmla="*/ 1 h 63"/>
                    <a:gd name="T58" fmla="*/ 0 w 61"/>
                    <a:gd name="T59" fmla="*/ 1 h 63"/>
                    <a:gd name="T60" fmla="*/ 0 w 61"/>
                    <a:gd name="T61" fmla="*/ 1 h 63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61"/>
                    <a:gd name="T94" fmla="*/ 0 h 63"/>
                    <a:gd name="T95" fmla="*/ 61 w 61"/>
                    <a:gd name="T96" fmla="*/ 63 h 63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61" h="63">
                      <a:moveTo>
                        <a:pt x="0" y="29"/>
                      </a:moveTo>
                      <a:lnTo>
                        <a:pt x="0" y="31"/>
                      </a:lnTo>
                      <a:lnTo>
                        <a:pt x="0" y="37"/>
                      </a:lnTo>
                      <a:lnTo>
                        <a:pt x="4" y="42"/>
                      </a:lnTo>
                      <a:lnTo>
                        <a:pt x="13" y="52"/>
                      </a:lnTo>
                      <a:lnTo>
                        <a:pt x="19" y="54"/>
                      </a:lnTo>
                      <a:lnTo>
                        <a:pt x="27" y="58"/>
                      </a:lnTo>
                      <a:lnTo>
                        <a:pt x="32" y="61"/>
                      </a:lnTo>
                      <a:lnTo>
                        <a:pt x="40" y="63"/>
                      </a:lnTo>
                      <a:lnTo>
                        <a:pt x="46" y="63"/>
                      </a:lnTo>
                      <a:lnTo>
                        <a:pt x="49" y="63"/>
                      </a:lnTo>
                      <a:lnTo>
                        <a:pt x="53" y="59"/>
                      </a:lnTo>
                      <a:lnTo>
                        <a:pt x="57" y="56"/>
                      </a:lnTo>
                      <a:lnTo>
                        <a:pt x="59" y="48"/>
                      </a:lnTo>
                      <a:lnTo>
                        <a:pt x="59" y="40"/>
                      </a:lnTo>
                      <a:lnTo>
                        <a:pt x="59" y="33"/>
                      </a:lnTo>
                      <a:lnTo>
                        <a:pt x="61" y="27"/>
                      </a:lnTo>
                      <a:lnTo>
                        <a:pt x="59" y="19"/>
                      </a:lnTo>
                      <a:lnTo>
                        <a:pt x="57" y="14"/>
                      </a:lnTo>
                      <a:lnTo>
                        <a:pt x="51" y="8"/>
                      </a:lnTo>
                      <a:lnTo>
                        <a:pt x="48" y="4"/>
                      </a:lnTo>
                      <a:lnTo>
                        <a:pt x="40" y="2"/>
                      </a:lnTo>
                      <a:lnTo>
                        <a:pt x="32" y="0"/>
                      </a:lnTo>
                      <a:lnTo>
                        <a:pt x="25" y="0"/>
                      </a:lnTo>
                      <a:lnTo>
                        <a:pt x="19" y="2"/>
                      </a:lnTo>
                      <a:lnTo>
                        <a:pt x="11" y="2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FFFF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53" name="Freeform 164"/>
                <p:cNvSpPr>
                  <a:spLocks/>
                </p:cNvSpPr>
                <p:nvPr/>
              </p:nvSpPr>
              <p:spPr bwMode="auto">
                <a:xfrm>
                  <a:off x="1980" y="2761"/>
                  <a:ext cx="27" cy="32"/>
                </a:xfrm>
                <a:custGeom>
                  <a:avLst/>
                  <a:gdLst>
                    <a:gd name="T0" fmla="*/ 0 w 55"/>
                    <a:gd name="T1" fmla="*/ 0 h 65"/>
                    <a:gd name="T2" fmla="*/ 0 w 55"/>
                    <a:gd name="T3" fmla="*/ 0 h 65"/>
                    <a:gd name="T4" fmla="*/ 0 w 55"/>
                    <a:gd name="T5" fmla="*/ 0 h 65"/>
                    <a:gd name="T6" fmla="*/ 0 w 55"/>
                    <a:gd name="T7" fmla="*/ 0 h 65"/>
                    <a:gd name="T8" fmla="*/ 0 w 55"/>
                    <a:gd name="T9" fmla="*/ 0 h 65"/>
                    <a:gd name="T10" fmla="*/ 0 w 55"/>
                    <a:gd name="T11" fmla="*/ 0 h 65"/>
                    <a:gd name="T12" fmla="*/ 0 w 55"/>
                    <a:gd name="T13" fmla="*/ 0 h 65"/>
                    <a:gd name="T14" fmla="*/ 0 w 55"/>
                    <a:gd name="T15" fmla="*/ 0 h 65"/>
                    <a:gd name="T16" fmla="*/ 0 w 55"/>
                    <a:gd name="T17" fmla="*/ 0 h 65"/>
                    <a:gd name="T18" fmla="*/ 0 w 55"/>
                    <a:gd name="T19" fmla="*/ 0 h 65"/>
                    <a:gd name="T20" fmla="*/ 0 w 55"/>
                    <a:gd name="T21" fmla="*/ 0 h 65"/>
                    <a:gd name="T22" fmla="*/ 0 w 55"/>
                    <a:gd name="T23" fmla="*/ 0 h 65"/>
                    <a:gd name="T24" fmla="*/ 0 w 55"/>
                    <a:gd name="T25" fmla="*/ 0 h 65"/>
                    <a:gd name="T26" fmla="*/ 0 w 55"/>
                    <a:gd name="T27" fmla="*/ 0 h 65"/>
                    <a:gd name="T28" fmla="*/ 0 w 55"/>
                    <a:gd name="T29" fmla="*/ 0 h 65"/>
                    <a:gd name="T30" fmla="*/ 0 w 55"/>
                    <a:gd name="T31" fmla="*/ 0 h 65"/>
                    <a:gd name="T32" fmla="*/ 0 w 55"/>
                    <a:gd name="T33" fmla="*/ 0 h 65"/>
                    <a:gd name="T34" fmla="*/ 0 w 55"/>
                    <a:gd name="T35" fmla="*/ 0 h 65"/>
                    <a:gd name="T36" fmla="*/ 0 w 55"/>
                    <a:gd name="T37" fmla="*/ 0 h 65"/>
                    <a:gd name="T38" fmla="*/ 0 w 55"/>
                    <a:gd name="T39" fmla="*/ 0 h 65"/>
                    <a:gd name="T40" fmla="*/ 0 w 55"/>
                    <a:gd name="T41" fmla="*/ 0 h 65"/>
                    <a:gd name="T42" fmla="*/ 0 w 55"/>
                    <a:gd name="T43" fmla="*/ 0 h 65"/>
                    <a:gd name="T44" fmla="*/ 0 w 55"/>
                    <a:gd name="T45" fmla="*/ 0 h 65"/>
                    <a:gd name="T46" fmla="*/ 0 w 55"/>
                    <a:gd name="T47" fmla="*/ 0 h 65"/>
                    <a:gd name="T48" fmla="*/ 0 w 55"/>
                    <a:gd name="T49" fmla="*/ 0 h 65"/>
                    <a:gd name="T50" fmla="*/ 0 w 55"/>
                    <a:gd name="T51" fmla="*/ 0 h 65"/>
                    <a:gd name="T52" fmla="*/ 0 w 55"/>
                    <a:gd name="T53" fmla="*/ 0 h 65"/>
                    <a:gd name="T54" fmla="*/ 0 w 55"/>
                    <a:gd name="T55" fmla="*/ 0 h 65"/>
                    <a:gd name="T56" fmla="*/ 0 w 55"/>
                    <a:gd name="T57" fmla="*/ 0 h 65"/>
                    <a:gd name="T58" fmla="*/ 0 w 55"/>
                    <a:gd name="T59" fmla="*/ 0 h 6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5"/>
                    <a:gd name="T91" fmla="*/ 0 h 65"/>
                    <a:gd name="T92" fmla="*/ 55 w 55"/>
                    <a:gd name="T93" fmla="*/ 65 h 65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5" h="65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2" y="10"/>
                      </a:lnTo>
                      <a:lnTo>
                        <a:pt x="0" y="15"/>
                      </a:lnTo>
                      <a:lnTo>
                        <a:pt x="0" y="23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7" y="50"/>
                      </a:lnTo>
                      <a:lnTo>
                        <a:pt x="13" y="57"/>
                      </a:lnTo>
                      <a:lnTo>
                        <a:pt x="19" y="61"/>
                      </a:lnTo>
                      <a:lnTo>
                        <a:pt x="26" y="63"/>
                      </a:lnTo>
                      <a:lnTo>
                        <a:pt x="36" y="65"/>
                      </a:lnTo>
                      <a:lnTo>
                        <a:pt x="40" y="65"/>
                      </a:lnTo>
                      <a:lnTo>
                        <a:pt x="47" y="65"/>
                      </a:lnTo>
                      <a:lnTo>
                        <a:pt x="49" y="65"/>
                      </a:lnTo>
                      <a:lnTo>
                        <a:pt x="51" y="65"/>
                      </a:lnTo>
                      <a:lnTo>
                        <a:pt x="55" y="46"/>
                      </a:lnTo>
                      <a:lnTo>
                        <a:pt x="51" y="46"/>
                      </a:lnTo>
                      <a:lnTo>
                        <a:pt x="42" y="48"/>
                      </a:lnTo>
                      <a:lnTo>
                        <a:pt x="36" y="46"/>
                      </a:lnTo>
                      <a:lnTo>
                        <a:pt x="30" y="46"/>
                      </a:lnTo>
                      <a:lnTo>
                        <a:pt x="26" y="42"/>
                      </a:lnTo>
                      <a:lnTo>
                        <a:pt x="23" y="38"/>
                      </a:lnTo>
                      <a:lnTo>
                        <a:pt x="17" y="29"/>
                      </a:lnTo>
                      <a:lnTo>
                        <a:pt x="19" y="21"/>
                      </a:lnTo>
                      <a:lnTo>
                        <a:pt x="21" y="15"/>
                      </a:lnTo>
                      <a:lnTo>
                        <a:pt x="23" y="1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A685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54" name="Freeform 165"/>
                <p:cNvSpPr>
                  <a:spLocks/>
                </p:cNvSpPr>
                <p:nvPr/>
              </p:nvSpPr>
              <p:spPr bwMode="auto">
                <a:xfrm>
                  <a:off x="1428" y="2883"/>
                  <a:ext cx="122" cy="104"/>
                </a:xfrm>
                <a:custGeom>
                  <a:avLst/>
                  <a:gdLst>
                    <a:gd name="T0" fmla="*/ 0 w 245"/>
                    <a:gd name="T1" fmla="*/ 0 h 207"/>
                    <a:gd name="T2" fmla="*/ 0 w 245"/>
                    <a:gd name="T3" fmla="*/ 1 h 207"/>
                    <a:gd name="T4" fmla="*/ 0 w 245"/>
                    <a:gd name="T5" fmla="*/ 1 h 207"/>
                    <a:gd name="T6" fmla="*/ 0 w 245"/>
                    <a:gd name="T7" fmla="*/ 1 h 207"/>
                    <a:gd name="T8" fmla="*/ 0 w 245"/>
                    <a:gd name="T9" fmla="*/ 1 h 207"/>
                    <a:gd name="T10" fmla="*/ 0 w 245"/>
                    <a:gd name="T11" fmla="*/ 0 h 207"/>
                    <a:gd name="T12" fmla="*/ 0 w 245"/>
                    <a:gd name="T13" fmla="*/ 0 h 20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45"/>
                    <a:gd name="T22" fmla="*/ 0 h 207"/>
                    <a:gd name="T23" fmla="*/ 245 w 245"/>
                    <a:gd name="T24" fmla="*/ 207 h 20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45" h="207">
                      <a:moveTo>
                        <a:pt x="185" y="0"/>
                      </a:moveTo>
                      <a:lnTo>
                        <a:pt x="42" y="110"/>
                      </a:lnTo>
                      <a:lnTo>
                        <a:pt x="0" y="207"/>
                      </a:lnTo>
                      <a:lnTo>
                        <a:pt x="160" y="177"/>
                      </a:lnTo>
                      <a:lnTo>
                        <a:pt x="245" y="34"/>
                      </a:lnTo>
                      <a:lnTo>
                        <a:pt x="185" y="0"/>
                      </a:lnTo>
                      <a:close/>
                    </a:path>
                  </a:pathLst>
                </a:custGeom>
                <a:solidFill>
                  <a:srgbClr val="C2C2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55" name="Freeform 166"/>
                <p:cNvSpPr>
                  <a:spLocks/>
                </p:cNvSpPr>
                <p:nvPr/>
              </p:nvSpPr>
              <p:spPr bwMode="auto">
                <a:xfrm>
                  <a:off x="1438" y="2879"/>
                  <a:ext cx="192" cy="184"/>
                </a:xfrm>
                <a:custGeom>
                  <a:avLst/>
                  <a:gdLst>
                    <a:gd name="T0" fmla="*/ 1 w 384"/>
                    <a:gd name="T1" fmla="*/ 1 h 367"/>
                    <a:gd name="T2" fmla="*/ 0 w 384"/>
                    <a:gd name="T3" fmla="*/ 1 h 367"/>
                    <a:gd name="T4" fmla="*/ 1 w 384"/>
                    <a:gd name="T5" fmla="*/ 1 h 367"/>
                    <a:gd name="T6" fmla="*/ 1 w 384"/>
                    <a:gd name="T7" fmla="*/ 1 h 367"/>
                    <a:gd name="T8" fmla="*/ 1 w 384"/>
                    <a:gd name="T9" fmla="*/ 1 h 367"/>
                    <a:gd name="T10" fmla="*/ 1 w 384"/>
                    <a:gd name="T11" fmla="*/ 1 h 367"/>
                    <a:gd name="T12" fmla="*/ 1 w 384"/>
                    <a:gd name="T13" fmla="*/ 1 h 367"/>
                    <a:gd name="T14" fmla="*/ 1 w 384"/>
                    <a:gd name="T15" fmla="*/ 1 h 367"/>
                    <a:gd name="T16" fmla="*/ 1 w 384"/>
                    <a:gd name="T17" fmla="*/ 0 h 367"/>
                    <a:gd name="T18" fmla="*/ 1 w 384"/>
                    <a:gd name="T19" fmla="*/ 1 h 367"/>
                    <a:gd name="T20" fmla="*/ 1 w 384"/>
                    <a:gd name="T21" fmla="*/ 1 h 36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84"/>
                    <a:gd name="T34" fmla="*/ 0 h 367"/>
                    <a:gd name="T35" fmla="*/ 384 w 384"/>
                    <a:gd name="T36" fmla="*/ 367 h 36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84" h="367">
                      <a:moveTo>
                        <a:pt x="126" y="51"/>
                      </a:moveTo>
                      <a:lnTo>
                        <a:pt x="0" y="207"/>
                      </a:lnTo>
                      <a:lnTo>
                        <a:pt x="97" y="225"/>
                      </a:lnTo>
                      <a:lnTo>
                        <a:pt x="325" y="367"/>
                      </a:lnTo>
                      <a:lnTo>
                        <a:pt x="384" y="342"/>
                      </a:lnTo>
                      <a:lnTo>
                        <a:pt x="194" y="185"/>
                      </a:lnTo>
                      <a:lnTo>
                        <a:pt x="321" y="93"/>
                      </a:lnTo>
                      <a:lnTo>
                        <a:pt x="202" y="80"/>
                      </a:lnTo>
                      <a:lnTo>
                        <a:pt x="177" y="0"/>
                      </a:lnTo>
                      <a:lnTo>
                        <a:pt x="126" y="51"/>
                      </a:lnTo>
                      <a:close/>
                    </a:path>
                  </a:pathLst>
                </a:custGeom>
                <a:solidFill>
                  <a:srgbClr val="B3B38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56" name="Freeform 167"/>
                <p:cNvSpPr>
                  <a:spLocks/>
                </p:cNvSpPr>
                <p:nvPr/>
              </p:nvSpPr>
              <p:spPr bwMode="auto">
                <a:xfrm>
                  <a:off x="1474" y="2812"/>
                  <a:ext cx="148" cy="105"/>
                </a:xfrm>
                <a:custGeom>
                  <a:avLst/>
                  <a:gdLst>
                    <a:gd name="T0" fmla="*/ 1 w 295"/>
                    <a:gd name="T1" fmla="*/ 0 h 211"/>
                    <a:gd name="T2" fmla="*/ 1 w 295"/>
                    <a:gd name="T3" fmla="*/ 0 h 211"/>
                    <a:gd name="T4" fmla="*/ 0 w 295"/>
                    <a:gd name="T5" fmla="*/ 0 h 211"/>
                    <a:gd name="T6" fmla="*/ 1 w 295"/>
                    <a:gd name="T7" fmla="*/ 0 h 211"/>
                    <a:gd name="T8" fmla="*/ 1 w 295"/>
                    <a:gd name="T9" fmla="*/ 0 h 211"/>
                    <a:gd name="T10" fmla="*/ 1 w 295"/>
                    <a:gd name="T11" fmla="*/ 0 h 211"/>
                    <a:gd name="T12" fmla="*/ 1 w 295"/>
                    <a:gd name="T13" fmla="*/ 0 h 211"/>
                    <a:gd name="T14" fmla="*/ 1 w 295"/>
                    <a:gd name="T15" fmla="*/ 0 h 2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95"/>
                    <a:gd name="T25" fmla="*/ 0 h 211"/>
                    <a:gd name="T26" fmla="*/ 295 w 295"/>
                    <a:gd name="T27" fmla="*/ 211 h 2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95" h="211">
                      <a:moveTo>
                        <a:pt x="265" y="0"/>
                      </a:moveTo>
                      <a:lnTo>
                        <a:pt x="80" y="156"/>
                      </a:lnTo>
                      <a:lnTo>
                        <a:pt x="0" y="211"/>
                      </a:lnTo>
                      <a:lnTo>
                        <a:pt x="92" y="211"/>
                      </a:lnTo>
                      <a:lnTo>
                        <a:pt x="274" y="141"/>
                      </a:lnTo>
                      <a:lnTo>
                        <a:pt x="295" y="38"/>
                      </a:lnTo>
                      <a:lnTo>
                        <a:pt x="265" y="0"/>
                      </a:lnTo>
                      <a:close/>
                    </a:path>
                  </a:pathLst>
                </a:custGeom>
                <a:solidFill>
                  <a:srgbClr val="C2C2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57" name="Freeform 168"/>
                <p:cNvSpPr>
                  <a:spLocks/>
                </p:cNvSpPr>
                <p:nvPr/>
              </p:nvSpPr>
              <p:spPr bwMode="auto">
                <a:xfrm>
                  <a:off x="1409" y="2974"/>
                  <a:ext cx="218" cy="93"/>
                </a:xfrm>
                <a:custGeom>
                  <a:avLst/>
                  <a:gdLst>
                    <a:gd name="T0" fmla="*/ 0 w 437"/>
                    <a:gd name="T1" fmla="*/ 0 h 187"/>
                    <a:gd name="T2" fmla="*/ 0 w 437"/>
                    <a:gd name="T3" fmla="*/ 0 h 187"/>
                    <a:gd name="T4" fmla="*/ 0 w 437"/>
                    <a:gd name="T5" fmla="*/ 0 h 187"/>
                    <a:gd name="T6" fmla="*/ 0 w 437"/>
                    <a:gd name="T7" fmla="*/ 0 h 187"/>
                    <a:gd name="T8" fmla="*/ 0 w 437"/>
                    <a:gd name="T9" fmla="*/ 0 h 187"/>
                    <a:gd name="T10" fmla="*/ 0 w 437"/>
                    <a:gd name="T11" fmla="*/ 0 h 187"/>
                    <a:gd name="T12" fmla="*/ 0 w 437"/>
                    <a:gd name="T13" fmla="*/ 0 h 187"/>
                    <a:gd name="T14" fmla="*/ 0 w 437"/>
                    <a:gd name="T15" fmla="*/ 0 h 187"/>
                    <a:gd name="T16" fmla="*/ 0 w 437"/>
                    <a:gd name="T17" fmla="*/ 0 h 187"/>
                    <a:gd name="T18" fmla="*/ 0 w 437"/>
                    <a:gd name="T19" fmla="*/ 0 h 187"/>
                    <a:gd name="T20" fmla="*/ 0 w 437"/>
                    <a:gd name="T21" fmla="*/ 0 h 187"/>
                    <a:gd name="T22" fmla="*/ 0 w 437"/>
                    <a:gd name="T23" fmla="*/ 0 h 187"/>
                    <a:gd name="T24" fmla="*/ 0 w 437"/>
                    <a:gd name="T25" fmla="*/ 0 h 187"/>
                    <a:gd name="T26" fmla="*/ 0 w 437"/>
                    <a:gd name="T27" fmla="*/ 0 h 187"/>
                    <a:gd name="T28" fmla="*/ 0 w 437"/>
                    <a:gd name="T29" fmla="*/ 0 h 187"/>
                    <a:gd name="T30" fmla="*/ 0 w 437"/>
                    <a:gd name="T31" fmla="*/ 0 h 187"/>
                    <a:gd name="T32" fmla="*/ 0 w 437"/>
                    <a:gd name="T33" fmla="*/ 0 h 187"/>
                    <a:gd name="T34" fmla="*/ 0 w 437"/>
                    <a:gd name="T35" fmla="*/ 0 h 187"/>
                    <a:gd name="T36" fmla="*/ 0 w 437"/>
                    <a:gd name="T37" fmla="*/ 0 h 187"/>
                    <a:gd name="T38" fmla="*/ 0 w 437"/>
                    <a:gd name="T39" fmla="*/ 0 h 187"/>
                    <a:gd name="T40" fmla="*/ 0 w 437"/>
                    <a:gd name="T41" fmla="*/ 0 h 187"/>
                    <a:gd name="T42" fmla="*/ 0 w 437"/>
                    <a:gd name="T43" fmla="*/ 0 h 187"/>
                    <a:gd name="T44" fmla="*/ 0 w 437"/>
                    <a:gd name="T45" fmla="*/ 0 h 187"/>
                    <a:gd name="T46" fmla="*/ 0 w 437"/>
                    <a:gd name="T47" fmla="*/ 0 h 187"/>
                    <a:gd name="T48" fmla="*/ 0 w 437"/>
                    <a:gd name="T49" fmla="*/ 0 h 187"/>
                    <a:gd name="T50" fmla="*/ 0 w 437"/>
                    <a:gd name="T51" fmla="*/ 0 h 187"/>
                    <a:gd name="T52" fmla="*/ 0 w 437"/>
                    <a:gd name="T53" fmla="*/ 0 h 187"/>
                    <a:gd name="T54" fmla="*/ 0 w 437"/>
                    <a:gd name="T55" fmla="*/ 0 h 187"/>
                    <a:gd name="T56" fmla="*/ 0 w 437"/>
                    <a:gd name="T57" fmla="*/ 0 h 187"/>
                    <a:gd name="T58" fmla="*/ 0 w 437"/>
                    <a:gd name="T59" fmla="*/ 0 h 187"/>
                    <a:gd name="T60" fmla="*/ 0 w 437"/>
                    <a:gd name="T61" fmla="*/ 0 h 187"/>
                    <a:gd name="T62" fmla="*/ 0 w 437"/>
                    <a:gd name="T63" fmla="*/ 0 h 187"/>
                    <a:gd name="T64" fmla="*/ 0 w 437"/>
                    <a:gd name="T65" fmla="*/ 0 h 187"/>
                    <a:gd name="T66" fmla="*/ 0 w 437"/>
                    <a:gd name="T67" fmla="*/ 0 h 187"/>
                    <a:gd name="T68" fmla="*/ 0 w 437"/>
                    <a:gd name="T69" fmla="*/ 0 h 187"/>
                    <a:gd name="T70" fmla="*/ 0 w 437"/>
                    <a:gd name="T71" fmla="*/ 0 h 187"/>
                    <a:gd name="T72" fmla="*/ 0 w 437"/>
                    <a:gd name="T73" fmla="*/ 0 h 187"/>
                    <a:gd name="T74" fmla="*/ 0 w 437"/>
                    <a:gd name="T75" fmla="*/ 0 h 187"/>
                    <a:gd name="T76" fmla="*/ 0 w 437"/>
                    <a:gd name="T77" fmla="*/ 0 h 187"/>
                    <a:gd name="T78" fmla="*/ 0 w 437"/>
                    <a:gd name="T79" fmla="*/ 0 h 187"/>
                    <a:gd name="T80" fmla="*/ 0 w 437"/>
                    <a:gd name="T81" fmla="*/ 0 h 187"/>
                    <a:gd name="T82" fmla="*/ 0 w 437"/>
                    <a:gd name="T83" fmla="*/ 0 h 187"/>
                    <a:gd name="T84" fmla="*/ 0 w 437"/>
                    <a:gd name="T85" fmla="*/ 0 h 187"/>
                    <a:gd name="T86" fmla="*/ 0 w 437"/>
                    <a:gd name="T87" fmla="*/ 0 h 187"/>
                    <a:gd name="T88" fmla="*/ 0 w 437"/>
                    <a:gd name="T89" fmla="*/ 0 h 187"/>
                    <a:gd name="T90" fmla="*/ 0 w 437"/>
                    <a:gd name="T91" fmla="*/ 0 h 187"/>
                    <a:gd name="T92" fmla="*/ 0 w 437"/>
                    <a:gd name="T93" fmla="*/ 0 h 18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437"/>
                    <a:gd name="T142" fmla="*/ 0 h 187"/>
                    <a:gd name="T143" fmla="*/ 437 w 437"/>
                    <a:gd name="T144" fmla="*/ 187 h 187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437" h="187">
                      <a:moveTo>
                        <a:pt x="437" y="143"/>
                      </a:moveTo>
                      <a:lnTo>
                        <a:pt x="436" y="141"/>
                      </a:lnTo>
                      <a:lnTo>
                        <a:pt x="430" y="139"/>
                      </a:lnTo>
                      <a:lnTo>
                        <a:pt x="424" y="135"/>
                      </a:lnTo>
                      <a:lnTo>
                        <a:pt x="420" y="132"/>
                      </a:lnTo>
                      <a:lnTo>
                        <a:pt x="415" y="130"/>
                      </a:lnTo>
                      <a:lnTo>
                        <a:pt x="409" y="126"/>
                      </a:lnTo>
                      <a:lnTo>
                        <a:pt x="399" y="120"/>
                      </a:lnTo>
                      <a:lnTo>
                        <a:pt x="394" y="116"/>
                      </a:lnTo>
                      <a:lnTo>
                        <a:pt x="384" y="112"/>
                      </a:lnTo>
                      <a:lnTo>
                        <a:pt x="375" y="109"/>
                      </a:lnTo>
                      <a:lnTo>
                        <a:pt x="365" y="101"/>
                      </a:lnTo>
                      <a:lnTo>
                        <a:pt x="356" y="97"/>
                      </a:lnTo>
                      <a:lnTo>
                        <a:pt x="346" y="92"/>
                      </a:lnTo>
                      <a:lnTo>
                        <a:pt x="337" y="88"/>
                      </a:lnTo>
                      <a:lnTo>
                        <a:pt x="331" y="84"/>
                      </a:lnTo>
                      <a:lnTo>
                        <a:pt x="325" y="82"/>
                      </a:lnTo>
                      <a:lnTo>
                        <a:pt x="320" y="78"/>
                      </a:lnTo>
                      <a:lnTo>
                        <a:pt x="314" y="76"/>
                      </a:lnTo>
                      <a:lnTo>
                        <a:pt x="302" y="71"/>
                      </a:lnTo>
                      <a:lnTo>
                        <a:pt x="293" y="65"/>
                      </a:lnTo>
                      <a:lnTo>
                        <a:pt x="282" y="59"/>
                      </a:lnTo>
                      <a:lnTo>
                        <a:pt x="270" y="54"/>
                      </a:lnTo>
                      <a:lnTo>
                        <a:pt x="259" y="48"/>
                      </a:lnTo>
                      <a:lnTo>
                        <a:pt x="249" y="44"/>
                      </a:lnTo>
                      <a:lnTo>
                        <a:pt x="238" y="38"/>
                      </a:lnTo>
                      <a:lnTo>
                        <a:pt x="228" y="35"/>
                      </a:lnTo>
                      <a:lnTo>
                        <a:pt x="217" y="29"/>
                      </a:lnTo>
                      <a:lnTo>
                        <a:pt x="207" y="25"/>
                      </a:lnTo>
                      <a:lnTo>
                        <a:pt x="198" y="21"/>
                      </a:lnTo>
                      <a:lnTo>
                        <a:pt x="188" y="17"/>
                      </a:lnTo>
                      <a:lnTo>
                        <a:pt x="179" y="15"/>
                      </a:lnTo>
                      <a:lnTo>
                        <a:pt x="173" y="14"/>
                      </a:lnTo>
                      <a:lnTo>
                        <a:pt x="164" y="10"/>
                      </a:lnTo>
                      <a:lnTo>
                        <a:pt x="156" y="8"/>
                      </a:lnTo>
                      <a:lnTo>
                        <a:pt x="149" y="6"/>
                      </a:lnTo>
                      <a:lnTo>
                        <a:pt x="141" y="4"/>
                      </a:lnTo>
                      <a:lnTo>
                        <a:pt x="133" y="2"/>
                      </a:lnTo>
                      <a:lnTo>
                        <a:pt x="126" y="2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5" y="0"/>
                      </a:lnTo>
                      <a:lnTo>
                        <a:pt x="97" y="0"/>
                      </a:lnTo>
                      <a:lnTo>
                        <a:pt x="91" y="0"/>
                      </a:lnTo>
                      <a:lnTo>
                        <a:pt x="88" y="0"/>
                      </a:lnTo>
                      <a:lnTo>
                        <a:pt x="80" y="0"/>
                      </a:lnTo>
                      <a:lnTo>
                        <a:pt x="74" y="0"/>
                      </a:lnTo>
                      <a:lnTo>
                        <a:pt x="69" y="0"/>
                      </a:lnTo>
                      <a:lnTo>
                        <a:pt x="65" y="0"/>
                      </a:lnTo>
                      <a:lnTo>
                        <a:pt x="53" y="0"/>
                      </a:lnTo>
                      <a:lnTo>
                        <a:pt x="46" y="2"/>
                      </a:lnTo>
                      <a:lnTo>
                        <a:pt x="36" y="2"/>
                      </a:lnTo>
                      <a:lnTo>
                        <a:pt x="33" y="4"/>
                      </a:lnTo>
                      <a:lnTo>
                        <a:pt x="23" y="6"/>
                      </a:lnTo>
                      <a:lnTo>
                        <a:pt x="21" y="8"/>
                      </a:lnTo>
                      <a:lnTo>
                        <a:pt x="0" y="84"/>
                      </a:lnTo>
                      <a:lnTo>
                        <a:pt x="0" y="82"/>
                      </a:lnTo>
                      <a:lnTo>
                        <a:pt x="4" y="78"/>
                      </a:lnTo>
                      <a:lnTo>
                        <a:pt x="12" y="73"/>
                      </a:lnTo>
                      <a:lnTo>
                        <a:pt x="21" y="65"/>
                      </a:lnTo>
                      <a:lnTo>
                        <a:pt x="25" y="63"/>
                      </a:lnTo>
                      <a:lnTo>
                        <a:pt x="33" y="59"/>
                      </a:lnTo>
                      <a:lnTo>
                        <a:pt x="38" y="57"/>
                      </a:lnTo>
                      <a:lnTo>
                        <a:pt x="46" y="55"/>
                      </a:lnTo>
                      <a:lnTo>
                        <a:pt x="53" y="54"/>
                      </a:lnTo>
                      <a:lnTo>
                        <a:pt x="61" y="54"/>
                      </a:lnTo>
                      <a:lnTo>
                        <a:pt x="71" y="54"/>
                      </a:lnTo>
                      <a:lnTo>
                        <a:pt x="80" y="55"/>
                      </a:lnTo>
                      <a:lnTo>
                        <a:pt x="90" y="57"/>
                      </a:lnTo>
                      <a:lnTo>
                        <a:pt x="101" y="59"/>
                      </a:lnTo>
                      <a:lnTo>
                        <a:pt x="105" y="61"/>
                      </a:lnTo>
                      <a:lnTo>
                        <a:pt x="112" y="63"/>
                      </a:lnTo>
                      <a:lnTo>
                        <a:pt x="118" y="65"/>
                      </a:lnTo>
                      <a:lnTo>
                        <a:pt x="124" y="67"/>
                      </a:lnTo>
                      <a:lnTo>
                        <a:pt x="129" y="69"/>
                      </a:lnTo>
                      <a:lnTo>
                        <a:pt x="135" y="71"/>
                      </a:lnTo>
                      <a:lnTo>
                        <a:pt x="141" y="73"/>
                      </a:lnTo>
                      <a:lnTo>
                        <a:pt x="149" y="76"/>
                      </a:lnTo>
                      <a:lnTo>
                        <a:pt x="154" y="78"/>
                      </a:lnTo>
                      <a:lnTo>
                        <a:pt x="160" y="82"/>
                      </a:lnTo>
                      <a:lnTo>
                        <a:pt x="166" y="84"/>
                      </a:lnTo>
                      <a:lnTo>
                        <a:pt x="173" y="88"/>
                      </a:lnTo>
                      <a:lnTo>
                        <a:pt x="183" y="92"/>
                      </a:lnTo>
                      <a:lnTo>
                        <a:pt x="194" y="97"/>
                      </a:lnTo>
                      <a:lnTo>
                        <a:pt x="202" y="101"/>
                      </a:lnTo>
                      <a:lnTo>
                        <a:pt x="211" y="105"/>
                      </a:lnTo>
                      <a:lnTo>
                        <a:pt x="219" y="109"/>
                      </a:lnTo>
                      <a:lnTo>
                        <a:pt x="223" y="111"/>
                      </a:lnTo>
                      <a:lnTo>
                        <a:pt x="226" y="112"/>
                      </a:lnTo>
                      <a:lnTo>
                        <a:pt x="228" y="114"/>
                      </a:lnTo>
                      <a:lnTo>
                        <a:pt x="325" y="187"/>
                      </a:lnTo>
                      <a:lnTo>
                        <a:pt x="437" y="187"/>
                      </a:lnTo>
                      <a:lnTo>
                        <a:pt x="437" y="143"/>
                      </a:lnTo>
                      <a:close/>
                    </a:path>
                  </a:pathLst>
                </a:custGeom>
                <a:solidFill>
                  <a:srgbClr val="E8E8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58" name="Freeform 169"/>
                <p:cNvSpPr>
                  <a:spLocks/>
                </p:cNvSpPr>
                <p:nvPr/>
              </p:nvSpPr>
              <p:spPr bwMode="auto">
                <a:xfrm>
                  <a:off x="1611" y="2689"/>
                  <a:ext cx="132" cy="296"/>
                </a:xfrm>
                <a:custGeom>
                  <a:avLst/>
                  <a:gdLst>
                    <a:gd name="T0" fmla="*/ 0 w 264"/>
                    <a:gd name="T1" fmla="*/ 1 h 591"/>
                    <a:gd name="T2" fmla="*/ 1 w 264"/>
                    <a:gd name="T3" fmla="*/ 1 h 591"/>
                    <a:gd name="T4" fmla="*/ 1 w 264"/>
                    <a:gd name="T5" fmla="*/ 1 h 591"/>
                    <a:gd name="T6" fmla="*/ 1 w 264"/>
                    <a:gd name="T7" fmla="*/ 1 h 591"/>
                    <a:gd name="T8" fmla="*/ 1 w 264"/>
                    <a:gd name="T9" fmla="*/ 1 h 591"/>
                    <a:gd name="T10" fmla="*/ 1 w 264"/>
                    <a:gd name="T11" fmla="*/ 1 h 591"/>
                    <a:gd name="T12" fmla="*/ 1 w 264"/>
                    <a:gd name="T13" fmla="*/ 1 h 591"/>
                    <a:gd name="T14" fmla="*/ 1 w 264"/>
                    <a:gd name="T15" fmla="*/ 1 h 591"/>
                    <a:gd name="T16" fmla="*/ 1 w 264"/>
                    <a:gd name="T17" fmla="*/ 1 h 591"/>
                    <a:gd name="T18" fmla="*/ 1 w 264"/>
                    <a:gd name="T19" fmla="*/ 1 h 591"/>
                    <a:gd name="T20" fmla="*/ 1 w 264"/>
                    <a:gd name="T21" fmla="*/ 1 h 591"/>
                    <a:gd name="T22" fmla="*/ 1 w 264"/>
                    <a:gd name="T23" fmla="*/ 1 h 591"/>
                    <a:gd name="T24" fmla="*/ 1 w 264"/>
                    <a:gd name="T25" fmla="*/ 1 h 591"/>
                    <a:gd name="T26" fmla="*/ 1 w 264"/>
                    <a:gd name="T27" fmla="*/ 1 h 591"/>
                    <a:gd name="T28" fmla="*/ 1 w 264"/>
                    <a:gd name="T29" fmla="*/ 1 h 591"/>
                    <a:gd name="T30" fmla="*/ 1 w 264"/>
                    <a:gd name="T31" fmla="*/ 1 h 591"/>
                    <a:gd name="T32" fmla="*/ 1 w 264"/>
                    <a:gd name="T33" fmla="*/ 1 h 591"/>
                    <a:gd name="T34" fmla="*/ 1 w 264"/>
                    <a:gd name="T35" fmla="*/ 1 h 591"/>
                    <a:gd name="T36" fmla="*/ 1 w 264"/>
                    <a:gd name="T37" fmla="*/ 1 h 591"/>
                    <a:gd name="T38" fmla="*/ 1 w 264"/>
                    <a:gd name="T39" fmla="*/ 1 h 591"/>
                    <a:gd name="T40" fmla="*/ 1 w 264"/>
                    <a:gd name="T41" fmla="*/ 1 h 591"/>
                    <a:gd name="T42" fmla="*/ 1 w 264"/>
                    <a:gd name="T43" fmla="*/ 1 h 591"/>
                    <a:gd name="T44" fmla="*/ 1 w 264"/>
                    <a:gd name="T45" fmla="*/ 1 h 591"/>
                    <a:gd name="T46" fmla="*/ 1 w 264"/>
                    <a:gd name="T47" fmla="*/ 1 h 591"/>
                    <a:gd name="T48" fmla="*/ 1 w 264"/>
                    <a:gd name="T49" fmla="*/ 1 h 591"/>
                    <a:gd name="T50" fmla="*/ 1 w 264"/>
                    <a:gd name="T51" fmla="*/ 1 h 591"/>
                    <a:gd name="T52" fmla="*/ 1 w 264"/>
                    <a:gd name="T53" fmla="*/ 1 h 591"/>
                    <a:gd name="T54" fmla="*/ 1 w 264"/>
                    <a:gd name="T55" fmla="*/ 1 h 591"/>
                    <a:gd name="T56" fmla="*/ 1 w 264"/>
                    <a:gd name="T57" fmla="*/ 1 h 591"/>
                    <a:gd name="T58" fmla="*/ 1 w 264"/>
                    <a:gd name="T59" fmla="*/ 1 h 591"/>
                    <a:gd name="T60" fmla="*/ 1 w 264"/>
                    <a:gd name="T61" fmla="*/ 1 h 591"/>
                    <a:gd name="T62" fmla="*/ 1 w 264"/>
                    <a:gd name="T63" fmla="*/ 1 h 591"/>
                    <a:gd name="T64" fmla="*/ 1 w 264"/>
                    <a:gd name="T65" fmla="*/ 1 h 591"/>
                    <a:gd name="T66" fmla="*/ 1 w 264"/>
                    <a:gd name="T67" fmla="*/ 1 h 591"/>
                    <a:gd name="T68" fmla="*/ 1 w 264"/>
                    <a:gd name="T69" fmla="*/ 1 h 591"/>
                    <a:gd name="T70" fmla="*/ 1 w 264"/>
                    <a:gd name="T71" fmla="*/ 1 h 591"/>
                    <a:gd name="T72" fmla="*/ 1 w 264"/>
                    <a:gd name="T73" fmla="*/ 1 h 591"/>
                    <a:gd name="T74" fmla="*/ 1 w 264"/>
                    <a:gd name="T75" fmla="*/ 1 h 591"/>
                    <a:gd name="T76" fmla="*/ 1 w 264"/>
                    <a:gd name="T77" fmla="*/ 1 h 591"/>
                    <a:gd name="T78" fmla="*/ 1 w 264"/>
                    <a:gd name="T79" fmla="*/ 1 h 591"/>
                    <a:gd name="T80" fmla="*/ 1 w 264"/>
                    <a:gd name="T81" fmla="*/ 1 h 591"/>
                    <a:gd name="T82" fmla="*/ 1 w 264"/>
                    <a:gd name="T83" fmla="*/ 1 h 591"/>
                    <a:gd name="T84" fmla="*/ 1 w 264"/>
                    <a:gd name="T85" fmla="*/ 1 h 591"/>
                    <a:gd name="T86" fmla="*/ 1 w 264"/>
                    <a:gd name="T87" fmla="*/ 1 h 591"/>
                    <a:gd name="T88" fmla="*/ 1 w 264"/>
                    <a:gd name="T89" fmla="*/ 1 h 591"/>
                    <a:gd name="T90" fmla="*/ 1 w 264"/>
                    <a:gd name="T91" fmla="*/ 1 h 591"/>
                    <a:gd name="T92" fmla="*/ 1 w 264"/>
                    <a:gd name="T93" fmla="*/ 1 h 591"/>
                    <a:gd name="T94" fmla="*/ 1 w 264"/>
                    <a:gd name="T95" fmla="*/ 1 h 591"/>
                    <a:gd name="T96" fmla="*/ 1 w 264"/>
                    <a:gd name="T97" fmla="*/ 1 h 591"/>
                    <a:gd name="T98" fmla="*/ 1 w 264"/>
                    <a:gd name="T99" fmla="*/ 1 h 591"/>
                    <a:gd name="T100" fmla="*/ 1 w 264"/>
                    <a:gd name="T101" fmla="*/ 1 h 591"/>
                    <a:gd name="T102" fmla="*/ 1 w 264"/>
                    <a:gd name="T103" fmla="*/ 1 h 591"/>
                    <a:gd name="T104" fmla="*/ 1 w 264"/>
                    <a:gd name="T105" fmla="*/ 1 h 591"/>
                    <a:gd name="T106" fmla="*/ 1 w 264"/>
                    <a:gd name="T107" fmla="*/ 1 h 591"/>
                    <a:gd name="T108" fmla="*/ 1 w 264"/>
                    <a:gd name="T109" fmla="*/ 1 h 591"/>
                    <a:gd name="T110" fmla="*/ 1 w 264"/>
                    <a:gd name="T111" fmla="*/ 1 h 591"/>
                    <a:gd name="T112" fmla="*/ 1 w 264"/>
                    <a:gd name="T113" fmla="*/ 1 h 591"/>
                    <a:gd name="T114" fmla="*/ 1 w 264"/>
                    <a:gd name="T115" fmla="*/ 1 h 591"/>
                    <a:gd name="T116" fmla="*/ 1 w 264"/>
                    <a:gd name="T117" fmla="*/ 1 h 591"/>
                    <a:gd name="T118" fmla="*/ 1 w 264"/>
                    <a:gd name="T119" fmla="*/ 1 h 591"/>
                    <a:gd name="T120" fmla="*/ 1 w 264"/>
                    <a:gd name="T121" fmla="*/ 0 h 591"/>
                    <a:gd name="T122" fmla="*/ 1 w 264"/>
                    <a:gd name="T123" fmla="*/ 1 h 59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64"/>
                    <a:gd name="T187" fmla="*/ 0 h 591"/>
                    <a:gd name="T188" fmla="*/ 264 w 264"/>
                    <a:gd name="T189" fmla="*/ 591 h 59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64" h="591">
                      <a:moveTo>
                        <a:pt x="122" y="45"/>
                      </a:moveTo>
                      <a:lnTo>
                        <a:pt x="0" y="146"/>
                      </a:lnTo>
                      <a:lnTo>
                        <a:pt x="2" y="150"/>
                      </a:lnTo>
                      <a:lnTo>
                        <a:pt x="4" y="154"/>
                      </a:lnTo>
                      <a:lnTo>
                        <a:pt x="8" y="161"/>
                      </a:lnTo>
                      <a:lnTo>
                        <a:pt x="12" y="167"/>
                      </a:lnTo>
                      <a:lnTo>
                        <a:pt x="15" y="177"/>
                      </a:lnTo>
                      <a:lnTo>
                        <a:pt x="19" y="184"/>
                      </a:lnTo>
                      <a:lnTo>
                        <a:pt x="25" y="196"/>
                      </a:lnTo>
                      <a:lnTo>
                        <a:pt x="29" y="205"/>
                      </a:lnTo>
                      <a:lnTo>
                        <a:pt x="34" y="215"/>
                      </a:lnTo>
                      <a:lnTo>
                        <a:pt x="38" y="224"/>
                      </a:lnTo>
                      <a:lnTo>
                        <a:pt x="44" y="234"/>
                      </a:lnTo>
                      <a:lnTo>
                        <a:pt x="48" y="241"/>
                      </a:lnTo>
                      <a:lnTo>
                        <a:pt x="51" y="249"/>
                      </a:lnTo>
                      <a:lnTo>
                        <a:pt x="55" y="255"/>
                      </a:lnTo>
                      <a:lnTo>
                        <a:pt x="59" y="260"/>
                      </a:lnTo>
                      <a:lnTo>
                        <a:pt x="59" y="262"/>
                      </a:lnTo>
                      <a:lnTo>
                        <a:pt x="61" y="266"/>
                      </a:lnTo>
                      <a:lnTo>
                        <a:pt x="65" y="272"/>
                      </a:lnTo>
                      <a:lnTo>
                        <a:pt x="67" y="277"/>
                      </a:lnTo>
                      <a:lnTo>
                        <a:pt x="70" y="283"/>
                      </a:lnTo>
                      <a:lnTo>
                        <a:pt x="72" y="293"/>
                      </a:lnTo>
                      <a:lnTo>
                        <a:pt x="76" y="300"/>
                      </a:lnTo>
                      <a:lnTo>
                        <a:pt x="82" y="310"/>
                      </a:lnTo>
                      <a:lnTo>
                        <a:pt x="86" y="319"/>
                      </a:lnTo>
                      <a:lnTo>
                        <a:pt x="89" y="331"/>
                      </a:lnTo>
                      <a:lnTo>
                        <a:pt x="93" y="334"/>
                      </a:lnTo>
                      <a:lnTo>
                        <a:pt x="95" y="340"/>
                      </a:lnTo>
                      <a:lnTo>
                        <a:pt x="97" y="346"/>
                      </a:lnTo>
                      <a:lnTo>
                        <a:pt x="99" y="353"/>
                      </a:lnTo>
                      <a:lnTo>
                        <a:pt x="101" y="357"/>
                      </a:lnTo>
                      <a:lnTo>
                        <a:pt x="105" y="365"/>
                      </a:lnTo>
                      <a:lnTo>
                        <a:pt x="107" y="369"/>
                      </a:lnTo>
                      <a:lnTo>
                        <a:pt x="109" y="376"/>
                      </a:lnTo>
                      <a:lnTo>
                        <a:pt x="110" y="382"/>
                      </a:lnTo>
                      <a:lnTo>
                        <a:pt x="114" y="388"/>
                      </a:lnTo>
                      <a:lnTo>
                        <a:pt x="118" y="393"/>
                      </a:lnTo>
                      <a:lnTo>
                        <a:pt x="120" y="401"/>
                      </a:lnTo>
                      <a:lnTo>
                        <a:pt x="122" y="405"/>
                      </a:lnTo>
                      <a:lnTo>
                        <a:pt x="124" y="412"/>
                      </a:lnTo>
                      <a:lnTo>
                        <a:pt x="126" y="416"/>
                      </a:lnTo>
                      <a:lnTo>
                        <a:pt x="129" y="424"/>
                      </a:lnTo>
                      <a:lnTo>
                        <a:pt x="131" y="428"/>
                      </a:lnTo>
                      <a:lnTo>
                        <a:pt x="133" y="435"/>
                      </a:lnTo>
                      <a:lnTo>
                        <a:pt x="135" y="439"/>
                      </a:lnTo>
                      <a:lnTo>
                        <a:pt x="139" y="447"/>
                      </a:lnTo>
                      <a:lnTo>
                        <a:pt x="143" y="456"/>
                      </a:lnTo>
                      <a:lnTo>
                        <a:pt x="147" y="468"/>
                      </a:lnTo>
                      <a:lnTo>
                        <a:pt x="152" y="477"/>
                      </a:lnTo>
                      <a:lnTo>
                        <a:pt x="156" y="485"/>
                      </a:lnTo>
                      <a:lnTo>
                        <a:pt x="158" y="492"/>
                      </a:lnTo>
                      <a:lnTo>
                        <a:pt x="162" y="500"/>
                      </a:lnTo>
                      <a:lnTo>
                        <a:pt x="166" y="506"/>
                      </a:lnTo>
                      <a:lnTo>
                        <a:pt x="167" y="513"/>
                      </a:lnTo>
                      <a:lnTo>
                        <a:pt x="171" y="521"/>
                      </a:lnTo>
                      <a:lnTo>
                        <a:pt x="173" y="525"/>
                      </a:lnTo>
                      <a:lnTo>
                        <a:pt x="219" y="591"/>
                      </a:lnTo>
                      <a:lnTo>
                        <a:pt x="219" y="589"/>
                      </a:lnTo>
                      <a:lnTo>
                        <a:pt x="221" y="585"/>
                      </a:lnTo>
                      <a:lnTo>
                        <a:pt x="224" y="578"/>
                      </a:lnTo>
                      <a:lnTo>
                        <a:pt x="228" y="570"/>
                      </a:lnTo>
                      <a:lnTo>
                        <a:pt x="228" y="565"/>
                      </a:lnTo>
                      <a:lnTo>
                        <a:pt x="230" y="559"/>
                      </a:lnTo>
                      <a:lnTo>
                        <a:pt x="234" y="553"/>
                      </a:lnTo>
                      <a:lnTo>
                        <a:pt x="236" y="547"/>
                      </a:lnTo>
                      <a:lnTo>
                        <a:pt x="238" y="540"/>
                      </a:lnTo>
                      <a:lnTo>
                        <a:pt x="242" y="534"/>
                      </a:lnTo>
                      <a:lnTo>
                        <a:pt x="243" y="528"/>
                      </a:lnTo>
                      <a:lnTo>
                        <a:pt x="247" y="521"/>
                      </a:lnTo>
                      <a:lnTo>
                        <a:pt x="249" y="513"/>
                      </a:lnTo>
                      <a:lnTo>
                        <a:pt x="251" y="506"/>
                      </a:lnTo>
                      <a:lnTo>
                        <a:pt x="253" y="498"/>
                      </a:lnTo>
                      <a:lnTo>
                        <a:pt x="255" y="492"/>
                      </a:lnTo>
                      <a:lnTo>
                        <a:pt x="255" y="485"/>
                      </a:lnTo>
                      <a:lnTo>
                        <a:pt x="259" y="477"/>
                      </a:lnTo>
                      <a:lnTo>
                        <a:pt x="261" y="469"/>
                      </a:lnTo>
                      <a:lnTo>
                        <a:pt x="262" y="464"/>
                      </a:lnTo>
                      <a:lnTo>
                        <a:pt x="262" y="456"/>
                      </a:lnTo>
                      <a:lnTo>
                        <a:pt x="262" y="449"/>
                      </a:lnTo>
                      <a:lnTo>
                        <a:pt x="262" y="443"/>
                      </a:lnTo>
                      <a:lnTo>
                        <a:pt x="264" y="437"/>
                      </a:lnTo>
                      <a:lnTo>
                        <a:pt x="262" y="426"/>
                      </a:lnTo>
                      <a:lnTo>
                        <a:pt x="262" y="418"/>
                      </a:lnTo>
                      <a:lnTo>
                        <a:pt x="259" y="412"/>
                      </a:lnTo>
                      <a:lnTo>
                        <a:pt x="257" y="407"/>
                      </a:lnTo>
                      <a:lnTo>
                        <a:pt x="253" y="399"/>
                      </a:lnTo>
                      <a:lnTo>
                        <a:pt x="251" y="392"/>
                      </a:lnTo>
                      <a:lnTo>
                        <a:pt x="247" y="382"/>
                      </a:lnTo>
                      <a:lnTo>
                        <a:pt x="243" y="374"/>
                      </a:lnTo>
                      <a:lnTo>
                        <a:pt x="240" y="365"/>
                      </a:lnTo>
                      <a:lnTo>
                        <a:pt x="236" y="355"/>
                      </a:lnTo>
                      <a:lnTo>
                        <a:pt x="230" y="344"/>
                      </a:lnTo>
                      <a:lnTo>
                        <a:pt x="224" y="333"/>
                      </a:lnTo>
                      <a:lnTo>
                        <a:pt x="219" y="321"/>
                      </a:lnTo>
                      <a:lnTo>
                        <a:pt x="215" y="312"/>
                      </a:lnTo>
                      <a:lnTo>
                        <a:pt x="213" y="306"/>
                      </a:lnTo>
                      <a:lnTo>
                        <a:pt x="211" y="298"/>
                      </a:lnTo>
                      <a:lnTo>
                        <a:pt x="207" y="293"/>
                      </a:lnTo>
                      <a:lnTo>
                        <a:pt x="205" y="287"/>
                      </a:lnTo>
                      <a:lnTo>
                        <a:pt x="202" y="281"/>
                      </a:lnTo>
                      <a:lnTo>
                        <a:pt x="200" y="275"/>
                      </a:lnTo>
                      <a:lnTo>
                        <a:pt x="198" y="270"/>
                      </a:lnTo>
                      <a:lnTo>
                        <a:pt x="196" y="264"/>
                      </a:lnTo>
                      <a:lnTo>
                        <a:pt x="192" y="258"/>
                      </a:lnTo>
                      <a:lnTo>
                        <a:pt x="190" y="253"/>
                      </a:lnTo>
                      <a:lnTo>
                        <a:pt x="186" y="247"/>
                      </a:lnTo>
                      <a:lnTo>
                        <a:pt x="185" y="241"/>
                      </a:lnTo>
                      <a:lnTo>
                        <a:pt x="179" y="230"/>
                      </a:lnTo>
                      <a:lnTo>
                        <a:pt x="175" y="218"/>
                      </a:lnTo>
                      <a:lnTo>
                        <a:pt x="169" y="209"/>
                      </a:lnTo>
                      <a:lnTo>
                        <a:pt x="166" y="198"/>
                      </a:lnTo>
                      <a:lnTo>
                        <a:pt x="162" y="190"/>
                      </a:lnTo>
                      <a:lnTo>
                        <a:pt x="158" y="182"/>
                      </a:lnTo>
                      <a:lnTo>
                        <a:pt x="154" y="173"/>
                      </a:lnTo>
                      <a:lnTo>
                        <a:pt x="152" y="167"/>
                      </a:lnTo>
                      <a:lnTo>
                        <a:pt x="148" y="159"/>
                      </a:lnTo>
                      <a:lnTo>
                        <a:pt x="147" y="156"/>
                      </a:lnTo>
                      <a:lnTo>
                        <a:pt x="143" y="148"/>
                      </a:lnTo>
                      <a:lnTo>
                        <a:pt x="143" y="146"/>
                      </a:lnTo>
                      <a:lnTo>
                        <a:pt x="236" y="4"/>
                      </a:lnTo>
                      <a:lnTo>
                        <a:pt x="179" y="0"/>
                      </a:lnTo>
                      <a:lnTo>
                        <a:pt x="122" y="45"/>
                      </a:lnTo>
                      <a:close/>
                    </a:path>
                  </a:pathLst>
                </a:custGeom>
                <a:solidFill>
                  <a:srgbClr val="C4C4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59" name="Freeform 170"/>
                <p:cNvSpPr>
                  <a:spLocks/>
                </p:cNvSpPr>
                <p:nvPr/>
              </p:nvSpPr>
              <p:spPr bwMode="auto">
                <a:xfrm>
                  <a:off x="1487" y="2758"/>
                  <a:ext cx="227" cy="277"/>
                </a:xfrm>
                <a:custGeom>
                  <a:avLst/>
                  <a:gdLst>
                    <a:gd name="T0" fmla="*/ 1 w 454"/>
                    <a:gd name="T1" fmla="*/ 0 h 553"/>
                    <a:gd name="T2" fmla="*/ 1 w 454"/>
                    <a:gd name="T3" fmla="*/ 1 h 553"/>
                    <a:gd name="T4" fmla="*/ 1 w 454"/>
                    <a:gd name="T5" fmla="*/ 1 h 553"/>
                    <a:gd name="T6" fmla="*/ 1 w 454"/>
                    <a:gd name="T7" fmla="*/ 1 h 553"/>
                    <a:gd name="T8" fmla="*/ 1 w 454"/>
                    <a:gd name="T9" fmla="*/ 1 h 553"/>
                    <a:gd name="T10" fmla="*/ 1 w 454"/>
                    <a:gd name="T11" fmla="*/ 1 h 553"/>
                    <a:gd name="T12" fmla="*/ 1 w 454"/>
                    <a:gd name="T13" fmla="*/ 1 h 553"/>
                    <a:gd name="T14" fmla="*/ 1 w 454"/>
                    <a:gd name="T15" fmla="*/ 1 h 553"/>
                    <a:gd name="T16" fmla="*/ 1 w 454"/>
                    <a:gd name="T17" fmla="*/ 1 h 553"/>
                    <a:gd name="T18" fmla="*/ 1 w 454"/>
                    <a:gd name="T19" fmla="*/ 1 h 553"/>
                    <a:gd name="T20" fmla="*/ 1 w 454"/>
                    <a:gd name="T21" fmla="*/ 1 h 553"/>
                    <a:gd name="T22" fmla="*/ 1 w 454"/>
                    <a:gd name="T23" fmla="*/ 1 h 553"/>
                    <a:gd name="T24" fmla="*/ 1 w 454"/>
                    <a:gd name="T25" fmla="*/ 1 h 553"/>
                    <a:gd name="T26" fmla="*/ 1 w 454"/>
                    <a:gd name="T27" fmla="*/ 1 h 553"/>
                    <a:gd name="T28" fmla="*/ 1 w 454"/>
                    <a:gd name="T29" fmla="*/ 1 h 553"/>
                    <a:gd name="T30" fmla="*/ 1 w 454"/>
                    <a:gd name="T31" fmla="*/ 1 h 553"/>
                    <a:gd name="T32" fmla="*/ 1 w 454"/>
                    <a:gd name="T33" fmla="*/ 1 h 553"/>
                    <a:gd name="T34" fmla="*/ 1 w 454"/>
                    <a:gd name="T35" fmla="*/ 1 h 553"/>
                    <a:gd name="T36" fmla="*/ 1 w 454"/>
                    <a:gd name="T37" fmla="*/ 1 h 553"/>
                    <a:gd name="T38" fmla="*/ 1 w 454"/>
                    <a:gd name="T39" fmla="*/ 1 h 553"/>
                    <a:gd name="T40" fmla="*/ 1 w 454"/>
                    <a:gd name="T41" fmla="*/ 1 h 553"/>
                    <a:gd name="T42" fmla="*/ 1 w 454"/>
                    <a:gd name="T43" fmla="*/ 1 h 553"/>
                    <a:gd name="T44" fmla="*/ 1 w 454"/>
                    <a:gd name="T45" fmla="*/ 1 h 553"/>
                    <a:gd name="T46" fmla="*/ 1 w 454"/>
                    <a:gd name="T47" fmla="*/ 1 h 553"/>
                    <a:gd name="T48" fmla="*/ 1 w 454"/>
                    <a:gd name="T49" fmla="*/ 1 h 553"/>
                    <a:gd name="T50" fmla="*/ 1 w 454"/>
                    <a:gd name="T51" fmla="*/ 1 h 553"/>
                    <a:gd name="T52" fmla="*/ 1 w 454"/>
                    <a:gd name="T53" fmla="*/ 1 h 553"/>
                    <a:gd name="T54" fmla="*/ 1 w 454"/>
                    <a:gd name="T55" fmla="*/ 1 h 553"/>
                    <a:gd name="T56" fmla="*/ 1 w 454"/>
                    <a:gd name="T57" fmla="*/ 1 h 553"/>
                    <a:gd name="T58" fmla="*/ 0 w 454"/>
                    <a:gd name="T59" fmla="*/ 1 h 553"/>
                    <a:gd name="T60" fmla="*/ 1 w 454"/>
                    <a:gd name="T61" fmla="*/ 1 h 553"/>
                    <a:gd name="T62" fmla="*/ 1 w 454"/>
                    <a:gd name="T63" fmla="*/ 1 h 553"/>
                    <a:gd name="T64" fmla="*/ 1 w 454"/>
                    <a:gd name="T65" fmla="*/ 1 h 553"/>
                    <a:gd name="T66" fmla="*/ 1 w 454"/>
                    <a:gd name="T67" fmla="*/ 1 h 553"/>
                    <a:gd name="T68" fmla="*/ 1 w 454"/>
                    <a:gd name="T69" fmla="*/ 1 h 553"/>
                    <a:gd name="T70" fmla="*/ 1 w 454"/>
                    <a:gd name="T71" fmla="*/ 1 h 553"/>
                    <a:gd name="T72" fmla="*/ 1 w 454"/>
                    <a:gd name="T73" fmla="*/ 1 h 553"/>
                    <a:gd name="T74" fmla="*/ 1 w 454"/>
                    <a:gd name="T75" fmla="*/ 1 h 553"/>
                    <a:gd name="T76" fmla="*/ 1 w 454"/>
                    <a:gd name="T77" fmla="*/ 1 h 553"/>
                    <a:gd name="T78" fmla="*/ 1 w 454"/>
                    <a:gd name="T79" fmla="*/ 1 h 553"/>
                    <a:gd name="T80" fmla="*/ 1 w 454"/>
                    <a:gd name="T81" fmla="*/ 1 h 553"/>
                    <a:gd name="T82" fmla="*/ 1 w 454"/>
                    <a:gd name="T83" fmla="*/ 1 h 553"/>
                    <a:gd name="T84" fmla="*/ 1 w 454"/>
                    <a:gd name="T85" fmla="*/ 1 h 553"/>
                    <a:gd name="T86" fmla="*/ 1 w 454"/>
                    <a:gd name="T87" fmla="*/ 1 h 553"/>
                    <a:gd name="T88" fmla="*/ 1 w 454"/>
                    <a:gd name="T89" fmla="*/ 1 h 553"/>
                    <a:gd name="T90" fmla="*/ 1 w 454"/>
                    <a:gd name="T91" fmla="*/ 1 h 553"/>
                    <a:gd name="T92" fmla="*/ 1 w 454"/>
                    <a:gd name="T93" fmla="*/ 1 h 553"/>
                    <a:gd name="T94" fmla="*/ 1 w 454"/>
                    <a:gd name="T95" fmla="*/ 1 h 553"/>
                    <a:gd name="T96" fmla="*/ 1 w 454"/>
                    <a:gd name="T97" fmla="*/ 1 h 553"/>
                    <a:gd name="T98" fmla="*/ 1 w 454"/>
                    <a:gd name="T99" fmla="*/ 1 h 553"/>
                    <a:gd name="T100" fmla="*/ 1 w 454"/>
                    <a:gd name="T101" fmla="*/ 1 h 553"/>
                    <a:gd name="T102" fmla="*/ 1 w 454"/>
                    <a:gd name="T103" fmla="*/ 1 h 553"/>
                    <a:gd name="T104" fmla="*/ 1 w 454"/>
                    <a:gd name="T105" fmla="*/ 1 h 553"/>
                    <a:gd name="T106" fmla="*/ 1 w 454"/>
                    <a:gd name="T107" fmla="*/ 1 h 553"/>
                    <a:gd name="T108" fmla="*/ 1 w 454"/>
                    <a:gd name="T109" fmla="*/ 1 h 553"/>
                    <a:gd name="T110" fmla="*/ 1 w 454"/>
                    <a:gd name="T111" fmla="*/ 1 h 553"/>
                    <a:gd name="T112" fmla="*/ 1 w 454"/>
                    <a:gd name="T113" fmla="*/ 1 h 553"/>
                    <a:gd name="T114" fmla="*/ 1 w 454"/>
                    <a:gd name="T115" fmla="*/ 1 h 553"/>
                    <a:gd name="T116" fmla="*/ 1 w 454"/>
                    <a:gd name="T117" fmla="*/ 1 h 553"/>
                    <a:gd name="T118" fmla="*/ 1 w 454"/>
                    <a:gd name="T119" fmla="*/ 1 h 553"/>
                    <a:gd name="T120" fmla="*/ 1 w 454"/>
                    <a:gd name="T121" fmla="*/ 0 h 553"/>
                    <a:gd name="T122" fmla="*/ 1 w 454"/>
                    <a:gd name="T123" fmla="*/ 0 h 55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54"/>
                    <a:gd name="T187" fmla="*/ 0 h 553"/>
                    <a:gd name="T188" fmla="*/ 454 w 454"/>
                    <a:gd name="T189" fmla="*/ 553 h 553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54" h="553">
                      <a:moveTo>
                        <a:pt x="245" y="0"/>
                      </a:moveTo>
                      <a:lnTo>
                        <a:pt x="243" y="0"/>
                      </a:lnTo>
                      <a:lnTo>
                        <a:pt x="238" y="3"/>
                      </a:lnTo>
                      <a:lnTo>
                        <a:pt x="232" y="9"/>
                      </a:lnTo>
                      <a:lnTo>
                        <a:pt x="226" y="19"/>
                      </a:lnTo>
                      <a:lnTo>
                        <a:pt x="223" y="22"/>
                      </a:lnTo>
                      <a:lnTo>
                        <a:pt x="219" y="30"/>
                      </a:lnTo>
                      <a:lnTo>
                        <a:pt x="217" y="36"/>
                      </a:lnTo>
                      <a:lnTo>
                        <a:pt x="217" y="45"/>
                      </a:lnTo>
                      <a:lnTo>
                        <a:pt x="217" y="53"/>
                      </a:lnTo>
                      <a:lnTo>
                        <a:pt x="219" y="64"/>
                      </a:lnTo>
                      <a:lnTo>
                        <a:pt x="219" y="68"/>
                      </a:lnTo>
                      <a:lnTo>
                        <a:pt x="221" y="76"/>
                      </a:lnTo>
                      <a:lnTo>
                        <a:pt x="221" y="81"/>
                      </a:lnTo>
                      <a:lnTo>
                        <a:pt x="224" y="89"/>
                      </a:lnTo>
                      <a:lnTo>
                        <a:pt x="226" y="93"/>
                      </a:lnTo>
                      <a:lnTo>
                        <a:pt x="226" y="100"/>
                      </a:lnTo>
                      <a:lnTo>
                        <a:pt x="228" y="104"/>
                      </a:lnTo>
                      <a:lnTo>
                        <a:pt x="230" y="112"/>
                      </a:lnTo>
                      <a:lnTo>
                        <a:pt x="230" y="121"/>
                      </a:lnTo>
                      <a:lnTo>
                        <a:pt x="232" y="133"/>
                      </a:lnTo>
                      <a:lnTo>
                        <a:pt x="232" y="140"/>
                      </a:lnTo>
                      <a:lnTo>
                        <a:pt x="232" y="150"/>
                      </a:lnTo>
                      <a:lnTo>
                        <a:pt x="232" y="157"/>
                      </a:lnTo>
                      <a:lnTo>
                        <a:pt x="232" y="167"/>
                      </a:lnTo>
                      <a:lnTo>
                        <a:pt x="230" y="173"/>
                      </a:lnTo>
                      <a:lnTo>
                        <a:pt x="228" y="180"/>
                      </a:lnTo>
                      <a:lnTo>
                        <a:pt x="224" y="188"/>
                      </a:lnTo>
                      <a:lnTo>
                        <a:pt x="223" y="194"/>
                      </a:lnTo>
                      <a:lnTo>
                        <a:pt x="219" y="201"/>
                      </a:lnTo>
                      <a:lnTo>
                        <a:pt x="217" y="207"/>
                      </a:lnTo>
                      <a:lnTo>
                        <a:pt x="215" y="214"/>
                      </a:lnTo>
                      <a:lnTo>
                        <a:pt x="213" y="224"/>
                      </a:lnTo>
                      <a:lnTo>
                        <a:pt x="205" y="230"/>
                      </a:lnTo>
                      <a:lnTo>
                        <a:pt x="200" y="237"/>
                      </a:lnTo>
                      <a:lnTo>
                        <a:pt x="190" y="243"/>
                      </a:lnTo>
                      <a:lnTo>
                        <a:pt x="183" y="251"/>
                      </a:lnTo>
                      <a:lnTo>
                        <a:pt x="175" y="253"/>
                      </a:lnTo>
                      <a:lnTo>
                        <a:pt x="169" y="256"/>
                      </a:lnTo>
                      <a:lnTo>
                        <a:pt x="164" y="260"/>
                      </a:lnTo>
                      <a:lnTo>
                        <a:pt x="158" y="262"/>
                      </a:lnTo>
                      <a:lnTo>
                        <a:pt x="152" y="266"/>
                      </a:lnTo>
                      <a:lnTo>
                        <a:pt x="146" y="270"/>
                      </a:lnTo>
                      <a:lnTo>
                        <a:pt x="141" y="272"/>
                      </a:lnTo>
                      <a:lnTo>
                        <a:pt x="135" y="275"/>
                      </a:lnTo>
                      <a:lnTo>
                        <a:pt x="129" y="277"/>
                      </a:lnTo>
                      <a:lnTo>
                        <a:pt x="124" y="279"/>
                      </a:lnTo>
                      <a:lnTo>
                        <a:pt x="116" y="281"/>
                      </a:lnTo>
                      <a:lnTo>
                        <a:pt x="110" y="285"/>
                      </a:lnTo>
                      <a:lnTo>
                        <a:pt x="99" y="289"/>
                      </a:lnTo>
                      <a:lnTo>
                        <a:pt x="91" y="292"/>
                      </a:lnTo>
                      <a:lnTo>
                        <a:pt x="82" y="294"/>
                      </a:lnTo>
                      <a:lnTo>
                        <a:pt x="76" y="298"/>
                      </a:lnTo>
                      <a:lnTo>
                        <a:pt x="72" y="298"/>
                      </a:lnTo>
                      <a:lnTo>
                        <a:pt x="72" y="300"/>
                      </a:lnTo>
                      <a:lnTo>
                        <a:pt x="27" y="376"/>
                      </a:lnTo>
                      <a:lnTo>
                        <a:pt x="166" y="351"/>
                      </a:lnTo>
                      <a:lnTo>
                        <a:pt x="110" y="376"/>
                      </a:lnTo>
                      <a:lnTo>
                        <a:pt x="29" y="401"/>
                      </a:lnTo>
                      <a:lnTo>
                        <a:pt x="0" y="426"/>
                      </a:lnTo>
                      <a:lnTo>
                        <a:pt x="181" y="490"/>
                      </a:lnTo>
                      <a:lnTo>
                        <a:pt x="291" y="553"/>
                      </a:lnTo>
                      <a:lnTo>
                        <a:pt x="454" y="410"/>
                      </a:lnTo>
                      <a:lnTo>
                        <a:pt x="454" y="408"/>
                      </a:lnTo>
                      <a:lnTo>
                        <a:pt x="453" y="401"/>
                      </a:lnTo>
                      <a:lnTo>
                        <a:pt x="451" y="393"/>
                      </a:lnTo>
                      <a:lnTo>
                        <a:pt x="449" y="388"/>
                      </a:lnTo>
                      <a:lnTo>
                        <a:pt x="445" y="380"/>
                      </a:lnTo>
                      <a:lnTo>
                        <a:pt x="443" y="374"/>
                      </a:lnTo>
                      <a:lnTo>
                        <a:pt x="441" y="365"/>
                      </a:lnTo>
                      <a:lnTo>
                        <a:pt x="437" y="355"/>
                      </a:lnTo>
                      <a:lnTo>
                        <a:pt x="435" y="344"/>
                      </a:lnTo>
                      <a:lnTo>
                        <a:pt x="432" y="334"/>
                      </a:lnTo>
                      <a:lnTo>
                        <a:pt x="430" y="329"/>
                      </a:lnTo>
                      <a:lnTo>
                        <a:pt x="428" y="323"/>
                      </a:lnTo>
                      <a:lnTo>
                        <a:pt x="426" y="317"/>
                      </a:lnTo>
                      <a:lnTo>
                        <a:pt x="426" y="311"/>
                      </a:lnTo>
                      <a:lnTo>
                        <a:pt x="422" y="306"/>
                      </a:lnTo>
                      <a:lnTo>
                        <a:pt x="420" y="300"/>
                      </a:lnTo>
                      <a:lnTo>
                        <a:pt x="418" y="294"/>
                      </a:lnTo>
                      <a:lnTo>
                        <a:pt x="418" y="289"/>
                      </a:lnTo>
                      <a:lnTo>
                        <a:pt x="415" y="283"/>
                      </a:lnTo>
                      <a:lnTo>
                        <a:pt x="413" y="277"/>
                      </a:lnTo>
                      <a:lnTo>
                        <a:pt x="411" y="272"/>
                      </a:lnTo>
                      <a:lnTo>
                        <a:pt x="409" y="264"/>
                      </a:lnTo>
                      <a:lnTo>
                        <a:pt x="407" y="258"/>
                      </a:lnTo>
                      <a:lnTo>
                        <a:pt x="405" y="253"/>
                      </a:lnTo>
                      <a:lnTo>
                        <a:pt x="403" y="247"/>
                      </a:lnTo>
                      <a:lnTo>
                        <a:pt x="401" y="239"/>
                      </a:lnTo>
                      <a:lnTo>
                        <a:pt x="397" y="233"/>
                      </a:lnTo>
                      <a:lnTo>
                        <a:pt x="396" y="228"/>
                      </a:lnTo>
                      <a:lnTo>
                        <a:pt x="394" y="222"/>
                      </a:lnTo>
                      <a:lnTo>
                        <a:pt x="392" y="216"/>
                      </a:lnTo>
                      <a:lnTo>
                        <a:pt x="390" y="209"/>
                      </a:lnTo>
                      <a:lnTo>
                        <a:pt x="386" y="203"/>
                      </a:lnTo>
                      <a:lnTo>
                        <a:pt x="384" y="199"/>
                      </a:lnTo>
                      <a:lnTo>
                        <a:pt x="384" y="194"/>
                      </a:lnTo>
                      <a:lnTo>
                        <a:pt x="380" y="188"/>
                      </a:lnTo>
                      <a:lnTo>
                        <a:pt x="378" y="180"/>
                      </a:lnTo>
                      <a:lnTo>
                        <a:pt x="377" y="175"/>
                      </a:lnTo>
                      <a:lnTo>
                        <a:pt x="375" y="171"/>
                      </a:lnTo>
                      <a:lnTo>
                        <a:pt x="371" y="161"/>
                      </a:lnTo>
                      <a:lnTo>
                        <a:pt x="367" y="152"/>
                      </a:lnTo>
                      <a:lnTo>
                        <a:pt x="361" y="142"/>
                      </a:lnTo>
                      <a:lnTo>
                        <a:pt x="358" y="135"/>
                      </a:lnTo>
                      <a:lnTo>
                        <a:pt x="354" y="127"/>
                      </a:lnTo>
                      <a:lnTo>
                        <a:pt x="350" y="121"/>
                      </a:lnTo>
                      <a:lnTo>
                        <a:pt x="346" y="116"/>
                      </a:lnTo>
                      <a:lnTo>
                        <a:pt x="342" y="110"/>
                      </a:lnTo>
                      <a:lnTo>
                        <a:pt x="337" y="102"/>
                      </a:lnTo>
                      <a:lnTo>
                        <a:pt x="333" y="97"/>
                      </a:lnTo>
                      <a:lnTo>
                        <a:pt x="325" y="85"/>
                      </a:lnTo>
                      <a:lnTo>
                        <a:pt x="316" y="76"/>
                      </a:lnTo>
                      <a:lnTo>
                        <a:pt x="308" y="64"/>
                      </a:lnTo>
                      <a:lnTo>
                        <a:pt x="299" y="53"/>
                      </a:lnTo>
                      <a:lnTo>
                        <a:pt x="291" y="43"/>
                      </a:lnTo>
                      <a:lnTo>
                        <a:pt x="283" y="36"/>
                      </a:lnTo>
                      <a:lnTo>
                        <a:pt x="276" y="26"/>
                      </a:lnTo>
                      <a:lnTo>
                        <a:pt x="268" y="19"/>
                      </a:lnTo>
                      <a:lnTo>
                        <a:pt x="262" y="11"/>
                      </a:lnTo>
                      <a:lnTo>
                        <a:pt x="257" y="7"/>
                      </a:lnTo>
                      <a:lnTo>
                        <a:pt x="249" y="0"/>
                      </a:lnTo>
                      <a:lnTo>
                        <a:pt x="245" y="0"/>
                      </a:lnTo>
                      <a:close/>
                    </a:path>
                  </a:pathLst>
                </a:custGeom>
                <a:solidFill>
                  <a:srgbClr val="EBEB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60" name="Freeform 171"/>
                <p:cNvSpPr>
                  <a:spLocks/>
                </p:cNvSpPr>
                <p:nvPr/>
              </p:nvSpPr>
              <p:spPr bwMode="auto">
                <a:xfrm>
                  <a:off x="1704" y="2791"/>
                  <a:ext cx="283" cy="336"/>
                </a:xfrm>
                <a:custGeom>
                  <a:avLst/>
                  <a:gdLst>
                    <a:gd name="T0" fmla="*/ 1 w 565"/>
                    <a:gd name="T1" fmla="*/ 0 h 673"/>
                    <a:gd name="T2" fmla="*/ 1 w 565"/>
                    <a:gd name="T3" fmla="*/ 0 h 673"/>
                    <a:gd name="T4" fmla="*/ 1 w 565"/>
                    <a:gd name="T5" fmla="*/ 0 h 673"/>
                    <a:gd name="T6" fmla="*/ 1 w 565"/>
                    <a:gd name="T7" fmla="*/ 0 h 673"/>
                    <a:gd name="T8" fmla="*/ 1 w 565"/>
                    <a:gd name="T9" fmla="*/ 0 h 673"/>
                    <a:gd name="T10" fmla="*/ 1 w 565"/>
                    <a:gd name="T11" fmla="*/ 0 h 673"/>
                    <a:gd name="T12" fmla="*/ 1 w 565"/>
                    <a:gd name="T13" fmla="*/ 0 h 673"/>
                    <a:gd name="T14" fmla="*/ 1 w 565"/>
                    <a:gd name="T15" fmla="*/ 0 h 673"/>
                    <a:gd name="T16" fmla="*/ 1 w 565"/>
                    <a:gd name="T17" fmla="*/ 0 h 673"/>
                    <a:gd name="T18" fmla="*/ 1 w 565"/>
                    <a:gd name="T19" fmla="*/ 0 h 673"/>
                    <a:gd name="T20" fmla="*/ 1 w 565"/>
                    <a:gd name="T21" fmla="*/ 0 h 673"/>
                    <a:gd name="T22" fmla="*/ 1 w 565"/>
                    <a:gd name="T23" fmla="*/ 0 h 673"/>
                    <a:gd name="T24" fmla="*/ 1 w 565"/>
                    <a:gd name="T25" fmla="*/ 0 h 673"/>
                    <a:gd name="T26" fmla="*/ 1 w 565"/>
                    <a:gd name="T27" fmla="*/ 0 h 673"/>
                    <a:gd name="T28" fmla="*/ 1 w 565"/>
                    <a:gd name="T29" fmla="*/ 0 h 673"/>
                    <a:gd name="T30" fmla="*/ 1 w 565"/>
                    <a:gd name="T31" fmla="*/ 0 h 673"/>
                    <a:gd name="T32" fmla="*/ 1 w 565"/>
                    <a:gd name="T33" fmla="*/ 0 h 673"/>
                    <a:gd name="T34" fmla="*/ 1 w 565"/>
                    <a:gd name="T35" fmla="*/ 0 h 673"/>
                    <a:gd name="T36" fmla="*/ 1 w 565"/>
                    <a:gd name="T37" fmla="*/ 0 h 673"/>
                    <a:gd name="T38" fmla="*/ 1 w 565"/>
                    <a:gd name="T39" fmla="*/ 0 h 673"/>
                    <a:gd name="T40" fmla="*/ 1 w 565"/>
                    <a:gd name="T41" fmla="*/ 0 h 673"/>
                    <a:gd name="T42" fmla="*/ 1 w 565"/>
                    <a:gd name="T43" fmla="*/ 0 h 673"/>
                    <a:gd name="T44" fmla="*/ 1 w 565"/>
                    <a:gd name="T45" fmla="*/ 0 h 673"/>
                    <a:gd name="T46" fmla="*/ 1 w 565"/>
                    <a:gd name="T47" fmla="*/ 0 h 673"/>
                    <a:gd name="T48" fmla="*/ 1 w 565"/>
                    <a:gd name="T49" fmla="*/ 0 h 673"/>
                    <a:gd name="T50" fmla="*/ 1 w 565"/>
                    <a:gd name="T51" fmla="*/ 0 h 673"/>
                    <a:gd name="T52" fmla="*/ 1 w 565"/>
                    <a:gd name="T53" fmla="*/ 0 h 673"/>
                    <a:gd name="T54" fmla="*/ 1 w 565"/>
                    <a:gd name="T55" fmla="*/ 0 h 673"/>
                    <a:gd name="T56" fmla="*/ 1 w 565"/>
                    <a:gd name="T57" fmla="*/ 0 h 673"/>
                    <a:gd name="T58" fmla="*/ 1 w 565"/>
                    <a:gd name="T59" fmla="*/ 0 h 673"/>
                    <a:gd name="T60" fmla="*/ 1 w 565"/>
                    <a:gd name="T61" fmla="*/ 0 h 673"/>
                    <a:gd name="T62" fmla="*/ 1 w 565"/>
                    <a:gd name="T63" fmla="*/ 0 h 673"/>
                    <a:gd name="T64" fmla="*/ 1 w 565"/>
                    <a:gd name="T65" fmla="*/ 0 h 673"/>
                    <a:gd name="T66" fmla="*/ 1 w 565"/>
                    <a:gd name="T67" fmla="*/ 0 h 673"/>
                    <a:gd name="T68" fmla="*/ 1 w 565"/>
                    <a:gd name="T69" fmla="*/ 0 h 673"/>
                    <a:gd name="T70" fmla="*/ 1 w 565"/>
                    <a:gd name="T71" fmla="*/ 0 h 673"/>
                    <a:gd name="T72" fmla="*/ 1 w 565"/>
                    <a:gd name="T73" fmla="*/ 0 h 673"/>
                    <a:gd name="T74" fmla="*/ 1 w 565"/>
                    <a:gd name="T75" fmla="*/ 0 h 673"/>
                    <a:gd name="T76" fmla="*/ 1 w 565"/>
                    <a:gd name="T77" fmla="*/ 0 h 673"/>
                    <a:gd name="T78" fmla="*/ 1 w 565"/>
                    <a:gd name="T79" fmla="*/ 0 h 673"/>
                    <a:gd name="T80" fmla="*/ 1 w 565"/>
                    <a:gd name="T81" fmla="*/ 0 h 673"/>
                    <a:gd name="T82" fmla="*/ 1 w 565"/>
                    <a:gd name="T83" fmla="*/ 0 h 673"/>
                    <a:gd name="T84" fmla="*/ 1 w 565"/>
                    <a:gd name="T85" fmla="*/ 0 h 673"/>
                    <a:gd name="T86" fmla="*/ 1 w 565"/>
                    <a:gd name="T87" fmla="*/ 0 h 673"/>
                    <a:gd name="T88" fmla="*/ 1 w 565"/>
                    <a:gd name="T89" fmla="*/ 0 h 673"/>
                    <a:gd name="T90" fmla="*/ 1 w 565"/>
                    <a:gd name="T91" fmla="*/ 0 h 673"/>
                    <a:gd name="T92" fmla="*/ 1 w 565"/>
                    <a:gd name="T93" fmla="*/ 0 h 673"/>
                    <a:gd name="T94" fmla="*/ 1 w 565"/>
                    <a:gd name="T95" fmla="*/ 0 h 673"/>
                    <a:gd name="T96" fmla="*/ 1 w 565"/>
                    <a:gd name="T97" fmla="*/ 0 h 673"/>
                    <a:gd name="T98" fmla="*/ 1 w 565"/>
                    <a:gd name="T99" fmla="*/ 0 h 673"/>
                    <a:gd name="T100" fmla="*/ 1 w 565"/>
                    <a:gd name="T101" fmla="*/ 0 h 673"/>
                    <a:gd name="T102" fmla="*/ 1 w 565"/>
                    <a:gd name="T103" fmla="*/ 0 h 673"/>
                    <a:gd name="T104" fmla="*/ 1 w 565"/>
                    <a:gd name="T105" fmla="*/ 0 h 673"/>
                    <a:gd name="T106" fmla="*/ 1 w 565"/>
                    <a:gd name="T107" fmla="*/ 0 h 673"/>
                    <a:gd name="T108" fmla="*/ 1 w 565"/>
                    <a:gd name="T109" fmla="*/ 0 h 673"/>
                    <a:gd name="T110" fmla="*/ 1 w 565"/>
                    <a:gd name="T111" fmla="*/ 0 h 673"/>
                    <a:gd name="T112" fmla="*/ 1 w 565"/>
                    <a:gd name="T113" fmla="*/ 0 h 673"/>
                    <a:gd name="T114" fmla="*/ 1 w 565"/>
                    <a:gd name="T115" fmla="*/ 0 h 673"/>
                    <a:gd name="T116" fmla="*/ 1 w 565"/>
                    <a:gd name="T117" fmla="*/ 0 h 673"/>
                    <a:gd name="T118" fmla="*/ 1 w 565"/>
                    <a:gd name="T119" fmla="*/ 0 h 67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565"/>
                    <a:gd name="T181" fmla="*/ 0 h 673"/>
                    <a:gd name="T182" fmla="*/ 565 w 565"/>
                    <a:gd name="T183" fmla="*/ 673 h 673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565" h="673">
                      <a:moveTo>
                        <a:pt x="0" y="384"/>
                      </a:moveTo>
                      <a:lnTo>
                        <a:pt x="135" y="554"/>
                      </a:lnTo>
                      <a:lnTo>
                        <a:pt x="185" y="641"/>
                      </a:lnTo>
                      <a:lnTo>
                        <a:pt x="187" y="641"/>
                      </a:lnTo>
                      <a:lnTo>
                        <a:pt x="192" y="645"/>
                      </a:lnTo>
                      <a:lnTo>
                        <a:pt x="194" y="645"/>
                      </a:lnTo>
                      <a:lnTo>
                        <a:pt x="200" y="647"/>
                      </a:lnTo>
                      <a:lnTo>
                        <a:pt x="206" y="649"/>
                      </a:lnTo>
                      <a:lnTo>
                        <a:pt x="211" y="651"/>
                      </a:lnTo>
                      <a:lnTo>
                        <a:pt x="217" y="653"/>
                      </a:lnTo>
                      <a:lnTo>
                        <a:pt x="225" y="654"/>
                      </a:lnTo>
                      <a:lnTo>
                        <a:pt x="230" y="656"/>
                      </a:lnTo>
                      <a:lnTo>
                        <a:pt x="240" y="660"/>
                      </a:lnTo>
                      <a:lnTo>
                        <a:pt x="248" y="660"/>
                      </a:lnTo>
                      <a:lnTo>
                        <a:pt x="255" y="662"/>
                      </a:lnTo>
                      <a:lnTo>
                        <a:pt x="265" y="664"/>
                      </a:lnTo>
                      <a:lnTo>
                        <a:pt x="274" y="668"/>
                      </a:lnTo>
                      <a:lnTo>
                        <a:pt x="282" y="670"/>
                      </a:lnTo>
                      <a:lnTo>
                        <a:pt x="291" y="670"/>
                      </a:lnTo>
                      <a:lnTo>
                        <a:pt x="301" y="672"/>
                      </a:lnTo>
                      <a:lnTo>
                        <a:pt x="310" y="672"/>
                      </a:lnTo>
                      <a:lnTo>
                        <a:pt x="318" y="672"/>
                      </a:lnTo>
                      <a:lnTo>
                        <a:pt x="327" y="673"/>
                      </a:lnTo>
                      <a:lnTo>
                        <a:pt x="337" y="673"/>
                      </a:lnTo>
                      <a:lnTo>
                        <a:pt x="346" y="673"/>
                      </a:lnTo>
                      <a:lnTo>
                        <a:pt x="354" y="672"/>
                      </a:lnTo>
                      <a:lnTo>
                        <a:pt x="362" y="670"/>
                      </a:lnTo>
                      <a:lnTo>
                        <a:pt x="369" y="668"/>
                      </a:lnTo>
                      <a:lnTo>
                        <a:pt x="379" y="666"/>
                      </a:lnTo>
                      <a:lnTo>
                        <a:pt x="384" y="662"/>
                      </a:lnTo>
                      <a:lnTo>
                        <a:pt x="392" y="658"/>
                      </a:lnTo>
                      <a:lnTo>
                        <a:pt x="398" y="653"/>
                      </a:lnTo>
                      <a:lnTo>
                        <a:pt x="405" y="649"/>
                      </a:lnTo>
                      <a:lnTo>
                        <a:pt x="411" y="643"/>
                      </a:lnTo>
                      <a:lnTo>
                        <a:pt x="415" y="637"/>
                      </a:lnTo>
                      <a:lnTo>
                        <a:pt x="421" y="632"/>
                      </a:lnTo>
                      <a:lnTo>
                        <a:pt x="426" y="626"/>
                      </a:lnTo>
                      <a:lnTo>
                        <a:pt x="432" y="618"/>
                      </a:lnTo>
                      <a:lnTo>
                        <a:pt x="438" y="613"/>
                      </a:lnTo>
                      <a:lnTo>
                        <a:pt x="443" y="605"/>
                      </a:lnTo>
                      <a:lnTo>
                        <a:pt x="449" y="599"/>
                      </a:lnTo>
                      <a:lnTo>
                        <a:pt x="455" y="592"/>
                      </a:lnTo>
                      <a:lnTo>
                        <a:pt x="461" y="584"/>
                      </a:lnTo>
                      <a:lnTo>
                        <a:pt x="466" y="578"/>
                      </a:lnTo>
                      <a:lnTo>
                        <a:pt x="472" y="573"/>
                      </a:lnTo>
                      <a:lnTo>
                        <a:pt x="478" y="565"/>
                      </a:lnTo>
                      <a:lnTo>
                        <a:pt x="483" y="557"/>
                      </a:lnTo>
                      <a:lnTo>
                        <a:pt x="489" y="552"/>
                      </a:lnTo>
                      <a:lnTo>
                        <a:pt x="495" y="546"/>
                      </a:lnTo>
                      <a:lnTo>
                        <a:pt x="499" y="538"/>
                      </a:lnTo>
                      <a:lnTo>
                        <a:pt x="504" y="531"/>
                      </a:lnTo>
                      <a:lnTo>
                        <a:pt x="508" y="523"/>
                      </a:lnTo>
                      <a:lnTo>
                        <a:pt x="514" y="518"/>
                      </a:lnTo>
                      <a:lnTo>
                        <a:pt x="518" y="510"/>
                      </a:lnTo>
                      <a:lnTo>
                        <a:pt x="521" y="504"/>
                      </a:lnTo>
                      <a:lnTo>
                        <a:pt x="525" y="499"/>
                      </a:lnTo>
                      <a:lnTo>
                        <a:pt x="531" y="493"/>
                      </a:lnTo>
                      <a:lnTo>
                        <a:pt x="535" y="487"/>
                      </a:lnTo>
                      <a:lnTo>
                        <a:pt x="537" y="479"/>
                      </a:lnTo>
                      <a:lnTo>
                        <a:pt x="540" y="474"/>
                      </a:lnTo>
                      <a:lnTo>
                        <a:pt x="544" y="470"/>
                      </a:lnTo>
                      <a:lnTo>
                        <a:pt x="548" y="460"/>
                      </a:lnTo>
                      <a:lnTo>
                        <a:pt x="554" y="451"/>
                      </a:lnTo>
                      <a:lnTo>
                        <a:pt x="556" y="441"/>
                      </a:lnTo>
                      <a:lnTo>
                        <a:pt x="557" y="432"/>
                      </a:lnTo>
                      <a:lnTo>
                        <a:pt x="559" y="421"/>
                      </a:lnTo>
                      <a:lnTo>
                        <a:pt x="561" y="411"/>
                      </a:lnTo>
                      <a:lnTo>
                        <a:pt x="563" y="400"/>
                      </a:lnTo>
                      <a:lnTo>
                        <a:pt x="563" y="390"/>
                      </a:lnTo>
                      <a:lnTo>
                        <a:pt x="565" y="379"/>
                      </a:lnTo>
                      <a:lnTo>
                        <a:pt x="565" y="369"/>
                      </a:lnTo>
                      <a:lnTo>
                        <a:pt x="565" y="358"/>
                      </a:lnTo>
                      <a:lnTo>
                        <a:pt x="565" y="348"/>
                      </a:lnTo>
                      <a:lnTo>
                        <a:pt x="565" y="341"/>
                      </a:lnTo>
                      <a:lnTo>
                        <a:pt x="565" y="335"/>
                      </a:lnTo>
                      <a:lnTo>
                        <a:pt x="565" y="327"/>
                      </a:lnTo>
                      <a:lnTo>
                        <a:pt x="565" y="324"/>
                      </a:lnTo>
                      <a:lnTo>
                        <a:pt x="565" y="322"/>
                      </a:lnTo>
                      <a:lnTo>
                        <a:pt x="563" y="322"/>
                      </a:lnTo>
                      <a:lnTo>
                        <a:pt x="559" y="322"/>
                      </a:lnTo>
                      <a:lnTo>
                        <a:pt x="554" y="324"/>
                      </a:lnTo>
                      <a:lnTo>
                        <a:pt x="548" y="327"/>
                      </a:lnTo>
                      <a:lnTo>
                        <a:pt x="538" y="329"/>
                      </a:lnTo>
                      <a:lnTo>
                        <a:pt x="531" y="333"/>
                      </a:lnTo>
                      <a:lnTo>
                        <a:pt x="521" y="337"/>
                      </a:lnTo>
                      <a:lnTo>
                        <a:pt x="512" y="343"/>
                      </a:lnTo>
                      <a:lnTo>
                        <a:pt x="500" y="344"/>
                      </a:lnTo>
                      <a:lnTo>
                        <a:pt x="491" y="346"/>
                      </a:lnTo>
                      <a:lnTo>
                        <a:pt x="483" y="348"/>
                      </a:lnTo>
                      <a:lnTo>
                        <a:pt x="474" y="350"/>
                      </a:lnTo>
                      <a:lnTo>
                        <a:pt x="464" y="350"/>
                      </a:lnTo>
                      <a:lnTo>
                        <a:pt x="461" y="350"/>
                      </a:lnTo>
                      <a:lnTo>
                        <a:pt x="453" y="348"/>
                      </a:lnTo>
                      <a:lnTo>
                        <a:pt x="451" y="346"/>
                      </a:lnTo>
                      <a:lnTo>
                        <a:pt x="449" y="341"/>
                      </a:lnTo>
                      <a:lnTo>
                        <a:pt x="445" y="335"/>
                      </a:lnTo>
                      <a:lnTo>
                        <a:pt x="441" y="325"/>
                      </a:lnTo>
                      <a:lnTo>
                        <a:pt x="440" y="318"/>
                      </a:lnTo>
                      <a:lnTo>
                        <a:pt x="436" y="310"/>
                      </a:lnTo>
                      <a:lnTo>
                        <a:pt x="430" y="301"/>
                      </a:lnTo>
                      <a:lnTo>
                        <a:pt x="426" y="291"/>
                      </a:lnTo>
                      <a:lnTo>
                        <a:pt x="422" y="282"/>
                      </a:lnTo>
                      <a:lnTo>
                        <a:pt x="415" y="272"/>
                      </a:lnTo>
                      <a:lnTo>
                        <a:pt x="409" y="265"/>
                      </a:lnTo>
                      <a:lnTo>
                        <a:pt x="402" y="255"/>
                      </a:lnTo>
                      <a:lnTo>
                        <a:pt x="394" y="249"/>
                      </a:lnTo>
                      <a:lnTo>
                        <a:pt x="384" y="244"/>
                      </a:lnTo>
                      <a:lnTo>
                        <a:pt x="375" y="242"/>
                      </a:lnTo>
                      <a:lnTo>
                        <a:pt x="365" y="240"/>
                      </a:lnTo>
                      <a:lnTo>
                        <a:pt x="354" y="240"/>
                      </a:lnTo>
                      <a:lnTo>
                        <a:pt x="346" y="240"/>
                      </a:lnTo>
                      <a:lnTo>
                        <a:pt x="341" y="242"/>
                      </a:lnTo>
                      <a:lnTo>
                        <a:pt x="335" y="242"/>
                      </a:lnTo>
                      <a:lnTo>
                        <a:pt x="329" y="246"/>
                      </a:lnTo>
                      <a:lnTo>
                        <a:pt x="322" y="246"/>
                      </a:lnTo>
                      <a:lnTo>
                        <a:pt x="314" y="247"/>
                      </a:lnTo>
                      <a:lnTo>
                        <a:pt x="308" y="251"/>
                      </a:lnTo>
                      <a:lnTo>
                        <a:pt x="301" y="255"/>
                      </a:lnTo>
                      <a:lnTo>
                        <a:pt x="295" y="257"/>
                      </a:lnTo>
                      <a:lnTo>
                        <a:pt x="288" y="259"/>
                      </a:lnTo>
                      <a:lnTo>
                        <a:pt x="282" y="261"/>
                      </a:lnTo>
                      <a:lnTo>
                        <a:pt x="274" y="265"/>
                      </a:lnTo>
                      <a:lnTo>
                        <a:pt x="267" y="266"/>
                      </a:lnTo>
                      <a:lnTo>
                        <a:pt x="261" y="270"/>
                      </a:lnTo>
                      <a:lnTo>
                        <a:pt x="255" y="274"/>
                      </a:lnTo>
                      <a:lnTo>
                        <a:pt x="249" y="276"/>
                      </a:lnTo>
                      <a:lnTo>
                        <a:pt x="242" y="278"/>
                      </a:lnTo>
                      <a:lnTo>
                        <a:pt x="236" y="280"/>
                      </a:lnTo>
                      <a:lnTo>
                        <a:pt x="230" y="282"/>
                      </a:lnTo>
                      <a:lnTo>
                        <a:pt x="225" y="284"/>
                      </a:lnTo>
                      <a:lnTo>
                        <a:pt x="213" y="287"/>
                      </a:lnTo>
                      <a:lnTo>
                        <a:pt x="206" y="289"/>
                      </a:lnTo>
                      <a:lnTo>
                        <a:pt x="196" y="287"/>
                      </a:lnTo>
                      <a:lnTo>
                        <a:pt x="191" y="287"/>
                      </a:lnTo>
                      <a:lnTo>
                        <a:pt x="185" y="284"/>
                      </a:lnTo>
                      <a:lnTo>
                        <a:pt x="183" y="278"/>
                      </a:lnTo>
                      <a:lnTo>
                        <a:pt x="179" y="274"/>
                      </a:lnTo>
                      <a:lnTo>
                        <a:pt x="177" y="268"/>
                      </a:lnTo>
                      <a:lnTo>
                        <a:pt x="173" y="261"/>
                      </a:lnTo>
                      <a:lnTo>
                        <a:pt x="172" y="255"/>
                      </a:lnTo>
                      <a:lnTo>
                        <a:pt x="168" y="246"/>
                      </a:lnTo>
                      <a:lnTo>
                        <a:pt x="164" y="236"/>
                      </a:lnTo>
                      <a:lnTo>
                        <a:pt x="160" y="228"/>
                      </a:lnTo>
                      <a:lnTo>
                        <a:pt x="156" y="219"/>
                      </a:lnTo>
                      <a:lnTo>
                        <a:pt x="153" y="211"/>
                      </a:lnTo>
                      <a:lnTo>
                        <a:pt x="149" y="208"/>
                      </a:lnTo>
                      <a:lnTo>
                        <a:pt x="147" y="200"/>
                      </a:lnTo>
                      <a:lnTo>
                        <a:pt x="145" y="196"/>
                      </a:lnTo>
                      <a:lnTo>
                        <a:pt x="141" y="189"/>
                      </a:lnTo>
                      <a:lnTo>
                        <a:pt x="139" y="185"/>
                      </a:lnTo>
                      <a:lnTo>
                        <a:pt x="135" y="177"/>
                      </a:lnTo>
                      <a:lnTo>
                        <a:pt x="134" y="173"/>
                      </a:lnTo>
                      <a:lnTo>
                        <a:pt x="132" y="166"/>
                      </a:lnTo>
                      <a:lnTo>
                        <a:pt x="128" y="160"/>
                      </a:lnTo>
                      <a:lnTo>
                        <a:pt x="124" y="154"/>
                      </a:lnTo>
                      <a:lnTo>
                        <a:pt x="122" y="149"/>
                      </a:lnTo>
                      <a:lnTo>
                        <a:pt x="120" y="141"/>
                      </a:lnTo>
                      <a:lnTo>
                        <a:pt x="116" y="135"/>
                      </a:lnTo>
                      <a:lnTo>
                        <a:pt x="113" y="130"/>
                      </a:lnTo>
                      <a:lnTo>
                        <a:pt x="111" y="124"/>
                      </a:lnTo>
                      <a:lnTo>
                        <a:pt x="109" y="118"/>
                      </a:lnTo>
                      <a:lnTo>
                        <a:pt x="105" y="111"/>
                      </a:lnTo>
                      <a:lnTo>
                        <a:pt x="101" y="105"/>
                      </a:lnTo>
                      <a:lnTo>
                        <a:pt x="99" y="99"/>
                      </a:lnTo>
                      <a:lnTo>
                        <a:pt x="92" y="88"/>
                      </a:lnTo>
                      <a:lnTo>
                        <a:pt x="88" y="78"/>
                      </a:lnTo>
                      <a:lnTo>
                        <a:pt x="84" y="71"/>
                      </a:lnTo>
                      <a:lnTo>
                        <a:pt x="80" y="65"/>
                      </a:lnTo>
                      <a:lnTo>
                        <a:pt x="78" y="59"/>
                      </a:lnTo>
                      <a:lnTo>
                        <a:pt x="76" y="55"/>
                      </a:lnTo>
                      <a:lnTo>
                        <a:pt x="71" y="46"/>
                      </a:lnTo>
                      <a:lnTo>
                        <a:pt x="67" y="36"/>
                      </a:lnTo>
                      <a:lnTo>
                        <a:pt x="63" y="27"/>
                      </a:lnTo>
                      <a:lnTo>
                        <a:pt x="59" y="21"/>
                      </a:lnTo>
                      <a:lnTo>
                        <a:pt x="56" y="14"/>
                      </a:lnTo>
                      <a:lnTo>
                        <a:pt x="54" y="10"/>
                      </a:lnTo>
                      <a:lnTo>
                        <a:pt x="50" y="2"/>
                      </a:lnTo>
                      <a:lnTo>
                        <a:pt x="50" y="0"/>
                      </a:lnTo>
                      <a:lnTo>
                        <a:pt x="8" y="36"/>
                      </a:lnTo>
                      <a:lnTo>
                        <a:pt x="71" y="295"/>
                      </a:lnTo>
                      <a:lnTo>
                        <a:pt x="0" y="384"/>
                      </a:lnTo>
                      <a:close/>
                    </a:path>
                  </a:pathLst>
                </a:custGeom>
                <a:solidFill>
                  <a:srgbClr val="F0FA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61" name="Freeform 172"/>
                <p:cNvSpPr>
                  <a:spLocks/>
                </p:cNvSpPr>
                <p:nvPr/>
              </p:nvSpPr>
              <p:spPr bwMode="auto">
                <a:xfrm>
                  <a:off x="1763" y="2987"/>
                  <a:ext cx="159" cy="134"/>
                </a:xfrm>
                <a:custGeom>
                  <a:avLst/>
                  <a:gdLst>
                    <a:gd name="T0" fmla="*/ 1 w 318"/>
                    <a:gd name="T1" fmla="*/ 1 h 268"/>
                    <a:gd name="T2" fmla="*/ 1 w 318"/>
                    <a:gd name="T3" fmla="*/ 1 h 268"/>
                    <a:gd name="T4" fmla="*/ 0 w 318"/>
                    <a:gd name="T5" fmla="*/ 0 h 268"/>
                    <a:gd name="T6" fmla="*/ 1 w 318"/>
                    <a:gd name="T7" fmla="*/ 1 h 268"/>
                    <a:gd name="T8" fmla="*/ 1 w 318"/>
                    <a:gd name="T9" fmla="*/ 1 h 268"/>
                    <a:gd name="T10" fmla="*/ 1 w 318"/>
                    <a:gd name="T11" fmla="*/ 1 h 268"/>
                    <a:gd name="T12" fmla="*/ 1 w 318"/>
                    <a:gd name="T13" fmla="*/ 1 h 268"/>
                    <a:gd name="T14" fmla="*/ 1 w 318"/>
                    <a:gd name="T15" fmla="*/ 1 h 268"/>
                    <a:gd name="T16" fmla="*/ 1 w 318"/>
                    <a:gd name="T17" fmla="*/ 1 h 268"/>
                    <a:gd name="T18" fmla="*/ 1 w 318"/>
                    <a:gd name="T19" fmla="*/ 1 h 268"/>
                    <a:gd name="T20" fmla="*/ 1 w 318"/>
                    <a:gd name="T21" fmla="*/ 1 h 26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18"/>
                    <a:gd name="T34" fmla="*/ 0 h 268"/>
                    <a:gd name="T35" fmla="*/ 318 w 318"/>
                    <a:gd name="T36" fmla="*/ 268 h 26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18" h="268">
                      <a:moveTo>
                        <a:pt x="253" y="38"/>
                      </a:moveTo>
                      <a:lnTo>
                        <a:pt x="152" y="51"/>
                      </a:lnTo>
                      <a:lnTo>
                        <a:pt x="0" y="0"/>
                      </a:lnTo>
                      <a:lnTo>
                        <a:pt x="48" y="93"/>
                      </a:lnTo>
                      <a:lnTo>
                        <a:pt x="118" y="156"/>
                      </a:lnTo>
                      <a:lnTo>
                        <a:pt x="160" y="268"/>
                      </a:lnTo>
                      <a:lnTo>
                        <a:pt x="244" y="257"/>
                      </a:lnTo>
                      <a:lnTo>
                        <a:pt x="185" y="135"/>
                      </a:lnTo>
                      <a:lnTo>
                        <a:pt x="318" y="21"/>
                      </a:lnTo>
                      <a:lnTo>
                        <a:pt x="253" y="38"/>
                      </a:lnTo>
                      <a:close/>
                    </a:path>
                  </a:pathLst>
                </a:custGeom>
                <a:solidFill>
                  <a:srgbClr val="CFC9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62" name="Freeform 173"/>
                <p:cNvSpPr>
                  <a:spLocks/>
                </p:cNvSpPr>
                <p:nvPr/>
              </p:nvSpPr>
              <p:spPr bwMode="auto">
                <a:xfrm>
                  <a:off x="1949" y="2673"/>
                  <a:ext cx="182" cy="251"/>
                </a:xfrm>
                <a:custGeom>
                  <a:avLst/>
                  <a:gdLst>
                    <a:gd name="T0" fmla="*/ 0 w 365"/>
                    <a:gd name="T1" fmla="*/ 1 h 502"/>
                    <a:gd name="T2" fmla="*/ 0 w 365"/>
                    <a:gd name="T3" fmla="*/ 0 h 502"/>
                    <a:gd name="T4" fmla="*/ 0 w 365"/>
                    <a:gd name="T5" fmla="*/ 1 h 502"/>
                    <a:gd name="T6" fmla="*/ 0 w 365"/>
                    <a:gd name="T7" fmla="*/ 1 h 502"/>
                    <a:gd name="T8" fmla="*/ 0 w 365"/>
                    <a:gd name="T9" fmla="*/ 1 h 502"/>
                    <a:gd name="T10" fmla="*/ 0 w 365"/>
                    <a:gd name="T11" fmla="*/ 1 h 502"/>
                    <a:gd name="T12" fmla="*/ 0 w 365"/>
                    <a:gd name="T13" fmla="*/ 1 h 502"/>
                    <a:gd name="T14" fmla="*/ 0 w 365"/>
                    <a:gd name="T15" fmla="*/ 1 h 502"/>
                    <a:gd name="T16" fmla="*/ 0 w 365"/>
                    <a:gd name="T17" fmla="*/ 1 h 502"/>
                    <a:gd name="T18" fmla="*/ 0 w 365"/>
                    <a:gd name="T19" fmla="*/ 1 h 502"/>
                    <a:gd name="T20" fmla="*/ 0 w 365"/>
                    <a:gd name="T21" fmla="*/ 1 h 502"/>
                    <a:gd name="T22" fmla="*/ 0 w 365"/>
                    <a:gd name="T23" fmla="*/ 1 h 502"/>
                    <a:gd name="T24" fmla="*/ 0 w 365"/>
                    <a:gd name="T25" fmla="*/ 1 h 502"/>
                    <a:gd name="T26" fmla="*/ 0 w 365"/>
                    <a:gd name="T27" fmla="*/ 1 h 502"/>
                    <a:gd name="T28" fmla="*/ 0 w 365"/>
                    <a:gd name="T29" fmla="*/ 1 h 502"/>
                    <a:gd name="T30" fmla="*/ 0 w 365"/>
                    <a:gd name="T31" fmla="*/ 1 h 502"/>
                    <a:gd name="T32" fmla="*/ 0 w 365"/>
                    <a:gd name="T33" fmla="*/ 1 h 502"/>
                    <a:gd name="T34" fmla="*/ 0 w 365"/>
                    <a:gd name="T35" fmla="*/ 1 h 502"/>
                    <a:gd name="T36" fmla="*/ 0 w 365"/>
                    <a:gd name="T37" fmla="*/ 1 h 502"/>
                    <a:gd name="T38" fmla="*/ 0 w 365"/>
                    <a:gd name="T39" fmla="*/ 1 h 502"/>
                    <a:gd name="T40" fmla="*/ 0 w 365"/>
                    <a:gd name="T41" fmla="*/ 1 h 502"/>
                    <a:gd name="T42" fmla="*/ 0 w 365"/>
                    <a:gd name="T43" fmla="*/ 1 h 502"/>
                    <a:gd name="T44" fmla="*/ 0 w 365"/>
                    <a:gd name="T45" fmla="*/ 1 h 502"/>
                    <a:gd name="T46" fmla="*/ 0 w 365"/>
                    <a:gd name="T47" fmla="*/ 1 h 502"/>
                    <a:gd name="T48" fmla="*/ 0 w 365"/>
                    <a:gd name="T49" fmla="*/ 1 h 502"/>
                    <a:gd name="T50" fmla="*/ 0 w 365"/>
                    <a:gd name="T51" fmla="*/ 1 h 502"/>
                    <a:gd name="T52" fmla="*/ 0 w 365"/>
                    <a:gd name="T53" fmla="*/ 1 h 502"/>
                    <a:gd name="T54" fmla="*/ 0 w 365"/>
                    <a:gd name="T55" fmla="*/ 1 h 502"/>
                    <a:gd name="T56" fmla="*/ 0 w 365"/>
                    <a:gd name="T57" fmla="*/ 1 h 502"/>
                    <a:gd name="T58" fmla="*/ 0 w 365"/>
                    <a:gd name="T59" fmla="*/ 1 h 502"/>
                    <a:gd name="T60" fmla="*/ 0 w 365"/>
                    <a:gd name="T61" fmla="*/ 1 h 502"/>
                    <a:gd name="T62" fmla="*/ 0 w 365"/>
                    <a:gd name="T63" fmla="*/ 1 h 502"/>
                    <a:gd name="T64" fmla="*/ 0 w 365"/>
                    <a:gd name="T65" fmla="*/ 1 h 502"/>
                    <a:gd name="T66" fmla="*/ 0 w 365"/>
                    <a:gd name="T67" fmla="*/ 1 h 502"/>
                    <a:gd name="T68" fmla="*/ 0 w 365"/>
                    <a:gd name="T69" fmla="*/ 1 h 502"/>
                    <a:gd name="T70" fmla="*/ 0 w 365"/>
                    <a:gd name="T71" fmla="*/ 1 h 502"/>
                    <a:gd name="T72" fmla="*/ 0 w 365"/>
                    <a:gd name="T73" fmla="*/ 1 h 502"/>
                    <a:gd name="T74" fmla="*/ 0 w 365"/>
                    <a:gd name="T75" fmla="*/ 1 h 502"/>
                    <a:gd name="T76" fmla="*/ 0 w 365"/>
                    <a:gd name="T77" fmla="*/ 1 h 502"/>
                    <a:gd name="T78" fmla="*/ 0 w 365"/>
                    <a:gd name="T79" fmla="*/ 1 h 502"/>
                    <a:gd name="T80" fmla="*/ 0 w 365"/>
                    <a:gd name="T81" fmla="*/ 1 h 502"/>
                    <a:gd name="T82" fmla="*/ 0 w 365"/>
                    <a:gd name="T83" fmla="*/ 1 h 502"/>
                    <a:gd name="T84" fmla="*/ 0 w 365"/>
                    <a:gd name="T85" fmla="*/ 1 h 502"/>
                    <a:gd name="T86" fmla="*/ 0 w 365"/>
                    <a:gd name="T87" fmla="*/ 1 h 502"/>
                    <a:gd name="T88" fmla="*/ 0 w 365"/>
                    <a:gd name="T89" fmla="*/ 1 h 502"/>
                    <a:gd name="T90" fmla="*/ 0 w 365"/>
                    <a:gd name="T91" fmla="*/ 1 h 502"/>
                    <a:gd name="T92" fmla="*/ 0 w 365"/>
                    <a:gd name="T93" fmla="*/ 1 h 502"/>
                    <a:gd name="T94" fmla="*/ 0 w 365"/>
                    <a:gd name="T95" fmla="*/ 1 h 502"/>
                    <a:gd name="T96" fmla="*/ 0 w 365"/>
                    <a:gd name="T97" fmla="*/ 1 h 502"/>
                    <a:gd name="T98" fmla="*/ 0 w 365"/>
                    <a:gd name="T99" fmla="*/ 1 h 502"/>
                    <a:gd name="T100" fmla="*/ 0 w 365"/>
                    <a:gd name="T101" fmla="*/ 1 h 502"/>
                    <a:gd name="T102" fmla="*/ 0 w 365"/>
                    <a:gd name="T103" fmla="*/ 1 h 502"/>
                    <a:gd name="T104" fmla="*/ 0 w 365"/>
                    <a:gd name="T105" fmla="*/ 1 h 502"/>
                    <a:gd name="T106" fmla="*/ 0 w 365"/>
                    <a:gd name="T107" fmla="*/ 1 h 502"/>
                    <a:gd name="T108" fmla="*/ 0 w 365"/>
                    <a:gd name="T109" fmla="*/ 1 h 502"/>
                    <a:gd name="T110" fmla="*/ 0 w 365"/>
                    <a:gd name="T111" fmla="*/ 1 h 502"/>
                    <a:gd name="T112" fmla="*/ 0 w 365"/>
                    <a:gd name="T113" fmla="*/ 1 h 502"/>
                    <a:gd name="T114" fmla="*/ 0 w 365"/>
                    <a:gd name="T115" fmla="*/ 1 h 50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65"/>
                    <a:gd name="T175" fmla="*/ 0 h 502"/>
                    <a:gd name="T176" fmla="*/ 365 w 365"/>
                    <a:gd name="T177" fmla="*/ 502 h 50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65" h="502">
                      <a:moveTo>
                        <a:pt x="8" y="23"/>
                      </a:moveTo>
                      <a:lnTo>
                        <a:pt x="118" y="0"/>
                      </a:lnTo>
                      <a:lnTo>
                        <a:pt x="124" y="2"/>
                      </a:lnTo>
                      <a:lnTo>
                        <a:pt x="127" y="4"/>
                      </a:lnTo>
                      <a:lnTo>
                        <a:pt x="135" y="6"/>
                      </a:lnTo>
                      <a:lnTo>
                        <a:pt x="143" y="10"/>
                      </a:lnTo>
                      <a:lnTo>
                        <a:pt x="154" y="16"/>
                      </a:lnTo>
                      <a:lnTo>
                        <a:pt x="160" y="18"/>
                      </a:lnTo>
                      <a:lnTo>
                        <a:pt x="165" y="19"/>
                      </a:lnTo>
                      <a:lnTo>
                        <a:pt x="171" y="23"/>
                      </a:lnTo>
                      <a:lnTo>
                        <a:pt x="177" y="29"/>
                      </a:lnTo>
                      <a:lnTo>
                        <a:pt x="183" y="31"/>
                      </a:lnTo>
                      <a:lnTo>
                        <a:pt x="188" y="35"/>
                      </a:lnTo>
                      <a:lnTo>
                        <a:pt x="196" y="38"/>
                      </a:lnTo>
                      <a:lnTo>
                        <a:pt x="202" y="44"/>
                      </a:lnTo>
                      <a:lnTo>
                        <a:pt x="207" y="50"/>
                      </a:lnTo>
                      <a:lnTo>
                        <a:pt x="215" y="54"/>
                      </a:lnTo>
                      <a:lnTo>
                        <a:pt x="221" y="61"/>
                      </a:lnTo>
                      <a:lnTo>
                        <a:pt x="228" y="67"/>
                      </a:lnTo>
                      <a:lnTo>
                        <a:pt x="232" y="73"/>
                      </a:lnTo>
                      <a:lnTo>
                        <a:pt x="240" y="78"/>
                      </a:lnTo>
                      <a:lnTo>
                        <a:pt x="243" y="86"/>
                      </a:lnTo>
                      <a:lnTo>
                        <a:pt x="251" y="92"/>
                      </a:lnTo>
                      <a:lnTo>
                        <a:pt x="255" y="99"/>
                      </a:lnTo>
                      <a:lnTo>
                        <a:pt x="260" y="109"/>
                      </a:lnTo>
                      <a:lnTo>
                        <a:pt x="266" y="116"/>
                      </a:lnTo>
                      <a:lnTo>
                        <a:pt x="270" y="126"/>
                      </a:lnTo>
                      <a:lnTo>
                        <a:pt x="274" y="134"/>
                      </a:lnTo>
                      <a:lnTo>
                        <a:pt x="278" y="141"/>
                      </a:lnTo>
                      <a:lnTo>
                        <a:pt x="281" y="149"/>
                      </a:lnTo>
                      <a:lnTo>
                        <a:pt x="287" y="158"/>
                      </a:lnTo>
                      <a:lnTo>
                        <a:pt x="289" y="166"/>
                      </a:lnTo>
                      <a:lnTo>
                        <a:pt x="293" y="173"/>
                      </a:lnTo>
                      <a:lnTo>
                        <a:pt x="297" y="181"/>
                      </a:lnTo>
                      <a:lnTo>
                        <a:pt x="300" y="189"/>
                      </a:lnTo>
                      <a:lnTo>
                        <a:pt x="302" y="194"/>
                      </a:lnTo>
                      <a:lnTo>
                        <a:pt x="304" y="202"/>
                      </a:lnTo>
                      <a:lnTo>
                        <a:pt x="308" y="210"/>
                      </a:lnTo>
                      <a:lnTo>
                        <a:pt x="312" y="217"/>
                      </a:lnTo>
                      <a:lnTo>
                        <a:pt x="314" y="223"/>
                      </a:lnTo>
                      <a:lnTo>
                        <a:pt x="316" y="229"/>
                      </a:lnTo>
                      <a:lnTo>
                        <a:pt x="317" y="236"/>
                      </a:lnTo>
                      <a:lnTo>
                        <a:pt x="321" y="242"/>
                      </a:lnTo>
                      <a:lnTo>
                        <a:pt x="323" y="251"/>
                      </a:lnTo>
                      <a:lnTo>
                        <a:pt x="327" y="261"/>
                      </a:lnTo>
                      <a:lnTo>
                        <a:pt x="329" y="270"/>
                      </a:lnTo>
                      <a:lnTo>
                        <a:pt x="331" y="276"/>
                      </a:lnTo>
                      <a:lnTo>
                        <a:pt x="333" y="282"/>
                      </a:lnTo>
                      <a:lnTo>
                        <a:pt x="335" y="286"/>
                      </a:lnTo>
                      <a:lnTo>
                        <a:pt x="335" y="289"/>
                      </a:lnTo>
                      <a:lnTo>
                        <a:pt x="337" y="291"/>
                      </a:lnTo>
                      <a:lnTo>
                        <a:pt x="365" y="453"/>
                      </a:lnTo>
                      <a:lnTo>
                        <a:pt x="251" y="502"/>
                      </a:lnTo>
                      <a:lnTo>
                        <a:pt x="133" y="248"/>
                      </a:lnTo>
                      <a:lnTo>
                        <a:pt x="89" y="172"/>
                      </a:lnTo>
                      <a:lnTo>
                        <a:pt x="0" y="73"/>
                      </a:lnTo>
                      <a:lnTo>
                        <a:pt x="8" y="23"/>
                      </a:lnTo>
                      <a:close/>
                    </a:path>
                  </a:pathLst>
                </a:custGeom>
                <a:solidFill>
                  <a:srgbClr val="F0FF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63" name="Freeform 174"/>
                <p:cNvSpPr>
                  <a:spLocks/>
                </p:cNvSpPr>
                <p:nvPr/>
              </p:nvSpPr>
              <p:spPr bwMode="auto">
                <a:xfrm>
                  <a:off x="1931" y="2618"/>
                  <a:ext cx="100" cy="79"/>
                </a:xfrm>
                <a:custGeom>
                  <a:avLst/>
                  <a:gdLst>
                    <a:gd name="T0" fmla="*/ 1 w 199"/>
                    <a:gd name="T1" fmla="*/ 0 h 158"/>
                    <a:gd name="T2" fmla="*/ 1 w 199"/>
                    <a:gd name="T3" fmla="*/ 1 h 158"/>
                    <a:gd name="T4" fmla="*/ 1 w 199"/>
                    <a:gd name="T5" fmla="*/ 1 h 158"/>
                    <a:gd name="T6" fmla="*/ 1 w 199"/>
                    <a:gd name="T7" fmla="*/ 1 h 158"/>
                    <a:gd name="T8" fmla="*/ 1 w 199"/>
                    <a:gd name="T9" fmla="*/ 1 h 158"/>
                    <a:gd name="T10" fmla="*/ 0 w 199"/>
                    <a:gd name="T11" fmla="*/ 1 h 158"/>
                    <a:gd name="T12" fmla="*/ 1 w 199"/>
                    <a:gd name="T13" fmla="*/ 0 h 158"/>
                    <a:gd name="T14" fmla="*/ 1 w 199"/>
                    <a:gd name="T15" fmla="*/ 0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9"/>
                    <a:gd name="T25" fmla="*/ 0 h 158"/>
                    <a:gd name="T26" fmla="*/ 199 w 199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9" h="158">
                      <a:moveTo>
                        <a:pt x="11" y="0"/>
                      </a:moveTo>
                      <a:lnTo>
                        <a:pt x="99" y="76"/>
                      </a:lnTo>
                      <a:lnTo>
                        <a:pt x="199" y="158"/>
                      </a:lnTo>
                      <a:lnTo>
                        <a:pt x="44" y="146"/>
                      </a:lnTo>
                      <a:lnTo>
                        <a:pt x="45" y="101"/>
                      </a:lnTo>
                      <a:lnTo>
                        <a:pt x="0" y="2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CFC9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64" name="Freeform 175"/>
                <p:cNvSpPr>
                  <a:spLocks/>
                </p:cNvSpPr>
                <p:nvPr/>
              </p:nvSpPr>
              <p:spPr bwMode="auto">
                <a:xfrm>
                  <a:off x="1928" y="2631"/>
                  <a:ext cx="46" cy="60"/>
                </a:xfrm>
                <a:custGeom>
                  <a:avLst/>
                  <a:gdLst>
                    <a:gd name="T0" fmla="*/ 0 w 93"/>
                    <a:gd name="T1" fmla="*/ 0 h 120"/>
                    <a:gd name="T2" fmla="*/ 0 w 93"/>
                    <a:gd name="T3" fmla="*/ 1 h 120"/>
                    <a:gd name="T4" fmla="*/ 0 w 93"/>
                    <a:gd name="T5" fmla="*/ 1 h 120"/>
                    <a:gd name="T6" fmla="*/ 0 w 93"/>
                    <a:gd name="T7" fmla="*/ 1 h 120"/>
                    <a:gd name="T8" fmla="*/ 0 w 93"/>
                    <a:gd name="T9" fmla="*/ 1 h 120"/>
                    <a:gd name="T10" fmla="*/ 0 w 93"/>
                    <a:gd name="T11" fmla="*/ 1 h 120"/>
                    <a:gd name="T12" fmla="*/ 0 w 93"/>
                    <a:gd name="T13" fmla="*/ 1 h 120"/>
                    <a:gd name="T14" fmla="*/ 0 w 93"/>
                    <a:gd name="T15" fmla="*/ 1 h 120"/>
                    <a:gd name="T16" fmla="*/ 0 w 93"/>
                    <a:gd name="T17" fmla="*/ 1 h 120"/>
                    <a:gd name="T18" fmla="*/ 0 w 93"/>
                    <a:gd name="T19" fmla="*/ 1 h 120"/>
                    <a:gd name="T20" fmla="*/ 0 w 93"/>
                    <a:gd name="T21" fmla="*/ 1 h 120"/>
                    <a:gd name="T22" fmla="*/ 0 w 93"/>
                    <a:gd name="T23" fmla="*/ 1 h 120"/>
                    <a:gd name="T24" fmla="*/ 0 w 93"/>
                    <a:gd name="T25" fmla="*/ 1 h 120"/>
                    <a:gd name="T26" fmla="*/ 0 w 93"/>
                    <a:gd name="T27" fmla="*/ 1 h 120"/>
                    <a:gd name="T28" fmla="*/ 0 w 93"/>
                    <a:gd name="T29" fmla="*/ 1 h 120"/>
                    <a:gd name="T30" fmla="*/ 0 w 93"/>
                    <a:gd name="T31" fmla="*/ 1 h 120"/>
                    <a:gd name="T32" fmla="*/ 0 w 93"/>
                    <a:gd name="T33" fmla="*/ 1 h 120"/>
                    <a:gd name="T34" fmla="*/ 0 w 93"/>
                    <a:gd name="T35" fmla="*/ 1 h 120"/>
                    <a:gd name="T36" fmla="*/ 0 w 93"/>
                    <a:gd name="T37" fmla="*/ 1 h 120"/>
                    <a:gd name="T38" fmla="*/ 0 w 93"/>
                    <a:gd name="T39" fmla="*/ 1 h 120"/>
                    <a:gd name="T40" fmla="*/ 0 w 93"/>
                    <a:gd name="T41" fmla="*/ 0 h 120"/>
                    <a:gd name="T42" fmla="*/ 0 w 93"/>
                    <a:gd name="T43" fmla="*/ 0 h 12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93"/>
                    <a:gd name="T67" fmla="*/ 0 h 120"/>
                    <a:gd name="T68" fmla="*/ 93 w 93"/>
                    <a:gd name="T69" fmla="*/ 120 h 12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93" h="120">
                      <a:moveTo>
                        <a:pt x="15" y="0"/>
                      </a:moveTo>
                      <a:lnTo>
                        <a:pt x="76" y="70"/>
                      </a:lnTo>
                      <a:lnTo>
                        <a:pt x="93" y="95"/>
                      </a:lnTo>
                      <a:lnTo>
                        <a:pt x="55" y="120"/>
                      </a:lnTo>
                      <a:lnTo>
                        <a:pt x="53" y="118"/>
                      </a:lnTo>
                      <a:lnTo>
                        <a:pt x="48" y="114"/>
                      </a:lnTo>
                      <a:lnTo>
                        <a:pt x="40" y="110"/>
                      </a:lnTo>
                      <a:lnTo>
                        <a:pt x="33" y="104"/>
                      </a:lnTo>
                      <a:lnTo>
                        <a:pt x="23" y="99"/>
                      </a:lnTo>
                      <a:lnTo>
                        <a:pt x="15" y="93"/>
                      </a:lnTo>
                      <a:lnTo>
                        <a:pt x="8" y="89"/>
                      </a:lnTo>
                      <a:lnTo>
                        <a:pt x="4" y="89"/>
                      </a:lnTo>
                      <a:lnTo>
                        <a:pt x="2" y="87"/>
                      </a:lnTo>
                      <a:lnTo>
                        <a:pt x="0" y="83"/>
                      </a:lnTo>
                      <a:lnTo>
                        <a:pt x="0" y="78"/>
                      </a:lnTo>
                      <a:lnTo>
                        <a:pt x="2" y="74"/>
                      </a:lnTo>
                      <a:lnTo>
                        <a:pt x="2" y="66"/>
                      </a:lnTo>
                      <a:lnTo>
                        <a:pt x="2" y="62"/>
                      </a:lnTo>
                      <a:lnTo>
                        <a:pt x="4" y="57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8A96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65" name="Freeform 176"/>
                <p:cNvSpPr>
                  <a:spLocks/>
                </p:cNvSpPr>
                <p:nvPr/>
              </p:nvSpPr>
              <p:spPr bwMode="auto">
                <a:xfrm>
                  <a:off x="1988" y="2895"/>
                  <a:ext cx="153" cy="228"/>
                </a:xfrm>
                <a:custGeom>
                  <a:avLst/>
                  <a:gdLst>
                    <a:gd name="T0" fmla="*/ 0 w 304"/>
                    <a:gd name="T1" fmla="*/ 0 h 457"/>
                    <a:gd name="T2" fmla="*/ 1 w 304"/>
                    <a:gd name="T3" fmla="*/ 0 h 457"/>
                    <a:gd name="T4" fmla="*/ 1 w 304"/>
                    <a:gd name="T5" fmla="*/ 0 h 457"/>
                    <a:gd name="T6" fmla="*/ 1 w 304"/>
                    <a:gd name="T7" fmla="*/ 0 h 457"/>
                    <a:gd name="T8" fmla="*/ 1 w 304"/>
                    <a:gd name="T9" fmla="*/ 0 h 457"/>
                    <a:gd name="T10" fmla="*/ 1 w 304"/>
                    <a:gd name="T11" fmla="*/ 0 h 457"/>
                    <a:gd name="T12" fmla="*/ 1 w 304"/>
                    <a:gd name="T13" fmla="*/ 0 h 457"/>
                    <a:gd name="T14" fmla="*/ 1 w 304"/>
                    <a:gd name="T15" fmla="*/ 0 h 457"/>
                    <a:gd name="T16" fmla="*/ 1 w 304"/>
                    <a:gd name="T17" fmla="*/ 0 h 457"/>
                    <a:gd name="T18" fmla="*/ 1 w 304"/>
                    <a:gd name="T19" fmla="*/ 0 h 457"/>
                    <a:gd name="T20" fmla="*/ 1 w 304"/>
                    <a:gd name="T21" fmla="*/ 0 h 457"/>
                    <a:gd name="T22" fmla="*/ 1 w 304"/>
                    <a:gd name="T23" fmla="*/ 0 h 457"/>
                    <a:gd name="T24" fmla="*/ 1 w 304"/>
                    <a:gd name="T25" fmla="*/ 0 h 457"/>
                    <a:gd name="T26" fmla="*/ 1 w 304"/>
                    <a:gd name="T27" fmla="*/ 0 h 457"/>
                    <a:gd name="T28" fmla="*/ 1 w 304"/>
                    <a:gd name="T29" fmla="*/ 0 h 457"/>
                    <a:gd name="T30" fmla="*/ 1 w 304"/>
                    <a:gd name="T31" fmla="*/ 0 h 457"/>
                    <a:gd name="T32" fmla="*/ 1 w 304"/>
                    <a:gd name="T33" fmla="*/ 0 h 457"/>
                    <a:gd name="T34" fmla="*/ 1 w 304"/>
                    <a:gd name="T35" fmla="*/ 0 h 457"/>
                    <a:gd name="T36" fmla="*/ 1 w 304"/>
                    <a:gd name="T37" fmla="*/ 0 h 457"/>
                    <a:gd name="T38" fmla="*/ 1 w 304"/>
                    <a:gd name="T39" fmla="*/ 0 h 457"/>
                    <a:gd name="T40" fmla="*/ 1 w 304"/>
                    <a:gd name="T41" fmla="*/ 0 h 457"/>
                    <a:gd name="T42" fmla="*/ 1 w 304"/>
                    <a:gd name="T43" fmla="*/ 0 h 457"/>
                    <a:gd name="T44" fmla="*/ 1 w 304"/>
                    <a:gd name="T45" fmla="*/ 0 h 457"/>
                    <a:gd name="T46" fmla="*/ 1 w 304"/>
                    <a:gd name="T47" fmla="*/ 0 h 457"/>
                    <a:gd name="T48" fmla="*/ 1 w 304"/>
                    <a:gd name="T49" fmla="*/ 0 h 457"/>
                    <a:gd name="T50" fmla="*/ 1 w 304"/>
                    <a:gd name="T51" fmla="*/ 0 h 457"/>
                    <a:gd name="T52" fmla="*/ 1 w 304"/>
                    <a:gd name="T53" fmla="*/ 0 h 457"/>
                    <a:gd name="T54" fmla="*/ 1 w 304"/>
                    <a:gd name="T55" fmla="*/ 0 h 457"/>
                    <a:gd name="T56" fmla="*/ 1 w 304"/>
                    <a:gd name="T57" fmla="*/ 0 h 457"/>
                    <a:gd name="T58" fmla="*/ 1 w 304"/>
                    <a:gd name="T59" fmla="*/ 0 h 457"/>
                    <a:gd name="T60" fmla="*/ 1 w 304"/>
                    <a:gd name="T61" fmla="*/ 0 h 457"/>
                    <a:gd name="T62" fmla="*/ 1 w 304"/>
                    <a:gd name="T63" fmla="*/ 0 h 457"/>
                    <a:gd name="T64" fmla="*/ 1 w 304"/>
                    <a:gd name="T65" fmla="*/ 0 h 457"/>
                    <a:gd name="T66" fmla="*/ 1 w 304"/>
                    <a:gd name="T67" fmla="*/ 0 h 457"/>
                    <a:gd name="T68" fmla="*/ 1 w 304"/>
                    <a:gd name="T69" fmla="*/ 0 h 457"/>
                    <a:gd name="T70" fmla="*/ 0 w 304"/>
                    <a:gd name="T71" fmla="*/ 0 h 457"/>
                    <a:gd name="T72" fmla="*/ 0 w 304"/>
                    <a:gd name="T73" fmla="*/ 0 h 45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04"/>
                    <a:gd name="T112" fmla="*/ 0 h 457"/>
                    <a:gd name="T113" fmla="*/ 304 w 304"/>
                    <a:gd name="T114" fmla="*/ 457 h 45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04" h="457">
                      <a:moveTo>
                        <a:pt x="0" y="126"/>
                      </a:moveTo>
                      <a:lnTo>
                        <a:pt x="49" y="250"/>
                      </a:lnTo>
                      <a:lnTo>
                        <a:pt x="104" y="282"/>
                      </a:lnTo>
                      <a:lnTo>
                        <a:pt x="154" y="457"/>
                      </a:lnTo>
                      <a:lnTo>
                        <a:pt x="154" y="455"/>
                      </a:lnTo>
                      <a:lnTo>
                        <a:pt x="158" y="451"/>
                      </a:lnTo>
                      <a:lnTo>
                        <a:pt x="161" y="445"/>
                      </a:lnTo>
                      <a:lnTo>
                        <a:pt x="169" y="440"/>
                      </a:lnTo>
                      <a:lnTo>
                        <a:pt x="173" y="432"/>
                      </a:lnTo>
                      <a:lnTo>
                        <a:pt x="179" y="425"/>
                      </a:lnTo>
                      <a:lnTo>
                        <a:pt x="184" y="417"/>
                      </a:lnTo>
                      <a:lnTo>
                        <a:pt x="190" y="409"/>
                      </a:lnTo>
                      <a:lnTo>
                        <a:pt x="190" y="404"/>
                      </a:lnTo>
                      <a:lnTo>
                        <a:pt x="194" y="396"/>
                      </a:lnTo>
                      <a:lnTo>
                        <a:pt x="194" y="388"/>
                      </a:lnTo>
                      <a:lnTo>
                        <a:pt x="198" y="381"/>
                      </a:lnTo>
                      <a:lnTo>
                        <a:pt x="198" y="369"/>
                      </a:lnTo>
                      <a:lnTo>
                        <a:pt x="199" y="358"/>
                      </a:lnTo>
                      <a:lnTo>
                        <a:pt x="201" y="348"/>
                      </a:lnTo>
                      <a:lnTo>
                        <a:pt x="205" y="337"/>
                      </a:lnTo>
                      <a:lnTo>
                        <a:pt x="205" y="331"/>
                      </a:lnTo>
                      <a:lnTo>
                        <a:pt x="207" y="326"/>
                      </a:lnTo>
                      <a:lnTo>
                        <a:pt x="207" y="320"/>
                      </a:lnTo>
                      <a:lnTo>
                        <a:pt x="209" y="316"/>
                      </a:lnTo>
                      <a:lnTo>
                        <a:pt x="209" y="305"/>
                      </a:lnTo>
                      <a:lnTo>
                        <a:pt x="211" y="299"/>
                      </a:lnTo>
                      <a:lnTo>
                        <a:pt x="213" y="291"/>
                      </a:lnTo>
                      <a:lnTo>
                        <a:pt x="213" y="286"/>
                      </a:lnTo>
                      <a:lnTo>
                        <a:pt x="213" y="282"/>
                      </a:lnTo>
                      <a:lnTo>
                        <a:pt x="215" y="282"/>
                      </a:lnTo>
                      <a:lnTo>
                        <a:pt x="127" y="160"/>
                      </a:lnTo>
                      <a:lnTo>
                        <a:pt x="167" y="105"/>
                      </a:lnTo>
                      <a:lnTo>
                        <a:pt x="304" y="69"/>
                      </a:lnTo>
                      <a:lnTo>
                        <a:pt x="285" y="0"/>
                      </a:lnTo>
                      <a:lnTo>
                        <a:pt x="70" y="9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rgbClr val="BDC7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66" name="Freeform 177"/>
                <p:cNvSpPr>
                  <a:spLocks/>
                </p:cNvSpPr>
                <p:nvPr/>
              </p:nvSpPr>
              <p:spPr bwMode="auto">
                <a:xfrm>
                  <a:off x="1912" y="3036"/>
                  <a:ext cx="125" cy="95"/>
                </a:xfrm>
                <a:custGeom>
                  <a:avLst/>
                  <a:gdLst>
                    <a:gd name="T0" fmla="*/ 1 w 249"/>
                    <a:gd name="T1" fmla="*/ 1 h 190"/>
                    <a:gd name="T2" fmla="*/ 1 w 249"/>
                    <a:gd name="T3" fmla="*/ 1 h 190"/>
                    <a:gd name="T4" fmla="*/ 1 w 249"/>
                    <a:gd name="T5" fmla="*/ 1 h 190"/>
                    <a:gd name="T6" fmla="*/ 1 w 249"/>
                    <a:gd name="T7" fmla="*/ 1 h 190"/>
                    <a:gd name="T8" fmla="*/ 0 w 249"/>
                    <a:gd name="T9" fmla="*/ 1 h 190"/>
                    <a:gd name="T10" fmla="*/ 1 w 249"/>
                    <a:gd name="T11" fmla="*/ 1 h 190"/>
                    <a:gd name="T12" fmla="*/ 1 w 249"/>
                    <a:gd name="T13" fmla="*/ 0 h 190"/>
                    <a:gd name="T14" fmla="*/ 1 w 249"/>
                    <a:gd name="T15" fmla="*/ 1 h 190"/>
                    <a:gd name="T16" fmla="*/ 1 w 249"/>
                    <a:gd name="T17" fmla="*/ 1 h 19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49"/>
                    <a:gd name="T28" fmla="*/ 0 h 190"/>
                    <a:gd name="T29" fmla="*/ 249 w 249"/>
                    <a:gd name="T30" fmla="*/ 190 h 19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49" h="190">
                      <a:moveTo>
                        <a:pt x="211" y="23"/>
                      </a:moveTo>
                      <a:lnTo>
                        <a:pt x="243" y="158"/>
                      </a:lnTo>
                      <a:lnTo>
                        <a:pt x="249" y="188"/>
                      </a:lnTo>
                      <a:lnTo>
                        <a:pt x="83" y="190"/>
                      </a:lnTo>
                      <a:lnTo>
                        <a:pt x="0" y="175"/>
                      </a:lnTo>
                      <a:lnTo>
                        <a:pt x="97" y="55"/>
                      </a:lnTo>
                      <a:lnTo>
                        <a:pt x="180" y="0"/>
                      </a:lnTo>
                      <a:lnTo>
                        <a:pt x="211" y="23"/>
                      </a:lnTo>
                      <a:close/>
                    </a:path>
                  </a:pathLst>
                </a:custGeom>
                <a:solidFill>
                  <a:srgbClr val="7A94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67" name="Freeform 178"/>
                <p:cNvSpPr>
                  <a:spLocks/>
                </p:cNvSpPr>
                <p:nvPr/>
              </p:nvSpPr>
              <p:spPr bwMode="auto">
                <a:xfrm>
                  <a:off x="1913" y="2967"/>
                  <a:ext cx="107" cy="163"/>
                </a:xfrm>
                <a:custGeom>
                  <a:avLst/>
                  <a:gdLst>
                    <a:gd name="T0" fmla="*/ 1 w 213"/>
                    <a:gd name="T1" fmla="*/ 0 h 327"/>
                    <a:gd name="T2" fmla="*/ 1 w 213"/>
                    <a:gd name="T3" fmla="*/ 0 h 327"/>
                    <a:gd name="T4" fmla="*/ 1 w 213"/>
                    <a:gd name="T5" fmla="*/ 0 h 327"/>
                    <a:gd name="T6" fmla="*/ 0 w 213"/>
                    <a:gd name="T7" fmla="*/ 0 h 327"/>
                    <a:gd name="T8" fmla="*/ 1 w 213"/>
                    <a:gd name="T9" fmla="*/ 0 h 327"/>
                    <a:gd name="T10" fmla="*/ 1 w 213"/>
                    <a:gd name="T11" fmla="*/ 0 h 327"/>
                    <a:gd name="T12" fmla="*/ 1 w 213"/>
                    <a:gd name="T13" fmla="*/ 0 h 327"/>
                    <a:gd name="T14" fmla="*/ 1 w 213"/>
                    <a:gd name="T15" fmla="*/ 0 h 3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3"/>
                    <a:gd name="T25" fmla="*/ 0 h 327"/>
                    <a:gd name="T26" fmla="*/ 213 w 213"/>
                    <a:gd name="T27" fmla="*/ 327 h 3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3" h="327">
                      <a:moveTo>
                        <a:pt x="146" y="0"/>
                      </a:moveTo>
                      <a:lnTo>
                        <a:pt x="95" y="124"/>
                      </a:lnTo>
                      <a:lnTo>
                        <a:pt x="30" y="169"/>
                      </a:lnTo>
                      <a:lnTo>
                        <a:pt x="0" y="327"/>
                      </a:lnTo>
                      <a:lnTo>
                        <a:pt x="64" y="301"/>
                      </a:lnTo>
                      <a:lnTo>
                        <a:pt x="213" y="162"/>
                      </a:lnTo>
                      <a:lnTo>
                        <a:pt x="146" y="0"/>
                      </a:lnTo>
                      <a:close/>
                    </a:path>
                  </a:pathLst>
                </a:custGeom>
                <a:solidFill>
                  <a:srgbClr val="A8C2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68" name="Freeform 179"/>
                <p:cNvSpPr>
                  <a:spLocks/>
                </p:cNvSpPr>
                <p:nvPr/>
              </p:nvSpPr>
              <p:spPr bwMode="auto">
                <a:xfrm>
                  <a:off x="1726" y="2971"/>
                  <a:ext cx="68" cy="110"/>
                </a:xfrm>
                <a:custGeom>
                  <a:avLst/>
                  <a:gdLst>
                    <a:gd name="T0" fmla="*/ 0 w 135"/>
                    <a:gd name="T1" fmla="*/ 1 h 218"/>
                    <a:gd name="T2" fmla="*/ 1 w 135"/>
                    <a:gd name="T3" fmla="*/ 1 h 218"/>
                    <a:gd name="T4" fmla="*/ 1 w 135"/>
                    <a:gd name="T5" fmla="*/ 1 h 218"/>
                    <a:gd name="T6" fmla="*/ 1 w 135"/>
                    <a:gd name="T7" fmla="*/ 0 h 218"/>
                    <a:gd name="T8" fmla="*/ 0 w 135"/>
                    <a:gd name="T9" fmla="*/ 1 h 218"/>
                    <a:gd name="T10" fmla="*/ 0 w 135"/>
                    <a:gd name="T11" fmla="*/ 1 h 21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5"/>
                    <a:gd name="T19" fmla="*/ 0 h 218"/>
                    <a:gd name="T20" fmla="*/ 135 w 135"/>
                    <a:gd name="T21" fmla="*/ 218 h 21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5" h="218">
                      <a:moveTo>
                        <a:pt x="0" y="30"/>
                      </a:moveTo>
                      <a:lnTo>
                        <a:pt x="135" y="218"/>
                      </a:lnTo>
                      <a:lnTo>
                        <a:pt x="107" y="93"/>
                      </a:lnTo>
                      <a:lnTo>
                        <a:pt x="59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BFA6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69" name="Freeform 180"/>
                <p:cNvSpPr>
                  <a:spLocks/>
                </p:cNvSpPr>
                <p:nvPr/>
              </p:nvSpPr>
              <p:spPr bwMode="auto">
                <a:xfrm>
                  <a:off x="1692" y="2924"/>
                  <a:ext cx="174" cy="184"/>
                </a:xfrm>
                <a:custGeom>
                  <a:avLst/>
                  <a:gdLst>
                    <a:gd name="T0" fmla="*/ 1 w 348"/>
                    <a:gd name="T1" fmla="*/ 0 h 369"/>
                    <a:gd name="T2" fmla="*/ 1 w 348"/>
                    <a:gd name="T3" fmla="*/ 0 h 369"/>
                    <a:gd name="T4" fmla="*/ 0 w 348"/>
                    <a:gd name="T5" fmla="*/ 0 h 369"/>
                    <a:gd name="T6" fmla="*/ 1 w 348"/>
                    <a:gd name="T7" fmla="*/ 0 h 369"/>
                    <a:gd name="T8" fmla="*/ 1 w 348"/>
                    <a:gd name="T9" fmla="*/ 0 h 369"/>
                    <a:gd name="T10" fmla="*/ 1 w 348"/>
                    <a:gd name="T11" fmla="*/ 0 h 369"/>
                    <a:gd name="T12" fmla="*/ 1 w 348"/>
                    <a:gd name="T13" fmla="*/ 0 h 369"/>
                    <a:gd name="T14" fmla="*/ 1 w 348"/>
                    <a:gd name="T15" fmla="*/ 0 h 369"/>
                    <a:gd name="T16" fmla="*/ 1 w 348"/>
                    <a:gd name="T17" fmla="*/ 0 h 369"/>
                    <a:gd name="T18" fmla="*/ 1 w 348"/>
                    <a:gd name="T19" fmla="*/ 0 h 369"/>
                    <a:gd name="T20" fmla="*/ 1 w 348"/>
                    <a:gd name="T21" fmla="*/ 0 h 369"/>
                    <a:gd name="T22" fmla="*/ 1 w 348"/>
                    <a:gd name="T23" fmla="*/ 0 h 369"/>
                    <a:gd name="T24" fmla="*/ 1 w 348"/>
                    <a:gd name="T25" fmla="*/ 0 h 369"/>
                    <a:gd name="T26" fmla="*/ 1 w 348"/>
                    <a:gd name="T27" fmla="*/ 0 h 36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48"/>
                    <a:gd name="T43" fmla="*/ 0 h 369"/>
                    <a:gd name="T44" fmla="*/ 348 w 348"/>
                    <a:gd name="T45" fmla="*/ 369 h 36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48" h="369">
                      <a:moveTo>
                        <a:pt x="342" y="0"/>
                      </a:moveTo>
                      <a:lnTo>
                        <a:pt x="123" y="52"/>
                      </a:lnTo>
                      <a:lnTo>
                        <a:pt x="0" y="90"/>
                      </a:lnTo>
                      <a:lnTo>
                        <a:pt x="47" y="151"/>
                      </a:lnTo>
                      <a:lnTo>
                        <a:pt x="114" y="113"/>
                      </a:lnTo>
                      <a:lnTo>
                        <a:pt x="165" y="234"/>
                      </a:lnTo>
                      <a:lnTo>
                        <a:pt x="169" y="345"/>
                      </a:lnTo>
                      <a:lnTo>
                        <a:pt x="199" y="369"/>
                      </a:lnTo>
                      <a:lnTo>
                        <a:pt x="207" y="210"/>
                      </a:lnTo>
                      <a:lnTo>
                        <a:pt x="152" y="107"/>
                      </a:lnTo>
                      <a:lnTo>
                        <a:pt x="291" y="39"/>
                      </a:lnTo>
                      <a:lnTo>
                        <a:pt x="348" y="23"/>
                      </a:lnTo>
                      <a:lnTo>
                        <a:pt x="342" y="0"/>
                      </a:lnTo>
                      <a:close/>
                    </a:path>
                  </a:pathLst>
                </a:custGeom>
                <a:solidFill>
                  <a:srgbClr val="A38A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70" name="Freeform 181"/>
                <p:cNvSpPr>
                  <a:spLocks/>
                </p:cNvSpPr>
                <p:nvPr/>
              </p:nvSpPr>
              <p:spPr bwMode="auto">
                <a:xfrm>
                  <a:off x="1889" y="2797"/>
                  <a:ext cx="42" cy="45"/>
                </a:xfrm>
                <a:custGeom>
                  <a:avLst/>
                  <a:gdLst>
                    <a:gd name="T0" fmla="*/ 0 w 86"/>
                    <a:gd name="T1" fmla="*/ 1 h 89"/>
                    <a:gd name="T2" fmla="*/ 0 w 86"/>
                    <a:gd name="T3" fmla="*/ 0 h 89"/>
                    <a:gd name="T4" fmla="*/ 0 w 86"/>
                    <a:gd name="T5" fmla="*/ 1 h 89"/>
                    <a:gd name="T6" fmla="*/ 0 w 86"/>
                    <a:gd name="T7" fmla="*/ 1 h 89"/>
                    <a:gd name="T8" fmla="*/ 0 w 86"/>
                    <a:gd name="T9" fmla="*/ 1 h 89"/>
                    <a:gd name="T10" fmla="*/ 0 w 86"/>
                    <a:gd name="T11" fmla="*/ 1 h 8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6"/>
                    <a:gd name="T19" fmla="*/ 0 h 89"/>
                    <a:gd name="T20" fmla="*/ 86 w 86"/>
                    <a:gd name="T21" fmla="*/ 89 h 8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6" h="89">
                      <a:moveTo>
                        <a:pt x="0" y="22"/>
                      </a:moveTo>
                      <a:lnTo>
                        <a:pt x="25" y="0"/>
                      </a:lnTo>
                      <a:lnTo>
                        <a:pt x="86" y="79"/>
                      </a:lnTo>
                      <a:lnTo>
                        <a:pt x="55" y="89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8C5E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71" name="Freeform 182"/>
                <p:cNvSpPr>
                  <a:spLocks/>
                </p:cNvSpPr>
                <p:nvPr/>
              </p:nvSpPr>
              <p:spPr bwMode="auto">
                <a:xfrm>
                  <a:off x="1776" y="2753"/>
                  <a:ext cx="213" cy="216"/>
                </a:xfrm>
                <a:custGeom>
                  <a:avLst/>
                  <a:gdLst>
                    <a:gd name="T0" fmla="*/ 1 w 426"/>
                    <a:gd name="T1" fmla="*/ 0 h 434"/>
                    <a:gd name="T2" fmla="*/ 1 w 426"/>
                    <a:gd name="T3" fmla="*/ 0 h 434"/>
                    <a:gd name="T4" fmla="*/ 1 w 426"/>
                    <a:gd name="T5" fmla="*/ 0 h 434"/>
                    <a:gd name="T6" fmla="*/ 1 w 426"/>
                    <a:gd name="T7" fmla="*/ 0 h 434"/>
                    <a:gd name="T8" fmla="*/ 1 w 426"/>
                    <a:gd name="T9" fmla="*/ 0 h 434"/>
                    <a:gd name="T10" fmla="*/ 1 w 426"/>
                    <a:gd name="T11" fmla="*/ 0 h 434"/>
                    <a:gd name="T12" fmla="*/ 1 w 426"/>
                    <a:gd name="T13" fmla="*/ 0 h 434"/>
                    <a:gd name="T14" fmla="*/ 1 w 426"/>
                    <a:gd name="T15" fmla="*/ 0 h 434"/>
                    <a:gd name="T16" fmla="*/ 1 w 426"/>
                    <a:gd name="T17" fmla="*/ 0 h 434"/>
                    <a:gd name="T18" fmla="*/ 1 w 426"/>
                    <a:gd name="T19" fmla="*/ 0 h 434"/>
                    <a:gd name="T20" fmla="*/ 1 w 426"/>
                    <a:gd name="T21" fmla="*/ 0 h 434"/>
                    <a:gd name="T22" fmla="*/ 1 w 426"/>
                    <a:gd name="T23" fmla="*/ 0 h 434"/>
                    <a:gd name="T24" fmla="*/ 1 w 426"/>
                    <a:gd name="T25" fmla="*/ 0 h 434"/>
                    <a:gd name="T26" fmla="*/ 1 w 426"/>
                    <a:gd name="T27" fmla="*/ 0 h 434"/>
                    <a:gd name="T28" fmla="*/ 1 w 426"/>
                    <a:gd name="T29" fmla="*/ 0 h 434"/>
                    <a:gd name="T30" fmla="*/ 1 w 426"/>
                    <a:gd name="T31" fmla="*/ 0 h 434"/>
                    <a:gd name="T32" fmla="*/ 1 w 426"/>
                    <a:gd name="T33" fmla="*/ 0 h 434"/>
                    <a:gd name="T34" fmla="*/ 1 w 426"/>
                    <a:gd name="T35" fmla="*/ 0 h 434"/>
                    <a:gd name="T36" fmla="*/ 1 w 426"/>
                    <a:gd name="T37" fmla="*/ 0 h 434"/>
                    <a:gd name="T38" fmla="*/ 1 w 426"/>
                    <a:gd name="T39" fmla="*/ 0 h 434"/>
                    <a:gd name="T40" fmla="*/ 1 w 426"/>
                    <a:gd name="T41" fmla="*/ 0 h 434"/>
                    <a:gd name="T42" fmla="*/ 1 w 426"/>
                    <a:gd name="T43" fmla="*/ 0 h 434"/>
                    <a:gd name="T44" fmla="*/ 1 w 426"/>
                    <a:gd name="T45" fmla="*/ 0 h 434"/>
                    <a:gd name="T46" fmla="*/ 1 w 426"/>
                    <a:gd name="T47" fmla="*/ 0 h 434"/>
                    <a:gd name="T48" fmla="*/ 1 w 426"/>
                    <a:gd name="T49" fmla="*/ 0 h 434"/>
                    <a:gd name="T50" fmla="*/ 1 w 426"/>
                    <a:gd name="T51" fmla="*/ 0 h 434"/>
                    <a:gd name="T52" fmla="*/ 1 w 426"/>
                    <a:gd name="T53" fmla="*/ 0 h 434"/>
                    <a:gd name="T54" fmla="*/ 1 w 426"/>
                    <a:gd name="T55" fmla="*/ 0 h 434"/>
                    <a:gd name="T56" fmla="*/ 1 w 426"/>
                    <a:gd name="T57" fmla="*/ 0 h 434"/>
                    <a:gd name="T58" fmla="*/ 1 w 426"/>
                    <a:gd name="T59" fmla="*/ 0 h 434"/>
                    <a:gd name="T60" fmla="*/ 1 w 426"/>
                    <a:gd name="T61" fmla="*/ 0 h 434"/>
                    <a:gd name="T62" fmla="*/ 1 w 426"/>
                    <a:gd name="T63" fmla="*/ 0 h 434"/>
                    <a:gd name="T64" fmla="*/ 1 w 426"/>
                    <a:gd name="T65" fmla="*/ 0 h 434"/>
                    <a:gd name="T66" fmla="*/ 1 w 426"/>
                    <a:gd name="T67" fmla="*/ 0 h 434"/>
                    <a:gd name="T68" fmla="*/ 1 w 426"/>
                    <a:gd name="T69" fmla="*/ 0 h 434"/>
                    <a:gd name="T70" fmla="*/ 1 w 426"/>
                    <a:gd name="T71" fmla="*/ 0 h 434"/>
                    <a:gd name="T72" fmla="*/ 1 w 426"/>
                    <a:gd name="T73" fmla="*/ 0 h 434"/>
                    <a:gd name="T74" fmla="*/ 1 w 426"/>
                    <a:gd name="T75" fmla="*/ 0 h 434"/>
                    <a:gd name="T76" fmla="*/ 1 w 426"/>
                    <a:gd name="T77" fmla="*/ 0 h 434"/>
                    <a:gd name="T78" fmla="*/ 1 w 426"/>
                    <a:gd name="T79" fmla="*/ 0 h 434"/>
                    <a:gd name="T80" fmla="*/ 1 w 426"/>
                    <a:gd name="T81" fmla="*/ 0 h 434"/>
                    <a:gd name="T82" fmla="*/ 1 w 426"/>
                    <a:gd name="T83" fmla="*/ 0 h 434"/>
                    <a:gd name="T84" fmla="*/ 1 w 426"/>
                    <a:gd name="T85" fmla="*/ 0 h 43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26"/>
                    <a:gd name="T130" fmla="*/ 0 h 434"/>
                    <a:gd name="T131" fmla="*/ 426 w 426"/>
                    <a:gd name="T132" fmla="*/ 434 h 43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26" h="434">
                      <a:moveTo>
                        <a:pt x="342" y="154"/>
                      </a:moveTo>
                      <a:lnTo>
                        <a:pt x="342" y="154"/>
                      </a:lnTo>
                      <a:lnTo>
                        <a:pt x="344" y="160"/>
                      </a:lnTo>
                      <a:lnTo>
                        <a:pt x="344" y="168"/>
                      </a:lnTo>
                      <a:lnTo>
                        <a:pt x="344" y="177"/>
                      </a:lnTo>
                      <a:lnTo>
                        <a:pt x="340" y="185"/>
                      </a:lnTo>
                      <a:lnTo>
                        <a:pt x="336" y="196"/>
                      </a:lnTo>
                      <a:lnTo>
                        <a:pt x="333" y="200"/>
                      </a:lnTo>
                      <a:lnTo>
                        <a:pt x="329" y="204"/>
                      </a:lnTo>
                      <a:lnTo>
                        <a:pt x="323" y="207"/>
                      </a:lnTo>
                      <a:lnTo>
                        <a:pt x="317" y="213"/>
                      </a:lnTo>
                      <a:lnTo>
                        <a:pt x="310" y="215"/>
                      </a:lnTo>
                      <a:lnTo>
                        <a:pt x="302" y="215"/>
                      </a:lnTo>
                      <a:lnTo>
                        <a:pt x="295" y="215"/>
                      </a:lnTo>
                      <a:lnTo>
                        <a:pt x="287" y="213"/>
                      </a:lnTo>
                      <a:lnTo>
                        <a:pt x="281" y="211"/>
                      </a:lnTo>
                      <a:lnTo>
                        <a:pt x="274" y="207"/>
                      </a:lnTo>
                      <a:lnTo>
                        <a:pt x="268" y="204"/>
                      </a:lnTo>
                      <a:lnTo>
                        <a:pt x="260" y="202"/>
                      </a:lnTo>
                      <a:lnTo>
                        <a:pt x="255" y="196"/>
                      </a:lnTo>
                      <a:lnTo>
                        <a:pt x="249" y="192"/>
                      </a:lnTo>
                      <a:lnTo>
                        <a:pt x="243" y="188"/>
                      </a:lnTo>
                      <a:lnTo>
                        <a:pt x="239" y="185"/>
                      </a:lnTo>
                      <a:lnTo>
                        <a:pt x="234" y="181"/>
                      </a:lnTo>
                      <a:lnTo>
                        <a:pt x="234" y="179"/>
                      </a:lnTo>
                      <a:lnTo>
                        <a:pt x="97" y="69"/>
                      </a:lnTo>
                      <a:lnTo>
                        <a:pt x="0" y="0"/>
                      </a:lnTo>
                      <a:lnTo>
                        <a:pt x="169" y="316"/>
                      </a:lnTo>
                      <a:lnTo>
                        <a:pt x="211" y="342"/>
                      </a:lnTo>
                      <a:lnTo>
                        <a:pt x="213" y="346"/>
                      </a:lnTo>
                      <a:lnTo>
                        <a:pt x="220" y="356"/>
                      </a:lnTo>
                      <a:lnTo>
                        <a:pt x="222" y="362"/>
                      </a:lnTo>
                      <a:lnTo>
                        <a:pt x="228" y="369"/>
                      </a:lnTo>
                      <a:lnTo>
                        <a:pt x="236" y="377"/>
                      </a:lnTo>
                      <a:lnTo>
                        <a:pt x="241" y="386"/>
                      </a:lnTo>
                      <a:lnTo>
                        <a:pt x="247" y="392"/>
                      </a:lnTo>
                      <a:lnTo>
                        <a:pt x="253" y="401"/>
                      </a:lnTo>
                      <a:lnTo>
                        <a:pt x="258" y="409"/>
                      </a:lnTo>
                      <a:lnTo>
                        <a:pt x="266" y="417"/>
                      </a:lnTo>
                      <a:lnTo>
                        <a:pt x="270" y="422"/>
                      </a:lnTo>
                      <a:lnTo>
                        <a:pt x="276" y="426"/>
                      </a:lnTo>
                      <a:lnTo>
                        <a:pt x="279" y="428"/>
                      </a:lnTo>
                      <a:lnTo>
                        <a:pt x="283" y="432"/>
                      </a:lnTo>
                      <a:lnTo>
                        <a:pt x="287" y="432"/>
                      </a:lnTo>
                      <a:lnTo>
                        <a:pt x="293" y="434"/>
                      </a:lnTo>
                      <a:lnTo>
                        <a:pt x="300" y="434"/>
                      </a:lnTo>
                      <a:lnTo>
                        <a:pt x="310" y="434"/>
                      </a:lnTo>
                      <a:lnTo>
                        <a:pt x="319" y="434"/>
                      </a:lnTo>
                      <a:lnTo>
                        <a:pt x="329" y="434"/>
                      </a:lnTo>
                      <a:lnTo>
                        <a:pt x="335" y="434"/>
                      </a:lnTo>
                      <a:lnTo>
                        <a:pt x="340" y="434"/>
                      </a:lnTo>
                      <a:lnTo>
                        <a:pt x="346" y="434"/>
                      </a:lnTo>
                      <a:lnTo>
                        <a:pt x="354" y="434"/>
                      </a:lnTo>
                      <a:lnTo>
                        <a:pt x="363" y="430"/>
                      </a:lnTo>
                      <a:lnTo>
                        <a:pt x="374" y="428"/>
                      </a:lnTo>
                      <a:lnTo>
                        <a:pt x="386" y="424"/>
                      </a:lnTo>
                      <a:lnTo>
                        <a:pt x="395" y="420"/>
                      </a:lnTo>
                      <a:lnTo>
                        <a:pt x="403" y="415"/>
                      </a:lnTo>
                      <a:lnTo>
                        <a:pt x="412" y="409"/>
                      </a:lnTo>
                      <a:lnTo>
                        <a:pt x="418" y="401"/>
                      </a:lnTo>
                      <a:lnTo>
                        <a:pt x="424" y="394"/>
                      </a:lnTo>
                      <a:lnTo>
                        <a:pt x="424" y="382"/>
                      </a:lnTo>
                      <a:lnTo>
                        <a:pt x="426" y="371"/>
                      </a:lnTo>
                      <a:lnTo>
                        <a:pt x="426" y="365"/>
                      </a:lnTo>
                      <a:lnTo>
                        <a:pt x="426" y="360"/>
                      </a:lnTo>
                      <a:lnTo>
                        <a:pt x="426" y="354"/>
                      </a:lnTo>
                      <a:lnTo>
                        <a:pt x="426" y="348"/>
                      </a:lnTo>
                      <a:lnTo>
                        <a:pt x="424" y="342"/>
                      </a:lnTo>
                      <a:lnTo>
                        <a:pt x="424" y="335"/>
                      </a:lnTo>
                      <a:lnTo>
                        <a:pt x="422" y="329"/>
                      </a:lnTo>
                      <a:lnTo>
                        <a:pt x="422" y="323"/>
                      </a:lnTo>
                      <a:lnTo>
                        <a:pt x="420" y="318"/>
                      </a:lnTo>
                      <a:lnTo>
                        <a:pt x="420" y="312"/>
                      </a:lnTo>
                      <a:lnTo>
                        <a:pt x="418" y="306"/>
                      </a:lnTo>
                      <a:lnTo>
                        <a:pt x="418" y="301"/>
                      </a:lnTo>
                      <a:lnTo>
                        <a:pt x="416" y="295"/>
                      </a:lnTo>
                      <a:lnTo>
                        <a:pt x="414" y="287"/>
                      </a:lnTo>
                      <a:lnTo>
                        <a:pt x="412" y="284"/>
                      </a:lnTo>
                      <a:lnTo>
                        <a:pt x="412" y="278"/>
                      </a:lnTo>
                      <a:lnTo>
                        <a:pt x="409" y="270"/>
                      </a:lnTo>
                      <a:lnTo>
                        <a:pt x="407" y="263"/>
                      </a:lnTo>
                      <a:lnTo>
                        <a:pt x="403" y="255"/>
                      </a:lnTo>
                      <a:lnTo>
                        <a:pt x="403" y="249"/>
                      </a:lnTo>
                      <a:lnTo>
                        <a:pt x="401" y="247"/>
                      </a:lnTo>
                      <a:lnTo>
                        <a:pt x="424" y="238"/>
                      </a:lnTo>
                      <a:lnTo>
                        <a:pt x="342" y="154"/>
                      </a:lnTo>
                      <a:close/>
                    </a:path>
                  </a:pathLst>
                </a:custGeom>
                <a:solidFill>
                  <a:srgbClr val="EBEB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72" name="Freeform 183"/>
                <p:cNvSpPr>
                  <a:spLocks/>
                </p:cNvSpPr>
                <p:nvPr/>
              </p:nvSpPr>
              <p:spPr bwMode="auto">
                <a:xfrm>
                  <a:off x="1889" y="2813"/>
                  <a:ext cx="38" cy="32"/>
                </a:xfrm>
                <a:custGeom>
                  <a:avLst/>
                  <a:gdLst>
                    <a:gd name="T0" fmla="*/ 1 w 76"/>
                    <a:gd name="T1" fmla="*/ 1 h 63"/>
                    <a:gd name="T2" fmla="*/ 1 w 76"/>
                    <a:gd name="T3" fmla="*/ 1 h 63"/>
                    <a:gd name="T4" fmla="*/ 1 w 76"/>
                    <a:gd name="T5" fmla="*/ 0 h 63"/>
                    <a:gd name="T6" fmla="*/ 0 w 76"/>
                    <a:gd name="T7" fmla="*/ 1 h 63"/>
                    <a:gd name="T8" fmla="*/ 1 w 76"/>
                    <a:gd name="T9" fmla="*/ 1 h 63"/>
                    <a:gd name="T10" fmla="*/ 1 w 76"/>
                    <a:gd name="T11" fmla="*/ 1 h 63"/>
                    <a:gd name="T12" fmla="*/ 1 w 76"/>
                    <a:gd name="T13" fmla="*/ 1 h 6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"/>
                    <a:gd name="T22" fmla="*/ 0 h 63"/>
                    <a:gd name="T23" fmla="*/ 76 w 76"/>
                    <a:gd name="T24" fmla="*/ 63 h 6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" h="63">
                      <a:moveTo>
                        <a:pt x="34" y="38"/>
                      </a:moveTo>
                      <a:lnTo>
                        <a:pt x="76" y="63"/>
                      </a:lnTo>
                      <a:lnTo>
                        <a:pt x="57" y="0"/>
                      </a:lnTo>
                      <a:lnTo>
                        <a:pt x="0" y="4"/>
                      </a:lnTo>
                      <a:lnTo>
                        <a:pt x="29" y="9"/>
                      </a:lnTo>
                      <a:lnTo>
                        <a:pt x="34" y="38"/>
                      </a:lnTo>
                      <a:close/>
                    </a:path>
                  </a:pathLst>
                </a:custGeom>
                <a:solidFill>
                  <a:srgbClr val="7A91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73" name="Freeform 184"/>
                <p:cNvSpPr>
                  <a:spLocks/>
                </p:cNvSpPr>
                <p:nvPr/>
              </p:nvSpPr>
              <p:spPr bwMode="auto">
                <a:xfrm>
                  <a:off x="1603" y="2599"/>
                  <a:ext cx="187" cy="350"/>
                </a:xfrm>
                <a:custGeom>
                  <a:avLst/>
                  <a:gdLst>
                    <a:gd name="T0" fmla="*/ 0 w 375"/>
                    <a:gd name="T1" fmla="*/ 1 h 700"/>
                    <a:gd name="T2" fmla="*/ 0 w 375"/>
                    <a:gd name="T3" fmla="*/ 1 h 700"/>
                    <a:gd name="T4" fmla="*/ 0 w 375"/>
                    <a:gd name="T5" fmla="*/ 1 h 700"/>
                    <a:gd name="T6" fmla="*/ 0 w 375"/>
                    <a:gd name="T7" fmla="*/ 1 h 700"/>
                    <a:gd name="T8" fmla="*/ 0 w 375"/>
                    <a:gd name="T9" fmla="*/ 1 h 700"/>
                    <a:gd name="T10" fmla="*/ 0 w 375"/>
                    <a:gd name="T11" fmla="*/ 1 h 700"/>
                    <a:gd name="T12" fmla="*/ 0 w 375"/>
                    <a:gd name="T13" fmla="*/ 1 h 700"/>
                    <a:gd name="T14" fmla="*/ 0 w 375"/>
                    <a:gd name="T15" fmla="*/ 1 h 700"/>
                    <a:gd name="T16" fmla="*/ 0 w 375"/>
                    <a:gd name="T17" fmla="*/ 1 h 700"/>
                    <a:gd name="T18" fmla="*/ 0 w 375"/>
                    <a:gd name="T19" fmla="*/ 1 h 700"/>
                    <a:gd name="T20" fmla="*/ 0 w 375"/>
                    <a:gd name="T21" fmla="*/ 1 h 700"/>
                    <a:gd name="T22" fmla="*/ 0 w 375"/>
                    <a:gd name="T23" fmla="*/ 1 h 700"/>
                    <a:gd name="T24" fmla="*/ 0 w 375"/>
                    <a:gd name="T25" fmla="*/ 1 h 700"/>
                    <a:gd name="T26" fmla="*/ 0 w 375"/>
                    <a:gd name="T27" fmla="*/ 1 h 700"/>
                    <a:gd name="T28" fmla="*/ 0 w 375"/>
                    <a:gd name="T29" fmla="*/ 1 h 700"/>
                    <a:gd name="T30" fmla="*/ 0 w 375"/>
                    <a:gd name="T31" fmla="*/ 1 h 700"/>
                    <a:gd name="T32" fmla="*/ 0 w 375"/>
                    <a:gd name="T33" fmla="*/ 1 h 700"/>
                    <a:gd name="T34" fmla="*/ 0 w 375"/>
                    <a:gd name="T35" fmla="*/ 1 h 700"/>
                    <a:gd name="T36" fmla="*/ 0 w 375"/>
                    <a:gd name="T37" fmla="*/ 1 h 700"/>
                    <a:gd name="T38" fmla="*/ 0 w 375"/>
                    <a:gd name="T39" fmla="*/ 1 h 700"/>
                    <a:gd name="T40" fmla="*/ 0 w 375"/>
                    <a:gd name="T41" fmla="*/ 1 h 700"/>
                    <a:gd name="T42" fmla="*/ 0 w 375"/>
                    <a:gd name="T43" fmla="*/ 1 h 700"/>
                    <a:gd name="T44" fmla="*/ 0 w 375"/>
                    <a:gd name="T45" fmla="*/ 1 h 700"/>
                    <a:gd name="T46" fmla="*/ 0 w 375"/>
                    <a:gd name="T47" fmla="*/ 1 h 700"/>
                    <a:gd name="T48" fmla="*/ 0 w 375"/>
                    <a:gd name="T49" fmla="*/ 1 h 700"/>
                    <a:gd name="T50" fmla="*/ 0 w 375"/>
                    <a:gd name="T51" fmla="*/ 1 h 700"/>
                    <a:gd name="T52" fmla="*/ 0 w 375"/>
                    <a:gd name="T53" fmla="*/ 1 h 700"/>
                    <a:gd name="T54" fmla="*/ 0 w 375"/>
                    <a:gd name="T55" fmla="*/ 1 h 700"/>
                    <a:gd name="T56" fmla="*/ 0 w 375"/>
                    <a:gd name="T57" fmla="*/ 1 h 700"/>
                    <a:gd name="T58" fmla="*/ 0 w 375"/>
                    <a:gd name="T59" fmla="*/ 1 h 700"/>
                    <a:gd name="T60" fmla="*/ 0 w 375"/>
                    <a:gd name="T61" fmla="*/ 1 h 700"/>
                    <a:gd name="T62" fmla="*/ 0 w 375"/>
                    <a:gd name="T63" fmla="*/ 1 h 700"/>
                    <a:gd name="T64" fmla="*/ 0 w 375"/>
                    <a:gd name="T65" fmla="*/ 1 h 700"/>
                    <a:gd name="T66" fmla="*/ 0 w 375"/>
                    <a:gd name="T67" fmla="*/ 1 h 700"/>
                    <a:gd name="T68" fmla="*/ 0 w 375"/>
                    <a:gd name="T69" fmla="*/ 1 h 700"/>
                    <a:gd name="T70" fmla="*/ 0 w 375"/>
                    <a:gd name="T71" fmla="*/ 1 h 700"/>
                    <a:gd name="T72" fmla="*/ 0 w 375"/>
                    <a:gd name="T73" fmla="*/ 1 h 700"/>
                    <a:gd name="T74" fmla="*/ 0 w 375"/>
                    <a:gd name="T75" fmla="*/ 1 h 700"/>
                    <a:gd name="T76" fmla="*/ 0 w 375"/>
                    <a:gd name="T77" fmla="*/ 1 h 700"/>
                    <a:gd name="T78" fmla="*/ 0 w 375"/>
                    <a:gd name="T79" fmla="*/ 1 h 700"/>
                    <a:gd name="T80" fmla="*/ 0 w 375"/>
                    <a:gd name="T81" fmla="*/ 1 h 700"/>
                    <a:gd name="T82" fmla="*/ 0 w 375"/>
                    <a:gd name="T83" fmla="*/ 1 h 700"/>
                    <a:gd name="T84" fmla="*/ 0 w 375"/>
                    <a:gd name="T85" fmla="*/ 1 h 700"/>
                    <a:gd name="T86" fmla="*/ 0 w 375"/>
                    <a:gd name="T87" fmla="*/ 1 h 700"/>
                    <a:gd name="T88" fmla="*/ 0 w 375"/>
                    <a:gd name="T89" fmla="*/ 1 h 700"/>
                    <a:gd name="T90" fmla="*/ 0 w 375"/>
                    <a:gd name="T91" fmla="*/ 1 h 700"/>
                    <a:gd name="T92" fmla="*/ 0 w 375"/>
                    <a:gd name="T93" fmla="*/ 1 h 700"/>
                    <a:gd name="T94" fmla="*/ 0 w 375"/>
                    <a:gd name="T95" fmla="*/ 1 h 700"/>
                    <a:gd name="T96" fmla="*/ 0 w 375"/>
                    <a:gd name="T97" fmla="*/ 1 h 700"/>
                    <a:gd name="T98" fmla="*/ 0 w 375"/>
                    <a:gd name="T99" fmla="*/ 1 h 700"/>
                    <a:gd name="T100" fmla="*/ 0 w 375"/>
                    <a:gd name="T101" fmla="*/ 1 h 700"/>
                    <a:gd name="T102" fmla="*/ 0 w 375"/>
                    <a:gd name="T103" fmla="*/ 1 h 700"/>
                    <a:gd name="T104" fmla="*/ 0 w 375"/>
                    <a:gd name="T105" fmla="*/ 1 h 700"/>
                    <a:gd name="T106" fmla="*/ 0 w 375"/>
                    <a:gd name="T107" fmla="*/ 1 h 700"/>
                    <a:gd name="T108" fmla="*/ 0 w 375"/>
                    <a:gd name="T109" fmla="*/ 1 h 700"/>
                    <a:gd name="T110" fmla="*/ 0 w 375"/>
                    <a:gd name="T111" fmla="*/ 1 h 700"/>
                    <a:gd name="T112" fmla="*/ 0 w 375"/>
                    <a:gd name="T113" fmla="*/ 0 h 70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75"/>
                    <a:gd name="T172" fmla="*/ 0 h 700"/>
                    <a:gd name="T173" fmla="*/ 375 w 375"/>
                    <a:gd name="T174" fmla="*/ 700 h 70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75" h="700">
                      <a:moveTo>
                        <a:pt x="354" y="0"/>
                      </a:moveTo>
                      <a:lnTo>
                        <a:pt x="350" y="0"/>
                      </a:lnTo>
                      <a:lnTo>
                        <a:pt x="344" y="6"/>
                      </a:lnTo>
                      <a:lnTo>
                        <a:pt x="338" y="9"/>
                      </a:lnTo>
                      <a:lnTo>
                        <a:pt x="333" y="15"/>
                      </a:lnTo>
                      <a:lnTo>
                        <a:pt x="325" y="21"/>
                      </a:lnTo>
                      <a:lnTo>
                        <a:pt x="319" y="27"/>
                      </a:lnTo>
                      <a:lnTo>
                        <a:pt x="312" y="32"/>
                      </a:lnTo>
                      <a:lnTo>
                        <a:pt x="302" y="38"/>
                      </a:lnTo>
                      <a:lnTo>
                        <a:pt x="293" y="46"/>
                      </a:lnTo>
                      <a:lnTo>
                        <a:pt x="285" y="55"/>
                      </a:lnTo>
                      <a:lnTo>
                        <a:pt x="276" y="63"/>
                      </a:lnTo>
                      <a:lnTo>
                        <a:pt x="264" y="72"/>
                      </a:lnTo>
                      <a:lnTo>
                        <a:pt x="255" y="82"/>
                      </a:lnTo>
                      <a:lnTo>
                        <a:pt x="245" y="91"/>
                      </a:lnTo>
                      <a:lnTo>
                        <a:pt x="234" y="99"/>
                      </a:lnTo>
                      <a:lnTo>
                        <a:pt x="222" y="108"/>
                      </a:lnTo>
                      <a:lnTo>
                        <a:pt x="211" y="118"/>
                      </a:lnTo>
                      <a:lnTo>
                        <a:pt x="202" y="127"/>
                      </a:lnTo>
                      <a:lnTo>
                        <a:pt x="190" y="135"/>
                      </a:lnTo>
                      <a:lnTo>
                        <a:pt x="181" y="144"/>
                      </a:lnTo>
                      <a:lnTo>
                        <a:pt x="171" y="152"/>
                      </a:lnTo>
                      <a:lnTo>
                        <a:pt x="162" y="162"/>
                      </a:lnTo>
                      <a:lnTo>
                        <a:pt x="152" y="169"/>
                      </a:lnTo>
                      <a:lnTo>
                        <a:pt x="143" y="177"/>
                      </a:lnTo>
                      <a:lnTo>
                        <a:pt x="135" y="184"/>
                      </a:lnTo>
                      <a:lnTo>
                        <a:pt x="129" y="192"/>
                      </a:lnTo>
                      <a:lnTo>
                        <a:pt x="122" y="198"/>
                      </a:lnTo>
                      <a:lnTo>
                        <a:pt x="116" y="203"/>
                      </a:lnTo>
                      <a:lnTo>
                        <a:pt x="112" y="209"/>
                      </a:lnTo>
                      <a:lnTo>
                        <a:pt x="108" y="215"/>
                      </a:lnTo>
                      <a:lnTo>
                        <a:pt x="101" y="221"/>
                      </a:lnTo>
                      <a:lnTo>
                        <a:pt x="91" y="228"/>
                      </a:lnTo>
                      <a:lnTo>
                        <a:pt x="82" y="234"/>
                      </a:lnTo>
                      <a:lnTo>
                        <a:pt x="74" y="241"/>
                      </a:lnTo>
                      <a:lnTo>
                        <a:pt x="65" y="245"/>
                      </a:lnTo>
                      <a:lnTo>
                        <a:pt x="57" y="251"/>
                      </a:lnTo>
                      <a:lnTo>
                        <a:pt x="48" y="255"/>
                      </a:lnTo>
                      <a:lnTo>
                        <a:pt x="38" y="261"/>
                      </a:lnTo>
                      <a:lnTo>
                        <a:pt x="30" y="264"/>
                      </a:lnTo>
                      <a:lnTo>
                        <a:pt x="23" y="268"/>
                      </a:lnTo>
                      <a:lnTo>
                        <a:pt x="17" y="272"/>
                      </a:lnTo>
                      <a:lnTo>
                        <a:pt x="11" y="280"/>
                      </a:lnTo>
                      <a:lnTo>
                        <a:pt x="6" y="283"/>
                      </a:lnTo>
                      <a:lnTo>
                        <a:pt x="2" y="289"/>
                      </a:lnTo>
                      <a:lnTo>
                        <a:pt x="0" y="295"/>
                      </a:lnTo>
                      <a:lnTo>
                        <a:pt x="2" y="304"/>
                      </a:lnTo>
                      <a:lnTo>
                        <a:pt x="2" y="310"/>
                      </a:lnTo>
                      <a:lnTo>
                        <a:pt x="8" y="316"/>
                      </a:lnTo>
                      <a:lnTo>
                        <a:pt x="13" y="323"/>
                      </a:lnTo>
                      <a:lnTo>
                        <a:pt x="21" y="329"/>
                      </a:lnTo>
                      <a:lnTo>
                        <a:pt x="30" y="335"/>
                      </a:lnTo>
                      <a:lnTo>
                        <a:pt x="40" y="340"/>
                      </a:lnTo>
                      <a:lnTo>
                        <a:pt x="46" y="344"/>
                      </a:lnTo>
                      <a:lnTo>
                        <a:pt x="51" y="348"/>
                      </a:lnTo>
                      <a:lnTo>
                        <a:pt x="57" y="350"/>
                      </a:lnTo>
                      <a:lnTo>
                        <a:pt x="65" y="356"/>
                      </a:lnTo>
                      <a:lnTo>
                        <a:pt x="68" y="358"/>
                      </a:lnTo>
                      <a:lnTo>
                        <a:pt x="76" y="361"/>
                      </a:lnTo>
                      <a:lnTo>
                        <a:pt x="82" y="365"/>
                      </a:lnTo>
                      <a:lnTo>
                        <a:pt x="87" y="371"/>
                      </a:lnTo>
                      <a:lnTo>
                        <a:pt x="93" y="373"/>
                      </a:lnTo>
                      <a:lnTo>
                        <a:pt x="101" y="378"/>
                      </a:lnTo>
                      <a:lnTo>
                        <a:pt x="106" y="384"/>
                      </a:lnTo>
                      <a:lnTo>
                        <a:pt x="112" y="390"/>
                      </a:lnTo>
                      <a:lnTo>
                        <a:pt x="118" y="396"/>
                      </a:lnTo>
                      <a:lnTo>
                        <a:pt x="124" y="401"/>
                      </a:lnTo>
                      <a:lnTo>
                        <a:pt x="129" y="407"/>
                      </a:lnTo>
                      <a:lnTo>
                        <a:pt x="135" y="413"/>
                      </a:lnTo>
                      <a:lnTo>
                        <a:pt x="139" y="418"/>
                      </a:lnTo>
                      <a:lnTo>
                        <a:pt x="145" y="426"/>
                      </a:lnTo>
                      <a:lnTo>
                        <a:pt x="148" y="434"/>
                      </a:lnTo>
                      <a:lnTo>
                        <a:pt x="154" y="443"/>
                      </a:lnTo>
                      <a:lnTo>
                        <a:pt x="158" y="451"/>
                      </a:lnTo>
                      <a:lnTo>
                        <a:pt x="162" y="458"/>
                      </a:lnTo>
                      <a:lnTo>
                        <a:pt x="164" y="468"/>
                      </a:lnTo>
                      <a:lnTo>
                        <a:pt x="169" y="477"/>
                      </a:lnTo>
                      <a:lnTo>
                        <a:pt x="171" y="487"/>
                      </a:lnTo>
                      <a:lnTo>
                        <a:pt x="175" y="496"/>
                      </a:lnTo>
                      <a:lnTo>
                        <a:pt x="177" y="506"/>
                      </a:lnTo>
                      <a:lnTo>
                        <a:pt x="183" y="517"/>
                      </a:lnTo>
                      <a:lnTo>
                        <a:pt x="184" y="527"/>
                      </a:lnTo>
                      <a:lnTo>
                        <a:pt x="186" y="538"/>
                      </a:lnTo>
                      <a:lnTo>
                        <a:pt x="190" y="548"/>
                      </a:lnTo>
                      <a:lnTo>
                        <a:pt x="194" y="559"/>
                      </a:lnTo>
                      <a:lnTo>
                        <a:pt x="196" y="571"/>
                      </a:lnTo>
                      <a:lnTo>
                        <a:pt x="198" y="580"/>
                      </a:lnTo>
                      <a:lnTo>
                        <a:pt x="200" y="591"/>
                      </a:lnTo>
                      <a:lnTo>
                        <a:pt x="203" y="603"/>
                      </a:lnTo>
                      <a:lnTo>
                        <a:pt x="205" y="612"/>
                      </a:lnTo>
                      <a:lnTo>
                        <a:pt x="207" y="622"/>
                      </a:lnTo>
                      <a:lnTo>
                        <a:pt x="209" y="629"/>
                      </a:lnTo>
                      <a:lnTo>
                        <a:pt x="211" y="639"/>
                      </a:lnTo>
                      <a:lnTo>
                        <a:pt x="211" y="647"/>
                      </a:lnTo>
                      <a:lnTo>
                        <a:pt x="213" y="656"/>
                      </a:lnTo>
                      <a:lnTo>
                        <a:pt x="215" y="662"/>
                      </a:lnTo>
                      <a:lnTo>
                        <a:pt x="217" y="671"/>
                      </a:lnTo>
                      <a:lnTo>
                        <a:pt x="217" y="675"/>
                      </a:lnTo>
                      <a:lnTo>
                        <a:pt x="219" y="683"/>
                      </a:lnTo>
                      <a:lnTo>
                        <a:pt x="219" y="687"/>
                      </a:lnTo>
                      <a:lnTo>
                        <a:pt x="221" y="692"/>
                      </a:lnTo>
                      <a:lnTo>
                        <a:pt x="221" y="696"/>
                      </a:lnTo>
                      <a:lnTo>
                        <a:pt x="222" y="700"/>
                      </a:lnTo>
                      <a:lnTo>
                        <a:pt x="222" y="698"/>
                      </a:lnTo>
                      <a:lnTo>
                        <a:pt x="222" y="692"/>
                      </a:lnTo>
                      <a:lnTo>
                        <a:pt x="222" y="683"/>
                      </a:lnTo>
                      <a:lnTo>
                        <a:pt x="222" y="673"/>
                      </a:lnTo>
                      <a:lnTo>
                        <a:pt x="222" y="668"/>
                      </a:lnTo>
                      <a:lnTo>
                        <a:pt x="222" y="660"/>
                      </a:lnTo>
                      <a:lnTo>
                        <a:pt x="222" y="652"/>
                      </a:lnTo>
                      <a:lnTo>
                        <a:pt x="224" y="645"/>
                      </a:lnTo>
                      <a:lnTo>
                        <a:pt x="224" y="637"/>
                      </a:lnTo>
                      <a:lnTo>
                        <a:pt x="224" y="628"/>
                      </a:lnTo>
                      <a:lnTo>
                        <a:pt x="224" y="618"/>
                      </a:lnTo>
                      <a:lnTo>
                        <a:pt x="224" y="610"/>
                      </a:lnTo>
                      <a:lnTo>
                        <a:pt x="222" y="601"/>
                      </a:lnTo>
                      <a:lnTo>
                        <a:pt x="222" y="591"/>
                      </a:lnTo>
                      <a:lnTo>
                        <a:pt x="221" y="580"/>
                      </a:lnTo>
                      <a:lnTo>
                        <a:pt x="221" y="571"/>
                      </a:lnTo>
                      <a:lnTo>
                        <a:pt x="219" y="559"/>
                      </a:lnTo>
                      <a:lnTo>
                        <a:pt x="219" y="551"/>
                      </a:lnTo>
                      <a:lnTo>
                        <a:pt x="217" y="540"/>
                      </a:lnTo>
                      <a:lnTo>
                        <a:pt x="217" y="531"/>
                      </a:lnTo>
                      <a:lnTo>
                        <a:pt x="213" y="519"/>
                      </a:lnTo>
                      <a:lnTo>
                        <a:pt x="211" y="508"/>
                      </a:lnTo>
                      <a:lnTo>
                        <a:pt x="209" y="498"/>
                      </a:lnTo>
                      <a:lnTo>
                        <a:pt x="207" y="489"/>
                      </a:lnTo>
                      <a:lnTo>
                        <a:pt x="203" y="477"/>
                      </a:lnTo>
                      <a:lnTo>
                        <a:pt x="200" y="468"/>
                      </a:lnTo>
                      <a:lnTo>
                        <a:pt x="196" y="460"/>
                      </a:lnTo>
                      <a:lnTo>
                        <a:pt x="192" y="451"/>
                      </a:lnTo>
                      <a:lnTo>
                        <a:pt x="186" y="441"/>
                      </a:lnTo>
                      <a:lnTo>
                        <a:pt x="183" y="432"/>
                      </a:lnTo>
                      <a:lnTo>
                        <a:pt x="177" y="424"/>
                      </a:lnTo>
                      <a:lnTo>
                        <a:pt x="173" y="416"/>
                      </a:lnTo>
                      <a:lnTo>
                        <a:pt x="167" y="407"/>
                      </a:lnTo>
                      <a:lnTo>
                        <a:pt x="162" y="401"/>
                      </a:lnTo>
                      <a:lnTo>
                        <a:pt x="158" y="394"/>
                      </a:lnTo>
                      <a:lnTo>
                        <a:pt x="152" y="386"/>
                      </a:lnTo>
                      <a:lnTo>
                        <a:pt x="146" y="380"/>
                      </a:lnTo>
                      <a:lnTo>
                        <a:pt x="143" y="373"/>
                      </a:lnTo>
                      <a:lnTo>
                        <a:pt x="137" y="367"/>
                      </a:lnTo>
                      <a:lnTo>
                        <a:pt x="131" y="361"/>
                      </a:lnTo>
                      <a:lnTo>
                        <a:pt x="127" y="356"/>
                      </a:lnTo>
                      <a:lnTo>
                        <a:pt x="124" y="350"/>
                      </a:lnTo>
                      <a:lnTo>
                        <a:pt x="118" y="346"/>
                      </a:lnTo>
                      <a:lnTo>
                        <a:pt x="114" y="340"/>
                      </a:lnTo>
                      <a:lnTo>
                        <a:pt x="105" y="331"/>
                      </a:lnTo>
                      <a:lnTo>
                        <a:pt x="97" y="323"/>
                      </a:lnTo>
                      <a:lnTo>
                        <a:pt x="91" y="314"/>
                      </a:lnTo>
                      <a:lnTo>
                        <a:pt x="87" y="308"/>
                      </a:lnTo>
                      <a:lnTo>
                        <a:pt x="84" y="302"/>
                      </a:lnTo>
                      <a:lnTo>
                        <a:pt x="82" y="295"/>
                      </a:lnTo>
                      <a:lnTo>
                        <a:pt x="80" y="291"/>
                      </a:lnTo>
                      <a:lnTo>
                        <a:pt x="82" y="287"/>
                      </a:lnTo>
                      <a:lnTo>
                        <a:pt x="89" y="278"/>
                      </a:lnTo>
                      <a:lnTo>
                        <a:pt x="97" y="272"/>
                      </a:lnTo>
                      <a:lnTo>
                        <a:pt x="103" y="268"/>
                      </a:lnTo>
                      <a:lnTo>
                        <a:pt x="110" y="268"/>
                      </a:lnTo>
                      <a:lnTo>
                        <a:pt x="116" y="268"/>
                      </a:lnTo>
                      <a:lnTo>
                        <a:pt x="124" y="268"/>
                      </a:lnTo>
                      <a:lnTo>
                        <a:pt x="127" y="266"/>
                      </a:lnTo>
                      <a:lnTo>
                        <a:pt x="133" y="266"/>
                      </a:lnTo>
                      <a:lnTo>
                        <a:pt x="139" y="266"/>
                      </a:lnTo>
                      <a:lnTo>
                        <a:pt x="143" y="268"/>
                      </a:lnTo>
                      <a:lnTo>
                        <a:pt x="150" y="268"/>
                      </a:lnTo>
                      <a:lnTo>
                        <a:pt x="154" y="270"/>
                      </a:lnTo>
                      <a:lnTo>
                        <a:pt x="318" y="106"/>
                      </a:lnTo>
                      <a:lnTo>
                        <a:pt x="375" y="49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rgbClr val="B3B3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74" name="Freeform 185"/>
                <p:cNvSpPr>
                  <a:spLocks/>
                </p:cNvSpPr>
                <p:nvPr/>
              </p:nvSpPr>
              <p:spPr bwMode="auto">
                <a:xfrm>
                  <a:off x="1837" y="2536"/>
                  <a:ext cx="50" cy="83"/>
                </a:xfrm>
                <a:custGeom>
                  <a:avLst/>
                  <a:gdLst>
                    <a:gd name="T0" fmla="*/ 1 w 98"/>
                    <a:gd name="T1" fmla="*/ 0 h 167"/>
                    <a:gd name="T2" fmla="*/ 1 w 98"/>
                    <a:gd name="T3" fmla="*/ 0 h 167"/>
                    <a:gd name="T4" fmla="*/ 1 w 98"/>
                    <a:gd name="T5" fmla="*/ 0 h 167"/>
                    <a:gd name="T6" fmla="*/ 0 w 98"/>
                    <a:gd name="T7" fmla="*/ 0 h 167"/>
                    <a:gd name="T8" fmla="*/ 1 w 98"/>
                    <a:gd name="T9" fmla="*/ 0 h 167"/>
                    <a:gd name="T10" fmla="*/ 1 w 98"/>
                    <a:gd name="T11" fmla="*/ 0 h 16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8"/>
                    <a:gd name="T19" fmla="*/ 0 h 167"/>
                    <a:gd name="T20" fmla="*/ 98 w 98"/>
                    <a:gd name="T21" fmla="*/ 167 h 16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8" h="167">
                      <a:moveTo>
                        <a:pt x="68" y="167"/>
                      </a:moveTo>
                      <a:lnTo>
                        <a:pt x="98" y="0"/>
                      </a:lnTo>
                      <a:lnTo>
                        <a:pt x="26" y="1"/>
                      </a:lnTo>
                      <a:lnTo>
                        <a:pt x="0" y="116"/>
                      </a:lnTo>
                      <a:lnTo>
                        <a:pt x="68" y="167"/>
                      </a:lnTo>
                      <a:close/>
                    </a:path>
                  </a:pathLst>
                </a:custGeom>
                <a:solidFill>
                  <a:srgbClr val="FAC9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75" name="Freeform 186"/>
                <p:cNvSpPr>
                  <a:spLocks/>
                </p:cNvSpPr>
                <p:nvPr/>
              </p:nvSpPr>
              <p:spPr bwMode="auto">
                <a:xfrm>
                  <a:off x="1954" y="2440"/>
                  <a:ext cx="98" cy="110"/>
                </a:xfrm>
                <a:custGeom>
                  <a:avLst/>
                  <a:gdLst>
                    <a:gd name="T0" fmla="*/ 0 w 196"/>
                    <a:gd name="T1" fmla="*/ 0 h 221"/>
                    <a:gd name="T2" fmla="*/ 1 w 196"/>
                    <a:gd name="T3" fmla="*/ 0 h 221"/>
                    <a:gd name="T4" fmla="*/ 1 w 196"/>
                    <a:gd name="T5" fmla="*/ 0 h 221"/>
                    <a:gd name="T6" fmla="*/ 1 w 196"/>
                    <a:gd name="T7" fmla="*/ 0 h 221"/>
                    <a:gd name="T8" fmla="*/ 1 w 196"/>
                    <a:gd name="T9" fmla="*/ 0 h 221"/>
                    <a:gd name="T10" fmla="*/ 0 w 196"/>
                    <a:gd name="T11" fmla="*/ 0 h 221"/>
                    <a:gd name="T12" fmla="*/ 0 w 196"/>
                    <a:gd name="T13" fmla="*/ 0 h 2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6"/>
                    <a:gd name="T22" fmla="*/ 0 h 221"/>
                    <a:gd name="T23" fmla="*/ 196 w 196"/>
                    <a:gd name="T24" fmla="*/ 221 h 2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6" h="221">
                      <a:moveTo>
                        <a:pt x="0" y="111"/>
                      </a:moveTo>
                      <a:lnTo>
                        <a:pt x="185" y="221"/>
                      </a:lnTo>
                      <a:lnTo>
                        <a:pt x="196" y="128"/>
                      </a:lnTo>
                      <a:lnTo>
                        <a:pt x="191" y="42"/>
                      </a:lnTo>
                      <a:lnTo>
                        <a:pt x="21" y="0"/>
                      </a:lnTo>
                      <a:lnTo>
                        <a:pt x="0" y="111"/>
                      </a:lnTo>
                      <a:close/>
                    </a:path>
                  </a:pathLst>
                </a:custGeom>
                <a:solidFill>
                  <a:srgbClr val="FFCC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76" name="Freeform 187"/>
                <p:cNvSpPr>
                  <a:spLocks/>
                </p:cNvSpPr>
                <p:nvPr/>
              </p:nvSpPr>
              <p:spPr bwMode="auto">
                <a:xfrm>
                  <a:off x="1925" y="2514"/>
                  <a:ext cx="127" cy="91"/>
                </a:xfrm>
                <a:custGeom>
                  <a:avLst/>
                  <a:gdLst>
                    <a:gd name="T0" fmla="*/ 0 w 255"/>
                    <a:gd name="T1" fmla="*/ 1 h 182"/>
                    <a:gd name="T2" fmla="*/ 0 w 255"/>
                    <a:gd name="T3" fmla="*/ 1 h 182"/>
                    <a:gd name="T4" fmla="*/ 0 w 255"/>
                    <a:gd name="T5" fmla="*/ 0 h 182"/>
                    <a:gd name="T6" fmla="*/ 0 w 255"/>
                    <a:gd name="T7" fmla="*/ 1 h 182"/>
                    <a:gd name="T8" fmla="*/ 0 w 255"/>
                    <a:gd name="T9" fmla="*/ 1 h 182"/>
                    <a:gd name="T10" fmla="*/ 0 w 255"/>
                    <a:gd name="T11" fmla="*/ 1 h 182"/>
                    <a:gd name="T12" fmla="*/ 0 w 255"/>
                    <a:gd name="T13" fmla="*/ 1 h 182"/>
                    <a:gd name="T14" fmla="*/ 0 w 255"/>
                    <a:gd name="T15" fmla="*/ 1 h 18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55"/>
                    <a:gd name="T25" fmla="*/ 0 h 182"/>
                    <a:gd name="T26" fmla="*/ 255 w 255"/>
                    <a:gd name="T27" fmla="*/ 182 h 18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55" h="182">
                      <a:moveTo>
                        <a:pt x="250" y="76"/>
                      </a:moveTo>
                      <a:lnTo>
                        <a:pt x="170" y="120"/>
                      </a:lnTo>
                      <a:lnTo>
                        <a:pt x="0" y="0"/>
                      </a:lnTo>
                      <a:lnTo>
                        <a:pt x="59" y="171"/>
                      </a:lnTo>
                      <a:lnTo>
                        <a:pt x="225" y="182"/>
                      </a:lnTo>
                      <a:lnTo>
                        <a:pt x="255" y="133"/>
                      </a:lnTo>
                      <a:lnTo>
                        <a:pt x="250" y="76"/>
                      </a:lnTo>
                      <a:close/>
                    </a:path>
                  </a:pathLst>
                </a:custGeom>
                <a:solidFill>
                  <a:srgbClr val="D9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77" name="Freeform 188"/>
                <p:cNvSpPr>
                  <a:spLocks/>
                </p:cNvSpPr>
                <p:nvPr/>
              </p:nvSpPr>
              <p:spPr bwMode="auto">
                <a:xfrm>
                  <a:off x="1906" y="2479"/>
                  <a:ext cx="23" cy="159"/>
                </a:xfrm>
                <a:custGeom>
                  <a:avLst/>
                  <a:gdLst>
                    <a:gd name="T0" fmla="*/ 1 w 46"/>
                    <a:gd name="T1" fmla="*/ 0 h 320"/>
                    <a:gd name="T2" fmla="*/ 0 w 46"/>
                    <a:gd name="T3" fmla="*/ 0 h 320"/>
                    <a:gd name="T4" fmla="*/ 1 w 46"/>
                    <a:gd name="T5" fmla="*/ 0 h 320"/>
                    <a:gd name="T6" fmla="*/ 1 w 46"/>
                    <a:gd name="T7" fmla="*/ 0 h 320"/>
                    <a:gd name="T8" fmla="*/ 1 w 46"/>
                    <a:gd name="T9" fmla="*/ 0 h 320"/>
                    <a:gd name="T10" fmla="*/ 1 w 46"/>
                    <a:gd name="T11" fmla="*/ 0 h 3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6"/>
                    <a:gd name="T19" fmla="*/ 0 h 320"/>
                    <a:gd name="T20" fmla="*/ 46 w 46"/>
                    <a:gd name="T21" fmla="*/ 320 h 3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6" h="320">
                      <a:moveTo>
                        <a:pt x="14" y="0"/>
                      </a:moveTo>
                      <a:lnTo>
                        <a:pt x="0" y="320"/>
                      </a:lnTo>
                      <a:lnTo>
                        <a:pt x="42" y="173"/>
                      </a:lnTo>
                      <a:lnTo>
                        <a:pt x="46" y="1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2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78" name="Freeform 189"/>
                <p:cNvSpPr>
                  <a:spLocks/>
                </p:cNvSpPr>
                <p:nvPr/>
              </p:nvSpPr>
              <p:spPr bwMode="auto">
                <a:xfrm>
                  <a:off x="1910" y="2406"/>
                  <a:ext cx="44" cy="90"/>
                </a:xfrm>
                <a:custGeom>
                  <a:avLst/>
                  <a:gdLst>
                    <a:gd name="T0" fmla="*/ 0 w 89"/>
                    <a:gd name="T1" fmla="*/ 1 h 179"/>
                    <a:gd name="T2" fmla="*/ 0 w 89"/>
                    <a:gd name="T3" fmla="*/ 1 h 179"/>
                    <a:gd name="T4" fmla="*/ 0 w 89"/>
                    <a:gd name="T5" fmla="*/ 1 h 179"/>
                    <a:gd name="T6" fmla="*/ 0 w 89"/>
                    <a:gd name="T7" fmla="*/ 1 h 179"/>
                    <a:gd name="T8" fmla="*/ 0 w 89"/>
                    <a:gd name="T9" fmla="*/ 1 h 179"/>
                    <a:gd name="T10" fmla="*/ 0 w 89"/>
                    <a:gd name="T11" fmla="*/ 1 h 179"/>
                    <a:gd name="T12" fmla="*/ 0 w 89"/>
                    <a:gd name="T13" fmla="*/ 1 h 179"/>
                    <a:gd name="T14" fmla="*/ 0 w 89"/>
                    <a:gd name="T15" fmla="*/ 1 h 179"/>
                    <a:gd name="T16" fmla="*/ 0 w 89"/>
                    <a:gd name="T17" fmla="*/ 1 h 179"/>
                    <a:gd name="T18" fmla="*/ 0 w 89"/>
                    <a:gd name="T19" fmla="*/ 1 h 179"/>
                    <a:gd name="T20" fmla="*/ 0 w 89"/>
                    <a:gd name="T21" fmla="*/ 1 h 179"/>
                    <a:gd name="T22" fmla="*/ 0 w 89"/>
                    <a:gd name="T23" fmla="*/ 1 h 179"/>
                    <a:gd name="T24" fmla="*/ 0 w 89"/>
                    <a:gd name="T25" fmla="*/ 1 h 179"/>
                    <a:gd name="T26" fmla="*/ 0 w 89"/>
                    <a:gd name="T27" fmla="*/ 1 h 179"/>
                    <a:gd name="T28" fmla="*/ 0 w 89"/>
                    <a:gd name="T29" fmla="*/ 1 h 179"/>
                    <a:gd name="T30" fmla="*/ 0 w 89"/>
                    <a:gd name="T31" fmla="*/ 1 h 179"/>
                    <a:gd name="T32" fmla="*/ 0 w 89"/>
                    <a:gd name="T33" fmla="*/ 0 h 179"/>
                    <a:gd name="T34" fmla="*/ 0 w 89"/>
                    <a:gd name="T35" fmla="*/ 0 h 179"/>
                    <a:gd name="T36" fmla="*/ 0 w 89"/>
                    <a:gd name="T37" fmla="*/ 0 h 179"/>
                    <a:gd name="T38" fmla="*/ 0 w 89"/>
                    <a:gd name="T39" fmla="*/ 0 h 179"/>
                    <a:gd name="T40" fmla="*/ 0 w 89"/>
                    <a:gd name="T41" fmla="*/ 1 h 179"/>
                    <a:gd name="T42" fmla="*/ 0 w 89"/>
                    <a:gd name="T43" fmla="*/ 1 h 179"/>
                    <a:gd name="T44" fmla="*/ 0 w 89"/>
                    <a:gd name="T45" fmla="*/ 1 h 179"/>
                    <a:gd name="T46" fmla="*/ 0 w 89"/>
                    <a:gd name="T47" fmla="*/ 1 h 179"/>
                    <a:gd name="T48" fmla="*/ 0 w 89"/>
                    <a:gd name="T49" fmla="*/ 1 h 179"/>
                    <a:gd name="T50" fmla="*/ 0 w 89"/>
                    <a:gd name="T51" fmla="*/ 1 h 179"/>
                    <a:gd name="T52" fmla="*/ 0 w 89"/>
                    <a:gd name="T53" fmla="*/ 1 h 179"/>
                    <a:gd name="T54" fmla="*/ 0 w 89"/>
                    <a:gd name="T55" fmla="*/ 1 h 179"/>
                    <a:gd name="T56" fmla="*/ 0 w 89"/>
                    <a:gd name="T57" fmla="*/ 1 h 179"/>
                    <a:gd name="T58" fmla="*/ 0 w 89"/>
                    <a:gd name="T59" fmla="*/ 1 h 179"/>
                    <a:gd name="T60" fmla="*/ 0 w 89"/>
                    <a:gd name="T61" fmla="*/ 1 h 179"/>
                    <a:gd name="T62" fmla="*/ 0 w 89"/>
                    <a:gd name="T63" fmla="*/ 1 h 179"/>
                    <a:gd name="T64" fmla="*/ 0 w 89"/>
                    <a:gd name="T65" fmla="*/ 1 h 179"/>
                    <a:gd name="T66" fmla="*/ 0 w 89"/>
                    <a:gd name="T67" fmla="*/ 1 h 179"/>
                    <a:gd name="T68" fmla="*/ 0 w 89"/>
                    <a:gd name="T69" fmla="*/ 1 h 179"/>
                    <a:gd name="T70" fmla="*/ 0 w 89"/>
                    <a:gd name="T71" fmla="*/ 1 h 179"/>
                    <a:gd name="T72" fmla="*/ 0 w 89"/>
                    <a:gd name="T73" fmla="*/ 1 h 179"/>
                    <a:gd name="T74" fmla="*/ 0 w 89"/>
                    <a:gd name="T75" fmla="*/ 1 h 179"/>
                    <a:gd name="T76" fmla="*/ 0 w 89"/>
                    <a:gd name="T77" fmla="*/ 1 h 179"/>
                    <a:gd name="T78" fmla="*/ 0 w 89"/>
                    <a:gd name="T79" fmla="*/ 1 h 179"/>
                    <a:gd name="T80" fmla="*/ 0 w 89"/>
                    <a:gd name="T81" fmla="*/ 1 h 179"/>
                    <a:gd name="T82" fmla="*/ 0 w 89"/>
                    <a:gd name="T83" fmla="*/ 1 h 179"/>
                    <a:gd name="T84" fmla="*/ 0 w 89"/>
                    <a:gd name="T85" fmla="*/ 1 h 179"/>
                    <a:gd name="T86" fmla="*/ 0 w 89"/>
                    <a:gd name="T87" fmla="*/ 1 h 179"/>
                    <a:gd name="T88" fmla="*/ 0 w 89"/>
                    <a:gd name="T89" fmla="*/ 1 h 179"/>
                    <a:gd name="T90" fmla="*/ 0 w 89"/>
                    <a:gd name="T91" fmla="*/ 1 h 17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89"/>
                    <a:gd name="T139" fmla="*/ 0 h 179"/>
                    <a:gd name="T140" fmla="*/ 89 w 89"/>
                    <a:gd name="T141" fmla="*/ 179 h 179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89" h="179">
                      <a:moveTo>
                        <a:pt x="89" y="179"/>
                      </a:moveTo>
                      <a:lnTo>
                        <a:pt x="88" y="177"/>
                      </a:lnTo>
                      <a:lnTo>
                        <a:pt x="84" y="175"/>
                      </a:lnTo>
                      <a:lnTo>
                        <a:pt x="78" y="169"/>
                      </a:lnTo>
                      <a:lnTo>
                        <a:pt x="74" y="165"/>
                      </a:lnTo>
                      <a:lnTo>
                        <a:pt x="67" y="160"/>
                      </a:lnTo>
                      <a:lnTo>
                        <a:pt x="61" y="154"/>
                      </a:lnTo>
                      <a:lnTo>
                        <a:pt x="53" y="148"/>
                      </a:lnTo>
                      <a:lnTo>
                        <a:pt x="50" y="143"/>
                      </a:lnTo>
                      <a:lnTo>
                        <a:pt x="44" y="135"/>
                      </a:lnTo>
                      <a:lnTo>
                        <a:pt x="40" y="127"/>
                      </a:lnTo>
                      <a:lnTo>
                        <a:pt x="36" y="122"/>
                      </a:lnTo>
                      <a:lnTo>
                        <a:pt x="32" y="114"/>
                      </a:lnTo>
                      <a:lnTo>
                        <a:pt x="27" y="106"/>
                      </a:lnTo>
                      <a:lnTo>
                        <a:pt x="25" y="103"/>
                      </a:lnTo>
                      <a:lnTo>
                        <a:pt x="21" y="46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3" y="6"/>
                      </a:lnTo>
                      <a:lnTo>
                        <a:pt x="19" y="7"/>
                      </a:lnTo>
                      <a:lnTo>
                        <a:pt x="17" y="11"/>
                      </a:lnTo>
                      <a:lnTo>
                        <a:pt x="13" y="17"/>
                      </a:lnTo>
                      <a:lnTo>
                        <a:pt x="11" y="23"/>
                      </a:lnTo>
                      <a:lnTo>
                        <a:pt x="8" y="28"/>
                      </a:lnTo>
                      <a:lnTo>
                        <a:pt x="6" y="38"/>
                      </a:lnTo>
                      <a:lnTo>
                        <a:pt x="4" y="42"/>
                      </a:lnTo>
                      <a:lnTo>
                        <a:pt x="4" y="46"/>
                      </a:lnTo>
                      <a:lnTo>
                        <a:pt x="2" y="51"/>
                      </a:lnTo>
                      <a:lnTo>
                        <a:pt x="2" y="59"/>
                      </a:lnTo>
                      <a:lnTo>
                        <a:pt x="0" y="66"/>
                      </a:lnTo>
                      <a:lnTo>
                        <a:pt x="0" y="78"/>
                      </a:lnTo>
                      <a:lnTo>
                        <a:pt x="0" y="87"/>
                      </a:lnTo>
                      <a:lnTo>
                        <a:pt x="0" y="97"/>
                      </a:lnTo>
                      <a:lnTo>
                        <a:pt x="0" y="103"/>
                      </a:lnTo>
                      <a:lnTo>
                        <a:pt x="2" y="110"/>
                      </a:lnTo>
                      <a:lnTo>
                        <a:pt x="4" y="116"/>
                      </a:lnTo>
                      <a:lnTo>
                        <a:pt x="6" y="124"/>
                      </a:lnTo>
                      <a:lnTo>
                        <a:pt x="8" y="131"/>
                      </a:lnTo>
                      <a:lnTo>
                        <a:pt x="11" y="137"/>
                      </a:lnTo>
                      <a:lnTo>
                        <a:pt x="13" y="143"/>
                      </a:lnTo>
                      <a:lnTo>
                        <a:pt x="15" y="144"/>
                      </a:lnTo>
                      <a:lnTo>
                        <a:pt x="50" y="175"/>
                      </a:lnTo>
                      <a:lnTo>
                        <a:pt x="89" y="1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79" name="Freeform 190"/>
                <p:cNvSpPr>
                  <a:spLocks/>
                </p:cNvSpPr>
                <p:nvPr/>
              </p:nvSpPr>
              <p:spPr bwMode="auto">
                <a:xfrm>
                  <a:off x="2042" y="2418"/>
                  <a:ext cx="28" cy="40"/>
                </a:xfrm>
                <a:custGeom>
                  <a:avLst/>
                  <a:gdLst>
                    <a:gd name="T0" fmla="*/ 0 w 57"/>
                    <a:gd name="T1" fmla="*/ 1 h 80"/>
                    <a:gd name="T2" fmla="*/ 0 w 57"/>
                    <a:gd name="T3" fmla="*/ 1 h 80"/>
                    <a:gd name="T4" fmla="*/ 0 w 57"/>
                    <a:gd name="T5" fmla="*/ 0 h 80"/>
                    <a:gd name="T6" fmla="*/ 0 w 57"/>
                    <a:gd name="T7" fmla="*/ 0 h 80"/>
                    <a:gd name="T8" fmla="*/ 0 w 57"/>
                    <a:gd name="T9" fmla="*/ 1 h 80"/>
                    <a:gd name="T10" fmla="*/ 0 w 57"/>
                    <a:gd name="T11" fmla="*/ 1 h 80"/>
                    <a:gd name="T12" fmla="*/ 0 w 57"/>
                    <a:gd name="T13" fmla="*/ 1 h 80"/>
                    <a:gd name="T14" fmla="*/ 0 w 57"/>
                    <a:gd name="T15" fmla="*/ 1 h 80"/>
                    <a:gd name="T16" fmla="*/ 0 w 57"/>
                    <a:gd name="T17" fmla="*/ 1 h 80"/>
                    <a:gd name="T18" fmla="*/ 0 w 57"/>
                    <a:gd name="T19" fmla="*/ 1 h 80"/>
                    <a:gd name="T20" fmla="*/ 0 w 57"/>
                    <a:gd name="T21" fmla="*/ 1 h 80"/>
                    <a:gd name="T22" fmla="*/ 0 w 57"/>
                    <a:gd name="T23" fmla="*/ 1 h 80"/>
                    <a:gd name="T24" fmla="*/ 0 w 57"/>
                    <a:gd name="T25" fmla="*/ 1 h 8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7"/>
                    <a:gd name="T40" fmla="*/ 0 h 80"/>
                    <a:gd name="T41" fmla="*/ 57 w 57"/>
                    <a:gd name="T42" fmla="*/ 80 h 8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7" h="80">
                      <a:moveTo>
                        <a:pt x="46" y="66"/>
                      </a:moveTo>
                      <a:lnTo>
                        <a:pt x="57" y="28"/>
                      </a:lnTo>
                      <a:lnTo>
                        <a:pt x="54" y="0"/>
                      </a:lnTo>
                      <a:lnTo>
                        <a:pt x="21" y="0"/>
                      </a:lnTo>
                      <a:lnTo>
                        <a:pt x="4" y="7"/>
                      </a:lnTo>
                      <a:lnTo>
                        <a:pt x="38" y="17"/>
                      </a:lnTo>
                      <a:lnTo>
                        <a:pt x="35" y="38"/>
                      </a:lnTo>
                      <a:lnTo>
                        <a:pt x="4" y="38"/>
                      </a:lnTo>
                      <a:lnTo>
                        <a:pt x="0" y="53"/>
                      </a:lnTo>
                      <a:lnTo>
                        <a:pt x="23" y="51"/>
                      </a:lnTo>
                      <a:lnTo>
                        <a:pt x="33" y="80"/>
                      </a:lnTo>
                      <a:lnTo>
                        <a:pt x="46" y="66"/>
                      </a:lnTo>
                      <a:close/>
                    </a:path>
                  </a:pathLst>
                </a:custGeom>
                <a:solidFill>
                  <a:srgbClr val="825C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80" name="Freeform 191"/>
                <p:cNvSpPr>
                  <a:spLocks/>
                </p:cNvSpPr>
                <p:nvPr/>
              </p:nvSpPr>
              <p:spPr bwMode="auto">
                <a:xfrm>
                  <a:off x="1925" y="2426"/>
                  <a:ext cx="32" cy="53"/>
                </a:xfrm>
                <a:custGeom>
                  <a:avLst/>
                  <a:gdLst>
                    <a:gd name="T0" fmla="*/ 0 w 65"/>
                    <a:gd name="T1" fmla="*/ 1 h 104"/>
                    <a:gd name="T2" fmla="*/ 0 w 65"/>
                    <a:gd name="T3" fmla="*/ 1 h 104"/>
                    <a:gd name="T4" fmla="*/ 0 w 65"/>
                    <a:gd name="T5" fmla="*/ 1 h 104"/>
                    <a:gd name="T6" fmla="*/ 0 w 65"/>
                    <a:gd name="T7" fmla="*/ 1 h 104"/>
                    <a:gd name="T8" fmla="*/ 0 w 65"/>
                    <a:gd name="T9" fmla="*/ 1 h 104"/>
                    <a:gd name="T10" fmla="*/ 0 w 65"/>
                    <a:gd name="T11" fmla="*/ 0 h 104"/>
                    <a:gd name="T12" fmla="*/ 0 w 65"/>
                    <a:gd name="T13" fmla="*/ 1 h 104"/>
                    <a:gd name="T14" fmla="*/ 0 w 65"/>
                    <a:gd name="T15" fmla="*/ 1 h 104"/>
                    <a:gd name="T16" fmla="*/ 0 w 65"/>
                    <a:gd name="T17" fmla="*/ 1 h 104"/>
                    <a:gd name="T18" fmla="*/ 0 w 65"/>
                    <a:gd name="T19" fmla="*/ 1 h 10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5"/>
                    <a:gd name="T31" fmla="*/ 0 h 104"/>
                    <a:gd name="T32" fmla="*/ 65 w 65"/>
                    <a:gd name="T33" fmla="*/ 104 h 10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5" h="104">
                      <a:moveTo>
                        <a:pt x="29" y="91"/>
                      </a:moveTo>
                      <a:lnTo>
                        <a:pt x="61" y="104"/>
                      </a:lnTo>
                      <a:lnTo>
                        <a:pt x="65" y="57"/>
                      </a:lnTo>
                      <a:lnTo>
                        <a:pt x="46" y="53"/>
                      </a:lnTo>
                      <a:lnTo>
                        <a:pt x="29" y="28"/>
                      </a:lnTo>
                      <a:lnTo>
                        <a:pt x="21" y="0"/>
                      </a:lnTo>
                      <a:lnTo>
                        <a:pt x="0" y="17"/>
                      </a:lnTo>
                      <a:lnTo>
                        <a:pt x="29" y="68"/>
                      </a:lnTo>
                      <a:lnTo>
                        <a:pt x="29" y="91"/>
                      </a:lnTo>
                      <a:close/>
                    </a:path>
                  </a:pathLst>
                </a:custGeom>
                <a:solidFill>
                  <a:srgbClr val="DEB8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81" name="Freeform 192"/>
                <p:cNvSpPr>
                  <a:spLocks/>
                </p:cNvSpPr>
                <p:nvPr/>
              </p:nvSpPr>
              <p:spPr bwMode="auto">
                <a:xfrm>
                  <a:off x="1920" y="2628"/>
                  <a:ext cx="38" cy="55"/>
                </a:xfrm>
                <a:custGeom>
                  <a:avLst/>
                  <a:gdLst>
                    <a:gd name="T0" fmla="*/ 1 w 76"/>
                    <a:gd name="T1" fmla="*/ 0 h 110"/>
                    <a:gd name="T2" fmla="*/ 1 w 76"/>
                    <a:gd name="T3" fmla="*/ 1 h 110"/>
                    <a:gd name="T4" fmla="*/ 1 w 76"/>
                    <a:gd name="T5" fmla="*/ 1 h 110"/>
                    <a:gd name="T6" fmla="*/ 0 w 76"/>
                    <a:gd name="T7" fmla="*/ 1 h 110"/>
                    <a:gd name="T8" fmla="*/ 1 w 76"/>
                    <a:gd name="T9" fmla="*/ 0 h 110"/>
                    <a:gd name="T10" fmla="*/ 1 w 76"/>
                    <a:gd name="T11" fmla="*/ 0 h 1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6"/>
                    <a:gd name="T19" fmla="*/ 0 h 110"/>
                    <a:gd name="T20" fmla="*/ 76 w 76"/>
                    <a:gd name="T21" fmla="*/ 110 h 1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6" h="110">
                      <a:moveTo>
                        <a:pt x="23" y="0"/>
                      </a:moveTo>
                      <a:lnTo>
                        <a:pt x="76" y="89"/>
                      </a:lnTo>
                      <a:lnTo>
                        <a:pt x="44" y="110"/>
                      </a:lnTo>
                      <a:lnTo>
                        <a:pt x="0" y="82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7347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82" name="Freeform 193"/>
                <p:cNvSpPr>
                  <a:spLocks/>
                </p:cNvSpPr>
                <p:nvPr/>
              </p:nvSpPr>
              <p:spPr bwMode="auto">
                <a:xfrm>
                  <a:off x="1776" y="2565"/>
                  <a:ext cx="159" cy="152"/>
                </a:xfrm>
                <a:custGeom>
                  <a:avLst/>
                  <a:gdLst>
                    <a:gd name="T0" fmla="*/ 1 w 317"/>
                    <a:gd name="T1" fmla="*/ 0 h 305"/>
                    <a:gd name="T2" fmla="*/ 1 w 317"/>
                    <a:gd name="T3" fmla="*/ 0 h 305"/>
                    <a:gd name="T4" fmla="*/ 1 w 317"/>
                    <a:gd name="T5" fmla="*/ 0 h 305"/>
                    <a:gd name="T6" fmla="*/ 1 w 317"/>
                    <a:gd name="T7" fmla="*/ 0 h 305"/>
                    <a:gd name="T8" fmla="*/ 1 w 317"/>
                    <a:gd name="T9" fmla="*/ 0 h 305"/>
                    <a:gd name="T10" fmla="*/ 1 w 317"/>
                    <a:gd name="T11" fmla="*/ 0 h 305"/>
                    <a:gd name="T12" fmla="*/ 0 w 317"/>
                    <a:gd name="T13" fmla="*/ 0 h 305"/>
                    <a:gd name="T14" fmla="*/ 1 w 317"/>
                    <a:gd name="T15" fmla="*/ 0 h 305"/>
                    <a:gd name="T16" fmla="*/ 1 w 317"/>
                    <a:gd name="T17" fmla="*/ 0 h 30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17"/>
                    <a:gd name="T28" fmla="*/ 0 h 305"/>
                    <a:gd name="T29" fmla="*/ 317 w 317"/>
                    <a:gd name="T30" fmla="*/ 305 h 30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17" h="305">
                      <a:moveTo>
                        <a:pt x="17" y="115"/>
                      </a:moveTo>
                      <a:lnTo>
                        <a:pt x="190" y="291"/>
                      </a:lnTo>
                      <a:lnTo>
                        <a:pt x="228" y="305"/>
                      </a:lnTo>
                      <a:lnTo>
                        <a:pt x="317" y="240"/>
                      </a:lnTo>
                      <a:lnTo>
                        <a:pt x="135" y="94"/>
                      </a:lnTo>
                      <a:lnTo>
                        <a:pt x="13" y="0"/>
                      </a:lnTo>
                      <a:lnTo>
                        <a:pt x="0" y="80"/>
                      </a:lnTo>
                      <a:lnTo>
                        <a:pt x="17" y="115"/>
                      </a:lnTo>
                      <a:close/>
                    </a:path>
                  </a:pathLst>
                </a:custGeom>
                <a:solidFill>
                  <a:srgbClr val="F2F2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83" name="Freeform 194"/>
                <p:cNvSpPr>
                  <a:spLocks/>
                </p:cNvSpPr>
                <p:nvPr/>
              </p:nvSpPr>
              <p:spPr bwMode="auto">
                <a:xfrm>
                  <a:off x="1661" y="2620"/>
                  <a:ext cx="289" cy="336"/>
                </a:xfrm>
                <a:custGeom>
                  <a:avLst/>
                  <a:gdLst>
                    <a:gd name="T0" fmla="*/ 1 w 578"/>
                    <a:gd name="T1" fmla="*/ 1 h 671"/>
                    <a:gd name="T2" fmla="*/ 1 w 578"/>
                    <a:gd name="T3" fmla="*/ 1 h 671"/>
                    <a:gd name="T4" fmla="*/ 1 w 578"/>
                    <a:gd name="T5" fmla="*/ 1 h 671"/>
                    <a:gd name="T6" fmla="*/ 1 w 578"/>
                    <a:gd name="T7" fmla="*/ 1 h 671"/>
                    <a:gd name="T8" fmla="*/ 1 w 578"/>
                    <a:gd name="T9" fmla="*/ 1 h 671"/>
                    <a:gd name="T10" fmla="*/ 1 w 578"/>
                    <a:gd name="T11" fmla="*/ 1 h 671"/>
                    <a:gd name="T12" fmla="*/ 0 w 578"/>
                    <a:gd name="T13" fmla="*/ 1 h 671"/>
                    <a:gd name="T14" fmla="*/ 1 w 578"/>
                    <a:gd name="T15" fmla="*/ 1 h 671"/>
                    <a:gd name="T16" fmla="*/ 1 w 578"/>
                    <a:gd name="T17" fmla="*/ 1 h 671"/>
                    <a:gd name="T18" fmla="*/ 1 w 578"/>
                    <a:gd name="T19" fmla="*/ 1 h 671"/>
                    <a:gd name="T20" fmla="*/ 1 w 578"/>
                    <a:gd name="T21" fmla="*/ 1 h 671"/>
                    <a:gd name="T22" fmla="*/ 1 w 578"/>
                    <a:gd name="T23" fmla="*/ 1 h 671"/>
                    <a:gd name="T24" fmla="*/ 1 w 578"/>
                    <a:gd name="T25" fmla="*/ 1 h 671"/>
                    <a:gd name="T26" fmla="*/ 1 w 578"/>
                    <a:gd name="T27" fmla="*/ 1 h 671"/>
                    <a:gd name="T28" fmla="*/ 1 w 578"/>
                    <a:gd name="T29" fmla="*/ 1 h 671"/>
                    <a:gd name="T30" fmla="*/ 1 w 578"/>
                    <a:gd name="T31" fmla="*/ 1 h 671"/>
                    <a:gd name="T32" fmla="*/ 1 w 578"/>
                    <a:gd name="T33" fmla="*/ 1 h 671"/>
                    <a:gd name="T34" fmla="*/ 1 w 578"/>
                    <a:gd name="T35" fmla="*/ 1 h 671"/>
                    <a:gd name="T36" fmla="*/ 1 w 578"/>
                    <a:gd name="T37" fmla="*/ 1 h 671"/>
                    <a:gd name="T38" fmla="*/ 1 w 578"/>
                    <a:gd name="T39" fmla="*/ 1 h 671"/>
                    <a:gd name="T40" fmla="*/ 1 w 578"/>
                    <a:gd name="T41" fmla="*/ 1 h 671"/>
                    <a:gd name="T42" fmla="*/ 1 w 578"/>
                    <a:gd name="T43" fmla="*/ 1 h 671"/>
                    <a:gd name="T44" fmla="*/ 1 w 578"/>
                    <a:gd name="T45" fmla="*/ 1 h 671"/>
                    <a:gd name="T46" fmla="*/ 1 w 578"/>
                    <a:gd name="T47" fmla="*/ 1 h 671"/>
                    <a:gd name="T48" fmla="*/ 1 w 578"/>
                    <a:gd name="T49" fmla="*/ 1 h 671"/>
                    <a:gd name="T50" fmla="*/ 1 w 578"/>
                    <a:gd name="T51" fmla="*/ 1 h 671"/>
                    <a:gd name="T52" fmla="*/ 1 w 578"/>
                    <a:gd name="T53" fmla="*/ 1 h 671"/>
                    <a:gd name="T54" fmla="*/ 1 w 578"/>
                    <a:gd name="T55" fmla="*/ 1 h 671"/>
                    <a:gd name="T56" fmla="*/ 1 w 578"/>
                    <a:gd name="T57" fmla="*/ 1 h 671"/>
                    <a:gd name="T58" fmla="*/ 1 w 578"/>
                    <a:gd name="T59" fmla="*/ 1 h 671"/>
                    <a:gd name="T60" fmla="*/ 1 w 578"/>
                    <a:gd name="T61" fmla="*/ 1 h 671"/>
                    <a:gd name="T62" fmla="*/ 1 w 578"/>
                    <a:gd name="T63" fmla="*/ 1 h 671"/>
                    <a:gd name="T64" fmla="*/ 1 w 578"/>
                    <a:gd name="T65" fmla="*/ 1 h 671"/>
                    <a:gd name="T66" fmla="*/ 1 w 578"/>
                    <a:gd name="T67" fmla="*/ 0 h 67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78"/>
                    <a:gd name="T103" fmla="*/ 0 h 671"/>
                    <a:gd name="T104" fmla="*/ 578 w 578"/>
                    <a:gd name="T105" fmla="*/ 671 h 67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78" h="671">
                      <a:moveTo>
                        <a:pt x="224" y="0"/>
                      </a:moveTo>
                      <a:lnTo>
                        <a:pt x="104" y="152"/>
                      </a:lnTo>
                      <a:lnTo>
                        <a:pt x="74" y="236"/>
                      </a:lnTo>
                      <a:lnTo>
                        <a:pt x="47" y="270"/>
                      </a:lnTo>
                      <a:lnTo>
                        <a:pt x="46" y="268"/>
                      </a:lnTo>
                      <a:lnTo>
                        <a:pt x="44" y="264"/>
                      </a:lnTo>
                      <a:lnTo>
                        <a:pt x="38" y="260"/>
                      </a:lnTo>
                      <a:lnTo>
                        <a:pt x="32" y="258"/>
                      </a:lnTo>
                      <a:lnTo>
                        <a:pt x="25" y="255"/>
                      </a:lnTo>
                      <a:lnTo>
                        <a:pt x="19" y="253"/>
                      </a:lnTo>
                      <a:lnTo>
                        <a:pt x="9" y="253"/>
                      </a:lnTo>
                      <a:lnTo>
                        <a:pt x="4" y="257"/>
                      </a:lnTo>
                      <a:lnTo>
                        <a:pt x="0" y="258"/>
                      </a:lnTo>
                      <a:lnTo>
                        <a:pt x="0" y="264"/>
                      </a:lnTo>
                      <a:lnTo>
                        <a:pt x="0" y="272"/>
                      </a:lnTo>
                      <a:lnTo>
                        <a:pt x="6" y="283"/>
                      </a:lnTo>
                      <a:lnTo>
                        <a:pt x="9" y="293"/>
                      </a:lnTo>
                      <a:lnTo>
                        <a:pt x="17" y="304"/>
                      </a:lnTo>
                      <a:lnTo>
                        <a:pt x="19" y="310"/>
                      </a:lnTo>
                      <a:lnTo>
                        <a:pt x="23" y="316"/>
                      </a:lnTo>
                      <a:lnTo>
                        <a:pt x="28" y="321"/>
                      </a:lnTo>
                      <a:lnTo>
                        <a:pt x="32" y="329"/>
                      </a:lnTo>
                      <a:lnTo>
                        <a:pt x="36" y="333"/>
                      </a:lnTo>
                      <a:lnTo>
                        <a:pt x="40" y="340"/>
                      </a:lnTo>
                      <a:lnTo>
                        <a:pt x="44" y="344"/>
                      </a:lnTo>
                      <a:lnTo>
                        <a:pt x="47" y="352"/>
                      </a:lnTo>
                      <a:lnTo>
                        <a:pt x="55" y="361"/>
                      </a:lnTo>
                      <a:lnTo>
                        <a:pt x="63" y="373"/>
                      </a:lnTo>
                      <a:lnTo>
                        <a:pt x="68" y="378"/>
                      </a:lnTo>
                      <a:lnTo>
                        <a:pt x="72" y="386"/>
                      </a:lnTo>
                      <a:lnTo>
                        <a:pt x="76" y="390"/>
                      </a:lnTo>
                      <a:lnTo>
                        <a:pt x="78" y="392"/>
                      </a:lnTo>
                      <a:lnTo>
                        <a:pt x="154" y="671"/>
                      </a:lnTo>
                      <a:lnTo>
                        <a:pt x="184" y="633"/>
                      </a:lnTo>
                      <a:lnTo>
                        <a:pt x="137" y="392"/>
                      </a:lnTo>
                      <a:lnTo>
                        <a:pt x="239" y="633"/>
                      </a:lnTo>
                      <a:lnTo>
                        <a:pt x="447" y="612"/>
                      </a:lnTo>
                      <a:lnTo>
                        <a:pt x="247" y="314"/>
                      </a:lnTo>
                      <a:lnTo>
                        <a:pt x="450" y="454"/>
                      </a:lnTo>
                      <a:lnTo>
                        <a:pt x="447" y="451"/>
                      </a:lnTo>
                      <a:lnTo>
                        <a:pt x="441" y="445"/>
                      </a:lnTo>
                      <a:lnTo>
                        <a:pt x="435" y="437"/>
                      </a:lnTo>
                      <a:lnTo>
                        <a:pt x="431" y="433"/>
                      </a:lnTo>
                      <a:lnTo>
                        <a:pt x="428" y="426"/>
                      </a:lnTo>
                      <a:lnTo>
                        <a:pt x="424" y="420"/>
                      </a:lnTo>
                      <a:lnTo>
                        <a:pt x="418" y="412"/>
                      </a:lnTo>
                      <a:lnTo>
                        <a:pt x="416" y="403"/>
                      </a:lnTo>
                      <a:lnTo>
                        <a:pt x="411" y="395"/>
                      </a:lnTo>
                      <a:lnTo>
                        <a:pt x="411" y="388"/>
                      </a:lnTo>
                      <a:lnTo>
                        <a:pt x="409" y="380"/>
                      </a:lnTo>
                      <a:lnTo>
                        <a:pt x="409" y="373"/>
                      </a:lnTo>
                      <a:lnTo>
                        <a:pt x="411" y="365"/>
                      </a:lnTo>
                      <a:lnTo>
                        <a:pt x="416" y="359"/>
                      </a:lnTo>
                      <a:lnTo>
                        <a:pt x="420" y="350"/>
                      </a:lnTo>
                      <a:lnTo>
                        <a:pt x="426" y="344"/>
                      </a:lnTo>
                      <a:lnTo>
                        <a:pt x="430" y="338"/>
                      </a:lnTo>
                      <a:lnTo>
                        <a:pt x="435" y="335"/>
                      </a:lnTo>
                      <a:lnTo>
                        <a:pt x="447" y="329"/>
                      </a:lnTo>
                      <a:lnTo>
                        <a:pt x="456" y="325"/>
                      </a:lnTo>
                      <a:lnTo>
                        <a:pt x="466" y="321"/>
                      </a:lnTo>
                      <a:lnTo>
                        <a:pt x="473" y="319"/>
                      </a:lnTo>
                      <a:lnTo>
                        <a:pt x="477" y="319"/>
                      </a:lnTo>
                      <a:lnTo>
                        <a:pt x="479" y="319"/>
                      </a:lnTo>
                      <a:lnTo>
                        <a:pt x="551" y="376"/>
                      </a:lnTo>
                      <a:lnTo>
                        <a:pt x="578" y="245"/>
                      </a:lnTo>
                      <a:lnTo>
                        <a:pt x="551" y="160"/>
                      </a:lnTo>
                      <a:lnTo>
                        <a:pt x="430" y="224"/>
                      </a:lnTo>
                      <a:lnTo>
                        <a:pt x="224" y="0"/>
                      </a:lnTo>
                      <a:close/>
                    </a:path>
                  </a:pathLst>
                </a:custGeom>
                <a:solidFill>
                  <a:srgbClr val="DBDB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84" name="Freeform 195"/>
                <p:cNvSpPr>
                  <a:spLocks/>
                </p:cNvSpPr>
                <p:nvPr/>
              </p:nvSpPr>
              <p:spPr bwMode="auto">
                <a:xfrm>
                  <a:off x="1933" y="2689"/>
                  <a:ext cx="144" cy="246"/>
                </a:xfrm>
                <a:custGeom>
                  <a:avLst/>
                  <a:gdLst>
                    <a:gd name="T0" fmla="*/ 1 w 287"/>
                    <a:gd name="T1" fmla="*/ 1 h 492"/>
                    <a:gd name="T2" fmla="*/ 1 w 287"/>
                    <a:gd name="T3" fmla="*/ 1 h 492"/>
                    <a:gd name="T4" fmla="*/ 1 w 287"/>
                    <a:gd name="T5" fmla="*/ 1 h 492"/>
                    <a:gd name="T6" fmla="*/ 1 w 287"/>
                    <a:gd name="T7" fmla="*/ 1 h 492"/>
                    <a:gd name="T8" fmla="*/ 1 w 287"/>
                    <a:gd name="T9" fmla="*/ 1 h 492"/>
                    <a:gd name="T10" fmla="*/ 1 w 287"/>
                    <a:gd name="T11" fmla="*/ 1 h 492"/>
                    <a:gd name="T12" fmla="*/ 1 w 287"/>
                    <a:gd name="T13" fmla="*/ 1 h 492"/>
                    <a:gd name="T14" fmla="*/ 1 w 287"/>
                    <a:gd name="T15" fmla="*/ 1 h 492"/>
                    <a:gd name="T16" fmla="*/ 1 w 287"/>
                    <a:gd name="T17" fmla="*/ 1 h 492"/>
                    <a:gd name="T18" fmla="*/ 1 w 287"/>
                    <a:gd name="T19" fmla="*/ 1 h 492"/>
                    <a:gd name="T20" fmla="*/ 1 w 287"/>
                    <a:gd name="T21" fmla="*/ 1 h 492"/>
                    <a:gd name="T22" fmla="*/ 1 w 287"/>
                    <a:gd name="T23" fmla="*/ 1 h 492"/>
                    <a:gd name="T24" fmla="*/ 1 w 287"/>
                    <a:gd name="T25" fmla="*/ 1 h 492"/>
                    <a:gd name="T26" fmla="*/ 1 w 287"/>
                    <a:gd name="T27" fmla="*/ 1 h 492"/>
                    <a:gd name="T28" fmla="*/ 1 w 287"/>
                    <a:gd name="T29" fmla="*/ 1 h 492"/>
                    <a:gd name="T30" fmla="*/ 1 w 287"/>
                    <a:gd name="T31" fmla="*/ 1 h 492"/>
                    <a:gd name="T32" fmla="*/ 1 w 287"/>
                    <a:gd name="T33" fmla="*/ 1 h 492"/>
                    <a:gd name="T34" fmla="*/ 1 w 287"/>
                    <a:gd name="T35" fmla="*/ 1 h 492"/>
                    <a:gd name="T36" fmla="*/ 1 w 287"/>
                    <a:gd name="T37" fmla="*/ 1 h 492"/>
                    <a:gd name="T38" fmla="*/ 1 w 287"/>
                    <a:gd name="T39" fmla="*/ 1 h 492"/>
                    <a:gd name="T40" fmla="*/ 1 w 287"/>
                    <a:gd name="T41" fmla="*/ 1 h 492"/>
                    <a:gd name="T42" fmla="*/ 1 w 287"/>
                    <a:gd name="T43" fmla="*/ 1 h 492"/>
                    <a:gd name="T44" fmla="*/ 1 w 287"/>
                    <a:gd name="T45" fmla="*/ 1 h 492"/>
                    <a:gd name="T46" fmla="*/ 0 w 287"/>
                    <a:gd name="T47" fmla="*/ 1 h 492"/>
                    <a:gd name="T48" fmla="*/ 1 w 287"/>
                    <a:gd name="T49" fmla="*/ 0 h 492"/>
                    <a:gd name="T50" fmla="*/ 1 w 287"/>
                    <a:gd name="T51" fmla="*/ 1 h 492"/>
                    <a:gd name="T52" fmla="*/ 1 w 287"/>
                    <a:gd name="T53" fmla="*/ 1 h 4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87"/>
                    <a:gd name="T82" fmla="*/ 0 h 492"/>
                    <a:gd name="T83" fmla="*/ 287 w 287"/>
                    <a:gd name="T84" fmla="*/ 492 h 49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87" h="492">
                      <a:moveTo>
                        <a:pt x="55" y="19"/>
                      </a:moveTo>
                      <a:lnTo>
                        <a:pt x="138" y="154"/>
                      </a:lnTo>
                      <a:lnTo>
                        <a:pt x="133" y="150"/>
                      </a:lnTo>
                      <a:lnTo>
                        <a:pt x="123" y="148"/>
                      </a:lnTo>
                      <a:lnTo>
                        <a:pt x="117" y="148"/>
                      </a:lnTo>
                      <a:lnTo>
                        <a:pt x="110" y="150"/>
                      </a:lnTo>
                      <a:lnTo>
                        <a:pt x="104" y="156"/>
                      </a:lnTo>
                      <a:lnTo>
                        <a:pt x="100" y="161"/>
                      </a:lnTo>
                      <a:lnTo>
                        <a:pt x="97" y="169"/>
                      </a:lnTo>
                      <a:lnTo>
                        <a:pt x="97" y="177"/>
                      </a:lnTo>
                      <a:lnTo>
                        <a:pt x="98" y="182"/>
                      </a:lnTo>
                      <a:lnTo>
                        <a:pt x="104" y="190"/>
                      </a:lnTo>
                      <a:lnTo>
                        <a:pt x="108" y="192"/>
                      </a:lnTo>
                      <a:lnTo>
                        <a:pt x="112" y="196"/>
                      </a:lnTo>
                      <a:lnTo>
                        <a:pt x="116" y="198"/>
                      </a:lnTo>
                      <a:lnTo>
                        <a:pt x="117" y="201"/>
                      </a:lnTo>
                      <a:lnTo>
                        <a:pt x="173" y="182"/>
                      </a:lnTo>
                      <a:lnTo>
                        <a:pt x="264" y="331"/>
                      </a:lnTo>
                      <a:lnTo>
                        <a:pt x="287" y="433"/>
                      </a:lnTo>
                      <a:lnTo>
                        <a:pt x="135" y="492"/>
                      </a:lnTo>
                      <a:lnTo>
                        <a:pt x="24" y="296"/>
                      </a:lnTo>
                      <a:lnTo>
                        <a:pt x="17" y="241"/>
                      </a:lnTo>
                      <a:lnTo>
                        <a:pt x="21" y="87"/>
                      </a:lnTo>
                      <a:lnTo>
                        <a:pt x="0" y="40"/>
                      </a:lnTo>
                      <a:lnTo>
                        <a:pt x="28" y="0"/>
                      </a:lnTo>
                      <a:lnTo>
                        <a:pt x="55" y="19"/>
                      </a:lnTo>
                      <a:close/>
                    </a:path>
                  </a:pathLst>
                </a:custGeom>
                <a:solidFill>
                  <a:srgbClr val="E3E3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85" name="Freeform 196"/>
                <p:cNvSpPr>
                  <a:spLocks/>
                </p:cNvSpPr>
                <p:nvPr/>
              </p:nvSpPr>
              <p:spPr bwMode="auto">
                <a:xfrm>
                  <a:off x="1889" y="2810"/>
                  <a:ext cx="29" cy="36"/>
                </a:xfrm>
                <a:custGeom>
                  <a:avLst/>
                  <a:gdLst>
                    <a:gd name="T0" fmla="*/ 0 w 59"/>
                    <a:gd name="T1" fmla="*/ 0 h 73"/>
                    <a:gd name="T2" fmla="*/ 0 w 59"/>
                    <a:gd name="T3" fmla="*/ 0 h 73"/>
                    <a:gd name="T4" fmla="*/ 0 w 59"/>
                    <a:gd name="T5" fmla="*/ 0 h 73"/>
                    <a:gd name="T6" fmla="*/ 0 w 59"/>
                    <a:gd name="T7" fmla="*/ 0 h 73"/>
                    <a:gd name="T8" fmla="*/ 0 w 59"/>
                    <a:gd name="T9" fmla="*/ 0 h 73"/>
                    <a:gd name="T10" fmla="*/ 0 w 59"/>
                    <a:gd name="T11" fmla="*/ 0 h 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9"/>
                    <a:gd name="T19" fmla="*/ 0 h 73"/>
                    <a:gd name="T20" fmla="*/ 59 w 59"/>
                    <a:gd name="T21" fmla="*/ 73 h 7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9" h="73">
                      <a:moveTo>
                        <a:pt x="0" y="0"/>
                      </a:moveTo>
                      <a:lnTo>
                        <a:pt x="59" y="48"/>
                      </a:lnTo>
                      <a:lnTo>
                        <a:pt x="55" y="73"/>
                      </a:lnTo>
                      <a:lnTo>
                        <a:pt x="0" y="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86" name="Freeform 197"/>
                <p:cNvSpPr>
                  <a:spLocks/>
                </p:cNvSpPr>
                <p:nvPr/>
              </p:nvSpPr>
              <p:spPr bwMode="auto">
                <a:xfrm>
                  <a:off x="1758" y="2961"/>
                  <a:ext cx="145" cy="28"/>
                </a:xfrm>
                <a:custGeom>
                  <a:avLst/>
                  <a:gdLst>
                    <a:gd name="T0" fmla="*/ 1 w 289"/>
                    <a:gd name="T1" fmla="*/ 0 h 57"/>
                    <a:gd name="T2" fmla="*/ 1 w 289"/>
                    <a:gd name="T3" fmla="*/ 0 h 57"/>
                    <a:gd name="T4" fmla="*/ 1 w 289"/>
                    <a:gd name="T5" fmla="*/ 0 h 57"/>
                    <a:gd name="T6" fmla="*/ 0 w 289"/>
                    <a:gd name="T7" fmla="*/ 0 h 57"/>
                    <a:gd name="T8" fmla="*/ 1 w 289"/>
                    <a:gd name="T9" fmla="*/ 0 h 57"/>
                    <a:gd name="T10" fmla="*/ 1 w 289"/>
                    <a:gd name="T11" fmla="*/ 0 h 57"/>
                    <a:gd name="T12" fmla="*/ 1 w 289"/>
                    <a:gd name="T13" fmla="*/ 0 h 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9"/>
                    <a:gd name="T22" fmla="*/ 0 h 57"/>
                    <a:gd name="T23" fmla="*/ 289 w 289"/>
                    <a:gd name="T24" fmla="*/ 57 h 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9" h="57">
                      <a:moveTo>
                        <a:pt x="74" y="7"/>
                      </a:moveTo>
                      <a:lnTo>
                        <a:pt x="289" y="41"/>
                      </a:lnTo>
                      <a:lnTo>
                        <a:pt x="245" y="57"/>
                      </a:lnTo>
                      <a:lnTo>
                        <a:pt x="0" y="45"/>
                      </a:lnTo>
                      <a:lnTo>
                        <a:pt x="36" y="0"/>
                      </a:lnTo>
                      <a:lnTo>
                        <a:pt x="74" y="7"/>
                      </a:lnTo>
                      <a:close/>
                    </a:path>
                  </a:pathLst>
                </a:custGeom>
                <a:solidFill>
                  <a:srgbClr val="E0C9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87" name="Freeform 198"/>
                <p:cNvSpPr>
                  <a:spLocks/>
                </p:cNvSpPr>
                <p:nvPr/>
              </p:nvSpPr>
              <p:spPr bwMode="auto">
                <a:xfrm>
                  <a:off x="1622" y="2974"/>
                  <a:ext cx="86" cy="78"/>
                </a:xfrm>
                <a:custGeom>
                  <a:avLst/>
                  <a:gdLst>
                    <a:gd name="T0" fmla="*/ 0 w 173"/>
                    <a:gd name="T1" fmla="*/ 0 h 156"/>
                    <a:gd name="T2" fmla="*/ 0 w 173"/>
                    <a:gd name="T3" fmla="*/ 1 h 156"/>
                    <a:gd name="T4" fmla="*/ 0 w 173"/>
                    <a:gd name="T5" fmla="*/ 1 h 156"/>
                    <a:gd name="T6" fmla="*/ 0 w 173"/>
                    <a:gd name="T7" fmla="*/ 1 h 156"/>
                    <a:gd name="T8" fmla="*/ 0 w 173"/>
                    <a:gd name="T9" fmla="*/ 0 h 156"/>
                    <a:gd name="T10" fmla="*/ 0 w 173"/>
                    <a:gd name="T11" fmla="*/ 0 h 1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3"/>
                    <a:gd name="T19" fmla="*/ 0 h 156"/>
                    <a:gd name="T20" fmla="*/ 173 w 173"/>
                    <a:gd name="T21" fmla="*/ 156 h 1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3" h="156">
                      <a:moveTo>
                        <a:pt x="135" y="0"/>
                      </a:moveTo>
                      <a:lnTo>
                        <a:pt x="6" y="105"/>
                      </a:lnTo>
                      <a:lnTo>
                        <a:pt x="0" y="156"/>
                      </a:lnTo>
                      <a:lnTo>
                        <a:pt x="173" y="42"/>
                      </a:lnTo>
                      <a:lnTo>
                        <a:pt x="135" y="0"/>
                      </a:lnTo>
                      <a:close/>
                    </a:path>
                  </a:pathLst>
                </a:custGeom>
                <a:solidFill>
                  <a:srgbClr val="8273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88" name="Freeform 199"/>
                <p:cNvSpPr>
                  <a:spLocks/>
                </p:cNvSpPr>
                <p:nvPr/>
              </p:nvSpPr>
              <p:spPr bwMode="auto">
                <a:xfrm>
                  <a:off x="2027" y="2583"/>
                  <a:ext cx="61" cy="55"/>
                </a:xfrm>
                <a:custGeom>
                  <a:avLst/>
                  <a:gdLst>
                    <a:gd name="T0" fmla="*/ 1 w 121"/>
                    <a:gd name="T1" fmla="*/ 0 h 110"/>
                    <a:gd name="T2" fmla="*/ 1 w 121"/>
                    <a:gd name="T3" fmla="*/ 1 h 110"/>
                    <a:gd name="T4" fmla="*/ 1 w 121"/>
                    <a:gd name="T5" fmla="*/ 1 h 110"/>
                    <a:gd name="T6" fmla="*/ 1 w 121"/>
                    <a:gd name="T7" fmla="*/ 1 h 110"/>
                    <a:gd name="T8" fmla="*/ 1 w 121"/>
                    <a:gd name="T9" fmla="*/ 1 h 110"/>
                    <a:gd name="T10" fmla="*/ 1 w 121"/>
                    <a:gd name="T11" fmla="*/ 1 h 110"/>
                    <a:gd name="T12" fmla="*/ 1 w 121"/>
                    <a:gd name="T13" fmla="*/ 1 h 110"/>
                    <a:gd name="T14" fmla="*/ 1 w 121"/>
                    <a:gd name="T15" fmla="*/ 1 h 110"/>
                    <a:gd name="T16" fmla="*/ 1 w 121"/>
                    <a:gd name="T17" fmla="*/ 1 h 110"/>
                    <a:gd name="T18" fmla="*/ 1 w 121"/>
                    <a:gd name="T19" fmla="*/ 1 h 110"/>
                    <a:gd name="T20" fmla="*/ 1 w 121"/>
                    <a:gd name="T21" fmla="*/ 1 h 110"/>
                    <a:gd name="T22" fmla="*/ 1 w 121"/>
                    <a:gd name="T23" fmla="*/ 1 h 110"/>
                    <a:gd name="T24" fmla="*/ 1 w 121"/>
                    <a:gd name="T25" fmla="*/ 1 h 110"/>
                    <a:gd name="T26" fmla="*/ 1 w 121"/>
                    <a:gd name="T27" fmla="*/ 1 h 110"/>
                    <a:gd name="T28" fmla="*/ 1 w 121"/>
                    <a:gd name="T29" fmla="*/ 1 h 110"/>
                    <a:gd name="T30" fmla="*/ 1 w 121"/>
                    <a:gd name="T31" fmla="*/ 1 h 110"/>
                    <a:gd name="T32" fmla="*/ 1 w 121"/>
                    <a:gd name="T33" fmla="*/ 1 h 110"/>
                    <a:gd name="T34" fmla="*/ 1 w 121"/>
                    <a:gd name="T35" fmla="*/ 1 h 110"/>
                    <a:gd name="T36" fmla="*/ 1 w 121"/>
                    <a:gd name="T37" fmla="*/ 1 h 110"/>
                    <a:gd name="T38" fmla="*/ 1 w 121"/>
                    <a:gd name="T39" fmla="*/ 1 h 110"/>
                    <a:gd name="T40" fmla="*/ 1 w 121"/>
                    <a:gd name="T41" fmla="*/ 1 h 110"/>
                    <a:gd name="T42" fmla="*/ 0 w 121"/>
                    <a:gd name="T43" fmla="*/ 1 h 110"/>
                    <a:gd name="T44" fmla="*/ 1 w 121"/>
                    <a:gd name="T45" fmla="*/ 0 h 110"/>
                    <a:gd name="T46" fmla="*/ 1 w 121"/>
                    <a:gd name="T47" fmla="*/ 0 h 11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21"/>
                    <a:gd name="T73" fmla="*/ 0 h 110"/>
                    <a:gd name="T74" fmla="*/ 121 w 121"/>
                    <a:gd name="T75" fmla="*/ 110 h 11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21" h="110">
                      <a:moveTo>
                        <a:pt x="11" y="0"/>
                      </a:moveTo>
                      <a:lnTo>
                        <a:pt x="44" y="11"/>
                      </a:lnTo>
                      <a:lnTo>
                        <a:pt x="57" y="24"/>
                      </a:lnTo>
                      <a:lnTo>
                        <a:pt x="106" y="41"/>
                      </a:lnTo>
                      <a:lnTo>
                        <a:pt x="108" y="45"/>
                      </a:lnTo>
                      <a:lnTo>
                        <a:pt x="112" y="47"/>
                      </a:lnTo>
                      <a:lnTo>
                        <a:pt x="118" y="55"/>
                      </a:lnTo>
                      <a:lnTo>
                        <a:pt x="120" y="60"/>
                      </a:lnTo>
                      <a:lnTo>
                        <a:pt x="121" y="68"/>
                      </a:lnTo>
                      <a:lnTo>
                        <a:pt x="121" y="78"/>
                      </a:lnTo>
                      <a:lnTo>
                        <a:pt x="121" y="89"/>
                      </a:lnTo>
                      <a:lnTo>
                        <a:pt x="116" y="97"/>
                      </a:lnTo>
                      <a:lnTo>
                        <a:pt x="108" y="102"/>
                      </a:lnTo>
                      <a:lnTo>
                        <a:pt x="101" y="106"/>
                      </a:lnTo>
                      <a:lnTo>
                        <a:pt x="95" y="110"/>
                      </a:lnTo>
                      <a:lnTo>
                        <a:pt x="85" y="110"/>
                      </a:lnTo>
                      <a:lnTo>
                        <a:pt x="82" y="110"/>
                      </a:lnTo>
                      <a:lnTo>
                        <a:pt x="76" y="110"/>
                      </a:lnTo>
                      <a:lnTo>
                        <a:pt x="44" y="85"/>
                      </a:lnTo>
                      <a:lnTo>
                        <a:pt x="23" y="59"/>
                      </a:lnTo>
                      <a:lnTo>
                        <a:pt x="0" y="1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89" name="Freeform 200"/>
                <p:cNvSpPr>
                  <a:spLocks/>
                </p:cNvSpPr>
                <p:nvPr/>
              </p:nvSpPr>
              <p:spPr bwMode="auto">
                <a:xfrm>
                  <a:off x="1425" y="3002"/>
                  <a:ext cx="210" cy="74"/>
                </a:xfrm>
                <a:custGeom>
                  <a:avLst/>
                  <a:gdLst>
                    <a:gd name="T0" fmla="*/ 1 w 420"/>
                    <a:gd name="T1" fmla="*/ 0 h 149"/>
                    <a:gd name="T2" fmla="*/ 1 w 420"/>
                    <a:gd name="T3" fmla="*/ 0 h 149"/>
                    <a:gd name="T4" fmla="*/ 1 w 420"/>
                    <a:gd name="T5" fmla="*/ 0 h 149"/>
                    <a:gd name="T6" fmla="*/ 1 w 420"/>
                    <a:gd name="T7" fmla="*/ 0 h 149"/>
                    <a:gd name="T8" fmla="*/ 1 w 420"/>
                    <a:gd name="T9" fmla="*/ 0 h 149"/>
                    <a:gd name="T10" fmla="*/ 1 w 420"/>
                    <a:gd name="T11" fmla="*/ 0 h 149"/>
                    <a:gd name="T12" fmla="*/ 1 w 420"/>
                    <a:gd name="T13" fmla="*/ 0 h 149"/>
                    <a:gd name="T14" fmla="*/ 1 w 420"/>
                    <a:gd name="T15" fmla="*/ 0 h 149"/>
                    <a:gd name="T16" fmla="*/ 1 w 420"/>
                    <a:gd name="T17" fmla="*/ 0 h 149"/>
                    <a:gd name="T18" fmla="*/ 1 w 420"/>
                    <a:gd name="T19" fmla="*/ 0 h 149"/>
                    <a:gd name="T20" fmla="*/ 1 w 420"/>
                    <a:gd name="T21" fmla="*/ 0 h 149"/>
                    <a:gd name="T22" fmla="*/ 1 w 420"/>
                    <a:gd name="T23" fmla="*/ 0 h 149"/>
                    <a:gd name="T24" fmla="*/ 1 w 420"/>
                    <a:gd name="T25" fmla="*/ 0 h 149"/>
                    <a:gd name="T26" fmla="*/ 1 w 420"/>
                    <a:gd name="T27" fmla="*/ 0 h 149"/>
                    <a:gd name="T28" fmla="*/ 1 w 420"/>
                    <a:gd name="T29" fmla="*/ 0 h 149"/>
                    <a:gd name="T30" fmla="*/ 1 w 420"/>
                    <a:gd name="T31" fmla="*/ 0 h 149"/>
                    <a:gd name="T32" fmla="*/ 1 w 420"/>
                    <a:gd name="T33" fmla="*/ 0 h 149"/>
                    <a:gd name="T34" fmla="*/ 1 w 420"/>
                    <a:gd name="T35" fmla="*/ 0 h 149"/>
                    <a:gd name="T36" fmla="*/ 1 w 420"/>
                    <a:gd name="T37" fmla="*/ 0 h 149"/>
                    <a:gd name="T38" fmla="*/ 1 w 420"/>
                    <a:gd name="T39" fmla="*/ 0 h 149"/>
                    <a:gd name="T40" fmla="*/ 1 w 420"/>
                    <a:gd name="T41" fmla="*/ 0 h 149"/>
                    <a:gd name="T42" fmla="*/ 1 w 420"/>
                    <a:gd name="T43" fmla="*/ 0 h 149"/>
                    <a:gd name="T44" fmla="*/ 1 w 420"/>
                    <a:gd name="T45" fmla="*/ 0 h 149"/>
                    <a:gd name="T46" fmla="*/ 1 w 420"/>
                    <a:gd name="T47" fmla="*/ 0 h 149"/>
                    <a:gd name="T48" fmla="*/ 1 w 420"/>
                    <a:gd name="T49" fmla="*/ 0 h 149"/>
                    <a:gd name="T50" fmla="*/ 1 w 420"/>
                    <a:gd name="T51" fmla="*/ 0 h 149"/>
                    <a:gd name="T52" fmla="*/ 1 w 420"/>
                    <a:gd name="T53" fmla="*/ 0 h 149"/>
                    <a:gd name="T54" fmla="*/ 1 w 420"/>
                    <a:gd name="T55" fmla="*/ 0 h 149"/>
                    <a:gd name="T56" fmla="*/ 1 w 420"/>
                    <a:gd name="T57" fmla="*/ 0 h 149"/>
                    <a:gd name="T58" fmla="*/ 1 w 420"/>
                    <a:gd name="T59" fmla="*/ 0 h 149"/>
                    <a:gd name="T60" fmla="*/ 1 w 420"/>
                    <a:gd name="T61" fmla="*/ 0 h 149"/>
                    <a:gd name="T62" fmla="*/ 1 w 420"/>
                    <a:gd name="T63" fmla="*/ 0 h 149"/>
                    <a:gd name="T64" fmla="*/ 1 w 420"/>
                    <a:gd name="T65" fmla="*/ 0 h 149"/>
                    <a:gd name="T66" fmla="*/ 1 w 420"/>
                    <a:gd name="T67" fmla="*/ 0 h 149"/>
                    <a:gd name="T68" fmla="*/ 1 w 420"/>
                    <a:gd name="T69" fmla="*/ 0 h 149"/>
                    <a:gd name="T70" fmla="*/ 1 w 420"/>
                    <a:gd name="T71" fmla="*/ 0 h 149"/>
                    <a:gd name="T72" fmla="*/ 1 w 420"/>
                    <a:gd name="T73" fmla="*/ 0 h 149"/>
                    <a:gd name="T74" fmla="*/ 1 w 420"/>
                    <a:gd name="T75" fmla="*/ 0 h 149"/>
                    <a:gd name="T76" fmla="*/ 1 w 420"/>
                    <a:gd name="T77" fmla="*/ 0 h 149"/>
                    <a:gd name="T78" fmla="*/ 1 w 420"/>
                    <a:gd name="T79" fmla="*/ 0 h 149"/>
                    <a:gd name="T80" fmla="*/ 1 w 420"/>
                    <a:gd name="T81" fmla="*/ 0 h 149"/>
                    <a:gd name="T82" fmla="*/ 1 w 420"/>
                    <a:gd name="T83" fmla="*/ 0 h 149"/>
                    <a:gd name="T84" fmla="*/ 1 w 420"/>
                    <a:gd name="T85" fmla="*/ 0 h 149"/>
                    <a:gd name="T86" fmla="*/ 1 w 420"/>
                    <a:gd name="T87" fmla="*/ 0 h 149"/>
                    <a:gd name="T88" fmla="*/ 1 w 420"/>
                    <a:gd name="T89" fmla="*/ 0 h 149"/>
                    <a:gd name="T90" fmla="*/ 1 w 420"/>
                    <a:gd name="T91" fmla="*/ 0 h 149"/>
                    <a:gd name="T92" fmla="*/ 0 w 420"/>
                    <a:gd name="T93" fmla="*/ 0 h 149"/>
                    <a:gd name="T94" fmla="*/ 1 w 420"/>
                    <a:gd name="T95" fmla="*/ 0 h 149"/>
                    <a:gd name="T96" fmla="*/ 1 w 420"/>
                    <a:gd name="T97" fmla="*/ 0 h 149"/>
                    <a:gd name="T98" fmla="*/ 1 w 420"/>
                    <a:gd name="T99" fmla="*/ 0 h 149"/>
                    <a:gd name="T100" fmla="*/ 1 w 420"/>
                    <a:gd name="T101" fmla="*/ 0 h 149"/>
                    <a:gd name="T102" fmla="*/ 1 w 420"/>
                    <a:gd name="T103" fmla="*/ 0 h 149"/>
                    <a:gd name="T104" fmla="*/ 1 w 420"/>
                    <a:gd name="T105" fmla="*/ 0 h 149"/>
                    <a:gd name="T106" fmla="*/ 1 w 420"/>
                    <a:gd name="T107" fmla="*/ 0 h 149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420"/>
                    <a:gd name="T163" fmla="*/ 0 h 149"/>
                    <a:gd name="T164" fmla="*/ 420 w 420"/>
                    <a:gd name="T165" fmla="*/ 149 h 149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420" h="149">
                      <a:moveTo>
                        <a:pt x="420" y="105"/>
                      </a:moveTo>
                      <a:lnTo>
                        <a:pt x="416" y="105"/>
                      </a:lnTo>
                      <a:lnTo>
                        <a:pt x="412" y="107"/>
                      </a:lnTo>
                      <a:lnTo>
                        <a:pt x="406" y="109"/>
                      </a:lnTo>
                      <a:lnTo>
                        <a:pt x="403" y="111"/>
                      </a:lnTo>
                      <a:lnTo>
                        <a:pt x="397" y="111"/>
                      </a:lnTo>
                      <a:lnTo>
                        <a:pt x="391" y="113"/>
                      </a:lnTo>
                      <a:lnTo>
                        <a:pt x="385" y="115"/>
                      </a:lnTo>
                      <a:lnTo>
                        <a:pt x="378" y="116"/>
                      </a:lnTo>
                      <a:lnTo>
                        <a:pt x="368" y="118"/>
                      </a:lnTo>
                      <a:lnTo>
                        <a:pt x="363" y="120"/>
                      </a:lnTo>
                      <a:lnTo>
                        <a:pt x="353" y="120"/>
                      </a:lnTo>
                      <a:lnTo>
                        <a:pt x="344" y="120"/>
                      </a:lnTo>
                      <a:lnTo>
                        <a:pt x="334" y="122"/>
                      </a:lnTo>
                      <a:lnTo>
                        <a:pt x="325" y="122"/>
                      </a:lnTo>
                      <a:lnTo>
                        <a:pt x="315" y="120"/>
                      </a:lnTo>
                      <a:lnTo>
                        <a:pt x="304" y="118"/>
                      </a:lnTo>
                      <a:lnTo>
                        <a:pt x="294" y="115"/>
                      </a:lnTo>
                      <a:lnTo>
                        <a:pt x="285" y="111"/>
                      </a:lnTo>
                      <a:lnTo>
                        <a:pt x="275" y="105"/>
                      </a:lnTo>
                      <a:lnTo>
                        <a:pt x="266" y="99"/>
                      </a:lnTo>
                      <a:lnTo>
                        <a:pt x="256" y="92"/>
                      </a:lnTo>
                      <a:lnTo>
                        <a:pt x="249" y="86"/>
                      </a:lnTo>
                      <a:lnTo>
                        <a:pt x="239" y="78"/>
                      </a:lnTo>
                      <a:lnTo>
                        <a:pt x="231" y="73"/>
                      </a:lnTo>
                      <a:lnTo>
                        <a:pt x="222" y="65"/>
                      </a:lnTo>
                      <a:lnTo>
                        <a:pt x="216" y="59"/>
                      </a:lnTo>
                      <a:lnTo>
                        <a:pt x="209" y="54"/>
                      </a:lnTo>
                      <a:lnTo>
                        <a:pt x="201" y="48"/>
                      </a:lnTo>
                      <a:lnTo>
                        <a:pt x="195" y="44"/>
                      </a:lnTo>
                      <a:lnTo>
                        <a:pt x="190" y="42"/>
                      </a:lnTo>
                      <a:lnTo>
                        <a:pt x="182" y="38"/>
                      </a:lnTo>
                      <a:lnTo>
                        <a:pt x="176" y="37"/>
                      </a:lnTo>
                      <a:lnTo>
                        <a:pt x="167" y="33"/>
                      </a:lnTo>
                      <a:lnTo>
                        <a:pt x="157" y="29"/>
                      </a:lnTo>
                      <a:lnTo>
                        <a:pt x="146" y="25"/>
                      </a:lnTo>
                      <a:lnTo>
                        <a:pt x="135" y="21"/>
                      </a:lnTo>
                      <a:lnTo>
                        <a:pt x="125" y="19"/>
                      </a:lnTo>
                      <a:lnTo>
                        <a:pt x="116" y="16"/>
                      </a:lnTo>
                      <a:lnTo>
                        <a:pt x="104" y="12"/>
                      </a:lnTo>
                      <a:lnTo>
                        <a:pt x="95" y="10"/>
                      </a:lnTo>
                      <a:lnTo>
                        <a:pt x="83" y="6"/>
                      </a:lnTo>
                      <a:lnTo>
                        <a:pt x="76" y="4"/>
                      </a:lnTo>
                      <a:lnTo>
                        <a:pt x="70" y="2"/>
                      </a:lnTo>
                      <a:lnTo>
                        <a:pt x="64" y="0"/>
                      </a:lnTo>
                      <a:lnTo>
                        <a:pt x="60" y="0"/>
                      </a:lnTo>
                      <a:lnTo>
                        <a:pt x="0" y="8"/>
                      </a:lnTo>
                      <a:lnTo>
                        <a:pt x="36" y="21"/>
                      </a:lnTo>
                      <a:lnTo>
                        <a:pt x="152" y="59"/>
                      </a:lnTo>
                      <a:lnTo>
                        <a:pt x="250" y="132"/>
                      </a:lnTo>
                      <a:lnTo>
                        <a:pt x="311" y="149"/>
                      </a:lnTo>
                      <a:lnTo>
                        <a:pt x="410" y="139"/>
                      </a:lnTo>
                      <a:lnTo>
                        <a:pt x="420" y="105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90" name="Freeform 201"/>
                <p:cNvSpPr>
                  <a:spLocks/>
                </p:cNvSpPr>
                <p:nvPr/>
              </p:nvSpPr>
              <p:spPr bwMode="auto">
                <a:xfrm>
                  <a:off x="1485" y="2809"/>
                  <a:ext cx="121" cy="104"/>
                </a:xfrm>
                <a:custGeom>
                  <a:avLst/>
                  <a:gdLst>
                    <a:gd name="T0" fmla="*/ 0 w 244"/>
                    <a:gd name="T1" fmla="*/ 0 h 210"/>
                    <a:gd name="T2" fmla="*/ 0 w 244"/>
                    <a:gd name="T3" fmla="*/ 0 h 210"/>
                    <a:gd name="T4" fmla="*/ 0 w 244"/>
                    <a:gd name="T5" fmla="*/ 0 h 210"/>
                    <a:gd name="T6" fmla="*/ 0 w 244"/>
                    <a:gd name="T7" fmla="*/ 0 h 210"/>
                    <a:gd name="T8" fmla="*/ 0 w 244"/>
                    <a:gd name="T9" fmla="*/ 0 h 210"/>
                    <a:gd name="T10" fmla="*/ 0 w 244"/>
                    <a:gd name="T11" fmla="*/ 0 h 210"/>
                    <a:gd name="T12" fmla="*/ 0 w 244"/>
                    <a:gd name="T13" fmla="*/ 0 h 210"/>
                    <a:gd name="T14" fmla="*/ 0 w 244"/>
                    <a:gd name="T15" fmla="*/ 0 h 2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4"/>
                    <a:gd name="T25" fmla="*/ 0 h 210"/>
                    <a:gd name="T26" fmla="*/ 244 w 244"/>
                    <a:gd name="T27" fmla="*/ 210 h 21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4" h="210">
                      <a:moveTo>
                        <a:pt x="228" y="0"/>
                      </a:moveTo>
                      <a:lnTo>
                        <a:pt x="149" y="57"/>
                      </a:lnTo>
                      <a:lnTo>
                        <a:pt x="0" y="210"/>
                      </a:lnTo>
                      <a:lnTo>
                        <a:pt x="107" y="153"/>
                      </a:lnTo>
                      <a:lnTo>
                        <a:pt x="185" y="73"/>
                      </a:lnTo>
                      <a:lnTo>
                        <a:pt x="244" y="57"/>
                      </a:lnTo>
                      <a:lnTo>
                        <a:pt x="228" y="0"/>
                      </a:lnTo>
                      <a:close/>
                    </a:path>
                  </a:pathLst>
                </a:custGeom>
                <a:solidFill>
                  <a:srgbClr val="CCBA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91" name="Freeform 202"/>
                <p:cNvSpPr>
                  <a:spLocks/>
                </p:cNvSpPr>
                <p:nvPr/>
              </p:nvSpPr>
              <p:spPr bwMode="auto">
                <a:xfrm>
                  <a:off x="1509" y="3028"/>
                  <a:ext cx="239" cy="239"/>
                </a:xfrm>
                <a:custGeom>
                  <a:avLst/>
                  <a:gdLst>
                    <a:gd name="T0" fmla="*/ 1 w 477"/>
                    <a:gd name="T1" fmla="*/ 1 h 477"/>
                    <a:gd name="T2" fmla="*/ 1 w 477"/>
                    <a:gd name="T3" fmla="*/ 1 h 477"/>
                    <a:gd name="T4" fmla="*/ 1 w 477"/>
                    <a:gd name="T5" fmla="*/ 1 h 477"/>
                    <a:gd name="T6" fmla="*/ 1 w 477"/>
                    <a:gd name="T7" fmla="*/ 1 h 477"/>
                    <a:gd name="T8" fmla="*/ 1 w 477"/>
                    <a:gd name="T9" fmla="*/ 1 h 477"/>
                    <a:gd name="T10" fmla="*/ 1 w 477"/>
                    <a:gd name="T11" fmla="*/ 1 h 477"/>
                    <a:gd name="T12" fmla="*/ 1 w 477"/>
                    <a:gd name="T13" fmla="*/ 1 h 477"/>
                    <a:gd name="T14" fmla="*/ 1 w 477"/>
                    <a:gd name="T15" fmla="*/ 1 h 477"/>
                    <a:gd name="T16" fmla="*/ 1 w 477"/>
                    <a:gd name="T17" fmla="*/ 1 h 477"/>
                    <a:gd name="T18" fmla="*/ 1 w 477"/>
                    <a:gd name="T19" fmla="*/ 1 h 477"/>
                    <a:gd name="T20" fmla="*/ 1 w 477"/>
                    <a:gd name="T21" fmla="*/ 1 h 477"/>
                    <a:gd name="T22" fmla="*/ 1 w 477"/>
                    <a:gd name="T23" fmla="*/ 1 h 477"/>
                    <a:gd name="T24" fmla="*/ 1 w 477"/>
                    <a:gd name="T25" fmla="*/ 1 h 477"/>
                    <a:gd name="T26" fmla="*/ 1 w 477"/>
                    <a:gd name="T27" fmla="*/ 1 h 477"/>
                    <a:gd name="T28" fmla="*/ 1 w 477"/>
                    <a:gd name="T29" fmla="*/ 1 h 477"/>
                    <a:gd name="T30" fmla="*/ 1 w 477"/>
                    <a:gd name="T31" fmla="*/ 1 h 477"/>
                    <a:gd name="T32" fmla="*/ 1 w 477"/>
                    <a:gd name="T33" fmla="*/ 1 h 477"/>
                    <a:gd name="T34" fmla="*/ 1 w 477"/>
                    <a:gd name="T35" fmla="*/ 1 h 477"/>
                    <a:gd name="T36" fmla="*/ 1 w 477"/>
                    <a:gd name="T37" fmla="*/ 1 h 477"/>
                    <a:gd name="T38" fmla="*/ 1 w 477"/>
                    <a:gd name="T39" fmla="*/ 1 h 477"/>
                    <a:gd name="T40" fmla="*/ 1 w 477"/>
                    <a:gd name="T41" fmla="*/ 1 h 477"/>
                    <a:gd name="T42" fmla="*/ 1 w 477"/>
                    <a:gd name="T43" fmla="*/ 1 h 477"/>
                    <a:gd name="T44" fmla="*/ 1 w 477"/>
                    <a:gd name="T45" fmla="*/ 1 h 477"/>
                    <a:gd name="T46" fmla="*/ 1 w 477"/>
                    <a:gd name="T47" fmla="*/ 1 h 477"/>
                    <a:gd name="T48" fmla="*/ 1 w 477"/>
                    <a:gd name="T49" fmla="*/ 1 h 477"/>
                    <a:gd name="T50" fmla="*/ 1 w 477"/>
                    <a:gd name="T51" fmla="*/ 1 h 477"/>
                    <a:gd name="T52" fmla="*/ 1 w 477"/>
                    <a:gd name="T53" fmla="*/ 1 h 477"/>
                    <a:gd name="T54" fmla="*/ 1 w 477"/>
                    <a:gd name="T55" fmla="*/ 1 h 477"/>
                    <a:gd name="T56" fmla="*/ 1 w 477"/>
                    <a:gd name="T57" fmla="*/ 1 h 477"/>
                    <a:gd name="T58" fmla="*/ 1 w 477"/>
                    <a:gd name="T59" fmla="*/ 1 h 477"/>
                    <a:gd name="T60" fmla="*/ 1 w 477"/>
                    <a:gd name="T61" fmla="*/ 1 h 477"/>
                    <a:gd name="T62" fmla="*/ 1 w 477"/>
                    <a:gd name="T63" fmla="*/ 1 h 477"/>
                    <a:gd name="T64" fmla="*/ 1 w 477"/>
                    <a:gd name="T65" fmla="*/ 1 h 477"/>
                    <a:gd name="T66" fmla="*/ 1 w 477"/>
                    <a:gd name="T67" fmla="*/ 1 h 477"/>
                    <a:gd name="T68" fmla="*/ 1 w 477"/>
                    <a:gd name="T69" fmla="*/ 1 h 477"/>
                    <a:gd name="T70" fmla="*/ 1 w 477"/>
                    <a:gd name="T71" fmla="*/ 1 h 477"/>
                    <a:gd name="T72" fmla="*/ 1 w 477"/>
                    <a:gd name="T73" fmla="*/ 1 h 477"/>
                    <a:gd name="T74" fmla="*/ 1 w 477"/>
                    <a:gd name="T75" fmla="*/ 1 h 477"/>
                    <a:gd name="T76" fmla="*/ 1 w 477"/>
                    <a:gd name="T77" fmla="*/ 1 h 477"/>
                    <a:gd name="T78" fmla="*/ 1 w 477"/>
                    <a:gd name="T79" fmla="*/ 1 h 477"/>
                    <a:gd name="T80" fmla="*/ 1 w 477"/>
                    <a:gd name="T81" fmla="*/ 1 h 477"/>
                    <a:gd name="T82" fmla="*/ 1 w 477"/>
                    <a:gd name="T83" fmla="*/ 1 h 477"/>
                    <a:gd name="T84" fmla="*/ 1 w 477"/>
                    <a:gd name="T85" fmla="*/ 1 h 477"/>
                    <a:gd name="T86" fmla="*/ 1 w 477"/>
                    <a:gd name="T87" fmla="*/ 1 h 477"/>
                    <a:gd name="T88" fmla="*/ 1 w 477"/>
                    <a:gd name="T89" fmla="*/ 1 h 477"/>
                    <a:gd name="T90" fmla="*/ 1 w 477"/>
                    <a:gd name="T91" fmla="*/ 1 h 477"/>
                    <a:gd name="T92" fmla="*/ 1 w 477"/>
                    <a:gd name="T93" fmla="*/ 1 h 477"/>
                    <a:gd name="T94" fmla="*/ 1 w 477"/>
                    <a:gd name="T95" fmla="*/ 1 h 477"/>
                    <a:gd name="T96" fmla="*/ 1 w 477"/>
                    <a:gd name="T97" fmla="*/ 1 h 477"/>
                    <a:gd name="T98" fmla="*/ 1 w 477"/>
                    <a:gd name="T99" fmla="*/ 1 h 477"/>
                    <a:gd name="T100" fmla="*/ 1 w 477"/>
                    <a:gd name="T101" fmla="*/ 1 h 477"/>
                    <a:gd name="T102" fmla="*/ 1 w 477"/>
                    <a:gd name="T103" fmla="*/ 1 h 477"/>
                    <a:gd name="T104" fmla="*/ 1 w 477"/>
                    <a:gd name="T105" fmla="*/ 1 h 477"/>
                    <a:gd name="T106" fmla="*/ 1 w 477"/>
                    <a:gd name="T107" fmla="*/ 1 h 477"/>
                    <a:gd name="T108" fmla="*/ 1 w 477"/>
                    <a:gd name="T109" fmla="*/ 1 h 477"/>
                    <a:gd name="T110" fmla="*/ 1 w 477"/>
                    <a:gd name="T111" fmla="*/ 1 h 477"/>
                    <a:gd name="T112" fmla="*/ 0 w 477"/>
                    <a:gd name="T113" fmla="*/ 0 h 47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77"/>
                    <a:gd name="T172" fmla="*/ 0 h 477"/>
                    <a:gd name="T173" fmla="*/ 477 w 477"/>
                    <a:gd name="T174" fmla="*/ 477 h 477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77" h="477">
                      <a:moveTo>
                        <a:pt x="0" y="0"/>
                      </a:moveTo>
                      <a:lnTo>
                        <a:pt x="5" y="3"/>
                      </a:lnTo>
                      <a:lnTo>
                        <a:pt x="9" y="9"/>
                      </a:lnTo>
                      <a:lnTo>
                        <a:pt x="17" y="17"/>
                      </a:lnTo>
                      <a:lnTo>
                        <a:pt x="23" y="24"/>
                      </a:lnTo>
                      <a:lnTo>
                        <a:pt x="34" y="34"/>
                      </a:lnTo>
                      <a:lnTo>
                        <a:pt x="38" y="40"/>
                      </a:lnTo>
                      <a:lnTo>
                        <a:pt x="43" y="45"/>
                      </a:lnTo>
                      <a:lnTo>
                        <a:pt x="49" y="53"/>
                      </a:lnTo>
                      <a:lnTo>
                        <a:pt x="55" y="59"/>
                      </a:lnTo>
                      <a:lnTo>
                        <a:pt x="61" y="66"/>
                      </a:lnTo>
                      <a:lnTo>
                        <a:pt x="66" y="72"/>
                      </a:lnTo>
                      <a:lnTo>
                        <a:pt x="70" y="78"/>
                      </a:lnTo>
                      <a:lnTo>
                        <a:pt x="78" y="85"/>
                      </a:lnTo>
                      <a:lnTo>
                        <a:pt x="81" y="91"/>
                      </a:lnTo>
                      <a:lnTo>
                        <a:pt x="89" y="100"/>
                      </a:lnTo>
                      <a:lnTo>
                        <a:pt x="93" y="106"/>
                      </a:lnTo>
                      <a:lnTo>
                        <a:pt x="100" y="114"/>
                      </a:lnTo>
                      <a:lnTo>
                        <a:pt x="104" y="121"/>
                      </a:lnTo>
                      <a:lnTo>
                        <a:pt x="110" y="127"/>
                      </a:lnTo>
                      <a:lnTo>
                        <a:pt x="114" y="135"/>
                      </a:lnTo>
                      <a:lnTo>
                        <a:pt x="118" y="142"/>
                      </a:lnTo>
                      <a:lnTo>
                        <a:pt x="123" y="148"/>
                      </a:lnTo>
                      <a:lnTo>
                        <a:pt x="127" y="156"/>
                      </a:lnTo>
                      <a:lnTo>
                        <a:pt x="131" y="163"/>
                      </a:lnTo>
                      <a:lnTo>
                        <a:pt x="135" y="171"/>
                      </a:lnTo>
                      <a:lnTo>
                        <a:pt x="139" y="177"/>
                      </a:lnTo>
                      <a:lnTo>
                        <a:pt x="140" y="182"/>
                      </a:lnTo>
                      <a:lnTo>
                        <a:pt x="146" y="190"/>
                      </a:lnTo>
                      <a:lnTo>
                        <a:pt x="150" y="197"/>
                      </a:lnTo>
                      <a:lnTo>
                        <a:pt x="154" y="205"/>
                      </a:lnTo>
                      <a:lnTo>
                        <a:pt x="161" y="215"/>
                      </a:lnTo>
                      <a:lnTo>
                        <a:pt x="167" y="222"/>
                      </a:lnTo>
                      <a:lnTo>
                        <a:pt x="173" y="232"/>
                      </a:lnTo>
                      <a:lnTo>
                        <a:pt x="178" y="241"/>
                      </a:lnTo>
                      <a:lnTo>
                        <a:pt x="184" y="251"/>
                      </a:lnTo>
                      <a:lnTo>
                        <a:pt x="192" y="260"/>
                      </a:lnTo>
                      <a:lnTo>
                        <a:pt x="197" y="270"/>
                      </a:lnTo>
                      <a:lnTo>
                        <a:pt x="205" y="279"/>
                      </a:lnTo>
                      <a:lnTo>
                        <a:pt x="213" y="289"/>
                      </a:lnTo>
                      <a:lnTo>
                        <a:pt x="218" y="298"/>
                      </a:lnTo>
                      <a:lnTo>
                        <a:pt x="228" y="308"/>
                      </a:lnTo>
                      <a:lnTo>
                        <a:pt x="234" y="315"/>
                      </a:lnTo>
                      <a:lnTo>
                        <a:pt x="239" y="325"/>
                      </a:lnTo>
                      <a:lnTo>
                        <a:pt x="245" y="333"/>
                      </a:lnTo>
                      <a:lnTo>
                        <a:pt x="253" y="342"/>
                      </a:lnTo>
                      <a:lnTo>
                        <a:pt x="258" y="350"/>
                      </a:lnTo>
                      <a:lnTo>
                        <a:pt x="266" y="357"/>
                      </a:lnTo>
                      <a:lnTo>
                        <a:pt x="272" y="365"/>
                      </a:lnTo>
                      <a:lnTo>
                        <a:pt x="277" y="371"/>
                      </a:lnTo>
                      <a:lnTo>
                        <a:pt x="283" y="376"/>
                      </a:lnTo>
                      <a:lnTo>
                        <a:pt x="289" y="382"/>
                      </a:lnTo>
                      <a:lnTo>
                        <a:pt x="292" y="388"/>
                      </a:lnTo>
                      <a:lnTo>
                        <a:pt x="298" y="391"/>
                      </a:lnTo>
                      <a:lnTo>
                        <a:pt x="306" y="397"/>
                      </a:lnTo>
                      <a:lnTo>
                        <a:pt x="313" y="403"/>
                      </a:lnTo>
                      <a:lnTo>
                        <a:pt x="317" y="403"/>
                      </a:lnTo>
                      <a:lnTo>
                        <a:pt x="325" y="407"/>
                      </a:lnTo>
                      <a:lnTo>
                        <a:pt x="331" y="410"/>
                      </a:lnTo>
                      <a:lnTo>
                        <a:pt x="338" y="416"/>
                      </a:lnTo>
                      <a:lnTo>
                        <a:pt x="348" y="422"/>
                      </a:lnTo>
                      <a:lnTo>
                        <a:pt x="357" y="428"/>
                      </a:lnTo>
                      <a:lnTo>
                        <a:pt x="365" y="435"/>
                      </a:lnTo>
                      <a:lnTo>
                        <a:pt x="374" y="443"/>
                      </a:lnTo>
                      <a:lnTo>
                        <a:pt x="384" y="449"/>
                      </a:lnTo>
                      <a:lnTo>
                        <a:pt x="391" y="456"/>
                      </a:lnTo>
                      <a:lnTo>
                        <a:pt x="399" y="460"/>
                      </a:lnTo>
                      <a:lnTo>
                        <a:pt x="407" y="466"/>
                      </a:lnTo>
                      <a:lnTo>
                        <a:pt x="410" y="471"/>
                      </a:lnTo>
                      <a:lnTo>
                        <a:pt x="416" y="475"/>
                      </a:lnTo>
                      <a:lnTo>
                        <a:pt x="418" y="477"/>
                      </a:lnTo>
                      <a:lnTo>
                        <a:pt x="420" y="477"/>
                      </a:lnTo>
                      <a:lnTo>
                        <a:pt x="477" y="466"/>
                      </a:lnTo>
                      <a:lnTo>
                        <a:pt x="414" y="441"/>
                      </a:lnTo>
                      <a:lnTo>
                        <a:pt x="304" y="369"/>
                      </a:lnTo>
                      <a:lnTo>
                        <a:pt x="192" y="216"/>
                      </a:lnTo>
                      <a:lnTo>
                        <a:pt x="188" y="215"/>
                      </a:lnTo>
                      <a:lnTo>
                        <a:pt x="186" y="211"/>
                      </a:lnTo>
                      <a:lnTo>
                        <a:pt x="182" y="203"/>
                      </a:lnTo>
                      <a:lnTo>
                        <a:pt x="177" y="196"/>
                      </a:lnTo>
                      <a:lnTo>
                        <a:pt x="173" y="188"/>
                      </a:lnTo>
                      <a:lnTo>
                        <a:pt x="171" y="184"/>
                      </a:lnTo>
                      <a:lnTo>
                        <a:pt x="167" y="177"/>
                      </a:lnTo>
                      <a:lnTo>
                        <a:pt x="163" y="173"/>
                      </a:lnTo>
                      <a:lnTo>
                        <a:pt x="159" y="165"/>
                      </a:lnTo>
                      <a:lnTo>
                        <a:pt x="156" y="159"/>
                      </a:lnTo>
                      <a:lnTo>
                        <a:pt x="152" y="152"/>
                      </a:lnTo>
                      <a:lnTo>
                        <a:pt x="148" y="146"/>
                      </a:lnTo>
                      <a:lnTo>
                        <a:pt x="142" y="139"/>
                      </a:lnTo>
                      <a:lnTo>
                        <a:pt x="139" y="133"/>
                      </a:lnTo>
                      <a:lnTo>
                        <a:pt x="135" y="125"/>
                      </a:lnTo>
                      <a:lnTo>
                        <a:pt x="131" y="120"/>
                      </a:lnTo>
                      <a:lnTo>
                        <a:pt x="125" y="112"/>
                      </a:lnTo>
                      <a:lnTo>
                        <a:pt x="121" y="106"/>
                      </a:lnTo>
                      <a:lnTo>
                        <a:pt x="118" y="100"/>
                      </a:lnTo>
                      <a:lnTo>
                        <a:pt x="116" y="95"/>
                      </a:lnTo>
                      <a:lnTo>
                        <a:pt x="108" y="83"/>
                      </a:lnTo>
                      <a:lnTo>
                        <a:pt x="102" y="74"/>
                      </a:lnTo>
                      <a:lnTo>
                        <a:pt x="97" y="68"/>
                      </a:lnTo>
                      <a:lnTo>
                        <a:pt x="95" y="64"/>
                      </a:lnTo>
                      <a:lnTo>
                        <a:pt x="89" y="59"/>
                      </a:lnTo>
                      <a:lnTo>
                        <a:pt x="83" y="55"/>
                      </a:lnTo>
                      <a:lnTo>
                        <a:pt x="78" y="49"/>
                      </a:lnTo>
                      <a:lnTo>
                        <a:pt x="72" y="45"/>
                      </a:lnTo>
                      <a:lnTo>
                        <a:pt x="64" y="42"/>
                      </a:lnTo>
                      <a:lnTo>
                        <a:pt x="57" y="36"/>
                      </a:lnTo>
                      <a:lnTo>
                        <a:pt x="47" y="30"/>
                      </a:lnTo>
                      <a:lnTo>
                        <a:pt x="42" y="24"/>
                      </a:lnTo>
                      <a:lnTo>
                        <a:pt x="32" y="19"/>
                      </a:lnTo>
                      <a:lnTo>
                        <a:pt x="24" y="15"/>
                      </a:lnTo>
                      <a:lnTo>
                        <a:pt x="17" y="11"/>
                      </a:lnTo>
                      <a:lnTo>
                        <a:pt x="11" y="7"/>
                      </a:lnTo>
                      <a:lnTo>
                        <a:pt x="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347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92" name="Freeform 203"/>
                <p:cNvSpPr>
                  <a:spLocks/>
                </p:cNvSpPr>
                <p:nvPr/>
              </p:nvSpPr>
              <p:spPr bwMode="auto">
                <a:xfrm>
                  <a:off x="1401" y="3002"/>
                  <a:ext cx="343" cy="349"/>
                </a:xfrm>
                <a:custGeom>
                  <a:avLst/>
                  <a:gdLst>
                    <a:gd name="T0" fmla="*/ 1 w 686"/>
                    <a:gd name="T1" fmla="*/ 1 h 698"/>
                    <a:gd name="T2" fmla="*/ 1 w 686"/>
                    <a:gd name="T3" fmla="*/ 1 h 698"/>
                    <a:gd name="T4" fmla="*/ 1 w 686"/>
                    <a:gd name="T5" fmla="*/ 1 h 698"/>
                    <a:gd name="T6" fmla="*/ 1 w 686"/>
                    <a:gd name="T7" fmla="*/ 1 h 698"/>
                    <a:gd name="T8" fmla="*/ 1 w 686"/>
                    <a:gd name="T9" fmla="*/ 1 h 698"/>
                    <a:gd name="T10" fmla="*/ 1 w 686"/>
                    <a:gd name="T11" fmla="*/ 1 h 698"/>
                    <a:gd name="T12" fmla="*/ 1 w 686"/>
                    <a:gd name="T13" fmla="*/ 1 h 698"/>
                    <a:gd name="T14" fmla="*/ 1 w 686"/>
                    <a:gd name="T15" fmla="*/ 1 h 698"/>
                    <a:gd name="T16" fmla="*/ 1 w 686"/>
                    <a:gd name="T17" fmla="*/ 1 h 698"/>
                    <a:gd name="T18" fmla="*/ 1 w 686"/>
                    <a:gd name="T19" fmla="*/ 1 h 698"/>
                    <a:gd name="T20" fmla="*/ 1 w 686"/>
                    <a:gd name="T21" fmla="*/ 1 h 698"/>
                    <a:gd name="T22" fmla="*/ 1 w 686"/>
                    <a:gd name="T23" fmla="*/ 1 h 698"/>
                    <a:gd name="T24" fmla="*/ 1 w 686"/>
                    <a:gd name="T25" fmla="*/ 1 h 698"/>
                    <a:gd name="T26" fmla="*/ 1 w 686"/>
                    <a:gd name="T27" fmla="*/ 1 h 698"/>
                    <a:gd name="T28" fmla="*/ 1 w 686"/>
                    <a:gd name="T29" fmla="*/ 1 h 698"/>
                    <a:gd name="T30" fmla="*/ 1 w 686"/>
                    <a:gd name="T31" fmla="*/ 1 h 698"/>
                    <a:gd name="T32" fmla="*/ 1 w 686"/>
                    <a:gd name="T33" fmla="*/ 1 h 698"/>
                    <a:gd name="T34" fmla="*/ 1 w 686"/>
                    <a:gd name="T35" fmla="*/ 1 h 698"/>
                    <a:gd name="T36" fmla="*/ 1 w 686"/>
                    <a:gd name="T37" fmla="*/ 1 h 698"/>
                    <a:gd name="T38" fmla="*/ 1 w 686"/>
                    <a:gd name="T39" fmla="*/ 1 h 698"/>
                    <a:gd name="T40" fmla="*/ 1 w 686"/>
                    <a:gd name="T41" fmla="*/ 1 h 698"/>
                    <a:gd name="T42" fmla="*/ 1 w 686"/>
                    <a:gd name="T43" fmla="*/ 1 h 698"/>
                    <a:gd name="T44" fmla="*/ 1 w 686"/>
                    <a:gd name="T45" fmla="*/ 1 h 698"/>
                    <a:gd name="T46" fmla="*/ 1 w 686"/>
                    <a:gd name="T47" fmla="*/ 1 h 698"/>
                    <a:gd name="T48" fmla="*/ 1 w 686"/>
                    <a:gd name="T49" fmla="*/ 1 h 698"/>
                    <a:gd name="T50" fmla="*/ 1 w 686"/>
                    <a:gd name="T51" fmla="*/ 1 h 698"/>
                    <a:gd name="T52" fmla="*/ 1 w 686"/>
                    <a:gd name="T53" fmla="*/ 1 h 698"/>
                    <a:gd name="T54" fmla="*/ 1 w 686"/>
                    <a:gd name="T55" fmla="*/ 1 h 698"/>
                    <a:gd name="T56" fmla="*/ 1 w 686"/>
                    <a:gd name="T57" fmla="*/ 1 h 698"/>
                    <a:gd name="T58" fmla="*/ 1 w 686"/>
                    <a:gd name="T59" fmla="*/ 1 h 698"/>
                    <a:gd name="T60" fmla="*/ 1 w 686"/>
                    <a:gd name="T61" fmla="*/ 1 h 698"/>
                    <a:gd name="T62" fmla="*/ 1 w 686"/>
                    <a:gd name="T63" fmla="*/ 1 h 698"/>
                    <a:gd name="T64" fmla="*/ 1 w 686"/>
                    <a:gd name="T65" fmla="*/ 1 h 698"/>
                    <a:gd name="T66" fmla="*/ 1 w 686"/>
                    <a:gd name="T67" fmla="*/ 1 h 698"/>
                    <a:gd name="T68" fmla="*/ 1 w 686"/>
                    <a:gd name="T69" fmla="*/ 1 h 698"/>
                    <a:gd name="T70" fmla="*/ 1 w 686"/>
                    <a:gd name="T71" fmla="*/ 1 h 698"/>
                    <a:gd name="T72" fmla="*/ 1 w 686"/>
                    <a:gd name="T73" fmla="*/ 1 h 698"/>
                    <a:gd name="T74" fmla="*/ 1 w 686"/>
                    <a:gd name="T75" fmla="*/ 1 h 698"/>
                    <a:gd name="T76" fmla="*/ 1 w 686"/>
                    <a:gd name="T77" fmla="*/ 1 h 698"/>
                    <a:gd name="T78" fmla="*/ 1 w 686"/>
                    <a:gd name="T79" fmla="*/ 1 h 698"/>
                    <a:gd name="T80" fmla="*/ 1 w 686"/>
                    <a:gd name="T81" fmla="*/ 1 h 698"/>
                    <a:gd name="T82" fmla="*/ 1 w 686"/>
                    <a:gd name="T83" fmla="*/ 1 h 698"/>
                    <a:gd name="T84" fmla="*/ 1 w 686"/>
                    <a:gd name="T85" fmla="*/ 1 h 698"/>
                    <a:gd name="T86" fmla="*/ 1 w 686"/>
                    <a:gd name="T87" fmla="*/ 1 h 698"/>
                    <a:gd name="T88" fmla="*/ 1 w 686"/>
                    <a:gd name="T89" fmla="*/ 1 h 698"/>
                    <a:gd name="T90" fmla="*/ 1 w 686"/>
                    <a:gd name="T91" fmla="*/ 1 h 698"/>
                    <a:gd name="T92" fmla="*/ 1 w 686"/>
                    <a:gd name="T93" fmla="*/ 1 h 698"/>
                    <a:gd name="T94" fmla="*/ 1 w 686"/>
                    <a:gd name="T95" fmla="*/ 1 h 698"/>
                    <a:gd name="T96" fmla="*/ 1 w 686"/>
                    <a:gd name="T97" fmla="*/ 1 h 698"/>
                    <a:gd name="T98" fmla="*/ 1 w 686"/>
                    <a:gd name="T99" fmla="*/ 1 h 698"/>
                    <a:gd name="T100" fmla="*/ 1 w 686"/>
                    <a:gd name="T101" fmla="*/ 1 h 698"/>
                    <a:gd name="T102" fmla="*/ 1 w 686"/>
                    <a:gd name="T103" fmla="*/ 1 h 698"/>
                    <a:gd name="T104" fmla="*/ 1 w 686"/>
                    <a:gd name="T105" fmla="*/ 1 h 69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686"/>
                    <a:gd name="T160" fmla="*/ 0 h 698"/>
                    <a:gd name="T161" fmla="*/ 686 w 686"/>
                    <a:gd name="T162" fmla="*/ 698 h 69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686" h="698">
                      <a:moveTo>
                        <a:pt x="32" y="14"/>
                      </a:moveTo>
                      <a:lnTo>
                        <a:pt x="30" y="16"/>
                      </a:lnTo>
                      <a:lnTo>
                        <a:pt x="29" y="19"/>
                      </a:lnTo>
                      <a:lnTo>
                        <a:pt x="25" y="27"/>
                      </a:lnTo>
                      <a:lnTo>
                        <a:pt x="19" y="38"/>
                      </a:lnTo>
                      <a:lnTo>
                        <a:pt x="17" y="42"/>
                      </a:lnTo>
                      <a:lnTo>
                        <a:pt x="15" y="48"/>
                      </a:lnTo>
                      <a:lnTo>
                        <a:pt x="11" y="54"/>
                      </a:lnTo>
                      <a:lnTo>
                        <a:pt x="10" y="61"/>
                      </a:lnTo>
                      <a:lnTo>
                        <a:pt x="6" y="67"/>
                      </a:lnTo>
                      <a:lnTo>
                        <a:pt x="6" y="73"/>
                      </a:lnTo>
                      <a:lnTo>
                        <a:pt x="4" y="78"/>
                      </a:lnTo>
                      <a:lnTo>
                        <a:pt x="2" y="86"/>
                      </a:lnTo>
                      <a:lnTo>
                        <a:pt x="0" y="96"/>
                      </a:lnTo>
                      <a:lnTo>
                        <a:pt x="2" y="107"/>
                      </a:lnTo>
                      <a:lnTo>
                        <a:pt x="4" y="116"/>
                      </a:lnTo>
                      <a:lnTo>
                        <a:pt x="10" y="126"/>
                      </a:lnTo>
                      <a:lnTo>
                        <a:pt x="13" y="135"/>
                      </a:lnTo>
                      <a:lnTo>
                        <a:pt x="17" y="143"/>
                      </a:lnTo>
                      <a:lnTo>
                        <a:pt x="21" y="147"/>
                      </a:lnTo>
                      <a:lnTo>
                        <a:pt x="23" y="149"/>
                      </a:lnTo>
                      <a:lnTo>
                        <a:pt x="25" y="153"/>
                      </a:lnTo>
                      <a:lnTo>
                        <a:pt x="27" y="156"/>
                      </a:lnTo>
                      <a:lnTo>
                        <a:pt x="30" y="164"/>
                      </a:lnTo>
                      <a:lnTo>
                        <a:pt x="34" y="172"/>
                      </a:lnTo>
                      <a:lnTo>
                        <a:pt x="42" y="183"/>
                      </a:lnTo>
                      <a:lnTo>
                        <a:pt x="44" y="189"/>
                      </a:lnTo>
                      <a:lnTo>
                        <a:pt x="49" y="194"/>
                      </a:lnTo>
                      <a:lnTo>
                        <a:pt x="53" y="202"/>
                      </a:lnTo>
                      <a:lnTo>
                        <a:pt x="59" y="210"/>
                      </a:lnTo>
                      <a:lnTo>
                        <a:pt x="63" y="215"/>
                      </a:lnTo>
                      <a:lnTo>
                        <a:pt x="70" y="225"/>
                      </a:lnTo>
                      <a:lnTo>
                        <a:pt x="76" y="231"/>
                      </a:lnTo>
                      <a:lnTo>
                        <a:pt x="84" y="240"/>
                      </a:lnTo>
                      <a:lnTo>
                        <a:pt x="89" y="248"/>
                      </a:lnTo>
                      <a:lnTo>
                        <a:pt x="97" y="257"/>
                      </a:lnTo>
                      <a:lnTo>
                        <a:pt x="106" y="267"/>
                      </a:lnTo>
                      <a:lnTo>
                        <a:pt x="116" y="276"/>
                      </a:lnTo>
                      <a:lnTo>
                        <a:pt x="124" y="286"/>
                      </a:lnTo>
                      <a:lnTo>
                        <a:pt x="133" y="297"/>
                      </a:lnTo>
                      <a:lnTo>
                        <a:pt x="137" y="303"/>
                      </a:lnTo>
                      <a:lnTo>
                        <a:pt x="143" y="307"/>
                      </a:lnTo>
                      <a:lnTo>
                        <a:pt x="150" y="312"/>
                      </a:lnTo>
                      <a:lnTo>
                        <a:pt x="156" y="318"/>
                      </a:lnTo>
                      <a:lnTo>
                        <a:pt x="160" y="324"/>
                      </a:lnTo>
                      <a:lnTo>
                        <a:pt x="165" y="329"/>
                      </a:lnTo>
                      <a:lnTo>
                        <a:pt x="171" y="333"/>
                      </a:lnTo>
                      <a:lnTo>
                        <a:pt x="179" y="341"/>
                      </a:lnTo>
                      <a:lnTo>
                        <a:pt x="184" y="345"/>
                      </a:lnTo>
                      <a:lnTo>
                        <a:pt x="190" y="352"/>
                      </a:lnTo>
                      <a:lnTo>
                        <a:pt x="198" y="358"/>
                      </a:lnTo>
                      <a:lnTo>
                        <a:pt x="205" y="364"/>
                      </a:lnTo>
                      <a:lnTo>
                        <a:pt x="211" y="369"/>
                      </a:lnTo>
                      <a:lnTo>
                        <a:pt x="217" y="375"/>
                      </a:lnTo>
                      <a:lnTo>
                        <a:pt x="224" y="379"/>
                      </a:lnTo>
                      <a:lnTo>
                        <a:pt x="230" y="385"/>
                      </a:lnTo>
                      <a:lnTo>
                        <a:pt x="238" y="390"/>
                      </a:lnTo>
                      <a:lnTo>
                        <a:pt x="243" y="396"/>
                      </a:lnTo>
                      <a:lnTo>
                        <a:pt x="249" y="400"/>
                      </a:lnTo>
                      <a:lnTo>
                        <a:pt x="257" y="407"/>
                      </a:lnTo>
                      <a:lnTo>
                        <a:pt x="262" y="411"/>
                      </a:lnTo>
                      <a:lnTo>
                        <a:pt x="270" y="415"/>
                      </a:lnTo>
                      <a:lnTo>
                        <a:pt x="276" y="421"/>
                      </a:lnTo>
                      <a:lnTo>
                        <a:pt x="281" y="426"/>
                      </a:lnTo>
                      <a:lnTo>
                        <a:pt x="287" y="430"/>
                      </a:lnTo>
                      <a:lnTo>
                        <a:pt x="295" y="436"/>
                      </a:lnTo>
                      <a:lnTo>
                        <a:pt x="300" y="442"/>
                      </a:lnTo>
                      <a:lnTo>
                        <a:pt x="306" y="445"/>
                      </a:lnTo>
                      <a:lnTo>
                        <a:pt x="312" y="449"/>
                      </a:lnTo>
                      <a:lnTo>
                        <a:pt x="317" y="455"/>
                      </a:lnTo>
                      <a:lnTo>
                        <a:pt x="323" y="457"/>
                      </a:lnTo>
                      <a:lnTo>
                        <a:pt x="329" y="463"/>
                      </a:lnTo>
                      <a:lnTo>
                        <a:pt x="335" y="466"/>
                      </a:lnTo>
                      <a:lnTo>
                        <a:pt x="340" y="470"/>
                      </a:lnTo>
                      <a:lnTo>
                        <a:pt x="346" y="476"/>
                      </a:lnTo>
                      <a:lnTo>
                        <a:pt x="352" y="480"/>
                      </a:lnTo>
                      <a:lnTo>
                        <a:pt x="363" y="487"/>
                      </a:lnTo>
                      <a:lnTo>
                        <a:pt x="373" y="495"/>
                      </a:lnTo>
                      <a:lnTo>
                        <a:pt x="384" y="503"/>
                      </a:lnTo>
                      <a:lnTo>
                        <a:pt x="394" y="512"/>
                      </a:lnTo>
                      <a:lnTo>
                        <a:pt x="403" y="518"/>
                      </a:lnTo>
                      <a:lnTo>
                        <a:pt x="413" y="523"/>
                      </a:lnTo>
                      <a:lnTo>
                        <a:pt x="422" y="529"/>
                      </a:lnTo>
                      <a:lnTo>
                        <a:pt x="432" y="537"/>
                      </a:lnTo>
                      <a:lnTo>
                        <a:pt x="439" y="541"/>
                      </a:lnTo>
                      <a:lnTo>
                        <a:pt x="449" y="548"/>
                      </a:lnTo>
                      <a:lnTo>
                        <a:pt x="456" y="552"/>
                      </a:lnTo>
                      <a:lnTo>
                        <a:pt x="464" y="560"/>
                      </a:lnTo>
                      <a:lnTo>
                        <a:pt x="471" y="563"/>
                      </a:lnTo>
                      <a:lnTo>
                        <a:pt x="479" y="567"/>
                      </a:lnTo>
                      <a:lnTo>
                        <a:pt x="485" y="573"/>
                      </a:lnTo>
                      <a:lnTo>
                        <a:pt x="492" y="577"/>
                      </a:lnTo>
                      <a:lnTo>
                        <a:pt x="502" y="584"/>
                      </a:lnTo>
                      <a:lnTo>
                        <a:pt x="513" y="594"/>
                      </a:lnTo>
                      <a:lnTo>
                        <a:pt x="519" y="598"/>
                      </a:lnTo>
                      <a:lnTo>
                        <a:pt x="529" y="605"/>
                      </a:lnTo>
                      <a:lnTo>
                        <a:pt x="534" y="609"/>
                      </a:lnTo>
                      <a:lnTo>
                        <a:pt x="542" y="617"/>
                      </a:lnTo>
                      <a:lnTo>
                        <a:pt x="551" y="626"/>
                      </a:lnTo>
                      <a:lnTo>
                        <a:pt x="561" y="636"/>
                      </a:lnTo>
                      <a:lnTo>
                        <a:pt x="568" y="645"/>
                      </a:lnTo>
                      <a:lnTo>
                        <a:pt x="576" y="653"/>
                      </a:lnTo>
                      <a:lnTo>
                        <a:pt x="584" y="660"/>
                      </a:lnTo>
                      <a:lnTo>
                        <a:pt x="593" y="668"/>
                      </a:lnTo>
                      <a:lnTo>
                        <a:pt x="597" y="670"/>
                      </a:lnTo>
                      <a:lnTo>
                        <a:pt x="603" y="674"/>
                      </a:lnTo>
                      <a:lnTo>
                        <a:pt x="610" y="676"/>
                      </a:lnTo>
                      <a:lnTo>
                        <a:pt x="618" y="679"/>
                      </a:lnTo>
                      <a:lnTo>
                        <a:pt x="625" y="681"/>
                      </a:lnTo>
                      <a:lnTo>
                        <a:pt x="633" y="683"/>
                      </a:lnTo>
                      <a:lnTo>
                        <a:pt x="641" y="685"/>
                      </a:lnTo>
                      <a:lnTo>
                        <a:pt x="648" y="689"/>
                      </a:lnTo>
                      <a:lnTo>
                        <a:pt x="656" y="689"/>
                      </a:lnTo>
                      <a:lnTo>
                        <a:pt x="663" y="691"/>
                      </a:lnTo>
                      <a:lnTo>
                        <a:pt x="669" y="693"/>
                      </a:lnTo>
                      <a:lnTo>
                        <a:pt x="675" y="695"/>
                      </a:lnTo>
                      <a:lnTo>
                        <a:pt x="682" y="697"/>
                      </a:lnTo>
                      <a:lnTo>
                        <a:pt x="686" y="698"/>
                      </a:lnTo>
                      <a:lnTo>
                        <a:pt x="620" y="664"/>
                      </a:lnTo>
                      <a:lnTo>
                        <a:pt x="572" y="613"/>
                      </a:lnTo>
                      <a:lnTo>
                        <a:pt x="525" y="561"/>
                      </a:lnTo>
                      <a:lnTo>
                        <a:pt x="523" y="561"/>
                      </a:lnTo>
                      <a:lnTo>
                        <a:pt x="521" y="560"/>
                      </a:lnTo>
                      <a:lnTo>
                        <a:pt x="515" y="554"/>
                      </a:lnTo>
                      <a:lnTo>
                        <a:pt x="509" y="552"/>
                      </a:lnTo>
                      <a:lnTo>
                        <a:pt x="502" y="546"/>
                      </a:lnTo>
                      <a:lnTo>
                        <a:pt x="492" y="541"/>
                      </a:lnTo>
                      <a:lnTo>
                        <a:pt x="483" y="533"/>
                      </a:lnTo>
                      <a:lnTo>
                        <a:pt x="471" y="527"/>
                      </a:lnTo>
                      <a:lnTo>
                        <a:pt x="464" y="522"/>
                      </a:lnTo>
                      <a:lnTo>
                        <a:pt x="458" y="518"/>
                      </a:lnTo>
                      <a:lnTo>
                        <a:pt x="452" y="512"/>
                      </a:lnTo>
                      <a:lnTo>
                        <a:pt x="447" y="508"/>
                      </a:lnTo>
                      <a:lnTo>
                        <a:pt x="439" y="503"/>
                      </a:lnTo>
                      <a:lnTo>
                        <a:pt x="432" y="497"/>
                      </a:lnTo>
                      <a:lnTo>
                        <a:pt x="424" y="493"/>
                      </a:lnTo>
                      <a:lnTo>
                        <a:pt x="416" y="489"/>
                      </a:lnTo>
                      <a:lnTo>
                        <a:pt x="409" y="482"/>
                      </a:lnTo>
                      <a:lnTo>
                        <a:pt x="401" y="478"/>
                      </a:lnTo>
                      <a:lnTo>
                        <a:pt x="394" y="470"/>
                      </a:lnTo>
                      <a:lnTo>
                        <a:pt x="386" y="466"/>
                      </a:lnTo>
                      <a:lnTo>
                        <a:pt x="378" y="459"/>
                      </a:lnTo>
                      <a:lnTo>
                        <a:pt x="369" y="455"/>
                      </a:lnTo>
                      <a:lnTo>
                        <a:pt x="361" y="447"/>
                      </a:lnTo>
                      <a:lnTo>
                        <a:pt x="354" y="444"/>
                      </a:lnTo>
                      <a:lnTo>
                        <a:pt x="344" y="436"/>
                      </a:lnTo>
                      <a:lnTo>
                        <a:pt x="337" y="430"/>
                      </a:lnTo>
                      <a:lnTo>
                        <a:pt x="327" y="423"/>
                      </a:lnTo>
                      <a:lnTo>
                        <a:pt x="319" y="417"/>
                      </a:lnTo>
                      <a:lnTo>
                        <a:pt x="310" y="411"/>
                      </a:lnTo>
                      <a:lnTo>
                        <a:pt x="300" y="404"/>
                      </a:lnTo>
                      <a:lnTo>
                        <a:pt x="293" y="398"/>
                      </a:lnTo>
                      <a:lnTo>
                        <a:pt x="285" y="392"/>
                      </a:lnTo>
                      <a:lnTo>
                        <a:pt x="276" y="385"/>
                      </a:lnTo>
                      <a:lnTo>
                        <a:pt x="268" y="379"/>
                      </a:lnTo>
                      <a:lnTo>
                        <a:pt x="260" y="373"/>
                      </a:lnTo>
                      <a:lnTo>
                        <a:pt x="251" y="366"/>
                      </a:lnTo>
                      <a:lnTo>
                        <a:pt x="243" y="360"/>
                      </a:lnTo>
                      <a:lnTo>
                        <a:pt x="236" y="354"/>
                      </a:lnTo>
                      <a:lnTo>
                        <a:pt x="228" y="347"/>
                      </a:lnTo>
                      <a:lnTo>
                        <a:pt x="222" y="343"/>
                      </a:lnTo>
                      <a:lnTo>
                        <a:pt x="213" y="335"/>
                      </a:lnTo>
                      <a:lnTo>
                        <a:pt x="205" y="329"/>
                      </a:lnTo>
                      <a:lnTo>
                        <a:pt x="200" y="324"/>
                      </a:lnTo>
                      <a:lnTo>
                        <a:pt x="192" y="318"/>
                      </a:lnTo>
                      <a:lnTo>
                        <a:pt x="186" y="310"/>
                      </a:lnTo>
                      <a:lnTo>
                        <a:pt x="181" y="305"/>
                      </a:lnTo>
                      <a:lnTo>
                        <a:pt x="175" y="299"/>
                      </a:lnTo>
                      <a:lnTo>
                        <a:pt x="169" y="295"/>
                      </a:lnTo>
                      <a:lnTo>
                        <a:pt x="164" y="288"/>
                      </a:lnTo>
                      <a:lnTo>
                        <a:pt x="158" y="284"/>
                      </a:lnTo>
                      <a:lnTo>
                        <a:pt x="152" y="278"/>
                      </a:lnTo>
                      <a:lnTo>
                        <a:pt x="148" y="274"/>
                      </a:lnTo>
                      <a:lnTo>
                        <a:pt x="141" y="265"/>
                      </a:lnTo>
                      <a:lnTo>
                        <a:pt x="133" y="257"/>
                      </a:lnTo>
                      <a:lnTo>
                        <a:pt x="127" y="248"/>
                      </a:lnTo>
                      <a:lnTo>
                        <a:pt x="120" y="240"/>
                      </a:lnTo>
                      <a:lnTo>
                        <a:pt x="114" y="232"/>
                      </a:lnTo>
                      <a:lnTo>
                        <a:pt x="108" y="225"/>
                      </a:lnTo>
                      <a:lnTo>
                        <a:pt x="103" y="217"/>
                      </a:lnTo>
                      <a:lnTo>
                        <a:pt x="97" y="212"/>
                      </a:lnTo>
                      <a:lnTo>
                        <a:pt x="91" y="206"/>
                      </a:lnTo>
                      <a:lnTo>
                        <a:pt x="87" y="200"/>
                      </a:lnTo>
                      <a:lnTo>
                        <a:pt x="82" y="194"/>
                      </a:lnTo>
                      <a:lnTo>
                        <a:pt x="76" y="189"/>
                      </a:lnTo>
                      <a:lnTo>
                        <a:pt x="72" y="183"/>
                      </a:lnTo>
                      <a:lnTo>
                        <a:pt x="68" y="177"/>
                      </a:lnTo>
                      <a:lnTo>
                        <a:pt x="59" y="168"/>
                      </a:lnTo>
                      <a:lnTo>
                        <a:pt x="53" y="158"/>
                      </a:lnTo>
                      <a:lnTo>
                        <a:pt x="46" y="149"/>
                      </a:lnTo>
                      <a:lnTo>
                        <a:pt x="40" y="141"/>
                      </a:lnTo>
                      <a:lnTo>
                        <a:pt x="36" y="132"/>
                      </a:lnTo>
                      <a:lnTo>
                        <a:pt x="32" y="124"/>
                      </a:lnTo>
                      <a:lnTo>
                        <a:pt x="29" y="115"/>
                      </a:lnTo>
                      <a:lnTo>
                        <a:pt x="27" y="107"/>
                      </a:lnTo>
                      <a:lnTo>
                        <a:pt x="27" y="97"/>
                      </a:lnTo>
                      <a:lnTo>
                        <a:pt x="29" y="88"/>
                      </a:lnTo>
                      <a:lnTo>
                        <a:pt x="29" y="78"/>
                      </a:lnTo>
                      <a:lnTo>
                        <a:pt x="30" y="69"/>
                      </a:lnTo>
                      <a:lnTo>
                        <a:pt x="34" y="61"/>
                      </a:lnTo>
                      <a:lnTo>
                        <a:pt x="36" y="52"/>
                      </a:lnTo>
                      <a:lnTo>
                        <a:pt x="40" y="44"/>
                      </a:lnTo>
                      <a:lnTo>
                        <a:pt x="42" y="37"/>
                      </a:lnTo>
                      <a:lnTo>
                        <a:pt x="48" y="31"/>
                      </a:lnTo>
                      <a:lnTo>
                        <a:pt x="51" y="25"/>
                      </a:lnTo>
                      <a:lnTo>
                        <a:pt x="53" y="19"/>
                      </a:lnTo>
                      <a:lnTo>
                        <a:pt x="57" y="14"/>
                      </a:lnTo>
                      <a:lnTo>
                        <a:pt x="61" y="10"/>
                      </a:lnTo>
                      <a:lnTo>
                        <a:pt x="63" y="6"/>
                      </a:lnTo>
                      <a:lnTo>
                        <a:pt x="68" y="2"/>
                      </a:lnTo>
                      <a:lnTo>
                        <a:pt x="70" y="0"/>
                      </a:lnTo>
                      <a:lnTo>
                        <a:pt x="32" y="14"/>
                      </a:lnTo>
                      <a:close/>
                    </a:path>
                  </a:pathLst>
                </a:custGeom>
                <a:solidFill>
                  <a:srgbClr val="7347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93" name="Freeform 204"/>
                <p:cNvSpPr>
                  <a:spLocks/>
                </p:cNvSpPr>
                <p:nvPr/>
              </p:nvSpPr>
              <p:spPr bwMode="auto">
                <a:xfrm>
                  <a:off x="1684" y="3200"/>
                  <a:ext cx="293" cy="151"/>
                </a:xfrm>
                <a:custGeom>
                  <a:avLst/>
                  <a:gdLst>
                    <a:gd name="T0" fmla="*/ 1 w 585"/>
                    <a:gd name="T1" fmla="*/ 1 h 300"/>
                    <a:gd name="T2" fmla="*/ 1 w 585"/>
                    <a:gd name="T3" fmla="*/ 1 h 300"/>
                    <a:gd name="T4" fmla="*/ 1 w 585"/>
                    <a:gd name="T5" fmla="*/ 1 h 300"/>
                    <a:gd name="T6" fmla="*/ 1 w 585"/>
                    <a:gd name="T7" fmla="*/ 1 h 300"/>
                    <a:gd name="T8" fmla="*/ 1 w 585"/>
                    <a:gd name="T9" fmla="*/ 1 h 300"/>
                    <a:gd name="T10" fmla="*/ 1 w 585"/>
                    <a:gd name="T11" fmla="*/ 1 h 300"/>
                    <a:gd name="T12" fmla="*/ 1 w 585"/>
                    <a:gd name="T13" fmla="*/ 1 h 300"/>
                    <a:gd name="T14" fmla="*/ 1 w 585"/>
                    <a:gd name="T15" fmla="*/ 1 h 300"/>
                    <a:gd name="T16" fmla="*/ 1 w 585"/>
                    <a:gd name="T17" fmla="*/ 1 h 300"/>
                    <a:gd name="T18" fmla="*/ 1 w 585"/>
                    <a:gd name="T19" fmla="*/ 1 h 300"/>
                    <a:gd name="T20" fmla="*/ 1 w 585"/>
                    <a:gd name="T21" fmla="*/ 1 h 300"/>
                    <a:gd name="T22" fmla="*/ 1 w 585"/>
                    <a:gd name="T23" fmla="*/ 1 h 300"/>
                    <a:gd name="T24" fmla="*/ 1 w 585"/>
                    <a:gd name="T25" fmla="*/ 1 h 300"/>
                    <a:gd name="T26" fmla="*/ 1 w 585"/>
                    <a:gd name="T27" fmla="*/ 1 h 300"/>
                    <a:gd name="T28" fmla="*/ 1 w 585"/>
                    <a:gd name="T29" fmla="*/ 1 h 300"/>
                    <a:gd name="T30" fmla="*/ 1 w 585"/>
                    <a:gd name="T31" fmla="*/ 1 h 300"/>
                    <a:gd name="T32" fmla="*/ 1 w 585"/>
                    <a:gd name="T33" fmla="*/ 1 h 300"/>
                    <a:gd name="T34" fmla="*/ 1 w 585"/>
                    <a:gd name="T35" fmla="*/ 1 h 300"/>
                    <a:gd name="T36" fmla="*/ 1 w 585"/>
                    <a:gd name="T37" fmla="*/ 1 h 300"/>
                    <a:gd name="T38" fmla="*/ 1 w 585"/>
                    <a:gd name="T39" fmla="*/ 1 h 300"/>
                    <a:gd name="T40" fmla="*/ 1 w 585"/>
                    <a:gd name="T41" fmla="*/ 1 h 300"/>
                    <a:gd name="T42" fmla="*/ 1 w 585"/>
                    <a:gd name="T43" fmla="*/ 1 h 300"/>
                    <a:gd name="T44" fmla="*/ 1 w 585"/>
                    <a:gd name="T45" fmla="*/ 1 h 300"/>
                    <a:gd name="T46" fmla="*/ 1 w 585"/>
                    <a:gd name="T47" fmla="*/ 1 h 300"/>
                    <a:gd name="T48" fmla="*/ 1 w 585"/>
                    <a:gd name="T49" fmla="*/ 1 h 300"/>
                    <a:gd name="T50" fmla="*/ 1 w 585"/>
                    <a:gd name="T51" fmla="*/ 1 h 300"/>
                    <a:gd name="T52" fmla="*/ 1 w 585"/>
                    <a:gd name="T53" fmla="*/ 1 h 300"/>
                    <a:gd name="T54" fmla="*/ 1 w 585"/>
                    <a:gd name="T55" fmla="*/ 1 h 300"/>
                    <a:gd name="T56" fmla="*/ 1 w 585"/>
                    <a:gd name="T57" fmla="*/ 1 h 300"/>
                    <a:gd name="T58" fmla="*/ 1 w 585"/>
                    <a:gd name="T59" fmla="*/ 1 h 300"/>
                    <a:gd name="T60" fmla="*/ 1 w 585"/>
                    <a:gd name="T61" fmla="*/ 1 h 300"/>
                    <a:gd name="T62" fmla="*/ 1 w 585"/>
                    <a:gd name="T63" fmla="*/ 1 h 300"/>
                    <a:gd name="T64" fmla="*/ 0 w 585"/>
                    <a:gd name="T65" fmla="*/ 1 h 300"/>
                    <a:gd name="T66" fmla="*/ 1 w 585"/>
                    <a:gd name="T67" fmla="*/ 1 h 300"/>
                    <a:gd name="T68" fmla="*/ 1 w 585"/>
                    <a:gd name="T69" fmla="*/ 1 h 300"/>
                    <a:gd name="T70" fmla="*/ 1 w 585"/>
                    <a:gd name="T71" fmla="*/ 1 h 300"/>
                    <a:gd name="T72" fmla="*/ 1 w 585"/>
                    <a:gd name="T73" fmla="*/ 1 h 300"/>
                    <a:gd name="T74" fmla="*/ 1 w 585"/>
                    <a:gd name="T75" fmla="*/ 1 h 300"/>
                    <a:gd name="T76" fmla="*/ 1 w 585"/>
                    <a:gd name="T77" fmla="*/ 1 h 300"/>
                    <a:gd name="T78" fmla="*/ 1 w 585"/>
                    <a:gd name="T79" fmla="*/ 1 h 300"/>
                    <a:gd name="T80" fmla="*/ 1 w 585"/>
                    <a:gd name="T81" fmla="*/ 1 h 300"/>
                    <a:gd name="T82" fmla="*/ 1 w 585"/>
                    <a:gd name="T83" fmla="*/ 1 h 300"/>
                    <a:gd name="T84" fmla="*/ 1 w 585"/>
                    <a:gd name="T85" fmla="*/ 1 h 300"/>
                    <a:gd name="T86" fmla="*/ 1 w 585"/>
                    <a:gd name="T87" fmla="*/ 1 h 300"/>
                    <a:gd name="T88" fmla="*/ 1 w 585"/>
                    <a:gd name="T89" fmla="*/ 1 h 300"/>
                    <a:gd name="T90" fmla="*/ 1 w 585"/>
                    <a:gd name="T91" fmla="*/ 1 h 300"/>
                    <a:gd name="T92" fmla="*/ 1 w 585"/>
                    <a:gd name="T93" fmla="*/ 1 h 300"/>
                    <a:gd name="T94" fmla="*/ 1 w 585"/>
                    <a:gd name="T95" fmla="*/ 1 h 300"/>
                    <a:gd name="T96" fmla="*/ 1 w 585"/>
                    <a:gd name="T97" fmla="*/ 1 h 300"/>
                    <a:gd name="T98" fmla="*/ 1 w 585"/>
                    <a:gd name="T99" fmla="*/ 1 h 300"/>
                    <a:gd name="T100" fmla="*/ 1 w 585"/>
                    <a:gd name="T101" fmla="*/ 1 h 300"/>
                    <a:gd name="T102" fmla="*/ 1 w 585"/>
                    <a:gd name="T103" fmla="*/ 1 h 300"/>
                    <a:gd name="T104" fmla="*/ 1 w 585"/>
                    <a:gd name="T105" fmla="*/ 0 h 300"/>
                    <a:gd name="T106" fmla="*/ 1 w 585"/>
                    <a:gd name="T107" fmla="*/ 1 h 300"/>
                    <a:gd name="T108" fmla="*/ 1 w 585"/>
                    <a:gd name="T109" fmla="*/ 1 h 300"/>
                    <a:gd name="T110" fmla="*/ 1 w 585"/>
                    <a:gd name="T111" fmla="*/ 1 h 300"/>
                    <a:gd name="T112" fmla="*/ 1 w 585"/>
                    <a:gd name="T113" fmla="*/ 1 h 300"/>
                    <a:gd name="T114" fmla="*/ 1 w 585"/>
                    <a:gd name="T115" fmla="*/ 1 h 300"/>
                    <a:gd name="T116" fmla="*/ 1 w 585"/>
                    <a:gd name="T117" fmla="*/ 1 h 30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85"/>
                    <a:gd name="T178" fmla="*/ 0 h 300"/>
                    <a:gd name="T179" fmla="*/ 585 w 585"/>
                    <a:gd name="T180" fmla="*/ 300 h 300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85" h="300">
                      <a:moveTo>
                        <a:pt x="199" y="97"/>
                      </a:moveTo>
                      <a:lnTo>
                        <a:pt x="199" y="95"/>
                      </a:lnTo>
                      <a:lnTo>
                        <a:pt x="205" y="95"/>
                      </a:lnTo>
                      <a:lnTo>
                        <a:pt x="211" y="91"/>
                      </a:lnTo>
                      <a:lnTo>
                        <a:pt x="220" y="87"/>
                      </a:lnTo>
                      <a:lnTo>
                        <a:pt x="230" y="84"/>
                      </a:lnTo>
                      <a:lnTo>
                        <a:pt x="239" y="78"/>
                      </a:lnTo>
                      <a:lnTo>
                        <a:pt x="249" y="70"/>
                      </a:lnTo>
                      <a:lnTo>
                        <a:pt x="258" y="63"/>
                      </a:lnTo>
                      <a:lnTo>
                        <a:pt x="264" y="57"/>
                      </a:lnTo>
                      <a:lnTo>
                        <a:pt x="271" y="53"/>
                      </a:lnTo>
                      <a:lnTo>
                        <a:pt x="277" y="49"/>
                      </a:lnTo>
                      <a:lnTo>
                        <a:pt x="283" y="47"/>
                      </a:lnTo>
                      <a:lnTo>
                        <a:pt x="290" y="46"/>
                      </a:lnTo>
                      <a:lnTo>
                        <a:pt x="300" y="46"/>
                      </a:lnTo>
                      <a:lnTo>
                        <a:pt x="306" y="42"/>
                      </a:lnTo>
                      <a:lnTo>
                        <a:pt x="313" y="40"/>
                      </a:lnTo>
                      <a:lnTo>
                        <a:pt x="323" y="38"/>
                      </a:lnTo>
                      <a:lnTo>
                        <a:pt x="332" y="36"/>
                      </a:lnTo>
                      <a:lnTo>
                        <a:pt x="340" y="34"/>
                      </a:lnTo>
                      <a:lnTo>
                        <a:pt x="349" y="34"/>
                      </a:lnTo>
                      <a:lnTo>
                        <a:pt x="359" y="32"/>
                      </a:lnTo>
                      <a:lnTo>
                        <a:pt x="370" y="32"/>
                      </a:lnTo>
                      <a:lnTo>
                        <a:pt x="378" y="28"/>
                      </a:lnTo>
                      <a:lnTo>
                        <a:pt x="385" y="28"/>
                      </a:lnTo>
                      <a:lnTo>
                        <a:pt x="395" y="27"/>
                      </a:lnTo>
                      <a:lnTo>
                        <a:pt x="404" y="25"/>
                      </a:lnTo>
                      <a:lnTo>
                        <a:pt x="410" y="25"/>
                      </a:lnTo>
                      <a:lnTo>
                        <a:pt x="420" y="23"/>
                      </a:lnTo>
                      <a:lnTo>
                        <a:pt x="427" y="23"/>
                      </a:lnTo>
                      <a:lnTo>
                        <a:pt x="435" y="23"/>
                      </a:lnTo>
                      <a:lnTo>
                        <a:pt x="441" y="21"/>
                      </a:lnTo>
                      <a:lnTo>
                        <a:pt x="446" y="21"/>
                      </a:lnTo>
                      <a:lnTo>
                        <a:pt x="450" y="21"/>
                      </a:lnTo>
                      <a:lnTo>
                        <a:pt x="456" y="21"/>
                      </a:lnTo>
                      <a:lnTo>
                        <a:pt x="461" y="21"/>
                      </a:lnTo>
                      <a:lnTo>
                        <a:pt x="465" y="21"/>
                      </a:lnTo>
                      <a:lnTo>
                        <a:pt x="520" y="17"/>
                      </a:lnTo>
                      <a:lnTo>
                        <a:pt x="524" y="17"/>
                      </a:lnTo>
                      <a:lnTo>
                        <a:pt x="534" y="17"/>
                      </a:lnTo>
                      <a:lnTo>
                        <a:pt x="538" y="19"/>
                      </a:lnTo>
                      <a:lnTo>
                        <a:pt x="541" y="23"/>
                      </a:lnTo>
                      <a:lnTo>
                        <a:pt x="541" y="27"/>
                      </a:lnTo>
                      <a:lnTo>
                        <a:pt x="541" y="32"/>
                      </a:lnTo>
                      <a:lnTo>
                        <a:pt x="538" y="34"/>
                      </a:lnTo>
                      <a:lnTo>
                        <a:pt x="534" y="38"/>
                      </a:lnTo>
                      <a:lnTo>
                        <a:pt x="528" y="40"/>
                      </a:lnTo>
                      <a:lnTo>
                        <a:pt x="522" y="42"/>
                      </a:lnTo>
                      <a:lnTo>
                        <a:pt x="513" y="44"/>
                      </a:lnTo>
                      <a:lnTo>
                        <a:pt x="505" y="46"/>
                      </a:lnTo>
                      <a:lnTo>
                        <a:pt x="498" y="46"/>
                      </a:lnTo>
                      <a:lnTo>
                        <a:pt x="488" y="47"/>
                      </a:lnTo>
                      <a:lnTo>
                        <a:pt x="479" y="47"/>
                      </a:lnTo>
                      <a:lnTo>
                        <a:pt x="471" y="49"/>
                      </a:lnTo>
                      <a:lnTo>
                        <a:pt x="463" y="49"/>
                      </a:lnTo>
                      <a:lnTo>
                        <a:pt x="456" y="51"/>
                      </a:lnTo>
                      <a:lnTo>
                        <a:pt x="450" y="51"/>
                      </a:lnTo>
                      <a:lnTo>
                        <a:pt x="446" y="51"/>
                      </a:lnTo>
                      <a:lnTo>
                        <a:pt x="442" y="51"/>
                      </a:lnTo>
                      <a:lnTo>
                        <a:pt x="401" y="51"/>
                      </a:lnTo>
                      <a:lnTo>
                        <a:pt x="325" y="89"/>
                      </a:lnTo>
                      <a:lnTo>
                        <a:pt x="446" y="82"/>
                      </a:lnTo>
                      <a:lnTo>
                        <a:pt x="560" y="114"/>
                      </a:lnTo>
                      <a:lnTo>
                        <a:pt x="560" y="116"/>
                      </a:lnTo>
                      <a:lnTo>
                        <a:pt x="558" y="120"/>
                      </a:lnTo>
                      <a:lnTo>
                        <a:pt x="557" y="124"/>
                      </a:lnTo>
                      <a:lnTo>
                        <a:pt x="549" y="127"/>
                      </a:lnTo>
                      <a:lnTo>
                        <a:pt x="545" y="127"/>
                      </a:lnTo>
                      <a:lnTo>
                        <a:pt x="539" y="129"/>
                      </a:lnTo>
                      <a:lnTo>
                        <a:pt x="534" y="131"/>
                      </a:lnTo>
                      <a:lnTo>
                        <a:pt x="528" y="133"/>
                      </a:lnTo>
                      <a:lnTo>
                        <a:pt x="520" y="133"/>
                      </a:lnTo>
                      <a:lnTo>
                        <a:pt x="513" y="133"/>
                      </a:lnTo>
                      <a:lnTo>
                        <a:pt x="503" y="131"/>
                      </a:lnTo>
                      <a:lnTo>
                        <a:pt x="496" y="131"/>
                      </a:lnTo>
                      <a:lnTo>
                        <a:pt x="486" y="131"/>
                      </a:lnTo>
                      <a:lnTo>
                        <a:pt x="479" y="129"/>
                      </a:lnTo>
                      <a:lnTo>
                        <a:pt x="469" y="129"/>
                      </a:lnTo>
                      <a:lnTo>
                        <a:pt x="463" y="129"/>
                      </a:lnTo>
                      <a:lnTo>
                        <a:pt x="456" y="127"/>
                      </a:lnTo>
                      <a:lnTo>
                        <a:pt x="450" y="125"/>
                      </a:lnTo>
                      <a:lnTo>
                        <a:pt x="444" y="124"/>
                      </a:lnTo>
                      <a:lnTo>
                        <a:pt x="441" y="124"/>
                      </a:lnTo>
                      <a:lnTo>
                        <a:pt x="433" y="122"/>
                      </a:lnTo>
                      <a:lnTo>
                        <a:pt x="431" y="122"/>
                      </a:lnTo>
                      <a:lnTo>
                        <a:pt x="317" y="144"/>
                      </a:lnTo>
                      <a:lnTo>
                        <a:pt x="315" y="148"/>
                      </a:lnTo>
                      <a:lnTo>
                        <a:pt x="315" y="154"/>
                      </a:lnTo>
                      <a:lnTo>
                        <a:pt x="315" y="158"/>
                      </a:lnTo>
                      <a:lnTo>
                        <a:pt x="319" y="160"/>
                      </a:lnTo>
                      <a:lnTo>
                        <a:pt x="321" y="160"/>
                      </a:lnTo>
                      <a:lnTo>
                        <a:pt x="327" y="158"/>
                      </a:lnTo>
                      <a:lnTo>
                        <a:pt x="330" y="156"/>
                      </a:lnTo>
                      <a:lnTo>
                        <a:pt x="340" y="156"/>
                      </a:lnTo>
                      <a:lnTo>
                        <a:pt x="349" y="154"/>
                      </a:lnTo>
                      <a:lnTo>
                        <a:pt x="359" y="152"/>
                      </a:lnTo>
                      <a:lnTo>
                        <a:pt x="368" y="150"/>
                      </a:lnTo>
                      <a:lnTo>
                        <a:pt x="380" y="148"/>
                      </a:lnTo>
                      <a:lnTo>
                        <a:pt x="389" y="146"/>
                      </a:lnTo>
                      <a:lnTo>
                        <a:pt x="399" y="144"/>
                      </a:lnTo>
                      <a:lnTo>
                        <a:pt x="408" y="143"/>
                      </a:lnTo>
                      <a:lnTo>
                        <a:pt x="416" y="143"/>
                      </a:lnTo>
                      <a:lnTo>
                        <a:pt x="422" y="141"/>
                      </a:lnTo>
                      <a:lnTo>
                        <a:pt x="429" y="141"/>
                      </a:lnTo>
                      <a:lnTo>
                        <a:pt x="431" y="141"/>
                      </a:lnTo>
                      <a:lnTo>
                        <a:pt x="433" y="141"/>
                      </a:lnTo>
                      <a:lnTo>
                        <a:pt x="532" y="163"/>
                      </a:lnTo>
                      <a:lnTo>
                        <a:pt x="534" y="167"/>
                      </a:lnTo>
                      <a:lnTo>
                        <a:pt x="538" y="177"/>
                      </a:lnTo>
                      <a:lnTo>
                        <a:pt x="536" y="182"/>
                      </a:lnTo>
                      <a:lnTo>
                        <a:pt x="534" y="188"/>
                      </a:lnTo>
                      <a:lnTo>
                        <a:pt x="526" y="192"/>
                      </a:lnTo>
                      <a:lnTo>
                        <a:pt x="519" y="196"/>
                      </a:lnTo>
                      <a:lnTo>
                        <a:pt x="511" y="196"/>
                      </a:lnTo>
                      <a:lnTo>
                        <a:pt x="505" y="196"/>
                      </a:lnTo>
                      <a:lnTo>
                        <a:pt x="498" y="196"/>
                      </a:lnTo>
                      <a:lnTo>
                        <a:pt x="490" y="196"/>
                      </a:lnTo>
                      <a:lnTo>
                        <a:pt x="482" y="194"/>
                      </a:lnTo>
                      <a:lnTo>
                        <a:pt x="477" y="194"/>
                      </a:lnTo>
                      <a:lnTo>
                        <a:pt x="467" y="192"/>
                      </a:lnTo>
                      <a:lnTo>
                        <a:pt x="461" y="192"/>
                      </a:lnTo>
                      <a:lnTo>
                        <a:pt x="454" y="190"/>
                      </a:lnTo>
                      <a:lnTo>
                        <a:pt x="446" y="188"/>
                      </a:lnTo>
                      <a:lnTo>
                        <a:pt x="441" y="186"/>
                      </a:lnTo>
                      <a:lnTo>
                        <a:pt x="435" y="186"/>
                      </a:lnTo>
                      <a:lnTo>
                        <a:pt x="425" y="184"/>
                      </a:lnTo>
                      <a:lnTo>
                        <a:pt x="420" y="184"/>
                      </a:lnTo>
                      <a:lnTo>
                        <a:pt x="418" y="184"/>
                      </a:lnTo>
                      <a:lnTo>
                        <a:pt x="412" y="184"/>
                      </a:lnTo>
                      <a:lnTo>
                        <a:pt x="406" y="184"/>
                      </a:lnTo>
                      <a:lnTo>
                        <a:pt x="399" y="186"/>
                      </a:lnTo>
                      <a:lnTo>
                        <a:pt x="389" y="186"/>
                      </a:lnTo>
                      <a:lnTo>
                        <a:pt x="382" y="186"/>
                      </a:lnTo>
                      <a:lnTo>
                        <a:pt x="372" y="188"/>
                      </a:lnTo>
                      <a:lnTo>
                        <a:pt x="363" y="190"/>
                      </a:lnTo>
                      <a:lnTo>
                        <a:pt x="353" y="190"/>
                      </a:lnTo>
                      <a:lnTo>
                        <a:pt x="344" y="192"/>
                      </a:lnTo>
                      <a:lnTo>
                        <a:pt x="334" y="192"/>
                      </a:lnTo>
                      <a:lnTo>
                        <a:pt x="328" y="194"/>
                      </a:lnTo>
                      <a:lnTo>
                        <a:pt x="321" y="194"/>
                      </a:lnTo>
                      <a:lnTo>
                        <a:pt x="317" y="196"/>
                      </a:lnTo>
                      <a:lnTo>
                        <a:pt x="313" y="196"/>
                      </a:lnTo>
                      <a:lnTo>
                        <a:pt x="306" y="209"/>
                      </a:lnTo>
                      <a:lnTo>
                        <a:pt x="307" y="209"/>
                      </a:lnTo>
                      <a:lnTo>
                        <a:pt x="313" y="213"/>
                      </a:lnTo>
                      <a:lnTo>
                        <a:pt x="321" y="217"/>
                      </a:lnTo>
                      <a:lnTo>
                        <a:pt x="330" y="222"/>
                      </a:lnTo>
                      <a:lnTo>
                        <a:pt x="332" y="222"/>
                      </a:lnTo>
                      <a:lnTo>
                        <a:pt x="338" y="224"/>
                      </a:lnTo>
                      <a:lnTo>
                        <a:pt x="346" y="224"/>
                      </a:lnTo>
                      <a:lnTo>
                        <a:pt x="355" y="228"/>
                      </a:lnTo>
                      <a:lnTo>
                        <a:pt x="365" y="232"/>
                      </a:lnTo>
                      <a:lnTo>
                        <a:pt x="376" y="234"/>
                      </a:lnTo>
                      <a:lnTo>
                        <a:pt x="382" y="236"/>
                      </a:lnTo>
                      <a:lnTo>
                        <a:pt x="387" y="238"/>
                      </a:lnTo>
                      <a:lnTo>
                        <a:pt x="395" y="238"/>
                      </a:lnTo>
                      <a:lnTo>
                        <a:pt x="401" y="241"/>
                      </a:lnTo>
                      <a:lnTo>
                        <a:pt x="410" y="243"/>
                      </a:lnTo>
                      <a:lnTo>
                        <a:pt x="422" y="247"/>
                      </a:lnTo>
                      <a:lnTo>
                        <a:pt x="431" y="251"/>
                      </a:lnTo>
                      <a:lnTo>
                        <a:pt x="442" y="253"/>
                      </a:lnTo>
                      <a:lnTo>
                        <a:pt x="450" y="255"/>
                      </a:lnTo>
                      <a:lnTo>
                        <a:pt x="456" y="257"/>
                      </a:lnTo>
                      <a:lnTo>
                        <a:pt x="460" y="257"/>
                      </a:lnTo>
                      <a:lnTo>
                        <a:pt x="461" y="259"/>
                      </a:lnTo>
                      <a:lnTo>
                        <a:pt x="461" y="260"/>
                      </a:lnTo>
                      <a:lnTo>
                        <a:pt x="460" y="266"/>
                      </a:lnTo>
                      <a:lnTo>
                        <a:pt x="454" y="270"/>
                      </a:lnTo>
                      <a:lnTo>
                        <a:pt x="446" y="274"/>
                      </a:lnTo>
                      <a:lnTo>
                        <a:pt x="441" y="272"/>
                      </a:lnTo>
                      <a:lnTo>
                        <a:pt x="435" y="272"/>
                      </a:lnTo>
                      <a:lnTo>
                        <a:pt x="427" y="272"/>
                      </a:lnTo>
                      <a:lnTo>
                        <a:pt x="418" y="270"/>
                      </a:lnTo>
                      <a:lnTo>
                        <a:pt x="412" y="270"/>
                      </a:lnTo>
                      <a:lnTo>
                        <a:pt x="406" y="268"/>
                      </a:lnTo>
                      <a:lnTo>
                        <a:pt x="401" y="268"/>
                      </a:lnTo>
                      <a:lnTo>
                        <a:pt x="395" y="268"/>
                      </a:lnTo>
                      <a:lnTo>
                        <a:pt x="389" y="266"/>
                      </a:lnTo>
                      <a:lnTo>
                        <a:pt x="384" y="266"/>
                      </a:lnTo>
                      <a:lnTo>
                        <a:pt x="376" y="264"/>
                      </a:lnTo>
                      <a:lnTo>
                        <a:pt x="370" y="264"/>
                      </a:lnTo>
                      <a:lnTo>
                        <a:pt x="365" y="262"/>
                      </a:lnTo>
                      <a:lnTo>
                        <a:pt x="359" y="260"/>
                      </a:lnTo>
                      <a:lnTo>
                        <a:pt x="351" y="260"/>
                      </a:lnTo>
                      <a:lnTo>
                        <a:pt x="346" y="260"/>
                      </a:lnTo>
                      <a:lnTo>
                        <a:pt x="340" y="259"/>
                      </a:lnTo>
                      <a:lnTo>
                        <a:pt x="334" y="259"/>
                      </a:lnTo>
                      <a:lnTo>
                        <a:pt x="328" y="257"/>
                      </a:lnTo>
                      <a:lnTo>
                        <a:pt x="325" y="257"/>
                      </a:lnTo>
                      <a:lnTo>
                        <a:pt x="315" y="255"/>
                      </a:lnTo>
                      <a:lnTo>
                        <a:pt x="307" y="255"/>
                      </a:lnTo>
                      <a:lnTo>
                        <a:pt x="302" y="255"/>
                      </a:lnTo>
                      <a:lnTo>
                        <a:pt x="300" y="255"/>
                      </a:lnTo>
                      <a:lnTo>
                        <a:pt x="294" y="255"/>
                      </a:lnTo>
                      <a:lnTo>
                        <a:pt x="288" y="253"/>
                      </a:lnTo>
                      <a:lnTo>
                        <a:pt x="279" y="251"/>
                      </a:lnTo>
                      <a:lnTo>
                        <a:pt x="271" y="249"/>
                      </a:lnTo>
                      <a:lnTo>
                        <a:pt x="262" y="245"/>
                      </a:lnTo>
                      <a:lnTo>
                        <a:pt x="256" y="243"/>
                      </a:lnTo>
                      <a:lnTo>
                        <a:pt x="250" y="241"/>
                      </a:lnTo>
                      <a:lnTo>
                        <a:pt x="249" y="241"/>
                      </a:lnTo>
                      <a:lnTo>
                        <a:pt x="245" y="243"/>
                      </a:lnTo>
                      <a:lnTo>
                        <a:pt x="237" y="247"/>
                      </a:lnTo>
                      <a:lnTo>
                        <a:pt x="230" y="251"/>
                      </a:lnTo>
                      <a:lnTo>
                        <a:pt x="222" y="253"/>
                      </a:lnTo>
                      <a:lnTo>
                        <a:pt x="214" y="257"/>
                      </a:lnTo>
                      <a:lnTo>
                        <a:pt x="207" y="260"/>
                      </a:lnTo>
                      <a:lnTo>
                        <a:pt x="197" y="264"/>
                      </a:lnTo>
                      <a:lnTo>
                        <a:pt x="188" y="266"/>
                      </a:lnTo>
                      <a:lnTo>
                        <a:pt x="176" y="270"/>
                      </a:lnTo>
                      <a:lnTo>
                        <a:pt x="167" y="272"/>
                      </a:lnTo>
                      <a:lnTo>
                        <a:pt x="157" y="276"/>
                      </a:lnTo>
                      <a:lnTo>
                        <a:pt x="148" y="278"/>
                      </a:lnTo>
                      <a:lnTo>
                        <a:pt x="138" y="279"/>
                      </a:lnTo>
                      <a:lnTo>
                        <a:pt x="129" y="279"/>
                      </a:lnTo>
                      <a:lnTo>
                        <a:pt x="119" y="279"/>
                      </a:lnTo>
                      <a:lnTo>
                        <a:pt x="112" y="278"/>
                      </a:lnTo>
                      <a:lnTo>
                        <a:pt x="102" y="278"/>
                      </a:lnTo>
                      <a:lnTo>
                        <a:pt x="96" y="276"/>
                      </a:lnTo>
                      <a:lnTo>
                        <a:pt x="89" y="274"/>
                      </a:lnTo>
                      <a:lnTo>
                        <a:pt x="81" y="272"/>
                      </a:lnTo>
                      <a:lnTo>
                        <a:pt x="74" y="270"/>
                      </a:lnTo>
                      <a:lnTo>
                        <a:pt x="70" y="268"/>
                      </a:lnTo>
                      <a:lnTo>
                        <a:pt x="58" y="264"/>
                      </a:lnTo>
                      <a:lnTo>
                        <a:pt x="53" y="260"/>
                      </a:lnTo>
                      <a:lnTo>
                        <a:pt x="47" y="259"/>
                      </a:lnTo>
                      <a:lnTo>
                        <a:pt x="45" y="259"/>
                      </a:lnTo>
                      <a:lnTo>
                        <a:pt x="0" y="226"/>
                      </a:lnTo>
                      <a:lnTo>
                        <a:pt x="0" y="228"/>
                      </a:lnTo>
                      <a:lnTo>
                        <a:pt x="1" y="234"/>
                      </a:lnTo>
                      <a:lnTo>
                        <a:pt x="5" y="241"/>
                      </a:lnTo>
                      <a:lnTo>
                        <a:pt x="11" y="251"/>
                      </a:lnTo>
                      <a:lnTo>
                        <a:pt x="15" y="259"/>
                      </a:lnTo>
                      <a:lnTo>
                        <a:pt x="20" y="266"/>
                      </a:lnTo>
                      <a:lnTo>
                        <a:pt x="26" y="272"/>
                      </a:lnTo>
                      <a:lnTo>
                        <a:pt x="32" y="278"/>
                      </a:lnTo>
                      <a:lnTo>
                        <a:pt x="34" y="278"/>
                      </a:lnTo>
                      <a:lnTo>
                        <a:pt x="39" y="278"/>
                      </a:lnTo>
                      <a:lnTo>
                        <a:pt x="43" y="279"/>
                      </a:lnTo>
                      <a:lnTo>
                        <a:pt x="53" y="281"/>
                      </a:lnTo>
                      <a:lnTo>
                        <a:pt x="60" y="283"/>
                      </a:lnTo>
                      <a:lnTo>
                        <a:pt x="70" y="287"/>
                      </a:lnTo>
                      <a:lnTo>
                        <a:pt x="74" y="287"/>
                      </a:lnTo>
                      <a:lnTo>
                        <a:pt x="79" y="289"/>
                      </a:lnTo>
                      <a:lnTo>
                        <a:pt x="87" y="291"/>
                      </a:lnTo>
                      <a:lnTo>
                        <a:pt x="93" y="293"/>
                      </a:lnTo>
                      <a:lnTo>
                        <a:pt x="102" y="293"/>
                      </a:lnTo>
                      <a:lnTo>
                        <a:pt x="114" y="295"/>
                      </a:lnTo>
                      <a:lnTo>
                        <a:pt x="119" y="297"/>
                      </a:lnTo>
                      <a:lnTo>
                        <a:pt x="125" y="299"/>
                      </a:lnTo>
                      <a:lnTo>
                        <a:pt x="131" y="299"/>
                      </a:lnTo>
                      <a:lnTo>
                        <a:pt x="136" y="300"/>
                      </a:lnTo>
                      <a:lnTo>
                        <a:pt x="148" y="300"/>
                      </a:lnTo>
                      <a:lnTo>
                        <a:pt x="159" y="300"/>
                      </a:lnTo>
                      <a:lnTo>
                        <a:pt x="167" y="300"/>
                      </a:lnTo>
                      <a:lnTo>
                        <a:pt x="176" y="300"/>
                      </a:lnTo>
                      <a:lnTo>
                        <a:pt x="184" y="299"/>
                      </a:lnTo>
                      <a:lnTo>
                        <a:pt x="190" y="295"/>
                      </a:lnTo>
                      <a:lnTo>
                        <a:pt x="197" y="293"/>
                      </a:lnTo>
                      <a:lnTo>
                        <a:pt x="205" y="291"/>
                      </a:lnTo>
                      <a:lnTo>
                        <a:pt x="211" y="289"/>
                      </a:lnTo>
                      <a:lnTo>
                        <a:pt x="218" y="287"/>
                      </a:lnTo>
                      <a:lnTo>
                        <a:pt x="224" y="283"/>
                      </a:lnTo>
                      <a:lnTo>
                        <a:pt x="230" y="281"/>
                      </a:lnTo>
                      <a:lnTo>
                        <a:pt x="239" y="278"/>
                      </a:lnTo>
                      <a:lnTo>
                        <a:pt x="245" y="274"/>
                      </a:lnTo>
                      <a:lnTo>
                        <a:pt x="250" y="270"/>
                      </a:lnTo>
                      <a:lnTo>
                        <a:pt x="252" y="270"/>
                      </a:lnTo>
                      <a:lnTo>
                        <a:pt x="254" y="270"/>
                      </a:lnTo>
                      <a:lnTo>
                        <a:pt x="258" y="270"/>
                      </a:lnTo>
                      <a:lnTo>
                        <a:pt x="262" y="270"/>
                      </a:lnTo>
                      <a:lnTo>
                        <a:pt x="266" y="272"/>
                      </a:lnTo>
                      <a:lnTo>
                        <a:pt x="271" y="272"/>
                      </a:lnTo>
                      <a:lnTo>
                        <a:pt x="277" y="274"/>
                      </a:lnTo>
                      <a:lnTo>
                        <a:pt x="283" y="274"/>
                      </a:lnTo>
                      <a:lnTo>
                        <a:pt x="290" y="276"/>
                      </a:lnTo>
                      <a:lnTo>
                        <a:pt x="296" y="276"/>
                      </a:lnTo>
                      <a:lnTo>
                        <a:pt x="304" y="278"/>
                      </a:lnTo>
                      <a:lnTo>
                        <a:pt x="311" y="279"/>
                      </a:lnTo>
                      <a:lnTo>
                        <a:pt x="321" y="279"/>
                      </a:lnTo>
                      <a:lnTo>
                        <a:pt x="328" y="281"/>
                      </a:lnTo>
                      <a:lnTo>
                        <a:pt x="338" y="283"/>
                      </a:lnTo>
                      <a:lnTo>
                        <a:pt x="346" y="283"/>
                      </a:lnTo>
                      <a:lnTo>
                        <a:pt x="353" y="285"/>
                      </a:lnTo>
                      <a:lnTo>
                        <a:pt x="361" y="285"/>
                      </a:lnTo>
                      <a:lnTo>
                        <a:pt x="370" y="287"/>
                      </a:lnTo>
                      <a:lnTo>
                        <a:pt x="376" y="289"/>
                      </a:lnTo>
                      <a:lnTo>
                        <a:pt x="384" y="289"/>
                      </a:lnTo>
                      <a:lnTo>
                        <a:pt x="391" y="291"/>
                      </a:lnTo>
                      <a:lnTo>
                        <a:pt x="399" y="293"/>
                      </a:lnTo>
                      <a:lnTo>
                        <a:pt x="406" y="293"/>
                      </a:lnTo>
                      <a:lnTo>
                        <a:pt x="412" y="293"/>
                      </a:lnTo>
                      <a:lnTo>
                        <a:pt x="418" y="293"/>
                      </a:lnTo>
                      <a:lnTo>
                        <a:pt x="423" y="295"/>
                      </a:lnTo>
                      <a:lnTo>
                        <a:pt x="431" y="295"/>
                      </a:lnTo>
                      <a:lnTo>
                        <a:pt x="437" y="297"/>
                      </a:lnTo>
                      <a:lnTo>
                        <a:pt x="444" y="295"/>
                      </a:lnTo>
                      <a:lnTo>
                        <a:pt x="452" y="293"/>
                      </a:lnTo>
                      <a:lnTo>
                        <a:pt x="458" y="291"/>
                      </a:lnTo>
                      <a:lnTo>
                        <a:pt x="465" y="289"/>
                      </a:lnTo>
                      <a:lnTo>
                        <a:pt x="477" y="281"/>
                      </a:lnTo>
                      <a:lnTo>
                        <a:pt x="484" y="274"/>
                      </a:lnTo>
                      <a:lnTo>
                        <a:pt x="488" y="264"/>
                      </a:lnTo>
                      <a:lnTo>
                        <a:pt x="488" y="257"/>
                      </a:lnTo>
                      <a:lnTo>
                        <a:pt x="488" y="251"/>
                      </a:lnTo>
                      <a:lnTo>
                        <a:pt x="488" y="249"/>
                      </a:lnTo>
                      <a:lnTo>
                        <a:pt x="384" y="215"/>
                      </a:lnTo>
                      <a:lnTo>
                        <a:pt x="458" y="215"/>
                      </a:lnTo>
                      <a:lnTo>
                        <a:pt x="532" y="221"/>
                      </a:lnTo>
                      <a:lnTo>
                        <a:pt x="536" y="219"/>
                      </a:lnTo>
                      <a:lnTo>
                        <a:pt x="545" y="215"/>
                      </a:lnTo>
                      <a:lnTo>
                        <a:pt x="549" y="211"/>
                      </a:lnTo>
                      <a:lnTo>
                        <a:pt x="553" y="205"/>
                      </a:lnTo>
                      <a:lnTo>
                        <a:pt x="557" y="198"/>
                      </a:lnTo>
                      <a:lnTo>
                        <a:pt x="560" y="190"/>
                      </a:lnTo>
                      <a:lnTo>
                        <a:pt x="558" y="179"/>
                      </a:lnTo>
                      <a:lnTo>
                        <a:pt x="558" y="173"/>
                      </a:lnTo>
                      <a:lnTo>
                        <a:pt x="557" y="165"/>
                      </a:lnTo>
                      <a:lnTo>
                        <a:pt x="557" y="162"/>
                      </a:lnTo>
                      <a:lnTo>
                        <a:pt x="551" y="154"/>
                      </a:lnTo>
                      <a:lnTo>
                        <a:pt x="551" y="152"/>
                      </a:lnTo>
                      <a:lnTo>
                        <a:pt x="557" y="152"/>
                      </a:lnTo>
                      <a:lnTo>
                        <a:pt x="560" y="148"/>
                      </a:lnTo>
                      <a:lnTo>
                        <a:pt x="568" y="146"/>
                      </a:lnTo>
                      <a:lnTo>
                        <a:pt x="572" y="141"/>
                      </a:lnTo>
                      <a:lnTo>
                        <a:pt x="577" y="137"/>
                      </a:lnTo>
                      <a:lnTo>
                        <a:pt x="583" y="129"/>
                      </a:lnTo>
                      <a:lnTo>
                        <a:pt x="585" y="122"/>
                      </a:lnTo>
                      <a:lnTo>
                        <a:pt x="583" y="112"/>
                      </a:lnTo>
                      <a:lnTo>
                        <a:pt x="576" y="105"/>
                      </a:lnTo>
                      <a:lnTo>
                        <a:pt x="572" y="99"/>
                      </a:lnTo>
                      <a:lnTo>
                        <a:pt x="566" y="97"/>
                      </a:lnTo>
                      <a:lnTo>
                        <a:pt x="560" y="93"/>
                      </a:lnTo>
                      <a:lnTo>
                        <a:pt x="555" y="91"/>
                      </a:lnTo>
                      <a:lnTo>
                        <a:pt x="549" y="87"/>
                      </a:lnTo>
                      <a:lnTo>
                        <a:pt x="541" y="84"/>
                      </a:lnTo>
                      <a:lnTo>
                        <a:pt x="536" y="82"/>
                      </a:lnTo>
                      <a:lnTo>
                        <a:pt x="532" y="80"/>
                      </a:lnTo>
                      <a:lnTo>
                        <a:pt x="524" y="78"/>
                      </a:lnTo>
                      <a:lnTo>
                        <a:pt x="522" y="78"/>
                      </a:lnTo>
                      <a:lnTo>
                        <a:pt x="484" y="65"/>
                      </a:lnTo>
                      <a:lnTo>
                        <a:pt x="486" y="63"/>
                      </a:lnTo>
                      <a:lnTo>
                        <a:pt x="494" y="63"/>
                      </a:lnTo>
                      <a:lnTo>
                        <a:pt x="498" y="63"/>
                      </a:lnTo>
                      <a:lnTo>
                        <a:pt x="503" y="63"/>
                      </a:lnTo>
                      <a:lnTo>
                        <a:pt x="509" y="61"/>
                      </a:lnTo>
                      <a:lnTo>
                        <a:pt x="517" y="61"/>
                      </a:lnTo>
                      <a:lnTo>
                        <a:pt x="522" y="59"/>
                      </a:lnTo>
                      <a:lnTo>
                        <a:pt x="528" y="59"/>
                      </a:lnTo>
                      <a:lnTo>
                        <a:pt x="536" y="57"/>
                      </a:lnTo>
                      <a:lnTo>
                        <a:pt x="541" y="55"/>
                      </a:lnTo>
                      <a:lnTo>
                        <a:pt x="547" y="53"/>
                      </a:lnTo>
                      <a:lnTo>
                        <a:pt x="553" y="51"/>
                      </a:lnTo>
                      <a:lnTo>
                        <a:pt x="558" y="47"/>
                      </a:lnTo>
                      <a:lnTo>
                        <a:pt x="562" y="46"/>
                      </a:lnTo>
                      <a:lnTo>
                        <a:pt x="568" y="40"/>
                      </a:lnTo>
                      <a:lnTo>
                        <a:pt x="570" y="34"/>
                      </a:lnTo>
                      <a:lnTo>
                        <a:pt x="570" y="27"/>
                      </a:lnTo>
                      <a:lnTo>
                        <a:pt x="568" y="23"/>
                      </a:lnTo>
                      <a:lnTo>
                        <a:pt x="560" y="11"/>
                      </a:lnTo>
                      <a:lnTo>
                        <a:pt x="553" y="4"/>
                      </a:lnTo>
                      <a:lnTo>
                        <a:pt x="549" y="2"/>
                      </a:lnTo>
                      <a:lnTo>
                        <a:pt x="543" y="0"/>
                      </a:lnTo>
                      <a:lnTo>
                        <a:pt x="538" y="0"/>
                      </a:lnTo>
                      <a:lnTo>
                        <a:pt x="534" y="0"/>
                      </a:lnTo>
                      <a:lnTo>
                        <a:pt x="526" y="0"/>
                      </a:lnTo>
                      <a:lnTo>
                        <a:pt x="520" y="0"/>
                      </a:lnTo>
                      <a:lnTo>
                        <a:pt x="513" y="0"/>
                      </a:lnTo>
                      <a:lnTo>
                        <a:pt x="505" y="0"/>
                      </a:lnTo>
                      <a:lnTo>
                        <a:pt x="498" y="0"/>
                      </a:lnTo>
                      <a:lnTo>
                        <a:pt x="490" y="0"/>
                      </a:lnTo>
                      <a:lnTo>
                        <a:pt x="480" y="0"/>
                      </a:lnTo>
                      <a:lnTo>
                        <a:pt x="471" y="0"/>
                      </a:lnTo>
                      <a:lnTo>
                        <a:pt x="463" y="0"/>
                      </a:lnTo>
                      <a:lnTo>
                        <a:pt x="456" y="2"/>
                      </a:lnTo>
                      <a:lnTo>
                        <a:pt x="446" y="2"/>
                      </a:lnTo>
                      <a:lnTo>
                        <a:pt x="437" y="2"/>
                      </a:lnTo>
                      <a:lnTo>
                        <a:pt x="429" y="2"/>
                      </a:lnTo>
                      <a:lnTo>
                        <a:pt x="420" y="2"/>
                      </a:lnTo>
                      <a:lnTo>
                        <a:pt x="412" y="2"/>
                      </a:lnTo>
                      <a:lnTo>
                        <a:pt x="404" y="4"/>
                      </a:lnTo>
                      <a:lnTo>
                        <a:pt x="397" y="4"/>
                      </a:lnTo>
                      <a:lnTo>
                        <a:pt x="391" y="4"/>
                      </a:lnTo>
                      <a:lnTo>
                        <a:pt x="385" y="4"/>
                      </a:lnTo>
                      <a:lnTo>
                        <a:pt x="380" y="6"/>
                      </a:lnTo>
                      <a:lnTo>
                        <a:pt x="374" y="6"/>
                      </a:lnTo>
                      <a:lnTo>
                        <a:pt x="370" y="6"/>
                      </a:lnTo>
                      <a:lnTo>
                        <a:pt x="365" y="6"/>
                      </a:lnTo>
                      <a:lnTo>
                        <a:pt x="363" y="8"/>
                      </a:lnTo>
                      <a:lnTo>
                        <a:pt x="247" y="38"/>
                      </a:lnTo>
                      <a:lnTo>
                        <a:pt x="245" y="40"/>
                      </a:lnTo>
                      <a:lnTo>
                        <a:pt x="239" y="49"/>
                      </a:lnTo>
                      <a:lnTo>
                        <a:pt x="231" y="55"/>
                      </a:lnTo>
                      <a:lnTo>
                        <a:pt x="224" y="61"/>
                      </a:lnTo>
                      <a:lnTo>
                        <a:pt x="218" y="65"/>
                      </a:lnTo>
                      <a:lnTo>
                        <a:pt x="212" y="68"/>
                      </a:lnTo>
                      <a:lnTo>
                        <a:pt x="205" y="72"/>
                      </a:lnTo>
                      <a:lnTo>
                        <a:pt x="199" y="76"/>
                      </a:lnTo>
                      <a:lnTo>
                        <a:pt x="190" y="80"/>
                      </a:lnTo>
                      <a:lnTo>
                        <a:pt x="182" y="82"/>
                      </a:lnTo>
                      <a:lnTo>
                        <a:pt x="173" y="86"/>
                      </a:lnTo>
                      <a:lnTo>
                        <a:pt x="163" y="87"/>
                      </a:lnTo>
                      <a:lnTo>
                        <a:pt x="152" y="91"/>
                      </a:lnTo>
                      <a:lnTo>
                        <a:pt x="142" y="95"/>
                      </a:lnTo>
                      <a:lnTo>
                        <a:pt x="135" y="97"/>
                      </a:lnTo>
                      <a:lnTo>
                        <a:pt x="125" y="103"/>
                      </a:lnTo>
                      <a:lnTo>
                        <a:pt x="115" y="105"/>
                      </a:lnTo>
                      <a:lnTo>
                        <a:pt x="108" y="106"/>
                      </a:lnTo>
                      <a:lnTo>
                        <a:pt x="100" y="108"/>
                      </a:lnTo>
                      <a:lnTo>
                        <a:pt x="95" y="112"/>
                      </a:lnTo>
                      <a:lnTo>
                        <a:pt x="85" y="114"/>
                      </a:lnTo>
                      <a:lnTo>
                        <a:pt x="83" y="116"/>
                      </a:lnTo>
                      <a:lnTo>
                        <a:pt x="115" y="127"/>
                      </a:lnTo>
                      <a:lnTo>
                        <a:pt x="199" y="97"/>
                      </a:lnTo>
                      <a:close/>
                    </a:path>
                  </a:pathLst>
                </a:custGeom>
                <a:solidFill>
                  <a:srgbClr val="4530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94" name="Freeform 205"/>
                <p:cNvSpPr>
                  <a:spLocks/>
                </p:cNvSpPr>
                <p:nvPr/>
              </p:nvSpPr>
              <p:spPr bwMode="auto">
                <a:xfrm>
                  <a:off x="1977" y="2272"/>
                  <a:ext cx="19" cy="32"/>
                </a:xfrm>
                <a:custGeom>
                  <a:avLst/>
                  <a:gdLst>
                    <a:gd name="T0" fmla="*/ 1 w 38"/>
                    <a:gd name="T1" fmla="*/ 0 h 62"/>
                    <a:gd name="T2" fmla="*/ 0 w 38"/>
                    <a:gd name="T3" fmla="*/ 1 h 62"/>
                    <a:gd name="T4" fmla="*/ 1 w 38"/>
                    <a:gd name="T5" fmla="*/ 1 h 62"/>
                    <a:gd name="T6" fmla="*/ 1 w 38"/>
                    <a:gd name="T7" fmla="*/ 1 h 62"/>
                    <a:gd name="T8" fmla="*/ 1 w 38"/>
                    <a:gd name="T9" fmla="*/ 1 h 62"/>
                    <a:gd name="T10" fmla="*/ 1 w 38"/>
                    <a:gd name="T11" fmla="*/ 1 h 62"/>
                    <a:gd name="T12" fmla="*/ 1 w 38"/>
                    <a:gd name="T13" fmla="*/ 1 h 62"/>
                    <a:gd name="T14" fmla="*/ 1 w 38"/>
                    <a:gd name="T15" fmla="*/ 0 h 62"/>
                    <a:gd name="T16" fmla="*/ 1 w 38"/>
                    <a:gd name="T17" fmla="*/ 0 h 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8"/>
                    <a:gd name="T28" fmla="*/ 0 h 62"/>
                    <a:gd name="T29" fmla="*/ 38 w 38"/>
                    <a:gd name="T30" fmla="*/ 62 h 6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8" h="62">
                      <a:moveTo>
                        <a:pt x="30" y="0"/>
                      </a:moveTo>
                      <a:lnTo>
                        <a:pt x="0" y="15"/>
                      </a:lnTo>
                      <a:lnTo>
                        <a:pt x="10" y="34"/>
                      </a:lnTo>
                      <a:lnTo>
                        <a:pt x="10" y="62"/>
                      </a:lnTo>
                      <a:lnTo>
                        <a:pt x="34" y="61"/>
                      </a:lnTo>
                      <a:lnTo>
                        <a:pt x="38" y="43"/>
                      </a:lnTo>
                      <a:lnTo>
                        <a:pt x="34" y="9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C4B8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95" name="Freeform 206"/>
                <p:cNvSpPr>
                  <a:spLocks/>
                </p:cNvSpPr>
                <p:nvPr/>
              </p:nvSpPr>
              <p:spPr bwMode="auto">
                <a:xfrm>
                  <a:off x="1915" y="2376"/>
                  <a:ext cx="67" cy="74"/>
                </a:xfrm>
                <a:custGeom>
                  <a:avLst/>
                  <a:gdLst>
                    <a:gd name="T0" fmla="*/ 1 w 134"/>
                    <a:gd name="T1" fmla="*/ 1 h 148"/>
                    <a:gd name="T2" fmla="*/ 1 w 134"/>
                    <a:gd name="T3" fmla="*/ 0 h 148"/>
                    <a:gd name="T4" fmla="*/ 1 w 134"/>
                    <a:gd name="T5" fmla="*/ 0 h 148"/>
                    <a:gd name="T6" fmla="*/ 1 w 134"/>
                    <a:gd name="T7" fmla="*/ 0 h 148"/>
                    <a:gd name="T8" fmla="*/ 1 w 134"/>
                    <a:gd name="T9" fmla="*/ 0 h 148"/>
                    <a:gd name="T10" fmla="*/ 1 w 134"/>
                    <a:gd name="T11" fmla="*/ 0 h 148"/>
                    <a:gd name="T12" fmla="*/ 1 w 134"/>
                    <a:gd name="T13" fmla="*/ 1 h 148"/>
                    <a:gd name="T14" fmla="*/ 1 w 134"/>
                    <a:gd name="T15" fmla="*/ 1 h 148"/>
                    <a:gd name="T16" fmla="*/ 1 w 134"/>
                    <a:gd name="T17" fmla="*/ 1 h 148"/>
                    <a:gd name="T18" fmla="*/ 1 w 134"/>
                    <a:gd name="T19" fmla="*/ 1 h 148"/>
                    <a:gd name="T20" fmla="*/ 1 w 134"/>
                    <a:gd name="T21" fmla="*/ 1 h 148"/>
                    <a:gd name="T22" fmla="*/ 1 w 134"/>
                    <a:gd name="T23" fmla="*/ 1 h 148"/>
                    <a:gd name="T24" fmla="*/ 1 w 134"/>
                    <a:gd name="T25" fmla="*/ 1 h 148"/>
                    <a:gd name="T26" fmla="*/ 1 w 134"/>
                    <a:gd name="T27" fmla="*/ 1 h 148"/>
                    <a:gd name="T28" fmla="*/ 1 w 134"/>
                    <a:gd name="T29" fmla="*/ 1 h 148"/>
                    <a:gd name="T30" fmla="*/ 1 w 134"/>
                    <a:gd name="T31" fmla="*/ 1 h 148"/>
                    <a:gd name="T32" fmla="*/ 1 w 134"/>
                    <a:gd name="T33" fmla="*/ 1 h 148"/>
                    <a:gd name="T34" fmla="*/ 0 w 134"/>
                    <a:gd name="T35" fmla="*/ 1 h 148"/>
                    <a:gd name="T36" fmla="*/ 0 w 134"/>
                    <a:gd name="T37" fmla="*/ 1 h 148"/>
                    <a:gd name="T38" fmla="*/ 0 w 134"/>
                    <a:gd name="T39" fmla="*/ 1 h 148"/>
                    <a:gd name="T40" fmla="*/ 0 w 134"/>
                    <a:gd name="T41" fmla="*/ 1 h 148"/>
                    <a:gd name="T42" fmla="*/ 1 w 134"/>
                    <a:gd name="T43" fmla="*/ 1 h 148"/>
                    <a:gd name="T44" fmla="*/ 1 w 134"/>
                    <a:gd name="T45" fmla="*/ 1 h 148"/>
                    <a:gd name="T46" fmla="*/ 1 w 134"/>
                    <a:gd name="T47" fmla="*/ 1 h 148"/>
                    <a:gd name="T48" fmla="*/ 1 w 134"/>
                    <a:gd name="T49" fmla="*/ 1 h 148"/>
                    <a:gd name="T50" fmla="*/ 1 w 134"/>
                    <a:gd name="T51" fmla="*/ 1 h 148"/>
                    <a:gd name="T52" fmla="*/ 1 w 134"/>
                    <a:gd name="T53" fmla="*/ 1 h 148"/>
                    <a:gd name="T54" fmla="*/ 1 w 134"/>
                    <a:gd name="T55" fmla="*/ 1 h 148"/>
                    <a:gd name="T56" fmla="*/ 1 w 134"/>
                    <a:gd name="T57" fmla="*/ 1 h 148"/>
                    <a:gd name="T58" fmla="*/ 1 w 134"/>
                    <a:gd name="T59" fmla="*/ 1 h 148"/>
                    <a:gd name="T60" fmla="*/ 1 w 134"/>
                    <a:gd name="T61" fmla="*/ 1 h 148"/>
                    <a:gd name="T62" fmla="*/ 1 w 134"/>
                    <a:gd name="T63" fmla="*/ 1 h 148"/>
                    <a:gd name="T64" fmla="*/ 1 w 134"/>
                    <a:gd name="T65" fmla="*/ 1 h 148"/>
                    <a:gd name="T66" fmla="*/ 1 w 134"/>
                    <a:gd name="T67" fmla="*/ 1 h 148"/>
                    <a:gd name="T68" fmla="*/ 1 w 134"/>
                    <a:gd name="T69" fmla="*/ 1 h 148"/>
                    <a:gd name="T70" fmla="*/ 1 w 134"/>
                    <a:gd name="T71" fmla="*/ 1 h 148"/>
                    <a:gd name="T72" fmla="*/ 1 w 134"/>
                    <a:gd name="T73" fmla="*/ 1 h 148"/>
                    <a:gd name="T74" fmla="*/ 1 w 134"/>
                    <a:gd name="T75" fmla="*/ 1 h 148"/>
                    <a:gd name="T76" fmla="*/ 1 w 134"/>
                    <a:gd name="T77" fmla="*/ 1 h 148"/>
                    <a:gd name="T78" fmla="*/ 1 w 134"/>
                    <a:gd name="T79" fmla="*/ 1 h 148"/>
                    <a:gd name="T80" fmla="*/ 1 w 134"/>
                    <a:gd name="T81" fmla="*/ 1 h 148"/>
                    <a:gd name="T82" fmla="*/ 1 w 134"/>
                    <a:gd name="T83" fmla="*/ 1 h 148"/>
                    <a:gd name="T84" fmla="*/ 1 w 134"/>
                    <a:gd name="T85" fmla="*/ 1 h 148"/>
                    <a:gd name="T86" fmla="*/ 1 w 134"/>
                    <a:gd name="T87" fmla="*/ 1 h 148"/>
                    <a:gd name="T88" fmla="*/ 1 w 134"/>
                    <a:gd name="T89" fmla="*/ 1 h 148"/>
                    <a:gd name="T90" fmla="*/ 1 w 134"/>
                    <a:gd name="T91" fmla="*/ 1 h 148"/>
                    <a:gd name="T92" fmla="*/ 1 w 134"/>
                    <a:gd name="T93" fmla="*/ 1 h 148"/>
                    <a:gd name="T94" fmla="*/ 1 w 134"/>
                    <a:gd name="T95" fmla="*/ 1 h 148"/>
                    <a:gd name="T96" fmla="*/ 1 w 134"/>
                    <a:gd name="T97" fmla="*/ 1 h 148"/>
                    <a:gd name="T98" fmla="*/ 1 w 134"/>
                    <a:gd name="T99" fmla="*/ 1 h 148"/>
                    <a:gd name="T100" fmla="*/ 1 w 134"/>
                    <a:gd name="T101" fmla="*/ 1 h 148"/>
                    <a:gd name="T102" fmla="*/ 1 w 134"/>
                    <a:gd name="T103" fmla="*/ 1 h 148"/>
                    <a:gd name="T104" fmla="*/ 1 w 134"/>
                    <a:gd name="T105" fmla="*/ 1 h 148"/>
                    <a:gd name="T106" fmla="*/ 1 w 134"/>
                    <a:gd name="T107" fmla="*/ 1 h 148"/>
                    <a:gd name="T108" fmla="*/ 1 w 134"/>
                    <a:gd name="T109" fmla="*/ 1 h 148"/>
                    <a:gd name="T110" fmla="*/ 1 w 134"/>
                    <a:gd name="T111" fmla="*/ 1 h 148"/>
                    <a:gd name="T112" fmla="*/ 1 w 134"/>
                    <a:gd name="T113" fmla="*/ 1 h 148"/>
                    <a:gd name="T114" fmla="*/ 1 w 134"/>
                    <a:gd name="T115" fmla="*/ 1 h 148"/>
                    <a:gd name="T116" fmla="*/ 1 w 134"/>
                    <a:gd name="T117" fmla="*/ 1 h 148"/>
                    <a:gd name="T118" fmla="*/ 1 w 134"/>
                    <a:gd name="T119" fmla="*/ 1 h 148"/>
                    <a:gd name="T120" fmla="*/ 1 w 134"/>
                    <a:gd name="T121" fmla="*/ 1 h 148"/>
                    <a:gd name="T122" fmla="*/ 1 w 134"/>
                    <a:gd name="T123" fmla="*/ 1 h 148"/>
                    <a:gd name="T124" fmla="*/ 1 w 134"/>
                    <a:gd name="T125" fmla="*/ 1 h 14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34"/>
                    <a:gd name="T190" fmla="*/ 0 h 148"/>
                    <a:gd name="T191" fmla="*/ 134 w 134"/>
                    <a:gd name="T192" fmla="*/ 148 h 148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34" h="148">
                      <a:moveTo>
                        <a:pt x="88" y="2"/>
                      </a:moveTo>
                      <a:lnTo>
                        <a:pt x="86" y="0"/>
                      </a:lnTo>
                      <a:lnTo>
                        <a:pt x="78" y="0"/>
                      </a:lnTo>
                      <a:lnTo>
                        <a:pt x="75" y="0"/>
                      </a:lnTo>
                      <a:lnTo>
                        <a:pt x="69" y="0"/>
                      </a:lnTo>
                      <a:lnTo>
                        <a:pt x="63" y="0"/>
                      </a:lnTo>
                      <a:lnTo>
                        <a:pt x="58" y="2"/>
                      </a:lnTo>
                      <a:lnTo>
                        <a:pt x="50" y="2"/>
                      </a:lnTo>
                      <a:lnTo>
                        <a:pt x="44" y="6"/>
                      </a:lnTo>
                      <a:lnTo>
                        <a:pt x="39" y="8"/>
                      </a:lnTo>
                      <a:lnTo>
                        <a:pt x="31" y="11"/>
                      </a:lnTo>
                      <a:lnTo>
                        <a:pt x="25" y="15"/>
                      </a:lnTo>
                      <a:lnTo>
                        <a:pt x="19" y="21"/>
                      </a:lnTo>
                      <a:lnTo>
                        <a:pt x="14" y="29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3"/>
                      </a:lnTo>
                      <a:lnTo>
                        <a:pt x="0" y="61"/>
                      </a:lnTo>
                      <a:lnTo>
                        <a:pt x="0" y="70"/>
                      </a:lnTo>
                      <a:lnTo>
                        <a:pt x="0" y="78"/>
                      </a:lnTo>
                      <a:lnTo>
                        <a:pt x="0" y="88"/>
                      </a:lnTo>
                      <a:lnTo>
                        <a:pt x="2" y="95"/>
                      </a:lnTo>
                      <a:lnTo>
                        <a:pt x="4" y="103"/>
                      </a:lnTo>
                      <a:lnTo>
                        <a:pt x="4" y="110"/>
                      </a:lnTo>
                      <a:lnTo>
                        <a:pt x="6" y="116"/>
                      </a:lnTo>
                      <a:lnTo>
                        <a:pt x="8" y="124"/>
                      </a:lnTo>
                      <a:lnTo>
                        <a:pt x="10" y="129"/>
                      </a:lnTo>
                      <a:lnTo>
                        <a:pt x="14" y="137"/>
                      </a:lnTo>
                      <a:lnTo>
                        <a:pt x="16" y="139"/>
                      </a:lnTo>
                      <a:lnTo>
                        <a:pt x="21" y="141"/>
                      </a:lnTo>
                      <a:lnTo>
                        <a:pt x="29" y="143"/>
                      </a:lnTo>
                      <a:lnTo>
                        <a:pt x="40" y="145"/>
                      </a:lnTo>
                      <a:lnTo>
                        <a:pt x="50" y="146"/>
                      </a:lnTo>
                      <a:lnTo>
                        <a:pt x="61" y="148"/>
                      </a:lnTo>
                      <a:lnTo>
                        <a:pt x="69" y="148"/>
                      </a:lnTo>
                      <a:lnTo>
                        <a:pt x="78" y="148"/>
                      </a:lnTo>
                      <a:lnTo>
                        <a:pt x="84" y="146"/>
                      </a:lnTo>
                      <a:lnTo>
                        <a:pt x="90" y="146"/>
                      </a:lnTo>
                      <a:lnTo>
                        <a:pt x="97" y="145"/>
                      </a:lnTo>
                      <a:lnTo>
                        <a:pt x="103" y="145"/>
                      </a:lnTo>
                      <a:lnTo>
                        <a:pt x="111" y="139"/>
                      </a:lnTo>
                      <a:lnTo>
                        <a:pt x="116" y="133"/>
                      </a:lnTo>
                      <a:lnTo>
                        <a:pt x="120" y="129"/>
                      </a:lnTo>
                      <a:lnTo>
                        <a:pt x="122" y="126"/>
                      </a:lnTo>
                      <a:lnTo>
                        <a:pt x="126" y="120"/>
                      </a:lnTo>
                      <a:lnTo>
                        <a:pt x="130" y="114"/>
                      </a:lnTo>
                      <a:lnTo>
                        <a:pt x="130" y="105"/>
                      </a:lnTo>
                      <a:lnTo>
                        <a:pt x="132" y="99"/>
                      </a:lnTo>
                      <a:lnTo>
                        <a:pt x="134" y="91"/>
                      </a:lnTo>
                      <a:lnTo>
                        <a:pt x="134" y="86"/>
                      </a:lnTo>
                      <a:lnTo>
                        <a:pt x="134" y="78"/>
                      </a:lnTo>
                      <a:lnTo>
                        <a:pt x="134" y="70"/>
                      </a:lnTo>
                      <a:lnTo>
                        <a:pt x="134" y="65"/>
                      </a:lnTo>
                      <a:lnTo>
                        <a:pt x="134" y="57"/>
                      </a:lnTo>
                      <a:lnTo>
                        <a:pt x="132" y="51"/>
                      </a:lnTo>
                      <a:lnTo>
                        <a:pt x="132" y="46"/>
                      </a:lnTo>
                      <a:lnTo>
                        <a:pt x="130" y="40"/>
                      </a:lnTo>
                      <a:lnTo>
                        <a:pt x="130" y="36"/>
                      </a:lnTo>
                      <a:lnTo>
                        <a:pt x="130" y="30"/>
                      </a:lnTo>
                      <a:lnTo>
                        <a:pt x="88" y="2"/>
                      </a:lnTo>
                      <a:close/>
                    </a:path>
                  </a:pathLst>
                </a:custGeom>
                <a:solidFill>
                  <a:srgbClr val="FAFAF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96" name="Freeform 207"/>
                <p:cNvSpPr>
                  <a:spLocks/>
                </p:cNvSpPr>
                <p:nvPr/>
              </p:nvSpPr>
              <p:spPr bwMode="auto">
                <a:xfrm>
                  <a:off x="1969" y="2223"/>
                  <a:ext cx="57" cy="61"/>
                </a:xfrm>
                <a:custGeom>
                  <a:avLst/>
                  <a:gdLst>
                    <a:gd name="T0" fmla="*/ 1 w 114"/>
                    <a:gd name="T1" fmla="*/ 1 h 122"/>
                    <a:gd name="T2" fmla="*/ 1 w 114"/>
                    <a:gd name="T3" fmla="*/ 0 h 122"/>
                    <a:gd name="T4" fmla="*/ 1 w 114"/>
                    <a:gd name="T5" fmla="*/ 0 h 122"/>
                    <a:gd name="T6" fmla="*/ 1 w 114"/>
                    <a:gd name="T7" fmla="*/ 1 h 122"/>
                    <a:gd name="T8" fmla="*/ 1 w 114"/>
                    <a:gd name="T9" fmla="*/ 1 h 122"/>
                    <a:gd name="T10" fmla="*/ 1 w 114"/>
                    <a:gd name="T11" fmla="*/ 1 h 122"/>
                    <a:gd name="T12" fmla="*/ 1 w 114"/>
                    <a:gd name="T13" fmla="*/ 1 h 122"/>
                    <a:gd name="T14" fmla="*/ 1 w 114"/>
                    <a:gd name="T15" fmla="*/ 1 h 122"/>
                    <a:gd name="T16" fmla="*/ 1 w 114"/>
                    <a:gd name="T17" fmla="*/ 1 h 122"/>
                    <a:gd name="T18" fmla="*/ 1 w 114"/>
                    <a:gd name="T19" fmla="*/ 1 h 122"/>
                    <a:gd name="T20" fmla="*/ 1 w 114"/>
                    <a:gd name="T21" fmla="*/ 1 h 122"/>
                    <a:gd name="T22" fmla="*/ 1 w 114"/>
                    <a:gd name="T23" fmla="*/ 1 h 122"/>
                    <a:gd name="T24" fmla="*/ 0 w 114"/>
                    <a:gd name="T25" fmla="*/ 1 h 122"/>
                    <a:gd name="T26" fmla="*/ 0 w 114"/>
                    <a:gd name="T27" fmla="*/ 1 h 122"/>
                    <a:gd name="T28" fmla="*/ 0 w 114"/>
                    <a:gd name="T29" fmla="*/ 1 h 122"/>
                    <a:gd name="T30" fmla="*/ 0 w 114"/>
                    <a:gd name="T31" fmla="*/ 1 h 122"/>
                    <a:gd name="T32" fmla="*/ 0 w 114"/>
                    <a:gd name="T33" fmla="*/ 1 h 122"/>
                    <a:gd name="T34" fmla="*/ 1 w 114"/>
                    <a:gd name="T35" fmla="*/ 1 h 122"/>
                    <a:gd name="T36" fmla="*/ 1 w 114"/>
                    <a:gd name="T37" fmla="*/ 1 h 122"/>
                    <a:gd name="T38" fmla="*/ 1 w 114"/>
                    <a:gd name="T39" fmla="*/ 1 h 122"/>
                    <a:gd name="T40" fmla="*/ 1 w 114"/>
                    <a:gd name="T41" fmla="*/ 1 h 122"/>
                    <a:gd name="T42" fmla="*/ 1 w 114"/>
                    <a:gd name="T43" fmla="*/ 1 h 122"/>
                    <a:gd name="T44" fmla="*/ 1 w 114"/>
                    <a:gd name="T45" fmla="*/ 1 h 122"/>
                    <a:gd name="T46" fmla="*/ 1 w 114"/>
                    <a:gd name="T47" fmla="*/ 1 h 122"/>
                    <a:gd name="T48" fmla="*/ 1 w 114"/>
                    <a:gd name="T49" fmla="*/ 1 h 122"/>
                    <a:gd name="T50" fmla="*/ 1 w 114"/>
                    <a:gd name="T51" fmla="*/ 1 h 122"/>
                    <a:gd name="T52" fmla="*/ 1 w 114"/>
                    <a:gd name="T53" fmla="*/ 1 h 122"/>
                    <a:gd name="T54" fmla="*/ 1 w 114"/>
                    <a:gd name="T55" fmla="*/ 1 h 122"/>
                    <a:gd name="T56" fmla="*/ 1 w 114"/>
                    <a:gd name="T57" fmla="*/ 1 h 122"/>
                    <a:gd name="T58" fmla="*/ 1 w 114"/>
                    <a:gd name="T59" fmla="*/ 1 h 122"/>
                    <a:gd name="T60" fmla="*/ 1 w 114"/>
                    <a:gd name="T61" fmla="*/ 1 h 122"/>
                    <a:gd name="T62" fmla="*/ 1 w 114"/>
                    <a:gd name="T63" fmla="*/ 1 h 122"/>
                    <a:gd name="T64" fmla="*/ 1 w 114"/>
                    <a:gd name="T65" fmla="*/ 1 h 122"/>
                    <a:gd name="T66" fmla="*/ 1 w 114"/>
                    <a:gd name="T67" fmla="*/ 1 h 122"/>
                    <a:gd name="T68" fmla="*/ 1 w 114"/>
                    <a:gd name="T69" fmla="*/ 1 h 122"/>
                    <a:gd name="T70" fmla="*/ 1 w 114"/>
                    <a:gd name="T71" fmla="*/ 1 h 122"/>
                    <a:gd name="T72" fmla="*/ 1 w 114"/>
                    <a:gd name="T73" fmla="*/ 1 h 122"/>
                    <a:gd name="T74" fmla="*/ 1 w 114"/>
                    <a:gd name="T75" fmla="*/ 1 h 12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14"/>
                    <a:gd name="T115" fmla="*/ 0 h 122"/>
                    <a:gd name="T116" fmla="*/ 114 w 114"/>
                    <a:gd name="T117" fmla="*/ 122 h 12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14" h="122">
                      <a:moveTo>
                        <a:pt x="114" y="34"/>
                      </a:move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0" y="4"/>
                      </a:lnTo>
                      <a:lnTo>
                        <a:pt x="34" y="9"/>
                      </a:lnTo>
                      <a:lnTo>
                        <a:pt x="26" y="17"/>
                      </a:lnTo>
                      <a:lnTo>
                        <a:pt x="17" y="26"/>
                      </a:lnTo>
                      <a:lnTo>
                        <a:pt x="11" y="36"/>
                      </a:lnTo>
                      <a:lnTo>
                        <a:pt x="7" y="42"/>
                      </a:lnTo>
                      <a:lnTo>
                        <a:pt x="4" y="47"/>
                      </a:lnTo>
                      <a:lnTo>
                        <a:pt x="2" y="53"/>
                      </a:lnTo>
                      <a:lnTo>
                        <a:pt x="2" y="61"/>
                      </a:lnTo>
                      <a:lnTo>
                        <a:pt x="0" y="64"/>
                      </a:lnTo>
                      <a:lnTo>
                        <a:pt x="0" y="72"/>
                      </a:lnTo>
                      <a:lnTo>
                        <a:pt x="0" y="76"/>
                      </a:lnTo>
                      <a:lnTo>
                        <a:pt x="0" y="82"/>
                      </a:lnTo>
                      <a:lnTo>
                        <a:pt x="0" y="87"/>
                      </a:lnTo>
                      <a:lnTo>
                        <a:pt x="2" y="95"/>
                      </a:lnTo>
                      <a:lnTo>
                        <a:pt x="6" y="103"/>
                      </a:lnTo>
                      <a:lnTo>
                        <a:pt x="7" y="104"/>
                      </a:lnTo>
                      <a:lnTo>
                        <a:pt x="21" y="122"/>
                      </a:lnTo>
                      <a:lnTo>
                        <a:pt x="25" y="120"/>
                      </a:lnTo>
                      <a:lnTo>
                        <a:pt x="30" y="116"/>
                      </a:lnTo>
                      <a:lnTo>
                        <a:pt x="40" y="112"/>
                      </a:lnTo>
                      <a:lnTo>
                        <a:pt x="47" y="104"/>
                      </a:lnTo>
                      <a:lnTo>
                        <a:pt x="53" y="99"/>
                      </a:lnTo>
                      <a:lnTo>
                        <a:pt x="57" y="93"/>
                      </a:lnTo>
                      <a:lnTo>
                        <a:pt x="61" y="85"/>
                      </a:lnTo>
                      <a:lnTo>
                        <a:pt x="61" y="80"/>
                      </a:lnTo>
                      <a:lnTo>
                        <a:pt x="64" y="74"/>
                      </a:lnTo>
                      <a:lnTo>
                        <a:pt x="66" y="70"/>
                      </a:lnTo>
                      <a:lnTo>
                        <a:pt x="70" y="66"/>
                      </a:lnTo>
                      <a:lnTo>
                        <a:pt x="74" y="59"/>
                      </a:lnTo>
                      <a:lnTo>
                        <a:pt x="83" y="51"/>
                      </a:lnTo>
                      <a:lnTo>
                        <a:pt x="89" y="47"/>
                      </a:lnTo>
                      <a:lnTo>
                        <a:pt x="93" y="45"/>
                      </a:lnTo>
                      <a:lnTo>
                        <a:pt x="114" y="34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97" name="Freeform 208"/>
                <p:cNvSpPr>
                  <a:spLocks/>
                </p:cNvSpPr>
                <p:nvPr/>
              </p:nvSpPr>
              <p:spPr bwMode="auto">
                <a:xfrm>
                  <a:off x="1968" y="2232"/>
                  <a:ext cx="31" cy="53"/>
                </a:xfrm>
                <a:custGeom>
                  <a:avLst/>
                  <a:gdLst>
                    <a:gd name="T0" fmla="*/ 1 w 61"/>
                    <a:gd name="T1" fmla="*/ 1 h 104"/>
                    <a:gd name="T2" fmla="*/ 1 w 61"/>
                    <a:gd name="T3" fmla="*/ 1 h 104"/>
                    <a:gd name="T4" fmla="*/ 1 w 61"/>
                    <a:gd name="T5" fmla="*/ 1 h 104"/>
                    <a:gd name="T6" fmla="*/ 1 w 61"/>
                    <a:gd name="T7" fmla="*/ 1 h 104"/>
                    <a:gd name="T8" fmla="*/ 1 w 61"/>
                    <a:gd name="T9" fmla="*/ 1 h 104"/>
                    <a:gd name="T10" fmla="*/ 1 w 61"/>
                    <a:gd name="T11" fmla="*/ 1 h 104"/>
                    <a:gd name="T12" fmla="*/ 1 w 61"/>
                    <a:gd name="T13" fmla="*/ 1 h 104"/>
                    <a:gd name="T14" fmla="*/ 1 w 61"/>
                    <a:gd name="T15" fmla="*/ 1 h 104"/>
                    <a:gd name="T16" fmla="*/ 1 w 61"/>
                    <a:gd name="T17" fmla="*/ 1 h 104"/>
                    <a:gd name="T18" fmla="*/ 0 w 61"/>
                    <a:gd name="T19" fmla="*/ 1 h 104"/>
                    <a:gd name="T20" fmla="*/ 1 w 61"/>
                    <a:gd name="T21" fmla="*/ 1 h 104"/>
                    <a:gd name="T22" fmla="*/ 1 w 61"/>
                    <a:gd name="T23" fmla="*/ 1 h 104"/>
                    <a:gd name="T24" fmla="*/ 1 w 61"/>
                    <a:gd name="T25" fmla="*/ 1 h 104"/>
                    <a:gd name="T26" fmla="*/ 1 w 61"/>
                    <a:gd name="T27" fmla="*/ 1 h 104"/>
                    <a:gd name="T28" fmla="*/ 1 w 61"/>
                    <a:gd name="T29" fmla="*/ 1 h 104"/>
                    <a:gd name="T30" fmla="*/ 1 w 61"/>
                    <a:gd name="T31" fmla="*/ 1 h 104"/>
                    <a:gd name="T32" fmla="*/ 1 w 61"/>
                    <a:gd name="T33" fmla="*/ 1 h 104"/>
                    <a:gd name="T34" fmla="*/ 1 w 61"/>
                    <a:gd name="T35" fmla="*/ 1 h 104"/>
                    <a:gd name="T36" fmla="*/ 1 w 61"/>
                    <a:gd name="T37" fmla="*/ 1 h 104"/>
                    <a:gd name="T38" fmla="*/ 1 w 61"/>
                    <a:gd name="T39" fmla="*/ 1 h 104"/>
                    <a:gd name="T40" fmla="*/ 1 w 61"/>
                    <a:gd name="T41" fmla="*/ 1 h 104"/>
                    <a:gd name="T42" fmla="*/ 1 w 61"/>
                    <a:gd name="T43" fmla="*/ 1 h 104"/>
                    <a:gd name="T44" fmla="*/ 1 w 61"/>
                    <a:gd name="T45" fmla="*/ 1 h 104"/>
                    <a:gd name="T46" fmla="*/ 1 w 61"/>
                    <a:gd name="T47" fmla="*/ 1 h 104"/>
                    <a:gd name="T48" fmla="*/ 1 w 61"/>
                    <a:gd name="T49" fmla="*/ 1 h 104"/>
                    <a:gd name="T50" fmla="*/ 1 w 61"/>
                    <a:gd name="T51" fmla="*/ 1 h 104"/>
                    <a:gd name="T52" fmla="*/ 1 w 61"/>
                    <a:gd name="T53" fmla="*/ 1 h 104"/>
                    <a:gd name="T54" fmla="*/ 1 w 61"/>
                    <a:gd name="T55" fmla="*/ 1 h 104"/>
                    <a:gd name="T56" fmla="*/ 1 w 61"/>
                    <a:gd name="T57" fmla="*/ 1 h 104"/>
                    <a:gd name="T58" fmla="*/ 1 w 61"/>
                    <a:gd name="T59" fmla="*/ 1 h 104"/>
                    <a:gd name="T60" fmla="*/ 1 w 61"/>
                    <a:gd name="T61" fmla="*/ 0 h 104"/>
                    <a:gd name="T62" fmla="*/ 1 w 61"/>
                    <a:gd name="T63" fmla="*/ 1 h 104"/>
                    <a:gd name="T64" fmla="*/ 1 w 61"/>
                    <a:gd name="T65" fmla="*/ 1 h 10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1"/>
                    <a:gd name="T100" fmla="*/ 0 h 104"/>
                    <a:gd name="T101" fmla="*/ 61 w 61"/>
                    <a:gd name="T102" fmla="*/ 104 h 10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1" h="104">
                      <a:moveTo>
                        <a:pt x="38" y="6"/>
                      </a:moveTo>
                      <a:lnTo>
                        <a:pt x="36" y="6"/>
                      </a:lnTo>
                      <a:lnTo>
                        <a:pt x="32" y="7"/>
                      </a:lnTo>
                      <a:lnTo>
                        <a:pt x="27" y="9"/>
                      </a:lnTo>
                      <a:lnTo>
                        <a:pt x="21" y="15"/>
                      </a:lnTo>
                      <a:lnTo>
                        <a:pt x="13" y="17"/>
                      </a:lnTo>
                      <a:lnTo>
                        <a:pt x="8" y="23"/>
                      </a:lnTo>
                      <a:lnTo>
                        <a:pt x="2" y="30"/>
                      </a:lnTo>
                      <a:lnTo>
                        <a:pt x="2" y="40"/>
                      </a:lnTo>
                      <a:lnTo>
                        <a:pt x="0" y="47"/>
                      </a:lnTo>
                      <a:lnTo>
                        <a:pt x="2" y="55"/>
                      </a:lnTo>
                      <a:lnTo>
                        <a:pt x="2" y="63"/>
                      </a:lnTo>
                      <a:lnTo>
                        <a:pt x="6" y="70"/>
                      </a:lnTo>
                      <a:lnTo>
                        <a:pt x="8" y="76"/>
                      </a:lnTo>
                      <a:lnTo>
                        <a:pt x="9" y="80"/>
                      </a:lnTo>
                      <a:lnTo>
                        <a:pt x="11" y="82"/>
                      </a:lnTo>
                      <a:lnTo>
                        <a:pt x="13" y="84"/>
                      </a:lnTo>
                      <a:lnTo>
                        <a:pt x="28" y="104"/>
                      </a:lnTo>
                      <a:lnTo>
                        <a:pt x="25" y="97"/>
                      </a:lnTo>
                      <a:lnTo>
                        <a:pt x="23" y="89"/>
                      </a:lnTo>
                      <a:lnTo>
                        <a:pt x="19" y="78"/>
                      </a:lnTo>
                      <a:lnTo>
                        <a:pt x="17" y="68"/>
                      </a:lnTo>
                      <a:lnTo>
                        <a:pt x="17" y="57"/>
                      </a:lnTo>
                      <a:lnTo>
                        <a:pt x="21" y="49"/>
                      </a:lnTo>
                      <a:lnTo>
                        <a:pt x="25" y="40"/>
                      </a:lnTo>
                      <a:lnTo>
                        <a:pt x="30" y="32"/>
                      </a:lnTo>
                      <a:lnTo>
                        <a:pt x="38" y="23"/>
                      </a:lnTo>
                      <a:lnTo>
                        <a:pt x="46" y="15"/>
                      </a:lnTo>
                      <a:lnTo>
                        <a:pt x="51" y="7"/>
                      </a:lnTo>
                      <a:lnTo>
                        <a:pt x="57" y="4"/>
                      </a:lnTo>
                      <a:lnTo>
                        <a:pt x="61" y="0"/>
                      </a:lnTo>
                      <a:lnTo>
                        <a:pt x="38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98" name="Freeform 209"/>
                <p:cNvSpPr>
                  <a:spLocks/>
                </p:cNvSpPr>
                <p:nvPr/>
              </p:nvSpPr>
              <p:spPr bwMode="auto">
                <a:xfrm>
                  <a:off x="1916" y="2306"/>
                  <a:ext cx="83" cy="169"/>
                </a:xfrm>
                <a:custGeom>
                  <a:avLst/>
                  <a:gdLst>
                    <a:gd name="T0" fmla="*/ 1 w 166"/>
                    <a:gd name="T1" fmla="*/ 0 h 339"/>
                    <a:gd name="T2" fmla="*/ 1 w 166"/>
                    <a:gd name="T3" fmla="*/ 0 h 339"/>
                    <a:gd name="T4" fmla="*/ 1 w 166"/>
                    <a:gd name="T5" fmla="*/ 0 h 339"/>
                    <a:gd name="T6" fmla="*/ 1 w 166"/>
                    <a:gd name="T7" fmla="*/ 0 h 339"/>
                    <a:gd name="T8" fmla="*/ 1 w 166"/>
                    <a:gd name="T9" fmla="*/ 0 h 339"/>
                    <a:gd name="T10" fmla="*/ 1 w 166"/>
                    <a:gd name="T11" fmla="*/ 0 h 339"/>
                    <a:gd name="T12" fmla="*/ 1 w 166"/>
                    <a:gd name="T13" fmla="*/ 0 h 339"/>
                    <a:gd name="T14" fmla="*/ 1 w 166"/>
                    <a:gd name="T15" fmla="*/ 0 h 339"/>
                    <a:gd name="T16" fmla="*/ 1 w 166"/>
                    <a:gd name="T17" fmla="*/ 0 h 339"/>
                    <a:gd name="T18" fmla="*/ 1 w 166"/>
                    <a:gd name="T19" fmla="*/ 0 h 339"/>
                    <a:gd name="T20" fmla="*/ 1 w 166"/>
                    <a:gd name="T21" fmla="*/ 0 h 339"/>
                    <a:gd name="T22" fmla="*/ 1 w 166"/>
                    <a:gd name="T23" fmla="*/ 0 h 339"/>
                    <a:gd name="T24" fmla="*/ 1 w 166"/>
                    <a:gd name="T25" fmla="*/ 0 h 339"/>
                    <a:gd name="T26" fmla="*/ 1 w 166"/>
                    <a:gd name="T27" fmla="*/ 0 h 339"/>
                    <a:gd name="T28" fmla="*/ 0 w 166"/>
                    <a:gd name="T29" fmla="*/ 0 h 339"/>
                    <a:gd name="T30" fmla="*/ 0 w 166"/>
                    <a:gd name="T31" fmla="*/ 0 h 339"/>
                    <a:gd name="T32" fmla="*/ 1 w 166"/>
                    <a:gd name="T33" fmla="*/ 0 h 339"/>
                    <a:gd name="T34" fmla="*/ 1 w 166"/>
                    <a:gd name="T35" fmla="*/ 0 h 339"/>
                    <a:gd name="T36" fmla="*/ 1 w 166"/>
                    <a:gd name="T37" fmla="*/ 0 h 339"/>
                    <a:gd name="T38" fmla="*/ 1 w 166"/>
                    <a:gd name="T39" fmla="*/ 0 h 339"/>
                    <a:gd name="T40" fmla="*/ 1 w 166"/>
                    <a:gd name="T41" fmla="*/ 0 h 339"/>
                    <a:gd name="T42" fmla="*/ 1 w 166"/>
                    <a:gd name="T43" fmla="*/ 0 h 339"/>
                    <a:gd name="T44" fmla="*/ 1 w 166"/>
                    <a:gd name="T45" fmla="*/ 0 h 339"/>
                    <a:gd name="T46" fmla="*/ 1 w 166"/>
                    <a:gd name="T47" fmla="*/ 0 h 339"/>
                    <a:gd name="T48" fmla="*/ 1 w 166"/>
                    <a:gd name="T49" fmla="*/ 0 h 339"/>
                    <a:gd name="T50" fmla="*/ 1 w 166"/>
                    <a:gd name="T51" fmla="*/ 0 h 339"/>
                    <a:gd name="T52" fmla="*/ 1 w 166"/>
                    <a:gd name="T53" fmla="*/ 0 h 339"/>
                    <a:gd name="T54" fmla="*/ 1 w 166"/>
                    <a:gd name="T55" fmla="*/ 0 h 339"/>
                    <a:gd name="T56" fmla="*/ 1 w 166"/>
                    <a:gd name="T57" fmla="*/ 0 h 339"/>
                    <a:gd name="T58" fmla="*/ 1 w 166"/>
                    <a:gd name="T59" fmla="*/ 0 h 339"/>
                    <a:gd name="T60" fmla="*/ 1 w 166"/>
                    <a:gd name="T61" fmla="*/ 0 h 339"/>
                    <a:gd name="T62" fmla="*/ 1 w 166"/>
                    <a:gd name="T63" fmla="*/ 0 h 339"/>
                    <a:gd name="T64" fmla="*/ 1 w 166"/>
                    <a:gd name="T65" fmla="*/ 0 h 339"/>
                    <a:gd name="T66" fmla="*/ 1 w 166"/>
                    <a:gd name="T67" fmla="*/ 0 h 339"/>
                    <a:gd name="T68" fmla="*/ 1 w 166"/>
                    <a:gd name="T69" fmla="*/ 0 h 339"/>
                    <a:gd name="T70" fmla="*/ 1 w 166"/>
                    <a:gd name="T71" fmla="*/ 0 h 339"/>
                    <a:gd name="T72" fmla="*/ 1 w 166"/>
                    <a:gd name="T73" fmla="*/ 0 h 339"/>
                    <a:gd name="T74" fmla="*/ 1 w 166"/>
                    <a:gd name="T75" fmla="*/ 0 h 339"/>
                    <a:gd name="T76" fmla="*/ 1 w 166"/>
                    <a:gd name="T77" fmla="*/ 0 h 339"/>
                    <a:gd name="T78" fmla="*/ 1 w 166"/>
                    <a:gd name="T79" fmla="*/ 0 h 339"/>
                    <a:gd name="T80" fmla="*/ 1 w 166"/>
                    <a:gd name="T81" fmla="*/ 0 h 339"/>
                    <a:gd name="T82" fmla="*/ 1 w 166"/>
                    <a:gd name="T83" fmla="*/ 0 h 339"/>
                    <a:gd name="T84" fmla="*/ 1 w 166"/>
                    <a:gd name="T85" fmla="*/ 0 h 339"/>
                    <a:gd name="T86" fmla="*/ 1 w 166"/>
                    <a:gd name="T87" fmla="*/ 0 h 339"/>
                    <a:gd name="T88" fmla="*/ 1 w 166"/>
                    <a:gd name="T89" fmla="*/ 0 h 339"/>
                    <a:gd name="T90" fmla="*/ 1 w 166"/>
                    <a:gd name="T91" fmla="*/ 0 h 339"/>
                    <a:gd name="T92" fmla="*/ 1 w 166"/>
                    <a:gd name="T93" fmla="*/ 0 h 339"/>
                    <a:gd name="T94" fmla="*/ 1 w 166"/>
                    <a:gd name="T95" fmla="*/ 0 h 339"/>
                    <a:gd name="T96" fmla="*/ 1 w 166"/>
                    <a:gd name="T97" fmla="*/ 0 h 339"/>
                    <a:gd name="T98" fmla="*/ 1 w 166"/>
                    <a:gd name="T99" fmla="*/ 0 h 339"/>
                    <a:gd name="T100" fmla="*/ 1 w 166"/>
                    <a:gd name="T101" fmla="*/ 0 h 339"/>
                    <a:gd name="T102" fmla="*/ 1 w 166"/>
                    <a:gd name="T103" fmla="*/ 0 h 339"/>
                    <a:gd name="T104" fmla="*/ 1 w 166"/>
                    <a:gd name="T105" fmla="*/ 0 h 339"/>
                    <a:gd name="T106" fmla="*/ 1 w 166"/>
                    <a:gd name="T107" fmla="*/ 0 h 339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66"/>
                    <a:gd name="T163" fmla="*/ 0 h 339"/>
                    <a:gd name="T164" fmla="*/ 166 w 166"/>
                    <a:gd name="T165" fmla="*/ 339 h 339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66" h="339">
                      <a:moveTo>
                        <a:pt x="75" y="160"/>
                      </a:moveTo>
                      <a:lnTo>
                        <a:pt x="76" y="187"/>
                      </a:lnTo>
                      <a:lnTo>
                        <a:pt x="78" y="187"/>
                      </a:lnTo>
                      <a:lnTo>
                        <a:pt x="86" y="185"/>
                      </a:lnTo>
                      <a:lnTo>
                        <a:pt x="88" y="185"/>
                      </a:lnTo>
                      <a:lnTo>
                        <a:pt x="94" y="187"/>
                      </a:lnTo>
                      <a:lnTo>
                        <a:pt x="97" y="190"/>
                      </a:lnTo>
                      <a:lnTo>
                        <a:pt x="103" y="198"/>
                      </a:lnTo>
                      <a:lnTo>
                        <a:pt x="107" y="202"/>
                      </a:lnTo>
                      <a:lnTo>
                        <a:pt x="109" y="208"/>
                      </a:lnTo>
                      <a:lnTo>
                        <a:pt x="111" y="211"/>
                      </a:lnTo>
                      <a:lnTo>
                        <a:pt x="113" y="213"/>
                      </a:lnTo>
                      <a:lnTo>
                        <a:pt x="114" y="217"/>
                      </a:lnTo>
                      <a:lnTo>
                        <a:pt x="116" y="217"/>
                      </a:lnTo>
                      <a:lnTo>
                        <a:pt x="97" y="223"/>
                      </a:lnTo>
                      <a:lnTo>
                        <a:pt x="95" y="221"/>
                      </a:lnTo>
                      <a:lnTo>
                        <a:pt x="90" y="219"/>
                      </a:lnTo>
                      <a:lnTo>
                        <a:pt x="82" y="215"/>
                      </a:lnTo>
                      <a:lnTo>
                        <a:pt x="73" y="211"/>
                      </a:lnTo>
                      <a:lnTo>
                        <a:pt x="63" y="209"/>
                      </a:lnTo>
                      <a:lnTo>
                        <a:pt x="57" y="211"/>
                      </a:lnTo>
                      <a:lnTo>
                        <a:pt x="50" y="213"/>
                      </a:lnTo>
                      <a:lnTo>
                        <a:pt x="48" y="223"/>
                      </a:lnTo>
                      <a:lnTo>
                        <a:pt x="48" y="232"/>
                      </a:lnTo>
                      <a:lnTo>
                        <a:pt x="48" y="238"/>
                      </a:lnTo>
                      <a:lnTo>
                        <a:pt x="50" y="242"/>
                      </a:lnTo>
                      <a:lnTo>
                        <a:pt x="52" y="244"/>
                      </a:lnTo>
                      <a:lnTo>
                        <a:pt x="57" y="246"/>
                      </a:lnTo>
                      <a:lnTo>
                        <a:pt x="61" y="246"/>
                      </a:lnTo>
                      <a:lnTo>
                        <a:pt x="59" y="246"/>
                      </a:lnTo>
                      <a:lnTo>
                        <a:pt x="54" y="251"/>
                      </a:lnTo>
                      <a:lnTo>
                        <a:pt x="46" y="253"/>
                      </a:lnTo>
                      <a:lnTo>
                        <a:pt x="40" y="251"/>
                      </a:lnTo>
                      <a:lnTo>
                        <a:pt x="35" y="246"/>
                      </a:lnTo>
                      <a:lnTo>
                        <a:pt x="31" y="240"/>
                      </a:lnTo>
                      <a:lnTo>
                        <a:pt x="29" y="234"/>
                      </a:lnTo>
                      <a:lnTo>
                        <a:pt x="29" y="232"/>
                      </a:lnTo>
                      <a:lnTo>
                        <a:pt x="27" y="230"/>
                      </a:lnTo>
                      <a:lnTo>
                        <a:pt x="23" y="227"/>
                      </a:lnTo>
                      <a:lnTo>
                        <a:pt x="17" y="221"/>
                      </a:lnTo>
                      <a:lnTo>
                        <a:pt x="14" y="217"/>
                      </a:lnTo>
                      <a:lnTo>
                        <a:pt x="8" y="213"/>
                      </a:lnTo>
                      <a:lnTo>
                        <a:pt x="4" y="211"/>
                      </a:lnTo>
                      <a:lnTo>
                        <a:pt x="2" y="211"/>
                      </a:lnTo>
                      <a:lnTo>
                        <a:pt x="0" y="215"/>
                      </a:lnTo>
                      <a:lnTo>
                        <a:pt x="0" y="219"/>
                      </a:lnTo>
                      <a:lnTo>
                        <a:pt x="0" y="225"/>
                      </a:lnTo>
                      <a:lnTo>
                        <a:pt x="0" y="230"/>
                      </a:lnTo>
                      <a:lnTo>
                        <a:pt x="0" y="236"/>
                      </a:lnTo>
                      <a:lnTo>
                        <a:pt x="0" y="242"/>
                      </a:lnTo>
                      <a:lnTo>
                        <a:pt x="4" y="248"/>
                      </a:lnTo>
                      <a:lnTo>
                        <a:pt x="4" y="255"/>
                      </a:lnTo>
                      <a:lnTo>
                        <a:pt x="8" y="261"/>
                      </a:lnTo>
                      <a:lnTo>
                        <a:pt x="12" y="267"/>
                      </a:lnTo>
                      <a:lnTo>
                        <a:pt x="14" y="274"/>
                      </a:lnTo>
                      <a:lnTo>
                        <a:pt x="19" y="286"/>
                      </a:lnTo>
                      <a:lnTo>
                        <a:pt x="25" y="295"/>
                      </a:lnTo>
                      <a:lnTo>
                        <a:pt x="29" y="303"/>
                      </a:lnTo>
                      <a:lnTo>
                        <a:pt x="31" y="310"/>
                      </a:lnTo>
                      <a:lnTo>
                        <a:pt x="35" y="312"/>
                      </a:lnTo>
                      <a:lnTo>
                        <a:pt x="38" y="316"/>
                      </a:lnTo>
                      <a:lnTo>
                        <a:pt x="46" y="322"/>
                      </a:lnTo>
                      <a:lnTo>
                        <a:pt x="54" y="327"/>
                      </a:lnTo>
                      <a:lnTo>
                        <a:pt x="61" y="331"/>
                      </a:lnTo>
                      <a:lnTo>
                        <a:pt x="69" y="335"/>
                      </a:lnTo>
                      <a:lnTo>
                        <a:pt x="76" y="337"/>
                      </a:lnTo>
                      <a:lnTo>
                        <a:pt x="84" y="339"/>
                      </a:lnTo>
                      <a:lnTo>
                        <a:pt x="90" y="339"/>
                      </a:lnTo>
                      <a:lnTo>
                        <a:pt x="95" y="339"/>
                      </a:lnTo>
                      <a:lnTo>
                        <a:pt x="101" y="339"/>
                      </a:lnTo>
                      <a:lnTo>
                        <a:pt x="109" y="339"/>
                      </a:lnTo>
                      <a:lnTo>
                        <a:pt x="113" y="337"/>
                      </a:lnTo>
                      <a:lnTo>
                        <a:pt x="118" y="335"/>
                      </a:lnTo>
                      <a:lnTo>
                        <a:pt x="122" y="331"/>
                      </a:lnTo>
                      <a:lnTo>
                        <a:pt x="128" y="329"/>
                      </a:lnTo>
                      <a:lnTo>
                        <a:pt x="130" y="324"/>
                      </a:lnTo>
                      <a:lnTo>
                        <a:pt x="133" y="318"/>
                      </a:lnTo>
                      <a:lnTo>
                        <a:pt x="139" y="310"/>
                      </a:lnTo>
                      <a:lnTo>
                        <a:pt x="145" y="305"/>
                      </a:lnTo>
                      <a:lnTo>
                        <a:pt x="147" y="297"/>
                      </a:lnTo>
                      <a:lnTo>
                        <a:pt x="152" y="291"/>
                      </a:lnTo>
                      <a:lnTo>
                        <a:pt x="154" y="287"/>
                      </a:lnTo>
                      <a:lnTo>
                        <a:pt x="156" y="287"/>
                      </a:lnTo>
                      <a:lnTo>
                        <a:pt x="156" y="286"/>
                      </a:lnTo>
                      <a:lnTo>
                        <a:pt x="160" y="282"/>
                      </a:lnTo>
                      <a:lnTo>
                        <a:pt x="160" y="278"/>
                      </a:lnTo>
                      <a:lnTo>
                        <a:pt x="162" y="272"/>
                      </a:lnTo>
                      <a:lnTo>
                        <a:pt x="164" y="267"/>
                      </a:lnTo>
                      <a:lnTo>
                        <a:pt x="166" y="259"/>
                      </a:lnTo>
                      <a:lnTo>
                        <a:pt x="164" y="253"/>
                      </a:lnTo>
                      <a:lnTo>
                        <a:pt x="164" y="248"/>
                      </a:lnTo>
                      <a:lnTo>
                        <a:pt x="164" y="242"/>
                      </a:lnTo>
                      <a:lnTo>
                        <a:pt x="164" y="236"/>
                      </a:lnTo>
                      <a:lnTo>
                        <a:pt x="164" y="230"/>
                      </a:lnTo>
                      <a:lnTo>
                        <a:pt x="164" y="223"/>
                      </a:lnTo>
                      <a:lnTo>
                        <a:pt x="164" y="217"/>
                      </a:lnTo>
                      <a:lnTo>
                        <a:pt x="164" y="211"/>
                      </a:lnTo>
                      <a:lnTo>
                        <a:pt x="162" y="206"/>
                      </a:lnTo>
                      <a:lnTo>
                        <a:pt x="160" y="198"/>
                      </a:lnTo>
                      <a:lnTo>
                        <a:pt x="160" y="192"/>
                      </a:lnTo>
                      <a:lnTo>
                        <a:pt x="160" y="189"/>
                      </a:lnTo>
                      <a:lnTo>
                        <a:pt x="160" y="183"/>
                      </a:lnTo>
                      <a:lnTo>
                        <a:pt x="160" y="181"/>
                      </a:lnTo>
                      <a:lnTo>
                        <a:pt x="160" y="179"/>
                      </a:lnTo>
                      <a:lnTo>
                        <a:pt x="160" y="175"/>
                      </a:lnTo>
                      <a:lnTo>
                        <a:pt x="160" y="171"/>
                      </a:lnTo>
                      <a:lnTo>
                        <a:pt x="160" y="164"/>
                      </a:lnTo>
                      <a:lnTo>
                        <a:pt x="160" y="156"/>
                      </a:lnTo>
                      <a:lnTo>
                        <a:pt x="160" y="149"/>
                      </a:lnTo>
                      <a:lnTo>
                        <a:pt x="162" y="139"/>
                      </a:lnTo>
                      <a:lnTo>
                        <a:pt x="164" y="130"/>
                      </a:lnTo>
                      <a:lnTo>
                        <a:pt x="164" y="120"/>
                      </a:lnTo>
                      <a:lnTo>
                        <a:pt x="164" y="111"/>
                      </a:lnTo>
                      <a:lnTo>
                        <a:pt x="164" y="101"/>
                      </a:lnTo>
                      <a:lnTo>
                        <a:pt x="164" y="93"/>
                      </a:lnTo>
                      <a:lnTo>
                        <a:pt x="164" y="84"/>
                      </a:lnTo>
                      <a:lnTo>
                        <a:pt x="164" y="78"/>
                      </a:lnTo>
                      <a:lnTo>
                        <a:pt x="164" y="73"/>
                      </a:lnTo>
                      <a:lnTo>
                        <a:pt x="166" y="71"/>
                      </a:lnTo>
                      <a:lnTo>
                        <a:pt x="164" y="63"/>
                      </a:lnTo>
                      <a:lnTo>
                        <a:pt x="164" y="54"/>
                      </a:lnTo>
                      <a:lnTo>
                        <a:pt x="164" y="48"/>
                      </a:lnTo>
                      <a:lnTo>
                        <a:pt x="164" y="42"/>
                      </a:lnTo>
                      <a:lnTo>
                        <a:pt x="164" y="35"/>
                      </a:lnTo>
                      <a:lnTo>
                        <a:pt x="164" y="29"/>
                      </a:lnTo>
                      <a:lnTo>
                        <a:pt x="164" y="23"/>
                      </a:lnTo>
                      <a:lnTo>
                        <a:pt x="164" y="17"/>
                      </a:lnTo>
                      <a:lnTo>
                        <a:pt x="164" y="12"/>
                      </a:lnTo>
                      <a:lnTo>
                        <a:pt x="164" y="8"/>
                      </a:lnTo>
                      <a:lnTo>
                        <a:pt x="164" y="2"/>
                      </a:lnTo>
                      <a:lnTo>
                        <a:pt x="166" y="0"/>
                      </a:lnTo>
                      <a:lnTo>
                        <a:pt x="128" y="2"/>
                      </a:lnTo>
                      <a:lnTo>
                        <a:pt x="126" y="4"/>
                      </a:lnTo>
                      <a:lnTo>
                        <a:pt x="124" y="8"/>
                      </a:lnTo>
                      <a:lnTo>
                        <a:pt x="122" y="14"/>
                      </a:lnTo>
                      <a:lnTo>
                        <a:pt x="120" y="23"/>
                      </a:lnTo>
                      <a:lnTo>
                        <a:pt x="118" y="27"/>
                      </a:lnTo>
                      <a:lnTo>
                        <a:pt x="118" y="33"/>
                      </a:lnTo>
                      <a:lnTo>
                        <a:pt x="116" y="38"/>
                      </a:lnTo>
                      <a:lnTo>
                        <a:pt x="116" y="46"/>
                      </a:lnTo>
                      <a:lnTo>
                        <a:pt x="114" y="52"/>
                      </a:lnTo>
                      <a:lnTo>
                        <a:pt x="114" y="57"/>
                      </a:lnTo>
                      <a:lnTo>
                        <a:pt x="114" y="63"/>
                      </a:lnTo>
                      <a:lnTo>
                        <a:pt x="114" y="71"/>
                      </a:lnTo>
                      <a:lnTo>
                        <a:pt x="113" y="78"/>
                      </a:lnTo>
                      <a:lnTo>
                        <a:pt x="113" y="84"/>
                      </a:lnTo>
                      <a:lnTo>
                        <a:pt x="113" y="92"/>
                      </a:lnTo>
                      <a:lnTo>
                        <a:pt x="113" y="101"/>
                      </a:lnTo>
                      <a:lnTo>
                        <a:pt x="113" y="107"/>
                      </a:lnTo>
                      <a:lnTo>
                        <a:pt x="114" y="116"/>
                      </a:lnTo>
                      <a:lnTo>
                        <a:pt x="114" y="124"/>
                      </a:lnTo>
                      <a:lnTo>
                        <a:pt x="114" y="132"/>
                      </a:lnTo>
                      <a:lnTo>
                        <a:pt x="114" y="139"/>
                      </a:lnTo>
                      <a:lnTo>
                        <a:pt x="114" y="147"/>
                      </a:lnTo>
                      <a:lnTo>
                        <a:pt x="114" y="152"/>
                      </a:lnTo>
                      <a:lnTo>
                        <a:pt x="116" y="158"/>
                      </a:lnTo>
                      <a:lnTo>
                        <a:pt x="116" y="166"/>
                      </a:lnTo>
                      <a:lnTo>
                        <a:pt x="118" y="170"/>
                      </a:lnTo>
                      <a:lnTo>
                        <a:pt x="97" y="147"/>
                      </a:lnTo>
                      <a:lnTo>
                        <a:pt x="76" y="149"/>
                      </a:lnTo>
                      <a:lnTo>
                        <a:pt x="75" y="160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99" name="Freeform 210"/>
                <p:cNvSpPr>
                  <a:spLocks/>
                </p:cNvSpPr>
                <p:nvPr/>
              </p:nvSpPr>
              <p:spPr bwMode="auto">
                <a:xfrm>
                  <a:off x="1937" y="2400"/>
                  <a:ext cx="32" cy="37"/>
                </a:xfrm>
                <a:custGeom>
                  <a:avLst/>
                  <a:gdLst>
                    <a:gd name="T0" fmla="*/ 0 w 65"/>
                    <a:gd name="T1" fmla="*/ 1 h 74"/>
                    <a:gd name="T2" fmla="*/ 0 w 65"/>
                    <a:gd name="T3" fmla="*/ 1 h 74"/>
                    <a:gd name="T4" fmla="*/ 0 w 65"/>
                    <a:gd name="T5" fmla="*/ 1 h 74"/>
                    <a:gd name="T6" fmla="*/ 0 w 65"/>
                    <a:gd name="T7" fmla="*/ 1 h 74"/>
                    <a:gd name="T8" fmla="*/ 0 w 65"/>
                    <a:gd name="T9" fmla="*/ 1 h 74"/>
                    <a:gd name="T10" fmla="*/ 0 w 65"/>
                    <a:gd name="T11" fmla="*/ 1 h 74"/>
                    <a:gd name="T12" fmla="*/ 0 w 65"/>
                    <a:gd name="T13" fmla="*/ 1 h 74"/>
                    <a:gd name="T14" fmla="*/ 0 w 65"/>
                    <a:gd name="T15" fmla="*/ 1 h 74"/>
                    <a:gd name="T16" fmla="*/ 0 w 65"/>
                    <a:gd name="T17" fmla="*/ 1 h 74"/>
                    <a:gd name="T18" fmla="*/ 0 w 65"/>
                    <a:gd name="T19" fmla="*/ 1 h 74"/>
                    <a:gd name="T20" fmla="*/ 0 w 65"/>
                    <a:gd name="T21" fmla="*/ 1 h 74"/>
                    <a:gd name="T22" fmla="*/ 0 w 65"/>
                    <a:gd name="T23" fmla="*/ 1 h 74"/>
                    <a:gd name="T24" fmla="*/ 0 w 65"/>
                    <a:gd name="T25" fmla="*/ 1 h 74"/>
                    <a:gd name="T26" fmla="*/ 0 w 65"/>
                    <a:gd name="T27" fmla="*/ 1 h 74"/>
                    <a:gd name="T28" fmla="*/ 0 w 65"/>
                    <a:gd name="T29" fmla="*/ 1 h 74"/>
                    <a:gd name="T30" fmla="*/ 0 w 65"/>
                    <a:gd name="T31" fmla="*/ 1 h 74"/>
                    <a:gd name="T32" fmla="*/ 0 w 65"/>
                    <a:gd name="T33" fmla="*/ 1 h 74"/>
                    <a:gd name="T34" fmla="*/ 0 w 65"/>
                    <a:gd name="T35" fmla="*/ 1 h 74"/>
                    <a:gd name="T36" fmla="*/ 0 w 65"/>
                    <a:gd name="T37" fmla="*/ 1 h 74"/>
                    <a:gd name="T38" fmla="*/ 0 w 65"/>
                    <a:gd name="T39" fmla="*/ 1 h 74"/>
                    <a:gd name="T40" fmla="*/ 0 w 65"/>
                    <a:gd name="T41" fmla="*/ 1 h 74"/>
                    <a:gd name="T42" fmla="*/ 0 w 65"/>
                    <a:gd name="T43" fmla="*/ 1 h 74"/>
                    <a:gd name="T44" fmla="*/ 0 w 65"/>
                    <a:gd name="T45" fmla="*/ 1 h 74"/>
                    <a:gd name="T46" fmla="*/ 0 w 65"/>
                    <a:gd name="T47" fmla="*/ 1 h 74"/>
                    <a:gd name="T48" fmla="*/ 0 w 65"/>
                    <a:gd name="T49" fmla="*/ 1 h 74"/>
                    <a:gd name="T50" fmla="*/ 0 w 65"/>
                    <a:gd name="T51" fmla="*/ 1 h 74"/>
                    <a:gd name="T52" fmla="*/ 0 w 65"/>
                    <a:gd name="T53" fmla="*/ 1 h 74"/>
                    <a:gd name="T54" fmla="*/ 0 w 65"/>
                    <a:gd name="T55" fmla="*/ 1 h 74"/>
                    <a:gd name="T56" fmla="*/ 0 w 65"/>
                    <a:gd name="T57" fmla="*/ 1 h 74"/>
                    <a:gd name="T58" fmla="*/ 0 w 65"/>
                    <a:gd name="T59" fmla="*/ 0 h 74"/>
                    <a:gd name="T60" fmla="*/ 0 w 65"/>
                    <a:gd name="T61" fmla="*/ 1 h 74"/>
                    <a:gd name="T62" fmla="*/ 0 w 65"/>
                    <a:gd name="T63" fmla="*/ 1 h 74"/>
                    <a:gd name="T64" fmla="*/ 0 w 65"/>
                    <a:gd name="T65" fmla="*/ 1 h 74"/>
                    <a:gd name="T66" fmla="*/ 0 w 65"/>
                    <a:gd name="T67" fmla="*/ 1 h 74"/>
                    <a:gd name="T68" fmla="*/ 0 w 65"/>
                    <a:gd name="T69" fmla="*/ 1 h 74"/>
                    <a:gd name="T70" fmla="*/ 0 w 65"/>
                    <a:gd name="T71" fmla="*/ 1 h 74"/>
                    <a:gd name="T72" fmla="*/ 0 w 65"/>
                    <a:gd name="T73" fmla="*/ 1 h 74"/>
                    <a:gd name="T74" fmla="*/ 0 w 65"/>
                    <a:gd name="T75" fmla="*/ 1 h 7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65"/>
                    <a:gd name="T115" fmla="*/ 0 h 74"/>
                    <a:gd name="T116" fmla="*/ 65 w 65"/>
                    <a:gd name="T117" fmla="*/ 74 h 7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65" h="74">
                      <a:moveTo>
                        <a:pt x="6" y="22"/>
                      </a:moveTo>
                      <a:lnTo>
                        <a:pt x="4" y="22"/>
                      </a:lnTo>
                      <a:lnTo>
                        <a:pt x="0" y="28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4" y="43"/>
                      </a:lnTo>
                      <a:lnTo>
                        <a:pt x="10" y="51"/>
                      </a:lnTo>
                      <a:lnTo>
                        <a:pt x="15" y="55"/>
                      </a:lnTo>
                      <a:lnTo>
                        <a:pt x="23" y="62"/>
                      </a:lnTo>
                      <a:lnTo>
                        <a:pt x="31" y="64"/>
                      </a:lnTo>
                      <a:lnTo>
                        <a:pt x="38" y="68"/>
                      </a:lnTo>
                      <a:lnTo>
                        <a:pt x="44" y="70"/>
                      </a:lnTo>
                      <a:lnTo>
                        <a:pt x="52" y="72"/>
                      </a:lnTo>
                      <a:lnTo>
                        <a:pt x="55" y="72"/>
                      </a:lnTo>
                      <a:lnTo>
                        <a:pt x="61" y="74"/>
                      </a:lnTo>
                      <a:lnTo>
                        <a:pt x="63" y="72"/>
                      </a:lnTo>
                      <a:lnTo>
                        <a:pt x="65" y="66"/>
                      </a:lnTo>
                      <a:lnTo>
                        <a:pt x="63" y="60"/>
                      </a:lnTo>
                      <a:lnTo>
                        <a:pt x="63" y="55"/>
                      </a:lnTo>
                      <a:lnTo>
                        <a:pt x="61" y="49"/>
                      </a:lnTo>
                      <a:lnTo>
                        <a:pt x="59" y="43"/>
                      </a:lnTo>
                      <a:lnTo>
                        <a:pt x="57" y="40"/>
                      </a:lnTo>
                      <a:lnTo>
                        <a:pt x="55" y="38"/>
                      </a:lnTo>
                      <a:lnTo>
                        <a:pt x="53" y="32"/>
                      </a:lnTo>
                      <a:lnTo>
                        <a:pt x="50" y="24"/>
                      </a:lnTo>
                      <a:lnTo>
                        <a:pt x="46" y="19"/>
                      </a:lnTo>
                      <a:lnTo>
                        <a:pt x="40" y="9"/>
                      </a:lnTo>
                      <a:lnTo>
                        <a:pt x="34" y="5"/>
                      </a:lnTo>
                      <a:lnTo>
                        <a:pt x="29" y="0"/>
                      </a:lnTo>
                      <a:lnTo>
                        <a:pt x="23" y="1"/>
                      </a:lnTo>
                      <a:lnTo>
                        <a:pt x="17" y="3"/>
                      </a:lnTo>
                      <a:lnTo>
                        <a:pt x="12" y="7"/>
                      </a:lnTo>
                      <a:lnTo>
                        <a:pt x="10" y="9"/>
                      </a:lnTo>
                      <a:lnTo>
                        <a:pt x="8" y="13"/>
                      </a:lnTo>
                      <a:lnTo>
                        <a:pt x="6" y="19"/>
                      </a:lnTo>
                      <a:lnTo>
                        <a:pt x="6" y="22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300" name="Freeform 211"/>
                <p:cNvSpPr>
                  <a:spLocks/>
                </p:cNvSpPr>
                <p:nvPr/>
              </p:nvSpPr>
              <p:spPr bwMode="auto">
                <a:xfrm>
                  <a:off x="1972" y="2304"/>
                  <a:ext cx="15" cy="103"/>
                </a:xfrm>
                <a:custGeom>
                  <a:avLst/>
                  <a:gdLst>
                    <a:gd name="T0" fmla="*/ 0 w 28"/>
                    <a:gd name="T1" fmla="*/ 0 h 208"/>
                    <a:gd name="T2" fmla="*/ 0 w 28"/>
                    <a:gd name="T3" fmla="*/ 0 h 208"/>
                    <a:gd name="T4" fmla="*/ 1 w 28"/>
                    <a:gd name="T5" fmla="*/ 0 h 208"/>
                    <a:gd name="T6" fmla="*/ 1 w 28"/>
                    <a:gd name="T7" fmla="*/ 0 h 208"/>
                    <a:gd name="T8" fmla="*/ 1 w 28"/>
                    <a:gd name="T9" fmla="*/ 0 h 208"/>
                    <a:gd name="T10" fmla="*/ 1 w 28"/>
                    <a:gd name="T11" fmla="*/ 0 h 208"/>
                    <a:gd name="T12" fmla="*/ 1 w 28"/>
                    <a:gd name="T13" fmla="*/ 0 h 208"/>
                    <a:gd name="T14" fmla="*/ 1 w 28"/>
                    <a:gd name="T15" fmla="*/ 0 h 208"/>
                    <a:gd name="T16" fmla="*/ 1 w 28"/>
                    <a:gd name="T17" fmla="*/ 0 h 208"/>
                    <a:gd name="T18" fmla="*/ 1 w 28"/>
                    <a:gd name="T19" fmla="*/ 0 h 208"/>
                    <a:gd name="T20" fmla="*/ 1 w 28"/>
                    <a:gd name="T21" fmla="*/ 0 h 208"/>
                    <a:gd name="T22" fmla="*/ 1 w 28"/>
                    <a:gd name="T23" fmla="*/ 0 h 208"/>
                    <a:gd name="T24" fmla="*/ 1 w 28"/>
                    <a:gd name="T25" fmla="*/ 0 h 208"/>
                    <a:gd name="T26" fmla="*/ 1 w 28"/>
                    <a:gd name="T27" fmla="*/ 0 h 208"/>
                    <a:gd name="T28" fmla="*/ 1 w 28"/>
                    <a:gd name="T29" fmla="*/ 0 h 208"/>
                    <a:gd name="T30" fmla="*/ 1 w 28"/>
                    <a:gd name="T31" fmla="*/ 0 h 208"/>
                    <a:gd name="T32" fmla="*/ 1 w 28"/>
                    <a:gd name="T33" fmla="*/ 0 h 208"/>
                    <a:gd name="T34" fmla="*/ 1 w 28"/>
                    <a:gd name="T35" fmla="*/ 0 h 208"/>
                    <a:gd name="T36" fmla="*/ 1 w 28"/>
                    <a:gd name="T37" fmla="*/ 0 h 208"/>
                    <a:gd name="T38" fmla="*/ 1 w 28"/>
                    <a:gd name="T39" fmla="*/ 0 h 208"/>
                    <a:gd name="T40" fmla="*/ 1 w 28"/>
                    <a:gd name="T41" fmla="*/ 0 h 208"/>
                    <a:gd name="T42" fmla="*/ 1 w 28"/>
                    <a:gd name="T43" fmla="*/ 0 h 208"/>
                    <a:gd name="T44" fmla="*/ 1 w 28"/>
                    <a:gd name="T45" fmla="*/ 0 h 208"/>
                    <a:gd name="T46" fmla="*/ 1 w 28"/>
                    <a:gd name="T47" fmla="*/ 0 h 208"/>
                    <a:gd name="T48" fmla="*/ 1 w 28"/>
                    <a:gd name="T49" fmla="*/ 0 h 208"/>
                    <a:gd name="T50" fmla="*/ 1 w 28"/>
                    <a:gd name="T51" fmla="*/ 0 h 208"/>
                    <a:gd name="T52" fmla="*/ 1 w 28"/>
                    <a:gd name="T53" fmla="*/ 0 h 208"/>
                    <a:gd name="T54" fmla="*/ 1 w 28"/>
                    <a:gd name="T55" fmla="*/ 0 h 208"/>
                    <a:gd name="T56" fmla="*/ 1 w 28"/>
                    <a:gd name="T57" fmla="*/ 0 h 208"/>
                    <a:gd name="T58" fmla="*/ 1 w 28"/>
                    <a:gd name="T59" fmla="*/ 0 h 208"/>
                    <a:gd name="T60" fmla="*/ 1 w 28"/>
                    <a:gd name="T61" fmla="*/ 0 h 208"/>
                    <a:gd name="T62" fmla="*/ 1 w 28"/>
                    <a:gd name="T63" fmla="*/ 0 h 208"/>
                    <a:gd name="T64" fmla="*/ 1 w 28"/>
                    <a:gd name="T65" fmla="*/ 0 h 208"/>
                    <a:gd name="T66" fmla="*/ 1 w 28"/>
                    <a:gd name="T67" fmla="*/ 0 h 208"/>
                    <a:gd name="T68" fmla="*/ 1 w 28"/>
                    <a:gd name="T69" fmla="*/ 0 h 208"/>
                    <a:gd name="T70" fmla="*/ 1 w 28"/>
                    <a:gd name="T71" fmla="*/ 0 h 208"/>
                    <a:gd name="T72" fmla="*/ 1 w 28"/>
                    <a:gd name="T73" fmla="*/ 0 h 208"/>
                    <a:gd name="T74" fmla="*/ 1 w 28"/>
                    <a:gd name="T75" fmla="*/ 0 h 208"/>
                    <a:gd name="T76" fmla="*/ 1 w 28"/>
                    <a:gd name="T77" fmla="*/ 0 h 208"/>
                    <a:gd name="T78" fmla="*/ 1 w 28"/>
                    <a:gd name="T79" fmla="*/ 0 h 208"/>
                    <a:gd name="T80" fmla="*/ 1 w 28"/>
                    <a:gd name="T81" fmla="*/ 0 h 208"/>
                    <a:gd name="T82" fmla="*/ 1 w 28"/>
                    <a:gd name="T83" fmla="*/ 0 h 208"/>
                    <a:gd name="T84" fmla="*/ 1 w 28"/>
                    <a:gd name="T85" fmla="*/ 0 h 208"/>
                    <a:gd name="T86" fmla="*/ 1 w 28"/>
                    <a:gd name="T87" fmla="*/ 0 h 208"/>
                    <a:gd name="T88" fmla="*/ 1 w 28"/>
                    <a:gd name="T89" fmla="*/ 0 h 208"/>
                    <a:gd name="T90" fmla="*/ 0 w 28"/>
                    <a:gd name="T91" fmla="*/ 0 h 208"/>
                    <a:gd name="T92" fmla="*/ 0 w 28"/>
                    <a:gd name="T93" fmla="*/ 0 h 208"/>
                    <a:gd name="T94" fmla="*/ 0 w 28"/>
                    <a:gd name="T95" fmla="*/ 0 h 208"/>
                    <a:gd name="T96" fmla="*/ 0 w 28"/>
                    <a:gd name="T97" fmla="*/ 0 h 208"/>
                    <a:gd name="T98" fmla="*/ 0 w 28"/>
                    <a:gd name="T99" fmla="*/ 0 h 208"/>
                    <a:gd name="T100" fmla="*/ 0 w 28"/>
                    <a:gd name="T101" fmla="*/ 0 h 208"/>
                    <a:gd name="T102" fmla="*/ 0 w 28"/>
                    <a:gd name="T103" fmla="*/ 0 h 208"/>
                    <a:gd name="T104" fmla="*/ 0 w 28"/>
                    <a:gd name="T105" fmla="*/ 0 h 208"/>
                    <a:gd name="T106" fmla="*/ 0 w 28"/>
                    <a:gd name="T107" fmla="*/ 0 h 208"/>
                    <a:gd name="T108" fmla="*/ 0 w 28"/>
                    <a:gd name="T109" fmla="*/ 0 h 208"/>
                    <a:gd name="T110" fmla="*/ 0 w 28"/>
                    <a:gd name="T111" fmla="*/ 0 h 208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8"/>
                    <a:gd name="T169" fmla="*/ 0 h 208"/>
                    <a:gd name="T170" fmla="*/ 28 w 28"/>
                    <a:gd name="T171" fmla="*/ 208 h 208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8" h="208">
                      <a:moveTo>
                        <a:pt x="0" y="166"/>
                      </a:moveTo>
                      <a:lnTo>
                        <a:pt x="0" y="168"/>
                      </a:lnTo>
                      <a:lnTo>
                        <a:pt x="1" y="174"/>
                      </a:lnTo>
                      <a:lnTo>
                        <a:pt x="5" y="179"/>
                      </a:lnTo>
                      <a:lnTo>
                        <a:pt x="9" y="189"/>
                      </a:lnTo>
                      <a:lnTo>
                        <a:pt x="13" y="196"/>
                      </a:lnTo>
                      <a:lnTo>
                        <a:pt x="17" y="204"/>
                      </a:lnTo>
                      <a:lnTo>
                        <a:pt x="19" y="206"/>
                      </a:lnTo>
                      <a:lnTo>
                        <a:pt x="22" y="208"/>
                      </a:lnTo>
                      <a:lnTo>
                        <a:pt x="22" y="204"/>
                      </a:lnTo>
                      <a:lnTo>
                        <a:pt x="22" y="200"/>
                      </a:lnTo>
                      <a:lnTo>
                        <a:pt x="22" y="193"/>
                      </a:lnTo>
                      <a:lnTo>
                        <a:pt x="22" y="185"/>
                      </a:lnTo>
                      <a:lnTo>
                        <a:pt x="22" y="175"/>
                      </a:lnTo>
                      <a:lnTo>
                        <a:pt x="22" y="166"/>
                      </a:lnTo>
                      <a:lnTo>
                        <a:pt x="22" y="155"/>
                      </a:lnTo>
                      <a:lnTo>
                        <a:pt x="22" y="143"/>
                      </a:lnTo>
                      <a:lnTo>
                        <a:pt x="22" y="132"/>
                      </a:lnTo>
                      <a:lnTo>
                        <a:pt x="22" y="122"/>
                      </a:lnTo>
                      <a:lnTo>
                        <a:pt x="22" y="113"/>
                      </a:lnTo>
                      <a:lnTo>
                        <a:pt x="22" y="105"/>
                      </a:lnTo>
                      <a:lnTo>
                        <a:pt x="22" y="96"/>
                      </a:lnTo>
                      <a:lnTo>
                        <a:pt x="22" y="90"/>
                      </a:lnTo>
                      <a:lnTo>
                        <a:pt x="22" y="86"/>
                      </a:lnTo>
                      <a:lnTo>
                        <a:pt x="24" y="86"/>
                      </a:lnTo>
                      <a:lnTo>
                        <a:pt x="28" y="0"/>
                      </a:lnTo>
                      <a:lnTo>
                        <a:pt x="15" y="4"/>
                      </a:lnTo>
                      <a:lnTo>
                        <a:pt x="13" y="6"/>
                      </a:lnTo>
                      <a:lnTo>
                        <a:pt x="13" y="12"/>
                      </a:lnTo>
                      <a:lnTo>
                        <a:pt x="11" y="14"/>
                      </a:lnTo>
                      <a:lnTo>
                        <a:pt x="11" y="20"/>
                      </a:lnTo>
                      <a:lnTo>
                        <a:pt x="11" y="25"/>
                      </a:lnTo>
                      <a:lnTo>
                        <a:pt x="11" y="31"/>
                      </a:lnTo>
                      <a:lnTo>
                        <a:pt x="9" y="37"/>
                      </a:lnTo>
                      <a:lnTo>
                        <a:pt x="9" y="42"/>
                      </a:lnTo>
                      <a:lnTo>
                        <a:pt x="7" y="50"/>
                      </a:lnTo>
                      <a:lnTo>
                        <a:pt x="7" y="58"/>
                      </a:lnTo>
                      <a:lnTo>
                        <a:pt x="7" y="61"/>
                      </a:lnTo>
                      <a:lnTo>
                        <a:pt x="5" y="67"/>
                      </a:lnTo>
                      <a:lnTo>
                        <a:pt x="5" y="73"/>
                      </a:lnTo>
                      <a:lnTo>
                        <a:pt x="5" y="80"/>
                      </a:lnTo>
                      <a:lnTo>
                        <a:pt x="3" y="84"/>
                      </a:lnTo>
                      <a:lnTo>
                        <a:pt x="1" y="90"/>
                      </a:lnTo>
                      <a:lnTo>
                        <a:pt x="1" y="96"/>
                      </a:lnTo>
                      <a:lnTo>
                        <a:pt x="1" y="103"/>
                      </a:lnTo>
                      <a:lnTo>
                        <a:pt x="0" y="109"/>
                      </a:lnTo>
                      <a:lnTo>
                        <a:pt x="0" y="118"/>
                      </a:lnTo>
                      <a:lnTo>
                        <a:pt x="0" y="124"/>
                      </a:lnTo>
                      <a:lnTo>
                        <a:pt x="0" y="132"/>
                      </a:lnTo>
                      <a:lnTo>
                        <a:pt x="0" y="137"/>
                      </a:lnTo>
                      <a:lnTo>
                        <a:pt x="0" y="143"/>
                      </a:lnTo>
                      <a:lnTo>
                        <a:pt x="0" y="149"/>
                      </a:lnTo>
                      <a:lnTo>
                        <a:pt x="0" y="155"/>
                      </a:lnTo>
                      <a:lnTo>
                        <a:pt x="0" y="162"/>
                      </a:lnTo>
                      <a:lnTo>
                        <a:pt x="0" y="166"/>
                      </a:lnTo>
                      <a:close/>
                    </a:path>
                  </a:pathLst>
                </a:custGeom>
                <a:solidFill>
                  <a:srgbClr val="FAFAF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2800">
                    <a:latin typeface="Franklin Gothic Medium" pitchFamily="34" charset="0"/>
                    <a:ea typeface="ＭＳ Ｐゴシック" pitchFamily="50" charset="-128"/>
                  </a:endParaRPr>
                </a:p>
              </p:txBody>
            </p:sp>
          </p:grpSp>
          <p:sp>
            <p:nvSpPr>
              <p:cNvPr id="73" name="Freeform 213"/>
              <p:cNvSpPr>
                <a:spLocks/>
              </p:cNvSpPr>
              <p:nvPr/>
            </p:nvSpPr>
            <p:spPr bwMode="auto">
              <a:xfrm>
                <a:off x="1955" y="2308"/>
                <a:ext cx="46" cy="171"/>
              </a:xfrm>
              <a:custGeom>
                <a:avLst/>
                <a:gdLst>
                  <a:gd name="T0" fmla="*/ 1 w 92"/>
                  <a:gd name="T1" fmla="*/ 1 h 342"/>
                  <a:gd name="T2" fmla="*/ 1 w 92"/>
                  <a:gd name="T3" fmla="*/ 1 h 342"/>
                  <a:gd name="T4" fmla="*/ 1 w 92"/>
                  <a:gd name="T5" fmla="*/ 1 h 342"/>
                  <a:gd name="T6" fmla="*/ 1 w 92"/>
                  <a:gd name="T7" fmla="*/ 1 h 342"/>
                  <a:gd name="T8" fmla="*/ 1 w 92"/>
                  <a:gd name="T9" fmla="*/ 1 h 342"/>
                  <a:gd name="T10" fmla="*/ 1 w 92"/>
                  <a:gd name="T11" fmla="*/ 1 h 342"/>
                  <a:gd name="T12" fmla="*/ 1 w 92"/>
                  <a:gd name="T13" fmla="*/ 1 h 342"/>
                  <a:gd name="T14" fmla="*/ 1 w 92"/>
                  <a:gd name="T15" fmla="*/ 1 h 342"/>
                  <a:gd name="T16" fmla="*/ 1 w 92"/>
                  <a:gd name="T17" fmla="*/ 1 h 342"/>
                  <a:gd name="T18" fmla="*/ 1 w 92"/>
                  <a:gd name="T19" fmla="*/ 1 h 342"/>
                  <a:gd name="T20" fmla="*/ 1 w 92"/>
                  <a:gd name="T21" fmla="*/ 1 h 342"/>
                  <a:gd name="T22" fmla="*/ 1 w 92"/>
                  <a:gd name="T23" fmla="*/ 1 h 342"/>
                  <a:gd name="T24" fmla="*/ 1 w 92"/>
                  <a:gd name="T25" fmla="*/ 1 h 342"/>
                  <a:gd name="T26" fmla="*/ 1 w 92"/>
                  <a:gd name="T27" fmla="*/ 1 h 342"/>
                  <a:gd name="T28" fmla="*/ 1 w 92"/>
                  <a:gd name="T29" fmla="*/ 1 h 342"/>
                  <a:gd name="T30" fmla="*/ 1 w 92"/>
                  <a:gd name="T31" fmla="*/ 1 h 342"/>
                  <a:gd name="T32" fmla="*/ 1 w 92"/>
                  <a:gd name="T33" fmla="*/ 1 h 342"/>
                  <a:gd name="T34" fmla="*/ 1 w 92"/>
                  <a:gd name="T35" fmla="*/ 1 h 342"/>
                  <a:gd name="T36" fmla="*/ 1 w 92"/>
                  <a:gd name="T37" fmla="*/ 1 h 342"/>
                  <a:gd name="T38" fmla="*/ 1 w 92"/>
                  <a:gd name="T39" fmla="*/ 1 h 342"/>
                  <a:gd name="T40" fmla="*/ 1 w 92"/>
                  <a:gd name="T41" fmla="*/ 1 h 342"/>
                  <a:gd name="T42" fmla="*/ 1 w 92"/>
                  <a:gd name="T43" fmla="*/ 1 h 342"/>
                  <a:gd name="T44" fmla="*/ 1 w 92"/>
                  <a:gd name="T45" fmla="*/ 1 h 342"/>
                  <a:gd name="T46" fmla="*/ 1 w 92"/>
                  <a:gd name="T47" fmla="*/ 1 h 342"/>
                  <a:gd name="T48" fmla="*/ 1 w 92"/>
                  <a:gd name="T49" fmla="*/ 1 h 342"/>
                  <a:gd name="T50" fmla="*/ 1 w 92"/>
                  <a:gd name="T51" fmla="*/ 1 h 342"/>
                  <a:gd name="T52" fmla="*/ 1 w 92"/>
                  <a:gd name="T53" fmla="*/ 1 h 342"/>
                  <a:gd name="T54" fmla="*/ 1 w 92"/>
                  <a:gd name="T55" fmla="*/ 1 h 342"/>
                  <a:gd name="T56" fmla="*/ 0 w 92"/>
                  <a:gd name="T57" fmla="*/ 1 h 342"/>
                  <a:gd name="T58" fmla="*/ 0 w 92"/>
                  <a:gd name="T59" fmla="*/ 1 h 342"/>
                  <a:gd name="T60" fmla="*/ 1 w 92"/>
                  <a:gd name="T61" fmla="*/ 1 h 342"/>
                  <a:gd name="T62" fmla="*/ 1 w 92"/>
                  <a:gd name="T63" fmla="*/ 1 h 342"/>
                  <a:gd name="T64" fmla="*/ 1 w 92"/>
                  <a:gd name="T65" fmla="*/ 1 h 342"/>
                  <a:gd name="T66" fmla="*/ 1 w 92"/>
                  <a:gd name="T67" fmla="*/ 1 h 342"/>
                  <a:gd name="T68" fmla="*/ 1 w 92"/>
                  <a:gd name="T69" fmla="*/ 1 h 342"/>
                  <a:gd name="T70" fmla="*/ 1 w 92"/>
                  <a:gd name="T71" fmla="*/ 1 h 342"/>
                  <a:gd name="T72" fmla="*/ 1 w 92"/>
                  <a:gd name="T73" fmla="*/ 1 h 342"/>
                  <a:gd name="T74" fmla="*/ 1 w 92"/>
                  <a:gd name="T75" fmla="*/ 1 h 342"/>
                  <a:gd name="T76" fmla="*/ 1 w 92"/>
                  <a:gd name="T77" fmla="*/ 1 h 342"/>
                  <a:gd name="T78" fmla="*/ 1 w 92"/>
                  <a:gd name="T79" fmla="*/ 1 h 342"/>
                  <a:gd name="T80" fmla="*/ 1 w 92"/>
                  <a:gd name="T81" fmla="*/ 1 h 342"/>
                  <a:gd name="T82" fmla="*/ 1 w 92"/>
                  <a:gd name="T83" fmla="*/ 1 h 342"/>
                  <a:gd name="T84" fmla="*/ 1 w 92"/>
                  <a:gd name="T85" fmla="*/ 1 h 342"/>
                  <a:gd name="T86" fmla="*/ 1 w 92"/>
                  <a:gd name="T87" fmla="*/ 1 h 342"/>
                  <a:gd name="T88" fmla="*/ 1 w 92"/>
                  <a:gd name="T89" fmla="*/ 1 h 342"/>
                  <a:gd name="T90" fmla="*/ 1 w 92"/>
                  <a:gd name="T91" fmla="*/ 1 h 342"/>
                  <a:gd name="T92" fmla="*/ 1 w 92"/>
                  <a:gd name="T93" fmla="*/ 1 h 342"/>
                  <a:gd name="T94" fmla="*/ 1 w 92"/>
                  <a:gd name="T95" fmla="*/ 1 h 342"/>
                  <a:gd name="T96" fmla="*/ 1 w 92"/>
                  <a:gd name="T97" fmla="*/ 1 h 342"/>
                  <a:gd name="T98" fmla="*/ 1 w 92"/>
                  <a:gd name="T99" fmla="*/ 0 h 3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2"/>
                  <a:gd name="T151" fmla="*/ 0 h 342"/>
                  <a:gd name="T152" fmla="*/ 92 w 92"/>
                  <a:gd name="T153" fmla="*/ 342 h 3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2" h="342">
                    <a:moveTo>
                      <a:pt x="90" y="0"/>
                    </a:moveTo>
                    <a:lnTo>
                      <a:pt x="90" y="2"/>
                    </a:lnTo>
                    <a:lnTo>
                      <a:pt x="90" y="6"/>
                    </a:lnTo>
                    <a:lnTo>
                      <a:pt x="90" y="10"/>
                    </a:lnTo>
                    <a:lnTo>
                      <a:pt x="90" y="17"/>
                    </a:lnTo>
                    <a:lnTo>
                      <a:pt x="90" y="23"/>
                    </a:lnTo>
                    <a:lnTo>
                      <a:pt x="90" y="31"/>
                    </a:lnTo>
                    <a:lnTo>
                      <a:pt x="90" y="40"/>
                    </a:lnTo>
                    <a:lnTo>
                      <a:pt x="92" y="51"/>
                    </a:lnTo>
                    <a:lnTo>
                      <a:pt x="90" y="59"/>
                    </a:lnTo>
                    <a:lnTo>
                      <a:pt x="90" y="72"/>
                    </a:lnTo>
                    <a:lnTo>
                      <a:pt x="90" y="78"/>
                    </a:lnTo>
                    <a:lnTo>
                      <a:pt x="90" y="84"/>
                    </a:lnTo>
                    <a:lnTo>
                      <a:pt x="90" y="89"/>
                    </a:lnTo>
                    <a:lnTo>
                      <a:pt x="90" y="97"/>
                    </a:lnTo>
                    <a:lnTo>
                      <a:pt x="90" y="103"/>
                    </a:lnTo>
                    <a:lnTo>
                      <a:pt x="90" y="108"/>
                    </a:lnTo>
                    <a:lnTo>
                      <a:pt x="90" y="114"/>
                    </a:lnTo>
                    <a:lnTo>
                      <a:pt x="90" y="122"/>
                    </a:lnTo>
                    <a:lnTo>
                      <a:pt x="88" y="128"/>
                    </a:lnTo>
                    <a:lnTo>
                      <a:pt x="88" y="135"/>
                    </a:lnTo>
                    <a:lnTo>
                      <a:pt x="88" y="143"/>
                    </a:lnTo>
                    <a:lnTo>
                      <a:pt x="88" y="150"/>
                    </a:lnTo>
                    <a:lnTo>
                      <a:pt x="88" y="156"/>
                    </a:lnTo>
                    <a:lnTo>
                      <a:pt x="88" y="162"/>
                    </a:lnTo>
                    <a:lnTo>
                      <a:pt x="86" y="169"/>
                    </a:lnTo>
                    <a:lnTo>
                      <a:pt x="86" y="177"/>
                    </a:lnTo>
                    <a:lnTo>
                      <a:pt x="86" y="183"/>
                    </a:lnTo>
                    <a:lnTo>
                      <a:pt x="86" y="190"/>
                    </a:lnTo>
                    <a:lnTo>
                      <a:pt x="84" y="196"/>
                    </a:lnTo>
                    <a:lnTo>
                      <a:pt x="84" y="204"/>
                    </a:lnTo>
                    <a:lnTo>
                      <a:pt x="82" y="209"/>
                    </a:lnTo>
                    <a:lnTo>
                      <a:pt x="82" y="21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80" y="234"/>
                    </a:lnTo>
                    <a:lnTo>
                      <a:pt x="80" y="240"/>
                    </a:lnTo>
                    <a:lnTo>
                      <a:pt x="80" y="247"/>
                    </a:lnTo>
                    <a:lnTo>
                      <a:pt x="80" y="253"/>
                    </a:lnTo>
                    <a:lnTo>
                      <a:pt x="78" y="263"/>
                    </a:lnTo>
                    <a:lnTo>
                      <a:pt x="76" y="274"/>
                    </a:lnTo>
                    <a:lnTo>
                      <a:pt x="74" y="283"/>
                    </a:lnTo>
                    <a:lnTo>
                      <a:pt x="73" y="293"/>
                    </a:lnTo>
                    <a:lnTo>
                      <a:pt x="71" y="299"/>
                    </a:lnTo>
                    <a:lnTo>
                      <a:pt x="69" y="306"/>
                    </a:lnTo>
                    <a:lnTo>
                      <a:pt x="67" y="310"/>
                    </a:lnTo>
                    <a:lnTo>
                      <a:pt x="65" y="316"/>
                    </a:lnTo>
                    <a:lnTo>
                      <a:pt x="59" y="322"/>
                    </a:lnTo>
                    <a:lnTo>
                      <a:pt x="54" y="327"/>
                    </a:lnTo>
                    <a:lnTo>
                      <a:pt x="50" y="331"/>
                    </a:lnTo>
                    <a:lnTo>
                      <a:pt x="44" y="335"/>
                    </a:lnTo>
                    <a:lnTo>
                      <a:pt x="36" y="339"/>
                    </a:lnTo>
                    <a:lnTo>
                      <a:pt x="31" y="341"/>
                    </a:lnTo>
                    <a:lnTo>
                      <a:pt x="27" y="341"/>
                    </a:lnTo>
                    <a:lnTo>
                      <a:pt x="21" y="342"/>
                    </a:lnTo>
                    <a:lnTo>
                      <a:pt x="12" y="342"/>
                    </a:lnTo>
                    <a:lnTo>
                      <a:pt x="6" y="342"/>
                    </a:lnTo>
                    <a:lnTo>
                      <a:pt x="0" y="342"/>
                    </a:lnTo>
                    <a:lnTo>
                      <a:pt x="6" y="341"/>
                    </a:lnTo>
                    <a:lnTo>
                      <a:pt x="10" y="337"/>
                    </a:lnTo>
                    <a:lnTo>
                      <a:pt x="19" y="333"/>
                    </a:lnTo>
                    <a:lnTo>
                      <a:pt x="27" y="327"/>
                    </a:lnTo>
                    <a:lnTo>
                      <a:pt x="36" y="320"/>
                    </a:lnTo>
                    <a:lnTo>
                      <a:pt x="42" y="314"/>
                    </a:lnTo>
                    <a:lnTo>
                      <a:pt x="46" y="308"/>
                    </a:lnTo>
                    <a:lnTo>
                      <a:pt x="52" y="302"/>
                    </a:lnTo>
                    <a:lnTo>
                      <a:pt x="57" y="297"/>
                    </a:lnTo>
                    <a:lnTo>
                      <a:pt x="57" y="293"/>
                    </a:lnTo>
                    <a:lnTo>
                      <a:pt x="61" y="289"/>
                    </a:lnTo>
                    <a:lnTo>
                      <a:pt x="61" y="283"/>
                    </a:lnTo>
                    <a:lnTo>
                      <a:pt x="63" y="278"/>
                    </a:lnTo>
                    <a:lnTo>
                      <a:pt x="65" y="272"/>
                    </a:lnTo>
                    <a:lnTo>
                      <a:pt x="65" y="266"/>
                    </a:lnTo>
                    <a:lnTo>
                      <a:pt x="67" y="259"/>
                    </a:lnTo>
                    <a:lnTo>
                      <a:pt x="69" y="251"/>
                    </a:lnTo>
                    <a:lnTo>
                      <a:pt x="69" y="244"/>
                    </a:lnTo>
                    <a:lnTo>
                      <a:pt x="69" y="236"/>
                    </a:lnTo>
                    <a:lnTo>
                      <a:pt x="71" y="226"/>
                    </a:lnTo>
                    <a:lnTo>
                      <a:pt x="71" y="219"/>
                    </a:lnTo>
                    <a:lnTo>
                      <a:pt x="71" y="209"/>
                    </a:lnTo>
                    <a:lnTo>
                      <a:pt x="73" y="202"/>
                    </a:lnTo>
                    <a:lnTo>
                      <a:pt x="73" y="194"/>
                    </a:lnTo>
                    <a:lnTo>
                      <a:pt x="74" y="185"/>
                    </a:lnTo>
                    <a:lnTo>
                      <a:pt x="74" y="177"/>
                    </a:lnTo>
                    <a:lnTo>
                      <a:pt x="74" y="167"/>
                    </a:lnTo>
                    <a:lnTo>
                      <a:pt x="74" y="160"/>
                    </a:lnTo>
                    <a:lnTo>
                      <a:pt x="74" y="152"/>
                    </a:lnTo>
                    <a:lnTo>
                      <a:pt x="74" y="145"/>
                    </a:lnTo>
                    <a:lnTo>
                      <a:pt x="74" y="137"/>
                    </a:lnTo>
                    <a:lnTo>
                      <a:pt x="74" y="131"/>
                    </a:lnTo>
                    <a:lnTo>
                      <a:pt x="74" y="124"/>
                    </a:lnTo>
                    <a:lnTo>
                      <a:pt x="74" y="118"/>
                    </a:lnTo>
                    <a:lnTo>
                      <a:pt x="74" y="112"/>
                    </a:lnTo>
                    <a:lnTo>
                      <a:pt x="74" y="108"/>
                    </a:lnTo>
                    <a:lnTo>
                      <a:pt x="74" y="105"/>
                    </a:lnTo>
                    <a:lnTo>
                      <a:pt x="74" y="99"/>
                    </a:lnTo>
                    <a:lnTo>
                      <a:pt x="76" y="99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4" name="Freeform 214"/>
              <p:cNvSpPr>
                <a:spLocks/>
              </p:cNvSpPr>
              <p:nvPr/>
            </p:nvSpPr>
            <p:spPr bwMode="auto">
              <a:xfrm>
                <a:off x="1966" y="2433"/>
                <a:ext cx="83" cy="172"/>
              </a:xfrm>
              <a:custGeom>
                <a:avLst/>
                <a:gdLst>
                  <a:gd name="T0" fmla="*/ 0 w 168"/>
                  <a:gd name="T1" fmla="*/ 1 h 344"/>
                  <a:gd name="T2" fmla="*/ 0 w 168"/>
                  <a:gd name="T3" fmla="*/ 1 h 344"/>
                  <a:gd name="T4" fmla="*/ 0 w 168"/>
                  <a:gd name="T5" fmla="*/ 1 h 344"/>
                  <a:gd name="T6" fmla="*/ 0 w 168"/>
                  <a:gd name="T7" fmla="*/ 1 h 344"/>
                  <a:gd name="T8" fmla="*/ 0 w 168"/>
                  <a:gd name="T9" fmla="*/ 1 h 344"/>
                  <a:gd name="T10" fmla="*/ 0 w 168"/>
                  <a:gd name="T11" fmla="*/ 1 h 344"/>
                  <a:gd name="T12" fmla="*/ 0 w 168"/>
                  <a:gd name="T13" fmla="*/ 1 h 344"/>
                  <a:gd name="T14" fmla="*/ 0 w 168"/>
                  <a:gd name="T15" fmla="*/ 1 h 344"/>
                  <a:gd name="T16" fmla="*/ 0 w 168"/>
                  <a:gd name="T17" fmla="*/ 1 h 344"/>
                  <a:gd name="T18" fmla="*/ 0 w 168"/>
                  <a:gd name="T19" fmla="*/ 1 h 344"/>
                  <a:gd name="T20" fmla="*/ 0 w 168"/>
                  <a:gd name="T21" fmla="*/ 1 h 344"/>
                  <a:gd name="T22" fmla="*/ 0 w 168"/>
                  <a:gd name="T23" fmla="*/ 1 h 344"/>
                  <a:gd name="T24" fmla="*/ 0 w 168"/>
                  <a:gd name="T25" fmla="*/ 1 h 344"/>
                  <a:gd name="T26" fmla="*/ 0 w 168"/>
                  <a:gd name="T27" fmla="*/ 1 h 344"/>
                  <a:gd name="T28" fmla="*/ 0 w 168"/>
                  <a:gd name="T29" fmla="*/ 1 h 344"/>
                  <a:gd name="T30" fmla="*/ 0 w 168"/>
                  <a:gd name="T31" fmla="*/ 1 h 344"/>
                  <a:gd name="T32" fmla="*/ 0 w 168"/>
                  <a:gd name="T33" fmla="*/ 1 h 344"/>
                  <a:gd name="T34" fmla="*/ 0 w 168"/>
                  <a:gd name="T35" fmla="*/ 1 h 344"/>
                  <a:gd name="T36" fmla="*/ 0 w 168"/>
                  <a:gd name="T37" fmla="*/ 1 h 344"/>
                  <a:gd name="T38" fmla="*/ 0 w 168"/>
                  <a:gd name="T39" fmla="*/ 1 h 344"/>
                  <a:gd name="T40" fmla="*/ 0 w 168"/>
                  <a:gd name="T41" fmla="*/ 1 h 344"/>
                  <a:gd name="T42" fmla="*/ 0 w 168"/>
                  <a:gd name="T43" fmla="*/ 1 h 344"/>
                  <a:gd name="T44" fmla="*/ 0 w 168"/>
                  <a:gd name="T45" fmla="*/ 1 h 344"/>
                  <a:gd name="T46" fmla="*/ 0 w 168"/>
                  <a:gd name="T47" fmla="*/ 1 h 344"/>
                  <a:gd name="T48" fmla="*/ 0 w 168"/>
                  <a:gd name="T49" fmla="*/ 1 h 344"/>
                  <a:gd name="T50" fmla="*/ 0 w 168"/>
                  <a:gd name="T51" fmla="*/ 1 h 344"/>
                  <a:gd name="T52" fmla="*/ 0 w 168"/>
                  <a:gd name="T53" fmla="*/ 1 h 344"/>
                  <a:gd name="T54" fmla="*/ 0 w 168"/>
                  <a:gd name="T55" fmla="*/ 1 h 344"/>
                  <a:gd name="T56" fmla="*/ 0 w 168"/>
                  <a:gd name="T57" fmla="*/ 1 h 344"/>
                  <a:gd name="T58" fmla="*/ 0 w 168"/>
                  <a:gd name="T59" fmla="*/ 1 h 344"/>
                  <a:gd name="T60" fmla="*/ 0 w 168"/>
                  <a:gd name="T61" fmla="*/ 1 h 344"/>
                  <a:gd name="T62" fmla="*/ 0 w 168"/>
                  <a:gd name="T63" fmla="*/ 1 h 344"/>
                  <a:gd name="T64" fmla="*/ 0 w 168"/>
                  <a:gd name="T65" fmla="*/ 1 h 344"/>
                  <a:gd name="T66" fmla="*/ 0 w 168"/>
                  <a:gd name="T67" fmla="*/ 1 h 344"/>
                  <a:gd name="T68" fmla="*/ 0 w 168"/>
                  <a:gd name="T69" fmla="*/ 1 h 344"/>
                  <a:gd name="T70" fmla="*/ 0 w 168"/>
                  <a:gd name="T71" fmla="*/ 1 h 344"/>
                  <a:gd name="T72" fmla="*/ 0 w 168"/>
                  <a:gd name="T73" fmla="*/ 1 h 344"/>
                  <a:gd name="T74" fmla="*/ 0 w 168"/>
                  <a:gd name="T75" fmla="*/ 1 h 344"/>
                  <a:gd name="T76" fmla="*/ 0 w 168"/>
                  <a:gd name="T77" fmla="*/ 1 h 344"/>
                  <a:gd name="T78" fmla="*/ 0 w 168"/>
                  <a:gd name="T79" fmla="*/ 1 h 344"/>
                  <a:gd name="T80" fmla="*/ 0 w 168"/>
                  <a:gd name="T81" fmla="*/ 1 h 344"/>
                  <a:gd name="T82" fmla="*/ 0 w 168"/>
                  <a:gd name="T83" fmla="*/ 1 h 344"/>
                  <a:gd name="T84" fmla="*/ 0 w 168"/>
                  <a:gd name="T85" fmla="*/ 1 h 344"/>
                  <a:gd name="T86" fmla="*/ 0 w 168"/>
                  <a:gd name="T87" fmla="*/ 1 h 344"/>
                  <a:gd name="T88" fmla="*/ 0 w 168"/>
                  <a:gd name="T89" fmla="*/ 1 h 344"/>
                  <a:gd name="T90" fmla="*/ 0 w 168"/>
                  <a:gd name="T91" fmla="*/ 1 h 344"/>
                  <a:gd name="T92" fmla="*/ 0 w 168"/>
                  <a:gd name="T93" fmla="*/ 0 h 34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68"/>
                  <a:gd name="T142" fmla="*/ 0 h 344"/>
                  <a:gd name="T143" fmla="*/ 168 w 168"/>
                  <a:gd name="T144" fmla="*/ 344 h 34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68" h="344">
                    <a:moveTo>
                      <a:pt x="12" y="0"/>
                    </a:moveTo>
                    <a:lnTo>
                      <a:pt x="15" y="4"/>
                    </a:lnTo>
                    <a:lnTo>
                      <a:pt x="23" y="10"/>
                    </a:lnTo>
                    <a:lnTo>
                      <a:pt x="31" y="19"/>
                    </a:lnTo>
                    <a:lnTo>
                      <a:pt x="38" y="27"/>
                    </a:lnTo>
                    <a:lnTo>
                      <a:pt x="48" y="38"/>
                    </a:lnTo>
                    <a:lnTo>
                      <a:pt x="52" y="44"/>
                    </a:lnTo>
                    <a:lnTo>
                      <a:pt x="57" y="50"/>
                    </a:lnTo>
                    <a:lnTo>
                      <a:pt x="61" y="57"/>
                    </a:lnTo>
                    <a:lnTo>
                      <a:pt x="67" y="65"/>
                    </a:lnTo>
                    <a:lnTo>
                      <a:pt x="69" y="72"/>
                    </a:lnTo>
                    <a:lnTo>
                      <a:pt x="72" y="82"/>
                    </a:lnTo>
                    <a:lnTo>
                      <a:pt x="74" y="86"/>
                    </a:lnTo>
                    <a:lnTo>
                      <a:pt x="76" y="91"/>
                    </a:lnTo>
                    <a:lnTo>
                      <a:pt x="78" y="97"/>
                    </a:lnTo>
                    <a:lnTo>
                      <a:pt x="80" y="105"/>
                    </a:lnTo>
                    <a:lnTo>
                      <a:pt x="80" y="110"/>
                    </a:lnTo>
                    <a:lnTo>
                      <a:pt x="82" y="116"/>
                    </a:lnTo>
                    <a:lnTo>
                      <a:pt x="82" y="124"/>
                    </a:lnTo>
                    <a:lnTo>
                      <a:pt x="84" y="129"/>
                    </a:lnTo>
                    <a:lnTo>
                      <a:pt x="86" y="137"/>
                    </a:lnTo>
                    <a:lnTo>
                      <a:pt x="88" y="145"/>
                    </a:lnTo>
                    <a:lnTo>
                      <a:pt x="88" y="150"/>
                    </a:lnTo>
                    <a:lnTo>
                      <a:pt x="90" y="158"/>
                    </a:lnTo>
                    <a:lnTo>
                      <a:pt x="90" y="164"/>
                    </a:lnTo>
                    <a:lnTo>
                      <a:pt x="91" y="171"/>
                    </a:lnTo>
                    <a:lnTo>
                      <a:pt x="91" y="177"/>
                    </a:lnTo>
                    <a:lnTo>
                      <a:pt x="93" y="185"/>
                    </a:lnTo>
                    <a:lnTo>
                      <a:pt x="93" y="192"/>
                    </a:lnTo>
                    <a:lnTo>
                      <a:pt x="95" y="198"/>
                    </a:lnTo>
                    <a:lnTo>
                      <a:pt x="95" y="204"/>
                    </a:lnTo>
                    <a:lnTo>
                      <a:pt x="97" y="211"/>
                    </a:lnTo>
                    <a:lnTo>
                      <a:pt x="97" y="217"/>
                    </a:lnTo>
                    <a:lnTo>
                      <a:pt x="99" y="223"/>
                    </a:lnTo>
                    <a:lnTo>
                      <a:pt x="99" y="228"/>
                    </a:lnTo>
                    <a:lnTo>
                      <a:pt x="101" y="234"/>
                    </a:lnTo>
                    <a:lnTo>
                      <a:pt x="103" y="244"/>
                    </a:lnTo>
                    <a:lnTo>
                      <a:pt x="105" y="253"/>
                    </a:lnTo>
                    <a:lnTo>
                      <a:pt x="105" y="259"/>
                    </a:lnTo>
                    <a:lnTo>
                      <a:pt x="109" y="266"/>
                    </a:lnTo>
                    <a:lnTo>
                      <a:pt x="112" y="274"/>
                    </a:lnTo>
                    <a:lnTo>
                      <a:pt x="116" y="280"/>
                    </a:lnTo>
                    <a:lnTo>
                      <a:pt x="122" y="287"/>
                    </a:lnTo>
                    <a:lnTo>
                      <a:pt x="126" y="295"/>
                    </a:lnTo>
                    <a:lnTo>
                      <a:pt x="131" y="301"/>
                    </a:lnTo>
                    <a:lnTo>
                      <a:pt x="139" y="308"/>
                    </a:lnTo>
                    <a:lnTo>
                      <a:pt x="143" y="312"/>
                    </a:lnTo>
                    <a:lnTo>
                      <a:pt x="149" y="318"/>
                    </a:lnTo>
                    <a:lnTo>
                      <a:pt x="152" y="322"/>
                    </a:lnTo>
                    <a:lnTo>
                      <a:pt x="158" y="327"/>
                    </a:lnTo>
                    <a:lnTo>
                      <a:pt x="164" y="333"/>
                    </a:lnTo>
                    <a:lnTo>
                      <a:pt x="168" y="335"/>
                    </a:lnTo>
                    <a:lnTo>
                      <a:pt x="156" y="344"/>
                    </a:lnTo>
                    <a:lnTo>
                      <a:pt x="152" y="342"/>
                    </a:lnTo>
                    <a:lnTo>
                      <a:pt x="145" y="335"/>
                    </a:lnTo>
                    <a:lnTo>
                      <a:pt x="139" y="331"/>
                    </a:lnTo>
                    <a:lnTo>
                      <a:pt x="133" y="325"/>
                    </a:lnTo>
                    <a:lnTo>
                      <a:pt x="128" y="320"/>
                    </a:lnTo>
                    <a:lnTo>
                      <a:pt x="122" y="312"/>
                    </a:lnTo>
                    <a:lnTo>
                      <a:pt x="116" y="304"/>
                    </a:lnTo>
                    <a:lnTo>
                      <a:pt x="109" y="297"/>
                    </a:lnTo>
                    <a:lnTo>
                      <a:pt x="103" y="287"/>
                    </a:lnTo>
                    <a:lnTo>
                      <a:pt x="99" y="278"/>
                    </a:lnTo>
                    <a:lnTo>
                      <a:pt x="93" y="268"/>
                    </a:lnTo>
                    <a:lnTo>
                      <a:pt x="91" y="259"/>
                    </a:lnTo>
                    <a:lnTo>
                      <a:pt x="90" y="249"/>
                    </a:lnTo>
                    <a:lnTo>
                      <a:pt x="90" y="240"/>
                    </a:lnTo>
                    <a:lnTo>
                      <a:pt x="88" y="234"/>
                    </a:lnTo>
                    <a:lnTo>
                      <a:pt x="88" y="228"/>
                    </a:lnTo>
                    <a:lnTo>
                      <a:pt x="88" y="223"/>
                    </a:lnTo>
                    <a:lnTo>
                      <a:pt x="88" y="217"/>
                    </a:lnTo>
                    <a:lnTo>
                      <a:pt x="86" y="209"/>
                    </a:lnTo>
                    <a:lnTo>
                      <a:pt x="84" y="204"/>
                    </a:lnTo>
                    <a:lnTo>
                      <a:pt x="84" y="198"/>
                    </a:lnTo>
                    <a:lnTo>
                      <a:pt x="84" y="192"/>
                    </a:lnTo>
                    <a:lnTo>
                      <a:pt x="82" y="185"/>
                    </a:lnTo>
                    <a:lnTo>
                      <a:pt x="80" y="177"/>
                    </a:lnTo>
                    <a:lnTo>
                      <a:pt x="78" y="169"/>
                    </a:lnTo>
                    <a:lnTo>
                      <a:pt x="78" y="164"/>
                    </a:lnTo>
                    <a:lnTo>
                      <a:pt x="76" y="156"/>
                    </a:lnTo>
                    <a:lnTo>
                      <a:pt x="74" y="148"/>
                    </a:lnTo>
                    <a:lnTo>
                      <a:pt x="72" y="143"/>
                    </a:lnTo>
                    <a:lnTo>
                      <a:pt x="72" y="137"/>
                    </a:lnTo>
                    <a:lnTo>
                      <a:pt x="71" y="129"/>
                    </a:lnTo>
                    <a:lnTo>
                      <a:pt x="69" y="124"/>
                    </a:lnTo>
                    <a:lnTo>
                      <a:pt x="67" y="116"/>
                    </a:lnTo>
                    <a:lnTo>
                      <a:pt x="67" y="110"/>
                    </a:lnTo>
                    <a:lnTo>
                      <a:pt x="63" y="99"/>
                    </a:lnTo>
                    <a:lnTo>
                      <a:pt x="61" y="91"/>
                    </a:lnTo>
                    <a:lnTo>
                      <a:pt x="57" y="82"/>
                    </a:lnTo>
                    <a:lnTo>
                      <a:pt x="57" y="78"/>
                    </a:lnTo>
                    <a:lnTo>
                      <a:pt x="57" y="72"/>
                    </a:lnTo>
                    <a:lnTo>
                      <a:pt x="0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5" name="Freeform 215"/>
              <p:cNvSpPr>
                <a:spLocks/>
              </p:cNvSpPr>
              <p:nvPr/>
            </p:nvSpPr>
            <p:spPr bwMode="auto">
              <a:xfrm>
                <a:off x="2026" y="2591"/>
                <a:ext cx="69" cy="51"/>
              </a:xfrm>
              <a:custGeom>
                <a:avLst/>
                <a:gdLst>
                  <a:gd name="T0" fmla="*/ 1 w 137"/>
                  <a:gd name="T1" fmla="*/ 0 h 103"/>
                  <a:gd name="T2" fmla="*/ 1 w 137"/>
                  <a:gd name="T3" fmla="*/ 0 h 103"/>
                  <a:gd name="T4" fmla="*/ 1 w 137"/>
                  <a:gd name="T5" fmla="*/ 0 h 103"/>
                  <a:gd name="T6" fmla="*/ 1 w 137"/>
                  <a:gd name="T7" fmla="*/ 0 h 103"/>
                  <a:gd name="T8" fmla="*/ 1 w 137"/>
                  <a:gd name="T9" fmla="*/ 0 h 103"/>
                  <a:gd name="T10" fmla="*/ 1 w 137"/>
                  <a:gd name="T11" fmla="*/ 0 h 103"/>
                  <a:gd name="T12" fmla="*/ 1 w 137"/>
                  <a:gd name="T13" fmla="*/ 0 h 103"/>
                  <a:gd name="T14" fmla="*/ 1 w 137"/>
                  <a:gd name="T15" fmla="*/ 0 h 103"/>
                  <a:gd name="T16" fmla="*/ 1 w 137"/>
                  <a:gd name="T17" fmla="*/ 0 h 103"/>
                  <a:gd name="T18" fmla="*/ 1 w 137"/>
                  <a:gd name="T19" fmla="*/ 0 h 103"/>
                  <a:gd name="T20" fmla="*/ 1 w 137"/>
                  <a:gd name="T21" fmla="*/ 0 h 103"/>
                  <a:gd name="T22" fmla="*/ 1 w 137"/>
                  <a:gd name="T23" fmla="*/ 0 h 103"/>
                  <a:gd name="T24" fmla="*/ 1 w 137"/>
                  <a:gd name="T25" fmla="*/ 0 h 103"/>
                  <a:gd name="T26" fmla="*/ 1 w 137"/>
                  <a:gd name="T27" fmla="*/ 0 h 103"/>
                  <a:gd name="T28" fmla="*/ 1 w 137"/>
                  <a:gd name="T29" fmla="*/ 0 h 103"/>
                  <a:gd name="T30" fmla="*/ 1 w 137"/>
                  <a:gd name="T31" fmla="*/ 0 h 103"/>
                  <a:gd name="T32" fmla="*/ 1 w 137"/>
                  <a:gd name="T33" fmla="*/ 0 h 103"/>
                  <a:gd name="T34" fmla="*/ 1 w 137"/>
                  <a:gd name="T35" fmla="*/ 0 h 103"/>
                  <a:gd name="T36" fmla="*/ 1 w 137"/>
                  <a:gd name="T37" fmla="*/ 0 h 103"/>
                  <a:gd name="T38" fmla="*/ 1 w 137"/>
                  <a:gd name="T39" fmla="*/ 0 h 103"/>
                  <a:gd name="T40" fmla="*/ 1 w 137"/>
                  <a:gd name="T41" fmla="*/ 0 h 103"/>
                  <a:gd name="T42" fmla="*/ 0 w 137"/>
                  <a:gd name="T43" fmla="*/ 0 h 103"/>
                  <a:gd name="T44" fmla="*/ 1 w 137"/>
                  <a:gd name="T45" fmla="*/ 0 h 103"/>
                  <a:gd name="T46" fmla="*/ 1 w 137"/>
                  <a:gd name="T47" fmla="*/ 0 h 103"/>
                  <a:gd name="T48" fmla="*/ 1 w 137"/>
                  <a:gd name="T49" fmla="*/ 0 h 103"/>
                  <a:gd name="T50" fmla="*/ 1 w 137"/>
                  <a:gd name="T51" fmla="*/ 0 h 103"/>
                  <a:gd name="T52" fmla="*/ 1 w 137"/>
                  <a:gd name="T53" fmla="*/ 0 h 103"/>
                  <a:gd name="T54" fmla="*/ 1 w 137"/>
                  <a:gd name="T55" fmla="*/ 0 h 103"/>
                  <a:gd name="T56" fmla="*/ 1 w 137"/>
                  <a:gd name="T57" fmla="*/ 0 h 103"/>
                  <a:gd name="T58" fmla="*/ 1 w 137"/>
                  <a:gd name="T59" fmla="*/ 0 h 103"/>
                  <a:gd name="T60" fmla="*/ 1 w 137"/>
                  <a:gd name="T61" fmla="*/ 0 h 103"/>
                  <a:gd name="T62" fmla="*/ 1 w 137"/>
                  <a:gd name="T63" fmla="*/ 0 h 103"/>
                  <a:gd name="T64" fmla="*/ 1 w 137"/>
                  <a:gd name="T65" fmla="*/ 0 h 103"/>
                  <a:gd name="T66" fmla="*/ 1 w 137"/>
                  <a:gd name="T67" fmla="*/ 0 h 103"/>
                  <a:gd name="T68" fmla="*/ 1 w 137"/>
                  <a:gd name="T69" fmla="*/ 0 h 103"/>
                  <a:gd name="T70" fmla="*/ 1 w 137"/>
                  <a:gd name="T71" fmla="*/ 0 h 103"/>
                  <a:gd name="T72" fmla="*/ 1 w 137"/>
                  <a:gd name="T73" fmla="*/ 0 h 103"/>
                  <a:gd name="T74" fmla="*/ 1 w 137"/>
                  <a:gd name="T75" fmla="*/ 0 h 103"/>
                  <a:gd name="T76" fmla="*/ 1 w 137"/>
                  <a:gd name="T77" fmla="*/ 0 h 103"/>
                  <a:gd name="T78" fmla="*/ 1 w 137"/>
                  <a:gd name="T79" fmla="*/ 0 h 103"/>
                  <a:gd name="T80" fmla="*/ 1 w 137"/>
                  <a:gd name="T81" fmla="*/ 0 h 103"/>
                  <a:gd name="T82" fmla="*/ 1 w 137"/>
                  <a:gd name="T83" fmla="*/ 0 h 103"/>
                  <a:gd name="T84" fmla="*/ 1 w 137"/>
                  <a:gd name="T85" fmla="*/ 0 h 103"/>
                  <a:gd name="T86" fmla="*/ 1 w 137"/>
                  <a:gd name="T87" fmla="*/ 0 h 103"/>
                  <a:gd name="T88" fmla="*/ 1 w 137"/>
                  <a:gd name="T89" fmla="*/ 0 h 103"/>
                  <a:gd name="T90" fmla="*/ 1 w 137"/>
                  <a:gd name="T91" fmla="*/ 0 h 103"/>
                  <a:gd name="T92" fmla="*/ 1 w 137"/>
                  <a:gd name="T93" fmla="*/ 0 h 103"/>
                  <a:gd name="T94" fmla="*/ 1 w 137"/>
                  <a:gd name="T95" fmla="*/ 0 h 103"/>
                  <a:gd name="T96" fmla="*/ 1 w 137"/>
                  <a:gd name="T97" fmla="*/ 0 h 103"/>
                  <a:gd name="T98" fmla="*/ 1 w 137"/>
                  <a:gd name="T99" fmla="*/ 0 h 103"/>
                  <a:gd name="T100" fmla="*/ 1 w 137"/>
                  <a:gd name="T101" fmla="*/ 0 h 103"/>
                  <a:gd name="T102" fmla="*/ 1 w 137"/>
                  <a:gd name="T103" fmla="*/ 0 h 103"/>
                  <a:gd name="T104" fmla="*/ 1 w 137"/>
                  <a:gd name="T105" fmla="*/ 0 h 10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7"/>
                  <a:gd name="T160" fmla="*/ 0 h 103"/>
                  <a:gd name="T161" fmla="*/ 137 w 137"/>
                  <a:gd name="T162" fmla="*/ 103 h 10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7" h="103">
                    <a:moveTo>
                      <a:pt x="53" y="17"/>
                    </a:moveTo>
                    <a:lnTo>
                      <a:pt x="55" y="17"/>
                    </a:lnTo>
                    <a:lnTo>
                      <a:pt x="63" y="19"/>
                    </a:lnTo>
                    <a:lnTo>
                      <a:pt x="70" y="21"/>
                    </a:lnTo>
                    <a:lnTo>
                      <a:pt x="82" y="26"/>
                    </a:lnTo>
                    <a:lnTo>
                      <a:pt x="91" y="32"/>
                    </a:lnTo>
                    <a:lnTo>
                      <a:pt x="99" y="42"/>
                    </a:lnTo>
                    <a:lnTo>
                      <a:pt x="101" y="45"/>
                    </a:lnTo>
                    <a:lnTo>
                      <a:pt x="104" y="51"/>
                    </a:lnTo>
                    <a:lnTo>
                      <a:pt x="106" y="57"/>
                    </a:lnTo>
                    <a:lnTo>
                      <a:pt x="108" y="65"/>
                    </a:lnTo>
                    <a:lnTo>
                      <a:pt x="106" y="70"/>
                    </a:lnTo>
                    <a:lnTo>
                      <a:pt x="104" y="74"/>
                    </a:lnTo>
                    <a:lnTo>
                      <a:pt x="101" y="78"/>
                    </a:lnTo>
                    <a:lnTo>
                      <a:pt x="99" y="82"/>
                    </a:lnTo>
                    <a:lnTo>
                      <a:pt x="93" y="85"/>
                    </a:lnTo>
                    <a:lnTo>
                      <a:pt x="85" y="85"/>
                    </a:lnTo>
                    <a:lnTo>
                      <a:pt x="78" y="84"/>
                    </a:lnTo>
                    <a:lnTo>
                      <a:pt x="72" y="84"/>
                    </a:lnTo>
                    <a:lnTo>
                      <a:pt x="66" y="80"/>
                    </a:lnTo>
                    <a:lnTo>
                      <a:pt x="0" y="0"/>
                    </a:lnTo>
                    <a:lnTo>
                      <a:pt x="34" y="68"/>
                    </a:lnTo>
                    <a:lnTo>
                      <a:pt x="40" y="74"/>
                    </a:lnTo>
                    <a:lnTo>
                      <a:pt x="46" y="80"/>
                    </a:lnTo>
                    <a:lnTo>
                      <a:pt x="55" y="87"/>
                    </a:lnTo>
                    <a:lnTo>
                      <a:pt x="65" y="95"/>
                    </a:lnTo>
                    <a:lnTo>
                      <a:pt x="76" y="101"/>
                    </a:lnTo>
                    <a:lnTo>
                      <a:pt x="80" y="101"/>
                    </a:lnTo>
                    <a:lnTo>
                      <a:pt x="87" y="103"/>
                    </a:lnTo>
                    <a:lnTo>
                      <a:pt x="93" y="103"/>
                    </a:lnTo>
                    <a:lnTo>
                      <a:pt x="99" y="103"/>
                    </a:lnTo>
                    <a:lnTo>
                      <a:pt x="108" y="99"/>
                    </a:lnTo>
                    <a:lnTo>
                      <a:pt x="120" y="95"/>
                    </a:lnTo>
                    <a:lnTo>
                      <a:pt x="125" y="89"/>
                    </a:lnTo>
                    <a:lnTo>
                      <a:pt x="133" y="85"/>
                    </a:lnTo>
                    <a:lnTo>
                      <a:pt x="135" y="78"/>
                    </a:lnTo>
                    <a:lnTo>
                      <a:pt x="137" y="68"/>
                    </a:lnTo>
                    <a:lnTo>
                      <a:pt x="137" y="61"/>
                    </a:lnTo>
                    <a:lnTo>
                      <a:pt x="133" y="49"/>
                    </a:lnTo>
                    <a:lnTo>
                      <a:pt x="127" y="44"/>
                    </a:lnTo>
                    <a:lnTo>
                      <a:pt x="125" y="38"/>
                    </a:lnTo>
                    <a:lnTo>
                      <a:pt x="122" y="32"/>
                    </a:lnTo>
                    <a:lnTo>
                      <a:pt x="118" y="30"/>
                    </a:lnTo>
                    <a:lnTo>
                      <a:pt x="108" y="23"/>
                    </a:lnTo>
                    <a:lnTo>
                      <a:pt x="99" y="19"/>
                    </a:lnTo>
                    <a:lnTo>
                      <a:pt x="89" y="15"/>
                    </a:lnTo>
                    <a:lnTo>
                      <a:pt x="84" y="13"/>
                    </a:lnTo>
                    <a:lnTo>
                      <a:pt x="78" y="13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6" name="Freeform 216"/>
              <p:cNvSpPr>
                <a:spLocks/>
              </p:cNvSpPr>
              <p:nvPr/>
            </p:nvSpPr>
            <p:spPr bwMode="auto">
              <a:xfrm>
                <a:off x="1971" y="2299"/>
                <a:ext cx="29" cy="100"/>
              </a:xfrm>
              <a:custGeom>
                <a:avLst/>
                <a:gdLst>
                  <a:gd name="T0" fmla="*/ 1 w 57"/>
                  <a:gd name="T1" fmla="*/ 1 h 200"/>
                  <a:gd name="T2" fmla="*/ 1 w 57"/>
                  <a:gd name="T3" fmla="*/ 1 h 200"/>
                  <a:gd name="T4" fmla="*/ 1 w 57"/>
                  <a:gd name="T5" fmla="*/ 1 h 200"/>
                  <a:gd name="T6" fmla="*/ 1 w 57"/>
                  <a:gd name="T7" fmla="*/ 1 h 200"/>
                  <a:gd name="T8" fmla="*/ 1 w 57"/>
                  <a:gd name="T9" fmla="*/ 1 h 200"/>
                  <a:gd name="T10" fmla="*/ 1 w 57"/>
                  <a:gd name="T11" fmla="*/ 1 h 200"/>
                  <a:gd name="T12" fmla="*/ 1 w 57"/>
                  <a:gd name="T13" fmla="*/ 1 h 200"/>
                  <a:gd name="T14" fmla="*/ 1 w 57"/>
                  <a:gd name="T15" fmla="*/ 1 h 200"/>
                  <a:gd name="T16" fmla="*/ 1 w 57"/>
                  <a:gd name="T17" fmla="*/ 1 h 200"/>
                  <a:gd name="T18" fmla="*/ 1 w 57"/>
                  <a:gd name="T19" fmla="*/ 1 h 200"/>
                  <a:gd name="T20" fmla="*/ 1 w 57"/>
                  <a:gd name="T21" fmla="*/ 1 h 200"/>
                  <a:gd name="T22" fmla="*/ 1 w 57"/>
                  <a:gd name="T23" fmla="*/ 1 h 200"/>
                  <a:gd name="T24" fmla="*/ 1 w 57"/>
                  <a:gd name="T25" fmla="*/ 1 h 200"/>
                  <a:gd name="T26" fmla="*/ 1 w 57"/>
                  <a:gd name="T27" fmla="*/ 1 h 200"/>
                  <a:gd name="T28" fmla="*/ 1 w 57"/>
                  <a:gd name="T29" fmla="*/ 1 h 200"/>
                  <a:gd name="T30" fmla="*/ 1 w 57"/>
                  <a:gd name="T31" fmla="*/ 1 h 200"/>
                  <a:gd name="T32" fmla="*/ 1 w 57"/>
                  <a:gd name="T33" fmla="*/ 1 h 200"/>
                  <a:gd name="T34" fmla="*/ 1 w 57"/>
                  <a:gd name="T35" fmla="*/ 1 h 200"/>
                  <a:gd name="T36" fmla="*/ 1 w 57"/>
                  <a:gd name="T37" fmla="*/ 1 h 200"/>
                  <a:gd name="T38" fmla="*/ 1 w 57"/>
                  <a:gd name="T39" fmla="*/ 1 h 200"/>
                  <a:gd name="T40" fmla="*/ 1 w 57"/>
                  <a:gd name="T41" fmla="*/ 1 h 200"/>
                  <a:gd name="T42" fmla="*/ 1 w 57"/>
                  <a:gd name="T43" fmla="*/ 1 h 200"/>
                  <a:gd name="T44" fmla="*/ 1 w 57"/>
                  <a:gd name="T45" fmla="*/ 1 h 200"/>
                  <a:gd name="T46" fmla="*/ 1 w 57"/>
                  <a:gd name="T47" fmla="*/ 1 h 200"/>
                  <a:gd name="T48" fmla="*/ 1 w 57"/>
                  <a:gd name="T49" fmla="*/ 1 h 200"/>
                  <a:gd name="T50" fmla="*/ 1 w 57"/>
                  <a:gd name="T51" fmla="*/ 1 h 200"/>
                  <a:gd name="T52" fmla="*/ 1 w 57"/>
                  <a:gd name="T53" fmla="*/ 1 h 200"/>
                  <a:gd name="T54" fmla="*/ 1 w 57"/>
                  <a:gd name="T55" fmla="*/ 1 h 200"/>
                  <a:gd name="T56" fmla="*/ 1 w 57"/>
                  <a:gd name="T57" fmla="*/ 1 h 200"/>
                  <a:gd name="T58" fmla="*/ 1 w 57"/>
                  <a:gd name="T59" fmla="*/ 1 h 200"/>
                  <a:gd name="T60" fmla="*/ 0 w 57"/>
                  <a:gd name="T61" fmla="*/ 1 h 200"/>
                  <a:gd name="T62" fmla="*/ 0 w 57"/>
                  <a:gd name="T63" fmla="*/ 1 h 200"/>
                  <a:gd name="T64" fmla="*/ 0 w 57"/>
                  <a:gd name="T65" fmla="*/ 1 h 200"/>
                  <a:gd name="T66" fmla="*/ 0 w 57"/>
                  <a:gd name="T67" fmla="*/ 1 h 200"/>
                  <a:gd name="T68" fmla="*/ 0 w 57"/>
                  <a:gd name="T69" fmla="*/ 1 h 200"/>
                  <a:gd name="T70" fmla="*/ 0 w 57"/>
                  <a:gd name="T71" fmla="*/ 1 h 200"/>
                  <a:gd name="T72" fmla="*/ 0 w 57"/>
                  <a:gd name="T73" fmla="*/ 1 h 200"/>
                  <a:gd name="T74" fmla="*/ 0 w 57"/>
                  <a:gd name="T75" fmla="*/ 1 h 200"/>
                  <a:gd name="T76" fmla="*/ 0 w 57"/>
                  <a:gd name="T77" fmla="*/ 1 h 200"/>
                  <a:gd name="T78" fmla="*/ 0 w 57"/>
                  <a:gd name="T79" fmla="*/ 1 h 200"/>
                  <a:gd name="T80" fmla="*/ 0 w 57"/>
                  <a:gd name="T81" fmla="*/ 1 h 200"/>
                  <a:gd name="T82" fmla="*/ 0 w 57"/>
                  <a:gd name="T83" fmla="*/ 1 h 200"/>
                  <a:gd name="T84" fmla="*/ 0 w 57"/>
                  <a:gd name="T85" fmla="*/ 1 h 200"/>
                  <a:gd name="T86" fmla="*/ 0 w 57"/>
                  <a:gd name="T87" fmla="*/ 1 h 200"/>
                  <a:gd name="T88" fmla="*/ 0 w 57"/>
                  <a:gd name="T89" fmla="*/ 1 h 200"/>
                  <a:gd name="T90" fmla="*/ 1 w 57"/>
                  <a:gd name="T91" fmla="*/ 1 h 200"/>
                  <a:gd name="T92" fmla="*/ 1 w 57"/>
                  <a:gd name="T93" fmla="*/ 1 h 200"/>
                  <a:gd name="T94" fmla="*/ 1 w 57"/>
                  <a:gd name="T95" fmla="*/ 1 h 200"/>
                  <a:gd name="T96" fmla="*/ 1 w 57"/>
                  <a:gd name="T97" fmla="*/ 1 h 200"/>
                  <a:gd name="T98" fmla="*/ 1 w 57"/>
                  <a:gd name="T99" fmla="*/ 1 h 200"/>
                  <a:gd name="T100" fmla="*/ 1 w 57"/>
                  <a:gd name="T101" fmla="*/ 1 h 200"/>
                  <a:gd name="T102" fmla="*/ 1 w 57"/>
                  <a:gd name="T103" fmla="*/ 1 h 200"/>
                  <a:gd name="T104" fmla="*/ 1 w 57"/>
                  <a:gd name="T105" fmla="*/ 1 h 200"/>
                  <a:gd name="T106" fmla="*/ 1 w 57"/>
                  <a:gd name="T107" fmla="*/ 1 h 200"/>
                  <a:gd name="T108" fmla="*/ 1 w 57"/>
                  <a:gd name="T109" fmla="*/ 1 h 200"/>
                  <a:gd name="T110" fmla="*/ 1 w 57"/>
                  <a:gd name="T111" fmla="*/ 1 h 200"/>
                  <a:gd name="T112" fmla="*/ 1 w 57"/>
                  <a:gd name="T113" fmla="*/ 1 h 200"/>
                  <a:gd name="T114" fmla="*/ 1 w 57"/>
                  <a:gd name="T115" fmla="*/ 0 h 200"/>
                  <a:gd name="T116" fmla="*/ 1 w 57"/>
                  <a:gd name="T117" fmla="*/ 0 h 200"/>
                  <a:gd name="T118" fmla="*/ 1 w 57"/>
                  <a:gd name="T119" fmla="*/ 1 h 200"/>
                  <a:gd name="T120" fmla="*/ 1 w 57"/>
                  <a:gd name="T121" fmla="*/ 1 h 200"/>
                  <a:gd name="T122" fmla="*/ 1 w 57"/>
                  <a:gd name="T123" fmla="*/ 1 h 20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7"/>
                  <a:gd name="T187" fmla="*/ 0 h 200"/>
                  <a:gd name="T188" fmla="*/ 57 w 57"/>
                  <a:gd name="T189" fmla="*/ 200 h 20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7" h="200">
                    <a:moveTo>
                      <a:pt x="53" y="23"/>
                    </a:moveTo>
                    <a:lnTo>
                      <a:pt x="19" y="19"/>
                    </a:lnTo>
                    <a:lnTo>
                      <a:pt x="19" y="21"/>
                    </a:lnTo>
                    <a:lnTo>
                      <a:pt x="17" y="30"/>
                    </a:lnTo>
                    <a:lnTo>
                      <a:pt x="17" y="36"/>
                    </a:lnTo>
                    <a:lnTo>
                      <a:pt x="17" y="42"/>
                    </a:lnTo>
                    <a:lnTo>
                      <a:pt x="15" y="49"/>
                    </a:lnTo>
                    <a:lnTo>
                      <a:pt x="15" y="59"/>
                    </a:lnTo>
                    <a:lnTo>
                      <a:pt x="13" y="67"/>
                    </a:lnTo>
                    <a:lnTo>
                      <a:pt x="13" y="74"/>
                    </a:lnTo>
                    <a:lnTo>
                      <a:pt x="11" y="82"/>
                    </a:lnTo>
                    <a:lnTo>
                      <a:pt x="11" y="91"/>
                    </a:lnTo>
                    <a:lnTo>
                      <a:pt x="11" y="99"/>
                    </a:lnTo>
                    <a:lnTo>
                      <a:pt x="9" y="106"/>
                    </a:lnTo>
                    <a:lnTo>
                      <a:pt x="9" y="114"/>
                    </a:lnTo>
                    <a:lnTo>
                      <a:pt x="9" y="120"/>
                    </a:lnTo>
                    <a:lnTo>
                      <a:pt x="9" y="125"/>
                    </a:lnTo>
                    <a:lnTo>
                      <a:pt x="9" y="131"/>
                    </a:lnTo>
                    <a:lnTo>
                      <a:pt x="9" y="139"/>
                    </a:lnTo>
                    <a:lnTo>
                      <a:pt x="9" y="145"/>
                    </a:lnTo>
                    <a:lnTo>
                      <a:pt x="9" y="150"/>
                    </a:lnTo>
                    <a:lnTo>
                      <a:pt x="9" y="158"/>
                    </a:lnTo>
                    <a:lnTo>
                      <a:pt x="11" y="164"/>
                    </a:lnTo>
                    <a:lnTo>
                      <a:pt x="11" y="171"/>
                    </a:lnTo>
                    <a:lnTo>
                      <a:pt x="11" y="177"/>
                    </a:lnTo>
                    <a:lnTo>
                      <a:pt x="11" y="183"/>
                    </a:lnTo>
                    <a:lnTo>
                      <a:pt x="11" y="186"/>
                    </a:lnTo>
                    <a:lnTo>
                      <a:pt x="13" y="192"/>
                    </a:lnTo>
                    <a:lnTo>
                      <a:pt x="13" y="198"/>
                    </a:lnTo>
                    <a:lnTo>
                      <a:pt x="15" y="200"/>
                    </a:lnTo>
                    <a:lnTo>
                      <a:pt x="0" y="186"/>
                    </a:lnTo>
                    <a:lnTo>
                      <a:pt x="0" y="184"/>
                    </a:lnTo>
                    <a:lnTo>
                      <a:pt x="0" y="183"/>
                    </a:lnTo>
                    <a:lnTo>
                      <a:pt x="0" y="177"/>
                    </a:lnTo>
                    <a:lnTo>
                      <a:pt x="0" y="173"/>
                    </a:lnTo>
                    <a:lnTo>
                      <a:pt x="0" y="165"/>
                    </a:lnTo>
                    <a:lnTo>
                      <a:pt x="0" y="158"/>
                    </a:lnTo>
                    <a:lnTo>
                      <a:pt x="0" y="148"/>
                    </a:lnTo>
                    <a:lnTo>
                      <a:pt x="0" y="141"/>
                    </a:lnTo>
                    <a:lnTo>
                      <a:pt x="0" y="129"/>
                    </a:lnTo>
                    <a:lnTo>
                      <a:pt x="0" y="120"/>
                    </a:lnTo>
                    <a:lnTo>
                      <a:pt x="0" y="108"/>
                    </a:lnTo>
                    <a:lnTo>
                      <a:pt x="0" y="99"/>
                    </a:lnTo>
                    <a:lnTo>
                      <a:pt x="0" y="89"/>
                    </a:lnTo>
                    <a:lnTo>
                      <a:pt x="0" y="80"/>
                    </a:lnTo>
                    <a:lnTo>
                      <a:pt x="2" y="70"/>
                    </a:lnTo>
                    <a:lnTo>
                      <a:pt x="3" y="63"/>
                    </a:lnTo>
                    <a:lnTo>
                      <a:pt x="3" y="55"/>
                    </a:lnTo>
                    <a:lnTo>
                      <a:pt x="3" y="48"/>
                    </a:lnTo>
                    <a:lnTo>
                      <a:pt x="5" y="40"/>
                    </a:lnTo>
                    <a:lnTo>
                      <a:pt x="7" y="34"/>
                    </a:lnTo>
                    <a:lnTo>
                      <a:pt x="7" y="29"/>
                    </a:lnTo>
                    <a:lnTo>
                      <a:pt x="9" y="23"/>
                    </a:lnTo>
                    <a:lnTo>
                      <a:pt x="9" y="17"/>
                    </a:lnTo>
                    <a:lnTo>
                      <a:pt x="11" y="15"/>
                    </a:lnTo>
                    <a:lnTo>
                      <a:pt x="11" y="8"/>
                    </a:lnTo>
                    <a:lnTo>
                      <a:pt x="13" y="4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57" y="9"/>
                    </a:lnTo>
                    <a:lnTo>
                      <a:pt x="53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7" name="Freeform 217"/>
              <p:cNvSpPr>
                <a:spLocks/>
              </p:cNvSpPr>
              <p:nvPr/>
            </p:nvSpPr>
            <p:spPr bwMode="auto">
              <a:xfrm>
                <a:off x="1989" y="2292"/>
                <a:ext cx="9" cy="11"/>
              </a:xfrm>
              <a:custGeom>
                <a:avLst/>
                <a:gdLst>
                  <a:gd name="T0" fmla="*/ 1 w 17"/>
                  <a:gd name="T1" fmla="*/ 1 h 21"/>
                  <a:gd name="T2" fmla="*/ 1 w 17"/>
                  <a:gd name="T3" fmla="*/ 0 h 21"/>
                  <a:gd name="T4" fmla="*/ 1 w 17"/>
                  <a:gd name="T5" fmla="*/ 0 h 21"/>
                  <a:gd name="T6" fmla="*/ 0 w 17"/>
                  <a:gd name="T7" fmla="*/ 1 h 21"/>
                  <a:gd name="T8" fmla="*/ 1 w 17"/>
                  <a:gd name="T9" fmla="*/ 1 h 21"/>
                  <a:gd name="T10" fmla="*/ 1 w 17"/>
                  <a:gd name="T11" fmla="*/ 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1"/>
                  <a:gd name="T20" fmla="*/ 17 w 17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1">
                    <a:moveTo>
                      <a:pt x="9" y="17"/>
                    </a:moveTo>
                    <a:lnTo>
                      <a:pt x="17" y="0"/>
                    </a:lnTo>
                    <a:lnTo>
                      <a:pt x="2" y="0"/>
                    </a:lnTo>
                    <a:lnTo>
                      <a:pt x="0" y="21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8" name="Freeform 218"/>
              <p:cNvSpPr>
                <a:spLocks/>
              </p:cNvSpPr>
              <p:nvPr/>
            </p:nvSpPr>
            <p:spPr bwMode="auto">
              <a:xfrm>
                <a:off x="1988" y="2240"/>
                <a:ext cx="46" cy="56"/>
              </a:xfrm>
              <a:custGeom>
                <a:avLst/>
                <a:gdLst>
                  <a:gd name="T0" fmla="*/ 0 w 91"/>
                  <a:gd name="T1" fmla="*/ 1 h 112"/>
                  <a:gd name="T2" fmla="*/ 1 w 91"/>
                  <a:gd name="T3" fmla="*/ 1 h 112"/>
                  <a:gd name="T4" fmla="*/ 1 w 91"/>
                  <a:gd name="T5" fmla="*/ 1 h 112"/>
                  <a:gd name="T6" fmla="*/ 1 w 91"/>
                  <a:gd name="T7" fmla="*/ 1 h 112"/>
                  <a:gd name="T8" fmla="*/ 1 w 91"/>
                  <a:gd name="T9" fmla="*/ 1 h 112"/>
                  <a:gd name="T10" fmla="*/ 1 w 91"/>
                  <a:gd name="T11" fmla="*/ 1 h 112"/>
                  <a:gd name="T12" fmla="*/ 1 w 91"/>
                  <a:gd name="T13" fmla="*/ 1 h 112"/>
                  <a:gd name="T14" fmla="*/ 1 w 91"/>
                  <a:gd name="T15" fmla="*/ 1 h 112"/>
                  <a:gd name="T16" fmla="*/ 1 w 91"/>
                  <a:gd name="T17" fmla="*/ 1 h 112"/>
                  <a:gd name="T18" fmla="*/ 1 w 91"/>
                  <a:gd name="T19" fmla="*/ 1 h 112"/>
                  <a:gd name="T20" fmla="*/ 1 w 91"/>
                  <a:gd name="T21" fmla="*/ 1 h 112"/>
                  <a:gd name="T22" fmla="*/ 1 w 91"/>
                  <a:gd name="T23" fmla="*/ 1 h 112"/>
                  <a:gd name="T24" fmla="*/ 1 w 91"/>
                  <a:gd name="T25" fmla="*/ 1 h 112"/>
                  <a:gd name="T26" fmla="*/ 1 w 91"/>
                  <a:gd name="T27" fmla="*/ 1 h 112"/>
                  <a:gd name="T28" fmla="*/ 1 w 91"/>
                  <a:gd name="T29" fmla="*/ 1 h 112"/>
                  <a:gd name="T30" fmla="*/ 1 w 91"/>
                  <a:gd name="T31" fmla="*/ 1 h 112"/>
                  <a:gd name="T32" fmla="*/ 1 w 91"/>
                  <a:gd name="T33" fmla="*/ 1 h 112"/>
                  <a:gd name="T34" fmla="*/ 1 w 91"/>
                  <a:gd name="T35" fmla="*/ 1 h 112"/>
                  <a:gd name="T36" fmla="*/ 1 w 91"/>
                  <a:gd name="T37" fmla="*/ 1 h 112"/>
                  <a:gd name="T38" fmla="*/ 1 w 91"/>
                  <a:gd name="T39" fmla="*/ 1 h 112"/>
                  <a:gd name="T40" fmla="*/ 1 w 91"/>
                  <a:gd name="T41" fmla="*/ 1 h 112"/>
                  <a:gd name="T42" fmla="*/ 1 w 91"/>
                  <a:gd name="T43" fmla="*/ 1 h 112"/>
                  <a:gd name="T44" fmla="*/ 1 w 91"/>
                  <a:gd name="T45" fmla="*/ 1 h 112"/>
                  <a:gd name="T46" fmla="*/ 1 w 91"/>
                  <a:gd name="T47" fmla="*/ 1 h 112"/>
                  <a:gd name="T48" fmla="*/ 1 w 91"/>
                  <a:gd name="T49" fmla="*/ 0 h 112"/>
                  <a:gd name="T50" fmla="*/ 1 w 91"/>
                  <a:gd name="T51" fmla="*/ 0 h 112"/>
                  <a:gd name="T52" fmla="*/ 1 w 91"/>
                  <a:gd name="T53" fmla="*/ 0 h 112"/>
                  <a:gd name="T54" fmla="*/ 1 w 91"/>
                  <a:gd name="T55" fmla="*/ 0 h 112"/>
                  <a:gd name="T56" fmla="*/ 1 w 91"/>
                  <a:gd name="T57" fmla="*/ 1 h 112"/>
                  <a:gd name="T58" fmla="*/ 1 w 91"/>
                  <a:gd name="T59" fmla="*/ 1 h 112"/>
                  <a:gd name="T60" fmla="*/ 1 w 91"/>
                  <a:gd name="T61" fmla="*/ 1 h 112"/>
                  <a:gd name="T62" fmla="*/ 1 w 91"/>
                  <a:gd name="T63" fmla="*/ 1 h 112"/>
                  <a:gd name="T64" fmla="*/ 1 w 91"/>
                  <a:gd name="T65" fmla="*/ 1 h 112"/>
                  <a:gd name="T66" fmla="*/ 1 w 91"/>
                  <a:gd name="T67" fmla="*/ 1 h 112"/>
                  <a:gd name="T68" fmla="*/ 1 w 91"/>
                  <a:gd name="T69" fmla="*/ 1 h 112"/>
                  <a:gd name="T70" fmla="*/ 1 w 91"/>
                  <a:gd name="T71" fmla="*/ 1 h 112"/>
                  <a:gd name="T72" fmla="*/ 1 w 91"/>
                  <a:gd name="T73" fmla="*/ 1 h 112"/>
                  <a:gd name="T74" fmla="*/ 1 w 91"/>
                  <a:gd name="T75" fmla="*/ 1 h 112"/>
                  <a:gd name="T76" fmla="*/ 1 w 91"/>
                  <a:gd name="T77" fmla="*/ 1 h 112"/>
                  <a:gd name="T78" fmla="*/ 1 w 91"/>
                  <a:gd name="T79" fmla="*/ 1 h 112"/>
                  <a:gd name="T80" fmla="*/ 1 w 91"/>
                  <a:gd name="T81" fmla="*/ 1 h 112"/>
                  <a:gd name="T82" fmla="*/ 1 w 91"/>
                  <a:gd name="T83" fmla="*/ 1 h 112"/>
                  <a:gd name="T84" fmla="*/ 0 w 91"/>
                  <a:gd name="T85" fmla="*/ 1 h 112"/>
                  <a:gd name="T86" fmla="*/ 0 w 91"/>
                  <a:gd name="T87" fmla="*/ 1 h 112"/>
                  <a:gd name="T88" fmla="*/ 0 w 91"/>
                  <a:gd name="T89" fmla="*/ 1 h 11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1"/>
                  <a:gd name="T136" fmla="*/ 0 h 112"/>
                  <a:gd name="T137" fmla="*/ 91 w 91"/>
                  <a:gd name="T138" fmla="*/ 112 h 11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1" h="112">
                    <a:moveTo>
                      <a:pt x="0" y="107"/>
                    </a:moveTo>
                    <a:lnTo>
                      <a:pt x="19" y="112"/>
                    </a:lnTo>
                    <a:lnTo>
                      <a:pt x="19" y="108"/>
                    </a:lnTo>
                    <a:lnTo>
                      <a:pt x="17" y="105"/>
                    </a:lnTo>
                    <a:lnTo>
                      <a:pt x="15" y="95"/>
                    </a:lnTo>
                    <a:lnTo>
                      <a:pt x="15" y="86"/>
                    </a:lnTo>
                    <a:lnTo>
                      <a:pt x="15" y="80"/>
                    </a:lnTo>
                    <a:lnTo>
                      <a:pt x="15" y="74"/>
                    </a:lnTo>
                    <a:lnTo>
                      <a:pt x="17" y="69"/>
                    </a:lnTo>
                    <a:lnTo>
                      <a:pt x="19" y="61"/>
                    </a:lnTo>
                    <a:lnTo>
                      <a:pt x="21" y="55"/>
                    </a:lnTo>
                    <a:lnTo>
                      <a:pt x="25" y="50"/>
                    </a:lnTo>
                    <a:lnTo>
                      <a:pt x="26" y="44"/>
                    </a:lnTo>
                    <a:lnTo>
                      <a:pt x="32" y="38"/>
                    </a:lnTo>
                    <a:lnTo>
                      <a:pt x="42" y="29"/>
                    </a:lnTo>
                    <a:lnTo>
                      <a:pt x="51" y="21"/>
                    </a:lnTo>
                    <a:lnTo>
                      <a:pt x="61" y="13"/>
                    </a:lnTo>
                    <a:lnTo>
                      <a:pt x="70" y="10"/>
                    </a:lnTo>
                    <a:lnTo>
                      <a:pt x="80" y="6"/>
                    </a:lnTo>
                    <a:lnTo>
                      <a:pt x="85" y="4"/>
                    </a:lnTo>
                    <a:lnTo>
                      <a:pt x="89" y="4"/>
                    </a:lnTo>
                    <a:lnTo>
                      <a:pt x="91" y="4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4" y="0"/>
                    </a:lnTo>
                    <a:lnTo>
                      <a:pt x="78" y="0"/>
                    </a:lnTo>
                    <a:lnTo>
                      <a:pt x="70" y="0"/>
                    </a:lnTo>
                    <a:lnTo>
                      <a:pt x="63" y="0"/>
                    </a:lnTo>
                    <a:lnTo>
                      <a:pt x="57" y="2"/>
                    </a:lnTo>
                    <a:lnTo>
                      <a:pt x="49" y="8"/>
                    </a:lnTo>
                    <a:lnTo>
                      <a:pt x="40" y="13"/>
                    </a:lnTo>
                    <a:lnTo>
                      <a:pt x="34" y="21"/>
                    </a:lnTo>
                    <a:lnTo>
                      <a:pt x="26" y="29"/>
                    </a:lnTo>
                    <a:lnTo>
                      <a:pt x="21" y="36"/>
                    </a:lnTo>
                    <a:lnTo>
                      <a:pt x="15" y="44"/>
                    </a:lnTo>
                    <a:lnTo>
                      <a:pt x="11" y="53"/>
                    </a:lnTo>
                    <a:lnTo>
                      <a:pt x="9" y="61"/>
                    </a:lnTo>
                    <a:lnTo>
                      <a:pt x="9" y="69"/>
                    </a:lnTo>
                    <a:lnTo>
                      <a:pt x="7" y="74"/>
                    </a:lnTo>
                    <a:lnTo>
                      <a:pt x="4" y="82"/>
                    </a:lnTo>
                    <a:lnTo>
                      <a:pt x="2" y="88"/>
                    </a:lnTo>
                    <a:lnTo>
                      <a:pt x="2" y="95"/>
                    </a:lnTo>
                    <a:lnTo>
                      <a:pt x="0" y="103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9" name="Freeform 219"/>
              <p:cNvSpPr>
                <a:spLocks/>
              </p:cNvSpPr>
              <p:nvPr/>
            </p:nvSpPr>
            <p:spPr bwMode="auto">
              <a:xfrm>
                <a:off x="1967" y="2222"/>
                <a:ext cx="38" cy="72"/>
              </a:xfrm>
              <a:custGeom>
                <a:avLst/>
                <a:gdLst>
                  <a:gd name="T0" fmla="*/ 1 w 76"/>
                  <a:gd name="T1" fmla="*/ 1 h 144"/>
                  <a:gd name="T2" fmla="*/ 1 w 76"/>
                  <a:gd name="T3" fmla="*/ 1 h 144"/>
                  <a:gd name="T4" fmla="*/ 1 w 76"/>
                  <a:gd name="T5" fmla="*/ 1 h 144"/>
                  <a:gd name="T6" fmla="*/ 1 w 76"/>
                  <a:gd name="T7" fmla="*/ 1 h 144"/>
                  <a:gd name="T8" fmla="*/ 1 w 76"/>
                  <a:gd name="T9" fmla="*/ 1 h 144"/>
                  <a:gd name="T10" fmla="*/ 1 w 76"/>
                  <a:gd name="T11" fmla="*/ 1 h 144"/>
                  <a:gd name="T12" fmla="*/ 1 w 76"/>
                  <a:gd name="T13" fmla="*/ 1 h 144"/>
                  <a:gd name="T14" fmla="*/ 1 w 76"/>
                  <a:gd name="T15" fmla="*/ 1 h 144"/>
                  <a:gd name="T16" fmla="*/ 1 w 76"/>
                  <a:gd name="T17" fmla="*/ 1 h 144"/>
                  <a:gd name="T18" fmla="*/ 1 w 76"/>
                  <a:gd name="T19" fmla="*/ 1 h 144"/>
                  <a:gd name="T20" fmla="*/ 1 w 76"/>
                  <a:gd name="T21" fmla="*/ 1 h 144"/>
                  <a:gd name="T22" fmla="*/ 1 w 76"/>
                  <a:gd name="T23" fmla="*/ 1 h 144"/>
                  <a:gd name="T24" fmla="*/ 1 w 76"/>
                  <a:gd name="T25" fmla="*/ 1 h 144"/>
                  <a:gd name="T26" fmla="*/ 1 w 76"/>
                  <a:gd name="T27" fmla="*/ 1 h 144"/>
                  <a:gd name="T28" fmla="*/ 1 w 76"/>
                  <a:gd name="T29" fmla="*/ 1 h 144"/>
                  <a:gd name="T30" fmla="*/ 1 w 76"/>
                  <a:gd name="T31" fmla="*/ 1 h 144"/>
                  <a:gd name="T32" fmla="*/ 1 w 76"/>
                  <a:gd name="T33" fmla="*/ 1 h 144"/>
                  <a:gd name="T34" fmla="*/ 1 w 76"/>
                  <a:gd name="T35" fmla="*/ 1 h 144"/>
                  <a:gd name="T36" fmla="*/ 1 w 76"/>
                  <a:gd name="T37" fmla="*/ 1 h 144"/>
                  <a:gd name="T38" fmla="*/ 1 w 76"/>
                  <a:gd name="T39" fmla="*/ 1 h 144"/>
                  <a:gd name="T40" fmla="*/ 1 w 76"/>
                  <a:gd name="T41" fmla="*/ 1 h 144"/>
                  <a:gd name="T42" fmla="*/ 1 w 76"/>
                  <a:gd name="T43" fmla="*/ 1 h 144"/>
                  <a:gd name="T44" fmla="*/ 1 w 76"/>
                  <a:gd name="T45" fmla="*/ 1 h 144"/>
                  <a:gd name="T46" fmla="*/ 1 w 76"/>
                  <a:gd name="T47" fmla="*/ 1 h 144"/>
                  <a:gd name="T48" fmla="*/ 1 w 76"/>
                  <a:gd name="T49" fmla="*/ 1 h 144"/>
                  <a:gd name="T50" fmla="*/ 1 w 76"/>
                  <a:gd name="T51" fmla="*/ 1 h 144"/>
                  <a:gd name="T52" fmla="*/ 1 w 76"/>
                  <a:gd name="T53" fmla="*/ 1 h 144"/>
                  <a:gd name="T54" fmla="*/ 1 w 76"/>
                  <a:gd name="T55" fmla="*/ 1 h 144"/>
                  <a:gd name="T56" fmla="*/ 1 w 76"/>
                  <a:gd name="T57" fmla="*/ 1 h 144"/>
                  <a:gd name="T58" fmla="*/ 0 w 76"/>
                  <a:gd name="T59" fmla="*/ 1 h 144"/>
                  <a:gd name="T60" fmla="*/ 0 w 76"/>
                  <a:gd name="T61" fmla="*/ 1 h 144"/>
                  <a:gd name="T62" fmla="*/ 0 w 76"/>
                  <a:gd name="T63" fmla="*/ 1 h 144"/>
                  <a:gd name="T64" fmla="*/ 1 w 76"/>
                  <a:gd name="T65" fmla="*/ 1 h 144"/>
                  <a:gd name="T66" fmla="*/ 1 w 76"/>
                  <a:gd name="T67" fmla="*/ 1 h 144"/>
                  <a:gd name="T68" fmla="*/ 1 w 76"/>
                  <a:gd name="T69" fmla="*/ 1 h 144"/>
                  <a:gd name="T70" fmla="*/ 1 w 76"/>
                  <a:gd name="T71" fmla="*/ 1 h 144"/>
                  <a:gd name="T72" fmla="*/ 1 w 76"/>
                  <a:gd name="T73" fmla="*/ 1 h 144"/>
                  <a:gd name="T74" fmla="*/ 1 w 76"/>
                  <a:gd name="T75" fmla="*/ 1 h 144"/>
                  <a:gd name="T76" fmla="*/ 1 w 76"/>
                  <a:gd name="T77" fmla="*/ 1 h 144"/>
                  <a:gd name="T78" fmla="*/ 1 w 76"/>
                  <a:gd name="T79" fmla="*/ 1 h 144"/>
                  <a:gd name="T80" fmla="*/ 1 w 76"/>
                  <a:gd name="T81" fmla="*/ 1 h 144"/>
                  <a:gd name="T82" fmla="*/ 1 w 76"/>
                  <a:gd name="T83" fmla="*/ 1 h 144"/>
                  <a:gd name="T84" fmla="*/ 1 w 76"/>
                  <a:gd name="T85" fmla="*/ 1 h 144"/>
                  <a:gd name="T86" fmla="*/ 1 w 76"/>
                  <a:gd name="T87" fmla="*/ 0 h 144"/>
                  <a:gd name="T88" fmla="*/ 1 w 76"/>
                  <a:gd name="T89" fmla="*/ 1 h 144"/>
                  <a:gd name="T90" fmla="*/ 1 w 76"/>
                  <a:gd name="T91" fmla="*/ 1 h 14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6"/>
                  <a:gd name="T139" fmla="*/ 0 h 144"/>
                  <a:gd name="T140" fmla="*/ 76 w 76"/>
                  <a:gd name="T141" fmla="*/ 144 h 14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6" h="144">
                    <a:moveTo>
                      <a:pt x="76" y="13"/>
                    </a:moveTo>
                    <a:lnTo>
                      <a:pt x="74" y="13"/>
                    </a:lnTo>
                    <a:lnTo>
                      <a:pt x="69" y="13"/>
                    </a:lnTo>
                    <a:lnTo>
                      <a:pt x="61" y="15"/>
                    </a:lnTo>
                    <a:lnTo>
                      <a:pt x="53" y="19"/>
                    </a:lnTo>
                    <a:lnTo>
                      <a:pt x="42" y="23"/>
                    </a:lnTo>
                    <a:lnTo>
                      <a:pt x="32" y="30"/>
                    </a:lnTo>
                    <a:lnTo>
                      <a:pt x="29" y="34"/>
                    </a:lnTo>
                    <a:lnTo>
                      <a:pt x="23" y="40"/>
                    </a:lnTo>
                    <a:lnTo>
                      <a:pt x="21" y="46"/>
                    </a:lnTo>
                    <a:lnTo>
                      <a:pt x="19" y="53"/>
                    </a:lnTo>
                    <a:lnTo>
                      <a:pt x="15" y="61"/>
                    </a:lnTo>
                    <a:lnTo>
                      <a:pt x="13" y="66"/>
                    </a:lnTo>
                    <a:lnTo>
                      <a:pt x="12" y="72"/>
                    </a:lnTo>
                    <a:lnTo>
                      <a:pt x="12" y="78"/>
                    </a:lnTo>
                    <a:lnTo>
                      <a:pt x="13" y="86"/>
                    </a:lnTo>
                    <a:lnTo>
                      <a:pt x="17" y="95"/>
                    </a:lnTo>
                    <a:lnTo>
                      <a:pt x="19" y="101"/>
                    </a:lnTo>
                    <a:lnTo>
                      <a:pt x="21" y="108"/>
                    </a:lnTo>
                    <a:lnTo>
                      <a:pt x="25" y="114"/>
                    </a:lnTo>
                    <a:lnTo>
                      <a:pt x="29" y="122"/>
                    </a:lnTo>
                    <a:lnTo>
                      <a:pt x="29" y="129"/>
                    </a:lnTo>
                    <a:lnTo>
                      <a:pt x="29" y="137"/>
                    </a:lnTo>
                    <a:lnTo>
                      <a:pt x="29" y="143"/>
                    </a:lnTo>
                    <a:lnTo>
                      <a:pt x="29" y="144"/>
                    </a:lnTo>
                    <a:lnTo>
                      <a:pt x="13" y="110"/>
                    </a:lnTo>
                    <a:lnTo>
                      <a:pt x="10" y="106"/>
                    </a:lnTo>
                    <a:lnTo>
                      <a:pt x="6" y="99"/>
                    </a:lnTo>
                    <a:lnTo>
                      <a:pt x="2" y="93"/>
                    </a:lnTo>
                    <a:lnTo>
                      <a:pt x="0" y="87"/>
                    </a:lnTo>
                    <a:lnTo>
                      <a:pt x="0" y="80"/>
                    </a:lnTo>
                    <a:lnTo>
                      <a:pt x="0" y="74"/>
                    </a:lnTo>
                    <a:lnTo>
                      <a:pt x="2" y="65"/>
                    </a:lnTo>
                    <a:lnTo>
                      <a:pt x="4" y="59"/>
                    </a:lnTo>
                    <a:lnTo>
                      <a:pt x="6" y="51"/>
                    </a:lnTo>
                    <a:lnTo>
                      <a:pt x="10" y="44"/>
                    </a:lnTo>
                    <a:lnTo>
                      <a:pt x="12" y="38"/>
                    </a:lnTo>
                    <a:lnTo>
                      <a:pt x="15" y="32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31" y="13"/>
                    </a:lnTo>
                    <a:lnTo>
                      <a:pt x="40" y="6"/>
                    </a:lnTo>
                    <a:lnTo>
                      <a:pt x="48" y="2"/>
                    </a:lnTo>
                    <a:lnTo>
                      <a:pt x="51" y="0"/>
                    </a:lnTo>
                    <a:lnTo>
                      <a:pt x="7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80" name="Freeform 220"/>
              <p:cNvSpPr>
                <a:spLocks/>
              </p:cNvSpPr>
              <p:nvPr/>
            </p:nvSpPr>
            <p:spPr bwMode="auto">
              <a:xfrm>
                <a:off x="1908" y="2371"/>
                <a:ext cx="68" cy="109"/>
              </a:xfrm>
              <a:custGeom>
                <a:avLst/>
                <a:gdLst>
                  <a:gd name="T0" fmla="*/ 0 w 137"/>
                  <a:gd name="T1" fmla="*/ 1 h 216"/>
                  <a:gd name="T2" fmla="*/ 0 w 137"/>
                  <a:gd name="T3" fmla="*/ 1 h 216"/>
                  <a:gd name="T4" fmla="*/ 0 w 137"/>
                  <a:gd name="T5" fmla="*/ 1 h 216"/>
                  <a:gd name="T6" fmla="*/ 0 w 137"/>
                  <a:gd name="T7" fmla="*/ 1 h 216"/>
                  <a:gd name="T8" fmla="*/ 0 w 137"/>
                  <a:gd name="T9" fmla="*/ 1 h 216"/>
                  <a:gd name="T10" fmla="*/ 0 w 137"/>
                  <a:gd name="T11" fmla="*/ 1 h 216"/>
                  <a:gd name="T12" fmla="*/ 0 w 137"/>
                  <a:gd name="T13" fmla="*/ 1 h 216"/>
                  <a:gd name="T14" fmla="*/ 0 w 137"/>
                  <a:gd name="T15" fmla="*/ 1 h 216"/>
                  <a:gd name="T16" fmla="*/ 0 w 137"/>
                  <a:gd name="T17" fmla="*/ 1 h 216"/>
                  <a:gd name="T18" fmla="*/ 0 w 137"/>
                  <a:gd name="T19" fmla="*/ 1 h 216"/>
                  <a:gd name="T20" fmla="*/ 0 w 137"/>
                  <a:gd name="T21" fmla="*/ 1 h 216"/>
                  <a:gd name="T22" fmla="*/ 0 w 137"/>
                  <a:gd name="T23" fmla="*/ 1 h 216"/>
                  <a:gd name="T24" fmla="*/ 0 w 137"/>
                  <a:gd name="T25" fmla="*/ 1 h 216"/>
                  <a:gd name="T26" fmla="*/ 0 w 137"/>
                  <a:gd name="T27" fmla="*/ 1 h 216"/>
                  <a:gd name="T28" fmla="*/ 0 w 137"/>
                  <a:gd name="T29" fmla="*/ 1 h 216"/>
                  <a:gd name="T30" fmla="*/ 0 w 137"/>
                  <a:gd name="T31" fmla="*/ 1 h 216"/>
                  <a:gd name="T32" fmla="*/ 0 w 137"/>
                  <a:gd name="T33" fmla="*/ 1 h 216"/>
                  <a:gd name="T34" fmla="*/ 0 w 137"/>
                  <a:gd name="T35" fmla="*/ 1 h 216"/>
                  <a:gd name="T36" fmla="*/ 0 w 137"/>
                  <a:gd name="T37" fmla="*/ 1 h 216"/>
                  <a:gd name="T38" fmla="*/ 0 w 137"/>
                  <a:gd name="T39" fmla="*/ 1 h 216"/>
                  <a:gd name="T40" fmla="*/ 0 w 137"/>
                  <a:gd name="T41" fmla="*/ 1 h 216"/>
                  <a:gd name="T42" fmla="*/ 0 w 137"/>
                  <a:gd name="T43" fmla="*/ 1 h 216"/>
                  <a:gd name="T44" fmla="*/ 0 w 137"/>
                  <a:gd name="T45" fmla="*/ 1 h 216"/>
                  <a:gd name="T46" fmla="*/ 0 w 137"/>
                  <a:gd name="T47" fmla="*/ 1 h 216"/>
                  <a:gd name="T48" fmla="*/ 0 w 137"/>
                  <a:gd name="T49" fmla="*/ 1 h 216"/>
                  <a:gd name="T50" fmla="*/ 0 w 137"/>
                  <a:gd name="T51" fmla="*/ 1 h 216"/>
                  <a:gd name="T52" fmla="*/ 0 w 137"/>
                  <a:gd name="T53" fmla="*/ 1 h 216"/>
                  <a:gd name="T54" fmla="*/ 0 w 137"/>
                  <a:gd name="T55" fmla="*/ 1 h 216"/>
                  <a:gd name="T56" fmla="*/ 0 w 137"/>
                  <a:gd name="T57" fmla="*/ 1 h 216"/>
                  <a:gd name="T58" fmla="*/ 0 w 137"/>
                  <a:gd name="T59" fmla="*/ 1 h 216"/>
                  <a:gd name="T60" fmla="*/ 0 w 137"/>
                  <a:gd name="T61" fmla="*/ 1 h 216"/>
                  <a:gd name="T62" fmla="*/ 0 w 137"/>
                  <a:gd name="T63" fmla="*/ 1 h 216"/>
                  <a:gd name="T64" fmla="*/ 0 w 137"/>
                  <a:gd name="T65" fmla="*/ 1 h 216"/>
                  <a:gd name="T66" fmla="*/ 0 w 137"/>
                  <a:gd name="T67" fmla="*/ 1 h 216"/>
                  <a:gd name="T68" fmla="*/ 0 w 137"/>
                  <a:gd name="T69" fmla="*/ 1 h 216"/>
                  <a:gd name="T70" fmla="*/ 0 w 137"/>
                  <a:gd name="T71" fmla="*/ 1 h 216"/>
                  <a:gd name="T72" fmla="*/ 0 w 137"/>
                  <a:gd name="T73" fmla="*/ 1 h 216"/>
                  <a:gd name="T74" fmla="*/ 0 w 137"/>
                  <a:gd name="T75" fmla="*/ 1 h 216"/>
                  <a:gd name="T76" fmla="*/ 0 w 137"/>
                  <a:gd name="T77" fmla="*/ 1 h 216"/>
                  <a:gd name="T78" fmla="*/ 0 w 137"/>
                  <a:gd name="T79" fmla="*/ 1 h 216"/>
                  <a:gd name="T80" fmla="*/ 0 w 137"/>
                  <a:gd name="T81" fmla="*/ 1 h 216"/>
                  <a:gd name="T82" fmla="*/ 0 w 137"/>
                  <a:gd name="T83" fmla="*/ 1 h 216"/>
                  <a:gd name="T84" fmla="*/ 0 w 137"/>
                  <a:gd name="T85" fmla="*/ 1 h 216"/>
                  <a:gd name="T86" fmla="*/ 0 w 137"/>
                  <a:gd name="T87" fmla="*/ 1 h 216"/>
                  <a:gd name="T88" fmla="*/ 0 w 137"/>
                  <a:gd name="T89" fmla="*/ 0 h 216"/>
                  <a:gd name="T90" fmla="*/ 0 w 137"/>
                  <a:gd name="T91" fmla="*/ 0 h 216"/>
                  <a:gd name="T92" fmla="*/ 0 w 137"/>
                  <a:gd name="T93" fmla="*/ 1 h 216"/>
                  <a:gd name="T94" fmla="*/ 0 w 137"/>
                  <a:gd name="T95" fmla="*/ 1 h 216"/>
                  <a:gd name="T96" fmla="*/ 0 w 137"/>
                  <a:gd name="T97" fmla="*/ 1 h 216"/>
                  <a:gd name="T98" fmla="*/ 0 w 137"/>
                  <a:gd name="T99" fmla="*/ 1 h 2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37"/>
                  <a:gd name="T151" fmla="*/ 0 h 216"/>
                  <a:gd name="T152" fmla="*/ 137 w 137"/>
                  <a:gd name="T153" fmla="*/ 216 h 21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37" h="216">
                    <a:moveTo>
                      <a:pt x="126" y="32"/>
                    </a:moveTo>
                    <a:lnTo>
                      <a:pt x="124" y="30"/>
                    </a:lnTo>
                    <a:lnTo>
                      <a:pt x="118" y="28"/>
                    </a:lnTo>
                    <a:lnTo>
                      <a:pt x="111" y="26"/>
                    </a:lnTo>
                    <a:lnTo>
                      <a:pt x="101" y="26"/>
                    </a:lnTo>
                    <a:lnTo>
                      <a:pt x="93" y="24"/>
                    </a:lnTo>
                    <a:lnTo>
                      <a:pt x="88" y="26"/>
                    </a:lnTo>
                    <a:lnTo>
                      <a:pt x="82" y="26"/>
                    </a:lnTo>
                    <a:lnTo>
                      <a:pt x="76" y="30"/>
                    </a:lnTo>
                    <a:lnTo>
                      <a:pt x="71" y="32"/>
                    </a:lnTo>
                    <a:lnTo>
                      <a:pt x="65" y="38"/>
                    </a:lnTo>
                    <a:lnTo>
                      <a:pt x="57" y="43"/>
                    </a:lnTo>
                    <a:lnTo>
                      <a:pt x="54" y="53"/>
                    </a:lnTo>
                    <a:lnTo>
                      <a:pt x="46" y="60"/>
                    </a:lnTo>
                    <a:lnTo>
                      <a:pt x="42" y="66"/>
                    </a:lnTo>
                    <a:lnTo>
                      <a:pt x="38" y="74"/>
                    </a:lnTo>
                    <a:lnTo>
                      <a:pt x="34" y="79"/>
                    </a:lnTo>
                    <a:lnTo>
                      <a:pt x="33" y="87"/>
                    </a:lnTo>
                    <a:lnTo>
                      <a:pt x="31" y="93"/>
                    </a:lnTo>
                    <a:lnTo>
                      <a:pt x="31" y="98"/>
                    </a:lnTo>
                    <a:lnTo>
                      <a:pt x="31" y="106"/>
                    </a:lnTo>
                    <a:lnTo>
                      <a:pt x="29" y="116"/>
                    </a:lnTo>
                    <a:lnTo>
                      <a:pt x="33" y="127"/>
                    </a:lnTo>
                    <a:lnTo>
                      <a:pt x="34" y="136"/>
                    </a:lnTo>
                    <a:lnTo>
                      <a:pt x="40" y="146"/>
                    </a:lnTo>
                    <a:lnTo>
                      <a:pt x="42" y="154"/>
                    </a:lnTo>
                    <a:lnTo>
                      <a:pt x="48" y="159"/>
                    </a:lnTo>
                    <a:lnTo>
                      <a:pt x="54" y="167"/>
                    </a:lnTo>
                    <a:lnTo>
                      <a:pt x="57" y="173"/>
                    </a:lnTo>
                    <a:lnTo>
                      <a:pt x="61" y="178"/>
                    </a:lnTo>
                    <a:lnTo>
                      <a:pt x="65" y="182"/>
                    </a:lnTo>
                    <a:lnTo>
                      <a:pt x="67" y="184"/>
                    </a:lnTo>
                    <a:lnTo>
                      <a:pt x="69" y="186"/>
                    </a:lnTo>
                    <a:lnTo>
                      <a:pt x="71" y="186"/>
                    </a:lnTo>
                    <a:lnTo>
                      <a:pt x="76" y="192"/>
                    </a:lnTo>
                    <a:lnTo>
                      <a:pt x="80" y="192"/>
                    </a:lnTo>
                    <a:lnTo>
                      <a:pt x="84" y="194"/>
                    </a:lnTo>
                    <a:lnTo>
                      <a:pt x="90" y="195"/>
                    </a:lnTo>
                    <a:lnTo>
                      <a:pt x="95" y="199"/>
                    </a:lnTo>
                    <a:lnTo>
                      <a:pt x="101" y="199"/>
                    </a:lnTo>
                    <a:lnTo>
                      <a:pt x="107" y="201"/>
                    </a:lnTo>
                    <a:lnTo>
                      <a:pt x="112" y="203"/>
                    </a:lnTo>
                    <a:lnTo>
                      <a:pt x="116" y="205"/>
                    </a:lnTo>
                    <a:lnTo>
                      <a:pt x="122" y="209"/>
                    </a:lnTo>
                    <a:lnTo>
                      <a:pt x="126" y="211"/>
                    </a:lnTo>
                    <a:lnTo>
                      <a:pt x="124" y="211"/>
                    </a:lnTo>
                    <a:lnTo>
                      <a:pt x="122" y="213"/>
                    </a:lnTo>
                    <a:lnTo>
                      <a:pt x="118" y="214"/>
                    </a:lnTo>
                    <a:lnTo>
                      <a:pt x="112" y="216"/>
                    </a:lnTo>
                    <a:lnTo>
                      <a:pt x="105" y="216"/>
                    </a:lnTo>
                    <a:lnTo>
                      <a:pt x="97" y="216"/>
                    </a:lnTo>
                    <a:lnTo>
                      <a:pt x="92" y="214"/>
                    </a:lnTo>
                    <a:lnTo>
                      <a:pt x="88" y="213"/>
                    </a:lnTo>
                    <a:lnTo>
                      <a:pt x="80" y="211"/>
                    </a:lnTo>
                    <a:lnTo>
                      <a:pt x="76" y="209"/>
                    </a:lnTo>
                    <a:lnTo>
                      <a:pt x="69" y="205"/>
                    </a:lnTo>
                    <a:lnTo>
                      <a:pt x="63" y="201"/>
                    </a:lnTo>
                    <a:lnTo>
                      <a:pt x="57" y="195"/>
                    </a:lnTo>
                    <a:lnTo>
                      <a:pt x="52" y="192"/>
                    </a:lnTo>
                    <a:lnTo>
                      <a:pt x="42" y="182"/>
                    </a:lnTo>
                    <a:lnTo>
                      <a:pt x="34" y="174"/>
                    </a:lnTo>
                    <a:lnTo>
                      <a:pt x="27" y="165"/>
                    </a:lnTo>
                    <a:lnTo>
                      <a:pt x="21" y="154"/>
                    </a:lnTo>
                    <a:lnTo>
                      <a:pt x="17" y="144"/>
                    </a:lnTo>
                    <a:lnTo>
                      <a:pt x="15" y="136"/>
                    </a:lnTo>
                    <a:lnTo>
                      <a:pt x="12" y="131"/>
                    </a:lnTo>
                    <a:lnTo>
                      <a:pt x="12" y="125"/>
                    </a:lnTo>
                    <a:lnTo>
                      <a:pt x="10" y="119"/>
                    </a:lnTo>
                    <a:lnTo>
                      <a:pt x="8" y="112"/>
                    </a:lnTo>
                    <a:lnTo>
                      <a:pt x="6" y="104"/>
                    </a:lnTo>
                    <a:lnTo>
                      <a:pt x="4" y="98"/>
                    </a:lnTo>
                    <a:lnTo>
                      <a:pt x="2" y="93"/>
                    </a:lnTo>
                    <a:lnTo>
                      <a:pt x="2" y="87"/>
                    </a:lnTo>
                    <a:lnTo>
                      <a:pt x="0" y="79"/>
                    </a:lnTo>
                    <a:lnTo>
                      <a:pt x="0" y="74"/>
                    </a:lnTo>
                    <a:lnTo>
                      <a:pt x="0" y="66"/>
                    </a:lnTo>
                    <a:lnTo>
                      <a:pt x="0" y="60"/>
                    </a:lnTo>
                    <a:lnTo>
                      <a:pt x="0" y="55"/>
                    </a:lnTo>
                    <a:lnTo>
                      <a:pt x="4" y="49"/>
                    </a:lnTo>
                    <a:lnTo>
                      <a:pt x="6" y="41"/>
                    </a:lnTo>
                    <a:lnTo>
                      <a:pt x="10" y="38"/>
                    </a:lnTo>
                    <a:lnTo>
                      <a:pt x="15" y="28"/>
                    </a:lnTo>
                    <a:lnTo>
                      <a:pt x="21" y="20"/>
                    </a:lnTo>
                    <a:lnTo>
                      <a:pt x="29" y="15"/>
                    </a:lnTo>
                    <a:lnTo>
                      <a:pt x="34" y="11"/>
                    </a:lnTo>
                    <a:lnTo>
                      <a:pt x="40" y="7"/>
                    </a:lnTo>
                    <a:lnTo>
                      <a:pt x="46" y="5"/>
                    </a:lnTo>
                    <a:lnTo>
                      <a:pt x="54" y="3"/>
                    </a:lnTo>
                    <a:lnTo>
                      <a:pt x="59" y="3"/>
                    </a:lnTo>
                    <a:lnTo>
                      <a:pt x="67" y="0"/>
                    </a:lnTo>
                    <a:lnTo>
                      <a:pt x="74" y="0"/>
                    </a:lnTo>
                    <a:lnTo>
                      <a:pt x="82" y="0"/>
                    </a:lnTo>
                    <a:lnTo>
                      <a:pt x="90" y="1"/>
                    </a:lnTo>
                    <a:lnTo>
                      <a:pt x="93" y="1"/>
                    </a:lnTo>
                    <a:lnTo>
                      <a:pt x="99" y="3"/>
                    </a:lnTo>
                    <a:lnTo>
                      <a:pt x="103" y="3"/>
                    </a:lnTo>
                    <a:lnTo>
                      <a:pt x="105" y="5"/>
                    </a:lnTo>
                    <a:lnTo>
                      <a:pt x="133" y="15"/>
                    </a:lnTo>
                    <a:lnTo>
                      <a:pt x="137" y="41"/>
                    </a:lnTo>
                    <a:lnTo>
                      <a:pt x="126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81" name="Freeform 221"/>
              <p:cNvSpPr>
                <a:spLocks/>
              </p:cNvSpPr>
              <p:nvPr/>
            </p:nvSpPr>
            <p:spPr bwMode="auto">
              <a:xfrm>
                <a:off x="1935" y="2402"/>
                <a:ext cx="41" cy="35"/>
              </a:xfrm>
              <a:custGeom>
                <a:avLst/>
                <a:gdLst>
                  <a:gd name="T0" fmla="*/ 1 w 82"/>
                  <a:gd name="T1" fmla="*/ 0 h 71"/>
                  <a:gd name="T2" fmla="*/ 1 w 82"/>
                  <a:gd name="T3" fmla="*/ 0 h 71"/>
                  <a:gd name="T4" fmla="*/ 1 w 82"/>
                  <a:gd name="T5" fmla="*/ 0 h 71"/>
                  <a:gd name="T6" fmla="*/ 1 w 82"/>
                  <a:gd name="T7" fmla="*/ 0 h 71"/>
                  <a:gd name="T8" fmla="*/ 1 w 82"/>
                  <a:gd name="T9" fmla="*/ 0 h 71"/>
                  <a:gd name="T10" fmla="*/ 1 w 82"/>
                  <a:gd name="T11" fmla="*/ 0 h 71"/>
                  <a:gd name="T12" fmla="*/ 1 w 82"/>
                  <a:gd name="T13" fmla="*/ 0 h 71"/>
                  <a:gd name="T14" fmla="*/ 1 w 82"/>
                  <a:gd name="T15" fmla="*/ 0 h 71"/>
                  <a:gd name="T16" fmla="*/ 1 w 82"/>
                  <a:gd name="T17" fmla="*/ 0 h 71"/>
                  <a:gd name="T18" fmla="*/ 1 w 82"/>
                  <a:gd name="T19" fmla="*/ 0 h 71"/>
                  <a:gd name="T20" fmla="*/ 1 w 82"/>
                  <a:gd name="T21" fmla="*/ 0 h 71"/>
                  <a:gd name="T22" fmla="*/ 1 w 82"/>
                  <a:gd name="T23" fmla="*/ 0 h 71"/>
                  <a:gd name="T24" fmla="*/ 1 w 82"/>
                  <a:gd name="T25" fmla="*/ 0 h 71"/>
                  <a:gd name="T26" fmla="*/ 1 w 82"/>
                  <a:gd name="T27" fmla="*/ 0 h 71"/>
                  <a:gd name="T28" fmla="*/ 1 w 82"/>
                  <a:gd name="T29" fmla="*/ 0 h 71"/>
                  <a:gd name="T30" fmla="*/ 0 w 82"/>
                  <a:gd name="T31" fmla="*/ 0 h 71"/>
                  <a:gd name="T32" fmla="*/ 1 w 82"/>
                  <a:gd name="T33" fmla="*/ 0 h 71"/>
                  <a:gd name="T34" fmla="*/ 1 w 82"/>
                  <a:gd name="T35" fmla="*/ 0 h 71"/>
                  <a:gd name="T36" fmla="*/ 1 w 82"/>
                  <a:gd name="T37" fmla="*/ 0 h 71"/>
                  <a:gd name="T38" fmla="*/ 1 w 82"/>
                  <a:gd name="T39" fmla="*/ 0 h 71"/>
                  <a:gd name="T40" fmla="*/ 1 w 82"/>
                  <a:gd name="T41" fmla="*/ 0 h 71"/>
                  <a:gd name="T42" fmla="*/ 1 w 82"/>
                  <a:gd name="T43" fmla="*/ 0 h 71"/>
                  <a:gd name="T44" fmla="*/ 1 w 82"/>
                  <a:gd name="T45" fmla="*/ 0 h 71"/>
                  <a:gd name="T46" fmla="*/ 1 w 82"/>
                  <a:gd name="T47" fmla="*/ 0 h 71"/>
                  <a:gd name="T48" fmla="*/ 1 w 82"/>
                  <a:gd name="T49" fmla="*/ 0 h 71"/>
                  <a:gd name="T50" fmla="*/ 1 w 82"/>
                  <a:gd name="T51" fmla="*/ 0 h 71"/>
                  <a:gd name="T52" fmla="*/ 1 w 82"/>
                  <a:gd name="T53" fmla="*/ 0 h 71"/>
                  <a:gd name="T54" fmla="*/ 1 w 82"/>
                  <a:gd name="T55" fmla="*/ 0 h 71"/>
                  <a:gd name="T56" fmla="*/ 1 w 82"/>
                  <a:gd name="T57" fmla="*/ 0 h 71"/>
                  <a:gd name="T58" fmla="*/ 1 w 82"/>
                  <a:gd name="T59" fmla="*/ 0 h 71"/>
                  <a:gd name="T60" fmla="*/ 1 w 82"/>
                  <a:gd name="T61" fmla="*/ 0 h 71"/>
                  <a:gd name="T62" fmla="*/ 1 w 82"/>
                  <a:gd name="T63" fmla="*/ 0 h 71"/>
                  <a:gd name="T64" fmla="*/ 1 w 82"/>
                  <a:gd name="T65" fmla="*/ 0 h 71"/>
                  <a:gd name="T66" fmla="*/ 1 w 82"/>
                  <a:gd name="T67" fmla="*/ 0 h 71"/>
                  <a:gd name="T68" fmla="*/ 1 w 82"/>
                  <a:gd name="T69" fmla="*/ 0 h 71"/>
                  <a:gd name="T70" fmla="*/ 1 w 82"/>
                  <a:gd name="T71" fmla="*/ 0 h 71"/>
                  <a:gd name="T72" fmla="*/ 1 w 82"/>
                  <a:gd name="T73" fmla="*/ 0 h 71"/>
                  <a:gd name="T74" fmla="*/ 1 w 82"/>
                  <a:gd name="T75" fmla="*/ 0 h 71"/>
                  <a:gd name="T76" fmla="*/ 1 w 82"/>
                  <a:gd name="T77" fmla="*/ 0 h 71"/>
                  <a:gd name="T78" fmla="*/ 1 w 82"/>
                  <a:gd name="T79" fmla="*/ 0 h 71"/>
                  <a:gd name="T80" fmla="*/ 1 w 82"/>
                  <a:gd name="T81" fmla="*/ 0 h 71"/>
                  <a:gd name="T82" fmla="*/ 1 w 82"/>
                  <a:gd name="T83" fmla="*/ 0 h 71"/>
                  <a:gd name="T84" fmla="*/ 1 w 82"/>
                  <a:gd name="T85" fmla="*/ 0 h 71"/>
                  <a:gd name="T86" fmla="*/ 1 w 82"/>
                  <a:gd name="T87" fmla="*/ 0 h 71"/>
                  <a:gd name="T88" fmla="*/ 1 w 82"/>
                  <a:gd name="T89" fmla="*/ 0 h 71"/>
                  <a:gd name="T90" fmla="*/ 1 w 82"/>
                  <a:gd name="T91" fmla="*/ 0 h 71"/>
                  <a:gd name="T92" fmla="*/ 1 w 82"/>
                  <a:gd name="T93" fmla="*/ 0 h 71"/>
                  <a:gd name="T94" fmla="*/ 1 w 82"/>
                  <a:gd name="T95" fmla="*/ 0 h 71"/>
                  <a:gd name="T96" fmla="*/ 1 w 82"/>
                  <a:gd name="T97" fmla="*/ 0 h 71"/>
                  <a:gd name="T98" fmla="*/ 1 w 82"/>
                  <a:gd name="T99" fmla="*/ 0 h 71"/>
                  <a:gd name="T100" fmla="*/ 1 w 82"/>
                  <a:gd name="T101" fmla="*/ 0 h 71"/>
                  <a:gd name="T102" fmla="*/ 1 w 82"/>
                  <a:gd name="T103" fmla="*/ 0 h 7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2"/>
                  <a:gd name="T157" fmla="*/ 0 h 71"/>
                  <a:gd name="T158" fmla="*/ 82 w 82"/>
                  <a:gd name="T159" fmla="*/ 71 h 7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2" h="71">
                    <a:moveTo>
                      <a:pt x="76" y="50"/>
                    </a:moveTo>
                    <a:lnTo>
                      <a:pt x="75" y="48"/>
                    </a:lnTo>
                    <a:lnTo>
                      <a:pt x="73" y="42"/>
                    </a:lnTo>
                    <a:lnTo>
                      <a:pt x="67" y="35"/>
                    </a:lnTo>
                    <a:lnTo>
                      <a:pt x="63" y="27"/>
                    </a:lnTo>
                    <a:lnTo>
                      <a:pt x="56" y="19"/>
                    </a:lnTo>
                    <a:lnTo>
                      <a:pt x="48" y="10"/>
                    </a:lnTo>
                    <a:lnTo>
                      <a:pt x="40" y="4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2" y="4"/>
                    </a:lnTo>
                    <a:lnTo>
                      <a:pt x="8" y="10"/>
                    </a:lnTo>
                    <a:lnTo>
                      <a:pt x="4" y="17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12" y="52"/>
                    </a:lnTo>
                    <a:lnTo>
                      <a:pt x="21" y="56"/>
                    </a:lnTo>
                    <a:lnTo>
                      <a:pt x="33" y="61"/>
                    </a:lnTo>
                    <a:lnTo>
                      <a:pt x="42" y="65"/>
                    </a:lnTo>
                    <a:lnTo>
                      <a:pt x="52" y="69"/>
                    </a:lnTo>
                    <a:lnTo>
                      <a:pt x="57" y="71"/>
                    </a:lnTo>
                    <a:lnTo>
                      <a:pt x="61" y="71"/>
                    </a:lnTo>
                    <a:lnTo>
                      <a:pt x="69" y="67"/>
                    </a:lnTo>
                    <a:lnTo>
                      <a:pt x="65" y="65"/>
                    </a:lnTo>
                    <a:lnTo>
                      <a:pt x="59" y="63"/>
                    </a:lnTo>
                    <a:lnTo>
                      <a:pt x="50" y="61"/>
                    </a:lnTo>
                    <a:lnTo>
                      <a:pt x="40" y="59"/>
                    </a:lnTo>
                    <a:lnTo>
                      <a:pt x="29" y="54"/>
                    </a:lnTo>
                    <a:lnTo>
                      <a:pt x="21" y="50"/>
                    </a:lnTo>
                    <a:lnTo>
                      <a:pt x="16" y="44"/>
                    </a:lnTo>
                    <a:lnTo>
                      <a:pt x="14" y="40"/>
                    </a:lnTo>
                    <a:lnTo>
                      <a:pt x="12" y="35"/>
                    </a:lnTo>
                    <a:lnTo>
                      <a:pt x="12" y="29"/>
                    </a:lnTo>
                    <a:lnTo>
                      <a:pt x="12" y="23"/>
                    </a:lnTo>
                    <a:lnTo>
                      <a:pt x="12" y="19"/>
                    </a:lnTo>
                    <a:lnTo>
                      <a:pt x="14" y="14"/>
                    </a:lnTo>
                    <a:lnTo>
                      <a:pt x="21" y="10"/>
                    </a:lnTo>
                    <a:lnTo>
                      <a:pt x="27" y="8"/>
                    </a:lnTo>
                    <a:lnTo>
                      <a:pt x="37" y="10"/>
                    </a:lnTo>
                    <a:lnTo>
                      <a:pt x="40" y="14"/>
                    </a:lnTo>
                    <a:lnTo>
                      <a:pt x="46" y="17"/>
                    </a:lnTo>
                    <a:lnTo>
                      <a:pt x="50" y="21"/>
                    </a:lnTo>
                    <a:lnTo>
                      <a:pt x="57" y="33"/>
                    </a:lnTo>
                    <a:lnTo>
                      <a:pt x="61" y="42"/>
                    </a:lnTo>
                    <a:lnTo>
                      <a:pt x="65" y="48"/>
                    </a:lnTo>
                    <a:lnTo>
                      <a:pt x="69" y="59"/>
                    </a:lnTo>
                    <a:lnTo>
                      <a:pt x="82" y="56"/>
                    </a:lnTo>
                    <a:lnTo>
                      <a:pt x="7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82" name="Freeform 222"/>
              <p:cNvSpPr>
                <a:spLocks/>
              </p:cNvSpPr>
              <p:nvPr/>
            </p:nvSpPr>
            <p:spPr bwMode="auto">
              <a:xfrm>
                <a:off x="1942" y="2396"/>
                <a:ext cx="39" cy="41"/>
              </a:xfrm>
              <a:custGeom>
                <a:avLst/>
                <a:gdLst>
                  <a:gd name="T0" fmla="*/ 0 w 78"/>
                  <a:gd name="T1" fmla="*/ 1 h 82"/>
                  <a:gd name="T2" fmla="*/ 0 w 78"/>
                  <a:gd name="T3" fmla="*/ 1 h 82"/>
                  <a:gd name="T4" fmla="*/ 1 w 78"/>
                  <a:gd name="T5" fmla="*/ 1 h 82"/>
                  <a:gd name="T6" fmla="*/ 1 w 78"/>
                  <a:gd name="T7" fmla="*/ 1 h 82"/>
                  <a:gd name="T8" fmla="*/ 1 w 78"/>
                  <a:gd name="T9" fmla="*/ 1 h 82"/>
                  <a:gd name="T10" fmla="*/ 1 w 78"/>
                  <a:gd name="T11" fmla="*/ 1 h 82"/>
                  <a:gd name="T12" fmla="*/ 1 w 78"/>
                  <a:gd name="T13" fmla="*/ 0 h 82"/>
                  <a:gd name="T14" fmla="*/ 1 w 78"/>
                  <a:gd name="T15" fmla="*/ 0 h 82"/>
                  <a:gd name="T16" fmla="*/ 1 w 78"/>
                  <a:gd name="T17" fmla="*/ 1 h 82"/>
                  <a:gd name="T18" fmla="*/ 1 w 78"/>
                  <a:gd name="T19" fmla="*/ 1 h 82"/>
                  <a:gd name="T20" fmla="*/ 1 w 78"/>
                  <a:gd name="T21" fmla="*/ 1 h 82"/>
                  <a:gd name="T22" fmla="*/ 1 w 78"/>
                  <a:gd name="T23" fmla="*/ 1 h 82"/>
                  <a:gd name="T24" fmla="*/ 1 w 78"/>
                  <a:gd name="T25" fmla="*/ 1 h 82"/>
                  <a:gd name="T26" fmla="*/ 1 w 78"/>
                  <a:gd name="T27" fmla="*/ 1 h 82"/>
                  <a:gd name="T28" fmla="*/ 1 w 78"/>
                  <a:gd name="T29" fmla="*/ 1 h 82"/>
                  <a:gd name="T30" fmla="*/ 1 w 78"/>
                  <a:gd name="T31" fmla="*/ 1 h 82"/>
                  <a:gd name="T32" fmla="*/ 1 w 78"/>
                  <a:gd name="T33" fmla="*/ 1 h 82"/>
                  <a:gd name="T34" fmla="*/ 1 w 78"/>
                  <a:gd name="T35" fmla="*/ 1 h 82"/>
                  <a:gd name="T36" fmla="*/ 1 w 78"/>
                  <a:gd name="T37" fmla="*/ 1 h 82"/>
                  <a:gd name="T38" fmla="*/ 1 w 78"/>
                  <a:gd name="T39" fmla="*/ 1 h 82"/>
                  <a:gd name="T40" fmla="*/ 1 w 78"/>
                  <a:gd name="T41" fmla="*/ 1 h 82"/>
                  <a:gd name="T42" fmla="*/ 1 w 78"/>
                  <a:gd name="T43" fmla="*/ 1 h 82"/>
                  <a:gd name="T44" fmla="*/ 1 w 78"/>
                  <a:gd name="T45" fmla="*/ 1 h 82"/>
                  <a:gd name="T46" fmla="*/ 1 w 78"/>
                  <a:gd name="T47" fmla="*/ 1 h 82"/>
                  <a:gd name="T48" fmla="*/ 1 w 78"/>
                  <a:gd name="T49" fmla="*/ 1 h 82"/>
                  <a:gd name="T50" fmla="*/ 1 w 78"/>
                  <a:gd name="T51" fmla="*/ 1 h 82"/>
                  <a:gd name="T52" fmla="*/ 1 w 78"/>
                  <a:gd name="T53" fmla="*/ 1 h 82"/>
                  <a:gd name="T54" fmla="*/ 1 w 78"/>
                  <a:gd name="T55" fmla="*/ 1 h 82"/>
                  <a:gd name="T56" fmla="*/ 1 w 78"/>
                  <a:gd name="T57" fmla="*/ 1 h 82"/>
                  <a:gd name="T58" fmla="*/ 1 w 78"/>
                  <a:gd name="T59" fmla="*/ 1 h 82"/>
                  <a:gd name="T60" fmla="*/ 1 w 78"/>
                  <a:gd name="T61" fmla="*/ 1 h 82"/>
                  <a:gd name="T62" fmla="*/ 1 w 78"/>
                  <a:gd name="T63" fmla="*/ 1 h 82"/>
                  <a:gd name="T64" fmla="*/ 1 w 78"/>
                  <a:gd name="T65" fmla="*/ 1 h 82"/>
                  <a:gd name="T66" fmla="*/ 1 w 78"/>
                  <a:gd name="T67" fmla="*/ 1 h 82"/>
                  <a:gd name="T68" fmla="*/ 1 w 78"/>
                  <a:gd name="T69" fmla="*/ 1 h 82"/>
                  <a:gd name="T70" fmla="*/ 1 w 78"/>
                  <a:gd name="T71" fmla="*/ 1 h 82"/>
                  <a:gd name="T72" fmla="*/ 1 w 78"/>
                  <a:gd name="T73" fmla="*/ 1 h 82"/>
                  <a:gd name="T74" fmla="*/ 0 w 78"/>
                  <a:gd name="T75" fmla="*/ 1 h 82"/>
                  <a:gd name="T76" fmla="*/ 0 w 78"/>
                  <a:gd name="T77" fmla="*/ 1 h 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8"/>
                  <a:gd name="T118" fmla="*/ 0 h 82"/>
                  <a:gd name="T119" fmla="*/ 78 w 78"/>
                  <a:gd name="T120" fmla="*/ 82 h 8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8" h="82">
                    <a:moveTo>
                      <a:pt x="0" y="13"/>
                    </a:moveTo>
                    <a:lnTo>
                      <a:pt x="0" y="11"/>
                    </a:lnTo>
                    <a:lnTo>
                      <a:pt x="5" y="9"/>
                    </a:lnTo>
                    <a:lnTo>
                      <a:pt x="9" y="6"/>
                    </a:lnTo>
                    <a:lnTo>
                      <a:pt x="15" y="4"/>
                    </a:lnTo>
                    <a:lnTo>
                      <a:pt x="21" y="2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42" y="4"/>
                    </a:lnTo>
                    <a:lnTo>
                      <a:pt x="47" y="6"/>
                    </a:lnTo>
                    <a:lnTo>
                      <a:pt x="53" y="11"/>
                    </a:lnTo>
                    <a:lnTo>
                      <a:pt x="57" y="17"/>
                    </a:lnTo>
                    <a:lnTo>
                      <a:pt x="61" y="27"/>
                    </a:lnTo>
                    <a:lnTo>
                      <a:pt x="64" y="30"/>
                    </a:lnTo>
                    <a:lnTo>
                      <a:pt x="68" y="38"/>
                    </a:lnTo>
                    <a:lnTo>
                      <a:pt x="70" y="42"/>
                    </a:lnTo>
                    <a:lnTo>
                      <a:pt x="72" y="44"/>
                    </a:lnTo>
                    <a:lnTo>
                      <a:pt x="78" y="67"/>
                    </a:lnTo>
                    <a:lnTo>
                      <a:pt x="55" y="82"/>
                    </a:lnTo>
                    <a:lnTo>
                      <a:pt x="43" y="78"/>
                    </a:lnTo>
                    <a:lnTo>
                      <a:pt x="68" y="67"/>
                    </a:lnTo>
                    <a:lnTo>
                      <a:pt x="66" y="65"/>
                    </a:lnTo>
                    <a:lnTo>
                      <a:pt x="66" y="61"/>
                    </a:lnTo>
                    <a:lnTo>
                      <a:pt x="62" y="53"/>
                    </a:lnTo>
                    <a:lnTo>
                      <a:pt x="62" y="48"/>
                    </a:lnTo>
                    <a:lnTo>
                      <a:pt x="59" y="40"/>
                    </a:lnTo>
                    <a:lnTo>
                      <a:pt x="57" y="32"/>
                    </a:lnTo>
                    <a:lnTo>
                      <a:pt x="53" y="25"/>
                    </a:lnTo>
                    <a:lnTo>
                      <a:pt x="49" y="19"/>
                    </a:lnTo>
                    <a:lnTo>
                      <a:pt x="42" y="11"/>
                    </a:lnTo>
                    <a:lnTo>
                      <a:pt x="36" y="9"/>
                    </a:lnTo>
                    <a:lnTo>
                      <a:pt x="30" y="8"/>
                    </a:lnTo>
                    <a:lnTo>
                      <a:pt x="26" y="11"/>
                    </a:lnTo>
                    <a:lnTo>
                      <a:pt x="21" y="11"/>
                    </a:lnTo>
                    <a:lnTo>
                      <a:pt x="15" y="13"/>
                    </a:lnTo>
                    <a:lnTo>
                      <a:pt x="11" y="15"/>
                    </a:lnTo>
                    <a:lnTo>
                      <a:pt x="11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83" name="Freeform 223"/>
              <p:cNvSpPr>
                <a:spLocks/>
              </p:cNvSpPr>
              <p:nvPr/>
            </p:nvSpPr>
            <p:spPr bwMode="auto">
              <a:xfrm>
                <a:off x="2036" y="2610"/>
                <a:ext cx="52" cy="23"/>
              </a:xfrm>
              <a:custGeom>
                <a:avLst/>
                <a:gdLst>
                  <a:gd name="T0" fmla="*/ 0 w 104"/>
                  <a:gd name="T1" fmla="*/ 0 h 46"/>
                  <a:gd name="T2" fmla="*/ 1 w 104"/>
                  <a:gd name="T3" fmla="*/ 0 h 46"/>
                  <a:gd name="T4" fmla="*/ 1 w 104"/>
                  <a:gd name="T5" fmla="*/ 1 h 46"/>
                  <a:gd name="T6" fmla="*/ 1 w 104"/>
                  <a:gd name="T7" fmla="*/ 1 h 46"/>
                  <a:gd name="T8" fmla="*/ 1 w 104"/>
                  <a:gd name="T9" fmla="*/ 1 h 46"/>
                  <a:gd name="T10" fmla="*/ 1 w 104"/>
                  <a:gd name="T11" fmla="*/ 1 h 46"/>
                  <a:gd name="T12" fmla="*/ 1 w 104"/>
                  <a:gd name="T13" fmla="*/ 1 h 46"/>
                  <a:gd name="T14" fmla="*/ 0 w 104"/>
                  <a:gd name="T15" fmla="*/ 0 h 46"/>
                  <a:gd name="T16" fmla="*/ 0 w 104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4"/>
                  <a:gd name="T28" fmla="*/ 0 h 46"/>
                  <a:gd name="T29" fmla="*/ 104 w 104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4" h="46">
                    <a:moveTo>
                      <a:pt x="0" y="0"/>
                    </a:moveTo>
                    <a:lnTo>
                      <a:pt x="34" y="0"/>
                    </a:lnTo>
                    <a:lnTo>
                      <a:pt x="68" y="23"/>
                    </a:lnTo>
                    <a:lnTo>
                      <a:pt x="104" y="46"/>
                    </a:lnTo>
                    <a:lnTo>
                      <a:pt x="65" y="36"/>
                    </a:lnTo>
                    <a:lnTo>
                      <a:pt x="34" y="9"/>
                    </a:lnTo>
                    <a:lnTo>
                      <a:pt x="13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84" name="Freeform 224"/>
              <p:cNvSpPr>
                <a:spLocks/>
              </p:cNvSpPr>
              <p:nvPr/>
            </p:nvSpPr>
            <p:spPr bwMode="auto">
              <a:xfrm>
                <a:off x="2031" y="2582"/>
                <a:ext cx="33" cy="18"/>
              </a:xfrm>
              <a:custGeom>
                <a:avLst/>
                <a:gdLst>
                  <a:gd name="T0" fmla="*/ 0 w 67"/>
                  <a:gd name="T1" fmla="*/ 1 h 36"/>
                  <a:gd name="T2" fmla="*/ 0 w 67"/>
                  <a:gd name="T3" fmla="*/ 1 h 36"/>
                  <a:gd name="T4" fmla="*/ 0 w 67"/>
                  <a:gd name="T5" fmla="*/ 1 h 36"/>
                  <a:gd name="T6" fmla="*/ 0 w 67"/>
                  <a:gd name="T7" fmla="*/ 1 h 36"/>
                  <a:gd name="T8" fmla="*/ 0 w 67"/>
                  <a:gd name="T9" fmla="*/ 1 h 36"/>
                  <a:gd name="T10" fmla="*/ 0 w 67"/>
                  <a:gd name="T11" fmla="*/ 0 h 36"/>
                  <a:gd name="T12" fmla="*/ 0 w 67"/>
                  <a:gd name="T13" fmla="*/ 1 h 36"/>
                  <a:gd name="T14" fmla="*/ 0 w 67"/>
                  <a:gd name="T15" fmla="*/ 1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7"/>
                  <a:gd name="T25" fmla="*/ 0 h 36"/>
                  <a:gd name="T26" fmla="*/ 67 w 67"/>
                  <a:gd name="T27" fmla="*/ 36 h 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7" h="36">
                    <a:moveTo>
                      <a:pt x="19" y="17"/>
                    </a:moveTo>
                    <a:lnTo>
                      <a:pt x="38" y="19"/>
                    </a:lnTo>
                    <a:lnTo>
                      <a:pt x="52" y="34"/>
                    </a:lnTo>
                    <a:lnTo>
                      <a:pt x="67" y="36"/>
                    </a:lnTo>
                    <a:lnTo>
                      <a:pt x="44" y="13"/>
                    </a:lnTo>
                    <a:lnTo>
                      <a:pt x="0" y="0"/>
                    </a:lnTo>
                    <a:lnTo>
                      <a:pt x="19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85" name="Freeform 225"/>
              <p:cNvSpPr>
                <a:spLocks/>
              </p:cNvSpPr>
              <p:nvPr/>
            </p:nvSpPr>
            <p:spPr bwMode="auto">
              <a:xfrm>
                <a:off x="2051" y="2622"/>
                <a:ext cx="27" cy="11"/>
              </a:xfrm>
              <a:custGeom>
                <a:avLst/>
                <a:gdLst>
                  <a:gd name="T0" fmla="*/ 1 w 54"/>
                  <a:gd name="T1" fmla="*/ 0 h 21"/>
                  <a:gd name="T2" fmla="*/ 1 w 54"/>
                  <a:gd name="T3" fmla="*/ 0 h 21"/>
                  <a:gd name="T4" fmla="*/ 1 w 54"/>
                  <a:gd name="T5" fmla="*/ 0 h 21"/>
                  <a:gd name="T6" fmla="*/ 1 w 54"/>
                  <a:gd name="T7" fmla="*/ 0 h 21"/>
                  <a:gd name="T8" fmla="*/ 1 w 54"/>
                  <a:gd name="T9" fmla="*/ 0 h 21"/>
                  <a:gd name="T10" fmla="*/ 1 w 54"/>
                  <a:gd name="T11" fmla="*/ 0 h 21"/>
                  <a:gd name="T12" fmla="*/ 1 w 54"/>
                  <a:gd name="T13" fmla="*/ 1 h 21"/>
                  <a:gd name="T14" fmla="*/ 1 w 54"/>
                  <a:gd name="T15" fmla="*/ 1 h 21"/>
                  <a:gd name="T16" fmla="*/ 1 w 54"/>
                  <a:gd name="T17" fmla="*/ 1 h 21"/>
                  <a:gd name="T18" fmla="*/ 0 w 54"/>
                  <a:gd name="T19" fmla="*/ 1 h 21"/>
                  <a:gd name="T20" fmla="*/ 1 w 54"/>
                  <a:gd name="T21" fmla="*/ 1 h 21"/>
                  <a:gd name="T22" fmla="*/ 1 w 54"/>
                  <a:gd name="T23" fmla="*/ 1 h 21"/>
                  <a:gd name="T24" fmla="*/ 1 w 54"/>
                  <a:gd name="T25" fmla="*/ 1 h 21"/>
                  <a:gd name="T26" fmla="*/ 1 w 54"/>
                  <a:gd name="T27" fmla="*/ 1 h 21"/>
                  <a:gd name="T28" fmla="*/ 1 w 54"/>
                  <a:gd name="T29" fmla="*/ 0 h 21"/>
                  <a:gd name="T30" fmla="*/ 1 w 54"/>
                  <a:gd name="T31" fmla="*/ 0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4"/>
                  <a:gd name="T49" fmla="*/ 0 h 21"/>
                  <a:gd name="T50" fmla="*/ 54 w 54"/>
                  <a:gd name="T51" fmla="*/ 21 h 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4" h="21">
                    <a:moveTo>
                      <a:pt x="36" y="0"/>
                    </a:moveTo>
                    <a:lnTo>
                      <a:pt x="35" y="0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6" y="15"/>
                    </a:lnTo>
                    <a:lnTo>
                      <a:pt x="12" y="19"/>
                    </a:lnTo>
                    <a:lnTo>
                      <a:pt x="14" y="21"/>
                    </a:lnTo>
                    <a:lnTo>
                      <a:pt x="54" y="1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86" name="Freeform 226"/>
              <p:cNvSpPr>
                <a:spLocks/>
              </p:cNvSpPr>
              <p:nvPr/>
            </p:nvSpPr>
            <p:spPr bwMode="auto">
              <a:xfrm>
                <a:off x="1990" y="2395"/>
                <a:ext cx="17" cy="55"/>
              </a:xfrm>
              <a:custGeom>
                <a:avLst/>
                <a:gdLst>
                  <a:gd name="T0" fmla="*/ 1 w 34"/>
                  <a:gd name="T1" fmla="*/ 0 h 110"/>
                  <a:gd name="T2" fmla="*/ 1 w 34"/>
                  <a:gd name="T3" fmla="*/ 1 h 110"/>
                  <a:gd name="T4" fmla="*/ 1 w 34"/>
                  <a:gd name="T5" fmla="*/ 1 h 110"/>
                  <a:gd name="T6" fmla="*/ 1 w 34"/>
                  <a:gd name="T7" fmla="*/ 1 h 110"/>
                  <a:gd name="T8" fmla="*/ 1 w 34"/>
                  <a:gd name="T9" fmla="*/ 1 h 110"/>
                  <a:gd name="T10" fmla="*/ 1 w 34"/>
                  <a:gd name="T11" fmla="*/ 1 h 110"/>
                  <a:gd name="T12" fmla="*/ 1 w 34"/>
                  <a:gd name="T13" fmla="*/ 1 h 110"/>
                  <a:gd name="T14" fmla="*/ 1 w 34"/>
                  <a:gd name="T15" fmla="*/ 1 h 110"/>
                  <a:gd name="T16" fmla="*/ 1 w 34"/>
                  <a:gd name="T17" fmla="*/ 1 h 110"/>
                  <a:gd name="T18" fmla="*/ 1 w 34"/>
                  <a:gd name="T19" fmla="*/ 1 h 110"/>
                  <a:gd name="T20" fmla="*/ 1 w 34"/>
                  <a:gd name="T21" fmla="*/ 1 h 110"/>
                  <a:gd name="T22" fmla="*/ 1 w 34"/>
                  <a:gd name="T23" fmla="*/ 1 h 110"/>
                  <a:gd name="T24" fmla="*/ 1 w 34"/>
                  <a:gd name="T25" fmla="*/ 1 h 110"/>
                  <a:gd name="T26" fmla="*/ 1 w 34"/>
                  <a:gd name="T27" fmla="*/ 1 h 110"/>
                  <a:gd name="T28" fmla="*/ 1 w 34"/>
                  <a:gd name="T29" fmla="*/ 1 h 110"/>
                  <a:gd name="T30" fmla="*/ 1 w 34"/>
                  <a:gd name="T31" fmla="*/ 1 h 110"/>
                  <a:gd name="T32" fmla="*/ 1 w 34"/>
                  <a:gd name="T33" fmla="*/ 1 h 110"/>
                  <a:gd name="T34" fmla="*/ 1 w 34"/>
                  <a:gd name="T35" fmla="*/ 1 h 110"/>
                  <a:gd name="T36" fmla="*/ 1 w 34"/>
                  <a:gd name="T37" fmla="*/ 1 h 110"/>
                  <a:gd name="T38" fmla="*/ 0 w 34"/>
                  <a:gd name="T39" fmla="*/ 1 h 110"/>
                  <a:gd name="T40" fmla="*/ 1 w 34"/>
                  <a:gd name="T41" fmla="*/ 1 h 110"/>
                  <a:gd name="T42" fmla="*/ 1 w 34"/>
                  <a:gd name="T43" fmla="*/ 0 h 110"/>
                  <a:gd name="T44" fmla="*/ 1 w 34"/>
                  <a:gd name="T45" fmla="*/ 0 h 1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"/>
                  <a:gd name="T70" fmla="*/ 0 h 110"/>
                  <a:gd name="T71" fmla="*/ 34 w 34"/>
                  <a:gd name="T72" fmla="*/ 110 h 1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" h="110">
                    <a:moveTo>
                      <a:pt x="15" y="0"/>
                    </a:moveTo>
                    <a:lnTo>
                      <a:pt x="17" y="4"/>
                    </a:lnTo>
                    <a:lnTo>
                      <a:pt x="21" y="6"/>
                    </a:lnTo>
                    <a:lnTo>
                      <a:pt x="24" y="13"/>
                    </a:lnTo>
                    <a:lnTo>
                      <a:pt x="28" y="21"/>
                    </a:lnTo>
                    <a:lnTo>
                      <a:pt x="30" y="30"/>
                    </a:lnTo>
                    <a:lnTo>
                      <a:pt x="30" y="34"/>
                    </a:lnTo>
                    <a:lnTo>
                      <a:pt x="32" y="42"/>
                    </a:lnTo>
                    <a:lnTo>
                      <a:pt x="32" y="48"/>
                    </a:lnTo>
                    <a:lnTo>
                      <a:pt x="34" y="55"/>
                    </a:lnTo>
                    <a:lnTo>
                      <a:pt x="32" y="63"/>
                    </a:lnTo>
                    <a:lnTo>
                      <a:pt x="32" y="69"/>
                    </a:lnTo>
                    <a:lnTo>
                      <a:pt x="30" y="74"/>
                    </a:lnTo>
                    <a:lnTo>
                      <a:pt x="28" y="80"/>
                    </a:lnTo>
                    <a:lnTo>
                      <a:pt x="22" y="89"/>
                    </a:lnTo>
                    <a:lnTo>
                      <a:pt x="17" y="97"/>
                    </a:lnTo>
                    <a:lnTo>
                      <a:pt x="11" y="103"/>
                    </a:lnTo>
                    <a:lnTo>
                      <a:pt x="5" y="107"/>
                    </a:lnTo>
                    <a:lnTo>
                      <a:pt x="2" y="108"/>
                    </a:lnTo>
                    <a:lnTo>
                      <a:pt x="0" y="110"/>
                    </a:lnTo>
                    <a:lnTo>
                      <a:pt x="9" y="4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87" name="Freeform 227"/>
              <p:cNvSpPr>
                <a:spLocks/>
              </p:cNvSpPr>
              <p:nvPr/>
            </p:nvSpPr>
            <p:spPr bwMode="auto">
              <a:xfrm>
                <a:off x="2058" y="2806"/>
                <a:ext cx="116" cy="320"/>
              </a:xfrm>
              <a:custGeom>
                <a:avLst/>
                <a:gdLst>
                  <a:gd name="T0" fmla="*/ 1 w 232"/>
                  <a:gd name="T1" fmla="*/ 0 h 641"/>
                  <a:gd name="T2" fmla="*/ 1 w 232"/>
                  <a:gd name="T3" fmla="*/ 0 h 641"/>
                  <a:gd name="T4" fmla="*/ 1 w 232"/>
                  <a:gd name="T5" fmla="*/ 0 h 641"/>
                  <a:gd name="T6" fmla="*/ 1 w 232"/>
                  <a:gd name="T7" fmla="*/ 0 h 641"/>
                  <a:gd name="T8" fmla="*/ 1 w 232"/>
                  <a:gd name="T9" fmla="*/ 0 h 641"/>
                  <a:gd name="T10" fmla="*/ 1 w 232"/>
                  <a:gd name="T11" fmla="*/ 0 h 641"/>
                  <a:gd name="T12" fmla="*/ 1 w 232"/>
                  <a:gd name="T13" fmla="*/ 0 h 641"/>
                  <a:gd name="T14" fmla="*/ 1 w 232"/>
                  <a:gd name="T15" fmla="*/ 0 h 641"/>
                  <a:gd name="T16" fmla="*/ 1 w 232"/>
                  <a:gd name="T17" fmla="*/ 0 h 641"/>
                  <a:gd name="T18" fmla="*/ 1 w 232"/>
                  <a:gd name="T19" fmla="*/ 0 h 641"/>
                  <a:gd name="T20" fmla="*/ 1 w 232"/>
                  <a:gd name="T21" fmla="*/ 0 h 641"/>
                  <a:gd name="T22" fmla="*/ 1 w 232"/>
                  <a:gd name="T23" fmla="*/ 0 h 641"/>
                  <a:gd name="T24" fmla="*/ 1 w 232"/>
                  <a:gd name="T25" fmla="*/ 0 h 641"/>
                  <a:gd name="T26" fmla="*/ 1 w 232"/>
                  <a:gd name="T27" fmla="*/ 0 h 641"/>
                  <a:gd name="T28" fmla="*/ 1 w 232"/>
                  <a:gd name="T29" fmla="*/ 0 h 641"/>
                  <a:gd name="T30" fmla="*/ 1 w 232"/>
                  <a:gd name="T31" fmla="*/ 0 h 641"/>
                  <a:gd name="T32" fmla="*/ 1 w 232"/>
                  <a:gd name="T33" fmla="*/ 0 h 641"/>
                  <a:gd name="T34" fmla="*/ 1 w 232"/>
                  <a:gd name="T35" fmla="*/ 0 h 641"/>
                  <a:gd name="T36" fmla="*/ 0 w 232"/>
                  <a:gd name="T37" fmla="*/ 0 h 641"/>
                  <a:gd name="T38" fmla="*/ 1 w 232"/>
                  <a:gd name="T39" fmla="*/ 0 h 641"/>
                  <a:gd name="T40" fmla="*/ 1 w 232"/>
                  <a:gd name="T41" fmla="*/ 0 h 641"/>
                  <a:gd name="T42" fmla="*/ 1 w 232"/>
                  <a:gd name="T43" fmla="*/ 0 h 641"/>
                  <a:gd name="T44" fmla="*/ 1 w 232"/>
                  <a:gd name="T45" fmla="*/ 0 h 641"/>
                  <a:gd name="T46" fmla="*/ 1 w 232"/>
                  <a:gd name="T47" fmla="*/ 0 h 641"/>
                  <a:gd name="T48" fmla="*/ 1 w 232"/>
                  <a:gd name="T49" fmla="*/ 0 h 641"/>
                  <a:gd name="T50" fmla="*/ 1 w 232"/>
                  <a:gd name="T51" fmla="*/ 0 h 641"/>
                  <a:gd name="T52" fmla="*/ 1 w 232"/>
                  <a:gd name="T53" fmla="*/ 0 h 641"/>
                  <a:gd name="T54" fmla="*/ 1 w 232"/>
                  <a:gd name="T55" fmla="*/ 0 h 641"/>
                  <a:gd name="T56" fmla="*/ 1 w 232"/>
                  <a:gd name="T57" fmla="*/ 0 h 641"/>
                  <a:gd name="T58" fmla="*/ 1 w 232"/>
                  <a:gd name="T59" fmla="*/ 0 h 641"/>
                  <a:gd name="T60" fmla="*/ 1 w 232"/>
                  <a:gd name="T61" fmla="*/ 0 h 641"/>
                  <a:gd name="T62" fmla="*/ 1 w 232"/>
                  <a:gd name="T63" fmla="*/ 0 h 641"/>
                  <a:gd name="T64" fmla="*/ 1 w 232"/>
                  <a:gd name="T65" fmla="*/ 0 h 641"/>
                  <a:gd name="T66" fmla="*/ 1 w 232"/>
                  <a:gd name="T67" fmla="*/ 0 h 641"/>
                  <a:gd name="T68" fmla="*/ 1 w 232"/>
                  <a:gd name="T69" fmla="*/ 0 h 641"/>
                  <a:gd name="T70" fmla="*/ 1 w 232"/>
                  <a:gd name="T71" fmla="*/ 0 h 641"/>
                  <a:gd name="T72" fmla="*/ 1 w 232"/>
                  <a:gd name="T73" fmla="*/ 0 h 641"/>
                  <a:gd name="T74" fmla="*/ 1 w 232"/>
                  <a:gd name="T75" fmla="*/ 0 h 641"/>
                  <a:gd name="T76" fmla="*/ 1 w 232"/>
                  <a:gd name="T77" fmla="*/ 0 h 641"/>
                  <a:gd name="T78" fmla="*/ 1 w 232"/>
                  <a:gd name="T79" fmla="*/ 0 h 641"/>
                  <a:gd name="T80" fmla="*/ 1 w 232"/>
                  <a:gd name="T81" fmla="*/ 0 h 641"/>
                  <a:gd name="T82" fmla="*/ 1 w 232"/>
                  <a:gd name="T83" fmla="*/ 0 h 641"/>
                  <a:gd name="T84" fmla="*/ 1 w 232"/>
                  <a:gd name="T85" fmla="*/ 0 h 64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32"/>
                  <a:gd name="T130" fmla="*/ 0 h 641"/>
                  <a:gd name="T131" fmla="*/ 232 w 232"/>
                  <a:gd name="T132" fmla="*/ 641 h 64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32" h="641">
                    <a:moveTo>
                      <a:pt x="194" y="325"/>
                    </a:moveTo>
                    <a:lnTo>
                      <a:pt x="142" y="401"/>
                    </a:lnTo>
                    <a:lnTo>
                      <a:pt x="140" y="401"/>
                    </a:lnTo>
                    <a:lnTo>
                      <a:pt x="135" y="401"/>
                    </a:lnTo>
                    <a:lnTo>
                      <a:pt x="127" y="401"/>
                    </a:lnTo>
                    <a:lnTo>
                      <a:pt x="118" y="403"/>
                    </a:lnTo>
                    <a:lnTo>
                      <a:pt x="108" y="407"/>
                    </a:lnTo>
                    <a:lnTo>
                      <a:pt x="102" y="410"/>
                    </a:lnTo>
                    <a:lnTo>
                      <a:pt x="97" y="414"/>
                    </a:lnTo>
                    <a:lnTo>
                      <a:pt x="97" y="424"/>
                    </a:lnTo>
                    <a:lnTo>
                      <a:pt x="97" y="428"/>
                    </a:lnTo>
                    <a:lnTo>
                      <a:pt x="97" y="433"/>
                    </a:lnTo>
                    <a:lnTo>
                      <a:pt x="98" y="439"/>
                    </a:lnTo>
                    <a:lnTo>
                      <a:pt x="98" y="447"/>
                    </a:lnTo>
                    <a:lnTo>
                      <a:pt x="100" y="454"/>
                    </a:lnTo>
                    <a:lnTo>
                      <a:pt x="102" y="464"/>
                    </a:lnTo>
                    <a:lnTo>
                      <a:pt x="102" y="475"/>
                    </a:lnTo>
                    <a:lnTo>
                      <a:pt x="104" y="485"/>
                    </a:lnTo>
                    <a:lnTo>
                      <a:pt x="102" y="494"/>
                    </a:lnTo>
                    <a:lnTo>
                      <a:pt x="102" y="504"/>
                    </a:lnTo>
                    <a:lnTo>
                      <a:pt x="102" y="513"/>
                    </a:lnTo>
                    <a:lnTo>
                      <a:pt x="100" y="525"/>
                    </a:lnTo>
                    <a:lnTo>
                      <a:pt x="98" y="534"/>
                    </a:lnTo>
                    <a:lnTo>
                      <a:pt x="97" y="544"/>
                    </a:lnTo>
                    <a:lnTo>
                      <a:pt x="93" y="551"/>
                    </a:lnTo>
                    <a:lnTo>
                      <a:pt x="89" y="561"/>
                    </a:lnTo>
                    <a:lnTo>
                      <a:pt x="83" y="568"/>
                    </a:lnTo>
                    <a:lnTo>
                      <a:pt x="78" y="578"/>
                    </a:lnTo>
                    <a:lnTo>
                      <a:pt x="68" y="584"/>
                    </a:lnTo>
                    <a:lnTo>
                      <a:pt x="60" y="593"/>
                    </a:lnTo>
                    <a:lnTo>
                      <a:pt x="53" y="601"/>
                    </a:lnTo>
                    <a:lnTo>
                      <a:pt x="45" y="606"/>
                    </a:lnTo>
                    <a:lnTo>
                      <a:pt x="36" y="614"/>
                    </a:lnTo>
                    <a:lnTo>
                      <a:pt x="28" y="620"/>
                    </a:lnTo>
                    <a:lnTo>
                      <a:pt x="19" y="625"/>
                    </a:lnTo>
                    <a:lnTo>
                      <a:pt x="11" y="631"/>
                    </a:lnTo>
                    <a:lnTo>
                      <a:pt x="3" y="635"/>
                    </a:lnTo>
                    <a:lnTo>
                      <a:pt x="0" y="639"/>
                    </a:lnTo>
                    <a:lnTo>
                      <a:pt x="5" y="641"/>
                    </a:lnTo>
                    <a:lnTo>
                      <a:pt x="13" y="637"/>
                    </a:lnTo>
                    <a:lnTo>
                      <a:pt x="22" y="633"/>
                    </a:lnTo>
                    <a:lnTo>
                      <a:pt x="28" y="631"/>
                    </a:lnTo>
                    <a:lnTo>
                      <a:pt x="34" y="629"/>
                    </a:lnTo>
                    <a:lnTo>
                      <a:pt x="40" y="627"/>
                    </a:lnTo>
                    <a:lnTo>
                      <a:pt x="45" y="627"/>
                    </a:lnTo>
                    <a:lnTo>
                      <a:pt x="57" y="622"/>
                    </a:lnTo>
                    <a:lnTo>
                      <a:pt x="68" y="616"/>
                    </a:lnTo>
                    <a:lnTo>
                      <a:pt x="78" y="610"/>
                    </a:lnTo>
                    <a:lnTo>
                      <a:pt x="87" y="606"/>
                    </a:lnTo>
                    <a:lnTo>
                      <a:pt x="97" y="601"/>
                    </a:lnTo>
                    <a:lnTo>
                      <a:pt x="104" y="597"/>
                    </a:lnTo>
                    <a:lnTo>
                      <a:pt x="110" y="591"/>
                    </a:lnTo>
                    <a:lnTo>
                      <a:pt x="114" y="587"/>
                    </a:lnTo>
                    <a:lnTo>
                      <a:pt x="116" y="580"/>
                    </a:lnTo>
                    <a:lnTo>
                      <a:pt x="118" y="572"/>
                    </a:lnTo>
                    <a:lnTo>
                      <a:pt x="118" y="566"/>
                    </a:lnTo>
                    <a:lnTo>
                      <a:pt x="118" y="561"/>
                    </a:lnTo>
                    <a:lnTo>
                      <a:pt x="119" y="555"/>
                    </a:lnTo>
                    <a:lnTo>
                      <a:pt x="119" y="549"/>
                    </a:lnTo>
                    <a:lnTo>
                      <a:pt x="119" y="544"/>
                    </a:lnTo>
                    <a:lnTo>
                      <a:pt x="121" y="536"/>
                    </a:lnTo>
                    <a:lnTo>
                      <a:pt x="121" y="530"/>
                    </a:lnTo>
                    <a:lnTo>
                      <a:pt x="121" y="525"/>
                    </a:lnTo>
                    <a:lnTo>
                      <a:pt x="121" y="517"/>
                    </a:lnTo>
                    <a:lnTo>
                      <a:pt x="123" y="509"/>
                    </a:lnTo>
                    <a:lnTo>
                      <a:pt x="123" y="504"/>
                    </a:lnTo>
                    <a:lnTo>
                      <a:pt x="125" y="498"/>
                    </a:lnTo>
                    <a:lnTo>
                      <a:pt x="125" y="490"/>
                    </a:lnTo>
                    <a:lnTo>
                      <a:pt x="125" y="483"/>
                    </a:lnTo>
                    <a:lnTo>
                      <a:pt x="125" y="477"/>
                    </a:lnTo>
                    <a:lnTo>
                      <a:pt x="125" y="469"/>
                    </a:lnTo>
                    <a:lnTo>
                      <a:pt x="125" y="464"/>
                    </a:lnTo>
                    <a:lnTo>
                      <a:pt x="125" y="458"/>
                    </a:lnTo>
                    <a:lnTo>
                      <a:pt x="125" y="452"/>
                    </a:lnTo>
                    <a:lnTo>
                      <a:pt x="125" y="447"/>
                    </a:lnTo>
                    <a:lnTo>
                      <a:pt x="125" y="437"/>
                    </a:lnTo>
                    <a:lnTo>
                      <a:pt x="125" y="431"/>
                    </a:lnTo>
                    <a:lnTo>
                      <a:pt x="125" y="428"/>
                    </a:lnTo>
                    <a:lnTo>
                      <a:pt x="127" y="428"/>
                    </a:lnTo>
                    <a:lnTo>
                      <a:pt x="194" y="363"/>
                    </a:lnTo>
                    <a:lnTo>
                      <a:pt x="232" y="338"/>
                    </a:lnTo>
                    <a:lnTo>
                      <a:pt x="173" y="190"/>
                    </a:lnTo>
                    <a:lnTo>
                      <a:pt x="110" y="0"/>
                    </a:lnTo>
                    <a:lnTo>
                      <a:pt x="146" y="196"/>
                    </a:lnTo>
                    <a:lnTo>
                      <a:pt x="194" y="325"/>
                    </a:lnTo>
                    <a:close/>
                  </a:path>
                </a:pathLst>
              </a:custGeom>
              <a:solidFill>
                <a:srgbClr val="6357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88" name="Freeform 228"/>
              <p:cNvSpPr>
                <a:spLocks/>
              </p:cNvSpPr>
              <p:nvPr/>
            </p:nvSpPr>
            <p:spPr bwMode="auto">
              <a:xfrm>
                <a:off x="1821" y="3134"/>
                <a:ext cx="129" cy="56"/>
              </a:xfrm>
              <a:custGeom>
                <a:avLst/>
                <a:gdLst>
                  <a:gd name="T0" fmla="*/ 0 w 259"/>
                  <a:gd name="T1" fmla="*/ 1 h 112"/>
                  <a:gd name="T2" fmla="*/ 0 w 259"/>
                  <a:gd name="T3" fmla="*/ 0 h 112"/>
                  <a:gd name="T4" fmla="*/ 0 w 259"/>
                  <a:gd name="T5" fmla="*/ 1 h 112"/>
                  <a:gd name="T6" fmla="*/ 0 w 259"/>
                  <a:gd name="T7" fmla="*/ 1 h 112"/>
                  <a:gd name="T8" fmla="*/ 0 w 259"/>
                  <a:gd name="T9" fmla="*/ 1 h 112"/>
                  <a:gd name="T10" fmla="*/ 0 w 259"/>
                  <a:gd name="T11" fmla="*/ 1 h 112"/>
                  <a:gd name="T12" fmla="*/ 0 w 259"/>
                  <a:gd name="T13" fmla="*/ 1 h 1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9"/>
                  <a:gd name="T22" fmla="*/ 0 h 112"/>
                  <a:gd name="T23" fmla="*/ 259 w 259"/>
                  <a:gd name="T24" fmla="*/ 112 h 1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9" h="112">
                    <a:moveTo>
                      <a:pt x="169" y="13"/>
                    </a:moveTo>
                    <a:lnTo>
                      <a:pt x="14" y="0"/>
                    </a:lnTo>
                    <a:lnTo>
                      <a:pt x="0" y="82"/>
                    </a:lnTo>
                    <a:lnTo>
                      <a:pt x="179" y="108"/>
                    </a:lnTo>
                    <a:lnTo>
                      <a:pt x="259" y="112"/>
                    </a:lnTo>
                    <a:lnTo>
                      <a:pt x="169" y="13"/>
                    </a:lnTo>
                    <a:close/>
                  </a:path>
                </a:pathLst>
              </a:custGeom>
              <a:solidFill>
                <a:srgbClr val="4530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89" name="Freeform 230"/>
              <p:cNvSpPr>
                <a:spLocks/>
              </p:cNvSpPr>
              <p:nvPr/>
            </p:nvSpPr>
            <p:spPr bwMode="auto">
              <a:xfrm>
                <a:off x="1781" y="3175"/>
                <a:ext cx="44" cy="61"/>
              </a:xfrm>
              <a:custGeom>
                <a:avLst/>
                <a:gdLst>
                  <a:gd name="T0" fmla="*/ 1 w 88"/>
                  <a:gd name="T1" fmla="*/ 0 h 121"/>
                  <a:gd name="T2" fmla="*/ 1 w 88"/>
                  <a:gd name="T3" fmla="*/ 1 h 121"/>
                  <a:gd name="T4" fmla="*/ 1 w 88"/>
                  <a:gd name="T5" fmla="*/ 1 h 121"/>
                  <a:gd name="T6" fmla="*/ 1 w 88"/>
                  <a:gd name="T7" fmla="*/ 1 h 121"/>
                  <a:gd name="T8" fmla="*/ 0 w 88"/>
                  <a:gd name="T9" fmla="*/ 1 h 121"/>
                  <a:gd name="T10" fmla="*/ 1 w 88"/>
                  <a:gd name="T11" fmla="*/ 0 h 121"/>
                  <a:gd name="T12" fmla="*/ 1 w 88"/>
                  <a:gd name="T13" fmla="*/ 0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"/>
                  <a:gd name="T22" fmla="*/ 0 h 121"/>
                  <a:gd name="T23" fmla="*/ 88 w 88"/>
                  <a:gd name="T24" fmla="*/ 121 h 1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" h="121">
                    <a:moveTo>
                      <a:pt x="63" y="0"/>
                    </a:moveTo>
                    <a:lnTo>
                      <a:pt x="88" y="79"/>
                    </a:lnTo>
                    <a:lnTo>
                      <a:pt x="21" y="121"/>
                    </a:lnTo>
                    <a:lnTo>
                      <a:pt x="18" y="68"/>
                    </a:lnTo>
                    <a:lnTo>
                      <a:pt x="0" y="2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597A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90" name="Freeform 231"/>
              <p:cNvSpPr>
                <a:spLocks/>
              </p:cNvSpPr>
              <p:nvPr/>
            </p:nvSpPr>
            <p:spPr bwMode="auto">
              <a:xfrm>
                <a:off x="2011" y="3099"/>
                <a:ext cx="111" cy="74"/>
              </a:xfrm>
              <a:custGeom>
                <a:avLst/>
                <a:gdLst>
                  <a:gd name="T0" fmla="*/ 0 w 223"/>
                  <a:gd name="T1" fmla="*/ 0 h 149"/>
                  <a:gd name="T2" fmla="*/ 0 w 223"/>
                  <a:gd name="T3" fmla="*/ 0 h 149"/>
                  <a:gd name="T4" fmla="*/ 0 w 223"/>
                  <a:gd name="T5" fmla="*/ 0 h 149"/>
                  <a:gd name="T6" fmla="*/ 0 w 223"/>
                  <a:gd name="T7" fmla="*/ 0 h 149"/>
                  <a:gd name="T8" fmla="*/ 0 w 223"/>
                  <a:gd name="T9" fmla="*/ 0 h 149"/>
                  <a:gd name="T10" fmla="*/ 0 w 223"/>
                  <a:gd name="T11" fmla="*/ 0 h 149"/>
                  <a:gd name="T12" fmla="*/ 0 w 223"/>
                  <a:gd name="T13" fmla="*/ 0 h 149"/>
                  <a:gd name="T14" fmla="*/ 0 w 223"/>
                  <a:gd name="T15" fmla="*/ 0 h 149"/>
                  <a:gd name="T16" fmla="*/ 0 w 223"/>
                  <a:gd name="T17" fmla="*/ 0 h 149"/>
                  <a:gd name="T18" fmla="*/ 0 w 223"/>
                  <a:gd name="T19" fmla="*/ 0 h 149"/>
                  <a:gd name="T20" fmla="*/ 0 w 223"/>
                  <a:gd name="T21" fmla="*/ 0 h 149"/>
                  <a:gd name="T22" fmla="*/ 0 w 223"/>
                  <a:gd name="T23" fmla="*/ 0 h 149"/>
                  <a:gd name="T24" fmla="*/ 0 w 223"/>
                  <a:gd name="T25" fmla="*/ 0 h 149"/>
                  <a:gd name="T26" fmla="*/ 0 w 223"/>
                  <a:gd name="T27" fmla="*/ 0 h 149"/>
                  <a:gd name="T28" fmla="*/ 0 w 223"/>
                  <a:gd name="T29" fmla="*/ 0 h 149"/>
                  <a:gd name="T30" fmla="*/ 0 w 223"/>
                  <a:gd name="T31" fmla="*/ 0 h 149"/>
                  <a:gd name="T32" fmla="*/ 0 w 223"/>
                  <a:gd name="T33" fmla="*/ 0 h 149"/>
                  <a:gd name="T34" fmla="*/ 0 w 223"/>
                  <a:gd name="T35" fmla="*/ 0 h 149"/>
                  <a:gd name="T36" fmla="*/ 0 w 223"/>
                  <a:gd name="T37" fmla="*/ 0 h 149"/>
                  <a:gd name="T38" fmla="*/ 0 w 223"/>
                  <a:gd name="T39" fmla="*/ 0 h 149"/>
                  <a:gd name="T40" fmla="*/ 0 w 223"/>
                  <a:gd name="T41" fmla="*/ 0 h 149"/>
                  <a:gd name="T42" fmla="*/ 0 w 223"/>
                  <a:gd name="T43" fmla="*/ 0 h 149"/>
                  <a:gd name="T44" fmla="*/ 0 w 223"/>
                  <a:gd name="T45" fmla="*/ 0 h 149"/>
                  <a:gd name="T46" fmla="*/ 0 w 223"/>
                  <a:gd name="T47" fmla="*/ 0 h 149"/>
                  <a:gd name="T48" fmla="*/ 0 w 223"/>
                  <a:gd name="T49" fmla="*/ 0 h 149"/>
                  <a:gd name="T50" fmla="*/ 0 w 223"/>
                  <a:gd name="T51" fmla="*/ 0 h 149"/>
                  <a:gd name="T52" fmla="*/ 0 w 223"/>
                  <a:gd name="T53" fmla="*/ 0 h 149"/>
                  <a:gd name="T54" fmla="*/ 0 w 223"/>
                  <a:gd name="T55" fmla="*/ 0 h 149"/>
                  <a:gd name="T56" fmla="*/ 0 w 223"/>
                  <a:gd name="T57" fmla="*/ 0 h 149"/>
                  <a:gd name="T58" fmla="*/ 0 w 223"/>
                  <a:gd name="T59" fmla="*/ 0 h 14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23"/>
                  <a:gd name="T91" fmla="*/ 0 h 149"/>
                  <a:gd name="T92" fmla="*/ 223 w 223"/>
                  <a:gd name="T93" fmla="*/ 149 h 14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23" h="149">
                    <a:moveTo>
                      <a:pt x="223" y="0"/>
                    </a:moveTo>
                    <a:lnTo>
                      <a:pt x="122" y="59"/>
                    </a:lnTo>
                    <a:lnTo>
                      <a:pt x="120" y="57"/>
                    </a:lnTo>
                    <a:lnTo>
                      <a:pt x="116" y="56"/>
                    </a:lnTo>
                    <a:lnTo>
                      <a:pt x="111" y="54"/>
                    </a:lnTo>
                    <a:lnTo>
                      <a:pt x="107" y="52"/>
                    </a:lnTo>
                    <a:lnTo>
                      <a:pt x="103" y="52"/>
                    </a:lnTo>
                    <a:lnTo>
                      <a:pt x="97" y="52"/>
                    </a:lnTo>
                    <a:lnTo>
                      <a:pt x="94" y="52"/>
                    </a:lnTo>
                    <a:lnTo>
                      <a:pt x="88" y="52"/>
                    </a:lnTo>
                    <a:lnTo>
                      <a:pt x="80" y="52"/>
                    </a:lnTo>
                    <a:lnTo>
                      <a:pt x="75" y="52"/>
                    </a:lnTo>
                    <a:lnTo>
                      <a:pt x="65" y="52"/>
                    </a:lnTo>
                    <a:lnTo>
                      <a:pt x="59" y="54"/>
                    </a:lnTo>
                    <a:lnTo>
                      <a:pt x="50" y="54"/>
                    </a:lnTo>
                    <a:lnTo>
                      <a:pt x="42" y="56"/>
                    </a:lnTo>
                    <a:lnTo>
                      <a:pt x="33" y="56"/>
                    </a:lnTo>
                    <a:lnTo>
                      <a:pt x="25" y="56"/>
                    </a:lnTo>
                    <a:lnTo>
                      <a:pt x="18" y="56"/>
                    </a:lnTo>
                    <a:lnTo>
                      <a:pt x="14" y="57"/>
                    </a:lnTo>
                    <a:lnTo>
                      <a:pt x="8" y="57"/>
                    </a:lnTo>
                    <a:lnTo>
                      <a:pt x="4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39" y="145"/>
                    </a:lnTo>
                    <a:lnTo>
                      <a:pt x="128" y="149"/>
                    </a:lnTo>
                    <a:lnTo>
                      <a:pt x="135" y="118"/>
                    </a:lnTo>
                    <a:lnTo>
                      <a:pt x="223" y="94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0024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91" name="Freeform 232"/>
              <p:cNvSpPr>
                <a:spLocks/>
              </p:cNvSpPr>
              <p:nvPr/>
            </p:nvSpPr>
            <p:spPr bwMode="auto">
              <a:xfrm>
                <a:off x="1973" y="3133"/>
                <a:ext cx="114" cy="122"/>
              </a:xfrm>
              <a:custGeom>
                <a:avLst/>
                <a:gdLst>
                  <a:gd name="T0" fmla="*/ 0 w 229"/>
                  <a:gd name="T1" fmla="*/ 0 h 243"/>
                  <a:gd name="T2" fmla="*/ 0 w 229"/>
                  <a:gd name="T3" fmla="*/ 1 h 243"/>
                  <a:gd name="T4" fmla="*/ 0 w 229"/>
                  <a:gd name="T5" fmla="*/ 1 h 243"/>
                  <a:gd name="T6" fmla="*/ 0 w 229"/>
                  <a:gd name="T7" fmla="*/ 1 h 243"/>
                  <a:gd name="T8" fmla="*/ 0 w 229"/>
                  <a:gd name="T9" fmla="*/ 0 h 243"/>
                  <a:gd name="T10" fmla="*/ 0 w 229"/>
                  <a:gd name="T11" fmla="*/ 0 h 2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9"/>
                  <a:gd name="T19" fmla="*/ 0 h 243"/>
                  <a:gd name="T20" fmla="*/ 229 w 229"/>
                  <a:gd name="T21" fmla="*/ 243 h 2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9" h="243">
                    <a:moveTo>
                      <a:pt x="80" y="0"/>
                    </a:moveTo>
                    <a:lnTo>
                      <a:pt x="229" y="243"/>
                    </a:lnTo>
                    <a:lnTo>
                      <a:pt x="166" y="215"/>
                    </a:lnTo>
                    <a:lnTo>
                      <a:pt x="0" y="21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6357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92" name="Freeform 233"/>
              <p:cNvSpPr>
                <a:spLocks/>
              </p:cNvSpPr>
              <p:nvPr/>
            </p:nvSpPr>
            <p:spPr bwMode="auto">
              <a:xfrm>
                <a:off x="2117" y="3025"/>
                <a:ext cx="421" cy="53"/>
              </a:xfrm>
              <a:custGeom>
                <a:avLst/>
                <a:gdLst>
                  <a:gd name="T0" fmla="*/ 1 w 842"/>
                  <a:gd name="T1" fmla="*/ 0 h 107"/>
                  <a:gd name="T2" fmla="*/ 1 w 842"/>
                  <a:gd name="T3" fmla="*/ 0 h 107"/>
                  <a:gd name="T4" fmla="*/ 1 w 842"/>
                  <a:gd name="T5" fmla="*/ 0 h 107"/>
                  <a:gd name="T6" fmla="*/ 1 w 842"/>
                  <a:gd name="T7" fmla="*/ 0 h 107"/>
                  <a:gd name="T8" fmla="*/ 1 w 842"/>
                  <a:gd name="T9" fmla="*/ 0 h 107"/>
                  <a:gd name="T10" fmla="*/ 1 w 842"/>
                  <a:gd name="T11" fmla="*/ 0 h 107"/>
                  <a:gd name="T12" fmla="*/ 1 w 842"/>
                  <a:gd name="T13" fmla="*/ 0 h 107"/>
                  <a:gd name="T14" fmla="*/ 1 w 842"/>
                  <a:gd name="T15" fmla="*/ 0 h 107"/>
                  <a:gd name="T16" fmla="*/ 1 w 842"/>
                  <a:gd name="T17" fmla="*/ 0 h 107"/>
                  <a:gd name="T18" fmla="*/ 1 w 842"/>
                  <a:gd name="T19" fmla="*/ 0 h 107"/>
                  <a:gd name="T20" fmla="*/ 1 w 842"/>
                  <a:gd name="T21" fmla="*/ 0 h 107"/>
                  <a:gd name="T22" fmla="*/ 1 w 842"/>
                  <a:gd name="T23" fmla="*/ 0 h 107"/>
                  <a:gd name="T24" fmla="*/ 1 w 842"/>
                  <a:gd name="T25" fmla="*/ 0 h 107"/>
                  <a:gd name="T26" fmla="*/ 1 w 842"/>
                  <a:gd name="T27" fmla="*/ 0 h 107"/>
                  <a:gd name="T28" fmla="*/ 1 w 842"/>
                  <a:gd name="T29" fmla="*/ 0 h 107"/>
                  <a:gd name="T30" fmla="*/ 1 w 842"/>
                  <a:gd name="T31" fmla="*/ 0 h 107"/>
                  <a:gd name="T32" fmla="*/ 1 w 842"/>
                  <a:gd name="T33" fmla="*/ 0 h 107"/>
                  <a:gd name="T34" fmla="*/ 1 w 842"/>
                  <a:gd name="T35" fmla="*/ 0 h 107"/>
                  <a:gd name="T36" fmla="*/ 1 w 842"/>
                  <a:gd name="T37" fmla="*/ 0 h 107"/>
                  <a:gd name="T38" fmla="*/ 1 w 842"/>
                  <a:gd name="T39" fmla="*/ 0 h 107"/>
                  <a:gd name="T40" fmla="*/ 1 w 842"/>
                  <a:gd name="T41" fmla="*/ 0 h 107"/>
                  <a:gd name="T42" fmla="*/ 1 w 842"/>
                  <a:gd name="T43" fmla="*/ 0 h 107"/>
                  <a:gd name="T44" fmla="*/ 1 w 842"/>
                  <a:gd name="T45" fmla="*/ 0 h 107"/>
                  <a:gd name="T46" fmla="*/ 1 w 842"/>
                  <a:gd name="T47" fmla="*/ 0 h 107"/>
                  <a:gd name="T48" fmla="*/ 1 w 842"/>
                  <a:gd name="T49" fmla="*/ 0 h 107"/>
                  <a:gd name="T50" fmla="*/ 1 w 842"/>
                  <a:gd name="T51" fmla="*/ 0 h 107"/>
                  <a:gd name="T52" fmla="*/ 1 w 842"/>
                  <a:gd name="T53" fmla="*/ 0 h 107"/>
                  <a:gd name="T54" fmla="*/ 1 w 842"/>
                  <a:gd name="T55" fmla="*/ 0 h 107"/>
                  <a:gd name="T56" fmla="*/ 1 w 842"/>
                  <a:gd name="T57" fmla="*/ 0 h 107"/>
                  <a:gd name="T58" fmla="*/ 1 w 842"/>
                  <a:gd name="T59" fmla="*/ 0 h 107"/>
                  <a:gd name="T60" fmla="*/ 1 w 842"/>
                  <a:gd name="T61" fmla="*/ 0 h 107"/>
                  <a:gd name="T62" fmla="*/ 1 w 842"/>
                  <a:gd name="T63" fmla="*/ 0 h 107"/>
                  <a:gd name="T64" fmla="*/ 1 w 842"/>
                  <a:gd name="T65" fmla="*/ 0 h 107"/>
                  <a:gd name="T66" fmla="*/ 1 w 842"/>
                  <a:gd name="T67" fmla="*/ 0 h 107"/>
                  <a:gd name="T68" fmla="*/ 1 w 842"/>
                  <a:gd name="T69" fmla="*/ 0 h 107"/>
                  <a:gd name="T70" fmla="*/ 1 w 842"/>
                  <a:gd name="T71" fmla="*/ 0 h 107"/>
                  <a:gd name="T72" fmla="*/ 1 w 842"/>
                  <a:gd name="T73" fmla="*/ 0 h 107"/>
                  <a:gd name="T74" fmla="*/ 1 w 842"/>
                  <a:gd name="T75" fmla="*/ 0 h 107"/>
                  <a:gd name="T76" fmla="*/ 1 w 842"/>
                  <a:gd name="T77" fmla="*/ 0 h 107"/>
                  <a:gd name="T78" fmla="*/ 1 w 842"/>
                  <a:gd name="T79" fmla="*/ 0 h 107"/>
                  <a:gd name="T80" fmla="*/ 1 w 842"/>
                  <a:gd name="T81" fmla="*/ 0 h 107"/>
                  <a:gd name="T82" fmla="*/ 1 w 842"/>
                  <a:gd name="T83" fmla="*/ 0 h 107"/>
                  <a:gd name="T84" fmla="*/ 1 w 842"/>
                  <a:gd name="T85" fmla="*/ 0 h 107"/>
                  <a:gd name="T86" fmla="*/ 1 w 842"/>
                  <a:gd name="T87" fmla="*/ 0 h 107"/>
                  <a:gd name="T88" fmla="*/ 1 w 842"/>
                  <a:gd name="T89" fmla="*/ 0 h 107"/>
                  <a:gd name="T90" fmla="*/ 1 w 842"/>
                  <a:gd name="T91" fmla="*/ 0 h 107"/>
                  <a:gd name="T92" fmla="*/ 1 w 842"/>
                  <a:gd name="T93" fmla="*/ 0 h 107"/>
                  <a:gd name="T94" fmla="*/ 1 w 842"/>
                  <a:gd name="T95" fmla="*/ 0 h 107"/>
                  <a:gd name="T96" fmla="*/ 1 w 842"/>
                  <a:gd name="T97" fmla="*/ 0 h 107"/>
                  <a:gd name="T98" fmla="*/ 1 w 842"/>
                  <a:gd name="T99" fmla="*/ 0 h 107"/>
                  <a:gd name="T100" fmla="*/ 1 w 842"/>
                  <a:gd name="T101" fmla="*/ 0 h 107"/>
                  <a:gd name="T102" fmla="*/ 0 w 842"/>
                  <a:gd name="T103" fmla="*/ 0 h 10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42"/>
                  <a:gd name="T157" fmla="*/ 0 h 107"/>
                  <a:gd name="T158" fmla="*/ 842 w 842"/>
                  <a:gd name="T159" fmla="*/ 107 h 10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42" h="107">
                    <a:moveTo>
                      <a:pt x="3" y="76"/>
                    </a:moveTo>
                    <a:lnTo>
                      <a:pt x="7" y="76"/>
                    </a:lnTo>
                    <a:lnTo>
                      <a:pt x="15" y="76"/>
                    </a:lnTo>
                    <a:lnTo>
                      <a:pt x="20" y="76"/>
                    </a:lnTo>
                    <a:lnTo>
                      <a:pt x="26" y="78"/>
                    </a:lnTo>
                    <a:lnTo>
                      <a:pt x="36" y="78"/>
                    </a:lnTo>
                    <a:lnTo>
                      <a:pt x="45" y="78"/>
                    </a:lnTo>
                    <a:lnTo>
                      <a:pt x="55" y="78"/>
                    </a:lnTo>
                    <a:lnTo>
                      <a:pt x="64" y="78"/>
                    </a:lnTo>
                    <a:lnTo>
                      <a:pt x="70" y="78"/>
                    </a:lnTo>
                    <a:lnTo>
                      <a:pt x="76" y="80"/>
                    </a:lnTo>
                    <a:lnTo>
                      <a:pt x="81" y="80"/>
                    </a:lnTo>
                    <a:lnTo>
                      <a:pt x="87" y="80"/>
                    </a:lnTo>
                    <a:lnTo>
                      <a:pt x="95" y="80"/>
                    </a:lnTo>
                    <a:lnTo>
                      <a:pt x="100" y="80"/>
                    </a:lnTo>
                    <a:lnTo>
                      <a:pt x="106" y="80"/>
                    </a:lnTo>
                    <a:lnTo>
                      <a:pt x="114" y="82"/>
                    </a:lnTo>
                    <a:lnTo>
                      <a:pt x="119" y="82"/>
                    </a:lnTo>
                    <a:lnTo>
                      <a:pt x="127" y="82"/>
                    </a:lnTo>
                    <a:lnTo>
                      <a:pt x="134" y="82"/>
                    </a:lnTo>
                    <a:lnTo>
                      <a:pt x="142" y="84"/>
                    </a:lnTo>
                    <a:lnTo>
                      <a:pt x="148" y="84"/>
                    </a:lnTo>
                    <a:lnTo>
                      <a:pt x="155" y="84"/>
                    </a:lnTo>
                    <a:lnTo>
                      <a:pt x="163" y="84"/>
                    </a:lnTo>
                    <a:lnTo>
                      <a:pt x="169" y="84"/>
                    </a:lnTo>
                    <a:lnTo>
                      <a:pt x="176" y="84"/>
                    </a:lnTo>
                    <a:lnTo>
                      <a:pt x="184" y="84"/>
                    </a:lnTo>
                    <a:lnTo>
                      <a:pt x="190" y="84"/>
                    </a:lnTo>
                    <a:lnTo>
                      <a:pt x="199" y="86"/>
                    </a:lnTo>
                    <a:lnTo>
                      <a:pt x="205" y="86"/>
                    </a:lnTo>
                    <a:lnTo>
                      <a:pt x="212" y="86"/>
                    </a:lnTo>
                    <a:lnTo>
                      <a:pt x="220" y="86"/>
                    </a:lnTo>
                    <a:lnTo>
                      <a:pt x="228" y="86"/>
                    </a:lnTo>
                    <a:lnTo>
                      <a:pt x="233" y="86"/>
                    </a:lnTo>
                    <a:lnTo>
                      <a:pt x="243" y="86"/>
                    </a:lnTo>
                    <a:lnTo>
                      <a:pt x="249" y="86"/>
                    </a:lnTo>
                    <a:lnTo>
                      <a:pt x="256" y="88"/>
                    </a:lnTo>
                    <a:lnTo>
                      <a:pt x="262" y="86"/>
                    </a:lnTo>
                    <a:lnTo>
                      <a:pt x="269" y="86"/>
                    </a:lnTo>
                    <a:lnTo>
                      <a:pt x="277" y="86"/>
                    </a:lnTo>
                    <a:lnTo>
                      <a:pt x="283" y="86"/>
                    </a:lnTo>
                    <a:lnTo>
                      <a:pt x="290" y="86"/>
                    </a:lnTo>
                    <a:lnTo>
                      <a:pt x="296" y="86"/>
                    </a:lnTo>
                    <a:lnTo>
                      <a:pt x="302" y="86"/>
                    </a:lnTo>
                    <a:lnTo>
                      <a:pt x="307" y="86"/>
                    </a:lnTo>
                    <a:lnTo>
                      <a:pt x="319" y="86"/>
                    </a:lnTo>
                    <a:lnTo>
                      <a:pt x="330" y="86"/>
                    </a:lnTo>
                    <a:lnTo>
                      <a:pt x="340" y="86"/>
                    </a:lnTo>
                    <a:lnTo>
                      <a:pt x="351" y="86"/>
                    </a:lnTo>
                    <a:lnTo>
                      <a:pt x="359" y="82"/>
                    </a:lnTo>
                    <a:lnTo>
                      <a:pt x="366" y="82"/>
                    </a:lnTo>
                    <a:lnTo>
                      <a:pt x="376" y="80"/>
                    </a:lnTo>
                    <a:lnTo>
                      <a:pt x="385" y="80"/>
                    </a:lnTo>
                    <a:lnTo>
                      <a:pt x="393" y="78"/>
                    </a:lnTo>
                    <a:lnTo>
                      <a:pt x="403" y="76"/>
                    </a:lnTo>
                    <a:lnTo>
                      <a:pt x="410" y="74"/>
                    </a:lnTo>
                    <a:lnTo>
                      <a:pt x="420" y="72"/>
                    </a:lnTo>
                    <a:lnTo>
                      <a:pt x="429" y="69"/>
                    </a:lnTo>
                    <a:lnTo>
                      <a:pt x="437" y="67"/>
                    </a:lnTo>
                    <a:lnTo>
                      <a:pt x="444" y="65"/>
                    </a:lnTo>
                    <a:lnTo>
                      <a:pt x="454" y="63"/>
                    </a:lnTo>
                    <a:lnTo>
                      <a:pt x="461" y="61"/>
                    </a:lnTo>
                    <a:lnTo>
                      <a:pt x="469" y="59"/>
                    </a:lnTo>
                    <a:lnTo>
                      <a:pt x="479" y="57"/>
                    </a:lnTo>
                    <a:lnTo>
                      <a:pt x="486" y="55"/>
                    </a:lnTo>
                    <a:lnTo>
                      <a:pt x="492" y="51"/>
                    </a:lnTo>
                    <a:lnTo>
                      <a:pt x="499" y="50"/>
                    </a:lnTo>
                    <a:lnTo>
                      <a:pt x="505" y="48"/>
                    </a:lnTo>
                    <a:lnTo>
                      <a:pt x="513" y="46"/>
                    </a:lnTo>
                    <a:lnTo>
                      <a:pt x="524" y="42"/>
                    </a:lnTo>
                    <a:lnTo>
                      <a:pt x="534" y="38"/>
                    </a:lnTo>
                    <a:lnTo>
                      <a:pt x="541" y="34"/>
                    </a:lnTo>
                    <a:lnTo>
                      <a:pt x="549" y="32"/>
                    </a:lnTo>
                    <a:lnTo>
                      <a:pt x="551" y="31"/>
                    </a:lnTo>
                    <a:lnTo>
                      <a:pt x="553" y="31"/>
                    </a:lnTo>
                    <a:lnTo>
                      <a:pt x="604" y="21"/>
                    </a:lnTo>
                    <a:lnTo>
                      <a:pt x="657" y="59"/>
                    </a:lnTo>
                    <a:lnTo>
                      <a:pt x="730" y="59"/>
                    </a:lnTo>
                    <a:lnTo>
                      <a:pt x="768" y="31"/>
                    </a:lnTo>
                    <a:lnTo>
                      <a:pt x="830" y="25"/>
                    </a:lnTo>
                    <a:lnTo>
                      <a:pt x="830" y="0"/>
                    </a:lnTo>
                    <a:lnTo>
                      <a:pt x="832" y="4"/>
                    </a:lnTo>
                    <a:lnTo>
                      <a:pt x="838" y="10"/>
                    </a:lnTo>
                    <a:lnTo>
                      <a:pt x="840" y="13"/>
                    </a:lnTo>
                    <a:lnTo>
                      <a:pt x="842" y="19"/>
                    </a:lnTo>
                    <a:lnTo>
                      <a:pt x="842" y="25"/>
                    </a:lnTo>
                    <a:lnTo>
                      <a:pt x="842" y="31"/>
                    </a:lnTo>
                    <a:lnTo>
                      <a:pt x="838" y="34"/>
                    </a:lnTo>
                    <a:lnTo>
                      <a:pt x="828" y="38"/>
                    </a:lnTo>
                    <a:lnTo>
                      <a:pt x="823" y="40"/>
                    </a:lnTo>
                    <a:lnTo>
                      <a:pt x="817" y="40"/>
                    </a:lnTo>
                    <a:lnTo>
                      <a:pt x="811" y="42"/>
                    </a:lnTo>
                    <a:lnTo>
                      <a:pt x="807" y="42"/>
                    </a:lnTo>
                    <a:lnTo>
                      <a:pt x="800" y="42"/>
                    </a:lnTo>
                    <a:lnTo>
                      <a:pt x="794" y="42"/>
                    </a:lnTo>
                    <a:lnTo>
                      <a:pt x="788" y="42"/>
                    </a:lnTo>
                    <a:lnTo>
                      <a:pt x="785" y="42"/>
                    </a:lnTo>
                    <a:lnTo>
                      <a:pt x="779" y="42"/>
                    </a:lnTo>
                    <a:lnTo>
                      <a:pt x="777" y="44"/>
                    </a:lnTo>
                    <a:lnTo>
                      <a:pt x="722" y="78"/>
                    </a:lnTo>
                    <a:lnTo>
                      <a:pt x="718" y="78"/>
                    </a:lnTo>
                    <a:lnTo>
                      <a:pt x="710" y="76"/>
                    </a:lnTo>
                    <a:lnTo>
                      <a:pt x="703" y="76"/>
                    </a:lnTo>
                    <a:lnTo>
                      <a:pt x="699" y="76"/>
                    </a:lnTo>
                    <a:lnTo>
                      <a:pt x="691" y="74"/>
                    </a:lnTo>
                    <a:lnTo>
                      <a:pt x="686" y="74"/>
                    </a:lnTo>
                    <a:lnTo>
                      <a:pt x="678" y="74"/>
                    </a:lnTo>
                    <a:lnTo>
                      <a:pt x="671" y="72"/>
                    </a:lnTo>
                    <a:lnTo>
                      <a:pt x="665" y="72"/>
                    </a:lnTo>
                    <a:lnTo>
                      <a:pt x="659" y="72"/>
                    </a:lnTo>
                    <a:lnTo>
                      <a:pt x="652" y="70"/>
                    </a:lnTo>
                    <a:lnTo>
                      <a:pt x="646" y="70"/>
                    </a:lnTo>
                    <a:lnTo>
                      <a:pt x="642" y="67"/>
                    </a:lnTo>
                    <a:lnTo>
                      <a:pt x="636" y="65"/>
                    </a:lnTo>
                    <a:lnTo>
                      <a:pt x="631" y="61"/>
                    </a:lnTo>
                    <a:lnTo>
                      <a:pt x="623" y="57"/>
                    </a:lnTo>
                    <a:lnTo>
                      <a:pt x="615" y="51"/>
                    </a:lnTo>
                    <a:lnTo>
                      <a:pt x="606" y="50"/>
                    </a:lnTo>
                    <a:lnTo>
                      <a:pt x="598" y="46"/>
                    </a:lnTo>
                    <a:lnTo>
                      <a:pt x="593" y="46"/>
                    </a:lnTo>
                    <a:lnTo>
                      <a:pt x="587" y="46"/>
                    </a:lnTo>
                    <a:lnTo>
                      <a:pt x="581" y="46"/>
                    </a:lnTo>
                    <a:lnTo>
                      <a:pt x="572" y="46"/>
                    </a:lnTo>
                    <a:lnTo>
                      <a:pt x="562" y="50"/>
                    </a:lnTo>
                    <a:lnTo>
                      <a:pt x="557" y="50"/>
                    </a:lnTo>
                    <a:lnTo>
                      <a:pt x="551" y="51"/>
                    </a:lnTo>
                    <a:lnTo>
                      <a:pt x="545" y="53"/>
                    </a:lnTo>
                    <a:lnTo>
                      <a:pt x="539" y="55"/>
                    </a:lnTo>
                    <a:lnTo>
                      <a:pt x="532" y="55"/>
                    </a:lnTo>
                    <a:lnTo>
                      <a:pt x="526" y="57"/>
                    </a:lnTo>
                    <a:lnTo>
                      <a:pt x="518" y="61"/>
                    </a:lnTo>
                    <a:lnTo>
                      <a:pt x="513" y="63"/>
                    </a:lnTo>
                    <a:lnTo>
                      <a:pt x="503" y="65"/>
                    </a:lnTo>
                    <a:lnTo>
                      <a:pt x="496" y="67"/>
                    </a:lnTo>
                    <a:lnTo>
                      <a:pt x="488" y="69"/>
                    </a:lnTo>
                    <a:lnTo>
                      <a:pt x="480" y="72"/>
                    </a:lnTo>
                    <a:lnTo>
                      <a:pt x="471" y="74"/>
                    </a:lnTo>
                    <a:lnTo>
                      <a:pt x="461" y="76"/>
                    </a:lnTo>
                    <a:lnTo>
                      <a:pt x="452" y="78"/>
                    </a:lnTo>
                    <a:lnTo>
                      <a:pt x="442" y="80"/>
                    </a:lnTo>
                    <a:lnTo>
                      <a:pt x="433" y="82"/>
                    </a:lnTo>
                    <a:lnTo>
                      <a:pt x="423" y="84"/>
                    </a:lnTo>
                    <a:lnTo>
                      <a:pt x="412" y="86"/>
                    </a:lnTo>
                    <a:lnTo>
                      <a:pt x="403" y="89"/>
                    </a:lnTo>
                    <a:lnTo>
                      <a:pt x="397" y="89"/>
                    </a:lnTo>
                    <a:lnTo>
                      <a:pt x="391" y="89"/>
                    </a:lnTo>
                    <a:lnTo>
                      <a:pt x="385" y="91"/>
                    </a:lnTo>
                    <a:lnTo>
                      <a:pt x="380" y="91"/>
                    </a:lnTo>
                    <a:lnTo>
                      <a:pt x="374" y="91"/>
                    </a:lnTo>
                    <a:lnTo>
                      <a:pt x="368" y="95"/>
                    </a:lnTo>
                    <a:lnTo>
                      <a:pt x="363" y="95"/>
                    </a:lnTo>
                    <a:lnTo>
                      <a:pt x="357" y="97"/>
                    </a:lnTo>
                    <a:lnTo>
                      <a:pt x="351" y="97"/>
                    </a:lnTo>
                    <a:lnTo>
                      <a:pt x="344" y="97"/>
                    </a:lnTo>
                    <a:lnTo>
                      <a:pt x="338" y="99"/>
                    </a:lnTo>
                    <a:lnTo>
                      <a:pt x="332" y="99"/>
                    </a:lnTo>
                    <a:lnTo>
                      <a:pt x="326" y="99"/>
                    </a:lnTo>
                    <a:lnTo>
                      <a:pt x="319" y="101"/>
                    </a:lnTo>
                    <a:lnTo>
                      <a:pt x="313" y="101"/>
                    </a:lnTo>
                    <a:lnTo>
                      <a:pt x="307" y="103"/>
                    </a:lnTo>
                    <a:lnTo>
                      <a:pt x="302" y="103"/>
                    </a:lnTo>
                    <a:lnTo>
                      <a:pt x="294" y="103"/>
                    </a:lnTo>
                    <a:lnTo>
                      <a:pt x="288" y="103"/>
                    </a:lnTo>
                    <a:lnTo>
                      <a:pt x="281" y="103"/>
                    </a:lnTo>
                    <a:lnTo>
                      <a:pt x="273" y="103"/>
                    </a:lnTo>
                    <a:lnTo>
                      <a:pt x="268" y="103"/>
                    </a:lnTo>
                    <a:lnTo>
                      <a:pt x="260" y="103"/>
                    </a:lnTo>
                    <a:lnTo>
                      <a:pt x="254" y="105"/>
                    </a:lnTo>
                    <a:lnTo>
                      <a:pt x="247" y="105"/>
                    </a:lnTo>
                    <a:lnTo>
                      <a:pt x="241" y="105"/>
                    </a:lnTo>
                    <a:lnTo>
                      <a:pt x="233" y="105"/>
                    </a:lnTo>
                    <a:lnTo>
                      <a:pt x="228" y="107"/>
                    </a:lnTo>
                    <a:lnTo>
                      <a:pt x="220" y="107"/>
                    </a:lnTo>
                    <a:lnTo>
                      <a:pt x="212" y="107"/>
                    </a:lnTo>
                    <a:lnTo>
                      <a:pt x="207" y="107"/>
                    </a:lnTo>
                    <a:lnTo>
                      <a:pt x="201" y="107"/>
                    </a:lnTo>
                    <a:lnTo>
                      <a:pt x="193" y="107"/>
                    </a:lnTo>
                    <a:lnTo>
                      <a:pt x="188" y="107"/>
                    </a:lnTo>
                    <a:lnTo>
                      <a:pt x="180" y="107"/>
                    </a:lnTo>
                    <a:lnTo>
                      <a:pt x="174" y="107"/>
                    </a:lnTo>
                    <a:lnTo>
                      <a:pt x="167" y="107"/>
                    </a:lnTo>
                    <a:lnTo>
                      <a:pt x="161" y="107"/>
                    </a:lnTo>
                    <a:lnTo>
                      <a:pt x="155" y="107"/>
                    </a:lnTo>
                    <a:lnTo>
                      <a:pt x="150" y="107"/>
                    </a:lnTo>
                    <a:lnTo>
                      <a:pt x="142" y="107"/>
                    </a:lnTo>
                    <a:lnTo>
                      <a:pt x="136" y="107"/>
                    </a:lnTo>
                    <a:lnTo>
                      <a:pt x="131" y="107"/>
                    </a:lnTo>
                    <a:lnTo>
                      <a:pt x="125" y="107"/>
                    </a:lnTo>
                    <a:lnTo>
                      <a:pt x="117" y="107"/>
                    </a:lnTo>
                    <a:lnTo>
                      <a:pt x="112" y="107"/>
                    </a:lnTo>
                    <a:lnTo>
                      <a:pt x="106" y="107"/>
                    </a:lnTo>
                    <a:lnTo>
                      <a:pt x="102" y="107"/>
                    </a:lnTo>
                    <a:lnTo>
                      <a:pt x="95" y="105"/>
                    </a:lnTo>
                    <a:lnTo>
                      <a:pt x="89" y="105"/>
                    </a:lnTo>
                    <a:lnTo>
                      <a:pt x="83" y="103"/>
                    </a:lnTo>
                    <a:lnTo>
                      <a:pt x="79" y="103"/>
                    </a:lnTo>
                    <a:lnTo>
                      <a:pt x="68" y="103"/>
                    </a:lnTo>
                    <a:lnTo>
                      <a:pt x="58" y="103"/>
                    </a:lnTo>
                    <a:lnTo>
                      <a:pt x="49" y="103"/>
                    </a:lnTo>
                    <a:lnTo>
                      <a:pt x="41" y="101"/>
                    </a:lnTo>
                    <a:lnTo>
                      <a:pt x="34" y="101"/>
                    </a:lnTo>
                    <a:lnTo>
                      <a:pt x="26" y="101"/>
                    </a:lnTo>
                    <a:lnTo>
                      <a:pt x="20" y="101"/>
                    </a:lnTo>
                    <a:lnTo>
                      <a:pt x="15" y="101"/>
                    </a:lnTo>
                    <a:lnTo>
                      <a:pt x="9" y="101"/>
                    </a:lnTo>
                    <a:lnTo>
                      <a:pt x="7" y="101"/>
                    </a:lnTo>
                    <a:lnTo>
                      <a:pt x="0" y="101"/>
                    </a:lnTo>
                    <a:lnTo>
                      <a:pt x="3" y="76"/>
                    </a:lnTo>
                    <a:close/>
                  </a:path>
                </a:pathLst>
              </a:custGeom>
              <a:solidFill>
                <a:srgbClr val="4530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93" name="Freeform 234"/>
              <p:cNvSpPr>
                <a:spLocks/>
              </p:cNvSpPr>
              <p:nvPr/>
            </p:nvSpPr>
            <p:spPr bwMode="auto">
              <a:xfrm>
                <a:off x="2163" y="2961"/>
                <a:ext cx="385" cy="43"/>
              </a:xfrm>
              <a:custGeom>
                <a:avLst/>
                <a:gdLst>
                  <a:gd name="T0" fmla="*/ 1 w 770"/>
                  <a:gd name="T1" fmla="*/ 1 h 85"/>
                  <a:gd name="T2" fmla="*/ 1 w 770"/>
                  <a:gd name="T3" fmla="*/ 1 h 85"/>
                  <a:gd name="T4" fmla="*/ 1 w 770"/>
                  <a:gd name="T5" fmla="*/ 1 h 85"/>
                  <a:gd name="T6" fmla="*/ 1 w 770"/>
                  <a:gd name="T7" fmla="*/ 1 h 85"/>
                  <a:gd name="T8" fmla="*/ 1 w 770"/>
                  <a:gd name="T9" fmla="*/ 1 h 85"/>
                  <a:gd name="T10" fmla="*/ 1 w 770"/>
                  <a:gd name="T11" fmla="*/ 1 h 85"/>
                  <a:gd name="T12" fmla="*/ 1 w 770"/>
                  <a:gd name="T13" fmla="*/ 1 h 85"/>
                  <a:gd name="T14" fmla="*/ 1 w 770"/>
                  <a:gd name="T15" fmla="*/ 1 h 85"/>
                  <a:gd name="T16" fmla="*/ 1 w 770"/>
                  <a:gd name="T17" fmla="*/ 1 h 85"/>
                  <a:gd name="T18" fmla="*/ 1 w 770"/>
                  <a:gd name="T19" fmla="*/ 1 h 85"/>
                  <a:gd name="T20" fmla="*/ 1 w 770"/>
                  <a:gd name="T21" fmla="*/ 1 h 85"/>
                  <a:gd name="T22" fmla="*/ 1 w 770"/>
                  <a:gd name="T23" fmla="*/ 1 h 85"/>
                  <a:gd name="T24" fmla="*/ 1 w 770"/>
                  <a:gd name="T25" fmla="*/ 1 h 85"/>
                  <a:gd name="T26" fmla="*/ 1 w 770"/>
                  <a:gd name="T27" fmla="*/ 1 h 85"/>
                  <a:gd name="T28" fmla="*/ 1 w 770"/>
                  <a:gd name="T29" fmla="*/ 1 h 85"/>
                  <a:gd name="T30" fmla="*/ 1 w 770"/>
                  <a:gd name="T31" fmla="*/ 1 h 85"/>
                  <a:gd name="T32" fmla="*/ 1 w 770"/>
                  <a:gd name="T33" fmla="*/ 1 h 85"/>
                  <a:gd name="T34" fmla="*/ 1 w 770"/>
                  <a:gd name="T35" fmla="*/ 1 h 85"/>
                  <a:gd name="T36" fmla="*/ 1 w 770"/>
                  <a:gd name="T37" fmla="*/ 1 h 85"/>
                  <a:gd name="T38" fmla="*/ 1 w 770"/>
                  <a:gd name="T39" fmla="*/ 1 h 85"/>
                  <a:gd name="T40" fmla="*/ 1 w 770"/>
                  <a:gd name="T41" fmla="*/ 1 h 85"/>
                  <a:gd name="T42" fmla="*/ 1 w 770"/>
                  <a:gd name="T43" fmla="*/ 1 h 85"/>
                  <a:gd name="T44" fmla="*/ 1 w 770"/>
                  <a:gd name="T45" fmla="*/ 1 h 85"/>
                  <a:gd name="T46" fmla="*/ 1 w 770"/>
                  <a:gd name="T47" fmla="*/ 1 h 85"/>
                  <a:gd name="T48" fmla="*/ 1 w 770"/>
                  <a:gd name="T49" fmla="*/ 1 h 85"/>
                  <a:gd name="T50" fmla="*/ 1 w 770"/>
                  <a:gd name="T51" fmla="*/ 1 h 85"/>
                  <a:gd name="T52" fmla="*/ 1 w 770"/>
                  <a:gd name="T53" fmla="*/ 1 h 85"/>
                  <a:gd name="T54" fmla="*/ 1 w 770"/>
                  <a:gd name="T55" fmla="*/ 1 h 85"/>
                  <a:gd name="T56" fmla="*/ 1 w 770"/>
                  <a:gd name="T57" fmla="*/ 1 h 85"/>
                  <a:gd name="T58" fmla="*/ 1 w 770"/>
                  <a:gd name="T59" fmla="*/ 1 h 85"/>
                  <a:gd name="T60" fmla="*/ 1 w 770"/>
                  <a:gd name="T61" fmla="*/ 1 h 85"/>
                  <a:gd name="T62" fmla="*/ 1 w 770"/>
                  <a:gd name="T63" fmla="*/ 1 h 85"/>
                  <a:gd name="T64" fmla="*/ 1 w 770"/>
                  <a:gd name="T65" fmla="*/ 1 h 85"/>
                  <a:gd name="T66" fmla="*/ 1 w 770"/>
                  <a:gd name="T67" fmla="*/ 1 h 85"/>
                  <a:gd name="T68" fmla="*/ 1 w 770"/>
                  <a:gd name="T69" fmla="*/ 1 h 85"/>
                  <a:gd name="T70" fmla="*/ 1 w 770"/>
                  <a:gd name="T71" fmla="*/ 1 h 85"/>
                  <a:gd name="T72" fmla="*/ 1 w 770"/>
                  <a:gd name="T73" fmla="*/ 1 h 85"/>
                  <a:gd name="T74" fmla="*/ 1 w 770"/>
                  <a:gd name="T75" fmla="*/ 1 h 85"/>
                  <a:gd name="T76" fmla="*/ 1 w 770"/>
                  <a:gd name="T77" fmla="*/ 1 h 85"/>
                  <a:gd name="T78" fmla="*/ 1 w 770"/>
                  <a:gd name="T79" fmla="*/ 1 h 85"/>
                  <a:gd name="T80" fmla="*/ 1 w 770"/>
                  <a:gd name="T81" fmla="*/ 1 h 85"/>
                  <a:gd name="T82" fmla="*/ 1 w 770"/>
                  <a:gd name="T83" fmla="*/ 1 h 85"/>
                  <a:gd name="T84" fmla="*/ 1 w 770"/>
                  <a:gd name="T85" fmla="*/ 1 h 85"/>
                  <a:gd name="T86" fmla="*/ 1 w 770"/>
                  <a:gd name="T87" fmla="*/ 1 h 85"/>
                  <a:gd name="T88" fmla="*/ 1 w 770"/>
                  <a:gd name="T89" fmla="*/ 1 h 85"/>
                  <a:gd name="T90" fmla="*/ 1 w 770"/>
                  <a:gd name="T91" fmla="*/ 1 h 85"/>
                  <a:gd name="T92" fmla="*/ 1 w 770"/>
                  <a:gd name="T93" fmla="*/ 1 h 85"/>
                  <a:gd name="T94" fmla="*/ 1 w 770"/>
                  <a:gd name="T95" fmla="*/ 1 h 85"/>
                  <a:gd name="T96" fmla="*/ 1 w 770"/>
                  <a:gd name="T97" fmla="*/ 1 h 85"/>
                  <a:gd name="T98" fmla="*/ 1 w 770"/>
                  <a:gd name="T99" fmla="*/ 1 h 85"/>
                  <a:gd name="T100" fmla="*/ 1 w 770"/>
                  <a:gd name="T101" fmla="*/ 1 h 85"/>
                  <a:gd name="T102" fmla="*/ 1 w 770"/>
                  <a:gd name="T103" fmla="*/ 1 h 85"/>
                  <a:gd name="T104" fmla="*/ 1 w 770"/>
                  <a:gd name="T105" fmla="*/ 1 h 85"/>
                  <a:gd name="T106" fmla="*/ 1 w 770"/>
                  <a:gd name="T107" fmla="*/ 1 h 85"/>
                  <a:gd name="T108" fmla="*/ 1 w 770"/>
                  <a:gd name="T109" fmla="*/ 1 h 85"/>
                  <a:gd name="T110" fmla="*/ 1 w 770"/>
                  <a:gd name="T111" fmla="*/ 1 h 85"/>
                  <a:gd name="T112" fmla="*/ 1 w 770"/>
                  <a:gd name="T113" fmla="*/ 1 h 85"/>
                  <a:gd name="T114" fmla="*/ 1 w 770"/>
                  <a:gd name="T115" fmla="*/ 1 h 85"/>
                  <a:gd name="T116" fmla="*/ 1 w 770"/>
                  <a:gd name="T117" fmla="*/ 1 h 85"/>
                  <a:gd name="T118" fmla="*/ 1 w 770"/>
                  <a:gd name="T119" fmla="*/ 0 h 85"/>
                  <a:gd name="T120" fmla="*/ 1 w 770"/>
                  <a:gd name="T121" fmla="*/ 1 h 85"/>
                  <a:gd name="T122" fmla="*/ 1 w 770"/>
                  <a:gd name="T123" fmla="*/ 1 h 8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70"/>
                  <a:gd name="T187" fmla="*/ 0 h 85"/>
                  <a:gd name="T188" fmla="*/ 770 w 770"/>
                  <a:gd name="T189" fmla="*/ 85 h 8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70" h="85">
                    <a:moveTo>
                      <a:pt x="2" y="15"/>
                    </a:moveTo>
                    <a:lnTo>
                      <a:pt x="3" y="15"/>
                    </a:lnTo>
                    <a:lnTo>
                      <a:pt x="11" y="17"/>
                    </a:lnTo>
                    <a:lnTo>
                      <a:pt x="15" y="19"/>
                    </a:lnTo>
                    <a:lnTo>
                      <a:pt x="22" y="21"/>
                    </a:lnTo>
                    <a:lnTo>
                      <a:pt x="30" y="22"/>
                    </a:lnTo>
                    <a:lnTo>
                      <a:pt x="40" y="26"/>
                    </a:lnTo>
                    <a:lnTo>
                      <a:pt x="45" y="26"/>
                    </a:lnTo>
                    <a:lnTo>
                      <a:pt x="49" y="28"/>
                    </a:lnTo>
                    <a:lnTo>
                      <a:pt x="57" y="30"/>
                    </a:lnTo>
                    <a:lnTo>
                      <a:pt x="62" y="32"/>
                    </a:lnTo>
                    <a:lnTo>
                      <a:pt x="68" y="32"/>
                    </a:lnTo>
                    <a:lnTo>
                      <a:pt x="74" y="34"/>
                    </a:lnTo>
                    <a:lnTo>
                      <a:pt x="81" y="36"/>
                    </a:lnTo>
                    <a:lnTo>
                      <a:pt x="91" y="38"/>
                    </a:lnTo>
                    <a:lnTo>
                      <a:pt x="97" y="40"/>
                    </a:lnTo>
                    <a:lnTo>
                      <a:pt x="104" y="41"/>
                    </a:lnTo>
                    <a:lnTo>
                      <a:pt x="112" y="43"/>
                    </a:lnTo>
                    <a:lnTo>
                      <a:pt x="121" y="45"/>
                    </a:lnTo>
                    <a:lnTo>
                      <a:pt x="131" y="45"/>
                    </a:lnTo>
                    <a:lnTo>
                      <a:pt x="140" y="49"/>
                    </a:lnTo>
                    <a:lnTo>
                      <a:pt x="150" y="51"/>
                    </a:lnTo>
                    <a:lnTo>
                      <a:pt x="159" y="53"/>
                    </a:lnTo>
                    <a:lnTo>
                      <a:pt x="169" y="55"/>
                    </a:lnTo>
                    <a:lnTo>
                      <a:pt x="178" y="57"/>
                    </a:lnTo>
                    <a:lnTo>
                      <a:pt x="188" y="57"/>
                    </a:lnTo>
                    <a:lnTo>
                      <a:pt x="197" y="61"/>
                    </a:lnTo>
                    <a:lnTo>
                      <a:pt x="207" y="61"/>
                    </a:lnTo>
                    <a:lnTo>
                      <a:pt x="216" y="62"/>
                    </a:lnTo>
                    <a:lnTo>
                      <a:pt x="226" y="62"/>
                    </a:lnTo>
                    <a:lnTo>
                      <a:pt x="235" y="64"/>
                    </a:lnTo>
                    <a:lnTo>
                      <a:pt x="243" y="64"/>
                    </a:lnTo>
                    <a:lnTo>
                      <a:pt x="252" y="66"/>
                    </a:lnTo>
                    <a:lnTo>
                      <a:pt x="260" y="66"/>
                    </a:lnTo>
                    <a:lnTo>
                      <a:pt x="270" y="68"/>
                    </a:lnTo>
                    <a:lnTo>
                      <a:pt x="279" y="68"/>
                    </a:lnTo>
                    <a:lnTo>
                      <a:pt x="287" y="68"/>
                    </a:lnTo>
                    <a:lnTo>
                      <a:pt x="294" y="70"/>
                    </a:lnTo>
                    <a:lnTo>
                      <a:pt x="304" y="72"/>
                    </a:lnTo>
                    <a:lnTo>
                      <a:pt x="311" y="72"/>
                    </a:lnTo>
                    <a:lnTo>
                      <a:pt x="319" y="72"/>
                    </a:lnTo>
                    <a:lnTo>
                      <a:pt x="327" y="72"/>
                    </a:lnTo>
                    <a:lnTo>
                      <a:pt x="336" y="72"/>
                    </a:lnTo>
                    <a:lnTo>
                      <a:pt x="342" y="72"/>
                    </a:lnTo>
                    <a:lnTo>
                      <a:pt x="349" y="74"/>
                    </a:lnTo>
                    <a:lnTo>
                      <a:pt x="357" y="74"/>
                    </a:lnTo>
                    <a:lnTo>
                      <a:pt x="365" y="74"/>
                    </a:lnTo>
                    <a:lnTo>
                      <a:pt x="372" y="74"/>
                    </a:lnTo>
                    <a:lnTo>
                      <a:pt x="378" y="74"/>
                    </a:lnTo>
                    <a:lnTo>
                      <a:pt x="386" y="74"/>
                    </a:lnTo>
                    <a:lnTo>
                      <a:pt x="391" y="74"/>
                    </a:lnTo>
                    <a:lnTo>
                      <a:pt x="399" y="74"/>
                    </a:lnTo>
                    <a:lnTo>
                      <a:pt x="406" y="76"/>
                    </a:lnTo>
                    <a:lnTo>
                      <a:pt x="412" y="76"/>
                    </a:lnTo>
                    <a:lnTo>
                      <a:pt x="420" y="78"/>
                    </a:lnTo>
                    <a:lnTo>
                      <a:pt x="425" y="78"/>
                    </a:lnTo>
                    <a:lnTo>
                      <a:pt x="431" y="78"/>
                    </a:lnTo>
                    <a:lnTo>
                      <a:pt x="437" y="78"/>
                    </a:lnTo>
                    <a:lnTo>
                      <a:pt x="444" y="78"/>
                    </a:lnTo>
                    <a:lnTo>
                      <a:pt x="450" y="78"/>
                    </a:lnTo>
                    <a:lnTo>
                      <a:pt x="456" y="78"/>
                    </a:lnTo>
                    <a:lnTo>
                      <a:pt x="464" y="78"/>
                    </a:lnTo>
                    <a:lnTo>
                      <a:pt x="469" y="80"/>
                    </a:lnTo>
                    <a:lnTo>
                      <a:pt x="473" y="80"/>
                    </a:lnTo>
                    <a:lnTo>
                      <a:pt x="481" y="80"/>
                    </a:lnTo>
                    <a:lnTo>
                      <a:pt x="484" y="80"/>
                    </a:lnTo>
                    <a:lnTo>
                      <a:pt x="492" y="80"/>
                    </a:lnTo>
                    <a:lnTo>
                      <a:pt x="502" y="81"/>
                    </a:lnTo>
                    <a:lnTo>
                      <a:pt x="513" y="83"/>
                    </a:lnTo>
                    <a:lnTo>
                      <a:pt x="521" y="83"/>
                    </a:lnTo>
                    <a:lnTo>
                      <a:pt x="528" y="83"/>
                    </a:lnTo>
                    <a:lnTo>
                      <a:pt x="536" y="83"/>
                    </a:lnTo>
                    <a:lnTo>
                      <a:pt x="543" y="83"/>
                    </a:lnTo>
                    <a:lnTo>
                      <a:pt x="551" y="83"/>
                    </a:lnTo>
                    <a:lnTo>
                      <a:pt x="555" y="85"/>
                    </a:lnTo>
                    <a:lnTo>
                      <a:pt x="557" y="83"/>
                    </a:lnTo>
                    <a:lnTo>
                      <a:pt x="562" y="80"/>
                    </a:lnTo>
                    <a:lnTo>
                      <a:pt x="570" y="76"/>
                    </a:lnTo>
                    <a:lnTo>
                      <a:pt x="579" y="74"/>
                    </a:lnTo>
                    <a:lnTo>
                      <a:pt x="589" y="68"/>
                    </a:lnTo>
                    <a:lnTo>
                      <a:pt x="600" y="62"/>
                    </a:lnTo>
                    <a:lnTo>
                      <a:pt x="610" y="57"/>
                    </a:lnTo>
                    <a:lnTo>
                      <a:pt x="619" y="53"/>
                    </a:lnTo>
                    <a:lnTo>
                      <a:pt x="625" y="49"/>
                    </a:lnTo>
                    <a:lnTo>
                      <a:pt x="635" y="43"/>
                    </a:lnTo>
                    <a:lnTo>
                      <a:pt x="644" y="41"/>
                    </a:lnTo>
                    <a:lnTo>
                      <a:pt x="654" y="40"/>
                    </a:lnTo>
                    <a:lnTo>
                      <a:pt x="663" y="36"/>
                    </a:lnTo>
                    <a:lnTo>
                      <a:pt x="671" y="34"/>
                    </a:lnTo>
                    <a:lnTo>
                      <a:pt x="676" y="34"/>
                    </a:lnTo>
                    <a:lnTo>
                      <a:pt x="678" y="34"/>
                    </a:lnTo>
                    <a:lnTo>
                      <a:pt x="770" y="3"/>
                    </a:lnTo>
                    <a:lnTo>
                      <a:pt x="659" y="21"/>
                    </a:lnTo>
                    <a:lnTo>
                      <a:pt x="581" y="47"/>
                    </a:lnTo>
                    <a:lnTo>
                      <a:pt x="579" y="47"/>
                    </a:lnTo>
                    <a:lnTo>
                      <a:pt x="576" y="51"/>
                    </a:lnTo>
                    <a:lnTo>
                      <a:pt x="572" y="53"/>
                    </a:lnTo>
                    <a:lnTo>
                      <a:pt x="564" y="59"/>
                    </a:lnTo>
                    <a:lnTo>
                      <a:pt x="560" y="61"/>
                    </a:lnTo>
                    <a:lnTo>
                      <a:pt x="555" y="62"/>
                    </a:lnTo>
                    <a:lnTo>
                      <a:pt x="549" y="64"/>
                    </a:lnTo>
                    <a:lnTo>
                      <a:pt x="543" y="66"/>
                    </a:lnTo>
                    <a:lnTo>
                      <a:pt x="538" y="66"/>
                    </a:lnTo>
                    <a:lnTo>
                      <a:pt x="530" y="68"/>
                    </a:lnTo>
                    <a:lnTo>
                      <a:pt x="524" y="68"/>
                    </a:lnTo>
                    <a:lnTo>
                      <a:pt x="517" y="68"/>
                    </a:lnTo>
                    <a:lnTo>
                      <a:pt x="511" y="68"/>
                    </a:lnTo>
                    <a:lnTo>
                      <a:pt x="505" y="68"/>
                    </a:lnTo>
                    <a:lnTo>
                      <a:pt x="498" y="66"/>
                    </a:lnTo>
                    <a:lnTo>
                      <a:pt x="490" y="66"/>
                    </a:lnTo>
                    <a:lnTo>
                      <a:pt x="481" y="66"/>
                    </a:lnTo>
                    <a:lnTo>
                      <a:pt x="471" y="66"/>
                    </a:lnTo>
                    <a:lnTo>
                      <a:pt x="460" y="64"/>
                    </a:lnTo>
                    <a:lnTo>
                      <a:pt x="450" y="64"/>
                    </a:lnTo>
                    <a:lnTo>
                      <a:pt x="443" y="64"/>
                    </a:lnTo>
                    <a:lnTo>
                      <a:pt x="437" y="64"/>
                    </a:lnTo>
                    <a:lnTo>
                      <a:pt x="431" y="62"/>
                    </a:lnTo>
                    <a:lnTo>
                      <a:pt x="424" y="62"/>
                    </a:lnTo>
                    <a:lnTo>
                      <a:pt x="418" y="62"/>
                    </a:lnTo>
                    <a:lnTo>
                      <a:pt x="410" y="62"/>
                    </a:lnTo>
                    <a:lnTo>
                      <a:pt x="403" y="62"/>
                    </a:lnTo>
                    <a:lnTo>
                      <a:pt x="397" y="62"/>
                    </a:lnTo>
                    <a:lnTo>
                      <a:pt x="389" y="61"/>
                    </a:lnTo>
                    <a:lnTo>
                      <a:pt x="384" y="61"/>
                    </a:lnTo>
                    <a:lnTo>
                      <a:pt x="374" y="61"/>
                    </a:lnTo>
                    <a:lnTo>
                      <a:pt x="368" y="61"/>
                    </a:lnTo>
                    <a:lnTo>
                      <a:pt x="361" y="61"/>
                    </a:lnTo>
                    <a:lnTo>
                      <a:pt x="353" y="61"/>
                    </a:lnTo>
                    <a:lnTo>
                      <a:pt x="346" y="61"/>
                    </a:lnTo>
                    <a:lnTo>
                      <a:pt x="340" y="61"/>
                    </a:lnTo>
                    <a:lnTo>
                      <a:pt x="330" y="59"/>
                    </a:lnTo>
                    <a:lnTo>
                      <a:pt x="325" y="57"/>
                    </a:lnTo>
                    <a:lnTo>
                      <a:pt x="315" y="57"/>
                    </a:lnTo>
                    <a:lnTo>
                      <a:pt x="308" y="57"/>
                    </a:lnTo>
                    <a:lnTo>
                      <a:pt x="300" y="57"/>
                    </a:lnTo>
                    <a:lnTo>
                      <a:pt x="294" y="55"/>
                    </a:lnTo>
                    <a:lnTo>
                      <a:pt x="285" y="55"/>
                    </a:lnTo>
                    <a:lnTo>
                      <a:pt x="279" y="55"/>
                    </a:lnTo>
                    <a:lnTo>
                      <a:pt x="272" y="55"/>
                    </a:lnTo>
                    <a:lnTo>
                      <a:pt x="264" y="53"/>
                    </a:lnTo>
                    <a:lnTo>
                      <a:pt x="256" y="53"/>
                    </a:lnTo>
                    <a:lnTo>
                      <a:pt x="251" y="53"/>
                    </a:lnTo>
                    <a:lnTo>
                      <a:pt x="243" y="51"/>
                    </a:lnTo>
                    <a:lnTo>
                      <a:pt x="237" y="51"/>
                    </a:lnTo>
                    <a:lnTo>
                      <a:pt x="232" y="51"/>
                    </a:lnTo>
                    <a:lnTo>
                      <a:pt x="224" y="51"/>
                    </a:lnTo>
                    <a:lnTo>
                      <a:pt x="216" y="49"/>
                    </a:lnTo>
                    <a:lnTo>
                      <a:pt x="211" y="49"/>
                    </a:lnTo>
                    <a:lnTo>
                      <a:pt x="205" y="47"/>
                    </a:lnTo>
                    <a:lnTo>
                      <a:pt x="199" y="47"/>
                    </a:lnTo>
                    <a:lnTo>
                      <a:pt x="194" y="45"/>
                    </a:lnTo>
                    <a:lnTo>
                      <a:pt x="188" y="45"/>
                    </a:lnTo>
                    <a:lnTo>
                      <a:pt x="182" y="43"/>
                    </a:lnTo>
                    <a:lnTo>
                      <a:pt x="178" y="43"/>
                    </a:lnTo>
                    <a:lnTo>
                      <a:pt x="169" y="41"/>
                    </a:lnTo>
                    <a:lnTo>
                      <a:pt x="161" y="41"/>
                    </a:lnTo>
                    <a:lnTo>
                      <a:pt x="152" y="40"/>
                    </a:lnTo>
                    <a:lnTo>
                      <a:pt x="148" y="38"/>
                    </a:lnTo>
                    <a:lnTo>
                      <a:pt x="140" y="34"/>
                    </a:lnTo>
                    <a:lnTo>
                      <a:pt x="135" y="32"/>
                    </a:lnTo>
                    <a:lnTo>
                      <a:pt x="129" y="30"/>
                    </a:lnTo>
                    <a:lnTo>
                      <a:pt x="121" y="28"/>
                    </a:lnTo>
                    <a:lnTo>
                      <a:pt x="116" y="26"/>
                    </a:lnTo>
                    <a:lnTo>
                      <a:pt x="110" y="24"/>
                    </a:lnTo>
                    <a:lnTo>
                      <a:pt x="104" y="22"/>
                    </a:lnTo>
                    <a:lnTo>
                      <a:pt x="99" y="21"/>
                    </a:lnTo>
                    <a:lnTo>
                      <a:pt x="93" y="19"/>
                    </a:lnTo>
                    <a:lnTo>
                      <a:pt x="85" y="17"/>
                    </a:lnTo>
                    <a:lnTo>
                      <a:pt x="79" y="15"/>
                    </a:lnTo>
                    <a:lnTo>
                      <a:pt x="74" y="15"/>
                    </a:lnTo>
                    <a:lnTo>
                      <a:pt x="68" y="11"/>
                    </a:lnTo>
                    <a:lnTo>
                      <a:pt x="60" y="11"/>
                    </a:lnTo>
                    <a:lnTo>
                      <a:pt x="57" y="9"/>
                    </a:lnTo>
                    <a:lnTo>
                      <a:pt x="51" y="9"/>
                    </a:lnTo>
                    <a:lnTo>
                      <a:pt x="40" y="5"/>
                    </a:lnTo>
                    <a:lnTo>
                      <a:pt x="30" y="3"/>
                    </a:lnTo>
                    <a:lnTo>
                      <a:pt x="21" y="2"/>
                    </a:lnTo>
                    <a:lnTo>
                      <a:pt x="1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3" y="7"/>
                    </a:lnTo>
                    <a:lnTo>
                      <a:pt x="3" y="13"/>
                    </a:ln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4530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94" name="Freeform 235"/>
              <p:cNvSpPr>
                <a:spLocks/>
              </p:cNvSpPr>
              <p:nvPr/>
            </p:nvSpPr>
            <p:spPr bwMode="auto">
              <a:xfrm>
                <a:off x="2482" y="2999"/>
                <a:ext cx="55" cy="29"/>
              </a:xfrm>
              <a:custGeom>
                <a:avLst/>
                <a:gdLst>
                  <a:gd name="T0" fmla="*/ 0 w 110"/>
                  <a:gd name="T1" fmla="*/ 0 h 59"/>
                  <a:gd name="T2" fmla="*/ 1 w 110"/>
                  <a:gd name="T3" fmla="*/ 0 h 59"/>
                  <a:gd name="T4" fmla="*/ 1 w 110"/>
                  <a:gd name="T5" fmla="*/ 0 h 59"/>
                  <a:gd name="T6" fmla="*/ 1 w 110"/>
                  <a:gd name="T7" fmla="*/ 0 h 59"/>
                  <a:gd name="T8" fmla="*/ 1 w 110"/>
                  <a:gd name="T9" fmla="*/ 0 h 59"/>
                  <a:gd name="T10" fmla="*/ 1 w 110"/>
                  <a:gd name="T11" fmla="*/ 0 h 59"/>
                  <a:gd name="T12" fmla="*/ 1 w 110"/>
                  <a:gd name="T13" fmla="*/ 0 h 59"/>
                  <a:gd name="T14" fmla="*/ 1 w 110"/>
                  <a:gd name="T15" fmla="*/ 0 h 59"/>
                  <a:gd name="T16" fmla="*/ 0 w 110"/>
                  <a:gd name="T17" fmla="*/ 0 h 59"/>
                  <a:gd name="T18" fmla="*/ 0 w 110"/>
                  <a:gd name="T19" fmla="*/ 0 h 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0"/>
                  <a:gd name="T31" fmla="*/ 0 h 59"/>
                  <a:gd name="T32" fmla="*/ 110 w 110"/>
                  <a:gd name="T33" fmla="*/ 59 h 5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0" h="59">
                    <a:moveTo>
                      <a:pt x="0" y="32"/>
                    </a:moveTo>
                    <a:lnTo>
                      <a:pt x="89" y="38"/>
                    </a:lnTo>
                    <a:lnTo>
                      <a:pt x="110" y="59"/>
                    </a:lnTo>
                    <a:lnTo>
                      <a:pt x="110" y="40"/>
                    </a:lnTo>
                    <a:lnTo>
                      <a:pt x="79" y="13"/>
                    </a:lnTo>
                    <a:lnTo>
                      <a:pt x="74" y="0"/>
                    </a:lnTo>
                    <a:lnTo>
                      <a:pt x="51" y="23"/>
                    </a:lnTo>
                    <a:lnTo>
                      <a:pt x="22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7347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95" name="Freeform 236"/>
              <p:cNvSpPr>
                <a:spLocks/>
              </p:cNvSpPr>
              <p:nvPr/>
            </p:nvSpPr>
            <p:spPr bwMode="auto">
              <a:xfrm>
                <a:off x="2517" y="2955"/>
                <a:ext cx="85" cy="51"/>
              </a:xfrm>
              <a:custGeom>
                <a:avLst/>
                <a:gdLst>
                  <a:gd name="T0" fmla="*/ 1 w 169"/>
                  <a:gd name="T1" fmla="*/ 1 h 101"/>
                  <a:gd name="T2" fmla="*/ 1 w 169"/>
                  <a:gd name="T3" fmla="*/ 1 h 101"/>
                  <a:gd name="T4" fmla="*/ 1 w 169"/>
                  <a:gd name="T5" fmla="*/ 1 h 101"/>
                  <a:gd name="T6" fmla="*/ 1 w 169"/>
                  <a:gd name="T7" fmla="*/ 1 h 101"/>
                  <a:gd name="T8" fmla="*/ 1 w 169"/>
                  <a:gd name="T9" fmla="*/ 0 h 101"/>
                  <a:gd name="T10" fmla="*/ 1 w 169"/>
                  <a:gd name="T11" fmla="*/ 1 h 101"/>
                  <a:gd name="T12" fmla="*/ 1 w 169"/>
                  <a:gd name="T13" fmla="*/ 1 h 101"/>
                  <a:gd name="T14" fmla="*/ 1 w 169"/>
                  <a:gd name="T15" fmla="*/ 1 h 101"/>
                  <a:gd name="T16" fmla="*/ 1 w 169"/>
                  <a:gd name="T17" fmla="*/ 1 h 101"/>
                  <a:gd name="T18" fmla="*/ 1 w 169"/>
                  <a:gd name="T19" fmla="*/ 1 h 101"/>
                  <a:gd name="T20" fmla="*/ 1 w 169"/>
                  <a:gd name="T21" fmla="*/ 1 h 101"/>
                  <a:gd name="T22" fmla="*/ 1 w 169"/>
                  <a:gd name="T23" fmla="*/ 1 h 101"/>
                  <a:gd name="T24" fmla="*/ 1 w 169"/>
                  <a:gd name="T25" fmla="*/ 1 h 101"/>
                  <a:gd name="T26" fmla="*/ 1 w 169"/>
                  <a:gd name="T27" fmla="*/ 1 h 101"/>
                  <a:gd name="T28" fmla="*/ 1 w 169"/>
                  <a:gd name="T29" fmla="*/ 1 h 101"/>
                  <a:gd name="T30" fmla="*/ 1 w 169"/>
                  <a:gd name="T31" fmla="*/ 1 h 101"/>
                  <a:gd name="T32" fmla="*/ 1 w 169"/>
                  <a:gd name="T33" fmla="*/ 1 h 101"/>
                  <a:gd name="T34" fmla="*/ 1 w 169"/>
                  <a:gd name="T35" fmla="*/ 1 h 101"/>
                  <a:gd name="T36" fmla="*/ 1 w 169"/>
                  <a:gd name="T37" fmla="*/ 1 h 101"/>
                  <a:gd name="T38" fmla="*/ 1 w 169"/>
                  <a:gd name="T39" fmla="*/ 1 h 101"/>
                  <a:gd name="T40" fmla="*/ 1 w 169"/>
                  <a:gd name="T41" fmla="*/ 1 h 101"/>
                  <a:gd name="T42" fmla="*/ 1 w 169"/>
                  <a:gd name="T43" fmla="*/ 1 h 101"/>
                  <a:gd name="T44" fmla="*/ 1 w 169"/>
                  <a:gd name="T45" fmla="*/ 1 h 101"/>
                  <a:gd name="T46" fmla="*/ 1 w 169"/>
                  <a:gd name="T47" fmla="*/ 1 h 101"/>
                  <a:gd name="T48" fmla="*/ 1 w 169"/>
                  <a:gd name="T49" fmla="*/ 1 h 101"/>
                  <a:gd name="T50" fmla="*/ 1 w 169"/>
                  <a:gd name="T51" fmla="*/ 1 h 101"/>
                  <a:gd name="T52" fmla="*/ 0 w 169"/>
                  <a:gd name="T53" fmla="*/ 1 h 101"/>
                  <a:gd name="T54" fmla="*/ 1 w 169"/>
                  <a:gd name="T55" fmla="*/ 1 h 101"/>
                  <a:gd name="T56" fmla="*/ 1 w 169"/>
                  <a:gd name="T57" fmla="*/ 1 h 10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9"/>
                  <a:gd name="T88" fmla="*/ 0 h 101"/>
                  <a:gd name="T89" fmla="*/ 169 w 169"/>
                  <a:gd name="T90" fmla="*/ 101 h 10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9" h="101">
                    <a:moveTo>
                      <a:pt x="9" y="78"/>
                    </a:moveTo>
                    <a:lnTo>
                      <a:pt x="59" y="65"/>
                    </a:lnTo>
                    <a:lnTo>
                      <a:pt x="97" y="46"/>
                    </a:lnTo>
                    <a:lnTo>
                      <a:pt x="141" y="33"/>
                    </a:lnTo>
                    <a:lnTo>
                      <a:pt x="163" y="0"/>
                    </a:lnTo>
                    <a:lnTo>
                      <a:pt x="165" y="2"/>
                    </a:lnTo>
                    <a:lnTo>
                      <a:pt x="169" y="8"/>
                    </a:lnTo>
                    <a:lnTo>
                      <a:pt x="169" y="14"/>
                    </a:lnTo>
                    <a:lnTo>
                      <a:pt x="169" y="19"/>
                    </a:lnTo>
                    <a:lnTo>
                      <a:pt x="165" y="27"/>
                    </a:lnTo>
                    <a:lnTo>
                      <a:pt x="161" y="36"/>
                    </a:lnTo>
                    <a:lnTo>
                      <a:pt x="156" y="40"/>
                    </a:lnTo>
                    <a:lnTo>
                      <a:pt x="152" y="44"/>
                    </a:lnTo>
                    <a:lnTo>
                      <a:pt x="146" y="46"/>
                    </a:lnTo>
                    <a:lnTo>
                      <a:pt x="141" y="52"/>
                    </a:lnTo>
                    <a:lnTo>
                      <a:pt x="135" y="53"/>
                    </a:lnTo>
                    <a:lnTo>
                      <a:pt x="127" y="55"/>
                    </a:lnTo>
                    <a:lnTo>
                      <a:pt x="122" y="57"/>
                    </a:lnTo>
                    <a:lnTo>
                      <a:pt x="116" y="61"/>
                    </a:lnTo>
                    <a:lnTo>
                      <a:pt x="110" y="63"/>
                    </a:lnTo>
                    <a:lnTo>
                      <a:pt x="102" y="63"/>
                    </a:lnTo>
                    <a:lnTo>
                      <a:pt x="99" y="65"/>
                    </a:lnTo>
                    <a:lnTo>
                      <a:pt x="95" y="67"/>
                    </a:lnTo>
                    <a:lnTo>
                      <a:pt x="89" y="69"/>
                    </a:lnTo>
                    <a:lnTo>
                      <a:pt x="87" y="69"/>
                    </a:lnTo>
                    <a:lnTo>
                      <a:pt x="40" y="84"/>
                    </a:lnTo>
                    <a:lnTo>
                      <a:pt x="0" y="101"/>
                    </a:lnTo>
                    <a:lnTo>
                      <a:pt x="9" y="78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96" name="Freeform 237"/>
              <p:cNvSpPr>
                <a:spLocks/>
              </p:cNvSpPr>
              <p:nvPr/>
            </p:nvSpPr>
            <p:spPr bwMode="auto">
              <a:xfrm>
                <a:off x="2532" y="2994"/>
                <a:ext cx="52" cy="79"/>
              </a:xfrm>
              <a:custGeom>
                <a:avLst/>
                <a:gdLst>
                  <a:gd name="T0" fmla="*/ 0 w 105"/>
                  <a:gd name="T1" fmla="*/ 1 h 158"/>
                  <a:gd name="T2" fmla="*/ 0 w 105"/>
                  <a:gd name="T3" fmla="*/ 1 h 158"/>
                  <a:gd name="T4" fmla="*/ 0 w 105"/>
                  <a:gd name="T5" fmla="*/ 1 h 158"/>
                  <a:gd name="T6" fmla="*/ 0 w 105"/>
                  <a:gd name="T7" fmla="*/ 1 h 158"/>
                  <a:gd name="T8" fmla="*/ 0 w 105"/>
                  <a:gd name="T9" fmla="*/ 1 h 158"/>
                  <a:gd name="T10" fmla="*/ 0 w 105"/>
                  <a:gd name="T11" fmla="*/ 1 h 158"/>
                  <a:gd name="T12" fmla="*/ 0 w 105"/>
                  <a:gd name="T13" fmla="*/ 1 h 158"/>
                  <a:gd name="T14" fmla="*/ 0 w 105"/>
                  <a:gd name="T15" fmla="*/ 1 h 158"/>
                  <a:gd name="T16" fmla="*/ 0 w 105"/>
                  <a:gd name="T17" fmla="*/ 1 h 158"/>
                  <a:gd name="T18" fmla="*/ 0 w 105"/>
                  <a:gd name="T19" fmla="*/ 1 h 158"/>
                  <a:gd name="T20" fmla="*/ 0 w 105"/>
                  <a:gd name="T21" fmla="*/ 1 h 158"/>
                  <a:gd name="T22" fmla="*/ 0 w 105"/>
                  <a:gd name="T23" fmla="*/ 1 h 158"/>
                  <a:gd name="T24" fmla="*/ 0 w 105"/>
                  <a:gd name="T25" fmla="*/ 1 h 158"/>
                  <a:gd name="T26" fmla="*/ 0 w 105"/>
                  <a:gd name="T27" fmla="*/ 1 h 158"/>
                  <a:gd name="T28" fmla="*/ 0 w 105"/>
                  <a:gd name="T29" fmla="*/ 1 h 158"/>
                  <a:gd name="T30" fmla="*/ 0 w 105"/>
                  <a:gd name="T31" fmla="*/ 1 h 158"/>
                  <a:gd name="T32" fmla="*/ 0 w 105"/>
                  <a:gd name="T33" fmla="*/ 1 h 158"/>
                  <a:gd name="T34" fmla="*/ 0 w 105"/>
                  <a:gd name="T35" fmla="*/ 1 h 158"/>
                  <a:gd name="T36" fmla="*/ 0 w 105"/>
                  <a:gd name="T37" fmla="*/ 1 h 158"/>
                  <a:gd name="T38" fmla="*/ 0 w 105"/>
                  <a:gd name="T39" fmla="*/ 1 h 158"/>
                  <a:gd name="T40" fmla="*/ 0 w 105"/>
                  <a:gd name="T41" fmla="*/ 1 h 158"/>
                  <a:gd name="T42" fmla="*/ 0 w 105"/>
                  <a:gd name="T43" fmla="*/ 1 h 158"/>
                  <a:gd name="T44" fmla="*/ 0 w 105"/>
                  <a:gd name="T45" fmla="*/ 1 h 158"/>
                  <a:gd name="T46" fmla="*/ 0 w 105"/>
                  <a:gd name="T47" fmla="*/ 1 h 158"/>
                  <a:gd name="T48" fmla="*/ 0 w 105"/>
                  <a:gd name="T49" fmla="*/ 1 h 158"/>
                  <a:gd name="T50" fmla="*/ 0 w 105"/>
                  <a:gd name="T51" fmla="*/ 0 h 158"/>
                  <a:gd name="T52" fmla="*/ 0 w 105"/>
                  <a:gd name="T53" fmla="*/ 1 h 158"/>
                  <a:gd name="T54" fmla="*/ 0 w 105"/>
                  <a:gd name="T55" fmla="*/ 1 h 15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5"/>
                  <a:gd name="T85" fmla="*/ 0 h 158"/>
                  <a:gd name="T86" fmla="*/ 105 w 105"/>
                  <a:gd name="T87" fmla="*/ 158 h 15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5" h="158">
                    <a:moveTo>
                      <a:pt x="6" y="6"/>
                    </a:moveTo>
                    <a:lnTo>
                      <a:pt x="50" y="23"/>
                    </a:lnTo>
                    <a:lnTo>
                      <a:pt x="86" y="76"/>
                    </a:lnTo>
                    <a:lnTo>
                      <a:pt x="82" y="139"/>
                    </a:lnTo>
                    <a:lnTo>
                      <a:pt x="76" y="139"/>
                    </a:lnTo>
                    <a:lnTo>
                      <a:pt x="71" y="139"/>
                    </a:lnTo>
                    <a:lnTo>
                      <a:pt x="63" y="139"/>
                    </a:lnTo>
                    <a:lnTo>
                      <a:pt x="57" y="135"/>
                    </a:lnTo>
                    <a:lnTo>
                      <a:pt x="55" y="130"/>
                    </a:lnTo>
                    <a:lnTo>
                      <a:pt x="53" y="124"/>
                    </a:lnTo>
                    <a:lnTo>
                      <a:pt x="52" y="116"/>
                    </a:lnTo>
                    <a:lnTo>
                      <a:pt x="52" y="109"/>
                    </a:lnTo>
                    <a:lnTo>
                      <a:pt x="52" y="101"/>
                    </a:lnTo>
                    <a:lnTo>
                      <a:pt x="52" y="93"/>
                    </a:lnTo>
                    <a:lnTo>
                      <a:pt x="52" y="90"/>
                    </a:lnTo>
                    <a:lnTo>
                      <a:pt x="29" y="55"/>
                    </a:lnTo>
                    <a:lnTo>
                      <a:pt x="0" y="42"/>
                    </a:lnTo>
                    <a:lnTo>
                      <a:pt x="6" y="61"/>
                    </a:lnTo>
                    <a:lnTo>
                      <a:pt x="36" y="76"/>
                    </a:lnTo>
                    <a:lnTo>
                      <a:pt x="38" y="116"/>
                    </a:lnTo>
                    <a:lnTo>
                      <a:pt x="50" y="152"/>
                    </a:lnTo>
                    <a:lnTo>
                      <a:pt x="90" y="158"/>
                    </a:lnTo>
                    <a:lnTo>
                      <a:pt x="105" y="76"/>
                    </a:lnTo>
                    <a:lnTo>
                      <a:pt x="67" y="17"/>
                    </a:lnTo>
                    <a:lnTo>
                      <a:pt x="27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4530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97" name="Freeform 238"/>
              <p:cNvSpPr>
                <a:spLocks/>
              </p:cNvSpPr>
              <p:nvPr/>
            </p:nvSpPr>
            <p:spPr bwMode="auto">
              <a:xfrm>
                <a:off x="2526" y="3039"/>
                <a:ext cx="27" cy="19"/>
              </a:xfrm>
              <a:custGeom>
                <a:avLst/>
                <a:gdLst>
                  <a:gd name="T0" fmla="*/ 1 w 53"/>
                  <a:gd name="T1" fmla="*/ 0 h 38"/>
                  <a:gd name="T2" fmla="*/ 1 w 53"/>
                  <a:gd name="T3" fmla="*/ 1 h 38"/>
                  <a:gd name="T4" fmla="*/ 1 w 53"/>
                  <a:gd name="T5" fmla="*/ 1 h 38"/>
                  <a:gd name="T6" fmla="*/ 1 w 53"/>
                  <a:gd name="T7" fmla="*/ 1 h 38"/>
                  <a:gd name="T8" fmla="*/ 1 w 53"/>
                  <a:gd name="T9" fmla="*/ 1 h 38"/>
                  <a:gd name="T10" fmla="*/ 0 w 53"/>
                  <a:gd name="T11" fmla="*/ 1 h 38"/>
                  <a:gd name="T12" fmla="*/ 1 w 53"/>
                  <a:gd name="T13" fmla="*/ 0 h 38"/>
                  <a:gd name="T14" fmla="*/ 1 w 53"/>
                  <a:gd name="T15" fmla="*/ 0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3"/>
                  <a:gd name="T25" fmla="*/ 0 h 38"/>
                  <a:gd name="T26" fmla="*/ 53 w 53"/>
                  <a:gd name="T27" fmla="*/ 38 h 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3" h="38">
                    <a:moveTo>
                      <a:pt x="11" y="0"/>
                    </a:moveTo>
                    <a:lnTo>
                      <a:pt x="28" y="17"/>
                    </a:lnTo>
                    <a:lnTo>
                      <a:pt x="53" y="11"/>
                    </a:lnTo>
                    <a:lnTo>
                      <a:pt x="53" y="28"/>
                    </a:lnTo>
                    <a:lnTo>
                      <a:pt x="23" y="38"/>
                    </a:lnTo>
                    <a:lnTo>
                      <a:pt x="0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4530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98" name="Freeform 239"/>
              <p:cNvSpPr>
                <a:spLocks/>
              </p:cNvSpPr>
              <p:nvPr/>
            </p:nvSpPr>
            <p:spPr bwMode="auto">
              <a:xfrm>
                <a:off x="2117" y="3012"/>
                <a:ext cx="78" cy="18"/>
              </a:xfrm>
              <a:custGeom>
                <a:avLst/>
                <a:gdLst>
                  <a:gd name="T0" fmla="*/ 1 w 155"/>
                  <a:gd name="T1" fmla="*/ 0 h 36"/>
                  <a:gd name="T2" fmla="*/ 1 w 155"/>
                  <a:gd name="T3" fmla="*/ 1 h 36"/>
                  <a:gd name="T4" fmla="*/ 1 w 155"/>
                  <a:gd name="T5" fmla="*/ 1 h 36"/>
                  <a:gd name="T6" fmla="*/ 1 w 155"/>
                  <a:gd name="T7" fmla="*/ 1 h 36"/>
                  <a:gd name="T8" fmla="*/ 1 w 155"/>
                  <a:gd name="T9" fmla="*/ 1 h 36"/>
                  <a:gd name="T10" fmla="*/ 1 w 155"/>
                  <a:gd name="T11" fmla="*/ 1 h 36"/>
                  <a:gd name="T12" fmla="*/ 1 w 155"/>
                  <a:gd name="T13" fmla="*/ 1 h 36"/>
                  <a:gd name="T14" fmla="*/ 1 w 155"/>
                  <a:gd name="T15" fmla="*/ 1 h 36"/>
                  <a:gd name="T16" fmla="*/ 1 w 155"/>
                  <a:gd name="T17" fmla="*/ 1 h 36"/>
                  <a:gd name="T18" fmla="*/ 1 w 155"/>
                  <a:gd name="T19" fmla="*/ 1 h 36"/>
                  <a:gd name="T20" fmla="*/ 1 w 155"/>
                  <a:gd name="T21" fmla="*/ 1 h 36"/>
                  <a:gd name="T22" fmla="*/ 1 w 155"/>
                  <a:gd name="T23" fmla="*/ 1 h 36"/>
                  <a:gd name="T24" fmla="*/ 1 w 155"/>
                  <a:gd name="T25" fmla="*/ 1 h 36"/>
                  <a:gd name="T26" fmla="*/ 1 w 155"/>
                  <a:gd name="T27" fmla="*/ 1 h 36"/>
                  <a:gd name="T28" fmla="*/ 1 w 155"/>
                  <a:gd name="T29" fmla="*/ 1 h 36"/>
                  <a:gd name="T30" fmla="*/ 1 w 155"/>
                  <a:gd name="T31" fmla="*/ 1 h 36"/>
                  <a:gd name="T32" fmla="*/ 1 w 155"/>
                  <a:gd name="T33" fmla="*/ 1 h 36"/>
                  <a:gd name="T34" fmla="*/ 1 w 155"/>
                  <a:gd name="T35" fmla="*/ 1 h 36"/>
                  <a:gd name="T36" fmla="*/ 1 w 155"/>
                  <a:gd name="T37" fmla="*/ 1 h 36"/>
                  <a:gd name="T38" fmla="*/ 1 w 155"/>
                  <a:gd name="T39" fmla="*/ 1 h 36"/>
                  <a:gd name="T40" fmla="*/ 1 w 155"/>
                  <a:gd name="T41" fmla="*/ 1 h 36"/>
                  <a:gd name="T42" fmla="*/ 1 w 155"/>
                  <a:gd name="T43" fmla="*/ 1 h 36"/>
                  <a:gd name="T44" fmla="*/ 1 w 155"/>
                  <a:gd name="T45" fmla="*/ 1 h 36"/>
                  <a:gd name="T46" fmla="*/ 1 w 155"/>
                  <a:gd name="T47" fmla="*/ 1 h 36"/>
                  <a:gd name="T48" fmla="*/ 1 w 155"/>
                  <a:gd name="T49" fmla="*/ 1 h 36"/>
                  <a:gd name="T50" fmla="*/ 0 w 155"/>
                  <a:gd name="T51" fmla="*/ 1 h 36"/>
                  <a:gd name="T52" fmla="*/ 1 w 155"/>
                  <a:gd name="T53" fmla="*/ 1 h 36"/>
                  <a:gd name="T54" fmla="*/ 1 w 155"/>
                  <a:gd name="T55" fmla="*/ 0 h 36"/>
                  <a:gd name="T56" fmla="*/ 1 w 155"/>
                  <a:gd name="T57" fmla="*/ 0 h 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5"/>
                  <a:gd name="T88" fmla="*/ 0 h 36"/>
                  <a:gd name="T89" fmla="*/ 155 w 155"/>
                  <a:gd name="T90" fmla="*/ 36 h 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5" h="36">
                    <a:moveTo>
                      <a:pt x="36" y="0"/>
                    </a:moveTo>
                    <a:lnTo>
                      <a:pt x="155" y="19"/>
                    </a:lnTo>
                    <a:lnTo>
                      <a:pt x="152" y="21"/>
                    </a:lnTo>
                    <a:lnTo>
                      <a:pt x="146" y="29"/>
                    </a:lnTo>
                    <a:lnTo>
                      <a:pt x="138" y="33"/>
                    </a:lnTo>
                    <a:lnTo>
                      <a:pt x="131" y="33"/>
                    </a:lnTo>
                    <a:lnTo>
                      <a:pt x="127" y="33"/>
                    </a:lnTo>
                    <a:lnTo>
                      <a:pt x="121" y="33"/>
                    </a:lnTo>
                    <a:lnTo>
                      <a:pt x="114" y="33"/>
                    </a:lnTo>
                    <a:lnTo>
                      <a:pt x="106" y="33"/>
                    </a:lnTo>
                    <a:lnTo>
                      <a:pt x="100" y="33"/>
                    </a:lnTo>
                    <a:lnTo>
                      <a:pt x="95" y="33"/>
                    </a:lnTo>
                    <a:lnTo>
                      <a:pt x="89" y="33"/>
                    </a:lnTo>
                    <a:lnTo>
                      <a:pt x="83" y="33"/>
                    </a:lnTo>
                    <a:lnTo>
                      <a:pt x="77" y="33"/>
                    </a:lnTo>
                    <a:lnTo>
                      <a:pt x="72" y="33"/>
                    </a:lnTo>
                    <a:lnTo>
                      <a:pt x="66" y="33"/>
                    </a:lnTo>
                    <a:lnTo>
                      <a:pt x="60" y="35"/>
                    </a:lnTo>
                    <a:lnTo>
                      <a:pt x="55" y="35"/>
                    </a:lnTo>
                    <a:lnTo>
                      <a:pt x="49" y="35"/>
                    </a:lnTo>
                    <a:lnTo>
                      <a:pt x="43" y="35"/>
                    </a:lnTo>
                    <a:lnTo>
                      <a:pt x="38" y="35"/>
                    </a:lnTo>
                    <a:lnTo>
                      <a:pt x="26" y="35"/>
                    </a:lnTo>
                    <a:lnTo>
                      <a:pt x="19" y="35"/>
                    </a:lnTo>
                    <a:lnTo>
                      <a:pt x="9" y="35"/>
                    </a:lnTo>
                    <a:lnTo>
                      <a:pt x="0" y="36"/>
                    </a:lnTo>
                    <a:lnTo>
                      <a:pt x="3" y="1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E6B3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99" name="Freeform 240"/>
              <p:cNvSpPr>
                <a:spLocks/>
              </p:cNvSpPr>
              <p:nvPr/>
            </p:nvSpPr>
            <p:spPr bwMode="auto">
              <a:xfrm>
                <a:off x="2429" y="3022"/>
                <a:ext cx="55" cy="12"/>
              </a:xfrm>
              <a:custGeom>
                <a:avLst/>
                <a:gdLst>
                  <a:gd name="T0" fmla="*/ 1 w 108"/>
                  <a:gd name="T1" fmla="*/ 0 h 25"/>
                  <a:gd name="T2" fmla="*/ 0 w 108"/>
                  <a:gd name="T3" fmla="*/ 0 h 25"/>
                  <a:gd name="T4" fmla="*/ 1 w 108"/>
                  <a:gd name="T5" fmla="*/ 0 h 25"/>
                  <a:gd name="T6" fmla="*/ 1 w 108"/>
                  <a:gd name="T7" fmla="*/ 0 h 25"/>
                  <a:gd name="T8" fmla="*/ 1 w 108"/>
                  <a:gd name="T9" fmla="*/ 0 h 25"/>
                  <a:gd name="T10" fmla="*/ 1 w 108"/>
                  <a:gd name="T11" fmla="*/ 0 h 25"/>
                  <a:gd name="T12" fmla="*/ 1 w 108"/>
                  <a:gd name="T13" fmla="*/ 0 h 25"/>
                  <a:gd name="T14" fmla="*/ 1 w 108"/>
                  <a:gd name="T15" fmla="*/ 0 h 25"/>
                  <a:gd name="T16" fmla="*/ 1 w 108"/>
                  <a:gd name="T17" fmla="*/ 0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8"/>
                  <a:gd name="T28" fmla="*/ 0 h 25"/>
                  <a:gd name="T29" fmla="*/ 108 w 108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8" h="25">
                    <a:moveTo>
                      <a:pt x="106" y="0"/>
                    </a:moveTo>
                    <a:lnTo>
                      <a:pt x="0" y="8"/>
                    </a:lnTo>
                    <a:lnTo>
                      <a:pt x="11" y="25"/>
                    </a:lnTo>
                    <a:lnTo>
                      <a:pt x="101" y="21"/>
                    </a:lnTo>
                    <a:lnTo>
                      <a:pt x="103" y="17"/>
                    </a:lnTo>
                    <a:lnTo>
                      <a:pt x="106" y="10"/>
                    </a:lnTo>
                    <a:lnTo>
                      <a:pt x="108" y="2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FFBF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00" name="Freeform 241"/>
              <p:cNvSpPr>
                <a:spLocks/>
              </p:cNvSpPr>
              <p:nvPr/>
            </p:nvSpPr>
            <p:spPr bwMode="auto">
              <a:xfrm>
                <a:off x="1994" y="2327"/>
                <a:ext cx="91" cy="66"/>
              </a:xfrm>
              <a:custGeom>
                <a:avLst/>
                <a:gdLst>
                  <a:gd name="T0" fmla="*/ 0 w 183"/>
                  <a:gd name="T1" fmla="*/ 0 h 133"/>
                  <a:gd name="T2" fmla="*/ 0 w 183"/>
                  <a:gd name="T3" fmla="*/ 0 h 133"/>
                  <a:gd name="T4" fmla="*/ 0 w 183"/>
                  <a:gd name="T5" fmla="*/ 0 h 133"/>
                  <a:gd name="T6" fmla="*/ 0 w 183"/>
                  <a:gd name="T7" fmla="*/ 0 h 133"/>
                  <a:gd name="T8" fmla="*/ 0 w 183"/>
                  <a:gd name="T9" fmla="*/ 0 h 133"/>
                  <a:gd name="T10" fmla="*/ 0 w 183"/>
                  <a:gd name="T11" fmla="*/ 0 h 133"/>
                  <a:gd name="T12" fmla="*/ 0 w 183"/>
                  <a:gd name="T13" fmla="*/ 0 h 133"/>
                  <a:gd name="T14" fmla="*/ 0 w 183"/>
                  <a:gd name="T15" fmla="*/ 0 h 1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3"/>
                  <a:gd name="T25" fmla="*/ 0 h 133"/>
                  <a:gd name="T26" fmla="*/ 183 w 183"/>
                  <a:gd name="T27" fmla="*/ 133 h 1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3" h="133">
                    <a:moveTo>
                      <a:pt x="183" y="8"/>
                    </a:moveTo>
                    <a:lnTo>
                      <a:pt x="118" y="109"/>
                    </a:lnTo>
                    <a:lnTo>
                      <a:pt x="0" y="133"/>
                    </a:lnTo>
                    <a:lnTo>
                      <a:pt x="4" y="38"/>
                    </a:lnTo>
                    <a:lnTo>
                      <a:pt x="17" y="0"/>
                    </a:lnTo>
                    <a:lnTo>
                      <a:pt x="101" y="38"/>
                    </a:lnTo>
                    <a:lnTo>
                      <a:pt x="183" y="8"/>
                    </a:lnTo>
                    <a:close/>
                  </a:path>
                </a:pathLst>
              </a:custGeom>
              <a:solidFill>
                <a:srgbClr val="4530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01" name="Freeform 242"/>
              <p:cNvSpPr>
                <a:spLocks/>
              </p:cNvSpPr>
              <p:nvPr/>
            </p:nvSpPr>
            <p:spPr bwMode="auto">
              <a:xfrm>
                <a:off x="1745" y="2348"/>
                <a:ext cx="116" cy="117"/>
              </a:xfrm>
              <a:custGeom>
                <a:avLst/>
                <a:gdLst>
                  <a:gd name="T0" fmla="*/ 1 w 232"/>
                  <a:gd name="T1" fmla="*/ 1 h 234"/>
                  <a:gd name="T2" fmla="*/ 1 w 232"/>
                  <a:gd name="T3" fmla="*/ 0 h 234"/>
                  <a:gd name="T4" fmla="*/ 0 w 232"/>
                  <a:gd name="T5" fmla="*/ 1 h 234"/>
                  <a:gd name="T6" fmla="*/ 1 w 232"/>
                  <a:gd name="T7" fmla="*/ 1 h 234"/>
                  <a:gd name="T8" fmla="*/ 1 w 232"/>
                  <a:gd name="T9" fmla="*/ 1 h 234"/>
                  <a:gd name="T10" fmla="*/ 1 w 232"/>
                  <a:gd name="T11" fmla="*/ 1 h 234"/>
                  <a:gd name="T12" fmla="*/ 1 w 232"/>
                  <a:gd name="T13" fmla="*/ 1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2"/>
                  <a:gd name="T22" fmla="*/ 0 h 234"/>
                  <a:gd name="T23" fmla="*/ 232 w 232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2" h="234">
                    <a:moveTo>
                      <a:pt x="232" y="182"/>
                    </a:moveTo>
                    <a:lnTo>
                      <a:pt x="14" y="0"/>
                    </a:lnTo>
                    <a:lnTo>
                      <a:pt x="0" y="120"/>
                    </a:lnTo>
                    <a:lnTo>
                      <a:pt x="76" y="222"/>
                    </a:lnTo>
                    <a:lnTo>
                      <a:pt x="147" y="234"/>
                    </a:lnTo>
                    <a:lnTo>
                      <a:pt x="232" y="182"/>
                    </a:lnTo>
                    <a:close/>
                  </a:path>
                </a:pathLst>
              </a:custGeom>
              <a:solidFill>
                <a:srgbClr val="967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02" name="Freeform 243"/>
              <p:cNvSpPr>
                <a:spLocks/>
              </p:cNvSpPr>
              <p:nvPr/>
            </p:nvSpPr>
            <p:spPr bwMode="auto">
              <a:xfrm>
                <a:off x="1781" y="2429"/>
                <a:ext cx="91" cy="86"/>
              </a:xfrm>
              <a:custGeom>
                <a:avLst/>
                <a:gdLst>
                  <a:gd name="T0" fmla="*/ 1 w 181"/>
                  <a:gd name="T1" fmla="*/ 0 h 171"/>
                  <a:gd name="T2" fmla="*/ 1 w 181"/>
                  <a:gd name="T3" fmla="*/ 1 h 171"/>
                  <a:gd name="T4" fmla="*/ 1 w 181"/>
                  <a:gd name="T5" fmla="*/ 1 h 171"/>
                  <a:gd name="T6" fmla="*/ 1 w 181"/>
                  <a:gd name="T7" fmla="*/ 1 h 171"/>
                  <a:gd name="T8" fmla="*/ 1 w 181"/>
                  <a:gd name="T9" fmla="*/ 1 h 171"/>
                  <a:gd name="T10" fmla="*/ 1 w 181"/>
                  <a:gd name="T11" fmla="*/ 1 h 171"/>
                  <a:gd name="T12" fmla="*/ 1 w 181"/>
                  <a:gd name="T13" fmla="*/ 1 h 171"/>
                  <a:gd name="T14" fmla="*/ 1 w 181"/>
                  <a:gd name="T15" fmla="*/ 1 h 171"/>
                  <a:gd name="T16" fmla="*/ 1 w 181"/>
                  <a:gd name="T17" fmla="*/ 1 h 171"/>
                  <a:gd name="T18" fmla="*/ 1 w 181"/>
                  <a:gd name="T19" fmla="*/ 1 h 171"/>
                  <a:gd name="T20" fmla="*/ 1 w 181"/>
                  <a:gd name="T21" fmla="*/ 1 h 171"/>
                  <a:gd name="T22" fmla="*/ 1 w 181"/>
                  <a:gd name="T23" fmla="*/ 1 h 171"/>
                  <a:gd name="T24" fmla="*/ 1 w 181"/>
                  <a:gd name="T25" fmla="*/ 1 h 171"/>
                  <a:gd name="T26" fmla="*/ 1 w 181"/>
                  <a:gd name="T27" fmla="*/ 1 h 171"/>
                  <a:gd name="T28" fmla="*/ 1 w 181"/>
                  <a:gd name="T29" fmla="*/ 1 h 171"/>
                  <a:gd name="T30" fmla="*/ 1 w 181"/>
                  <a:gd name="T31" fmla="*/ 1 h 171"/>
                  <a:gd name="T32" fmla="*/ 1 w 181"/>
                  <a:gd name="T33" fmla="*/ 1 h 171"/>
                  <a:gd name="T34" fmla="*/ 1 w 181"/>
                  <a:gd name="T35" fmla="*/ 1 h 171"/>
                  <a:gd name="T36" fmla="*/ 1 w 181"/>
                  <a:gd name="T37" fmla="*/ 1 h 171"/>
                  <a:gd name="T38" fmla="*/ 1 w 181"/>
                  <a:gd name="T39" fmla="*/ 1 h 171"/>
                  <a:gd name="T40" fmla="*/ 1 w 181"/>
                  <a:gd name="T41" fmla="*/ 1 h 171"/>
                  <a:gd name="T42" fmla="*/ 1 w 181"/>
                  <a:gd name="T43" fmla="*/ 1 h 171"/>
                  <a:gd name="T44" fmla="*/ 1 w 181"/>
                  <a:gd name="T45" fmla="*/ 1 h 171"/>
                  <a:gd name="T46" fmla="*/ 1 w 181"/>
                  <a:gd name="T47" fmla="*/ 1 h 171"/>
                  <a:gd name="T48" fmla="*/ 1 w 181"/>
                  <a:gd name="T49" fmla="*/ 1 h 171"/>
                  <a:gd name="T50" fmla="*/ 1 w 181"/>
                  <a:gd name="T51" fmla="*/ 1 h 171"/>
                  <a:gd name="T52" fmla="*/ 1 w 181"/>
                  <a:gd name="T53" fmla="*/ 1 h 171"/>
                  <a:gd name="T54" fmla="*/ 1 w 181"/>
                  <a:gd name="T55" fmla="*/ 1 h 171"/>
                  <a:gd name="T56" fmla="*/ 1 w 181"/>
                  <a:gd name="T57" fmla="*/ 1 h 171"/>
                  <a:gd name="T58" fmla="*/ 1 w 181"/>
                  <a:gd name="T59" fmla="*/ 1 h 171"/>
                  <a:gd name="T60" fmla="*/ 1 w 181"/>
                  <a:gd name="T61" fmla="*/ 1 h 171"/>
                  <a:gd name="T62" fmla="*/ 1 w 181"/>
                  <a:gd name="T63" fmla="*/ 1 h 171"/>
                  <a:gd name="T64" fmla="*/ 1 w 181"/>
                  <a:gd name="T65" fmla="*/ 1 h 171"/>
                  <a:gd name="T66" fmla="*/ 1 w 181"/>
                  <a:gd name="T67" fmla="*/ 1 h 171"/>
                  <a:gd name="T68" fmla="*/ 1 w 181"/>
                  <a:gd name="T69" fmla="*/ 1 h 171"/>
                  <a:gd name="T70" fmla="*/ 1 w 181"/>
                  <a:gd name="T71" fmla="*/ 1 h 171"/>
                  <a:gd name="T72" fmla="*/ 1 w 181"/>
                  <a:gd name="T73" fmla="*/ 1 h 171"/>
                  <a:gd name="T74" fmla="*/ 1 w 181"/>
                  <a:gd name="T75" fmla="*/ 1 h 171"/>
                  <a:gd name="T76" fmla="*/ 1 w 181"/>
                  <a:gd name="T77" fmla="*/ 1 h 171"/>
                  <a:gd name="T78" fmla="*/ 1 w 181"/>
                  <a:gd name="T79" fmla="*/ 1 h 171"/>
                  <a:gd name="T80" fmla="*/ 1 w 181"/>
                  <a:gd name="T81" fmla="*/ 1 h 171"/>
                  <a:gd name="T82" fmla="*/ 1 w 181"/>
                  <a:gd name="T83" fmla="*/ 1 h 171"/>
                  <a:gd name="T84" fmla="*/ 1 w 181"/>
                  <a:gd name="T85" fmla="*/ 1 h 171"/>
                  <a:gd name="T86" fmla="*/ 1 w 181"/>
                  <a:gd name="T87" fmla="*/ 1 h 171"/>
                  <a:gd name="T88" fmla="*/ 1 w 181"/>
                  <a:gd name="T89" fmla="*/ 1 h 171"/>
                  <a:gd name="T90" fmla="*/ 0 w 181"/>
                  <a:gd name="T91" fmla="*/ 1 h 171"/>
                  <a:gd name="T92" fmla="*/ 0 w 181"/>
                  <a:gd name="T93" fmla="*/ 1 h 171"/>
                  <a:gd name="T94" fmla="*/ 1 w 181"/>
                  <a:gd name="T95" fmla="*/ 1 h 171"/>
                  <a:gd name="T96" fmla="*/ 1 w 181"/>
                  <a:gd name="T97" fmla="*/ 1 h 171"/>
                  <a:gd name="T98" fmla="*/ 1 w 181"/>
                  <a:gd name="T99" fmla="*/ 1 h 171"/>
                  <a:gd name="T100" fmla="*/ 1 w 181"/>
                  <a:gd name="T101" fmla="*/ 0 h 171"/>
                  <a:gd name="T102" fmla="*/ 1 w 181"/>
                  <a:gd name="T103" fmla="*/ 0 h 17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1"/>
                  <a:gd name="T157" fmla="*/ 0 h 171"/>
                  <a:gd name="T158" fmla="*/ 181 w 181"/>
                  <a:gd name="T159" fmla="*/ 171 h 17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1" h="171">
                    <a:moveTo>
                      <a:pt x="173" y="0"/>
                    </a:moveTo>
                    <a:lnTo>
                      <a:pt x="172" y="3"/>
                    </a:lnTo>
                    <a:lnTo>
                      <a:pt x="172" y="9"/>
                    </a:lnTo>
                    <a:lnTo>
                      <a:pt x="173" y="15"/>
                    </a:lnTo>
                    <a:lnTo>
                      <a:pt x="175" y="22"/>
                    </a:lnTo>
                    <a:lnTo>
                      <a:pt x="175" y="28"/>
                    </a:lnTo>
                    <a:lnTo>
                      <a:pt x="177" y="36"/>
                    </a:lnTo>
                    <a:lnTo>
                      <a:pt x="179" y="43"/>
                    </a:lnTo>
                    <a:lnTo>
                      <a:pt x="181" y="53"/>
                    </a:lnTo>
                    <a:lnTo>
                      <a:pt x="181" y="60"/>
                    </a:lnTo>
                    <a:lnTo>
                      <a:pt x="181" y="68"/>
                    </a:lnTo>
                    <a:lnTo>
                      <a:pt x="179" y="78"/>
                    </a:lnTo>
                    <a:lnTo>
                      <a:pt x="179" y="87"/>
                    </a:lnTo>
                    <a:lnTo>
                      <a:pt x="175" y="95"/>
                    </a:lnTo>
                    <a:lnTo>
                      <a:pt x="172" y="104"/>
                    </a:lnTo>
                    <a:lnTo>
                      <a:pt x="168" y="114"/>
                    </a:lnTo>
                    <a:lnTo>
                      <a:pt x="160" y="123"/>
                    </a:lnTo>
                    <a:lnTo>
                      <a:pt x="153" y="131"/>
                    </a:lnTo>
                    <a:lnTo>
                      <a:pt x="145" y="138"/>
                    </a:lnTo>
                    <a:lnTo>
                      <a:pt x="137" y="144"/>
                    </a:lnTo>
                    <a:lnTo>
                      <a:pt x="132" y="152"/>
                    </a:lnTo>
                    <a:lnTo>
                      <a:pt x="124" y="155"/>
                    </a:lnTo>
                    <a:lnTo>
                      <a:pt x="118" y="161"/>
                    </a:lnTo>
                    <a:lnTo>
                      <a:pt x="113" y="165"/>
                    </a:lnTo>
                    <a:lnTo>
                      <a:pt x="107" y="169"/>
                    </a:lnTo>
                    <a:lnTo>
                      <a:pt x="99" y="169"/>
                    </a:lnTo>
                    <a:lnTo>
                      <a:pt x="94" y="171"/>
                    </a:lnTo>
                    <a:lnTo>
                      <a:pt x="88" y="169"/>
                    </a:lnTo>
                    <a:lnTo>
                      <a:pt x="82" y="169"/>
                    </a:lnTo>
                    <a:lnTo>
                      <a:pt x="76" y="167"/>
                    </a:lnTo>
                    <a:lnTo>
                      <a:pt x="71" y="165"/>
                    </a:lnTo>
                    <a:lnTo>
                      <a:pt x="65" y="159"/>
                    </a:lnTo>
                    <a:lnTo>
                      <a:pt x="59" y="155"/>
                    </a:lnTo>
                    <a:lnTo>
                      <a:pt x="52" y="148"/>
                    </a:lnTo>
                    <a:lnTo>
                      <a:pt x="46" y="142"/>
                    </a:lnTo>
                    <a:lnTo>
                      <a:pt x="40" y="135"/>
                    </a:lnTo>
                    <a:lnTo>
                      <a:pt x="35" y="129"/>
                    </a:lnTo>
                    <a:lnTo>
                      <a:pt x="29" y="121"/>
                    </a:lnTo>
                    <a:lnTo>
                      <a:pt x="25" y="114"/>
                    </a:lnTo>
                    <a:lnTo>
                      <a:pt x="19" y="108"/>
                    </a:lnTo>
                    <a:lnTo>
                      <a:pt x="16" y="102"/>
                    </a:lnTo>
                    <a:lnTo>
                      <a:pt x="12" y="97"/>
                    </a:lnTo>
                    <a:lnTo>
                      <a:pt x="8" y="89"/>
                    </a:lnTo>
                    <a:lnTo>
                      <a:pt x="6" y="83"/>
                    </a:lnTo>
                    <a:lnTo>
                      <a:pt x="4" y="79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41"/>
                    </a:lnTo>
                    <a:lnTo>
                      <a:pt x="107" y="41"/>
                    </a:lnTo>
                    <a:lnTo>
                      <a:pt x="160" y="20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7347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03" name="Freeform 244"/>
              <p:cNvSpPr>
                <a:spLocks/>
              </p:cNvSpPr>
              <p:nvPr/>
            </p:nvSpPr>
            <p:spPr bwMode="auto">
              <a:xfrm>
                <a:off x="2052" y="2415"/>
                <a:ext cx="31" cy="43"/>
              </a:xfrm>
              <a:custGeom>
                <a:avLst/>
                <a:gdLst>
                  <a:gd name="T0" fmla="*/ 0 w 63"/>
                  <a:gd name="T1" fmla="*/ 0 h 86"/>
                  <a:gd name="T2" fmla="*/ 0 w 63"/>
                  <a:gd name="T3" fmla="*/ 1 h 86"/>
                  <a:gd name="T4" fmla="*/ 0 w 63"/>
                  <a:gd name="T5" fmla="*/ 1 h 86"/>
                  <a:gd name="T6" fmla="*/ 0 w 63"/>
                  <a:gd name="T7" fmla="*/ 1 h 86"/>
                  <a:gd name="T8" fmla="*/ 0 w 63"/>
                  <a:gd name="T9" fmla="*/ 1 h 86"/>
                  <a:gd name="T10" fmla="*/ 0 w 63"/>
                  <a:gd name="T11" fmla="*/ 1 h 86"/>
                  <a:gd name="T12" fmla="*/ 0 w 63"/>
                  <a:gd name="T13" fmla="*/ 1 h 86"/>
                  <a:gd name="T14" fmla="*/ 0 w 63"/>
                  <a:gd name="T15" fmla="*/ 1 h 86"/>
                  <a:gd name="T16" fmla="*/ 0 w 63"/>
                  <a:gd name="T17" fmla="*/ 1 h 86"/>
                  <a:gd name="T18" fmla="*/ 0 w 63"/>
                  <a:gd name="T19" fmla="*/ 1 h 86"/>
                  <a:gd name="T20" fmla="*/ 0 w 63"/>
                  <a:gd name="T21" fmla="*/ 1 h 86"/>
                  <a:gd name="T22" fmla="*/ 0 w 63"/>
                  <a:gd name="T23" fmla="*/ 1 h 86"/>
                  <a:gd name="T24" fmla="*/ 0 w 63"/>
                  <a:gd name="T25" fmla="*/ 1 h 86"/>
                  <a:gd name="T26" fmla="*/ 0 w 63"/>
                  <a:gd name="T27" fmla="*/ 0 h 86"/>
                  <a:gd name="T28" fmla="*/ 0 w 63"/>
                  <a:gd name="T29" fmla="*/ 0 h 8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3"/>
                  <a:gd name="T46" fmla="*/ 0 h 86"/>
                  <a:gd name="T47" fmla="*/ 63 w 63"/>
                  <a:gd name="T48" fmla="*/ 86 h 8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3" h="86">
                    <a:moveTo>
                      <a:pt x="63" y="0"/>
                    </a:moveTo>
                    <a:lnTo>
                      <a:pt x="63" y="29"/>
                    </a:lnTo>
                    <a:lnTo>
                      <a:pt x="48" y="29"/>
                    </a:lnTo>
                    <a:lnTo>
                      <a:pt x="44" y="49"/>
                    </a:lnTo>
                    <a:lnTo>
                      <a:pt x="46" y="67"/>
                    </a:lnTo>
                    <a:lnTo>
                      <a:pt x="27" y="86"/>
                    </a:lnTo>
                    <a:lnTo>
                      <a:pt x="15" y="59"/>
                    </a:lnTo>
                    <a:lnTo>
                      <a:pt x="0" y="46"/>
                    </a:lnTo>
                    <a:lnTo>
                      <a:pt x="33" y="49"/>
                    </a:lnTo>
                    <a:lnTo>
                      <a:pt x="33" y="32"/>
                    </a:lnTo>
                    <a:lnTo>
                      <a:pt x="21" y="23"/>
                    </a:lnTo>
                    <a:lnTo>
                      <a:pt x="0" y="23"/>
                    </a:lnTo>
                    <a:lnTo>
                      <a:pt x="21" y="8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04" name="Freeform 245"/>
              <p:cNvSpPr>
                <a:spLocks/>
              </p:cNvSpPr>
              <p:nvPr/>
            </p:nvSpPr>
            <p:spPr bwMode="auto">
              <a:xfrm>
                <a:off x="2052" y="2460"/>
                <a:ext cx="12" cy="55"/>
              </a:xfrm>
              <a:custGeom>
                <a:avLst/>
                <a:gdLst>
                  <a:gd name="T0" fmla="*/ 0 w 25"/>
                  <a:gd name="T1" fmla="*/ 0 h 111"/>
                  <a:gd name="T2" fmla="*/ 0 w 25"/>
                  <a:gd name="T3" fmla="*/ 0 h 111"/>
                  <a:gd name="T4" fmla="*/ 0 w 25"/>
                  <a:gd name="T5" fmla="*/ 0 h 111"/>
                  <a:gd name="T6" fmla="*/ 0 w 25"/>
                  <a:gd name="T7" fmla="*/ 0 h 111"/>
                  <a:gd name="T8" fmla="*/ 0 w 25"/>
                  <a:gd name="T9" fmla="*/ 0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11"/>
                  <a:gd name="T17" fmla="*/ 25 w 2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11">
                    <a:moveTo>
                      <a:pt x="21" y="0"/>
                    </a:moveTo>
                    <a:lnTo>
                      <a:pt x="0" y="111"/>
                    </a:lnTo>
                    <a:lnTo>
                      <a:pt x="25" y="5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05" name="Freeform 246"/>
              <p:cNvSpPr>
                <a:spLocks/>
              </p:cNvSpPr>
              <p:nvPr/>
            </p:nvSpPr>
            <p:spPr bwMode="auto">
              <a:xfrm>
                <a:off x="2058" y="2498"/>
                <a:ext cx="28" cy="25"/>
              </a:xfrm>
              <a:custGeom>
                <a:avLst/>
                <a:gdLst>
                  <a:gd name="T0" fmla="*/ 0 w 57"/>
                  <a:gd name="T1" fmla="*/ 0 h 52"/>
                  <a:gd name="T2" fmla="*/ 0 w 57"/>
                  <a:gd name="T3" fmla="*/ 0 h 52"/>
                  <a:gd name="T4" fmla="*/ 0 w 57"/>
                  <a:gd name="T5" fmla="*/ 0 h 52"/>
                  <a:gd name="T6" fmla="*/ 0 w 57"/>
                  <a:gd name="T7" fmla="*/ 0 h 52"/>
                  <a:gd name="T8" fmla="*/ 0 w 57"/>
                  <a:gd name="T9" fmla="*/ 0 h 52"/>
                  <a:gd name="T10" fmla="*/ 0 w 57"/>
                  <a:gd name="T11" fmla="*/ 0 h 52"/>
                  <a:gd name="T12" fmla="*/ 0 w 57"/>
                  <a:gd name="T13" fmla="*/ 0 h 52"/>
                  <a:gd name="T14" fmla="*/ 0 w 57"/>
                  <a:gd name="T15" fmla="*/ 0 h 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"/>
                  <a:gd name="T25" fmla="*/ 0 h 52"/>
                  <a:gd name="T26" fmla="*/ 57 w 57"/>
                  <a:gd name="T27" fmla="*/ 52 h 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" h="52">
                    <a:moveTo>
                      <a:pt x="0" y="25"/>
                    </a:moveTo>
                    <a:lnTo>
                      <a:pt x="45" y="19"/>
                    </a:lnTo>
                    <a:lnTo>
                      <a:pt x="51" y="0"/>
                    </a:lnTo>
                    <a:lnTo>
                      <a:pt x="57" y="21"/>
                    </a:lnTo>
                    <a:lnTo>
                      <a:pt x="34" y="37"/>
                    </a:lnTo>
                    <a:lnTo>
                      <a:pt x="9" y="5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06" name="Freeform 247"/>
              <p:cNvSpPr>
                <a:spLocks/>
              </p:cNvSpPr>
              <p:nvPr/>
            </p:nvSpPr>
            <p:spPr bwMode="auto">
              <a:xfrm>
                <a:off x="2046" y="2516"/>
                <a:ext cx="26" cy="36"/>
              </a:xfrm>
              <a:custGeom>
                <a:avLst/>
                <a:gdLst>
                  <a:gd name="T0" fmla="*/ 1 w 51"/>
                  <a:gd name="T1" fmla="*/ 1 h 72"/>
                  <a:gd name="T2" fmla="*/ 1 w 51"/>
                  <a:gd name="T3" fmla="*/ 1 h 72"/>
                  <a:gd name="T4" fmla="*/ 1 w 51"/>
                  <a:gd name="T5" fmla="*/ 1 h 72"/>
                  <a:gd name="T6" fmla="*/ 0 w 51"/>
                  <a:gd name="T7" fmla="*/ 1 h 72"/>
                  <a:gd name="T8" fmla="*/ 1 w 51"/>
                  <a:gd name="T9" fmla="*/ 1 h 72"/>
                  <a:gd name="T10" fmla="*/ 1 w 51"/>
                  <a:gd name="T11" fmla="*/ 1 h 72"/>
                  <a:gd name="T12" fmla="*/ 1 w 51"/>
                  <a:gd name="T13" fmla="*/ 1 h 72"/>
                  <a:gd name="T14" fmla="*/ 1 w 51"/>
                  <a:gd name="T15" fmla="*/ 0 h 72"/>
                  <a:gd name="T16" fmla="*/ 1 w 51"/>
                  <a:gd name="T17" fmla="*/ 1 h 72"/>
                  <a:gd name="T18" fmla="*/ 1 w 51"/>
                  <a:gd name="T19" fmla="*/ 1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72"/>
                  <a:gd name="T32" fmla="*/ 51 w 51"/>
                  <a:gd name="T33" fmla="*/ 72 h 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72">
                    <a:moveTo>
                      <a:pt x="32" y="3"/>
                    </a:moveTo>
                    <a:lnTo>
                      <a:pt x="38" y="40"/>
                    </a:lnTo>
                    <a:lnTo>
                      <a:pt x="21" y="51"/>
                    </a:lnTo>
                    <a:lnTo>
                      <a:pt x="0" y="60"/>
                    </a:lnTo>
                    <a:lnTo>
                      <a:pt x="26" y="72"/>
                    </a:lnTo>
                    <a:lnTo>
                      <a:pt x="45" y="72"/>
                    </a:lnTo>
                    <a:lnTo>
                      <a:pt x="51" y="45"/>
                    </a:lnTo>
                    <a:lnTo>
                      <a:pt x="42" y="0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07" name="Freeform 248"/>
              <p:cNvSpPr>
                <a:spLocks/>
              </p:cNvSpPr>
              <p:nvPr/>
            </p:nvSpPr>
            <p:spPr bwMode="auto">
              <a:xfrm>
                <a:off x="1799" y="2523"/>
                <a:ext cx="30" cy="67"/>
              </a:xfrm>
              <a:custGeom>
                <a:avLst/>
                <a:gdLst>
                  <a:gd name="T0" fmla="*/ 1 w 58"/>
                  <a:gd name="T1" fmla="*/ 1 h 133"/>
                  <a:gd name="T2" fmla="*/ 1 w 58"/>
                  <a:gd name="T3" fmla="*/ 1 h 133"/>
                  <a:gd name="T4" fmla="*/ 0 w 58"/>
                  <a:gd name="T5" fmla="*/ 1 h 133"/>
                  <a:gd name="T6" fmla="*/ 1 w 58"/>
                  <a:gd name="T7" fmla="*/ 1 h 133"/>
                  <a:gd name="T8" fmla="*/ 1 w 58"/>
                  <a:gd name="T9" fmla="*/ 0 h 133"/>
                  <a:gd name="T10" fmla="*/ 1 w 58"/>
                  <a:gd name="T11" fmla="*/ 1 h 133"/>
                  <a:gd name="T12" fmla="*/ 1 w 58"/>
                  <a:gd name="T13" fmla="*/ 1 h 1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"/>
                  <a:gd name="T22" fmla="*/ 0 h 133"/>
                  <a:gd name="T23" fmla="*/ 58 w 58"/>
                  <a:gd name="T24" fmla="*/ 133 h 1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" h="133">
                    <a:moveTo>
                      <a:pt x="58" y="19"/>
                    </a:moveTo>
                    <a:lnTo>
                      <a:pt x="28" y="133"/>
                    </a:lnTo>
                    <a:lnTo>
                      <a:pt x="0" y="125"/>
                    </a:lnTo>
                    <a:lnTo>
                      <a:pt x="32" y="49"/>
                    </a:lnTo>
                    <a:lnTo>
                      <a:pt x="45" y="0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08" name="Freeform 249"/>
              <p:cNvSpPr>
                <a:spLocks/>
              </p:cNvSpPr>
              <p:nvPr/>
            </p:nvSpPr>
            <p:spPr bwMode="auto">
              <a:xfrm>
                <a:off x="1598" y="2602"/>
                <a:ext cx="183" cy="179"/>
              </a:xfrm>
              <a:custGeom>
                <a:avLst/>
                <a:gdLst>
                  <a:gd name="T0" fmla="*/ 1 w 366"/>
                  <a:gd name="T1" fmla="*/ 1 h 357"/>
                  <a:gd name="T2" fmla="*/ 1 w 366"/>
                  <a:gd name="T3" fmla="*/ 1 h 357"/>
                  <a:gd name="T4" fmla="*/ 1 w 366"/>
                  <a:gd name="T5" fmla="*/ 1 h 357"/>
                  <a:gd name="T6" fmla="*/ 1 w 366"/>
                  <a:gd name="T7" fmla="*/ 1 h 357"/>
                  <a:gd name="T8" fmla="*/ 1 w 366"/>
                  <a:gd name="T9" fmla="*/ 1 h 357"/>
                  <a:gd name="T10" fmla="*/ 1 w 366"/>
                  <a:gd name="T11" fmla="*/ 1 h 357"/>
                  <a:gd name="T12" fmla="*/ 1 w 366"/>
                  <a:gd name="T13" fmla="*/ 1 h 357"/>
                  <a:gd name="T14" fmla="*/ 1 w 366"/>
                  <a:gd name="T15" fmla="*/ 1 h 357"/>
                  <a:gd name="T16" fmla="*/ 1 w 366"/>
                  <a:gd name="T17" fmla="*/ 1 h 357"/>
                  <a:gd name="T18" fmla="*/ 1 w 366"/>
                  <a:gd name="T19" fmla="*/ 1 h 357"/>
                  <a:gd name="T20" fmla="*/ 1 w 366"/>
                  <a:gd name="T21" fmla="*/ 1 h 357"/>
                  <a:gd name="T22" fmla="*/ 1 w 366"/>
                  <a:gd name="T23" fmla="*/ 1 h 357"/>
                  <a:gd name="T24" fmla="*/ 1 w 366"/>
                  <a:gd name="T25" fmla="*/ 1 h 357"/>
                  <a:gd name="T26" fmla="*/ 1 w 366"/>
                  <a:gd name="T27" fmla="*/ 1 h 357"/>
                  <a:gd name="T28" fmla="*/ 1 w 366"/>
                  <a:gd name="T29" fmla="*/ 1 h 357"/>
                  <a:gd name="T30" fmla="*/ 1 w 366"/>
                  <a:gd name="T31" fmla="*/ 1 h 357"/>
                  <a:gd name="T32" fmla="*/ 1 w 366"/>
                  <a:gd name="T33" fmla="*/ 1 h 357"/>
                  <a:gd name="T34" fmla="*/ 1 w 366"/>
                  <a:gd name="T35" fmla="*/ 1 h 357"/>
                  <a:gd name="T36" fmla="*/ 1 w 366"/>
                  <a:gd name="T37" fmla="*/ 1 h 357"/>
                  <a:gd name="T38" fmla="*/ 1 w 366"/>
                  <a:gd name="T39" fmla="*/ 1 h 357"/>
                  <a:gd name="T40" fmla="*/ 1 w 366"/>
                  <a:gd name="T41" fmla="*/ 1 h 357"/>
                  <a:gd name="T42" fmla="*/ 1 w 366"/>
                  <a:gd name="T43" fmla="*/ 1 h 357"/>
                  <a:gd name="T44" fmla="*/ 1 w 366"/>
                  <a:gd name="T45" fmla="*/ 1 h 357"/>
                  <a:gd name="T46" fmla="*/ 1 w 366"/>
                  <a:gd name="T47" fmla="*/ 1 h 357"/>
                  <a:gd name="T48" fmla="*/ 0 w 366"/>
                  <a:gd name="T49" fmla="*/ 1 h 357"/>
                  <a:gd name="T50" fmla="*/ 1 w 366"/>
                  <a:gd name="T51" fmla="*/ 1 h 357"/>
                  <a:gd name="T52" fmla="*/ 1 w 366"/>
                  <a:gd name="T53" fmla="*/ 1 h 357"/>
                  <a:gd name="T54" fmla="*/ 1 w 366"/>
                  <a:gd name="T55" fmla="*/ 1 h 357"/>
                  <a:gd name="T56" fmla="*/ 1 w 366"/>
                  <a:gd name="T57" fmla="*/ 1 h 357"/>
                  <a:gd name="T58" fmla="*/ 1 w 366"/>
                  <a:gd name="T59" fmla="*/ 1 h 357"/>
                  <a:gd name="T60" fmla="*/ 1 w 366"/>
                  <a:gd name="T61" fmla="*/ 1 h 357"/>
                  <a:gd name="T62" fmla="*/ 1 w 366"/>
                  <a:gd name="T63" fmla="*/ 1 h 357"/>
                  <a:gd name="T64" fmla="*/ 1 w 366"/>
                  <a:gd name="T65" fmla="*/ 1 h 357"/>
                  <a:gd name="T66" fmla="*/ 1 w 366"/>
                  <a:gd name="T67" fmla="*/ 1 h 357"/>
                  <a:gd name="T68" fmla="*/ 1 w 366"/>
                  <a:gd name="T69" fmla="*/ 1 h 3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66"/>
                  <a:gd name="T106" fmla="*/ 0 h 357"/>
                  <a:gd name="T107" fmla="*/ 366 w 366"/>
                  <a:gd name="T108" fmla="*/ 357 h 35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66" h="357">
                    <a:moveTo>
                      <a:pt x="366" y="24"/>
                    </a:moveTo>
                    <a:lnTo>
                      <a:pt x="363" y="24"/>
                    </a:lnTo>
                    <a:lnTo>
                      <a:pt x="359" y="28"/>
                    </a:lnTo>
                    <a:lnTo>
                      <a:pt x="349" y="34"/>
                    </a:lnTo>
                    <a:lnTo>
                      <a:pt x="340" y="42"/>
                    </a:lnTo>
                    <a:lnTo>
                      <a:pt x="334" y="43"/>
                    </a:lnTo>
                    <a:lnTo>
                      <a:pt x="327" y="49"/>
                    </a:lnTo>
                    <a:lnTo>
                      <a:pt x="321" y="53"/>
                    </a:lnTo>
                    <a:lnTo>
                      <a:pt x="313" y="61"/>
                    </a:lnTo>
                    <a:lnTo>
                      <a:pt x="306" y="64"/>
                    </a:lnTo>
                    <a:lnTo>
                      <a:pt x="298" y="72"/>
                    </a:lnTo>
                    <a:lnTo>
                      <a:pt x="290" y="78"/>
                    </a:lnTo>
                    <a:lnTo>
                      <a:pt x="285" y="83"/>
                    </a:lnTo>
                    <a:lnTo>
                      <a:pt x="275" y="89"/>
                    </a:lnTo>
                    <a:lnTo>
                      <a:pt x="266" y="95"/>
                    </a:lnTo>
                    <a:lnTo>
                      <a:pt x="258" y="100"/>
                    </a:lnTo>
                    <a:lnTo>
                      <a:pt x="250" y="108"/>
                    </a:lnTo>
                    <a:lnTo>
                      <a:pt x="241" y="114"/>
                    </a:lnTo>
                    <a:lnTo>
                      <a:pt x="233" y="119"/>
                    </a:lnTo>
                    <a:lnTo>
                      <a:pt x="226" y="125"/>
                    </a:lnTo>
                    <a:lnTo>
                      <a:pt x="220" y="133"/>
                    </a:lnTo>
                    <a:lnTo>
                      <a:pt x="212" y="137"/>
                    </a:lnTo>
                    <a:lnTo>
                      <a:pt x="205" y="142"/>
                    </a:lnTo>
                    <a:lnTo>
                      <a:pt x="199" y="148"/>
                    </a:lnTo>
                    <a:lnTo>
                      <a:pt x="193" y="154"/>
                    </a:lnTo>
                    <a:lnTo>
                      <a:pt x="188" y="158"/>
                    </a:lnTo>
                    <a:lnTo>
                      <a:pt x="182" y="163"/>
                    </a:lnTo>
                    <a:lnTo>
                      <a:pt x="178" y="167"/>
                    </a:lnTo>
                    <a:lnTo>
                      <a:pt x="174" y="173"/>
                    </a:lnTo>
                    <a:lnTo>
                      <a:pt x="167" y="178"/>
                    </a:lnTo>
                    <a:lnTo>
                      <a:pt x="159" y="186"/>
                    </a:lnTo>
                    <a:lnTo>
                      <a:pt x="152" y="194"/>
                    </a:lnTo>
                    <a:lnTo>
                      <a:pt x="144" y="201"/>
                    </a:lnTo>
                    <a:lnTo>
                      <a:pt x="136" y="209"/>
                    </a:lnTo>
                    <a:lnTo>
                      <a:pt x="129" y="216"/>
                    </a:lnTo>
                    <a:lnTo>
                      <a:pt x="121" y="224"/>
                    </a:lnTo>
                    <a:lnTo>
                      <a:pt x="114" y="230"/>
                    </a:lnTo>
                    <a:lnTo>
                      <a:pt x="106" y="235"/>
                    </a:lnTo>
                    <a:lnTo>
                      <a:pt x="100" y="241"/>
                    </a:lnTo>
                    <a:lnTo>
                      <a:pt x="96" y="247"/>
                    </a:lnTo>
                    <a:lnTo>
                      <a:pt x="91" y="251"/>
                    </a:lnTo>
                    <a:lnTo>
                      <a:pt x="85" y="258"/>
                    </a:lnTo>
                    <a:lnTo>
                      <a:pt x="83" y="260"/>
                    </a:lnTo>
                    <a:lnTo>
                      <a:pt x="36" y="281"/>
                    </a:lnTo>
                    <a:lnTo>
                      <a:pt x="11" y="357"/>
                    </a:lnTo>
                    <a:lnTo>
                      <a:pt x="9" y="355"/>
                    </a:lnTo>
                    <a:lnTo>
                      <a:pt x="7" y="352"/>
                    </a:lnTo>
                    <a:lnTo>
                      <a:pt x="5" y="342"/>
                    </a:lnTo>
                    <a:lnTo>
                      <a:pt x="3" y="332"/>
                    </a:lnTo>
                    <a:lnTo>
                      <a:pt x="0" y="321"/>
                    </a:lnTo>
                    <a:lnTo>
                      <a:pt x="0" y="312"/>
                    </a:lnTo>
                    <a:lnTo>
                      <a:pt x="1" y="300"/>
                    </a:lnTo>
                    <a:lnTo>
                      <a:pt x="7" y="291"/>
                    </a:lnTo>
                    <a:lnTo>
                      <a:pt x="9" y="285"/>
                    </a:lnTo>
                    <a:lnTo>
                      <a:pt x="15" y="279"/>
                    </a:lnTo>
                    <a:lnTo>
                      <a:pt x="20" y="274"/>
                    </a:lnTo>
                    <a:lnTo>
                      <a:pt x="28" y="266"/>
                    </a:lnTo>
                    <a:lnTo>
                      <a:pt x="34" y="260"/>
                    </a:lnTo>
                    <a:lnTo>
                      <a:pt x="41" y="253"/>
                    </a:lnTo>
                    <a:lnTo>
                      <a:pt x="51" y="247"/>
                    </a:lnTo>
                    <a:lnTo>
                      <a:pt x="58" y="241"/>
                    </a:lnTo>
                    <a:lnTo>
                      <a:pt x="66" y="234"/>
                    </a:lnTo>
                    <a:lnTo>
                      <a:pt x="74" y="228"/>
                    </a:lnTo>
                    <a:lnTo>
                      <a:pt x="79" y="222"/>
                    </a:lnTo>
                    <a:lnTo>
                      <a:pt x="87" y="218"/>
                    </a:lnTo>
                    <a:lnTo>
                      <a:pt x="96" y="213"/>
                    </a:lnTo>
                    <a:lnTo>
                      <a:pt x="100" y="211"/>
                    </a:lnTo>
                    <a:lnTo>
                      <a:pt x="262" y="66"/>
                    </a:lnTo>
                    <a:lnTo>
                      <a:pt x="353" y="0"/>
                    </a:lnTo>
                    <a:lnTo>
                      <a:pt x="366" y="24"/>
                    </a:lnTo>
                    <a:close/>
                  </a:path>
                </a:pathLst>
              </a:custGeom>
              <a:solidFill>
                <a:srgbClr val="7578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09" name="Freeform 251"/>
              <p:cNvSpPr>
                <a:spLocks/>
              </p:cNvSpPr>
              <p:nvPr/>
            </p:nvSpPr>
            <p:spPr bwMode="auto">
              <a:xfrm>
                <a:off x="1711" y="3296"/>
                <a:ext cx="131" cy="29"/>
              </a:xfrm>
              <a:custGeom>
                <a:avLst/>
                <a:gdLst>
                  <a:gd name="T0" fmla="*/ 1 w 262"/>
                  <a:gd name="T1" fmla="*/ 0 h 59"/>
                  <a:gd name="T2" fmla="*/ 1 w 262"/>
                  <a:gd name="T3" fmla="*/ 0 h 59"/>
                  <a:gd name="T4" fmla="*/ 1 w 262"/>
                  <a:gd name="T5" fmla="*/ 0 h 59"/>
                  <a:gd name="T6" fmla="*/ 1 w 262"/>
                  <a:gd name="T7" fmla="*/ 0 h 59"/>
                  <a:gd name="T8" fmla="*/ 1 w 262"/>
                  <a:gd name="T9" fmla="*/ 0 h 59"/>
                  <a:gd name="T10" fmla="*/ 1 w 262"/>
                  <a:gd name="T11" fmla="*/ 0 h 59"/>
                  <a:gd name="T12" fmla="*/ 1 w 262"/>
                  <a:gd name="T13" fmla="*/ 0 h 59"/>
                  <a:gd name="T14" fmla="*/ 1 w 262"/>
                  <a:gd name="T15" fmla="*/ 0 h 59"/>
                  <a:gd name="T16" fmla="*/ 1 w 262"/>
                  <a:gd name="T17" fmla="*/ 0 h 59"/>
                  <a:gd name="T18" fmla="*/ 1 w 262"/>
                  <a:gd name="T19" fmla="*/ 0 h 59"/>
                  <a:gd name="T20" fmla="*/ 1 w 262"/>
                  <a:gd name="T21" fmla="*/ 0 h 59"/>
                  <a:gd name="T22" fmla="*/ 1 w 262"/>
                  <a:gd name="T23" fmla="*/ 0 h 59"/>
                  <a:gd name="T24" fmla="*/ 1 w 262"/>
                  <a:gd name="T25" fmla="*/ 0 h 59"/>
                  <a:gd name="T26" fmla="*/ 1 w 262"/>
                  <a:gd name="T27" fmla="*/ 0 h 59"/>
                  <a:gd name="T28" fmla="*/ 1 w 262"/>
                  <a:gd name="T29" fmla="*/ 0 h 59"/>
                  <a:gd name="T30" fmla="*/ 1 w 262"/>
                  <a:gd name="T31" fmla="*/ 0 h 59"/>
                  <a:gd name="T32" fmla="*/ 1 w 262"/>
                  <a:gd name="T33" fmla="*/ 0 h 59"/>
                  <a:gd name="T34" fmla="*/ 1 w 262"/>
                  <a:gd name="T35" fmla="*/ 0 h 59"/>
                  <a:gd name="T36" fmla="*/ 1 w 262"/>
                  <a:gd name="T37" fmla="*/ 0 h 59"/>
                  <a:gd name="T38" fmla="*/ 1 w 262"/>
                  <a:gd name="T39" fmla="*/ 0 h 59"/>
                  <a:gd name="T40" fmla="*/ 1 w 262"/>
                  <a:gd name="T41" fmla="*/ 0 h 59"/>
                  <a:gd name="T42" fmla="*/ 1 w 262"/>
                  <a:gd name="T43" fmla="*/ 0 h 59"/>
                  <a:gd name="T44" fmla="*/ 1 w 262"/>
                  <a:gd name="T45" fmla="*/ 0 h 59"/>
                  <a:gd name="T46" fmla="*/ 1 w 262"/>
                  <a:gd name="T47" fmla="*/ 0 h 59"/>
                  <a:gd name="T48" fmla="*/ 1 w 262"/>
                  <a:gd name="T49" fmla="*/ 0 h 59"/>
                  <a:gd name="T50" fmla="*/ 1 w 262"/>
                  <a:gd name="T51" fmla="*/ 0 h 59"/>
                  <a:gd name="T52" fmla="*/ 1 w 262"/>
                  <a:gd name="T53" fmla="*/ 0 h 59"/>
                  <a:gd name="T54" fmla="*/ 1 w 262"/>
                  <a:gd name="T55" fmla="*/ 0 h 59"/>
                  <a:gd name="T56" fmla="*/ 1 w 262"/>
                  <a:gd name="T57" fmla="*/ 0 h 59"/>
                  <a:gd name="T58" fmla="*/ 1 w 262"/>
                  <a:gd name="T59" fmla="*/ 0 h 59"/>
                  <a:gd name="T60" fmla="*/ 1 w 262"/>
                  <a:gd name="T61" fmla="*/ 0 h 59"/>
                  <a:gd name="T62" fmla="*/ 1 w 262"/>
                  <a:gd name="T63" fmla="*/ 0 h 59"/>
                  <a:gd name="T64" fmla="*/ 1 w 262"/>
                  <a:gd name="T65" fmla="*/ 0 h 59"/>
                  <a:gd name="T66" fmla="*/ 1 w 262"/>
                  <a:gd name="T67" fmla="*/ 0 h 5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62"/>
                  <a:gd name="T103" fmla="*/ 0 h 59"/>
                  <a:gd name="T104" fmla="*/ 262 w 262"/>
                  <a:gd name="T105" fmla="*/ 59 h 5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62" h="59">
                    <a:moveTo>
                      <a:pt x="226" y="13"/>
                    </a:moveTo>
                    <a:lnTo>
                      <a:pt x="224" y="13"/>
                    </a:lnTo>
                    <a:lnTo>
                      <a:pt x="222" y="13"/>
                    </a:lnTo>
                    <a:lnTo>
                      <a:pt x="216" y="15"/>
                    </a:lnTo>
                    <a:lnTo>
                      <a:pt x="211" y="17"/>
                    </a:lnTo>
                    <a:lnTo>
                      <a:pt x="203" y="17"/>
                    </a:lnTo>
                    <a:lnTo>
                      <a:pt x="194" y="19"/>
                    </a:lnTo>
                    <a:lnTo>
                      <a:pt x="186" y="21"/>
                    </a:lnTo>
                    <a:lnTo>
                      <a:pt x="177" y="23"/>
                    </a:lnTo>
                    <a:lnTo>
                      <a:pt x="167" y="23"/>
                    </a:lnTo>
                    <a:lnTo>
                      <a:pt x="158" y="25"/>
                    </a:lnTo>
                    <a:lnTo>
                      <a:pt x="148" y="27"/>
                    </a:lnTo>
                    <a:lnTo>
                      <a:pt x="140" y="29"/>
                    </a:lnTo>
                    <a:lnTo>
                      <a:pt x="133" y="29"/>
                    </a:lnTo>
                    <a:lnTo>
                      <a:pt x="127" y="29"/>
                    </a:lnTo>
                    <a:lnTo>
                      <a:pt x="121" y="29"/>
                    </a:lnTo>
                    <a:lnTo>
                      <a:pt x="120" y="31"/>
                    </a:lnTo>
                    <a:lnTo>
                      <a:pt x="114" y="29"/>
                    </a:lnTo>
                    <a:lnTo>
                      <a:pt x="110" y="27"/>
                    </a:lnTo>
                    <a:lnTo>
                      <a:pt x="102" y="23"/>
                    </a:lnTo>
                    <a:lnTo>
                      <a:pt x="97" y="23"/>
                    </a:lnTo>
                    <a:lnTo>
                      <a:pt x="89" y="19"/>
                    </a:lnTo>
                    <a:lnTo>
                      <a:pt x="82" y="17"/>
                    </a:lnTo>
                    <a:lnTo>
                      <a:pt x="72" y="15"/>
                    </a:lnTo>
                    <a:lnTo>
                      <a:pt x="64" y="13"/>
                    </a:lnTo>
                    <a:lnTo>
                      <a:pt x="55" y="10"/>
                    </a:lnTo>
                    <a:lnTo>
                      <a:pt x="47" y="8"/>
                    </a:lnTo>
                    <a:lnTo>
                      <a:pt x="40" y="6"/>
                    </a:lnTo>
                    <a:lnTo>
                      <a:pt x="34" y="4"/>
                    </a:lnTo>
                    <a:lnTo>
                      <a:pt x="26" y="2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0" y="44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17" y="46"/>
                    </a:lnTo>
                    <a:lnTo>
                      <a:pt x="24" y="46"/>
                    </a:lnTo>
                    <a:lnTo>
                      <a:pt x="34" y="48"/>
                    </a:lnTo>
                    <a:lnTo>
                      <a:pt x="40" y="48"/>
                    </a:lnTo>
                    <a:lnTo>
                      <a:pt x="45" y="50"/>
                    </a:lnTo>
                    <a:lnTo>
                      <a:pt x="51" y="51"/>
                    </a:lnTo>
                    <a:lnTo>
                      <a:pt x="57" y="51"/>
                    </a:lnTo>
                    <a:lnTo>
                      <a:pt x="66" y="51"/>
                    </a:lnTo>
                    <a:lnTo>
                      <a:pt x="78" y="53"/>
                    </a:lnTo>
                    <a:lnTo>
                      <a:pt x="87" y="53"/>
                    </a:lnTo>
                    <a:lnTo>
                      <a:pt x="99" y="55"/>
                    </a:lnTo>
                    <a:lnTo>
                      <a:pt x="106" y="57"/>
                    </a:lnTo>
                    <a:lnTo>
                      <a:pt x="112" y="57"/>
                    </a:lnTo>
                    <a:lnTo>
                      <a:pt x="118" y="57"/>
                    </a:lnTo>
                    <a:lnTo>
                      <a:pt x="121" y="59"/>
                    </a:lnTo>
                    <a:lnTo>
                      <a:pt x="123" y="57"/>
                    </a:lnTo>
                    <a:lnTo>
                      <a:pt x="127" y="57"/>
                    </a:lnTo>
                    <a:lnTo>
                      <a:pt x="131" y="57"/>
                    </a:lnTo>
                    <a:lnTo>
                      <a:pt x="137" y="55"/>
                    </a:lnTo>
                    <a:lnTo>
                      <a:pt x="144" y="53"/>
                    </a:lnTo>
                    <a:lnTo>
                      <a:pt x="152" y="53"/>
                    </a:lnTo>
                    <a:lnTo>
                      <a:pt x="158" y="51"/>
                    </a:lnTo>
                    <a:lnTo>
                      <a:pt x="167" y="51"/>
                    </a:lnTo>
                    <a:lnTo>
                      <a:pt x="173" y="48"/>
                    </a:lnTo>
                    <a:lnTo>
                      <a:pt x="180" y="48"/>
                    </a:lnTo>
                    <a:lnTo>
                      <a:pt x="186" y="46"/>
                    </a:lnTo>
                    <a:lnTo>
                      <a:pt x="194" y="44"/>
                    </a:lnTo>
                    <a:lnTo>
                      <a:pt x="201" y="42"/>
                    </a:lnTo>
                    <a:lnTo>
                      <a:pt x="205" y="42"/>
                    </a:lnTo>
                    <a:lnTo>
                      <a:pt x="253" y="55"/>
                    </a:lnTo>
                    <a:lnTo>
                      <a:pt x="262" y="32"/>
                    </a:lnTo>
                    <a:lnTo>
                      <a:pt x="226" y="13"/>
                    </a:lnTo>
                    <a:close/>
                  </a:path>
                </a:pathLst>
              </a:custGeom>
              <a:solidFill>
                <a:srgbClr val="F7C7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10" name="Freeform 252"/>
              <p:cNvSpPr>
                <a:spLocks/>
              </p:cNvSpPr>
              <p:nvPr/>
            </p:nvSpPr>
            <p:spPr bwMode="auto">
              <a:xfrm>
                <a:off x="1647" y="3254"/>
                <a:ext cx="64" cy="45"/>
              </a:xfrm>
              <a:custGeom>
                <a:avLst/>
                <a:gdLst>
                  <a:gd name="T0" fmla="*/ 1 w 128"/>
                  <a:gd name="T1" fmla="*/ 0 h 92"/>
                  <a:gd name="T2" fmla="*/ 1 w 128"/>
                  <a:gd name="T3" fmla="*/ 0 h 92"/>
                  <a:gd name="T4" fmla="*/ 0 w 128"/>
                  <a:gd name="T5" fmla="*/ 0 h 92"/>
                  <a:gd name="T6" fmla="*/ 1 w 128"/>
                  <a:gd name="T7" fmla="*/ 0 h 92"/>
                  <a:gd name="T8" fmla="*/ 1 w 128"/>
                  <a:gd name="T9" fmla="*/ 0 h 92"/>
                  <a:gd name="T10" fmla="*/ 1 w 128"/>
                  <a:gd name="T11" fmla="*/ 0 h 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8"/>
                  <a:gd name="T19" fmla="*/ 0 h 92"/>
                  <a:gd name="T20" fmla="*/ 128 w 128"/>
                  <a:gd name="T21" fmla="*/ 92 h 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8" h="92">
                    <a:moveTo>
                      <a:pt x="128" y="63"/>
                    </a:moveTo>
                    <a:lnTo>
                      <a:pt x="29" y="0"/>
                    </a:lnTo>
                    <a:lnTo>
                      <a:pt x="0" y="16"/>
                    </a:lnTo>
                    <a:lnTo>
                      <a:pt x="88" y="92"/>
                    </a:lnTo>
                    <a:lnTo>
                      <a:pt x="128" y="63"/>
                    </a:lnTo>
                    <a:close/>
                  </a:path>
                </a:pathLst>
              </a:custGeom>
              <a:solidFill>
                <a:srgbClr val="FFB3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11" name="Freeform 253"/>
              <p:cNvSpPr>
                <a:spLocks/>
              </p:cNvSpPr>
              <p:nvPr/>
            </p:nvSpPr>
            <p:spPr bwMode="auto">
              <a:xfrm>
                <a:off x="1459" y="3030"/>
                <a:ext cx="109" cy="124"/>
              </a:xfrm>
              <a:custGeom>
                <a:avLst/>
                <a:gdLst>
                  <a:gd name="T0" fmla="*/ 0 w 219"/>
                  <a:gd name="T1" fmla="*/ 1 h 248"/>
                  <a:gd name="T2" fmla="*/ 0 w 219"/>
                  <a:gd name="T3" fmla="*/ 1 h 248"/>
                  <a:gd name="T4" fmla="*/ 0 w 219"/>
                  <a:gd name="T5" fmla="*/ 1 h 248"/>
                  <a:gd name="T6" fmla="*/ 0 w 219"/>
                  <a:gd name="T7" fmla="*/ 1 h 248"/>
                  <a:gd name="T8" fmla="*/ 0 w 219"/>
                  <a:gd name="T9" fmla="*/ 1 h 248"/>
                  <a:gd name="T10" fmla="*/ 0 w 219"/>
                  <a:gd name="T11" fmla="*/ 1 h 248"/>
                  <a:gd name="T12" fmla="*/ 0 w 219"/>
                  <a:gd name="T13" fmla="*/ 1 h 248"/>
                  <a:gd name="T14" fmla="*/ 0 w 219"/>
                  <a:gd name="T15" fmla="*/ 1 h 248"/>
                  <a:gd name="T16" fmla="*/ 0 w 219"/>
                  <a:gd name="T17" fmla="*/ 1 h 248"/>
                  <a:gd name="T18" fmla="*/ 0 w 219"/>
                  <a:gd name="T19" fmla="*/ 1 h 248"/>
                  <a:gd name="T20" fmla="*/ 0 w 219"/>
                  <a:gd name="T21" fmla="*/ 1 h 248"/>
                  <a:gd name="T22" fmla="*/ 0 w 219"/>
                  <a:gd name="T23" fmla="*/ 1 h 248"/>
                  <a:gd name="T24" fmla="*/ 0 w 219"/>
                  <a:gd name="T25" fmla="*/ 1 h 248"/>
                  <a:gd name="T26" fmla="*/ 0 w 219"/>
                  <a:gd name="T27" fmla="*/ 1 h 248"/>
                  <a:gd name="T28" fmla="*/ 0 w 219"/>
                  <a:gd name="T29" fmla="*/ 0 h 248"/>
                  <a:gd name="T30" fmla="*/ 0 w 219"/>
                  <a:gd name="T31" fmla="*/ 1 h 248"/>
                  <a:gd name="T32" fmla="*/ 0 w 219"/>
                  <a:gd name="T33" fmla="*/ 1 h 248"/>
                  <a:gd name="T34" fmla="*/ 0 w 219"/>
                  <a:gd name="T35" fmla="*/ 1 h 248"/>
                  <a:gd name="T36" fmla="*/ 0 w 219"/>
                  <a:gd name="T37" fmla="*/ 1 h 248"/>
                  <a:gd name="T38" fmla="*/ 0 w 219"/>
                  <a:gd name="T39" fmla="*/ 1 h 248"/>
                  <a:gd name="T40" fmla="*/ 0 w 219"/>
                  <a:gd name="T41" fmla="*/ 1 h 248"/>
                  <a:gd name="T42" fmla="*/ 0 w 219"/>
                  <a:gd name="T43" fmla="*/ 1 h 248"/>
                  <a:gd name="T44" fmla="*/ 0 w 219"/>
                  <a:gd name="T45" fmla="*/ 1 h 248"/>
                  <a:gd name="T46" fmla="*/ 0 w 219"/>
                  <a:gd name="T47" fmla="*/ 1 h 248"/>
                  <a:gd name="T48" fmla="*/ 0 w 219"/>
                  <a:gd name="T49" fmla="*/ 1 h 248"/>
                  <a:gd name="T50" fmla="*/ 0 w 219"/>
                  <a:gd name="T51" fmla="*/ 1 h 248"/>
                  <a:gd name="T52" fmla="*/ 0 w 219"/>
                  <a:gd name="T53" fmla="*/ 1 h 248"/>
                  <a:gd name="T54" fmla="*/ 0 w 219"/>
                  <a:gd name="T55" fmla="*/ 1 h 248"/>
                  <a:gd name="T56" fmla="*/ 0 w 219"/>
                  <a:gd name="T57" fmla="*/ 1 h 248"/>
                  <a:gd name="T58" fmla="*/ 0 w 219"/>
                  <a:gd name="T59" fmla="*/ 1 h 248"/>
                  <a:gd name="T60" fmla="*/ 0 w 219"/>
                  <a:gd name="T61" fmla="*/ 1 h 248"/>
                  <a:gd name="T62" fmla="*/ 0 w 219"/>
                  <a:gd name="T63" fmla="*/ 1 h 248"/>
                  <a:gd name="T64" fmla="*/ 0 w 219"/>
                  <a:gd name="T65" fmla="*/ 1 h 2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9"/>
                  <a:gd name="T100" fmla="*/ 0 h 248"/>
                  <a:gd name="T101" fmla="*/ 219 w 219"/>
                  <a:gd name="T102" fmla="*/ 248 h 2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9" h="248">
                    <a:moveTo>
                      <a:pt x="200" y="175"/>
                    </a:moveTo>
                    <a:lnTo>
                      <a:pt x="198" y="174"/>
                    </a:lnTo>
                    <a:lnTo>
                      <a:pt x="194" y="168"/>
                    </a:lnTo>
                    <a:lnTo>
                      <a:pt x="190" y="164"/>
                    </a:lnTo>
                    <a:lnTo>
                      <a:pt x="184" y="160"/>
                    </a:lnTo>
                    <a:lnTo>
                      <a:pt x="181" y="155"/>
                    </a:lnTo>
                    <a:lnTo>
                      <a:pt x="177" y="149"/>
                    </a:lnTo>
                    <a:lnTo>
                      <a:pt x="169" y="143"/>
                    </a:lnTo>
                    <a:lnTo>
                      <a:pt x="163" y="136"/>
                    </a:lnTo>
                    <a:lnTo>
                      <a:pt x="156" y="128"/>
                    </a:lnTo>
                    <a:lnTo>
                      <a:pt x="148" y="120"/>
                    </a:lnTo>
                    <a:lnTo>
                      <a:pt x="141" y="113"/>
                    </a:lnTo>
                    <a:lnTo>
                      <a:pt x="133" y="105"/>
                    </a:lnTo>
                    <a:lnTo>
                      <a:pt x="125" y="97"/>
                    </a:lnTo>
                    <a:lnTo>
                      <a:pt x="118" y="90"/>
                    </a:lnTo>
                    <a:lnTo>
                      <a:pt x="108" y="80"/>
                    </a:lnTo>
                    <a:lnTo>
                      <a:pt x="101" y="71"/>
                    </a:lnTo>
                    <a:lnTo>
                      <a:pt x="93" y="63"/>
                    </a:lnTo>
                    <a:lnTo>
                      <a:pt x="86" y="56"/>
                    </a:lnTo>
                    <a:lnTo>
                      <a:pt x="78" y="48"/>
                    </a:lnTo>
                    <a:lnTo>
                      <a:pt x="72" y="40"/>
                    </a:lnTo>
                    <a:lnTo>
                      <a:pt x="65" y="35"/>
                    </a:lnTo>
                    <a:lnTo>
                      <a:pt x="59" y="29"/>
                    </a:lnTo>
                    <a:lnTo>
                      <a:pt x="53" y="21"/>
                    </a:lnTo>
                    <a:lnTo>
                      <a:pt x="48" y="18"/>
                    </a:lnTo>
                    <a:lnTo>
                      <a:pt x="42" y="12"/>
                    </a:lnTo>
                    <a:lnTo>
                      <a:pt x="40" y="8"/>
                    </a:lnTo>
                    <a:lnTo>
                      <a:pt x="34" y="2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7" y="4"/>
                    </a:lnTo>
                    <a:lnTo>
                      <a:pt x="19" y="6"/>
                    </a:lnTo>
                    <a:lnTo>
                      <a:pt x="13" y="10"/>
                    </a:lnTo>
                    <a:lnTo>
                      <a:pt x="6" y="14"/>
                    </a:lnTo>
                    <a:lnTo>
                      <a:pt x="2" y="16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6" y="20"/>
                    </a:lnTo>
                    <a:lnTo>
                      <a:pt x="15" y="27"/>
                    </a:lnTo>
                    <a:lnTo>
                      <a:pt x="19" y="31"/>
                    </a:lnTo>
                    <a:lnTo>
                      <a:pt x="27" y="39"/>
                    </a:lnTo>
                    <a:lnTo>
                      <a:pt x="32" y="44"/>
                    </a:lnTo>
                    <a:lnTo>
                      <a:pt x="40" y="52"/>
                    </a:lnTo>
                    <a:lnTo>
                      <a:pt x="48" y="59"/>
                    </a:lnTo>
                    <a:lnTo>
                      <a:pt x="55" y="69"/>
                    </a:lnTo>
                    <a:lnTo>
                      <a:pt x="65" y="78"/>
                    </a:lnTo>
                    <a:lnTo>
                      <a:pt x="74" y="88"/>
                    </a:lnTo>
                    <a:lnTo>
                      <a:pt x="84" y="99"/>
                    </a:lnTo>
                    <a:lnTo>
                      <a:pt x="95" y="111"/>
                    </a:lnTo>
                    <a:lnTo>
                      <a:pt x="105" y="120"/>
                    </a:lnTo>
                    <a:lnTo>
                      <a:pt x="114" y="132"/>
                    </a:lnTo>
                    <a:lnTo>
                      <a:pt x="124" y="141"/>
                    </a:lnTo>
                    <a:lnTo>
                      <a:pt x="133" y="153"/>
                    </a:lnTo>
                    <a:lnTo>
                      <a:pt x="143" y="162"/>
                    </a:lnTo>
                    <a:lnTo>
                      <a:pt x="152" y="174"/>
                    </a:lnTo>
                    <a:lnTo>
                      <a:pt x="160" y="183"/>
                    </a:lnTo>
                    <a:lnTo>
                      <a:pt x="169" y="193"/>
                    </a:lnTo>
                    <a:lnTo>
                      <a:pt x="179" y="202"/>
                    </a:lnTo>
                    <a:lnTo>
                      <a:pt x="186" y="212"/>
                    </a:lnTo>
                    <a:lnTo>
                      <a:pt x="192" y="217"/>
                    </a:lnTo>
                    <a:lnTo>
                      <a:pt x="200" y="225"/>
                    </a:lnTo>
                    <a:lnTo>
                      <a:pt x="203" y="231"/>
                    </a:lnTo>
                    <a:lnTo>
                      <a:pt x="211" y="236"/>
                    </a:lnTo>
                    <a:lnTo>
                      <a:pt x="217" y="244"/>
                    </a:lnTo>
                    <a:lnTo>
                      <a:pt x="219" y="248"/>
                    </a:lnTo>
                    <a:lnTo>
                      <a:pt x="200" y="175"/>
                    </a:lnTo>
                    <a:close/>
                  </a:path>
                </a:pathLst>
              </a:custGeom>
              <a:solidFill>
                <a:srgbClr val="FFB3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12" name="Freeform 256"/>
              <p:cNvSpPr>
                <a:spLocks/>
              </p:cNvSpPr>
              <p:nvPr/>
            </p:nvSpPr>
            <p:spPr bwMode="auto">
              <a:xfrm>
                <a:off x="2037" y="2550"/>
                <a:ext cx="23" cy="35"/>
              </a:xfrm>
              <a:custGeom>
                <a:avLst/>
                <a:gdLst>
                  <a:gd name="T0" fmla="*/ 1 w 45"/>
                  <a:gd name="T1" fmla="*/ 0 h 70"/>
                  <a:gd name="T2" fmla="*/ 1 w 45"/>
                  <a:gd name="T3" fmla="*/ 1 h 70"/>
                  <a:gd name="T4" fmla="*/ 0 w 45"/>
                  <a:gd name="T5" fmla="*/ 1 h 70"/>
                  <a:gd name="T6" fmla="*/ 1 w 45"/>
                  <a:gd name="T7" fmla="*/ 1 h 70"/>
                  <a:gd name="T8" fmla="*/ 1 w 45"/>
                  <a:gd name="T9" fmla="*/ 1 h 70"/>
                  <a:gd name="T10" fmla="*/ 1 w 45"/>
                  <a:gd name="T11" fmla="*/ 1 h 70"/>
                  <a:gd name="T12" fmla="*/ 1 w 45"/>
                  <a:gd name="T13" fmla="*/ 1 h 70"/>
                  <a:gd name="T14" fmla="*/ 1 w 45"/>
                  <a:gd name="T15" fmla="*/ 1 h 70"/>
                  <a:gd name="T16" fmla="*/ 1 w 45"/>
                  <a:gd name="T17" fmla="*/ 0 h 70"/>
                  <a:gd name="T18" fmla="*/ 1 w 45"/>
                  <a:gd name="T19" fmla="*/ 0 h 7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"/>
                  <a:gd name="T31" fmla="*/ 0 h 70"/>
                  <a:gd name="T32" fmla="*/ 45 w 45"/>
                  <a:gd name="T33" fmla="*/ 70 h 7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" h="70">
                    <a:moveTo>
                      <a:pt x="42" y="0"/>
                    </a:moveTo>
                    <a:lnTo>
                      <a:pt x="34" y="11"/>
                    </a:lnTo>
                    <a:lnTo>
                      <a:pt x="0" y="32"/>
                    </a:lnTo>
                    <a:lnTo>
                      <a:pt x="4" y="57"/>
                    </a:lnTo>
                    <a:lnTo>
                      <a:pt x="4" y="69"/>
                    </a:lnTo>
                    <a:lnTo>
                      <a:pt x="19" y="70"/>
                    </a:lnTo>
                    <a:lnTo>
                      <a:pt x="15" y="40"/>
                    </a:lnTo>
                    <a:lnTo>
                      <a:pt x="45" y="23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13" name="Freeform 257"/>
              <p:cNvSpPr>
                <a:spLocks/>
              </p:cNvSpPr>
              <p:nvPr/>
            </p:nvSpPr>
            <p:spPr bwMode="auto">
              <a:xfrm>
                <a:off x="1920" y="2594"/>
                <a:ext cx="110" cy="78"/>
              </a:xfrm>
              <a:custGeom>
                <a:avLst/>
                <a:gdLst>
                  <a:gd name="T0" fmla="*/ 0 w 221"/>
                  <a:gd name="T1" fmla="*/ 1 h 155"/>
                  <a:gd name="T2" fmla="*/ 0 w 221"/>
                  <a:gd name="T3" fmla="*/ 1 h 155"/>
                  <a:gd name="T4" fmla="*/ 0 w 221"/>
                  <a:gd name="T5" fmla="*/ 1 h 155"/>
                  <a:gd name="T6" fmla="*/ 0 w 221"/>
                  <a:gd name="T7" fmla="*/ 1 h 155"/>
                  <a:gd name="T8" fmla="*/ 0 w 221"/>
                  <a:gd name="T9" fmla="*/ 1 h 155"/>
                  <a:gd name="T10" fmla="*/ 0 w 221"/>
                  <a:gd name="T11" fmla="*/ 1 h 155"/>
                  <a:gd name="T12" fmla="*/ 0 w 221"/>
                  <a:gd name="T13" fmla="*/ 1 h 155"/>
                  <a:gd name="T14" fmla="*/ 0 w 221"/>
                  <a:gd name="T15" fmla="*/ 1 h 155"/>
                  <a:gd name="T16" fmla="*/ 0 w 221"/>
                  <a:gd name="T17" fmla="*/ 1 h 155"/>
                  <a:gd name="T18" fmla="*/ 0 w 221"/>
                  <a:gd name="T19" fmla="*/ 1 h 155"/>
                  <a:gd name="T20" fmla="*/ 0 w 221"/>
                  <a:gd name="T21" fmla="*/ 1 h 155"/>
                  <a:gd name="T22" fmla="*/ 0 w 221"/>
                  <a:gd name="T23" fmla="*/ 1 h 155"/>
                  <a:gd name="T24" fmla="*/ 0 w 221"/>
                  <a:gd name="T25" fmla="*/ 1 h 155"/>
                  <a:gd name="T26" fmla="*/ 0 w 221"/>
                  <a:gd name="T27" fmla="*/ 1 h 155"/>
                  <a:gd name="T28" fmla="*/ 0 w 221"/>
                  <a:gd name="T29" fmla="*/ 1 h 155"/>
                  <a:gd name="T30" fmla="*/ 0 w 221"/>
                  <a:gd name="T31" fmla="*/ 1 h 155"/>
                  <a:gd name="T32" fmla="*/ 0 w 221"/>
                  <a:gd name="T33" fmla="*/ 1 h 155"/>
                  <a:gd name="T34" fmla="*/ 0 w 221"/>
                  <a:gd name="T35" fmla="*/ 1 h 155"/>
                  <a:gd name="T36" fmla="*/ 0 w 221"/>
                  <a:gd name="T37" fmla="*/ 1 h 155"/>
                  <a:gd name="T38" fmla="*/ 0 w 221"/>
                  <a:gd name="T39" fmla="*/ 1 h 155"/>
                  <a:gd name="T40" fmla="*/ 0 w 221"/>
                  <a:gd name="T41" fmla="*/ 1 h 155"/>
                  <a:gd name="T42" fmla="*/ 0 w 221"/>
                  <a:gd name="T43" fmla="*/ 1 h 155"/>
                  <a:gd name="T44" fmla="*/ 0 w 221"/>
                  <a:gd name="T45" fmla="*/ 1 h 155"/>
                  <a:gd name="T46" fmla="*/ 0 w 221"/>
                  <a:gd name="T47" fmla="*/ 1 h 155"/>
                  <a:gd name="T48" fmla="*/ 0 w 221"/>
                  <a:gd name="T49" fmla="*/ 1 h 155"/>
                  <a:gd name="T50" fmla="*/ 0 w 221"/>
                  <a:gd name="T51" fmla="*/ 1 h 155"/>
                  <a:gd name="T52" fmla="*/ 0 w 221"/>
                  <a:gd name="T53" fmla="*/ 1 h 155"/>
                  <a:gd name="T54" fmla="*/ 0 w 221"/>
                  <a:gd name="T55" fmla="*/ 1 h 155"/>
                  <a:gd name="T56" fmla="*/ 0 w 221"/>
                  <a:gd name="T57" fmla="*/ 1 h 155"/>
                  <a:gd name="T58" fmla="*/ 0 w 221"/>
                  <a:gd name="T59" fmla="*/ 0 h 155"/>
                  <a:gd name="T60" fmla="*/ 0 w 221"/>
                  <a:gd name="T61" fmla="*/ 0 h 155"/>
                  <a:gd name="T62" fmla="*/ 0 w 221"/>
                  <a:gd name="T63" fmla="*/ 0 h 155"/>
                  <a:gd name="T64" fmla="*/ 0 w 221"/>
                  <a:gd name="T65" fmla="*/ 0 h 155"/>
                  <a:gd name="T66" fmla="*/ 0 w 221"/>
                  <a:gd name="T67" fmla="*/ 0 h 155"/>
                  <a:gd name="T68" fmla="*/ 0 w 221"/>
                  <a:gd name="T69" fmla="*/ 1 h 155"/>
                  <a:gd name="T70" fmla="*/ 0 w 221"/>
                  <a:gd name="T71" fmla="*/ 1 h 155"/>
                  <a:gd name="T72" fmla="*/ 0 w 221"/>
                  <a:gd name="T73" fmla="*/ 1 h 155"/>
                  <a:gd name="T74" fmla="*/ 0 w 221"/>
                  <a:gd name="T75" fmla="*/ 1 h 155"/>
                  <a:gd name="T76" fmla="*/ 0 w 221"/>
                  <a:gd name="T77" fmla="*/ 1 h 155"/>
                  <a:gd name="T78" fmla="*/ 0 w 221"/>
                  <a:gd name="T79" fmla="*/ 1 h 155"/>
                  <a:gd name="T80" fmla="*/ 0 w 221"/>
                  <a:gd name="T81" fmla="*/ 1 h 155"/>
                  <a:gd name="T82" fmla="*/ 0 w 221"/>
                  <a:gd name="T83" fmla="*/ 1 h 155"/>
                  <a:gd name="T84" fmla="*/ 0 w 221"/>
                  <a:gd name="T85" fmla="*/ 1 h 155"/>
                  <a:gd name="T86" fmla="*/ 0 w 221"/>
                  <a:gd name="T87" fmla="*/ 1 h 155"/>
                  <a:gd name="T88" fmla="*/ 0 w 221"/>
                  <a:gd name="T89" fmla="*/ 1 h 155"/>
                  <a:gd name="T90" fmla="*/ 0 w 221"/>
                  <a:gd name="T91" fmla="*/ 1 h 155"/>
                  <a:gd name="T92" fmla="*/ 0 w 221"/>
                  <a:gd name="T93" fmla="*/ 1 h 155"/>
                  <a:gd name="T94" fmla="*/ 0 w 221"/>
                  <a:gd name="T95" fmla="*/ 1 h 155"/>
                  <a:gd name="T96" fmla="*/ 0 w 221"/>
                  <a:gd name="T97" fmla="*/ 1 h 155"/>
                  <a:gd name="T98" fmla="*/ 0 w 221"/>
                  <a:gd name="T99" fmla="*/ 1 h 155"/>
                  <a:gd name="T100" fmla="*/ 0 w 221"/>
                  <a:gd name="T101" fmla="*/ 1 h 155"/>
                  <a:gd name="T102" fmla="*/ 0 w 221"/>
                  <a:gd name="T103" fmla="*/ 1 h 155"/>
                  <a:gd name="T104" fmla="*/ 0 w 221"/>
                  <a:gd name="T105" fmla="*/ 1 h 155"/>
                  <a:gd name="T106" fmla="*/ 0 w 221"/>
                  <a:gd name="T107" fmla="*/ 1 h 155"/>
                  <a:gd name="T108" fmla="*/ 0 w 221"/>
                  <a:gd name="T109" fmla="*/ 1 h 155"/>
                  <a:gd name="T110" fmla="*/ 0 w 221"/>
                  <a:gd name="T111" fmla="*/ 1 h 155"/>
                  <a:gd name="T112" fmla="*/ 0 w 221"/>
                  <a:gd name="T113" fmla="*/ 1 h 155"/>
                  <a:gd name="T114" fmla="*/ 0 w 221"/>
                  <a:gd name="T115" fmla="*/ 1 h 155"/>
                  <a:gd name="T116" fmla="*/ 0 w 221"/>
                  <a:gd name="T117" fmla="*/ 1 h 15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21"/>
                  <a:gd name="T178" fmla="*/ 0 h 155"/>
                  <a:gd name="T179" fmla="*/ 221 w 221"/>
                  <a:gd name="T180" fmla="*/ 155 h 15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21" h="155">
                    <a:moveTo>
                      <a:pt x="217" y="11"/>
                    </a:moveTo>
                    <a:lnTo>
                      <a:pt x="221" y="24"/>
                    </a:lnTo>
                    <a:lnTo>
                      <a:pt x="219" y="24"/>
                    </a:lnTo>
                    <a:lnTo>
                      <a:pt x="213" y="24"/>
                    </a:lnTo>
                    <a:lnTo>
                      <a:pt x="205" y="26"/>
                    </a:lnTo>
                    <a:lnTo>
                      <a:pt x="196" y="28"/>
                    </a:lnTo>
                    <a:lnTo>
                      <a:pt x="190" y="28"/>
                    </a:lnTo>
                    <a:lnTo>
                      <a:pt x="184" y="30"/>
                    </a:lnTo>
                    <a:lnTo>
                      <a:pt x="179" y="30"/>
                    </a:lnTo>
                    <a:lnTo>
                      <a:pt x="171" y="32"/>
                    </a:lnTo>
                    <a:lnTo>
                      <a:pt x="163" y="30"/>
                    </a:lnTo>
                    <a:lnTo>
                      <a:pt x="158" y="30"/>
                    </a:lnTo>
                    <a:lnTo>
                      <a:pt x="150" y="28"/>
                    </a:lnTo>
                    <a:lnTo>
                      <a:pt x="143" y="28"/>
                    </a:lnTo>
                    <a:lnTo>
                      <a:pt x="135" y="26"/>
                    </a:lnTo>
                    <a:lnTo>
                      <a:pt x="127" y="26"/>
                    </a:lnTo>
                    <a:lnTo>
                      <a:pt x="122" y="24"/>
                    </a:lnTo>
                    <a:lnTo>
                      <a:pt x="116" y="24"/>
                    </a:lnTo>
                    <a:lnTo>
                      <a:pt x="105" y="22"/>
                    </a:lnTo>
                    <a:lnTo>
                      <a:pt x="99" y="22"/>
                    </a:lnTo>
                    <a:lnTo>
                      <a:pt x="91" y="22"/>
                    </a:lnTo>
                    <a:lnTo>
                      <a:pt x="87" y="22"/>
                    </a:lnTo>
                    <a:lnTo>
                      <a:pt x="86" y="22"/>
                    </a:lnTo>
                    <a:lnTo>
                      <a:pt x="65" y="26"/>
                    </a:lnTo>
                    <a:lnTo>
                      <a:pt x="27" y="60"/>
                    </a:lnTo>
                    <a:lnTo>
                      <a:pt x="23" y="106"/>
                    </a:lnTo>
                    <a:lnTo>
                      <a:pt x="55" y="155"/>
                    </a:lnTo>
                    <a:lnTo>
                      <a:pt x="0" y="125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5" y="1"/>
                    </a:lnTo>
                    <a:lnTo>
                      <a:pt x="65" y="3"/>
                    </a:lnTo>
                    <a:lnTo>
                      <a:pt x="70" y="3"/>
                    </a:lnTo>
                    <a:lnTo>
                      <a:pt x="80" y="3"/>
                    </a:lnTo>
                    <a:lnTo>
                      <a:pt x="87" y="5"/>
                    </a:lnTo>
                    <a:lnTo>
                      <a:pt x="97" y="7"/>
                    </a:lnTo>
                    <a:lnTo>
                      <a:pt x="103" y="7"/>
                    </a:lnTo>
                    <a:lnTo>
                      <a:pt x="108" y="9"/>
                    </a:lnTo>
                    <a:lnTo>
                      <a:pt x="114" y="9"/>
                    </a:lnTo>
                    <a:lnTo>
                      <a:pt x="120" y="11"/>
                    </a:lnTo>
                    <a:lnTo>
                      <a:pt x="125" y="11"/>
                    </a:lnTo>
                    <a:lnTo>
                      <a:pt x="133" y="13"/>
                    </a:lnTo>
                    <a:lnTo>
                      <a:pt x="143" y="13"/>
                    </a:lnTo>
                    <a:lnTo>
                      <a:pt x="152" y="13"/>
                    </a:lnTo>
                    <a:lnTo>
                      <a:pt x="162" y="13"/>
                    </a:lnTo>
                    <a:lnTo>
                      <a:pt x="171" y="13"/>
                    </a:lnTo>
                    <a:lnTo>
                      <a:pt x="179" y="13"/>
                    </a:lnTo>
                    <a:lnTo>
                      <a:pt x="186" y="15"/>
                    </a:lnTo>
                    <a:lnTo>
                      <a:pt x="194" y="13"/>
                    </a:lnTo>
                    <a:lnTo>
                      <a:pt x="200" y="13"/>
                    </a:lnTo>
                    <a:lnTo>
                      <a:pt x="203" y="13"/>
                    </a:lnTo>
                    <a:lnTo>
                      <a:pt x="209" y="13"/>
                    </a:lnTo>
                    <a:lnTo>
                      <a:pt x="215" y="11"/>
                    </a:lnTo>
                    <a:lnTo>
                      <a:pt x="217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14" name="Freeform 258"/>
              <p:cNvSpPr>
                <a:spLocks/>
              </p:cNvSpPr>
              <p:nvPr/>
            </p:nvSpPr>
            <p:spPr bwMode="auto">
              <a:xfrm>
                <a:off x="2557" y="2801"/>
                <a:ext cx="83" cy="38"/>
              </a:xfrm>
              <a:custGeom>
                <a:avLst/>
                <a:gdLst>
                  <a:gd name="T0" fmla="*/ 1 w 165"/>
                  <a:gd name="T1" fmla="*/ 1 h 76"/>
                  <a:gd name="T2" fmla="*/ 1 w 165"/>
                  <a:gd name="T3" fmla="*/ 1 h 76"/>
                  <a:gd name="T4" fmla="*/ 0 w 165"/>
                  <a:gd name="T5" fmla="*/ 0 h 76"/>
                  <a:gd name="T6" fmla="*/ 1 w 165"/>
                  <a:gd name="T7" fmla="*/ 1 h 76"/>
                  <a:gd name="T8" fmla="*/ 1 w 165"/>
                  <a:gd name="T9" fmla="*/ 1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5"/>
                  <a:gd name="T16" fmla="*/ 0 h 76"/>
                  <a:gd name="T17" fmla="*/ 165 w 165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5" h="76">
                    <a:moveTo>
                      <a:pt x="165" y="21"/>
                    </a:moveTo>
                    <a:lnTo>
                      <a:pt x="66" y="76"/>
                    </a:lnTo>
                    <a:lnTo>
                      <a:pt x="0" y="0"/>
                    </a:lnTo>
                    <a:lnTo>
                      <a:pt x="165" y="21"/>
                    </a:lnTo>
                    <a:close/>
                  </a:path>
                </a:pathLst>
              </a:custGeom>
              <a:solidFill>
                <a:srgbClr val="8299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15" name="Freeform 259"/>
              <p:cNvSpPr>
                <a:spLocks/>
              </p:cNvSpPr>
              <p:nvPr/>
            </p:nvSpPr>
            <p:spPr bwMode="auto">
              <a:xfrm>
                <a:off x="2443" y="2865"/>
                <a:ext cx="27" cy="135"/>
              </a:xfrm>
              <a:custGeom>
                <a:avLst/>
                <a:gdLst>
                  <a:gd name="T0" fmla="*/ 0 w 55"/>
                  <a:gd name="T1" fmla="*/ 1 h 270"/>
                  <a:gd name="T2" fmla="*/ 0 w 55"/>
                  <a:gd name="T3" fmla="*/ 1 h 270"/>
                  <a:gd name="T4" fmla="*/ 0 w 55"/>
                  <a:gd name="T5" fmla="*/ 1 h 270"/>
                  <a:gd name="T6" fmla="*/ 0 w 55"/>
                  <a:gd name="T7" fmla="*/ 1 h 270"/>
                  <a:gd name="T8" fmla="*/ 0 w 55"/>
                  <a:gd name="T9" fmla="*/ 1 h 270"/>
                  <a:gd name="T10" fmla="*/ 0 w 55"/>
                  <a:gd name="T11" fmla="*/ 1 h 270"/>
                  <a:gd name="T12" fmla="*/ 0 w 55"/>
                  <a:gd name="T13" fmla="*/ 1 h 270"/>
                  <a:gd name="T14" fmla="*/ 0 w 55"/>
                  <a:gd name="T15" fmla="*/ 1 h 270"/>
                  <a:gd name="T16" fmla="*/ 0 w 55"/>
                  <a:gd name="T17" fmla="*/ 1 h 270"/>
                  <a:gd name="T18" fmla="*/ 0 w 55"/>
                  <a:gd name="T19" fmla="*/ 1 h 270"/>
                  <a:gd name="T20" fmla="*/ 0 w 55"/>
                  <a:gd name="T21" fmla="*/ 1 h 270"/>
                  <a:gd name="T22" fmla="*/ 0 w 55"/>
                  <a:gd name="T23" fmla="*/ 1 h 270"/>
                  <a:gd name="T24" fmla="*/ 0 w 55"/>
                  <a:gd name="T25" fmla="*/ 1 h 270"/>
                  <a:gd name="T26" fmla="*/ 0 w 55"/>
                  <a:gd name="T27" fmla="*/ 1 h 270"/>
                  <a:gd name="T28" fmla="*/ 0 w 55"/>
                  <a:gd name="T29" fmla="*/ 1 h 270"/>
                  <a:gd name="T30" fmla="*/ 0 w 55"/>
                  <a:gd name="T31" fmla="*/ 1 h 270"/>
                  <a:gd name="T32" fmla="*/ 0 w 55"/>
                  <a:gd name="T33" fmla="*/ 1 h 270"/>
                  <a:gd name="T34" fmla="*/ 0 w 55"/>
                  <a:gd name="T35" fmla="*/ 1 h 270"/>
                  <a:gd name="T36" fmla="*/ 0 w 55"/>
                  <a:gd name="T37" fmla="*/ 1 h 270"/>
                  <a:gd name="T38" fmla="*/ 0 w 55"/>
                  <a:gd name="T39" fmla="*/ 1 h 270"/>
                  <a:gd name="T40" fmla="*/ 0 w 55"/>
                  <a:gd name="T41" fmla="*/ 1 h 270"/>
                  <a:gd name="T42" fmla="*/ 0 w 55"/>
                  <a:gd name="T43" fmla="*/ 1 h 270"/>
                  <a:gd name="T44" fmla="*/ 0 w 55"/>
                  <a:gd name="T45" fmla="*/ 1 h 270"/>
                  <a:gd name="T46" fmla="*/ 0 w 55"/>
                  <a:gd name="T47" fmla="*/ 1 h 270"/>
                  <a:gd name="T48" fmla="*/ 0 w 55"/>
                  <a:gd name="T49" fmla="*/ 1 h 270"/>
                  <a:gd name="T50" fmla="*/ 0 w 55"/>
                  <a:gd name="T51" fmla="*/ 1 h 270"/>
                  <a:gd name="T52" fmla="*/ 0 w 55"/>
                  <a:gd name="T53" fmla="*/ 1 h 270"/>
                  <a:gd name="T54" fmla="*/ 0 w 55"/>
                  <a:gd name="T55" fmla="*/ 1 h 270"/>
                  <a:gd name="T56" fmla="*/ 0 w 55"/>
                  <a:gd name="T57" fmla="*/ 0 h 270"/>
                  <a:gd name="T58" fmla="*/ 0 w 55"/>
                  <a:gd name="T59" fmla="*/ 1 h 270"/>
                  <a:gd name="T60" fmla="*/ 0 w 55"/>
                  <a:gd name="T61" fmla="*/ 1 h 27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5"/>
                  <a:gd name="T94" fmla="*/ 0 h 270"/>
                  <a:gd name="T95" fmla="*/ 55 w 55"/>
                  <a:gd name="T96" fmla="*/ 270 h 27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5" h="270">
                    <a:moveTo>
                      <a:pt x="55" y="93"/>
                    </a:moveTo>
                    <a:lnTo>
                      <a:pt x="53" y="97"/>
                    </a:lnTo>
                    <a:lnTo>
                      <a:pt x="53" y="104"/>
                    </a:lnTo>
                    <a:lnTo>
                      <a:pt x="51" y="108"/>
                    </a:lnTo>
                    <a:lnTo>
                      <a:pt x="51" y="114"/>
                    </a:lnTo>
                    <a:lnTo>
                      <a:pt x="51" y="119"/>
                    </a:lnTo>
                    <a:lnTo>
                      <a:pt x="51" y="125"/>
                    </a:lnTo>
                    <a:lnTo>
                      <a:pt x="51" y="131"/>
                    </a:lnTo>
                    <a:lnTo>
                      <a:pt x="51" y="137"/>
                    </a:lnTo>
                    <a:lnTo>
                      <a:pt x="51" y="142"/>
                    </a:lnTo>
                    <a:lnTo>
                      <a:pt x="51" y="150"/>
                    </a:lnTo>
                    <a:lnTo>
                      <a:pt x="51" y="156"/>
                    </a:lnTo>
                    <a:lnTo>
                      <a:pt x="51" y="161"/>
                    </a:lnTo>
                    <a:lnTo>
                      <a:pt x="51" y="169"/>
                    </a:lnTo>
                    <a:lnTo>
                      <a:pt x="51" y="176"/>
                    </a:lnTo>
                    <a:lnTo>
                      <a:pt x="51" y="180"/>
                    </a:lnTo>
                    <a:lnTo>
                      <a:pt x="51" y="188"/>
                    </a:lnTo>
                    <a:lnTo>
                      <a:pt x="51" y="194"/>
                    </a:lnTo>
                    <a:lnTo>
                      <a:pt x="51" y="199"/>
                    </a:lnTo>
                    <a:lnTo>
                      <a:pt x="51" y="205"/>
                    </a:lnTo>
                    <a:lnTo>
                      <a:pt x="51" y="211"/>
                    </a:lnTo>
                    <a:lnTo>
                      <a:pt x="51" y="216"/>
                    </a:lnTo>
                    <a:lnTo>
                      <a:pt x="51" y="222"/>
                    </a:lnTo>
                    <a:lnTo>
                      <a:pt x="51" y="230"/>
                    </a:lnTo>
                    <a:lnTo>
                      <a:pt x="51" y="237"/>
                    </a:lnTo>
                    <a:lnTo>
                      <a:pt x="51" y="241"/>
                    </a:lnTo>
                    <a:lnTo>
                      <a:pt x="51" y="243"/>
                    </a:lnTo>
                    <a:lnTo>
                      <a:pt x="0" y="270"/>
                    </a:lnTo>
                    <a:lnTo>
                      <a:pt x="47" y="0"/>
                    </a:lnTo>
                    <a:lnTo>
                      <a:pt x="55" y="93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16" name="Freeform 260"/>
              <p:cNvSpPr>
                <a:spLocks/>
              </p:cNvSpPr>
              <p:nvPr/>
            </p:nvSpPr>
            <p:spPr bwMode="auto">
              <a:xfrm>
                <a:off x="2430" y="3055"/>
                <a:ext cx="34" cy="66"/>
              </a:xfrm>
              <a:custGeom>
                <a:avLst/>
                <a:gdLst>
                  <a:gd name="T0" fmla="*/ 1 w 66"/>
                  <a:gd name="T1" fmla="*/ 1 h 131"/>
                  <a:gd name="T2" fmla="*/ 1 w 66"/>
                  <a:gd name="T3" fmla="*/ 1 h 131"/>
                  <a:gd name="T4" fmla="*/ 0 w 66"/>
                  <a:gd name="T5" fmla="*/ 1 h 131"/>
                  <a:gd name="T6" fmla="*/ 1 w 66"/>
                  <a:gd name="T7" fmla="*/ 0 h 131"/>
                  <a:gd name="T8" fmla="*/ 1 w 66"/>
                  <a:gd name="T9" fmla="*/ 1 h 131"/>
                  <a:gd name="T10" fmla="*/ 1 w 66"/>
                  <a:gd name="T11" fmla="*/ 1 h 1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131"/>
                  <a:gd name="T20" fmla="*/ 66 w 66"/>
                  <a:gd name="T21" fmla="*/ 131 h 1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131">
                    <a:moveTo>
                      <a:pt x="66" y="4"/>
                    </a:moveTo>
                    <a:lnTo>
                      <a:pt x="63" y="131"/>
                    </a:lnTo>
                    <a:lnTo>
                      <a:pt x="0" y="114"/>
                    </a:lnTo>
                    <a:lnTo>
                      <a:pt x="25" y="0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4530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17" name="Freeform 261"/>
              <p:cNvSpPr>
                <a:spLocks/>
              </p:cNvSpPr>
              <p:nvPr/>
            </p:nvSpPr>
            <p:spPr bwMode="auto">
              <a:xfrm>
                <a:off x="2459" y="3121"/>
                <a:ext cx="207" cy="179"/>
              </a:xfrm>
              <a:custGeom>
                <a:avLst/>
                <a:gdLst>
                  <a:gd name="T0" fmla="*/ 1 w 414"/>
                  <a:gd name="T1" fmla="*/ 0 h 360"/>
                  <a:gd name="T2" fmla="*/ 1 w 414"/>
                  <a:gd name="T3" fmla="*/ 0 h 360"/>
                  <a:gd name="T4" fmla="*/ 1 w 414"/>
                  <a:gd name="T5" fmla="*/ 0 h 360"/>
                  <a:gd name="T6" fmla="*/ 1 w 414"/>
                  <a:gd name="T7" fmla="*/ 0 h 360"/>
                  <a:gd name="T8" fmla="*/ 1 w 414"/>
                  <a:gd name="T9" fmla="*/ 0 h 360"/>
                  <a:gd name="T10" fmla="*/ 1 w 414"/>
                  <a:gd name="T11" fmla="*/ 0 h 360"/>
                  <a:gd name="T12" fmla="*/ 1 w 414"/>
                  <a:gd name="T13" fmla="*/ 0 h 360"/>
                  <a:gd name="T14" fmla="*/ 1 w 414"/>
                  <a:gd name="T15" fmla="*/ 0 h 360"/>
                  <a:gd name="T16" fmla="*/ 1 w 414"/>
                  <a:gd name="T17" fmla="*/ 0 h 360"/>
                  <a:gd name="T18" fmla="*/ 0 w 414"/>
                  <a:gd name="T19" fmla="*/ 0 h 360"/>
                  <a:gd name="T20" fmla="*/ 1 w 414"/>
                  <a:gd name="T21" fmla="*/ 0 h 360"/>
                  <a:gd name="T22" fmla="*/ 1 w 414"/>
                  <a:gd name="T23" fmla="*/ 0 h 3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4"/>
                  <a:gd name="T37" fmla="*/ 0 h 360"/>
                  <a:gd name="T38" fmla="*/ 414 w 414"/>
                  <a:gd name="T39" fmla="*/ 360 h 36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4" h="360">
                    <a:moveTo>
                      <a:pt x="23" y="0"/>
                    </a:moveTo>
                    <a:lnTo>
                      <a:pt x="116" y="21"/>
                    </a:lnTo>
                    <a:lnTo>
                      <a:pt x="112" y="84"/>
                    </a:lnTo>
                    <a:lnTo>
                      <a:pt x="414" y="177"/>
                    </a:lnTo>
                    <a:lnTo>
                      <a:pt x="338" y="187"/>
                    </a:lnTo>
                    <a:lnTo>
                      <a:pt x="196" y="169"/>
                    </a:lnTo>
                    <a:lnTo>
                      <a:pt x="179" y="215"/>
                    </a:lnTo>
                    <a:lnTo>
                      <a:pt x="44" y="169"/>
                    </a:lnTo>
                    <a:lnTo>
                      <a:pt x="30" y="356"/>
                    </a:lnTo>
                    <a:lnTo>
                      <a:pt x="0" y="36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18" name="Freeform 262"/>
              <p:cNvSpPr>
                <a:spLocks/>
              </p:cNvSpPr>
              <p:nvPr/>
            </p:nvSpPr>
            <p:spPr bwMode="auto">
              <a:xfrm>
                <a:off x="2645" y="3218"/>
                <a:ext cx="173" cy="46"/>
              </a:xfrm>
              <a:custGeom>
                <a:avLst/>
                <a:gdLst>
                  <a:gd name="T0" fmla="*/ 1 w 346"/>
                  <a:gd name="T1" fmla="*/ 0 h 93"/>
                  <a:gd name="T2" fmla="*/ 1 w 346"/>
                  <a:gd name="T3" fmla="*/ 0 h 93"/>
                  <a:gd name="T4" fmla="*/ 0 w 346"/>
                  <a:gd name="T5" fmla="*/ 0 h 93"/>
                  <a:gd name="T6" fmla="*/ 1 w 346"/>
                  <a:gd name="T7" fmla="*/ 0 h 93"/>
                  <a:gd name="T8" fmla="*/ 1 w 346"/>
                  <a:gd name="T9" fmla="*/ 0 h 93"/>
                  <a:gd name="T10" fmla="*/ 1 w 346"/>
                  <a:gd name="T11" fmla="*/ 0 h 93"/>
                  <a:gd name="T12" fmla="*/ 1 w 346"/>
                  <a:gd name="T13" fmla="*/ 0 h 93"/>
                  <a:gd name="T14" fmla="*/ 1 w 346"/>
                  <a:gd name="T15" fmla="*/ 0 h 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6"/>
                  <a:gd name="T25" fmla="*/ 0 h 93"/>
                  <a:gd name="T26" fmla="*/ 346 w 346"/>
                  <a:gd name="T27" fmla="*/ 93 h 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6" h="93">
                    <a:moveTo>
                      <a:pt x="293" y="84"/>
                    </a:moveTo>
                    <a:lnTo>
                      <a:pt x="204" y="93"/>
                    </a:lnTo>
                    <a:lnTo>
                      <a:pt x="0" y="0"/>
                    </a:lnTo>
                    <a:lnTo>
                      <a:pt x="194" y="17"/>
                    </a:lnTo>
                    <a:lnTo>
                      <a:pt x="322" y="10"/>
                    </a:lnTo>
                    <a:lnTo>
                      <a:pt x="346" y="13"/>
                    </a:lnTo>
                    <a:lnTo>
                      <a:pt x="293" y="84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19" name="Freeform 263"/>
              <p:cNvSpPr>
                <a:spLocks/>
              </p:cNvSpPr>
              <p:nvPr/>
            </p:nvSpPr>
            <p:spPr bwMode="auto">
              <a:xfrm>
                <a:off x="2506" y="3133"/>
                <a:ext cx="307" cy="116"/>
              </a:xfrm>
              <a:custGeom>
                <a:avLst/>
                <a:gdLst>
                  <a:gd name="T0" fmla="*/ 1 w 612"/>
                  <a:gd name="T1" fmla="*/ 1 h 232"/>
                  <a:gd name="T2" fmla="*/ 1 w 612"/>
                  <a:gd name="T3" fmla="*/ 1 h 232"/>
                  <a:gd name="T4" fmla="*/ 1 w 612"/>
                  <a:gd name="T5" fmla="*/ 0 h 232"/>
                  <a:gd name="T6" fmla="*/ 0 w 612"/>
                  <a:gd name="T7" fmla="*/ 1 h 232"/>
                  <a:gd name="T8" fmla="*/ 1 w 612"/>
                  <a:gd name="T9" fmla="*/ 1 h 232"/>
                  <a:gd name="T10" fmla="*/ 1 w 612"/>
                  <a:gd name="T11" fmla="*/ 1 h 232"/>
                  <a:gd name="T12" fmla="*/ 1 w 612"/>
                  <a:gd name="T13" fmla="*/ 1 h 232"/>
                  <a:gd name="T14" fmla="*/ 1 w 612"/>
                  <a:gd name="T15" fmla="*/ 1 h 232"/>
                  <a:gd name="T16" fmla="*/ 1 w 612"/>
                  <a:gd name="T17" fmla="*/ 1 h 232"/>
                  <a:gd name="T18" fmla="*/ 1 w 612"/>
                  <a:gd name="T19" fmla="*/ 1 h 232"/>
                  <a:gd name="T20" fmla="*/ 1 w 612"/>
                  <a:gd name="T21" fmla="*/ 1 h 2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12"/>
                  <a:gd name="T34" fmla="*/ 0 h 232"/>
                  <a:gd name="T35" fmla="*/ 612 w 612"/>
                  <a:gd name="T36" fmla="*/ 232 h 2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12" h="232">
                    <a:moveTo>
                      <a:pt x="599" y="144"/>
                    </a:moveTo>
                    <a:lnTo>
                      <a:pt x="456" y="139"/>
                    </a:lnTo>
                    <a:lnTo>
                      <a:pt x="38" y="0"/>
                    </a:lnTo>
                    <a:lnTo>
                      <a:pt x="0" y="11"/>
                    </a:lnTo>
                    <a:lnTo>
                      <a:pt x="430" y="162"/>
                    </a:lnTo>
                    <a:lnTo>
                      <a:pt x="287" y="179"/>
                    </a:lnTo>
                    <a:lnTo>
                      <a:pt x="481" y="232"/>
                    </a:lnTo>
                    <a:lnTo>
                      <a:pt x="496" y="194"/>
                    </a:lnTo>
                    <a:lnTo>
                      <a:pt x="612" y="203"/>
                    </a:lnTo>
                    <a:lnTo>
                      <a:pt x="599" y="144"/>
                    </a:lnTo>
                    <a:close/>
                  </a:path>
                </a:pathLst>
              </a:custGeom>
              <a:solidFill>
                <a:srgbClr val="5C5C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20" name="Freeform 264"/>
              <p:cNvSpPr>
                <a:spLocks/>
              </p:cNvSpPr>
              <p:nvPr/>
            </p:nvSpPr>
            <p:spPr bwMode="auto">
              <a:xfrm>
                <a:off x="2764" y="2761"/>
                <a:ext cx="59" cy="47"/>
              </a:xfrm>
              <a:custGeom>
                <a:avLst/>
                <a:gdLst>
                  <a:gd name="T0" fmla="*/ 1 w 118"/>
                  <a:gd name="T1" fmla="*/ 1 h 93"/>
                  <a:gd name="T2" fmla="*/ 0 w 118"/>
                  <a:gd name="T3" fmla="*/ 1 h 93"/>
                  <a:gd name="T4" fmla="*/ 1 w 118"/>
                  <a:gd name="T5" fmla="*/ 0 h 93"/>
                  <a:gd name="T6" fmla="*/ 1 w 118"/>
                  <a:gd name="T7" fmla="*/ 1 h 93"/>
                  <a:gd name="T8" fmla="*/ 1 w 118"/>
                  <a:gd name="T9" fmla="*/ 1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8"/>
                  <a:gd name="T16" fmla="*/ 0 h 93"/>
                  <a:gd name="T17" fmla="*/ 118 w 11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8" h="93">
                    <a:moveTo>
                      <a:pt x="8" y="12"/>
                    </a:moveTo>
                    <a:lnTo>
                      <a:pt x="0" y="93"/>
                    </a:lnTo>
                    <a:lnTo>
                      <a:pt x="118" y="0"/>
                    </a:ln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F2F2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21" name="Freeform 265"/>
              <p:cNvSpPr>
                <a:spLocks/>
              </p:cNvSpPr>
              <p:nvPr/>
            </p:nvSpPr>
            <p:spPr bwMode="auto">
              <a:xfrm>
                <a:off x="2470" y="2728"/>
                <a:ext cx="52" cy="83"/>
              </a:xfrm>
              <a:custGeom>
                <a:avLst/>
                <a:gdLst>
                  <a:gd name="T0" fmla="*/ 1 w 102"/>
                  <a:gd name="T1" fmla="*/ 0 h 165"/>
                  <a:gd name="T2" fmla="*/ 1 w 102"/>
                  <a:gd name="T3" fmla="*/ 1 h 165"/>
                  <a:gd name="T4" fmla="*/ 1 w 102"/>
                  <a:gd name="T5" fmla="*/ 1 h 165"/>
                  <a:gd name="T6" fmla="*/ 1 w 102"/>
                  <a:gd name="T7" fmla="*/ 1 h 165"/>
                  <a:gd name="T8" fmla="*/ 1 w 102"/>
                  <a:gd name="T9" fmla="*/ 1 h 165"/>
                  <a:gd name="T10" fmla="*/ 1 w 102"/>
                  <a:gd name="T11" fmla="*/ 1 h 165"/>
                  <a:gd name="T12" fmla="*/ 1 w 102"/>
                  <a:gd name="T13" fmla="*/ 1 h 165"/>
                  <a:gd name="T14" fmla="*/ 1 w 102"/>
                  <a:gd name="T15" fmla="*/ 1 h 165"/>
                  <a:gd name="T16" fmla="*/ 1 w 102"/>
                  <a:gd name="T17" fmla="*/ 1 h 165"/>
                  <a:gd name="T18" fmla="*/ 1 w 102"/>
                  <a:gd name="T19" fmla="*/ 1 h 165"/>
                  <a:gd name="T20" fmla="*/ 1 w 102"/>
                  <a:gd name="T21" fmla="*/ 1 h 165"/>
                  <a:gd name="T22" fmla="*/ 1 w 102"/>
                  <a:gd name="T23" fmla="*/ 1 h 165"/>
                  <a:gd name="T24" fmla="*/ 1 w 102"/>
                  <a:gd name="T25" fmla="*/ 1 h 165"/>
                  <a:gd name="T26" fmla="*/ 1 w 102"/>
                  <a:gd name="T27" fmla="*/ 1 h 165"/>
                  <a:gd name="T28" fmla="*/ 1 w 102"/>
                  <a:gd name="T29" fmla="*/ 1 h 165"/>
                  <a:gd name="T30" fmla="*/ 1 w 102"/>
                  <a:gd name="T31" fmla="*/ 1 h 165"/>
                  <a:gd name="T32" fmla="*/ 1 w 102"/>
                  <a:gd name="T33" fmla="*/ 1 h 165"/>
                  <a:gd name="T34" fmla="*/ 1 w 102"/>
                  <a:gd name="T35" fmla="*/ 1 h 165"/>
                  <a:gd name="T36" fmla="*/ 1 w 102"/>
                  <a:gd name="T37" fmla="*/ 1 h 165"/>
                  <a:gd name="T38" fmla="*/ 1 w 102"/>
                  <a:gd name="T39" fmla="*/ 1 h 165"/>
                  <a:gd name="T40" fmla="*/ 1 w 102"/>
                  <a:gd name="T41" fmla="*/ 1 h 165"/>
                  <a:gd name="T42" fmla="*/ 1 w 102"/>
                  <a:gd name="T43" fmla="*/ 1 h 165"/>
                  <a:gd name="T44" fmla="*/ 1 w 102"/>
                  <a:gd name="T45" fmla="*/ 1 h 165"/>
                  <a:gd name="T46" fmla="*/ 1 w 102"/>
                  <a:gd name="T47" fmla="*/ 1 h 165"/>
                  <a:gd name="T48" fmla="*/ 1 w 102"/>
                  <a:gd name="T49" fmla="*/ 1 h 165"/>
                  <a:gd name="T50" fmla="*/ 1 w 102"/>
                  <a:gd name="T51" fmla="*/ 1 h 165"/>
                  <a:gd name="T52" fmla="*/ 1 w 102"/>
                  <a:gd name="T53" fmla="*/ 1 h 165"/>
                  <a:gd name="T54" fmla="*/ 0 w 102"/>
                  <a:gd name="T55" fmla="*/ 1 h 165"/>
                  <a:gd name="T56" fmla="*/ 0 w 102"/>
                  <a:gd name="T57" fmla="*/ 1 h 165"/>
                  <a:gd name="T58" fmla="*/ 1 w 102"/>
                  <a:gd name="T59" fmla="*/ 0 h 165"/>
                  <a:gd name="T60" fmla="*/ 1 w 102"/>
                  <a:gd name="T61" fmla="*/ 0 h 16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2"/>
                  <a:gd name="T94" fmla="*/ 0 h 165"/>
                  <a:gd name="T95" fmla="*/ 102 w 102"/>
                  <a:gd name="T96" fmla="*/ 165 h 16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2" h="165">
                    <a:moveTo>
                      <a:pt x="76" y="0"/>
                    </a:moveTo>
                    <a:lnTo>
                      <a:pt x="102" y="135"/>
                    </a:lnTo>
                    <a:lnTo>
                      <a:pt x="99" y="135"/>
                    </a:lnTo>
                    <a:lnTo>
                      <a:pt x="91" y="140"/>
                    </a:lnTo>
                    <a:lnTo>
                      <a:pt x="85" y="142"/>
                    </a:lnTo>
                    <a:lnTo>
                      <a:pt x="78" y="146"/>
                    </a:lnTo>
                    <a:lnTo>
                      <a:pt x="72" y="150"/>
                    </a:lnTo>
                    <a:lnTo>
                      <a:pt x="66" y="154"/>
                    </a:lnTo>
                    <a:lnTo>
                      <a:pt x="61" y="156"/>
                    </a:lnTo>
                    <a:lnTo>
                      <a:pt x="55" y="159"/>
                    </a:lnTo>
                    <a:lnTo>
                      <a:pt x="49" y="161"/>
                    </a:lnTo>
                    <a:lnTo>
                      <a:pt x="45" y="163"/>
                    </a:lnTo>
                    <a:lnTo>
                      <a:pt x="40" y="165"/>
                    </a:lnTo>
                    <a:lnTo>
                      <a:pt x="42" y="163"/>
                    </a:lnTo>
                    <a:lnTo>
                      <a:pt x="43" y="159"/>
                    </a:lnTo>
                    <a:lnTo>
                      <a:pt x="43" y="156"/>
                    </a:lnTo>
                    <a:lnTo>
                      <a:pt x="42" y="150"/>
                    </a:lnTo>
                    <a:lnTo>
                      <a:pt x="40" y="144"/>
                    </a:lnTo>
                    <a:lnTo>
                      <a:pt x="38" y="137"/>
                    </a:lnTo>
                    <a:lnTo>
                      <a:pt x="34" y="129"/>
                    </a:lnTo>
                    <a:lnTo>
                      <a:pt x="30" y="123"/>
                    </a:lnTo>
                    <a:lnTo>
                      <a:pt x="26" y="116"/>
                    </a:lnTo>
                    <a:lnTo>
                      <a:pt x="21" y="108"/>
                    </a:lnTo>
                    <a:lnTo>
                      <a:pt x="17" y="101"/>
                    </a:lnTo>
                    <a:lnTo>
                      <a:pt x="11" y="95"/>
                    </a:lnTo>
                    <a:lnTo>
                      <a:pt x="7" y="89"/>
                    </a:lnTo>
                    <a:lnTo>
                      <a:pt x="3" y="80"/>
                    </a:lnTo>
                    <a:lnTo>
                      <a:pt x="0" y="78"/>
                    </a:lnTo>
                    <a:lnTo>
                      <a:pt x="0" y="2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8F99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22" name="Freeform 267"/>
              <p:cNvSpPr>
                <a:spLocks/>
              </p:cNvSpPr>
              <p:nvPr/>
            </p:nvSpPr>
            <p:spPr bwMode="auto">
              <a:xfrm>
                <a:off x="2446" y="2345"/>
                <a:ext cx="99" cy="283"/>
              </a:xfrm>
              <a:custGeom>
                <a:avLst/>
                <a:gdLst>
                  <a:gd name="T0" fmla="*/ 0 w 200"/>
                  <a:gd name="T1" fmla="*/ 0 h 567"/>
                  <a:gd name="T2" fmla="*/ 0 w 200"/>
                  <a:gd name="T3" fmla="*/ 0 h 567"/>
                  <a:gd name="T4" fmla="*/ 0 w 200"/>
                  <a:gd name="T5" fmla="*/ 0 h 567"/>
                  <a:gd name="T6" fmla="*/ 0 w 200"/>
                  <a:gd name="T7" fmla="*/ 0 h 567"/>
                  <a:gd name="T8" fmla="*/ 0 w 200"/>
                  <a:gd name="T9" fmla="*/ 0 h 567"/>
                  <a:gd name="T10" fmla="*/ 0 w 200"/>
                  <a:gd name="T11" fmla="*/ 0 h 567"/>
                  <a:gd name="T12" fmla="*/ 0 w 200"/>
                  <a:gd name="T13" fmla="*/ 0 h 567"/>
                  <a:gd name="T14" fmla="*/ 0 w 200"/>
                  <a:gd name="T15" fmla="*/ 0 h 567"/>
                  <a:gd name="T16" fmla="*/ 0 w 200"/>
                  <a:gd name="T17" fmla="*/ 0 h 5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0"/>
                  <a:gd name="T28" fmla="*/ 0 h 567"/>
                  <a:gd name="T29" fmla="*/ 200 w 200"/>
                  <a:gd name="T30" fmla="*/ 567 h 5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0" h="567">
                    <a:moveTo>
                      <a:pt x="0" y="17"/>
                    </a:moveTo>
                    <a:lnTo>
                      <a:pt x="135" y="447"/>
                    </a:lnTo>
                    <a:lnTo>
                      <a:pt x="168" y="567"/>
                    </a:lnTo>
                    <a:lnTo>
                      <a:pt x="200" y="563"/>
                    </a:lnTo>
                    <a:lnTo>
                      <a:pt x="42" y="29"/>
                    </a:lnTo>
                    <a:lnTo>
                      <a:pt x="162" y="0"/>
                    </a:lnTo>
                    <a:lnTo>
                      <a:pt x="71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23" name="Freeform 268"/>
              <p:cNvSpPr>
                <a:spLocks/>
              </p:cNvSpPr>
              <p:nvPr/>
            </p:nvSpPr>
            <p:spPr bwMode="auto">
              <a:xfrm>
                <a:off x="2578" y="2316"/>
                <a:ext cx="97" cy="31"/>
              </a:xfrm>
              <a:custGeom>
                <a:avLst/>
                <a:gdLst>
                  <a:gd name="T0" fmla="*/ 0 w 193"/>
                  <a:gd name="T1" fmla="*/ 1 h 61"/>
                  <a:gd name="T2" fmla="*/ 1 w 193"/>
                  <a:gd name="T3" fmla="*/ 1 h 61"/>
                  <a:gd name="T4" fmla="*/ 1 w 193"/>
                  <a:gd name="T5" fmla="*/ 0 h 61"/>
                  <a:gd name="T6" fmla="*/ 1 w 193"/>
                  <a:gd name="T7" fmla="*/ 1 h 61"/>
                  <a:gd name="T8" fmla="*/ 0 w 193"/>
                  <a:gd name="T9" fmla="*/ 1 h 61"/>
                  <a:gd name="T10" fmla="*/ 0 w 193"/>
                  <a:gd name="T11" fmla="*/ 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3"/>
                  <a:gd name="T19" fmla="*/ 0 h 61"/>
                  <a:gd name="T20" fmla="*/ 193 w 193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3" h="61">
                    <a:moveTo>
                      <a:pt x="0" y="61"/>
                    </a:moveTo>
                    <a:lnTo>
                      <a:pt x="190" y="48"/>
                    </a:lnTo>
                    <a:lnTo>
                      <a:pt x="193" y="0"/>
                    </a:lnTo>
                    <a:lnTo>
                      <a:pt x="9" y="1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24" name="Freeform 269"/>
              <p:cNvSpPr>
                <a:spLocks/>
              </p:cNvSpPr>
              <p:nvPr/>
            </p:nvSpPr>
            <p:spPr bwMode="auto">
              <a:xfrm>
                <a:off x="2538" y="2604"/>
                <a:ext cx="242" cy="24"/>
              </a:xfrm>
              <a:custGeom>
                <a:avLst/>
                <a:gdLst>
                  <a:gd name="T0" fmla="*/ 1 w 484"/>
                  <a:gd name="T1" fmla="*/ 0 h 48"/>
                  <a:gd name="T2" fmla="*/ 1 w 484"/>
                  <a:gd name="T3" fmla="*/ 1 h 48"/>
                  <a:gd name="T4" fmla="*/ 0 w 484"/>
                  <a:gd name="T5" fmla="*/ 1 h 48"/>
                  <a:gd name="T6" fmla="*/ 1 w 484"/>
                  <a:gd name="T7" fmla="*/ 1 h 48"/>
                  <a:gd name="T8" fmla="*/ 1 w 484"/>
                  <a:gd name="T9" fmla="*/ 1 h 48"/>
                  <a:gd name="T10" fmla="*/ 1 w 484"/>
                  <a:gd name="T11" fmla="*/ 0 h 48"/>
                  <a:gd name="T12" fmla="*/ 1 w 484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4"/>
                  <a:gd name="T22" fmla="*/ 0 h 48"/>
                  <a:gd name="T23" fmla="*/ 484 w 484"/>
                  <a:gd name="T24" fmla="*/ 48 h 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4" h="48">
                    <a:moveTo>
                      <a:pt x="456" y="0"/>
                    </a:moveTo>
                    <a:lnTo>
                      <a:pt x="161" y="14"/>
                    </a:lnTo>
                    <a:lnTo>
                      <a:pt x="0" y="44"/>
                    </a:lnTo>
                    <a:lnTo>
                      <a:pt x="165" y="39"/>
                    </a:lnTo>
                    <a:lnTo>
                      <a:pt x="484" y="48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rgbClr val="5959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25" name="Freeform 270"/>
              <p:cNvSpPr>
                <a:spLocks/>
              </p:cNvSpPr>
              <p:nvPr/>
            </p:nvSpPr>
            <p:spPr bwMode="auto">
              <a:xfrm>
                <a:off x="2681" y="2623"/>
                <a:ext cx="121" cy="34"/>
              </a:xfrm>
              <a:custGeom>
                <a:avLst/>
                <a:gdLst>
                  <a:gd name="T0" fmla="*/ 1 w 241"/>
                  <a:gd name="T1" fmla="*/ 1 h 68"/>
                  <a:gd name="T2" fmla="*/ 1 w 241"/>
                  <a:gd name="T3" fmla="*/ 1 h 68"/>
                  <a:gd name="T4" fmla="*/ 0 w 241"/>
                  <a:gd name="T5" fmla="*/ 1 h 68"/>
                  <a:gd name="T6" fmla="*/ 1 w 241"/>
                  <a:gd name="T7" fmla="*/ 0 h 68"/>
                  <a:gd name="T8" fmla="*/ 1 w 241"/>
                  <a:gd name="T9" fmla="*/ 1 h 68"/>
                  <a:gd name="T10" fmla="*/ 1 w 241"/>
                  <a:gd name="T11" fmla="*/ 1 h 68"/>
                  <a:gd name="T12" fmla="*/ 1 w 241"/>
                  <a:gd name="T13" fmla="*/ 1 h 68"/>
                  <a:gd name="T14" fmla="*/ 1 w 241"/>
                  <a:gd name="T15" fmla="*/ 1 h 68"/>
                  <a:gd name="T16" fmla="*/ 1 w 241"/>
                  <a:gd name="T17" fmla="*/ 1 h 68"/>
                  <a:gd name="T18" fmla="*/ 1 w 241"/>
                  <a:gd name="T19" fmla="*/ 1 h 68"/>
                  <a:gd name="T20" fmla="*/ 1 w 241"/>
                  <a:gd name="T21" fmla="*/ 1 h 68"/>
                  <a:gd name="T22" fmla="*/ 1 w 241"/>
                  <a:gd name="T23" fmla="*/ 1 h 68"/>
                  <a:gd name="T24" fmla="*/ 1 w 241"/>
                  <a:gd name="T25" fmla="*/ 1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1"/>
                  <a:gd name="T40" fmla="*/ 0 h 68"/>
                  <a:gd name="T41" fmla="*/ 241 w 241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1" h="68">
                    <a:moveTo>
                      <a:pt x="241" y="51"/>
                    </a:moveTo>
                    <a:lnTo>
                      <a:pt x="59" y="68"/>
                    </a:lnTo>
                    <a:lnTo>
                      <a:pt x="0" y="13"/>
                    </a:lnTo>
                    <a:lnTo>
                      <a:pt x="215" y="0"/>
                    </a:lnTo>
                    <a:lnTo>
                      <a:pt x="216" y="1"/>
                    </a:lnTo>
                    <a:lnTo>
                      <a:pt x="218" y="7"/>
                    </a:lnTo>
                    <a:lnTo>
                      <a:pt x="224" y="15"/>
                    </a:lnTo>
                    <a:lnTo>
                      <a:pt x="230" y="24"/>
                    </a:lnTo>
                    <a:lnTo>
                      <a:pt x="234" y="32"/>
                    </a:lnTo>
                    <a:lnTo>
                      <a:pt x="239" y="41"/>
                    </a:lnTo>
                    <a:lnTo>
                      <a:pt x="241" y="47"/>
                    </a:lnTo>
                    <a:lnTo>
                      <a:pt x="241" y="51"/>
                    </a:lnTo>
                    <a:close/>
                  </a:path>
                </a:pathLst>
              </a:custGeom>
              <a:solidFill>
                <a:srgbClr val="BFA6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26" name="Freeform 271"/>
              <p:cNvSpPr>
                <a:spLocks/>
              </p:cNvSpPr>
              <p:nvPr/>
            </p:nvSpPr>
            <p:spPr bwMode="auto">
              <a:xfrm>
                <a:off x="2569" y="2684"/>
                <a:ext cx="224" cy="15"/>
              </a:xfrm>
              <a:custGeom>
                <a:avLst/>
                <a:gdLst>
                  <a:gd name="T0" fmla="*/ 1 w 447"/>
                  <a:gd name="T1" fmla="*/ 0 h 31"/>
                  <a:gd name="T2" fmla="*/ 1 w 447"/>
                  <a:gd name="T3" fmla="*/ 0 h 31"/>
                  <a:gd name="T4" fmla="*/ 1 w 447"/>
                  <a:gd name="T5" fmla="*/ 0 h 31"/>
                  <a:gd name="T6" fmla="*/ 0 w 447"/>
                  <a:gd name="T7" fmla="*/ 0 h 31"/>
                  <a:gd name="T8" fmla="*/ 1 w 447"/>
                  <a:gd name="T9" fmla="*/ 0 h 31"/>
                  <a:gd name="T10" fmla="*/ 1 w 447"/>
                  <a:gd name="T11" fmla="*/ 0 h 31"/>
                  <a:gd name="T12" fmla="*/ 1 w 447"/>
                  <a:gd name="T13" fmla="*/ 0 h 31"/>
                  <a:gd name="T14" fmla="*/ 1 w 447"/>
                  <a:gd name="T15" fmla="*/ 0 h 31"/>
                  <a:gd name="T16" fmla="*/ 1 w 447"/>
                  <a:gd name="T17" fmla="*/ 0 h 31"/>
                  <a:gd name="T18" fmla="*/ 1 w 447"/>
                  <a:gd name="T19" fmla="*/ 0 h 31"/>
                  <a:gd name="T20" fmla="*/ 1 w 447"/>
                  <a:gd name="T21" fmla="*/ 0 h 31"/>
                  <a:gd name="T22" fmla="*/ 1 w 447"/>
                  <a:gd name="T23" fmla="*/ 0 h 31"/>
                  <a:gd name="T24" fmla="*/ 1 w 447"/>
                  <a:gd name="T25" fmla="*/ 0 h 31"/>
                  <a:gd name="T26" fmla="*/ 1 w 447"/>
                  <a:gd name="T27" fmla="*/ 0 h 31"/>
                  <a:gd name="T28" fmla="*/ 1 w 447"/>
                  <a:gd name="T29" fmla="*/ 0 h 31"/>
                  <a:gd name="T30" fmla="*/ 1 w 447"/>
                  <a:gd name="T31" fmla="*/ 0 h 31"/>
                  <a:gd name="T32" fmla="*/ 1 w 447"/>
                  <a:gd name="T33" fmla="*/ 0 h 31"/>
                  <a:gd name="T34" fmla="*/ 1 w 447"/>
                  <a:gd name="T35" fmla="*/ 0 h 31"/>
                  <a:gd name="T36" fmla="*/ 1 w 447"/>
                  <a:gd name="T37" fmla="*/ 0 h 31"/>
                  <a:gd name="T38" fmla="*/ 1 w 447"/>
                  <a:gd name="T39" fmla="*/ 0 h 31"/>
                  <a:gd name="T40" fmla="*/ 1 w 447"/>
                  <a:gd name="T41" fmla="*/ 0 h 31"/>
                  <a:gd name="T42" fmla="*/ 1 w 447"/>
                  <a:gd name="T43" fmla="*/ 0 h 31"/>
                  <a:gd name="T44" fmla="*/ 1 w 447"/>
                  <a:gd name="T45" fmla="*/ 0 h 31"/>
                  <a:gd name="T46" fmla="*/ 1 w 447"/>
                  <a:gd name="T47" fmla="*/ 0 h 31"/>
                  <a:gd name="T48" fmla="*/ 1 w 447"/>
                  <a:gd name="T49" fmla="*/ 0 h 31"/>
                  <a:gd name="T50" fmla="*/ 1 w 447"/>
                  <a:gd name="T51" fmla="*/ 0 h 31"/>
                  <a:gd name="T52" fmla="*/ 1 w 447"/>
                  <a:gd name="T53" fmla="*/ 0 h 31"/>
                  <a:gd name="T54" fmla="*/ 1 w 447"/>
                  <a:gd name="T55" fmla="*/ 0 h 31"/>
                  <a:gd name="T56" fmla="*/ 1 w 447"/>
                  <a:gd name="T57" fmla="*/ 0 h 31"/>
                  <a:gd name="T58" fmla="*/ 1 w 447"/>
                  <a:gd name="T59" fmla="*/ 0 h 31"/>
                  <a:gd name="T60" fmla="*/ 1 w 447"/>
                  <a:gd name="T61" fmla="*/ 0 h 31"/>
                  <a:gd name="T62" fmla="*/ 1 w 447"/>
                  <a:gd name="T63" fmla="*/ 0 h 31"/>
                  <a:gd name="T64" fmla="*/ 1 w 447"/>
                  <a:gd name="T65" fmla="*/ 0 h 31"/>
                  <a:gd name="T66" fmla="*/ 1 w 447"/>
                  <a:gd name="T67" fmla="*/ 0 h 31"/>
                  <a:gd name="T68" fmla="*/ 1 w 447"/>
                  <a:gd name="T69" fmla="*/ 0 h 31"/>
                  <a:gd name="T70" fmla="*/ 1 w 447"/>
                  <a:gd name="T71" fmla="*/ 0 h 31"/>
                  <a:gd name="T72" fmla="*/ 1 w 447"/>
                  <a:gd name="T73" fmla="*/ 0 h 31"/>
                  <a:gd name="T74" fmla="*/ 1 w 447"/>
                  <a:gd name="T75" fmla="*/ 0 h 31"/>
                  <a:gd name="T76" fmla="*/ 1 w 447"/>
                  <a:gd name="T77" fmla="*/ 0 h 31"/>
                  <a:gd name="T78" fmla="*/ 1 w 447"/>
                  <a:gd name="T79" fmla="*/ 0 h 31"/>
                  <a:gd name="T80" fmla="*/ 1 w 447"/>
                  <a:gd name="T81" fmla="*/ 0 h 31"/>
                  <a:gd name="T82" fmla="*/ 1 w 447"/>
                  <a:gd name="T83" fmla="*/ 0 h 31"/>
                  <a:gd name="T84" fmla="*/ 1 w 447"/>
                  <a:gd name="T85" fmla="*/ 0 h 31"/>
                  <a:gd name="T86" fmla="*/ 1 w 447"/>
                  <a:gd name="T87" fmla="*/ 0 h 31"/>
                  <a:gd name="T88" fmla="*/ 1 w 447"/>
                  <a:gd name="T89" fmla="*/ 0 h 31"/>
                  <a:gd name="T90" fmla="*/ 1 w 447"/>
                  <a:gd name="T91" fmla="*/ 0 h 31"/>
                  <a:gd name="T92" fmla="*/ 1 w 447"/>
                  <a:gd name="T93" fmla="*/ 0 h 31"/>
                  <a:gd name="T94" fmla="*/ 1 w 447"/>
                  <a:gd name="T95" fmla="*/ 0 h 31"/>
                  <a:gd name="T96" fmla="*/ 1 w 447"/>
                  <a:gd name="T97" fmla="*/ 0 h 31"/>
                  <a:gd name="T98" fmla="*/ 1 w 447"/>
                  <a:gd name="T99" fmla="*/ 0 h 31"/>
                  <a:gd name="T100" fmla="*/ 1 w 447"/>
                  <a:gd name="T101" fmla="*/ 0 h 31"/>
                  <a:gd name="T102" fmla="*/ 1 w 447"/>
                  <a:gd name="T103" fmla="*/ 0 h 31"/>
                  <a:gd name="T104" fmla="*/ 1 w 447"/>
                  <a:gd name="T105" fmla="*/ 0 h 31"/>
                  <a:gd name="T106" fmla="*/ 1 w 447"/>
                  <a:gd name="T107" fmla="*/ 0 h 31"/>
                  <a:gd name="T108" fmla="*/ 1 w 447"/>
                  <a:gd name="T109" fmla="*/ 0 h 31"/>
                  <a:gd name="T110" fmla="*/ 1 w 447"/>
                  <a:gd name="T111" fmla="*/ 0 h 31"/>
                  <a:gd name="T112" fmla="*/ 1 w 447"/>
                  <a:gd name="T113" fmla="*/ 0 h 31"/>
                  <a:gd name="T114" fmla="*/ 1 w 447"/>
                  <a:gd name="T115" fmla="*/ 0 h 31"/>
                  <a:gd name="T116" fmla="*/ 1 w 447"/>
                  <a:gd name="T117" fmla="*/ 0 h 31"/>
                  <a:gd name="T118" fmla="*/ 1 w 447"/>
                  <a:gd name="T119" fmla="*/ 0 h 31"/>
                  <a:gd name="T120" fmla="*/ 1 w 447"/>
                  <a:gd name="T121" fmla="*/ 0 h 3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47"/>
                  <a:gd name="T184" fmla="*/ 0 h 31"/>
                  <a:gd name="T185" fmla="*/ 447 w 447"/>
                  <a:gd name="T186" fmla="*/ 31 h 3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47" h="31">
                    <a:moveTo>
                      <a:pt x="447" y="6"/>
                    </a:moveTo>
                    <a:lnTo>
                      <a:pt x="360" y="31"/>
                    </a:lnTo>
                    <a:lnTo>
                      <a:pt x="27" y="2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7" y="0"/>
                    </a:lnTo>
                    <a:lnTo>
                      <a:pt x="65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90" y="0"/>
                    </a:lnTo>
                    <a:lnTo>
                      <a:pt x="99" y="0"/>
                    </a:lnTo>
                    <a:lnTo>
                      <a:pt x="109" y="0"/>
                    </a:lnTo>
                    <a:lnTo>
                      <a:pt x="118" y="0"/>
                    </a:lnTo>
                    <a:lnTo>
                      <a:pt x="128" y="0"/>
                    </a:lnTo>
                    <a:lnTo>
                      <a:pt x="137" y="0"/>
                    </a:lnTo>
                    <a:lnTo>
                      <a:pt x="149" y="0"/>
                    </a:lnTo>
                    <a:lnTo>
                      <a:pt x="158" y="0"/>
                    </a:lnTo>
                    <a:lnTo>
                      <a:pt x="170" y="0"/>
                    </a:lnTo>
                    <a:lnTo>
                      <a:pt x="179" y="0"/>
                    </a:lnTo>
                    <a:lnTo>
                      <a:pt x="191" y="0"/>
                    </a:lnTo>
                    <a:lnTo>
                      <a:pt x="200" y="0"/>
                    </a:lnTo>
                    <a:lnTo>
                      <a:pt x="211" y="0"/>
                    </a:lnTo>
                    <a:lnTo>
                      <a:pt x="223" y="0"/>
                    </a:lnTo>
                    <a:lnTo>
                      <a:pt x="234" y="0"/>
                    </a:lnTo>
                    <a:lnTo>
                      <a:pt x="244" y="0"/>
                    </a:lnTo>
                    <a:lnTo>
                      <a:pt x="255" y="0"/>
                    </a:lnTo>
                    <a:lnTo>
                      <a:pt x="265" y="0"/>
                    </a:lnTo>
                    <a:lnTo>
                      <a:pt x="276" y="0"/>
                    </a:lnTo>
                    <a:lnTo>
                      <a:pt x="287" y="0"/>
                    </a:lnTo>
                    <a:lnTo>
                      <a:pt x="297" y="0"/>
                    </a:lnTo>
                    <a:lnTo>
                      <a:pt x="306" y="0"/>
                    </a:lnTo>
                    <a:lnTo>
                      <a:pt x="318" y="0"/>
                    </a:lnTo>
                    <a:lnTo>
                      <a:pt x="327" y="0"/>
                    </a:lnTo>
                    <a:lnTo>
                      <a:pt x="337" y="0"/>
                    </a:lnTo>
                    <a:lnTo>
                      <a:pt x="346" y="0"/>
                    </a:lnTo>
                    <a:lnTo>
                      <a:pt x="356" y="0"/>
                    </a:lnTo>
                    <a:lnTo>
                      <a:pt x="363" y="0"/>
                    </a:lnTo>
                    <a:lnTo>
                      <a:pt x="373" y="0"/>
                    </a:lnTo>
                    <a:lnTo>
                      <a:pt x="381" y="0"/>
                    </a:lnTo>
                    <a:lnTo>
                      <a:pt x="390" y="0"/>
                    </a:lnTo>
                    <a:lnTo>
                      <a:pt x="396" y="0"/>
                    </a:lnTo>
                    <a:lnTo>
                      <a:pt x="403" y="0"/>
                    </a:lnTo>
                    <a:lnTo>
                      <a:pt x="409" y="0"/>
                    </a:lnTo>
                    <a:lnTo>
                      <a:pt x="415" y="0"/>
                    </a:lnTo>
                    <a:lnTo>
                      <a:pt x="421" y="0"/>
                    </a:lnTo>
                    <a:lnTo>
                      <a:pt x="426" y="0"/>
                    </a:lnTo>
                    <a:lnTo>
                      <a:pt x="430" y="0"/>
                    </a:lnTo>
                    <a:lnTo>
                      <a:pt x="436" y="2"/>
                    </a:lnTo>
                    <a:lnTo>
                      <a:pt x="441" y="2"/>
                    </a:lnTo>
                    <a:lnTo>
                      <a:pt x="445" y="4"/>
                    </a:lnTo>
                    <a:lnTo>
                      <a:pt x="447" y="4"/>
                    </a:lnTo>
                    <a:lnTo>
                      <a:pt x="447" y="6"/>
                    </a:lnTo>
                    <a:close/>
                  </a:path>
                </a:pathLst>
              </a:custGeom>
              <a:solidFill>
                <a:srgbClr val="B3B3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27" name="Freeform 272"/>
              <p:cNvSpPr>
                <a:spLocks/>
              </p:cNvSpPr>
              <p:nvPr/>
            </p:nvSpPr>
            <p:spPr bwMode="auto">
              <a:xfrm>
                <a:off x="2552" y="3219"/>
                <a:ext cx="120" cy="66"/>
              </a:xfrm>
              <a:custGeom>
                <a:avLst/>
                <a:gdLst>
                  <a:gd name="T0" fmla="*/ 1 w 240"/>
                  <a:gd name="T1" fmla="*/ 1 h 131"/>
                  <a:gd name="T2" fmla="*/ 1 w 240"/>
                  <a:gd name="T3" fmla="*/ 1 h 131"/>
                  <a:gd name="T4" fmla="*/ 1 w 240"/>
                  <a:gd name="T5" fmla="*/ 1 h 131"/>
                  <a:gd name="T6" fmla="*/ 1 w 240"/>
                  <a:gd name="T7" fmla="*/ 1 h 131"/>
                  <a:gd name="T8" fmla="*/ 1 w 240"/>
                  <a:gd name="T9" fmla="*/ 1 h 131"/>
                  <a:gd name="T10" fmla="*/ 1 w 240"/>
                  <a:gd name="T11" fmla="*/ 1 h 131"/>
                  <a:gd name="T12" fmla="*/ 1 w 240"/>
                  <a:gd name="T13" fmla="*/ 1 h 131"/>
                  <a:gd name="T14" fmla="*/ 1 w 240"/>
                  <a:gd name="T15" fmla="*/ 1 h 131"/>
                  <a:gd name="T16" fmla="*/ 1 w 240"/>
                  <a:gd name="T17" fmla="*/ 1 h 131"/>
                  <a:gd name="T18" fmla="*/ 1 w 240"/>
                  <a:gd name="T19" fmla="*/ 1 h 131"/>
                  <a:gd name="T20" fmla="*/ 1 w 240"/>
                  <a:gd name="T21" fmla="*/ 1 h 131"/>
                  <a:gd name="T22" fmla="*/ 1 w 240"/>
                  <a:gd name="T23" fmla="*/ 1 h 131"/>
                  <a:gd name="T24" fmla="*/ 1 w 240"/>
                  <a:gd name="T25" fmla="*/ 1 h 131"/>
                  <a:gd name="T26" fmla="*/ 1 w 240"/>
                  <a:gd name="T27" fmla="*/ 1 h 131"/>
                  <a:gd name="T28" fmla="*/ 1 w 240"/>
                  <a:gd name="T29" fmla="*/ 1 h 131"/>
                  <a:gd name="T30" fmla="*/ 1 w 240"/>
                  <a:gd name="T31" fmla="*/ 1 h 131"/>
                  <a:gd name="T32" fmla="*/ 1 w 240"/>
                  <a:gd name="T33" fmla="*/ 1 h 131"/>
                  <a:gd name="T34" fmla="*/ 1 w 240"/>
                  <a:gd name="T35" fmla="*/ 1 h 131"/>
                  <a:gd name="T36" fmla="*/ 1 w 240"/>
                  <a:gd name="T37" fmla="*/ 1 h 131"/>
                  <a:gd name="T38" fmla="*/ 1 w 240"/>
                  <a:gd name="T39" fmla="*/ 1 h 131"/>
                  <a:gd name="T40" fmla="*/ 1 w 240"/>
                  <a:gd name="T41" fmla="*/ 1 h 131"/>
                  <a:gd name="T42" fmla="*/ 1 w 240"/>
                  <a:gd name="T43" fmla="*/ 1 h 131"/>
                  <a:gd name="T44" fmla="*/ 1 w 240"/>
                  <a:gd name="T45" fmla="*/ 1 h 131"/>
                  <a:gd name="T46" fmla="*/ 1 w 240"/>
                  <a:gd name="T47" fmla="*/ 1 h 131"/>
                  <a:gd name="T48" fmla="*/ 1 w 240"/>
                  <a:gd name="T49" fmla="*/ 1 h 131"/>
                  <a:gd name="T50" fmla="*/ 1 w 240"/>
                  <a:gd name="T51" fmla="*/ 1 h 131"/>
                  <a:gd name="T52" fmla="*/ 1 w 240"/>
                  <a:gd name="T53" fmla="*/ 1 h 131"/>
                  <a:gd name="T54" fmla="*/ 1 w 240"/>
                  <a:gd name="T55" fmla="*/ 0 h 131"/>
                  <a:gd name="T56" fmla="*/ 1 w 240"/>
                  <a:gd name="T57" fmla="*/ 0 h 131"/>
                  <a:gd name="T58" fmla="*/ 0 w 240"/>
                  <a:gd name="T59" fmla="*/ 1 h 131"/>
                  <a:gd name="T60" fmla="*/ 1 w 240"/>
                  <a:gd name="T61" fmla="*/ 1 h 131"/>
                  <a:gd name="T62" fmla="*/ 1 w 240"/>
                  <a:gd name="T63" fmla="*/ 1 h 131"/>
                  <a:gd name="T64" fmla="*/ 1 w 240"/>
                  <a:gd name="T65" fmla="*/ 1 h 131"/>
                  <a:gd name="T66" fmla="*/ 1 w 240"/>
                  <a:gd name="T67" fmla="*/ 1 h 131"/>
                  <a:gd name="T68" fmla="*/ 1 w 240"/>
                  <a:gd name="T69" fmla="*/ 1 h 131"/>
                  <a:gd name="T70" fmla="*/ 1 w 240"/>
                  <a:gd name="T71" fmla="*/ 1 h 131"/>
                  <a:gd name="T72" fmla="*/ 1 w 240"/>
                  <a:gd name="T73" fmla="*/ 1 h 131"/>
                  <a:gd name="T74" fmla="*/ 1 w 240"/>
                  <a:gd name="T75" fmla="*/ 1 h 131"/>
                  <a:gd name="T76" fmla="*/ 1 w 240"/>
                  <a:gd name="T77" fmla="*/ 1 h 131"/>
                  <a:gd name="T78" fmla="*/ 1 w 240"/>
                  <a:gd name="T79" fmla="*/ 1 h 13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0"/>
                  <a:gd name="T121" fmla="*/ 0 h 131"/>
                  <a:gd name="T122" fmla="*/ 240 w 240"/>
                  <a:gd name="T123" fmla="*/ 131 h 13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0" h="131">
                    <a:moveTo>
                      <a:pt x="238" y="86"/>
                    </a:moveTo>
                    <a:lnTo>
                      <a:pt x="232" y="80"/>
                    </a:lnTo>
                    <a:lnTo>
                      <a:pt x="223" y="74"/>
                    </a:lnTo>
                    <a:lnTo>
                      <a:pt x="217" y="70"/>
                    </a:lnTo>
                    <a:lnTo>
                      <a:pt x="211" y="67"/>
                    </a:lnTo>
                    <a:lnTo>
                      <a:pt x="204" y="65"/>
                    </a:lnTo>
                    <a:lnTo>
                      <a:pt x="196" y="61"/>
                    </a:lnTo>
                    <a:lnTo>
                      <a:pt x="186" y="57"/>
                    </a:lnTo>
                    <a:lnTo>
                      <a:pt x="177" y="53"/>
                    </a:lnTo>
                    <a:lnTo>
                      <a:pt x="167" y="49"/>
                    </a:lnTo>
                    <a:lnTo>
                      <a:pt x="158" y="46"/>
                    </a:lnTo>
                    <a:lnTo>
                      <a:pt x="147" y="42"/>
                    </a:lnTo>
                    <a:lnTo>
                      <a:pt x="137" y="40"/>
                    </a:lnTo>
                    <a:lnTo>
                      <a:pt x="126" y="36"/>
                    </a:lnTo>
                    <a:lnTo>
                      <a:pt x="116" y="32"/>
                    </a:lnTo>
                    <a:lnTo>
                      <a:pt x="105" y="28"/>
                    </a:lnTo>
                    <a:lnTo>
                      <a:pt x="95" y="25"/>
                    </a:lnTo>
                    <a:lnTo>
                      <a:pt x="84" y="23"/>
                    </a:lnTo>
                    <a:lnTo>
                      <a:pt x="74" y="19"/>
                    </a:lnTo>
                    <a:lnTo>
                      <a:pt x="65" y="15"/>
                    </a:lnTo>
                    <a:lnTo>
                      <a:pt x="55" y="13"/>
                    </a:lnTo>
                    <a:lnTo>
                      <a:pt x="46" y="11"/>
                    </a:lnTo>
                    <a:lnTo>
                      <a:pt x="40" y="9"/>
                    </a:lnTo>
                    <a:lnTo>
                      <a:pt x="31" y="8"/>
                    </a:lnTo>
                    <a:lnTo>
                      <a:pt x="25" y="6"/>
                    </a:lnTo>
                    <a:lnTo>
                      <a:pt x="19" y="2"/>
                    </a:lnTo>
                    <a:lnTo>
                      <a:pt x="15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0" y="59"/>
                    </a:lnTo>
                    <a:lnTo>
                      <a:pt x="228" y="131"/>
                    </a:lnTo>
                    <a:lnTo>
                      <a:pt x="228" y="129"/>
                    </a:lnTo>
                    <a:lnTo>
                      <a:pt x="230" y="125"/>
                    </a:lnTo>
                    <a:lnTo>
                      <a:pt x="232" y="122"/>
                    </a:lnTo>
                    <a:lnTo>
                      <a:pt x="236" y="116"/>
                    </a:lnTo>
                    <a:lnTo>
                      <a:pt x="238" y="108"/>
                    </a:lnTo>
                    <a:lnTo>
                      <a:pt x="240" y="101"/>
                    </a:lnTo>
                    <a:lnTo>
                      <a:pt x="240" y="93"/>
                    </a:lnTo>
                    <a:lnTo>
                      <a:pt x="238" y="86"/>
                    </a:lnTo>
                    <a:close/>
                  </a:path>
                </a:pathLst>
              </a:custGeom>
              <a:solidFill>
                <a:srgbClr val="C2C2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28" name="Freeform 273"/>
              <p:cNvSpPr>
                <a:spLocks/>
              </p:cNvSpPr>
              <p:nvPr/>
            </p:nvSpPr>
            <p:spPr bwMode="auto">
              <a:xfrm>
                <a:off x="2472" y="3209"/>
                <a:ext cx="93" cy="100"/>
              </a:xfrm>
              <a:custGeom>
                <a:avLst/>
                <a:gdLst>
                  <a:gd name="T0" fmla="*/ 0 w 187"/>
                  <a:gd name="T1" fmla="*/ 1 h 200"/>
                  <a:gd name="T2" fmla="*/ 0 w 187"/>
                  <a:gd name="T3" fmla="*/ 0 h 200"/>
                  <a:gd name="T4" fmla="*/ 0 w 187"/>
                  <a:gd name="T5" fmla="*/ 1 h 200"/>
                  <a:gd name="T6" fmla="*/ 0 w 187"/>
                  <a:gd name="T7" fmla="*/ 1 h 200"/>
                  <a:gd name="T8" fmla="*/ 0 w 187"/>
                  <a:gd name="T9" fmla="*/ 1 h 200"/>
                  <a:gd name="T10" fmla="*/ 0 w 187"/>
                  <a:gd name="T11" fmla="*/ 1 h 200"/>
                  <a:gd name="T12" fmla="*/ 0 w 187"/>
                  <a:gd name="T13" fmla="*/ 1 h 200"/>
                  <a:gd name="T14" fmla="*/ 0 w 187"/>
                  <a:gd name="T15" fmla="*/ 1 h 2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7"/>
                  <a:gd name="T25" fmla="*/ 0 h 200"/>
                  <a:gd name="T26" fmla="*/ 187 w 187"/>
                  <a:gd name="T27" fmla="*/ 200 h 2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7" h="200">
                    <a:moveTo>
                      <a:pt x="170" y="55"/>
                    </a:moveTo>
                    <a:lnTo>
                      <a:pt x="18" y="0"/>
                    </a:lnTo>
                    <a:lnTo>
                      <a:pt x="0" y="165"/>
                    </a:lnTo>
                    <a:lnTo>
                      <a:pt x="73" y="200"/>
                    </a:lnTo>
                    <a:lnTo>
                      <a:pt x="69" y="61"/>
                    </a:lnTo>
                    <a:lnTo>
                      <a:pt x="187" y="93"/>
                    </a:lnTo>
                    <a:lnTo>
                      <a:pt x="170" y="55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29" name="Freeform 274"/>
              <p:cNvSpPr>
                <a:spLocks/>
              </p:cNvSpPr>
              <p:nvPr/>
            </p:nvSpPr>
            <p:spPr bwMode="auto">
              <a:xfrm>
                <a:off x="2751" y="2877"/>
                <a:ext cx="158" cy="569"/>
              </a:xfrm>
              <a:custGeom>
                <a:avLst/>
                <a:gdLst>
                  <a:gd name="T0" fmla="*/ 0 w 318"/>
                  <a:gd name="T1" fmla="*/ 1 h 1138"/>
                  <a:gd name="T2" fmla="*/ 0 w 318"/>
                  <a:gd name="T3" fmla="*/ 1 h 1138"/>
                  <a:gd name="T4" fmla="*/ 0 w 318"/>
                  <a:gd name="T5" fmla="*/ 1 h 1138"/>
                  <a:gd name="T6" fmla="*/ 0 w 318"/>
                  <a:gd name="T7" fmla="*/ 1 h 1138"/>
                  <a:gd name="T8" fmla="*/ 0 w 318"/>
                  <a:gd name="T9" fmla="*/ 1 h 1138"/>
                  <a:gd name="T10" fmla="*/ 0 w 318"/>
                  <a:gd name="T11" fmla="*/ 1 h 1138"/>
                  <a:gd name="T12" fmla="*/ 0 w 318"/>
                  <a:gd name="T13" fmla="*/ 1 h 1138"/>
                  <a:gd name="T14" fmla="*/ 0 w 318"/>
                  <a:gd name="T15" fmla="*/ 1 h 1138"/>
                  <a:gd name="T16" fmla="*/ 0 w 318"/>
                  <a:gd name="T17" fmla="*/ 1 h 1138"/>
                  <a:gd name="T18" fmla="*/ 0 w 318"/>
                  <a:gd name="T19" fmla="*/ 1 h 1138"/>
                  <a:gd name="T20" fmla="*/ 0 w 318"/>
                  <a:gd name="T21" fmla="*/ 1 h 1138"/>
                  <a:gd name="T22" fmla="*/ 0 w 318"/>
                  <a:gd name="T23" fmla="*/ 1 h 1138"/>
                  <a:gd name="T24" fmla="*/ 0 w 318"/>
                  <a:gd name="T25" fmla="*/ 1 h 1138"/>
                  <a:gd name="T26" fmla="*/ 0 w 318"/>
                  <a:gd name="T27" fmla="*/ 1 h 1138"/>
                  <a:gd name="T28" fmla="*/ 0 w 318"/>
                  <a:gd name="T29" fmla="*/ 1 h 1138"/>
                  <a:gd name="T30" fmla="*/ 0 w 318"/>
                  <a:gd name="T31" fmla="*/ 1 h 1138"/>
                  <a:gd name="T32" fmla="*/ 0 w 318"/>
                  <a:gd name="T33" fmla="*/ 1 h 1138"/>
                  <a:gd name="T34" fmla="*/ 0 w 318"/>
                  <a:gd name="T35" fmla="*/ 1 h 1138"/>
                  <a:gd name="T36" fmla="*/ 0 w 318"/>
                  <a:gd name="T37" fmla="*/ 1 h 1138"/>
                  <a:gd name="T38" fmla="*/ 0 w 318"/>
                  <a:gd name="T39" fmla="*/ 1 h 1138"/>
                  <a:gd name="T40" fmla="*/ 0 w 318"/>
                  <a:gd name="T41" fmla="*/ 1 h 1138"/>
                  <a:gd name="T42" fmla="*/ 0 w 318"/>
                  <a:gd name="T43" fmla="*/ 1 h 1138"/>
                  <a:gd name="T44" fmla="*/ 0 w 318"/>
                  <a:gd name="T45" fmla="*/ 1 h 1138"/>
                  <a:gd name="T46" fmla="*/ 0 w 318"/>
                  <a:gd name="T47" fmla="*/ 1 h 1138"/>
                  <a:gd name="T48" fmla="*/ 0 w 318"/>
                  <a:gd name="T49" fmla="*/ 1 h 1138"/>
                  <a:gd name="T50" fmla="*/ 0 w 318"/>
                  <a:gd name="T51" fmla="*/ 1 h 1138"/>
                  <a:gd name="T52" fmla="*/ 0 w 318"/>
                  <a:gd name="T53" fmla="*/ 1 h 1138"/>
                  <a:gd name="T54" fmla="*/ 0 w 318"/>
                  <a:gd name="T55" fmla="*/ 1 h 1138"/>
                  <a:gd name="T56" fmla="*/ 0 w 318"/>
                  <a:gd name="T57" fmla="*/ 1 h 1138"/>
                  <a:gd name="T58" fmla="*/ 0 w 318"/>
                  <a:gd name="T59" fmla="*/ 1 h 1138"/>
                  <a:gd name="T60" fmla="*/ 0 w 318"/>
                  <a:gd name="T61" fmla="*/ 1 h 1138"/>
                  <a:gd name="T62" fmla="*/ 0 w 318"/>
                  <a:gd name="T63" fmla="*/ 1 h 1138"/>
                  <a:gd name="T64" fmla="*/ 0 w 318"/>
                  <a:gd name="T65" fmla="*/ 0 h 11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18"/>
                  <a:gd name="T100" fmla="*/ 0 h 1138"/>
                  <a:gd name="T101" fmla="*/ 318 w 318"/>
                  <a:gd name="T102" fmla="*/ 1138 h 11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18" h="1138">
                    <a:moveTo>
                      <a:pt x="293" y="0"/>
                    </a:moveTo>
                    <a:lnTo>
                      <a:pt x="291" y="2"/>
                    </a:lnTo>
                    <a:lnTo>
                      <a:pt x="291" y="6"/>
                    </a:lnTo>
                    <a:lnTo>
                      <a:pt x="289" y="12"/>
                    </a:lnTo>
                    <a:lnTo>
                      <a:pt x="289" y="17"/>
                    </a:lnTo>
                    <a:lnTo>
                      <a:pt x="288" y="25"/>
                    </a:lnTo>
                    <a:lnTo>
                      <a:pt x="284" y="36"/>
                    </a:lnTo>
                    <a:lnTo>
                      <a:pt x="282" y="46"/>
                    </a:lnTo>
                    <a:lnTo>
                      <a:pt x="280" y="59"/>
                    </a:lnTo>
                    <a:lnTo>
                      <a:pt x="276" y="71"/>
                    </a:lnTo>
                    <a:lnTo>
                      <a:pt x="272" y="84"/>
                    </a:lnTo>
                    <a:lnTo>
                      <a:pt x="269" y="99"/>
                    </a:lnTo>
                    <a:lnTo>
                      <a:pt x="265" y="116"/>
                    </a:lnTo>
                    <a:lnTo>
                      <a:pt x="259" y="132"/>
                    </a:lnTo>
                    <a:lnTo>
                      <a:pt x="255" y="151"/>
                    </a:lnTo>
                    <a:lnTo>
                      <a:pt x="251" y="168"/>
                    </a:lnTo>
                    <a:lnTo>
                      <a:pt x="246" y="189"/>
                    </a:lnTo>
                    <a:lnTo>
                      <a:pt x="240" y="208"/>
                    </a:lnTo>
                    <a:lnTo>
                      <a:pt x="234" y="229"/>
                    </a:lnTo>
                    <a:lnTo>
                      <a:pt x="229" y="249"/>
                    </a:lnTo>
                    <a:lnTo>
                      <a:pt x="223" y="272"/>
                    </a:lnTo>
                    <a:lnTo>
                      <a:pt x="217" y="293"/>
                    </a:lnTo>
                    <a:lnTo>
                      <a:pt x="212" y="318"/>
                    </a:lnTo>
                    <a:lnTo>
                      <a:pt x="206" y="341"/>
                    </a:lnTo>
                    <a:lnTo>
                      <a:pt x="200" y="365"/>
                    </a:lnTo>
                    <a:lnTo>
                      <a:pt x="193" y="390"/>
                    </a:lnTo>
                    <a:lnTo>
                      <a:pt x="187" y="415"/>
                    </a:lnTo>
                    <a:lnTo>
                      <a:pt x="179" y="440"/>
                    </a:lnTo>
                    <a:lnTo>
                      <a:pt x="173" y="464"/>
                    </a:lnTo>
                    <a:lnTo>
                      <a:pt x="166" y="489"/>
                    </a:lnTo>
                    <a:lnTo>
                      <a:pt x="160" y="514"/>
                    </a:lnTo>
                    <a:lnTo>
                      <a:pt x="153" y="540"/>
                    </a:lnTo>
                    <a:lnTo>
                      <a:pt x="147" y="567"/>
                    </a:lnTo>
                    <a:lnTo>
                      <a:pt x="139" y="592"/>
                    </a:lnTo>
                    <a:lnTo>
                      <a:pt x="134" y="616"/>
                    </a:lnTo>
                    <a:lnTo>
                      <a:pt x="126" y="641"/>
                    </a:lnTo>
                    <a:lnTo>
                      <a:pt x="118" y="668"/>
                    </a:lnTo>
                    <a:lnTo>
                      <a:pt x="113" y="691"/>
                    </a:lnTo>
                    <a:lnTo>
                      <a:pt x="105" y="715"/>
                    </a:lnTo>
                    <a:lnTo>
                      <a:pt x="99" y="740"/>
                    </a:lnTo>
                    <a:lnTo>
                      <a:pt x="92" y="765"/>
                    </a:lnTo>
                    <a:lnTo>
                      <a:pt x="86" y="788"/>
                    </a:lnTo>
                    <a:lnTo>
                      <a:pt x="80" y="810"/>
                    </a:lnTo>
                    <a:lnTo>
                      <a:pt x="75" y="833"/>
                    </a:lnTo>
                    <a:lnTo>
                      <a:pt x="67" y="856"/>
                    </a:lnTo>
                    <a:lnTo>
                      <a:pt x="61" y="877"/>
                    </a:lnTo>
                    <a:lnTo>
                      <a:pt x="56" y="898"/>
                    </a:lnTo>
                    <a:lnTo>
                      <a:pt x="50" y="917"/>
                    </a:lnTo>
                    <a:lnTo>
                      <a:pt x="46" y="938"/>
                    </a:lnTo>
                    <a:lnTo>
                      <a:pt x="40" y="955"/>
                    </a:lnTo>
                    <a:lnTo>
                      <a:pt x="35" y="972"/>
                    </a:lnTo>
                    <a:lnTo>
                      <a:pt x="31" y="989"/>
                    </a:lnTo>
                    <a:lnTo>
                      <a:pt x="27" y="1006"/>
                    </a:lnTo>
                    <a:lnTo>
                      <a:pt x="21" y="1020"/>
                    </a:lnTo>
                    <a:lnTo>
                      <a:pt x="20" y="1033"/>
                    </a:lnTo>
                    <a:lnTo>
                      <a:pt x="16" y="1046"/>
                    </a:lnTo>
                    <a:lnTo>
                      <a:pt x="12" y="1058"/>
                    </a:lnTo>
                    <a:lnTo>
                      <a:pt x="10" y="1067"/>
                    </a:lnTo>
                    <a:lnTo>
                      <a:pt x="6" y="1077"/>
                    </a:lnTo>
                    <a:lnTo>
                      <a:pt x="4" y="1086"/>
                    </a:lnTo>
                    <a:lnTo>
                      <a:pt x="2" y="1092"/>
                    </a:lnTo>
                    <a:lnTo>
                      <a:pt x="0" y="1101"/>
                    </a:lnTo>
                    <a:lnTo>
                      <a:pt x="0" y="1105"/>
                    </a:lnTo>
                    <a:lnTo>
                      <a:pt x="134" y="1138"/>
                    </a:lnTo>
                    <a:lnTo>
                      <a:pt x="318" y="156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949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30" name="Freeform 275"/>
              <p:cNvSpPr>
                <a:spLocks/>
              </p:cNvSpPr>
              <p:nvPr/>
            </p:nvSpPr>
            <p:spPr bwMode="auto">
              <a:xfrm>
                <a:off x="1985" y="3138"/>
                <a:ext cx="50" cy="44"/>
              </a:xfrm>
              <a:custGeom>
                <a:avLst/>
                <a:gdLst>
                  <a:gd name="T0" fmla="*/ 0 w 101"/>
                  <a:gd name="T1" fmla="*/ 0 h 90"/>
                  <a:gd name="T2" fmla="*/ 0 w 101"/>
                  <a:gd name="T3" fmla="*/ 0 h 90"/>
                  <a:gd name="T4" fmla="*/ 0 w 101"/>
                  <a:gd name="T5" fmla="*/ 0 h 90"/>
                  <a:gd name="T6" fmla="*/ 0 w 101"/>
                  <a:gd name="T7" fmla="*/ 0 h 90"/>
                  <a:gd name="T8" fmla="*/ 0 w 101"/>
                  <a:gd name="T9" fmla="*/ 0 h 90"/>
                  <a:gd name="T10" fmla="*/ 0 w 101"/>
                  <a:gd name="T11" fmla="*/ 0 h 90"/>
                  <a:gd name="T12" fmla="*/ 0 w 101"/>
                  <a:gd name="T13" fmla="*/ 0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90"/>
                  <a:gd name="T23" fmla="*/ 101 w 101"/>
                  <a:gd name="T24" fmla="*/ 90 h 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90">
                    <a:moveTo>
                      <a:pt x="0" y="90"/>
                    </a:moveTo>
                    <a:lnTo>
                      <a:pt x="101" y="67"/>
                    </a:lnTo>
                    <a:lnTo>
                      <a:pt x="97" y="0"/>
                    </a:lnTo>
                    <a:lnTo>
                      <a:pt x="10" y="0"/>
                    </a:lnTo>
                    <a:lnTo>
                      <a:pt x="0" y="5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3657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31" name="Freeform 276"/>
              <p:cNvSpPr>
                <a:spLocks/>
              </p:cNvSpPr>
              <p:nvPr/>
            </p:nvSpPr>
            <p:spPr bwMode="auto">
              <a:xfrm>
                <a:off x="2852" y="2876"/>
                <a:ext cx="57" cy="291"/>
              </a:xfrm>
              <a:custGeom>
                <a:avLst/>
                <a:gdLst>
                  <a:gd name="T0" fmla="*/ 1 w 114"/>
                  <a:gd name="T1" fmla="*/ 1 h 582"/>
                  <a:gd name="T2" fmla="*/ 1 w 114"/>
                  <a:gd name="T3" fmla="*/ 1 h 582"/>
                  <a:gd name="T4" fmla="*/ 1 w 114"/>
                  <a:gd name="T5" fmla="*/ 1 h 582"/>
                  <a:gd name="T6" fmla="*/ 1 w 114"/>
                  <a:gd name="T7" fmla="*/ 1 h 582"/>
                  <a:gd name="T8" fmla="*/ 1 w 114"/>
                  <a:gd name="T9" fmla="*/ 1 h 582"/>
                  <a:gd name="T10" fmla="*/ 1 w 114"/>
                  <a:gd name="T11" fmla="*/ 1 h 582"/>
                  <a:gd name="T12" fmla="*/ 1 w 114"/>
                  <a:gd name="T13" fmla="*/ 1 h 582"/>
                  <a:gd name="T14" fmla="*/ 1 w 114"/>
                  <a:gd name="T15" fmla="*/ 1 h 582"/>
                  <a:gd name="T16" fmla="*/ 1 w 114"/>
                  <a:gd name="T17" fmla="*/ 1 h 582"/>
                  <a:gd name="T18" fmla="*/ 1 w 114"/>
                  <a:gd name="T19" fmla="*/ 1 h 582"/>
                  <a:gd name="T20" fmla="*/ 1 w 114"/>
                  <a:gd name="T21" fmla="*/ 1 h 582"/>
                  <a:gd name="T22" fmla="*/ 1 w 114"/>
                  <a:gd name="T23" fmla="*/ 1 h 582"/>
                  <a:gd name="T24" fmla="*/ 1 w 114"/>
                  <a:gd name="T25" fmla="*/ 1 h 582"/>
                  <a:gd name="T26" fmla="*/ 1 w 114"/>
                  <a:gd name="T27" fmla="*/ 1 h 582"/>
                  <a:gd name="T28" fmla="*/ 1 w 114"/>
                  <a:gd name="T29" fmla="*/ 0 h 582"/>
                  <a:gd name="T30" fmla="*/ 1 w 114"/>
                  <a:gd name="T31" fmla="*/ 1 h 582"/>
                  <a:gd name="T32" fmla="*/ 1 w 114"/>
                  <a:gd name="T33" fmla="*/ 1 h 582"/>
                  <a:gd name="T34" fmla="*/ 1 w 114"/>
                  <a:gd name="T35" fmla="*/ 1 h 582"/>
                  <a:gd name="T36" fmla="*/ 1 w 114"/>
                  <a:gd name="T37" fmla="*/ 1 h 582"/>
                  <a:gd name="T38" fmla="*/ 1 w 114"/>
                  <a:gd name="T39" fmla="*/ 1 h 582"/>
                  <a:gd name="T40" fmla="*/ 1 w 114"/>
                  <a:gd name="T41" fmla="*/ 1 h 582"/>
                  <a:gd name="T42" fmla="*/ 1 w 114"/>
                  <a:gd name="T43" fmla="*/ 1 h 582"/>
                  <a:gd name="T44" fmla="*/ 1 w 114"/>
                  <a:gd name="T45" fmla="*/ 1 h 582"/>
                  <a:gd name="T46" fmla="*/ 1 w 114"/>
                  <a:gd name="T47" fmla="*/ 1 h 582"/>
                  <a:gd name="T48" fmla="*/ 1 w 114"/>
                  <a:gd name="T49" fmla="*/ 1 h 582"/>
                  <a:gd name="T50" fmla="*/ 1 w 114"/>
                  <a:gd name="T51" fmla="*/ 1 h 582"/>
                  <a:gd name="T52" fmla="*/ 1 w 114"/>
                  <a:gd name="T53" fmla="*/ 1 h 582"/>
                  <a:gd name="T54" fmla="*/ 1 w 114"/>
                  <a:gd name="T55" fmla="*/ 1 h 582"/>
                  <a:gd name="T56" fmla="*/ 1 w 114"/>
                  <a:gd name="T57" fmla="*/ 1 h 582"/>
                  <a:gd name="T58" fmla="*/ 1 w 114"/>
                  <a:gd name="T59" fmla="*/ 1 h 582"/>
                  <a:gd name="T60" fmla="*/ 1 w 114"/>
                  <a:gd name="T61" fmla="*/ 1 h 582"/>
                  <a:gd name="T62" fmla="*/ 1 w 114"/>
                  <a:gd name="T63" fmla="*/ 1 h 582"/>
                  <a:gd name="T64" fmla="*/ 1 w 114"/>
                  <a:gd name="T65" fmla="*/ 1 h 582"/>
                  <a:gd name="T66" fmla="*/ 1 w 114"/>
                  <a:gd name="T67" fmla="*/ 1 h 582"/>
                  <a:gd name="T68" fmla="*/ 1 w 114"/>
                  <a:gd name="T69" fmla="*/ 1 h 582"/>
                  <a:gd name="T70" fmla="*/ 1 w 114"/>
                  <a:gd name="T71" fmla="*/ 1 h 582"/>
                  <a:gd name="T72" fmla="*/ 1 w 114"/>
                  <a:gd name="T73" fmla="*/ 1 h 582"/>
                  <a:gd name="T74" fmla="*/ 1 w 114"/>
                  <a:gd name="T75" fmla="*/ 1 h 582"/>
                  <a:gd name="T76" fmla="*/ 1 w 114"/>
                  <a:gd name="T77" fmla="*/ 1 h 582"/>
                  <a:gd name="T78" fmla="*/ 1 w 114"/>
                  <a:gd name="T79" fmla="*/ 1 h 582"/>
                  <a:gd name="T80" fmla="*/ 0 w 114"/>
                  <a:gd name="T81" fmla="*/ 1 h 582"/>
                  <a:gd name="T82" fmla="*/ 0 w 114"/>
                  <a:gd name="T83" fmla="*/ 1 h 58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4"/>
                  <a:gd name="T127" fmla="*/ 0 h 582"/>
                  <a:gd name="T128" fmla="*/ 114 w 114"/>
                  <a:gd name="T129" fmla="*/ 582 h 58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4" h="582">
                    <a:moveTo>
                      <a:pt x="0" y="373"/>
                    </a:moveTo>
                    <a:lnTo>
                      <a:pt x="42" y="582"/>
                    </a:lnTo>
                    <a:lnTo>
                      <a:pt x="114" y="192"/>
                    </a:lnTo>
                    <a:lnTo>
                      <a:pt x="112" y="191"/>
                    </a:lnTo>
                    <a:lnTo>
                      <a:pt x="112" y="185"/>
                    </a:lnTo>
                    <a:lnTo>
                      <a:pt x="110" y="177"/>
                    </a:lnTo>
                    <a:lnTo>
                      <a:pt x="110" y="173"/>
                    </a:lnTo>
                    <a:lnTo>
                      <a:pt x="110" y="166"/>
                    </a:lnTo>
                    <a:lnTo>
                      <a:pt x="110" y="160"/>
                    </a:lnTo>
                    <a:lnTo>
                      <a:pt x="108" y="153"/>
                    </a:lnTo>
                    <a:lnTo>
                      <a:pt x="108" y="143"/>
                    </a:lnTo>
                    <a:lnTo>
                      <a:pt x="106" y="134"/>
                    </a:lnTo>
                    <a:lnTo>
                      <a:pt x="106" y="126"/>
                    </a:lnTo>
                    <a:lnTo>
                      <a:pt x="106" y="116"/>
                    </a:lnTo>
                    <a:lnTo>
                      <a:pt x="104" y="107"/>
                    </a:lnTo>
                    <a:lnTo>
                      <a:pt x="104" y="97"/>
                    </a:lnTo>
                    <a:lnTo>
                      <a:pt x="104" y="90"/>
                    </a:lnTo>
                    <a:lnTo>
                      <a:pt x="101" y="80"/>
                    </a:lnTo>
                    <a:lnTo>
                      <a:pt x="101" y="71"/>
                    </a:lnTo>
                    <a:lnTo>
                      <a:pt x="99" y="61"/>
                    </a:lnTo>
                    <a:lnTo>
                      <a:pt x="99" y="54"/>
                    </a:lnTo>
                    <a:lnTo>
                      <a:pt x="99" y="44"/>
                    </a:lnTo>
                    <a:lnTo>
                      <a:pt x="97" y="37"/>
                    </a:lnTo>
                    <a:lnTo>
                      <a:pt x="97" y="29"/>
                    </a:lnTo>
                    <a:lnTo>
                      <a:pt x="97" y="23"/>
                    </a:lnTo>
                    <a:lnTo>
                      <a:pt x="95" y="18"/>
                    </a:lnTo>
                    <a:lnTo>
                      <a:pt x="95" y="12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1" y="4"/>
                    </a:lnTo>
                    <a:lnTo>
                      <a:pt x="91" y="8"/>
                    </a:lnTo>
                    <a:lnTo>
                      <a:pt x="89" y="16"/>
                    </a:lnTo>
                    <a:lnTo>
                      <a:pt x="87" y="23"/>
                    </a:lnTo>
                    <a:lnTo>
                      <a:pt x="85" y="31"/>
                    </a:lnTo>
                    <a:lnTo>
                      <a:pt x="84" y="42"/>
                    </a:lnTo>
                    <a:lnTo>
                      <a:pt x="80" y="48"/>
                    </a:lnTo>
                    <a:lnTo>
                      <a:pt x="80" y="54"/>
                    </a:lnTo>
                    <a:lnTo>
                      <a:pt x="78" y="61"/>
                    </a:lnTo>
                    <a:lnTo>
                      <a:pt x="78" y="69"/>
                    </a:lnTo>
                    <a:lnTo>
                      <a:pt x="76" y="75"/>
                    </a:lnTo>
                    <a:lnTo>
                      <a:pt x="74" y="82"/>
                    </a:lnTo>
                    <a:lnTo>
                      <a:pt x="72" y="88"/>
                    </a:lnTo>
                    <a:lnTo>
                      <a:pt x="70" y="97"/>
                    </a:lnTo>
                    <a:lnTo>
                      <a:pt x="68" y="103"/>
                    </a:lnTo>
                    <a:lnTo>
                      <a:pt x="66" y="111"/>
                    </a:lnTo>
                    <a:lnTo>
                      <a:pt x="65" y="118"/>
                    </a:lnTo>
                    <a:lnTo>
                      <a:pt x="63" y="128"/>
                    </a:lnTo>
                    <a:lnTo>
                      <a:pt x="61" y="135"/>
                    </a:lnTo>
                    <a:lnTo>
                      <a:pt x="59" y="143"/>
                    </a:lnTo>
                    <a:lnTo>
                      <a:pt x="55" y="153"/>
                    </a:lnTo>
                    <a:lnTo>
                      <a:pt x="55" y="162"/>
                    </a:lnTo>
                    <a:lnTo>
                      <a:pt x="51" y="170"/>
                    </a:lnTo>
                    <a:lnTo>
                      <a:pt x="49" y="177"/>
                    </a:lnTo>
                    <a:lnTo>
                      <a:pt x="47" y="187"/>
                    </a:lnTo>
                    <a:lnTo>
                      <a:pt x="47" y="196"/>
                    </a:lnTo>
                    <a:lnTo>
                      <a:pt x="44" y="202"/>
                    </a:lnTo>
                    <a:lnTo>
                      <a:pt x="42" y="211"/>
                    </a:lnTo>
                    <a:lnTo>
                      <a:pt x="40" y="219"/>
                    </a:lnTo>
                    <a:lnTo>
                      <a:pt x="38" y="227"/>
                    </a:lnTo>
                    <a:lnTo>
                      <a:pt x="34" y="236"/>
                    </a:lnTo>
                    <a:lnTo>
                      <a:pt x="32" y="244"/>
                    </a:lnTo>
                    <a:lnTo>
                      <a:pt x="30" y="253"/>
                    </a:lnTo>
                    <a:lnTo>
                      <a:pt x="28" y="261"/>
                    </a:lnTo>
                    <a:lnTo>
                      <a:pt x="25" y="269"/>
                    </a:lnTo>
                    <a:lnTo>
                      <a:pt x="25" y="274"/>
                    </a:lnTo>
                    <a:lnTo>
                      <a:pt x="21" y="282"/>
                    </a:lnTo>
                    <a:lnTo>
                      <a:pt x="19" y="291"/>
                    </a:lnTo>
                    <a:lnTo>
                      <a:pt x="17" y="297"/>
                    </a:lnTo>
                    <a:lnTo>
                      <a:pt x="17" y="305"/>
                    </a:lnTo>
                    <a:lnTo>
                      <a:pt x="15" y="310"/>
                    </a:lnTo>
                    <a:lnTo>
                      <a:pt x="13" y="318"/>
                    </a:lnTo>
                    <a:lnTo>
                      <a:pt x="11" y="324"/>
                    </a:lnTo>
                    <a:lnTo>
                      <a:pt x="11" y="329"/>
                    </a:lnTo>
                    <a:lnTo>
                      <a:pt x="8" y="335"/>
                    </a:lnTo>
                    <a:lnTo>
                      <a:pt x="8" y="339"/>
                    </a:lnTo>
                    <a:lnTo>
                      <a:pt x="4" y="348"/>
                    </a:lnTo>
                    <a:lnTo>
                      <a:pt x="4" y="358"/>
                    </a:lnTo>
                    <a:lnTo>
                      <a:pt x="2" y="364"/>
                    </a:lnTo>
                    <a:lnTo>
                      <a:pt x="0" y="369"/>
                    </a:lnTo>
                    <a:lnTo>
                      <a:pt x="0" y="371"/>
                    </a:lnTo>
                    <a:lnTo>
                      <a:pt x="0" y="373"/>
                    </a:lnTo>
                    <a:close/>
                  </a:path>
                </a:pathLst>
              </a:custGeom>
              <a:solidFill>
                <a:srgbClr val="A6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32" name="Freeform 277"/>
              <p:cNvSpPr>
                <a:spLocks/>
              </p:cNvSpPr>
              <p:nvPr/>
            </p:nvSpPr>
            <p:spPr bwMode="auto">
              <a:xfrm>
                <a:off x="2285" y="3283"/>
                <a:ext cx="101" cy="36"/>
              </a:xfrm>
              <a:custGeom>
                <a:avLst/>
                <a:gdLst>
                  <a:gd name="T0" fmla="*/ 1 w 201"/>
                  <a:gd name="T1" fmla="*/ 0 h 73"/>
                  <a:gd name="T2" fmla="*/ 1 w 201"/>
                  <a:gd name="T3" fmla="*/ 0 h 73"/>
                  <a:gd name="T4" fmla="*/ 1 w 201"/>
                  <a:gd name="T5" fmla="*/ 0 h 73"/>
                  <a:gd name="T6" fmla="*/ 0 w 201"/>
                  <a:gd name="T7" fmla="*/ 0 h 73"/>
                  <a:gd name="T8" fmla="*/ 1 w 201"/>
                  <a:gd name="T9" fmla="*/ 0 h 73"/>
                  <a:gd name="T10" fmla="*/ 1 w 201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1"/>
                  <a:gd name="T19" fmla="*/ 0 h 73"/>
                  <a:gd name="T20" fmla="*/ 201 w 201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1" h="73">
                    <a:moveTo>
                      <a:pt x="29" y="0"/>
                    </a:moveTo>
                    <a:lnTo>
                      <a:pt x="201" y="56"/>
                    </a:lnTo>
                    <a:lnTo>
                      <a:pt x="171" y="73"/>
                    </a:lnTo>
                    <a:lnTo>
                      <a:pt x="0" y="14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4A4A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33" name="Freeform 278"/>
              <p:cNvSpPr>
                <a:spLocks/>
              </p:cNvSpPr>
              <p:nvPr/>
            </p:nvSpPr>
            <p:spPr bwMode="auto">
              <a:xfrm>
                <a:off x="2249" y="3298"/>
                <a:ext cx="80" cy="37"/>
              </a:xfrm>
              <a:custGeom>
                <a:avLst/>
                <a:gdLst>
                  <a:gd name="T0" fmla="*/ 1 w 159"/>
                  <a:gd name="T1" fmla="*/ 0 h 72"/>
                  <a:gd name="T2" fmla="*/ 1 w 159"/>
                  <a:gd name="T3" fmla="*/ 1 h 72"/>
                  <a:gd name="T4" fmla="*/ 1 w 159"/>
                  <a:gd name="T5" fmla="*/ 1 h 72"/>
                  <a:gd name="T6" fmla="*/ 0 w 159"/>
                  <a:gd name="T7" fmla="*/ 1 h 72"/>
                  <a:gd name="T8" fmla="*/ 1 w 159"/>
                  <a:gd name="T9" fmla="*/ 0 h 72"/>
                  <a:gd name="T10" fmla="*/ 1 w 159"/>
                  <a:gd name="T11" fmla="*/ 0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9"/>
                  <a:gd name="T19" fmla="*/ 0 h 72"/>
                  <a:gd name="T20" fmla="*/ 159 w 159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9" h="72">
                    <a:moveTo>
                      <a:pt x="32" y="0"/>
                    </a:moveTo>
                    <a:lnTo>
                      <a:pt x="159" y="49"/>
                    </a:lnTo>
                    <a:lnTo>
                      <a:pt x="135" y="72"/>
                    </a:lnTo>
                    <a:lnTo>
                      <a:pt x="0" y="1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4A4A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34" name="Freeform 279"/>
              <p:cNvSpPr>
                <a:spLocks/>
              </p:cNvSpPr>
              <p:nvPr/>
            </p:nvSpPr>
            <p:spPr bwMode="auto">
              <a:xfrm>
                <a:off x="2143" y="3349"/>
                <a:ext cx="286" cy="120"/>
              </a:xfrm>
              <a:custGeom>
                <a:avLst/>
                <a:gdLst>
                  <a:gd name="T0" fmla="*/ 1 w 572"/>
                  <a:gd name="T1" fmla="*/ 1 h 239"/>
                  <a:gd name="T2" fmla="*/ 1 w 572"/>
                  <a:gd name="T3" fmla="*/ 1 h 239"/>
                  <a:gd name="T4" fmla="*/ 1 w 572"/>
                  <a:gd name="T5" fmla="*/ 1 h 239"/>
                  <a:gd name="T6" fmla="*/ 1 w 572"/>
                  <a:gd name="T7" fmla="*/ 1 h 239"/>
                  <a:gd name="T8" fmla="*/ 1 w 572"/>
                  <a:gd name="T9" fmla="*/ 1 h 239"/>
                  <a:gd name="T10" fmla="*/ 1 w 572"/>
                  <a:gd name="T11" fmla="*/ 1 h 239"/>
                  <a:gd name="T12" fmla="*/ 1 w 572"/>
                  <a:gd name="T13" fmla="*/ 1 h 239"/>
                  <a:gd name="T14" fmla="*/ 1 w 572"/>
                  <a:gd name="T15" fmla="*/ 1 h 239"/>
                  <a:gd name="T16" fmla="*/ 1 w 572"/>
                  <a:gd name="T17" fmla="*/ 1 h 239"/>
                  <a:gd name="T18" fmla="*/ 1 w 572"/>
                  <a:gd name="T19" fmla="*/ 1 h 239"/>
                  <a:gd name="T20" fmla="*/ 1 w 572"/>
                  <a:gd name="T21" fmla="*/ 1 h 239"/>
                  <a:gd name="T22" fmla="*/ 1 w 572"/>
                  <a:gd name="T23" fmla="*/ 1 h 239"/>
                  <a:gd name="T24" fmla="*/ 1 w 572"/>
                  <a:gd name="T25" fmla="*/ 1 h 239"/>
                  <a:gd name="T26" fmla="*/ 1 w 572"/>
                  <a:gd name="T27" fmla="*/ 1 h 239"/>
                  <a:gd name="T28" fmla="*/ 1 w 572"/>
                  <a:gd name="T29" fmla="*/ 1 h 239"/>
                  <a:gd name="T30" fmla="*/ 1 w 572"/>
                  <a:gd name="T31" fmla="*/ 1 h 239"/>
                  <a:gd name="T32" fmla="*/ 1 w 572"/>
                  <a:gd name="T33" fmla="*/ 1 h 239"/>
                  <a:gd name="T34" fmla="*/ 1 w 572"/>
                  <a:gd name="T35" fmla="*/ 1 h 239"/>
                  <a:gd name="T36" fmla="*/ 1 w 572"/>
                  <a:gd name="T37" fmla="*/ 1 h 239"/>
                  <a:gd name="T38" fmla="*/ 1 w 572"/>
                  <a:gd name="T39" fmla="*/ 1 h 239"/>
                  <a:gd name="T40" fmla="*/ 1 w 572"/>
                  <a:gd name="T41" fmla="*/ 1 h 239"/>
                  <a:gd name="T42" fmla="*/ 1 w 572"/>
                  <a:gd name="T43" fmla="*/ 1 h 239"/>
                  <a:gd name="T44" fmla="*/ 1 w 572"/>
                  <a:gd name="T45" fmla="*/ 1 h 239"/>
                  <a:gd name="T46" fmla="*/ 1 w 572"/>
                  <a:gd name="T47" fmla="*/ 1 h 239"/>
                  <a:gd name="T48" fmla="*/ 1 w 572"/>
                  <a:gd name="T49" fmla="*/ 1 h 239"/>
                  <a:gd name="T50" fmla="*/ 1 w 572"/>
                  <a:gd name="T51" fmla="*/ 1 h 239"/>
                  <a:gd name="T52" fmla="*/ 1 w 572"/>
                  <a:gd name="T53" fmla="*/ 1 h 239"/>
                  <a:gd name="T54" fmla="*/ 1 w 572"/>
                  <a:gd name="T55" fmla="*/ 1 h 239"/>
                  <a:gd name="T56" fmla="*/ 1 w 572"/>
                  <a:gd name="T57" fmla="*/ 1 h 239"/>
                  <a:gd name="T58" fmla="*/ 1 w 572"/>
                  <a:gd name="T59" fmla="*/ 1 h 239"/>
                  <a:gd name="T60" fmla="*/ 1 w 572"/>
                  <a:gd name="T61" fmla="*/ 1 h 239"/>
                  <a:gd name="T62" fmla="*/ 1 w 572"/>
                  <a:gd name="T63" fmla="*/ 1 h 239"/>
                  <a:gd name="T64" fmla="*/ 1 w 572"/>
                  <a:gd name="T65" fmla="*/ 1 h 239"/>
                  <a:gd name="T66" fmla="*/ 1 w 572"/>
                  <a:gd name="T67" fmla="*/ 1 h 239"/>
                  <a:gd name="T68" fmla="*/ 1 w 572"/>
                  <a:gd name="T69" fmla="*/ 1 h 239"/>
                  <a:gd name="T70" fmla="*/ 0 w 572"/>
                  <a:gd name="T71" fmla="*/ 0 h 23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72"/>
                  <a:gd name="T109" fmla="*/ 0 h 239"/>
                  <a:gd name="T110" fmla="*/ 572 w 572"/>
                  <a:gd name="T111" fmla="*/ 239 h 23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72" h="239">
                    <a:moveTo>
                      <a:pt x="0" y="0"/>
                    </a:moveTo>
                    <a:lnTo>
                      <a:pt x="391" y="186"/>
                    </a:lnTo>
                    <a:lnTo>
                      <a:pt x="498" y="203"/>
                    </a:lnTo>
                    <a:lnTo>
                      <a:pt x="572" y="182"/>
                    </a:lnTo>
                    <a:lnTo>
                      <a:pt x="568" y="188"/>
                    </a:lnTo>
                    <a:lnTo>
                      <a:pt x="561" y="194"/>
                    </a:lnTo>
                    <a:lnTo>
                      <a:pt x="553" y="199"/>
                    </a:lnTo>
                    <a:lnTo>
                      <a:pt x="543" y="207"/>
                    </a:lnTo>
                    <a:lnTo>
                      <a:pt x="534" y="215"/>
                    </a:lnTo>
                    <a:lnTo>
                      <a:pt x="523" y="220"/>
                    </a:lnTo>
                    <a:lnTo>
                      <a:pt x="513" y="226"/>
                    </a:lnTo>
                    <a:lnTo>
                      <a:pt x="504" y="230"/>
                    </a:lnTo>
                    <a:lnTo>
                      <a:pt x="492" y="235"/>
                    </a:lnTo>
                    <a:lnTo>
                      <a:pt x="481" y="237"/>
                    </a:lnTo>
                    <a:lnTo>
                      <a:pt x="471" y="239"/>
                    </a:lnTo>
                    <a:lnTo>
                      <a:pt x="462" y="239"/>
                    </a:lnTo>
                    <a:lnTo>
                      <a:pt x="452" y="237"/>
                    </a:lnTo>
                    <a:lnTo>
                      <a:pt x="445" y="234"/>
                    </a:lnTo>
                    <a:lnTo>
                      <a:pt x="437" y="230"/>
                    </a:lnTo>
                    <a:lnTo>
                      <a:pt x="427" y="224"/>
                    </a:lnTo>
                    <a:lnTo>
                      <a:pt x="418" y="220"/>
                    </a:lnTo>
                    <a:lnTo>
                      <a:pt x="410" y="216"/>
                    </a:lnTo>
                    <a:lnTo>
                      <a:pt x="405" y="215"/>
                    </a:lnTo>
                    <a:lnTo>
                      <a:pt x="397" y="211"/>
                    </a:lnTo>
                    <a:lnTo>
                      <a:pt x="391" y="209"/>
                    </a:lnTo>
                    <a:lnTo>
                      <a:pt x="384" y="205"/>
                    </a:lnTo>
                    <a:lnTo>
                      <a:pt x="376" y="201"/>
                    </a:lnTo>
                    <a:lnTo>
                      <a:pt x="369" y="199"/>
                    </a:lnTo>
                    <a:lnTo>
                      <a:pt x="361" y="195"/>
                    </a:lnTo>
                    <a:lnTo>
                      <a:pt x="353" y="190"/>
                    </a:lnTo>
                    <a:lnTo>
                      <a:pt x="344" y="188"/>
                    </a:lnTo>
                    <a:lnTo>
                      <a:pt x="336" y="182"/>
                    </a:lnTo>
                    <a:lnTo>
                      <a:pt x="329" y="178"/>
                    </a:lnTo>
                    <a:lnTo>
                      <a:pt x="319" y="175"/>
                    </a:lnTo>
                    <a:lnTo>
                      <a:pt x="310" y="171"/>
                    </a:lnTo>
                    <a:lnTo>
                      <a:pt x="300" y="165"/>
                    </a:lnTo>
                    <a:lnTo>
                      <a:pt x="292" y="163"/>
                    </a:lnTo>
                    <a:lnTo>
                      <a:pt x="283" y="157"/>
                    </a:lnTo>
                    <a:lnTo>
                      <a:pt x="273" y="154"/>
                    </a:lnTo>
                    <a:lnTo>
                      <a:pt x="264" y="148"/>
                    </a:lnTo>
                    <a:lnTo>
                      <a:pt x="254" y="144"/>
                    </a:lnTo>
                    <a:lnTo>
                      <a:pt x="245" y="140"/>
                    </a:lnTo>
                    <a:lnTo>
                      <a:pt x="235" y="135"/>
                    </a:lnTo>
                    <a:lnTo>
                      <a:pt x="226" y="131"/>
                    </a:lnTo>
                    <a:lnTo>
                      <a:pt x="216" y="127"/>
                    </a:lnTo>
                    <a:lnTo>
                      <a:pt x="207" y="121"/>
                    </a:lnTo>
                    <a:lnTo>
                      <a:pt x="197" y="118"/>
                    </a:lnTo>
                    <a:lnTo>
                      <a:pt x="188" y="112"/>
                    </a:lnTo>
                    <a:lnTo>
                      <a:pt x="178" y="108"/>
                    </a:lnTo>
                    <a:lnTo>
                      <a:pt x="169" y="104"/>
                    </a:lnTo>
                    <a:lnTo>
                      <a:pt x="159" y="99"/>
                    </a:lnTo>
                    <a:lnTo>
                      <a:pt x="150" y="95"/>
                    </a:lnTo>
                    <a:lnTo>
                      <a:pt x="142" y="91"/>
                    </a:lnTo>
                    <a:lnTo>
                      <a:pt x="133" y="87"/>
                    </a:lnTo>
                    <a:lnTo>
                      <a:pt x="125" y="83"/>
                    </a:lnTo>
                    <a:lnTo>
                      <a:pt x="116" y="78"/>
                    </a:lnTo>
                    <a:lnTo>
                      <a:pt x="110" y="76"/>
                    </a:lnTo>
                    <a:lnTo>
                      <a:pt x="100" y="72"/>
                    </a:lnTo>
                    <a:lnTo>
                      <a:pt x="95" y="68"/>
                    </a:lnTo>
                    <a:lnTo>
                      <a:pt x="87" y="64"/>
                    </a:lnTo>
                    <a:lnTo>
                      <a:pt x="80" y="62"/>
                    </a:lnTo>
                    <a:lnTo>
                      <a:pt x="74" y="59"/>
                    </a:lnTo>
                    <a:lnTo>
                      <a:pt x="66" y="55"/>
                    </a:lnTo>
                    <a:lnTo>
                      <a:pt x="61" y="51"/>
                    </a:lnTo>
                    <a:lnTo>
                      <a:pt x="55" y="49"/>
                    </a:lnTo>
                    <a:lnTo>
                      <a:pt x="43" y="43"/>
                    </a:lnTo>
                    <a:lnTo>
                      <a:pt x="36" y="41"/>
                    </a:lnTo>
                    <a:lnTo>
                      <a:pt x="28" y="38"/>
                    </a:lnTo>
                    <a:lnTo>
                      <a:pt x="24" y="36"/>
                    </a:lnTo>
                    <a:lnTo>
                      <a:pt x="21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A4A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35" name="Freeform 280"/>
              <p:cNvSpPr>
                <a:spLocks/>
              </p:cNvSpPr>
              <p:nvPr/>
            </p:nvSpPr>
            <p:spPr bwMode="auto">
              <a:xfrm>
                <a:off x="2147" y="3319"/>
                <a:ext cx="125" cy="61"/>
              </a:xfrm>
              <a:custGeom>
                <a:avLst/>
                <a:gdLst>
                  <a:gd name="T0" fmla="*/ 0 w 249"/>
                  <a:gd name="T1" fmla="*/ 1 h 121"/>
                  <a:gd name="T2" fmla="*/ 1 w 249"/>
                  <a:gd name="T3" fmla="*/ 1 h 121"/>
                  <a:gd name="T4" fmla="*/ 1 w 249"/>
                  <a:gd name="T5" fmla="*/ 1 h 121"/>
                  <a:gd name="T6" fmla="*/ 1 w 249"/>
                  <a:gd name="T7" fmla="*/ 0 h 121"/>
                  <a:gd name="T8" fmla="*/ 0 w 249"/>
                  <a:gd name="T9" fmla="*/ 1 h 121"/>
                  <a:gd name="T10" fmla="*/ 0 w 249"/>
                  <a:gd name="T11" fmla="*/ 1 h 1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9"/>
                  <a:gd name="T19" fmla="*/ 0 h 121"/>
                  <a:gd name="T20" fmla="*/ 249 w 249"/>
                  <a:gd name="T21" fmla="*/ 121 h 1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9" h="121">
                    <a:moveTo>
                      <a:pt x="0" y="17"/>
                    </a:moveTo>
                    <a:lnTo>
                      <a:pt x="204" y="121"/>
                    </a:lnTo>
                    <a:lnTo>
                      <a:pt x="249" y="106"/>
                    </a:lnTo>
                    <a:lnTo>
                      <a:pt x="25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5959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36" name="Freeform 281"/>
              <p:cNvSpPr>
                <a:spLocks/>
              </p:cNvSpPr>
              <p:nvPr/>
            </p:nvSpPr>
            <p:spPr bwMode="auto">
              <a:xfrm>
                <a:off x="2411" y="3374"/>
                <a:ext cx="200" cy="75"/>
              </a:xfrm>
              <a:custGeom>
                <a:avLst/>
                <a:gdLst>
                  <a:gd name="T0" fmla="*/ 1 w 399"/>
                  <a:gd name="T1" fmla="*/ 1 h 148"/>
                  <a:gd name="T2" fmla="*/ 1 w 399"/>
                  <a:gd name="T3" fmla="*/ 1 h 148"/>
                  <a:gd name="T4" fmla="*/ 1 w 399"/>
                  <a:gd name="T5" fmla="*/ 1 h 148"/>
                  <a:gd name="T6" fmla="*/ 1 w 399"/>
                  <a:gd name="T7" fmla="*/ 1 h 148"/>
                  <a:gd name="T8" fmla="*/ 1 w 399"/>
                  <a:gd name="T9" fmla="*/ 1 h 148"/>
                  <a:gd name="T10" fmla="*/ 1 w 399"/>
                  <a:gd name="T11" fmla="*/ 1 h 148"/>
                  <a:gd name="T12" fmla="*/ 1 w 399"/>
                  <a:gd name="T13" fmla="*/ 1 h 148"/>
                  <a:gd name="T14" fmla="*/ 1 w 399"/>
                  <a:gd name="T15" fmla="*/ 1 h 148"/>
                  <a:gd name="T16" fmla="*/ 1 w 399"/>
                  <a:gd name="T17" fmla="*/ 1 h 148"/>
                  <a:gd name="T18" fmla="*/ 1 w 399"/>
                  <a:gd name="T19" fmla="*/ 1 h 148"/>
                  <a:gd name="T20" fmla="*/ 1 w 399"/>
                  <a:gd name="T21" fmla="*/ 1 h 148"/>
                  <a:gd name="T22" fmla="*/ 1 w 399"/>
                  <a:gd name="T23" fmla="*/ 1 h 148"/>
                  <a:gd name="T24" fmla="*/ 1 w 399"/>
                  <a:gd name="T25" fmla="*/ 1 h 148"/>
                  <a:gd name="T26" fmla="*/ 1 w 399"/>
                  <a:gd name="T27" fmla="*/ 1 h 148"/>
                  <a:gd name="T28" fmla="*/ 1 w 399"/>
                  <a:gd name="T29" fmla="*/ 1 h 148"/>
                  <a:gd name="T30" fmla="*/ 1 w 399"/>
                  <a:gd name="T31" fmla="*/ 1 h 148"/>
                  <a:gd name="T32" fmla="*/ 1 w 399"/>
                  <a:gd name="T33" fmla="*/ 1 h 148"/>
                  <a:gd name="T34" fmla="*/ 1 w 399"/>
                  <a:gd name="T35" fmla="*/ 1 h 148"/>
                  <a:gd name="T36" fmla="*/ 1 w 399"/>
                  <a:gd name="T37" fmla="*/ 1 h 148"/>
                  <a:gd name="T38" fmla="*/ 1 w 399"/>
                  <a:gd name="T39" fmla="*/ 1 h 148"/>
                  <a:gd name="T40" fmla="*/ 1 w 399"/>
                  <a:gd name="T41" fmla="*/ 1 h 148"/>
                  <a:gd name="T42" fmla="*/ 1 w 399"/>
                  <a:gd name="T43" fmla="*/ 1 h 148"/>
                  <a:gd name="T44" fmla="*/ 1 w 399"/>
                  <a:gd name="T45" fmla="*/ 1 h 148"/>
                  <a:gd name="T46" fmla="*/ 1 w 399"/>
                  <a:gd name="T47" fmla="*/ 1 h 148"/>
                  <a:gd name="T48" fmla="*/ 1 w 399"/>
                  <a:gd name="T49" fmla="*/ 1 h 148"/>
                  <a:gd name="T50" fmla="*/ 1 w 399"/>
                  <a:gd name="T51" fmla="*/ 1 h 148"/>
                  <a:gd name="T52" fmla="*/ 1 w 399"/>
                  <a:gd name="T53" fmla="*/ 1 h 148"/>
                  <a:gd name="T54" fmla="*/ 1 w 399"/>
                  <a:gd name="T55" fmla="*/ 1 h 148"/>
                  <a:gd name="T56" fmla="*/ 1 w 399"/>
                  <a:gd name="T57" fmla="*/ 1 h 148"/>
                  <a:gd name="T58" fmla="*/ 1 w 399"/>
                  <a:gd name="T59" fmla="*/ 1 h 148"/>
                  <a:gd name="T60" fmla="*/ 1 w 399"/>
                  <a:gd name="T61" fmla="*/ 1 h 148"/>
                  <a:gd name="T62" fmla="*/ 1 w 399"/>
                  <a:gd name="T63" fmla="*/ 1 h 148"/>
                  <a:gd name="T64" fmla="*/ 1 w 399"/>
                  <a:gd name="T65" fmla="*/ 1 h 148"/>
                  <a:gd name="T66" fmla="*/ 1 w 399"/>
                  <a:gd name="T67" fmla="*/ 1 h 148"/>
                  <a:gd name="T68" fmla="*/ 1 w 399"/>
                  <a:gd name="T69" fmla="*/ 1 h 148"/>
                  <a:gd name="T70" fmla="*/ 1 w 399"/>
                  <a:gd name="T71" fmla="*/ 1 h 148"/>
                  <a:gd name="T72" fmla="*/ 1 w 399"/>
                  <a:gd name="T73" fmla="*/ 1 h 148"/>
                  <a:gd name="T74" fmla="*/ 1 w 399"/>
                  <a:gd name="T75" fmla="*/ 1 h 148"/>
                  <a:gd name="T76" fmla="*/ 1 w 399"/>
                  <a:gd name="T77" fmla="*/ 1 h 148"/>
                  <a:gd name="T78" fmla="*/ 1 w 399"/>
                  <a:gd name="T79" fmla="*/ 1 h 148"/>
                  <a:gd name="T80" fmla="*/ 1 w 399"/>
                  <a:gd name="T81" fmla="*/ 1 h 148"/>
                  <a:gd name="T82" fmla="*/ 1 w 399"/>
                  <a:gd name="T83" fmla="*/ 1 h 148"/>
                  <a:gd name="T84" fmla="*/ 1 w 399"/>
                  <a:gd name="T85" fmla="*/ 1 h 148"/>
                  <a:gd name="T86" fmla="*/ 1 w 399"/>
                  <a:gd name="T87" fmla="*/ 1 h 148"/>
                  <a:gd name="T88" fmla="*/ 1 w 399"/>
                  <a:gd name="T89" fmla="*/ 1 h 148"/>
                  <a:gd name="T90" fmla="*/ 1 w 399"/>
                  <a:gd name="T91" fmla="*/ 1 h 148"/>
                  <a:gd name="T92" fmla="*/ 1 w 399"/>
                  <a:gd name="T93" fmla="*/ 1 h 148"/>
                  <a:gd name="T94" fmla="*/ 0 w 399"/>
                  <a:gd name="T95" fmla="*/ 1 h 148"/>
                  <a:gd name="T96" fmla="*/ 1 w 399"/>
                  <a:gd name="T97" fmla="*/ 1 h 148"/>
                  <a:gd name="T98" fmla="*/ 1 w 399"/>
                  <a:gd name="T99" fmla="*/ 0 h 148"/>
                  <a:gd name="T100" fmla="*/ 1 w 399"/>
                  <a:gd name="T101" fmla="*/ 0 h 148"/>
                  <a:gd name="T102" fmla="*/ 1 w 399"/>
                  <a:gd name="T103" fmla="*/ 1 h 148"/>
                  <a:gd name="T104" fmla="*/ 1 w 399"/>
                  <a:gd name="T105" fmla="*/ 1 h 148"/>
                  <a:gd name="T106" fmla="*/ 1 w 399"/>
                  <a:gd name="T107" fmla="*/ 1 h 148"/>
                  <a:gd name="T108" fmla="*/ 1 w 399"/>
                  <a:gd name="T109" fmla="*/ 1 h 148"/>
                  <a:gd name="T110" fmla="*/ 1 w 399"/>
                  <a:gd name="T111" fmla="*/ 1 h 148"/>
                  <a:gd name="T112" fmla="*/ 1 w 399"/>
                  <a:gd name="T113" fmla="*/ 1 h 148"/>
                  <a:gd name="T114" fmla="*/ 1 w 399"/>
                  <a:gd name="T115" fmla="*/ 1 h 148"/>
                  <a:gd name="T116" fmla="*/ 1 w 399"/>
                  <a:gd name="T117" fmla="*/ 1 h 148"/>
                  <a:gd name="T118" fmla="*/ 1 w 399"/>
                  <a:gd name="T119" fmla="*/ 1 h 148"/>
                  <a:gd name="T120" fmla="*/ 1 w 399"/>
                  <a:gd name="T121" fmla="*/ 1 h 148"/>
                  <a:gd name="T122" fmla="*/ 1 w 399"/>
                  <a:gd name="T123" fmla="*/ 1 h 148"/>
                  <a:gd name="T124" fmla="*/ 1 w 399"/>
                  <a:gd name="T125" fmla="*/ 1 h 14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99"/>
                  <a:gd name="T190" fmla="*/ 0 h 148"/>
                  <a:gd name="T191" fmla="*/ 399 w 399"/>
                  <a:gd name="T192" fmla="*/ 148 h 14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99" h="148">
                    <a:moveTo>
                      <a:pt x="399" y="21"/>
                    </a:moveTo>
                    <a:lnTo>
                      <a:pt x="397" y="21"/>
                    </a:lnTo>
                    <a:lnTo>
                      <a:pt x="395" y="23"/>
                    </a:lnTo>
                    <a:lnTo>
                      <a:pt x="390" y="25"/>
                    </a:lnTo>
                    <a:lnTo>
                      <a:pt x="384" y="28"/>
                    </a:lnTo>
                    <a:lnTo>
                      <a:pt x="374" y="34"/>
                    </a:lnTo>
                    <a:lnTo>
                      <a:pt x="367" y="38"/>
                    </a:lnTo>
                    <a:lnTo>
                      <a:pt x="357" y="44"/>
                    </a:lnTo>
                    <a:lnTo>
                      <a:pt x="348" y="49"/>
                    </a:lnTo>
                    <a:lnTo>
                      <a:pt x="336" y="55"/>
                    </a:lnTo>
                    <a:lnTo>
                      <a:pt x="327" y="61"/>
                    </a:lnTo>
                    <a:lnTo>
                      <a:pt x="315" y="65"/>
                    </a:lnTo>
                    <a:lnTo>
                      <a:pt x="308" y="70"/>
                    </a:lnTo>
                    <a:lnTo>
                      <a:pt x="298" y="72"/>
                    </a:lnTo>
                    <a:lnTo>
                      <a:pt x="289" y="78"/>
                    </a:lnTo>
                    <a:lnTo>
                      <a:pt x="283" y="80"/>
                    </a:lnTo>
                    <a:lnTo>
                      <a:pt x="277" y="80"/>
                    </a:lnTo>
                    <a:lnTo>
                      <a:pt x="274" y="80"/>
                    </a:lnTo>
                    <a:lnTo>
                      <a:pt x="270" y="80"/>
                    </a:lnTo>
                    <a:lnTo>
                      <a:pt x="266" y="82"/>
                    </a:lnTo>
                    <a:lnTo>
                      <a:pt x="260" y="82"/>
                    </a:lnTo>
                    <a:lnTo>
                      <a:pt x="253" y="84"/>
                    </a:lnTo>
                    <a:lnTo>
                      <a:pt x="245" y="86"/>
                    </a:lnTo>
                    <a:lnTo>
                      <a:pt x="237" y="87"/>
                    </a:lnTo>
                    <a:lnTo>
                      <a:pt x="230" y="91"/>
                    </a:lnTo>
                    <a:lnTo>
                      <a:pt x="220" y="93"/>
                    </a:lnTo>
                    <a:lnTo>
                      <a:pt x="211" y="95"/>
                    </a:lnTo>
                    <a:lnTo>
                      <a:pt x="201" y="97"/>
                    </a:lnTo>
                    <a:lnTo>
                      <a:pt x="192" y="101"/>
                    </a:lnTo>
                    <a:lnTo>
                      <a:pt x="180" y="105"/>
                    </a:lnTo>
                    <a:lnTo>
                      <a:pt x="171" y="106"/>
                    </a:lnTo>
                    <a:lnTo>
                      <a:pt x="160" y="110"/>
                    </a:lnTo>
                    <a:lnTo>
                      <a:pt x="150" y="114"/>
                    </a:lnTo>
                    <a:lnTo>
                      <a:pt x="139" y="116"/>
                    </a:lnTo>
                    <a:lnTo>
                      <a:pt x="129" y="118"/>
                    </a:lnTo>
                    <a:lnTo>
                      <a:pt x="118" y="122"/>
                    </a:lnTo>
                    <a:lnTo>
                      <a:pt x="110" y="125"/>
                    </a:lnTo>
                    <a:lnTo>
                      <a:pt x="101" y="127"/>
                    </a:lnTo>
                    <a:lnTo>
                      <a:pt x="91" y="129"/>
                    </a:lnTo>
                    <a:lnTo>
                      <a:pt x="82" y="133"/>
                    </a:lnTo>
                    <a:lnTo>
                      <a:pt x="76" y="137"/>
                    </a:lnTo>
                    <a:lnTo>
                      <a:pt x="66" y="137"/>
                    </a:lnTo>
                    <a:lnTo>
                      <a:pt x="61" y="139"/>
                    </a:lnTo>
                    <a:lnTo>
                      <a:pt x="55" y="141"/>
                    </a:lnTo>
                    <a:lnTo>
                      <a:pt x="51" y="143"/>
                    </a:lnTo>
                    <a:lnTo>
                      <a:pt x="44" y="144"/>
                    </a:lnTo>
                    <a:lnTo>
                      <a:pt x="42" y="148"/>
                    </a:lnTo>
                    <a:lnTo>
                      <a:pt x="0" y="118"/>
                    </a:lnTo>
                    <a:lnTo>
                      <a:pt x="274" y="46"/>
                    </a:lnTo>
                    <a:lnTo>
                      <a:pt x="329" y="0"/>
                    </a:lnTo>
                    <a:lnTo>
                      <a:pt x="331" y="0"/>
                    </a:lnTo>
                    <a:lnTo>
                      <a:pt x="338" y="2"/>
                    </a:lnTo>
                    <a:lnTo>
                      <a:pt x="344" y="2"/>
                    </a:lnTo>
                    <a:lnTo>
                      <a:pt x="350" y="4"/>
                    </a:lnTo>
                    <a:lnTo>
                      <a:pt x="357" y="6"/>
                    </a:lnTo>
                    <a:lnTo>
                      <a:pt x="365" y="9"/>
                    </a:lnTo>
                    <a:lnTo>
                      <a:pt x="371" y="9"/>
                    </a:lnTo>
                    <a:lnTo>
                      <a:pt x="378" y="11"/>
                    </a:lnTo>
                    <a:lnTo>
                      <a:pt x="382" y="13"/>
                    </a:lnTo>
                    <a:lnTo>
                      <a:pt x="390" y="15"/>
                    </a:lnTo>
                    <a:lnTo>
                      <a:pt x="397" y="19"/>
                    </a:lnTo>
                    <a:lnTo>
                      <a:pt x="399" y="21"/>
                    </a:lnTo>
                    <a:close/>
                  </a:path>
                </a:pathLst>
              </a:custGeom>
              <a:solidFill>
                <a:srgbClr val="5959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37" name="Freeform 282"/>
              <p:cNvSpPr>
                <a:spLocks/>
              </p:cNvSpPr>
              <p:nvPr/>
            </p:nvSpPr>
            <p:spPr bwMode="auto">
              <a:xfrm>
                <a:off x="2149" y="3423"/>
                <a:ext cx="328" cy="188"/>
              </a:xfrm>
              <a:custGeom>
                <a:avLst/>
                <a:gdLst>
                  <a:gd name="T0" fmla="*/ 0 w 656"/>
                  <a:gd name="T1" fmla="*/ 0 h 377"/>
                  <a:gd name="T2" fmla="*/ 1 w 656"/>
                  <a:gd name="T3" fmla="*/ 0 h 377"/>
                  <a:gd name="T4" fmla="*/ 1 w 656"/>
                  <a:gd name="T5" fmla="*/ 0 h 377"/>
                  <a:gd name="T6" fmla="*/ 1 w 656"/>
                  <a:gd name="T7" fmla="*/ 0 h 377"/>
                  <a:gd name="T8" fmla="*/ 1 w 656"/>
                  <a:gd name="T9" fmla="*/ 0 h 377"/>
                  <a:gd name="T10" fmla="*/ 1 w 656"/>
                  <a:gd name="T11" fmla="*/ 0 h 377"/>
                  <a:gd name="T12" fmla="*/ 1 w 656"/>
                  <a:gd name="T13" fmla="*/ 0 h 377"/>
                  <a:gd name="T14" fmla="*/ 0 w 656"/>
                  <a:gd name="T15" fmla="*/ 0 h 377"/>
                  <a:gd name="T16" fmla="*/ 0 w 656"/>
                  <a:gd name="T17" fmla="*/ 0 h 3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6"/>
                  <a:gd name="T28" fmla="*/ 0 h 377"/>
                  <a:gd name="T29" fmla="*/ 656 w 656"/>
                  <a:gd name="T30" fmla="*/ 377 h 3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6" h="377">
                    <a:moveTo>
                      <a:pt x="0" y="0"/>
                    </a:moveTo>
                    <a:lnTo>
                      <a:pt x="342" y="160"/>
                    </a:lnTo>
                    <a:lnTo>
                      <a:pt x="656" y="331"/>
                    </a:lnTo>
                    <a:lnTo>
                      <a:pt x="608" y="377"/>
                    </a:lnTo>
                    <a:lnTo>
                      <a:pt x="301" y="253"/>
                    </a:lnTo>
                    <a:lnTo>
                      <a:pt x="335" y="217"/>
                    </a:lnTo>
                    <a:lnTo>
                      <a:pt x="10" y="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38" name="Freeform 283"/>
              <p:cNvSpPr>
                <a:spLocks/>
              </p:cNvSpPr>
              <p:nvPr/>
            </p:nvSpPr>
            <p:spPr bwMode="auto">
              <a:xfrm>
                <a:off x="2640" y="3402"/>
                <a:ext cx="153" cy="59"/>
              </a:xfrm>
              <a:custGeom>
                <a:avLst/>
                <a:gdLst>
                  <a:gd name="T0" fmla="*/ 0 w 306"/>
                  <a:gd name="T1" fmla="*/ 1 h 118"/>
                  <a:gd name="T2" fmla="*/ 1 w 306"/>
                  <a:gd name="T3" fmla="*/ 1 h 118"/>
                  <a:gd name="T4" fmla="*/ 1 w 306"/>
                  <a:gd name="T5" fmla="*/ 1 h 118"/>
                  <a:gd name="T6" fmla="*/ 1 w 306"/>
                  <a:gd name="T7" fmla="*/ 1 h 118"/>
                  <a:gd name="T8" fmla="*/ 1 w 306"/>
                  <a:gd name="T9" fmla="*/ 1 h 118"/>
                  <a:gd name="T10" fmla="*/ 1 w 306"/>
                  <a:gd name="T11" fmla="*/ 1 h 118"/>
                  <a:gd name="T12" fmla="*/ 1 w 306"/>
                  <a:gd name="T13" fmla="*/ 1 h 118"/>
                  <a:gd name="T14" fmla="*/ 1 w 306"/>
                  <a:gd name="T15" fmla="*/ 1 h 118"/>
                  <a:gd name="T16" fmla="*/ 1 w 306"/>
                  <a:gd name="T17" fmla="*/ 1 h 118"/>
                  <a:gd name="T18" fmla="*/ 1 w 306"/>
                  <a:gd name="T19" fmla="*/ 1 h 118"/>
                  <a:gd name="T20" fmla="*/ 1 w 306"/>
                  <a:gd name="T21" fmla="*/ 1 h 118"/>
                  <a:gd name="T22" fmla="*/ 1 w 306"/>
                  <a:gd name="T23" fmla="*/ 1 h 118"/>
                  <a:gd name="T24" fmla="*/ 1 w 306"/>
                  <a:gd name="T25" fmla="*/ 1 h 118"/>
                  <a:gd name="T26" fmla="*/ 1 w 306"/>
                  <a:gd name="T27" fmla="*/ 1 h 118"/>
                  <a:gd name="T28" fmla="*/ 1 w 306"/>
                  <a:gd name="T29" fmla="*/ 1 h 118"/>
                  <a:gd name="T30" fmla="*/ 1 w 306"/>
                  <a:gd name="T31" fmla="*/ 1 h 118"/>
                  <a:gd name="T32" fmla="*/ 1 w 306"/>
                  <a:gd name="T33" fmla="*/ 1 h 118"/>
                  <a:gd name="T34" fmla="*/ 1 w 306"/>
                  <a:gd name="T35" fmla="*/ 1 h 118"/>
                  <a:gd name="T36" fmla="*/ 1 w 306"/>
                  <a:gd name="T37" fmla="*/ 1 h 118"/>
                  <a:gd name="T38" fmla="*/ 1 w 306"/>
                  <a:gd name="T39" fmla="*/ 1 h 118"/>
                  <a:gd name="T40" fmla="*/ 1 w 306"/>
                  <a:gd name="T41" fmla="*/ 1 h 118"/>
                  <a:gd name="T42" fmla="*/ 1 w 306"/>
                  <a:gd name="T43" fmla="*/ 1 h 118"/>
                  <a:gd name="T44" fmla="*/ 1 w 306"/>
                  <a:gd name="T45" fmla="*/ 1 h 118"/>
                  <a:gd name="T46" fmla="*/ 1 w 306"/>
                  <a:gd name="T47" fmla="*/ 1 h 118"/>
                  <a:gd name="T48" fmla="*/ 1 w 306"/>
                  <a:gd name="T49" fmla="*/ 1 h 118"/>
                  <a:gd name="T50" fmla="*/ 1 w 306"/>
                  <a:gd name="T51" fmla="*/ 1 h 118"/>
                  <a:gd name="T52" fmla="*/ 1 w 306"/>
                  <a:gd name="T53" fmla="*/ 1 h 118"/>
                  <a:gd name="T54" fmla="*/ 1 w 306"/>
                  <a:gd name="T55" fmla="*/ 1 h 118"/>
                  <a:gd name="T56" fmla="*/ 1 w 306"/>
                  <a:gd name="T57" fmla="*/ 1 h 118"/>
                  <a:gd name="T58" fmla="*/ 1 w 306"/>
                  <a:gd name="T59" fmla="*/ 1 h 118"/>
                  <a:gd name="T60" fmla="*/ 1 w 306"/>
                  <a:gd name="T61" fmla="*/ 1 h 118"/>
                  <a:gd name="T62" fmla="*/ 1 w 306"/>
                  <a:gd name="T63" fmla="*/ 1 h 118"/>
                  <a:gd name="T64" fmla="*/ 1 w 306"/>
                  <a:gd name="T65" fmla="*/ 1 h 118"/>
                  <a:gd name="T66" fmla="*/ 1 w 306"/>
                  <a:gd name="T67" fmla="*/ 1 h 118"/>
                  <a:gd name="T68" fmla="*/ 1 w 306"/>
                  <a:gd name="T69" fmla="*/ 1 h 118"/>
                  <a:gd name="T70" fmla="*/ 1 w 306"/>
                  <a:gd name="T71" fmla="*/ 1 h 118"/>
                  <a:gd name="T72" fmla="*/ 1 w 306"/>
                  <a:gd name="T73" fmla="*/ 1 h 118"/>
                  <a:gd name="T74" fmla="*/ 1 w 306"/>
                  <a:gd name="T75" fmla="*/ 1 h 118"/>
                  <a:gd name="T76" fmla="*/ 1 w 306"/>
                  <a:gd name="T77" fmla="*/ 1 h 118"/>
                  <a:gd name="T78" fmla="*/ 1 w 306"/>
                  <a:gd name="T79" fmla="*/ 1 h 118"/>
                  <a:gd name="T80" fmla="*/ 1 w 306"/>
                  <a:gd name="T81" fmla="*/ 1 h 118"/>
                  <a:gd name="T82" fmla="*/ 1 w 306"/>
                  <a:gd name="T83" fmla="*/ 1 h 118"/>
                  <a:gd name="T84" fmla="*/ 1 w 306"/>
                  <a:gd name="T85" fmla="*/ 1 h 118"/>
                  <a:gd name="T86" fmla="*/ 1 w 306"/>
                  <a:gd name="T87" fmla="*/ 0 h 118"/>
                  <a:gd name="T88" fmla="*/ 1 w 306"/>
                  <a:gd name="T89" fmla="*/ 0 h 118"/>
                  <a:gd name="T90" fmla="*/ 0 w 306"/>
                  <a:gd name="T91" fmla="*/ 1 h 118"/>
                  <a:gd name="T92" fmla="*/ 0 w 306"/>
                  <a:gd name="T93" fmla="*/ 1 h 11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06"/>
                  <a:gd name="T142" fmla="*/ 0 h 118"/>
                  <a:gd name="T143" fmla="*/ 306 w 306"/>
                  <a:gd name="T144" fmla="*/ 118 h 11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06" h="118">
                    <a:moveTo>
                      <a:pt x="0" y="19"/>
                    </a:moveTo>
                    <a:lnTo>
                      <a:pt x="222" y="109"/>
                    </a:lnTo>
                    <a:lnTo>
                      <a:pt x="306" y="118"/>
                    </a:lnTo>
                    <a:lnTo>
                      <a:pt x="306" y="116"/>
                    </a:lnTo>
                    <a:lnTo>
                      <a:pt x="306" y="110"/>
                    </a:lnTo>
                    <a:lnTo>
                      <a:pt x="306" y="105"/>
                    </a:lnTo>
                    <a:lnTo>
                      <a:pt x="306" y="99"/>
                    </a:lnTo>
                    <a:lnTo>
                      <a:pt x="304" y="89"/>
                    </a:lnTo>
                    <a:lnTo>
                      <a:pt x="300" y="84"/>
                    </a:lnTo>
                    <a:lnTo>
                      <a:pt x="295" y="78"/>
                    </a:lnTo>
                    <a:lnTo>
                      <a:pt x="287" y="76"/>
                    </a:lnTo>
                    <a:lnTo>
                      <a:pt x="281" y="74"/>
                    </a:lnTo>
                    <a:lnTo>
                      <a:pt x="278" y="72"/>
                    </a:lnTo>
                    <a:lnTo>
                      <a:pt x="270" y="70"/>
                    </a:lnTo>
                    <a:lnTo>
                      <a:pt x="266" y="70"/>
                    </a:lnTo>
                    <a:lnTo>
                      <a:pt x="257" y="69"/>
                    </a:lnTo>
                    <a:lnTo>
                      <a:pt x="251" y="65"/>
                    </a:lnTo>
                    <a:lnTo>
                      <a:pt x="242" y="63"/>
                    </a:lnTo>
                    <a:lnTo>
                      <a:pt x="232" y="61"/>
                    </a:lnTo>
                    <a:lnTo>
                      <a:pt x="221" y="59"/>
                    </a:lnTo>
                    <a:lnTo>
                      <a:pt x="211" y="55"/>
                    </a:lnTo>
                    <a:lnTo>
                      <a:pt x="200" y="51"/>
                    </a:lnTo>
                    <a:lnTo>
                      <a:pt x="190" y="50"/>
                    </a:lnTo>
                    <a:lnTo>
                      <a:pt x="184" y="48"/>
                    </a:lnTo>
                    <a:lnTo>
                      <a:pt x="179" y="46"/>
                    </a:lnTo>
                    <a:lnTo>
                      <a:pt x="173" y="42"/>
                    </a:lnTo>
                    <a:lnTo>
                      <a:pt x="167" y="42"/>
                    </a:lnTo>
                    <a:lnTo>
                      <a:pt x="156" y="38"/>
                    </a:lnTo>
                    <a:lnTo>
                      <a:pt x="146" y="36"/>
                    </a:lnTo>
                    <a:lnTo>
                      <a:pt x="139" y="32"/>
                    </a:lnTo>
                    <a:lnTo>
                      <a:pt x="133" y="32"/>
                    </a:lnTo>
                    <a:lnTo>
                      <a:pt x="127" y="29"/>
                    </a:lnTo>
                    <a:lnTo>
                      <a:pt x="122" y="29"/>
                    </a:lnTo>
                    <a:lnTo>
                      <a:pt x="110" y="25"/>
                    </a:lnTo>
                    <a:lnTo>
                      <a:pt x="101" y="21"/>
                    </a:lnTo>
                    <a:lnTo>
                      <a:pt x="89" y="17"/>
                    </a:lnTo>
                    <a:lnTo>
                      <a:pt x="80" y="15"/>
                    </a:lnTo>
                    <a:lnTo>
                      <a:pt x="70" y="12"/>
                    </a:lnTo>
                    <a:lnTo>
                      <a:pt x="63" y="10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4A4A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39" name="Freeform 284"/>
              <p:cNvSpPr>
                <a:spLocks/>
              </p:cNvSpPr>
              <p:nvPr/>
            </p:nvSpPr>
            <p:spPr bwMode="auto">
              <a:xfrm>
                <a:off x="1978" y="3136"/>
                <a:ext cx="34" cy="54"/>
              </a:xfrm>
              <a:custGeom>
                <a:avLst/>
                <a:gdLst>
                  <a:gd name="T0" fmla="*/ 1 w 68"/>
                  <a:gd name="T1" fmla="*/ 1 h 108"/>
                  <a:gd name="T2" fmla="*/ 1 w 68"/>
                  <a:gd name="T3" fmla="*/ 1 h 108"/>
                  <a:gd name="T4" fmla="*/ 1 w 68"/>
                  <a:gd name="T5" fmla="*/ 1 h 108"/>
                  <a:gd name="T6" fmla="*/ 1 w 68"/>
                  <a:gd name="T7" fmla="*/ 1 h 108"/>
                  <a:gd name="T8" fmla="*/ 1 w 68"/>
                  <a:gd name="T9" fmla="*/ 1 h 108"/>
                  <a:gd name="T10" fmla="*/ 1 w 68"/>
                  <a:gd name="T11" fmla="*/ 1 h 108"/>
                  <a:gd name="T12" fmla="*/ 1 w 68"/>
                  <a:gd name="T13" fmla="*/ 1 h 108"/>
                  <a:gd name="T14" fmla="*/ 1 w 68"/>
                  <a:gd name="T15" fmla="*/ 1 h 108"/>
                  <a:gd name="T16" fmla="*/ 1 w 68"/>
                  <a:gd name="T17" fmla="*/ 1 h 108"/>
                  <a:gd name="T18" fmla="*/ 1 w 68"/>
                  <a:gd name="T19" fmla="*/ 1 h 108"/>
                  <a:gd name="T20" fmla="*/ 1 w 68"/>
                  <a:gd name="T21" fmla="*/ 1 h 108"/>
                  <a:gd name="T22" fmla="*/ 1 w 68"/>
                  <a:gd name="T23" fmla="*/ 1 h 108"/>
                  <a:gd name="T24" fmla="*/ 1 w 68"/>
                  <a:gd name="T25" fmla="*/ 1 h 108"/>
                  <a:gd name="T26" fmla="*/ 1 w 68"/>
                  <a:gd name="T27" fmla="*/ 1 h 108"/>
                  <a:gd name="T28" fmla="*/ 1 w 68"/>
                  <a:gd name="T29" fmla="*/ 1 h 108"/>
                  <a:gd name="T30" fmla="*/ 0 w 68"/>
                  <a:gd name="T31" fmla="*/ 1 h 108"/>
                  <a:gd name="T32" fmla="*/ 1 w 68"/>
                  <a:gd name="T33" fmla="*/ 0 h 108"/>
                  <a:gd name="T34" fmla="*/ 1 w 68"/>
                  <a:gd name="T35" fmla="*/ 1 h 108"/>
                  <a:gd name="T36" fmla="*/ 1 w 68"/>
                  <a:gd name="T37" fmla="*/ 1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8"/>
                  <a:gd name="T58" fmla="*/ 0 h 108"/>
                  <a:gd name="T59" fmla="*/ 68 w 68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8" h="108">
                    <a:moveTo>
                      <a:pt x="32" y="11"/>
                    </a:moveTo>
                    <a:lnTo>
                      <a:pt x="30" y="11"/>
                    </a:lnTo>
                    <a:lnTo>
                      <a:pt x="28" y="17"/>
                    </a:lnTo>
                    <a:lnTo>
                      <a:pt x="25" y="22"/>
                    </a:lnTo>
                    <a:lnTo>
                      <a:pt x="23" y="32"/>
                    </a:lnTo>
                    <a:lnTo>
                      <a:pt x="19" y="41"/>
                    </a:lnTo>
                    <a:lnTo>
                      <a:pt x="17" y="51"/>
                    </a:lnTo>
                    <a:lnTo>
                      <a:pt x="17" y="60"/>
                    </a:lnTo>
                    <a:lnTo>
                      <a:pt x="19" y="68"/>
                    </a:lnTo>
                    <a:lnTo>
                      <a:pt x="19" y="74"/>
                    </a:lnTo>
                    <a:lnTo>
                      <a:pt x="21" y="78"/>
                    </a:lnTo>
                    <a:lnTo>
                      <a:pt x="21" y="81"/>
                    </a:lnTo>
                    <a:lnTo>
                      <a:pt x="23" y="83"/>
                    </a:lnTo>
                    <a:lnTo>
                      <a:pt x="68" y="93"/>
                    </a:lnTo>
                    <a:lnTo>
                      <a:pt x="9" y="108"/>
                    </a:lnTo>
                    <a:lnTo>
                      <a:pt x="0" y="28"/>
                    </a:lnTo>
                    <a:lnTo>
                      <a:pt x="9" y="0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96BA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40" name="Freeform 285"/>
              <p:cNvSpPr>
                <a:spLocks/>
              </p:cNvSpPr>
              <p:nvPr/>
            </p:nvSpPr>
            <p:spPr bwMode="auto">
              <a:xfrm>
                <a:off x="1787" y="3125"/>
                <a:ext cx="27" cy="54"/>
              </a:xfrm>
              <a:custGeom>
                <a:avLst/>
                <a:gdLst>
                  <a:gd name="T0" fmla="*/ 0 w 55"/>
                  <a:gd name="T1" fmla="*/ 1 h 106"/>
                  <a:gd name="T2" fmla="*/ 0 w 55"/>
                  <a:gd name="T3" fmla="*/ 1 h 106"/>
                  <a:gd name="T4" fmla="*/ 0 w 55"/>
                  <a:gd name="T5" fmla="*/ 1 h 106"/>
                  <a:gd name="T6" fmla="*/ 0 w 55"/>
                  <a:gd name="T7" fmla="*/ 0 h 106"/>
                  <a:gd name="T8" fmla="*/ 0 w 55"/>
                  <a:gd name="T9" fmla="*/ 1 h 106"/>
                  <a:gd name="T10" fmla="*/ 0 w 55"/>
                  <a:gd name="T11" fmla="*/ 1 h 1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"/>
                  <a:gd name="T19" fmla="*/ 0 h 106"/>
                  <a:gd name="T20" fmla="*/ 55 w 55"/>
                  <a:gd name="T21" fmla="*/ 106 h 10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" h="106">
                    <a:moveTo>
                      <a:pt x="55" y="13"/>
                    </a:moveTo>
                    <a:lnTo>
                      <a:pt x="47" y="106"/>
                    </a:lnTo>
                    <a:lnTo>
                      <a:pt x="0" y="100"/>
                    </a:lnTo>
                    <a:lnTo>
                      <a:pt x="0" y="0"/>
                    </a:lnTo>
                    <a:lnTo>
                      <a:pt x="55" y="13"/>
                    </a:lnTo>
                    <a:close/>
                  </a:path>
                </a:pathLst>
              </a:custGeom>
              <a:solidFill>
                <a:srgbClr val="5E47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41" name="Freeform 286"/>
              <p:cNvSpPr>
                <a:spLocks/>
              </p:cNvSpPr>
              <p:nvPr/>
            </p:nvSpPr>
            <p:spPr bwMode="auto">
              <a:xfrm>
                <a:off x="1700" y="3003"/>
                <a:ext cx="90" cy="131"/>
              </a:xfrm>
              <a:custGeom>
                <a:avLst/>
                <a:gdLst>
                  <a:gd name="T0" fmla="*/ 0 w 179"/>
                  <a:gd name="T1" fmla="*/ 0 h 263"/>
                  <a:gd name="T2" fmla="*/ 1 w 179"/>
                  <a:gd name="T3" fmla="*/ 0 h 263"/>
                  <a:gd name="T4" fmla="*/ 1 w 179"/>
                  <a:gd name="T5" fmla="*/ 0 h 263"/>
                  <a:gd name="T6" fmla="*/ 1 w 179"/>
                  <a:gd name="T7" fmla="*/ 0 h 263"/>
                  <a:gd name="T8" fmla="*/ 1 w 179"/>
                  <a:gd name="T9" fmla="*/ 0 h 263"/>
                  <a:gd name="T10" fmla="*/ 1 w 179"/>
                  <a:gd name="T11" fmla="*/ 0 h 263"/>
                  <a:gd name="T12" fmla="*/ 1 w 179"/>
                  <a:gd name="T13" fmla="*/ 0 h 263"/>
                  <a:gd name="T14" fmla="*/ 1 w 179"/>
                  <a:gd name="T15" fmla="*/ 0 h 263"/>
                  <a:gd name="T16" fmla="*/ 1 w 179"/>
                  <a:gd name="T17" fmla="*/ 0 h 263"/>
                  <a:gd name="T18" fmla="*/ 1 w 179"/>
                  <a:gd name="T19" fmla="*/ 0 h 263"/>
                  <a:gd name="T20" fmla="*/ 1 w 179"/>
                  <a:gd name="T21" fmla="*/ 0 h 263"/>
                  <a:gd name="T22" fmla="*/ 1 w 179"/>
                  <a:gd name="T23" fmla="*/ 0 h 263"/>
                  <a:gd name="T24" fmla="*/ 1 w 179"/>
                  <a:gd name="T25" fmla="*/ 0 h 263"/>
                  <a:gd name="T26" fmla="*/ 1 w 179"/>
                  <a:gd name="T27" fmla="*/ 0 h 263"/>
                  <a:gd name="T28" fmla="*/ 1 w 179"/>
                  <a:gd name="T29" fmla="*/ 0 h 263"/>
                  <a:gd name="T30" fmla="*/ 1 w 179"/>
                  <a:gd name="T31" fmla="*/ 0 h 263"/>
                  <a:gd name="T32" fmla="*/ 1 w 179"/>
                  <a:gd name="T33" fmla="*/ 0 h 263"/>
                  <a:gd name="T34" fmla="*/ 1 w 179"/>
                  <a:gd name="T35" fmla="*/ 0 h 263"/>
                  <a:gd name="T36" fmla="*/ 1 w 179"/>
                  <a:gd name="T37" fmla="*/ 0 h 263"/>
                  <a:gd name="T38" fmla="*/ 1 w 179"/>
                  <a:gd name="T39" fmla="*/ 0 h 263"/>
                  <a:gd name="T40" fmla="*/ 1 w 179"/>
                  <a:gd name="T41" fmla="*/ 0 h 263"/>
                  <a:gd name="T42" fmla="*/ 0 w 179"/>
                  <a:gd name="T43" fmla="*/ 0 h 263"/>
                  <a:gd name="T44" fmla="*/ 0 w 179"/>
                  <a:gd name="T45" fmla="*/ 0 h 26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9"/>
                  <a:gd name="T70" fmla="*/ 0 h 263"/>
                  <a:gd name="T71" fmla="*/ 179 w 179"/>
                  <a:gd name="T72" fmla="*/ 263 h 26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9" h="263">
                    <a:moveTo>
                      <a:pt x="0" y="0"/>
                    </a:moveTo>
                    <a:lnTo>
                      <a:pt x="4" y="4"/>
                    </a:lnTo>
                    <a:lnTo>
                      <a:pt x="9" y="8"/>
                    </a:lnTo>
                    <a:lnTo>
                      <a:pt x="15" y="16"/>
                    </a:lnTo>
                    <a:lnTo>
                      <a:pt x="23" y="21"/>
                    </a:lnTo>
                    <a:lnTo>
                      <a:pt x="28" y="29"/>
                    </a:lnTo>
                    <a:lnTo>
                      <a:pt x="38" y="38"/>
                    </a:lnTo>
                    <a:lnTo>
                      <a:pt x="45" y="46"/>
                    </a:lnTo>
                    <a:lnTo>
                      <a:pt x="55" y="55"/>
                    </a:lnTo>
                    <a:lnTo>
                      <a:pt x="61" y="63"/>
                    </a:lnTo>
                    <a:lnTo>
                      <a:pt x="68" y="71"/>
                    </a:lnTo>
                    <a:lnTo>
                      <a:pt x="74" y="78"/>
                    </a:lnTo>
                    <a:lnTo>
                      <a:pt x="80" y="86"/>
                    </a:lnTo>
                    <a:lnTo>
                      <a:pt x="83" y="90"/>
                    </a:lnTo>
                    <a:lnTo>
                      <a:pt x="87" y="95"/>
                    </a:lnTo>
                    <a:lnTo>
                      <a:pt x="91" y="97"/>
                    </a:lnTo>
                    <a:lnTo>
                      <a:pt x="93" y="99"/>
                    </a:lnTo>
                    <a:lnTo>
                      <a:pt x="142" y="263"/>
                    </a:lnTo>
                    <a:lnTo>
                      <a:pt x="179" y="242"/>
                    </a:lnTo>
                    <a:lnTo>
                      <a:pt x="118" y="99"/>
                    </a:lnTo>
                    <a:lnTo>
                      <a:pt x="5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5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42" name="Freeform 287"/>
              <p:cNvSpPr>
                <a:spLocks/>
              </p:cNvSpPr>
              <p:nvPr/>
            </p:nvSpPr>
            <p:spPr bwMode="auto">
              <a:xfrm>
                <a:off x="2043" y="3293"/>
                <a:ext cx="113" cy="325"/>
              </a:xfrm>
              <a:custGeom>
                <a:avLst/>
                <a:gdLst>
                  <a:gd name="T0" fmla="*/ 0 w 226"/>
                  <a:gd name="T1" fmla="*/ 0 h 651"/>
                  <a:gd name="T2" fmla="*/ 1 w 226"/>
                  <a:gd name="T3" fmla="*/ 0 h 651"/>
                  <a:gd name="T4" fmla="*/ 1 w 226"/>
                  <a:gd name="T5" fmla="*/ 0 h 651"/>
                  <a:gd name="T6" fmla="*/ 1 w 226"/>
                  <a:gd name="T7" fmla="*/ 0 h 651"/>
                  <a:gd name="T8" fmla="*/ 1 w 226"/>
                  <a:gd name="T9" fmla="*/ 0 h 651"/>
                  <a:gd name="T10" fmla="*/ 1 w 226"/>
                  <a:gd name="T11" fmla="*/ 0 h 651"/>
                  <a:gd name="T12" fmla="*/ 1 w 226"/>
                  <a:gd name="T13" fmla="*/ 0 h 651"/>
                  <a:gd name="T14" fmla="*/ 1 w 226"/>
                  <a:gd name="T15" fmla="*/ 0 h 651"/>
                  <a:gd name="T16" fmla="*/ 1 w 226"/>
                  <a:gd name="T17" fmla="*/ 0 h 651"/>
                  <a:gd name="T18" fmla="*/ 1 w 226"/>
                  <a:gd name="T19" fmla="*/ 0 h 651"/>
                  <a:gd name="T20" fmla="*/ 1 w 226"/>
                  <a:gd name="T21" fmla="*/ 0 h 651"/>
                  <a:gd name="T22" fmla="*/ 1 w 226"/>
                  <a:gd name="T23" fmla="*/ 0 h 651"/>
                  <a:gd name="T24" fmla="*/ 1 w 226"/>
                  <a:gd name="T25" fmla="*/ 0 h 651"/>
                  <a:gd name="T26" fmla="*/ 1 w 226"/>
                  <a:gd name="T27" fmla="*/ 0 h 651"/>
                  <a:gd name="T28" fmla="*/ 1 w 226"/>
                  <a:gd name="T29" fmla="*/ 0 h 651"/>
                  <a:gd name="T30" fmla="*/ 1 w 226"/>
                  <a:gd name="T31" fmla="*/ 0 h 651"/>
                  <a:gd name="T32" fmla="*/ 1 w 226"/>
                  <a:gd name="T33" fmla="*/ 0 h 651"/>
                  <a:gd name="T34" fmla="*/ 1 w 226"/>
                  <a:gd name="T35" fmla="*/ 0 h 651"/>
                  <a:gd name="T36" fmla="*/ 1 w 226"/>
                  <a:gd name="T37" fmla="*/ 0 h 651"/>
                  <a:gd name="T38" fmla="*/ 1 w 226"/>
                  <a:gd name="T39" fmla="*/ 0 h 651"/>
                  <a:gd name="T40" fmla="*/ 1 w 226"/>
                  <a:gd name="T41" fmla="*/ 0 h 651"/>
                  <a:gd name="T42" fmla="*/ 1 w 226"/>
                  <a:gd name="T43" fmla="*/ 0 h 651"/>
                  <a:gd name="T44" fmla="*/ 1 w 226"/>
                  <a:gd name="T45" fmla="*/ 0 h 651"/>
                  <a:gd name="T46" fmla="*/ 1 w 226"/>
                  <a:gd name="T47" fmla="*/ 0 h 651"/>
                  <a:gd name="T48" fmla="*/ 1 w 226"/>
                  <a:gd name="T49" fmla="*/ 0 h 651"/>
                  <a:gd name="T50" fmla="*/ 1 w 226"/>
                  <a:gd name="T51" fmla="*/ 0 h 651"/>
                  <a:gd name="T52" fmla="*/ 1 w 226"/>
                  <a:gd name="T53" fmla="*/ 0 h 651"/>
                  <a:gd name="T54" fmla="*/ 1 w 226"/>
                  <a:gd name="T55" fmla="*/ 0 h 651"/>
                  <a:gd name="T56" fmla="*/ 1 w 226"/>
                  <a:gd name="T57" fmla="*/ 0 h 651"/>
                  <a:gd name="T58" fmla="*/ 1 w 226"/>
                  <a:gd name="T59" fmla="*/ 0 h 651"/>
                  <a:gd name="T60" fmla="*/ 1 w 226"/>
                  <a:gd name="T61" fmla="*/ 0 h 651"/>
                  <a:gd name="T62" fmla="*/ 1 w 226"/>
                  <a:gd name="T63" fmla="*/ 0 h 651"/>
                  <a:gd name="T64" fmla="*/ 1 w 226"/>
                  <a:gd name="T65" fmla="*/ 0 h 651"/>
                  <a:gd name="T66" fmla="*/ 1 w 226"/>
                  <a:gd name="T67" fmla="*/ 0 h 651"/>
                  <a:gd name="T68" fmla="*/ 1 w 226"/>
                  <a:gd name="T69" fmla="*/ 0 h 651"/>
                  <a:gd name="T70" fmla="*/ 1 w 226"/>
                  <a:gd name="T71" fmla="*/ 0 h 651"/>
                  <a:gd name="T72" fmla="*/ 1 w 226"/>
                  <a:gd name="T73" fmla="*/ 0 h 651"/>
                  <a:gd name="T74" fmla="*/ 1 w 226"/>
                  <a:gd name="T75" fmla="*/ 0 h 651"/>
                  <a:gd name="T76" fmla="*/ 1 w 226"/>
                  <a:gd name="T77" fmla="*/ 0 h 651"/>
                  <a:gd name="T78" fmla="*/ 1 w 226"/>
                  <a:gd name="T79" fmla="*/ 0 h 651"/>
                  <a:gd name="T80" fmla="*/ 1 w 226"/>
                  <a:gd name="T81" fmla="*/ 0 h 651"/>
                  <a:gd name="T82" fmla="*/ 1 w 226"/>
                  <a:gd name="T83" fmla="*/ 0 h 651"/>
                  <a:gd name="T84" fmla="*/ 1 w 226"/>
                  <a:gd name="T85" fmla="*/ 0 h 651"/>
                  <a:gd name="T86" fmla="*/ 1 w 226"/>
                  <a:gd name="T87" fmla="*/ 0 h 651"/>
                  <a:gd name="T88" fmla="*/ 1 w 226"/>
                  <a:gd name="T89" fmla="*/ 0 h 651"/>
                  <a:gd name="T90" fmla="*/ 1 w 226"/>
                  <a:gd name="T91" fmla="*/ 0 h 651"/>
                  <a:gd name="T92" fmla="*/ 1 w 226"/>
                  <a:gd name="T93" fmla="*/ 0 h 651"/>
                  <a:gd name="T94" fmla="*/ 1 w 226"/>
                  <a:gd name="T95" fmla="*/ 0 h 651"/>
                  <a:gd name="T96" fmla="*/ 1 w 226"/>
                  <a:gd name="T97" fmla="*/ 0 h 651"/>
                  <a:gd name="T98" fmla="*/ 1 w 226"/>
                  <a:gd name="T99" fmla="*/ 0 h 651"/>
                  <a:gd name="T100" fmla="*/ 1 w 226"/>
                  <a:gd name="T101" fmla="*/ 0 h 651"/>
                  <a:gd name="T102" fmla="*/ 1 w 226"/>
                  <a:gd name="T103" fmla="*/ 0 h 651"/>
                  <a:gd name="T104" fmla="*/ 1 w 226"/>
                  <a:gd name="T105" fmla="*/ 0 h 651"/>
                  <a:gd name="T106" fmla="*/ 1 w 226"/>
                  <a:gd name="T107" fmla="*/ 0 h 651"/>
                  <a:gd name="T108" fmla="*/ 1 w 226"/>
                  <a:gd name="T109" fmla="*/ 0 h 651"/>
                  <a:gd name="T110" fmla="*/ 1 w 226"/>
                  <a:gd name="T111" fmla="*/ 0 h 651"/>
                  <a:gd name="T112" fmla="*/ 1 w 226"/>
                  <a:gd name="T113" fmla="*/ 0 h 651"/>
                  <a:gd name="T114" fmla="*/ 1 w 226"/>
                  <a:gd name="T115" fmla="*/ 0 h 651"/>
                  <a:gd name="T116" fmla="*/ 1 w 226"/>
                  <a:gd name="T117" fmla="*/ 0 h 651"/>
                  <a:gd name="T118" fmla="*/ 1 w 226"/>
                  <a:gd name="T119" fmla="*/ 0 h 651"/>
                  <a:gd name="T120" fmla="*/ 1 w 226"/>
                  <a:gd name="T121" fmla="*/ 0 h 65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26"/>
                  <a:gd name="T184" fmla="*/ 0 h 651"/>
                  <a:gd name="T185" fmla="*/ 226 w 226"/>
                  <a:gd name="T186" fmla="*/ 651 h 65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26" h="651">
                    <a:moveTo>
                      <a:pt x="160" y="0"/>
                    </a:moveTo>
                    <a:lnTo>
                      <a:pt x="0" y="225"/>
                    </a:lnTo>
                    <a:lnTo>
                      <a:pt x="72" y="225"/>
                    </a:lnTo>
                    <a:lnTo>
                      <a:pt x="2" y="316"/>
                    </a:lnTo>
                    <a:lnTo>
                      <a:pt x="10" y="316"/>
                    </a:lnTo>
                    <a:lnTo>
                      <a:pt x="15" y="316"/>
                    </a:lnTo>
                    <a:lnTo>
                      <a:pt x="19" y="316"/>
                    </a:lnTo>
                    <a:lnTo>
                      <a:pt x="25" y="316"/>
                    </a:lnTo>
                    <a:lnTo>
                      <a:pt x="31" y="316"/>
                    </a:lnTo>
                    <a:lnTo>
                      <a:pt x="36" y="316"/>
                    </a:lnTo>
                    <a:lnTo>
                      <a:pt x="42" y="316"/>
                    </a:lnTo>
                    <a:lnTo>
                      <a:pt x="48" y="318"/>
                    </a:lnTo>
                    <a:lnTo>
                      <a:pt x="55" y="318"/>
                    </a:lnTo>
                    <a:lnTo>
                      <a:pt x="61" y="318"/>
                    </a:lnTo>
                    <a:lnTo>
                      <a:pt x="67" y="320"/>
                    </a:lnTo>
                    <a:lnTo>
                      <a:pt x="71" y="322"/>
                    </a:lnTo>
                    <a:lnTo>
                      <a:pt x="78" y="322"/>
                    </a:lnTo>
                    <a:lnTo>
                      <a:pt x="82" y="324"/>
                    </a:lnTo>
                    <a:lnTo>
                      <a:pt x="90" y="326"/>
                    </a:lnTo>
                    <a:lnTo>
                      <a:pt x="93" y="326"/>
                    </a:lnTo>
                    <a:lnTo>
                      <a:pt x="99" y="329"/>
                    </a:lnTo>
                    <a:lnTo>
                      <a:pt x="109" y="333"/>
                    </a:lnTo>
                    <a:lnTo>
                      <a:pt x="114" y="339"/>
                    </a:lnTo>
                    <a:lnTo>
                      <a:pt x="120" y="347"/>
                    </a:lnTo>
                    <a:lnTo>
                      <a:pt x="124" y="356"/>
                    </a:lnTo>
                    <a:lnTo>
                      <a:pt x="122" y="364"/>
                    </a:lnTo>
                    <a:lnTo>
                      <a:pt x="118" y="373"/>
                    </a:lnTo>
                    <a:lnTo>
                      <a:pt x="114" y="383"/>
                    </a:lnTo>
                    <a:lnTo>
                      <a:pt x="109" y="392"/>
                    </a:lnTo>
                    <a:lnTo>
                      <a:pt x="101" y="400"/>
                    </a:lnTo>
                    <a:lnTo>
                      <a:pt x="91" y="409"/>
                    </a:lnTo>
                    <a:lnTo>
                      <a:pt x="82" y="419"/>
                    </a:lnTo>
                    <a:lnTo>
                      <a:pt x="74" y="428"/>
                    </a:lnTo>
                    <a:lnTo>
                      <a:pt x="63" y="434"/>
                    </a:lnTo>
                    <a:lnTo>
                      <a:pt x="53" y="442"/>
                    </a:lnTo>
                    <a:lnTo>
                      <a:pt x="44" y="449"/>
                    </a:lnTo>
                    <a:lnTo>
                      <a:pt x="36" y="455"/>
                    </a:lnTo>
                    <a:lnTo>
                      <a:pt x="31" y="459"/>
                    </a:lnTo>
                    <a:lnTo>
                      <a:pt x="27" y="463"/>
                    </a:lnTo>
                    <a:lnTo>
                      <a:pt x="21" y="464"/>
                    </a:lnTo>
                    <a:lnTo>
                      <a:pt x="21" y="466"/>
                    </a:lnTo>
                    <a:lnTo>
                      <a:pt x="72" y="651"/>
                    </a:lnTo>
                    <a:lnTo>
                      <a:pt x="198" y="598"/>
                    </a:lnTo>
                    <a:lnTo>
                      <a:pt x="198" y="596"/>
                    </a:lnTo>
                    <a:lnTo>
                      <a:pt x="200" y="592"/>
                    </a:lnTo>
                    <a:lnTo>
                      <a:pt x="202" y="584"/>
                    </a:lnTo>
                    <a:lnTo>
                      <a:pt x="204" y="579"/>
                    </a:lnTo>
                    <a:lnTo>
                      <a:pt x="204" y="571"/>
                    </a:lnTo>
                    <a:lnTo>
                      <a:pt x="206" y="567"/>
                    </a:lnTo>
                    <a:lnTo>
                      <a:pt x="207" y="560"/>
                    </a:lnTo>
                    <a:lnTo>
                      <a:pt x="209" y="556"/>
                    </a:lnTo>
                    <a:lnTo>
                      <a:pt x="209" y="548"/>
                    </a:lnTo>
                    <a:lnTo>
                      <a:pt x="211" y="542"/>
                    </a:lnTo>
                    <a:lnTo>
                      <a:pt x="215" y="535"/>
                    </a:lnTo>
                    <a:lnTo>
                      <a:pt x="217" y="527"/>
                    </a:lnTo>
                    <a:lnTo>
                      <a:pt x="217" y="520"/>
                    </a:lnTo>
                    <a:lnTo>
                      <a:pt x="219" y="512"/>
                    </a:lnTo>
                    <a:lnTo>
                      <a:pt x="219" y="502"/>
                    </a:lnTo>
                    <a:lnTo>
                      <a:pt x="221" y="495"/>
                    </a:lnTo>
                    <a:lnTo>
                      <a:pt x="221" y="485"/>
                    </a:lnTo>
                    <a:lnTo>
                      <a:pt x="223" y="476"/>
                    </a:lnTo>
                    <a:lnTo>
                      <a:pt x="223" y="466"/>
                    </a:lnTo>
                    <a:lnTo>
                      <a:pt x="225" y="459"/>
                    </a:lnTo>
                    <a:lnTo>
                      <a:pt x="225" y="449"/>
                    </a:lnTo>
                    <a:lnTo>
                      <a:pt x="225" y="440"/>
                    </a:lnTo>
                    <a:lnTo>
                      <a:pt x="225" y="430"/>
                    </a:lnTo>
                    <a:lnTo>
                      <a:pt x="226" y="421"/>
                    </a:lnTo>
                    <a:lnTo>
                      <a:pt x="226" y="411"/>
                    </a:lnTo>
                    <a:lnTo>
                      <a:pt x="226" y="404"/>
                    </a:lnTo>
                    <a:lnTo>
                      <a:pt x="225" y="394"/>
                    </a:lnTo>
                    <a:lnTo>
                      <a:pt x="225" y="385"/>
                    </a:lnTo>
                    <a:lnTo>
                      <a:pt x="223" y="375"/>
                    </a:lnTo>
                    <a:lnTo>
                      <a:pt x="221" y="367"/>
                    </a:lnTo>
                    <a:lnTo>
                      <a:pt x="219" y="358"/>
                    </a:lnTo>
                    <a:lnTo>
                      <a:pt x="219" y="350"/>
                    </a:lnTo>
                    <a:lnTo>
                      <a:pt x="219" y="341"/>
                    </a:lnTo>
                    <a:lnTo>
                      <a:pt x="217" y="335"/>
                    </a:lnTo>
                    <a:lnTo>
                      <a:pt x="217" y="328"/>
                    </a:lnTo>
                    <a:lnTo>
                      <a:pt x="217" y="322"/>
                    </a:lnTo>
                    <a:lnTo>
                      <a:pt x="215" y="316"/>
                    </a:lnTo>
                    <a:lnTo>
                      <a:pt x="215" y="308"/>
                    </a:lnTo>
                    <a:lnTo>
                      <a:pt x="213" y="303"/>
                    </a:lnTo>
                    <a:lnTo>
                      <a:pt x="213" y="299"/>
                    </a:lnTo>
                    <a:lnTo>
                      <a:pt x="211" y="288"/>
                    </a:lnTo>
                    <a:lnTo>
                      <a:pt x="211" y="278"/>
                    </a:lnTo>
                    <a:lnTo>
                      <a:pt x="211" y="269"/>
                    </a:lnTo>
                    <a:lnTo>
                      <a:pt x="209" y="261"/>
                    </a:lnTo>
                    <a:lnTo>
                      <a:pt x="209" y="253"/>
                    </a:lnTo>
                    <a:lnTo>
                      <a:pt x="209" y="246"/>
                    </a:lnTo>
                    <a:lnTo>
                      <a:pt x="207" y="240"/>
                    </a:lnTo>
                    <a:lnTo>
                      <a:pt x="207" y="234"/>
                    </a:lnTo>
                    <a:lnTo>
                      <a:pt x="207" y="229"/>
                    </a:lnTo>
                    <a:lnTo>
                      <a:pt x="207" y="225"/>
                    </a:lnTo>
                    <a:lnTo>
                      <a:pt x="206" y="217"/>
                    </a:lnTo>
                    <a:lnTo>
                      <a:pt x="206" y="208"/>
                    </a:lnTo>
                    <a:lnTo>
                      <a:pt x="204" y="202"/>
                    </a:lnTo>
                    <a:lnTo>
                      <a:pt x="204" y="196"/>
                    </a:lnTo>
                    <a:lnTo>
                      <a:pt x="204" y="189"/>
                    </a:lnTo>
                    <a:lnTo>
                      <a:pt x="204" y="183"/>
                    </a:lnTo>
                    <a:lnTo>
                      <a:pt x="202" y="173"/>
                    </a:lnTo>
                    <a:lnTo>
                      <a:pt x="202" y="166"/>
                    </a:lnTo>
                    <a:lnTo>
                      <a:pt x="202" y="156"/>
                    </a:lnTo>
                    <a:lnTo>
                      <a:pt x="202" y="149"/>
                    </a:lnTo>
                    <a:lnTo>
                      <a:pt x="200" y="139"/>
                    </a:lnTo>
                    <a:lnTo>
                      <a:pt x="198" y="132"/>
                    </a:lnTo>
                    <a:lnTo>
                      <a:pt x="198" y="122"/>
                    </a:lnTo>
                    <a:lnTo>
                      <a:pt x="198" y="115"/>
                    </a:lnTo>
                    <a:lnTo>
                      <a:pt x="198" y="105"/>
                    </a:lnTo>
                    <a:lnTo>
                      <a:pt x="198" y="95"/>
                    </a:lnTo>
                    <a:lnTo>
                      <a:pt x="196" y="86"/>
                    </a:lnTo>
                    <a:lnTo>
                      <a:pt x="196" y="78"/>
                    </a:lnTo>
                    <a:lnTo>
                      <a:pt x="196" y="69"/>
                    </a:lnTo>
                    <a:lnTo>
                      <a:pt x="196" y="61"/>
                    </a:lnTo>
                    <a:lnTo>
                      <a:pt x="196" y="56"/>
                    </a:lnTo>
                    <a:lnTo>
                      <a:pt x="196" y="50"/>
                    </a:lnTo>
                    <a:lnTo>
                      <a:pt x="194" y="42"/>
                    </a:lnTo>
                    <a:lnTo>
                      <a:pt x="194" y="37"/>
                    </a:lnTo>
                    <a:lnTo>
                      <a:pt x="194" y="33"/>
                    </a:lnTo>
                    <a:lnTo>
                      <a:pt x="194" y="29"/>
                    </a:lnTo>
                    <a:lnTo>
                      <a:pt x="194" y="23"/>
                    </a:lnTo>
                    <a:lnTo>
                      <a:pt x="194" y="21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0063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43" name="Freeform 288"/>
              <p:cNvSpPr>
                <a:spLocks/>
              </p:cNvSpPr>
              <p:nvPr/>
            </p:nvSpPr>
            <p:spPr bwMode="auto">
              <a:xfrm>
                <a:off x="1738" y="2240"/>
                <a:ext cx="38" cy="101"/>
              </a:xfrm>
              <a:custGeom>
                <a:avLst/>
                <a:gdLst>
                  <a:gd name="T0" fmla="*/ 1 w 76"/>
                  <a:gd name="T1" fmla="*/ 0 h 202"/>
                  <a:gd name="T2" fmla="*/ 0 w 76"/>
                  <a:gd name="T3" fmla="*/ 1 h 202"/>
                  <a:gd name="T4" fmla="*/ 1 w 76"/>
                  <a:gd name="T5" fmla="*/ 1 h 202"/>
                  <a:gd name="T6" fmla="*/ 1 w 76"/>
                  <a:gd name="T7" fmla="*/ 0 h 202"/>
                  <a:gd name="T8" fmla="*/ 1 w 76"/>
                  <a:gd name="T9" fmla="*/ 0 h 202"/>
                  <a:gd name="T10" fmla="*/ 1 w 76"/>
                  <a:gd name="T11" fmla="*/ 0 h 2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6"/>
                  <a:gd name="T19" fmla="*/ 0 h 202"/>
                  <a:gd name="T20" fmla="*/ 76 w 76"/>
                  <a:gd name="T21" fmla="*/ 202 h 20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6" h="202">
                    <a:moveTo>
                      <a:pt x="27" y="0"/>
                    </a:moveTo>
                    <a:lnTo>
                      <a:pt x="0" y="202"/>
                    </a:lnTo>
                    <a:lnTo>
                      <a:pt x="66" y="177"/>
                    </a:lnTo>
                    <a:lnTo>
                      <a:pt x="76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A38A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44" name="Freeform 289"/>
              <p:cNvSpPr>
                <a:spLocks/>
              </p:cNvSpPr>
              <p:nvPr/>
            </p:nvSpPr>
            <p:spPr bwMode="auto">
              <a:xfrm>
                <a:off x="1832" y="2212"/>
                <a:ext cx="110" cy="50"/>
              </a:xfrm>
              <a:custGeom>
                <a:avLst/>
                <a:gdLst>
                  <a:gd name="T0" fmla="*/ 0 w 221"/>
                  <a:gd name="T1" fmla="*/ 0 h 101"/>
                  <a:gd name="T2" fmla="*/ 0 w 221"/>
                  <a:gd name="T3" fmla="*/ 0 h 101"/>
                  <a:gd name="T4" fmla="*/ 0 w 221"/>
                  <a:gd name="T5" fmla="*/ 0 h 101"/>
                  <a:gd name="T6" fmla="*/ 0 w 221"/>
                  <a:gd name="T7" fmla="*/ 0 h 101"/>
                  <a:gd name="T8" fmla="*/ 0 w 221"/>
                  <a:gd name="T9" fmla="*/ 0 h 101"/>
                  <a:gd name="T10" fmla="*/ 0 w 221"/>
                  <a:gd name="T11" fmla="*/ 0 h 1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1"/>
                  <a:gd name="T19" fmla="*/ 0 h 101"/>
                  <a:gd name="T20" fmla="*/ 221 w 221"/>
                  <a:gd name="T21" fmla="*/ 101 h 1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1" h="101">
                    <a:moveTo>
                      <a:pt x="52" y="101"/>
                    </a:moveTo>
                    <a:lnTo>
                      <a:pt x="221" y="27"/>
                    </a:lnTo>
                    <a:lnTo>
                      <a:pt x="135" y="0"/>
                    </a:lnTo>
                    <a:lnTo>
                      <a:pt x="0" y="61"/>
                    </a:lnTo>
                    <a:lnTo>
                      <a:pt x="52" y="101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45" name="Freeform 290"/>
              <p:cNvSpPr>
                <a:spLocks/>
              </p:cNvSpPr>
              <p:nvPr/>
            </p:nvSpPr>
            <p:spPr bwMode="auto">
              <a:xfrm>
                <a:off x="2065" y="2347"/>
                <a:ext cx="16" cy="76"/>
              </a:xfrm>
              <a:custGeom>
                <a:avLst/>
                <a:gdLst>
                  <a:gd name="T0" fmla="*/ 1 w 30"/>
                  <a:gd name="T1" fmla="*/ 1 h 152"/>
                  <a:gd name="T2" fmla="*/ 1 w 30"/>
                  <a:gd name="T3" fmla="*/ 1 h 152"/>
                  <a:gd name="T4" fmla="*/ 1 w 30"/>
                  <a:gd name="T5" fmla="*/ 1 h 152"/>
                  <a:gd name="T6" fmla="*/ 1 w 30"/>
                  <a:gd name="T7" fmla="*/ 1 h 152"/>
                  <a:gd name="T8" fmla="*/ 1 w 30"/>
                  <a:gd name="T9" fmla="*/ 1 h 152"/>
                  <a:gd name="T10" fmla="*/ 1 w 30"/>
                  <a:gd name="T11" fmla="*/ 1 h 152"/>
                  <a:gd name="T12" fmla="*/ 1 w 30"/>
                  <a:gd name="T13" fmla="*/ 1 h 152"/>
                  <a:gd name="T14" fmla="*/ 1 w 30"/>
                  <a:gd name="T15" fmla="*/ 1 h 152"/>
                  <a:gd name="T16" fmla="*/ 1 w 30"/>
                  <a:gd name="T17" fmla="*/ 1 h 152"/>
                  <a:gd name="T18" fmla="*/ 1 w 30"/>
                  <a:gd name="T19" fmla="*/ 1 h 152"/>
                  <a:gd name="T20" fmla="*/ 1 w 30"/>
                  <a:gd name="T21" fmla="*/ 1 h 152"/>
                  <a:gd name="T22" fmla="*/ 1 w 30"/>
                  <a:gd name="T23" fmla="*/ 1 h 152"/>
                  <a:gd name="T24" fmla="*/ 1 w 30"/>
                  <a:gd name="T25" fmla="*/ 1 h 152"/>
                  <a:gd name="T26" fmla="*/ 1 w 30"/>
                  <a:gd name="T27" fmla="*/ 1 h 152"/>
                  <a:gd name="T28" fmla="*/ 1 w 30"/>
                  <a:gd name="T29" fmla="*/ 1 h 152"/>
                  <a:gd name="T30" fmla="*/ 1 w 30"/>
                  <a:gd name="T31" fmla="*/ 1 h 152"/>
                  <a:gd name="T32" fmla="*/ 1 w 30"/>
                  <a:gd name="T33" fmla="*/ 1 h 152"/>
                  <a:gd name="T34" fmla="*/ 1 w 30"/>
                  <a:gd name="T35" fmla="*/ 1 h 152"/>
                  <a:gd name="T36" fmla="*/ 1 w 30"/>
                  <a:gd name="T37" fmla="*/ 1 h 152"/>
                  <a:gd name="T38" fmla="*/ 1 w 30"/>
                  <a:gd name="T39" fmla="*/ 1 h 152"/>
                  <a:gd name="T40" fmla="*/ 1 w 30"/>
                  <a:gd name="T41" fmla="*/ 1 h 152"/>
                  <a:gd name="T42" fmla="*/ 0 w 30"/>
                  <a:gd name="T43" fmla="*/ 1 h 152"/>
                  <a:gd name="T44" fmla="*/ 0 w 30"/>
                  <a:gd name="T45" fmla="*/ 1 h 152"/>
                  <a:gd name="T46" fmla="*/ 1 w 30"/>
                  <a:gd name="T47" fmla="*/ 1 h 152"/>
                  <a:gd name="T48" fmla="*/ 1 w 30"/>
                  <a:gd name="T49" fmla="*/ 1 h 152"/>
                  <a:gd name="T50" fmla="*/ 1 w 30"/>
                  <a:gd name="T51" fmla="*/ 1 h 152"/>
                  <a:gd name="T52" fmla="*/ 1 w 30"/>
                  <a:gd name="T53" fmla="*/ 1 h 152"/>
                  <a:gd name="T54" fmla="*/ 1 w 30"/>
                  <a:gd name="T55" fmla="*/ 1 h 152"/>
                  <a:gd name="T56" fmla="*/ 1 w 30"/>
                  <a:gd name="T57" fmla="*/ 1 h 152"/>
                  <a:gd name="T58" fmla="*/ 1 w 30"/>
                  <a:gd name="T59" fmla="*/ 1 h 152"/>
                  <a:gd name="T60" fmla="*/ 1 w 30"/>
                  <a:gd name="T61" fmla="*/ 1 h 152"/>
                  <a:gd name="T62" fmla="*/ 1 w 30"/>
                  <a:gd name="T63" fmla="*/ 1 h 152"/>
                  <a:gd name="T64" fmla="*/ 1 w 30"/>
                  <a:gd name="T65" fmla="*/ 1 h 152"/>
                  <a:gd name="T66" fmla="*/ 1 w 30"/>
                  <a:gd name="T67" fmla="*/ 1 h 152"/>
                  <a:gd name="T68" fmla="*/ 1 w 30"/>
                  <a:gd name="T69" fmla="*/ 1 h 152"/>
                  <a:gd name="T70" fmla="*/ 1 w 30"/>
                  <a:gd name="T71" fmla="*/ 1 h 152"/>
                  <a:gd name="T72" fmla="*/ 1 w 30"/>
                  <a:gd name="T73" fmla="*/ 1 h 152"/>
                  <a:gd name="T74" fmla="*/ 1 w 30"/>
                  <a:gd name="T75" fmla="*/ 1 h 152"/>
                  <a:gd name="T76" fmla="*/ 1 w 30"/>
                  <a:gd name="T77" fmla="*/ 1 h 152"/>
                  <a:gd name="T78" fmla="*/ 1 w 30"/>
                  <a:gd name="T79" fmla="*/ 1 h 152"/>
                  <a:gd name="T80" fmla="*/ 1 w 30"/>
                  <a:gd name="T81" fmla="*/ 1 h 152"/>
                  <a:gd name="T82" fmla="*/ 1 w 30"/>
                  <a:gd name="T83" fmla="*/ 1 h 152"/>
                  <a:gd name="T84" fmla="*/ 1 w 30"/>
                  <a:gd name="T85" fmla="*/ 1 h 152"/>
                  <a:gd name="T86" fmla="*/ 1 w 30"/>
                  <a:gd name="T87" fmla="*/ 1 h 152"/>
                  <a:gd name="T88" fmla="*/ 1 w 30"/>
                  <a:gd name="T89" fmla="*/ 1 h 152"/>
                  <a:gd name="T90" fmla="*/ 1 w 30"/>
                  <a:gd name="T91" fmla="*/ 1 h 152"/>
                  <a:gd name="T92" fmla="*/ 1 w 30"/>
                  <a:gd name="T93" fmla="*/ 1 h 152"/>
                  <a:gd name="T94" fmla="*/ 1 w 30"/>
                  <a:gd name="T95" fmla="*/ 1 h 152"/>
                  <a:gd name="T96" fmla="*/ 1 w 30"/>
                  <a:gd name="T97" fmla="*/ 1 h 152"/>
                  <a:gd name="T98" fmla="*/ 1 w 30"/>
                  <a:gd name="T99" fmla="*/ 0 h 152"/>
                  <a:gd name="T100" fmla="*/ 1 w 30"/>
                  <a:gd name="T101" fmla="*/ 1 h 152"/>
                  <a:gd name="T102" fmla="*/ 1 w 30"/>
                  <a:gd name="T103" fmla="*/ 1 h 15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0"/>
                  <a:gd name="T157" fmla="*/ 0 h 152"/>
                  <a:gd name="T158" fmla="*/ 30 w 30"/>
                  <a:gd name="T159" fmla="*/ 152 h 15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0" h="152">
                    <a:moveTo>
                      <a:pt x="2" y="13"/>
                    </a:moveTo>
                    <a:lnTo>
                      <a:pt x="2" y="13"/>
                    </a:lnTo>
                    <a:lnTo>
                      <a:pt x="6" y="19"/>
                    </a:lnTo>
                    <a:lnTo>
                      <a:pt x="7" y="25"/>
                    </a:lnTo>
                    <a:lnTo>
                      <a:pt x="11" y="34"/>
                    </a:lnTo>
                    <a:lnTo>
                      <a:pt x="13" y="44"/>
                    </a:lnTo>
                    <a:lnTo>
                      <a:pt x="17" y="55"/>
                    </a:lnTo>
                    <a:lnTo>
                      <a:pt x="17" y="65"/>
                    </a:lnTo>
                    <a:lnTo>
                      <a:pt x="19" y="72"/>
                    </a:lnTo>
                    <a:lnTo>
                      <a:pt x="17" y="76"/>
                    </a:lnTo>
                    <a:lnTo>
                      <a:pt x="15" y="82"/>
                    </a:lnTo>
                    <a:lnTo>
                      <a:pt x="15" y="88"/>
                    </a:lnTo>
                    <a:lnTo>
                      <a:pt x="13" y="93"/>
                    </a:lnTo>
                    <a:lnTo>
                      <a:pt x="11" y="101"/>
                    </a:lnTo>
                    <a:lnTo>
                      <a:pt x="9" y="107"/>
                    </a:lnTo>
                    <a:lnTo>
                      <a:pt x="7" y="112"/>
                    </a:lnTo>
                    <a:lnTo>
                      <a:pt x="7" y="118"/>
                    </a:lnTo>
                    <a:lnTo>
                      <a:pt x="6" y="124"/>
                    </a:lnTo>
                    <a:lnTo>
                      <a:pt x="4" y="129"/>
                    </a:lnTo>
                    <a:lnTo>
                      <a:pt x="2" y="135"/>
                    </a:lnTo>
                    <a:lnTo>
                      <a:pt x="2" y="141"/>
                    </a:lnTo>
                    <a:lnTo>
                      <a:pt x="0" y="147"/>
                    </a:lnTo>
                    <a:lnTo>
                      <a:pt x="0" y="150"/>
                    </a:lnTo>
                    <a:lnTo>
                      <a:pt x="15" y="152"/>
                    </a:lnTo>
                    <a:lnTo>
                      <a:pt x="15" y="150"/>
                    </a:lnTo>
                    <a:lnTo>
                      <a:pt x="17" y="143"/>
                    </a:lnTo>
                    <a:lnTo>
                      <a:pt x="17" y="137"/>
                    </a:lnTo>
                    <a:lnTo>
                      <a:pt x="19" y="131"/>
                    </a:lnTo>
                    <a:lnTo>
                      <a:pt x="19" y="126"/>
                    </a:lnTo>
                    <a:lnTo>
                      <a:pt x="21" y="120"/>
                    </a:lnTo>
                    <a:lnTo>
                      <a:pt x="21" y="114"/>
                    </a:lnTo>
                    <a:lnTo>
                      <a:pt x="23" y="107"/>
                    </a:lnTo>
                    <a:lnTo>
                      <a:pt x="23" y="99"/>
                    </a:lnTo>
                    <a:lnTo>
                      <a:pt x="25" y="91"/>
                    </a:lnTo>
                    <a:lnTo>
                      <a:pt x="26" y="84"/>
                    </a:lnTo>
                    <a:lnTo>
                      <a:pt x="28" y="78"/>
                    </a:lnTo>
                    <a:lnTo>
                      <a:pt x="28" y="72"/>
                    </a:lnTo>
                    <a:lnTo>
                      <a:pt x="30" y="67"/>
                    </a:lnTo>
                    <a:lnTo>
                      <a:pt x="30" y="61"/>
                    </a:lnTo>
                    <a:lnTo>
                      <a:pt x="30" y="55"/>
                    </a:lnTo>
                    <a:lnTo>
                      <a:pt x="28" y="50"/>
                    </a:lnTo>
                    <a:lnTo>
                      <a:pt x="28" y="44"/>
                    </a:lnTo>
                    <a:lnTo>
                      <a:pt x="25" y="38"/>
                    </a:lnTo>
                    <a:lnTo>
                      <a:pt x="23" y="32"/>
                    </a:lnTo>
                    <a:lnTo>
                      <a:pt x="21" y="27"/>
                    </a:lnTo>
                    <a:lnTo>
                      <a:pt x="21" y="23"/>
                    </a:lnTo>
                    <a:lnTo>
                      <a:pt x="15" y="13"/>
                    </a:lnTo>
                    <a:lnTo>
                      <a:pt x="11" y="8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825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46" name="Freeform 291"/>
              <p:cNvSpPr>
                <a:spLocks/>
              </p:cNvSpPr>
              <p:nvPr/>
            </p:nvSpPr>
            <p:spPr bwMode="auto">
              <a:xfrm>
                <a:off x="1872" y="2789"/>
                <a:ext cx="67" cy="64"/>
              </a:xfrm>
              <a:custGeom>
                <a:avLst/>
                <a:gdLst>
                  <a:gd name="T0" fmla="*/ 0 w 135"/>
                  <a:gd name="T1" fmla="*/ 0 h 130"/>
                  <a:gd name="T2" fmla="*/ 0 w 135"/>
                  <a:gd name="T3" fmla="*/ 0 h 130"/>
                  <a:gd name="T4" fmla="*/ 0 w 135"/>
                  <a:gd name="T5" fmla="*/ 0 h 130"/>
                  <a:gd name="T6" fmla="*/ 0 w 135"/>
                  <a:gd name="T7" fmla="*/ 0 h 130"/>
                  <a:gd name="T8" fmla="*/ 0 w 135"/>
                  <a:gd name="T9" fmla="*/ 0 h 130"/>
                  <a:gd name="T10" fmla="*/ 0 w 135"/>
                  <a:gd name="T11" fmla="*/ 0 h 130"/>
                  <a:gd name="T12" fmla="*/ 0 w 135"/>
                  <a:gd name="T13" fmla="*/ 0 h 130"/>
                  <a:gd name="T14" fmla="*/ 0 w 135"/>
                  <a:gd name="T15" fmla="*/ 0 h 130"/>
                  <a:gd name="T16" fmla="*/ 0 w 135"/>
                  <a:gd name="T17" fmla="*/ 0 h 130"/>
                  <a:gd name="T18" fmla="*/ 0 w 135"/>
                  <a:gd name="T19" fmla="*/ 0 h 130"/>
                  <a:gd name="T20" fmla="*/ 0 w 135"/>
                  <a:gd name="T21" fmla="*/ 0 h 130"/>
                  <a:gd name="T22" fmla="*/ 0 w 135"/>
                  <a:gd name="T23" fmla="*/ 0 h 130"/>
                  <a:gd name="T24" fmla="*/ 0 w 135"/>
                  <a:gd name="T25" fmla="*/ 0 h 130"/>
                  <a:gd name="T26" fmla="*/ 0 w 135"/>
                  <a:gd name="T27" fmla="*/ 0 h 130"/>
                  <a:gd name="T28" fmla="*/ 0 w 135"/>
                  <a:gd name="T29" fmla="*/ 0 h 130"/>
                  <a:gd name="T30" fmla="*/ 0 w 135"/>
                  <a:gd name="T31" fmla="*/ 0 h 130"/>
                  <a:gd name="T32" fmla="*/ 0 w 135"/>
                  <a:gd name="T33" fmla="*/ 0 h 130"/>
                  <a:gd name="T34" fmla="*/ 0 w 135"/>
                  <a:gd name="T35" fmla="*/ 0 h 130"/>
                  <a:gd name="T36" fmla="*/ 0 w 135"/>
                  <a:gd name="T37" fmla="*/ 0 h 130"/>
                  <a:gd name="T38" fmla="*/ 0 w 135"/>
                  <a:gd name="T39" fmla="*/ 0 h 130"/>
                  <a:gd name="T40" fmla="*/ 0 w 135"/>
                  <a:gd name="T41" fmla="*/ 0 h 130"/>
                  <a:gd name="T42" fmla="*/ 0 w 135"/>
                  <a:gd name="T43" fmla="*/ 0 h 130"/>
                  <a:gd name="T44" fmla="*/ 0 w 135"/>
                  <a:gd name="T45" fmla="*/ 0 h 130"/>
                  <a:gd name="T46" fmla="*/ 0 w 135"/>
                  <a:gd name="T47" fmla="*/ 0 h 130"/>
                  <a:gd name="T48" fmla="*/ 0 w 135"/>
                  <a:gd name="T49" fmla="*/ 0 h 130"/>
                  <a:gd name="T50" fmla="*/ 0 w 135"/>
                  <a:gd name="T51" fmla="*/ 0 h 130"/>
                  <a:gd name="T52" fmla="*/ 0 w 135"/>
                  <a:gd name="T53" fmla="*/ 0 h 130"/>
                  <a:gd name="T54" fmla="*/ 0 w 135"/>
                  <a:gd name="T55" fmla="*/ 0 h 130"/>
                  <a:gd name="T56" fmla="*/ 0 w 135"/>
                  <a:gd name="T57" fmla="*/ 0 h 130"/>
                  <a:gd name="T58" fmla="*/ 0 w 135"/>
                  <a:gd name="T59" fmla="*/ 0 h 130"/>
                  <a:gd name="T60" fmla="*/ 0 w 135"/>
                  <a:gd name="T61" fmla="*/ 0 h 130"/>
                  <a:gd name="T62" fmla="*/ 0 w 135"/>
                  <a:gd name="T63" fmla="*/ 0 h 130"/>
                  <a:gd name="T64" fmla="*/ 0 w 135"/>
                  <a:gd name="T65" fmla="*/ 0 h 130"/>
                  <a:gd name="T66" fmla="*/ 0 w 135"/>
                  <a:gd name="T67" fmla="*/ 0 h 13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5"/>
                  <a:gd name="T103" fmla="*/ 0 h 130"/>
                  <a:gd name="T104" fmla="*/ 135 w 135"/>
                  <a:gd name="T105" fmla="*/ 130 h 13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5" h="130">
                    <a:moveTo>
                      <a:pt x="15" y="27"/>
                    </a:moveTo>
                    <a:lnTo>
                      <a:pt x="11" y="29"/>
                    </a:lnTo>
                    <a:lnTo>
                      <a:pt x="6" y="35"/>
                    </a:lnTo>
                    <a:lnTo>
                      <a:pt x="2" y="38"/>
                    </a:lnTo>
                    <a:lnTo>
                      <a:pt x="0" y="44"/>
                    </a:lnTo>
                    <a:lnTo>
                      <a:pt x="0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1" y="75"/>
                    </a:lnTo>
                    <a:lnTo>
                      <a:pt x="15" y="76"/>
                    </a:lnTo>
                    <a:lnTo>
                      <a:pt x="21" y="82"/>
                    </a:lnTo>
                    <a:lnTo>
                      <a:pt x="27" y="84"/>
                    </a:lnTo>
                    <a:lnTo>
                      <a:pt x="30" y="84"/>
                    </a:lnTo>
                    <a:lnTo>
                      <a:pt x="27" y="82"/>
                    </a:lnTo>
                    <a:lnTo>
                      <a:pt x="27" y="75"/>
                    </a:lnTo>
                    <a:lnTo>
                      <a:pt x="25" y="65"/>
                    </a:lnTo>
                    <a:lnTo>
                      <a:pt x="23" y="54"/>
                    </a:lnTo>
                    <a:lnTo>
                      <a:pt x="23" y="48"/>
                    </a:lnTo>
                    <a:lnTo>
                      <a:pt x="23" y="42"/>
                    </a:lnTo>
                    <a:lnTo>
                      <a:pt x="25" y="37"/>
                    </a:lnTo>
                    <a:lnTo>
                      <a:pt x="27" y="33"/>
                    </a:lnTo>
                    <a:lnTo>
                      <a:pt x="30" y="29"/>
                    </a:lnTo>
                    <a:lnTo>
                      <a:pt x="34" y="25"/>
                    </a:lnTo>
                    <a:lnTo>
                      <a:pt x="38" y="23"/>
                    </a:lnTo>
                    <a:lnTo>
                      <a:pt x="46" y="23"/>
                    </a:lnTo>
                    <a:lnTo>
                      <a:pt x="53" y="23"/>
                    </a:lnTo>
                    <a:lnTo>
                      <a:pt x="59" y="23"/>
                    </a:lnTo>
                    <a:lnTo>
                      <a:pt x="65" y="25"/>
                    </a:lnTo>
                    <a:lnTo>
                      <a:pt x="70" y="27"/>
                    </a:lnTo>
                    <a:lnTo>
                      <a:pt x="76" y="31"/>
                    </a:lnTo>
                    <a:lnTo>
                      <a:pt x="82" y="33"/>
                    </a:lnTo>
                    <a:lnTo>
                      <a:pt x="87" y="38"/>
                    </a:lnTo>
                    <a:lnTo>
                      <a:pt x="91" y="42"/>
                    </a:lnTo>
                    <a:lnTo>
                      <a:pt x="99" y="50"/>
                    </a:lnTo>
                    <a:lnTo>
                      <a:pt x="105" y="57"/>
                    </a:lnTo>
                    <a:lnTo>
                      <a:pt x="108" y="63"/>
                    </a:lnTo>
                    <a:lnTo>
                      <a:pt x="110" y="65"/>
                    </a:lnTo>
                    <a:lnTo>
                      <a:pt x="124" y="109"/>
                    </a:lnTo>
                    <a:lnTo>
                      <a:pt x="114" y="130"/>
                    </a:lnTo>
                    <a:lnTo>
                      <a:pt x="118" y="128"/>
                    </a:lnTo>
                    <a:lnTo>
                      <a:pt x="126" y="124"/>
                    </a:lnTo>
                    <a:lnTo>
                      <a:pt x="129" y="118"/>
                    </a:lnTo>
                    <a:lnTo>
                      <a:pt x="133" y="111"/>
                    </a:lnTo>
                    <a:lnTo>
                      <a:pt x="133" y="107"/>
                    </a:lnTo>
                    <a:lnTo>
                      <a:pt x="135" y="101"/>
                    </a:lnTo>
                    <a:lnTo>
                      <a:pt x="135" y="96"/>
                    </a:lnTo>
                    <a:lnTo>
                      <a:pt x="135" y="88"/>
                    </a:lnTo>
                    <a:lnTo>
                      <a:pt x="131" y="80"/>
                    </a:lnTo>
                    <a:lnTo>
                      <a:pt x="129" y="73"/>
                    </a:lnTo>
                    <a:lnTo>
                      <a:pt x="126" y="65"/>
                    </a:lnTo>
                    <a:lnTo>
                      <a:pt x="124" y="57"/>
                    </a:lnTo>
                    <a:lnTo>
                      <a:pt x="118" y="50"/>
                    </a:lnTo>
                    <a:lnTo>
                      <a:pt x="112" y="42"/>
                    </a:lnTo>
                    <a:lnTo>
                      <a:pt x="106" y="37"/>
                    </a:lnTo>
                    <a:lnTo>
                      <a:pt x="103" y="31"/>
                    </a:lnTo>
                    <a:lnTo>
                      <a:pt x="95" y="25"/>
                    </a:lnTo>
                    <a:lnTo>
                      <a:pt x="89" y="18"/>
                    </a:lnTo>
                    <a:lnTo>
                      <a:pt x="84" y="14"/>
                    </a:lnTo>
                    <a:lnTo>
                      <a:pt x="78" y="10"/>
                    </a:lnTo>
                    <a:lnTo>
                      <a:pt x="68" y="4"/>
                    </a:lnTo>
                    <a:lnTo>
                      <a:pt x="61" y="2"/>
                    </a:lnTo>
                    <a:lnTo>
                      <a:pt x="53" y="0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6" y="2"/>
                    </a:lnTo>
                    <a:lnTo>
                      <a:pt x="29" y="2"/>
                    </a:lnTo>
                    <a:lnTo>
                      <a:pt x="27" y="4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E8A60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47" name="Freeform 292"/>
              <p:cNvSpPr>
                <a:spLocks/>
              </p:cNvSpPr>
              <p:nvPr/>
            </p:nvSpPr>
            <p:spPr bwMode="auto">
              <a:xfrm>
                <a:off x="1891" y="2874"/>
                <a:ext cx="124" cy="97"/>
              </a:xfrm>
              <a:custGeom>
                <a:avLst/>
                <a:gdLst>
                  <a:gd name="T0" fmla="*/ 1 w 247"/>
                  <a:gd name="T1" fmla="*/ 1 h 194"/>
                  <a:gd name="T2" fmla="*/ 1 w 247"/>
                  <a:gd name="T3" fmla="*/ 1 h 194"/>
                  <a:gd name="T4" fmla="*/ 1 w 247"/>
                  <a:gd name="T5" fmla="*/ 1 h 194"/>
                  <a:gd name="T6" fmla="*/ 1 w 247"/>
                  <a:gd name="T7" fmla="*/ 1 h 194"/>
                  <a:gd name="T8" fmla="*/ 0 w 247"/>
                  <a:gd name="T9" fmla="*/ 0 h 194"/>
                  <a:gd name="T10" fmla="*/ 1 w 247"/>
                  <a:gd name="T11" fmla="*/ 1 h 194"/>
                  <a:gd name="T12" fmla="*/ 1 w 247"/>
                  <a:gd name="T13" fmla="*/ 1 h 1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7"/>
                  <a:gd name="T22" fmla="*/ 0 h 194"/>
                  <a:gd name="T23" fmla="*/ 247 w 247"/>
                  <a:gd name="T24" fmla="*/ 194 h 1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7" h="194">
                    <a:moveTo>
                      <a:pt x="160" y="24"/>
                    </a:moveTo>
                    <a:lnTo>
                      <a:pt x="247" y="135"/>
                    </a:lnTo>
                    <a:lnTo>
                      <a:pt x="179" y="194"/>
                    </a:lnTo>
                    <a:lnTo>
                      <a:pt x="76" y="184"/>
                    </a:lnTo>
                    <a:lnTo>
                      <a:pt x="0" y="0"/>
                    </a:lnTo>
                    <a:lnTo>
                      <a:pt x="160" y="24"/>
                    </a:lnTo>
                    <a:close/>
                  </a:path>
                </a:pathLst>
              </a:custGeom>
              <a:solidFill>
                <a:srgbClr val="FAFA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48" name="Freeform 293"/>
              <p:cNvSpPr>
                <a:spLocks/>
              </p:cNvSpPr>
              <p:nvPr/>
            </p:nvSpPr>
            <p:spPr bwMode="auto">
              <a:xfrm>
                <a:off x="1784" y="2567"/>
                <a:ext cx="155" cy="119"/>
              </a:xfrm>
              <a:custGeom>
                <a:avLst/>
                <a:gdLst>
                  <a:gd name="T0" fmla="*/ 1 w 310"/>
                  <a:gd name="T1" fmla="*/ 0 h 238"/>
                  <a:gd name="T2" fmla="*/ 0 w 310"/>
                  <a:gd name="T3" fmla="*/ 0 h 238"/>
                  <a:gd name="T4" fmla="*/ 1 w 310"/>
                  <a:gd name="T5" fmla="*/ 1 h 238"/>
                  <a:gd name="T6" fmla="*/ 1 w 310"/>
                  <a:gd name="T7" fmla="*/ 1 h 238"/>
                  <a:gd name="T8" fmla="*/ 1 w 310"/>
                  <a:gd name="T9" fmla="*/ 1 h 238"/>
                  <a:gd name="T10" fmla="*/ 1 w 310"/>
                  <a:gd name="T11" fmla="*/ 1 h 238"/>
                  <a:gd name="T12" fmla="*/ 1 w 310"/>
                  <a:gd name="T13" fmla="*/ 0 h 238"/>
                  <a:gd name="T14" fmla="*/ 1 w 310"/>
                  <a:gd name="T15" fmla="*/ 0 h 2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0"/>
                  <a:gd name="T25" fmla="*/ 0 h 238"/>
                  <a:gd name="T26" fmla="*/ 310 w 310"/>
                  <a:gd name="T27" fmla="*/ 238 h 2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0" h="238">
                    <a:moveTo>
                      <a:pt x="46" y="0"/>
                    </a:moveTo>
                    <a:lnTo>
                      <a:pt x="0" y="0"/>
                    </a:lnTo>
                    <a:lnTo>
                      <a:pt x="50" y="55"/>
                    </a:lnTo>
                    <a:lnTo>
                      <a:pt x="266" y="217"/>
                    </a:lnTo>
                    <a:lnTo>
                      <a:pt x="310" y="238"/>
                    </a:lnTo>
                    <a:lnTo>
                      <a:pt x="69" y="38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D4D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149" name="Freeform 294"/>
              <p:cNvSpPr>
                <a:spLocks/>
              </p:cNvSpPr>
              <p:nvPr/>
            </p:nvSpPr>
            <p:spPr bwMode="auto">
              <a:xfrm>
                <a:off x="1704" y="2660"/>
                <a:ext cx="172" cy="250"/>
              </a:xfrm>
              <a:custGeom>
                <a:avLst/>
                <a:gdLst>
                  <a:gd name="T0" fmla="*/ 0 w 345"/>
                  <a:gd name="T1" fmla="*/ 1 h 500"/>
                  <a:gd name="T2" fmla="*/ 0 w 345"/>
                  <a:gd name="T3" fmla="*/ 1 h 500"/>
                  <a:gd name="T4" fmla="*/ 0 w 345"/>
                  <a:gd name="T5" fmla="*/ 1 h 500"/>
                  <a:gd name="T6" fmla="*/ 0 w 345"/>
                  <a:gd name="T7" fmla="*/ 1 h 500"/>
                  <a:gd name="T8" fmla="*/ 0 w 345"/>
                  <a:gd name="T9" fmla="*/ 1 h 500"/>
                  <a:gd name="T10" fmla="*/ 0 w 345"/>
                  <a:gd name="T11" fmla="*/ 1 h 500"/>
                  <a:gd name="T12" fmla="*/ 0 w 345"/>
                  <a:gd name="T13" fmla="*/ 1 h 500"/>
                  <a:gd name="T14" fmla="*/ 0 w 345"/>
                  <a:gd name="T15" fmla="*/ 0 h 500"/>
                  <a:gd name="T16" fmla="*/ 0 w 345"/>
                  <a:gd name="T17" fmla="*/ 1 h 500"/>
                  <a:gd name="T18" fmla="*/ 0 w 345"/>
                  <a:gd name="T19" fmla="*/ 1 h 500"/>
                  <a:gd name="T20" fmla="*/ 0 w 345"/>
                  <a:gd name="T21" fmla="*/ 1 h 5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45"/>
                  <a:gd name="T34" fmla="*/ 0 h 500"/>
                  <a:gd name="T35" fmla="*/ 345 w 345"/>
                  <a:gd name="T36" fmla="*/ 500 h 5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45" h="500">
                    <a:moveTo>
                      <a:pt x="0" y="194"/>
                    </a:moveTo>
                    <a:lnTo>
                      <a:pt x="126" y="397"/>
                    </a:lnTo>
                    <a:lnTo>
                      <a:pt x="185" y="500"/>
                    </a:lnTo>
                    <a:lnTo>
                      <a:pt x="261" y="490"/>
                    </a:lnTo>
                    <a:lnTo>
                      <a:pt x="109" y="178"/>
                    </a:lnTo>
                    <a:lnTo>
                      <a:pt x="253" y="228"/>
                    </a:lnTo>
                    <a:lnTo>
                      <a:pt x="345" y="228"/>
                    </a:lnTo>
                    <a:lnTo>
                      <a:pt x="151" y="0"/>
                    </a:lnTo>
                    <a:lnTo>
                      <a:pt x="59" y="85"/>
                    </a:lnTo>
                    <a:lnTo>
                      <a:pt x="0" y="194"/>
                    </a:lnTo>
                    <a:close/>
                  </a:path>
                </a:pathLst>
              </a:custGeom>
              <a:solidFill>
                <a:srgbClr val="F2F2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30" name="Group 1138"/>
            <p:cNvGrpSpPr>
              <a:grpSpLocks noChangeAspect="1"/>
            </p:cNvGrpSpPr>
            <p:nvPr/>
          </p:nvGrpSpPr>
          <p:grpSpPr bwMode="auto">
            <a:xfrm>
              <a:off x="7143753" y="3500445"/>
              <a:ext cx="960113" cy="637167"/>
              <a:chOff x="3986" y="2757"/>
              <a:chExt cx="1252" cy="832"/>
            </a:xfrm>
          </p:grpSpPr>
          <p:sp>
            <p:nvSpPr>
              <p:cNvPr id="41" name="Freeform 1160"/>
              <p:cNvSpPr>
                <a:spLocks/>
              </p:cNvSpPr>
              <p:nvPr/>
            </p:nvSpPr>
            <p:spPr bwMode="auto">
              <a:xfrm>
                <a:off x="4225" y="3446"/>
                <a:ext cx="595" cy="143"/>
              </a:xfrm>
              <a:custGeom>
                <a:avLst/>
                <a:gdLst>
                  <a:gd name="T0" fmla="*/ 0 w 1190"/>
                  <a:gd name="T1" fmla="*/ 0 h 287"/>
                  <a:gd name="T2" fmla="*/ 1 w 1190"/>
                  <a:gd name="T3" fmla="*/ 0 h 287"/>
                  <a:gd name="T4" fmla="*/ 1 w 1190"/>
                  <a:gd name="T5" fmla="*/ 0 h 287"/>
                  <a:gd name="T6" fmla="*/ 1 w 1190"/>
                  <a:gd name="T7" fmla="*/ 0 h 287"/>
                  <a:gd name="T8" fmla="*/ 0 w 1190"/>
                  <a:gd name="T9" fmla="*/ 0 h 287"/>
                  <a:gd name="T10" fmla="*/ 0 w 1190"/>
                  <a:gd name="T11" fmla="*/ 0 h 2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90"/>
                  <a:gd name="T19" fmla="*/ 0 h 287"/>
                  <a:gd name="T20" fmla="*/ 1190 w 1190"/>
                  <a:gd name="T21" fmla="*/ 287 h 2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90" h="287">
                    <a:moveTo>
                      <a:pt x="0" y="118"/>
                    </a:moveTo>
                    <a:lnTo>
                      <a:pt x="373" y="287"/>
                    </a:lnTo>
                    <a:lnTo>
                      <a:pt x="1190" y="110"/>
                    </a:lnTo>
                    <a:lnTo>
                      <a:pt x="1007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2" name="Freeform 1163"/>
              <p:cNvSpPr>
                <a:spLocks/>
              </p:cNvSpPr>
              <p:nvPr/>
            </p:nvSpPr>
            <p:spPr bwMode="auto">
              <a:xfrm>
                <a:off x="3990" y="2757"/>
                <a:ext cx="528" cy="701"/>
              </a:xfrm>
              <a:custGeom>
                <a:avLst/>
                <a:gdLst/>
                <a:ahLst/>
                <a:cxnLst>
                  <a:cxn ang="0">
                    <a:pos x="987" y="224"/>
                  </a:cxn>
                  <a:cxn ang="0">
                    <a:pos x="1051" y="1329"/>
                  </a:cxn>
                  <a:cxn ang="0">
                    <a:pos x="80" y="1405"/>
                  </a:cxn>
                  <a:cxn ang="0">
                    <a:pos x="0" y="0"/>
                  </a:cxn>
                  <a:cxn ang="0">
                    <a:pos x="987" y="224"/>
                  </a:cxn>
                  <a:cxn ang="0">
                    <a:pos x="987" y="224"/>
                  </a:cxn>
                </a:cxnLst>
                <a:rect l="0" t="0" r="r" b="b"/>
                <a:pathLst>
                  <a:path w="1051" h="1405">
                    <a:moveTo>
                      <a:pt x="987" y="224"/>
                    </a:moveTo>
                    <a:lnTo>
                      <a:pt x="1051" y="1329"/>
                    </a:lnTo>
                    <a:lnTo>
                      <a:pt x="80" y="1405"/>
                    </a:lnTo>
                    <a:lnTo>
                      <a:pt x="0" y="0"/>
                    </a:lnTo>
                    <a:lnTo>
                      <a:pt x="987" y="224"/>
                    </a:lnTo>
                    <a:lnTo>
                      <a:pt x="987" y="22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3" name="Freeform 1164"/>
              <p:cNvSpPr>
                <a:spLocks/>
              </p:cNvSpPr>
              <p:nvPr/>
            </p:nvSpPr>
            <p:spPr bwMode="auto">
              <a:xfrm>
                <a:off x="4559" y="3125"/>
                <a:ext cx="354" cy="240"/>
              </a:xfrm>
              <a:custGeom>
                <a:avLst/>
                <a:gdLst>
                  <a:gd name="T0" fmla="*/ 0 w 709"/>
                  <a:gd name="T1" fmla="*/ 0 h 479"/>
                  <a:gd name="T2" fmla="*/ 0 w 709"/>
                  <a:gd name="T3" fmla="*/ 1 h 479"/>
                  <a:gd name="T4" fmla="*/ 0 w 709"/>
                  <a:gd name="T5" fmla="*/ 1 h 479"/>
                  <a:gd name="T6" fmla="*/ 0 w 709"/>
                  <a:gd name="T7" fmla="*/ 1 h 479"/>
                  <a:gd name="T8" fmla="*/ 0 w 709"/>
                  <a:gd name="T9" fmla="*/ 1 h 479"/>
                  <a:gd name="T10" fmla="*/ 0 w 709"/>
                  <a:gd name="T11" fmla="*/ 1 h 479"/>
                  <a:gd name="T12" fmla="*/ 0 w 709"/>
                  <a:gd name="T13" fmla="*/ 1 h 479"/>
                  <a:gd name="T14" fmla="*/ 0 w 709"/>
                  <a:gd name="T15" fmla="*/ 1 h 479"/>
                  <a:gd name="T16" fmla="*/ 0 w 709"/>
                  <a:gd name="T17" fmla="*/ 1 h 479"/>
                  <a:gd name="T18" fmla="*/ 0 w 709"/>
                  <a:gd name="T19" fmla="*/ 1 h 479"/>
                  <a:gd name="T20" fmla="*/ 0 w 709"/>
                  <a:gd name="T21" fmla="*/ 1 h 479"/>
                  <a:gd name="T22" fmla="*/ 0 w 709"/>
                  <a:gd name="T23" fmla="*/ 1 h 479"/>
                  <a:gd name="T24" fmla="*/ 0 w 709"/>
                  <a:gd name="T25" fmla="*/ 1 h 479"/>
                  <a:gd name="T26" fmla="*/ 0 w 709"/>
                  <a:gd name="T27" fmla="*/ 1 h 479"/>
                  <a:gd name="T28" fmla="*/ 0 w 709"/>
                  <a:gd name="T29" fmla="*/ 1 h 479"/>
                  <a:gd name="T30" fmla="*/ 0 w 709"/>
                  <a:gd name="T31" fmla="*/ 1 h 479"/>
                  <a:gd name="T32" fmla="*/ 0 w 709"/>
                  <a:gd name="T33" fmla="*/ 1 h 479"/>
                  <a:gd name="T34" fmla="*/ 0 w 709"/>
                  <a:gd name="T35" fmla="*/ 1 h 479"/>
                  <a:gd name="T36" fmla="*/ 0 w 709"/>
                  <a:gd name="T37" fmla="*/ 1 h 479"/>
                  <a:gd name="T38" fmla="*/ 0 w 709"/>
                  <a:gd name="T39" fmla="*/ 1 h 479"/>
                  <a:gd name="T40" fmla="*/ 0 w 709"/>
                  <a:gd name="T41" fmla="*/ 1 h 479"/>
                  <a:gd name="T42" fmla="*/ 0 w 709"/>
                  <a:gd name="T43" fmla="*/ 1 h 479"/>
                  <a:gd name="T44" fmla="*/ 0 w 709"/>
                  <a:gd name="T45" fmla="*/ 1 h 479"/>
                  <a:gd name="T46" fmla="*/ 0 w 709"/>
                  <a:gd name="T47" fmla="*/ 1 h 479"/>
                  <a:gd name="T48" fmla="*/ 0 w 709"/>
                  <a:gd name="T49" fmla="*/ 1 h 479"/>
                  <a:gd name="T50" fmla="*/ 0 w 709"/>
                  <a:gd name="T51" fmla="*/ 1 h 479"/>
                  <a:gd name="T52" fmla="*/ 0 w 709"/>
                  <a:gd name="T53" fmla="*/ 1 h 479"/>
                  <a:gd name="T54" fmla="*/ 0 w 709"/>
                  <a:gd name="T55" fmla="*/ 1 h 479"/>
                  <a:gd name="T56" fmla="*/ 0 w 709"/>
                  <a:gd name="T57" fmla="*/ 1 h 479"/>
                  <a:gd name="T58" fmla="*/ 0 w 709"/>
                  <a:gd name="T59" fmla="*/ 1 h 479"/>
                  <a:gd name="T60" fmla="*/ 0 w 709"/>
                  <a:gd name="T61" fmla="*/ 1 h 479"/>
                  <a:gd name="T62" fmla="*/ 0 w 709"/>
                  <a:gd name="T63" fmla="*/ 1 h 479"/>
                  <a:gd name="T64" fmla="*/ 0 w 709"/>
                  <a:gd name="T65" fmla="*/ 1 h 479"/>
                  <a:gd name="T66" fmla="*/ 0 w 709"/>
                  <a:gd name="T67" fmla="*/ 1 h 479"/>
                  <a:gd name="T68" fmla="*/ 0 w 709"/>
                  <a:gd name="T69" fmla="*/ 1 h 479"/>
                  <a:gd name="T70" fmla="*/ 0 w 709"/>
                  <a:gd name="T71" fmla="*/ 1 h 479"/>
                  <a:gd name="T72" fmla="*/ 0 w 709"/>
                  <a:gd name="T73" fmla="*/ 1 h 479"/>
                  <a:gd name="T74" fmla="*/ 0 w 709"/>
                  <a:gd name="T75" fmla="*/ 1 h 479"/>
                  <a:gd name="T76" fmla="*/ 0 w 709"/>
                  <a:gd name="T77" fmla="*/ 1 h 479"/>
                  <a:gd name="T78" fmla="*/ 0 w 709"/>
                  <a:gd name="T79" fmla="*/ 1 h 479"/>
                  <a:gd name="T80" fmla="*/ 0 w 709"/>
                  <a:gd name="T81" fmla="*/ 1 h 479"/>
                  <a:gd name="T82" fmla="*/ 0 w 709"/>
                  <a:gd name="T83" fmla="*/ 1 h 479"/>
                  <a:gd name="T84" fmla="*/ 0 w 709"/>
                  <a:gd name="T85" fmla="*/ 1 h 479"/>
                  <a:gd name="T86" fmla="*/ 0 w 709"/>
                  <a:gd name="T87" fmla="*/ 1 h 479"/>
                  <a:gd name="T88" fmla="*/ 0 w 709"/>
                  <a:gd name="T89" fmla="*/ 1 h 479"/>
                  <a:gd name="T90" fmla="*/ 0 w 709"/>
                  <a:gd name="T91" fmla="*/ 1 h 479"/>
                  <a:gd name="T92" fmla="*/ 0 w 709"/>
                  <a:gd name="T93" fmla="*/ 1 h 479"/>
                  <a:gd name="T94" fmla="*/ 0 w 709"/>
                  <a:gd name="T95" fmla="*/ 1 h 479"/>
                  <a:gd name="T96" fmla="*/ 0 w 709"/>
                  <a:gd name="T97" fmla="*/ 1 h 479"/>
                  <a:gd name="T98" fmla="*/ 0 w 709"/>
                  <a:gd name="T99" fmla="*/ 0 h 479"/>
                  <a:gd name="T100" fmla="*/ 0 w 709"/>
                  <a:gd name="T101" fmla="*/ 0 h 47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09"/>
                  <a:gd name="T154" fmla="*/ 0 h 479"/>
                  <a:gd name="T155" fmla="*/ 709 w 709"/>
                  <a:gd name="T156" fmla="*/ 479 h 47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09" h="479">
                    <a:moveTo>
                      <a:pt x="169" y="0"/>
                    </a:moveTo>
                    <a:lnTo>
                      <a:pt x="0" y="215"/>
                    </a:lnTo>
                    <a:lnTo>
                      <a:pt x="2" y="217"/>
                    </a:lnTo>
                    <a:lnTo>
                      <a:pt x="8" y="227"/>
                    </a:lnTo>
                    <a:lnTo>
                      <a:pt x="12" y="230"/>
                    </a:lnTo>
                    <a:lnTo>
                      <a:pt x="17" y="236"/>
                    </a:lnTo>
                    <a:lnTo>
                      <a:pt x="23" y="244"/>
                    </a:lnTo>
                    <a:lnTo>
                      <a:pt x="31" y="251"/>
                    </a:lnTo>
                    <a:lnTo>
                      <a:pt x="38" y="261"/>
                    </a:lnTo>
                    <a:lnTo>
                      <a:pt x="48" y="268"/>
                    </a:lnTo>
                    <a:lnTo>
                      <a:pt x="57" y="278"/>
                    </a:lnTo>
                    <a:lnTo>
                      <a:pt x="69" y="289"/>
                    </a:lnTo>
                    <a:lnTo>
                      <a:pt x="80" y="301"/>
                    </a:lnTo>
                    <a:lnTo>
                      <a:pt x="91" y="312"/>
                    </a:lnTo>
                    <a:lnTo>
                      <a:pt x="107" y="322"/>
                    </a:lnTo>
                    <a:lnTo>
                      <a:pt x="122" y="335"/>
                    </a:lnTo>
                    <a:lnTo>
                      <a:pt x="135" y="346"/>
                    </a:lnTo>
                    <a:lnTo>
                      <a:pt x="150" y="358"/>
                    </a:lnTo>
                    <a:lnTo>
                      <a:pt x="158" y="364"/>
                    </a:lnTo>
                    <a:lnTo>
                      <a:pt x="167" y="367"/>
                    </a:lnTo>
                    <a:lnTo>
                      <a:pt x="175" y="373"/>
                    </a:lnTo>
                    <a:lnTo>
                      <a:pt x="185" y="381"/>
                    </a:lnTo>
                    <a:lnTo>
                      <a:pt x="194" y="384"/>
                    </a:lnTo>
                    <a:lnTo>
                      <a:pt x="202" y="390"/>
                    </a:lnTo>
                    <a:lnTo>
                      <a:pt x="211" y="396"/>
                    </a:lnTo>
                    <a:lnTo>
                      <a:pt x="221" y="402"/>
                    </a:lnTo>
                    <a:lnTo>
                      <a:pt x="230" y="407"/>
                    </a:lnTo>
                    <a:lnTo>
                      <a:pt x="242" y="413"/>
                    </a:lnTo>
                    <a:lnTo>
                      <a:pt x="251" y="419"/>
                    </a:lnTo>
                    <a:lnTo>
                      <a:pt x="263" y="424"/>
                    </a:lnTo>
                    <a:lnTo>
                      <a:pt x="270" y="428"/>
                    </a:lnTo>
                    <a:lnTo>
                      <a:pt x="282" y="432"/>
                    </a:lnTo>
                    <a:lnTo>
                      <a:pt x="291" y="436"/>
                    </a:lnTo>
                    <a:lnTo>
                      <a:pt x="302" y="441"/>
                    </a:lnTo>
                    <a:lnTo>
                      <a:pt x="314" y="445"/>
                    </a:lnTo>
                    <a:lnTo>
                      <a:pt x="325" y="449"/>
                    </a:lnTo>
                    <a:lnTo>
                      <a:pt x="335" y="455"/>
                    </a:lnTo>
                    <a:lnTo>
                      <a:pt x="348" y="459"/>
                    </a:lnTo>
                    <a:lnTo>
                      <a:pt x="359" y="460"/>
                    </a:lnTo>
                    <a:lnTo>
                      <a:pt x="371" y="464"/>
                    </a:lnTo>
                    <a:lnTo>
                      <a:pt x="382" y="466"/>
                    </a:lnTo>
                    <a:lnTo>
                      <a:pt x="396" y="470"/>
                    </a:lnTo>
                    <a:lnTo>
                      <a:pt x="407" y="472"/>
                    </a:lnTo>
                    <a:lnTo>
                      <a:pt x="420" y="474"/>
                    </a:lnTo>
                    <a:lnTo>
                      <a:pt x="432" y="478"/>
                    </a:lnTo>
                    <a:lnTo>
                      <a:pt x="447" y="479"/>
                    </a:lnTo>
                    <a:lnTo>
                      <a:pt x="709" y="160"/>
                    </a:lnTo>
                    <a:lnTo>
                      <a:pt x="436" y="185"/>
                    </a:lnTo>
                    <a:lnTo>
                      <a:pt x="339" y="48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B0AD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4" name="Freeform 1165"/>
              <p:cNvSpPr>
                <a:spLocks/>
              </p:cNvSpPr>
              <p:nvPr/>
            </p:nvSpPr>
            <p:spPr bwMode="auto">
              <a:xfrm>
                <a:off x="4103" y="2889"/>
                <a:ext cx="376" cy="455"/>
              </a:xfrm>
              <a:custGeom>
                <a:avLst/>
                <a:gdLst>
                  <a:gd name="T0" fmla="*/ 1 w 750"/>
                  <a:gd name="T1" fmla="*/ 0 h 909"/>
                  <a:gd name="T2" fmla="*/ 0 w 750"/>
                  <a:gd name="T3" fmla="*/ 1 h 909"/>
                  <a:gd name="T4" fmla="*/ 1 w 750"/>
                  <a:gd name="T5" fmla="*/ 1 h 909"/>
                  <a:gd name="T6" fmla="*/ 1 w 750"/>
                  <a:gd name="T7" fmla="*/ 0 h 909"/>
                  <a:gd name="T8" fmla="*/ 1 w 750"/>
                  <a:gd name="T9" fmla="*/ 0 h 9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0"/>
                  <a:gd name="T16" fmla="*/ 0 h 909"/>
                  <a:gd name="T17" fmla="*/ 750 w 750"/>
                  <a:gd name="T18" fmla="*/ 909 h 9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0" h="909">
                    <a:moveTo>
                      <a:pt x="695" y="0"/>
                    </a:moveTo>
                    <a:lnTo>
                      <a:pt x="0" y="909"/>
                    </a:lnTo>
                    <a:lnTo>
                      <a:pt x="750" y="901"/>
                    </a:lnTo>
                    <a:lnTo>
                      <a:pt x="695" y="0"/>
                    </a:lnTo>
                    <a:close/>
                  </a:path>
                </a:pathLst>
              </a:custGeom>
              <a:solidFill>
                <a:srgbClr val="F5F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5" name="Freeform 1166"/>
              <p:cNvSpPr>
                <a:spLocks/>
              </p:cNvSpPr>
              <p:nvPr/>
            </p:nvSpPr>
            <p:spPr bwMode="auto">
              <a:xfrm>
                <a:off x="4703" y="3008"/>
                <a:ext cx="535" cy="579"/>
              </a:xfrm>
              <a:custGeom>
                <a:avLst/>
                <a:gdLst>
                  <a:gd name="T0" fmla="*/ 1 w 1070"/>
                  <a:gd name="T1" fmla="*/ 1 h 1157"/>
                  <a:gd name="T2" fmla="*/ 1 w 1070"/>
                  <a:gd name="T3" fmla="*/ 1 h 1157"/>
                  <a:gd name="T4" fmla="*/ 1 w 1070"/>
                  <a:gd name="T5" fmla="*/ 1 h 1157"/>
                  <a:gd name="T6" fmla="*/ 1 w 1070"/>
                  <a:gd name="T7" fmla="*/ 1 h 1157"/>
                  <a:gd name="T8" fmla="*/ 1 w 1070"/>
                  <a:gd name="T9" fmla="*/ 1 h 1157"/>
                  <a:gd name="T10" fmla="*/ 1 w 1070"/>
                  <a:gd name="T11" fmla="*/ 0 h 1157"/>
                  <a:gd name="T12" fmla="*/ 1 w 1070"/>
                  <a:gd name="T13" fmla="*/ 1 h 1157"/>
                  <a:gd name="T14" fmla="*/ 1 w 1070"/>
                  <a:gd name="T15" fmla="*/ 1 h 1157"/>
                  <a:gd name="T16" fmla="*/ 1 w 1070"/>
                  <a:gd name="T17" fmla="*/ 1 h 1157"/>
                  <a:gd name="T18" fmla="*/ 1 w 1070"/>
                  <a:gd name="T19" fmla="*/ 1 h 1157"/>
                  <a:gd name="T20" fmla="*/ 0 w 1070"/>
                  <a:gd name="T21" fmla="*/ 1 h 1157"/>
                  <a:gd name="T22" fmla="*/ 1 w 1070"/>
                  <a:gd name="T23" fmla="*/ 1 h 1157"/>
                  <a:gd name="T24" fmla="*/ 1 w 1070"/>
                  <a:gd name="T25" fmla="*/ 1 h 115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70"/>
                  <a:gd name="T40" fmla="*/ 0 h 1157"/>
                  <a:gd name="T41" fmla="*/ 1070 w 1070"/>
                  <a:gd name="T42" fmla="*/ 1157 h 115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70" h="1157">
                    <a:moveTo>
                      <a:pt x="396" y="386"/>
                    </a:moveTo>
                    <a:lnTo>
                      <a:pt x="550" y="142"/>
                    </a:lnTo>
                    <a:lnTo>
                      <a:pt x="472" y="117"/>
                    </a:lnTo>
                    <a:lnTo>
                      <a:pt x="470" y="64"/>
                    </a:lnTo>
                    <a:lnTo>
                      <a:pt x="728" y="36"/>
                    </a:lnTo>
                    <a:lnTo>
                      <a:pt x="983" y="0"/>
                    </a:lnTo>
                    <a:lnTo>
                      <a:pt x="1070" y="1112"/>
                    </a:lnTo>
                    <a:lnTo>
                      <a:pt x="713" y="1136"/>
                    </a:lnTo>
                    <a:lnTo>
                      <a:pt x="679" y="1064"/>
                    </a:lnTo>
                    <a:lnTo>
                      <a:pt x="420" y="1157"/>
                    </a:lnTo>
                    <a:lnTo>
                      <a:pt x="0" y="903"/>
                    </a:lnTo>
                    <a:lnTo>
                      <a:pt x="396" y="386"/>
                    </a:lnTo>
                    <a:close/>
                  </a:path>
                </a:pathLst>
              </a:custGeom>
              <a:solidFill>
                <a:srgbClr val="735C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6" name="Freeform 1168"/>
              <p:cNvSpPr>
                <a:spLocks/>
              </p:cNvSpPr>
              <p:nvPr/>
            </p:nvSpPr>
            <p:spPr bwMode="auto">
              <a:xfrm>
                <a:off x="4137" y="2957"/>
                <a:ext cx="231" cy="278"/>
              </a:xfrm>
              <a:custGeom>
                <a:avLst/>
                <a:gdLst>
                  <a:gd name="T0" fmla="*/ 0 w 464"/>
                  <a:gd name="T1" fmla="*/ 0 h 557"/>
                  <a:gd name="T2" fmla="*/ 0 w 464"/>
                  <a:gd name="T3" fmla="*/ 0 h 557"/>
                  <a:gd name="T4" fmla="*/ 0 w 464"/>
                  <a:gd name="T5" fmla="*/ 0 h 557"/>
                  <a:gd name="T6" fmla="*/ 0 w 464"/>
                  <a:gd name="T7" fmla="*/ 0 h 557"/>
                  <a:gd name="T8" fmla="*/ 0 w 464"/>
                  <a:gd name="T9" fmla="*/ 0 h 557"/>
                  <a:gd name="T10" fmla="*/ 0 w 464"/>
                  <a:gd name="T11" fmla="*/ 0 h 557"/>
                  <a:gd name="T12" fmla="*/ 0 w 464"/>
                  <a:gd name="T13" fmla="*/ 0 h 557"/>
                  <a:gd name="T14" fmla="*/ 0 w 464"/>
                  <a:gd name="T15" fmla="*/ 0 h 557"/>
                  <a:gd name="T16" fmla="*/ 0 w 464"/>
                  <a:gd name="T17" fmla="*/ 0 h 557"/>
                  <a:gd name="T18" fmla="*/ 0 w 464"/>
                  <a:gd name="T19" fmla="*/ 0 h 557"/>
                  <a:gd name="T20" fmla="*/ 0 w 464"/>
                  <a:gd name="T21" fmla="*/ 0 h 557"/>
                  <a:gd name="T22" fmla="*/ 0 w 464"/>
                  <a:gd name="T23" fmla="*/ 0 h 557"/>
                  <a:gd name="T24" fmla="*/ 0 w 464"/>
                  <a:gd name="T25" fmla="*/ 0 h 557"/>
                  <a:gd name="T26" fmla="*/ 0 w 464"/>
                  <a:gd name="T27" fmla="*/ 0 h 557"/>
                  <a:gd name="T28" fmla="*/ 0 w 464"/>
                  <a:gd name="T29" fmla="*/ 0 h 557"/>
                  <a:gd name="T30" fmla="*/ 0 w 464"/>
                  <a:gd name="T31" fmla="*/ 0 h 557"/>
                  <a:gd name="T32" fmla="*/ 0 w 464"/>
                  <a:gd name="T33" fmla="*/ 0 h 557"/>
                  <a:gd name="T34" fmla="*/ 0 w 464"/>
                  <a:gd name="T35" fmla="*/ 0 h 557"/>
                  <a:gd name="T36" fmla="*/ 0 w 464"/>
                  <a:gd name="T37" fmla="*/ 0 h 557"/>
                  <a:gd name="T38" fmla="*/ 0 w 464"/>
                  <a:gd name="T39" fmla="*/ 0 h 557"/>
                  <a:gd name="T40" fmla="*/ 0 w 464"/>
                  <a:gd name="T41" fmla="*/ 0 h 557"/>
                  <a:gd name="T42" fmla="*/ 0 w 464"/>
                  <a:gd name="T43" fmla="*/ 0 h 557"/>
                  <a:gd name="T44" fmla="*/ 0 w 464"/>
                  <a:gd name="T45" fmla="*/ 0 h 557"/>
                  <a:gd name="T46" fmla="*/ 0 w 464"/>
                  <a:gd name="T47" fmla="*/ 0 h 557"/>
                  <a:gd name="T48" fmla="*/ 0 w 464"/>
                  <a:gd name="T49" fmla="*/ 0 h 557"/>
                  <a:gd name="T50" fmla="*/ 0 w 464"/>
                  <a:gd name="T51" fmla="*/ 0 h 557"/>
                  <a:gd name="T52" fmla="*/ 0 w 464"/>
                  <a:gd name="T53" fmla="*/ 0 h 557"/>
                  <a:gd name="T54" fmla="*/ 0 w 464"/>
                  <a:gd name="T55" fmla="*/ 0 h 557"/>
                  <a:gd name="T56" fmla="*/ 0 w 464"/>
                  <a:gd name="T57" fmla="*/ 0 h 557"/>
                  <a:gd name="T58" fmla="*/ 0 w 464"/>
                  <a:gd name="T59" fmla="*/ 0 h 557"/>
                  <a:gd name="T60" fmla="*/ 0 w 464"/>
                  <a:gd name="T61" fmla="*/ 0 h 557"/>
                  <a:gd name="T62" fmla="*/ 0 w 464"/>
                  <a:gd name="T63" fmla="*/ 0 h 557"/>
                  <a:gd name="T64" fmla="*/ 0 w 464"/>
                  <a:gd name="T65" fmla="*/ 0 h 557"/>
                  <a:gd name="T66" fmla="*/ 0 w 464"/>
                  <a:gd name="T67" fmla="*/ 0 h 557"/>
                  <a:gd name="T68" fmla="*/ 0 w 464"/>
                  <a:gd name="T69" fmla="*/ 0 h 557"/>
                  <a:gd name="T70" fmla="*/ 0 w 464"/>
                  <a:gd name="T71" fmla="*/ 0 h 557"/>
                  <a:gd name="T72" fmla="*/ 0 w 464"/>
                  <a:gd name="T73" fmla="*/ 0 h 557"/>
                  <a:gd name="T74" fmla="*/ 0 w 464"/>
                  <a:gd name="T75" fmla="*/ 0 h 557"/>
                  <a:gd name="T76" fmla="*/ 0 w 464"/>
                  <a:gd name="T77" fmla="*/ 0 h 557"/>
                  <a:gd name="T78" fmla="*/ 0 w 464"/>
                  <a:gd name="T79" fmla="*/ 0 h 557"/>
                  <a:gd name="T80" fmla="*/ 0 w 464"/>
                  <a:gd name="T81" fmla="*/ 0 h 557"/>
                  <a:gd name="T82" fmla="*/ 0 w 464"/>
                  <a:gd name="T83" fmla="*/ 0 h 557"/>
                  <a:gd name="T84" fmla="*/ 0 w 464"/>
                  <a:gd name="T85" fmla="*/ 0 h 55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64"/>
                  <a:gd name="T130" fmla="*/ 0 h 557"/>
                  <a:gd name="T131" fmla="*/ 464 w 464"/>
                  <a:gd name="T132" fmla="*/ 557 h 55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64" h="557">
                    <a:moveTo>
                      <a:pt x="375" y="538"/>
                    </a:moveTo>
                    <a:lnTo>
                      <a:pt x="382" y="530"/>
                    </a:lnTo>
                    <a:lnTo>
                      <a:pt x="390" y="525"/>
                    </a:lnTo>
                    <a:lnTo>
                      <a:pt x="399" y="517"/>
                    </a:lnTo>
                    <a:lnTo>
                      <a:pt x="407" y="511"/>
                    </a:lnTo>
                    <a:lnTo>
                      <a:pt x="415" y="502"/>
                    </a:lnTo>
                    <a:lnTo>
                      <a:pt x="420" y="494"/>
                    </a:lnTo>
                    <a:lnTo>
                      <a:pt x="428" y="485"/>
                    </a:lnTo>
                    <a:lnTo>
                      <a:pt x="435" y="477"/>
                    </a:lnTo>
                    <a:lnTo>
                      <a:pt x="439" y="466"/>
                    </a:lnTo>
                    <a:lnTo>
                      <a:pt x="443" y="456"/>
                    </a:lnTo>
                    <a:lnTo>
                      <a:pt x="447" y="445"/>
                    </a:lnTo>
                    <a:lnTo>
                      <a:pt x="451" y="435"/>
                    </a:lnTo>
                    <a:lnTo>
                      <a:pt x="454" y="424"/>
                    </a:lnTo>
                    <a:lnTo>
                      <a:pt x="456" y="412"/>
                    </a:lnTo>
                    <a:lnTo>
                      <a:pt x="460" y="401"/>
                    </a:lnTo>
                    <a:lnTo>
                      <a:pt x="462" y="390"/>
                    </a:lnTo>
                    <a:lnTo>
                      <a:pt x="462" y="376"/>
                    </a:lnTo>
                    <a:lnTo>
                      <a:pt x="464" y="363"/>
                    </a:lnTo>
                    <a:lnTo>
                      <a:pt x="464" y="352"/>
                    </a:lnTo>
                    <a:lnTo>
                      <a:pt x="464" y="338"/>
                    </a:lnTo>
                    <a:lnTo>
                      <a:pt x="462" y="325"/>
                    </a:lnTo>
                    <a:lnTo>
                      <a:pt x="460" y="312"/>
                    </a:lnTo>
                    <a:lnTo>
                      <a:pt x="458" y="298"/>
                    </a:lnTo>
                    <a:lnTo>
                      <a:pt x="456" y="287"/>
                    </a:lnTo>
                    <a:lnTo>
                      <a:pt x="453" y="272"/>
                    </a:lnTo>
                    <a:lnTo>
                      <a:pt x="451" y="258"/>
                    </a:lnTo>
                    <a:lnTo>
                      <a:pt x="445" y="245"/>
                    </a:lnTo>
                    <a:lnTo>
                      <a:pt x="441" y="232"/>
                    </a:lnTo>
                    <a:lnTo>
                      <a:pt x="435" y="219"/>
                    </a:lnTo>
                    <a:lnTo>
                      <a:pt x="430" y="205"/>
                    </a:lnTo>
                    <a:lnTo>
                      <a:pt x="424" y="192"/>
                    </a:lnTo>
                    <a:lnTo>
                      <a:pt x="418" y="181"/>
                    </a:lnTo>
                    <a:lnTo>
                      <a:pt x="409" y="165"/>
                    </a:lnTo>
                    <a:lnTo>
                      <a:pt x="399" y="152"/>
                    </a:lnTo>
                    <a:lnTo>
                      <a:pt x="392" y="141"/>
                    </a:lnTo>
                    <a:lnTo>
                      <a:pt x="384" y="129"/>
                    </a:lnTo>
                    <a:lnTo>
                      <a:pt x="375" y="116"/>
                    </a:lnTo>
                    <a:lnTo>
                      <a:pt x="365" y="105"/>
                    </a:lnTo>
                    <a:lnTo>
                      <a:pt x="356" y="95"/>
                    </a:lnTo>
                    <a:lnTo>
                      <a:pt x="346" y="86"/>
                    </a:lnTo>
                    <a:lnTo>
                      <a:pt x="335" y="74"/>
                    </a:lnTo>
                    <a:lnTo>
                      <a:pt x="325" y="66"/>
                    </a:lnTo>
                    <a:lnTo>
                      <a:pt x="314" y="59"/>
                    </a:lnTo>
                    <a:lnTo>
                      <a:pt x="304" y="49"/>
                    </a:lnTo>
                    <a:lnTo>
                      <a:pt x="293" y="42"/>
                    </a:lnTo>
                    <a:lnTo>
                      <a:pt x="283" y="36"/>
                    </a:lnTo>
                    <a:lnTo>
                      <a:pt x="272" y="28"/>
                    </a:lnTo>
                    <a:lnTo>
                      <a:pt x="262" y="25"/>
                    </a:lnTo>
                    <a:lnTo>
                      <a:pt x="249" y="19"/>
                    </a:lnTo>
                    <a:lnTo>
                      <a:pt x="238" y="15"/>
                    </a:lnTo>
                    <a:lnTo>
                      <a:pt x="228" y="11"/>
                    </a:lnTo>
                    <a:lnTo>
                      <a:pt x="217" y="8"/>
                    </a:lnTo>
                    <a:lnTo>
                      <a:pt x="204" y="4"/>
                    </a:lnTo>
                    <a:lnTo>
                      <a:pt x="192" y="2"/>
                    </a:lnTo>
                    <a:lnTo>
                      <a:pt x="183" y="2"/>
                    </a:lnTo>
                    <a:lnTo>
                      <a:pt x="171" y="2"/>
                    </a:lnTo>
                    <a:lnTo>
                      <a:pt x="162" y="0"/>
                    </a:lnTo>
                    <a:lnTo>
                      <a:pt x="152" y="0"/>
                    </a:lnTo>
                    <a:lnTo>
                      <a:pt x="141" y="2"/>
                    </a:lnTo>
                    <a:lnTo>
                      <a:pt x="131" y="4"/>
                    </a:lnTo>
                    <a:lnTo>
                      <a:pt x="120" y="8"/>
                    </a:lnTo>
                    <a:lnTo>
                      <a:pt x="110" y="11"/>
                    </a:lnTo>
                    <a:lnTo>
                      <a:pt x="101" y="15"/>
                    </a:lnTo>
                    <a:lnTo>
                      <a:pt x="91" y="21"/>
                    </a:lnTo>
                    <a:lnTo>
                      <a:pt x="80" y="25"/>
                    </a:lnTo>
                    <a:lnTo>
                      <a:pt x="72" y="32"/>
                    </a:lnTo>
                    <a:lnTo>
                      <a:pt x="65" y="38"/>
                    </a:lnTo>
                    <a:lnTo>
                      <a:pt x="55" y="46"/>
                    </a:lnTo>
                    <a:lnTo>
                      <a:pt x="48" y="53"/>
                    </a:lnTo>
                    <a:lnTo>
                      <a:pt x="40" y="61"/>
                    </a:lnTo>
                    <a:lnTo>
                      <a:pt x="34" y="68"/>
                    </a:lnTo>
                    <a:lnTo>
                      <a:pt x="31" y="80"/>
                    </a:lnTo>
                    <a:lnTo>
                      <a:pt x="25" y="87"/>
                    </a:lnTo>
                    <a:lnTo>
                      <a:pt x="19" y="99"/>
                    </a:lnTo>
                    <a:lnTo>
                      <a:pt x="15" y="108"/>
                    </a:lnTo>
                    <a:lnTo>
                      <a:pt x="11" y="120"/>
                    </a:lnTo>
                    <a:lnTo>
                      <a:pt x="8" y="129"/>
                    </a:lnTo>
                    <a:lnTo>
                      <a:pt x="4" y="143"/>
                    </a:lnTo>
                    <a:lnTo>
                      <a:pt x="2" y="154"/>
                    </a:lnTo>
                    <a:lnTo>
                      <a:pt x="2" y="167"/>
                    </a:lnTo>
                    <a:lnTo>
                      <a:pt x="0" y="181"/>
                    </a:lnTo>
                    <a:lnTo>
                      <a:pt x="0" y="192"/>
                    </a:lnTo>
                    <a:lnTo>
                      <a:pt x="0" y="205"/>
                    </a:lnTo>
                    <a:lnTo>
                      <a:pt x="0" y="217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2" y="257"/>
                    </a:lnTo>
                    <a:lnTo>
                      <a:pt x="6" y="272"/>
                    </a:lnTo>
                    <a:lnTo>
                      <a:pt x="10" y="285"/>
                    </a:lnTo>
                    <a:lnTo>
                      <a:pt x="13" y="298"/>
                    </a:lnTo>
                    <a:lnTo>
                      <a:pt x="17" y="312"/>
                    </a:lnTo>
                    <a:lnTo>
                      <a:pt x="23" y="327"/>
                    </a:lnTo>
                    <a:lnTo>
                      <a:pt x="27" y="338"/>
                    </a:lnTo>
                    <a:lnTo>
                      <a:pt x="34" y="354"/>
                    </a:lnTo>
                    <a:lnTo>
                      <a:pt x="40" y="367"/>
                    </a:lnTo>
                    <a:lnTo>
                      <a:pt x="50" y="382"/>
                    </a:lnTo>
                    <a:lnTo>
                      <a:pt x="55" y="393"/>
                    </a:lnTo>
                    <a:lnTo>
                      <a:pt x="63" y="405"/>
                    </a:lnTo>
                    <a:lnTo>
                      <a:pt x="70" y="418"/>
                    </a:lnTo>
                    <a:lnTo>
                      <a:pt x="80" y="430"/>
                    </a:lnTo>
                    <a:lnTo>
                      <a:pt x="89" y="439"/>
                    </a:lnTo>
                    <a:lnTo>
                      <a:pt x="97" y="450"/>
                    </a:lnTo>
                    <a:lnTo>
                      <a:pt x="107" y="462"/>
                    </a:lnTo>
                    <a:lnTo>
                      <a:pt x="116" y="473"/>
                    </a:lnTo>
                    <a:lnTo>
                      <a:pt x="126" y="481"/>
                    </a:lnTo>
                    <a:lnTo>
                      <a:pt x="137" y="490"/>
                    </a:lnTo>
                    <a:lnTo>
                      <a:pt x="146" y="498"/>
                    </a:lnTo>
                    <a:lnTo>
                      <a:pt x="156" y="506"/>
                    </a:lnTo>
                    <a:lnTo>
                      <a:pt x="167" y="513"/>
                    </a:lnTo>
                    <a:lnTo>
                      <a:pt x="179" y="521"/>
                    </a:lnTo>
                    <a:lnTo>
                      <a:pt x="188" y="527"/>
                    </a:lnTo>
                    <a:lnTo>
                      <a:pt x="202" y="534"/>
                    </a:lnTo>
                    <a:lnTo>
                      <a:pt x="211" y="538"/>
                    </a:lnTo>
                    <a:lnTo>
                      <a:pt x="223" y="542"/>
                    </a:lnTo>
                    <a:lnTo>
                      <a:pt x="232" y="546"/>
                    </a:lnTo>
                    <a:lnTo>
                      <a:pt x="245" y="549"/>
                    </a:lnTo>
                    <a:lnTo>
                      <a:pt x="255" y="551"/>
                    </a:lnTo>
                    <a:lnTo>
                      <a:pt x="266" y="553"/>
                    </a:lnTo>
                    <a:lnTo>
                      <a:pt x="278" y="555"/>
                    </a:lnTo>
                    <a:lnTo>
                      <a:pt x="289" y="557"/>
                    </a:lnTo>
                    <a:lnTo>
                      <a:pt x="299" y="555"/>
                    </a:lnTo>
                    <a:lnTo>
                      <a:pt x="310" y="555"/>
                    </a:lnTo>
                    <a:lnTo>
                      <a:pt x="321" y="553"/>
                    </a:lnTo>
                    <a:lnTo>
                      <a:pt x="333" y="551"/>
                    </a:lnTo>
                    <a:lnTo>
                      <a:pt x="342" y="549"/>
                    </a:lnTo>
                    <a:lnTo>
                      <a:pt x="354" y="546"/>
                    </a:lnTo>
                    <a:lnTo>
                      <a:pt x="363" y="542"/>
                    </a:lnTo>
                    <a:lnTo>
                      <a:pt x="375" y="538"/>
                    </a:lnTo>
                    <a:close/>
                  </a:path>
                </a:pathLst>
              </a:custGeom>
              <a:solidFill>
                <a:srgbClr val="A3A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7" name="Freeform 1169"/>
              <p:cNvSpPr>
                <a:spLocks/>
              </p:cNvSpPr>
              <p:nvPr/>
            </p:nvSpPr>
            <p:spPr bwMode="auto">
              <a:xfrm>
                <a:off x="4149" y="2967"/>
                <a:ext cx="202" cy="244"/>
              </a:xfrm>
              <a:custGeom>
                <a:avLst/>
                <a:gdLst>
                  <a:gd name="T0" fmla="*/ 0 w 405"/>
                  <a:gd name="T1" fmla="*/ 1 h 487"/>
                  <a:gd name="T2" fmla="*/ 0 w 405"/>
                  <a:gd name="T3" fmla="*/ 1 h 487"/>
                  <a:gd name="T4" fmla="*/ 0 w 405"/>
                  <a:gd name="T5" fmla="*/ 1 h 487"/>
                  <a:gd name="T6" fmla="*/ 0 w 405"/>
                  <a:gd name="T7" fmla="*/ 1 h 487"/>
                  <a:gd name="T8" fmla="*/ 0 w 405"/>
                  <a:gd name="T9" fmla="*/ 1 h 487"/>
                  <a:gd name="T10" fmla="*/ 0 w 405"/>
                  <a:gd name="T11" fmla="*/ 1 h 487"/>
                  <a:gd name="T12" fmla="*/ 0 w 405"/>
                  <a:gd name="T13" fmla="*/ 1 h 487"/>
                  <a:gd name="T14" fmla="*/ 0 w 405"/>
                  <a:gd name="T15" fmla="*/ 1 h 487"/>
                  <a:gd name="T16" fmla="*/ 0 w 405"/>
                  <a:gd name="T17" fmla="*/ 1 h 487"/>
                  <a:gd name="T18" fmla="*/ 0 w 405"/>
                  <a:gd name="T19" fmla="*/ 1 h 487"/>
                  <a:gd name="T20" fmla="*/ 0 w 405"/>
                  <a:gd name="T21" fmla="*/ 1 h 487"/>
                  <a:gd name="T22" fmla="*/ 0 w 405"/>
                  <a:gd name="T23" fmla="*/ 1 h 487"/>
                  <a:gd name="T24" fmla="*/ 0 w 405"/>
                  <a:gd name="T25" fmla="*/ 1 h 487"/>
                  <a:gd name="T26" fmla="*/ 0 w 405"/>
                  <a:gd name="T27" fmla="*/ 1 h 487"/>
                  <a:gd name="T28" fmla="*/ 0 w 405"/>
                  <a:gd name="T29" fmla="*/ 1 h 487"/>
                  <a:gd name="T30" fmla="*/ 0 w 405"/>
                  <a:gd name="T31" fmla="*/ 1 h 487"/>
                  <a:gd name="T32" fmla="*/ 0 w 405"/>
                  <a:gd name="T33" fmla="*/ 1 h 487"/>
                  <a:gd name="T34" fmla="*/ 0 w 405"/>
                  <a:gd name="T35" fmla="*/ 1 h 487"/>
                  <a:gd name="T36" fmla="*/ 0 w 405"/>
                  <a:gd name="T37" fmla="*/ 0 h 487"/>
                  <a:gd name="T38" fmla="*/ 0 w 405"/>
                  <a:gd name="T39" fmla="*/ 1 h 487"/>
                  <a:gd name="T40" fmla="*/ 0 w 405"/>
                  <a:gd name="T41" fmla="*/ 1 h 487"/>
                  <a:gd name="T42" fmla="*/ 0 w 405"/>
                  <a:gd name="T43" fmla="*/ 1 h 487"/>
                  <a:gd name="T44" fmla="*/ 0 w 405"/>
                  <a:gd name="T45" fmla="*/ 1 h 487"/>
                  <a:gd name="T46" fmla="*/ 0 w 405"/>
                  <a:gd name="T47" fmla="*/ 1 h 487"/>
                  <a:gd name="T48" fmla="*/ 0 w 405"/>
                  <a:gd name="T49" fmla="*/ 1 h 487"/>
                  <a:gd name="T50" fmla="*/ 0 w 405"/>
                  <a:gd name="T51" fmla="*/ 1 h 487"/>
                  <a:gd name="T52" fmla="*/ 0 w 405"/>
                  <a:gd name="T53" fmla="*/ 1 h 487"/>
                  <a:gd name="T54" fmla="*/ 0 w 405"/>
                  <a:gd name="T55" fmla="*/ 1 h 487"/>
                  <a:gd name="T56" fmla="*/ 0 w 405"/>
                  <a:gd name="T57" fmla="*/ 1 h 487"/>
                  <a:gd name="T58" fmla="*/ 0 w 405"/>
                  <a:gd name="T59" fmla="*/ 1 h 487"/>
                  <a:gd name="T60" fmla="*/ 0 w 405"/>
                  <a:gd name="T61" fmla="*/ 1 h 487"/>
                  <a:gd name="T62" fmla="*/ 0 w 405"/>
                  <a:gd name="T63" fmla="*/ 1 h 487"/>
                  <a:gd name="T64" fmla="*/ 0 w 405"/>
                  <a:gd name="T65" fmla="*/ 1 h 487"/>
                  <a:gd name="T66" fmla="*/ 0 w 405"/>
                  <a:gd name="T67" fmla="*/ 1 h 487"/>
                  <a:gd name="T68" fmla="*/ 0 w 405"/>
                  <a:gd name="T69" fmla="*/ 1 h 487"/>
                  <a:gd name="T70" fmla="*/ 0 w 405"/>
                  <a:gd name="T71" fmla="*/ 1 h 487"/>
                  <a:gd name="T72" fmla="*/ 0 w 405"/>
                  <a:gd name="T73" fmla="*/ 1 h 487"/>
                  <a:gd name="T74" fmla="*/ 0 w 405"/>
                  <a:gd name="T75" fmla="*/ 1 h 487"/>
                  <a:gd name="T76" fmla="*/ 0 w 405"/>
                  <a:gd name="T77" fmla="*/ 1 h 487"/>
                  <a:gd name="T78" fmla="*/ 0 w 405"/>
                  <a:gd name="T79" fmla="*/ 1 h 487"/>
                  <a:gd name="T80" fmla="*/ 0 w 405"/>
                  <a:gd name="T81" fmla="*/ 1 h 487"/>
                  <a:gd name="T82" fmla="*/ 0 w 405"/>
                  <a:gd name="T83" fmla="*/ 1 h 487"/>
                  <a:gd name="T84" fmla="*/ 0 w 405"/>
                  <a:gd name="T85" fmla="*/ 1 h 48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05"/>
                  <a:gd name="T130" fmla="*/ 0 h 487"/>
                  <a:gd name="T131" fmla="*/ 405 w 405"/>
                  <a:gd name="T132" fmla="*/ 487 h 48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05" h="487">
                    <a:moveTo>
                      <a:pt x="329" y="471"/>
                    </a:moveTo>
                    <a:lnTo>
                      <a:pt x="336" y="464"/>
                    </a:lnTo>
                    <a:lnTo>
                      <a:pt x="344" y="460"/>
                    </a:lnTo>
                    <a:lnTo>
                      <a:pt x="352" y="454"/>
                    </a:lnTo>
                    <a:lnTo>
                      <a:pt x="359" y="448"/>
                    </a:lnTo>
                    <a:lnTo>
                      <a:pt x="365" y="439"/>
                    </a:lnTo>
                    <a:lnTo>
                      <a:pt x="369" y="433"/>
                    </a:lnTo>
                    <a:lnTo>
                      <a:pt x="374" y="424"/>
                    </a:lnTo>
                    <a:lnTo>
                      <a:pt x="380" y="418"/>
                    </a:lnTo>
                    <a:lnTo>
                      <a:pt x="384" y="409"/>
                    </a:lnTo>
                    <a:lnTo>
                      <a:pt x="388" y="399"/>
                    </a:lnTo>
                    <a:lnTo>
                      <a:pt x="391" y="390"/>
                    </a:lnTo>
                    <a:lnTo>
                      <a:pt x="395" y="382"/>
                    </a:lnTo>
                    <a:lnTo>
                      <a:pt x="397" y="371"/>
                    </a:lnTo>
                    <a:lnTo>
                      <a:pt x="399" y="361"/>
                    </a:lnTo>
                    <a:lnTo>
                      <a:pt x="403" y="352"/>
                    </a:lnTo>
                    <a:lnTo>
                      <a:pt x="405" y="342"/>
                    </a:lnTo>
                    <a:lnTo>
                      <a:pt x="405" y="329"/>
                    </a:lnTo>
                    <a:lnTo>
                      <a:pt x="405" y="317"/>
                    </a:lnTo>
                    <a:lnTo>
                      <a:pt x="405" y="306"/>
                    </a:lnTo>
                    <a:lnTo>
                      <a:pt x="405" y="296"/>
                    </a:lnTo>
                    <a:lnTo>
                      <a:pt x="405" y="283"/>
                    </a:lnTo>
                    <a:lnTo>
                      <a:pt x="403" y="272"/>
                    </a:lnTo>
                    <a:lnTo>
                      <a:pt x="401" y="260"/>
                    </a:lnTo>
                    <a:lnTo>
                      <a:pt x="399" y="249"/>
                    </a:lnTo>
                    <a:lnTo>
                      <a:pt x="397" y="236"/>
                    </a:lnTo>
                    <a:lnTo>
                      <a:pt x="395" y="224"/>
                    </a:lnTo>
                    <a:lnTo>
                      <a:pt x="390" y="211"/>
                    </a:lnTo>
                    <a:lnTo>
                      <a:pt x="388" y="199"/>
                    </a:lnTo>
                    <a:lnTo>
                      <a:pt x="382" y="188"/>
                    </a:lnTo>
                    <a:lnTo>
                      <a:pt x="378" y="177"/>
                    </a:lnTo>
                    <a:lnTo>
                      <a:pt x="372" y="165"/>
                    </a:lnTo>
                    <a:lnTo>
                      <a:pt x="367" y="154"/>
                    </a:lnTo>
                    <a:lnTo>
                      <a:pt x="359" y="142"/>
                    </a:lnTo>
                    <a:lnTo>
                      <a:pt x="352" y="129"/>
                    </a:lnTo>
                    <a:lnTo>
                      <a:pt x="344" y="120"/>
                    </a:lnTo>
                    <a:lnTo>
                      <a:pt x="336" y="108"/>
                    </a:lnTo>
                    <a:lnTo>
                      <a:pt x="329" y="99"/>
                    </a:lnTo>
                    <a:lnTo>
                      <a:pt x="319" y="89"/>
                    </a:lnTo>
                    <a:lnTo>
                      <a:pt x="312" y="82"/>
                    </a:lnTo>
                    <a:lnTo>
                      <a:pt x="304" y="74"/>
                    </a:lnTo>
                    <a:lnTo>
                      <a:pt x="294" y="65"/>
                    </a:lnTo>
                    <a:lnTo>
                      <a:pt x="283" y="57"/>
                    </a:lnTo>
                    <a:lnTo>
                      <a:pt x="274" y="47"/>
                    </a:lnTo>
                    <a:lnTo>
                      <a:pt x="266" y="42"/>
                    </a:lnTo>
                    <a:lnTo>
                      <a:pt x="256" y="36"/>
                    </a:lnTo>
                    <a:lnTo>
                      <a:pt x="249" y="30"/>
                    </a:lnTo>
                    <a:lnTo>
                      <a:pt x="237" y="25"/>
                    </a:lnTo>
                    <a:lnTo>
                      <a:pt x="230" y="21"/>
                    </a:lnTo>
                    <a:lnTo>
                      <a:pt x="218" y="15"/>
                    </a:lnTo>
                    <a:lnTo>
                      <a:pt x="209" y="11"/>
                    </a:lnTo>
                    <a:lnTo>
                      <a:pt x="198" y="7"/>
                    </a:lnTo>
                    <a:lnTo>
                      <a:pt x="190" y="6"/>
                    </a:lnTo>
                    <a:lnTo>
                      <a:pt x="179" y="2"/>
                    </a:lnTo>
                    <a:lnTo>
                      <a:pt x="169" y="2"/>
                    </a:lnTo>
                    <a:lnTo>
                      <a:pt x="159" y="0"/>
                    </a:lnTo>
                    <a:lnTo>
                      <a:pt x="152" y="0"/>
                    </a:lnTo>
                    <a:lnTo>
                      <a:pt x="140" y="0"/>
                    </a:lnTo>
                    <a:lnTo>
                      <a:pt x="131" y="0"/>
                    </a:lnTo>
                    <a:lnTo>
                      <a:pt x="121" y="2"/>
                    </a:lnTo>
                    <a:lnTo>
                      <a:pt x="112" y="4"/>
                    </a:lnTo>
                    <a:lnTo>
                      <a:pt x="104" y="6"/>
                    </a:lnTo>
                    <a:lnTo>
                      <a:pt x="97" y="7"/>
                    </a:lnTo>
                    <a:lnTo>
                      <a:pt x="87" y="13"/>
                    </a:lnTo>
                    <a:lnTo>
                      <a:pt x="80" y="17"/>
                    </a:lnTo>
                    <a:lnTo>
                      <a:pt x="70" y="23"/>
                    </a:lnTo>
                    <a:lnTo>
                      <a:pt x="63" y="26"/>
                    </a:lnTo>
                    <a:lnTo>
                      <a:pt x="55" y="32"/>
                    </a:lnTo>
                    <a:lnTo>
                      <a:pt x="49" y="40"/>
                    </a:lnTo>
                    <a:lnTo>
                      <a:pt x="42" y="45"/>
                    </a:lnTo>
                    <a:lnTo>
                      <a:pt x="36" y="53"/>
                    </a:lnTo>
                    <a:lnTo>
                      <a:pt x="30" y="61"/>
                    </a:lnTo>
                    <a:lnTo>
                      <a:pt x="25" y="68"/>
                    </a:lnTo>
                    <a:lnTo>
                      <a:pt x="21" y="78"/>
                    </a:lnTo>
                    <a:lnTo>
                      <a:pt x="15" y="85"/>
                    </a:lnTo>
                    <a:lnTo>
                      <a:pt x="11" y="93"/>
                    </a:lnTo>
                    <a:lnTo>
                      <a:pt x="9" y="104"/>
                    </a:lnTo>
                    <a:lnTo>
                      <a:pt x="6" y="114"/>
                    </a:lnTo>
                    <a:lnTo>
                      <a:pt x="6" y="123"/>
                    </a:lnTo>
                    <a:lnTo>
                      <a:pt x="2" y="133"/>
                    </a:lnTo>
                    <a:lnTo>
                      <a:pt x="2" y="146"/>
                    </a:lnTo>
                    <a:lnTo>
                      <a:pt x="0" y="156"/>
                    </a:lnTo>
                    <a:lnTo>
                      <a:pt x="0" y="167"/>
                    </a:lnTo>
                    <a:lnTo>
                      <a:pt x="0" y="179"/>
                    </a:lnTo>
                    <a:lnTo>
                      <a:pt x="0" y="190"/>
                    </a:lnTo>
                    <a:lnTo>
                      <a:pt x="0" y="201"/>
                    </a:lnTo>
                    <a:lnTo>
                      <a:pt x="0" y="213"/>
                    </a:lnTo>
                    <a:lnTo>
                      <a:pt x="2" y="226"/>
                    </a:lnTo>
                    <a:lnTo>
                      <a:pt x="6" y="237"/>
                    </a:lnTo>
                    <a:lnTo>
                      <a:pt x="7" y="249"/>
                    </a:lnTo>
                    <a:lnTo>
                      <a:pt x="11" y="260"/>
                    </a:lnTo>
                    <a:lnTo>
                      <a:pt x="15" y="272"/>
                    </a:lnTo>
                    <a:lnTo>
                      <a:pt x="21" y="285"/>
                    </a:lnTo>
                    <a:lnTo>
                      <a:pt x="25" y="296"/>
                    </a:lnTo>
                    <a:lnTo>
                      <a:pt x="30" y="308"/>
                    </a:lnTo>
                    <a:lnTo>
                      <a:pt x="36" y="321"/>
                    </a:lnTo>
                    <a:lnTo>
                      <a:pt x="44" y="333"/>
                    </a:lnTo>
                    <a:lnTo>
                      <a:pt x="49" y="342"/>
                    </a:lnTo>
                    <a:lnTo>
                      <a:pt x="55" y="353"/>
                    </a:lnTo>
                    <a:lnTo>
                      <a:pt x="61" y="365"/>
                    </a:lnTo>
                    <a:lnTo>
                      <a:pt x="70" y="376"/>
                    </a:lnTo>
                    <a:lnTo>
                      <a:pt x="76" y="386"/>
                    </a:lnTo>
                    <a:lnTo>
                      <a:pt x="85" y="395"/>
                    </a:lnTo>
                    <a:lnTo>
                      <a:pt x="93" y="403"/>
                    </a:lnTo>
                    <a:lnTo>
                      <a:pt x="102" y="414"/>
                    </a:lnTo>
                    <a:lnTo>
                      <a:pt x="112" y="420"/>
                    </a:lnTo>
                    <a:lnTo>
                      <a:pt x="120" y="429"/>
                    </a:lnTo>
                    <a:lnTo>
                      <a:pt x="127" y="435"/>
                    </a:lnTo>
                    <a:lnTo>
                      <a:pt x="137" y="445"/>
                    </a:lnTo>
                    <a:lnTo>
                      <a:pt x="146" y="448"/>
                    </a:lnTo>
                    <a:lnTo>
                      <a:pt x="158" y="456"/>
                    </a:lnTo>
                    <a:lnTo>
                      <a:pt x="167" y="462"/>
                    </a:lnTo>
                    <a:lnTo>
                      <a:pt x="177" y="468"/>
                    </a:lnTo>
                    <a:lnTo>
                      <a:pt x="186" y="469"/>
                    </a:lnTo>
                    <a:lnTo>
                      <a:pt x="198" y="475"/>
                    </a:lnTo>
                    <a:lnTo>
                      <a:pt x="205" y="477"/>
                    </a:lnTo>
                    <a:lnTo>
                      <a:pt x="217" y="481"/>
                    </a:lnTo>
                    <a:lnTo>
                      <a:pt x="226" y="483"/>
                    </a:lnTo>
                    <a:lnTo>
                      <a:pt x="236" y="485"/>
                    </a:lnTo>
                    <a:lnTo>
                      <a:pt x="245" y="485"/>
                    </a:lnTo>
                    <a:lnTo>
                      <a:pt x="256" y="487"/>
                    </a:lnTo>
                    <a:lnTo>
                      <a:pt x="264" y="485"/>
                    </a:lnTo>
                    <a:lnTo>
                      <a:pt x="274" y="485"/>
                    </a:lnTo>
                    <a:lnTo>
                      <a:pt x="283" y="485"/>
                    </a:lnTo>
                    <a:lnTo>
                      <a:pt x="294" y="483"/>
                    </a:lnTo>
                    <a:lnTo>
                      <a:pt x="302" y="479"/>
                    </a:lnTo>
                    <a:lnTo>
                      <a:pt x="312" y="479"/>
                    </a:lnTo>
                    <a:lnTo>
                      <a:pt x="319" y="475"/>
                    </a:lnTo>
                    <a:lnTo>
                      <a:pt x="329" y="471"/>
                    </a:lnTo>
                    <a:close/>
                  </a:path>
                </a:pathLst>
              </a:custGeom>
              <a:solidFill>
                <a:srgbClr val="CFD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8" name="Freeform 1170"/>
              <p:cNvSpPr>
                <a:spLocks/>
              </p:cNvSpPr>
              <p:nvPr/>
            </p:nvSpPr>
            <p:spPr bwMode="auto">
              <a:xfrm>
                <a:off x="4164" y="2982"/>
                <a:ext cx="169" cy="203"/>
              </a:xfrm>
              <a:custGeom>
                <a:avLst/>
                <a:gdLst>
                  <a:gd name="T0" fmla="*/ 0 w 339"/>
                  <a:gd name="T1" fmla="*/ 0 h 407"/>
                  <a:gd name="T2" fmla="*/ 0 w 339"/>
                  <a:gd name="T3" fmla="*/ 0 h 407"/>
                  <a:gd name="T4" fmla="*/ 0 w 339"/>
                  <a:gd name="T5" fmla="*/ 0 h 407"/>
                  <a:gd name="T6" fmla="*/ 0 w 339"/>
                  <a:gd name="T7" fmla="*/ 0 h 407"/>
                  <a:gd name="T8" fmla="*/ 0 w 339"/>
                  <a:gd name="T9" fmla="*/ 0 h 407"/>
                  <a:gd name="T10" fmla="*/ 0 w 339"/>
                  <a:gd name="T11" fmla="*/ 0 h 407"/>
                  <a:gd name="T12" fmla="*/ 0 w 339"/>
                  <a:gd name="T13" fmla="*/ 0 h 407"/>
                  <a:gd name="T14" fmla="*/ 0 w 339"/>
                  <a:gd name="T15" fmla="*/ 0 h 407"/>
                  <a:gd name="T16" fmla="*/ 0 w 339"/>
                  <a:gd name="T17" fmla="*/ 0 h 407"/>
                  <a:gd name="T18" fmla="*/ 0 w 339"/>
                  <a:gd name="T19" fmla="*/ 0 h 407"/>
                  <a:gd name="T20" fmla="*/ 0 w 339"/>
                  <a:gd name="T21" fmla="*/ 0 h 407"/>
                  <a:gd name="T22" fmla="*/ 0 w 339"/>
                  <a:gd name="T23" fmla="*/ 0 h 407"/>
                  <a:gd name="T24" fmla="*/ 0 w 339"/>
                  <a:gd name="T25" fmla="*/ 0 h 407"/>
                  <a:gd name="T26" fmla="*/ 0 w 339"/>
                  <a:gd name="T27" fmla="*/ 0 h 407"/>
                  <a:gd name="T28" fmla="*/ 0 w 339"/>
                  <a:gd name="T29" fmla="*/ 0 h 407"/>
                  <a:gd name="T30" fmla="*/ 0 w 339"/>
                  <a:gd name="T31" fmla="*/ 0 h 407"/>
                  <a:gd name="T32" fmla="*/ 0 w 339"/>
                  <a:gd name="T33" fmla="*/ 0 h 407"/>
                  <a:gd name="T34" fmla="*/ 0 w 339"/>
                  <a:gd name="T35" fmla="*/ 0 h 407"/>
                  <a:gd name="T36" fmla="*/ 0 w 339"/>
                  <a:gd name="T37" fmla="*/ 0 h 407"/>
                  <a:gd name="T38" fmla="*/ 0 w 339"/>
                  <a:gd name="T39" fmla="*/ 0 h 407"/>
                  <a:gd name="T40" fmla="*/ 0 w 339"/>
                  <a:gd name="T41" fmla="*/ 0 h 407"/>
                  <a:gd name="T42" fmla="*/ 0 w 339"/>
                  <a:gd name="T43" fmla="*/ 0 h 407"/>
                  <a:gd name="T44" fmla="*/ 0 w 339"/>
                  <a:gd name="T45" fmla="*/ 0 h 407"/>
                  <a:gd name="T46" fmla="*/ 0 w 339"/>
                  <a:gd name="T47" fmla="*/ 0 h 407"/>
                  <a:gd name="T48" fmla="*/ 0 w 339"/>
                  <a:gd name="T49" fmla="*/ 0 h 407"/>
                  <a:gd name="T50" fmla="*/ 0 w 339"/>
                  <a:gd name="T51" fmla="*/ 0 h 407"/>
                  <a:gd name="T52" fmla="*/ 0 w 339"/>
                  <a:gd name="T53" fmla="*/ 0 h 407"/>
                  <a:gd name="T54" fmla="*/ 0 w 339"/>
                  <a:gd name="T55" fmla="*/ 0 h 407"/>
                  <a:gd name="T56" fmla="*/ 0 w 339"/>
                  <a:gd name="T57" fmla="*/ 0 h 407"/>
                  <a:gd name="T58" fmla="*/ 0 w 339"/>
                  <a:gd name="T59" fmla="*/ 0 h 407"/>
                  <a:gd name="T60" fmla="*/ 0 w 339"/>
                  <a:gd name="T61" fmla="*/ 0 h 407"/>
                  <a:gd name="T62" fmla="*/ 0 w 339"/>
                  <a:gd name="T63" fmla="*/ 0 h 407"/>
                  <a:gd name="T64" fmla="*/ 0 w 339"/>
                  <a:gd name="T65" fmla="*/ 0 h 407"/>
                  <a:gd name="T66" fmla="*/ 0 w 339"/>
                  <a:gd name="T67" fmla="*/ 0 h 407"/>
                  <a:gd name="T68" fmla="*/ 0 w 339"/>
                  <a:gd name="T69" fmla="*/ 0 h 407"/>
                  <a:gd name="T70" fmla="*/ 0 w 339"/>
                  <a:gd name="T71" fmla="*/ 0 h 407"/>
                  <a:gd name="T72" fmla="*/ 0 w 339"/>
                  <a:gd name="T73" fmla="*/ 0 h 407"/>
                  <a:gd name="T74" fmla="*/ 0 w 339"/>
                  <a:gd name="T75" fmla="*/ 0 h 407"/>
                  <a:gd name="T76" fmla="*/ 0 w 339"/>
                  <a:gd name="T77" fmla="*/ 0 h 407"/>
                  <a:gd name="T78" fmla="*/ 0 w 339"/>
                  <a:gd name="T79" fmla="*/ 0 h 407"/>
                  <a:gd name="T80" fmla="*/ 0 w 339"/>
                  <a:gd name="T81" fmla="*/ 0 h 407"/>
                  <a:gd name="T82" fmla="*/ 0 w 339"/>
                  <a:gd name="T83" fmla="*/ 0 h 407"/>
                  <a:gd name="T84" fmla="*/ 0 w 339"/>
                  <a:gd name="T85" fmla="*/ 0 h 407"/>
                  <a:gd name="T86" fmla="*/ 0 w 339"/>
                  <a:gd name="T87" fmla="*/ 0 h 407"/>
                  <a:gd name="T88" fmla="*/ 0 w 339"/>
                  <a:gd name="T89" fmla="*/ 0 h 407"/>
                  <a:gd name="T90" fmla="*/ 0 w 339"/>
                  <a:gd name="T91" fmla="*/ 0 h 407"/>
                  <a:gd name="T92" fmla="*/ 0 w 339"/>
                  <a:gd name="T93" fmla="*/ 0 h 407"/>
                  <a:gd name="T94" fmla="*/ 0 w 339"/>
                  <a:gd name="T95" fmla="*/ 0 h 407"/>
                  <a:gd name="T96" fmla="*/ 0 w 339"/>
                  <a:gd name="T97" fmla="*/ 0 h 407"/>
                  <a:gd name="T98" fmla="*/ 0 w 339"/>
                  <a:gd name="T99" fmla="*/ 0 h 407"/>
                  <a:gd name="T100" fmla="*/ 0 w 339"/>
                  <a:gd name="T101" fmla="*/ 0 h 407"/>
                  <a:gd name="T102" fmla="*/ 0 w 339"/>
                  <a:gd name="T103" fmla="*/ 0 h 407"/>
                  <a:gd name="T104" fmla="*/ 0 w 339"/>
                  <a:gd name="T105" fmla="*/ 0 h 407"/>
                  <a:gd name="T106" fmla="*/ 0 w 339"/>
                  <a:gd name="T107" fmla="*/ 0 h 407"/>
                  <a:gd name="T108" fmla="*/ 0 w 339"/>
                  <a:gd name="T109" fmla="*/ 0 h 407"/>
                  <a:gd name="T110" fmla="*/ 0 w 339"/>
                  <a:gd name="T111" fmla="*/ 0 h 407"/>
                  <a:gd name="T112" fmla="*/ 0 w 339"/>
                  <a:gd name="T113" fmla="*/ 0 h 407"/>
                  <a:gd name="T114" fmla="*/ 0 w 339"/>
                  <a:gd name="T115" fmla="*/ 0 h 407"/>
                  <a:gd name="T116" fmla="*/ 0 w 339"/>
                  <a:gd name="T117" fmla="*/ 0 h 40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39"/>
                  <a:gd name="T178" fmla="*/ 0 h 407"/>
                  <a:gd name="T179" fmla="*/ 339 w 339"/>
                  <a:gd name="T180" fmla="*/ 407 h 40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39" h="407">
                    <a:moveTo>
                      <a:pt x="276" y="394"/>
                    </a:moveTo>
                    <a:lnTo>
                      <a:pt x="287" y="384"/>
                    </a:lnTo>
                    <a:lnTo>
                      <a:pt x="299" y="373"/>
                    </a:lnTo>
                    <a:lnTo>
                      <a:pt x="310" y="360"/>
                    </a:lnTo>
                    <a:lnTo>
                      <a:pt x="320" y="350"/>
                    </a:lnTo>
                    <a:lnTo>
                      <a:pt x="322" y="341"/>
                    </a:lnTo>
                    <a:lnTo>
                      <a:pt x="325" y="333"/>
                    </a:lnTo>
                    <a:lnTo>
                      <a:pt x="329" y="324"/>
                    </a:lnTo>
                    <a:lnTo>
                      <a:pt x="331" y="318"/>
                    </a:lnTo>
                    <a:lnTo>
                      <a:pt x="333" y="310"/>
                    </a:lnTo>
                    <a:lnTo>
                      <a:pt x="335" y="301"/>
                    </a:lnTo>
                    <a:lnTo>
                      <a:pt x="337" y="293"/>
                    </a:lnTo>
                    <a:lnTo>
                      <a:pt x="339" y="284"/>
                    </a:lnTo>
                    <a:lnTo>
                      <a:pt x="339" y="274"/>
                    </a:lnTo>
                    <a:lnTo>
                      <a:pt x="339" y="265"/>
                    </a:lnTo>
                    <a:lnTo>
                      <a:pt x="339" y="255"/>
                    </a:lnTo>
                    <a:lnTo>
                      <a:pt x="339" y="248"/>
                    </a:lnTo>
                    <a:lnTo>
                      <a:pt x="339" y="236"/>
                    </a:lnTo>
                    <a:lnTo>
                      <a:pt x="339" y="228"/>
                    </a:lnTo>
                    <a:lnTo>
                      <a:pt x="337" y="217"/>
                    </a:lnTo>
                    <a:lnTo>
                      <a:pt x="335" y="208"/>
                    </a:lnTo>
                    <a:lnTo>
                      <a:pt x="333" y="198"/>
                    </a:lnTo>
                    <a:lnTo>
                      <a:pt x="329" y="187"/>
                    </a:lnTo>
                    <a:lnTo>
                      <a:pt x="325" y="177"/>
                    </a:lnTo>
                    <a:lnTo>
                      <a:pt x="323" y="168"/>
                    </a:lnTo>
                    <a:lnTo>
                      <a:pt x="320" y="158"/>
                    </a:lnTo>
                    <a:lnTo>
                      <a:pt x="314" y="149"/>
                    </a:lnTo>
                    <a:lnTo>
                      <a:pt x="310" y="139"/>
                    </a:lnTo>
                    <a:lnTo>
                      <a:pt x="306" y="132"/>
                    </a:lnTo>
                    <a:lnTo>
                      <a:pt x="299" y="120"/>
                    </a:lnTo>
                    <a:lnTo>
                      <a:pt x="295" y="111"/>
                    </a:lnTo>
                    <a:lnTo>
                      <a:pt x="287" y="101"/>
                    </a:lnTo>
                    <a:lnTo>
                      <a:pt x="282" y="94"/>
                    </a:lnTo>
                    <a:lnTo>
                      <a:pt x="274" y="84"/>
                    </a:lnTo>
                    <a:lnTo>
                      <a:pt x="268" y="76"/>
                    </a:lnTo>
                    <a:lnTo>
                      <a:pt x="261" y="69"/>
                    </a:lnTo>
                    <a:lnTo>
                      <a:pt x="255" y="61"/>
                    </a:lnTo>
                    <a:lnTo>
                      <a:pt x="247" y="54"/>
                    </a:lnTo>
                    <a:lnTo>
                      <a:pt x="240" y="48"/>
                    </a:lnTo>
                    <a:lnTo>
                      <a:pt x="232" y="40"/>
                    </a:lnTo>
                    <a:lnTo>
                      <a:pt x="225" y="37"/>
                    </a:lnTo>
                    <a:lnTo>
                      <a:pt x="217" y="31"/>
                    </a:lnTo>
                    <a:lnTo>
                      <a:pt x="207" y="25"/>
                    </a:lnTo>
                    <a:lnTo>
                      <a:pt x="200" y="21"/>
                    </a:lnTo>
                    <a:lnTo>
                      <a:pt x="192" y="19"/>
                    </a:lnTo>
                    <a:lnTo>
                      <a:pt x="185" y="14"/>
                    </a:lnTo>
                    <a:lnTo>
                      <a:pt x="177" y="10"/>
                    </a:lnTo>
                    <a:lnTo>
                      <a:pt x="168" y="8"/>
                    </a:lnTo>
                    <a:lnTo>
                      <a:pt x="160" y="4"/>
                    </a:lnTo>
                    <a:lnTo>
                      <a:pt x="152" y="2"/>
                    </a:lnTo>
                    <a:lnTo>
                      <a:pt x="143" y="0"/>
                    </a:lnTo>
                    <a:lnTo>
                      <a:pt x="135" y="0"/>
                    </a:lnTo>
                    <a:lnTo>
                      <a:pt x="128" y="0"/>
                    </a:lnTo>
                    <a:lnTo>
                      <a:pt x="120" y="0"/>
                    </a:lnTo>
                    <a:lnTo>
                      <a:pt x="112" y="0"/>
                    </a:lnTo>
                    <a:lnTo>
                      <a:pt x="103" y="0"/>
                    </a:lnTo>
                    <a:lnTo>
                      <a:pt x="95" y="4"/>
                    </a:lnTo>
                    <a:lnTo>
                      <a:pt x="80" y="8"/>
                    </a:lnTo>
                    <a:lnTo>
                      <a:pt x="67" y="16"/>
                    </a:lnTo>
                    <a:lnTo>
                      <a:pt x="52" y="23"/>
                    </a:lnTo>
                    <a:lnTo>
                      <a:pt x="40" y="35"/>
                    </a:lnTo>
                    <a:lnTo>
                      <a:pt x="31" y="46"/>
                    </a:lnTo>
                    <a:lnTo>
                      <a:pt x="21" y="59"/>
                    </a:lnTo>
                    <a:lnTo>
                      <a:pt x="17" y="65"/>
                    </a:lnTo>
                    <a:lnTo>
                      <a:pt x="14" y="71"/>
                    </a:lnTo>
                    <a:lnTo>
                      <a:pt x="12" y="80"/>
                    </a:lnTo>
                    <a:lnTo>
                      <a:pt x="10" y="88"/>
                    </a:lnTo>
                    <a:lnTo>
                      <a:pt x="6" y="95"/>
                    </a:lnTo>
                    <a:lnTo>
                      <a:pt x="4" y="105"/>
                    </a:lnTo>
                    <a:lnTo>
                      <a:pt x="2" y="113"/>
                    </a:lnTo>
                    <a:lnTo>
                      <a:pt x="2" y="122"/>
                    </a:lnTo>
                    <a:lnTo>
                      <a:pt x="0" y="132"/>
                    </a:lnTo>
                    <a:lnTo>
                      <a:pt x="0" y="139"/>
                    </a:lnTo>
                    <a:lnTo>
                      <a:pt x="0" y="149"/>
                    </a:lnTo>
                    <a:lnTo>
                      <a:pt x="0" y="158"/>
                    </a:lnTo>
                    <a:lnTo>
                      <a:pt x="0" y="168"/>
                    </a:lnTo>
                    <a:lnTo>
                      <a:pt x="2" y="177"/>
                    </a:lnTo>
                    <a:lnTo>
                      <a:pt x="4" y="187"/>
                    </a:lnTo>
                    <a:lnTo>
                      <a:pt x="6" y="198"/>
                    </a:lnTo>
                    <a:lnTo>
                      <a:pt x="8" y="208"/>
                    </a:lnTo>
                    <a:lnTo>
                      <a:pt x="12" y="217"/>
                    </a:lnTo>
                    <a:lnTo>
                      <a:pt x="14" y="228"/>
                    </a:lnTo>
                    <a:lnTo>
                      <a:pt x="17" y="238"/>
                    </a:lnTo>
                    <a:lnTo>
                      <a:pt x="21" y="248"/>
                    </a:lnTo>
                    <a:lnTo>
                      <a:pt x="25" y="259"/>
                    </a:lnTo>
                    <a:lnTo>
                      <a:pt x="31" y="268"/>
                    </a:lnTo>
                    <a:lnTo>
                      <a:pt x="36" y="278"/>
                    </a:lnTo>
                    <a:lnTo>
                      <a:pt x="40" y="287"/>
                    </a:lnTo>
                    <a:lnTo>
                      <a:pt x="46" y="295"/>
                    </a:lnTo>
                    <a:lnTo>
                      <a:pt x="52" y="305"/>
                    </a:lnTo>
                    <a:lnTo>
                      <a:pt x="59" y="314"/>
                    </a:lnTo>
                    <a:lnTo>
                      <a:pt x="65" y="320"/>
                    </a:lnTo>
                    <a:lnTo>
                      <a:pt x="71" y="329"/>
                    </a:lnTo>
                    <a:lnTo>
                      <a:pt x="78" y="337"/>
                    </a:lnTo>
                    <a:lnTo>
                      <a:pt x="86" y="344"/>
                    </a:lnTo>
                    <a:lnTo>
                      <a:pt x="101" y="356"/>
                    </a:lnTo>
                    <a:lnTo>
                      <a:pt x="116" y="369"/>
                    </a:lnTo>
                    <a:lnTo>
                      <a:pt x="124" y="375"/>
                    </a:lnTo>
                    <a:lnTo>
                      <a:pt x="131" y="381"/>
                    </a:lnTo>
                    <a:lnTo>
                      <a:pt x="141" y="384"/>
                    </a:lnTo>
                    <a:lnTo>
                      <a:pt x="149" y="390"/>
                    </a:lnTo>
                    <a:lnTo>
                      <a:pt x="156" y="392"/>
                    </a:lnTo>
                    <a:lnTo>
                      <a:pt x="164" y="396"/>
                    </a:lnTo>
                    <a:lnTo>
                      <a:pt x="173" y="400"/>
                    </a:lnTo>
                    <a:lnTo>
                      <a:pt x="181" y="401"/>
                    </a:lnTo>
                    <a:lnTo>
                      <a:pt x="188" y="403"/>
                    </a:lnTo>
                    <a:lnTo>
                      <a:pt x="198" y="405"/>
                    </a:lnTo>
                    <a:lnTo>
                      <a:pt x="206" y="405"/>
                    </a:lnTo>
                    <a:lnTo>
                      <a:pt x="213" y="407"/>
                    </a:lnTo>
                    <a:lnTo>
                      <a:pt x="221" y="405"/>
                    </a:lnTo>
                    <a:lnTo>
                      <a:pt x="228" y="405"/>
                    </a:lnTo>
                    <a:lnTo>
                      <a:pt x="238" y="405"/>
                    </a:lnTo>
                    <a:lnTo>
                      <a:pt x="245" y="403"/>
                    </a:lnTo>
                    <a:lnTo>
                      <a:pt x="253" y="401"/>
                    </a:lnTo>
                    <a:lnTo>
                      <a:pt x="261" y="400"/>
                    </a:lnTo>
                    <a:lnTo>
                      <a:pt x="268" y="396"/>
                    </a:lnTo>
                    <a:lnTo>
                      <a:pt x="276" y="394"/>
                    </a:lnTo>
                    <a:close/>
                  </a:path>
                </a:pathLst>
              </a:custGeom>
              <a:solidFill>
                <a:srgbClr val="FFF5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49" name="Freeform 1171"/>
              <p:cNvSpPr>
                <a:spLocks/>
              </p:cNvSpPr>
              <p:nvPr/>
            </p:nvSpPr>
            <p:spPr bwMode="auto">
              <a:xfrm>
                <a:off x="4445" y="2976"/>
                <a:ext cx="41" cy="71"/>
              </a:xfrm>
              <a:custGeom>
                <a:avLst/>
                <a:gdLst>
                  <a:gd name="T0" fmla="*/ 1 w 82"/>
                  <a:gd name="T1" fmla="*/ 0 h 143"/>
                  <a:gd name="T2" fmla="*/ 1 w 82"/>
                  <a:gd name="T3" fmla="*/ 0 h 143"/>
                  <a:gd name="T4" fmla="*/ 1 w 82"/>
                  <a:gd name="T5" fmla="*/ 0 h 143"/>
                  <a:gd name="T6" fmla="*/ 1 w 82"/>
                  <a:gd name="T7" fmla="*/ 0 h 143"/>
                  <a:gd name="T8" fmla="*/ 1 w 82"/>
                  <a:gd name="T9" fmla="*/ 0 h 143"/>
                  <a:gd name="T10" fmla="*/ 1 w 82"/>
                  <a:gd name="T11" fmla="*/ 0 h 143"/>
                  <a:gd name="T12" fmla="*/ 1 w 82"/>
                  <a:gd name="T13" fmla="*/ 0 h 143"/>
                  <a:gd name="T14" fmla="*/ 1 w 82"/>
                  <a:gd name="T15" fmla="*/ 0 h 143"/>
                  <a:gd name="T16" fmla="*/ 1 w 82"/>
                  <a:gd name="T17" fmla="*/ 0 h 143"/>
                  <a:gd name="T18" fmla="*/ 1 w 82"/>
                  <a:gd name="T19" fmla="*/ 0 h 143"/>
                  <a:gd name="T20" fmla="*/ 1 w 82"/>
                  <a:gd name="T21" fmla="*/ 0 h 143"/>
                  <a:gd name="T22" fmla="*/ 1 w 82"/>
                  <a:gd name="T23" fmla="*/ 0 h 143"/>
                  <a:gd name="T24" fmla="*/ 1 w 82"/>
                  <a:gd name="T25" fmla="*/ 0 h 143"/>
                  <a:gd name="T26" fmla="*/ 1 w 82"/>
                  <a:gd name="T27" fmla="*/ 0 h 143"/>
                  <a:gd name="T28" fmla="*/ 1 w 82"/>
                  <a:gd name="T29" fmla="*/ 0 h 143"/>
                  <a:gd name="T30" fmla="*/ 1 w 82"/>
                  <a:gd name="T31" fmla="*/ 0 h 143"/>
                  <a:gd name="T32" fmla="*/ 1 w 82"/>
                  <a:gd name="T33" fmla="*/ 0 h 143"/>
                  <a:gd name="T34" fmla="*/ 1 w 82"/>
                  <a:gd name="T35" fmla="*/ 0 h 143"/>
                  <a:gd name="T36" fmla="*/ 1 w 82"/>
                  <a:gd name="T37" fmla="*/ 0 h 143"/>
                  <a:gd name="T38" fmla="*/ 1 w 82"/>
                  <a:gd name="T39" fmla="*/ 0 h 143"/>
                  <a:gd name="T40" fmla="*/ 1 w 82"/>
                  <a:gd name="T41" fmla="*/ 0 h 143"/>
                  <a:gd name="T42" fmla="*/ 1 w 82"/>
                  <a:gd name="T43" fmla="*/ 0 h 143"/>
                  <a:gd name="T44" fmla="*/ 1 w 82"/>
                  <a:gd name="T45" fmla="*/ 0 h 143"/>
                  <a:gd name="T46" fmla="*/ 0 w 82"/>
                  <a:gd name="T47" fmla="*/ 0 h 143"/>
                  <a:gd name="T48" fmla="*/ 0 w 82"/>
                  <a:gd name="T49" fmla="*/ 0 h 143"/>
                  <a:gd name="T50" fmla="*/ 0 w 82"/>
                  <a:gd name="T51" fmla="*/ 0 h 143"/>
                  <a:gd name="T52" fmla="*/ 1 w 82"/>
                  <a:gd name="T53" fmla="*/ 0 h 143"/>
                  <a:gd name="T54" fmla="*/ 1 w 82"/>
                  <a:gd name="T55" fmla="*/ 0 h 143"/>
                  <a:gd name="T56" fmla="*/ 1 w 82"/>
                  <a:gd name="T57" fmla="*/ 0 h 143"/>
                  <a:gd name="T58" fmla="*/ 1 w 82"/>
                  <a:gd name="T59" fmla="*/ 0 h 143"/>
                  <a:gd name="T60" fmla="*/ 1 w 82"/>
                  <a:gd name="T61" fmla="*/ 0 h 143"/>
                  <a:gd name="T62" fmla="*/ 1 w 82"/>
                  <a:gd name="T63" fmla="*/ 0 h 143"/>
                  <a:gd name="T64" fmla="*/ 1 w 82"/>
                  <a:gd name="T65" fmla="*/ 0 h 143"/>
                  <a:gd name="T66" fmla="*/ 1 w 82"/>
                  <a:gd name="T67" fmla="*/ 0 h 14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2"/>
                  <a:gd name="T103" fmla="*/ 0 h 143"/>
                  <a:gd name="T104" fmla="*/ 82 w 82"/>
                  <a:gd name="T105" fmla="*/ 143 h 14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2" h="143">
                    <a:moveTo>
                      <a:pt x="40" y="143"/>
                    </a:moveTo>
                    <a:lnTo>
                      <a:pt x="47" y="139"/>
                    </a:lnTo>
                    <a:lnTo>
                      <a:pt x="55" y="135"/>
                    </a:lnTo>
                    <a:lnTo>
                      <a:pt x="63" y="127"/>
                    </a:lnTo>
                    <a:lnTo>
                      <a:pt x="70" y="120"/>
                    </a:lnTo>
                    <a:lnTo>
                      <a:pt x="74" y="108"/>
                    </a:lnTo>
                    <a:lnTo>
                      <a:pt x="78" y="97"/>
                    </a:lnTo>
                    <a:lnTo>
                      <a:pt x="80" y="82"/>
                    </a:lnTo>
                    <a:lnTo>
                      <a:pt x="82" y="70"/>
                    </a:lnTo>
                    <a:lnTo>
                      <a:pt x="80" y="57"/>
                    </a:lnTo>
                    <a:lnTo>
                      <a:pt x="78" y="44"/>
                    </a:lnTo>
                    <a:lnTo>
                      <a:pt x="74" y="30"/>
                    </a:lnTo>
                    <a:lnTo>
                      <a:pt x="70" y="21"/>
                    </a:lnTo>
                    <a:lnTo>
                      <a:pt x="63" y="11"/>
                    </a:lnTo>
                    <a:lnTo>
                      <a:pt x="55" y="6"/>
                    </a:lnTo>
                    <a:lnTo>
                      <a:pt x="47" y="0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23" y="6"/>
                    </a:lnTo>
                    <a:lnTo>
                      <a:pt x="15" y="11"/>
                    </a:lnTo>
                    <a:lnTo>
                      <a:pt x="9" y="21"/>
                    </a:lnTo>
                    <a:lnTo>
                      <a:pt x="4" y="30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70"/>
                    </a:lnTo>
                    <a:lnTo>
                      <a:pt x="0" y="82"/>
                    </a:lnTo>
                    <a:lnTo>
                      <a:pt x="2" y="97"/>
                    </a:lnTo>
                    <a:lnTo>
                      <a:pt x="4" y="108"/>
                    </a:lnTo>
                    <a:lnTo>
                      <a:pt x="9" y="120"/>
                    </a:lnTo>
                    <a:lnTo>
                      <a:pt x="15" y="127"/>
                    </a:lnTo>
                    <a:lnTo>
                      <a:pt x="23" y="135"/>
                    </a:lnTo>
                    <a:lnTo>
                      <a:pt x="30" y="139"/>
                    </a:lnTo>
                    <a:lnTo>
                      <a:pt x="40" y="143"/>
                    </a:lnTo>
                    <a:close/>
                  </a:path>
                </a:pathLst>
              </a:custGeom>
              <a:solidFill>
                <a:srgbClr val="736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0" name="Freeform 1184"/>
              <p:cNvSpPr>
                <a:spLocks/>
              </p:cNvSpPr>
              <p:nvPr/>
            </p:nvSpPr>
            <p:spPr bwMode="auto">
              <a:xfrm>
                <a:off x="4154" y="3043"/>
                <a:ext cx="187" cy="40"/>
              </a:xfrm>
              <a:custGeom>
                <a:avLst/>
                <a:gdLst>
                  <a:gd name="T0" fmla="*/ 0 w 375"/>
                  <a:gd name="T1" fmla="*/ 0 h 80"/>
                  <a:gd name="T2" fmla="*/ 0 w 375"/>
                  <a:gd name="T3" fmla="*/ 1 h 80"/>
                  <a:gd name="T4" fmla="*/ 0 w 375"/>
                  <a:gd name="T5" fmla="*/ 1 h 80"/>
                  <a:gd name="T6" fmla="*/ 0 w 375"/>
                  <a:gd name="T7" fmla="*/ 1 h 80"/>
                  <a:gd name="T8" fmla="*/ 0 w 375"/>
                  <a:gd name="T9" fmla="*/ 0 h 80"/>
                  <a:gd name="T10" fmla="*/ 0 w 375"/>
                  <a:gd name="T11" fmla="*/ 0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5"/>
                  <a:gd name="T19" fmla="*/ 0 h 80"/>
                  <a:gd name="T20" fmla="*/ 375 w 375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5" h="80">
                    <a:moveTo>
                      <a:pt x="0" y="0"/>
                    </a:moveTo>
                    <a:lnTo>
                      <a:pt x="375" y="53"/>
                    </a:lnTo>
                    <a:lnTo>
                      <a:pt x="369" y="80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D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1" name="Freeform 1185"/>
              <p:cNvSpPr>
                <a:spLocks/>
              </p:cNvSpPr>
              <p:nvPr/>
            </p:nvSpPr>
            <p:spPr bwMode="auto">
              <a:xfrm>
                <a:off x="4061" y="2826"/>
                <a:ext cx="326" cy="125"/>
              </a:xfrm>
              <a:custGeom>
                <a:avLst/>
                <a:gdLst>
                  <a:gd name="T0" fmla="*/ 0 w 652"/>
                  <a:gd name="T1" fmla="*/ 0 h 251"/>
                  <a:gd name="T2" fmla="*/ 0 w 652"/>
                  <a:gd name="T3" fmla="*/ 0 h 251"/>
                  <a:gd name="T4" fmla="*/ 1 w 652"/>
                  <a:gd name="T5" fmla="*/ 0 h 251"/>
                  <a:gd name="T6" fmla="*/ 1 w 652"/>
                  <a:gd name="T7" fmla="*/ 0 h 251"/>
                  <a:gd name="T8" fmla="*/ 1 w 652"/>
                  <a:gd name="T9" fmla="*/ 0 h 251"/>
                  <a:gd name="T10" fmla="*/ 1 w 652"/>
                  <a:gd name="T11" fmla="*/ 0 h 251"/>
                  <a:gd name="T12" fmla="*/ 1 w 652"/>
                  <a:gd name="T13" fmla="*/ 0 h 251"/>
                  <a:gd name="T14" fmla="*/ 1 w 652"/>
                  <a:gd name="T15" fmla="*/ 0 h 251"/>
                  <a:gd name="T16" fmla="*/ 1 w 652"/>
                  <a:gd name="T17" fmla="*/ 0 h 251"/>
                  <a:gd name="T18" fmla="*/ 1 w 652"/>
                  <a:gd name="T19" fmla="*/ 0 h 251"/>
                  <a:gd name="T20" fmla="*/ 1 w 652"/>
                  <a:gd name="T21" fmla="*/ 0 h 251"/>
                  <a:gd name="T22" fmla="*/ 1 w 652"/>
                  <a:gd name="T23" fmla="*/ 0 h 251"/>
                  <a:gd name="T24" fmla="*/ 1 w 652"/>
                  <a:gd name="T25" fmla="*/ 0 h 251"/>
                  <a:gd name="T26" fmla="*/ 1 w 652"/>
                  <a:gd name="T27" fmla="*/ 0 h 251"/>
                  <a:gd name="T28" fmla="*/ 1 w 652"/>
                  <a:gd name="T29" fmla="*/ 0 h 251"/>
                  <a:gd name="T30" fmla="*/ 1 w 652"/>
                  <a:gd name="T31" fmla="*/ 0 h 251"/>
                  <a:gd name="T32" fmla="*/ 1 w 652"/>
                  <a:gd name="T33" fmla="*/ 0 h 251"/>
                  <a:gd name="T34" fmla="*/ 1 w 652"/>
                  <a:gd name="T35" fmla="*/ 0 h 251"/>
                  <a:gd name="T36" fmla="*/ 1 w 652"/>
                  <a:gd name="T37" fmla="*/ 0 h 251"/>
                  <a:gd name="T38" fmla="*/ 1 w 652"/>
                  <a:gd name="T39" fmla="*/ 0 h 251"/>
                  <a:gd name="T40" fmla="*/ 1 w 652"/>
                  <a:gd name="T41" fmla="*/ 0 h 251"/>
                  <a:gd name="T42" fmla="*/ 1 w 652"/>
                  <a:gd name="T43" fmla="*/ 0 h 251"/>
                  <a:gd name="T44" fmla="*/ 1 w 652"/>
                  <a:gd name="T45" fmla="*/ 0 h 251"/>
                  <a:gd name="T46" fmla="*/ 1 w 652"/>
                  <a:gd name="T47" fmla="*/ 0 h 251"/>
                  <a:gd name="T48" fmla="*/ 1 w 652"/>
                  <a:gd name="T49" fmla="*/ 0 h 251"/>
                  <a:gd name="T50" fmla="*/ 1 w 652"/>
                  <a:gd name="T51" fmla="*/ 0 h 251"/>
                  <a:gd name="T52" fmla="*/ 1 w 652"/>
                  <a:gd name="T53" fmla="*/ 0 h 251"/>
                  <a:gd name="T54" fmla="*/ 1 w 652"/>
                  <a:gd name="T55" fmla="*/ 0 h 251"/>
                  <a:gd name="T56" fmla="*/ 1 w 652"/>
                  <a:gd name="T57" fmla="*/ 0 h 251"/>
                  <a:gd name="T58" fmla="*/ 1 w 652"/>
                  <a:gd name="T59" fmla="*/ 0 h 251"/>
                  <a:gd name="T60" fmla="*/ 1 w 652"/>
                  <a:gd name="T61" fmla="*/ 0 h 251"/>
                  <a:gd name="T62" fmla="*/ 1 w 652"/>
                  <a:gd name="T63" fmla="*/ 0 h 251"/>
                  <a:gd name="T64" fmla="*/ 1 w 652"/>
                  <a:gd name="T65" fmla="*/ 0 h 251"/>
                  <a:gd name="T66" fmla="*/ 1 w 652"/>
                  <a:gd name="T67" fmla="*/ 0 h 251"/>
                  <a:gd name="T68" fmla="*/ 1 w 652"/>
                  <a:gd name="T69" fmla="*/ 0 h 251"/>
                  <a:gd name="T70" fmla="*/ 1 w 652"/>
                  <a:gd name="T71" fmla="*/ 0 h 251"/>
                  <a:gd name="T72" fmla="*/ 1 w 652"/>
                  <a:gd name="T73" fmla="*/ 0 h 251"/>
                  <a:gd name="T74" fmla="*/ 1 w 652"/>
                  <a:gd name="T75" fmla="*/ 0 h 251"/>
                  <a:gd name="T76" fmla="*/ 1 w 652"/>
                  <a:gd name="T77" fmla="*/ 0 h 251"/>
                  <a:gd name="T78" fmla="*/ 1 w 652"/>
                  <a:gd name="T79" fmla="*/ 0 h 25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52"/>
                  <a:gd name="T121" fmla="*/ 0 h 251"/>
                  <a:gd name="T122" fmla="*/ 652 w 652"/>
                  <a:gd name="T123" fmla="*/ 251 h 25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52" h="251">
                    <a:moveTo>
                      <a:pt x="2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2" y="21"/>
                    </a:lnTo>
                    <a:lnTo>
                      <a:pt x="4" y="30"/>
                    </a:lnTo>
                    <a:lnTo>
                      <a:pt x="8" y="41"/>
                    </a:lnTo>
                    <a:lnTo>
                      <a:pt x="11" y="55"/>
                    </a:lnTo>
                    <a:lnTo>
                      <a:pt x="21" y="68"/>
                    </a:lnTo>
                    <a:lnTo>
                      <a:pt x="28" y="81"/>
                    </a:lnTo>
                    <a:lnTo>
                      <a:pt x="44" y="93"/>
                    </a:lnTo>
                    <a:lnTo>
                      <a:pt x="49" y="98"/>
                    </a:lnTo>
                    <a:lnTo>
                      <a:pt x="59" y="106"/>
                    </a:lnTo>
                    <a:lnTo>
                      <a:pt x="66" y="112"/>
                    </a:lnTo>
                    <a:lnTo>
                      <a:pt x="78" y="117"/>
                    </a:lnTo>
                    <a:lnTo>
                      <a:pt x="87" y="123"/>
                    </a:lnTo>
                    <a:lnTo>
                      <a:pt x="99" y="127"/>
                    </a:lnTo>
                    <a:lnTo>
                      <a:pt x="104" y="127"/>
                    </a:lnTo>
                    <a:lnTo>
                      <a:pt x="112" y="131"/>
                    </a:lnTo>
                    <a:lnTo>
                      <a:pt x="120" y="133"/>
                    </a:lnTo>
                    <a:lnTo>
                      <a:pt x="129" y="136"/>
                    </a:lnTo>
                    <a:lnTo>
                      <a:pt x="135" y="136"/>
                    </a:lnTo>
                    <a:lnTo>
                      <a:pt x="142" y="138"/>
                    </a:lnTo>
                    <a:lnTo>
                      <a:pt x="150" y="138"/>
                    </a:lnTo>
                    <a:lnTo>
                      <a:pt x="160" y="142"/>
                    </a:lnTo>
                    <a:lnTo>
                      <a:pt x="169" y="142"/>
                    </a:lnTo>
                    <a:lnTo>
                      <a:pt x="179" y="144"/>
                    </a:lnTo>
                    <a:lnTo>
                      <a:pt x="188" y="144"/>
                    </a:lnTo>
                    <a:lnTo>
                      <a:pt x="200" y="148"/>
                    </a:lnTo>
                    <a:lnTo>
                      <a:pt x="207" y="148"/>
                    </a:lnTo>
                    <a:lnTo>
                      <a:pt x="217" y="148"/>
                    </a:lnTo>
                    <a:lnTo>
                      <a:pt x="226" y="148"/>
                    </a:lnTo>
                    <a:lnTo>
                      <a:pt x="236" y="148"/>
                    </a:lnTo>
                    <a:lnTo>
                      <a:pt x="245" y="148"/>
                    </a:lnTo>
                    <a:lnTo>
                      <a:pt x="255" y="148"/>
                    </a:lnTo>
                    <a:lnTo>
                      <a:pt x="264" y="148"/>
                    </a:lnTo>
                    <a:lnTo>
                      <a:pt x="274" y="148"/>
                    </a:lnTo>
                    <a:lnTo>
                      <a:pt x="281" y="148"/>
                    </a:lnTo>
                    <a:lnTo>
                      <a:pt x="291" y="148"/>
                    </a:lnTo>
                    <a:lnTo>
                      <a:pt x="300" y="148"/>
                    </a:lnTo>
                    <a:lnTo>
                      <a:pt x="310" y="148"/>
                    </a:lnTo>
                    <a:lnTo>
                      <a:pt x="317" y="148"/>
                    </a:lnTo>
                    <a:lnTo>
                      <a:pt x="327" y="148"/>
                    </a:lnTo>
                    <a:lnTo>
                      <a:pt x="336" y="148"/>
                    </a:lnTo>
                    <a:lnTo>
                      <a:pt x="346" y="150"/>
                    </a:lnTo>
                    <a:lnTo>
                      <a:pt x="352" y="150"/>
                    </a:lnTo>
                    <a:lnTo>
                      <a:pt x="361" y="150"/>
                    </a:lnTo>
                    <a:lnTo>
                      <a:pt x="369" y="150"/>
                    </a:lnTo>
                    <a:lnTo>
                      <a:pt x="378" y="150"/>
                    </a:lnTo>
                    <a:lnTo>
                      <a:pt x="386" y="150"/>
                    </a:lnTo>
                    <a:lnTo>
                      <a:pt x="393" y="150"/>
                    </a:lnTo>
                    <a:lnTo>
                      <a:pt x="403" y="150"/>
                    </a:lnTo>
                    <a:lnTo>
                      <a:pt x="411" y="152"/>
                    </a:lnTo>
                    <a:lnTo>
                      <a:pt x="418" y="152"/>
                    </a:lnTo>
                    <a:lnTo>
                      <a:pt x="426" y="152"/>
                    </a:lnTo>
                    <a:lnTo>
                      <a:pt x="433" y="152"/>
                    </a:lnTo>
                    <a:lnTo>
                      <a:pt x="441" y="152"/>
                    </a:lnTo>
                    <a:lnTo>
                      <a:pt x="449" y="152"/>
                    </a:lnTo>
                    <a:lnTo>
                      <a:pt x="456" y="154"/>
                    </a:lnTo>
                    <a:lnTo>
                      <a:pt x="464" y="156"/>
                    </a:lnTo>
                    <a:lnTo>
                      <a:pt x="471" y="157"/>
                    </a:lnTo>
                    <a:lnTo>
                      <a:pt x="485" y="157"/>
                    </a:lnTo>
                    <a:lnTo>
                      <a:pt x="500" y="161"/>
                    </a:lnTo>
                    <a:lnTo>
                      <a:pt x="511" y="163"/>
                    </a:lnTo>
                    <a:lnTo>
                      <a:pt x="525" y="167"/>
                    </a:lnTo>
                    <a:lnTo>
                      <a:pt x="536" y="171"/>
                    </a:lnTo>
                    <a:lnTo>
                      <a:pt x="549" y="175"/>
                    </a:lnTo>
                    <a:lnTo>
                      <a:pt x="561" y="178"/>
                    </a:lnTo>
                    <a:lnTo>
                      <a:pt x="574" y="184"/>
                    </a:lnTo>
                    <a:lnTo>
                      <a:pt x="584" y="188"/>
                    </a:lnTo>
                    <a:lnTo>
                      <a:pt x="593" y="195"/>
                    </a:lnTo>
                    <a:lnTo>
                      <a:pt x="603" y="203"/>
                    </a:lnTo>
                    <a:lnTo>
                      <a:pt x="614" y="211"/>
                    </a:lnTo>
                    <a:lnTo>
                      <a:pt x="622" y="218"/>
                    </a:lnTo>
                    <a:lnTo>
                      <a:pt x="631" y="230"/>
                    </a:lnTo>
                    <a:lnTo>
                      <a:pt x="641" y="239"/>
                    </a:lnTo>
                    <a:lnTo>
                      <a:pt x="650" y="251"/>
                    </a:lnTo>
                    <a:lnTo>
                      <a:pt x="652" y="15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FD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2" name="Freeform 1188"/>
              <p:cNvSpPr>
                <a:spLocks/>
              </p:cNvSpPr>
              <p:nvPr/>
            </p:nvSpPr>
            <p:spPr bwMode="auto">
              <a:xfrm>
                <a:off x="4773" y="3145"/>
                <a:ext cx="449" cy="413"/>
              </a:xfrm>
              <a:custGeom>
                <a:avLst/>
                <a:gdLst>
                  <a:gd name="T0" fmla="*/ 1 w 897"/>
                  <a:gd name="T1" fmla="*/ 1 h 825"/>
                  <a:gd name="T2" fmla="*/ 1 w 897"/>
                  <a:gd name="T3" fmla="*/ 1 h 825"/>
                  <a:gd name="T4" fmla="*/ 1 w 897"/>
                  <a:gd name="T5" fmla="*/ 1 h 825"/>
                  <a:gd name="T6" fmla="*/ 1 w 897"/>
                  <a:gd name="T7" fmla="*/ 1 h 825"/>
                  <a:gd name="T8" fmla="*/ 1 w 897"/>
                  <a:gd name="T9" fmla="*/ 1 h 825"/>
                  <a:gd name="T10" fmla="*/ 1 w 897"/>
                  <a:gd name="T11" fmla="*/ 1 h 825"/>
                  <a:gd name="T12" fmla="*/ 1 w 897"/>
                  <a:gd name="T13" fmla="*/ 1 h 825"/>
                  <a:gd name="T14" fmla="*/ 1 w 897"/>
                  <a:gd name="T15" fmla="*/ 1 h 825"/>
                  <a:gd name="T16" fmla="*/ 1 w 897"/>
                  <a:gd name="T17" fmla="*/ 1 h 825"/>
                  <a:gd name="T18" fmla="*/ 1 w 897"/>
                  <a:gd name="T19" fmla="*/ 1 h 825"/>
                  <a:gd name="T20" fmla="*/ 1 w 897"/>
                  <a:gd name="T21" fmla="*/ 1 h 825"/>
                  <a:gd name="T22" fmla="*/ 1 w 897"/>
                  <a:gd name="T23" fmla="*/ 1 h 825"/>
                  <a:gd name="T24" fmla="*/ 1 w 897"/>
                  <a:gd name="T25" fmla="*/ 1 h 825"/>
                  <a:gd name="T26" fmla="*/ 1 w 897"/>
                  <a:gd name="T27" fmla="*/ 0 h 825"/>
                  <a:gd name="T28" fmla="*/ 1 w 897"/>
                  <a:gd name="T29" fmla="*/ 0 h 825"/>
                  <a:gd name="T30" fmla="*/ 1 w 897"/>
                  <a:gd name="T31" fmla="*/ 0 h 825"/>
                  <a:gd name="T32" fmla="*/ 1 w 897"/>
                  <a:gd name="T33" fmla="*/ 0 h 825"/>
                  <a:gd name="T34" fmla="*/ 1 w 897"/>
                  <a:gd name="T35" fmla="*/ 0 h 825"/>
                  <a:gd name="T36" fmla="*/ 1 w 897"/>
                  <a:gd name="T37" fmla="*/ 1 h 825"/>
                  <a:gd name="T38" fmla="*/ 1 w 897"/>
                  <a:gd name="T39" fmla="*/ 1 h 825"/>
                  <a:gd name="T40" fmla="*/ 1 w 897"/>
                  <a:gd name="T41" fmla="*/ 1 h 825"/>
                  <a:gd name="T42" fmla="*/ 1 w 897"/>
                  <a:gd name="T43" fmla="*/ 1 h 825"/>
                  <a:gd name="T44" fmla="*/ 1 w 897"/>
                  <a:gd name="T45" fmla="*/ 1 h 825"/>
                  <a:gd name="T46" fmla="*/ 1 w 897"/>
                  <a:gd name="T47" fmla="*/ 1 h 825"/>
                  <a:gd name="T48" fmla="*/ 1 w 897"/>
                  <a:gd name="T49" fmla="*/ 1 h 825"/>
                  <a:gd name="T50" fmla="*/ 1 w 897"/>
                  <a:gd name="T51" fmla="*/ 1 h 825"/>
                  <a:gd name="T52" fmla="*/ 1 w 897"/>
                  <a:gd name="T53" fmla="*/ 1 h 825"/>
                  <a:gd name="T54" fmla="*/ 1 w 897"/>
                  <a:gd name="T55" fmla="*/ 1 h 825"/>
                  <a:gd name="T56" fmla="*/ 1 w 897"/>
                  <a:gd name="T57" fmla="*/ 1 h 825"/>
                  <a:gd name="T58" fmla="*/ 1 w 897"/>
                  <a:gd name="T59" fmla="*/ 1 h 825"/>
                  <a:gd name="T60" fmla="*/ 1 w 897"/>
                  <a:gd name="T61" fmla="*/ 1 h 825"/>
                  <a:gd name="T62" fmla="*/ 1 w 897"/>
                  <a:gd name="T63" fmla="*/ 1 h 825"/>
                  <a:gd name="T64" fmla="*/ 1 w 897"/>
                  <a:gd name="T65" fmla="*/ 1 h 825"/>
                  <a:gd name="T66" fmla="*/ 1 w 897"/>
                  <a:gd name="T67" fmla="*/ 1 h 825"/>
                  <a:gd name="T68" fmla="*/ 1 w 897"/>
                  <a:gd name="T69" fmla="*/ 1 h 825"/>
                  <a:gd name="T70" fmla="*/ 1 w 897"/>
                  <a:gd name="T71" fmla="*/ 1 h 825"/>
                  <a:gd name="T72" fmla="*/ 1 w 897"/>
                  <a:gd name="T73" fmla="*/ 1 h 825"/>
                  <a:gd name="T74" fmla="*/ 1 w 897"/>
                  <a:gd name="T75" fmla="*/ 1 h 825"/>
                  <a:gd name="T76" fmla="*/ 1 w 897"/>
                  <a:gd name="T77" fmla="*/ 1 h 825"/>
                  <a:gd name="T78" fmla="*/ 1 w 897"/>
                  <a:gd name="T79" fmla="*/ 1 h 825"/>
                  <a:gd name="T80" fmla="*/ 1 w 897"/>
                  <a:gd name="T81" fmla="*/ 1 h 825"/>
                  <a:gd name="T82" fmla="*/ 1 w 897"/>
                  <a:gd name="T83" fmla="*/ 1 h 825"/>
                  <a:gd name="T84" fmla="*/ 1 w 897"/>
                  <a:gd name="T85" fmla="*/ 1 h 825"/>
                  <a:gd name="T86" fmla="*/ 1 w 897"/>
                  <a:gd name="T87" fmla="*/ 1 h 825"/>
                  <a:gd name="T88" fmla="*/ 1 w 897"/>
                  <a:gd name="T89" fmla="*/ 1 h 825"/>
                  <a:gd name="T90" fmla="*/ 1 w 897"/>
                  <a:gd name="T91" fmla="*/ 1 h 825"/>
                  <a:gd name="T92" fmla="*/ 1 w 897"/>
                  <a:gd name="T93" fmla="*/ 1 h 825"/>
                  <a:gd name="T94" fmla="*/ 1 w 897"/>
                  <a:gd name="T95" fmla="*/ 1 h 825"/>
                  <a:gd name="T96" fmla="*/ 1 w 897"/>
                  <a:gd name="T97" fmla="*/ 1 h 825"/>
                  <a:gd name="T98" fmla="*/ 0 w 897"/>
                  <a:gd name="T99" fmla="*/ 1 h 825"/>
                  <a:gd name="T100" fmla="*/ 1 w 897"/>
                  <a:gd name="T101" fmla="*/ 1 h 825"/>
                  <a:gd name="T102" fmla="*/ 1 w 897"/>
                  <a:gd name="T103" fmla="*/ 1 h 82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97"/>
                  <a:gd name="T157" fmla="*/ 0 h 825"/>
                  <a:gd name="T158" fmla="*/ 897 w 897"/>
                  <a:gd name="T159" fmla="*/ 825 h 82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97" h="825">
                    <a:moveTo>
                      <a:pt x="173" y="825"/>
                    </a:moveTo>
                    <a:lnTo>
                      <a:pt x="897" y="409"/>
                    </a:lnTo>
                    <a:lnTo>
                      <a:pt x="871" y="50"/>
                    </a:lnTo>
                    <a:lnTo>
                      <a:pt x="857" y="42"/>
                    </a:lnTo>
                    <a:lnTo>
                      <a:pt x="844" y="35"/>
                    </a:lnTo>
                    <a:lnTo>
                      <a:pt x="831" y="29"/>
                    </a:lnTo>
                    <a:lnTo>
                      <a:pt x="819" y="23"/>
                    </a:lnTo>
                    <a:lnTo>
                      <a:pt x="806" y="17"/>
                    </a:lnTo>
                    <a:lnTo>
                      <a:pt x="793" y="14"/>
                    </a:lnTo>
                    <a:lnTo>
                      <a:pt x="781" y="12"/>
                    </a:lnTo>
                    <a:lnTo>
                      <a:pt x="770" y="8"/>
                    </a:lnTo>
                    <a:lnTo>
                      <a:pt x="758" y="4"/>
                    </a:lnTo>
                    <a:lnTo>
                      <a:pt x="745" y="2"/>
                    </a:lnTo>
                    <a:lnTo>
                      <a:pt x="736" y="0"/>
                    </a:lnTo>
                    <a:lnTo>
                      <a:pt x="724" y="0"/>
                    </a:lnTo>
                    <a:lnTo>
                      <a:pt x="715" y="0"/>
                    </a:lnTo>
                    <a:lnTo>
                      <a:pt x="705" y="0"/>
                    </a:lnTo>
                    <a:lnTo>
                      <a:pt x="694" y="0"/>
                    </a:lnTo>
                    <a:lnTo>
                      <a:pt x="684" y="2"/>
                    </a:lnTo>
                    <a:lnTo>
                      <a:pt x="673" y="2"/>
                    </a:lnTo>
                    <a:lnTo>
                      <a:pt x="663" y="2"/>
                    </a:lnTo>
                    <a:lnTo>
                      <a:pt x="654" y="2"/>
                    </a:lnTo>
                    <a:lnTo>
                      <a:pt x="646" y="6"/>
                    </a:lnTo>
                    <a:lnTo>
                      <a:pt x="637" y="8"/>
                    </a:lnTo>
                    <a:lnTo>
                      <a:pt x="627" y="10"/>
                    </a:lnTo>
                    <a:lnTo>
                      <a:pt x="620" y="14"/>
                    </a:lnTo>
                    <a:lnTo>
                      <a:pt x="612" y="17"/>
                    </a:lnTo>
                    <a:lnTo>
                      <a:pt x="602" y="19"/>
                    </a:lnTo>
                    <a:lnTo>
                      <a:pt x="595" y="23"/>
                    </a:lnTo>
                    <a:lnTo>
                      <a:pt x="587" y="27"/>
                    </a:lnTo>
                    <a:lnTo>
                      <a:pt x="580" y="31"/>
                    </a:lnTo>
                    <a:lnTo>
                      <a:pt x="566" y="40"/>
                    </a:lnTo>
                    <a:lnTo>
                      <a:pt x="553" y="50"/>
                    </a:lnTo>
                    <a:lnTo>
                      <a:pt x="540" y="59"/>
                    </a:lnTo>
                    <a:lnTo>
                      <a:pt x="526" y="69"/>
                    </a:lnTo>
                    <a:lnTo>
                      <a:pt x="515" y="78"/>
                    </a:lnTo>
                    <a:lnTo>
                      <a:pt x="507" y="90"/>
                    </a:lnTo>
                    <a:lnTo>
                      <a:pt x="496" y="99"/>
                    </a:lnTo>
                    <a:lnTo>
                      <a:pt x="488" y="109"/>
                    </a:lnTo>
                    <a:lnTo>
                      <a:pt x="481" y="118"/>
                    </a:lnTo>
                    <a:lnTo>
                      <a:pt x="475" y="128"/>
                    </a:lnTo>
                    <a:lnTo>
                      <a:pt x="467" y="135"/>
                    </a:lnTo>
                    <a:lnTo>
                      <a:pt x="462" y="143"/>
                    </a:lnTo>
                    <a:lnTo>
                      <a:pt x="458" y="151"/>
                    </a:lnTo>
                    <a:lnTo>
                      <a:pt x="456" y="156"/>
                    </a:lnTo>
                    <a:lnTo>
                      <a:pt x="450" y="166"/>
                    </a:lnTo>
                    <a:lnTo>
                      <a:pt x="450" y="170"/>
                    </a:lnTo>
                    <a:lnTo>
                      <a:pt x="542" y="432"/>
                    </a:lnTo>
                    <a:lnTo>
                      <a:pt x="321" y="466"/>
                    </a:lnTo>
                    <a:lnTo>
                      <a:pt x="0" y="521"/>
                    </a:lnTo>
                    <a:lnTo>
                      <a:pt x="173" y="825"/>
                    </a:lnTo>
                    <a:close/>
                  </a:path>
                </a:pathLst>
              </a:custGeom>
              <a:solidFill>
                <a:srgbClr val="3B21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3" name="Freeform 1189"/>
              <p:cNvSpPr>
                <a:spLocks/>
              </p:cNvSpPr>
              <p:nvPr/>
            </p:nvSpPr>
            <p:spPr bwMode="auto">
              <a:xfrm>
                <a:off x="4570" y="3401"/>
                <a:ext cx="292" cy="157"/>
              </a:xfrm>
              <a:custGeom>
                <a:avLst/>
                <a:gdLst>
                  <a:gd name="T0" fmla="*/ 1 w 584"/>
                  <a:gd name="T1" fmla="*/ 0 h 313"/>
                  <a:gd name="T2" fmla="*/ 1 w 584"/>
                  <a:gd name="T3" fmla="*/ 1 h 313"/>
                  <a:gd name="T4" fmla="*/ 1 w 584"/>
                  <a:gd name="T5" fmla="*/ 1 h 313"/>
                  <a:gd name="T6" fmla="*/ 1 w 584"/>
                  <a:gd name="T7" fmla="*/ 1 h 313"/>
                  <a:gd name="T8" fmla="*/ 1 w 584"/>
                  <a:gd name="T9" fmla="*/ 1 h 313"/>
                  <a:gd name="T10" fmla="*/ 1 w 584"/>
                  <a:gd name="T11" fmla="*/ 1 h 313"/>
                  <a:gd name="T12" fmla="*/ 1 w 584"/>
                  <a:gd name="T13" fmla="*/ 1 h 313"/>
                  <a:gd name="T14" fmla="*/ 1 w 584"/>
                  <a:gd name="T15" fmla="*/ 1 h 313"/>
                  <a:gd name="T16" fmla="*/ 1 w 584"/>
                  <a:gd name="T17" fmla="*/ 1 h 313"/>
                  <a:gd name="T18" fmla="*/ 1 w 584"/>
                  <a:gd name="T19" fmla="*/ 1 h 313"/>
                  <a:gd name="T20" fmla="*/ 1 w 584"/>
                  <a:gd name="T21" fmla="*/ 1 h 313"/>
                  <a:gd name="T22" fmla="*/ 1 w 584"/>
                  <a:gd name="T23" fmla="*/ 1 h 313"/>
                  <a:gd name="T24" fmla="*/ 1 w 584"/>
                  <a:gd name="T25" fmla="*/ 1 h 313"/>
                  <a:gd name="T26" fmla="*/ 1 w 584"/>
                  <a:gd name="T27" fmla="*/ 1 h 313"/>
                  <a:gd name="T28" fmla="*/ 1 w 584"/>
                  <a:gd name="T29" fmla="*/ 1 h 313"/>
                  <a:gd name="T30" fmla="*/ 1 w 584"/>
                  <a:gd name="T31" fmla="*/ 1 h 313"/>
                  <a:gd name="T32" fmla="*/ 1 w 584"/>
                  <a:gd name="T33" fmla="*/ 1 h 313"/>
                  <a:gd name="T34" fmla="*/ 1 w 584"/>
                  <a:gd name="T35" fmla="*/ 1 h 313"/>
                  <a:gd name="T36" fmla="*/ 1 w 584"/>
                  <a:gd name="T37" fmla="*/ 1 h 313"/>
                  <a:gd name="T38" fmla="*/ 1 w 584"/>
                  <a:gd name="T39" fmla="*/ 1 h 313"/>
                  <a:gd name="T40" fmla="*/ 1 w 584"/>
                  <a:gd name="T41" fmla="*/ 1 h 313"/>
                  <a:gd name="T42" fmla="*/ 1 w 584"/>
                  <a:gd name="T43" fmla="*/ 1 h 313"/>
                  <a:gd name="T44" fmla="*/ 1 w 584"/>
                  <a:gd name="T45" fmla="*/ 1 h 313"/>
                  <a:gd name="T46" fmla="*/ 1 w 584"/>
                  <a:gd name="T47" fmla="*/ 1 h 313"/>
                  <a:gd name="T48" fmla="*/ 1 w 584"/>
                  <a:gd name="T49" fmla="*/ 1 h 313"/>
                  <a:gd name="T50" fmla="*/ 1 w 584"/>
                  <a:gd name="T51" fmla="*/ 1 h 313"/>
                  <a:gd name="T52" fmla="*/ 1 w 584"/>
                  <a:gd name="T53" fmla="*/ 1 h 313"/>
                  <a:gd name="T54" fmla="*/ 1 w 584"/>
                  <a:gd name="T55" fmla="*/ 1 h 313"/>
                  <a:gd name="T56" fmla="*/ 1 w 584"/>
                  <a:gd name="T57" fmla="*/ 1 h 313"/>
                  <a:gd name="T58" fmla="*/ 1 w 584"/>
                  <a:gd name="T59" fmla="*/ 1 h 313"/>
                  <a:gd name="T60" fmla="*/ 1 w 584"/>
                  <a:gd name="T61" fmla="*/ 1 h 313"/>
                  <a:gd name="T62" fmla="*/ 1 w 584"/>
                  <a:gd name="T63" fmla="*/ 1 h 313"/>
                  <a:gd name="T64" fmla="*/ 1 w 584"/>
                  <a:gd name="T65" fmla="*/ 1 h 313"/>
                  <a:gd name="T66" fmla="*/ 1 w 584"/>
                  <a:gd name="T67" fmla="*/ 1 h 313"/>
                  <a:gd name="T68" fmla="*/ 1 w 584"/>
                  <a:gd name="T69" fmla="*/ 1 h 313"/>
                  <a:gd name="T70" fmla="*/ 1 w 584"/>
                  <a:gd name="T71" fmla="*/ 1 h 313"/>
                  <a:gd name="T72" fmla="*/ 1 w 584"/>
                  <a:gd name="T73" fmla="*/ 1 h 313"/>
                  <a:gd name="T74" fmla="*/ 1 w 584"/>
                  <a:gd name="T75" fmla="*/ 1 h 313"/>
                  <a:gd name="T76" fmla="*/ 1 w 584"/>
                  <a:gd name="T77" fmla="*/ 1 h 313"/>
                  <a:gd name="T78" fmla="*/ 1 w 584"/>
                  <a:gd name="T79" fmla="*/ 1 h 313"/>
                  <a:gd name="T80" fmla="*/ 1 w 584"/>
                  <a:gd name="T81" fmla="*/ 1 h 313"/>
                  <a:gd name="T82" fmla="*/ 1 w 584"/>
                  <a:gd name="T83" fmla="*/ 1 h 313"/>
                  <a:gd name="T84" fmla="*/ 1 w 584"/>
                  <a:gd name="T85" fmla="*/ 1 h 313"/>
                  <a:gd name="T86" fmla="*/ 1 w 584"/>
                  <a:gd name="T87" fmla="*/ 1 h 313"/>
                  <a:gd name="T88" fmla="*/ 1 w 584"/>
                  <a:gd name="T89" fmla="*/ 1 h 313"/>
                  <a:gd name="T90" fmla="*/ 1 w 584"/>
                  <a:gd name="T91" fmla="*/ 1 h 313"/>
                  <a:gd name="T92" fmla="*/ 0 w 584"/>
                  <a:gd name="T93" fmla="*/ 1 h 313"/>
                  <a:gd name="T94" fmla="*/ 1 w 584"/>
                  <a:gd name="T95" fmla="*/ 0 h 313"/>
                  <a:gd name="T96" fmla="*/ 1 w 584"/>
                  <a:gd name="T97" fmla="*/ 0 h 31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84"/>
                  <a:gd name="T148" fmla="*/ 0 h 313"/>
                  <a:gd name="T149" fmla="*/ 584 w 584"/>
                  <a:gd name="T150" fmla="*/ 313 h 31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84" h="313">
                    <a:moveTo>
                      <a:pt x="86" y="0"/>
                    </a:moveTo>
                    <a:lnTo>
                      <a:pt x="433" y="4"/>
                    </a:lnTo>
                    <a:lnTo>
                      <a:pt x="435" y="2"/>
                    </a:lnTo>
                    <a:lnTo>
                      <a:pt x="443" y="2"/>
                    </a:lnTo>
                    <a:lnTo>
                      <a:pt x="452" y="2"/>
                    </a:lnTo>
                    <a:lnTo>
                      <a:pt x="466" y="2"/>
                    </a:lnTo>
                    <a:lnTo>
                      <a:pt x="471" y="2"/>
                    </a:lnTo>
                    <a:lnTo>
                      <a:pt x="479" y="2"/>
                    </a:lnTo>
                    <a:lnTo>
                      <a:pt x="489" y="4"/>
                    </a:lnTo>
                    <a:lnTo>
                      <a:pt x="496" y="5"/>
                    </a:lnTo>
                    <a:lnTo>
                      <a:pt x="504" y="7"/>
                    </a:lnTo>
                    <a:lnTo>
                      <a:pt x="513" y="9"/>
                    </a:lnTo>
                    <a:lnTo>
                      <a:pt x="521" y="15"/>
                    </a:lnTo>
                    <a:lnTo>
                      <a:pt x="528" y="19"/>
                    </a:lnTo>
                    <a:lnTo>
                      <a:pt x="544" y="24"/>
                    </a:lnTo>
                    <a:lnTo>
                      <a:pt x="555" y="38"/>
                    </a:lnTo>
                    <a:lnTo>
                      <a:pt x="559" y="45"/>
                    </a:lnTo>
                    <a:lnTo>
                      <a:pt x="565" y="53"/>
                    </a:lnTo>
                    <a:lnTo>
                      <a:pt x="570" y="61"/>
                    </a:lnTo>
                    <a:lnTo>
                      <a:pt x="574" y="72"/>
                    </a:lnTo>
                    <a:lnTo>
                      <a:pt x="574" y="81"/>
                    </a:lnTo>
                    <a:lnTo>
                      <a:pt x="574" y="95"/>
                    </a:lnTo>
                    <a:lnTo>
                      <a:pt x="574" y="106"/>
                    </a:lnTo>
                    <a:lnTo>
                      <a:pt x="572" y="121"/>
                    </a:lnTo>
                    <a:lnTo>
                      <a:pt x="570" y="129"/>
                    </a:lnTo>
                    <a:lnTo>
                      <a:pt x="567" y="137"/>
                    </a:lnTo>
                    <a:lnTo>
                      <a:pt x="565" y="144"/>
                    </a:lnTo>
                    <a:lnTo>
                      <a:pt x="563" y="154"/>
                    </a:lnTo>
                    <a:lnTo>
                      <a:pt x="559" y="161"/>
                    </a:lnTo>
                    <a:lnTo>
                      <a:pt x="555" y="171"/>
                    </a:lnTo>
                    <a:lnTo>
                      <a:pt x="551" y="180"/>
                    </a:lnTo>
                    <a:lnTo>
                      <a:pt x="549" y="192"/>
                    </a:lnTo>
                    <a:lnTo>
                      <a:pt x="544" y="201"/>
                    </a:lnTo>
                    <a:lnTo>
                      <a:pt x="542" y="213"/>
                    </a:lnTo>
                    <a:lnTo>
                      <a:pt x="540" y="222"/>
                    </a:lnTo>
                    <a:lnTo>
                      <a:pt x="542" y="234"/>
                    </a:lnTo>
                    <a:lnTo>
                      <a:pt x="542" y="243"/>
                    </a:lnTo>
                    <a:lnTo>
                      <a:pt x="546" y="253"/>
                    </a:lnTo>
                    <a:lnTo>
                      <a:pt x="549" y="262"/>
                    </a:lnTo>
                    <a:lnTo>
                      <a:pt x="555" y="273"/>
                    </a:lnTo>
                    <a:lnTo>
                      <a:pt x="559" y="279"/>
                    </a:lnTo>
                    <a:lnTo>
                      <a:pt x="565" y="289"/>
                    </a:lnTo>
                    <a:lnTo>
                      <a:pt x="568" y="294"/>
                    </a:lnTo>
                    <a:lnTo>
                      <a:pt x="574" y="300"/>
                    </a:lnTo>
                    <a:lnTo>
                      <a:pt x="580" y="310"/>
                    </a:lnTo>
                    <a:lnTo>
                      <a:pt x="584" y="313"/>
                    </a:lnTo>
                    <a:lnTo>
                      <a:pt x="0" y="148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B5A3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4" name="Freeform 1190"/>
              <p:cNvSpPr>
                <a:spLocks/>
              </p:cNvSpPr>
              <p:nvPr/>
            </p:nvSpPr>
            <p:spPr bwMode="auto">
              <a:xfrm>
                <a:off x="3986" y="2767"/>
                <a:ext cx="85" cy="695"/>
              </a:xfrm>
              <a:custGeom>
                <a:avLst/>
                <a:gdLst>
                  <a:gd name="T0" fmla="*/ 0 w 169"/>
                  <a:gd name="T1" fmla="*/ 0 h 1389"/>
                  <a:gd name="T2" fmla="*/ 1 w 169"/>
                  <a:gd name="T3" fmla="*/ 1 h 1389"/>
                  <a:gd name="T4" fmla="*/ 1 w 169"/>
                  <a:gd name="T5" fmla="*/ 1 h 1389"/>
                  <a:gd name="T6" fmla="*/ 1 w 169"/>
                  <a:gd name="T7" fmla="*/ 1 h 1389"/>
                  <a:gd name="T8" fmla="*/ 0 w 169"/>
                  <a:gd name="T9" fmla="*/ 0 h 1389"/>
                  <a:gd name="T10" fmla="*/ 0 w 169"/>
                  <a:gd name="T11" fmla="*/ 0 h 13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9"/>
                  <a:gd name="T19" fmla="*/ 0 h 1389"/>
                  <a:gd name="T20" fmla="*/ 169 w 169"/>
                  <a:gd name="T21" fmla="*/ 1389 h 13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9" h="1389">
                    <a:moveTo>
                      <a:pt x="0" y="0"/>
                    </a:moveTo>
                    <a:lnTo>
                      <a:pt x="87" y="1389"/>
                    </a:lnTo>
                    <a:lnTo>
                      <a:pt x="169" y="1384"/>
                    </a:lnTo>
                    <a:lnTo>
                      <a:pt x="68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5" name="Freeform 1203"/>
              <p:cNvSpPr>
                <a:spLocks/>
              </p:cNvSpPr>
              <p:nvPr/>
            </p:nvSpPr>
            <p:spPr bwMode="auto">
              <a:xfrm>
                <a:off x="4474" y="2987"/>
                <a:ext cx="180" cy="223"/>
              </a:xfrm>
              <a:custGeom>
                <a:avLst/>
                <a:gdLst>
                  <a:gd name="T0" fmla="*/ 0 w 359"/>
                  <a:gd name="T1" fmla="*/ 1 h 445"/>
                  <a:gd name="T2" fmla="*/ 1 w 359"/>
                  <a:gd name="T3" fmla="*/ 1 h 445"/>
                  <a:gd name="T4" fmla="*/ 1 w 359"/>
                  <a:gd name="T5" fmla="*/ 1 h 445"/>
                  <a:gd name="T6" fmla="*/ 1 w 359"/>
                  <a:gd name="T7" fmla="*/ 1 h 445"/>
                  <a:gd name="T8" fmla="*/ 1 w 359"/>
                  <a:gd name="T9" fmla="*/ 1 h 445"/>
                  <a:gd name="T10" fmla="*/ 1 w 359"/>
                  <a:gd name="T11" fmla="*/ 1 h 445"/>
                  <a:gd name="T12" fmla="*/ 1 w 359"/>
                  <a:gd name="T13" fmla="*/ 1 h 445"/>
                  <a:gd name="T14" fmla="*/ 1 w 359"/>
                  <a:gd name="T15" fmla="*/ 1 h 445"/>
                  <a:gd name="T16" fmla="*/ 1 w 359"/>
                  <a:gd name="T17" fmla="*/ 1 h 445"/>
                  <a:gd name="T18" fmla="*/ 1 w 359"/>
                  <a:gd name="T19" fmla="*/ 1 h 445"/>
                  <a:gd name="T20" fmla="*/ 1 w 359"/>
                  <a:gd name="T21" fmla="*/ 1 h 445"/>
                  <a:gd name="T22" fmla="*/ 1 w 359"/>
                  <a:gd name="T23" fmla="*/ 1 h 445"/>
                  <a:gd name="T24" fmla="*/ 1 w 359"/>
                  <a:gd name="T25" fmla="*/ 1 h 445"/>
                  <a:gd name="T26" fmla="*/ 1 w 359"/>
                  <a:gd name="T27" fmla="*/ 1 h 445"/>
                  <a:gd name="T28" fmla="*/ 1 w 359"/>
                  <a:gd name="T29" fmla="*/ 1 h 445"/>
                  <a:gd name="T30" fmla="*/ 1 w 359"/>
                  <a:gd name="T31" fmla="*/ 1 h 445"/>
                  <a:gd name="T32" fmla="*/ 1 w 359"/>
                  <a:gd name="T33" fmla="*/ 1 h 445"/>
                  <a:gd name="T34" fmla="*/ 1 w 359"/>
                  <a:gd name="T35" fmla="*/ 1 h 445"/>
                  <a:gd name="T36" fmla="*/ 1 w 359"/>
                  <a:gd name="T37" fmla="*/ 1 h 445"/>
                  <a:gd name="T38" fmla="*/ 1 w 359"/>
                  <a:gd name="T39" fmla="*/ 1 h 445"/>
                  <a:gd name="T40" fmla="*/ 1 w 359"/>
                  <a:gd name="T41" fmla="*/ 1 h 445"/>
                  <a:gd name="T42" fmla="*/ 1 w 359"/>
                  <a:gd name="T43" fmla="*/ 1 h 445"/>
                  <a:gd name="T44" fmla="*/ 1 w 359"/>
                  <a:gd name="T45" fmla="*/ 1 h 445"/>
                  <a:gd name="T46" fmla="*/ 1 w 359"/>
                  <a:gd name="T47" fmla="*/ 1 h 445"/>
                  <a:gd name="T48" fmla="*/ 1 w 359"/>
                  <a:gd name="T49" fmla="*/ 1 h 445"/>
                  <a:gd name="T50" fmla="*/ 1 w 359"/>
                  <a:gd name="T51" fmla="*/ 1 h 445"/>
                  <a:gd name="T52" fmla="*/ 1 w 359"/>
                  <a:gd name="T53" fmla="*/ 1 h 445"/>
                  <a:gd name="T54" fmla="*/ 1 w 359"/>
                  <a:gd name="T55" fmla="*/ 1 h 445"/>
                  <a:gd name="T56" fmla="*/ 1 w 359"/>
                  <a:gd name="T57" fmla="*/ 1 h 445"/>
                  <a:gd name="T58" fmla="*/ 1 w 359"/>
                  <a:gd name="T59" fmla="*/ 1 h 445"/>
                  <a:gd name="T60" fmla="*/ 1 w 359"/>
                  <a:gd name="T61" fmla="*/ 1 h 445"/>
                  <a:gd name="T62" fmla="*/ 1 w 359"/>
                  <a:gd name="T63" fmla="*/ 1 h 445"/>
                  <a:gd name="T64" fmla="*/ 1 w 359"/>
                  <a:gd name="T65" fmla="*/ 1 h 445"/>
                  <a:gd name="T66" fmla="*/ 1 w 359"/>
                  <a:gd name="T67" fmla="*/ 1 h 445"/>
                  <a:gd name="T68" fmla="*/ 1 w 359"/>
                  <a:gd name="T69" fmla="*/ 1 h 445"/>
                  <a:gd name="T70" fmla="*/ 1 w 359"/>
                  <a:gd name="T71" fmla="*/ 1 h 445"/>
                  <a:gd name="T72" fmla="*/ 1 w 359"/>
                  <a:gd name="T73" fmla="*/ 1 h 445"/>
                  <a:gd name="T74" fmla="*/ 1 w 359"/>
                  <a:gd name="T75" fmla="*/ 1 h 445"/>
                  <a:gd name="T76" fmla="*/ 1 w 359"/>
                  <a:gd name="T77" fmla="*/ 1 h 445"/>
                  <a:gd name="T78" fmla="*/ 1 w 359"/>
                  <a:gd name="T79" fmla="*/ 1 h 445"/>
                  <a:gd name="T80" fmla="*/ 1 w 359"/>
                  <a:gd name="T81" fmla="*/ 1 h 445"/>
                  <a:gd name="T82" fmla="*/ 1 w 359"/>
                  <a:gd name="T83" fmla="*/ 1 h 445"/>
                  <a:gd name="T84" fmla="*/ 1 w 359"/>
                  <a:gd name="T85" fmla="*/ 1 h 445"/>
                  <a:gd name="T86" fmla="*/ 1 w 359"/>
                  <a:gd name="T87" fmla="*/ 1 h 445"/>
                  <a:gd name="T88" fmla="*/ 1 w 359"/>
                  <a:gd name="T89" fmla="*/ 1 h 445"/>
                  <a:gd name="T90" fmla="*/ 1 w 359"/>
                  <a:gd name="T91" fmla="*/ 0 h 445"/>
                  <a:gd name="T92" fmla="*/ 1 w 359"/>
                  <a:gd name="T93" fmla="*/ 0 h 445"/>
                  <a:gd name="T94" fmla="*/ 1 w 359"/>
                  <a:gd name="T95" fmla="*/ 1 h 445"/>
                  <a:gd name="T96" fmla="*/ 1 w 359"/>
                  <a:gd name="T97" fmla="*/ 1 h 445"/>
                  <a:gd name="T98" fmla="*/ 1 w 359"/>
                  <a:gd name="T99" fmla="*/ 1 h 445"/>
                  <a:gd name="T100" fmla="*/ 1 w 359"/>
                  <a:gd name="T101" fmla="*/ 1 h 445"/>
                  <a:gd name="T102" fmla="*/ 0 w 359"/>
                  <a:gd name="T103" fmla="*/ 1 h 445"/>
                  <a:gd name="T104" fmla="*/ 0 w 359"/>
                  <a:gd name="T105" fmla="*/ 1 h 44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59"/>
                  <a:gd name="T160" fmla="*/ 0 h 445"/>
                  <a:gd name="T161" fmla="*/ 359 w 359"/>
                  <a:gd name="T162" fmla="*/ 445 h 44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59" h="445">
                    <a:moveTo>
                      <a:pt x="0" y="36"/>
                    </a:moveTo>
                    <a:lnTo>
                      <a:pt x="84" y="283"/>
                    </a:lnTo>
                    <a:lnTo>
                      <a:pt x="266" y="445"/>
                    </a:lnTo>
                    <a:lnTo>
                      <a:pt x="359" y="344"/>
                    </a:lnTo>
                    <a:lnTo>
                      <a:pt x="243" y="249"/>
                    </a:lnTo>
                    <a:lnTo>
                      <a:pt x="243" y="247"/>
                    </a:lnTo>
                    <a:lnTo>
                      <a:pt x="245" y="241"/>
                    </a:lnTo>
                    <a:lnTo>
                      <a:pt x="247" y="232"/>
                    </a:lnTo>
                    <a:lnTo>
                      <a:pt x="251" y="222"/>
                    </a:lnTo>
                    <a:lnTo>
                      <a:pt x="255" y="209"/>
                    </a:lnTo>
                    <a:lnTo>
                      <a:pt x="257" y="196"/>
                    </a:lnTo>
                    <a:lnTo>
                      <a:pt x="259" y="186"/>
                    </a:lnTo>
                    <a:lnTo>
                      <a:pt x="260" y="178"/>
                    </a:lnTo>
                    <a:lnTo>
                      <a:pt x="260" y="171"/>
                    </a:lnTo>
                    <a:lnTo>
                      <a:pt x="262" y="161"/>
                    </a:lnTo>
                    <a:lnTo>
                      <a:pt x="260" y="152"/>
                    </a:lnTo>
                    <a:lnTo>
                      <a:pt x="260" y="142"/>
                    </a:lnTo>
                    <a:lnTo>
                      <a:pt x="260" y="133"/>
                    </a:lnTo>
                    <a:lnTo>
                      <a:pt x="260" y="125"/>
                    </a:lnTo>
                    <a:lnTo>
                      <a:pt x="259" y="114"/>
                    </a:lnTo>
                    <a:lnTo>
                      <a:pt x="255" y="104"/>
                    </a:lnTo>
                    <a:lnTo>
                      <a:pt x="253" y="93"/>
                    </a:lnTo>
                    <a:lnTo>
                      <a:pt x="251" y="85"/>
                    </a:lnTo>
                    <a:lnTo>
                      <a:pt x="245" y="76"/>
                    </a:lnTo>
                    <a:lnTo>
                      <a:pt x="241" y="66"/>
                    </a:lnTo>
                    <a:lnTo>
                      <a:pt x="236" y="57"/>
                    </a:lnTo>
                    <a:lnTo>
                      <a:pt x="230" y="47"/>
                    </a:lnTo>
                    <a:lnTo>
                      <a:pt x="222" y="40"/>
                    </a:lnTo>
                    <a:lnTo>
                      <a:pt x="215" y="32"/>
                    </a:lnTo>
                    <a:lnTo>
                      <a:pt x="205" y="23"/>
                    </a:lnTo>
                    <a:lnTo>
                      <a:pt x="198" y="17"/>
                    </a:lnTo>
                    <a:lnTo>
                      <a:pt x="186" y="15"/>
                    </a:lnTo>
                    <a:lnTo>
                      <a:pt x="179" y="13"/>
                    </a:lnTo>
                    <a:lnTo>
                      <a:pt x="167" y="13"/>
                    </a:lnTo>
                    <a:lnTo>
                      <a:pt x="160" y="13"/>
                    </a:lnTo>
                    <a:lnTo>
                      <a:pt x="148" y="11"/>
                    </a:lnTo>
                    <a:lnTo>
                      <a:pt x="139" y="9"/>
                    </a:lnTo>
                    <a:lnTo>
                      <a:pt x="129" y="7"/>
                    </a:lnTo>
                    <a:lnTo>
                      <a:pt x="120" y="7"/>
                    </a:lnTo>
                    <a:lnTo>
                      <a:pt x="110" y="7"/>
                    </a:lnTo>
                    <a:lnTo>
                      <a:pt x="99" y="5"/>
                    </a:lnTo>
                    <a:lnTo>
                      <a:pt x="89" y="4"/>
                    </a:lnTo>
                    <a:lnTo>
                      <a:pt x="80" y="4"/>
                    </a:lnTo>
                    <a:lnTo>
                      <a:pt x="68" y="2"/>
                    </a:lnTo>
                    <a:lnTo>
                      <a:pt x="61" y="2"/>
                    </a:lnTo>
                    <a:lnTo>
                      <a:pt x="49" y="0"/>
                    </a:lnTo>
                    <a:lnTo>
                      <a:pt x="42" y="0"/>
                    </a:lnTo>
                    <a:lnTo>
                      <a:pt x="91" y="45"/>
                    </a:lnTo>
                    <a:lnTo>
                      <a:pt x="127" y="63"/>
                    </a:lnTo>
                    <a:lnTo>
                      <a:pt x="124" y="152"/>
                    </a:lnTo>
                    <a:lnTo>
                      <a:pt x="38" y="34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0C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6" name="Freeform 1204"/>
              <p:cNvSpPr>
                <a:spLocks/>
              </p:cNvSpPr>
              <p:nvPr/>
            </p:nvSpPr>
            <p:spPr bwMode="auto">
              <a:xfrm>
                <a:off x="4589" y="3141"/>
                <a:ext cx="67" cy="75"/>
              </a:xfrm>
              <a:custGeom>
                <a:avLst/>
                <a:gdLst>
                  <a:gd name="T0" fmla="*/ 0 w 135"/>
                  <a:gd name="T1" fmla="*/ 1 h 148"/>
                  <a:gd name="T2" fmla="*/ 0 w 135"/>
                  <a:gd name="T3" fmla="*/ 1 h 148"/>
                  <a:gd name="T4" fmla="*/ 0 w 135"/>
                  <a:gd name="T5" fmla="*/ 1 h 148"/>
                  <a:gd name="T6" fmla="*/ 0 w 135"/>
                  <a:gd name="T7" fmla="*/ 1 h 148"/>
                  <a:gd name="T8" fmla="*/ 0 w 135"/>
                  <a:gd name="T9" fmla="*/ 1 h 148"/>
                  <a:gd name="T10" fmla="*/ 0 w 135"/>
                  <a:gd name="T11" fmla="*/ 1 h 148"/>
                  <a:gd name="T12" fmla="*/ 0 w 135"/>
                  <a:gd name="T13" fmla="*/ 1 h 148"/>
                  <a:gd name="T14" fmla="*/ 0 w 135"/>
                  <a:gd name="T15" fmla="*/ 1 h 148"/>
                  <a:gd name="T16" fmla="*/ 0 w 135"/>
                  <a:gd name="T17" fmla="*/ 1 h 148"/>
                  <a:gd name="T18" fmla="*/ 0 w 135"/>
                  <a:gd name="T19" fmla="*/ 1 h 148"/>
                  <a:gd name="T20" fmla="*/ 0 w 135"/>
                  <a:gd name="T21" fmla="*/ 0 h 148"/>
                  <a:gd name="T22" fmla="*/ 0 w 135"/>
                  <a:gd name="T23" fmla="*/ 1 h 148"/>
                  <a:gd name="T24" fmla="*/ 0 w 135"/>
                  <a:gd name="T25" fmla="*/ 1 h 148"/>
                  <a:gd name="T26" fmla="*/ 0 w 135"/>
                  <a:gd name="T27" fmla="*/ 1 h 148"/>
                  <a:gd name="T28" fmla="*/ 0 w 135"/>
                  <a:gd name="T29" fmla="*/ 1 h 148"/>
                  <a:gd name="T30" fmla="*/ 0 w 135"/>
                  <a:gd name="T31" fmla="*/ 1 h 148"/>
                  <a:gd name="T32" fmla="*/ 0 w 135"/>
                  <a:gd name="T33" fmla="*/ 1 h 148"/>
                  <a:gd name="T34" fmla="*/ 0 w 135"/>
                  <a:gd name="T35" fmla="*/ 1 h 148"/>
                  <a:gd name="T36" fmla="*/ 0 w 135"/>
                  <a:gd name="T37" fmla="*/ 1 h 148"/>
                  <a:gd name="T38" fmla="*/ 0 w 135"/>
                  <a:gd name="T39" fmla="*/ 1 h 14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35"/>
                  <a:gd name="T61" fmla="*/ 0 h 148"/>
                  <a:gd name="T62" fmla="*/ 135 w 135"/>
                  <a:gd name="T63" fmla="*/ 148 h 14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35" h="148">
                    <a:moveTo>
                      <a:pt x="0" y="112"/>
                    </a:moveTo>
                    <a:lnTo>
                      <a:pt x="6" y="104"/>
                    </a:lnTo>
                    <a:lnTo>
                      <a:pt x="11" y="97"/>
                    </a:lnTo>
                    <a:lnTo>
                      <a:pt x="15" y="89"/>
                    </a:lnTo>
                    <a:lnTo>
                      <a:pt x="23" y="81"/>
                    </a:lnTo>
                    <a:lnTo>
                      <a:pt x="34" y="66"/>
                    </a:lnTo>
                    <a:lnTo>
                      <a:pt x="46" y="53"/>
                    </a:lnTo>
                    <a:lnTo>
                      <a:pt x="57" y="38"/>
                    </a:lnTo>
                    <a:lnTo>
                      <a:pt x="67" y="24"/>
                    </a:lnTo>
                    <a:lnTo>
                      <a:pt x="76" y="11"/>
                    </a:lnTo>
                    <a:lnTo>
                      <a:pt x="87" y="0"/>
                    </a:lnTo>
                    <a:lnTo>
                      <a:pt x="97" y="7"/>
                    </a:lnTo>
                    <a:lnTo>
                      <a:pt x="106" y="15"/>
                    </a:lnTo>
                    <a:lnTo>
                      <a:pt x="112" y="21"/>
                    </a:lnTo>
                    <a:lnTo>
                      <a:pt x="122" y="26"/>
                    </a:lnTo>
                    <a:lnTo>
                      <a:pt x="131" y="36"/>
                    </a:lnTo>
                    <a:lnTo>
                      <a:pt x="135" y="40"/>
                    </a:lnTo>
                    <a:lnTo>
                      <a:pt x="38" y="14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758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7" name="Freeform 1205"/>
              <p:cNvSpPr>
                <a:spLocks/>
              </p:cNvSpPr>
              <p:nvPr/>
            </p:nvSpPr>
            <p:spPr bwMode="auto">
              <a:xfrm>
                <a:off x="4216" y="2975"/>
                <a:ext cx="46" cy="224"/>
              </a:xfrm>
              <a:custGeom>
                <a:avLst/>
                <a:gdLst>
                  <a:gd name="T0" fmla="*/ 0 w 91"/>
                  <a:gd name="T1" fmla="*/ 0 h 449"/>
                  <a:gd name="T2" fmla="*/ 1 w 91"/>
                  <a:gd name="T3" fmla="*/ 0 h 449"/>
                  <a:gd name="T4" fmla="*/ 1 w 91"/>
                  <a:gd name="T5" fmla="*/ 0 h 449"/>
                  <a:gd name="T6" fmla="*/ 1 w 91"/>
                  <a:gd name="T7" fmla="*/ 0 h 449"/>
                  <a:gd name="T8" fmla="*/ 0 w 91"/>
                  <a:gd name="T9" fmla="*/ 0 h 449"/>
                  <a:gd name="T10" fmla="*/ 0 w 91"/>
                  <a:gd name="T11" fmla="*/ 0 h 4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1"/>
                  <a:gd name="T19" fmla="*/ 0 h 449"/>
                  <a:gd name="T20" fmla="*/ 91 w 91"/>
                  <a:gd name="T21" fmla="*/ 449 h 4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1" h="449">
                    <a:moveTo>
                      <a:pt x="0" y="0"/>
                    </a:moveTo>
                    <a:lnTo>
                      <a:pt x="57" y="445"/>
                    </a:lnTo>
                    <a:lnTo>
                      <a:pt x="91" y="449"/>
                    </a:lnTo>
                    <a:lnTo>
                      <a:pt x="2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D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8" name="Freeform 1206"/>
              <p:cNvSpPr>
                <a:spLocks/>
              </p:cNvSpPr>
              <p:nvPr/>
            </p:nvSpPr>
            <p:spPr bwMode="auto">
              <a:xfrm>
                <a:off x="4534" y="3060"/>
                <a:ext cx="31" cy="39"/>
              </a:xfrm>
              <a:custGeom>
                <a:avLst/>
                <a:gdLst>
                  <a:gd name="T0" fmla="*/ 0 w 62"/>
                  <a:gd name="T1" fmla="*/ 0 h 78"/>
                  <a:gd name="T2" fmla="*/ 1 w 62"/>
                  <a:gd name="T3" fmla="*/ 1 h 78"/>
                  <a:gd name="T4" fmla="*/ 1 w 62"/>
                  <a:gd name="T5" fmla="*/ 1 h 78"/>
                  <a:gd name="T6" fmla="*/ 0 w 62"/>
                  <a:gd name="T7" fmla="*/ 0 h 78"/>
                  <a:gd name="T8" fmla="*/ 0 w 62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78"/>
                  <a:gd name="T17" fmla="*/ 62 w 62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78">
                    <a:moveTo>
                      <a:pt x="0" y="0"/>
                    </a:moveTo>
                    <a:lnTo>
                      <a:pt x="62" y="55"/>
                    </a:lnTo>
                    <a:lnTo>
                      <a:pt x="24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AB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9" name="Freeform 1207"/>
              <p:cNvSpPr>
                <a:spLocks/>
              </p:cNvSpPr>
              <p:nvPr/>
            </p:nvSpPr>
            <p:spPr bwMode="auto">
              <a:xfrm>
                <a:off x="5001" y="3006"/>
                <a:ext cx="140" cy="65"/>
              </a:xfrm>
              <a:custGeom>
                <a:avLst/>
                <a:gdLst>
                  <a:gd name="T0" fmla="*/ 0 w 282"/>
                  <a:gd name="T1" fmla="*/ 1 h 129"/>
                  <a:gd name="T2" fmla="*/ 0 w 282"/>
                  <a:gd name="T3" fmla="*/ 1 h 129"/>
                  <a:gd name="T4" fmla="*/ 0 w 282"/>
                  <a:gd name="T5" fmla="*/ 1 h 129"/>
                  <a:gd name="T6" fmla="*/ 0 w 282"/>
                  <a:gd name="T7" fmla="*/ 1 h 129"/>
                  <a:gd name="T8" fmla="*/ 0 w 282"/>
                  <a:gd name="T9" fmla="*/ 1 h 129"/>
                  <a:gd name="T10" fmla="*/ 0 w 282"/>
                  <a:gd name="T11" fmla="*/ 1 h 129"/>
                  <a:gd name="T12" fmla="*/ 0 w 282"/>
                  <a:gd name="T13" fmla="*/ 1 h 129"/>
                  <a:gd name="T14" fmla="*/ 0 w 282"/>
                  <a:gd name="T15" fmla="*/ 1 h 129"/>
                  <a:gd name="T16" fmla="*/ 0 w 282"/>
                  <a:gd name="T17" fmla="*/ 1 h 129"/>
                  <a:gd name="T18" fmla="*/ 0 w 282"/>
                  <a:gd name="T19" fmla="*/ 1 h 129"/>
                  <a:gd name="T20" fmla="*/ 0 w 282"/>
                  <a:gd name="T21" fmla="*/ 1 h 129"/>
                  <a:gd name="T22" fmla="*/ 0 w 282"/>
                  <a:gd name="T23" fmla="*/ 1 h 129"/>
                  <a:gd name="T24" fmla="*/ 0 w 282"/>
                  <a:gd name="T25" fmla="*/ 1 h 129"/>
                  <a:gd name="T26" fmla="*/ 0 w 282"/>
                  <a:gd name="T27" fmla="*/ 1 h 129"/>
                  <a:gd name="T28" fmla="*/ 0 w 282"/>
                  <a:gd name="T29" fmla="*/ 1 h 129"/>
                  <a:gd name="T30" fmla="*/ 0 w 282"/>
                  <a:gd name="T31" fmla="*/ 1 h 129"/>
                  <a:gd name="T32" fmla="*/ 0 w 282"/>
                  <a:gd name="T33" fmla="*/ 1 h 129"/>
                  <a:gd name="T34" fmla="*/ 0 w 282"/>
                  <a:gd name="T35" fmla="*/ 1 h 129"/>
                  <a:gd name="T36" fmla="*/ 0 w 282"/>
                  <a:gd name="T37" fmla="*/ 1 h 129"/>
                  <a:gd name="T38" fmla="*/ 0 w 282"/>
                  <a:gd name="T39" fmla="*/ 1 h 129"/>
                  <a:gd name="T40" fmla="*/ 0 w 282"/>
                  <a:gd name="T41" fmla="*/ 1 h 129"/>
                  <a:gd name="T42" fmla="*/ 0 w 282"/>
                  <a:gd name="T43" fmla="*/ 1 h 129"/>
                  <a:gd name="T44" fmla="*/ 0 w 282"/>
                  <a:gd name="T45" fmla="*/ 1 h 129"/>
                  <a:gd name="T46" fmla="*/ 0 w 282"/>
                  <a:gd name="T47" fmla="*/ 1 h 129"/>
                  <a:gd name="T48" fmla="*/ 0 w 282"/>
                  <a:gd name="T49" fmla="*/ 1 h 129"/>
                  <a:gd name="T50" fmla="*/ 0 w 282"/>
                  <a:gd name="T51" fmla="*/ 1 h 129"/>
                  <a:gd name="T52" fmla="*/ 0 w 282"/>
                  <a:gd name="T53" fmla="*/ 1 h 129"/>
                  <a:gd name="T54" fmla="*/ 0 w 282"/>
                  <a:gd name="T55" fmla="*/ 0 h 129"/>
                  <a:gd name="T56" fmla="*/ 0 w 282"/>
                  <a:gd name="T57" fmla="*/ 0 h 129"/>
                  <a:gd name="T58" fmla="*/ 0 w 282"/>
                  <a:gd name="T59" fmla="*/ 0 h 129"/>
                  <a:gd name="T60" fmla="*/ 0 w 282"/>
                  <a:gd name="T61" fmla="*/ 0 h 129"/>
                  <a:gd name="T62" fmla="*/ 0 w 282"/>
                  <a:gd name="T63" fmla="*/ 0 h 129"/>
                  <a:gd name="T64" fmla="*/ 0 w 282"/>
                  <a:gd name="T65" fmla="*/ 0 h 129"/>
                  <a:gd name="T66" fmla="*/ 0 w 282"/>
                  <a:gd name="T67" fmla="*/ 1 h 129"/>
                  <a:gd name="T68" fmla="*/ 0 w 282"/>
                  <a:gd name="T69" fmla="*/ 1 h 129"/>
                  <a:gd name="T70" fmla="*/ 0 w 282"/>
                  <a:gd name="T71" fmla="*/ 1 h 129"/>
                  <a:gd name="T72" fmla="*/ 0 w 282"/>
                  <a:gd name="T73" fmla="*/ 1 h 129"/>
                  <a:gd name="T74" fmla="*/ 0 w 282"/>
                  <a:gd name="T75" fmla="*/ 1 h 129"/>
                  <a:gd name="T76" fmla="*/ 0 w 282"/>
                  <a:gd name="T77" fmla="*/ 1 h 129"/>
                  <a:gd name="T78" fmla="*/ 0 w 282"/>
                  <a:gd name="T79" fmla="*/ 1 h 129"/>
                  <a:gd name="T80" fmla="*/ 0 w 282"/>
                  <a:gd name="T81" fmla="*/ 1 h 129"/>
                  <a:gd name="T82" fmla="*/ 0 w 282"/>
                  <a:gd name="T83" fmla="*/ 1 h 129"/>
                  <a:gd name="T84" fmla="*/ 0 w 282"/>
                  <a:gd name="T85" fmla="*/ 1 h 129"/>
                  <a:gd name="T86" fmla="*/ 0 w 282"/>
                  <a:gd name="T87" fmla="*/ 1 h 129"/>
                  <a:gd name="T88" fmla="*/ 0 w 282"/>
                  <a:gd name="T89" fmla="*/ 1 h 129"/>
                  <a:gd name="T90" fmla="*/ 0 w 282"/>
                  <a:gd name="T91" fmla="*/ 1 h 129"/>
                  <a:gd name="T92" fmla="*/ 0 w 282"/>
                  <a:gd name="T93" fmla="*/ 1 h 129"/>
                  <a:gd name="T94" fmla="*/ 0 w 282"/>
                  <a:gd name="T95" fmla="*/ 1 h 129"/>
                  <a:gd name="T96" fmla="*/ 0 w 282"/>
                  <a:gd name="T97" fmla="*/ 1 h 129"/>
                  <a:gd name="T98" fmla="*/ 0 w 282"/>
                  <a:gd name="T99" fmla="*/ 1 h 129"/>
                  <a:gd name="T100" fmla="*/ 0 w 282"/>
                  <a:gd name="T101" fmla="*/ 1 h 129"/>
                  <a:gd name="T102" fmla="*/ 0 w 282"/>
                  <a:gd name="T103" fmla="*/ 1 h 129"/>
                  <a:gd name="T104" fmla="*/ 0 w 282"/>
                  <a:gd name="T105" fmla="*/ 1 h 129"/>
                  <a:gd name="T106" fmla="*/ 0 w 282"/>
                  <a:gd name="T107" fmla="*/ 1 h 129"/>
                  <a:gd name="T108" fmla="*/ 0 w 282"/>
                  <a:gd name="T109" fmla="*/ 1 h 129"/>
                  <a:gd name="T110" fmla="*/ 0 w 282"/>
                  <a:gd name="T111" fmla="*/ 1 h 129"/>
                  <a:gd name="T112" fmla="*/ 0 w 282"/>
                  <a:gd name="T113" fmla="*/ 1 h 129"/>
                  <a:gd name="T114" fmla="*/ 0 w 282"/>
                  <a:gd name="T115" fmla="*/ 1 h 12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82"/>
                  <a:gd name="T175" fmla="*/ 0 h 129"/>
                  <a:gd name="T176" fmla="*/ 282 w 282"/>
                  <a:gd name="T177" fmla="*/ 129 h 12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82" h="129">
                    <a:moveTo>
                      <a:pt x="133" y="129"/>
                    </a:moveTo>
                    <a:lnTo>
                      <a:pt x="148" y="127"/>
                    </a:lnTo>
                    <a:lnTo>
                      <a:pt x="162" y="127"/>
                    </a:lnTo>
                    <a:lnTo>
                      <a:pt x="173" y="127"/>
                    </a:lnTo>
                    <a:lnTo>
                      <a:pt x="188" y="127"/>
                    </a:lnTo>
                    <a:lnTo>
                      <a:pt x="200" y="123"/>
                    </a:lnTo>
                    <a:lnTo>
                      <a:pt x="213" y="121"/>
                    </a:lnTo>
                    <a:lnTo>
                      <a:pt x="225" y="118"/>
                    </a:lnTo>
                    <a:lnTo>
                      <a:pt x="236" y="116"/>
                    </a:lnTo>
                    <a:lnTo>
                      <a:pt x="244" y="110"/>
                    </a:lnTo>
                    <a:lnTo>
                      <a:pt x="251" y="106"/>
                    </a:lnTo>
                    <a:lnTo>
                      <a:pt x="259" y="101"/>
                    </a:lnTo>
                    <a:lnTo>
                      <a:pt x="266" y="97"/>
                    </a:lnTo>
                    <a:lnTo>
                      <a:pt x="276" y="85"/>
                    </a:lnTo>
                    <a:lnTo>
                      <a:pt x="282" y="74"/>
                    </a:lnTo>
                    <a:lnTo>
                      <a:pt x="276" y="61"/>
                    </a:lnTo>
                    <a:lnTo>
                      <a:pt x="270" y="47"/>
                    </a:lnTo>
                    <a:lnTo>
                      <a:pt x="263" y="42"/>
                    </a:lnTo>
                    <a:lnTo>
                      <a:pt x="257" y="36"/>
                    </a:lnTo>
                    <a:lnTo>
                      <a:pt x="249" y="30"/>
                    </a:lnTo>
                    <a:lnTo>
                      <a:pt x="242" y="26"/>
                    </a:lnTo>
                    <a:lnTo>
                      <a:pt x="230" y="21"/>
                    </a:lnTo>
                    <a:lnTo>
                      <a:pt x="221" y="15"/>
                    </a:lnTo>
                    <a:lnTo>
                      <a:pt x="209" y="11"/>
                    </a:lnTo>
                    <a:lnTo>
                      <a:pt x="198" y="9"/>
                    </a:lnTo>
                    <a:lnTo>
                      <a:pt x="185" y="6"/>
                    </a:lnTo>
                    <a:lnTo>
                      <a:pt x="171" y="4"/>
                    </a:lnTo>
                    <a:lnTo>
                      <a:pt x="158" y="0"/>
                    </a:lnTo>
                    <a:lnTo>
                      <a:pt x="145" y="0"/>
                    </a:lnTo>
                    <a:lnTo>
                      <a:pt x="129" y="0"/>
                    </a:lnTo>
                    <a:lnTo>
                      <a:pt x="116" y="0"/>
                    </a:lnTo>
                    <a:lnTo>
                      <a:pt x="103" y="0"/>
                    </a:lnTo>
                    <a:lnTo>
                      <a:pt x="90" y="0"/>
                    </a:lnTo>
                    <a:lnTo>
                      <a:pt x="76" y="2"/>
                    </a:lnTo>
                    <a:lnTo>
                      <a:pt x="65" y="6"/>
                    </a:lnTo>
                    <a:lnTo>
                      <a:pt x="53" y="7"/>
                    </a:lnTo>
                    <a:lnTo>
                      <a:pt x="44" y="11"/>
                    </a:lnTo>
                    <a:lnTo>
                      <a:pt x="33" y="15"/>
                    </a:lnTo>
                    <a:lnTo>
                      <a:pt x="25" y="19"/>
                    </a:lnTo>
                    <a:lnTo>
                      <a:pt x="17" y="23"/>
                    </a:lnTo>
                    <a:lnTo>
                      <a:pt x="12" y="28"/>
                    </a:lnTo>
                    <a:lnTo>
                      <a:pt x="2" y="40"/>
                    </a:lnTo>
                    <a:lnTo>
                      <a:pt x="0" y="53"/>
                    </a:lnTo>
                    <a:lnTo>
                      <a:pt x="0" y="66"/>
                    </a:lnTo>
                    <a:lnTo>
                      <a:pt x="8" y="78"/>
                    </a:lnTo>
                    <a:lnTo>
                      <a:pt x="12" y="83"/>
                    </a:lnTo>
                    <a:lnTo>
                      <a:pt x="21" y="89"/>
                    </a:lnTo>
                    <a:lnTo>
                      <a:pt x="27" y="95"/>
                    </a:lnTo>
                    <a:lnTo>
                      <a:pt x="38" y="102"/>
                    </a:lnTo>
                    <a:lnTo>
                      <a:pt x="46" y="106"/>
                    </a:lnTo>
                    <a:lnTo>
                      <a:pt x="55" y="110"/>
                    </a:lnTo>
                    <a:lnTo>
                      <a:pt x="67" y="114"/>
                    </a:lnTo>
                    <a:lnTo>
                      <a:pt x="78" y="118"/>
                    </a:lnTo>
                    <a:lnTo>
                      <a:pt x="91" y="121"/>
                    </a:lnTo>
                    <a:lnTo>
                      <a:pt x="105" y="123"/>
                    </a:lnTo>
                    <a:lnTo>
                      <a:pt x="118" y="127"/>
                    </a:lnTo>
                    <a:lnTo>
                      <a:pt x="133" y="129"/>
                    </a:lnTo>
                    <a:close/>
                  </a:path>
                </a:pathLst>
              </a:custGeom>
              <a:solidFill>
                <a:srgbClr val="4D5E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0" name="Freeform 1208"/>
              <p:cNvSpPr>
                <a:spLocks/>
              </p:cNvSpPr>
              <p:nvPr/>
            </p:nvSpPr>
            <p:spPr bwMode="auto">
              <a:xfrm>
                <a:off x="4956" y="2822"/>
                <a:ext cx="124" cy="183"/>
              </a:xfrm>
              <a:custGeom>
                <a:avLst/>
                <a:gdLst>
                  <a:gd name="T0" fmla="*/ 0 w 249"/>
                  <a:gd name="T1" fmla="*/ 0 h 365"/>
                  <a:gd name="T2" fmla="*/ 0 w 249"/>
                  <a:gd name="T3" fmla="*/ 1 h 365"/>
                  <a:gd name="T4" fmla="*/ 0 w 249"/>
                  <a:gd name="T5" fmla="*/ 1 h 365"/>
                  <a:gd name="T6" fmla="*/ 0 w 249"/>
                  <a:gd name="T7" fmla="*/ 1 h 365"/>
                  <a:gd name="T8" fmla="*/ 0 w 249"/>
                  <a:gd name="T9" fmla="*/ 1 h 365"/>
                  <a:gd name="T10" fmla="*/ 0 w 249"/>
                  <a:gd name="T11" fmla="*/ 1 h 365"/>
                  <a:gd name="T12" fmla="*/ 0 w 249"/>
                  <a:gd name="T13" fmla="*/ 1 h 365"/>
                  <a:gd name="T14" fmla="*/ 0 w 249"/>
                  <a:gd name="T15" fmla="*/ 1 h 365"/>
                  <a:gd name="T16" fmla="*/ 0 w 249"/>
                  <a:gd name="T17" fmla="*/ 1 h 365"/>
                  <a:gd name="T18" fmla="*/ 0 w 249"/>
                  <a:gd name="T19" fmla="*/ 1 h 365"/>
                  <a:gd name="T20" fmla="*/ 0 w 249"/>
                  <a:gd name="T21" fmla="*/ 1 h 365"/>
                  <a:gd name="T22" fmla="*/ 0 w 249"/>
                  <a:gd name="T23" fmla="*/ 1 h 365"/>
                  <a:gd name="T24" fmla="*/ 0 w 249"/>
                  <a:gd name="T25" fmla="*/ 1 h 365"/>
                  <a:gd name="T26" fmla="*/ 0 w 249"/>
                  <a:gd name="T27" fmla="*/ 1 h 365"/>
                  <a:gd name="T28" fmla="*/ 0 w 249"/>
                  <a:gd name="T29" fmla="*/ 1 h 365"/>
                  <a:gd name="T30" fmla="*/ 0 w 249"/>
                  <a:gd name="T31" fmla="*/ 1 h 365"/>
                  <a:gd name="T32" fmla="*/ 0 w 249"/>
                  <a:gd name="T33" fmla="*/ 1 h 365"/>
                  <a:gd name="T34" fmla="*/ 0 w 249"/>
                  <a:gd name="T35" fmla="*/ 1 h 365"/>
                  <a:gd name="T36" fmla="*/ 0 w 249"/>
                  <a:gd name="T37" fmla="*/ 1 h 365"/>
                  <a:gd name="T38" fmla="*/ 0 w 249"/>
                  <a:gd name="T39" fmla="*/ 1 h 365"/>
                  <a:gd name="T40" fmla="*/ 0 w 249"/>
                  <a:gd name="T41" fmla="*/ 1 h 365"/>
                  <a:gd name="T42" fmla="*/ 0 w 249"/>
                  <a:gd name="T43" fmla="*/ 1 h 365"/>
                  <a:gd name="T44" fmla="*/ 0 w 249"/>
                  <a:gd name="T45" fmla="*/ 1 h 365"/>
                  <a:gd name="T46" fmla="*/ 0 w 249"/>
                  <a:gd name="T47" fmla="*/ 1 h 365"/>
                  <a:gd name="T48" fmla="*/ 0 w 249"/>
                  <a:gd name="T49" fmla="*/ 1 h 365"/>
                  <a:gd name="T50" fmla="*/ 0 w 249"/>
                  <a:gd name="T51" fmla="*/ 1 h 365"/>
                  <a:gd name="T52" fmla="*/ 0 w 249"/>
                  <a:gd name="T53" fmla="*/ 1 h 365"/>
                  <a:gd name="T54" fmla="*/ 0 w 249"/>
                  <a:gd name="T55" fmla="*/ 1 h 365"/>
                  <a:gd name="T56" fmla="*/ 0 w 249"/>
                  <a:gd name="T57" fmla="*/ 1 h 365"/>
                  <a:gd name="T58" fmla="*/ 0 w 249"/>
                  <a:gd name="T59" fmla="*/ 1 h 365"/>
                  <a:gd name="T60" fmla="*/ 0 w 249"/>
                  <a:gd name="T61" fmla="*/ 1 h 365"/>
                  <a:gd name="T62" fmla="*/ 0 w 249"/>
                  <a:gd name="T63" fmla="*/ 1 h 365"/>
                  <a:gd name="T64" fmla="*/ 0 w 249"/>
                  <a:gd name="T65" fmla="*/ 1 h 365"/>
                  <a:gd name="T66" fmla="*/ 0 w 249"/>
                  <a:gd name="T67" fmla="*/ 1 h 365"/>
                  <a:gd name="T68" fmla="*/ 0 w 249"/>
                  <a:gd name="T69" fmla="*/ 1 h 365"/>
                  <a:gd name="T70" fmla="*/ 0 w 249"/>
                  <a:gd name="T71" fmla="*/ 1 h 365"/>
                  <a:gd name="T72" fmla="*/ 0 w 249"/>
                  <a:gd name="T73" fmla="*/ 1 h 365"/>
                  <a:gd name="T74" fmla="*/ 0 w 249"/>
                  <a:gd name="T75" fmla="*/ 1 h 365"/>
                  <a:gd name="T76" fmla="*/ 0 w 249"/>
                  <a:gd name="T77" fmla="*/ 1 h 365"/>
                  <a:gd name="T78" fmla="*/ 0 w 249"/>
                  <a:gd name="T79" fmla="*/ 1 h 365"/>
                  <a:gd name="T80" fmla="*/ 0 w 249"/>
                  <a:gd name="T81" fmla="*/ 1 h 365"/>
                  <a:gd name="T82" fmla="*/ 0 w 249"/>
                  <a:gd name="T83" fmla="*/ 1 h 365"/>
                  <a:gd name="T84" fmla="*/ 0 w 249"/>
                  <a:gd name="T85" fmla="*/ 1 h 365"/>
                  <a:gd name="T86" fmla="*/ 0 w 249"/>
                  <a:gd name="T87" fmla="*/ 1 h 365"/>
                  <a:gd name="T88" fmla="*/ 0 w 249"/>
                  <a:gd name="T89" fmla="*/ 1 h 365"/>
                  <a:gd name="T90" fmla="*/ 0 w 249"/>
                  <a:gd name="T91" fmla="*/ 1 h 365"/>
                  <a:gd name="T92" fmla="*/ 0 w 249"/>
                  <a:gd name="T93" fmla="*/ 1 h 365"/>
                  <a:gd name="T94" fmla="*/ 0 w 249"/>
                  <a:gd name="T95" fmla="*/ 1 h 365"/>
                  <a:gd name="T96" fmla="*/ 0 w 249"/>
                  <a:gd name="T97" fmla="*/ 1 h 365"/>
                  <a:gd name="T98" fmla="*/ 0 w 249"/>
                  <a:gd name="T99" fmla="*/ 1 h 365"/>
                  <a:gd name="T100" fmla="*/ 0 w 249"/>
                  <a:gd name="T101" fmla="*/ 1 h 365"/>
                  <a:gd name="T102" fmla="*/ 0 w 249"/>
                  <a:gd name="T103" fmla="*/ 1 h 365"/>
                  <a:gd name="T104" fmla="*/ 0 w 249"/>
                  <a:gd name="T105" fmla="*/ 1 h 365"/>
                  <a:gd name="T106" fmla="*/ 0 w 249"/>
                  <a:gd name="T107" fmla="*/ 0 h 365"/>
                  <a:gd name="T108" fmla="*/ 0 w 249"/>
                  <a:gd name="T109" fmla="*/ 0 h 36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49"/>
                  <a:gd name="T166" fmla="*/ 0 h 365"/>
                  <a:gd name="T167" fmla="*/ 249 w 249"/>
                  <a:gd name="T168" fmla="*/ 365 h 36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49" h="365">
                    <a:moveTo>
                      <a:pt x="32" y="0"/>
                    </a:moveTo>
                    <a:lnTo>
                      <a:pt x="2" y="150"/>
                    </a:lnTo>
                    <a:lnTo>
                      <a:pt x="0" y="152"/>
                    </a:lnTo>
                    <a:lnTo>
                      <a:pt x="0" y="162"/>
                    </a:lnTo>
                    <a:lnTo>
                      <a:pt x="0" y="167"/>
                    </a:lnTo>
                    <a:lnTo>
                      <a:pt x="0" y="177"/>
                    </a:lnTo>
                    <a:lnTo>
                      <a:pt x="0" y="184"/>
                    </a:lnTo>
                    <a:lnTo>
                      <a:pt x="0" y="196"/>
                    </a:lnTo>
                    <a:lnTo>
                      <a:pt x="0" y="203"/>
                    </a:lnTo>
                    <a:lnTo>
                      <a:pt x="0" y="215"/>
                    </a:lnTo>
                    <a:lnTo>
                      <a:pt x="0" y="226"/>
                    </a:lnTo>
                    <a:lnTo>
                      <a:pt x="0" y="238"/>
                    </a:lnTo>
                    <a:lnTo>
                      <a:pt x="0" y="249"/>
                    </a:lnTo>
                    <a:lnTo>
                      <a:pt x="2" y="262"/>
                    </a:lnTo>
                    <a:lnTo>
                      <a:pt x="4" y="274"/>
                    </a:lnTo>
                    <a:lnTo>
                      <a:pt x="6" y="287"/>
                    </a:lnTo>
                    <a:lnTo>
                      <a:pt x="6" y="298"/>
                    </a:lnTo>
                    <a:lnTo>
                      <a:pt x="7" y="308"/>
                    </a:lnTo>
                    <a:lnTo>
                      <a:pt x="6" y="317"/>
                    </a:lnTo>
                    <a:lnTo>
                      <a:pt x="6" y="329"/>
                    </a:lnTo>
                    <a:lnTo>
                      <a:pt x="6" y="335"/>
                    </a:lnTo>
                    <a:lnTo>
                      <a:pt x="6" y="342"/>
                    </a:lnTo>
                    <a:lnTo>
                      <a:pt x="6" y="346"/>
                    </a:lnTo>
                    <a:lnTo>
                      <a:pt x="9" y="350"/>
                    </a:lnTo>
                    <a:lnTo>
                      <a:pt x="13" y="354"/>
                    </a:lnTo>
                    <a:lnTo>
                      <a:pt x="21" y="359"/>
                    </a:lnTo>
                    <a:lnTo>
                      <a:pt x="30" y="359"/>
                    </a:lnTo>
                    <a:lnTo>
                      <a:pt x="40" y="363"/>
                    </a:lnTo>
                    <a:lnTo>
                      <a:pt x="45" y="363"/>
                    </a:lnTo>
                    <a:lnTo>
                      <a:pt x="55" y="365"/>
                    </a:lnTo>
                    <a:lnTo>
                      <a:pt x="61" y="365"/>
                    </a:lnTo>
                    <a:lnTo>
                      <a:pt x="63" y="365"/>
                    </a:lnTo>
                    <a:lnTo>
                      <a:pt x="66" y="365"/>
                    </a:lnTo>
                    <a:lnTo>
                      <a:pt x="76" y="363"/>
                    </a:lnTo>
                    <a:lnTo>
                      <a:pt x="83" y="359"/>
                    </a:lnTo>
                    <a:lnTo>
                      <a:pt x="93" y="359"/>
                    </a:lnTo>
                    <a:lnTo>
                      <a:pt x="104" y="356"/>
                    </a:lnTo>
                    <a:lnTo>
                      <a:pt x="116" y="354"/>
                    </a:lnTo>
                    <a:lnTo>
                      <a:pt x="129" y="348"/>
                    </a:lnTo>
                    <a:lnTo>
                      <a:pt x="142" y="344"/>
                    </a:lnTo>
                    <a:lnTo>
                      <a:pt x="150" y="338"/>
                    </a:lnTo>
                    <a:lnTo>
                      <a:pt x="158" y="336"/>
                    </a:lnTo>
                    <a:lnTo>
                      <a:pt x="167" y="333"/>
                    </a:lnTo>
                    <a:lnTo>
                      <a:pt x="175" y="329"/>
                    </a:lnTo>
                    <a:lnTo>
                      <a:pt x="182" y="323"/>
                    </a:lnTo>
                    <a:lnTo>
                      <a:pt x="192" y="319"/>
                    </a:lnTo>
                    <a:lnTo>
                      <a:pt x="199" y="314"/>
                    </a:lnTo>
                    <a:lnTo>
                      <a:pt x="209" y="310"/>
                    </a:lnTo>
                    <a:lnTo>
                      <a:pt x="217" y="304"/>
                    </a:lnTo>
                    <a:lnTo>
                      <a:pt x="228" y="298"/>
                    </a:lnTo>
                    <a:lnTo>
                      <a:pt x="237" y="293"/>
                    </a:lnTo>
                    <a:lnTo>
                      <a:pt x="249" y="287"/>
                    </a:lnTo>
                    <a:lnTo>
                      <a:pt x="182" y="5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2D4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1" name="Freeform 1209"/>
              <p:cNvSpPr>
                <a:spLocks/>
              </p:cNvSpPr>
              <p:nvPr/>
            </p:nvSpPr>
            <p:spPr bwMode="auto">
              <a:xfrm>
                <a:off x="4938" y="2882"/>
                <a:ext cx="28" cy="60"/>
              </a:xfrm>
              <a:custGeom>
                <a:avLst/>
                <a:gdLst>
                  <a:gd name="T0" fmla="*/ 0 w 57"/>
                  <a:gd name="T1" fmla="*/ 0 h 120"/>
                  <a:gd name="T2" fmla="*/ 0 w 57"/>
                  <a:gd name="T3" fmla="*/ 1 h 120"/>
                  <a:gd name="T4" fmla="*/ 0 w 57"/>
                  <a:gd name="T5" fmla="*/ 1 h 120"/>
                  <a:gd name="T6" fmla="*/ 0 w 57"/>
                  <a:gd name="T7" fmla="*/ 0 h 120"/>
                  <a:gd name="T8" fmla="*/ 0 w 57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120"/>
                  <a:gd name="T17" fmla="*/ 57 w 57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120">
                    <a:moveTo>
                      <a:pt x="57" y="0"/>
                    </a:moveTo>
                    <a:lnTo>
                      <a:pt x="0" y="106"/>
                    </a:lnTo>
                    <a:lnTo>
                      <a:pt x="47" y="12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2D4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2" name="Freeform 1210"/>
              <p:cNvSpPr>
                <a:spLocks/>
              </p:cNvSpPr>
              <p:nvPr/>
            </p:nvSpPr>
            <p:spPr bwMode="auto">
              <a:xfrm>
                <a:off x="5022" y="2966"/>
                <a:ext cx="85" cy="73"/>
              </a:xfrm>
              <a:custGeom>
                <a:avLst/>
                <a:gdLst>
                  <a:gd name="T0" fmla="*/ 0 w 171"/>
                  <a:gd name="T1" fmla="*/ 1 h 146"/>
                  <a:gd name="T2" fmla="*/ 0 w 171"/>
                  <a:gd name="T3" fmla="*/ 1 h 146"/>
                  <a:gd name="T4" fmla="*/ 0 w 171"/>
                  <a:gd name="T5" fmla="*/ 1 h 146"/>
                  <a:gd name="T6" fmla="*/ 0 w 171"/>
                  <a:gd name="T7" fmla="*/ 1 h 146"/>
                  <a:gd name="T8" fmla="*/ 0 w 171"/>
                  <a:gd name="T9" fmla="*/ 1 h 146"/>
                  <a:gd name="T10" fmla="*/ 0 w 171"/>
                  <a:gd name="T11" fmla="*/ 1 h 146"/>
                  <a:gd name="T12" fmla="*/ 0 w 171"/>
                  <a:gd name="T13" fmla="*/ 1 h 146"/>
                  <a:gd name="T14" fmla="*/ 0 w 171"/>
                  <a:gd name="T15" fmla="*/ 1 h 146"/>
                  <a:gd name="T16" fmla="*/ 0 w 171"/>
                  <a:gd name="T17" fmla="*/ 1 h 146"/>
                  <a:gd name="T18" fmla="*/ 0 w 171"/>
                  <a:gd name="T19" fmla="*/ 1 h 146"/>
                  <a:gd name="T20" fmla="*/ 0 w 171"/>
                  <a:gd name="T21" fmla="*/ 1 h 146"/>
                  <a:gd name="T22" fmla="*/ 0 w 171"/>
                  <a:gd name="T23" fmla="*/ 1 h 146"/>
                  <a:gd name="T24" fmla="*/ 0 w 171"/>
                  <a:gd name="T25" fmla="*/ 1 h 146"/>
                  <a:gd name="T26" fmla="*/ 0 w 171"/>
                  <a:gd name="T27" fmla="*/ 1 h 146"/>
                  <a:gd name="T28" fmla="*/ 0 w 171"/>
                  <a:gd name="T29" fmla="*/ 1 h 146"/>
                  <a:gd name="T30" fmla="*/ 0 w 171"/>
                  <a:gd name="T31" fmla="*/ 1 h 146"/>
                  <a:gd name="T32" fmla="*/ 0 w 171"/>
                  <a:gd name="T33" fmla="*/ 1 h 146"/>
                  <a:gd name="T34" fmla="*/ 0 w 171"/>
                  <a:gd name="T35" fmla="*/ 1 h 146"/>
                  <a:gd name="T36" fmla="*/ 0 w 171"/>
                  <a:gd name="T37" fmla="*/ 1 h 146"/>
                  <a:gd name="T38" fmla="*/ 0 w 171"/>
                  <a:gd name="T39" fmla="*/ 1 h 146"/>
                  <a:gd name="T40" fmla="*/ 0 w 171"/>
                  <a:gd name="T41" fmla="*/ 1 h 146"/>
                  <a:gd name="T42" fmla="*/ 0 w 171"/>
                  <a:gd name="T43" fmla="*/ 1 h 146"/>
                  <a:gd name="T44" fmla="*/ 0 w 171"/>
                  <a:gd name="T45" fmla="*/ 1 h 146"/>
                  <a:gd name="T46" fmla="*/ 0 w 171"/>
                  <a:gd name="T47" fmla="*/ 1 h 146"/>
                  <a:gd name="T48" fmla="*/ 0 w 171"/>
                  <a:gd name="T49" fmla="*/ 1 h 146"/>
                  <a:gd name="T50" fmla="*/ 0 w 171"/>
                  <a:gd name="T51" fmla="*/ 1 h 146"/>
                  <a:gd name="T52" fmla="*/ 0 w 171"/>
                  <a:gd name="T53" fmla="*/ 1 h 146"/>
                  <a:gd name="T54" fmla="*/ 0 w 171"/>
                  <a:gd name="T55" fmla="*/ 1 h 146"/>
                  <a:gd name="T56" fmla="*/ 0 w 171"/>
                  <a:gd name="T57" fmla="*/ 1 h 146"/>
                  <a:gd name="T58" fmla="*/ 0 w 171"/>
                  <a:gd name="T59" fmla="*/ 1 h 146"/>
                  <a:gd name="T60" fmla="*/ 0 w 171"/>
                  <a:gd name="T61" fmla="*/ 1 h 146"/>
                  <a:gd name="T62" fmla="*/ 0 w 171"/>
                  <a:gd name="T63" fmla="*/ 1 h 146"/>
                  <a:gd name="T64" fmla="*/ 0 w 171"/>
                  <a:gd name="T65" fmla="*/ 1 h 146"/>
                  <a:gd name="T66" fmla="*/ 0 w 171"/>
                  <a:gd name="T67" fmla="*/ 1 h 146"/>
                  <a:gd name="T68" fmla="*/ 0 w 171"/>
                  <a:gd name="T69" fmla="*/ 1 h 146"/>
                  <a:gd name="T70" fmla="*/ 0 w 171"/>
                  <a:gd name="T71" fmla="*/ 1 h 146"/>
                  <a:gd name="T72" fmla="*/ 0 w 171"/>
                  <a:gd name="T73" fmla="*/ 1 h 146"/>
                  <a:gd name="T74" fmla="*/ 0 w 171"/>
                  <a:gd name="T75" fmla="*/ 1 h 146"/>
                  <a:gd name="T76" fmla="*/ 0 w 171"/>
                  <a:gd name="T77" fmla="*/ 1 h 146"/>
                  <a:gd name="T78" fmla="*/ 0 w 171"/>
                  <a:gd name="T79" fmla="*/ 1 h 146"/>
                  <a:gd name="T80" fmla="*/ 0 w 171"/>
                  <a:gd name="T81" fmla="*/ 1 h 146"/>
                  <a:gd name="T82" fmla="*/ 0 w 171"/>
                  <a:gd name="T83" fmla="*/ 1 h 146"/>
                  <a:gd name="T84" fmla="*/ 0 w 171"/>
                  <a:gd name="T85" fmla="*/ 0 h 146"/>
                  <a:gd name="T86" fmla="*/ 0 w 171"/>
                  <a:gd name="T87" fmla="*/ 0 h 146"/>
                  <a:gd name="T88" fmla="*/ 0 w 171"/>
                  <a:gd name="T89" fmla="*/ 0 h 146"/>
                  <a:gd name="T90" fmla="*/ 0 w 171"/>
                  <a:gd name="T91" fmla="*/ 0 h 146"/>
                  <a:gd name="T92" fmla="*/ 0 w 171"/>
                  <a:gd name="T93" fmla="*/ 0 h 146"/>
                  <a:gd name="T94" fmla="*/ 0 w 171"/>
                  <a:gd name="T95" fmla="*/ 1 h 146"/>
                  <a:gd name="T96" fmla="*/ 0 w 171"/>
                  <a:gd name="T97" fmla="*/ 1 h 14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71"/>
                  <a:gd name="T148" fmla="*/ 0 h 146"/>
                  <a:gd name="T149" fmla="*/ 171 w 171"/>
                  <a:gd name="T150" fmla="*/ 146 h 14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71" h="146">
                    <a:moveTo>
                      <a:pt x="106" y="2"/>
                    </a:moveTo>
                    <a:lnTo>
                      <a:pt x="112" y="2"/>
                    </a:lnTo>
                    <a:lnTo>
                      <a:pt x="122" y="4"/>
                    </a:lnTo>
                    <a:lnTo>
                      <a:pt x="127" y="6"/>
                    </a:lnTo>
                    <a:lnTo>
                      <a:pt x="137" y="8"/>
                    </a:lnTo>
                    <a:lnTo>
                      <a:pt x="143" y="10"/>
                    </a:lnTo>
                    <a:lnTo>
                      <a:pt x="152" y="11"/>
                    </a:lnTo>
                    <a:lnTo>
                      <a:pt x="158" y="13"/>
                    </a:lnTo>
                    <a:lnTo>
                      <a:pt x="167" y="17"/>
                    </a:lnTo>
                    <a:lnTo>
                      <a:pt x="167" y="29"/>
                    </a:lnTo>
                    <a:lnTo>
                      <a:pt x="167" y="40"/>
                    </a:lnTo>
                    <a:lnTo>
                      <a:pt x="167" y="51"/>
                    </a:lnTo>
                    <a:lnTo>
                      <a:pt x="167" y="63"/>
                    </a:lnTo>
                    <a:lnTo>
                      <a:pt x="167" y="72"/>
                    </a:lnTo>
                    <a:lnTo>
                      <a:pt x="167" y="84"/>
                    </a:lnTo>
                    <a:lnTo>
                      <a:pt x="167" y="93"/>
                    </a:lnTo>
                    <a:lnTo>
                      <a:pt x="167" y="105"/>
                    </a:lnTo>
                    <a:lnTo>
                      <a:pt x="167" y="112"/>
                    </a:lnTo>
                    <a:lnTo>
                      <a:pt x="167" y="122"/>
                    </a:lnTo>
                    <a:lnTo>
                      <a:pt x="167" y="127"/>
                    </a:lnTo>
                    <a:lnTo>
                      <a:pt x="169" y="133"/>
                    </a:lnTo>
                    <a:lnTo>
                      <a:pt x="169" y="143"/>
                    </a:lnTo>
                    <a:lnTo>
                      <a:pt x="171" y="146"/>
                    </a:lnTo>
                    <a:lnTo>
                      <a:pt x="15" y="137"/>
                    </a:lnTo>
                    <a:lnTo>
                      <a:pt x="13" y="133"/>
                    </a:lnTo>
                    <a:lnTo>
                      <a:pt x="13" y="126"/>
                    </a:lnTo>
                    <a:lnTo>
                      <a:pt x="11" y="118"/>
                    </a:lnTo>
                    <a:lnTo>
                      <a:pt x="11" y="112"/>
                    </a:lnTo>
                    <a:lnTo>
                      <a:pt x="11" y="105"/>
                    </a:lnTo>
                    <a:lnTo>
                      <a:pt x="11" y="97"/>
                    </a:lnTo>
                    <a:lnTo>
                      <a:pt x="11" y="88"/>
                    </a:lnTo>
                    <a:lnTo>
                      <a:pt x="10" y="80"/>
                    </a:lnTo>
                    <a:lnTo>
                      <a:pt x="8" y="70"/>
                    </a:lnTo>
                    <a:lnTo>
                      <a:pt x="8" y="61"/>
                    </a:lnTo>
                    <a:lnTo>
                      <a:pt x="6" y="49"/>
                    </a:lnTo>
                    <a:lnTo>
                      <a:pt x="4" y="42"/>
                    </a:lnTo>
                    <a:lnTo>
                      <a:pt x="0" y="30"/>
                    </a:lnTo>
                    <a:lnTo>
                      <a:pt x="0" y="21"/>
                    </a:lnTo>
                    <a:lnTo>
                      <a:pt x="11" y="13"/>
                    </a:lnTo>
                    <a:lnTo>
                      <a:pt x="21" y="10"/>
                    </a:lnTo>
                    <a:lnTo>
                      <a:pt x="34" y="6"/>
                    </a:lnTo>
                    <a:lnTo>
                      <a:pt x="46" y="4"/>
                    </a:lnTo>
                    <a:lnTo>
                      <a:pt x="59" y="0"/>
                    </a:lnTo>
                    <a:lnTo>
                      <a:pt x="72" y="0"/>
                    </a:lnTo>
                    <a:lnTo>
                      <a:pt x="80" y="0"/>
                    </a:lnTo>
                    <a:lnTo>
                      <a:pt x="87" y="0"/>
                    </a:lnTo>
                    <a:lnTo>
                      <a:pt x="97" y="0"/>
                    </a:lnTo>
                    <a:lnTo>
                      <a:pt x="106" y="2"/>
                    </a:lnTo>
                    <a:close/>
                  </a:path>
                </a:pathLst>
              </a:custGeom>
              <a:solidFill>
                <a:srgbClr val="F2D4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3" name="Freeform 1211"/>
              <p:cNvSpPr>
                <a:spLocks/>
              </p:cNvSpPr>
              <p:nvPr/>
            </p:nvSpPr>
            <p:spPr bwMode="auto">
              <a:xfrm>
                <a:off x="5023" y="3005"/>
                <a:ext cx="84" cy="34"/>
              </a:xfrm>
              <a:custGeom>
                <a:avLst/>
                <a:gdLst>
                  <a:gd name="T0" fmla="*/ 1 w 167"/>
                  <a:gd name="T1" fmla="*/ 1 h 66"/>
                  <a:gd name="T2" fmla="*/ 1 w 167"/>
                  <a:gd name="T3" fmla="*/ 1 h 66"/>
                  <a:gd name="T4" fmla="*/ 1 w 167"/>
                  <a:gd name="T5" fmla="*/ 1 h 66"/>
                  <a:gd name="T6" fmla="*/ 1 w 167"/>
                  <a:gd name="T7" fmla="*/ 1 h 66"/>
                  <a:gd name="T8" fmla="*/ 1 w 167"/>
                  <a:gd name="T9" fmla="*/ 1 h 66"/>
                  <a:gd name="T10" fmla="*/ 1 w 167"/>
                  <a:gd name="T11" fmla="*/ 1 h 66"/>
                  <a:gd name="T12" fmla="*/ 1 w 167"/>
                  <a:gd name="T13" fmla="*/ 1 h 66"/>
                  <a:gd name="T14" fmla="*/ 1 w 167"/>
                  <a:gd name="T15" fmla="*/ 1 h 66"/>
                  <a:gd name="T16" fmla="*/ 1 w 167"/>
                  <a:gd name="T17" fmla="*/ 1 h 66"/>
                  <a:gd name="T18" fmla="*/ 1 w 167"/>
                  <a:gd name="T19" fmla="*/ 1 h 66"/>
                  <a:gd name="T20" fmla="*/ 1 w 167"/>
                  <a:gd name="T21" fmla="*/ 1 h 66"/>
                  <a:gd name="T22" fmla="*/ 1 w 167"/>
                  <a:gd name="T23" fmla="*/ 1 h 66"/>
                  <a:gd name="T24" fmla="*/ 1 w 167"/>
                  <a:gd name="T25" fmla="*/ 1 h 66"/>
                  <a:gd name="T26" fmla="*/ 1 w 167"/>
                  <a:gd name="T27" fmla="*/ 1 h 66"/>
                  <a:gd name="T28" fmla="*/ 0 w 167"/>
                  <a:gd name="T29" fmla="*/ 1 h 66"/>
                  <a:gd name="T30" fmla="*/ 1 w 167"/>
                  <a:gd name="T31" fmla="*/ 1 h 66"/>
                  <a:gd name="T32" fmla="*/ 1 w 167"/>
                  <a:gd name="T33" fmla="*/ 1 h 66"/>
                  <a:gd name="T34" fmla="*/ 1 w 167"/>
                  <a:gd name="T35" fmla="*/ 1 h 66"/>
                  <a:gd name="T36" fmla="*/ 1 w 167"/>
                  <a:gd name="T37" fmla="*/ 1 h 66"/>
                  <a:gd name="T38" fmla="*/ 1 w 167"/>
                  <a:gd name="T39" fmla="*/ 0 h 66"/>
                  <a:gd name="T40" fmla="*/ 1 w 167"/>
                  <a:gd name="T41" fmla="*/ 0 h 66"/>
                  <a:gd name="T42" fmla="*/ 1 w 167"/>
                  <a:gd name="T43" fmla="*/ 0 h 66"/>
                  <a:gd name="T44" fmla="*/ 1 w 167"/>
                  <a:gd name="T45" fmla="*/ 0 h 66"/>
                  <a:gd name="T46" fmla="*/ 1 w 167"/>
                  <a:gd name="T47" fmla="*/ 1 h 66"/>
                  <a:gd name="T48" fmla="*/ 1 w 167"/>
                  <a:gd name="T49" fmla="*/ 1 h 66"/>
                  <a:gd name="T50" fmla="*/ 1 w 167"/>
                  <a:gd name="T51" fmla="*/ 1 h 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7"/>
                  <a:gd name="T79" fmla="*/ 0 h 66"/>
                  <a:gd name="T80" fmla="*/ 167 w 167"/>
                  <a:gd name="T81" fmla="*/ 66 h 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7" h="66">
                    <a:moveTo>
                      <a:pt x="106" y="2"/>
                    </a:moveTo>
                    <a:lnTo>
                      <a:pt x="114" y="2"/>
                    </a:lnTo>
                    <a:lnTo>
                      <a:pt x="121" y="2"/>
                    </a:lnTo>
                    <a:lnTo>
                      <a:pt x="127" y="2"/>
                    </a:lnTo>
                    <a:lnTo>
                      <a:pt x="137" y="4"/>
                    </a:lnTo>
                    <a:lnTo>
                      <a:pt x="150" y="8"/>
                    </a:lnTo>
                    <a:lnTo>
                      <a:pt x="163" y="11"/>
                    </a:lnTo>
                    <a:lnTo>
                      <a:pt x="163" y="23"/>
                    </a:lnTo>
                    <a:lnTo>
                      <a:pt x="163" y="32"/>
                    </a:lnTo>
                    <a:lnTo>
                      <a:pt x="163" y="42"/>
                    </a:lnTo>
                    <a:lnTo>
                      <a:pt x="165" y="51"/>
                    </a:lnTo>
                    <a:lnTo>
                      <a:pt x="165" y="63"/>
                    </a:lnTo>
                    <a:lnTo>
                      <a:pt x="167" y="66"/>
                    </a:lnTo>
                    <a:lnTo>
                      <a:pt x="11" y="66"/>
                    </a:lnTo>
                    <a:lnTo>
                      <a:pt x="0" y="11"/>
                    </a:lnTo>
                    <a:lnTo>
                      <a:pt x="9" y="8"/>
                    </a:lnTo>
                    <a:lnTo>
                      <a:pt x="23" y="4"/>
                    </a:lnTo>
                    <a:lnTo>
                      <a:pt x="34" y="2"/>
                    </a:lnTo>
                    <a:lnTo>
                      <a:pt x="47" y="2"/>
                    </a:lnTo>
                    <a:lnTo>
                      <a:pt x="61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91" y="0"/>
                    </a:lnTo>
                    <a:lnTo>
                      <a:pt x="99" y="2"/>
                    </a:lnTo>
                    <a:lnTo>
                      <a:pt x="106" y="2"/>
                    </a:lnTo>
                    <a:close/>
                  </a:path>
                </a:pathLst>
              </a:custGeom>
              <a:solidFill>
                <a:srgbClr val="999E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4" name="Freeform 1212"/>
              <p:cNvSpPr>
                <a:spLocks/>
              </p:cNvSpPr>
              <p:nvPr/>
            </p:nvSpPr>
            <p:spPr bwMode="auto">
              <a:xfrm>
                <a:off x="4959" y="2803"/>
                <a:ext cx="205" cy="202"/>
              </a:xfrm>
              <a:custGeom>
                <a:avLst/>
                <a:gdLst>
                  <a:gd name="T0" fmla="*/ 1 w 410"/>
                  <a:gd name="T1" fmla="*/ 1 h 403"/>
                  <a:gd name="T2" fmla="*/ 1 w 410"/>
                  <a:gd name="T3" fmla="*/ 1 h 403"/>
                  <a:gd name="T4" fmla="*/ 1 w 410"/>
                  <a:gd name="T5" fmla="*/ 1 h 403"/>
                  <a:gd name="T6" fmla="*/ 0 w 410"/>
                  <a:gd name="T7" fmla="*/ 1 h 403"/>
                  <a:gd name="T8" fmla="*/ 1 w 410"/>
                  <a:gd name="T9" fmla="*/ 1 h 403"/>
                  <a:gd name="T10" fmla="*/ 1 w 410"/>
                  <a:gd name="T11" fmla="*/ 1 h 403"/>
                  <a:gd name="T12" fmla="*/ 1 w 410"/>
                  <a:gd name="T13" fmla="*/ 1 h 403"/>
                  <a:gd name="T14" fmla="*/ 1 w 410"/>
                  <a:gd name="T15" fmla="*/ 1 h 403"/>
                  <a:gd name="T16" fmla="*/ 1 w 410"/>
                  <a:gd name="T17" fmla="*/ 1 h 403"/>
                  <a:gd name="T18" fmla="*/ 1 w 410"/>
                  <a:gd name="T19" fmla="*/ 1 h 403"/>
                  <a:gd name="T20" fmla="*/ 1 w 410"/>
                  <a:gd name="T21" fmla="*/ 1 h 403"/>
                  <a:gd name="T22" fmla="*/ 1 w 410"/>
                  <a:gd name="T23" fmla="*/ 1 h 403"/>
                  <a:gd name="T24" fmla="*/ 1 w 410"/>
                  <a:gd name="T25" fmla="*/ 1 h 403"/>
                  <a:gd name="T26" fmla="*/ 1 w 410"/>
                  <a:gd name="T27" fmla="*/ 1 h 403"/>
                  <a:gd name="T28" fmla="*/ 1 w 410"/>
                  <a:gd name="T29" fmla="*/ 1 h 403"/>
                  <a:gd name="T30" fmla="*/ 1 w 410"/>
                  <a:gd name="T31" fmla="*/ 1 h 403"/>
                  <a:gd name="T32" fmla="*/ 1 w 410"/>
                  <a:gd name="T33" fmla="*/ 1 h 403"/>
                  <a:gd name="T34" fmla="*/ 1 w 410"/>
                  <a:gd name="T35" fmla="*/ 1 h 403"/>
                  <a:gd name="T36" fmla="*/ 1 w 410"/>
                  <a:gd name="T37" fmla="*/ 1 h 403"/>
                  <a:gd name="T38" fmla="*/ 1 w 410"/>
                  <a:gd name="T39" fmla="*/ 1 h 403"/>
                  <a:gd name="T40" fmla="*/ 1 w 410"/>
                  <a:gd name="T41" fmla="*/ 1 h 403"/>
                  <a:gd name="T42" fmla="*/ 1 w 410"/>
                  <a:gd name="T43" fmla="*/ 1 h 403"/>
                  <a:gd name="T44" fmla="*/ 1 w 410"/>
                  <a:gd name="T45" fmla="*/ 1 h 403"/>
                  <a:gd name="T46" fmla="*/ 1 w 410"/>
                  <a:gd name="T47" fmla="*/ 1 h 403"/>
                  <a:gd name="T48" fmla="*/ 1 w 410"/>
                  <a:gd name="T49" fmla="*/ 1 h 403"/>
                  <a:gd name="T50" fmla="*/ 1 w 410"/>
                  <a:gd name="T51" fmla="*/ 1 h 403"/>
                  <a:gd name="T52" fmla="*/ 1 w 410"/>
                  <a:gd name="T53" fmla="*/ 1 h 403"/>
                  <a:gd name="T54" fmla="*/ 1 w 410"/>
                  <a:gd name="T55" fmla="*/ 1 h 403"/>
                  <a:gd name="T56" fmla="*/ 1 w 410"/>
                  <a:gd name="T57" fmla="*/ 1 h 403"/>
                  <a:gd name="T58" fmla="*/ 1 w 410"/>
                  <a:gd name="T59" fmla="*/ 1 h 403"/>
                  <a:gd name="T60" fmla="*/ 1 w 410"/>
                  <a:gd name="T61" fmla="*/ 1 h 403"/>
                  <a:gd name="T62" fmla="*/ 1 w 410"/>
                  <a:gd name="T63" fmla="*/ 1 h 403"/>
                  <a:gd name="T64" fmla="*/ 1 w 410"/>
                  <a:gd name="T65" fmla="*/ 1 h 403"/>
                  <a:gd name="T66" fmla="*/ 1 w 410"/>
                  <a:gd name="T67" fmla="*/ 1 h 403"/>
                  <a:gd name="T68" fmla="*/ 1 w 410"/>
                  <a:gd name="T69" fmla="*/ 1 h 403"/>
                  <a:gd name="T70" fmla="*/ 1 w 410"/>
                  <a:gd name="T71" fmla="*/ 1 h 403"/>
                  <a:gd name="T72" fmla="*/ 1 w 410"/>
                  <a:gd name="T73" fmla="*/ 0 h 403"/>
                  <a:gd name="T74" fmla="*/ 1 w 410"/>
                  <a:gd name="T75" fmla="*/ 0 h 403"/>
                  <a:gd name="T76" fmla="*/ 1 w 410"/>
                  <a:gd name="T77" fmla="*/ 1 h 403"/>
                  <a:gd name="T78" fmla="*/ 1 w 410"/>
                  <a:gd name="T79" fmla="*/ 1 h 403"/>
                  <a:gd name="T80" fmla="*/ 1 w 410"/>
                  <a:gd name="T81" fmla="*/ 1 h 403"/>
                  <a:gd name="T82" fmla="*/ 1 w 410"/>
                  <a:gd name="T83" fmla="*/ 1 h 403"/>
                  <a:gd name="T84" fmla="*/ 1 w 410"/>
                  <a:gd name="T85" fmla="*/ 1 h 403"/>
                  <a:gd name="T86" fmla="*/ 1 w 410"/>
                  <a:gd name="T87" fmla="*/ 1 h 403"/>
                  <a:gd name="T88" fmla="*/ 1 w 410"/>
                  <a:gd name="T89" fmla="*/ 1 h 403"/>
                  <a:gd name="T90" fmla="*/ 1 w 410"/>
                  <a:gd name="T91" fmla="*/ 1 h 403"/>
                  <a:gd name="T92" fmla="*/ 1 w 410"/>
                  <a:gd name="T93" fmla="*/ 1 h 40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10"/>
                  <a:gd name="T142" fmla="*/ 0 h 403"/>
                  <a:gd name="T143" fmla="*/ 410 w 410"/>
                  <a:gd name="T144" fmla="*/ 403 h 40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10" h="403">
                    <a:moveTo>
                      <a:pt x="39" y="21"/>
                    </a:moveTo>
                    <a:lnTo>
                      <a:pt x="32" y="25"/>
                    </a:lnTo>
                    <a:lnTo>
                      <a:pt x="20" y="34"/>
                    </a:lnTo>
                    <a:lnTo>
                      <a:pt x="15" y="40"/>
                    </a:lnTo>
                    <a:lnTo>
                      <a:pt x="9" y="46"/>
                    </a:lnTo>
                    <a:lnTo>
                      <a:pt x="3" y="55"/>
                    </a:lnTo>
                    <a:lnTo>
                      <a:pt x="1" y="65"/>
                    </a:lnTo>
                    <a:lnTo>
                      <a:pt x="0" y="72"/>
                    </a:lnTo>
                    <a:lnTo>
                      <a:pt x="3" y="82"/>
                    </a:lnTo>
                    <a:lnTo>
                      <a:pt x="7" y="91"/>
                    </a:lnTo>
                    <a:lnTo>
                      <a:pt x="17" y="103"/>
                    </a:lnTo>
                    <a:lnTo>
                      <a:pt x="20" y="106"/>
                    </a:lnTo>
                    <a:lnTo>
                      <a:pt x="30" y="112"/>
                    </a:lnTo>
                    <a:lnTo>
                      <a:pt x="38" y="116"/>
                    </a:lnTo>
                    <a:lnTo>
                      <a:pt x="49" y="122"/>
                    </a:lnTo>
                    <a:lnTo>
                      <a:pt x="58" y="125"/>
                    </a:lnTo>
                    <a:lnTo>
                      <a:pt x="70" y="131"/>
                    </a:lnTo>
                    <a:lnTo>
                      <a:pt x="77" y="133"/>
                    </a:lnTo>
                    <a:lnTo>
                      <a:pt x="85" y="135"/>
                    </a:lnTo>
                    <a:lnTo>
                      <a:pt x="93" y="137"/>
                    </a:lnTo>
                    <a:lnTo>
                      <a:pt x="100" y="141"/>
                    </a:lnTo>
                    <a:lnTo>
                      <a:pt x="197" y="392"/>
                    </a:lnTo>
                    <a:lnTo>
                      <a:pt x="403" y="403"/>
                    </a:lnTo>
                    <a:lnTo>
                      <a:pt x="403" y="399"/>
                    </a:lnTo>
                    <a:lnTo>
                      <a:pt x="404" y="388"/>
                    </a:lnTo>
                    <a:lnTo>
                      <a:pt x="404" y="380"/>
                    </a:lnTo>
                    <a:lnTo>
                      <a:pt x="404" y="371"/>
                    </a:lnTo>
                    <a:lnTo>
                      <a:pt x="406" y="361"/>
                    </a:lnTo>
                    <a:lnTo>
                      <a:pt x="408" y="352"/>
                    </a:lnTo>
                    <a:lnTo>
                      <a:pt x="408" y="338"/>
                    </a:lnTo>
                    <a:lnTo>
                      <a:pt x="410" y="325"/>
                    </a:lnTo>
                    <a:lnTo>
                      <a:pt x="410" y="310"/>
                    </a:lnTo>
                    <a:lnTo>
                      <a:pt x="410" y="297"/>
                    </a:lnTo>
                    <a:lnTo>
                      <a:pt x="410" y="289"/>
                    </a:lnTo>
                    <a:lnTo>
                      <a:pt x="410" y="281"/>
                    </a:lnTo>
                    <a:lnTo>
                      <a:pt x="410" y="274"/>
                    </a:lnTo>
                    <a:lnTo>
                      <a:pt x="410" y="266"/>
                    </a:lnTo>
                    <a:lnTo>
                      <a:pt x="410" y="259"/>
                    </a:lnTo>
                    <a:lnTo>
                      <a:pt x="410" y="249"/>
                    </a:lnTo>
                    <a:lnTo>
                      <a:pt x="410" y="241"/>
                    </a:lnTo>
                    <a:lnTo>
                      <a:pt x="410" y="234"/>
                    </a:lnTo>
                    <a:lnTo>
                      <a:pt x="410" y="224"/>
                    </a:lnTo>
                    <a:lnTo>
                      <a:pt x="408" y="217"/>
                    </a:lnTo>
                    <a:lnTo>
                      <a:pt x="406" y="209"/>
                    </a:lnTo>
                    <a:lnTo>
                      <a:pt x="406" y="200"/>
                    </a:lnTo>
                    <a:lnTo>
                      <a:pt x="404" y="192"/>
                    </a:lnTo>
                    <a:lnTo>
                      <a:pt x="404" y="184"/>
                    </a:lnTo>
                    <a:lnTo>
                      <a:pt x="403" y="175"/>
                    </a:lnTo>
                    <a:lnTo>
                      <a:pt x="403" y="167"/>
                    </a:lnTo>
                    <a:lnTo>
                      <a:pt x="399" y="158"/>
                    </a:lnTo>
                    <a:lnTo>
                      <a:pt x="399" y="150"/>
                    </a:lnTo>
                    <a:lnTo>
                      <a:pt x="395" y="143"/>
                    </a:lnTo>
                    <a:lnTo>
                      <a:pt x="393" y="133"/>
                    </a:lnTo>
                    <a:lnTo>
                      <a:pt x="391" y="125"/>
                    </a:lnTo>
                    <a:lnTo>
                      <a:pt x="389" y="118"/>
                    </a:lnTo>
                    <a:lnTo>
                      <a:pt x="387" y="110"/>
                    </a:lnTo>
                    <a:lnTo>
                      <a:pt x="385" y="103"/>
                    </a:lnTo>
                    <a:lnTo>
                      <a:pt x="378" y="87"/>
                    </a:lnTo>
                    <a:lnTo>
                      <a:pt x="370" y="74"/>
                    </a:lnTo>
                    <a:lnTo>
                      <a:pt x="363" y="63"/>
                    </a:lnTo>
                    <a:lnTo>
                      <a:pt x="353" y="51"/>
                    </a:lnTo>
                    <a:lnTo>
                      <a:pt x="344" y="38"/>
                    </a:lnTo>
                    <a:lnTo>
                      <a:pt x="332" y="30"/>
                    </a:lnTo>
                    <a:lnTo>
                      <a:pt x="319" y="21"/>
                    </a:lnTo>
                    <a:lnTo>
                      <a:pt x="308" y="15"/>
                    </a:lnTo>
                    <a:lnTo>
                      <a:pt x="300" y="11"/>
                    </a:lnTo>
                    <a:lnTo>
                      <a:pt x="292" y="10"/>
                    </a:lnTo>
                    <a:lnTo>
                      <a:pt x="285" y="6"/>
                    </a:lnTo>
                    <a:lnTo>
                      <a:pt x="277" y="6"/>
                    </a:lnTo>
                    <a:lnTo>
                      <a:pt x="268" y="4"/>
                    </a:lnTo>
                    <a:lnTo>
                      <a:pt x="258" y="2"/>
                    </a:lnTo>
                    <a:lnTo>
                      <a:pt x="249" y="2"/>
                    </a:lnTo>
                    <a:lnTo>
                      <a:pt x="239" y="2"/>
                    </a:lnTo>
                    <a:lnTo>
                      <a:pt x="228" y="0"/>
                    </a:lnTo>
                    <a:lnTo>
                      <a:pt x="216" y="0"/>
                    </a:lnTo>
                    <a:lnTo>
                      <a:pt x="205" y="0"/>
                    </a:lnTo>
                    <a:lnTo>
                      <a:pt x="195" y="2"/>
                    </a:lnTo>
                    <a:lnTo>
                      <a:pt x="182" y="2"/>
                    </a:lnTo>
                    <a:lnTo>
                      <a:pt x="171" y="4"/>
                    </a:lnTo>
                    <a:lnTo>
                      <a:pt x="161" y="6"/>
                    </a:lnTo>
                    <a:lnTo>
                      <a:pt x="152" y="6"/>
                    </a:lnTo>
                    <a:lnTo>
                      <a:pt x="138" y="6"/>
                    </a:lnTo>
                    <a:lnTo>
                      <a:pt x="127" y="6"/>
                    </a:lnTo>
                    <a:lnTo>
                      <a:pt x="116" y="8"/>
                    </a:lnTo>
                    <a:lnTo>
                      <a:pt x="106" y="10"/>
                    </a:lnTo>
                    <a:lnTo>
                      <a:pt x="96" y="10"/>
                    </a:lnTo>
                    <a:lnTo>
                      <a:pt x="87" y="11"/>
                    </a:lnTo>
                    <a:lnTo>
                      <a:pt x="79" y="11"/>
                    </a:lnTo>
                    <a:lnTo>
                      <a:pt x="72" y="15"/>
                    </a:lnTo>
                    <a:lnTo>
                      <a:pt x="58" y="17"/>
                    </a:lnTo>
                    <a:lnTo>
                      <a:pt x="49" y="17"/>
                    </a:lnTo>
                    <a:lnTo>
                      <a:pt x="41" y="19"/>
                    </a:lnTo>
                    <a:lnTo>
                      <a:pt x="39" y="21"/>
                    </a:lnTo>
                    <a:close/>
                  </a:path>
                </a:pathLst>
              </a:custGeom>
              <a:solidFill>
                <a:srgbClr val="5C6B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5" name="Freeform 1220"/>
              <p:cNvSpPr>
                <a:spLocks/>
              </p:cNvSpPr>
              <p:nvPr/>
            </p:nvSpPr>
            <p:spPr bwMode="auto">
              <a:xfrm>
                <a:off x="4158" y="3097"/>
                <a:ext cx="189" cy="40"/>
              </a:xfrm>
              <a:custGeom>
                <a:avLst/>
                <a:gdLst>
                  <a:gd name="T0" fmla="*/ 0 w 376"/>
                  <a:gd name="T1" fmla="*/ 0 h 80"/>
                  <a:gd name="T2" fmla="*/ 1 w 376"/>
                  <a:gd name="T3" fmla="*/ 1 h 80"/>
                  <a:gd name="T4" fmla="*/ 1 w 376"/>
                  <a:gd name="T5" fmla="*/ 1 h 80"/>
                  <a:gd name="T6" fmla="*/ 1 w 376"/>
                  <a:gd name="T7" fmla="*/ 1 h 80"/>
                  <a:gd name="T8" fmla="*/ 0 w 376"/>
                  <a:gd name="T9" fmla="*/ 0 h 80"/>
                  <a:gd name="T10" fmla="*/ 0 w 376"/>
                  <a:gd name="T11" fmla="*/ 0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6"/>
                  <a:gd name="T19" fmla="*/ 0 h 80"/>
                  <a:gd name="T20" fmla="*/ 376 w 376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6" h="80">
                    <a:moveTo>
                      <a:pt x="0" y="0"/>
                    </a:moveTo>
                    <a:lnTo>
                      <a:pt x="376" y="54"/>
                    </a:lnTo>
                    <a:lnTo>
                      <a:pt x="369" y="80"/>
                    </a:lnTo>
                    <a:lnTo>
                      <a:pt x="9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D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6" name="Freeform 1221"/>
              <p:cNvSpPr>
                <a:spLocks/>
              </p:cNvSpPr>
              <p:nvPr/>
            </p:nvSpPr>
            <p:spPr bwMode="auto">
              <a:xfrm>
                <a:off x="4264" y="2982"/>
                <a:ext cx="46" cy="225"/>
              </a:xfrm>
              <a:custGeom>
                <a:avLst/>
                <a:gdLst>
                  <a:gd name="T0" fmla="*/ 0 w 91"/>
                  <a:gd name="T1" fmla="*/ 0 h 451"/>
                  <a:gd name="T2" fmla="*/ 1 w 91"/>
                  <a:gd name="T3" fmla="*/ 0 h 451"/>
                  <a:gd name="T4" fmla="*/ 1 w 91"/>
                  <a:gd name="T5" fmla="*/ 0 h 451"/>
                  <a:gd name="T6" fmla="*/ 1 w 91"/>
                  <a:gd name="T7" fmla="*/ 0 h 451"/>
                  <a:gd name="T8" fmla="*/ 0 w 91"/>
                  <a:gd name="T9" fmla="*/ 0 h 451"/>
                  <a:gd name="T10" fmla="*/ 0 w 91"/>
                  <a:gd name="T11" fmla="*/ 0 h 4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1"/>
                  <a:gd name="T19" fmla="*/ 0 h 451"/>
                  <a:gd name="T20" fmla="*/ 91 w 91"/>
                  <a:gd name="T21" fmla="*/ 451 h 4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1" h="451">
                    <a:moveTo>
                      <a:pt x="0" y="0"/>
                    </a:moveTo>
                    <a:lnTo>
                      <a:pt x="59" y="447"/>
                    </a:lnTo>
                    <a:lnTo>
                      <a:pt x="91" y="451"/>
                    </a:lnTo>
                    <a:lnTo>
                      <a:pt x="2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D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7" name="Freeform 1222"/>
              <p:cNvSpPr>
                <a:spLocks/>
              </p:cNvSpPr>
              <p:nvPr/>
            </p:nvSpPr>
            <p:spPr bwMode="auto">
              <a:xfrm>
                <a:off x="4800" y="3079"/>
                <a:ext cx="267" cy="257"/>
              </a:xfrm>
              <a:custGeom>
                <a:avLst/>
                <a:gdLst>
                  <a:gd name="T0" fmla="*/ 1 w 534"/>
                  <a:gd name="T1" fmla="*/ 0 h 515"/>
                  <a:gd name="T2" fmla="*/ 1 w 534"/>
                  <a:gd name="T3" fmla="*/ 0 h 515"/>
                  <a:gd name="T4" fmla="*/ 1 w 534"/>
                  <a:gd name="T5" fmla="*/ 0 h 515"/>
                  <a:gd name="T6" fmla="*/ 1 w 534"/>
                  <a:gd name="T7" fmla="*/ 0 h 515"/>
                  <a:gd name="T8" fmla="*/ 1 w 534"/>
                  <a:gd name="T9" fmla="*/ 0 h 515"/>
                  <a:gd name="T10" fmla="*/ 1 w 534"/>
                  <a:gd name="T11" fmla="*/ 0 h 515"/>
                  <a:gd name="T12" fmla="*/ 1 w 534"/>
                  <a:gd name="T13" fmla="*/ 0 h 515"/>
                  <a:gd name="T14" fmla="*/ 1 w 534"/>
                  <a:gd name="T15" fmla="*/ 0 h 515"/>
                  <a:gd name="T16" fmla="*/ 1 w 534"/>
                  <a:gd name="T17" fmla="*/ 0 h 515"/>
                  <a:gd name="T18" fmla="*/ 1 w 534"/>
                  <a:gd name="T19" fmla="*/ 0 h 515"/>
                  <a:gd name="T20" fmla="*/ 1 w 534"/>
                  <a:gd name="T21" fmla="*/ 0 h 515"/>
                  <a:gd name="T22" fmla="*/ 1 w 534"/>
                  <a:gd name="T23" fmla="*/ 0 h 515"/>
                  <a:gd name="T24" fmla="*/ 1 w 534"/>
                  <a:gd name="T25" fmla="*/ 0 h 515"/>
                  <a:gd name="T26" fmla="*/ 1 w 534"/>
                  <a:gd name="T27" fmla="*/ 0 h 515"/>
                  <a:gd name="T28" fmla="*/ 1 w 534"/>
                  <a:gd name="T29" fmla="*/ 0 h 515"/>
                  <a:gd name="T30" fmla="*/ 1 w 534"/>
                  <a:gd name="T31" fmla="*/ 0 h 515"/>
                  <a:gd name="T32" fmla="*/ 1 w 534"/>
                  <a:gd name="T33" fmla="*/ 0 h 515"/>
                  <a:gd name="T34" fmla="*/ 1 w 534"/>
                  <a:gd name="T35" fmla="*/ 0 h 515"/>
                  <a:gd name="T36" fmla="*/ 1 w 534"/>
                  <a:gd name="T37" fmla="*/ 0 h 515"/>
                  <a:gd name="T38" fmla="*/ 1 w 534"/>
                  <a:gd name="T39" fmla="*/ 0 h 515"/>
                  <a:gd name="T40" fmla="*/ 1 w 534"/>
                  <a:gd name="T41" fmla="*/ 0 h 515"/>
                  <a:gd name="T42" fmla="*/ 1 w 534"/>
                  <a:gd name="T43" fmla="*/ 0 h 515"/>
                  <a:gd name="T44" fmla="*/ 1 w 534"/>
                  <a:gd name="T45" fmla="*/ 0 h 515"/>
                  <a:gd name="T46" fmla="*/ 1 w 534"/>
                  <a:gd name="T47" fmla="*/ 0 h 515"/>
                  <a:gd name="T48" fmla="*/ 1 w 534"/>
                  <a:gd name="T49" fmla="*/ 0 h 515"/>
                  <a:gd name="T50" fmla="*/ 1 w 534"/>
                  <a:gd name="T51" fmla="*/ 0 h 515"/>
                  <a:gd name="T52" fmla="*/ 1 w 534"/>
                  <a:gd name="T53" fmla="*/ 0 h 515"/>
                  <a:gd name="T54" fmla="*/ 1 w 534"/>
                  <a:gd name="T55" fmla="*/ 0 h 515"/>
                  <a:gd name="T56" fmla="*/ 1 w 534"/>
                  <a:gd name="T57" fmla="*/ 0 h 515"/>
                  <a:gd name="T58" fmla="*/ 1 w 534"/>
                  <a:gd name="T59" fmla="*/ 0 h 515"/>
                  <a:gd name="T60" fmla="*/ 1 w 534"/>
                  <a:gd name="T61" fmla="*/ 0 h 515"/>
                  <a:gd name="T62" fmla="*/ 1 w 534"/>
                  <a:gd name="T63" fmla="*/ 0 h 515"/>
                  <a:gd name="T64" fmla="*/ 1 w 534"/>
                  <a:gd name="T65" fmla="*/ 0 h 515"/>
                  <a:gd name="T66" fmla="*/ 1 w 534"/>
                  <a:gd name="T67" fmla="*/ 0 h 515"/>
                  <a:gd name="T68" fmla="*/ 1 w 534"/>
                  <a:gd name="T69" fmla="*/ 0 h 515"/>
                  <a:gd name="T70" fmla="*/ 1 w 534"/>
                  <a:gd name="T71" fmla="*/ 0 h 515"/>
                  <a:gd name="T72" fmla="*/ 1 w 534"/>
                  <a:gd name="T73" fmla="*/ 0 h 515"/>
                  <a:gd name="T74" fmla="*/ 1 w 534"/>
                  <a:gd name="T75" fmla="*/ 0 h 515"/>
                  <a:gd name="T76" fmla="*/ 1 w 534"/>
                  <a:gd name="T77" fmla="*/ 0 h 51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4"/>
                  <a:gd name="T118" fmla="*/ 0 h 515"/>
                  <a:gd name="T119" fmla="*/ 534 w 534"/>
                  <a:gd name="T120" fmla="*/ 515 h 51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4" h="515">
                    <a:moveTo>
                      <a:pt x="359" y="0"/>
                    </a:moveTo>
                    <a:lnTo>
                      <a:pt x="534" y="67"/>
                    </a:lnTo>
                    <a:lnTo>
                      <a:pt x="529" y="67"/>
                    </a:lnTo>
                    <a:lnTo>
                      <a:pt x="519" y="73"/>
                    </a:lnTo>
                    <a:lnTo>
                      <a:pt x="511" y="74"/>
                    </a:lnTo>
                    <a:lnTo>
                      <a:pt x="504" y="80"/>
                    </a:lnTo>
                    <a:lnTo>
                      <a:pt x="494" y="84"/>
                    </a:lnTo>
                    <a:lnTo>
                      <a:pt x="485" y="92"/>
                    </a:lnTo>
                    <a:lnTo>
                      <a:pt x="477" y="95"/>
                    </a:lnTo>
                    <a:lnTo>
                      <a:pt x="470" y="97"/>
                    </a:lnTo>
                    <a:lnTo>
                      <a:pt x="462" y="101"/>
                    </a:lnTo>
                    <a:lnTo>
                      <a:pt x="454" y="105"/>
                    </a:lnTo>
                    <a:lnTo>
                      <a:pt x="447" y="111"/>
                    </a:lnTo>
                    <a:lnTo>
                      <a:pt x="439" y="114"/>
                    </a:lnTo>
                    <a:lnTo>
                      <a:pt x="430" y="118"/>
                    </a:lnTo>
                    <a:lnTo>
                      <a:pt x="422" y="124"/>
                    </a:lnTo>
                    <a:lnTo>
                      <a:pt x="413" y="128"/>
                    </a:lnTo>
                    <a:lnTo>
                      <a:pt x="403" y="131"/>
                    </a:lnTo>
                    <a:lnTo>
                      <a:pt x="394" y="137"/>
                    </a:lnTo>
                    <a:lnTo>
                      <a:pt x="382" y="145"/>
                    </a:lnTo>
                    <a:lnTo>
                      <a:pt x="373" y="149"/>
                    </a:lnTo>
                    <a:lnTo>
                      <a:pt x="361" y="156"/>
                    </a:lnTo>
                    <a:lnTo>
                      <a:pt x="350" y="162"/>
                    </a:lnTo>
                    <a:lnTo>
                      <a:pt x="338" y="169"/>
                    </a:lnTo>
                    <a:lnTo>
                      <a:pt x="327" y="175"/>
                    </a:lnTo>
                    <a:lnTo>
                      <a:pt x="318" y="181"/>
                    </a:lnTo>
                    <a:lnTo>
                      <a:pt x="308" y="187"/>
                    </a:lnTo>
                    <a:lnTo>
                      <a:pt x="299" y="196"/>
                    </a:lnTo>
                    <a:lnTo>
                      <a:pt x="291" y="202"/>
                    </a:lnTo>
                    <a:lnTo>
                      <a:pt x="283" y="209"/>
                    </a:lnTo>
                    <a:lnTo>
                      <a:pt x="276" y="217"/>
                    </a:lnTo>
                    <a:lnTo>
                      <a:pt x="272" y="226"/>
                    </a:lnTo>
                    <a:lnTo>
                      <a:pt x="266" y="234"/>
                    </a:lnTo>
                    <a:lnTo>
                      <a:pt x="262" y="242"/>
                    </a:lnTo>
                    <a:lnTo>
                      <a:pt x="259" y="251"/>
                    </a:lnTo>
                    <a:lnTo>
                      <a:pt x="257" y="259"/>
                    </a:lnTo>
                    <a:lnTo>
                      <a:pt x="251" y="268"/>
                    </a:lnTo>
                    <a:lnTo>
                      <a:pt x="251" y="278"/>
                    </a:lnTo>
                    <a:lnTo>
                      <a:pt x="247" y="287"/>
                    </a:lnTo>
                    <a:lnTo>
                      <a:pt x="247" y="297"/>
                    </a:lnTo>
                    <a:lnTo>
                      <a:pt x="243" y="304"/>
                    </a:lnTo>
                    <a:lnTo>
                      <a:pt x="241" y="314"/>
                    </a:lnTo>
                    <a:lnTo>
                      <a:pt x="240" y="323"/>
                    </a:lnTo>
                    <a:lnTo>
                      <a:pt x="238" y="333"/>
                    </a:lnTo>
                    <a:lnTo>
                      <a:pt x="236" y="341"/>
                    </a:lnTo>
                    <a:lnTo>
                      <a:pt x="234" y="350"/>
                    </a:lnTo>
                    <a:lnTo>
                      <a:pt x="232" y="360"/>
                    </a:lnTo>
                    <a:lnTo>
                      <a:pt x="230" y="371"/>
                    </a:lnTo>
                    <a:lnTo>
                      <a:pt x="226" y="380"/>
                    </a:lnTo>
                    <a:lnTo>
                      <a:pt x="222" y="390"/>
                    </a:lnTo>
                    <a:lnTo>
                      <a:pt x="219" y="399"/>
                    </a:lnTo>
                    <a:lnTo>
                      <a:pt x="215" y="409"/>
                    </a:lnTo>
                    <a:lnTo>
                      <a:pt x="209" y="417"/>
                    </a:lnTo>
                    <a:lnTo>
                      <a:pt x="205" y="426"/>
                    </a:lnTo>
                    <a:lnTo>
                      <a:pt x="198" y="436"/>
                    </a:lnTo>
                    <a:lnTo>
                      <a:pt x="192" y="445"/>
                    </a:lnTo>
                    <a:lnTo>
                      <a:pt x="184" y="453"/>
                    </a:lnTo>
                    <a:lnTo>
                      <a:pt x="175" y="460"/>
                    </a:lnTo>
                    <a:lnTo>
                      <a:pt x="167" y="468"/>
                    </a:lnTo>
                    <a:lnTo>
                      <a:pt x="160" y="476"/>
                    </a:lnTo>
                    <a:lnTo>
                      <a:pt x="150" y="481"/>
                    </a:lnTo>
                    <a:lnTo>
                      <a:pt x="143" y="487"/>
                    </a:lnTo>
                    <a:lnTo>
                      <a:pt x="135" y="493"/>
                    </a:lnTo>
                    <a:lnTo>
                      <a:pt x="127" y="496"/>
                    </a:lnTo>
                    <a:lnTo>
                      <a:pt x="120" y="500"/>
                    </a:lnTo>
                    <a:lnTo>
                      <a:pt x="110" y="502"/>
                    </a:lnTo>
                    <a:lnTo>
                      <a:pt x="103" y="506"/>
                    </a:lnTo>
                    <a:lnTo>
                      <a:pt x="95" y="508"/>
                    </a:lnTo>
                    <a:lnTo>
                      <a:pt x="80" y="512"/>
                    </a:lnTo>
                    <a:lnTo>
                      <a:pt x="65" y="515"/>
                    </a:lnTo>
                    <a:lnTo>
                      <a:pt x="49" y="515"/>
                    </a:lnTo>
                    <a:lnTo>
                      <a:pt x="38" y="515"/>
                    </a:lnTo>
                    <a:lnTo>
                      <a:pt x="27" y="515"/>
                    </a:lnTo>
                    <a:lnTo>
                      <a:pt x="19" y="515"/>
                    </a:lnTo>
                    <a:lnTo>
                      <a:pt x="10" y="514"/>
                    </a:lnTo>
                    <a:lnTo>
                      <a:pt x="4" y="512"/>
                    </a:lnTo>
                    <a:lnTo>
                      <a:pt x="0" y="512"/>
                    </a:lnTo>
                    <a:lnTo>
                      <a:pt x="3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8" name="Freeform 1224"/>
              <p:cNvSpPr>
                <a:spLocks/>
              </p:cNvSpPr>
              <p:nvPr/>
            </p:nvSpPr>
            <p:spPr bwMode="auto">
              <a:xfrm>
                <a:off x="4455" y="3330"/>
                <a:ext cx="162" cy="147"/>
              </a:xfrm>
              <a:custGeom>
                <a:avLst/>
                <a:gdLst>
                  <a:gd name="T0" fmla="*/ 1 w 323"/>
                  <a:gd name="T1" fmla="*/ 0 h 295"/>
                  <a:gd name="T2" fmla="*/ 1 w 323"/>
                  <a:gd name="T3" fmla="*/ 0 h 295"/>
                  <a:gd name="T4" fmla="*/ 1 w 323"/>
                  <a:gd name="T5" fmla="*/ 0 h 295"/>
                  <a:gd name="T6" fmla="*/ 1 w 323"/>
                  <a:gd name="T7" fmla="*/ 0 h 295"/>
                  <a:gd name="T8" fmla="*/ 0 w 323"/>
                  <a:gd name="T9" fmla="*/ 0 h 295"/>
                  <a:gd name="T10" fmla="*/ 1 w 323"/>
                  <a:gd name="T11" fmla="*/ 0 h 295"/>
                  <a:gd name="T12" fmla="*/ 1 w 323"/>
                  <a:gd name="T13" fmla="*/ 0 h 295"/>
                  <a:gd name="T14" fmla="*/ 1 w 323"/>
                  <a:gd name="T15" fmla="*/ 0 h 29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3"/>
                  <a:gd name="T25" fmla="*/ 0 h 295"/>
                  <a:gd name="T26" fmla="*/ 323 w 323"/>
                  <a:gd name="T27" fmla="*/ 295 h 29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3" h="295">
                    <a:moveTo>
                      <a:pt x="323" y="150"/>
                    </a:moveTo>
                    <a:lnTo>
                      <a:pt x="61" y="0"/>
                    </a:lnTo>
                    <a:lnTo>
                      <a:pt x="36" y="51"/>
                    </a:lnTo>
                    <a:lnTo>
                      <a:pt x="131" y="124"/>
                    </a:lnTo>
                    <a:lnTo>
                      <a:pt x="0" y="192"/>
                    </a:lnTo>
                    <a:lnTo>
                      <a:pt x="260" y="295"/>
                    </a:lnTo>
                    <a:lnTo>
                      <a:pt x="323" y="150"/>
                    </a:lnTo>
                    <a:close/>
                  </a:path>
                </a:pathLst>
              </a:custGeom>
              <a:solidFill>
                <a:srgbClr val="F0C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69" name="Freeform 1225"/>
              <p:cNvSpPr>
                <a:spLocks/>
              </p:cNvSpPr>
              <p:nvPr/>
            </p:nvSpPr>
            <p:spPr bwMode="auto">
              <a:xfrm>
                <a:off x="4966" y="2888"/>
                <a:ext cx="51" cy="20"/>
              </a:xfrm>
              <a:custGeom>
                <a:avLst/>
                <a:gdLst>
                  <a:gd name="T0" fmla="*/ 0 w 101"/>
                  <a:gd name="T1" fmla="*/ 1 h 40"/>
                  <a:gd name="T2" fmla="*/ 1 w 101"/>
                  <a:gd name="T3" fmla="*/ 1 h 40"/>
                  <a:gd name="T4" fmla="*/ 1 w 101"/>
                  <a:gd name="T5" fmla="*/ 1 h 40"/>
                  <a:gd name="T6" fmla="*/ 1 w 101"/>
                  <a:gd name="T7" fmla="*/ 1 h 40"/>
                  <a:gd name="T8" fmla="*/ 1 w 101"/>
                  <a:gd name="T9" fmla="*/ 1 h 40"/>
                  <a:gd name="T10" fmla="*/ 1 w 101"/>
                  <a:gd name="T11" fmla="*/ 0 h 40"/>
                  <a:gd name="T12" fmla="*/ 1 w 101"/>
                  <a:gd name="T13" fmla="*/ 1 h 40"/>
                  <a:gd name="T14" fmla="*/ 1 w 101"/>
                  <a:gd name="T15" fmla="*/ 1 h 40"/>
                  <a:gd name="T16" fmla="*/ 1 w 101"/>
                  <a:gd name="T17" fmla="*/ 1 h 40"/>
                  <a:gd name="T18" fmla="*/ 1 w 101"/>
                  <a:gd name="T19" fmla="*/ 1 h 40"/>
                  <a:gd name="T20" fmla="*/ 1 w 101"/>
                  <a:gd name="T21" fmla="*/ 1 h 40"/>
                  <a:gd name="T22" fmla="*/ 1 w 101"/>
                  <a:gd name="T23" fmla="*/ 1 h 40"/>
                  <a:gd name="T24" fmla="*/ 1 w 101"/>
                  <a:gd name="T25" fmla="*/ 1 h 40"/>
                  <a:gd name="T26" fmla="*/ 1 w 101"/>
                  <a:gd name="T27" fmla="*/ 1 h 40"/>
                  <a:gd name="T28" fmla="*/ 1 w 101"/>
                  <a:gd name="T29" fmla="*/ 1 h 40"/>
                  <a:gd name="T30" fmla="*/ 0 w 101"/>
                  <a:gd name="T31" fmla="*/ 1 h 40"/>
                  <a:gd name="T32" fmla="*/ 0 w 101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1"/>
                  <a:gd name="T52" fmla="*/ 0 h 40"/>
                  <a:gd name="T53" fmla="*/ 101 w 101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1" h="40">
                    <a:moveTo>
                      <a:pt x="0" y="25"/>
                    </a:moveTo>
                    <a:lnTo>
                      <a:pt x="2" y="19"/>
                    </a:lnTo>
                    <a:lnTo>
                      <a:pt x="9" y="10"/>
                    </a:lnTo>
                    <a:lnTo>
                      <a:pt x="13" y="4"/>
                    </a:lnTo>
                    <a:lnTo>
                      <a:pt x="21" y="2"/>
                    </a:lnTo>
                    <a:lnTo>
                      <a:pt x="30" y="0"/>
                    </a:lnTo>
                    <a:lnTo>
                      <a:pt x="42" y="2"/>
                    </a:lnTo>
                    <a:lnTo>
                      <a:pt x="51" y="4"/>
                    </a:lnTo>
                    <a:lnTo>
                      <a:pt x="62" y="10"/>
                    </a:lnTo>
                    <a:lnTo>
                      <a:pt x="72" y="15"/>
                    </a:lnTo>
                    <a:lnTo>
                      <a:pt x="81" y="21"/>
                    </a:lnTo>
                    <a:lnTo>
                      <a:pt x="89" y="27"/>
                    </a:lnTo>
                    <a:lnTo>
                      <a:pt x="95" y="34"/>
                    </a:lnTo>
                    <a:lnTo>
                      <a:pt x="99" y="36"/>
                    </a:lnTo>
                    <a:lnTo>
                      <a:pt x="101" y="4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BAAB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70" name="Freeform 1226"/>
              <p:cNvSpPr>
                <a:spLocks/>
              </p:cNvSpPr>
              <p:nvPr/>
            </p:nvSpPr>
            <p:spPr bwMode="auto">
              <a:xfrm>
                <a:off x="5008" y="2871"/>
                <a:ext cx="65" cy="130"/>
              </a:xfrm>
              <a:custGeom>
                <a:avLst/>
                <a:gdLst>
                  <a:gd name="T0" fmla="*/ 0 w 130"/>
                  <a:gd name="T1" fmla="*/ 0 h 258"/>
                  <a:gd name="T2" fmla="*/ 1 w 130"/>
                  <a:gd name="T3" fmla="*/ 1 h 258"/>
                  <a:gd name="T4" fmla="*/ 1 w 130"/>
                  <a:gd name="T5" fmla="*/ 1 h 258"/>
                  <a:gd name="T6" fmla="*/ 1 w 130"/>
                  <a:gd name="T7" fmla="*/ 1 h 258"/>
                  <a:gd name="T8" fmla="*/ 1 w 130"/>
                  <a:gd name="T9" fmla="*/ 1 h 258"/>
                  <a:gd name="T10" fmla="*/ 1 w 130"/>
                  <a:gd name="T11" fmla="*/ 1 h 258"/>
                  <a:gd name="T12" fmla="*/ 1 w 130"/>
                  <a:gd name="T13" fmla="*/ 1 h 258"/>
                  <a:gd name="T14" fmla="*/ 1 w 130"/>
                  <a:gd name="T15" fmla="*/ 1 h 258"/>
                  <a:gd name="T16" fmla="*/ 1 w 130"/>
                  <a:gd name="T17" fmla="*/ 1 h 258"/>
                  <a:gd name="T18" fmla="*/ 1 w 130"/>
                  <a:gd name="T19" fmla="*/ 1 h 258"/>
                  <a:gd name="T20" fmla="*/ 1 w 130"/>
                  <a:gd name="T21" fmla="*/ 1 h 258"/>
                  <a:gd name="T22" fmla="*/ 1 w 130"/>
                  <a:gd name="T23" fmla="*/ 1 h 258"/>
                  <a:gd name="T24" fmla="*/ 1 w 130"/>
                  <a:gd name="T25" fmla="*/ 1 h 258"/>
                  <a:gd name="T26" fmla="*/ 1 w 130"/>
                  <a:gd name="T27" fmla="*/ 1 h 258"/>
                  <a:gd name="T28" fmla="*/ 1 w 130"/>
                  <a:gd name="T29" fmla="*/ 1 h 258"/>
                  <a:gd name="T30" fmla="*/ 1 w 130"/>
                  <a:gd name="T31" fmla="*/ 1 h 258"/>
                  <a:gd name="T32" fmla="*/ 1 w 130"/>
                  <a:gd name="T33" fmla="*/ 1 h 258"/>
                  <a:gd name="T34" fmla="*/ 1 w 130"/>
                  <a:gd name="T35" fmla="*/ 1 h 258"/>
                  <a:gd name="T36" fmla="*/ 1 w 130"/>
                  <a:gd name="T37" fmla="*/ 1 h 258"/>
                  <a:gd name="T38" fmla="*/ 1 w 130"/>
                  <a:gd name="T39" fmla="*/ 1 h 258"/>
                  <a:gd name="T40" fmla="*/ 1 w 130"/>
                  <a:gd name="T41" fmla="*/ 1 h 258"/>
                  <a:gd name="T42" fmla="*/ 1 w 130"/>
                  <a:gd name="T43" fmla="*/ 1 h 258"/>
                  <a:gd name="T44" fmla="*/ 1 w 130"/>
                  <a:gd name="T45" fmla="*/ 1 h 258"/>
                  <a:gd name="T46" fmla="*/ 1 w 130"/>
                  <a:gd name="T47" fmla="*/ 1 h 258"/>
                  <a:gd name="T48" fmla="*/ 1 w 130"/>
                  <a:gd name="T49" fmla="*/ 1 h 258"/>
                  <a:gd name="T50" fmla="*/ 1 w 130"/>
                  <a:gd name="T51" fmla="*/ 1 h 258"/>
                  <a:gd name="T52" fmla="*/ 1 w 130"/>
                  <a:gd name="T53" fmla="*/ 1 h 258"/>
                  <a:gd name="T54" fmla="*/ 1 w 130"/>
                  <a:gd name="T55" fmla="*/ 1 h 258"/>
                  <a:gd name="T56" fmla="*/ 1 w 130"/>
                  <a:gd name="T57" fmla="*/ 1 h 258"/>
                  <a:gd name="T58" fmla="*/ 1 w 130"/>
                  <a:gd name="T59" fmla="*/ 1 h 258"/>
                  <a:gd name="T60" fmla="*/ 1 w 130"/>
                  <a:gd name="T61" fmla="*/ 1 h 258"/>
                  <a:gd name="T62" fmla="*/ 1 w 130"/>
                  <a:gd name="T63" fmla="*/ 1 h 258"/>
                  <a:gd name="T64" fmla="*/ 1 w 130"/>
                  <a:gd name="T65" fmla="*/ 1 h 258"/>
                  <a:gd name="T66" fmla="*/ 1 w 130"/>
                  <a:gd name="T67" fmla="*/ 1 h 258"/>
                  <a:gd name="T68" fmla="*/ 0 w 130"/>
                  <a:gd name="T69" fmla="*/ 0 h 258"/>
                  <a:gd name="T70" fmla="*/ 0 w 130"/>
                  <a:gd name="T71" fmla="*/ 0 h 25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0"/>
                  <a:gd name="T109" fmla="*/ 0 h 258"/>
                  <a:gd name="T110" fmla="*/ 130 w 130"/>
                  <a:gd name="T111" fmla="*/ 258 h 25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0" h="258">
                    <a:moveTo>
                      <a:pt x="0" y="0"/>
                    </a:moveTo>
                    <a:lnTo>
                      <a:pt x="4" y="4"/>
                    </a:lnTo>
                    <a:lnTo>
                      <a:pt x="8" y="11"/>
                    </a:lnTo>
                    <a:lnTo>
                      <a:pt x="18" y="21"/>
                    </a:lnTo>
                    <a:lnTo>
                      <a:pt x="25" y="30"/>
                    </a:lnTo>
                    <a:lnTo>
                      <a:pt x="35" y="42"/>
                    </a:lnTo>
                    <a:lnTo>
                      <a:pt x="40" y="47"/>
                    </a:lnTo>
                    <a:lnTo>
                      <a:pt x="46" y="55"/>
                    </a:lnTo>
                    <a:lnTo>
                      <a:pt x="52" y="63"/>
                    </a:lnTo>
                    <a:lnTo>
                      <a:pt x="57" y="72"/>
                    </a:lnTo>
                    <a:lnTo>
                      <a:pt x="63" y="78"/>
                    </a:lnTo>
                    <a:lnTo>
                      <a:pt x="69" y="87"/>
                    </a:lnTo>
                    <a:lnTo>
                      <a:pt x="73" y="95"/>
                    </a:lnTo>
                    <a:lnTo>
                      <a:pt x="80" y="103"/>
                    </a:lnTo>
                    <a:lnTo>
                      <a:pt x="84" y="110"/>
                    </a:lnTo>
                    <a:lnTo>
                      <a:pt x="90" y="118"/>
                    </a:lnTo>
                    <a:lnTo>
                      <a:pt x="95" y="127"/>
                    </a:lnTo>
                    <a:lnTo>
                      <a:pt x="101" y="135"/>
                    </a:lnTo>
                    <a:lnTo>
                      <a:pt x="105" y="142"/>
                    </a:lnTo>
                    <a:lnTo>
                      <a:pt x="109" y="150"/>
                    </a:lnTo>
                    <a:lnTo>
                      <a:pt x="113" y="158"/>
                    </a:lnTo>
                    <a:lnTo>
                      <a:pt x="118" y="167"/>
                    </a:lnTo>
                    <a:lnTo>
                      <a:pt x="124" y="180"/>
                    </a:lnTo>
                    <a:lnTo>
                      <a:pt x="130" y="194"/>
                    </a:lnTo>
                    <a:lnTo>
                      <a:pt x="130" y="205"/>
                    </a:lnTo>
                    <a:lnTo>
                      <a:pt x="130" y="215"/>
                    </a:lnTo>
                    <a:lnTo>
                      <a:pt x="130" y="222"/>
                    </a:lnTo>
                    <a:lnTo>
                      <a:pt x="130" y="230"/>
                    </a:lnTo>
                    <a:lnTo>
                      <a:pt x="124" y="241"/>
                    </a:lnTo>
                    <a:lnTo>
                      <a:pt x="118" y="251"/>
                    </a:lnTo>
                    <a:lnTo>
                      <a:pt x="109" y="255"/>
                    </a:lnTo>
                    <a:lnTo>
                      <a:pt x="103" y="257"/>
                    </a:lnTo>
                    <a:lnTo>
                      <a:pt x="97" y="257"/>
                    </a:lnTo>
                    <a:lnTo>
                      <a:pt x="95" y="2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87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2800">
                  <a:latin typeface="Franklin Gothic Medium" pitchFamily="34" charset="0"/>
                  <a:ea typeface="ＭＳ Ｐゴシック" pitchFamily="50" charset="-128"/>
                </a:endParaRPr>
              </a:p>
            </p:txBody>
          </p:sp>
        </p:grpSp>
        <p:sp>
          <p:nvSpPr>
            <p:cNvPr id="31" name="正方形/長方形 818"/>
            <p:cNvSpPr/>
            <p:nvPr/>
          </p:nvSpPr>
          <p:spPr bwMode="auto">
            <a:xfrm>
              <a:off x="6858000" y="4214813"/>
              <a:ext cx="1646238" cy="32861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50000"/>
                </a:lnSpc>
                <a:defRPr/>
              </a:pPr>
              <a:r>
                <a:rPr lang="en-US" altLang="ja-JP" sz="1200" dirty="0">
                  <a:solidFill>
                    <a:schemeClr val="tx2"/>
                  </a:solidFill>
                  <a:latin typeface="Franklin Gothic Medium" pitchFamily="34" charset="0"/>
                </a:rPr>
                <a:t>Dispatch Console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chemeClr val="tx2"/>
                  </a:solidFill>
                  <a:latin typeface="Franklin Gothic Medium" pitchFamily="34" charset="0"/>
                </a:rPr>
                <a:t>(Remote Communicator)</a:t>
              </a:r>
            </a:p>
          </p:txBody>
        </p:sp>
        <p:sp>
          <p:nvSpPr>
            <p:cNvPr id="32" name="正方形/長方形 819"/>
            <p:cNvSpPr/>
            <p:nvPr/>
          </p:nvSpPr>
          <p:spPr bwMode="auto">
            <a:xfrm>
              <a:off x="1285875" y="4214813"/>
              <a:ext cx="1646238" cy="32861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50000"/>
                </a:lnSpc>
                <a:defRPr/>
              </a:pPr>
              <a:r>
                <a:rPr lang="en-US" altLang="ja-JP" sz="1200" dirty="0">
                  <a:solidFill>
                    <a:schemeClr val="tx2"/>
                  </a:solidFill>
                  <a:latin typeface="Franklin Gothic Medium" pitchFamily="34" charset="0"/>
                </a:rPr>
                <a:t>Dispatch Console</a:t>
              </a:r>
            </a:p>
            <a:p>
              <a:pPr algn="ctr">
                <a:defRPr/>
              </a:pPr>
              <a:r>
                <a:rPr lang="en-US" sz="1100" dirty="0">
                  <a:solidFill>
                    <a:schemeClr val="tx2"/>
                  </a:solidFill>
                  <a:latin typeface="Franklin Gothic Medium" pitchFamily="34" charset="0"/>
                </a:rPr>
                <a:t>(Remote Communicator)</a:t>
              </a:r>
            </a:p>
          </p:txBody>
        </p:sp>
        <p:grpSp>
          <p:nvGrpSpPr>
            <p:cNvPr id="33" name="グループ化 823"/>
            <p:cNvGrpSpPr>
              <a:grpSpLocks/>
            </p:cNvGrpSpPr>
            <p:nvPr/>
          </p:nvGrpSpPr>
          <p:grpSpPr bwMode="auto">
            <a:xfrm>
              <a:off x="5715000" y="3143250"/>
              <a:ext cx="1028700" cy="342900"/>
              <a:chOff x="6429367" y="3365502"/>
              <a:chExt cx="1028700" cy="342900"/>
            </a:xfrm>
          </p:grpSpPr>
          <p:sp>
            <p:nvSpPr>
              <p:cNvPr id="38" name="正方形/長方形 824"/>
              <p:cNvSpPr/>
              <p:nvPr/>
            </p:nvSpPr>
            <p:spPr bwMode="auto">
              <a:xfrm>
                <a:off x="6429367" y="3365502"/>
                <a:ext cx="1028700" cy="3429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altLang="ja-JP">
                  <a:solidFill>
                    <a:srgbClr val="FFFFFF"/>
                  </a:solidFill>
                  <a:latin typeface="Arial" charset="0"/>
                  <a:ea typeface="ＭＳ Ｐゴシック" pitchFamily="50" charset="-128"/>
                </a:endParaRPr>
              </a:p>
            </p:txBody>
          </p:sp>
          <p:pic>
            <p:nvPicPr>
              <p:cNvPr id="39" name="Picture 166" descr="07-5513_IC-FR5000_std-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503650" y="3397651"/>
                <a:ext cx="912216" cy="1920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pic>
            <p:nvPicPr>
              <p:cNvPr id="40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574722" y="3476434"/>
                <a:ext cx="285750" cy="184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4" name="グループ化 828"/>
            <p:cNvGrpSpPr>
              <a:grpSpLocks/>
            </p:cNvGrpSpPr>
            <p:nvPr/>
          </p:nvGrpSpPr>
          <p:grpSpPr bwMode="auto">
            <a:xfrm>
              <a:off x="2857500" y="3143250"/>
              <a:ext cx="1028700" cy="342900"/>
              <a:chOff x="6429387" y="3365502"/>
              <a:chExt cx="1028700" cy="342900"/>
            </a:xfrm>
          </p:grpSpPr>
          <p:sp>
            <p:nvSpPr>
              <p:cNvPr id="35" name="正方形/長方形 829"/>
              <p:cNvSpPr/>
              <p:nvPr/>
            </p:nvSpPr>
            <p:spPr bwMode="auto">
              <a:xfrm>
                <a:off x="6429387" y="3365502"/>
                <a:ext cx="1028700" cy="3429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altLang="ja-JP">
                  <a:solidFill>
                    <a:srgbClr val="FFFFFF"/>
                  </a:solidFill>
                  <a:latin typeface="Arial" charset="0"/>
                  <a:ea typeface="ＭＳ Ｐゴシック" pitchFamily="50" charset="-128"/>
                </a:endParaRPr>
              </a:p>
            </p:txBody>
          </p:sp>
          <p:pic>
            <p:nvPicPr>
              <p:cNvPr id="36" name="Picture 166" descr="07-5513_IC-FR5000_std-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503650" y="3397651"/>
                <a:ext cx="912216" cy="1920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574722" y="3476434"/>
                <a:ext cx="285750" cy="184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822" name="Text Box 2029"/>
          <p:cNvSpPr txBox="1">
            <a:spLocks noChangeAspect="1" noChangeArrowheads="1"/>
          </p:cNvSpPr>
          <p:nvPr/>
        </p:nvSpPr>
        <p:spPr bwMode="auto">
          <a:xfrm>
            <a:off x="762000" y="4343400"/>
            <a:ext cx="69294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5888" indent="-115888">
              <a:defRPr/>
            </a:pPr>
            <a:r>
              <a:rPr lang="en-US" altLang="ja-JP" sz="1600" b="1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Benefits:</a:t>
            </a:r>
          </a:p>
          <a:p>
            <a:pPr marL="225425" indent="-119063">
              <a:buFontTx/>
              <a:buChar char="•"/>
              <a:defRPr/>
            </a:pPr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</a:rPr>
              <a:t>No third party interlinking equipment necessary </a:t>
            </a:r>
          </a:p>
          <a:p>
            <a:pPr marL="225425" indent="-119063">
              <a:buFontTx/>
              <a:buChar char="•"/>
              <a:defRPr/>
            </a:pPr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</a:rPr>
              <a:t>Low cost dispatchers, which can be located anywhere</a:t>
            </a:r>
          </a:p>
          <a:p>
            <a:pPr marL="225425" indent="-119063">
              <a:buFontTx/>
              <a:buChar char="•"/>
              <a:defRPr/>
            </a:pPr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</a:rPr>
              <a:t>No voice degradation</a:t>
            </a:r>
          </a:p>
          <a:p>
            <a:pPr marL="225425" indent="-119063">
              <a:buFontTx/>
              <a:buChar char="•"/>
              <a:defRPr/>
            </a:pPr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</a:rPr>
              <a:t>Additional utilization of two separate systems for increased total communication efficiency</a:t>
            </a:r>
          </a:p>
          <a:p>
            <a:pPr marL="225425" indent="-119063">
              <a:buFontTx/>
              <a:buChar char="•"/>
              <a:defRPr/>
            </a:pPr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</a:rPr>
              <a:t>Potentially integrate two independent systems when required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Conventional IP Network Application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ZA" altLang="ja-JP" sz="1800" b="1" dirty="0" smtClean="0">
                <a:ea typeface="ＭＳ Ｐゴシック" pitchFamily="50" charset="-128"/>
              </a:rPr>
              <a:t>Strip-line Coverage for Freeways</a:t>
            </a:r>
          </a:p>
          <a:p>
            <a:pPr>
              <a:buNone/>
            </a:pPr>
            <a:endParaRPr lang="en-ZA" altLang="ja-JP" sz="1800" b="1" dirty="0" smtClean="0">
              <a:ea typeface="ＭＳ Ｐゴシック" pitchFamily="50" charset="-128"/>
            </a:endParaRPr>
          </a:p>
          <a:p>
            <a:pPr>
              <a:buNone/>
            </a:pPr>
            <a:endParaRPr lang="en-US" altLang="ja-JP" sz="1800" b="1" dirty="0" smtClean="0">
              <a:ea typeface="ＭＳ Ｐゴシック" pitchFamily="50" charset="-128"/>
            </a:endParaRPr>
          </a:p>
        </p:txBody>
      </p:sp>
      <p:sp>
        <p:nvSpPr>
          <p:cNvPr id="782" name="Cloud"/>
          <p:cNvSpPr>
            <a:spLocks noChangeAspect="1" noEditPoints="1" noChangeArrowheads="1"/>
          </p:cNvSpPr>
          <p:nvPr/>
        </p:nvSpPr>
        <p:spPr bwMode="auto">
          <a:xfrm>
            <a:off x="4038600" y="1371600"/>
            <a:ext cx="1068387" cy="685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0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altLang="ja-JP" sz="1100" dirty="0">
                <a:latin typeface="Franklin Gothic Medium" pitchFamily="34" charset="0"/>
                <a:ea typeface="ＭＳ Ｐゴシック" pitchFamily="50" charset="-128"/>
                <a:cs typeface="Times New Roman" pitchFamily="18" charset="0"/>
              </a:rPr>
              <a:t>IP Network</a:t>
            </a:r>
            <a:endParaRPr lang="ja-JP" altLang="en-US" sz="1100">
              <a:latin typeface="Franklin Gothic Medium" pitchFamily="34" charset="0"/>
              <a:ea typeface="ＭＳ Ｐゴシック" pitchFamily="50" charset="-128"/>
              <a:cs typeface="Times New Roman" pitchFamily="18" charset="0"/>
            </a:endParaRPr>
          </a:p>
        </p:txBody>
      </p:sp>
      <p:grpSp>
        <p:nvGrpSpPr>
          <p:cNvPr id="783" name="グループ化 3283"/>
          <p:cNvGrpSpPr>
            <a:grpSpLocks/>
          </p:cNvGrpSpPr>
          <p:nvPr/>
        </p:nvGrpSpPr>
        <p:grpSpPr bwMode="auto">
          <a:xfrm>
            <a:off x="762000" y="1676400"/>
            <a:ext cx="2190750" cy="1630363"/>
            <a:chOff x="1000100" y="1857364"/>
            <a:chExt cx="2190756" cy="1630366"/>
          </a:xfrm>
        </p:grpSpPr>
        <p:sp>
          <p:nvSpPr>
            <p:cNvPr id="784" name="円/楕円 2714"/>
            <p:cNvSpPr/>
            <p:nvPr/>
          </p:nvSpPr>
          <p:spPr>
            <a:xfrm>
              <a:off x="1000100" y="1857364"/>
              <a:ext cx="1000128" cy="785814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altLang="ja-JP">
                <a:solidFill>
                  <a:srgbClr val="FFFFFF"/>
                </a:solidFill>
                <a:latin typeface="Arial" charset="0"/>
                <a:ea typeface="ＭＳ Ｐゴシック" pitchFamily="50" charset="-128"/>
              </a:endParaRPr>
            </a:p>
          </p:txBody>
        </p:sp>
        <p:pic>
          <p:nvPicPr>
            <p:cNvPr id="785" name="Picture 42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071538" y="1928802"/>
              <a:ext cx="733282" cy="536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86" name="Group 1228"/>
            <p:cNvGrpSpPr>
              <a:grpSpLocks noChangeAspect="1"/>
            </p:cNvGrpSpPr>
            <p:nvPr/>
          </p:nvGrpSpPr>
          <p:grpSpPr bwMode="auto">
            <a:xfrm>
              <a:off x="1857356" y="2357430"/>
              <a:ext cx="1333500" cy="1130300"/>
              <a:chOff x="2394" y="1817"/>
              <a:chExt cx="840" cy="712"/>
            </a:xfrm>
          </p:grpSpPr>
          <p:grpSp>
            <p:nvGrpSpPr>
              <p:cNvPr id="795" name="Group 1429"/>
              <p:cNvGrpSpPr>
                <a:grpSpLocks/>
              </p:cNvGrpSpPr>
              <p:nvPr/>
            </p:nvGrpSpPr>
            <p:grpSpPr bwMode="auto">
              <a:xfrm>
                <a:off x="2784" y="1817"/>
                <a:ext cx="450" cy="314"/>
                <a:chOff x="2784" y="1817"/>
                <a:chExt cx="450" cy="314"/>
              </a:xfrm>
            </p:grpSpPr>
            <p:sp>
              <p:nvSpPr>
                <p:cNvPr id="1068" name="Freeform 1230"/>
                <p:cNvSpPr>
                  <a:spLocks/>
                </p:cNvSpPr>
                <p:nvPr/>
              </p:nvSpPr>
              <p:spPr bwMode="auto">
                <a:xfrm>
                  <a:off x="2790" y="2007"/>
                  <a:ext cx="444" cy="124"/>
                </a:xfrm>
                <a:custGeom>
                  <a:avLst/>
                  <a:gdLst>
                    <a:gd name="T0" fmla="*/ 0 w 444"/>
                    <a:gd name="T1" fmla="*/ 26 h 124"/>
                    <a:gd name="T2" fmla="*/ 0 w 444"/>
                    <a:gd name="T3" fmla="*/ 26 h 124"/>
                    <a:gd name="T4" fmla="*/ 10 w 444"/>
                    <a:gd name="T5" fmla="*/ 20 h 124"/>
                    <a:gd name="T6" fmla="*/ 26 w 444"/>
                    <a:gd name="T7" fmla="*/ 12 h 124"/>
                    <a:gd name="T8" fmla="*/ 46 w 444"/>
                    <a:gd name="T9" fmla="*/ 6 h 124"/>
                    <a:gd name="T10" fmla="*/ 58 w 444"/>
                    <a:gd name="T11" fmla="*/ 4 h 124"/>
                    <a:gd name="T12" fmla="*/ 72 w 444"/>
                    <a:gd name="T13" fmla="*/ 4 h 124"/>
                    <a:gd name="T14" fmla="*/ 72 w 444"/>
                    <a:gd name="T15" fmla="*/ 4 h 124"/>
                    <a:gd name="T16" fmla="*/ 114 w 444"/>
                    <a:gd name="T17" fmla="*/ 2 h 124"/>
                    <a:gd name="T18" fmla="*/ 166 w 444"/>
                    <a:gd name="T19" fmla="*/ 2 h 124"/>
                    <a:gd name="T20" fmla="*/ 166 w 444"/>
                    <a:gd name="T21" fmla="*/ 2 h 124"/>
                    <a:gd name="T22" fmla="*/ 196 w 444"/>
                    <a:gd name="T23" fmla="*/ 0 h 124"/>
                    <a:gd name="T24" fmla="*/ 220 w 444"/>
                    <a:gd name="T25" fmla="*/ 0 h 124"/>
                    <a:gd name="T26" fmla="*/ 238 w 444"/>
                    <a:gd name="T27" fmla="*/ 0 h 124"/>
                    <a:gd name="T28" fmla="*/ 248 w 444"/>
                    <a:gd name="T29" fmla="*/ 4 h 124"/>
                    <a:gd name="T30" fmla="*/ 258 w 444"/>
                    <a:gd name="T31" fmla="*/ 8 h 124"/>
                    <a:gd name="T32" fmla="*/ 258 w 444"/>
                    <a:gd name="T33" fmla="*/ 8 h 124"/>
                    <a:gd name="T34" fmla="*/ 268 w 444"/>
                    <a:gd name="T35" fmla="*/ 12 h 124"/>
                    <a:gd name="T36" fmla="*/ 280 w 444"/>
                    <a:gd name="T37" fmla="*/ 16 h 124"/>
                    <a:gd name="T38" fmla="*/ 306 w 444"/>
                    <a:gd name="T39" fmla="*/ 20 h 124"/>
                    <a:gd name="T40" fmla="*/ 336 w 444"/>
                    <a:gd name="T41" fmla="*/ 22 h 124"/>
                    <a:gd name="T42" fmla="*/ 372 w 444"/>
                    <a:gd name="T43" fmla="*/ 22 h 124"/>
                    <a:gd name="T44" fmla="*/ 372 w 444"/>
                    <a:gd name="T45" fmla="*/ 22 h 124"/>
                    <a:gd name="T46" fmla="*/ 414 w 444"/>
                    <a:gd name="T47" fmla="*/ 20 h 124"/>
                    <a:gd name="T48" fmla="*/ 444 w 444"/>
                    <a:gd name="T49" fmla="*/ 20 h 124"/>
                    <a:gd name="T50" fmla="*/ 444 w 444"/>
                    <a:gd name="T51" fmla="*/ 118 h 124"/>
                    <a:gd name="T52" fmla="*/ 444 w 444"/>
                    <a:gd name="T53" fmla="*/ 118 h 124"/>
                    <a:gd name="T54" fmla="*/ 414 w 444"/>
                    <a:gd name="T55" fmla="*/ 122 h 124"/>
                    <a:gd name="T56" fmla="*/ 376 w 444"/>
                    <a:gd name="T57" fmla="*/ 124 h 124"/>
                    <a:gd name="T58" fmla="*/ 330 w 444"/>
                    <a:gd name="T59" fmla="*/ 122 h 124"/>
                    <a:gd name="T60" fmla="*/ 306 w 444"/>
                    <a:gd name="T61" fmla="*/ 122 h 124"/>
                    <a:gd name="T62" fmla="*/ 280 w 444"/>
                    <a:gd name="T63" fmla="*/ 118 h 124"/>
                    <a:gd name="T64" fmla="*/ 280 w 444"/>
                    <a:gd name="T65" fmla="*/ 118 h 124"/>
                    <a:gd name="T66" fmla="*/ 220 w 444"/>
                    <a:gd name="T67" fmla="*/ 112 h 124"/>
                    <a:gd name="T68" fmla="*/ 162 w 444"/>
                    <a:gd name="T69" fmla="*/ 106 h 124"/>
                    <a:gd name="T70" fmla="*/ 114 w 444"/>
                    <a:gd name="T71" fmla="*/ 100 h 124"/>
                    <a:gd name="T72" fmla="*/ 92 w 444"/>
                    <a:gd name="T73" fmla="*/ 96 h 124"/>
                    <a:gd name="T74" fmla="*/ 74 w 444"/>
                    <a:gd name="T75" fmla="*/ 92 h 124"/>
                    <a:gd name="T76" fmla="*/ 74 w 444"/>
                    <a:gd name="T77" fmla="*/ 92 h 124"/>
                    <a:gd name="T78" fmla="*/ 60 w 444"/>
                    <a:gd name="T79" fmla="*/ 84 h 124"/>
                    <a:gd name="T80" fmla="*/ 46 w 444"/>
                    <a:gd name="T81" fmla="*/ 76 h 124"/>
                    <a:gd name="T82" fmla="*/ 32 w 444"/>
                    <a:gd name="T83" fmla="*/ 64 h 124"/>
                    <a:gd name="T84" fmla="*/ 22 w 444"/>
                    <a:gd name="T85" fmla="*/ 52 h 124"/>
                    <a:gd name="T86" fmla="*/ 6 w 444"/>
                    <a:gd name="T87" fmla="*/ 34 h 124"/>
                    <a:gd name="T88" fmla="*/ 0 w 444"/>
                    <a:gd name="T89" fmla="*/ 26 h 124"/>
                    <a:gd name="T90" fmla="*/ 0 w 444"/>
                    <a:gd name="T91" fmla="*/ 26 h 12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444"/>
                    <a:gd name="T139" fmla="*/ 0 h 124"/>
                    <a:gd name="T140" fmla="*/ 444 w 444"/>
                    <a:gd name="T141" fmla="*/ 124 h 12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444" h="124">
                      <a:moveTo>
                        <a:pt x="0" y="26"/>
                      </a:moveTo>
                      <a:lnTo>
                        <a:pt x="0" y="26"/>
                      </a:lnTo>
                      <a:lnTo>
                        <a:pt x="10" y="20"/>
                      </a:lnTo>
                      <a:lnTo>
                        <a:pt x="26" y="12"/>
                      </a:lnTo>
                      <a:lnTo>
                        <a:pt x="46" y="6"/>
                      </a:lnTo>
                      <a:lnTo>
                        <a:pt x="58" y="4"/>
                      </a:lnTo>
                      <a:lnTo>
                        <a:pt x="72" y="4"/>
                      </a:lnTo>
                      <a:lnTo>
                        <a:pt x="114" y="2"/>
                      </a:lnTo>
                      <a:lnTo>
                        <a:pt x="166" y="2"/>
                      </a:lnTo>
                      <a:lnTo>
                        <a:pt x="196" y="0"/>
                      </a:lnTo>
                      <a:lnTo>
                        <a:pt x="220" y="0"/>
                      </a:lnTo>
                      <a:lnTo>
                        <a:pt x="238" y="0"/>
                      </a:lnTo>
                      <a:lnTo>
                        <a:pt x="248" y="4"/>
                      </a:lnTo>
                      <a:lnTo>
                        <a:pt x="258" y="8"/>
                      </a:lnTo>
                      <a:lnTo>
                        <a:pt x="268" y="12"/>
                      </a:lnTo>
                      <a:lnTo>
                        <a:pt x="280" y="16"/>
                      </a:lnTo>
                      <a:lnTo>
                        <a:pt x="306" y="20"/>
                      </a:lnTo>
                      <a:lnTo>
                        <a:pt x="336" y="22"/>
                      </a:lnTo>
                      <a:lnTo>
                        <a:pt x="372" y="22"/>
                      </a:lnTo>
                      <a:lnTo>
                        <a:pt x="414" y="20"/>
                      </a:lnTo>
                      <a:lnTo>
                        <a:pt x="444" y="20"/>
                      </a:lnTo>
                      <a:lnTo>
                        <a:pt x="444" y="118"/>
                      </a:lnTo>
                      <a:lnTo>
                        <a:pt x="414" y="122"/>
                      </a:lnTo>
                      <a:lnTo>
                        <a:pt x="376" y="124"/>
                      </a:lnTo>
                      <a:lnTo>
                        <a:pt x="330" y="122"/>
                      </a:lnTo>
                      <a:lnTo>
                        <a:pt x="306" y="122"/>
                      </a:lnTo>
                      <a:lnTo>
                        <a:pt x="280" y="118"/>
                      </a:lnTo>
                      <a:lnTo>
                        <a:pt x="220" y="112"/>
                      </a:lnTo>
                      <a:lnTo>
                        <a:pt x="162" y="106"/>
                      </a:lnTo>
                      <a:lnTo>
                        <a:pt x="114" y="100"/>
                      </a:lnTo>
                      <a:lnTo>
                        <a:pt x="92" y="96"/>
                      </a:lnTo>
                      <a:lnTo>
                        <a:pt x="74" y="92"/>
                      </a:lnTo>
                      <a:lnTo>
                        <a:pt x="60" y="84"/>
                      </a:lnTo>
                      <a:lnTo>
                        <a:pt x="46" y="76"/>
                      </a:lnTo>
                      <a:lnTo>
                        <a:pt x="32" y="64"/>
                      </a:lnTo>
                      <a:lnTo>
                        <a:pt x="22" y="52"/>
                      </a:lnTo>
                      <a:lnTo>
                        <a:pt x="6" y="34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4542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69" name="Rectangle 1231"/>
                <p:cNvSpPr>
                  <a:spLocks noChangeArrowheads="1"/>
                </p:cNvSpPr>
                <p:nvPr/>
              </p:nvSpPr>
              <p:spPr bwMode="auto">
                <a:xfrm>
                  <a:off x="3128" y="1831"/>
                  <a:ext cx="42" cy="44"/>
                </a:xfrm>
                <a:prstGeom prst="rect">
                  <a:avLst/>
                </a:prstGeom>
                <a:solidFill>
                  <a:srgbClr val="C0C8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70" name="Freeform 1232"/>
                <p:cNvSpPr>
                  <a:spLocks/>
                </p:cNvSpPr>
                <p:nvPr/>
              </p:nvSpPr>
              <p:spPr bwMode="auto">
                <a:xfrm>
                  <a:off x="3156" y="1843"/>
                  <a:ext cx="20" cy="242"/>
                </a:xfrm>
                <a:custGeom>
                  <a:avLst/>
                  <a:gdLst>
                    <a:gd name="T0" fmla="*/ 20 w 20"/>
                    <a:gd name="T1" fmla="*/ 222 h 242"/>
                    <a:gd name="T2" fmla="*/ 18 w 20"/>
                    <a:gd name="T3" fmla="*/ 0 h 242"/>
                    <a:gd name="T4" fmla="*/ 18 w 20"/>
                    <a:gd name="T5" fmla="*/ 0 h 242"/>
                    <a:gd name="T6" fmla="*/ 16 w 20"/>
                    <a:gd name="T7" fmla="*/ 0 h 242"/>
                    <a:gd name="T8" fmla="*/ 8 w 20"/>
                    <a:gd name="T9" fmla="*/ 0 h 242"/>
                    <a:gd name="T10" fmla="*/ 4 w 20"/>
                    <a:gd name="T11" fmla="*/ 0 h 242"/>
                    <a:gd name="T12" fmla="*/ 2 w 20"/>
                    <a:gd name="T13" fmla="*/ 2 h 242"/>
                    <a:gd name="T14" fmla="*/ 0 w 20"/>
                    <a:gd name="T15" fmla="*/ 4 h 242"/>
                    <a:gd name="T16" fmla="*/ 0 w 20"/>
                    <a:gd name="T17" fmla="*/ 10 h 242"/>
                    <a:gd name="T18" fmla="*/ 0 w 20"/>
                    <a:gd name="T19" fmla="*/ 10 h 242"/>
                    <a:gd name="T20" fmla="*/ 4 w 20"/>
                    <a:gd name="T21" fmla="*/ 132 h 242"/>
                    <a:gd name="T22" fmla="*/ 6 w 20"/>
                    <a:gd name="T23" fmla="*/ 242 h 242"/>
                    <a:gd name="T24" fmla="*/ 20 w 20"/>
                    <a:gd name="T25" fmla="*/ 222 h 24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0"/>
                    <a:gd name="T40" fmla="*/ 0 h 242"/>
                    <a:gd name="T41" fmla="*/ 20 w 20"/>
                    <a:gd name="T42" fmla="*/ 242 h 24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0" h="242">
                      <a:moveTo>
                        <a:pt x="20" y="222"/>
                      </a:move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4" y="132"/>
                      </a:lnTo>
                      <a:lnTo>
                        <a:pt x="6" y="242"/>
                      </a:lnTo>
                      <a:lnTo>
                        <a:pt x="20" y="222"/>
                      </a:lnTo>
                      <a:close/>
                    </a:path>
                  </a:pathLst>
                </a:custGeom>
                <a:solidFill>
                  <a:srgbClr val="868C8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71" name="Rectangle 1233"/>
                <p:cNvSpPr>
                  <a:spLocks noChangeArrowheads="1"/>
                </p:cNvSpPr>
                <p:nvPr/>
              </p:nvSpPr>
              <p:spPr bwMode="auto">
                <a:xfrm>
                  <a:off x="3168" y="1907"/>
                  <a:ext cx="66" cy="56"/>
                </a:xfrm>
                <a:prstGeom prst="rect">
                  <a:avLst/>
                </a:prstGeom>
                <a:solidFill>
                  <a:srgbClr val="C0C8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72" name="Rectangle 1234"/>
                <p:cNvSpPr>
                  <a:spLocks noChangeArrowheads="1"/>
                </p:cNvSpPr>
                <p:nvPr/>
              </p:nvSpPr>
              <p:spPr bwMode="auto">
                <a:xfrm>
                  <a:off x="2790" y="1955"/>
                  <a:ext cx="16" cy="42"/>
                </a:xfrm>
                <a:prstGeom prst="rect">
                  <a:avLst/>
                </a:prstGeom>
                <a:solidFill>
                  <a:srgbClr val="BACFD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73" name="Rectangle 1235"/>
                <p:cNvSpPr>
                  <a:spLocks noChangeArrowheads="1"/>
                </p:cNvSpPr>
                <p:nvPr/>
              </p:nvSpPr>
              <p:spPr bwMode="auto">
                <a:xfrm>
                  <a:off x="2804" y="1953"/>
                  <a:ext cx="18" cy="92"/>
                </a:xfrm>
                <a:prstGeom prst="rect">
                  <a:avLst/>
                </a:prstGeom>
                <a:solidFill>
                  <a:srgbClr val="7B99C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74" name="Rectangle 1236"/>
                <p:cNvSpPr>
                  <a:spLocks noChangeArrowheads="1"/>
                </p:cNvSpPr>
                <p:nvPr/>
              </p:nvSpPr>
              <p:spPr bwMode="auto">
                <a:xfrm>
                  <a:off x="2810" y="1955"/>
                  <a:ext cx="12" cy="90"/>
                </a:xfrm>
                <a:prstGeom prst="rect">
                  <a:avLst/>
                </a:prstGeom>
                <a:solidFill>
                  <a:srgbClr val="697EB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75" name="Rectangle 1237"/>
                <p:cNvSpPr>
                  <a:spLocks noChangeArrowheads="1"/>
                </p:cNvSpPr>
                <p:nvPr/>
              </p:nvSpPr>
              <p:spPr bwMode="auto">
                <a:xfrm>
                  <a:off x="2784" y="1951"/>
                  <a:ext cx="10" cy="94"/>
                </a:xfrm>
                <a:prstGeom prst="rect">
                  <a:avLst/>
                </a:prstGeom>
                <a:solidFill>
                  <a:srgbClr val="7B99C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76" name="Rectangle 1238"/>
                <p:cNvSpPr>
                  <a:spLocks noChangeArrowheads="1"/>
                </p:cNvSpPr>
                <p:nvPr/>
              </p:nvSpPr>
              <p:spPr bwMode="auto">
                <a:xfrm>
                  <a:off x="2826" y="1951"/>
                  <a:ext cx="14" cy="92"/>
                </a:xfrm>
                <a:prstGeom prst="rect">
                  <a:avLst/>
                </a:prstGeom>
                <a:solidFill>
                  <a:srgbClr val="5E739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77" name="Rectangle 1239"/>
                <p:cNvSpPr>
                  <a:spLocks noChangeArrowheads="1"/>
                </p:cNvSpPr>
                <p:nvPr/>
              </p:nvSpPr>
              <p:spPr bwMode="auto">
                <a:xfrm>
                  <a:off x="2856" y="1897"/>
                  <a:ext cx="10" cy="16"/>
                </a:xfrm>
                <a:prstGeom prst="rect">
                  <a:avLst/>
                </a:prstGeom>
                <a:solidFill>
                  <a:srgbClr val="4D5CA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78" name="Rectangle 1240"/>
                <p:cNvSpPr>
                  <a:spLocks noChangeArrowheads="1"/>
                </p:cNvSpPr>
                <p:nvPr/>
              </p:nvSpPr>
              <p:spPr bwMode="auto">
                <a:xfrm>
                  <a:off x="2836" y="1917"/>
                  <a:ext cx="32" cy="134"/>
                </a:xfrm>
                <a:prstGeom prst="rect">
                  <a:avLst/>
                </a:prstGeom>
                <a:solidFill>
                  <a:srgbClr val="666CA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79" name="Rectangle 1241"/>
                <p:cNvSpPr>
                  <a:spLocks noChangeArrowheads="1"/>
                </p:cNvSpPr>
                <p:nvPr/>
              </p:nvSpPr>
              <p:spPr bwMode="auto">
                <a:xfrm>
                  <a:off x="2860" y="1917"/>
                  <a:ext cx="8" cy="134"/>
                </a:xfrm>
                <a:prstGeom prst="rect">
                  <a:avLst/>
                </a:prstGeom>
                <a:solidFill>
                  <a:srgbClr val="5157A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80" name="Rectangle 1242"/>
                <p:cNvSpPr>
                  <a:spLocks noChangeArrowheads="1"/>
                </p:cNvSpPr>
                <p:nvPr/>
              </p:nvSpPr>
              <p:spPr bwMode="auto">
                <a:xfrm>
                  <a:off x="2864" y="1895"/>
                  <a:ext cx="38" cy="160"/>
                </a:xfrm>
                <a:prstGeom prst="rect">
                  <a:avLst/>
                </a:prstGeom>
                <a:solidFill>
                  <a:srgbClr val="7B9A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81" name="Rectangle 1243"/>
                <p:cNvSpPr>
                  <a:spLocks noChangeArrowheads="1"/>
                </p:cNvSpPr>
                <p:nvPr/>
              </p:nvSpPr>
              <p:spPr bwMode="auto">
                <a:xfrm>
                  <a:off x="2872" y="1897"/>
                  <a:ext cx="22" cy="160"/>
                </a:xfrm>
                <a:prstGeom prst="rect">
                  <a:avLst/>
                </a:prstGeom>
                <a:solidFill>
                  <a:srgbClr val="8DA7C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82" name="Rectangle 1244"/>
                <p:cNvSpPr>
                  <a:spLocks noChangeArrowheads="1"/>
                </p:cNvSpPr>
                <p:nvPr/>
              </p:nvSpPr>
              <p:spPr bwMode="auto">
                <a:xfrm>
                  <a:off x="2908" y="1955"/>
                  <a:ext cx="4" cy="84"/>
                </a:xfrm>
                <a:prstGeom prst="rect">
                  <a:avLst/>
                </a:prstGeom>
                <a:solidFill>
                  <a:srgbClr val="9DC1C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83" name="Rectangle 1245"/>
                <p:cNvSpPr>
                  <a:spLocks noChangeArrowheads="1"/>
                </p:cNvSpPr>
                <p:nvPr/>
              </p:nvSpPr>
              <p:spPr bwMode="auto">
                <a:xfrm>
                  <a:off x="2932" y="1951"/>
                  <a:ext cx="8" cy="84"/>
                </a:xfrm>
                <a:prstGeom prst="rect">
                  <a:avLst/>
                </a:prstGeom>
                <a:solidFill>
                  <a:srgbClr val="60779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84" name="Rectangle 1246"/>
                <p:cNvSpPr>
                  <a:spLocks noChangeArrowheads="1"/>
                </p:cNvSpPr>
                <p:nvPr/>
              </p:nvSpPr>
              <p:spPr bwMode="auto">
                <a:xfrm>
                  <a:off x="2918" y="1947"/>
                  <a:ext cx="14" cy="76"/>
                </a:xfrm>
                <a:prstGeom prst="rect">
                  <a:avLst/>
                </a:prstGeom>
                <a:solidFill>
                  <a:srgbClr val="9DC1C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85" name="Freeform 1247"/>
                <p:cNvSpPr>
                  <a:spLocks/>
                </p:cNvSpPr>
                <p:nvPr/>
              </p:nvSpPr>
              <p:spPr bwMode="auto">
                <a:xfrm>
                  <a:off x="2910" y="1971"/>
                  <a:ext cx="8" cy="74"/>
                </a:xfrm>
                <a:custGeom>
                  <a:avLst/>
                  <a:gdLst>
                    <a:gd name="T0" fmla="*/ 0 w 8"/>
                    <a:gd name="T1" fmla="*/ 0 h 74"/>
                    <a:gd name="T2" fmla="*/ 8 w 8"/>
                    <a:gd name="T3" fmla="*/ 2 h 74"/>
                    <a:gd name="T4" fmla="*/ 8 w 8"/>
                    <a:gd name="T5" fmla="*/ 74 h 74"/>
                    <a:gd name="T6" fmla="*/ 0 w 8"/>
                    <a:gd name="T7" fmla="*/ 72 h 74"/>
                    <a:gd name="T8" fmla="*/ 0 w 8"/>
                    <a:gd name="T9" fmla="*/ 0 h 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74"/>
                    <a:gd name="T17" fmla="*/ 8 w 8"/>
                    <a:gd name="T18" fmla="*/ 74 h 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74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8" y="74"/>
                      </a:lnTo>
                      <a:lnTo>
                        <a:pt x="0" y="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D80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86" name="Rectangle 1248"/>
                <p:cNvSpPr>
                  <a:spLocks noChangeArrowheads="1"/>
                </p:cNvSpPr>
                <p:nvPr/>
              </p:nvSpPr>
              <p:spPr bwMode="auto">
                <a:xfrm>
                  <a:off x="2886" y="1971"/>
                  <a:ext cx="24" cy="72"/>
                </a:xfrm>
                <a:prstGeom prst="rect">
                  <a:avLst/>
                </a:prstGeom>
                <a:solidFill>
                  <a:srgbClr val="9EB6C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87" name="Rectangle 1249"/>
                <p:cNvSpPr>
                  <a:spLocks noChangeArrowheads="1"/>
                </p:cNvSpPr>
                <p:nvPr/>
              </p:nvSpPr>
              <p:spPr bwMode="auto">
                <a:xfrm>
                  <a:off x="2886" y="1975"/>
                  <a:ext cx="20" cy="2"/>
                </a:xfrm>
                <a:prstGeom prst="rect">
                  <a:avLst/>
                </a:prstGeom>
                <a:solidFill>
                  <a:srgbClr val="7B99C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88" name="Rectangle 1250"/>
                <p:cNvSpPr>
                  <a:spLocks noChangeArrowheads="1"/>
                </p:cNvSpPr>
                <p:nvPr/>
              </p:nvSpPr>
              <p:spPr bwMode="auto">
                <a:xfrm>
                  <a:off x="2886" y="1981"/>
                  <a:ext cx="20" cy="2"/>
                </a:xfrm>
                <a:prstGeom prst="rect">
                  <a:avLst/>
                </a:prstGeom>
                <a:solidFill>
                  <a:srgbClr val="7B99C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89" name="Rectangle 1251"/>
                <p:cNvSpPr>
                  <a:spLocks noChangeArrowheads="1"/>
                </p:cNvSpPr>
                <p:nvPr/>
              </p:nvSpPr>
              <p:spPr bwMode="auto">
                <a:xfrm>
                  <a:off x="2886" y="1991"/>
                  <a:ext cx="20" cy="2"/>
                </a:xfrm>
                <a:prstGeom prst="rect">
                  <a:avLst/>
                </a:prstGeom>
                <a:solidFill>
                  <a:srgbClr val="7B99C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90" name="Rectangle 1252"/>
                <p:cNvSpPr>
                  <a:spLocks noChangeArrowheads="1"/>
                </p:cNvSpPr>
                <p:nvPr/>
              </p:nvSpPr>
              <p:spPr bwMode="auto">
                <a:xfrm>
                  <a:off x="2886" y="1987"/>
                  <a:ext cx="20" cy="2"/>
                </a:xfrm>
                <a:prstGeom prst="rect">
                  <a:avLst/>
                </a:prstGeom>
                <a:solidFill>
                  <a:srgbClr val="7B99C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91" name="Rectangle 1253"/>
                <p:cNvSpPr>
                  <a:spLocks noChangeArrowheads="1"/>
                </p:cNvSpPr>
                <p:nvPr/>
              </p:nvSpPr>
              <p:spPr bwMode="auto">
                <a:xfrm>
                  <a:off x="2886" y="1997"/>
                  <a:ext cx="20" cy="2"/>
                </a:xfrm>
                <a:prstGeom prst="rect">
                  <a:avLst/>
                </a:prstGeom>
                <a:solidFill>
                  <a:srgbClr val="7B99C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92" name="Rectangle 1254"/>
                <p:cNvSpPr>
                  <a:spLocks noChangeArrowheads="1"/>
                </p:cNvSpPr>
                <p:nvPr/>
              </p:nvSpPr>
              <p:spPr bwMode="auto">
                <a:xfrm>
                  <a:off x="2886" y="2001"/>
                  <a:ext cx="20" cy="4"/>
                </a:xfrm>
                <a:prstGeom prst="rect">
                  <a:avLst/>
                </a:prstGeom>
                <a:solidFill>
                  <a:srgbClr val="7B99C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93" name="Rectangle 1255"/>
                <p:cNvSpPr>
                  <a:spLocks noChangeArrowheads="1"/>
                </p:cNvSpPr>
                <p:nvPr/>
              </p:nvSpPr>
              <p:spPr bwMode="auto">
                <a:xfrm>
                  <a:off x="2886" y="2013"/>
                  <a:ext cx="20" cy="2"/>
                </a:xfrm>
                <a:prstGeom prst="rect">
                  <a:avLst/>
                </a:prstGeom>
                <a:solidFill>
                  <a:srgbClr val="7B99C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94" name="Rectangle 1256"/>
                <p:cNvSpPr>
                  <a:spLocks noChangeArrowheads="1"/>
                </p:cNvSpPr>
                <p:nvPr/>
              </p:nvSpPr>
              <p:spPr bwMode="auto">
                <a:xfrm>
                  <a:off x="2886" y="2007"/>
                  <a:ext cx="20" cy="2"/>
                </a:xfrm>
                <a:prstGeom prst="rect">
                  <a:avLst/>
                </a:prstGeom>
                <a:solidFill>
                  <a:srgbClr val="7B99C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95" name="Rectangle 1257"/>
                <p:cNvSpPr>
                  <a:spLocks noChangeArrowheads="1"/>
                </p:cNvSpPr>
                <p:nvPr/>
              </p:nvSpPr>
              <p:spPr bwMode="auto">
                <a:xfrm>
                  <a:off x="2948" y="1871"/>
                  <a:ext cx="16" cy="4"/>
                </a:xfrm>
                <a:prstGeom prst="rect">
                  <a:avLst/>
                </a:prstGeom>
                <a:solidFill>
                  <a:srgbClr val="BAD6E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96" name="Rectangle 1258"/>
                <p:cNvSpPr>
                  <a:spLocks noChangeArrowheads="1"/>
                </p:cNvSpPr>
                <p:nvPr/>
              </p:nvSpPr>
              <p:spPr bwMode="auto">
                <a:xfrm>
                  <a:off x="2942" y="1875"/>
                  <a:ext cx="6" cy="166"/>
                </a:xfrm>
                <a:prstGeom prst="rect">
                  <a:avLst/>
                </a:prstGeom>
                <a:solidFill>
                  <a:srgbClr val="A2BFC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97" name="Rectangle 1259"/>
                <p:cNvSpPr>
                  <a:spLocks noChangeArrowheads="1"/>
                </p:cNvSpPr>
                <p:nvPr/>
              </p:nvSpPr>
              <p:spPr bwMode="auto">
                <a:xfrm>
                  <a:off x="2946" y="1875"/>
                  <a:ext cx="24" cy="150"/>
                </a:xfrm>
                <a:prstGeom prst="rect">
                  <a:avLst/>
                </a:prstGeom>
                <a:solidFill>
                  <a:srgbClr val="C7DA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98" name="Freeform 1260"/>
                <p:cNvSpPr>
                  <a:spLocks/>
                </p:cNvSpPr>
                <p:nvPr/>
              </p:nvSpPr>
              <p:spPr bwMode="auto">
                <a:xfrm>
                  <a:off x="2992" y="1851"/>
                  <a:ext cx="22" cy="184"/>
                </a:xfrm>
                <a:custGeom>
                  <a:avLst/>
                  <a:gdLst>
                    <a:gd name="T0" fmla="*/ 22 w 22"/>
                    <a:gd name="T1" fmla="*/ 2 h 184"/>
                    <a:gd name="T2" fmla="*/ 22 w 22"/>
                    <a:gd name="T3" fmla="*/ 2 h 184"/>
                    <a:gd name="T4" fmla="*/ 10 w 22"/>
                    <a:gd name="T5" fmla="*/ 0 h 184"/>
                    <a:gd name="T6" fmla="*/ 0 w 22"/>
                    <a:gd name="T7" fmla="*/ 2 h 184"/>
                    <a:gd name="T8" fmla="*/ 0 w 22"/>
                    <a:gd name="T9" fmla="*/ 184 h 184"/>
                    <a:gd name="T10" fmla="*/ 22 w 22"/>
                    <a:gd name="T11" fmla="*/ 184 h 184"/>
                    <a:gd name="T12" fmla="*/ 22 w 22"/>
                    <a:gd name="T13" fmla="*/ 184 h 184"/>
                    <a:gd name="T14" fmla="*/ 22 w 22"/>
                    <a:gd name="T15" fmla="*/ 2 h 184"/>
                    <a:gd name="T16" fmla="*/ 22 w 22"/>
                    <a:gd name="T17" fmla="*/ 2 h 18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2"/>
                    <a:gd name="T28" fmla="*/ 0 h 184"/>
                    <a:gd name="T29" fmla="*/ 22 w 22"/>
                    <a:gd name="T30" fmla="*/ 184 h 18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2" h="184">
                      <a:moveTo>
                        <a:pt x="22" y="2"/>
                      </a:moveTo>
                      <a:lnTo>
                        <a:pt x="22" y="2"/>
                      </a:lnTo>
                      <a:lnTo>
                        <a:pt x="10" y="0"/>
                      </a:lnTo>
                      <a:lnTo>
                        <a:pt x="0" y="2"/>
                      </a:lnTo>
                      <a:lnTo>
                        <a:pt x="0" y="184"/>
                      </a:lnTo>
                      <a:lnTo>
                        <a:pt x="22" y="184"/>
                      </a:lnTo>
                      <a:lnTo>
                        <a:pt x="22" y="2"/>
                      </a:lnTo>
                      <a:close/>
                    </a:path>
                  </a:pathLst>
                </a:custGeom>
                <a:solidFill>
                  <a:srgbClr val="C7DA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99" name="Freeform 1261"/>
                <p:cNvSpPr>
                  <a:spLocks/>
                </p:cNvSpPr>
                <p:nvPr/>
              </p:nvSpPr>
              <p:spPr bwMode="auto">
                <a:xfrm>
                  <a:off x="2992" y="1851"/>
                  <a:ext cx="10" cy="184"/>
                </a:xfrm>
                <a:custGeom>
                  <a:avLst/>
                  <a:gdLst>
                    <a:gd name="T0" fmla="*/ 10 w 10"/>
                    <a:gd name="T1" fmla="*/ 0 h 184"/>
                    <a:gd name="T2" fmla="*/ 10 w 10"/>
                    <a:gd name="T3" fmla="*/ 0 h 184"/>
                    <a:gd name="T4" fmla="*/ 4 w 10"/>
                    <a:gd name="T5" fmla="*/ 0 h 184"/>
                    <a:gd name="T6" fmla="*/ 0 w 10"/>
                    <a:gd name="T7" fmla="*/ 2 h 184"/>
                    <a:gd name="T8" fmla="*/ 0 w 10"/>
                    <a:gd name="T9" fmla="*/ 184 h 184"/>
                    <a:gd name="T10" fmla="*/ 8 w 10"/>
                    <a:gd name="T11" fmla="*/ 184 h 184"/>
                    <a:gd name="T12" fmla="*/ 8 w 10"/>
                    <a:gd name="T13" fmla="*/ 184 h 184"/>
                    <a:gd name="T14" fmla="*/ 10 w 10"/>
                    <a:gd name="T15" fmla="*/ 0 h 184"/>
                    <a:gd name="T16" fmla="*/ 10 w 10"/>
                    <a:gd name="T17" fmla="*/ 0 h 18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184"/>
                    <a:gd name="T29" fmla="*/ 10 w 10"/>
                    <a:gd name="T30" fmla="*/ 184 h 18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184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0" y="184"/>
                      </a:lnTo>
                      <a:lnTo>
                        <a:pt x="8" y="184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B8C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00" name="Rectangle 1262"/>
                <p:cNvSpPr>
                  <a:spLocks noChangeArrowheads="1"/>
                </p:cNvSpPr>
                <p:nvPr/>
              </p:nvSpPr>
              <p:spPr bwMode="auto">
                <a:xfrm>
                  <a:off x="3000" y="1899"/>
                  <a:ext cx="6" cy="138"/>
                </a:xfrm>
                <a:prstGeom prst="rect">
                  <a:avLst/>
                </a:prstGeom>
                <a:solidFill>
                  <a:srgbClr val="8095B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01" name="Rectangle 1263"/>
                <p:cNvSpPr>
                  <a:spLocks noChangeArrowheads="1"/>
                </p:cNvSpPr>
                <p:nvPr/>
              </p:nvSpPr>
              <p:spPr bwMode="auto">
                <a:xfrm>
                  <a:off x="2986" y="1861"/>
                  <a:ext cx="10" cy="178"/>
                </a:xfrm>
                <a:prstGeom prst="rect">
                  <a:avLst/>
                </a:prstGeom>
                <a:solidFill>
                  <a:srgbClr val="A2BFC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02" name="Freeform 1264"/>
                <p:cNvSpPr>
                  <a:spLocks/>
                </p:cNvSpPr>
                <p:nvPr/>
              </p:nvSpPr>
              <p:spPr bwMode="auto">
                <a:xfrm>
                  <a:off x="2984" y="1921"/>
                  <a:ext cx="10" cy="84"/>
                </a:xfrm>
                <a:custGeom>
                  <a:avLst/>
                  <a:gdLst>
                    <a:gd name="T0" fmla="*/ 10 w 10"/>
                    <a:gd name="T1" fmla="*/ 4 h 84"/>
                    <a:gd name="T2" fmla="*/ 0 w 10"/>
                    <a:gd name="T3" fmla="*/ 0 h 84"/>
                    <a:gd name="T4" fmla="*/ 0 w 10"/>
                    <a:gd name="T5" fmla="*/ 84 h 84"/>
                    <a:gd name="T6" fmla="*/ 10 w 10"/>
                    <a:gd name="T7" fmla="*/ 84 h 84"/>
                    <a:gd name="T8" fmla="*/ 10 w 10"/>
                    <a:gd name="T9" fmla="*/ 4 h 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84"/>
                    <a:gd name="T17" fmla="*/ 10 w 10"/>
                    <a:gd name="T18" fmla="*/ 84 h 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84">
                      <a:moveTo>
                        <a:pt x="10" y="4"/>
                      </a:moveTo>
                      <a:lnTo>
                        <a:pt x="0" y="0"/>
                      </a:lnTo>
                      <a:lnTo>
                        <a:pt x="0" y="84"/>
                      </a:lnTo>
                      <a:lnTo>
                        <a:pt x="10" y="84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ABC3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03" name="Rectangle 1265"/>
                <p:cNvSpPr>
                  <a:spLocks noChangeArrowheads="1"/>
                </p:cNvSpPr>
                <p:nvPr/>
              </p:nvSpPr>
              <p:spPr bwMode="auto">
                <a:xfrm>
                  <a:off x="2940" y="1921"/>
                  <a:ext cx="44" cy="84"/>
                </a:xfrm>
                <a:prstGeom prst="rect">
                  <a:avLst/>
                </a:prstGeom>
                <a:solidFill>
                  <a:srgbClr val="7B99C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04" name="Rectangle 1266"/>
                <p:cNvSpPr>
                  <a:spLocks noChangeArrowheads="1"/>
                </p:cNvSpPr>
                <p:nvPr/>
              </p:nvSpPr>
              <p:spPr bwMode="auto">
                <a:xfrm>
                  <a:off x="2938" y="1921"/>
                  <a:ext cx="46" cy="10"/>
                </a:xfrm>
                <a:prstGeom prst="rect">
                  <a:avLst/>
                </a:prstGeom>
                <a:solidFill>
                  <a:srgbClr val="8FABC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05" name="Rectangle 1267"/>
                <p:cNvSpPr>
                  <a:spLocks noChangeArrowheads="1"/>
                </p:cNvSpPr>
                <p:nvPr/>
              </p:nvSpPr>
              <p:spPr bwMode="auto">
                <a:xfrm>
                  <a:off x="2994" y="1927"/>
                  <a:ext cx="6" cy="78"/>
                </a:xfrm>
                <a:prstGeom prst="rect">
                  <a:avLst/>
                </a:prstGeom>
                <a:solidFill>
                  <a:srgbClr val="60779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06" name="Rectangle 1268"/>
                <p:cNvSpPr>
                  <a:spLocks noChangeArrowheads="1"/>
                </p:cNvSpPr>
                <p:nvPr/>
              </p:nvSpPr>
              <p:spPr bwMode="auto">
                <a:xfrm>
                  <a:off x="2988" y="1865"/>
                  <a:ext cx="8" cy="2"/>
                </a:xfrm>
                <a:prstGeom prst="rect">
                  <a:avLst/>
                </a:prstGeom>
                <a:solidFill>
                  <a:srgbClr val="8AA0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07" name="Rectangle 1269"/>
                <p:cNvSpPr>
                  <a:spLocks noChangeArrowheads="1"/>
                </p:cNvSpPr>
                <p:nvPr/>
              </p:nvSpPr>
              <p:spPr bwMode="auto">
                <a:xfrm>
                  <a:off x="2988" y="1871"/>
                  <a:ext cx="6" cy="4"/>
                </a:xfrm>
                <a:prstGeom prst="rect">
                  <a:avLst/>
                </a:prstGeom>
                <a:solidFill>
                  <a:srgbClr val="8AA0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08" name="Rectangle 1270"/>
                <p:cNvSpPr>
                  <a:spLocks noChangeArrowheads="1"/>
                </p:cNvSpPr>
                <p:nvPr/>
              </p:nvSpPr>
              <p:spPr bwMode="auto">
                <a:xfrm>
                  <a:off x="2986" y="1879"/>
                  <a:ext cx="8" cy="2"/>
                </a:xfrm>
                <a:prstGeom prst="rect">
                  <a:avLst/>
                </a:prstGeom>
                <a:solidFill>
                  <a:srgbClr val="8AA0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09" name="Rectangle 1271"/>
                <p:cNvSpPr>
                  <a:spLocks noChangeArrowheads="1"/>
                </p:cNvSpPr>
                <p:nvPr/>
              </p:nvSpPr>
              <p:spPr bwMode="auto">
                <a:xfrm>
                  <a:off x="2986" y="1885"/>
                  <a:ext cx="8" cy="2"/>
                </a:xfrm>
                <a:prstGeom prst="rect">
                  <a:avLst/>
                </a:prstGeom>
                <a:solidFill>
                  <a:srgbClr val="8AA0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10" name="Rectangle 1272"/>
                <p:cNvSpPr>
                  <a:spLocks noChangeArrowheads="1"/>
                </p:cNvSpPr>
                <p:nvPr/>
              </p:nvSpPr>
              <p:spPr bwMode="auto">
                <a:xfrm>
                  <a:off x="2986" y="1891"/>
                  <a:ext cx="8" cy="2"/>
                </a:xfrm>
                <a:prstGeom prst="rect">
                  <a:avLst/>
                </a:prstGeom>
                <a:solidFill>
                  <a:srgbClr val="8AA0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11" name="Rectangle 1273"/>
                <p:cNvSpPr>
                  <a:spLocks noChangeArrowheads="1"/>
                </p:cNvSpPr>
                <p:nvPr/>
              </p:nvSpPr>
              <p:spPr bwMode="auto">
                <a:xfrm>
                  <a:off x="2988" y="1899"/>
                  <a:ext cx="6" cy="2"/>
                </a:xfrm>
                <a:prstGeom prst="rect">
                  <a:avLst/>
                </a:prstGeom>
                <a:solidFill>
                  <a:srgbClr val="8AA0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12" name="Rectangle 1274"/>
                <p:cNvSpPr>
                  <a:spLocks noChangeArrowheads="1"/>
                </p:cNvSpPr>
                <p:nvPr/>
              </p:nvSpPr>
              <p:spPr bwMode="auto">
                <a:xfrm>
                  <a:off x="2988" y="1905"/>
                  <a:ext cx="6" cy="2"/>
                </a:xfrm>
                <a:prstGeom prst="rect">
                  <a:avLst/>
                </a:prstGeom>
                <a:solidFill>
                  <a:srgbClr val="8AA0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13" name="Rectangle 1275"/>
                <p:cNvSpPr>
                  <a:spLocks noChangeArrowheads="1"/>
                </p:cNvSpPr>
                <p:nvPr/>
              </p:nvSpPr>
              <p:spPr bwMode="auto">
                <a:xfrm>
                  <a:off x="2986" y="1911"/>
                  <a:ext cx="8" cy="2"/>
                </a:xfrm>
                <a:prstGeom prst="rect">
                  <a:avLst/>
                </a:prstGeom>
                <a:solidFill>
                  <a:srgbClr val="8AA0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14" name="Rectangle 1276"/>
                <p:cNvSpPr>
                  <a:spLocks noChangeArrowheads="1"/>
                </p:cNvSpPr>
                <p:nvPr/>
              </p:nvSpPr>
              <p:spPr bwMode="auto">
                <a:xfrm>
                  <a:off x="2988" y="1919"/>
                  <a:ext cx="6" cy="2"/>
                </a:xfrm>
                <a:prstGeom prst="rect">
                  <a:avLst/>
                </a:prstGeom>
                <a:solidFill>
                  <a:srgbClr val="8AA0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15" name="Rectangle 1277"/>
                <p:cNvSpPr>
                  <a:spLocks noChangeArrowheads="1"/>
                </p:cNvSpPr>
                <p:nvPr/>
              </p:nvSpPr>
              <p:spPr bwMode="auto">
                <a:xfrm>
                  <a:off x="2988" y="1925"/>
                  <a:ext cx="6" cy="2"/>
                </a:xfrm>
                <a:prstGeom prst="rect">
                  <a:avLst/>
                </a:prstGeom>
                <a:solidFill>
                  <a:srgbClr val="8AA0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16" name="Rectangle 1278"/>
                <p:cNvSpPr>
                  <a:spLocks noChangeArrowheads="1"/>
                </p:cNvSpPr>
                <p:nvPr/>
              </p:nvSpPr>
              <p:spPr bwMode="auto">
                <a:xfrm>
                  <a:off x="2988" y="1953"/>
                  <a:ext cx="8" cy="2"/>
                </a:xfrm>
                <a:prstGeom prst="rect">
                  <a:avLst/>
                </a:prstGeom>
                <a:solidFill>
                  <a:srgbClr val="8AA0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17" name="Rectangle 1279"/>
                <p:cNvSpPr>
                  <a:spLocks noChangeArrowheads="1"/>
                </p:cNvSpPr>
                <p:nvPr/>
              </p:nvSpPr>
              <p:spPr bwMode="auto">
                <a:xfrm>
                  <a:off x="2988" y="1959"/>
                  <a:ext cx="8" cy="4"/>
                </a:xfrm>
                <a:prstGeom prst="rect">
                  <a:avLst/>
                </a:prstGeom>
                <a:solidFill>
                  <a:srgbClr val="8AA0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18" name="Rectangle 1280"/>
                <p:cNvSpPr>
                  <a:spLocks noChangeArrowheads="1"/>
                </p:cNvSpPr>
                <p:nvPr/>
              </p:nvSpPr>
              <p:spPr bwMode="auto">
                <a:xfrm>
                  <a:off x="2988" y="1967"/>
                  <a:ext cx="6" cy="2"/>
                </a:xfrm>
                <a:prstGeom prst="rect">
                  <a:avLst/>
                </a:prstGeom>
                <a:solidFill>
                  <a:srgbClr val="8AA0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19" name="Rectangle 1281"/>
                <p:cNvSpPr>
                  <a:spLocks noChangeArrowheads="1"/>
                </p:cNvSpPr>
                <p:nvPr/>
              </p:nvSpPr>
              <p:spPr bwMode="auto">
                <a:xfrm>
                  <a:off x="2988" y="1973"/>
                  <a:ext cx="6" cy="2"/>
                </a:xfrm>
                <a:prstGeom prst="rect">
                  <a:avLst/>
                </a:prstGeom>
                <a:solidFill>
                  <a:srgbClr val="8AA0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20" name="Rectangle 1282"/>
                <p:cNvSpPr>
                  <a:spLocks noChangeArrowheads="1"/>
                </p:cNvSpPr>
                <p:nvPr/>
              </p:nvSpPr>
              <p:spPr bwMode="auto">
                <a:xfrm>
                  <a:off x="2988" y="1981"/>
                  <a:ext cx="6" cy="2"/>
                </a:xfrm>
                <a:prstGeom prst="rect">
                  <a:avLst/>
                </a:prstGeom>
                <a:solidFill>
                  <a:srgbClr val="8AA0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21" name="Rectangle 1283"/>
                <p:cNvSpPr>
                  <a:spLocks noChangeArrowheads="1"/>
                </p:cNvSpPr>
                <p:nvPr/>
              </p:nvSpPr>
              <p:spPr bwMode="auto">
                <a:xfrm>
                  <a:off x="2988" y="1987"/>
                  <a:ext cx="8" cy="2"/>
                </a:xfrm>
                <a:prstGeom prst="rect">
                  <a:avLst/>
                </a:prstGeom>
                <a:solidFill>
                  <a:srgbClr val="8AA0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22" name="Rectangle 1284"/>
                <p:cNvSpPr>
                  <a:spLocks noChangeArrowheads="1"/>
                </p:cNvSpPr>
                <p:nvPr/>
              </p:nvSpPr>
              <p:spPr bwMode="auto">
                <a:xfrm>
                  <a:off x="2988" y="1993"/>
                  <a:ext cx="8" cy="2"/>
                </a:xfrm>
                <a:prstGeom prst="rect">
                  <a:avLst/>
                </a:prstGeom>
                <a:solidFill>
                  <a:srgbClr val="8AA0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23" name="Rectangle 1285"/>
                <p:cNvSpPr>
                  <a:spLocks noChangeArrowheads="1"/>
                </p:cNvSpPr>
                <p:nvPr/>
              </p:nvSpPr>
              <p:spPr bwMode="auto">
                <a:xfrm>
                  <a:off x="2988" y="2001"/>
                  <a:ext cx="8" cy="2"/>
                </a:xfrm>
                <a:prstGeom prst="rect">
                  <a:avLst/>
                </a:prstGeom>
                <a:solidFill>
                  <a:srgbClr val="8AA0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24" name="Rectangle 1286"/>
                <p:cNvSpPr>
                  <a:spLocks noChangeArrowheads="1"/>
                </p:cNvSpPr>
                <p:nvPr/>
              </p:nvSpPr>
              <p:spPr bwMode="auto">
                <a:xfrm>
                  <a:off x="2988" y="2007"/>
                  <a:ext cx="8" cy="2"/>
                </a:xfrm>
                <a:prstGeom prst="rect">
                  <a:avLst/>
                </a:prstGeom>
                <a:solidFill>
                  <a:srgbClr val="8AA0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25" name="Rectangle 1287"/>
                <p:cNvSpPr>
                  <a:spLocks noChangeArrowheads="1"/>
                </p:cNvSpPr>
                <p:nvPr/>
              </p:nvSpPr>
              <p:spPr bwMode="auto">
                <a:xfrm>
                  <a:off x="2988" y="2013"/>
                  <a:ext cx="8" cy="2"/>
                </a:xfrm>
                <a:prstGeom prst="rect">
                  <a:avLst/>
                </a:prstGeom>
                <a:solidFill>
                  <a:srgbClr val="8AA0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26" name="Freeform 1288"/>
                <p:cNvSpPr>
                  <a:spLocks/>
                </p:cNvSpPr>
                <p:nvPr/>
              </p:nvSpPr>
              <p:spPr bwMode="auto">
                <a:xfrm>
                  <a:off x="3000" y="1873"/>
                  <a:ext cx="10" cy="52"/>
                </a:xfrm>
                <a:custGeom>
                  <a:avLst/>
                  <a:gdLst>
                    <a:gd name="T0" fmla="*/ 10 w 10"/>
                    <a:gd name="T1" fmla="*/ 2 h 52"/>
                    <a:gd name="T2" fmla="*/ 0 w 10"/>
                    <a:gd name="T3" fmla="*/ 0 h 52"/>
                    <a:gd name="T4" fmla="*/ 0 w 10"/>
                    <a:gd name="T5" fmla="*/ 50 h 52"/>
                    <a:gd name="T6" fmla="*/ 10 w 10"/>
                    <a:gd name="T7" fmla="*/ 52 h 52"/>
                    <a:gd name="T8" fmla="*/ 10 w 10"/>
                    <a:gd name="T9" fmla="*/ 2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52"/>
                    <a:gd name="T17" fmla="*/ 10 w 10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52">
                      <a:moveTo>
                        <a:pt x="10" y="2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10" y="52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6077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27" name="Freeform 1289"/>
                <p:cNvSpPr>
                  <a:spLocks/>
                </p:cNvSpPr>
                <p:nvPr/>
              </p:nvSpPr>
              <p:spPr bwMode="auto">
                <a:xfrm>
                  <a:off x="3000" y="1879"/>
                  <a:ext cx="8" cy="40"/>
                </a:xfrm>
                <a:custGeom>
                  <a:avLst/>
                  <a:gdLst>
                    <a:gd name="T0" fmla="*/ 8 w 8"/>
                    <a:gd name="T1" fmla="*/ 2 h 40"/>
                    <a:gd name="T2" fmla="*/ 0 w 8"/>
                    <a:gd name="T3" fmla="*/ 0 h 40"/>
                    <a:gd name="T4" fmla="*/ 0 w 8"/>
                    <a:gd name="T5" fmla="*/ 38 h 40"/>
                    <a:gd name="T6" fmla="*/ 8 w 8"/>
                    <a:gd name="T7" fmla="*/ 40 h 40"/>
                    <a:gd name="T8" fmla="*/ 8 w 8"/>
                    <a:gd name="T9" fmla="*/ 2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40"/>
                    <a:gd name="T17" fmla="*/ 8 w 8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40">
                      <a:moveTo>
                        <a:pt x="8" y="2"/>
                      </a:moveTo>
                      <a:lnTo>
                        <a:pt x="0" y="0"/>
                      </a:lnTo>
                      <a:lnTo>
                        <a:pt x="0" y="38"/>
                      </a:lnTo>
                      <a:lnTo>
                        <a:pt x="8" y="40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98AF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28" name="Freeform 1290"/>
                <p:cNvSpPr>
                  <a:spLocks/>
                </p:cNvSpPr>
                <p:nvPr/>
              </p:nvSpPr>
              <p:spPr bwMode="auto">
                <a:xfrm>
                  <a:off x="3000" y="1933"/>
                  <a:ext cx="10" cy="34"/>
                </a:xfrm>
                <a:custGeom>
                  <a:avLst/>
                  <a:gdLst>
                    <a:gd name="T0" fmla="*/ 10 w 10"/>
                    <a:gd name="T1" fmla="*/ 0 h 34"/>
                    <a:gd name="T2" fmla="*/ 0 w 10"/>
                    <a:gd name="T3" fmla="*/ 0 h 34"/>
                    <a:gd name="T4" fmla="*/ 0 w 10"/>
                    <a:gd name="T5" fmla="*/ 32 h 34"/>
                    <a:gd name="T6" fmla="*/ 10 w 10"/>
                    <a:gd name="T7" fmla="*/ 34 h 34"/>
                    <a:gd name="T8" fmla="*/ 10 w 10"/>
                    <a:gd name="T9" fmla="*/ 0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34"/>
                    <a:gd name="T17" fmla="*/ 10 w 10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34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0" y="32"/>
                      </a:lnTo>
                      <a:lnTo>
                        <a:pt x="10" y="34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6077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29" name="Freeform 1291"/>
                <p:cNvSpPr>
                  <a:spLocks/>
                </p:cNvSpPr>
                <p:nvPr/>
              </p:nvSpPr>
              <p:spPr bwMode="auto">
                <a:xfrm>
                  <a:off x="3000" y="1935"/>
                  <a:ext cx="8" cy="28"/>
                </a:xfrm>
                <a:custGeom>
                  <a:avLst/>
                  <a:gdLst>
                    <a:gd name="T0" fmla="*/ 8 w 8"/>
                    <a:gd name="T1" fmla="*/ 2 h 28"/>
                    <a:gd name="T2" fmla="*/ 0 w 8"/>
                    <a:gd name="T3" fmla="*/ 0 h 28"/>
                    <a:gd name="T4" fmla="*/ 0 w 8"/>
                    <a:gd name="T5" fmla="*/ 26 h 28"/>
                    <a:gd name="T6" fmla="*/ 8 w 8"/>
                    <a:gd name="T7" fmla="*/ 28 h 28"/>
                    <a:gd name="T8" fmla="*/ 8 w 8"/>
                    <a:gd name="T9" fmla="*/ 2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8"/>
                    <a:gd name="T17" fmla="*/ 8 w 8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8">
                      <a:moveTo>
                        <a:pt x="8" y="2"/>
                      </a:moveTo>
                      <a:lnTo>
                        <a:pt x="0" y="0"/>
                      </a:lnTo>
                      <a:lnTo>
                        <a:pt x="0" y="26"/>
                      </a:lnTo>
                      <a:lnTo>
                        <a:pt x="8" y="28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98AF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30" name="Freeform 1292"/>
                <p:cNvSpPr>
                  <a:spLocks/>
                </p:cNvSpPr>
                <p:nvPr/>
              </p:nvSpPr>
              <p:spPr bwMode="auto">
                <a:xfrm>
                  <a:off x="3000" y="1973"/>
                  <a:ext cx="10" cy="36"/>
                </a:xfrm>
                <a:custGeom>
                  <a:avLst/>
                  <a:gdLst>
                    <a:gd name="T0" fmla="*/ 10 w 10"/>
                    <a:gd name="T1" fmla="*/ 2 h 36"/>
                    <a:gd name="T2" fmla="*/ 0 w 10"/>
                    <a:gd name="T3" fmla="*/ 0 h 36"/>
                    <a:gd name="T4" fmla="*/ 0 w 10"/>
                    <a:gd name="T5" fmla="*/ 34 h 36"/>
                    <a:gd name="T6" fmla="*/ 10 w 10"/>
                    <a:gd name="T7" fmla="*/ 36 h 36"/>
                    <a:gd name="T8" fmla="*/ 10 w 10"/>
                    <a:gd name="T9" fmla="*/ 2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36"/>
                    <a:gd name="T17" fmla="*/ 10 w 10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36">
                      <a:moveTo>
                        <a:pt x="10" y="2"/>
                      </a:moveTo>
                      <a:lnTo>
                        <a:pt x="0" y="0"/>
                      </a:lnTo>
                      <a:lnTo>
                        <a:pt x="0" y="34"/>
                      </a:lnTo>
                      <a:lnTo>
                        <a:pt x="10" y="36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6077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31" name="Freeform 1293"/>
                <p:cNvSpPr>
                  <a:spLocks/>
                </p:cNvSpPr>
                <p:nvPr/>
              </p:nvSpPr>
              <p:spPr bwMode="auto">
                <a:xfrm>
                  <a:off x="3000" y="1977"/>
                  <a:ext cx="8" cy="28"/>
                </a:xfrm>
                <a:custGeom>
                  <a:avLst/>
                  <a:gdLst>
                    <a:gd name="T0" fmla="*/ 8 w 8"/>
                    <a:gd name="T1" fmla="*/ 2 h 28"/>
                    <a:gd name="T2" fmla="*/ 0 w 8"/>
                    <a:gd name="T3" fmla="*/ 0 h 28"/>
                    <a:gd name="T4" fmla="*/ 0 w 8"/>
                    <a:gd name="T5" fmla="*/ 26 h 28"/>
                    <a:gd name="T6" fmla="*/ 8 w 8"/>
                    <a:gd name="T7" fmla="*/ 28 h 28"/>
                    <a:gd name="T8" fmla="*/ 8 w 8"/>
                    <a:gd name="T9" fmla="*/ 2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8"/>
                    <a:gd name="T17" fmla="*/ 8 w 8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8">
                      <a:moveTo>
                        <a:pt x="8" y="2"/>
                      </a:moveTo>
                      <a:lnTo>
                        <a:pt x="0" y="0"/>
                      </a:lnTo>
                      <a:lnTo>
                        <a:pt x="0" y="26"/>
                      </a:lnTo>
                      <a:lnTo>
                        <a:pt x="8" y="28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98AF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32" name="Freeform 1294"/>
                <p:cNvSpPr>
                  <a:spLocks/>
                </p:cNvSpPr>
                <p:nvPr/>
              </p:nvSpPr>
              <p:spPr bwMode="auto">
                <a:xfrm>
                  <a:off x="2996" y="1861"/>
                  <a:ext cx="4" cy="174"/>
                </a:xfrm>
                <a:custGeom>
                  <a:avLst/>
                  <a:gdLst>
                    <a:gd name="T0" fmla="*/ 4 w 4"/>
                    <a:gd name="T1" fmla="*/ 2 h 174"/>
                    <a:gd name="T2" fmla="*/ 0 w 4"/>
                    <a:gd name="T3" fmla="*/ 0 h 174"/>
                    <a:gd name="T4" fmla="*/ 0 w 4"/>
                    <a:gd name="T5" fmla="*/ 174 h 174"/>
                    <a:gd name="T6" fmla="*/ 4 w 4"/>
                    <a:gd name="T7" fmla="*/ 174 h 174"/>
                    <a:gd name="T8" fmla="*/ 4 w 4"/>
                    <a:gd name="T9" fmla="*/ 2 h 1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74"/>
                    <a:gd name="T17" fmla="*/ 4 w 4"/>
                    <a:gd name="T18" fmla="*/ 174 h 1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74">
                      <a:moveTo>
                        <a:pt x="4" y="2"/>
                      </a:moveTo>
                      <a:lnTo>
                        <a:pt x="0" y="0"/>
                      </a:lnTo>
                      <a:lnTo>
                        <a:pt x="0" y="174"/>
                      </a:lnTo>
                      <a:lnTo>
                        <a:pt x="4" y="174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BAD6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33" name="Freeform 1295"/>
                <p:cNvSpPr>
                  <a:spLocks/>
                </p:cNvSpPr>
                <p:nvPr/>
              </p:nvSpPr>
              <p:spPr bwMode="auto">
                <a:xfrm>
                  <a:off x="3018" y="1817"/>
                  <a:ext cx="76" cy="10"/>
                </a:xfrm>
                <a:custGeom>
                  <a:avLst/>
                  <a:gdLst>
                    <a:gd name="T0" fmla="*/ 64 w 76"/>
                    <a:gd name="T1" fmla="*/ 10 h 10"/>
                    <a:gd name="T2" fmla="*/ 64 w 76"/>
                    <a:gd name="T3" fmla="*/ 10 h 10"/>
                    <a:gd name="T4" fmla="*/ 32 w 76"/>
                    <a:gd name="T5" fmla="*/ 10 h 10"/>
                    <a:gd name="T6" fmla="*/ 10 w 76"/>
                    <a:gd name="T7" fmla="*/ 10 h 10"/>
                    <a:gd name="T8" fmla="*/ 4 w 76"/>
                    <a:gd name="T9" fmla="*/ 10 h 10"/>
                    <a:gd name="T10" fmla="*/ 0 w 76"/>
                    <a:gd name="T11" fmla="*/ 10 h 10"/>
                    <a:gd name="T12" fmla="*/ 0 w 76"/>
                    <a:gd name="T13" fmla="*/ 10 h 10"/>
                    <a:gd name="T14" fmla="*/ 2 w 76"/>
                    <a:gd name="T15" fmla="*/ 6 h 10"/>
                    <a:gd name="T16" fmla="*/ 6 w 76"/>
                    <a:gd name="T17" fmla="*/ 4 h 10"/>
                    <a:gd name="T18" fmla="*/ 14 w 76"/>
                    <a:gd name="T19" fmla="*/ 2 h 10"/>
                    <a:gd name="T20" fmla="*/ 32 w 76"/>
                    <a:gd name="T21" fmla="*/ 0 h 10"/>
                    <a:gd name="T22" fmla="*/ 32 w 76"/>
                    <a:gd name="T23" fmla="*/ 0 h 10"/>
                    <a:gd name="T24" fmla="*/ 68 w 76"/>
                    <a:gd name="T25" fmla="*/ 0 h 10"/>
                    <a:gd name="T26" fmla="*/ 74 w 76"/>
                    <a:gd name="T27" fmla="*/ 2 h 10"/>
                    <a:gd name="T28" fmla="*/ 76 w 76"/>
                    <a:gd name="T29" fmla="*/ 2 h 10"/>
                    <a:gd name="T30" fmla="*/ 74 w 76"/>
                    <a:gd name="T31" fmla="*/ 4 h 10"/>
                    <a:gd name="T32" fmla="*/ 74 w 76"/>
                    <a:gd name="T33" fmla="*/ 4 h 10"/>
                    <a:gd name="T34" fmla="*/ 66 w 76"/>
                    <a:gd name="T35" fmla="*/ 8 h 10"/>
                    <a:gd name="T36" fmla="*/ 64 w 76"/>
                    <a:gd name="T37" fmla="*/ 10 h 10"/>
                    <a:gd name="T38" fmla="*/ 64 w 76"/>
                    <a:gd name="T39" fmla="*/ 10 h 1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76"/>
                    <a:gd name="T61" fmla="*/ 0 h 10"/>
                    <a:gd name="T62" fmla="*/ 76 w 76"/>
                    <a:gd name="T63" fmla="*/ 10 h 1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76" h="10">
                      <a:moveTo>
                        <a:pt x="64" y="10"/>
                      </a:moveTo>
                      <a:lnTo>
                        <a:pt x="64" y="10"/>
                      </a:lnTo>
                      <a:lnTo>
                        <a:pt x="32" y="10"/>
                      </a:lnTo>
                      <a:lnTo>
                        <a:pt x="10" y="10"/>
                      </a:lnTo>
                      <a:lnTo>
                        <a:pt x="4" y="10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6" y="4"/>
                      </a:lnTo>
                      <a:lnTo>
                        <a:pt x="14" y="2"/>
                      </a:lnTo>
                      <a:lnTo>
                        <a:pt x="32" y="0"/>
                      </a:lnTo>
                      <a:lnTo>
                        <a:pt x="68" y="0"/>
                      </a:lnTo>
                      <a:lnTo>
                        <a:pt x="74" y="2"/>
                      </a:lnTo>
                      <a:lnTo>
                        <a:pt x="76" y="2"/>
                      </a:lnTo>
                      <a:lnTo>
                        <a:pt x="74" y="4"/>
                      </a:lnTo>
                      <a:lnTo>
                        <a:pt x="66" y="8"/>
                      </a:lnTo>
                      <a:lnTo>
                        <a:pt x="64" y="10"/>
                      </a:lnTo>
                      <a:close/>
                    </a:path>
                  </a:pathLst>
                </a:custGeom>
                <a:solidFill>
                  <a:srgbClr val="6077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34" name="Rectangle 1296"/>
                <p:cNvSpPr>
                  <a:spLocks noChangeArrowheads="1"/>
                </p:cNvSpPr>
                <p:nvPr/>
              </p:nvSpPr>
              <p:spPr bwMode="auto">
                <a:xfrm>
                  <a:off x="3116" y="1855"/>
                  <a:ext cx="22" cy="32"/>
                </a:xfrm>
                <a:prstGeom prst="rect">
                  <a:avLst/>
                </a:prstGeom>
                <a:solidFill>
                  <a:srgbClr val="B8C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35" name="Rectangle 1297"/>
                <p:cNvSpPr>
                  <a:spLocks noChangeArrowheads="1"/>
                </p:cNvSpPr>
                <p:nvPr/>
              </p:nvSpPr>
              <p:spPr bwMode="auto">
                <a:xfrm>
                  <a:off x="3126" y="1855"/>
                  <a:ext cx="8" cy="32"/>
                </a:xfrm>
                <a:prstGeom prst="rect">
                  <a:avLst/>
                </a:prstGeom>
                <a:solidFill>
                  <a:srgbClr val="98ACC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36" name="Rectangle 1298"/>
                <p:cNvSpPr>
                  <a:spLocks noChangeArrowheads="1"/>
                </p:cNvSpPr>
                <p:nvPr/>
              </p:nvSpPr>
              <p:spPr bwMode="auto">
                <a:xfrm>
                  <a:off x="3112" y="1851"/>
                  <a:ext cx="10" cy="32"/>
                </a:xfrm>
                <a:prstGeom prst="rect">
                  <a:avLst/>
                </a:prstGeom>
                <a:solidFill>
                  <a:srgbClr val="859DB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37" name="Rectangle 1299"/>
                <p:cNvSpPr>
                  <a:spLocks noChangeArrowheads="1"/>
                </p:cNvSpPr>
                <p:nvPr/>
              </p:nvSpPr>
              <p:spPr bwMode="auto">
                <a:xfrm>
                  <a:off x="3112" y="1883"/>
                  <a:ext cx="36" cy="194"/>
                </a:xfrm>
                <a:prstGeom prst="rect">
                  <a:avLst/>
                </a:prstGeom>
                <a:solidFill>
                  <a:srgbClr val="B0C0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38" name="Rectangle 1300"/>
                <p:cNvSpPr>
                  <a:spLocks noChangeArrowheads="1"/>
                </p:cNvSpPr>
                <p:nvPr/>
              </p:nvSpPr>
              <p:spPr bwMode="auto">
                <a:xfrm>
                  <a:off x="3032" y="1827"/>
                  <a:ext cx="18" cy="10"/>
                </a:xfrm>
                <a:prstGeom prst="rect">
                  <a:avLst/>
                </a:prstGeom>
                <a:solidFill>
                  <a:srgbClr val="7B8FB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39" name="Freeform 1301"/>
                <p:cNvSpPr>
                  <a:spLocks/>
                </p:cNvSpPr>
                <p:nvPr/>
              </p:nvSpPr>
              <p:spPr bwMode="auto">
                <a:xfrm>
                  <a:off x="3072" y="1825"/>
                  <a:ext cx="12" cy="16"/>
                </a:xfrm>
                <a:custGeom>
                  <a:avLst/>
                  <a:gdLst>
                    <a:gd name="T0" fmla="*/ 12 w 12"/>
                    <a:gd name="T1" fmla="*/ 0 h 16"/>
                    <a:gd name="T2" fmla="*/ 0 w 12"/>
                    <a:gd name="T3" fmla="*/ 6 h 16"/>
                    <a:gd name="T4" fmla="*/ 0 w 12"/>
                    <a:gd name="T5" fmla="*/ 16 h 16"/>
                    <a:gd name="T6" fmla="*/ 12 w 12"/>
                    <a:gd name="T7" fmla="*/ 8 h 16"/>
                    <a:gd name="T8" fmla="*/ 12 w 12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16"/>
                    <a:gd name="T17" fmla="*/ 12 w 12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16">
                      <a:moveTo>
                        <a:pt x="12" y="0"/>
                      </a:moveTo>
                      <a:lnTo>
                        <a:pt x="0" y="6"/>
                      </a:lnTo>
                      <a:lnTo>
                        <a:pt x="0" y="16"/>
                      </a:lnTo>
                      <a:lnTo>
                        <a:pt x="12" y="8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7A91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40" name="Rectangle 1302"/>
                <p:cNvSpPr>
                  <a:spLocks noChangeArrowheads="1"/>
                </p:cNvSpPr>
                <p:nvPr/>
              </p:nvSpPr>
              <p:spPr bwMode="auto">
                <a:xfrm>
                  <a:off x="3050" y="1825"/>
                  <a:ext cx="18" cy="10"/>
                </a:xfrm>
                <a:prstGeom prst="rect">
                  <a:avLst/>
                </a:prstGeom>
                <a:solidFill>
                  <a:srgbClr val="C2D8E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41" name="Rectangle 1303"/>
                <p:cNvSpPr>
                  <a:spLocks noChangeArrowheads="1"/>
                </p:cNvSpPr>
                <p:nvPr/>
              </p:nvSpPr>
              <p:spPr bwMode="auto">
                <a:xfrm>
                  <a:off x="3084" y="1825"/>
                  <a:ext cx="18" cy="8"/>
                </a:xfrm>
                <a:prstGeom prst="rect">
                  <a:avLst/>
                </a:prstGeom>
                <a:solidFill>
                  <a:srgbClr val="C2D8E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42" name="Rectangle 1304"/>
                <p:cNvSpPr>
                  <a:spLocks noChangeArrowheads="1"/>
                </p:cNvSpPr>
                <p:nvPr/>
              </p:nvSpPr>
              <p:spPr bwMode="auto">
                <a:xfrm>
                  <a:off x="3016" y="1833"/>
                  <a:ext cx="44" cy="248"/>
                </a:xfrm>
                <a:prstGeom prst="rect">
                  <a:avLst/>
                </a:prstGeom>
                <a:solidFill>
                  <a:srgbClr val="7B96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43" name="Freeform 1305"/>
                <p:cNvSpPr>
                  <a:spLocks/>
                </p:cNvSpPr>
                <p:nvPr/>
              </p:nvSpPr>
              <p:spPr bwMode="auto">
                <a:xfrm>
                  <a:off x="3066" y="1833"/>
                  <a:ext cx="16" cy="248"/>
                </a:xfrm>
                <a:custGeom>
                  <a:avLst/>
                  <a:gdLst>
                    <a:gd name="T0" fmla="*/ 14 w 16"/>
                    <a:gd name="T1" fmla="*/ 0 h 248"/>
                    <a:gd name="T2" fmla="*/ 2 w 16"/>
                    <a:gd name="T3" fmla="*/ 10 h 248"/>
                    <a:gd name="T4" fmla="*/ 0 w 16"/>
                    <a:gd name="T5" fmla="*/ 248 h 248"/>
                    <a:gd name="T6" fmla="*/ 16 w 16"/>
                    <a:gd name="T7" fmla="*/ 248 h 248"/>
                    <a:gd name="T8" fmla="*/ 14 w 16"/>
                    <a:gd name="T9" fmla="*/ 0 h 2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248"/>
                    <a:gd name="T17" fmla="*/ 16 w 16"/>
                    <a:gd name="T18" fmla="*/ 248 h 2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248">
                      <a:moveTo>
                        <a:pt x="14" y="0"/>
                      </a:moveTo>
                      <a:lnTo>
                        <a:pt x="2" y="10"/>
                      </a:lnTo>
                      <a:lnTo>
                        <a:pt x="0" y="248"/>
                      </a:lnTo>
                      <a:lnTo>
                        <a:pt x="16" y="248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7B99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44" name="Rectangle 1306"/>
                <p:cNvSpPr>
                  <a:spLocks noChangeArrowheads="1"/>
                </p:cNvSpPr>
                <p:nvPr/>
              </p:nvSpPr>
              <p:spPr bwMode="auto">
                <a:xfrm>
                  <a:off x="3022" y="1833"/>
                  <a:ext cx="10" cy="248"/>
                </a:xfrm>
                <a:prstGeom prst="rect">
                  <a:avLst/>
                </a:prstGeom>
                <a:solidFill>
                  <a:srgbClr val="9AB8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45" name="Rectangle 1307"/>
                <p:cNvSpPr>
                  <a:spLocks noChangeArrowheads="1"/>
                </p:cNvSpPr>
                <p:nvPr/>
              </p:nvSpPr>
              <p:spPr bwMode="auto">
                <a:xfrm>
                  <a:off x="3080" y="1833"/>
                  <a:ext cx="32" cy="22"/>
                </a:xfrm>
                <a:prstGeom prst="rect">
                  <a:avLst/>
                </a:prstGeom>
                <a:solidFill>
                  <a:srgbClr val="B3CAD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46" name="Rectangle 1308"/>
                <p:cNvSpPr>
                  <a:spLocks noChangeArrowheads="1"/>
                </p:cNvSpPr>
                <p:nvPr/>
              </p:nvSpPr>
              <p:spPr bwMode="auto">
                <a:xfrm>
                  <a:off x="3080" y="1849"/>
                  <a:ext cx="34" cy="234"/>
                </a:xfrm>
                <a:prstGeom prst="rect">
                  <a:avLst/>
                </a:prstGeom>
                <a:solidFill>
                  <a:srgbClr val="BAD1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47" name="Rectangle 1309"/>
                <p:cNvSpPr>
                  <a:spLocks noChangeArrowheads="1"/>
                </p:cNvSpPr>
                <p:nvPr/>
              </p:nvSpPr>
              <p:spPr bwMode="auto">
                <a:xfrm>
                  <a:off x="3018" y="1845"/>
                  <a:ext cx="46" cy="6"/>
                </a:xfrm>
                <a:prstGeom prst="rect">
                  <a:avLst/>
                </a:prstGeom>
                <a:solidFill>
                  <a:srgbClr val="5C74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48" name="Rectangle 1310"/>
                <p:cNvSpPr>
                  <a:spLocks noChangeArrowheads="1"/>
                </p:cNvSpPr>
                <p:nvPr/>
              </p:nvSpPr>
              <p:spPr bwMode="auto">
                <a:xfrm>
                  <a:off x="3018" y="1859"/>
                  <a:ext cx="46" cy="6"/>
                </a:xfrm>
                <a:prstGeom prst="rect">
                  <a:avLst/>
                </a:prstGeom>
                <a:solidFill>
                  <a:srgbClr val="5C74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49" name="Rectangle 1311"/>
                <p:cNvSpPr>
                  <a:spLocks noChangeArrowheads="1"/>
                </p:cNvSpPr>
                <p:nvPr/>
              </p:nvSpPr>
              <p:spPr bwMode="auto">
                <a:xfrm>
                  <a:off x="3018" y="1889"/>
                  <a:ext cx="46" cy="6"/>
                </a:xfrm>
                <a:prstGeom prst="rect">
                  <a:avLst/>
                </a:prstGeom>
                <a:solidFill>
                  <a:srgbClr val="5C74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50" name="Rectangle 1312"/>
                <p:cNvSpPr>
                  <a:spLocks noChangeArrowheads="1"/>
                </p:cNvSpPr>
                <p:nvPr/>
              </p:nvSpPr>
              <p:spPr bwMode="auto">
                <a:xfrm>
                  <a:off x="3018" y="1875"/>
                  <a:ext cx="46" cy="6"/>
                </a:xfrm>
                <a:prstGeom prst="rect">
                  <a:avLst/>
                </a:prstGeom>
                <a:solidFill>
                  <a:srgbClr val="5C74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51" name="Rectangle 1313"/>
                <p:cNvSpPr>
                  <a:spLocks noChangeArrowheads="1"/>
                </p:cNvSpPr>
                <p:nvPr/>
              </p:nvSpPr>
              <p:spPr bwMode="auto">
                <a:xfrm>
                  <a:off x="3018" y="1903"/>
                  <a:ext cx="46" cy="6"/>
                </a:xfrm>
                <a:prstGeom prst="rect">
                  <a:avLst/>
                </a:prstGeom>
                <a:solidFill>
                  <a:srgbClr val="5C74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52" name="Rectangle 1314"/>
                <p:cNvSpPr>
                  <a:spLocks noChangeArrowheads="1"/>
                </p:cNvSpPr>
                <p:nvPr/>
              </p:nvSpPr>
              <p:spPr bwMode="auto">
                <a:xfrm>
                  <a:off x="3018" y="1919"/>
                  <a:ext cx="46" cy="6"/>
                </a:xfrm>
                <a:prstGeom prst="rect">
                  <a:avLst/>
                </a:prstGeom>
                <a:solidFill>
                  <a:srgbClr val="5C74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53" name="Rectangle 1315"/>
                <p:cNvSpPr>
                  <a:spLocks noChangeArrowheads="1"/>
                </p:cNvSpPr>
                <p:nvPr/>
              </p:nvSpPr>
              <p:spPr bwMode="auto">
                <a:xfrm>
                  <a:off x="3018" y="1947"/>
                  <a:ext cx="46" cy="8"/>
                </a:xfrm>
                <a:prstGeom prst="rect">
                  <a:avLst/>
                </a:prstGeom>
                <a:solidFill>
                  <a:srgbClr val="5C74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54" name="Rectangle 1316"/>
                <p:cNvSpPr>
                  <a:spLocks noChangeArrowheads="1"/>
                </p:cNvSpPr>
                <p:nvPr/>
              </p:nvSpPr>
              <p:spPr bwMode="auto">
                <a:xfrm>
                  <a:off x="3018" y="1933"/>
                  <a:ext cx="46" cy="6"/>
                </a:xfrm>
                <a:prstGeom prst="rect">
                  <a:avLst/>
                </a:prstGeom>
                <a:solidFill>
                  <a:srgbClr val="5C74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55" name="Rectangle 1317"/>
                <p:cNvSpPr>
                  <a:spLocks noChangeArrowheads="1"/>
                </p:cNvSpPr>
                <p:nvPr/>
              </p:nvSpPr>
              <p:spPr bwMode="auto">
                <a:xfrm>
                  <a:off x="3018" y="1963"/>
                  <a:ext cx="46" cy="6"/>
                </a:xfrm>
                <a:prstGeom prst="rect">
                  <a:avLst/>
                </a:prstGeom>
                <a:solidFill>
                  <a:srgbClr val="5C74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56" name="Rectangle 1318"/>
                <p:cNvSpPr>
                  <a:spLocks noChangeArrowheads="1"/>
                </p:cNvSpPr>
                <p:nvPr/>
              </p:nvSpPr>
              <p:spPr bwMode="auto">
                <a:xfrm>
                  <a:off x="3018" y="1977"/>
                  <a:ext cx="46" cy="8"/>
                </a:xfrm>
                <a:prstGeom prst="rect">
                  <a:avLst/>
                </a:prstGeom>
                <a:solidFill>
                  <a:srgbClr val="5C74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57" name="Rectangle 1319"/>
                <p:cNvSpPr>
                  <a:spLocks noChangeArrowheads="1"/>
                </p:cNvSpPr>
                <p:nvPr/>
              </p:nvSpPr>
              <p:spPr bwMode="auto">
                <a:xfrm>
                  <a:off x="3018" y="2007"/>
                  <a:ext cx="46" cy="6"/>
                </a:xfrm>
                <a:prstGeom prst="rect">
                  <a:avLst/>
                </a:prstGeom>
                <a:solidFill>
                  <a:srgbClr val="5C74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58" name="Rectangle 1320"/>
                <p:cNvSpPr>
                  <a:spLocks noChangeArrowheads="1"/>
                </p:cNvSpPr>
                <p:nvPr/>
              </p:nvSpPr>
              <p:spPr bwMode="auto">
                <a:xfrm>
                  <a:off x="3018" y="1993"/>
                  <a:ext cx="46" cy="6"/>
                </a:xfrm>
                <a:prstGeom prst="rect">
                  <a:avLst/>
                </a:prstGeom>
                <a:solidFill>
                  <a:srgbClr val="5C74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59" name="Rectangle 1321"/>
                <p:cNvSpPr>
                  <a:spLocks noChangeArrowheads="1"/>
                </p:cNvSpPr>
                <p:nvPr/>
              </p:nvSpPr>
              <p:spPr bwMode="auto">
                <a:xfrm>
                  <a:off x="3018" y="2023"/>
                  <a:ext cx="46" cy="6"/>
                </a:xfrm>
                <a:prstGeom prst="rect">
                  <a:avLst/>
                </a:prstGeom>
                <a:solidFill>
                  <a:srgbClr val="5C74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60" name="Rectangle 1322"/>
                <p:cNvSpPr>
                  <a:spLocks noChangeArrowheads="1"/>
                </p:cNvSpPr>
                <p:nvPr/>
              </p:nvSpPr>
              <p:spPr bwMode="auto">
                <a:xfrm>
                  <a:off x="3018" y="2037"/>
                  <a:ext cx="46" cy="6"/>
                </a:xfrm>
                <a:prstGeom prst="rect">
                  <a:avLst/>
                </a:prstGeom>
                <a:solidFill>
                  <a:srgbClr val="5C74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61" name="Rectangle 1323"/>
                <p:cNvSpPr>
                  <a:spLocks noChangeArrowheads="1"/>
                </p:cNvSpPr>
                <p:nvPr/>
              </p:nvSpPr>
              <p:spPr bwMode="auto">
                <a:xfrm>
                  <a:off x="3018" y="2065"/>
                  <a:ext cx="46" cy="8"/>
                </a:xfrm>
                <a:prstGeom prst="rect">
                  <a:avLst/>
                </a:prstGeom>
                <a:solidFill>
                  <a:srgbClr val="5C74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62" name="Rectangle 1324"/>
                <p:cNvSpPr>
                  <a:spLocks noChangeArrowheads="1"/>
                </p:cNvSpPr>
                <p:nvPr/>
              </p:nvSpPr>
              <p:spPr bwMode="auto">
                <a:xfrm>
                  <a:off x="3018" y="2051"/>
                  <a:ext cx="46" cy="6"/>
                </a:xfrm>
                <a:prstGeom prst="rect">
                  <a:avLst/>
                </a:prstGeom>
                <a:solidFill>
                  <a:srgbClr val="5C74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63" name="Rectangle 1325"/>
                <p:cNvSpPr>
                  <a:spLocks noChangeArrowheads="1"/>
                </p:cNvSpPr>
                <p:nvPr/>
              </p:nvSpPr>
              <p:spPr bwMode="auto">
                <a:xfrm>
                  <a:off x="3084" y="1855"/>
                  <a:ext cx="24" cy="4"/>
                </a:xfrm>
                <a:prstGeom prst="rect">
                  <a:avLst/>
                </a:prstGeom>
                <a:solidFill>
                  <a:srgbClr val="A3B8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64" name="Rectangle 1326"/>
                <p:cNvSpPr>
                  <a:spLocks noChangeArrowheads="1"/>
                </p:cNvSpPr>
                <p:nvPr/>
              </p:nvSpPr>
              <p:spPr bwMode="auto">
                <a:xfrm>
                  <a:off x="3084" y="1863"/>
                  <a:ext cx="24" cy="4"/>
                </a:xfrm>
                <a:prstGeom prst="rect">
                  <a:avLst/>
                </a:prstGeom>
                <a:solidFill>
                  <a:srgbClr val="A3B8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65" name="Rectangle 1327"/>
                <p:cNvSpPr>
                  <a:spLocks noChangeArrowheads="1"/>
                </p:cNvSpPr>
                <p:nvPr/>
              </p:nvSpPr>
              <p:spPr bwMode="auto">
                <a:xfrm>
                  <a:off x="3084" y="1881"/>
                  <a:ext cx="24" cy="2"/>
                </a:xfrm>
                <a:prstGeom prst="rect">
                  <a:avLst/>
                </a:prstGeom>
                <a:solidFill>
                  <a:srgbClr val="A3B8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66" name="Rectangle 1328"/>
                <p:cNvSpPr>
                  <a:spLocks noChangeArrowheads="1"/>
                </p:cNvSpPr>
                <p:nvPr/>
              </p:nvSpPr>
              <p:spPr bwMode="auto">
                <a:xfrm>
                  <a:off x="3084" y="1873"/>
                  <a:ext cx="24" cy="2"/>
                </a:xfrm>
                <a:prstGeom prst="rect">
                  <a:avLst/>
                </a:prstGeom>
                <a:solidFill>
                  <a:srgbClr val="A3B8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67" name="Rectangle 1329"/>
                <p:cNvSpPr>
                  <a:spLocks noChangeArrowheads="1"/>
                </p:cNvSpPr>
                <p:nvPr/>
              </p:nvSpPr>
              <p:spPr bwMode="auto">
                <a:xfrm>
                  <a:off x="3084" y="1889"/>
                  <a:ext cx="24" cy="2"/>
                </a:xfrm>
                <a:prstGeom prst="rect">
                  <a:avLst/>
                </a:prstGeom>
                <a:solidFill>
                  <a:srgbClr val="A3B8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68" name="Rectangle 1330"/>
                <p:cNvSpPr>
                  <a:spLocks noChangeArrowheads="1"/>
                </p:cNvSpPr>
                <p:nvPr/>
              </p:nvSpPr>
              <p:spPr bwMode="auto">
                <a:xfrm>
                  <a:off x="3084" y="1897"/>
                  <a:ext cx="24" cy="4"/>
                </a:xfrm>
                <a:prstGeom prst="rect">
                  <a:avLst/>
                </a:prstGeom>
                <a:solidFill>
                  <a:srgbClr val="A3B8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69" name="Rectangle 1331"/>
                <p:cNvSpPr>
                  <a:spLocks noChangeArrowheads="1"/>
                </p:cNvSpPr>
                <p:nvPr/>
              </p:nvSpPr>
              <p:spPr bwMode="auto">
                <a:xfrm>
                  <a:off x="3084" y="1913"/>
                  <a:ext cx="24" cy="4"/>
                </a:xfrm>
                <a:prstGeom prst="rect">
                  <a:avLst/>
                </a:prstGeom>
                <a:solidFill>
                  <a:srgbClr val="A3B8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70" name="Rectangle 1332"/>
                <p:cNvSpPr>
                  <a:spLocks noChangeArrowheads="1"/>
                </p:cNvSpPr>
                <p:nvPr/>
              </p:nvSpPr>
              <p:spPr bwMode="auto">
                <a:xfrm>
                  <a:off x="3084" y="1905"/>
                  <a:ext cx="24" cy="4"/>
                </a:xfrm>
                <a:prstGeom prst="rect">
                  <a:avLst/>
                </a:prstGeom>
                <a:solidFill>
                  <a:srgbClr val="A3B8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71" name="Rectangle 1333"/>
                <p:cNvSpPr>
                  <a:spLocks noChangeArrowheads="1"/>
                </p:cNvSpPr>
                <p:nvPr/>
              </p:nvSpPr>
              <p:spPr bwMode="auto">
                <a:xfrm>
                  <a:off x="3084" y="1921"/>
                  <a:ext cx="24" cy="4"/>
                </a:xfrm>
                <a:prstGeom prst="rect">
                  <a:avLst/>
                </a:prstGeom>
                <a:solidFill>
                  <a:srgbClr val="A3B8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72" name="Rectangle 1334"/>
                <p:cNvSpPr>
                  <a:spLocks noChangeArrowheads="1"/>
                </p:cNvSpPr>
                <p:nvPr/>
              </p:nvSpPr>
              <p:spPr bwMode="auto">
                <a:xfrm>
                  <a:off x="3084" y="1929"/>
                  <a:ext cx="24" cy="4"/>
                </a:xfrm>
                <a:prstGeom prst="rect">
                  <a:avLst/>
                </a:prstGeom>
                <a:solidFill>
                  <a:srgbClr val="A3B8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73" name="Rectangle 1335"/>
                <p:cNvSpPr>
                  <a:spLocks noChangeArrowheads="1"/>
                </p:cNvSpPr>
                <p:nvPr/>
              </p:nvSpPr>
              <p:spPr bwMode="auto">
                <a:xfrm>
                  <a:off x="3084" y="1947"/>
                  <a:ext cx="24" cy="4"/>
                </a:xfrm>
                <a:prstGeom prst="rect">
                  <a:avLst/>
                </a:prstGeom>
                <a:solidFill>
                  <a:srgbClr val="A3B8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74" name="Rectangle 1336"/>
                <p:cNvSpPr>
                  <a:spLocks noChangeArrowheads="1"/>
                </p:cNvSpPr>
                <p:nvPr/>
              </p:nvSpPr>
              <p:spPr bwMode="auto">
                <a:xfrm>
                  <a:off x="3084" y="1937"/>
                  <a:ext cx="24" cy="4"/>
                </a:xfrm>
                <a:prstGeom prst="rect">
                  <a:avLst/>
                </a:prstGeom>
                <a:solidFill>
                  <a:srgbClr val="A3B8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75" name="Rectangle 1337"/>
                <p:cNvSpPr>
                  <a:spLocks noChangeArrowheads="1"/>
                </p:cNvSpPr>
                <p:nvPr/>
              </p:nvSpPr>
              <p:spPr bwMode="auto">
                <a:xfrm>
                  <a:off x="3084" y="1955"/>
                  <a:ext cx="24" cy="4"/>
                </a:xfrm>
                <a:prstGeom prst="rect">
                  <a:avLst/>
                </a:prstGeom>
                <a:solidFill>
                  <a:srgbClr val="A3B8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76" name="Rectangle 1338"/>
                <p:cNvSpPr>
                  <a:spLocks noChangeArrowheads="1"/>
                </p:cNvSpPr>
                <p:nvPr/>
              </p:nvSpPr>
              <p:spPr bwMode="auto">
                <a:xfrm>
                  <a:off x="3084" y="1963"/>
                  <a:ext cx="24" cy="4"/>
                </a:xfrm>
                <a:prstGeom prst="rect">
                  <a:avLst/>
                </a:prstGeom>
                <a:solidFill>
                  <a:srgbClr val="A3B8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77" name="Rectangle 1339"/>
                <p:cNvSpPr>
                  <a:spLocks noChangeArrowheads="1"/>
                </p:cNvSpPr>
                <p:nvPr/>
              </p:nvSpPr>
              <p:spPr bwMode="auto">
                <a:xfrm>
                  <a:off x="3084" y="1979"/>
                  <a:ext cx="24" cy="4"/>
                </a:xfrm>
                <a:prstGeom prst="rect">
                  <a:avLst/>
                </a:prstGeom>
                <a:solidFill>
                  <a:srgbClr val="A3B8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78" name="Rectangle 1340"/>
                <p:cNvSpPr>
                  <a:spLocks noChangeArrowheads="1"/>
                </p:cNvSpPr>
                <p:nvPr/>
              </p:nvSpPr>
              <p:spPr bwMode="auto">
                <a:xfrm>
                  <a:off x="3084" y="1971"/>
                  <a:ext cx="24" cy="4"/>
                </a:xfrm>
                <a:prstGeom prst="rect">
                  <a:avLst/>
                </a:prstGeom>
                <a:solidFill>
                  <a:srgbClr val="A3B8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79" name="Rectangle 1341"/>
                <p:cNvSpPr>
                  <a:spLocks noChangeArrowheads="1"/>
                </p:cNvSpPr>
                <p:nvPr/>
              </p:nvSpPr>
              <p:spPr bwMode="auto">
                <a:xfrm>
                  <a:off x="3084" y="1989"/>
                  <a:ext cx="24" cy="2"/>
                </a:xfrm>
                <a:prstGeom prst="rect">
                  <a:avLst/>
                </a:prstGeom>
                <a:solidFill>
                  <a:srgbClr val="A3B8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80" name="Rectangle 1342"/>
                <p:cNvSpPr>
                  <a:spLocks noChangeArrowheads="1"/>
                </p:cNvSpPr>
                <p:nvPr/>
              </p:nvSpPr>
              <p:spPr bwMode="auto">
                <a:xfrm>
                  <a:off x="3084" y="1997"/>
                  <a:ext cx="24" cy="4"/>
                </a:xfrm>
                <a:prstGeom prst="rect">
                  <a:avLst/>
                </a:prstGeom>
                <a:solidFill>
                  <a:srgbClr val="A3B8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81" name="Rectangle 1343"/>
                <p:cNvSpPr>
                  <a:spLocks noChangeArrowheads="1"/>
                </p:cNvSpPr>
                <p:nvPr/>
              </p:nvSpPr>
              <p:spPr bwMode="auto">
                <a:xfrm>
                  <a:off x="3084" y="2013"/>
                  <a:ext cx="24" cy="4"/>
                </a:xfrm>
                <a:prstGeom prst="rect">
                  <a:avLst/>
                </a:prstGeom>
                <a:solidFill>
                  <a:srgbClr val="A3B8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82" name="Rectangle 1344"/>
                <p:cNvSpPr>
                  <a:spLocks noChangeArrowheads="1"/>
                </p:cNvSpPr>
                <p:nvPr/>
              </p:nvSpPr>
              <p:spPr bwMode="auto">
                <a:xfrm>
                  <a:off x="3084" y="2005"/>
                  <a:ext cx="24" cy="4"/>
                </a:xfrm>
                <a:prstGeom prst="rect">
                  <a:avLst/>
                </a:prstGeom>
                <a:solidFill>
                  <a:srgbClr val="A3B8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83" name="Rectangle 1345"/>
                <p:cNvSpPr>
                  <a:spLocks noChangeArrowheads="1"/>
                </p:cNvSpPr>
                <p:nvPr/>
              </p:nvSpPr>
              <p:spPr bwMode="auto">
                <a:xfrm>
                  <a:off x="3084" y="2021"/>
                  <a:ext cx="24" cy="4"/>
                </a:xfrm>
                <a:prstGeom prst="rect">
                  <a:avLst/>
                </a:prstGeom>
                <a:solidFill>
                  <a:srgbClr val="A3B8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84" name="Rectangle 1346"/>
                <p:cNvSpPr>
                  <a:spLocks noChangeArrowheads="1"/>
                </p:cNvSpPr>
                <p:nvPr/>
              </p:nvSpPr>
              <p:spPr bwMode="auto">
                <a:xfrm>
                  <a:off x="3084" y="2029"/>
                  <a:ext cx="24" cy="4"/>
                </a:xfrm>
                <a:prstGeom prst="rect">
                  <a:avLst/>
                </a:prstGeom>
                <a:solidFill>
                  <a:srgbClr val="A3B8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85" name="Rectangle 1347"/>
                <p:cNvSpPr>
                  <a:spLocks noChangeArrowheads="1"/>
                </p:cNvSpPr>
                <p:nvPr/>
              </p:nvSpPr>
              <p:spPr bwMode="auto">
                <a:xfrm>
                  <a:off x="3084" y="2047"/>
                  <a:ext cx="24" cy="2"/>
                </a:xfrm>
                <a:prstGeom prst="rect">
                  <a:avLst/>
                </a:prstGeom>
                <a:solidFill>
                  <a:srgbClr val="A3B8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86" name="Rectangle 1348"/>
                <p:cNvSpPr>
                  <a:spLocks noChangeArrowheads="1"/>
                </p:cNvSpPr>
                <p:nvPr/>
              </p:nvSpPr>
              <p:spPr bwMode="auto">
                <a:xfrm>
                  <a:off x="3084" y="2037"/>
                  <a:ext cx="24" cy="4"/>
                </a:xfrm>
                <a:prstGeom prst="rect">
                  <a:avLst/>
                </a:prstGeom>
                <a:solidFill>
                  <a:srgbClr val="A3B8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87" name="Rectangle 1349"/>
                <p:cNvSpPr>
                  <a:spLocks noChangeArrowheads="1"/>
                </p:cNvSpPr>
                <p:nvPr/>
              </p:nvSpPr>
              <p:spPr bwMode="auto">
                <a:xfrm>
                  <a:off x="3084" y="2055"/>
                  <a:ext cx="24" cy="2"/>
                </a:xfrm>
                <a:prstGeom prst="rect">
                  <a:avLst/>
                </a:prstGeom>
                <a:solidFill>
                  <a:srgbClr val="A3B8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88" name="Rectangle 1350"/>
                <p:cNvSpPr>
                  <a:spLocks noChangeArrowheads="1"/>
                </p:cNvSpPr>
                <p:nvPr/>
              </p:nvSpPr>
              <p:spPr bwMode="auto">
                <a:xfrm>
                  <a:off x="3084" y="2063"/>
                  <a:ext cx="24" cy="2"/>
                </a:xfrm>
                <a:prstGeom prst="rect">
                  <a:avLst/>
                </a:prstGeom>
                <a:solidFill>
                  <a:srgbClr val="A3B8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89" name="Rectangle 1351"/>
                <p:cNvSpPr>
                  <a:spLocks noChangeArrowheads="1"/>
                </p:cNvSpPr>
                <p:nvPr/>
              </p:nvSpPr>
              <p:spPr bwMode="auto">
                <a:xfrm>
                  <a:off x="3084" y="2071"/>
                  <a:ext cx="24" cy="4"/>
                </a:xfrm>
                <a:prstGeom prst="rect">
                  <a:avLst/>
                </a:prstGeom>
                <a:solidFill>
                  <a:srgbClr val="A3B8D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90" name="Rectangle 1352"/>
                <p:cNvSpPr>
                  <a:spLocks noChangeArrowheads="1"/>
                </p:cNvSpPr>
                <p:nvPr/>
              </p:nvSpPr>
              <p:spPr bwMode="auto">
                <a:xfrm>
                  <a:off x="3056" y="1833"/>
                  <a:ext cx="12" cy="250"/>
                </a:xfrm>
                <a:prstGeom prst="rect">
                  <a:avLst/>
                </a:prstGeom>
                <a:solidFill>
                  <a:srgbClr val="A3BED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91" name="Rectangle 1353"/>
                <p:cNvSpPr>
                  <a:spLocks noChangeArrowheads="1"/>
                </p:cNvSpPr>
                <p:nvPr/>
              </p:nvSpPr>
              <p:spPr bwMode="auto">
                <a:xfrm>
                  <a:off x="3116" y="1895"/>
                  <a:ext cx="26" cy="4"/>
                </a:xfrm>
                <a:prstGeom prst="rect">
                  <a:avLst/>
                </a:prstGeom>
                <a:solidFill>
                  <a:srgbClr val="7C84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92" name="Rectangle 1354"/>
                <p:cNvSpPr>
                  <a:spLocks noChangeArrowheads="1"/>
                </p:cNvSpPr>
                <p:nvPr/>
              </p:nvSpPr>
              <p:spPr bwMode="auto">
                <a:xfrm>
                  <a:off x="3116" y="1905"/>
                  <a:ext cx="26" cy="4"/>
                </a:xfrm>
                <a:prstGeom prst="rect">
                  <a:avLst/>
                </a:prstGeom>
                <a:solidFill>
                  <a:srgbClr val="7C84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93" name="Rectangle 1355"/>
                <p:cNvSpPr>
                  <a:spLocks noChangeArrowheads="1"/>
                </p:cNvSpPr>
                <p:nvPr/>
              </p:nvSpPr>
              <p:spPr bwMode="auto">
                <a:xfrm>
                  <a:off x="3116" y="1923"/>
                  <a:ext cx="26" cy="4"/>
                </a:xfrm>
                <a:prstGeom prst="rect">
                  <a:avLst/>
                </a:prstGeom>
                <a:solidFill>
                  <a:srgbClr val="7C84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94" name="Rectangle 1356"/>
                <p:cNvSpPr>
                  <a:spLocks noChangeArrowheads="1"/>
                </p:cNvSpPr>
                <p:nvPr/>
              </p:nvSpPr>
              <p:spPr bwMode="auto">
                <a:xfrm>
                  <a:off x="3116" y="1913"/>
                  <a:ext cx="26" cy="6"/>
                </a:xfrm>
                <a:prstGeom prst="rect">
                  <a:avLst/>
                </a:prstGeom>
                <a:solidFill>
                  <a:srgbClr val="7C84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95" name="Rectangle 1357"/>
                <p:cNvSpPr>
                  <a:spLocks noChangeArrowheads="1"/>
                </p:cNvSpPr>
                <p:nvPr/>
              </p:nvSpPr>
              <p:spPr bwMode="auto">
                <a:xfrm>
                  <a:off x="3116" y="1933"/>
                  <a:ext cx="26" cy="4"/>
                </a:xfrm>
                <a:prstGeom prst="rect">
                  <a:avLst/>
                </a:prstGeom>
                <a:solidFill>
                  <a:srgbClr val="7C84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96" name="Rectangle 1358"/>
                <p:cNvSpPr>
                  <a:spLocks noChangeArrowheads="1"/>
                </p:cNvSpPr>
                <p:nvPr/>
              </p:nvSpPr>
              <p:spPr bwMode="auto">
                <a:xfrm>
                  <a:off x="3116" y="1943"/>
                  <a:ext cx="26" cy="4"/>
                </a:xfrm>
                <a:prstGeom prst="rect">
                  <a:avLst/>
                </a:prstGeom>
                <a:solidFill>
                  <a:srgbClr val="7C84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97" name="Rectangle 1359"/>
                <p:cNvSpPr>
                  <a:spLocks noChangeArrowheads="1"/>
                </p:cNvSpPr>
                <p:nvPr/>
              </p:nvSpPr>
              <p:spPr bwMode="auto">
                <a:xfrm>
                  <a:off x="3116" y="1963"/>
                  <a:ext cx="26" cy="4"/>
                </a:xfrm>
                <a:prstGeom prst="rect">
                  <a:avLst/>
                </a:prstGeom>
                <a:solidFill>
                  <a:srgbClr val="7C84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98" name="Rectangle 1360"/>
                <p:cNvSpPr>
                  <a:spLocks noChangeArrowheads="1"/>
                </p:cNvSpPr>
                <p:nvPr/>
              </p:nvSpPr>
              <p:spPr bwMode="auto">
                <a:xfrm>
                  <a:off x="3116" y="1953"/>
                  <a:ext cx="26" cy="4"/>
                </a:xfrm>
                <a:prstGeom prst="rect">
                  <a:avLst/>
                </a:prstGeom>
                <a:solidFill>
                  <a:srgbClr val="7C84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199" name="Rectangle 1361"/>
                <p:cNvSpPr>
                  <a:spLocks noChangeArrowheads="1"/>
                </p:cNvSpPr>
                <p:nvPr/>
              </p:nvSpPr>
              <p:spPr bwMode="auto">
                <a:xfrm>
                  <a:off x="3116" y="1971"/>
                  <a:ext cx="26" cy="6"/>
                </a:xfrm>
                <a:prstGeom prst="rect">
                  <a:avLst/>
                </a:prstGeom>
                <a:solidFill>
                  <a:srgbClr val="7C84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00" name="Rectangle 1362"/>
                <p:cNvSpPr>
                  <a:spLocks noChangeArrowheads="1"/>
                </p:cNvSpPr>
                <p:nvPr/>
              </p:nvSpPr>
              <p:spPr bwMode="auto">
                <a:xfrm>
                  <a:off x="3116" y="1981"/>
                  <a:ext cx="26" cy="4"/>
                </a:xfrm>
                <a:prstGeom prst="rect">
                  <a:avLst/>
                </a:prstGeom>
                <a:solidFill>
                  <a:srgbClr val="7C84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01" name="Rectangle 1363"/>
                <p:cNvSpPr>
                  <a:spLocks noChangeArrowheads="1"/>
                </p:cNvSpPr>
                <p:nvPr/>
              </p:nvSpPr>
              <p:spPr bwMode="auto">
                <a:xfrm>
                  <a:off x="3116" y="2001"/>
                  <a:ext cx="26" cy="4"/>
                </a:xfrm>
                <a:prstGeom prst="rect">
                  <a:avLst/>
                </a:prstGeom>
                <a:solidFill>
                  <a:srgbClr val="7C84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02" name="Rectangle 1364"/>
                <p:cNvSpPr>
                  <a:spLocks noChangeArrowheads="1"/>
                </p:cNvSpPr>
                <p:nvPr/>
              </p:nvSpPr>
              <p:spPr bwMode="auto">
                <a:xfrm>
                  <a:off x="3116" y="1991"/>
                  <a:ext cx="26" cy="4"/>
                </a:xfrm>
                <a:prstGeom prst="rect">
                  <a:avLst/>
                </a:prstGeom>
                <a:solidFill>
                  <a:srgbClr val="7C84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03" name="Rectangle 1365"/>
                <p:cNvSpPr>
                  <a:spLocks noChangeArrowheads="1"/>
                </p:cNvSpPr>
                <p:nvPr/>
              </p:nvSpPr>
              <p:spPr bwMode="auto">
                <a:xfrm>
                  <a:off x="3116" y="2011"/>
                  <a:ext cx="26" cy="4"/>
                </a:xfrm>
                <a:prstGeom prst="rect">
                  <a:avLst/>
                </a:prstGeom>
                <a:solidFill>
                  <a:srgbClr val="7C84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04" name="Rectangle 1366"/>
                <p:cNvSpPr>
                  <a:spLocks noChangeArrowheads="1"/>
                </p:cNvSpPr>
                <p:nvPr/>
              </p:nvSpPr>
              <p:spPr bwMode="auto">
                <a:xfrm>
                  <a:off x="3116" y="2021"/>
                  <a:ext cx="26" cy="4"/>
                </a:xfrm>
                <a:prstGeom prst="rect">
                  <a:avLst/>
                </a:prstGeom>
                <a:solidFill>
                  <a:srgbClr val="7C84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05" name="Rectangle 1367"/>
                <p:cNvSpPr>
                  <a:spLocks noChangeArrowheads="1"/>
                </p:cNvSpPr>
                <p:nvPr/>
              </p:nvSpPr>
              <p:spPr bwMode="auto">
                <a:xfrm>
                  <a:off x="3116" y="2039"/>
                  <a:ext cx="26" cy="4"/>
                </a:xfrm>
                <a:prstGeom prst="rect">
                  <a:avLst/>
                </a:prstGeom>
                <a:solidFill>
                  <a:srgbClr val="7C84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06" name="Rectangle 1368"/>
                <p:cNvSpPr>
                  <a:spLocks noChangeArrowheads="1"/>
                </p:cNvSpPr>
                <p:nvPr/>
              </p:nvSpPr>
              <p:spPr bwMode="auto">
                <a:xfrm>
                  <a:off x="3116" y="2031"/>
                  <a:ext cx="26" cy="4"/>
                </a:xfrm>
                <a:prstGeom prst="rect">
                  <a:avLst/>
                </a:prstGeom>
                <a:solidFill>
                  <a:srgbClr val="7C84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07" name="Rectangle 1369"/>
                <p:cNvSpPr>
                  <a:spLocks noChangeArrowheads="1"/>
                </p:cNvSpPr>
                <p:nvPr/>
              </p:nvSpPr>
              <p:spPr bwMode="auto">
                <a:xfrm>
                  <a:off x="3018" y="1925"/>
                  <a:ext cx="24" cy="8"/>
                </a:xfrm>
                <a:prstGeom prst="rect">
                  <a:avLst/>
                </a:prstGeom>
                <a:solidFill>
                  <a:srgbClr val="7B99C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08" name="Rectangle 1370"/>
                <p:cNvSpPr>
                  <a:spLocks noChangeArrowheads="1"/>
                </p:cNvSpPr>
                <p:nvPr/>
              </p:nvSpPr>
              <p:spPr bwMode="auto">
                <a:xfrm>
                  <a:off x="3018" y="1925"/>
                  <a:ext cx="24" cy="2"/>
                </a:xfrm>
                <a:prstGeom prst="rect">
                  <a:avLst/>
                </a:prstGeom>
                <a:solidFill>
                  <a:srgbClr val="6480A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09" name="Rectangle 1371"/>
                <p:cNvSpPr>
                  <a:spLocks noChangeArrowheads="1"/>
                </p:cNvSpPr>
                <p:nvPr/>
              </p:nvSpPr>
              <p:spPr bwMode="auto">
                <a:xfrm>
                  <a:off x="3014" y="1931"/>
                  <a:ext cx="34" cy="14"/>
                </a:xfrm>
                <a:prstGeom prst="rect">
                  <a:avLst/>
                </a:prstGeom>
                <a:solidFill>
                  <a:srgbClr val="7B99C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10" name="Rectangle 1372"/>
                <p:cNvSpPr>
                  <a:spLocks noChangeArrowheads="1"/>
                </p:cNvSpPr>
                <p:nvPr/>
              </p:nvSpPr>
              <p:spPr bwMode="auto">
                <a:xfrm>
                  <a:off x="3014" y="1931"/>
                  <a:ext cx="34" cy="4"/>
                </a:xfrm>
                <a:prstGeom prst="rect">
                  <a:avLst/>
                </a:prstGeom>
                <a:solidFill>
                  <a:srgbClr val="6480A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11" name="Rectangle 1373"/>
                <p:cNvSpPr>
                  <a:spLocks noChangeArrowheads="1"/>
                </p:cNvSpPr>
                <p:nvPr/>
              </p:nvSpPr>
              <p:spPr bwMode="auto">
                <a:xfrm>
                  <a:off x="3010" y="1943"/>
                  <a:ext cx="40" cy="102"/>
                </a:xfrm>
                <a:prstGeom prst="rect">
                  <a:avLst/>
                </a:prstGeom>
                <a:solidFill>
                  <a:srgbClr val="7B99C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12" name="Rectangle 1374"/>
                <p:cNvSpPr>
                  <a:spLocks noChangeArrowheads="1"/>
                </p:cNvSpPr>
                <p:nvPr/>
              </p:nvSpPr>
              <p:spPr bwMode="auto">
                <a:xfrm>
                  <a:off x="3010" y="1943"/>
                  <a:ext cx="40" cy="4"/>
                </a:xfrm>
                <a:prstGeom prst="rect">
                  <a:avLst/>
                </a:prstGeom>
                <a:solidFill>
                  <a:srgbClr val="6480A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13" name="Rectangle 1375"/>
                <p:cNvSpPr>
                  <a:spLocks noChangeArrowheads="1"/>
                </p:cNvSpPr>
                <p:nvPr/>
              </p:nvSpPr>
              <p:spPr bwMode="auto">
                <a:xfrm>
                  <a:off x="3016" y="1949"/>
                  <a:ext cx="4" cy="98"/>
                </a:xfrm>
                <a:prstGeom prst="rect">
                  <a:avLst/>
                </a:prstGeom>
                <a:solidFill>
                  <a:srgbClr val="7B8E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14" name="Rectangle 1376"/>
                <p:cNvSpPr>
                  <a:spLocks noChangeArrowheads="1"/>
                </p:cNvSpPr>
                <p:nvPr/>
              </p:nvSpPr>
              <p:spPr bwMode="auto">
                <a:xfrm>
                  <a:off x="3024" y="1949"/>
                  <a:ext cx="4" cy="96"/>
                </a:xfrm>
                <a:prstGeom prst="rect">
                  <a:avLst/>
                </a:prstGeom>
                <a:solidFill>
                  <a:srgbClr val="7B8EB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15" name="Rectangle 1377"/>
                <p:cNvSpPr>
                  <a:spLocks noChangeArrowheads="1"/>
                </p:cNvSpPr>
                <p:nvPr/>
              </p:nvSpPr>
              <p:spPr bwMode="auto">
                <a:xfrm>
                  <a:off x="3042" y="1949"/>
                  <a:ext cx="4" cy="98"/>
                </a:xfrm>
                <a:prstGeom prst="rect">
                  <a:avLst/>
                </a:prstGeom>
                <a:solidFill>
                  <a:srgbClr val="94ACC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16" name="Rectangle 1378"/>
                <p:cNvSpPr>
                  <a:spLocks noChangeArrowheads="1"/>
                </p:cNvSpPr>
                <p:nvPr/>
              </p:nvSpPr>
              <p:spPr bwMode="auto">
                <a:xfrm>
                  <a:off x="3004" y="1981"/>
                  <a:ext cx="40" cy="90"/>
                </a:xfrm>
                <a:prstGeom prst="rect">
                  <a:avLst/>
                </a:prstGeom>
                <a:solidFill>
                  <a:srgbClr val="64719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17" name="Rectangle 1379"/>
                <p:cNvSpPr>
                  <a:spLocks noChangeArrowheads="1"/>
                </p:cNvSpPr>
                <p:nvPr/>
              </p:nvSpPr>
              <p:spPr bwMode="auto">
                <a:xfrm>
                  <a:off x="3006" y="1985"/>
                  <a:ext cx="32" cy="4"/>
                </a:xfrm>
                <a:prstGeom prst="rect">
                  <a:avLst/>
                </a:prstGeom>
                <a:solidFill>
                  <a:srgbClr val="6166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18" name="Rectangle 1380"/>
                <p:cNvSpPr>
                  <a:spLocks noChangeArrowheads="1"/>
                </p:cNvSpPr>
                <p:nvPr/>
              </p:nvSpPr>
              <p:spPr bwMode="auto">
                <a:xfrm>
                  <a:off x="3006" y="1991"/>
                  <a:ext cx="32" cy="2"/>
                </a:xfrm>
                <a:prstGeom prst="rect">
                  <a:avLst/>
                </a:prstGeom>
                <a:solidFill>
                  <a:srgbClr val="6166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19" name="Rectangle 1381"/>
                <p:cNvSpPr>
                  <a:spLocks noChangeArrowheads="1"/>
                </p:cNvSpPr>
                <p:nvPr/>
              </p:nvSpPr>
              <p:spPr bwMode="auto">
                <a:xfrm>
                  <a:off x="3006" y="2001"/>
                  <a:ext cx="32" cy="4"/>
                </a:xfrm>
                <a:prstGeom prst="rect">
                  <a:avLst/>
                </a:prstGeom>
                <a:solidFill>
                  <a:srgbClr val="6166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20" name="Rectangle 1382"/>
                <p:cNvSpPr>
                  <a:spLocks noChangeArrowheads="1"/>
                </p:cNvSpPr>
                <p:nvPr/>
              </p:nvSpPr>
              <p:spPr bwMode="auto">
                <a:xfrm>
                  <a:off x="3006" y="1997"/>
                  <a:ext cx="32" cy="2"/>
                </a:xfrm>
                <a:prstGeom prst="rect">
                  <a:avLst/>
                </a:prstGeom>
                <a:solidFill>
                  <a:srgbClr val="6166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21" name="Rectangle 1383"/>
                <p:cNvSpPr>
                  <a:spLocks noChangeArrowheads="1"/>
                </p:cNvSpPr>
                <p:nvPr/>
              </p:nvSpPr>
              <p:spPr bwMode="auto">
                <a:xfrm>
                  <a:off x="3006" y="2007"/>
                  <a:ext cx="32" cy="2"/>
                </a:xfrm>
                <a:prstGeom prst="rect">
                  <a:avLst/>
                </a:prstGeom>
                <a:solidFill>
                  <a:srgbClr val="6166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22" name="Rectangle 1384"/>
                <p:cNvSpPr>
                  <a:spLocks noChangeArrowheads="1"/>
                </p:cNvSpPr>
                <p:nvPr/>
              </p:nvSpPr>
              <p:spPr bwMode="auto">
                <a:xfrm>
                  <a:off x="3006" y="2013"/>
                  <a:ext cx="32" cy="2"/>
                </a:xfrm>
                <a:prstGeom prst="rect">
                  <a:avLst/>
                </a:prstGeom>
                <a:solidFill>
                  <a:srgbClr val="6166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23" name="Rectangle 1385"/>
                <p:cNvSpPr>
                  <a:spLocks noChangeArrowheads="1"/>
                </p:cNvSpPr>
                <p:nvPr/>
              </p:nvSpPr>
              <p:spPr bwMode="auto">
                <a:xfrm>
                  <a:off x="3006" y="2023"/>
                  <a:ext cx="32" cy="4"/>
                </a:xfrm>
                <a:prstGeom prst="rect">
                  <a:avLst/>
                </a:prstGeom>
                <a:solidFill>
                  <a:srgbClr val="6166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24" name="Rectangle 1386"/>
                <p:cNvSpPr>
                  <a:spLocks noChangeArrowheads="1"/>
                </p:cNvSpPr>
                <p:nvPr/>
              </p:nvSpPr>
              <p:spPr bwMode="auto">
                <a:xfrm>
                  <a:off x="3006" y="2019"/>
                  <a:ext cx="32" cy="2"/>
                </a:xfrm>
                <a:prstGeom prst="rect">
                  <a:avLst/>
                </a:prstGeom>
                <a:solidFill>
                  <a:srgbClr val="6166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25" name="Rectangle 1387"/>
                <p:cNvSpPr>
                  <a:spLocks noChangeArrowheads="1"/>
                </p:cNvSpPr>
                <p:nvPr/>
              </p:nvSpPr>
              <p:spPr bwMode="auto">
                <a:xfrm>
                  <a:off x="3006" y="2029"/>
                  <a:ext cx="32" cy="2"/>
                </a:xfrm>
                <a:prstGeom prst="rect">
                  <a:avLst/>
                </a:prstGeom>
                <a:solidFill>
                  <a:srgbClr val="6166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26" name="Rectangle 1388"/>
                <p:cNvSpPr>
                  <a:spLocks noChangeArrowheads="1"/>
                </p:cNvSpPr>
                <p:nvPr/>
              </p:nvSpPr>
              <p:spPr bwMode="auto">
                <a:xfrm>
                  <a:off x="3006" y="2035"/>
                  <a:ext cx="32" cy="2"/>
                </a:xfrm>
                <a:prstGeom prst="rect">
                  <a:avLst/>
                </a:prstGeom>
                <a:solidFill>
                  <a:srgbClr val="6166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27" name="Rectangle 1389"/>
                <p:cNvSpPr>
                  <a:spLocks noChangeArrowheads="1"/>
                </p:cNvSpPr>
                <p:nvPr/>
              </p:nvSpPr>
              <p:spPr bwMode="auto">
                <a:xfrm>
                  <a:off x="3006" y="2045"/>
                  <a:ext cx="32" cy="4"/>
                </a:xfrm>
                <a:prstGeom prst="rect">
                  <a:avLst/>
                </a:prstGeom>
                <a:solidFill>
                  <a:srgbClr val="6166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28" name="Rectangle 1390"/>
                <p:cNvSpPr>
                  <a:spLocks noChangeArrowheads="1"/>
                </p:cNvSpPr>
                <p:nvPr/>
              </p:nvSpPr>
              <p:spPr bwMode="auto">
                <a:xfrm>
                  <a:off x="3006" y="2039"/>
                  <a:ext cx="32" cy="4"/>
                </a:xfrm>
                <a:prstGeom prst="rect">
                  <a:avLst/>
                </a:prstGeom>
                <a:solidFill>
                  <a:srgbClr val="6166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29" name="Rectangle 1391"/>
                <p:cNvSpPr>
                  <a:spLocks noChangeArrowheads="1"/>
                </p:cNvSpPr>
                <p:nvPr/>
              </p:nvSpPr>
              <p:spPr bwMode="auto">
                <a:xfrm>
                  <a:off x="3006" y="2051"/>
                  <a:ext cx="32" cy="2"/>
                </a:xfrm>
                <a:prstGeom prst="rect">
                  <a:avLst/>
                </a:prstGeom>
                <a:solidFill>
                  <a:srgbClr val="6166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30" name="Rectangle 1392"/>
                <p:cNvSpPr>
                  <a:spLocks noChangeArrowheads="1"/>
                </p:cNvSpPr>
                <p:nvPr/>
              </p:nvSpPr>
              <p:spPr bwMode="auto">
                <a:xfrm>
                  <a:off x="3006" y="2067"/>
                  <a:ext cx="32" cy="2"/>
                </a:xfrm>
                <a:prstGeom prst="rect">
                  <a:avLst/>
                </a:prstGeom>
                <a:solidFill>
                  <a:srgbClr val="6166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31" name="Rectangle 1393"/>
                <p:cNvSpPr>
                  <a:spLocks noChangeArrowheads="1"/>
                </p:cNvSpPr>
                <p:nvPr/>
              </p:nvSpPr>
              <p:spPr bwMode="auto">
                <a:xfrm>
                  <a:off x="3006" y="2061"/>
                  <a:ext cx="32" cy="4"/>
                </a:xfrm>
                <a:prstGeom prst="rect">
                  <a:avLst/>
                </a:prstGeom>
                <a:solidFill>
                  <a:srgbClr val="6166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32" name="Freeform 1394"/>
                <p:cNvSpPr>
                  <a:spLocks/>
                </p:cNvSpPr>
                <p:nvPr/>
              </p:nvSpPr>
              <p:spPr bwMode="auto">
                <a:xfrm>
                  <a:off x="3042" y="1983"/>
                  <a:ext cx="10" cy="88"/>
                </a:xfrm>
                <a:custGeom>
                  <a:avLst/>
                  <a:gdLst>
                    <a:gd name="T0" fmla="*/ 10 w 10"/>
                    <a:gd name="T1" fmla="*/ 2 h 88"/>
                    <a:gd name="T2" fmla="*/ 0 w 10"/>
                    <a:gd name="T3" fmla="*/ 0 h 88"/>
                    <a:gd name="T4" fmla="*/ 2 w 10"/>
                    <a:gd name="T5" fmla="*/ 88 h 88"/>
                    <a:gd name="T6" fmla="*/ 10 w 10"/>
                    <a:gd name="T7" fmla="*/ 88 h 88"/>
                    <a:gd name="T8" fmla="*/ 10 w 10"/>
                    <a:gd name="T9" fmla="*/ 2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88"/>
                    <a:gd name="T17" fmla="*/ 10 w 10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88">
                      <a:moveTo>
                        <a:pt x="10" y="2"/>
                      </a:moveTo>
                      <a:lnTo>
                        <a:pt x="0" y="0"/>
                      </a:lnTo>
                      <a:lnTo>
                        <a:pt x="2" y="88"/>
                      </a:lnTo>
                      <a:lnTo>
                        <a:pt x="10" y="88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96B1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33" name="Rectangle 1395"/>
                <p:cNvSpPr>
                  <a:spLocks noChangeArrowheads="1"/>
                </p:cNvSpPr>
                <p:nvPr/>
              </p:nvSpPr>
              <p:spPr bwMode="auto">
                <a:xfrm>
                  <a:off x="2976" y="1861"/>
                  <a:ext cx="10" cy="178"/>
                </a:xfrm>
                <a:prstGeom prst="rect">
                  <a:avLst/>
                </a:prstGeom>
                <a:solidFill>
                  <a:srgbClr val="BAD6E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34" name="Rectangle 1396"/>
                <p:cNvSpPr>
                  <a:spLocks noChangeArrowheads="1"/>
                </p:cNvSpPr>
                <p:nvPr/>
              </p:nvSpPr>
              <p:spPr bwMode="auto">
                <a:xfrm>
                  <a:off x="2948" y="1907"/>
                  <a:ext cx="28" cy="28"/>
                </a:xfrm>
                <a:prstGeom prst="rect">
                  <a:avLst/>
                </a:prstGeom>
                <a:solidFill>
                  <a:srgbClr val="6D92C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35" name="Rectangle 1397"/>
                <p:cNvSpPr>
                  <a:spLocks noChangeArrowheads="1"/>
                </p:cNvSpPr>
                <p:nvPr/>
              </p:nvSpPr>
              <p:spPr bwMode="auto">
                <a:xfrm>
                  <a:off x="2950" y="1947"/>
                  <a:ext cx="28" cy="28"/>
                </a:xfrm>
                <a:prstGeom prst="rect">
                  <a:avLst/>
                </a:prstGeom>
                <a:solidFill>
                  <a:srgbClr val="6D92C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36" name="Rectangle 1398"/>
                <p:cNvSpPr>
                  <a:spLocks noChangeArrowheads="1"/>
                </p:cNvSpPr>
                <p:nvPr/>
              </p:nvSpPr>
              <p:spPr bwMode="auto">
                <a:xfrm>
                  <a:off x="2948" y="1989"/>
                  <a:ext cx="28" cy="28"/>
                </a:xfrm>
                <a:prstGeom prst="rect">
                  <a:avLst/>
                </a:prstGeom>
                <a:solidFill>
                  <a:srgbClr val="6D92C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37" name="Rectangle 1399"/>
                <p:cNvSpPr>
                  <a:spLocks noChangeArrowheads="1"/>
                </p:cNvSpPr>
                <p:nvPr/>
              </p:nvSpPr>
              <p:spPr bwMode="auto">
                <a:xfrm>
                  <a:off x="2984" y="1861"/>
                  <a:ext cx="2" cy="178"/>
                </a:xfrm>
                <a:prstGeom prst="rect">
                  <a:avLst/>
                </a:prstGeom>
                <a:solidFill>
                  <a:srgbClr val="60779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38" name="Rectangle 1400"/>
                <p:cNvSpPr>
                  <a:spLocks noChangeArrowheads="1"/>
                </p:cNvSpPr>
                <p:nvPr/>
              </p:nvSpPr>
              <p:spPr bwMode="auto">
                <a:xfrm>
                  <a:off x="2948" y="1949"/>
                  <a:ext cx="22" cy="2"/>
                </a:xfrm>
                <a:prstGeom prst="rect">
                  <a:avLst/>
                </a:prstGeom>
                <a:solidFill>
                  <a:srgbClr val="6166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39" name="Rectangle 1401"/>
                <p:cNvSpPr>
                  <a:spLocks noChangeArrowheads="1"/>
                </p:cNvSpPr>
                <p:nvPr/>
              </p:nvSpPr>
              <p:spPr bwMode="auto">
                <a:xfrm>
                  <a:off x="2948" y="1951"/>
                  <a:ext cx="22" cy="2"/>
                </a:xfrm>
                <a:prstGeom prst="rect">
                  <a:avLst/>
                </a:prstGeom>
                <a:solidFill>
                  <a:srgbClr val="6166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40" name="Rectangle 1402"/>
                <p:cNvSpPr>
                  <a:spLocks noChangeArrowheads="1"/>
                </p:cNvSpPr>
                <p:nvPr/>
              </p:nvSpPr>
              <p:spPr bwMode="auto">
                <a:xfrm>
                  <a:off x="2948" y="1959"/>
                  <a:ext cx="22" cy="1"/>
                </a:xfrm>
                <a:prstGeom prst="rect">
                  <a:avLst/>
                </a:prstGeom>
                <a:solidFill>
                  <a:srgbClr val="6166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41" name="Rectangle 1403"/>
                <p:cNvSpPr>
                  <a:spLocks noChangeArrowheads="1"/>
                </p:cNvSpPr>
                <p:nvPr/>
              </p:nvSpPr>
              <p:spPr bwMode="auto">
                <a:xfrm>
                  <a:off x="2948" y="1955"/>
                  <a:ext cx="22" cy="2"/>
                </a:xfrm>
                <a:prstGeom prst="rect">
                  <a:avLst/>
                </a:prstGeom>
                <a:solidFill>
                  <a:srgbClr val="6166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42" name="Rectangle 1404"/>
                <p:cNvSpPr>
                  <a:spLocks noChangeArrowheads="1"/>
                </p:cNvSpPr>
                <p:nvPr/>
              </p:nvSpPr>
              <p:spPr bwMode="auto">
                <a:xfrm>
                  <a:off x="2948" y="1961"/>
                  <a:ext cx="22" cy="2"/>
                </a:xfrm>
                <a:prstGeom prst="rect">
                  <a:avLst/>
                </a:prstGeom>
                <a:solidFill>
                  <a:srgbClr val="6166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43" name="Rectangle 1405"/>
                <p:cNvSpPr>
                  <a:spLocks noChangeArrowheads="1"/>
                </p:cNvSpPr>
                <p:nvPr/>
              </p:nvSpPr>
              <p:spPr bwMode="auto">
                <a:xfrm>
                  <a:off x="2948" y="1965"/>
                  <a:ext cx="22" cy="2"/>
                </a:xfrm>
                <a:prstGeom prst="rect">
                  <a:avLst/>
                </a:prstGeom>
                <a:solidFill>
                  <a:srgbClr val="6166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44" name="Rectangle 1406"/>
                <p:cNvSpPr>
                  <a:spLocks noChangeArrowheads="1"/>
                </p:cNvSpPr>
                <p:nvPr/>
              </p:nvSpPr>
              <p:spPr bwMode="auto">
                <a:xfrm>
                  <a:off x="2948" y="1971"/>
                  <a:ext cx="22" cy="2"/>
                </a:xfrm>
                <a:prstGeom prst="rect">
                  <a:avLst/>
                </a:prstGeom>
                <a:solidFill>
                  <a:srgbClr val="6166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45" name="Rectangle 1407"/>
                <p:cNvSpPr>
                  <a:spLocks noChangeArrowheads="1"/>
                </p:cNvSpPr>
                <p:nvPr/>
              </p:nvSpPr>
              <p:spPr bwMode="auto">
                <a:xfrm>
                  <a:off x="2948" y="1969"/>
                  <a:ext cx="22" cy="2"/>
                </a:xfrm>
                <a:prstGeom prst="rect">
                  <a:avLst/>
                </a:prstGeom>
                <a:solidFill>
                  <a:srgbClr val="6166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46" name="Rectangle 1408"/>
                <p:cNvSpPr>
                  <a:spLocks noChangeArrowheads="1"/>
                </p:cNvSpPr>
                <p:nvPr/>
              </p:nvSpPr>
              <p:spPr bwMode="auto">
                <a:xfrm>
                  <a:off x="2948" y="1991"/>
                  <a:ext cx="22" cy="2"/>
                </a:xfrm>
                <a:prstGeom prst="rect">
                  <a:avLst/>
                </a:prstGeom>
                <a:solidFill>
                  <a:srgbClr val="6166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47" name="Rectangle 1409"/>
                <p:cNvSpPr>
                  <a:spLocks noChangeArrowheads="1"/>
                </p:cNvSpPr>
                <p:nvPr/>
              </p:nvSpPr>
              <p:spPr bwMode="auto">
                <a:xfrm>
                  <a:off x="2948" y="1995"/>
                  <a:ext cx="22" cy="1"/>
                </a:xfrm>
                <a:prstGeom prst="rect">
                  <a:avLst/>
                </a:prstGeom>
                <a:solidFill>
                  <a:srgbClr val="6166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48" name="Rectangle 1410"/>
                <p:cNvSpPr>
                  <a:spLocks noChangeArrowheads="1"/>
                </p:cNvSpPr>
                <p:nvPr/>
              </p:nvSpPr>
              <p:spPr bwMode="auto">
                <a:xfrm>
                  <a:off x="2948" y="2001"/>
                  <a:ext cx="22" cy="2"/>
                </a:xfrm>
                <a:prstGeom prst="rect">
                  <a:avLst/>
                </a:prstGeom>
                <a:solidFill>
                  <a:srgbClr val="6166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49" name="Rectangle 1411"/>
                <p:cNvSpPr>
                  <a:spLocks noChangeArrowheads="1"/>
                </p:cNvSpPr>
                <p:nvPr/>
              </p:nvSpPr>
              <p:spPr bwMode="auto">
                <a:xfrm>
                  <a:off x="2948" y="1997"/>
                  <a:ext cx="22" cy="2"/>
                </a:xfrm>
                <a:prstGeom prst="rect">
                  <a:avLst/>
                </a:prstGeom>
                <a:solidFill>
                  <a:srgbClr val="6166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50" name="Rectangle 1412"/>
                <p:cNvSpPr>
                  <a:spLocks noChangeArrowheads="1"/>
                </p:cNvSpPr>
                <p:nvPr/>
              </p:nvSpPr>
              <p:spPr bwMode="auto">
                <a:xfrm>
                  <a:off x="2948" y="2005"/>
                  <a:ext cx="22" cy="1"/>
                </a:xfrm>
                <a:prstGeom prst="rect">
                  <a:avLst/>
                </a:prstGeom>
                <a:solidFill>
                  <a:srgbClr val="6166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51" name="Rectangle 1413"/>
                <p:cNvSpPr>
                  <a:spLocks noChangeArrowheads="1"/>
                </p:cNvSpPr>
                <p:nvPr/>
              </p:nvSpPr>
              <p:spPr bwMode="auto">
                <a:xfrm>
                  <a:off x="2948" y="2007"/>
                  <a:ext cx="22" cy="2"/>
                </a:xfrm>
                <a:prstGeom prst="rect">
                  <a:avLst/>
                </a:prstGeom>
                <a:solidFill>
                  <a:srgbClr val="6166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52" name="Rectangle 1414"/>
                <p:cNvSpPr>
                  <a:spLocks noChangeArrowheads="1"/>
                </p:cNvSpPr>
                <p:nvPr/>
              </p:nvSpPr>
              <p:spPr bwMode="auto">
                <a:xfrm>
                  <a:off x="2948" y="2015"/>
                  <a:ext cx="22" cy="1"/>
                </a:xfrm>
                <a:prstGeom prst="rect">
                  <a:avLst/>
                </a:prstGeom>
                <a:solidFill>
                  <a:srgbClr val="6166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53" name="Rectangle 1415"/>
                <p:cNvSpPr>
                  <a:spLocks noChangeArrowheads="1"/>
                </p:cNvSpPr>
                <p:nvPr/>
              </p:nvSpPr>
              <p:spPr bwMode="auto">
                <a:xfrm>
                  <a:off x="2948" y="2011"/>
                  <a:ext cx="22" cy="2"/>
                </a:xfrm>
                <a:prstGeom prst="rect">
                  <a:avLst/>
                </a:prstGeom>
                <a:solidFill>
                  <a:srgbClr val="61668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54" name="Rectangle 1416"/>
                <p:cNvSpPr>
                  <a:spLocks noChangeArrowheads="1"/>
                </p:cNvSpPr>
                <p:nvPr/>
              </p:nvSpPr>
              <p:spPr bwMode="auto">
                <a:xfrm>
                  <a:off x="2958" y="1875"/>
                  <a:ext cx="8" cy="8"/>
                </a:xfrm>
                <a:prstGeom prst="rect">
                  <a:avLst/>
                </a:prstGeom>
                <a:solidFill>
                  <a:srgbClr val="B8C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55" name="Rectangle 1417"/>
                <p:cNvSpPr>
                  <a:spLocks noChangeArrowheads="1"/>
                </p:cNvSpPr>
                <p:nvPr/>
              </p:nvSpPr>
              <p:spPr bwMode="auto">
                <a:xfrm>
                  <a:off x="2894" y="1993"/>
                  <a:ext cx="30" cy="68"/>
                </a:xfrm>
                <a:prstGeom prst="rect">
                  <a:avLst/>
                </a:prstGeom>
                <a:solidFill>
                  <a:srgbClr val="6480A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56" name="Rectangle 1418"/>
                <p:cNvSpPr>
                  <a:spLocks noChangeArrowheads="1"/>
                </p:cNvSpPr>
                <p:nvPr/>
              </p:nvSpPr>
              <p:spPr bwMode="auto">
                <a:xfrm>
                  <a:off x="2894" y="1997"/>
                  <a:ext cx="20" cy="1"/>
                </a:xfrm>
                <a:prstGeom prst="rect">
                  <a:avLst/>
                </a:prstGeom>
                <a:solidFill>
                  <a:srgbClr val="5C6EA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57" name="Rectangle 1419"/>
                <p:cNvSpPr>
                  <a:spLocks noChangeArrowheads="1"/>
                </p:cNvSpPr>
                <p:nvPr/>
              </p:nvSpPr>
              <p:spPr bwMode="auto">
                <a:xfrm>
                  <a:off x="2894" y="1999"/>
                  <a:ext cx="20" cy="2"/>
                </a:xfrm>
                <a:prstGeom prst="rect">
                  <a:avLst/>
                </a:prstGeom>
                <a:solidFill>
                  <a:srgbClr val="5C6EA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58" name="Rectangle 1420"/>
                <p:cNvSpPr>
                  <a:spLocks noChangeArrowheads="1"/>
                </p:cNvSpPr>
                <p:nvPr/>
              </p:nvSpPr>
              <p:spPr bwMode="auto">
                <a:xfrm>
                  <a:off x="2894" y="2005"/>
                  <a:ext cx="20" cy="1"/>
                </a:xfrm>
                <a:prstGeom prst="rect">
                  <a:avLst/>
                </a:prstGeom>
                <a:solidFill>
                  <a:srgbClr val="5C6EA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59" name="Rectangle 1421"/>
                <p:cNvSpPr>
                  <a:spLocks noChangeArrowheads="1"/>
                </p:cNvSpPr>
                <p:nvPr/>
              </p:nvSpPr>
              <p:spPr bwMode="auto">
                <a:xfrm>
                  <a:off x="2894" y="2001"/>
                  <a:ext cx="20" cy="2"/>
                </a:xfrm>
                <a:prstGeom prst="rect">
                  <a:avLst/>
                </a:prstGeom>
                <a:solidFill>
                  <a:srgbClr val="5C6EA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60" name="Rectangle 1422"/>
                <p:cNvSpPr>
                  <a:spLocks noChangeArrowheads="1"/>
                </p:cNvSpPr>
                <p:nvPr/>
              </p:nvSpPr>
              <p:spPr bwMode="auto">
                <a:xfrm>
                  <a:off x="2894" y="2007"/>
                  <a:ext cx="20" cy="2"/>
                </a:xfrm>
                <a:prstGeom prst="rect">
                  <a:avLst/>
                </a:prstGeom>
                <a:solidFill>
                  <a:srgbClr val="5C6EA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61" name="Rectangle 1423"/>
                <p:cNvSpPr>
                  <a:spLocks noChangeArrowheads="1"/>
                </p:cNvSpPr>
                <p:nvPr/>
              </p:nvSpPr>
              <p:spPr bwMode="auto">
                <a:xfrm>
                  <a:off x="2894" y="2009"/>
                  <a:ext cx="20" cy="2"/>
                </a:xfrm>
                <a:prstGeom prst="rect">
                  <a:avLst/>
                </a:prstGeom>
                <a:solidFill>
                  <a:srgbClr val="5C6EA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62" name="Rectangle 1424"/>
                <p:cNvSpPr>
                  <a:spLocks noChangeArrowheads="1"/>
                </p:cNvSpPr>
                <p:nvPr/>
              </p:nvSpPr>
              <p:spPr bwMode="auto">
                <a:xfrm>
                  <a:off x="2894" y="2015"/>
                  <a:ext cx="20" cy="2"/>
                </a:xfrm>
                <a:prstGeom prst="rect">
                  <a:avLst/>
                </a:prstGeom>
                <a:solidFill>
                  <a:srgbClr val="5C6EA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63" name="Rectangle 1425"/>
                <p:cNvSpPr>
                  <a:spLocks noChangeArrowheads="1"/>
                </p:cNvSpPr>
                <p:nvPr/>
              </p:nvSpPr>
              <p:spPr bwMode="auto">
                <a:xfrm>
                  <a:off x="2894" y="2013"/>
                  <a:ext cx="20" cy="2"/>
                </a:xfrm>
                <a:prstGeom prst="rect">
                  <a:avLst/>
                </a:prstGeom>
                <a:solidFill>
                  <a:srgbClr val="5C6EA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64" name="Rectangle 1426"/>
                <p:cNvSpPr>
                  <a:spLocks noChangeArrowheads="1"/>
                </p:cNvSpPr>
                <p:nvPr/>
              </p:nvSpPr>
              <p:spPr bwMode="auto">
                <a:xfrm>
                  <a:off x="2924" y="1947"/>
                  <a:ext cx="8" cy="76"/>
                </a:xfrm>
                <a:prstGeom prst="rect">
                  <a:avLst/>
                </a:prstGeom>
                <a:solidFill>
                  <a:srgbClr val="A8C8D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65" name="Rectangle 1427"/>
                <p:cNvSpPr>
                  <a:spLocks noChangeArrowheads="1"/>
                </p:cNvSpPr>
                <p:nvPr/>
              </p:nvSpPr>
              <p:spPr bwMode="auto">
                <a:xfrm>
                  <a:off x="2874" y="1891"/>
                  <a:ext cx="20" cy="6"/>
                </a:xfrm>
                <a:prstGeom prst="rect">
                  <a:avLst/>
                </a:prstGeom>
                <a:solidFill>
                  <a:srgbClr val="60779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266" name="Rectangle 1428"/>
                <p:cNvSpPr>
                  <a:spLocks noChangeArrowheads="1"/>
                </p:cNvSpPr>
                <p:nvPr/>
              </p:nvSpPr>
              <p:spPr bwMode="auto">
                <a:xfrm>
                  <a:off x="2836" y="1913"/>
                  <a:ext cx="28" cy="4"/>
                </a:xfrm>
                <a:prstGeom prst="rect">
                  <a:avLst/>
                </a:prstGeom>
                <a:solidFill>
                  <a:srgbClr val="5157A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</p:grpSp>
          <p:grpSp>
            <p:nvGrpSpPr>
              <p:cNvPr id="796" name="Group 1630"/>
              <p:cNvGrpSpPr>
                <a:grpSpLocks/>
              </p:cNvGrpSpPr>
              <p:nvPr/>
            </p:nvGrpSpPr>
            <p:grpSpPr bwMode="auto">
              <a:xfrm>
                <a:off x="2394" y="1841"/>
                <a:ext cx="840" cy="688"/>
                <a:chOff x="2394" y="1841"/>
                <a:chExt cx="840" cy="688"/>
              </a:xfrm>
            </p:grpSpPr>
            <p:sp>
              <p:nvSpPr>
                <p:cNvPr id="877" name="Rectangle 1430"/>
                <p:cNvSpPr>
                  <a:spLocks noChangeArrowheads="1"/>
                </p:cNvSpPr>
                <p:nvPr/>
              </p:nvSpPr>
              <p:spPr bwMode="auto">
                <a:xfrm>
                  <a:off x="2856" y="1897"/>
                  <a:ext cx="10" cy="2"/>
                </a:xfrm>
                <a:prstGeom prst="rect">
                  <a:avLst/>
                </a:prstGeom>
                <a:solidFill>
                  <a:srgbClr val="6473B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878" name="Rectangle 1431"/>
                <p:cNvSpPr>
                  <a:spLocks noChangeArrowheads="1"/>
                </p:cNvSpPr>
                <p:nvPr/>
              </p:nvSpPr>
              <p:spPr bwMode="auto">
                <a:xfrm>
                  <a:off x="2838" y="1921"/>
                  <a:ext cx="14" cy="4"/>
                </a:xfrm>
                <a:prstGeom prst="rect">
                  <a:avLst/>
                </a:prstGeom>
                <a:solidFill>
                  <a:srgbClr val="6066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879" name="Rectangle 1432"/>
                <p:cNvSpPr>
                  <a:spLocks noChangeArrowheads="1"/>
                </p:cNvSpPr>
                <p:nvPr/>
              </p:nvSpPr>
              <p:spPr bwMode="auto">
                <a:xfrm>
                  <a:off x="2838" y="1929"/>
                  <a:ext cx="14" cy="4"/>
                </a:xfrm>
                <a:prstGeom prst="rect">
                  <a:avLst/>
                </a:prstGeom>
                <a:solidFill>
                  <a:srgbClr val="6066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880" name="Rectangle 1433"/>
                <p:cNvSpPr>
                  <a:spLocks noChangeArrowheads="1"/>
                </p:cNvSpPr>
                <p:nvPr/>
              </p:nvSpPr>
              <p:spPr bwMode="auto">
                <a:xfrm>
                  <a:off x="2838" y="1945"/>
                  <a:ext cx="14" cy="4"/>
                </a:xfrm>
                <a:prstGeom prst="rect">
                  <a:avLst/>
                </a:prstGeom>
                <a:solidFill>
                  <a:srgbClr val="6066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881" name="Rectangle 1434"/>
                <p:cNvSpPr>
                  <a:spLocks noChangeArrowheads="1"/>
                </p:cNvSpPr>
                <p:nvPr/>
              </p:nvSpPr>
              <p:spPr bwMode="auto">
                <a:xfrm>
                  <a:off x="2838" y="1937"/>
                  <a:ext cx="14" cy="4"/>
                </a:xfrm>
                <a:prstGeom prst="rect">
                  <a:avLst/>
                </a:prstGeom>
                <a:solidFill>
                  <a:srgbClr val="6066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882" name="Rectangle 1435"/>
                <p:cNvSpPr>
                  <a:spLocks noChangeArrowheads="1"/>
                </p:cNvSpPr>
                <p:nvPr/>
              </p:nvSpPr>
              <p:spPr bwMode="auto">
                <a:xfrm>
                  <a:off x="2838" y="1953"/>
                  <a:ext cx="14" cy="4"/>
                </a:xfrm>
                <a:prstGeom prst="rect">
                  <a:avLst/>
                </a:prstGeom>
                <a:solidFill>
                  <a:srgbClr val="6066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883" name="Rectangle 1436"/>
                <p:cNvSpPr>
                  <a:spLocks noChangeArrowheads="1"/>
                </p:cNvSpPr>
                <p:nvPr/>
              </p:nvSpPr>
              <p:spPr bwMode="auto">
                <a:xfrm>
                  <a:off x="2838" y="1961"/>
                  <a:ext cx="14" cy="4"/>
                </a:xfrm>
                <a:prstGeom prst="rect">
                  <a:avLst/>
                </a:prstGeom>
                <a:solidFill>
                  <a:srgbClr val="6066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884" name="Rectangle 1437"/>
                <p:cNvSpPr>
                  <a:spLocks noChangeArrowheads="1"/>
                </p:cNvSpPr>
                <p:nvPr/>
              </p:nvSpPr>
              <p:spPr bwMode="auto">
                <a:xfrm>
                  <a:off x="2838" y="1977"/>
                  <a:ext cx="14" cy="4"/>
                </a:xfrm>
                <a:prstGeom prst="rect">
                  <a:avLst/>
                </a:prstGeom>
                <a:solidFill>
                  <a:srgbClr val="6066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885" name="Rectangle 1438"/>
                <p:cNvSpPr>
                  <a:spLocks noChangeArrowheads="1"/>
                </p:cNvSpPr>
                <p:nvPr/>
              </p:nvSpPr>
              <p:spPr bwMode="auto">
                <a:xfrm>
                  <a:off x="2838" y="1969"/>
                  <a:ext cx="14" cy="4"/>
                </a:xfrm>
                <a:prstGeom prst="rect">
                  <a:avLst/>
                </a:prstGeom>
                <a:solidFill>
                  <a:srgbClr val="6066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886" name="Rectangle 1439"/>
                <p:cNvSpPr>
                  <a:spLocks noChangeArrowheads="1"/>
                </p:cNvSpPr>
                <p:nvPr/>
              </p:nvSpPr>
              <p:spPr bwMode="auto">
                <a:xfrm>
                  <a:off x="2838" y="1985"/>
                  <a:ext cx="14" cy="4"/>
                </a:xfrm>
                <a:prstGeom prst="rect">
                  <a:avLst/>
                </a:prstGeom>
                <a:solidFill>
                  <a:srgbClr val="6066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887" name="Rectangle 1440"/>
                <p:cNvSpPr>
                  <a:spLocks noChangeArrowheads="1"/>
                </p:cNvSpPr>
                <p:nvPr/>
              </p:nvSpPr>
              <p:spPr bwMode="auto">
                <a:xfrm>
                  <a:off x="2838" y="1993"/>
                  <a:ext cx="14" cy="4"/>
                </a:xfrm>
                <a:prstGeom prst="rect">
                  <a:avLst/>
                </a:prstGeom>
                <a:solidFill>
                  <a:srgbClr val="6066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888" name="Rectangle 1441"/>
                <p:cNvSpPr>
                  <a:spLocks noChangeArrowheads="1"/>
                </p:cNvSpPr>
                <p:nvPr/>
              </p:nvSpPr>
              <p:spPr bwMode="auto">
                <a:xfrm>
                  <a:off x="2838" y="2009"/>
                  <a:ext cx="14" cy="4"/>
                </a:xfrm>
                <a:prstGeom prst="rect">
                  <a:avLst/>
                </a:prstGeom>
                <a:solidFill>
                  <a:srgbClr val="6066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889" name="Rectangle 1442"/>
                <p:cNvSpPr>
                  <a:spLocks noChangeArrowheads="1"/>
                </p:cNvSpPr>
                <p:nvPr/>
              </p:nvSpPr>
              <p:spPr bwMode="auto">
                <a:xfrm>
                  <a:off x="2838" y="2001"/>
                  <a:ext cx="14" cy="4"/>
                </a:xfrm>
                <a:prstGeom prst="rect">
                  <a:avLst/>
                </a:prstGeom>
                <a:solidFill>
                  <a:srgbClr val="6066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890" name="Rectangle 1443"/>
                <p:cNvSpPr>
                  <a:spLocks noChangeArrowheads="1"/>
                </p:cNvSpPr>
                <p:nvPr/>
              </p:nvSpPr>
              <p:spPr bwMode="auto">
                <a:xfrm>
                  <a:off x="2838" y="2017"/>
                  <a:ext cx="14" cy="4"/>
                </a:xfrm>
                <a:prstGeom prst="rect">
                  <a:avLst/>
                </a:prstGeom>
                <a:solidFill>
                  <a:srgbClr val="6066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891" name="Rectangle 1444"/>
                <p:cNvSpPr>
                  <a:spLocks noChangeArrowheads="1"/>
                </p:cNvSpPr>
                <p:nvPr/>
              </p:nvSpPr>
              <p:spPr bwMode="auto">
                <a:xfrm>
                  <a:off x="2838" y="2025"/>
                  <a:ext cx="14" cy="4"/>
                </a:xfrm>
                <a:prstGeom prst="rect">
                  <a:avLst/>
                </a:prstGeom>
                <a:solidFill>
                  <a:srgbClr val="6066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892" name="Rectangle 1445"/>
                <p:cNvSpPr>
                  <a:spLocks noChangeArrowheads="1"/>
                </p:cNvSpPr>
                <p:nvPr/>
              </p:nvSpPr>
              <p:spPr bwMode="auto">
                <a:xfrm>
                  <a:off x="2838" y="2043"/>
                  <a:ext cx="14" cy="2"/>
                </a:xfrm>
                <a:prstGeom prst="rect">
                  <a:avLst/>
                </a:prstGeom>
                <a:solidFill>
                  <a:srgbClr val="6066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893" name="Rectangle 1446"/>
                <p:cNvSpPr>
                  <a:spLocks noChangeArrowheads="1"/>
                </p:cNvSpPr>
                <p:nvPr/>
              </p:nvSpPr>
              <p:spPr bwMode="auto">
                <a:xfrm>
                  <a:off x="2838" y="2033"/>
                  <a:ext cx="14" cy="4"/>
                </a:xfrm>
                <a:prstGeom prst="rect">
                  <a:avLst/>
                </a:prstGeom>
                <a:solidFill>
                  <a:srgbClr val="6066A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894" name="Rectangle 1447"/>
                <p:cNvSpPr>
                  <a:spLocks noChangeArrowheads="1"/>
                </p:cNvSpPr>
                <p:nvPr/>
              </p:nvSpPr>
              <p:spPr bwMode="auto">
                <a:xfrm>
                  <a:off x="2794" y="1969"/>
                  <a:ext cx="28" cy="4"/>
                </a:xfrm>
                <a:prstGeom prst="rect">
                  <a:avLst/>
                </a:prstGeom>
                <a:solidFill>
                  <a:srgbClr val="A1C4D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895" name="Rectangle 1448"/>
                <p:cNvSpPr>
                  <a:spLocks noChangeArrowheads="1"/>
                </p:cNvSpPr>
                <p:nvPr/>
              </p:nvSpPr>
              <p:spPr bwMode="auto">
                <a:xfrm>
                  <a:off x="2790" y="1973"/>
                  <a:ext cx="34" cy="76"/>
                </a:xfrm>
                <a:prstGeom prst="rect">
                  <a:avLst/>
                </a:prstGeom>
                <a:solidFill>
                  <a:srgbClr val="ABC7D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896" name="Rectangle 1449"/>
                <p:cNvSpPr>
                  <a:spLocks noChangeArrowheads="1"/>
                </p:cNvSpPr>
                <p:nvPr/>
              </p:nvSpPr>
              <p:spPr bwMode="auto">
                <a:xfrm>
                  <a:off x="2816" y="1977"/>
                  <a:ext cx="4" cy="72"/>
                </a:xfrm>
                <a:prstGeom prst="rect">
                  <a:avLst/>
                </a:prstGeom>
                <a:solidFill>
                  <a:srgbClr val="80A5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897" name="Rectangle 1450"/>
                <p:cNvSpPr>
                  <a:spLocks noChangeArrowheads="1"/>
                </p:cNvSpPr>
                <p:nvPr/>
              </p:nvSpPr>
              <p:spPr bwMode="auto">
                <a:xfrm>
                  <a:off x="2804" y="1977"/>
                  <a:ext cx="6" cy="72"/>
                </a:xfrm>
                <a:prstGeom prst="rect">
                  <a:avLst/>
                </a:prstGeom>
                <a:solidFill>
                  <a:srgbClr val="80A5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898" name="Rectangle 1451"/>
                <p:cNvSpPr>
                  <a:spLocks noChangeArrowheads="1"/>
                </p:cNvSpPr>
                <p:nvPr/>
              </p:nvSpPr>
              <p:spPr bwMode="auto">
                <a:xfrm>
                  <a:off x="2794" y="1977"/>
                  <a:ext cx="4" cy="72"/>
                </a:xfrm>
                <a:prstGeom prst="rect">
                  <a:avLst/>
                </a:prstGeom>
                <a:solidFill>
                  <a:srgbClr val="80A5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899" name="Freeform 1452"/>
                <p:cNvSpPr>
                  <a:spLocks/>
                </p:cNvSpPr>
                <p:nvPr/>
              </p:nvSpPr>
              <p:spPr bwMode="auto">
                <a:xfrm>
                  <a:off x="2958" y="2117"/>
                  <a:ext cx="276" cy="234"/>
                </a:xfrm>
                <a:custGeom>
                  <a:avLst/>
                  <a:gdLst>
                    <a:gd name="T0" fmla="*/ 276 w 276"/>
                    <a:gd name="T1" fmla="*/ 118 h 234"/>
                    <a:gd name="T2" fmla="*/ 276 w 276"/>
                    <a:gd name="T3" fmla="*/ 118 h 234"/>
                    <a:gd name="T4" fmla="*/ 272 w 276"/>
                    <a:gd name="T5" fmla="*/ 106 h 234"/>
                    <a:gd name="T6" fmla="*/ 270 w 276"/>
                    <a:gd name="T7" fmla="*/ 92 h 234"/>
                    <a:gd name="T8" fmla="*/ 272 w 276"/>
                    <a:gd name="T9" fmla="*/ 78 h 234"/>
                    <a:gd name="T10" fmla="*/ 274 w 276"/>
                    <a:gd name="T11" fmla="*/ 72 h 234"/>
                    <a:gd name="T12" fmla="*/ 276 w 276"/>
                    <a:gd name="T13" fmla="*/ 64 h 234"/>
                    <a:gd name="T14" fmla="*/ 276 w 276"/>
                    <a:gd name="T15" fmla="*/ 0 h 234"/>
                    <a:gd name="T16" fmla="*/ 276 w 276"/>
                    <a:gd name="T17" fmla="*/ 0 h 234"/>
                    <a:gd name="T18" fmla="*/ 256 w 276"/>
                    <a:gd name="T19" fmla="*/ 2 h 234"/>
                    <a:gd name="T20" fmla="*/ 240 w 276"/>
                    <a:gd name="T21" fmla="*/ 6 h 234"/>
                    <a:gd name="T22" fmla="*/ 240 w 276"/>
                    <a:gd name="T23" fmla="*/ 6 h 234"/>
                    <a:gd name="T24" fmla="*/ 222 w 276"/>
                    <a:gd name="T25" fmla="*/ 12 h 234"/>
                    <a:gd name="T26" fmla="*/ 190 w 276"/>
                    <a:gd name="T27" fmla="*/ 18 h 234"/>
                    <a:gd name="T28" fmla="*/ 106 w 276"/>
                    <a:gd name="T29" fmla="*/ 40 h 234"/>
                    <a:gd name="T30" fmla="*/ 64 w 276"/>
                    <a:gd name="T31" fmla="*/ 52 h 234"/>
                    <a:gd name="T32" fmla="*/ 28 w 276"/>
                    <a:gd name="T33" fmla="*/ 66 h 234"/>
                    <a:gd name="T34" fmla="*/ 14 w 276"/>
                    <a:gd name="T35" fmla="*/ 72 h 234"/>
                    <a:gd name="T36" fmla="*/ 6 w 276"/>
                    <a:gd name="T37" fmla="*/ 78 h 234"/>
                    <a:gd name="T38" fmla="*/ 0 w 276"/>
                    <a:gd name="T39" fmla="*/ 86 h 234"/>
                    <a:gd name="T40" fmla="*/ 0 w 276"/>
                    <a:gd name="T41" fmla="*/ 88 h 234"/>
                    <a:gd name="T42" fmla="*/ 0 w 276"/>
                    <a:gd name="T43" fmla="*/ 92 h 234"/>
                    <a:gd name="T44" fmla="*/ 0 w 276"/>
                    <a:gd name="T45" fmla="*/ 92 h 234"/>
                    <a:gd name="T46" fmla="*/ 10 w 276"/>
                    <a:gd name="T47" fmla="*/ 102 h 234"/>
                    <a:gd name="T48" fmla="*/ 26 w 276"/>
                    <a:gd name="T49" fmla="*/ 122 h 234"/>
                    <a:gd name="T50" fmla="*/ 50 w 276"/>
                    <a:gd name="T51" fmla="*/ 144 h 234"/>
                    <a:gd name="T52" fmla="*/ 80 w 276"/>
                    <a:gd name="T53" fmla="*/ 168 h 234"/>
                    <a:gd name="T54" fmla="*/ 112 w 276"/>
                    <a:gd name="T55" fmla="*/ 192 h 234"/>
                    <a:gd name="T56" fmla="*/ 146 w 276"/>
                    <a:gd name="T57" fmla="*/ 212 h 234"/>
                    <a:gd name="T58" fmla="*/ 162 w 276"/>
                    <a:gd name="T59" fmla="*/ 220 h 234"/>
                    <a:gd name="T60" fmla="*/ 180 w 276"/>
                    <a:gd name="T61" fmla="*/ 228 h 234"/>
                    <a:gd name="T62" fmla="*/ 196 w 276"/>
                    <a:gd name="T63" fmla="*/ 232 h 234"/>
                    <a:gd name="T64" fmla="*/ 212 w 276"/>
                    <a:gd name="T65" fmla="*/ 234 h 234"/>
                    <a:gd name="T66" fmla="*/ 212 w 276"/>
                    <a:gd name="T67" fmla="*/ 234 h 234"/>
                    <a:gd name="T68" fmla="*/ 222 w 276"/>
                    <a:gd name="T69" fmla="*/ 234 h 234"/>
                    <a:gd name="T70" fmla="*/ 232 w 276"/>
                    <a:gd name="T71" fmla="*/ 228 h 234"/>
                    <a:gd name="T72" fmla="*/ 242 w 276"/>
                    <a:gd name="T73" fmla="*/ 220 h 234"/>
                    <a:gd name="T74" fmla="*/ 250 w 276"/>
                    <a:gd name="T75" fmla="*/ 210 h 234"/>
                    <a:gd name="T76" fmla="*/ 258 w 276"/>
                    <a:gd name="T77" fmla="*/ 198 h 234"/>
                    <a:gd name="T78" fmla="*/ 266 w 276"/>
                    <a:gd name="T79" fmla="*/ 186 h 234"/>
                    <a:gd name="T80" fmla="*/ 276 w 276"/>
                    <a:gd name="T81" fmla="*/ 160 h 234"/>
                    <a:gd name="T82" fmla="*/ 276 w 276"/>
                    <a:gd name="T83" fmla="*/ 118 h 23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76"/>
                    <a:gd name="T127" fmla="*/ 0 h 234"/>
                    <a:gd name="T128" fmla="*/ 276 w 276"/>
                    <a:gd name="T129" fmla="*/ 234 h 23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76" h="234">
                      <a:moveTo>
                        <a:pt x="276" y="118"/>
                      </a:moveTo>
                      <a:lnTo>
                        <a:pt x="276" y="118"/>
                      </a:lnTo>
                      <a:lnTo>
                        <a:pt x="272" y="106"/>
                      </a:lnTo>
                      <a:lnTo>
                        <a:pt x="270" y="92"/>
                      </a:lnTo>
                      <a:lnTo>
                        <a:pt x="272" y="78"/>
                      </a:lnTo>
                      <a:lnTo>
                        <a:pt x="274" y="72"/>
                      </a:lnTo>
                      <a:lnTo>
                        <a:pt x="276" y="64"/>
                      </a:lnTo>
                      <a:lnTo>
                        <a:pt x="276" y="0"/>
                      </a:lnTo>
                      <a:lnTo>
                        <a:pt x="256" y="2"/>
                      </a:lnTo>
                      <a:lnTo>
                        <a:pt x="240" y="6"/>
                      </a:lnTo>
                      <a:lnTo>
                        <a:pt x="222" y="12"/>
                      </a:lnTo>
                      <a:lnTo>
                        <a:pt x="190" y="18"/>
                      </a:lnTo>
                      <a:lnTo>
                        <a:pt x="106" y="40"/>
                      </a:lnTo>
                      <a:lnTo>
                        <a:pt x="64" y="52"/>
                      </a:lnTo>
                      <a:lnTo>
                        <a:pt x="28" y="66"/>
                      </a:lnTo>
                      <a:lnTo>
                        <a:pt x="14" y="72"/>
                      </a:lnTo>
                      <a:lnTo>
                        <a:pt x="6" y="78"/>
                      </a:lnTo>
                      <a:lnTo>
                        <a:pt x="0" y="86"/>
                      </a:lnTo>
                      <a:lnTo>
                        <a:pt x="0" y="88"/>
                      </a:lnTo>
                      <a:lnTo>
                        <a:pt x="0" y="92"/>
                      </a:lnTo>
                      <a:lnTo>
                        <a:pt x="10" y="102"/>
                      </a:lnTo>
                      <a:lnTo>
                        <a:pt x="26" y="122"/>
                      </a:lnTo>
                      <a:lnTo>
                        <a:pt x="50" y="144"/>
                      </a:lnTo>
                      <a:lnTo>
                        <a:pt x="80" y="168"/>
                      </a:lnTo>
                      <a:lnTo>
                        <a:pt x="112" y="192"/>
                      </a:lnTo>
                      <a:lnTo>
                        <a:pt x="146" y="212"/>
                      </a:lnTo>
                      <a:lnTo>
                        <a:pt x="162" y="220"/>
                      </a:lnTo>
                      <a:lnTo>
                        <a:pt x="180" y="228"/>
                      </a:lnTo>
                      <a:lnTo>
                        <a:pt x="196" y="232"/>
                      </a:lnTo>
                      <a:lnTo>
                        <a:pt x="212" y="234"/>
                      </a:lnTo>
                      <a:lnTo>
                        <a:pt x="222" y="234"/>
                      </a:lnTo>
                      <a:lnTo>
                        <a:pt x="232" y="228"/>
                      </a:lnTo>
                      <a:lnTo>
                        <a:pt x="242" y="220"/>
                      </a:lnTo>
                      <a:lnTo>
                        <a:pt x="250" y="210"/>
                      </a:lnTo>
                      <a:lnTo>
                        <a:pt x="258" y="198"/>
                      </a:lnTo>
                      <a:lnTo>
                        <a:pt x="266" y="186"/>
                      </a:lnTo>
                      <a:lnTo>
                        <a:pt x="276" y="160"/>
                      </a:lnTo>
                      <a:lnTo>
                        <a:pt x="276" y="118"/>
                      </a:lnTo>
                      <a:close/>
                    </a:path>
                  </a:pathLst>
                </a:custGeom>
                <a:solidFill>
                  <a:srgbClr val="82A4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00" name="Freeform 1453"/>
                <p:cNvSpPr>
                  <a:spLocks/>
                </p:cNvSpPr>
                <p:nvPr/>
              </p:nvSpPr>
              <p:spPr bwMode="auto">
                <a:xfrm>
                  <a:off x="3002" y="2133"/>
                  <a:ext cx="232" cy="252"/>
                </a:xfrm>
                <a:custGeom>
                  <a:avLst/>
                  <a:gdLst>
                    <a:gd name="T0" fmla="*/ 232 w 232"/>
                    <a:gd name="T1" fmla="*/ 252 h 252"/>
                    <a:gd name="T2" fmla="*/ 232 w 232"/>
                    <a:gd name="T3" fmla="*/ 252 h 252"/>
                    <a:gd name="T4" fmla="*/ 182 w 232"/>
                    <a:gd name="T5" fmla="*/ 208 h 252"/>
                    <a:gd name="T6" fmla="*/ 160 w 232"/>
                    <a:gd name="T7" fmla="*/ 188 h 252"/>
                    <a:gd name="T8" fmla="*/ 140 w 232"/>
                    <a:gd name="T9" fmla="*/ 166 h 252"/>
                    <a:gd name="T10" fmla="*/ 140 w 232"/>
                    <a:gd name="T11" fmla="*/ 166 h 252"/>
                    <a:gd name="T12" fmla="*/ 124 w 232"/>
                    <a:gd name="T13" fmla="*/ 152 h 252"/>
                    <a:gd name="T14" fmla="*/ 108 w 232"/>
                    <a:gd name="T15" fmla="*/ 138 h 252"/>
                    <a:gd name="T16" fmla="*/ 88 w 232"/>
                    <a:gd name="T17" fmla="*/ 126 h 252"/>
                    <a:gd name="T18" fmla="*/ 70 w 232"/>
                    <a:gd name="T19" fmla="*/ 114 h 252"/>
                    <a:gd name="T20" fmla="*/ 38 w 232"/>
                    <a:gd name="T21" fmla="*/ 96 h 252"/>
                    <a:gd name="T22" fmla="*/ 26 w 232"/>
                    <a:gd name="T23" fmla="*/ 88 h 252"/>
                    <a:gd name="T24" fmla="*/ 18 w 232"/>
                    <a:gd name="T25" fmla="*/ 80 h 252"/>
                    <a:gd name="T26" fmla="*/ 18 w 232"/>
                    <a:gd name="T27" fmla="*/ 80 h 252"/>
                    <a:gd name="T28" fmla="*/ 14 w 232"/>
                    <a:gd name="T29" fmla="*/ 76 h 252"/>
                    <a:gd name="T30" fmla="*/ 12 w 232"/>
                    <a:gd name="T31" fmla="*/ 70 h 252"/>
                    <a:gd name="T32" fmla="*/ 12 w 232"/>
                    <a:gd name="T33" fmla="*/ 60 h 252"/>
                    <a:gd name="T34" fmla="*/ 12 w 232"/>
                    <a:gd name="T35" fmla="*/ 52 h 252"/>
                    <a:gd name="T36" fmla="*/ 10 w 232"/>
                    <a:gd name="T37" fmla="*/ 48 h 252"/>
                    <a:gd name="T38" fmla="*/ 8 w 232"/>
                    <a:gd name="T39" fmla="*/ 44 h 252"/>
                    <a:gd name="T40" fmla="*/ 8 w 232"/>
                    <a:gd name="T41" fmla="*/ 44 h 252"/>
                    <a:gd name="T42" fmla="*/ 2 w 232"/>
                    <a:gd name="T43" fmla="*/ 36 h 252"/>
                    <a:gd name="T44" fmla="*/ 0 w 232"/>
                    <a:gd name="T45" fmla="*/ 28 h 252"/>
                    <a:gd name="T46" fmla="*/ 0 w 232"/>
                    <a:gd name="T47" fmla="*/ 20 h 252"/>
                    <a:gd name="T48" fmla="*/ 0 w 232"/>
                    <a:gd name="T49" fmla="*/ 14 h 252"/>
                    <a:gd name="T50" fmla="*/ 2 w 232"/>
                    <a:gd name="T51" fmla="*/ 10 h 252"/>
                    <a:gd name="T52" fmla="*/ 6 w 232"/>
                    <a:gd name="T53" fmla="*/ 6 h 252"/>
                    <a:gd name="T54" fmla="*/ 14 w 232"/>
                    <a:gd name="T55" fmla="*/ 0 h 252"/>
                    <a:gd name="T56" fmla="*/ 14 w 232"/>
                    <a:gd name="T57" fmla="*/ 0 h 252"/>
                    <a:gd name="T58" fmla="*/ 20 w 232"/>
                    <a:gd name="T59" fmla="*/ 0 h 252"/>
                    <a:gd name="T60" fmla="*/ 26 w 232"/>
                    <a:gd name="T61" fmla="*/ 2 h 252"/>
                    <a:gd name="T62" fmla="*/ 44 w 232"/>
                    <a:gd name="T63" fmla="*/ 6 h 252"/>
                    <a:gd name="T64" fmla="*/ 108 w 232"/>
                    <a:gd name="T65" fmla="*/ 30 h 252"/>
                    <a:gd name="T66" fmla="*/ 108 w 232"/>
                    <a:gd name="T67" fmla="*/ 30 h 252"/>
                    <a:gd name="T68" fmla="*/ 138 w 232"/>
                    <a:gd name="T69" fmla="*/ 44 h 252"/>
                    <a:gd name="T70" fmla="*/ 170 w 232"/>
                    <a:gd name="T71" fmla="*/ 60 h 252"/>
                    <a:gd name="T72" fmla="*/ 202 w 232"/>
                    <a:gd name="T73" fmla="*/ 80 h 252"/>
                    <a:gd name="T74" fmla="*/ 232 w 232"/>
                    <a:gd name="T75" fmla="*/ 100 h 252"/>
                    <a:gd name="T76" fmla="*/ 232 w 232"/>
                    <a:gd name="T77" fmla="*/ 252 h 25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32"/>
                    <a:gd name="T118" fmla="*/ 0 h 252"/>
                    <a:gd name="T119" fmla="*/ 232 w 232"/>
                    <a:gd name="T120" fmla="*/ 252 h 252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32" h="252">
                      <a:moveTo>
                        <a:pt x="232" y="252"/>
                      </a:moveTo>
                      <a:lnTo>
                        <a:pt x="232" y="252"/>
                      </a:lnTo>
                      <a:lnTo>
                        <a:pt x="182" y="208"/>
                      </a:lnTo>
                      <a:lnTo>
                        <a:pt x="160" y="188"/>
                      </a:lnTo>
                      <a:lnTo>
                        <a:pt x="140" y="166"/>
                      </a:lnTo>
                      <a:lnTo>
                        <a:pt x="124" y="152"/>
                      </a:lnTo>
                      <a:lnTo>
                        <a:pt x="108" y="138"/>
                      </a:lnTo>
                      <a:lnTo>
                        <a:pt x="88" y="126"/>
                      </a:lnTo>
                      <a:lnTo>
                        <a:pt x="70" y="114"/>
                      </a:lnTo>
                      <a:lnTo>
                        <a:pt x="38" y="96"/>
                      </a:lnTo>
                      <a:lnTo>
                        <a:pt x="26" y="88"/>
                      </a:lnTo>
                      <a:lnTo>
                        <a:pt x="18" y="80"/>
                      </a:lnTo>
                      <a:lnTo>
                        <a:pt x="14" y="76"/>
                      </a:lnTo>
                      <a:lnTo>
                        <a:pt x="12" y="70"/>
                      </a:lnTo>
                      <a:lnTo>
                        <a:pt x="12" y="60"/>
                      </a:lnTo>
                      <a:lnTo>
                        <a:pt x="12" y="52"/>
                      </a:lnTo>
                      <a:lnTo>
                        <a:pt x="10" y="48"/>
                      </a:lnTo>
                      <a:lnTo>
                        <a:pt x="8" y="44"/>
                      </a:lnTo>
                      <a:lnTo>
                        <a:pt x="2" y="36"/>
                      </a:lnTo>
                      <a:lnTo>
                        <a:pt x="0" y="28"/>
                      </a:lnTo>
                      <a:lnTo>
                        <a:pt x="0" y="20"/>
                      </a:lnTo>
                      <a:lnTo>
                        <a:pt x="0" y="14"/>
                      </a:lnTo>
                      <a:lnTo>
                        <a:pt x="2" y="10"/>
                      </a:lnTo>
                      <a:lnTo>
                        <a:pt x="6" y="6"/>
                      </a:lnTo>
                      <a:lnTo>
                        <a:pt x="14" y="0"/>
                      </a:lnTo>
                      <a:lnTo>
                        <a:pt x="20" y="0"/>
                      </a:lnTo>
                      <a:lnTo>
                        <a:pt x="26" y="2"/>
                      </a:lnTo>
                      <a:lnTo>
                        <a:pt x="44" y="6"/>
                      </a:lnTo>
                      <a:lnTo>
                        <a:pt x="108" y="30"/>
                      </a:lnTo>
                      <a:lnTo>
                        <a:pt x="138" y="44"/>
                      </a:lnTo>
                      <a:lnTo>
                        <a:pt x="170" y="60"/>
                      </a:lnTo>
                      <a:lnTo>
                        <a:pt x="202" y="80"/>
                      </a:lnTo>
                      <a:lnTo>
                        <a:pt x="232" y="100"/>
                      </a:lnTo>
                      <a:lnTo>
                        <a:pt x="232" y="252"/>
                      </a:lnTo>
                      <a:close/>
                    </a:path>
                  </a:pathLst>
                </a:custGeom>
                <a:solidFill>
                  <a:srgbClr val="9E9C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01" name="Freeform 1454"/>
                <p:cNvSpPr>
                  <a:spLocks noEditPoints="1"/>
                </p:cNvSpPr>
                <p:nvPr/>
              </p:nvSpPr>
              <p:spPr bwMode="auto">
                <a:xfrm>
                  <a:off x="2734" y="2021"/>
                  <a:ext cx="500" cy="160"/>
                </a:xfrm>
                <a:custGeom>
                  <a:avLst/>
                  <a:gdLst>
                    <a:gd name="T0" fmla="*/ 62 w 500"/>
                    <a:gd name="T1" fmla="*/ 0 h 160"/>
                    <a:gd name="T2" fmla="*/ 84 w 500"/>
                    <a:gd name="T3" fmla="*/ 10 h 160"/>
                    <a:gd name="T4" fmla="*/ 94 w 500"/>
                    <a:gd name="T5" fmla="*/ 10 h 160"/>
                    <a:gd name="T6" fmla="*/ 118 w 500"/>
                    <a:gd name="T7" fmla="*/ 12 h 160"/>
                    <a:gd name="T8" fmla="*/ 126 w 500"/>
                    <a:gd name="T9" fmla="*/ 12 h 160"/>
                    <a:gd name="T10" fmla="*/ 170 w 500"/>
                    <a:gd name="T11" fmla="*/ 12 h 160"/>
                    <a:gd name="T12" fmla="*/ 182 w 500"/>
                    <a:gd name="T13" fmla="*/ 6 h 160"/>
                    <a:gd name="T14" fmla="*/ 192 w 500"/>
                    <a:gd name="T15" fmla="*/ 12 h 160"/>
                    <a:gd name="T16" fmla="*/ 204 w 500"/>
                    <a:gd name="T17" fmla="*/ 20 h 160"/>
                    <a:gd name="T18" fmla="*/ 228 w 500"/>
                    <a:gd name="T19" fmla="*/ 12 h 160"/>
                    <a:gd name="T20" fmla="*/ 240 w 500"/>
                    <a:gd name="T21" fmla="*/ 6 h 160"/>
                    <a:gd name="T22" fmla="*/ 256 w 500"/>
                    <a:gd name="T23" fmla="*/ 10 h 160"/>
                    <a:gd name="T24" fmla="*/ 272 w 500"/>
                    <a:gd name="T25" fmla="*/ 12 h 160"/>
                    <a:gd name="T26" fmla="*/ 296 w 500"/>
                    <a:gd name="T27" fmla="*/ 6 h 160"/>
                    <a:gd name="T28" fmla="*/ 304 w 500"/>
                    <a:gd name="T29" fmla="*/ 8 h 160"/>
                    <a:gd name="T30" fmla="*/ 336 w 500"/>
                    <a:gd name="T31" fmla="*/ 4 h 160"/>
                    <a:gd name="T32" fmla="*/ 348 w 500"/>
                    <a:gd name="T33" fmla="*/ 22 h 160"/>
                    <a:gd name="T34" fmla="*/ 362 w 500"/>
                    <a:gd name="T35" fmla="*/ 32 h 160"/>
                    <a:gd name="T36" fmla="*/ 374 w 500"/>
                    <a:gd name="T37" fmla="*/ 56 h 160"/>
                    <a:gd name="T38" fmla="*/ 378 w 500"/>
                    <a:gd name="T39" fmla="*/ 52 h 160"/>
                    <a:gd name="T40" fmla="*/ 404 w 500"/>
                    <a:gd name="T41" fmla="*/ 52 h 160"/>
                    <a:gd name="T42" fmla="*/ 416 w 500"/>
                    <a:gd name="T43" fmla="*/ 48 h 160"/>
                    <a:gd name="T44" fmla="*/ 438 w 500"/>
                    <a:gd name="T45" fmla="*/ 40 h 160"/>
                    <a:gd name="T46" fmla="*/ 454 w 500"/>
                    <a:gd name="T47" fmla="*/ 44 h 160"/>
                    <a:gd name="T48" fmla="*/ 476 w 500"/>
                    <a:gd name="T49" fmla="*/ 50 h 160"/>
                    <a:gd name="T50" fmla="*/ 500 w 500"/>
                    <a:gd name="T51" fmla="*/ 114 h 160"/>
                    <a:gd name="T52" fmla="*/ 486 w 500"/>
                    <a:gd name="T53" fmla="*/ 116 h 160"/>
                    <a:gd name="T54" fmla="*/ 468 w 500"/>
                    <a:gd name="T55" fmla="*/ 128 h 160"/>
                    <a:gd name="T56" fmla="*/ 444 w 500"/>
                    <a:gd name="T57" fmla="*/ 158 h 160"/>
                    <a:gd name="T58" fmla="*/ 408 w 500"/>
                    <a:gd name="T59" fmla="*/ 158 h 160"/>
                    <a:gd name="T60" fmla="*/ 380 w 500"/>
                    <a:gd name="T61" fmla="*/ 150 h 160"/>
                    <a:gd name="T62" fmla="*/ 382 w 500"/>
                    <a:gd name="T63" fmla="*/ 116 h 160"/>
                    <a:gd name="T64" fmla="*/ 370 w 500"/>
                    <a:gd name="T65" fmla="*/ 100 h 160"/>
                    <a:gd name="T66" fmla="*/ 338 w 500"/>
                    <a:gd name="T67" fmla="*/ 98 h 160"/>
                    <a:gd name="T68" fmla="*/ 316 w 500"/>
                    <a:gd name="T69" fmla="*/ 84 h 160"/>
                    <a:gd name="T70" fmla="*/ 282 w 500"/>
                    <a:gd name="T71" fmla="*/ 90 h 160"/>
                    <a:gd name="T72" fmla="*/ 256 w 500"/>
                    <a:gd name="T73" fmla="*/ 80 h 160"/>
                    <a:gd name="T74" fmla="*/ 194 w 500"/>
                    <a:gd name="T75" fmla="*/ 68 h 160"/>
                    <a:gd name="T76" fmla="*/ 122 w 500"/>
                    <a:gd name="T77" fmla="*/ 70 h 160"/>
                    <a:gd name="T78" fmla="*/ 118 w 500"/>
                    <a:gd name="T79" fmla="*/ 82 h 160"/>
                    <a:gd name="T80" fmla="*/ 80 w 500"/>
                    <a:gd name="T81" fmla="*/ 82 h 160"/>
                    <a:gd name="T82" fmla="*/ 68 w 500"/>
                    <a:gd name="T83" fmla="*/ 90 h 160"/>
                    <a:gd name="T84" fmla="*/ 42 w 500"/>
                    <a:gd name="T85" fmla="*/ 100 h 160"/>
                    <a:gd name="T86" fmla="*/ 4 w 500"/>
                    <a:gd name="T87" fmla="*/ 100 h 160"/>
                    <a:gd name="T88" fmla="*/ 0 w 500"/>
                    <a:gd name="T89" fmla="*/ 90 h 160"/>
                    <a:gd name="T90" fmla="*/ 10 w 500"/>
                    <a:gd name="T91" fmla="*/ 48 h 160"/>
                    <a:gd name="T92" fmla="*/ 6 w 500"/>
                    <a:gd name="T93" fmla="*/ 18 h 160"/>
                    <a:gd name="T94" fmla="*/ 20 w 500"/>
                    <a:gd name="T95" fmla="*/ 10 h 160"/>
                    <a:gd name="T96" fmla="*/ 38 w 500"/>
                    <a:gd name="T97" fmla="*/ 2 h 160"/>
                    <a:gd name="T98" fmla="*/ 434 w 500"/>
                    <a:gd name="T99" fmla="*/ 30 h 160"/>
                    <a:gd name="T100" fmla="*/ 422 w 500"/>
                    <a:gd name="T101" fmla="*/ 38 h 160"/>
                    <a:gd name="T102" fmla="*/ 434 w 500"/>
                    <a:gd name="T103" fmla="*/ 30 h 160"/>
                    <a:gd name="T104" fmla="*/ 406 w 500"/>
                    <a:gd name="T105" fmla="*/ 44 h 16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00"/>
                    <a:gd name="T160" fmla="*/ 0 h 160"/>
                    <a:gd name="T161" fmla="*/ 500 w 500"/>
                    <a:gd name="T162" fmla="*/ 160 h 160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00" h="160">
                      <a:moveTo>
                        <a:pt x="38" y="2"/>
                      </a:moveTo>
                      <a:lnTo>
                        <a:pt x="38" y="2"/>
                      </a:lnTo>
                      <a:lnTo>
                        <a:pt x="48" y="2"/>
                      </a:lnTo>
                      <a:lnTo>
                        <a:pt x="62" y="0"/>
                      </a:lnTo>
                      <a:lnTo>
                        <a:pt x="74" y="2"/>
                      </a:lnTo>
                      <a:lnTo>
                        <a:pt x="86" y="4"/>
                      </a:lnTo>
                      <a:lnTo>
                        <a:pt x="84" y="10"/>
                      </a:lnTo>
                      <a:lnTo>
                        <a:pt x="88" y="12"/>
                      </a:lnTo>
                      <a:lnTo>
                        <a:pt x="90" y="12"/>
                      </a:lnTo>
                      <a:lnTo>
                        <a:pt x="94" y="10"/>
                      </a:lnTo>
                      <a:lnTo>
                        <a:pt x="106" y="14"/>
                      </a:lnTo>
                      <a:lnTo>
                        <a:pt x="114" y="14"/>
                      </a:lnTo>
                      <a:lnTo>
                        <a:pt x="116" y="14"/>
                      </a:lnTo>
                      <a:lnTo>
                        <a:pt x="118" y="12"/>
                      </a:lnTo>
                      <a:lnTo>
                        <a:pt x="122" y="12"/>
                      </a:lnTo>
                      <a:lnTo>
                        <a:pt x="126" y="12"/>
                      </a:lnTo>
                      <a:lnTo>
                        <a:pt x="130" y="16"/>
                      </a:lnTo>
                      <a:lnTo>
                        <a:pt x="136" y="16"/>
                      </a:lnTo>
                      <a:lnTo>
                        <a:pt x="154" y="16"/>
                      </a:lnTo>
                      <a:lnTo>
                        <a:pt x="170" y="12"/>
                      </a:lnTo>
                      <a:lnTo>
                        <a:pt x="174" y="8"/>
                      </a:lnTo>
                      <a:lnTo>
                        <a:pt x="176" y="6"/>
                      </a:lnTo>
                      <a:lnTo>
                        <a:pt x="182" y="6"/>
                      </a:lnTo>
                      <a:lnTo>
                        <a:pt x="186" y="6"/>
                      </a:lnTo>
                      <a:lnTo>
                        <a:pt x="188" y="10"/>
                      </a:lnTo>
                      <a:lnTo>
                        <a:pt x="192" y="12"/>
                      </a:lnTo>
                      <a:lnTo>
                        <a:pt x="200" y="10"/>
                      </a:lnTo>
                      <a:lnTo>
                        <a:pt x="202" y="18"/>
                      </a:lnTo>
                      <a:lnTo>
                        <a:pt x="204" y="20"/>
                      </a:lnTo>
                      <a:lnTo>
                        <a:pt x="208" y="18"/>
                      </a:lnTo>
                      <a:lnTo>
                        <a:pt x="210" y="10"/>
                      </a:lnTo>
                      <a:lnTo>
                        <a:pt x="228" y="12"/>
                      </a:lnTo>
                      <a:lnTo>
                        <a:pt x="236" y="10"/>
                      </a:lnTo>
                      <a:lnTo>
                        <a:pt x="238" y="10"/>
                      </a:lnTo>
                      <a:lnTo>
                        <a:pt x="240" y="6"/>
                      </a:lnTo>
                      <a:lnTo>
                        <a:pt x="240" y="2"/>
                      </a:lnTo>
                      <a:lnTo>
                        <a:pt x="250" y="6"/>
                      </a:lnTo>
                      <a:lnTo>
                        <a:pt x="256" y="10"/>
                      </a:lnTo>
                      <a:lnTo>
                        <a:pt x="264" y="14"/>
                      </a:lnTo>
                      <a:lnTo>
                        <a:pt x="268" y="14"/>
                      </a:lnTo>
                      <a:lnTo>
                        <a:pt x="272" y="12"/>
                      </a:lnTo>
                      <a:lnTo>
                        <a:pt x="278" y="14"/>
                      </a:lnTo>
                      <a:lnTo>
                        <a:pt x="286" y="14"/>
                      </a:lnTo>
                      <a:lnTo>
                        <a:pt x="292" y="10"/>
                      </a:lnTo>
                      <a:lnTo>
                        <a:pt x="296" y="6"/>
                      </a:lnTo>
                      <a:lnTo>
                        <a:pt x="298" y="10"/>
                      </a:lnTo>
                      <a:lnTo>
                        <a:pt x="302" y="10"/>
                      </a:lnTo>
                      <a:lnTo>
                        <a:pt x="304" y="8"/>
                      </a:lnTo>
                      <a:lnTo>
                        <a:pt x="306" y="6"/>
                      </a:lnTo>
                      <a:lnTo>
                        <a:pt x="326" y="4"/>
                      </a:lnTo>
                      <a:lnTo>
                        <a:pt x="336" y="4"/>
                      </a:lnTo>
                      <a:lnTo>
                        <a:pt x="344" y="8"/>
                      </a:lnTo>
                      <a:lnTo>
                        <a:pt x="346" y="16"/>
                      </a:lnTo>
                      <a:lnTo>
                        <a:pt x="348" y="22"/>
                      </a:lnTo>
                      <a:lnTo>
                        <a:pt x="354" y="24"/>
                      </a:lnTo>
                      <a:lnTo>
                        <a:pt x="362" y="26"/>
                      </a:lnTo>
                      <a:lnTo>
                        <a:pt x="362" y="32"/>
                      </a:lnTo>
                      <a:lnTo>
                        <a:pt x="364" y="36"/>
                      </a:lnTo>
                      <a:lnTo>
                        <a:pt x="374" y="42"/>
                      </a:lnTo>
                      <a:lnTo>
                        <a:pt x="374" y="56"/>
                      </a:lnTo>
                      <a:lnTo>
                        <a:pt x="374" y="58"/>
                      </a:lnTo>
                      <a:lnTo>
                        <a:pt x="376" y="56"/>
                      </a:lnTo>
                      <a:lnTo>
                        <a:pt x="378" y="52"/>
                      </a:lnTo>
                      <a:lnTo>
                        <a:pt x="382" y="50"/>
                      </a:lnTo>
                      <a:lnTo>
                        <a:pt x="386" y="50"/>
                      </a:lnTo>
                      <a:lnTo>
                        <a:pt x="392" y="50"/>
                      </a:lnTo>
                      <a:lnTo>
                        <a:pt x="404" y="52"/>
                      </a:lnTo>
                      <a:lnTo>
                        <a:pt x="406" y="50"/>
                      </a:lnTo>
                      <a:lnTo>
                        <a:pt x="408" y="44"/>
                      </a:lnTo>
                      <a:lnTo>
                        <a:pt x="416" y="48"/>
                      </a:lnTo>
                      <a:lnTo>
                        <a:pt x="420" y="48"/>
                      </a:lnTo>
                      <a:lnTo>
                        <a:pt x="426" y="46"/>
                      </a:lnTo>
                      <a:lnTo>
                        <a:pt x="430" y="44"/>
                      </a:lnTo>
                      <a:lnTo>
                        <a:pt x="438" y="40"/>
                      </a:lnTo>
                      <a:lnTo>
                        <a:pt x="444" y="40"/>
                      </a:lnTo>
                      <a:lnTo>
                        <a:pt x="450" y="40"/>
                      </a:lnTo>
                      <a:lnTo>
                        <a:pt x="454" y="44"/>
                      </a:lnTo>
                      <a:lnTo>
                        <a:pt x="460" y="46"/>
                      </a:lnTo>
                      <a:lnTo>
                        <a:pt x="470" y="46"/>
                      </a:lnTo>
                      <a:lnTo>
                        <a:pt x="476" y="50"/>
                      </a:lnTo>
                      <a:lnTo>
                        <a:pt x="484" y="54"/>
                      </a:lnTo>
                      <a:lnTo>
                        <a:pt x="500" y="74"/>
                      </a:lnTo>
                      <a:lnTo>
                        <a:pt x="500" y="114"/>
                      </a:lnTo>
                      <a:lnTo>
                        <a:pt x="486" y="116"/>
                      </a:lnTo>
                      <a:lnTo>
                        <a:pt x="480" y="116"/>
                      </a:lnTo>
                      <a:lnTo>
                        <a:pt x="478" y="116"/>
                      </a:lnTo>
                      <a:lnTo>
                        <a:pt x="476" y="118"/>
                      </a:lnTo>
                      <a:lnTo>
                        <a:pt x="468" y="128"/>
                      </a:lnTo>
                      <a:lnTo>
                        <a:pt x="460" y="142"/>
                      </a:lnTo>
                      <a:lnTo>
                        <a:pt x="450" y="152"/>
                      </a:lnTo>
                      <a:lnTo>
                        <a:pt x="444" y="158"/>
                      </a:lnTo>
                      <a:lnTo>
                        <a:pt x="438" y="160"/>
                      </a:lnTo>
                      <a:lnTo>
                        <a:pt x="428" y="160"/>
                      </a:lnTo>
                      <a:lnTo>
                        <a:pt x="408" y="158"/>
                      </a:lnTo>
                      <a:lnTo>
                        <a:pt x="390" y="156"/>
                      </a:lnTo>
                      <a:lnTo>
                        <a:pt x="382" y="152"/>
                      </a:lnTo>
                      <a:lnTo>
                        <a:pt x="380" y="150"/>
                      </a:lnTo>
                      <a:lnTo>
                        <a:pt x="378" y="142"/>
                      </a:lnTo>
                      <a:lnTo>
                        <a:pt x="380" y="136"/>
                      </a:lnTo>
                      <a:lnTo>
                        <a:pt x="382" y="122"/>
                      </a:lnTo>
                      <a:lnTo>
                        <a:pt x="382" y="116"/>
                      </a:lnTo>
                      <a:lnTo>
                        <a:pt x="380" y="110"/>
                      </a:lnTo>
                      <a:lnTo>
                        <a:pt x="376" y="106"/>
                      </a:lnTo>
                      <a:lnTo>
                        <a:pt x="370" y="100"/>
                      </a:lnTo>
                      <a:lnTo>
                        <a:pt x="362" y="100"/>
                      </a:lnTo>
                      <a:lnTo>
                        <a:pt x="352" y="100"/>
                      </a:lnTo>
                      <a:lnTo>
                        <a:pt x="342" y="98"/>
                      </a:lnTo>
                      <a:lnTo>
                        <a:pt x="338" y="98"/>
                      </a:lnTo>
                      <a:lnTo>
                        <a:pt x="334" y="94"/>
                      </a:lnTo>
                      <a:lnTo>
                        <a:pt x="322" y="86"/>
                      </a:lnTo>
                      <a:lnTo>
                        <a:pt x="316" y="84"/>
                      </a:lnTo>
                      <a:lnTo>
                        <a:pt x="308" y="86"/>
                      </a:lnTo>
                      <a:lnTo>
                        <a:pt x="294" y="90"/>
                      </a:lnTo>
                      <a:lnTo>
                        <a:pt x="282" y="90"/>
                      </a:lnTo>
                      <a:lnTo>
                        <a:pt x="274" y="90"/>
                      </a:lnTo>
                      <a:lnTo>
                        <a:pt x="268" y="86"/>
                      </a:lnTo>
                      <a:lnTo>
                        <a:pt x="256" y="80"/>
                      </a:lnTo>
                      <a:lnTo>
                        <a:pt x="242" y="76"/>
                      </a:lnTo>
                      <a:lnTo>
                        <a:pt x="216" y="70"/>
                      </a:lnTo>
                      <a:lnTo>
                        <a:pt x="194" y="68"/>
                      </a:lnTo>
                      <a:lnTo>
                        <a:pt x="162" y="66"/>
                      </a:lnTo>
                      <a:lnTo>
                        <a:pt x="146" y="66"/>
                      </a:lnTo>
                      <a:lnTo>
                        <a:pt x="132" y="68"/>
                      </a:lnTo>
                      <a:lnTo>
                        <a:pt x="122" y="70"/>
                      </a:lnTo>
                      <a:lnTo>
                        <a:pt x="120" y="72"/>
                      </a:lnTo>
                      <a:lnTo>
                        <a:pt x="120" y="74"/>
                      </a:lnTo>
                      <a:lnTo>
                        <a:pt x="118" y="82"/>
                      </a:lnTo>
                      <a:lnTo>
                        <a:pt x="112" y="86"/>
                      </a:lnTo>
                      <a:lnTo>
                        <a:pt x="106" y="86"/>
                      </a:lnTo>
                      <a:lnTo>
                        <a:pt x="98" y="86"/>
                      </a:lnTo>
                      <a:lnTo>
                        <a:pt x="80" y="82"/>
                      </a:lnTo>
                      <a:lnTo>
                        <a:pt x="72" y="82"/>
                      </a:lnTo>
                      <a:lnTo>
                        <a:pt x="68" y="86"/>
                      </a:lnTo>
                      <a:lnTo>
                        <a:pt x="68" y="90"/>
                      </a:lnTo>
                      <a:lnTo>
                        <a:pt x="66" y="94"/>
                      </a:lnTo>
                      <a:lnTo>
                        <a:pt x="64" y="96"/>
                      </a:lnTo>
                      <a:lnTo>
                        <a:pt x="60" y="98"/>
                      </a:lnTo>
                      <a:lnTo>
                        <a:pt x="42" y="100"/>
                      </a:lnTo>
                      <a:lnTo>
                        <a:pt x="20" y="100"/>
                      </a:lnTo>
                      <a:lnTo>
                        <a:pt x="6" y="100"/>
                      </a:lnTo>
                      <a:lnTo>
                        <a:pt x="4" y="100"/>
                      </a:lnTo>
                      <a:lnTo>
                        <a:pt x="0" y="98"/>
                      </a:lnTo>
                      <a:lnTo>
                        <a:pt x="0" y="94"/>
                      </a:lnTo>
                      <a:lnTo>
                        <a:pt x="0" y="90"/>
                      </a:lnTo>
                      <a:lnTo>
                        <a:pt x="0" y="82"/>
                      </a:lnTo>
                      <a:lnTo>
                        <a:pt x="4" y="76"/>
                      </a:lnTo>
                      <a:lnTo>
                        <a:pt x="6" y="66"/>
                      </a:lnTo>
                      <a:lnTo>
                        <a:pt x="10" y="48"/>
                      </a:lnTo>
                      <a:lnTo>
                        <a:pt x="10" y="36"/>
                      </a:lnTo>
                      <a:lnTo>
                        <a:pt x="8" y="28"/>
                      </a:lnTo>
                      <a:lnTo>
                        <a:pt x="6" y="18"/>
                      </a:lnTo>
                      <a:lnTo>
                        <a:pt x="6" y="16"/>
                      </a:lnTo>
                      <a:lnTo>
                        <a:pt x="8" y="14"/>
                      </a:lnTo>
                      <a:lnTo>
                        <a:pt x="20" y="10"/>
                      </a:lnTo>
                      <a:lnTo>
                        <a:pt x="32" y="8"/>
                      </a:lnTo>
                      <a:lnTo>
                        <a:pt x="36" y="4"/>
                      </a:lnTo>
                      <a:lnTo>
                        <a:pt x="38" y="4"/>
                      </a:lnTo>
                      <a:lnTo>
                        <a:pt x="38" y="2"/>
                      </a:lnTo>
                      <a:close/>
                      <a:moveTo>
                        <a:pt x="434" y="30"/>
                      </a:moveTo>
                      <a:lnTo>
                        <a:pt x="434" y="30"/>
                      </a:lnTo>
                      <a:lnTo>
                        <a:pt x="424" y="32"/>
                      </a:lnTo>
                      <a:lnTo>
                        <a:pt x="416" y="36"/>
                      </a:lnTo>
                      <a:lnTo>
                        <a:pt x="422" y="38"/>
                      </a:lnTo>
                      <a:lnTo>
                        <a:pt x="424" y="36"/>
                      </a:lnTo>
                      <a:lnTo>
                        <a:pt x="428" y="34"/>
                      </a:lnTo>
                      <a:lnTo>
                        <a:pt x="434" y="30"/>
                      </a:lnTo>
                      <a:close/>
                      <a:moveTo>
                        <a:pt x="408" y="44"/>
                      </a:moveTo>
                      <a:lnTo>
                        <a:pt x="406" y="44"/>
                      </a:lnTo>
                      <a:lnTo>
                        <a:pt x="408" y="44"/>
                      </a:lnTo>
                      <a:close/>
                    </a:path>
                  </a:pathLst>
                </a:custGeom>
                <a:solidFill>
                  <a:srgbClr val="00481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02" name="Freeform 1455"/>
                <p:cNvSpPr>
                  <a:spLocks noEditPoints="1"/>
                </p:cNvSpPr>
                <p:nvPr/>
              </p:nvSpPr>
              <p:spPr bwMode="auto">
                <a:xfrm>
                  <a:off x="2748" y="2021"/>
                  <a:ext cx="486" cy="104"/>
                </a:xfrm>
                <a:custGeom>
                  <a:avLst/>
                  <a:gdLst>
                    <a:gd name="T0" fmla="*/ 0 w 486"/>
                    <a:gd name="T1" fmla="*/ 34 h 104"/>
                    <a:gd name="T2" fmla="*/ 24 w 486"/>
                    <a:gd name="T3" fmla="*/ 30 h 104"/>
                    <a:gd name="T4" fmla="*/ 38 w 486"/>
                    <a:gd name="T5" fmla="*/ 32 h 104"/>
                    <a:gd name="T6" fmla="*/ 54 w 486"/>
                    <a:gd name="T7" fmla="*/ 52 h 104"/>
                    <a:gd name="T8" fmla="*/ 66 w 486"/>
                    <a:gd name="T9" fmla="*/ 52 h 104"/>
                    <a:gd name="T10" fmla="*/ 74 w 486"/>
                    <a:gd name="T11" fmla="*/ 40 h 104"/>
                    <a:gd name="T12" fmla="*/ 78 w 486"/>
                    <a:gd name="T13" fmla="*/ 34 h 104"/>
                    <a:gd name="T14" fmla="*/ 90 w 486"/>
                    <a:gd name="T15" fmla="*/ 32 h 104"/>
                    <a:gd name="T16" fmla="*/ 104 w 486"/>
                    <a:gd name="T17" fmla="*/ 30 h 104"/>
                    <a:gd name="T18" fmla="*/ 126 w 486"/>
                    <a:gd name="T19" fmla="*/ 38 h 104"/>
                    <a:gd name="T20" fmla="*/ 134 w 486"/>
                    <a:gd name="T21" fmla="*/ 28 h 104"/>
                    <a:gd name="T22" fmla="*/ 138 w 486"/>
                    <a:gd name="T23" fmla="*/ 66 h 104"/>
                    <a:gd name="T24" fmla="*/ 160 w 486"/>
                    <a:gd name="T25" fmla="*/ 12 h 104"/>
                    <a:gd name="T26" fmla="*/ 172 w 486"/>
                    <a:gd name="T27" fmla="*/ 24 h 104"/>
                    <a:gd name="T28" fmla="*/ 194 w 486"/>
                    <a:gd name="T29" fmla="*/ 42 h 104"/>
                    <a:gd name="T30" fmla="*/ 214 w 486"/>
                    <a:gd name="T31" fmla="*/ 28 h 104"/>
                    <a:gd name="T32" fmla="*/ 236 w 486"/>
                    <a:gd name="T33" fmla="*/ 30 h 104"/>
                    <a:gd name="T34" fmla="*/ 256 w 486"/>
                    <a:gd name="T35" fmla="*/ 44 h 104"/>
                    <a:gd name="T36" fmla="*/ 302 w 486"/>
                    <a:gd name="T37" fmla="*/ 32 h 104"/>
                    <a:gd name="T38" fmla="*/ 314 w 486"/>
                    <a:gd name="T39" fmla="*/ 38 h 104"/>
                    <a:gd name="T40" fmla="*/ 340 w 486"/>
                    <a:gd name="T41" fmla="*/ 50 h 104"/>
                    <a:gd name="T42" fmla="*/ 348 w 486"/>
                    <a:gd name="T43" fmla="*/ 32 h 104"/>
                    <a:gd name="T44" fmla="*/ 330 w 486"/>
                    <a:gd name="T45" fmla="*/ 8 h 104"/>
                    <a:gd name="T46" fmla="*/ 290 w 486"/>
                    <a:gd name="T47" fmla="*/ 8 h 104"/>
                    <a:gd name="T48" fmla="*/ 272 w 486"/>
                    <a:gd name="T49" fmla="*/ 14 h 104"/>
                    <a:gd name="T50" fmla="*/ 242 w 486"/>
                    <a:gd name="T51" fmla="*/ 10 h 104"/>
                    <a:gd name="T52" fmla="*/ 224 w 486"/>
                    <a:gd name="T53" fmla="*/ 10 h 104"/>
                    <a:gd name="T54" fmla="*/ 190 w 486"/>
                    <a:gd name="T55" fmla="*/ 20 h 104"/>
                    <a:gd name="T56" fmla="*/ 172 w 486"/>
                    <a:gd name="T57" fmla="*/ 6 h 104"/>
                    <a:gd name="T58" fmla="*/ 156 w 486"/>
                    <a:gd name="T59" fmla="*/ 12 h 104"/>
                    <a:gd name="T60" fmla="*/ 108 w 486"/>
                    <a:gd name="T61" fmla="*/ 12 h 104"/>
                    <a:gd name="T62" fmla="*/ 80 w 486"/>
                    <a:gd name="T63" fmla="*/ 10 h 104"/>
                    <a:gd name="T64" fmla="*/ 72 w 486"/>
                    <a:gd name="T65" fmla="*/ 4 h 104"/>
                    <a:gd name="T66" fmla="*/ 24 w 486"/>
                    <a:gd name="T67" fmla="*/ 4 h 104"/>
                    <a:gd name="T68" fmla="*/ 2 w 486"/>
                    <a:gd name="T69" fmla="*/ 14 h 104"/>
                    <a:gd name="T70" fmla="*/ 388 w 486"/>
                    <a:gd name="T71" fmla="*/ 52 h 104"/>
                    <a:gd name="T72" fmla="*/ 406 w 486"/>
                    <a:gd name="T73" fmla="*/ 48 h 104"/>
                    <a:gd name="T74" fmla="*/ 436 w 486"/>
                    <a:gd name="T75" fmla="*/ 40 h 104"/>
                    <a:gd name="T76" fmla="*/ 470 w 486"/>
                    <a:gd name="T77" fmla="*/ 54 h 104"/>
                    <a:gd name="T78" fmla="*/ 484 w 486"/>
                    <a:gd name="T79" fmla="*/ 102 h 104"/>
                    <a:gd name="T80" fmla="*/ 446 w 486"/>
                    <a:gd name="T81" fmla="*/ 72 h 104"/>
                    <a:gd name="T82" fmla="*/ 424 w 486"/>
                    <a:gd name="T83" fmla="*/ 58 h 104"/>
                    <a:gd name="T84" fmla="*/ 402 w 486"/>
                    <a:gd name="T85" fmla="*/ 60 h 104"/>
                    <a:gd name="T86" fmla="*/ 368 w 486"/>
                    <a:gd name="T87" fmla="*/ 70 h 104"/>
                    <a:gd name="T88" fmla="*/ 362 w 486"/>
                    <a:gd name="T89" fmla="*/ 52 h 104"/>
                    <a:gd name="T90" fmla="*/ 366 w 486"/>
                    <a:gd name="T91" fmla="*/ 92 h 104"/>
                    <a:gd name="T92" fmla="*/ 374 w 486"/>
                    <a:gd name="T93" fmla="*/ 86 h 104"/>
                    <a:gd name="T94" fmla="*/ 368 w 486"/>
                    <a:gd name="T95" fmla="*/ 82 h 104"/>
                    <a:gd name="T96" fmla="*/ 354 w 486"/>
                    <a:gd name="T97" fmla="*/ 84 h 104"/>
                    <a:gd name="T98" fmla="*/ 340 w 486"/>
                    <a:gd name="T99" fmla="*/ 92 h 104"/>
                    <a:gd name="T100" fmla="*/ 420 w 486"/>
                    <a:gd name="T101" fmla="*/ 30 h 104"/>
                    <a:gd name="T102" fmla="*/ 408 w 486"/>
                    <a:gd name="T103" fmla="*/ 38 h 104"/>
                    <a:gd name="T104" fmla="*/ 392 w 486"/>
                    <a:gd name="T105" fmla="*/ 44 h 104"/>
                    <a:gd name="T106" fmla="*/ 164 w 486"/>
                    <a:gd name="T107" fmla="*/ 26 h 104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486"/>
                    <a:gd name="T163" fmla="*/ 0 h 104"/>
                    <a:gd name="T164" fmla="*/ 486 w 486"/>
                    <a:gd name="T165" fmla="*/ 104 h 104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486" h="104">
                      <a:moveTo>
                        <a:pt x="2" y="14"/>
                      </a:moveTo>
                      <a:lnTo>
                        <a:pt x="2" y="14"/>
                      </a:lnTo>
                      <a:lnTo>
                        <a:pt x="0" y="18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2" y="38"/>
                      </a:lnTo>
                      <a:lnTo>
                        <a:pt x="6" y="38"/>
                      </a:lnTo>
                      <a:lnTo>
                        <a:pt x="16" y="36"/>
                      </a:lnTo>
                      <a:lnTo>
                        <a:pt x="22" y="32"/>
                      </a:lnTo>
                      <a:lnTo>
                        <a:pt x="24" y="30"/>
                      </a:lnTo>
                      <a:lnTo>
                        <a:pt x="28" y="30"/>
                      </a:lnTo>
                      <a:lnTo>
                        <a:pt x="30" y="32"/>
                      </a:lnTo>
                      <a:lnTo>
                        <a:pt x="34" y="36"/>
                      </a:lnTo>
                      <a:lnTo>
                        <a:pt x="36" y="34"/>
                      </a:lnTo>
                      <a:lnTo>
                        <a:pt x="38" y="32"/>
                      </a:lnTo>
                      <a:lnTo>
                        <a:pt x="40" y="36"/>
                      </a:lnTo>
                      <a:lnTo>
                        <a:pt x="42" y="40"/>
                      </a:lnTo>
                      <a:lnTo>
                        <a:pt x="44" y="44"/>
                      </a:lnTo>
                      <a:lnTo>
                        <a:pt x="54" y="52"/>
                      </a:lnTo>
                      <a:lnTo>
                        <a:pt x="54" y="46"/>
                      </a:lnTo>
                      <a:lnTo>
                        <a:pt x="58" y="44"/>
                      </a:lnTo>
                      <a:lnTo>
                        <a:pt x="62" y="48"/>
                      </a:lnTo>
                      <a:lnTo>
                        <a:pt x="66" y="54"/>
                      </a:lnTo>
                      <a:lnTo>
                        <a:pt x="66" y="52"/>
                      </a:lnTo>
                      <a:lnTo>
                        <a:pt x="66" y="50"/>
                      </a:lnTo>
                      <a:lnTo>
                        <a:pt x="66" y="44"/>
                      </a:lnTo>
                      <a:lnTo>
                        <a:pt x="66" y="40"/>
                      </a:lnTo>
                      <a:lnTo>
                        <a:pt x="68" y="38"/>
                      </a:lnTo>
                      <a:lnTo>
                        <a:pt x="70" y="38"/>
                      </a:lnTo>
                      <a:lnTo>
                        <a:pt x="74" y="40"/>
                      </a:lnTo>
                      <a:lnTo>
                        <a:pt x="82" y="42"/>
                      </a:lnTo>
                      <a:lnTo>
                        <a:pt x="80" y="42"/>
                      </a:lnTo>
                      <a:lnTo>
                        <a:pt x="82" y="42"/>
                      </a:lnTo>
                      <a:lnTo>
                        <a:pt x="78" y="34"/>
                      </a:lnTo>
                      <a:lnTo>
                        <a:pt x="80" y="30"/>
                      </a:lnTo>
                      <a:lnTo>
                        <a:pt x="82" y="28"/>
                      </a:lnTo>
                      <a:lnTo>
                        <a:pt x="84" y="28"/>
                      </a:lnTo>
                      <a:lnTo>
                        <a:pt x="86" y="28"/>
                      </a:lnTo>
                      <a:lnTo>
                        <a:pt x="90" y="32"/>
                      </a:lnTo>
                      <a:lnTo>
                        <a:pt x="92" y="42"/>
                      </a:lnTo>
                      <a:lnTo>
                        <a:pt x="100" y="40"/>
                      </a:lnTo>
                      <a:lnTo>
                        <a:pt x="104" y="36"/>
                      </a:lnTo>
                      <a:lnTo>
                        <a:pt x="104" y="30"/>
                      </a:lnTo>
                      <a:lnTo>
                        <a:pt x="106" y="28"/>
                      </a:lnTo>
                      <a:lnTo>
                        <a:pt x="108" y="28"/>
                      </a:lnTo>
                      <a:lnTo>
                        <a:pt x="112" y="28"/>
                      </a:lnTo>
                      <a:lnTo>
                        <a:pt x="118" y="34"/>
                      </a:lnTo>
                      <a:lnTo>
                        <a:pt x="126" y="38"/>
                      </a:lnTo>
                      <a:lnTo>
                        <a:pt x="124" y="32"/>
                      </a:lnTo>
                      <a:lnTo>
                        <a:pt x="124" y="30"/>
                      </a:lnTo>
                      <a:lnTo>
                        <a:pt x="126" y="28"/>
                      </a:lnTo>
                      <a:lnTo>
                        <a:pt x="132" y="26"/>
                      </a:lnTo>
                      <a:lnTo>
                        <a:pt x="134" y="28"/>
                      </a:lnTo>
                      <a:lnTo>
                        <a:pt x="136" y="32"/>
                      </a:lnTo>
                      <a:lnTo>
                        <a:pt x="136" y="38"/>
                      </a:lnTo>
                      <a:lnTo>
                        <a:pt x="136" y="50"/>
                      </a:lnTo>
                      <a:lnTo>
                        <a:pt x="136" y="56"/>
                      </a:lnTo>
                      <a:lnTo>
                        <a:pt x="138" y="66"/>
                      </a:lnTo>
                      <a:lnTo>
                        <a:pt x="140" y="66"/>
                      </a:lnTo>
                      <a:lnTo>
                        <a:pt x="144" y="50"/>
                      </a:lnTo>
                      <a:lnTo>
                        <a:pt x="148" y="32"/>
                      </a:lnTo>
                      <a:lnTo>
                        <a:pt x="156" y="16"/>
                      </a:lnTo>
                      <a:lnTo>
                        <a:pt x="160" y="12"/>
                      </a:lnTo>
                      <a:lnTo>
                        <a:pt x="166" y="10"/>
                      </a:lnTo>
                      <a:lnTo>
                        <a:pt x="168" y="10"/>
                      </a:lnTo>
                      <a:lnTo>
                        <a:pt x="170" y="12"/>
                      </a:lnTo>
                      <a:lnTo>
                        <a:pt x="172" y="18"/>
                      </a:lnTo>
                      <a:lnTo>
                        <a:pt x="172" y="24"/>
                      </a:lnTo>
                      <a:lnTo>
                        <a:pt x="176" y="28"/>
                      </a:lnTo>
                      <a:lnTo>
                        <a:pt x="184" y="24"/>
                      </a:lnTo>
                      <a:lnTo>
                        <a:pt x="186" y="24"/>
                      </a:lnTo>
                      <a:lnTo>
                        <a:pt x="188" y="26"/>
                      </a:lnTo>
                      <a:lnTo>
                        <a:pt x="194" y="42"/>
                      </a:lnTo>
                      <a:lnTo>
                        <a:pt x="198" y="36"/>
                      </a:lnTo>
                      <a:lnTo>
                        <a:pt x="202" y="32"/>
                      </a:lnTo>
                      <a:lnTo>
                        <a:pt x="208" y="28"/>
                      </a:lnTo>
                      <a:lnTo>
                        <a:pt x="214" y="28"/>
                      </a:lnTo>
                      <a:lnTo>
                        <a:pt x="218" y="26"/>
                      </a:lnTo>
                      <a:lnTo>
                        <a:pt x="220" y="28"/>
                      </a:lnTo>
                      <a:lnTo>
                        <a:pt x="222" y="30"/>
                      </a:lnTo>
                      <a:lnTo>
                        <a:pt x="226" y="32"/>
                      </a:lnTo>
                      <a:lnTo>
                        <a:pt x="236" y="30"/>
                      </a:lnTo>
                      <a:lnTo>
                        <a:pt x="246" y="26"/>
                      </a:lnTo>
                      <a:lnTo>
                        <a:pt x="248" y="26"/>
                      </a:lnTo>
                      <a:lnTo>
                        <a:pt x="250" y="26"/>
                      </a:lnTo>
                      <a:lnTo>
                        <a:pt x="252" y="32"/>
                      </a:lnTo>
                      <a:lnTo>
                        <a:pt x="256" y="44"/>
                      </a:lnTo>
                      <a:lnTo>
                        <a:pt x="284" y="30"/>
                      </a:lnTo>
                      <a:lnTo>
                        <a:pt x="290" y="28"/>
                      </a:lnTo>
                      <a:lnTo>
                        <a:pt x="296" y="26"/>
                      </a:lnTo>
                      <a:lnTo>
                        <a:pt x="300" y="28"/>
                      </a:lnTo>
                      <a:lnTo>
                        <a:pt x="302" y="32"/>
                      </a:lnTo>
                      <a:lnTo>
                        <a:pt x="308" y="30"/>
                      </a:lnTo>
                      <a:lnTo>
                        <a:pt x="312" y="30"/>
                      </a:lnTo>
                      <a:lnTo>
                        <a:pt x="314" y="34"/>
                      </a:lnTo>
                      <a:lnTo>
                        <a:pt x="314" y="38"/>
                      </a:lnTo>
                      <a:lnTo>
                        <a:pt x="320" y="36"/>
                      </a:lnTo>
                      <a:lnTo>
                        <a:pt x="324" y="36"/>
                      </a:lnTo>
                      <a:lnTo>
                        <a:pt x="326" y="40"/>
                      </a:lnTo>
                      <a:lnTo>
                        <a:pt x="326" y="44"/>
                      </a:lnTo>
                      <a:lnTo>
                        <a:pt x="340" y="50"/>
                      </a:lnTo>
                      <a:lnTo>
                        <a:pt x="360" y="52"/>
                      </a:lnTo>
                      <a:lnTo>
                        <a:pt x="360" y="42"/>
                      </a:lnTo>
                      <a:lnTo>
                        <a:pt x="350" y="36"/>
                      </a:lnTo>
                      <a:lnTo>
                        <a:pt x="348" y="32"/>
                      </a:lnTo>
                      <a:lnTo>
                        <a:pt x="348" y="26"/>
                      </a:lnTo>
                      <a:lnTo>
                        <a:pt x="340" y="24"/>
                      </a:lnTo>
                      <a:lnTo>
                        <a:pt x="334" y="22"/>
                      </a:lnTo>
                      <a:lnTo>
                        <a:pt x="332" y="16"/>
                      </a:lnTo>
                      <a:lnTo>
                        <a:pt x="330" y="8"/>
                      </a:lnTo>
                      <a:lnTo>
                        <a:pt x="322" y="4"/>
                      </a:lnTo>
                      <a:lnTo>
                        <a:pt x="312" y="4"/>
                      </a:lnTo>
                      <a:lnTo>
                        <a:pt x="292" y="6"/>
                      </a:lnTo>
                      <a:lnTo>
                        <a:pt x="290" y="8"/>
                      </a:lnTo>
                      <a:lnTo>
                        <a:pt x="288" y="10"/>
                      </a:lnTo>
                      <a:lnTo>
                        <a:pt x="284" y="10"/>
                      </a:lnTo>
                      <a:lnTo>
                        <a:pt x="282" y="6"/>
                      </a:lnTo>
                      <a:lnTo>
                        <a:pt x="278" y="10"/>
                      </a:lnTo>
                      <a:lnTo>
                        <a:pt x="272" y="14"/>
                      </a:lnTo>
                      <a:lnTo>
                        <a:pt x="264" y="14"/>
                      </a:lnTo>
                      <a:lnTo>
                        <a:pt x="258" y="12"/>
                      </a:lnTo>
                      <a:lnTo>
                        <a:pt x="254" y="14"/>
                      </a:lnTo>
                      <a:lnTo>
                        <a:pt x="250" y="14"/>
                      </a:lnTo>
                      <a:lnTo>
                        <a:pt x="242" y="10"/>
                      </a:lnTo>
                      <a:lnTo>
                        <a:pt x="236" y="6"/>
                      </a:lnTo>
                      <a:lnTo>
                        <a:pt x="226" y="2"/>
                      </a:lnTo>
                      <a:lnTo>
                        <a:pt x="226" y="6"/>
                      </a:lnTo>
                      <a:lnTo>
                        <a:pt x="224" y="10"/>
                      </a:lnTo>
                      <a:lnTo>
                        <a:pt x="222" y="10"/>
                      </a:lnTo>
                      <a:lnTo>
                        <a:pt x="214" y="12"/>
                      </a:lnTo>
                      <a:lnTo>
                        <a:pt x="196" y="10"/>
                      </a:lnTo>
                      <a:lnTo>
                        <a:pt x="194" y="18"/>
                      </a:lnTo>
                      <a:lnTo>
                        <a:pt x="190" y="20"/>
                      </a:lnTo>
                      <a:lnTo>
                        <a:pt x="188" y="18"/>
                      </a:lnTo>
                      <a:lnTo>
                        <a:pt x="186" y="10"/>
                      </a:lnTo>
                      <a:lnTo>
                        <a:pt x="178" y="12"/>
                      </a:lnTo>
                      <a:lnTo>
                        <a:pt x="174" y="10"/>
                      </a:lnTo>
                      <a:lnTo>
                        <a:pt x="172" y="6"/>
                      </a:lnTo>
                      <a:lnTo>
                        <a:pt x="168" y="6"/>
                      </a:lnTo>
                      <a:lnTo>
                        <a:pt x="162" y="6"/>
                      </a:lnTo>
                      <a:lnTo>
                        <a:pt x="160" y="8"/>
                      </a:lnTo>
                      <a:lnTo>
                        <a:pt x="156" y="12"/>
                      </a:lnTo>
                      <a:lnTo>
                        <a:pt x="140" y="16"/>
                      </a:lnTo>
                      <a:lnTo>
                        <a:pt x="122" y="16"/>
                      </a:lnTo>
                      <a:lnTo>
                        <a:pt x="116" y="16"/>
                      </a:lnTo>
                      <a:lnTo>
                        <a:pt x="112" y="12"/>
                      </a:lnTo>
                      <a:lnTo>
                        <a:pt x="108" y="12"/>
                      </a:lnTo>
                      <a:lnTo>
                        <a:pt x="104" y="12"/>
                      </a:lnTo>
                      <a:lnTo>
                        <a:pt x="102" y="14"/>
                      </a:lnTo>
                      <a:lnTo>
                        <a:pt x="100" y="14"/>
                      </a:lnTo>
                      <a:lnTo>
                        <a:pt x="92" y="14"/>
                      </a:lnTo>
                      <a:lnTo>
                        <a:pt x="80" y="10"/>
                      </a:lnTo>
                      <a:lnTo>
                        <a:pt x="76" y="12"/>
                      </a:lnTo>
                      <a:lnTo>
                        <a:pt x="74" y="12"/>
                      </a:lnTo>
                      <a:lnTo>
                        <a:pt x="70" y="10"/>
                      </a:lnTo>
                      <a:lnTo>
                        <a:pt x="72" y="4"/>
                      </a:lnTo>
                      <a:lnTo>
                        <a:pt x="60" y="2"/>
                      </a:lnTo>
                      <a:lnTo>
                        <a:pt x="48" y="0"/>
                      </a:lnTo>
                      <a:lnTo>
                        <a:pt x="34" y="2"/>
                      </a:lnTo>
                      <a:lnTo>
                        <a:pt x="24" y="2"/>
                      </a:lnTo>
                      <a:lnTo>
                        <a:pt x="24" y="4"/>
                      </a:lnTo>
                      <a:lnTo>
                        <a:pt x="22" y="4"/>
                      </a:lnTo>
                      <a:lnTo>
                        <a:pt x="18" y="8"/>
                      </a:lnTo>
                      <a:lnTo>
                        <a:pt x="6" y="10"/>
                      </a:lnTo>
                      <a:lnTo>
                        <a:pt x="2" y="14"/>
                      </a:lnTo>
                      <a:close/>
                      <a:moveTo>
                        <a:pt x="362" y="52"/>
                      </a:moveTo>
                      <a:lnTo>
                        <a:pt x="362" y="52"/>
                      </a:lnTo>
                      <a:lnTo>
                        <a:pt x="368" y="50"/>
                      </a:lnTo>
                      <a:lnTo>
                        <a:pt x="372" y="48"/>
                      </a:lnTo>
                      <a:lnTo>
                        <a:pt x="388" y="52"/>
                      </a:lnTo>
                      <a:lnTo>
                        <a:pt x="392" y="50"/>
                      </a:lnTo>
                      <a:lnTo>
                        <a:pt x="394" y="48"/>
                      </a:lnTo>
                      <a:lnTo>
                        <a:pt x="394" y="44"/>
                      </a:lnTo>
                      <a:lnTo>
                        <a:pt x="402" y="48"/>
                      </a:lnTo>
                      <a:lnTo>
                        <a:pt x="406" y="48"/>
                      </a:lnTo>
                      <a:lnTo>
                        <a:pt x="412" y="46"/>
                      </a:lnTo>
                      <a:lnTo>
                        <a:pt x="416" y="44"/>
                      </a:lnTo>
                      <a:lnTo>
                        <a:pt x="424" y="40"/>
                      </a:lnTo>
                      <a:lnTo>
                        <a:pt x="430" y="40"/>
                      </a:lnTo>
                      <a:lnTo>
                        <a:pt x="436" y="40"/>
                      </a:lnTo>
                      <a:lnTo>
                        <a:pt x="440" y="44"/>
                      </a:lnTo>
                      <a:lnTo>
                        <a:pt x="446" y="46"/>
                      </a:lnTo>
                      <a:lnTo>
                        <a:pt x="456" y="46"/>
                      </a:lnTo>
                      <a:lnTo>
                        <a:pt x="462" y="50"/>
                      </a:lnTo>
                      <a:lnTo>
                        <a:pt x="470" y="54"/>
                      </a:lnTo>
                      <a:lnTo>
                        <a:pt x="486" y="74"/>
                      </a:lnTo>
                      <a:lnTo>
                        <a:pt x="486" y="104"/>
                      </a:lnTo>
                      <a:lnTo>
                        <a:pt x="484" y="102"/>
                      </a:lnTo>
                      <a:lnTo>
                        <a:pt x="482" y="96"/>
                      </a:lnTo>
                      <a:lnTo>
                        <a:pt x="480" y="94"/>
                      </a:lnTo>
                      <a:lnTo>
                        <a:pt x="468" y="94"/>
                      </a:lnTo>
                      <a:lnTo>
                        <a:pt x="454" y="80"/>
                      </a:lnTo>
                      <a:lnTo>
                        <a:pt x="446" y="72"/>
                      </a:lnTo>
                      <a:lnTo>
                        <a:pt x="438" y="66"/>
                      </a:lnTo>
                      <a:lnTo>
                        <a:pt x="436" y="60"/>
                      </a:lnTo>
                      <a:lnTo>
                        <a:pt x="432" y="58"/>
                      </a:lnTo>
                      <a:lnTo>
                        <a:pt x="428" y="56"/>
                      </a:lnTo>
                      <a:lnTo>
                        <a:pt x="424" y="58"/>
                      </a:lnTo>
                      <a:lnTo>
                        <a:pt x="416" y="62"/>
                      </a:lnTo>
                      <a:lnTo>
                        <a:pt x="410" y="64"/>
                      </a:lnTo>
                      <a:lnTo>
                        <a:pt x="406" y="64"/>
                      </a:lnTo>
                      <a:lnTo>
                        <a:pt x="404" y="62"/>
                      </a:lnTo>
                      <a:lnTo>
                        <a:pt x="402" y="60"/>
                      </a:lnTo>
                      <a:lnTo>
                        <a:pt x="394" y="62"/>
                      </a:lnTo>
                      <a:lnTo>
                        <a:pt x="388" y="66"/>
                      </a:lnTo>
                      <a:lnTo>
                        <a:pt x="384" y="70"/>
                      </a:lnTo>
                      <a:lnTo>
                        <a:pt x="376" y="70"/>
                      </a:lnTo>
                      <a:lnTo>
                        <a:pt x="368" y="70"/>
                      </a:lnTo>
                      <a:lnTo>
                        <a:pt x="354" y="70"/>
                      </a:lnTo>
                      <a:lnTo>
                        <a:pt x="372" y="48"/>
                      </a:lnTo>
                      <a:lnTo>
                        <a:pt x="368" y="50"/>
                      </a:lnTo>
                      <a:lnTo>
                        <a:pt x="362" y="52"/>
                      </a:lnTo>
                      <a:close/>
                      <a:moveTo>
                        <a:pt x="352" y="100"/>
                      </a:moveTo>
                      <a:lnTo>
                        <a:pt x="352" y="100"/>
                      </a:lnTo>
                      <a:lnTo>
                        <a:pt x="356" y="96"/>
                      </a:lnTo>
                      <a:lnTo>
                        <a:pt x="358" y="94"/>
                      </a:lnTo>
                      <a:lnTo>
                        <a:pt x="366" y="92"/>
                      </a:lnTo>
                      <a:lnTo>
                        <a:pt x="366" y="88"/>
                      </a:lnTo>
                      <a:lnTo>
                        <a:pt x="368" y="86"/>
                      </a:lnTo>
                      <a:lnTo>
                        <a:pt x="372" y="86"/>
                      </a:lnTo>
                      <a:lnTo>
                        <a:pt x="374" y="86"/>
                      </a:lnTo>
                      <a:lnTo>
                        <a:pt x="376" y="82"/>
                      </a:lnTo>
                      <a:lnTo>
                        <a:pt x="380" y="80"/>
                      </a:lnTo>
                      <a:lnTo>
                        <a:pt x="376" y="80"/>
                      </a:lnTo>
                      <a:lnTo>
                        <a:pt x="374" y="80"/>
                      </a:lnTo>
                      <a:lnTo>
                        <a:pt x="368" y="82"/>
                      </a:lnTo>
                      <a:lnTo>
                        <a:pt x="364" y="86"/>
                      </a:lnTo>
                      <a:lnTo>
                        <a:pt x="358" y="88"/>
                      </a:lnTo>
                      <a:lnTo>
                        <a:pt x="356" y="88"/>
                      </a:lnTo>
                      <a:lnTo>
                        <a:pt x="354" y="86"/>
                      </a:lnTo>
                      <a:lnTo>
                        <a:pt x="354" y="84"/>
                      </a:lnTo>
                      <a:lnTo>
                        <a:pt x="354" y="80"/>
                      </a:lnTo>
                      <a:lnTo>
                        <a:pt x="346" y="80"/>
                      </a:lnTo>
                      <a:lnTo>
                        <a:pt x="342" y="86"/>
                      </a:lnTo>
                      <a:lnTo>
                        <a:pt x="340" y="92"/>
                      </a:lnTo>
                      <a:lnTo>
                        <a:pt x="342" y="96"/>
                      </a:lnTo>
                      <a:lnTo>
                        <a:pt x="346" y="100"/>
                      </a:lnTo>
                      <a:lnTo>
                        <a:pt x="352" y="100"/>
                      </a:lnTo>
                      <a:close/>
                      <a:moveTo>
                        <a:pt x="420" y="30"/>
                      </a:moveTo>
                      <a:lnTo>
                        <a:pt x="420" y="30"/>
                      </a:lnTo>
                      <a:lnTo>
                        <a:pt x="410" y="32"/>
                      </a:lnTo>
                      <a:lnTo>
                        <a:pt x="402" y="36"/>
                      </a:lnTo>
                      <a:lnTo>
                        <a:pt x="408" y="38"/>
                      </a:lnTo>
                      <a:lnTo>
                        <a:pt x="410" y="36"/>
                      </a:lnTo>
                      <a:lnTo>
                        <a:pt x="414" y="34"/>
                      </a:lnTo>
                      <a:lnTo>
                        <a:pt x="420" y="30"/>
                      </a:lnTo>
                      <a:close/>
                      <a:moveTo>
                        <a:pt x="394" y="44"/>
                      </a:moveTo>
                      <a:lnTo>
                        <a:pt x="392" y="44"/>
                      </a:lnTo>
                      <a:lnTo>
                        <a:pt x="394" y="44"/>
                      </a:lnTo>
                      <a:close/>
                      <a:moveTo>
                        <a:pt x="164" y="24"/>
                      </a:moveTo>
                      <a:lnTo>
                        <a:pt x="164" y="26"/>
                      </a:lnTo>
                      <a:lnTo>
                        <a:pt x="164" y="24"/>
                      </a:lnTo>
                      <a:close/>
                    </a:path>
                  </a:pathLst>
                </a:custGeom>
                <a:solidFill>
                  <a:srgbClr val="0088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03" name="Freeform 1456"/>
                <p:cNvSpPr>
                  <a:spLocks/>
                </p:cNvSpPr>
                <p:nvPr/>
              </p:nvSpPr>
              <p:spPr bwMode="auto">
                <a:xfrm>
                  <a:off x="2826" y="2165"/>
                  <a:ext cx="408" cy="364"/>
                </a:xfrm>
                <a:custGeom>
                  <a:avLst/>
                  <a:gdLst>
                    <a:gd name="T0" fmla="*/ 268 w 408"/>
                    <a:gd name="T1" fmla="*/ 364 h 364"/>
                    <a:gd name="T2" fmla="*/ 268 w 408"/>
                    <a:gd name="T3" fmla="*/ 364 h 364"/>
                    <a:gd name="T4" fmla="*/ 188 w 408"/>
                    <a:gd name="T5" fmla="*/ 322 h 364"/>
                    <a:gd name="T6" fmla="*/ 136 w 408"/>
                    <a:gd name="T7" fmla="*/ 292 h 364"/>
                    <a:gd name="T8" fmla="*/ 136 w 408"/>
                    <a:gd name="T9" fmla="*/ 292 h 364"/>
                    <a:gd name="T10" fmla="*/ 108 w 408"/>
                    <a:gd name="T11" fmla="*/ 274 h 364"/>
                    <a:gd name="T12" fmla="*/ 68 w 408"/>
                    <a:gd name="T13" fmla="*/ 248 h 364"/>
                    <a:gd name="T14" fmla="*/ 48 w 408"/>
                    <a:gd name="T15" fmla="*/ 232 h 364"/>
                    <a:gd name="T16" fmla="*/ 30 w 408"/>
                    <a:gd name="T17" fmla="*/ 214 h 364"/>
                    <a:gd name="T18" fmla="*/ 16 w 408"/>
                    <a:gd name="T19" fmla="*/ 198 h 364"/>
                    <a:gd name="T20" fmla="*/ 10 w 408"/>
                    <a:gd name="T21" fmla="*/ 190 h 364"/>
                    <a:gd name="T22" fmla="*/ 6 w 408"/>
                    <a:gd name="T23" fmla="*/ 184 h 364"/>
                    <a:gd name="T24" fmla="*/ 6 w 408"/>
                    <a:gd name="T25" fmla="*/ 184 h 364"/>
                    <a:gd name="T26" fmla="*/ 2 w 408"/>
                    <a:gd name="T27" fmla="*/ 168 h 364"/>
                    <a:gd name="T28" fmla="*/ 0 w 408"/>
                    <a:gd name="T29" fmla="*/ 150 h 364"/>
                    <a:gd name="T30" fmla="*/ 0 w 408"/>
                    <a:gd name="T31" fmla="*/ 132 h 364"/>
                    <a:gd name="T32" fmla="*/ 2 w 408"/>
                    <a:gd name="T33" fmla="*/ 114 h 364"/>
                    <a:gd name="T34" fmla="*/ 6 w 408"/>
                    <a:gd name="T35" fmla="*/ 84 h 364"/>
                    <a:gd name="T36" fmla="*/ 10 w 408"/>
                    <a:gd name="T37" fmla="*/ 74 h 364"/>
                    <a:gd name="T38" fmla="*/ 14 w 408"/>
                    <a:gd name="T39" fmla="*/ 68 h 364"/>
                    <a:gd name="T40" fmla="*/ 14 w 408"/>
                    <a:gd name="T41" fmla="*/ 68 h 364"/>
                    <a:gd name="T42" fmla="*/ 32 w 408"/>
                    <a:gd name="T43" fmla="*/ 58 h 364"/>
                    <a:gd name="T44" fmla="*/ 68 w 408"/>
                    <a:gd name="T45" fmla="*/ 40 h 364"/>
                    <a:gd name="T46" fmla="*/ 102 w 408"/>
                    <a:gd name="T47" fmla="*/ 24 h 364"/>
                    <a:gd name="T48" fmla="*/ 114 w 408"/>
                    <a:gd name="T49" fmla="*/ 18 h 364"/>
                    <a:gd name="T50" fmla="*/ 118 w 408"/>
                    <a:gd name="T51" fmla="*/ 14 h 364"/>
                    <a:gd name="T52" fmla="*/ 118 w 408"/>
                    <a:gd name="T53" fmla="*/ 14 h 364"/>
                    <a:gd name="T54" fmla="*/ 126 w 408"/>
                    <a:gd name="T55" fmla="*/ 8 h 364"/>
                    <a:gd name="T56" fmla="*/ 136 w 408"/>
                    <a:gd name="T57" fmla="*/ 2 h 364"/>
                    <a:gd name="T58" fmla="*/ 144 w 408"/>
                    <a:gd name="T59" fmla="*/ 0 h 364"/>
                    <a:gd name="T60" fmla="*/ 152 w 408"/>
                    <a:gd name="T61" fmla="*/ 0 h 364"/>
                    <a:gd name="T62" fmla="*/ 162 w 408"/>
                    <a:gd name="T63" fmla="*/ 2 h 364"/>
                    <a:gd name="T64" fmla="*/ 172 w 408"/>
                    <a:gd name="T65" fmla="*/ 6 h 364"/>
                    <a:gd name="T66" fmla="*/ 172 w 408"/>
                    <a:gd name="T67" fmla="*/ 6 h 364"/>
                    <a:gd name="T68" fmla="*/ 182 w 408"/>
                    <a:gd name="T69" fmla="*/ 12 h 364"/>
                    <a:gd name="T70" fmla="*/ 192 w 408"/>
                    <a:gd name="T71" fmla="*/ 20 h 364"/>
                    <a:gd name="T72" fmla="*/ 210 w 408"/>
                    <a:gd name="T73" fmla="*/ 38 h 364"/>
                    <a:gd name="T74" fmla="*/ 226 w 408"/>
                    <a:gd name="T75" fmla="*/ 58 h 364"/>
                    <a:gd name="T76" fmla="*/ 238 w 408"/>
                    <a:gd name="T77" fmla="*/ 70 h 364"/>
                    <a:gd name="T78" fmla="*/ 238 w 408"/>
                    <a:gd name="T79" fmla="*/ 70 h 364"/>
                    <a:gd name="T80" fmla="*/ 252 w 408"/>
                    <a:gd name="T81" fmla="*/ 88 h 364"/>
                    <a:gd name="T82" fmla="*/ 278 w 408"/>
                    <a:gd name="T83" fmla="*/ 116 h 364"/>
                    <a:gd name="T84" fmla="*/ 308 w 408"/>
                    <a:gd name="T85" fmla="*/ 146 h 364"/>
                    <a:gd name="T86" fmla="*/ 324 w 408"/>
                    <a:gd name="T87" fmla="*/ 158 h 364"/>
                    <a:gd name="T88" fmla="*/ 338 w 408"/>
                    <a:gd name="T89" fmla="*/ 168 h 364"/>
                    <a:gd name="T90" fmla="*/ 338 w 408"/>
                    <a:gd name="T91" fmla="*/ 168 h 364"/>
                    <a:gd name="T92" fmla="*/ 408 w 408"/>
                    <a:gd name="T93" fmla="*/ 210 h 364"/>
                    <a:gd name="T94" fmla="*/ 408 w 408"/>
                    <a:gd name="T95" fmla="*/ 318 h 364"/>
                    <a:gd name="T96" fmla="*/ 408 w 408"/>
                    <a:gd name="T97" fmla="*/ 318 h 364"/>
                    <a:gd name="T98" fmla="*/ 408 w 408"/>
                    <a:gd name="T99" fmla="*/ 326 h 364"/>
                    <a:gd name="T100" fmla="*/ 404 w 408"/>
                    <a:gd name="T101" fmla="*/ 336 h 364"/>
                    <a:gd name="T102" fmla="*/ 400 w 408"/>
                    <a:gd name="T103" fmla="*/ 344 h 364"/>
                    <a:gd name="T104" fmla="*/ 394 w 408"/>
                    <a:gd name="T105" fmla="*/ 350 h 364"/>
                    <a:gd name="T106" fmla="*/ 388 w 408"/>
                    <a:gd name="T107" fmla="*/ 356 h 364"/>
                    <a:gd name="T108" fmla="*/ 380 w 408"/>
                    <a:gd name="T109" fmla="*/ 360 h 364"/>
                    <a:gd name="T110" fmla="*/ 370 w 408"/>
                    <a:gd name="T111" fmla="*/ 362 h 364"/>
                    <a:gd name="T112" fmla="*/ 360 w 408"/>
                    <a:gd name="T113" fmla="*/ 364 h 364"/>
                    <a:gd name="T114" fmla="*/ 268 w 408"/>
                    <a:gd name="T115" fmla="*/ 364 h 36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08"/>
                    <a:gd name="T175" fmla="*/ 0 h 364"/>
                    <a:gd name="T176" fmla="*/ 408 w 408"/>
                    <a:gd name="T177" fmla="*/ 364 h 36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08" h="364">
                      <a:moveTo>
                        <a:pt x="268" y="364"/>
                      </a:moveTo>
                      <a:lnTo>
                        <a:pt x="268" y="364"/>
                      </a:lnTo>
                      <a:lnTo>
                        <a:pt x="188" y="322"/>
                      </a:lnTo>
                      <a:lnTo>
                        <a:pt x="136" y="292"/>
                      </a:lnTo>
                      <a:lnTo>
                        <a:pt x="108" y="274"/>
                      </a:lnTo>
                      <a:lnTo>
                        <a:pt x="68" y="248"/>
                      </a:lnTo>
                      <a:lnTo>
                        <a:pt x="48" y="232"/>
                      </a:lnTo>
                      <a:lnTo>
                        <a:pt x="30" y="214"/>
                      </a:lnTo>
                      <a:lnTo>
                        <a:pt x="16" y="198"/>
                      </a:lnTo>
                      <a:lnTo>
                        <a:pt x="10" y="190"/>
                      </a:lnTo>
                      <a:lnTo>
                        <a:pt x="6" y="184"/>
                      </a:lnTo>
                      <a:lnTo>
                        <a:pt x="2" y="168"/>
                      </a:lnTo>
                      <a:lnTo>
                        <a:pt x="0" y="150"/>
                      </a:lnTo>
                      <a:lnTo>
                        <a:pt x="0" y="132"/>
                      </a:lnTo>
                      <a:lnTo>
                        <a:pt x="2" y="114"/>
                      </a:lnTo>
                      <a:lnTo>
                        <a:pt x="6" y="84"/>
                      </a:lnTo>
                      <a:lnTo>
                        <a:pt x="10" y="74"/>
                      </a:lnTo>
                      <a:lnTo>
                        <a:pt x="14" y="68"/>
                      </a:lnTo>
                      <a:lnTo>
                        <a:pt x="32" y="58"/>
                      </a:lnTo>
                      <a:lnTo>
                        <a:pt x="68" y="40"/>
                      </a:lnTo>
                      <a:lnTo>
                        <a:pt x="102" y="24"/>
                      </a:lnTo>
                      <a:lnTo>
                        <a:pt x="114" y="18"/>
                      </a:lnTo>
                      <a:lnTo>
                        <a:pt x="118" y="14"/>
                      </a:lnTo>
                      <a:lnTo>
                        <a:pt x="126" y="8"/>
                      </a:lnTo>
                      <a:lnTo>
                        <a:pt x="136" y="2"/>
                      </a:lnTo>
                      <a:lnTo>
                        <a:pt x="144" y="0"/>
                      </a:lnTo>
                      <a:lnTo>
                        <a:pt x="152" y="0"/>
                      </a:lnTo>
                      <a:lnTo>
                        <a:pt x="162" y="2"/>
                      </a:lnTo>
                      <a:lnTo>
                        <a:pt x="172" y="6"/>
                      </a:lnTo>
                      <a:lnTo>
                        <a:pt x="182" y="12"/>
                      </a:lnTo>
                      <a:lnTo>
                        <a:pt x="192" y="20"/>
                      </a:lnTo>
                      <a:lnTo>
                        <a:pt x="210" y="38"/>
                      </a:lnTo>
                      <a:lnTo>
                        <a:pt x="226" y="58"/>
                      </a:lnTo>
                      <a:lnTo>
                        <a:pt x="238" y="70"/>
                      </a:lnTo>
                      <a:lnTo>
                        <a:pt x="252" y="88"/>
                      </a:lnTo>
                      <a:lnTo>
                        <a:pt x="278" y="116"/>
                      </a:lnTo>
                      <a:lnTo>
                        <a:pt x="308" y="146"/>
                      </a:lnTo>
                      <a:lnTo>
                        <a:pt x="324" y="158"/>
                      </a:lnTo>
                      <a:lnTo>
                        <a:pt x="338" y="168"/>
                      </a:lnTo>
                      <a:lnTo>
                        <a:pt x="408" y="210"/>
                      </a:lnTo>
                      <a:lnTo>
                        <a:pt x="408" y="318"/>
                      </a:lnTo>
                      <a:lnTo>
                        <a:pt x="408" y="326"/>
                      </a:lnTo>
                      <a:lnTo>
                        <a:pt x="404" y="336"/>
                      </a:lnTo>
                      <a:lnTo>
                        <a:pt x="400" y="344"/>
                      </a:lnTo>
                      <a:lnTo>
                        <a:pt x="394" y="350"/>
                      </a:lnTo>
                      <a:lnTo>
                        <a:pt x="388" y="356"/>
                      </a:lnTo>
                      <a:lnTo>
                        <a:pt x="380" y="360"/>
                      </a:lnTo>
                      <a:lnTo>
                        <a:pt x="370" y="362"/>
                      </a:lnTo>
                      <a:lnTo>
                        <a:pt x="360" y="364"/>
                      </a:lnTo>
                      <a:lnTo>
                        <a:pt x="268" y="364"/>
                      </a:lnTo>
                      <a:close/>
                    </a:path>
                  </a:pathLst>
                </a:custGeom>
                <a:solidFill>
                  <a:srgbClr val="97B8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04" name="Freeform 1457"/>
                <p:cNvSpPr>
                  <a:spLocks/>
                </p:cNvSpPr>
                <p:nvPr/>
              </p:nvSpPr>
              <p:spPr bwMode="auto">
                <a:xfrm>
                  <a:off x="3016" y="2201"/>
                  <a:ext cx="218" cy="186"/>
                </a:xfrm>
                <a:custGeom>
                  <a:avLst/>
                  <a:gdLst>
                    <a:gd name="T0" fmla="*/ 0 w 218"/>
                    <a:gd name="T1" fmla="*/ 20 h 186"/>
                    <a:gd name="T2" fmla="*/ 6 w 218"/>
                    <a:gd name="T3" fmla="*/ 4 h 186"/>
                    <a:gd name="T4" fmla="*/ 14 w 218"/>
                    <a:gd name="T5" fmla="*/ 0 h 186"/>
                    <a:gd name="T6" fmla="*/ 24 w 218"/>
                    <a:gd name="T7" fmla="*/ 4 h 186"/>
                    <a:gd name="T8" fmla="*/ 42 w 218"/>
                    <a:gd name="T9" fmla="*/ 20 h 186"/>
                    <a:gd name="T10" fmla="*/ 52 w 218"/>
                    <a:gd name="T11" fmla="*/ 24 h 186"/>
                    <a:gd name="T12" fmla="*/ 56 w 218"/>
                    <a:gd name="T13" fmla="*/ 22 h 186"/>
                    <a:gd name="T14" fmla="*/ 64 w 218"/>
                    <a:gd name="T15" fmla="*/ 18 h 186"/>
                    <a:gd name="T16" fmla="*/ 66 w 218"/>
                    <a:gd name="T17" fmla="*/ 20 h 186"/>
                    <a:gd name="T18" fmla="*/ 78 w 218"/>
                    <a:gd name="T19" fmla="*/ 32 h 186"/>
                    <a:gd name="T20" fmla="*/ 86 w 218"/>
                    <a:gd name="T21" fmla="*/ 46 h 186"/>
                    <a:gd name="T22" fmla="*/ 86 w 218"/>
                    <a:gd name="T23" fmla="*/ 60 h 186"/>
                    <a:gd name="T24" fmla="*/ 96 w 218"/>
                    <a:gd name="T25" fmla="*/ 68 h 186"/>
                    <a:gd name="T26" fmla="*/ 104 w 218"/>
                    <a:gd name="T27" fmla="*/ 72 h 186"/>
                    <a:gd name="T28" fmla="*/ 118 w 218"/>
                    <a:gd name="T29" fmla="*/ 88 h 186"/>
                    <a:gd name="T30" fmla="*/ 122 w 218"/>
                    <a:gd name="T31" fmla="*/ 96 h 186"/>
                    <a:gd name="T32" fmla="*/ 134 w 218"/>
                    <a:gd name="T33" fmla="*/ 110 h 186"/>
                    <a:gd name="T34" fmla="*/ 148 w 218"/>
                    <a:gd name="T35" fmla="*/ 116 h 186"/>
                    <a:gd name="T36" fmla="*/ 160 w 218"/>
                    <a:gd name="T37" fmla="*/ 134 h 186"/>
                    <a:gd name="T38" fmla="*/ 162 w 218"/>
                    <a:gd name="T39" fmla="*/ 138 h 186"/>
                    <a:gd name="T40" fmla="*/ 182 w 218"/>
                    <a:gd name="T41" fmla="*/ 146 h 186"/>
                    <a:gd name="T42" fmla="*/ 202 w 218"/>
                    <a:gd name="T43" fmla="*/ 152 h 186"/>
                    <a:gd name="T44" fmla="*/ 204 w 218"/>
                    <a:gd name="T45" fmla="*/ 156 h 186"/>
                    <a:gd name="T46" fmla="*/ 218 w 218"/>
                    <a:gd name="T47" fmla="*/ 164 h 186"/>
                    <a:gd name="T48" fmla="*/ 218 w 218"/>
                    <a:gd name="T49" fmla="*/ 186 h 186"/>
                    <a:gd name="T50" fmla="*/ 206 w 218"/>
                    <a:gd name="T51" fmla="*/ 184 h 186"/>
                    <a:gd name="T52" fmla="*/ 178 w 218"/>
                    <a:gd name="T53" fmla="*/ 174 h 186"/>
                    <a:gd name="T54" fmla="*/ 160 w 218"/>
                    <a:gd name="T55" fmla="*/ 156 h 186"/>
                    <a:gd name="T56" fmla="*/ 156 w 218"/>
                    <a:gd name="T57" fmla="*/ 150 h 186"/>
                    <a:gd name="T58" fmla="*/ 154 w 218"/>
                    <a:gd name="T59" fmla="*/ 140 h 186"/>
                    <a:gd name="T60" fmla="*/ 152 w 218"/>
                    <a:gd name="T61" fmla="*/ 136 h 186"/>
                    <a:gd name="T62" fmla="*/ 138 w 218"/>
                    <a:gd name="T63" fmla="*/ 132 h 186"/>
                    <a:gd name="T64" fmla="*/ 114 w 218"/>
                    <a:gd name="T65" fmla="*/ 126 h 186"/>
                    <a:gd name="T66" fmla="*/ 102 w 218"/>
                    <a:gd name="T67" fmla="*/ 112 h 186"/>
                    <a:gd name="T68" fmla="*/ 94 w 218"/>
                    <a:gd name="T69" fmla="*/ 98 h 186"/>
                    <a:gd name="T70" fmla="*/ 86 w 218"/>
                    <a:gd name="T71" fmla="*/ 92 h 186"/>
                    <a:gd name="T72" fmla="*/ 72 w 218"/>
                    <a:gd name="T73" fmla="*/ 86 h 186"/>
                    <a:gd name="T74" fmla="*/ 64 w 218"/>
                    <a:gd name="T75" fmla="*/ 78 h 186"/>
                    <a:gd name="T76" fmla="*/ 54 w 218"/>
                    <a:gd name="T77" fmla="*/ 62 h 186"/>
                    <a:gd name="T78" fmla="*/ 44 w 218"/>
                    <a:gd name="T79" fmla="*/ 50 h 186"/>
                    <a:gd name="T80" fmla="*/ 32 w 218"/>
                    <a:gd name="T81" fmla="*/ 46 h 186"/>
                    <a:gd name="T82" fmla="*/ 18 w 218"/>
                    <a:gd name="T83" fmla="*/ 40 h 186"/>
                    <a:gd name="T84" fmla="*/ 6 w 218"/>
                    <a:gd name="T85" fmla="*/ 28 h 186"/>
                    <a:gd name="T86" fmla="*/ 0 w 218"/>
                    <a:gd name="T87" fmla="*/ 20 h 18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18"/>
                    <a:gd name="T133" fmla="*/ 0 h 186"/>
                    <a:gd name="T134" fmla="*/ 218 w 218"/>
                    <a:gd name="T135" fmla="*/ 186 h 18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18" h="186">
                      <a:moveTo>
                        <a:pt x="0" y="20"/>
                      </a:moveTo>
                      <a:lnTo>
                        <a:pt x="0" y="20"/>
                      </a:lnTo>
                      <a:lnTo>
                        <a:pt x="2" y="14"/>
                      </a:lnTo>
                      <a:lnTo>
                        <a:pt x="6" y="4"/>
                      </a:lnTo>
                      <a:lnTo>
                        <a:pt x="10" y="2"/>
                      </a:lnTo>
                      <a:lnTo>
                        <a:pt x="14" y="0"/>
                      </a:lnTo>
                      <a:lnTo>
                        <a:pt x="18" y="2"/>
                      </a:lnTo>
                      <a:lnTo>
                        <a:pt x="24" y="4"/>
                      </a:lnTo>
                      <a:lnTo>
                        <a:pt x="42" y="20"/>
                      </a:lnTo>
                      <a:lnTo>
                        <a:pt x="46" y="24"/>
                      </a:lnTo>
                      <a:lnTo>
                        <a:pt x="52" y="24"/>
                      </a:lnTo>
                      <a:lnTo>
                        <a:pt x="56" y="22"/>
                      </a:lnTo>
                      <a:lnTo>
                        <a:pt x="60" y="18"/>
                      </a:lnTo>
                      <a:lnTo>
                        <a:pt x="64" y="18"/>
                      </a:lnTo>
                      <a:lnTo>
                        <a:pt x="66" y="20"/>
                      </a:lnTo>
                      <a:lnTo>
                        <a:pt x="72" y="26"/>
                      </a:lnTo>
                      <a:lnTo>
                        <a:pt x="78" y="32"/>
                      </a:lnTo>
                      <a:lnTo>
                        <a:pt x="82" y="40"/>
                      </a:lnTo>
                      <a:lnTo>
                        <a:pt x="86" y="46"/>
                      </a:lnTo>
                      <a:lnTo>
                        <a:pt x="86" y="60"/>
                      </a:lnTo>
                      <a:lnTo>
                        <a:pt x="88" y="64"/>
                      </a:lnTo>
                      <a:lnTo>
                        <a:pt x="96" y="68"/>
                      </a:lnTo>
                      <a:lnTo>
                        <a:pt x="104" y="72"/>
                      </a:lnTo>
                      <a:lnTo>
                        <a:pt x="112" y="80"/>
                      </a:lnTo>
                      <a:lnTo>
                        <a:pt x="118" y="88"/>
                      </a:lnTo>
                      <a:lnTo>
                        <a:pt x="122" y="96"/>
                      </a:lnTo>
                      <a:lnTo>
                        <a:pt x="126" y="104"/>
                      </a:lnTo>
                      <a:lnTo>
                        <a:pt x="134" y="110"/>
                      </a:lnTo>
                      <a:lnTo>
                        <a:pt x="148" y="116"/>
                      </a:lnTo>
                      <a:lnTo>
                        <a:pt x="156" y="122"/>
                      </a:lnTo>
                      <a:lnTo>
                        <a:pt x="160" y="134"/>
                      </a:lnTo>
                      <a:lnTo>
                        <a:pt x="162" y="138"/>
                      </a:lnTo>
                      <a:lnTo>
                        <a:pt x="168" y="140"/>
                      </a:lnTo>
                      <a:lnTo>
                        <a:pt x="182" y="146"/>
                      </a:lnTo>
                      <a:lnTo>
                        <a:pt x="196" y="150"/>
                      </a:lnTo>
                      <a:lnTo>
                        <a:pt x="202" y="152"/>
                      </a:lnTo>
                      <a:lnTo>
                        <a:pt x="204" y="156"/>
                      </a:lnTo>
                      <a:lnTo>
                        <a:pt x="210" y="160"/>
                      </a:lnTo>
                      <a:lnTo>
                        <a:pt x="218" y="164"/>
                      </a:lnTo>
                      <a:lnTo>
                        <a:pt x="218" y="186"/>
                      </a:lnTo>
                      <a:lnTo>
                        <a:pt x="206" y="184"/>
                      </a:lnTo>
                      <a:lnTo>
                        <a:pt x="190" y="180"/>
                      </a:lnTo>
                      <a:lnTo>
                        <a:pt x="178" y="174"/>
                      </a:lnTo>
                      <a:lnTo>
                        <a:pt x="168" y="166"/>
                      </a:lnTo>
                      <a:lnTo>
                        <a:pt x="160" y="156"/>
                      </a:lnTo>
                      <a:lnTo>
                        <a:pt x="156" y="150"/>
                      </a:lnTo>
                      <a:lnTo>
                        <a:pt x="156" y="146"/>
                      </a:lnTo>
                      <a:lnTo>
                        <a:pt x="154" y="140"/>
                      </a:lnTo>
                      <a:lnTo>
                        <a:pt x="154" y="138"/>
                      </a:lnTo>
                      <a:lnTo>
                        <a:pt x="152" y="136"/>
                      </a:lnTo>
                      <a:lnTo>
                        <a:pt x="138" y="132"/>
                      </a:lnTo>
                      <a:lnTo>
                        <a:pt x="124" y="128"/>
                      </a:lnTo>
                      <a:lnTo>
                        <a:pt x="114" y="126"/>
                      </a:lnTo>
                      <a:lnTo>
                        <a:pt x="108" y="120"/>
                      </a:lnTo>
                      <a:lnTo>
                        <a:pt x="102" y="112"/>
                      </a:lnTo>
                      <a:lnTo>
                        <a:pt x="94" y="98"/>
                      </a:lnTo>
                      <a:lnTo>
                        <a:pt x="90" y="94"/>
                      </a:lnTo>
                      <a:lnTo>
                        <a:pt x="86" y="92"/>
                      </a:lnTo>
                      <a:lnTo>
                        <a:pt x="72" y="86"/>
                      </a:lnTo>
                      <a:lnTo>
                        <a:pt x="68" y="82"/>
                      </a:lnTo>
                      <a:lnTo>
                        <a:pt x="64" y="78"/>
                      </a:lnTo>
                      <a:lnTo>
                        <a:pt x="54" y="62"/>
                      </a:lnTo>
                      <a:lnTo>
                        <a:pt x="48" y="54"/>
                      </a:lnTo>
                      <a:lnTo>
                        <a:pt x="44" y="50"/>
                      </a:lnTo>
                      <a:lnTo>
                        <a:pt x="32" y="46"/>
                      </a:lnTo>
                      <a:lnTo>
                        <a:pt x="18" y="40"/>
                      </a:lnTo>
                      <a:lnTo>
                        <a:pt x="12" y="36"/>
                      </a:lnTo>
                      <a:lnTo>
                        <a:pt x="6" y="28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481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05" name="Freeform 1458"/>
                <p:cNvSpPr>
                  <a:spLocks/>
                </p:cNvSpPr>
                <p:nvPr/>
              </p:nvSpPr>
              <p:spPr bwMode="auto">
                <a:xfrm>
                  <a:off x="2818" y="2225"/>
                  <a:ext cx="338" cy="256"/>
                </a:xfrm>
                <a:custGeom>
                  <a:avLst/>
                  <a:gdLst>
                    <a:gd name="T0" fmla="*/ 74 w 338"/>
                    <a:gd name="T1" fmla="*/ 42 h 256"/>
                    <a:gd name="T2" fmla="*/ 208 w 338"/>
                    <a:gd name="T3" fmla="*/ 0 h 256"/>
                    <a:gd name="T4" fmla="*/ 214 w 338"/>
                    <a:gd name="T5" fmla="*/ 4 h 256"/>
                    <a:gd name="T6" fmla="*/ 178 w 338"/>
                    <a:gd name="T7" fmla="*/ 22 h 256"/>
                    <a:gd name="T8" fmla="*/ 110 w 338"/>
                    <a:gd name="T9" fmla="*/ 52 h 256"/>
                    <a:gd name="T10" fmla="*/ 124 w 338"/>
                    <a:gd name="T11" fmla="*/ 56 h 256"/>
                    <a:gd name="T12" fmla="*/ 208 w 338"/>
                    <a:gd name="T13" fmla="*/ 54 h 256"/>
                    <a:gd name="T14" fmla="*/ 258 w 338"/>
                    <a:gd name="T15" fmla="*/ 54 h 256"/>
                    <a:gd name="T16" fmla="*/ 250 w 338"/>
                    <a:gd name="T17" fmla="*/ 62 h 256"/>
                    <a:gd name="T18" fmla="*/ 210 w 338"/>
                    <a:gd name="T19" fmla="*/ 84 h 256"/>
                    <a:gd name="T20" fmla="*/ 206 w 338"/>
                    <a:gd name="T21" fmla="*/ 90 h 256"/>
                    <a:gd name="T22" fmla="*/ 226 w 338"/>
                    <a:gd name="T23" fmla="*/ 96 h 256"/>
                    <a:gd name="T24" fmla="*/ 304 w 338"/>
                    <a:gd name="T25" fmla="*/ 88 h 256"/>
                    <a:gd name="T26" fmla="*/ 322 w 338"/>
                    <a:gd name="T27" fmla="*/ 90 h 256"/>
                    <a:gd name="T28" fmla="*/ 302 w 338"/>
                    <a:gd name="T29" fmla="*/ 106 h 256"/>
                    <a:gd name="T30" fmla="*/ 218 w 338"/>
                    <a:gd name="T31" fmla="*/ 152 h 256"/>
                    <a:gd name="T32" fmla="*/ 202 w 338"/>
                    <a:gd name="T33" fmla="*/ 168 h 256"/>
                    <a:gd name="T34" fmla="*/ 224 w 338"/>
                    <a:gd name="T35" fmla="*/ 172 h 256"/>
                    <a:gd name="T36" fmla="*/ 272 w 338"/>
                    <a:gd name="T37" fmla="*/ 170 h 256"/>
                    <a:gd name="T38" fmla="*/ 338 w 338"/>
                    <a:gd name="T39" fmla="*/ 168 h 256"/>
                    <a:gd name="T40" fmla="*/ 324 w 338"/>
                    <a:gd name="T41" fmla="*/ 180 h 256"/>
                    <a:gd name="T42" fmla="*/ 270 w 338"/>
                    <a:gd name="T43" fmla="*/ 212 h 256"/>
                    <a:gd name="T44" fmla="*/ 254 w 338"/>
                    <a:gd name="T45" fmla="*/ 232 h 256"/>
                    <a:gd name="T46" fmla="*/ 254 w 338"/>
                    <a:gd name="T47" fmla="*/ 244 h 256"/>
                    <a:gd name="T48" fmla="*/ 264 w 338"/>
                    <a:gd name="T49" fmla="*/ 256 h 256"/>
                    <a:gd name="T50" fmla="*/ 242 w 338"/>
                    <a:gd name="T51" fmla="*/ 252 h 256"/>
                    <a:gd name="T52" fmla="*/ 160 w 338"/>
                    <a:gd name="T53" fmla="*/ 246 h 256"/>
                    <a:gd name="T54" fmla="*/ 130 w 338"/>
                    <a:gd name="T55" fmla="*/ 240 h 256"/>
                    <a:gd name="T56" fmla="*/ 140 w 338"/>
                    <a:gd name="T57" fmla="*/ 230 h 256"/>
                    <a:gd name="T58" fmla="*/ 190 w 338"/>
                    <a:gd name="T59" fmla="*/ 200 h 256"/>
                    <a:gd name="T60" fmla="*/ 192 w 338"/>
                    <a:gd name="T61" fmla="*/ 192 h 256"/>
                    <a:gd name="T62" fmla="*/ 164 w 338"/>
                    <a:gd name="T63" fmla="*/ 188 h 256"/>
                    <a:gd name="T64" fmla="*/ 90 w 338"/>
                    <a:gd name="T65" fmla="*/ 186 h 256"/>
                    <a:gd name="T66" fmla="*/ 94 w 338"/>
                    <a:gd name="T67" fmla="*/ 178 h 256"/>
                    <a:gd name="T68" fmla="*/ 128 w 338"/>
                    <a:gd name="T69" fmla="*/ 166 h 256"/>
                    <a:gd name="T70" fmla="*/ 122 w 338"/>
                    <a:gd name="T71" fmla="*/ 158 h 256"/>
                    <a:gd name="T72" fmla="*/ 72 w 338"/>
                    <a:gd name="T73" fmla="*/ 150 h 256"/>
                    <a:gd name="T74" fmla="*/ 24 w 338"/>
                    <a:gd name="T75" fmla="*/ 144 h 256"/>
                    <a:gd name="T76" fmla="*/ 24 w 338"/>
                    <a:gd name="T77" fmla="*/ 134 h 256"/>
                    <a:gd name="T78" fmla="*/ 40 w 338"/>
                    <a:gd name="T79" fmla="*/ 122 h 256"/>
                    <a:gd name="T80" fmla="*/ 56 w 338"/>
                    <a:gd name="T81" fmla="*/ 102 h 256"/>
                    <a:gd name="T82" fmla="*/ 40 w 338"/>
                    <a:gd name="T83" fmla="*/ 94 h 256"/>
                    <a:gd name="T84" fmla="*/ 0 w 338"/>
                    <a:gd name="T85" fmla="*/ 72 h 256"/>
                    <a:gd name="T86" fmla="*/ 8 w 338"/>
                    <a:gd name="T87" fmla="*/ 64 h 256"/>
                    <a:gd name="T88" fmla="*/ 30 w 338"/>
                    <a:gd name="T89" fmla="*/ 58 h 25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38"/>
                    <a:gd name="T136" fmla="*/ 0 h 256"/>
                    <a:gd name="T137" fmla="*/ 338 w 338"/>
                    <a:gd name="T138" fmla="*/ 256 h 25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38" h="256">
                      <a:moveTo>
                        <a:pt x="30" y="58"/>
                      </a:moveTo>
                      <a:lnTo>
                        <a:pt x="30" y="58"/>
                      </a:lnTo>
                      <a:lnTo>
                        <a:pt x="74" y="42"/>
                      </a:lnTo>
                      <a:lnTo>
                        <a:pt x="150" y="18"/>
                      </a:lnTo>
                      <a:lnTo>
                        <a:pt x="184" y="6"/>
                      </a:lnTo>
                      <a:lnTo>
                        <a:pt x="208" y="0"/>
                      </a:lnTo>
                      <a:lnTo>
                        <a:pt x="216" y="0"/>
                      </a:lnTo>
                      <a:lnTo>
                        <a:pt x="218" y="0"/>
                      </a:lnTo>
                      <a:lnTo>
                        <a:pt x="214" y="4"/>
                      </a:lnTo>
                      <a:lnTo>
                        <a:pt x="204" y="10"/>
                      </a:lnTo>
                      <a:lnTo>
                        <a:pt x="178" y="22"/>
                      </a:lnTo>
                      <a:lnTo>
                        <a:pt x="152" y="32"/>
                      </a:lnTo>
                      <a:lnTo>
                        <a:pt x="116" y="46"/>
                      </a:lnTo>
                      <a:lnTo>
                        <a:pt x="110" y="52"/>
                      </a:lnTo>
                      <a:lnTo>
                        <a:pt x="108" y="52"/>
                      </a:lnTo>
                      <a:lnTo>
                        <a:pt x="112" y="54"/>
                      </a:lnTo>
                      <a:lnTo>
                        <a:pt x="124" y="56"/>
                      </a:lnTo>
                      <a:lnTo>
                        <a:pt x="150" y="56"/>
                      </a:lnTo>
                      <a:lnTo>
                        <a:pt x="208" y="54"/>
                      </a:lnTo>
                      <a:lnTo>
                        <a:pt x="244" y="52"/>
                      </a:lnTo>
                      <a:lnTo>
                        <a:pt x="254" y="52"/>
                      </a:lnTo>
                      <a:lnTo>
                        <a:pt x="258" y="54"/>
                      </a:lnTo>
                      <a:lnTo>
                        <a:pt x="260" y="54"/>
                      </a:lnTo>
                      <a:lnTo>
                        <a:pt x="258" y="56"/>
                      </a:lnTo>
                      <a:lnTo>
                        <a:pt x="250" y="62"/>
                      </a:lnTo>
                      <a:lnTo>
                        <a:pt x="228" y="74"/>
                      </a:lnTo>
                      <a:lnTo>
                        <a:pt x="210" y="84"/>
                      </a:lnTo>
                      <a:lnTo>
                        <a:pt x="206" y="88"/>
                      </a:lnTo>
                      <a:lnTo>
                        <a:pt x="206" y="90"/>
                      </a:lnTo>
                      <a:lnTo>
                        <a:pt x="212" y="94"/>
                      </a:lnTo>
                      <a:lnTo>
                        <a:pt x="226" y="96"/>
                      </a:lnTo>
                      <a:lnTo>
                        <a:pt x="246" y="96"/>
                      </a:lnTo>
                      <a:lnTo>
                        <a:pt x="266" y="94"/>
                      </a:lnTo>
                      <a:lnTo>
                        <a:pt x="304" y="88"/>
                      </a:lnTo>
                      <a:lnTo>
                        <a:pt x="316" y="88"/>
                      </a:lnTo>
                      <a:lnTo>
                        <a:pt x="320" y="88"/>
                      </a:lnTo>
                      <a:lnTo>
                        <a:pt x="322" y="90"/>
                      </a:lnTo>
                      <a:lnTo>
                        <a:pt x="322" y="92"/>
                      </a:lnTo>
                      <a:lnTo>
                        <a:pt x="318" y="96"/>
                      </a:lnTo>
                      <a:lnTo>
                        <a:pt x="302" y="106"/>
                      </a:lnTo>
                      <a:lnTo>
                        <a:pt x="256" y="132"/>
                      </a:lnTo>
                      <a:lnTo>
                        <a:pt x="218" y="152"/>
                      </a:lnTo>
                      <a:lnTo>
                        <a:pt x="206" y="160"/>
                      </a:lnTo>
                      <a:lnTo>
                        <a:pt x="202" y="164"/>
                      </a:lnTo>
                      <a:lnTo>
                        <a:pt x="202" y="168"/>
                      </a:lnTo>
                      <a:lnTo>
                        <a:pt x="202" y="170"/>
                      </a:lnTo>
                      <a:lnTo>
                        <a:pt x="206" y="172"/>
                      </a:lnTo>
                      <a:lnTo>
                        <a:pt x="224" y="172"/>
                      </a:lnTo>
                      <a:lnTo>
                        <a:pt x="248" y="172"/>
                      </a:lnTo>
                      <a:lnTo>
                        <a:pt x="272" y="170"/>
                      </a:lnTo>
                      <a:lnTo>
                        <a:pt x="316" y="166"/>
                      </a:lnTo>
                      <a:lnTo>
                        <a:pt x="330" y="166"/>
                      </a:lnTo>
                      <a:lnTo>
                        <a:pt x="338" y="168"/>
                      </a:lnTo>
                      <a:lnTo>
                        <a:pt x="338" y="170"/>
                      </a:lnTo>
                      <a:lnTo>
                        <a:pt x="336" y="172"/>
                      </a:lnTo>
                      <a:lnTo>
                        <a:pt x="324" y="180"/>
                      </a:lnTo>
                      <a:lnTo>
                        <a:pt x="292" y="198"/>
                      </a:lnTo>
                      <a:lnTo>
                        <a:pt x="270" y="212"/>
                      </a:lnTo>
                      <a:lnTo>
                        <a:pt x="262" y="220"/>
                      </a:lnTo>
                      <a:lnTo>
                        <a:pt x="258" y="226"/>
                      </a:lnTo>
                      <a:lnTo>
                        <a:pt x="254" y="232"/>
                      </a:lnTo>
                      <a:lnTo>
                        <a:pt x="252" y="238"/>
                      </a:lnTo>
                      <a:lnTo>
                        <a:pt x="254" y="244"/>
                      </a:lnTo>
                      <a:lnTo>
                        <a:pt x="256" y="248"/>
                      </a:lnTo>
                      <a:lnTo>
                        <a:pt x="262" y="254"/>
                      </a:lnTo>
                      <a:lnTo>
                        <a:pt x="264" y="256"/>
                      </a:lnTo>
                      <a:lnTo>
                        <a:pt x="262" y="256"/>
                      </a:lnTo>
                      <a:lnTo>
                        <a:pt x="242" y="252"/>
                      </a:lnTo>
                      <a:lnTo>
                        <a:pt x="224" y="250"/>
                      </a:lnTo>
                      <a:lnTo>
                        <a:pt x="202" y="248"/>
                      </a:lnTo>
                      <a:lnTo>
                        <a:pt x="160" y="246"/>
                      </a:lnTo>
                      <a:lnTo>
                        <a:pt x="144" y="244"/>
                      </a:lnTo>
                      <a:lnTo>
                        <a:pt x="132" y="242"/>
                      </a:lnTo>
                      <a:lnTo>
                        <a:pt x="130" y="240"/>
                      </a:lnTo>
                      <a:lnTo>
                        <a:pt x="130" y="236"/>
                      </a:lnTo>
                      <a:lnTo>
                        <a:pt x="134" y="234"/>
                      </a:lnTo>
                      <a:lnTo>
                        <a:pt x="140" y="230"/>
                      </a:lnTo>
                      <a:lnTo>
                        <a:pt x="168" y="212"/>
                      </a:lnTo>
                      <a:lnTo>
                        <a:pt x="190" y="200"/>
                      </a:lnTo>
                      <a:lnTo>
                        <a:pt x="194" y="194"/>
                      </a:lnTo>
                      <a:lnTo>
                        <a:pt x="194" y="192"/>
                      </a:lnTo>
                      <a:lnTo>
                        <a:pt x="192" y="192"/>
                      </a:lnTo>
                      <a:lnTo>
                        <a:pt x="182" y="188"/>
                      </a:lnTo>
                      <a:lnTo>
                        <a:pt x="164" y="188"/>
                      </a:lnTo>
                      <a:lnTo>
                        <a:pt x="124" y="188"/>
                      </a:lnTo>
                      <a:lnTo>
                        <a:pt x="96" y="188"/>
                      </a:lnTo>
                      <a:lnTo>
                        <a:pt x="90" y="186"/>
                      </a:lnTo>
                      <a:lnTo>
                        <a:pt x="86" y="184"/>
                      </a:lnTo>
                      <a:lnTo>
                        <a:pt x="88" y="182"/>
                      </a:lnTo>
                      <a:lnTo>
                        <a:pt x="94" y="178"/>
                      </a:lnTo>
                      <a:lnTo>
                        <a:pt x="112" y="170"/>
                      </a:lnTo>
                      <a:lnTo>
                        <a:pt x="128" y="166"/>
                      </a:lnTo>
                      <a:lnTo>
                        <a:pt x="132" y="162"/>
                      </a:lnTo>
                      <a:lnTo>
                        <a:pt x="130" y="160"/>
                      </a:lnTo>
                      <a:lnTo>
                        <a:pt x="122" y="158"/>
                      </a:lnTo>
                      <a:lnTo>
                        <a:pt x="108" y="154"/>
                      </a:lnTo>
                      <a:lnTo>
                        <a:pt x="72" y="150"/>
                      </a:lnTo>
                      <a:lnTo>
                        <a:pt x="42" y="148"/>
                      </a:lnTo>
                      <a:lnTo>
                        <a:pt x="32" y="146"/>
                      </a:lnTo>
                      <a:lnTo>
                        <a:pt x="24" y="144"/>
                      </a:lnTo>
                      <a:lnTo>
                        <a:pt x="22" y="142"/>
                      </a:lnTo>
                      <a:lnTo>
                        <a:pt x="22" y="140"/>
                      </a:lnTo>
                      <a:lnTo>
                        <a:pt x="24" y="134"/>
                      </a:lnTo>
                      <a:lnTo>
                        <a:pt x="32" y="128"/>
                      </a:lnTo>
                      <a:lnTo>
                        <a:pt x="40" y="122"/>
                      </a:lnTo>
                      <a:lnTo>
                        <a:pt x="54" y="112"/>
                      </a:lnTo>
                      <a:lnTo>
                        <a:pt x="56" y="108"/>
                      </a:lnTo>
                      <a:lnTo>
                        <a:pt x="56" y="102"/>
                      </a:lnTo>
                      <a:lnTo>
                        <a:pt x="52" y="98"/>
                      </a:lnTo>
                      <a:lnTo>
                        <a:pt x="40" y="94"/>
                      </a:lnTo>
                      <a:lnTo>
                        <a:pt x="16" y="84"/>
                      </a:lnTo>
                      <a:lnTo>
                        <a:pt x="2" y="76"/>
                      </a:lnTo>
                      <a:lnTo>
                        <a:pt x="0" y="72"/>
                      </a:lnTo>
                      <a:lnTo>
                        <a:pt x="0" y="70"/>
                      </a:lnTo>
                      <a:lnTo>
                        <a:pt x="2" y="68"/>
                      </a:lnTo>
                      <a:lnTo>
                        <a:pt x="8" y="64"/>
                      </a:lnTo>
                      <a:lnTo>
                        <a:pt x="30" y="58"/>
                      </a:lnTo>
                      <a:close/>
                    </a:path>
                  </a:pathLst>
                </a:custGeom>
                <a:solidFill>
                  <a:srgbClr val="82A4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06" name="Freeform 1459"/>
                <p:cNvSpPr>
                  <a:spLocks/>
                </p:cNvSpPr>
                <p:nvPr/>
              </p:nvSpPr>
              <p:spPr bwMode="auto">
                <a:xfrm>
                  <a:off x="3048" y="2161"/>
                  <a:ext cx="16" cy="82"/>
                </a:xfrm>
                <a:custGeom>
                  <a:avLst/>
                  <a:gdLst>
                    <a:gd name="T0" fmla="*/ 16 w 16"/>
                    <a:gd name="T1" fmla="*/ 8 h 82"/>
                    <a:gd name="T2" fmla="*/ 16 w 16"/>
                    <a:gd name="T3" fmla="*/ 8 h 82"/>
                    <a:gd name="T4" fmla="*/ 16 w 16"/>
                    <a:gd name="T5" fmla="*/ 18 h 82"/>
                    <a:gd name="T6" fmla="*/ 12 w 16"/>
                    <a:gd name="T7" fmla="*/ 36 h 82"/>
                    <a:gd name="T8" fmla="*/ 12 w 16"/>
                    <a:gd name="T9" fmla="*/ 36 h 82"/>
                    <a:gd name="T10" fmla="*/ 10 w 16"/>
                    <a:gd name="T11" fmla="*/ 42 h 82"/>
                    <a:gd name="T12" fmla="*/ 10 w 16"/>
                    <a:gd name="T13" fmla="*/ 46 h 82"/>
                    <a:gd name="T14" fmla="*/ 10 w 16"/>
                    <a:gd name="T15" fmla="*/ 48 h 82"/>
                    <a:gd name="T16" fmla="*/ 10 w 16"/>
                    <a:gd name="T17" fmla="*/ 52 h 82"/>
                    <a:gd name="T18" fmla="*/ 10 w 16"/>
                    <a:gd name="T19" fmla="*/ 52 h 82"/>
                    <a:gd name="T20" fmla="*/ 4 w 16"/>
                    <a:gd name="T21" fmla="*/ 72 h 82"/>
                    <a:gd name="T22" fmla="*/ 4 w 16"/>
                    <a:gd name="T23" fmla="*/ 72 h 82"/>
                    <a:gd name="T24" fmla="*/ 2 w 16"/>
                    <a:gd name="T25" fmla="*/ 82 h 82"/>
                    <a:gd name="T26" fmla="*/ 2 w 16"/>
                    <a:gd name="T27" fmla="*/ 82 h 82"/>
                    <a:gd name="T28" fmla="*/ 2 w 16"/>
                    <a:gd name="T29" fmla="*/ 68 h 82"/>
                    <a:gd name="T30" fmla="*/ 0 w 16"/>
                    <a:gd name="T31" fmla="*/ 48 h 82"/>
                    <a:gd name="T32" fmla="*/ 0 w 16"/>
                    <a:gd name="T33" fmla="*/ 48 h 82"/>
                    <a:gd name="T34" fmla="*/ 2 w 16"/>
                    <a:gd name="T35" fmla="*/ 42 h 82"/>
                    <a:gd name="T36" fmla="*/ 4 w 16"/>
                    <a:gd name="T37" fmla="*/ 36 h 82"/>
                    <a:gd name="T38" fmla="*/ 4 w 16"/>
                    <a:gd name="T39" fmla="*/ 36 h 82"/>
                    <a:gd name="T40" fmla="*/ 4 w 16"/>
                    <a:gd name="T41" fmla="*/ 32 h 82"/>
                    <a:gd name="T42" fmla="*/ 4 w 16"/>
                    <a:gd name="T43" fmla="*/ 26 h 82"/>
                    <a:gd name="T44" fmla="*/ 4 w 16"/>
                    <a:gd name="T45" fmla="*/ 26 h 82"/>
                    <a:gd name="T46" fmla="*/ 2 w 16"/>
                    <a:gd name="T47" fmla="*/ 16 h 82"/>
                    <a:gd name="T48" fmla="*/ 2 w 16"/>
                    <a:gd name="T49" fmla="*/ 10 h 82"/>
                    <a:gd name="T50" fmla="*/ 4 w 16"/>
                    <a:gd name="T51" fmla="*/ 6 h 82"/>
                    <a:gd name="T52" fmla="*/ 4 w 16"/>
                    <a:gd name="T53" fmla="*/ 6 h 82"/>
                    <a:gd name="T54" fmla="*/ 8 w 16"/>
                    <a:gd name="T55" fmla="*/ 0 h 82"/>
                    <a:gd name="T56" fmla="*/ 12 w 16"/>
                    <a:gd name="T57" fmla="*/ 0 h 82"/>
                    <a:gd name="T58" fmla="*/ 12 w 16"/>
                    <a:gd name="T59" fmla="*/ 0 h 82"/>
                    <a:gd name="T60" fmla="*/ 14 w 16"/>
                    <a:gd name="T61" fmla="*/ 0 h 82"/>
                    <a:gd name="T62" fmla="*/ 16 w 16"/>
                    <a:gd name="T63" fmla="*/ 4 h 82"/>
                    <a:gd name="T64" fmla="*/ 16 w 16"/>
                    <a:gd name="T65" fmla="*/ 8 h 82"/>
                    <a:gd name="T66" fmla="*/ 16 w 16"/>
                    <a:gd name="T67" fmla="*/ 8 h 8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6"/>
                    <a:gd name="T103" fmla="*/ 0 h 82"/>
                    <a:gd name="T104" fmla="*/ 16 w 16"/>
                    <a:gd name="T105" fmla="*/ 82 h 8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6" h="82">
                      <a:moveTo>
                        <a:pt x="16" y="8"/>
                      </a:moveTo>
                      <a:lnTo>
                        <a:pt x="16" y="8"/>
                      </a:lnTo>
                      <a:lnTo>
                        <a:pt x="16" y="18"/>
                      </a:lnTo>
                      <a:lnTo>
                        <a:pt x="12" y="36"/>
                      </a:lnTo>
                      <a:lnTo>
                        <a:pt x="10" y="42"/>
                      </a:lnTo>
                      <a:lnTo>
                        <a:pt x="10" y="46"/>
                      </a:lnTo>
                      <a:lnTo>
                        <a:pt x="10" y="48"/>
                      </a:lnTo>
                      <a:lnTo>
                        <a:pt x="10" y="52"/>
                      </a:lnTo>
                      <a:lnTo>
                        <a:pt x="4" y="72"/>
                      </a:lnTo>
                      <a:lnTo>
                        <a:pt x="2" y="82"/>
                      </a:lnTo>
                      <a:lnTo>
                        <a:pt x="2" y="68"/>
                      </a:lnTo>
                      <a:lnTo>
                        <a:pt x="0" y="48"/>
                      </a:lnTo>
                      <a:lnTo>
                        <a:pt x="2" y="42"/>
                      </a:lnTo>
                      <a:lnTo>
                        <a:pt x="4" y="36"/>
                      </a:lnTo>
                      <a:lnTo>
                        <a:pt x="4" y="32"/>
                      </a:lnTo>
                      <a:lnTo>
                        <a:pt x="4" y="26"/>
                      </a:lnTo>
                      <a:lnTo>
                        <a:pt x="2" y="16"/>
                      </a:lnTo>
                      <a:lnTo>
                        <a:pt x="2" y="10"/>
                      </a:lnTo>
                      <a:lnTo>
                        <a:pt x="4" y="6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6" y="4"/>
                      </a:lnTo>
                      <a:lnTo>
                        <a:pt x="16" y="8"/>
                      </a:lnTo>
                      <a:close/>
                    </a:path>
                  </a:pathLst>
                </a:custGeom>
                <a:solidFill>
                  <a:srgbClr val="002B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07" name="Freeform 1460"/>
                <p:cNvSpPr>
                  <a:spLocks/>
                </p:cNvSpPr>
                <p:nvPr/>
              </p:nvSpPr>
              <p:spPr bwMode="auto">
                <a:xfrm>
                  <a:off x="3020" y="2171"/>
                  <a:ext cx="36" cy="68"/>
                </a:xfrm>
                <a:custGeom>
                  <a:avLst/>
                  <a:gdLst>
                    <a:gd name="T0" fmla="*/ 30 w 36"/>
                    <a:gd name="T1" fmla="*/ 18 h 68"/>
                    <a:gd name="T2" fmla="*/ 30 w 36"/>
                    <a:gd name="T3" fmla="*/ 18 h 68"/>
                    <a:gd name="T4" fmla="*/ 22 w 36"/>
                    <a:gd name="T5" fmla="*/ 18 h 68"/>
                    <a:gd name="T6" fmla="*/ 16 w 36"/>
                    <a:gd name="T7" fmla="*/ 20 h 68"/>
                    <a:gd name="T8" fmla="*/ 14 w 36"/>
                    <a:gd name="T9" fmla="*/ 26 h 68"/>
                    <a:gd name="T10" fmla="*/ 14 w 36"/>
                    <a:gd name="T11" fmla="*/ 26 h 68"/>
                    <a:gd name="T12" fmla="*/ 10 w 36"/>
                    <a:gd name="T13" fmla="*/ 36 h 68"/>
                    <a:gd name="T14" fmla="*/ 8 w 36"/>
                    <a:gd name="T15" fmla="*/ 46 h 68"/>
                    <a:gd name="T16" fmla="*/ 8 w 36"/>
                    <a:gd name="T17" fmla="*/ 46 h 68"/>
                    <a:gd name="T18" fmla="*/ 6 w 36"/>
                    <a:gd name="T19" fmla="*/ 60 h 68"/>
                    <a:gd name="T20" fmla="*/ 6 w 36"/>
                    <a:gd name="T21" fmla="*/ 60 h 68"/>
                    <a:gd name="T22" fmla="*/ 6 w 36"/>
                    <a:gd name="T23" fmla="*/ 68 h 68"/>
                    <a:gd name="T24" fmla="*/ 6 w 36"/>
                    <a:gd name="T25" fmla="*/ 68 h 68"/>
                    <a:gd name="T26" fmla="*/ 4 w 36"/>
                    <a:gd name="T27" fmla="*/ 52 h 68"/>
                    <a:gd name="T28" fmla="*/ 2 w 36"/>
                    <a:gd name="T29" fmla="*/ 32 h 68"/>
                    <a:gd name="T30" fmla="*/ 2 w 36"/>
                    <a:gd name="T31" fmla="*/ 32 h 68"/>
                    <a:gd name="T32" fmla="*/ 2 w 36"/>
                    <a:gd name="T33" fmla="*/ 28 h 68"/>
                    <a:gd name="T34" fmla="*/ 0 w 36"/>
                    <a:gd name="T35" fmla="*/ 26 h 68"/>
                    <a:gd name="T36" fmla="*/ 0 w 36"/>
                    <a:gd name="T37" fmla="*/ 24 h 68"/>
                    <a:gd name="T38" fmla="*/ 2 w 36"/>
                    <a:gd name="T39" fmla="*/ 18 h 68"/>
                    <a:gd name="T40" fmla="*/ 2 w 36"/>
                    <a:gd name="T41" fmla="*/ 18 h 68"/>
                    <a:gd name="T42" fmla="*/ 10 w 36"/>
                    <a:gd name="T43" fmla="*/ 10 h 68"/>
                    <a:gd name="T44" fmla="*/ 16 w 36"/>
                    <a:gd name="T45" fmla="*/ 4 h 68"/>
                    <a:gd name="T46" fmla="*/ 16 w 36"/>
                    <a:gd name="T47" fmla="*/ 4 h 68"/>
                    <a:gd name="T48" fmla="*/ 24 w 36"/>
                    <a:gd name="T49" fmla="*/ 0 h 68"/>
                    <a:gd name="T50" fmla="*/ 30 w 36"/>
                    <a:gd name="T51" fmla="*/ 0 h 68"/>
                    <a:gd name="T52" fmla="*/ 30 w 36"/>
                    <a:gd name="T53" fmla="*/ 0 h 68"/>
                    <a:gd name="T54" fmla="*/ 34 w 36"/>
                    <a:gd name="T55" fmla="*/ 2 h 68"/>
                    <a:gd name="T56" fmla="*/ 36 w 36"/>
                    <a:gd name="T57" fmla="*/ 6 h 68"/>
                    <a:gd name="T58" fmla="*/ 36 w 36"/>
                    <a:gd name="T59" fmla="*/ 6 h 68"/>
                    <a:gd name="T60" fmla="*/ 32 w 36"/>
                    <a:gd name="T61" fmla="*/ 14 h 68"/>
                    <a:gd name="T62" fmla="*/ 30 w 36"/>
                    <a:gd name="T63" fmla="*/ 18 h 68"/>
                    <a:gd name="T64" fmla="*/ 30 w 36"/>
                    <a:gd name="T65" fmla="*/ 18 h 6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6"/>
                    <a:gd name="T100" fmla="*/ 0 h 68"/>
                    <a:gd name="T101" fmla="*/ 36 w 36"/>
                    <a:gd name="T102" fmla="*/ 68 h 6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6" h="68">
                      <a:moveTo>
                        <a:pt x="30" y="18"/>
                      </a:moveTo>
                      <a:lnTo>
                        <a:pt x="30" y="18"/>
                      </a:lnTo>
                      <a:lnTo>
                        <a:pt x="22" y="18"/>
                      </a:lnTo>
                      <a:lnTo>
                        <a:pt x="16" y="20"/>
                      </a:lnTo>
                      <a:lnTo>
                        <a:pt x="14" y="26"/>
                      </a:lnTo>
                      <a:lnTo>
                        <a:pt x="10" y="36"/>
                      </a:lnTo>
                      <a:lnTo>
                        <a:pt x="8" y="46"/>
                      </a:lnTo>
                      <a:lnTo>
                        <a:pt x="6" y="60"/>
                      </a:lnTo>
                      <a:lnTo>
                        <a:pt x="6" y="68"/>
                      </a:lnTo>
                      <a:lnTo>
                        <a:pt x="4" y="52"/>
                      </a:lnTo>
                      <a:lnTo>
                        <a:pt x="2" y="32"/>
                      </a:lnTo>
                      <a:lnTo>
                        <a:pt x="2" y="28"/>
                      </a:lnTo>
                      <a:lnTo>
                        <a:pt x="0" y="26"/>
                      </a:lnTo>
                      <a:lnTo>
                        <a:pt x="0" y="24"/>
                      </a:lnTo>
                      <a:lnTo>
                        <a:pt x="2" y="18"/>
                      </a:lnTo>
                      <a:lnTo>
                        <a:pt x="10" y="10"/>
                      </a:lnTo>
                      <a:lnTo>
                        <a:pt x="16" y="4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4" y="2"/>
                      </a:lnTo>
                      <a:lnTo>
                        <a:pt x="36" y="6"/>
                      </a:lnTo>
                      <a:lnTo>
                        <a:pt x="32" y="14"/>
                      </a:lnTo>
                      <a:lnTo>
                        <a:pt x="30" y="18"/>
                      </a:lnTo>
                      <a:close/>
                    </a:path>
                  </a:pathLst>
                </a:custGeom>
                <a:solidFill>
                  <a:srgbClr val="002B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08" name="Freeform 1461"/>
                <p:cNvSpPr>
                  <a:spLocks/>
                </p:cNvSpPr>
                <p:nvPr/>
              </p:nvSpPr>
              <p:spPr bwMode="auto">
                <a:xfrm>
                  <a:off x="3010" y="2155"/>
                  <a:ext cx="76" cy="62"/>
                </a:xfrm>
                <a:custGeom>
                  <a:avLst/>
                  <a:gdLst>
                    <a:gd name="T0" fmla="*/ 68 w 76"/>
                    <a:gd name="T1" fmla="*/ 42 h 62"/>
                    <a:gd name="T2" fmla="*/ 68 w 76"/>
                    <a:gd name="T3" fmla="*/ 42 h 62"/>
                    <a:gd name="T4" fmla="*/ 72 w 76"/>
                    <a:gd name="T5" fmla="*/ 56 h 62"/>
                    <a:gd name="T6" fmla="*/ 74 w 76"/>
                    <a:gd name="T7" fmla="*/ 62 h 62"/>
                    <a:gd name="T8" fmla="*/ 74 w 76"/>
                    <a:gd name="T9" fmla="*/ 62 h 62"/>
                    <a:gd name="T10" fmla="*/ 74 w 76"/>
                    <a:gd name="T11" fmla="*/ 44 h 62"/>
                    <a:gd name="T12" fmla="*/ 76 w 76"/>
                    <a:gd name="T13" fmla="*/ 28 h 62"/>
                    <a:gd name="T14" fmla="*/ 74 w 76"/>
                    <a:gd name="T15" fmla="*/ 20 h 62"/>
                    <a:gd name="T16" fmla="*/ 70 w 76"/>
                    <a:gd name="T17" fmla="*/ 16 h 62"/>
                    <a:gd name="T18" fmla="*/ 64 w 76"/>
                    <a:gd name="T19" fmla="*/ 10 h 62"/>
                    <a:gd name="T20" fmla="*/ 56 w 76"/>
                    <a:gd name="T21" fmla="*/ 6 h 62"/>
                    <a:gd name="T22" fmla="*/ 56 w 76"/>
                    <a:gd name="T23" fmla="*/ 6 h 62"/>
                    <a:gd name="T24" fmla="*/ 42 w 76"/>
                    <a:gd name="T25" fmla="*/ 6 h 62"/>
                    <a:gd name="T26" fmla="*/ 42 w 76"/>
                    <a:gd name="T27" fmla="*/ 6 h 62"/>
                    <a:gd name="T28" fmla="*/ 34 w 76"/>
                    <a:gd name="T29" fmla="*/ 6 h 62"/>
                    <a:gd name="T30" fmla="*/ 26 w 76"/>
                    <a:gd name="T31" fmla="*/ 4 h 62"/>
                    <a:gd name="T32" fmla="*/ 26 w 76"/>
                    <a:gd name="T33" fmla="*/ 4 h 62"/>
                    <a:gd name="T34" fmla="*/ 16 w 76"/>
                    <a:gd name="T35" fmla="*/ 0 h 62"/>
                    <a:gd name="T36" fmla="*/ 14 w 76"/>
                    <a:gd name="T37" fmla="*/ 0 h 62"/>
                    <a:gd name="T38" fmla="*/ 10 w 76"/>
                    <a:gd name="T39" fmla="*/ 4 h 62"/>
                    <a:gd name="T40" fmla="*/ 10 w 76"/>
                    <a:gd name="T41" fmla="*/ 4 h 62"/>
                    <a:gd name="T42" fmla="*/ 4 w 76"/>
                    <a:gd name="T43" fmla="*/ 10 h 62"/>
                    <a:gd name="T44" fmla="*/ 2 w 76"/>
                    <a:gd name="T45" fmla="*/ 20 h 62"/>
                    <a:gd name="T46" fmla="*/ 2 w 76"/>
                    <a:gd name="T47" fmla="*/ 20 h 62"/>
                    <a:gd name="T48" fmla="*/ 0 w 76"/>
                    <a:gd name="T49" fmla="*/ 36 h 62"/>
                    <a:gd name="T50" fmla="*/ 0 w 76"/>
                    <a:gd name="T51" fmla="*/ 36 h 62"/>
                    <a:gd name="T52" fmla="*/ 2 w 76"/>
                    <a:gd name="T53" fmla="*/ 32 h 62"/>
                    <a:gd name="T54" fmla="*/ 6 w 76"/>
                    <a:gd name="T55" fmla="*/ 28 h 62"/>
                    <a:gd name="T56" fmla="*/ 10 w 76"/>
                    <a:gd name="T57" fmla="*/ 24 h 62"/>
                    <a:gd name="T58" fmla="*/ 10 w 76"/>
                    <a:gd name="T59" fmla="*/ 24 h 62"/>
                    <a:gd name="T60" fmla="*/ 16 w 76"/>
                    <a:gd name="T61" fmla="*/ 18 h 62"/>
                    <a:gd name="T62" fmla="*/ 20 w 76"/>
                    <a:gd name="T63" fmla="*/ 18 h 62"/>
                    <a:gd name="T64" fmla="*/ 26 w 76"/>
                    <a:gd name="T65" fmla="*/ 20 h 62"/>
                    <a:gd name="T66" fmla="*/ 26 w 76"/>
                    <a:gd name="T67" fmla="*/ 20 h 62"/>
                    <a:gd name="T68" fmla="*/ 38 w 76"/>
                    <a:gd name="T69" fmla="*/ 30 h 62"/>
                    <a:gd name="T70" fmla="*/ 46 w 76"/>
                    <a:gd name="T71" fmla="*/ 32 h 62"/>
                    <a:gd name="T72" fmla="*/ 46 w 76"/>
                    <a:gd name="T73" fmla="*/ 32 h 62"/>
                    <a:gd name="T74" fmla="*/ 58 w 76"/>
                    <a:gd name="T75" fmla="*/ 38 h 62"/>
                    <a:gd name="T76" fmla="*/ 58 w 76"/>
                    <a:gd name="T77" fmla="*/ 38 h 62"/>
                    <a:gd name="T78" fmla="*/ 68 w 76"/>
                    <a:gd name="T79" fmla="*/ 42 h 62"/>
                    <a:gd name="T80" fmla="*/ 68 w 76"/>
                    <a:gd name="T81" fmla="*/ 42 h 6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6"/>
                    <a:gd name="T124" fmla="*/ 0 h 62"/>
                    <a:gd name="T125" fmla="*/ 76 w 76"/>
                    <a:gd name="T126" fmla="*/ 62 h 6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6" h="62">
                      <a:moveTo>
                        <a:pt x="68" y="42"/>
                      </a:moveTo>
                      <a:lnTo>
                        <a:pt x="68" y="42"/>
                      </a:lnTo>
                      <a:lnTo>
                        <a:pt x="72" y="56"/>
                      </a:lnTo>
                      <a:lnTo>
                        <a:pt x="74" y="62"/>
                      </a:lnTo>
                      <a:lnTo>
                        <a:pt x="74" y="44"/>
                      </a:lnTo>
                      <a:lnTo>
                        <a:pt x="76" y="28"/>
                      </a:lnTo>
                      <a:lnTo>
                        <a:pt x="74" y="20"/>
                      </a:lnTo>
                      <a:lnTo>
                        <a:pt x="70" y="16"/>
                      </a:lnTo>
                      <a:lnTo>
                        <a:pt x="64" y="10"/>
                      </a:lnTo>
                      <a:lnTo>
                        <a:pt x="56" y="6"/>
                      </a:lnTo>
                      <a:lnTo>
                        <a:pt x="42" y="6"/>
                      </a:lnTo>
                      <a:lnTo>
                        <a:pt x="34" y="6"/>
                      </a:lnTo>
                      <a:lnTo>
                        <a:pt x="26" y="4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0" y="4"/>
                      </a:lnTo>
                      <a:lnTo>
                        <a:pt x="4" y="10"/>
                      </a:lnTo>
                      <a:lnTo>
                        <a:pt x="2" y="20"/>
                      </a:lnTo>
                      <a:lnTo>
                        <a:pt x="0" y="36"/>
                      </a:lnTo>
                      <a:lnTo>
                        <a:pt x="2" y="32"/>
                      </a:lnTo>
                      <a:lnTo>
                        <a:pt x="6" y="28"/>
                      </a:lnTo>
                      <a:lnTo>
                        <a:pt x="10" y="24"/>
                      </a:lnTo>
                      <a:lnTo>
                        <a:pt x="16" y="18"/>
                      </a:lnTo>
                      <a:lnTo>
                        <a:pt x="20" y="18"/>
                      </a:lnTo>
                      <a:lnTo>
                        <a:pt x="26" y="20"/>
                      </a:lnTo>
                      <a:lnTo>
                        <a:pt x="38" y="30"/>
                      </a:lnTo>
                      <a:lnTo>
                        <a:pt x="46" y="32"/>
                      </a:lnTo>
                      <a:lnTo>
                        <a:pt x="58" y="38"/>
                      </a:lnTo>
                      <a:lnTo>
                        <a:pt x="68" y="42"/>
                      </a:lnTo>
                      <a:close/>
                    </a:path>
                  </a:pathLst>
                </a:custGeom>
                <a:solidFill>
                  <a:srgbClr val="0088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09" name="Freeform 1462"/>
                <p:cNvSpPr>
                  <a:spLocks/>
                </p:cNvSpPr>
                <p:nvPr/>
              </p:nvSpPr>
              <p:spPr bwMode="auto">
                <a:xfrm>
                  <a:off x="3034" y="2189"/>
                  <a:ext cx="20" cy="112"/>
                </a:xfrm>
                <a:custGeom>
                  <a:avLst/>
                  <a:gdLst>
                    <a:gd name="T0" fmla="*/ 6 w 20"/>
                    <a:gd name="T1" fmla="*/ 112 h 112"/>
                    <a:gd name="T2" fmla="*/ 6 w 20"/>
                    <a:gd name="T3" fmla="*/ 112 h 112"/>
                    <a:gd name="T4" fmla="*/ 14 w 20"/>
                    <a:gd name="T5" fmla="*/ 32 h 112"/>
                    <a:gd name="T6" fmla="*/ 14 w 20"/>
                    <a:gd name="T7" fmla="*/ 32 h 112"/>
                    <a:gd name="T8" fmla="*/ 20 w 20"/>
                    <a:gd name="T9" fmla="*/ 0 h 112"/>
                    <a:gd name="T10" fmla="*/ 20 w 20"/>
                    <a:gd name="T11" fmla="*/ 0 h 112"/>
                    <a:gd name="T12" fmla="*/ 14 w 20"/>
                    <a:gd name="T13" fmla="*/ 30 h 112"/>
                    <a:gd name="T14" fmla="*/ 6 w 20"/>
                    <a:gd name="T15" fmla="*/ 70 h 112"/>
                    <a:gd name="T16" fmla="*/ 6 w 20"/>
                    <a:gd name="T17" fmla="*/ 70 h 112"/>
                    <a:gd name="T18" fmla="*/ 4 w 20"/>
                    <a:gd name="T19" fmla="*/ 84 h 112"/>
                    <a:gd name="T20" fmla="*/ 4 w 20"/>
                    <a:gd name="T21" fmla="*/ 84 h 112"/>
                    <a:gd name="T22" fmla="*/ 0 w 20"/>
                    <a:gd name="T23" fmla="*/ 106 h 112"/>
                    <a:gd name="T24" fmla="*/ 6 w 20"/>
                    <a:gd name="T25" fmla="*/ 112 h 11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0"/>
                    <a:gd name="T40" fmla="*/ 0 h 112"/>
                    <a:gd name="T41" fmla="*/ 20 w 20"/>
                    <a:gd name="T42" fmla="*/ 112 h 11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0" h="112">
                      <a:moveTo>
                        <a:pt x="6" y="112"/>
                      </a:moveTo>
                      <a:lnTo>
                        <a:pt x="6" y="112"/>
                      </a:lnTo>
                      <a:lnTo>
                        <a:pt x="14" y="32"/>
                      </a:lnTo>
                      <a:lnTo>
                        <a:pt x="20" y="0"/>
                      </a:lnTo>
                      <a:lnTo>
                        <a:pt x="14" y="30"/>
                      </a:lnTo>
                      <a:lnTo>
                        <a:pt x="6" y="70"/>
                      </a:lnTo>
                      <a:lnTo>
                        <a:pt x="4" y="84"/>
                      </a:lnTo>
                      <a:lnTo>
                        <a:pt x="0" y="106"/>
                      </a:lnTo>
                      <a:lnTo>
                        <a:pt x="6" y="1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10" name="Freeform 1463"/>
                <p:cNvSpPr>
                  <a:spLocks/>
                </p:cNvSpPr>
                <p:nvPr/>
              </p:nvSpPr>
              <p:spPr bwMode="auto">
                <a:xfrm>
                  <a:off x="3034" y="2169"/>
                  <a:ext cx="16" cy="84"/>
                </a:xfrm>
                <a:custGeom>
                  <a:avLst/>
                  <a:gdLst>
                    <a:gd name="T0" fmla="*/ 16 w 16"/>
                    <a:gd name="T1" fmla="*/ 10 h 84"/>
                    <a:gd name="T2" fmla="*/ 16 w 16"/>
                    <a:gd name="T3" fmla="*/ 10 h 84"/>
                    <a:gd name="T4" fmla="*/ 16 w 16"/>
                    <a:gd name="T5" fmla="*/ 20 h 84"/>
                    <a:gd name="T6" fmla="*/ 16 w 16"/>
                    <a:gd name="T7" fmla="*/ 28 h 84"/>
                    <a:gd name="T8" fmla="*/ 12 w 16"/>
                    <a:gd name="T9" fmla="*/ 36 h 84"/>
                    <a:gd name="T10" fmla="*/ 12 w 16"/>
                    <a:gd name="T11" fmla="*/ 36 h 84"/>
                    <a:gd name="T12" fmla="*/ 10 w 16"/>
                    <a:gd name="T13" fmla="*/ 44 h 84"/>
                    <a:gd name="T14" fmla="*/ 10 w 16"/>
                    <a:gd name="T15" fmla="*/ 46 h 84"/>
                    <a:gd name="T16" fmla="*/ 10 w 16"/>
                    <a:gd name="T17" fmla="*/ 50 h 84"/>
                    <a:gd name="T18" fmla="*/ 10 w 16"/>
                    <a:gd name="T19" fmla="*/ 54 h 84"/>
                    <a:gd name="T20" fmla="*/ 10 w 16"/>
                    <a:gd name="T21" fmla="*/ 54 h 84"/>
                    <a:gd name="T22" fmla="*/ 8 w 16"/>
                    <a:gd name="T23" fmla="*/ 64 h 84"/>
                    <a:gd name="T24" fmla="*/ 6 w 16"/>
                    <a:gd name="T25" fmla="*/ 74 h 84"/>
                    <a:gd name="T26" fmla="*/ 6 w 16"/>
                    <a:gd name="T27" fmla="*/ 74 h 84"/>
                    <a:gd name="T28" fmla="*/ 4 w 16"/>
                    <a:gd name="T29" fmla="*/ 84 h 84"/>
                    <a:gd name="T30" fmla="*/ 4 w 16"/>
                    <a:gd name="T31" fmla="*/ 84 h 84"/>
                    <a:gd name="T32" fmla="*/ 2 w 16"/>
                    <a:gd name="T33" fmla="*/ 70 h 84"/>
                    <a:gd name="T34" fmla="*/ 0 w 16"/>
                    <a:gd name="T35" fmla="*/ 50 h 84"/>
                    <a:gd name="T36" fmla="*/ 0 w 16"/>
                    <a:gd name="T37" fmla="*/ 50 h 84"/>
                    <a:gd name="T38" fmla="*/ 2 w 16"/>
                    <a:gd name="T39" fmla="*/ 44 h 84"/>
                    <a:gd name="T40" fmla="*/ 4 w 16"/>
                    <a:gd name="T41" fmla="*/ 38 h 84"/>
                    <a:gd name="T42" fmla="*/ 4 w 16"/>
                    <a:gd name="T43" fmla="*/ 38 h 84"/>
                    <a:gd name="T44" fmla="*/ 4 w 16"/>
                    <a:gd name="T45" fmla="*/ 34 h 84"/>
                    <a:gd name="T46" fmla="*/ 4 w 16"/>
                    <a:gd name="T47" fmla="*/ 26 h 84"/>
                    <a:gd name="T48" fmla="*/ 4 w 16"/>
                    <a:gd name="T49" fmla="*/ 26 h 84"/>
                    <a:gd name="T50" fmla="*/ 4 w 16"/>
                    <a:gd name="T51" fmla="*/ 16 h 84"/>
                    <a:gd name="T52" fmla="*/ 4 w 16"/>
                    <a:gd name="T53" fmla="*/ 12 h 84"/>
                    <a:gd name="T54" fmla="*/ 6 w 16"/>
                    <a:gd name="T55" fmla="*/ 8 h 84"/>
                    <a:gd name="T56" fmla="*/ 6 w 16"/>
                    <a:gd name="T57" fmla="*/ 8 h 84"/>
                    <a:gd name="T58" fmla="*/ 8 w 16"/>
                    <a:gd name="T59" fmla="*/ 2 h 84"/>
                    <a:gd name="T60" fmla="*/ 10 w 16"/>
                    <a:gd name="T61" fmla="*/ 0 h 84"/>
                    <a:gd name="T62" fmla="*/ 12 w 16"/>
                    <a:gd name="T63" fmla="*/ 0 h 84"/>
                    <a:gd name="T64" fmla="*/ 12 w 16"/>
                    <a:gd name="T65" fmla="*/ 0 h 84"/>
                    <a:gd name="T66" fmla="*/ 14 w 16"/>
                    <a:gd name="T67" fmla="*/ 2 h 84"/>
                    <a:gd name="T68" fmla="*/ 16 w 16"/>
                    <a:gd name="T69" fmla="*/ 6 h 84"/>
                    <a:gd name="T70" fmla="*/ 16 w 16"/>
                    <a:gd name="T71" fmla="*/ 10 h 84"/>
                    <a:gd name="T72" fmla="*/ 16 w 16"/>
                    <a:gd name="T73" fmla="*/ 10 h 8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6"/>
                    <a:gd name="T112" fmla="*/ 0 h 84"/>
                    <a:gd name="T113" fmla="*/ 16 w 16"/>
                    <a:gd name="T114" fmla="*/ 84 h 8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6" h="84">
                      <a:moveTo>
                        <a:pt x="16" y="10"/>
                      </a:moveTo>
                      <a:lnTo>
                        <a:pt x="16" y="10"/>
                      </a:lnTo>
                      <a:lnTo>
                        <a:pt x="16" y="20"/>
                      </a:lnTo>
                      <a:lnTo>
                        <a:pt x="16" y="28"/>
                      </a:lnTo>
                      <a:lnTo>
                        <a:pt x="12" y="36"/>
                      </a:lnTo>
                      <a:lnTo>
                        <a:pt x="10" y="44"/>
                      </a:lnTo>
                      <a:lnTo>
                        <a:pt x="10" y="46"/>
                      </a:lnTo>
                      <a:lnTo>
                        <a:pt x="10" y="50"/>
                      </a:lnTo>
                      <a:lnTo>
                        <a:pt x="10" y="54"/>
                      </a:lnTo>
                      <a:lnTo>
                        <a:pt x="8" y="64"/>
                      </a:lnTo>
                      <a:lnTo>
                        <a:pt x="6" y="74"/>
                      </a:lnTo>
                      <a:lnTo>
                        <a:pt x="4" y="84"/>
                      </a:lnTo>
                      <a:lnTo>
                        <a:pt x="2" y="70"/>
                      </a:lnTo>
                      <a:lnTo>
                        <a:pt x="0" y="50"/>
                      </a:lnTo>
                      <a:lnTo>
                        <a:pt x="2" y="44"/>
                      </a:lnTo>
                      <a:lnTo>
                        <a:pt x="4" y="38"/>
                      </a:lnTo>
                      <a:lnTo>
                        <a:pt x="4" y="34"/>
                      </a:lnTo>
                      <a:lnTo>
                        <a:pt x="4" y="26"/>
                      </a:lnTo>
                      <a:lnTo>
                        <a:pt x="4" y="16"/>
                      </a:lnTo>
                      <a:lnTo>
                        <a:pt x="4" y="12"/>
                      </a:lnTo>
                      <a:lnTo>
                        <a:pt x="6" y="8"/>
                      </a:lnTo>
                      <a:lnTo>
                        <a:pt x="8" y="2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6" y="6"/>
                      </a:lnTo>
                      <a:lnTo>
                        <a:pt x="16" y="10"/>
                      </a:lnTo>
                      <a:close/>
                    </a:path>
                  </a:pathLst>
                </a:custGeom>
                <a:solidFill>
                  <a:srgbClr val="005A2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11" name="Freeform 1464"/>
                <p:cNvSpPr>
                  <a:spLocks/>
                </p:cNvSpPr>
                <p:nvPr/>
              </p:nvSpPr>
              <p:spPr bwMode="auto">
                <a:xfrm>
                  <a:off x="3012" y="2169"/>
                  <a:ext cx="36" cy="66"/>
                </a:xfrm>
                <a:custGeom>
                  <a:avLst/>
                  <a:gdLst>
                    <a:gd name="T0" fmla="*/ 30 w 36"/>
                    <a:gd name="T1" fmla="*/ 18 h 66"/>
                    <a:gd name="T2" fmla="*/ 30 w 36"/>
                    <a:gd name="T3" fmla="*/ 18 h 66"/>
                    <a:gd name="T4" fmla="*/ 22 w 36"/>
                    <a:gd name="T5" fmla="*/ 18 h 66"/>
                    <a:gd name="T6" fmla="*/ 16 w 36"/>
                    <a:gd name="T7" fmla="*/ 20 h 66"/>
                    <a:gd name="T8" fmla="*/ 14 w 36"/>
                    <a:gd name="T9" fmla="*/ 26 h 66"/>
                    <a:gd name="T10" fmla="*/ 14 w 36"/>
                    <a:gd name="T11" fmla="*/ 26 h 66"/>
                    <a:gd name="T12" fmla="*/ 8 w 36"/>
                    <a:gd name="T13" fmla="*/ 44 h 66"/>
                    <a:gd name="T14" fmla="*/ 8 w 36"/>
                    <a:gd name="T15" fmla="*/ 44 h 66"/>
                    <a:gd name="T16" fmla="*/ 4 w 36"/>
                    <a:gd name="T17" fmla="*/ 60 h 66"/>
                    <a:gd name="T18" fmla="*/ 4 w 36"/>
                    <a:gd name="T19" fmla="*/ 60 h 66"/>
                    <a:gd name="T20" fmla="*/ 4 w 36"/>
                    <a:gd name="T21" fmla="*/ 66 h 66"/>
                    <a:gd name="T22" fmla="*/ 4 w 36"/>
                    <a:gd name="T23" fmla="*/ 66 h 66"/>
                    <a:gd name="T24" fmla="*/ 0 w 36"/>
                    <a:gd name="T25" fmla="*/ 32 h 66"/>
                    <a:gd name="T26" fmla="*/ 0 w 36"/>
                    <a:gd name="T27" fmla="*/ 32 h 66"/>
                    <a:gd name="T28" fmla="*/ 0 w 36"/>
                    <a:gd name="T29" fmla="*/ 28 h 66"/>
                    <a:gd name="T30" fmla="*/ 0 w 36"/>
                    <a:gd name="T31" fmla="*/ 26 h 66"/>
                    <a:gd name="T32" fmla="*/ 0 w 36"/>
                    <a:gd name="T33" fmla="*/ 24 h 66"/>
                    <a:gd name="T34" fmla="*/ 2 w 36"/>
                    <a:gd name="T35" fmla="*/ 18 h 66"/>
                    <a:gd name="T36" fmla="*/ 2 w 36"/>
                    <a:gd name="T37" fmla="*/ 18 h 66"/>
                    <a:gd name="T38" fmla="*/ 8 w 36"/>
                    <a:gd name="T39" fmla="*/ 10 h 66"/>
                    <a:gd name="T40" fmla="*/ 16 w 36"/>
                    <a:gd name="T41" fmla="*/ 4 h 66"/>
                    <a:gd name="T42" fmla="*/ 16 w 36"/>
                    <a:gd name="T43" fmla="*/ 4 h 66"/>
                    <a:gd name="T44" fmla="*/ 24 w 36"/>
                    <a:gd name="T45" fmla="*/ 0 h 66"/>
                    <a:gd name="T46" fmla="*/ 30 w 36"/>
                    <a:gd name="T47" fmla="*/ 0 h 66"/>
                    <a:gd name="T48" fmla="*/ 30 w 36"/>
                    <a:gd name="T49" fmla="*/ 0 h 66"/>
                    <a:gd name="T50" fmla="*/ 34 w 36"/>
                    <a:gd name="T51" fmla="*/ 2 h 66"/>
                    <a:gd name="T52" fmla="*/ 36 w 36"/>
                    <a:gd name="T53" fmla="*/ 4 h 66"/>
                    <a:gd name="T54" fmla="*/ 36 w 36"/>
                    <a:gd name="T55" fmla="*/ 6 h 66"/>
                    <a:gd name="T56" fmla="*/ 36 w 36"/>
                    <a:gd name="T57" fmla="*/ 6 h 66"/>
                    <a:gd name="T58" fmla="*/ 32 w 36"/>
                    <a:gd name="T59" fmla="*/ 14 h 66"/>
                    <a:gd name="T60" fmla="*/ 30 w 36"/>
                    <a:gd name="T61" fmla="*/ 18 h 66"/>
                    <a:gd name="T62" fmla="*/ 30 w 36"/>
                    <a:gd name="T63" fmla="*/ 18 h 6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6"/>
                    <a:gd name="T97" fmla="*/ 0 h 66"/>
                    <a:gd name="T98" fmla="*/ 36 w 36"/>
                    <a:gd name="T99" fmla="*/ 66 h 6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6" h="66">
                      <a:moveTo>
                        <a:pt x="30" y="18"/>
                      </a:moveTo>
                      <a:lnTo>
                        <a:pt x="30" y="18"/>
                      </a:lnTo>
                      <a:lnTo>
                        <a:pt x="22" y="18"/>
                      </a:lnTo>
                      <a:lnTo>
                        <a:pt x="16" y="20"/>
                      </a:lnTo>
                      <a:lnTo>
                        <a:pt x="14" y="26"/>
                      </a:lnTo>
                      <a:lnTo>
                        <a:pt x="8" y="44"/>
                      </a:lnTo>
                      <a:lnTo>
                        <a:pt x="4" y="60"/>
                      </a:lnTo>
                      <a:lnTo>
                        <a:pt x="4" y="66"/>
                      </a:lnTo>
                      <a:lnTo>
                        <a:pt x="0" y="32"/>
                      </a:lnTo>
                      <a:lnTo>
                        <a:pt x="0" y="28"/>
                      </a:lnTo>
                      <a:lnTo>
                        <a:pt x="0" y="26"/>
                      </a:lnTo>
                      <a:lnTo>
                        <a:pt x="0" y="24"/>
                      </a:lnTo>
                      <a:lnTo>
                        <a:pt x="2" y="18"/>
                      </a:lnTo>
                      <a:lnTo>
                        <a:pt x="8" y="10"/>
                      </a:lnTo>
                      <a:lnTo>
                        <a:pt x="16" y="4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4" y="2"/>
                      </a:lnTo>
                      <a:lnTo>
                        <a:pt x="36" y="4"/>
                      </a:lnTo>
                      <a:lnTo>
                        <a:pt x="36" y="6"/>
                      </a:lnTo>
                      <a:lnTo>
                        <a:pt x="32" y="14"/>
                      </a:lnTo>
                      <a:lnTo>
                        <a:pt x="30" y="18"/>
                      </a:lnTo>
                      <a:close/>
                    </a:path>
                  </a:pathLst>
                </a:custGeom>
                <a:solidFill>
                  <a:srgbClr val="005A2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12" name="Freeform 1465"/>
                <p:cNvSpPr>
                  <a:spLocks/>
                </p:cNvSpPr>
                <p:nvPr/>
              </p:nvSpPr>
              <p:spPr bwMode="auto">
                <a:xfrm>
                  <a:off x="3042" y="2169"/>
                  <a:ext cx="38" cy="82"/>
                </a:xfrm>
                <a:custGeom>
                  <a:avLst/>
                  <a:gdLst>
                    <a:gd name="T0" fmla="*/ 12 w 38"/>
                    <a:gd name="T1" fmla="*/ 14 h 82"/>
                    <a:gd name="T2" fmla="*/ 12 w 38"/>
                    <a:gd name="T3" fmla="*/ 14 h 82"/>
                    <a:gd name="T4" fmla="*/ 18 w 38"/>
                    <a:gd name="T5" fmla="*/ 22 h 82"/>
                    <a:gd name="T6" fmla="*/ 22 w 38"/>
                    <a:gd name="T7" fmla="*/ 28 h 82"/>
                    <a:gd name="T8" fmla="*/ 24 w 38"/>
                    <a:gd name="T9" fmla="*/ 38 h 82"/>
                    <a:gd name="T10" fmla="*/ 24 w 38"/>
                    <a:gd name="T11" fmla="*/ 38 h 82"/>
                    <a:gd name="T12" fmla="*/ 26 w 38"/>
                    <a:gd name="T13" fmla="*/ 52 h 82"/>
                    <a:gd name="T14" fmla="*/ 22 w 38"/>
                    <a:gd name="T15" fmla="*/ 64 h 82"/>
                    <a:gd name="T16" fmla="*/ 22 w 38"/>
                    <a:gd name="T17" fmla="*/ 64 h 82"/>
                    <a:gd name="T18" fmla="*/ 16 w 38"/>
                    <a:gd name="T19" fmla="*/ 76 h 82"/>
                    <a:gd name="T20" fmla="*/ 16 w 38"/>
                    <a:gd name="T21" fmla="*/ 82 h 82"/>
                    <a:gd name="T22" fmla="*/ 16 w 38"/>
                    <a:gd name="T23" fmla="*/ 82 h 82"/>
                    <a:gd name="T24" fmla="*/ 20 w 38"/>
                    <a:gd name="T25" fmla="*/ 78 h 82"/>
                    <a:gd name="T26" fmla="*/ 26 w 38"/>
                    <a:gd name="T27" fmla="*/ 70 h 82"/>
                    <a:gd name="T28" fmla="*/ 26 w 38"/>
                    <a:gd name="T29" fmla="*/ 70 h 82"/>
                    <a:gd name="T30" fmla="*/ 32 w 38"/>
                    <a:gd name="T31" fmla="*/ 62 h 82"/>
                    <a:gd name="T32" fmla="*/ 34 w 38"/>
                    <a:gd name="T33" fmla="*/ 56 h 82"/>
                    <a:gd name="T34" fmla="*/ 36 w 38"/>
                    <a:gd name="T35" fmla="*/ 48 h 82"/>
                    <a:gd name="T36" fmla="*/ 36 w 38"/>
                    <a:gd name="T37" fmla="*/ 48 h 82"/>
                    <a:gd name="T38" fmla="*/ 38 w 38"/>
                    <a:gd name="T39" fmla="*/ 32 h 82"/>
                    <a:gd name="T40" fmla="*/ 38 w 38"/>
                    <a:gd name="T41" fmla="*/ 26 h 82"/>
                    <a:gd name="T42" fmla="*/ 36 w 38"/>
                    <a:gd name="T43" fmla="*/ 22 h 82"/>
                    <a:gd name="T44" fmla="*/ 36 w 38"/>
                    <a:gd name="T45" fmla="*/ 22 h 82"/>
                    <a:gd name="T46" fmla="*/ 32 w 38"/>
                    <a:gd name="T47" fmla="*/ 14 h 82"/>
                    <a:gd name="T48" fmla="*/ 28 w 38"/>
                    <a:gd name="T49" fmla="*/ 8 h 82"/>
                    <a:gd name="T50" fmla="*/ 28 w 38"/>
                    <a:gd name="T51" fmla="*/ 8 h 82"/>
                    <a:gd name="T52" fmla="*/ 26 w 38"/>
                    <a:gd name="T53" fmla="*/ 6 h 82"/>
                    <a:gd name="T54" fmla="*/ 22 w 38"/>
                    <a:gd name="T55" fmla="*/ 4 h 82"/>
                    <a:gd name="T56" fmla="*/ 22 w 38"/>
                    <a:gd name="T57" fmla="*/ 4 h 82"/>
                    <a:gd name="T58" fmla="*/ 16 w 38"/>
                    <a:gd name="T59" fmla="*/ 0 h 82"/>
                    <a:gd name="T60" fmla="*/ 12 w 38"/>
                    <a:gd name="T61" fmla="*/ 0 h 82"/>
                    <a:gd name="T62" fmla="*/ 8 w 38"/>
                    <a:gd name="T63" fmla="*/ 0 h 82"/>
                    <a:gd name="T64" fmla="*/ 8 w 38"/>
                    <a:gd name="T65" fmla="*/ 0 h 82"/>
                    <a:gd name="T66" fmla="*/ 2 w 38"/>
                    <a:gd name="T67" fmla="*/ 2 h 82"/>
                    <a:gd name="T68" fmla="*/ 0 w 38"/>
                    <a:gd name="T69" fmla="*/ 4 h 82"/>
                    <a:gd name="T70" fmla="*/ 2 w 38"/>
                    <a:gd name="T71" fmla="*/ 6 h 82"/>
                    <a:gd name="T72" fmla="*/ 2 w 38"/>
                    <a:gd name="T73" fmla="*/ 6 h 82"/>
                    <a:gd name="T74" fmla="*/ 8 w 38"/>
                    <a:gd name="T75" fmla="*/ 12 h 82"/>
                    <a:gd name="T76" fmla="*/ 12 w 38"/>
                    <a:gd name="T77" fmla="*/ 14 h 82"/>
                    <a:gd name="T78" fmla="*/ 12 w 38"/>
                    <a:gd name="T79" fmla="*/ 14 h 8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8"/>
                    <a:gd name="T121" fmla="*/ 0 h 82"/>
                    <a:gd name="T122" fmla="*/ 38 w 38"/>
                    <a:gd name="T123" fmla="*/ 82 h 8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8" h="82">
                      <a:moveTo>
                        <a:pt x="12" y="14"/>
                      </a:moveTo>
                      <a:lnTo>
                        <a:pt x="12" y="14"/>
                      </a:lnTo>
                      <a:lnTo>
                        <a:pt x="18" y="22"/>
                      </a:lnTo>
                      <a:lnTo>
                        <a:pt x="22" y="28"/>
                      </a:lnTo>
                      <a:lnTo>
                        <a:pt x="24" y="38"/>
                      </a:lnTo>
                      <a:lnTo>
                        <a:pt x="26" y="52"/>
                      </a:lnTo>
                      <a:lnTo>
                        <a:pt x="22" y="64"/>
                      </a:lnTo>
                      <a:lnTo>
                        <a:pt x="16" y="76"/>
                      </a:lnTo>
                      <a:lnTo>
                        <a:pt x="16" y="82"/>
                      </a:lnTo>
                      <a:lnTo>
                        <a:pt x="20" y="78"/>
                      </a:lnTo>
                      <a:lnTo>
                        <a:pt x="26" y="70"/>
                      </a:lnTo>
                      <a:lnTo>
                        <a:pt x="32" y="62"/>
                      </a:lnTo>
                      <a:lnTo>
                        <a:pt x="34" y="56"/>
                      </a:lnTo>
                      <a:lnTo>
                        <a:pt x="36" y="48"/>
                      </a:lnTo>
                      <a:lnTo>
                        <a:pt x="38" y="32"/>
                      </a:lnTo>
                      <a:lnTo>
                        <a:pt x="38" y="26"/>
                      </a:lnTo>
                      <a:lnTo>
                        <a:pt x="36" y="22"/>
                      </a:lnTo>
                      <a:lnTo>
                        <a:pt x="32" y="14"/>
                      </a:lnTo>
                      <a:lnTo>
                        <a:pt x="28" y="8"/>
                      </a:lnTo>
                      <a:lnTo>
                        <a:pt x="26" y="6"/>
                      </a:lnTo>
                      <a:lnTo>
                        <a:pt x="22" y="4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2" y="14"/>
                      </a:lnTo>
                      <a:close/>
                    </a:path>
                  </a:pathLst>
                </a:custGeom>
                <a:solidFill>
                  <a:srgbClr val="005A2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13" name="Freeform 1466"/>
                <p:cNvSpPr>
                  <a:spLocks/>
                </p:cNvSpPr>
                <p:nvPr/>
              </p:nvSpPr>
              <p:spPr bwMode="auto">
                <a:xfrm>
                  <a:off x="3022" y="2167"/>
                  <a:ext cx="54" cy="32"/>
                </a:xfrm>
                <a:custGeom>
                  <a:avLst/>
                  <a:gdLst>
                    <a:gd name="T0" fmla="*/ 30 w 54"/>
                    <a:gd name="T1" fmla="*/ 0 h 32"/>
                    <a:gd name="T2" fmla="*/ 30 w 54"/>
                    <a:gd name="T3" fmla="*/ 0 h 32"/>
                    <a:gd name="T4" fmla="*/ 42 w 54"/>
                    <a:gd name="T5" fmla="*/ 6 h 32"/>
                    <a:gd name="T6" fmla="*/ 48 w 54"/>
                    <a:gd name="T7" fmla="*/ 12 h 32"/>
                    <a:gd name="T8" fmla="*/ 52 w 54"/>
                    <a:gd name="T9" fmla="*/ 18 h 32"/>
                    <a:gd name="T10" fmla="*/ 52 w 54"/>
                    <a:gd name="T11" fmla="*/ 18 h 32"/>
                    <a:gd name="T12" fmla="*/ 54 w 54"/>
                    <a:gd name="T13" fmla="*/ 32 h 32"/>
                    <a:gd name="T14" fmla="*/ 54 w 54"/>
                    <a:gd name="T15" fmla="*/ 32 h 32"/>
                    <a:gd name="T16" fmla="*/ 50 w 54"/>
                    <a:gd name="T17" fmla="*/ 20 h 32"/>
                    <a:gd name="T18" fmla="*/ 44 w 54"/>
                    <a:gd name="T19" fmla="*/ 12 h 32"/>
                    <a:gd name="T20" fmla="*/ 40 w 54"/>
                    <a:gd name="T21" fmla="*/ 10 h 32"/>
                    <a:gd name="T22" fmla="*/ 38 w 54"/>
                    <a:gd name="T23" fmla="*/ 8 h 32"/>
                    <a:gd name="T24" fmla="*/ 38 w 54"/>
                    <a:gd name="T25" fmla="*/ 8 h 32"/>
                    <a:gd name="T26" fmla="*/ 30 w 54"/>
                    <a:gd name="T27" fmla="*/ 8 h 32"/>
                    <a:gd name="T28" fmla="*/ 26 w 54"/>
                    <a:gd name="T29" fmla="*/ 12 h 32"/>
                    <a:gd name="T30" fmla="*/ 22 w 54"/>
                    <a:gd name="T31" fmla="*/ 16 h 32"/>
                    <a:gd name="T32" fmla="*/ 22 w 54"/>
                    <a:gd name="T33" fmla="*/ 20 h 32"/>
                    <a:gd name="T34" fmla="*/ 22 w 54"/>
                    <a:gd name="T35" fmla="*/ 20 h 32"/>
                    <a:gd name="T36" fmla="*/ 22 w 54"/>
                    <a:gd name="T37" fmla="*/ 14 h 32"/>
                    <a:gd name="T38" fmla="*/ 22 w 54"/>
                    <a:gd name="T39" fmla="*/ 10 h 32"/>
                    <a:gd name="T40" fmla="*/ 22 w 54"/>
                    <a:gd name="T41" fmla="*/ 6 h 32"/>
                    <a:gd name="T42" fmla="*/ 22 w 54"/>
                    <a:gd name="T43" fmla="*/ 6 h 32"/>
                    <a:gd name="T44" fmla="*/ 10 w 54"/>
                    <a:gd name="T45" fmla="*/ 8 h 32"/>
                    <a:gd name="T46" fmla="*/ 0 w 54"/>
                    <a:gd name="T47" fmla="*/ 12 h 32"/>
                    <a:gd name="T48" fmla="*/ 0 w 54"/>
                    <a:gd name="T49" fmla="*/ 12 h 32"/>
                    <a:gd name="T50" fmla="*/ 4 w 54"/>
                    <a:gd name="T51" fmla="*/ 8 h 32"/>
                    <a:gd name="T52" fmla="*/ 10 w 54"/>
                    <a:gd name="T53" fmla="*/ 6 h 32"/>
                    <a:gd name="T54" fmla="*/ 16 w 54"/>
                    <a:gd name="T55" fmla="*/ 4 h 32"/>
                    <a:gd name="T56" fmla="*/ 16 w 54"/>
                    <a:gd name="T57" fmla="*/ 4 h 32"/>
                    <a:gd name="T58" fmla="*/ 26 w 54"/>
                    <a:gd name="T59" fmla="*/ 2 h 32"/>
                    <a:gd name="T60" fmla="*/ 30 w 54"/>
                    <a:gd name="T61" fmla="*/ 0 h 32"/>
                    <a:gd name="T62" fmla="*/ 30 w 54"/>
                    <a:gd name="T63" fmla="*/ 0 h 3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4"/>
                    <a:gd name="T97" fmla="*/ 0 h 32"/>
                    <a:gd name="T98" fmla="*/ 54 w 54"/>
                    <a:gd name="T99" fmla="*/ 32 h 3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4" h="32">
                      <a:moveTo>
                        <a:pt x="30" y="0"/>
                      </a:moveTo>
                      <a:lnTo>
                        <a:pt x="30" y="0"/>
                      </a:lnTo>
                      <a:lnTo>
                        <a:pt x="42" y="6"/>
                      </a:lnTo>
                      <a:lnTo>
                        <a:pt x="48" y="12"/>
                      </a:lnTo>
                      <a:lnTo>
                        <a:pt x="52" y="18"/>
                      </a:lnTo>
                      <a:lnTo>
                        <a:pt x="54" y="32"/>
                      </a:lnTo>
                      <a:lnTo>
                        <a:pt x="50" y="20"/>
                      </a:lnTo>
                      <a:lnTo>
                        <a:pt x="44" y="12"/>
                      </a:lnTo>
                      <a:lnTo>
                        <a:pt x="40" y="10"/>
                      </a:lnTo>
                      <a:lnTo>
                        <a:pt x="38" y="8"/>
                      </a:lnTo>
                      <a:lnTo>
                        <a:pt x="30" y="8"/>
                      </a:lnTo>
                      <a:lnTo>
                        <a:pt x="26" y="12"/>
                      </a:lnTo>
                      <a:lnTo>
                        <a:pt x="22" y="16"/>
                      </a:lnTo>
                      <a:lnTo>
                        <a:pt x="22" y="20"/>
                      </a:lnTo>
                      <a:lnTo>
                        <a:pt x="22" y="14"/>
                      </a:lnTo>
                      <a:lnTo>
                        <a:pt x="22" y="10"/>
                      </a:lnTo>
                      <a:lnTo>
                        <a:pt x="22" y="6"/>
                      </a:lnTo>
                      <a:lnTo>
                        <a:pt x="10" y="8"/>
                      </a:lnTo>
                      <a:lnTo>
                        <a:pt x="0" y="12"/>
                      </a:lnTo>
                      <a:lnTo>
                        <a:pt x="4" y="8"/>
                      </a:lnTo>
                      <a:lnTo>
                        <a:pt x="10" y="6"/>
                      </a:lnTo>
                      <a:lnTo>
                        <a:pt x="16" y="4"/>
                      </a:lnTo>
                      <a:lnTo>
                        <a:pt x="26" y="2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0088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14" name="Freeform 1467"/>
                <p:cNvSpPr>
                  <a:spLocks/>
                </p:cNvSpPr>
                <p:nvPr/>
              </p:nvSpPr>
              <p:spPr bwMode="auto">
                <a:xfrm>
                  <a:off x="2986" y="2111"/>
                  <a:ext cx="138" cy="60"/>
                </a:xfrm>
                <a:custGeom>
                  <a:avLst/>
                  <a:gdLst>
                    <a:gd name="T0" fmla="*/ 138 w 138"/>
                    <a:gd name="T1" fmla="*/ 60 h 60"/>
                    <a:gd name="T2" fmla="*/ 138 w 138"/>
                    <a:gd name="T3" fmla="*/ 60 h 60"/>
                    <a:gd name="T4" fmla="*/ 124 w 138"/>
                    <a:gd name="T5" fmla="*/ 34 h 60"/>
                    <a:gd name="T6" fmla="*/ 124 w 138"/>
                    <a:gd name="T7" fmla="*/ 34 h 60"/>
                    <a:gd name="T8" fmla="*/ 118 w 138"/>
                    <a:gd name="T9" fmla="*/ 22 h 60"/>
                    <a:gd name="T10" fmla="*/ 112 w 138"/>
                    <a:gd name="T11" fmla="*/ 18 h 60"/>
                    <a:gd name="T12" fmla="*/ 108 w 138"/>
                    <a:gd name="T13" fmla="*/ 16 h 60"/>
                    <a:gd name="T14" fmla="*/ 108 w 138"/>
                    <a:gd name="T15" fmla="*/ 16 h 60"/>
                    <a:gd name="T16" fmla="*/ 100 w 138"/>
                    <a:gd name="T17" fmla="*/ 14 h 60"/>
                    <a:gd name="T18" fmla="*/ 90 w 138"/>
                    <a:gd name="T19" fmla="*/ 8 h 60"/>
                    <a:gd name="T20" fmla="*/ 80 w 138"/>
                    <a:gd name="T21" fmla="*/ 4 h 60"/>
                    <a:gd name="T22" fmla="*/ 72 w 138"/>
                    <a:gd name="T23" fmla="*/ 2 h 60"/>
                    <a:gd name="T24" fmla="*/ 72 w 138"/>
                    <a:gd name="T25" fmla="*/ 2 h 60"/>
                    <a:gd name="T26" fmla="*/ 54 w 138"/>
                    <a:gd name="T27" fmla="*/ 0 h 60"/>
                    <a:gd name="T28" fmla="*/ 38 w 138"/>
                    <a:gd name="T29" fmla="*/ 0 h 60"/>
                    <a:gd name="T30" fmla="*/ 38 w 138"/>
                    <a:gd name="T31" fmla="*/ 0 h 60"/>
                    <a:gd name="T32" fmla="*/ 28 w 138"/>
                    <a:gd name="T33" fmla="*/ 4 h 60"/>
                    <a:gd name="T34" fmla="*/ 10 w 138"/>
                    <a:gd name="T35" fmla="*/ 8 h 60"/>
                    <a:gd name="T36" fmla="*/ 4 w 138"/>
                    <a:gd name="T37" fmla="*/ 12 h 60"/>
                    <a:gd name="T38" fmla="*/ 0 w 138"/>
                    <a:gd name="T39" fmla="*/ 14 h 60"/>
                    <a:gd name="T40" fmla="*/ 2 w 138"/>
                    <a:gd name="T41" fmla="*/ 16 h 60"/>
                    <a:gd name="T42" fmla="*/ 4 w 138"/>
                    <a:gd name="T43" fmla="*/ 18 h 60"/>
                    <a:gd name="T44" fmla="*/ 12 w 138"/>
                    <a:gd name="T45" fmla="*/ 20 h 60"/>
                    <a:gd name="T46" fmla="*/ 12 w 138"/>
                    <a:gd name="T47" fmla="*/ 20 h 60"/>
                    <a:gd name="T48" fmla="*/ 50 w 138"/>
                    <a:gd name="T49" fmla="*/ 28 h 60"/>
                    <a:gd name="T50" fmla="*/ 60 w 138"/>
                    <a:gd name="T51" fmla="*/ 30 h 60"/>
                    <a:gd name="T52" fmla="*/ 70 w 138"/>
                    <a:gd name="T53" fmla="*/ 36 h 60"/>
                    <a:gd name="T54" fmla="*/ 70 w 138"/>
                    <a:gd name="T55" fmla="*/ 36 h 60"/>
                    <a:gd name="T56" fmla="*/ 78 w 138"/>
                    <a:gd name="T57" fmla="*/ 40 h 60"/>
                    <a:gd name="T58" fmla="*/ 88 w 138"/>
                    <a:gd name="T59" fmla="*/ 42 h 60"/>
                    <a:gd name="T60" fmla="*/ 96 w 138"/>
                    <a:gd name="T61" fmla="*/ 44 h 60"/>
                    <a:gd name="T62" fmla="*/ 108 w 138"/>
                    <a:gd name="T63" fmla="*/ 48 h 60"/>
                    <a:gd name="T64" fmla="*/ 108 w 138"/>
                    <a:gd name="T65" fmla="*/ 48 h 60"/>
                    <a:gd name="T66" fmla="*/ 128 w 138"/>
                    <a:gd name="T67" fmla="*/ 56 h 60"/>
                    <a:gd name="T68" fmla="*/ 138 w 138"/>
                    <a:gd name="T69" fmla="*/ 60 h 60"/>
                    <a:gd name="T70" fmla="*/ 138 w 138"/>
                    <a:gd name="T71" fmla="*/ 60 h 6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38"/>
                    <a:gd name="T109" fmla="*/ 0 h 60"/>
                    <a:gd name="T110" fmla="*/ 138 w 138"/>
                    <a:gd name="T111" fmla="*/ 60 h 6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38" h="60">
                      <a:moveTo>
                        <a:pt x="138" y="60"/>
                      </a:moveTo>
                      <a:lnTo>
                        <a:pt x="138" y="60"/>
                      </a:lnTo>
                      <a:lnTo>
                        <a:pt x="124" y="34"/>
                      </a:lnTo>
                      <a:lnTo>
                        <a:pt x="118" y="22"/>
                      </a:lnTo>
                      <a:lnTo>
                        <a:pt x="112" y="18"/>
                      </a:lnTo>
                      <a:lnTo>
                        <a:pt x="108" y="16"/>
                      </a:lnTo>
                      <a:lnTo>
                        <a:pt x="100" y="14"/>
                      </a:lnTo>
                      <a:lnTo>
                        <a:pt x="90" y="8"/>
                      </a:lnTo>
                      <a:lnTo>
                        <a:pt x="80" y="4"/>
                      </a:lnTo>
                      <a:lnTo>
                        <a:pt x="72" y="2"/>
                      </a:lnTo>
                      <a:lnTo>
                        <a:pt x="54" y="0"/>
                      </a:lnTo>
                      <a:lnTo>
                        <a:pt x="38" y="0"/>
                      </a:lnTo>
                      <a:lnTo>
                        <a:pt x="28" y="4"/>
                      </a:lnTo>
                      <a:lnTo>
                        <a:pt x="10" y="8"/>
                      </a:lnTo>
                      <a:lnTo>
                        <a:pt x="4" y="12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4" y="18"/>
                      </a:lnTo>
                      <a:lnTo>
                        <a:pt x="12" y="20"/>
                      </a:lnTo>
                      <a:lnTo>
                        <a:pt x="50" y="28"/>
                      </a:lnTo>
                      <a:lnTo>
                        <a:pt x="60" y="30"/>
                      </a:lnTo>
                      <a:lnTo>
                        <a:pt x="70" y="36"/>
                      </a:lnTo>
                      <a:lnTo>
                        <a:pt x="78" y="40"/>
                      </a:lnTo>
                      <a:lnTo>
                        <a:pt x="88" y="42"/>
                      </a:lnTo>
                      <a:lnTo>
                        <a:pt x="96" y="44"/>
                      </a:lnTo>
                      <a:lnTo>
                        <a:pt x="108" y="48"/>
                      </a:lnTo>
                      <a:lnTo>
                        <a:pt x="128" y="56"/>
                      </a:lnTo>
                      <a:lnTo>
                        <a:pt x="138" y="60"/>
                      </a:lnTo>
                      <a:close/>
                    </a:path>
                  </a:pathLst>
                </a:custGeom>
                <a:solidFill>
                  <a:srgbClr val="002B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15" name="Freeform 1468"/>
                <p:cNvSpPr>
                  <a:spLocks/>
                </p:cNvSpPr>
                <p:nvPr/>
              </p:nvSpPr>
              <p:spPr bwMode="auto">
                <a:xfrm>
                  <a:off x="2802" y="2207"/>
                  <a:ext cx="304" cy="322"/>
                </a:xfrm>
                <a:custGeom>
                  <a:avLst/>
                  <a:gdLst>
                    <a:gd name="T0" fmla="*/ 230 w 304"/>
                    <a:gd name="T1" fmla="*/ 322 h 322"/>
                    <a:gd name="T2" fmla="*/ 230 w 304"/>
                    <a:gd name="T3" fmla="*/ 322 h 322"/>
                    <a:gd name="T4" fmla="*/ 170 w 304"/>
                    <a:gd name="T5" fmla="*/ 290 h 322"/>
                    <a:gd name="T6" fmla="*/ 138 w 304"/>
                    <a:gd name="T7" fmla="*/ 272 h 322"/>
                    <a:gd name="T8" fmla="*/ 108 w 304"/>
                    <a:gd name="T9" fmla="*/ 252 h 322"/>
                    <a:gd name="T10" fmla="*/ 78 w 304"/>
                    <a:gd name="T11" fmla="*/ 232 h 322"/>
                    <a:gd name="T12" fmla="*/ 54 w 304"/>
                    <a:gd name="T13" fmla="*/ 210 h 322"/>
                    <a:gd name="T14" fmla="*/ 34 w 304"/>
                    <a:gd name="T15" fmla="*/ 190 h 322"/>
                    <a:gd name="T16" fmla="*/ 26 w 304"/>
                    <a:gd name="T17" fmla="*/ 182 h 322"/>
                    <a:gd name="T18" fmla="*/ 22 w 304"/>
                    <a:gd name="T19" fmla="*/ 172 h 322"/>
                    <a:gd name="T20" fmla="*/ 22 w 304"/>
                    <a:gd name="T21" fmla="*/ 172 h 322"/>
                    <a:gd name="T22" fmla="*/ 12 w 304"/>
                    <a:gd name="T23" fmla="*/ 146 h 322"/>
                    <a:gd name="T24" fmla="*/ 4 w 304"/>
                    <a:gd name="T25" fmla="*/ 120 h 322"/>
                    <a:gd name="T26" fmla="*/ 0 w 304"/>
                    <a:gd name="T27" fmla="*/ 98 h 322"/>
                    <a:gd name="T28" fmla="*/ 0 w 304"/>
                    <a:gd name="T29" fmla="*/ 78 h 322"/>
                    <a:gd name="T30" fmla="*/ 2 w 304"/>
                    <a:gd name="T31" fmla="*/ 60 h 322"/>
                    <a:gd name="T32" fmla="*/ 4 w 304"/>
                    <a:gd name="T33" fmla="*/ 46 h 322"/>
                    <a:gd name="T34" fmla="*/ 10 w 304"/>
                    <a:gd name="T35" fmla="*/ 36 h 322"/>
                    <a:gd name="T36" fmla="*/ 16 w 304"/>
                    <a:gd name="T37" fmla="*/ 28 h 322"/>
                    <a:gd name="T38" fmla="*/ 16 w 304"/>
                    <a:gd name="T39" fmla="*/ 28 h 322"/>
                    <a:gd name="T40" fmla="*/ 26 w 304"/>
                    <a:gd name="T41" fmla="*/ 16 h 322"/>
                    <a:gd name="T42" fmla="*/ 32 w 304"/>
                    <a:gd name="T43" fmla="*/ 8 h 322"/>
                    <a:gd name="T44" fmla="*/ 38 w 304"/>
                    <a:gd name="T45" fmla="*/ 0 h 322"/>
                    <a:gd name="T46" fmla="*/ 38 w 304"/>
                    <a:gd name="T47" fmla="*/ 0 h 322"/>
                    <a:gd name="T48" fmla="*/ 32 w 304"/>
                    <a:gd name="T49" fmla="*/ 84 h 322"/>
                    <a:gd name="T50" fmla="*/ 32 w 304"/>
                    <a:gd name="T51" fmla="*/ 84 h 322"/>
                    <a:gd name="T52" fmla="*/ 30 w 304"/>
                    <a:gd name="T53" fmla="*/ 98 h 322"/>
                    <a:gd name="T54" fmla="*/ 32 w 304"/>
                    <a:gd name="T55" fmla="*/ 112 h 322"/>
                    <a:gd name="T56" fmla="*/ 34 w 304"/>
                    <a:gd name="T57" fmla="*/ 130 h 322"/>
                    <a:gd name="T58" fmla="*/ 40 w 304"/>
                    <a:gd name="T59" fmla="*/ 148 h 322"/>
                    <a:gd name="T60" fmla="*/ 46 w 304"/>
                    <a:gd name="T61" fmla="*/ 158 h 322"/>
                    <a:gd name="T62" fmla="*/ 54 w 304"/>
                    <a:gd name="T63" fmla="*/ 168 h 322"/>
                    <a:gd name="T64" fmla="*/ 62 w 304"/>
                    <a:gd name="T65" fmla="*/ 178 h 322"/>
                    <a:gd name="T66" fmla="*/ 74 w 304"/>
                    <a:gd name="T67" fmla="*/ 190 h 322"/>
                    <a:gd name="T68" fmla="*/ 86 w 304"/>
                    <a:gd name="T69" fmla="*/ 200 h 322"/>
                    <a:gd name="T70" fmla="*/ 102 w 304"/>
                    <a:gd name="T71" fmla="*/ 212 h 322"/>
                    <a:gd name="T72" fmla="*/ 120 w 304"/>
                    <a:gd name="T73" fmla="*/ 222 h 322"/>
                    <a:gd name="T74" fmla="*/ 142 w 304"/>
                    <a:gd name="T75" fmla="*/ 234 h 322"/>
                    <a:gd name="T76" fmla="*/ 142 w 304"/>
                    <a:gd name="T77" fmla="*/ 234 h 322"/>
                    <a:gd name="T78" fmla="*/ 238 w 304"/>
                    <a:gd name="T79" fmla="*/ 284 h 322"/>
                    <a:gd name="T80" fmla="*/ 304 w 304"/>
                    <a:gd name="T81" fmla="*/ 322 h 322"/>
                    <a:gd name="T82" fmla="*/ 230 w 304"/>
                    <a:gd name="T83" fmla="*/ 322 h 32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04"/>
                    <a:gd name="T127" fmla="*/ 0 h 322"/>
                    <a:gd name="T128" fmla="*/ 304 w 304"/>
                    <a:gd name="T129" fmla="*/ 322 h 32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04" h="322">
                      <a:moveTo>
                        <a:pt x="230" y="322"/>
                      </a:moveTo>
                      <a:lnTo>
                        <a:pt x="230" y="322"/>
                      </a:lnTo>
                      <a:lnTo>
                        <a:pt x="170" y="290"/>
                      </a:lnTo>
                      <a:lnTo>
                        <a:pt x="138" y="272"/>
                      </a:lnTo>
                      <a:lnTo>
                        <a:pt x="108" y="252"/>
                      </a:lnTo>
                      <a:lnTo>
                        <a:pt x="78" y="232"/>
                      </a:lnTo>
                      <a:lnTo>
                        <a:pt x="54" y="210"/>
                      </a:lnTo>
                      <a:lnTo>
                        <a:pt x="34" y="190"/>
                      </a:lnTo>
                      <a:lnTo>
                        <a:pt x="26" y="182"/>
                      </a:lnTo>
                      <a:lnTo>
                        <a:pt x="22" y="172"/>
                      </a:lnTo>
                      <a:lnTo>
                        <a:pt x="12" y="146"/>
                      </a:lnTo>
                      <a:lnTo>
                        <a:pt x="4" y="120"/>
                      </a:lnTo>
                      <a:lnTo>
                        <a:pt x="0" y="98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4" y="46"/>
                      </a:lnTo>
                      <a:lnTo>
                        <a:pt x="10" y="36"/>
                      </a:lnTo>
                      <a:lnTo>
                        <a:pt x="16" y="28"/>
                      </a:lnTo>
                      <a:lnTo>
                        <a:pt x="26" y="16"/>
                      </a:lnTo>
                      <a:lnTo>
                        <a:pt x="32" y="8"/>
                      </a:lnTo>
                      <a:lnTo>
                        <a:pt x="38" y="0"/>
                      </a:lnTo>
                      <a:lnTo>
                        <a:pt x="32" y="84"/>
                      </a:lnTo>
                      <a:lnTo>
                        <a:pt x="30" y="98"/>
                      </a:lnTo>
                      <a:lnTo>
                        <a:pt x="32" y="112"/>
                      </a:lnTo>
                      <a:lnTo>
                        <a:pt x="34" y="130"/>
                      </a:lnTo>
                      <a:lnTo>
                        <a:pt x="40" y="148"/>
                      </a:lnTo>
                      <a:lnTo>
                        <a:pt x="46" y="158"/>
                      </a:lnTo>
                      <a:lnTo>
                        <a:pt x="54" y="168"/>
                      </a:lnTo>
                      <a:lnTo>
                        <a:pt x="62" y="178"/>
                      </a:lnTo>
                      <a:lnTo>
                        <a:pt x="74" y="190"/>
                      </a:lnTo>
                      <a:lnTo>
                        <a:pt x="86" y="200"/>
                      </a:lnTo>
                      <a:lnTo>
                        <a:pt x="102" y="212"/>
                      </a:lnTo>
                      <a:lnTo>
                        <a:pt x="120" y="222"/>
                      </a:lnTo>
                      <a:lnTo>
                        <a:pt x="142" y="234"/>
                      </a:lnTo>
                      <a:lnTo>
                        <a:pt x="238" y="284"/>
                      </a:lnTo>
                      <a:lnTo>
                        <a:pt x="304" y="322"/>
                      </a:lnTo>
                      <a:lnTo>
                        <a:pt x="230" y="322"/>
                      </a:lnTo>
                      <a:close/>
                    </a:path>
                  </a:pathLst>
                </a:custGeom>
                <a:solidFill>
                  <a:srgbClr val="CEB2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16" name="Freeform 1469"/>
                <p:cNvSpPr>
                  <a:spLocks/>
                </p:cNvSpPr>
                <p:nvPr/>
              </p:nvSpPr>
              <p:spPr bwMode="auto">
                <a:xfrm>
                  <a:off x="2992" y="2473"/>
                  <a:ext cx="142" cy="56"/>
                </a:xfrm>
                <a:custGeom>
                  <a:avLst/>
                  <a:gdLst>
                    <a:gd name="T0" fmla="*/ 142 w 142"/>
                    <a:gd name="T1" fmla="*/ 56 h 56"/>
                    <a:gd name="T2" fmla="*/ 142 w 142"/>
                    <a:gd name="T3" fmla="*/ 56 h 56"/>
                    <a:gd name="T4" fmla="*/ 70 w 142"/>
                    <a:gd name="T5" fmla="*/ 22 h 56"/>
                    <a:gd name="T6" fmla="*/ 70 w 142"/>
                    <a:gd name="T7" fmla="*/ 22 h 56"/>
                    <a:gd name="T8" fmla="*/ 48 w 142"/>
                    <a:gd name="T9" fmla="*/ 14 h 56"/>
                    <a:gd name="T10" fmla="*/ 24 w 142"/>
                    <a:gd name="T11" fmla="*/ 6 h 56"/>
                    <a:gd name="T12" fmla="*/ 0 w 142"/>
                    <a:gd name="T13" fmla="*/ 0 h 56"/>
                    <a:gd name="T14" fmla="*/ 0 w 142"/>
                    <a:gd name="T15" fmla="*/ 0 h 56"/>
                    <a:gd name="T16" fmla="*/ 42 w 142"/>
                    <a:gd name="T17" fmla="*/ 16 h 56"/>
                    <a:gd name="T18" fmla="*/ 74 w 142"/>
                    <a:gd name="T19" fmla="*/ 30 h 56"/>
                    <a:gd name="T20" fmla="*/ 98 w 142"/>
                    <a:gd name="T21" fmla="*/ 42 h 56"/>
                    <a:gd name="T22" fmla="*/ 98 w 142"/>
                    <a:gd name="T23" fmla="*/ 42 h 56"/>
                    <a:gd name="T24" fmla="*/ 124 w 142"/>
                    <a:gd name="T25" fmla="*/ 56 h 56"/>
                    <a:gd name="T26" fmla="*/ 142 w 142"/>
                    <a:gd name="T27" fmla="*/ 56 h 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42"/>
                    <a:gd name="T43" fmla="*/ 0 h 56"/>
                    <a:gd name="T44" fmla="*/ 142 w 142"/>
                    <a:gd name="T45" fmla="*/ 56 h 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42" h="56">
                      <a:moveTo>
                        <a:pt x="142" y="56"/>
                      </a:moveTo>
                      <a:lnTo>
                        <a:pt x="142" y="56"/>
                      </a:lnTo>
                      <a:lnTo>
                        <a:pt x="70" y="22"/>
                      </a:lnTo>
                      <a:lnTo>
                        <a:pt x="48" y="14"/>
                      </a:lnTo>
                      <a:lnTo>
                        <a:pt x="24" y="6"/>
                      </a:lnTo>
                      <a:lnTo>
                        <a:pt x="0" y="0"/>
                      </a:lnTo>
                      <a:lnTo>
                        <a:pt x="42" y="16"/>
                      </a:lnTo>
                      <a:lnTo>
                        <a:pt x="74" y="30"/>
                      </a:lnTo>
                      <a:lnTo>
                        <a:pt x="98" y="42"/>
                      </a:lnTo>
                      <a:lnTo>
                        <a:pt x="124" y="56"/>
                      </a:lnTo>
                      <a:lnTo>
                        <a:pt x="142" y="56"/>
                      </a:lnTo>
                      <a:close/>
                    </a:path>
                  </a:pathLst>
                </a:custGeom>
                <a:solidFill>
                  <a:srgbClr val="B8B4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17" name="Freeform 1470"/>
                <p:cNvSpPr>
                  <a:spLocks noEditPoints="1"/>
                </p:cNvSpPr>
                <p:nvPr/>
              </p:nvSpPr>
              <p:spPr bwMode="auto">
                <a:xfrm>
                  <a:off x="2614" y="2137"/>
                  <a:ext cx="442" cy="392"/>
                </a:xfrm>
                <a:custGeom>
                  <a:avLst/>
                  <a:gdLst>
                    <a:gd name="T0" fmla="*/ 442 w 442"/>
                    <a:gd name="T1" fmla="*/ 392 h 392"/>
                    <a:gd name="T2" fmla="*/ 442 w 442"/>
                    <a:gd name="T3" fmla="*/ 392 h 392"/>
                    <a:gd name="T4" fmla="*/ 358 w 442"/>
                    <a:gd name="T5" fmla="*/ 342 h 392"/>
                    <a:gd name="T6" fmla="*/ 308 w 442"/>
                    <a:gd name="T7" fmla="*/ 312 h 392"/>
                    <a:gd name="T8" fmla="*/ 264 w 442"/>
                    <a:gd name="T9" fmla="*/ 280 h 392"/>
                    <a:gd name="T10" fmla="*/ 264 w 442"/>
                    <a:gd name="T11" fmla="*/ 280 h 392"/>
                    <a:gd name="T12" fmla="*/ 246 w 442"/>
                    <a:gd name="T13" fmla="*/ 268 h 392"/>
                    <a:gd name="T14" fmla="*/ 230 w 442"/>
                    <a:gd name="T15" fmla="*/ 254 h 392"/>
                    <a:gd name="T16" fmla="*/ 218 w 442"/>
                    <a:gd name="T17" fmla="*/ 238 h 392"/>
                    <a:gd name="T18" fmla="*/ 208 w 442"/>
                    <a:gd name="T19" fmla="*/ 224 h 392"/>
                    <a:gd name="T20" fmla="*/ 200 w 442"/>
                    <a:gd name="T21" fmla="*/ 208 h 392"/>
                    <a:gd name="T22" fmla="*/ 198 w 442"/>
                    <a:gd name="T23" fmla="*/ 192 h 392"/>
                    <a:gd name="T24" fmla="*/ 198 w 442"/>
                    <a:gd name="T25" fmla="*/ 172 h 392"/>
                    <a:gd name="T26" fmla="*/ 200 w 442"/>
                    <a:gd name="T27" fmla="*/ 152 h 392"/>
                    <a:gd name="T28" fmla="*/ 200 w 442"/>
                    <a:gd name="T29" fmla="*/ 152 h 392"/>
                    <a:gd name="T30" fmla="*/ 212 w 442"/>
                    <a:gd name="T31" fmla="*/ 104 h 392"/>
                    <a:gd name="T32" fmla="*/ 222 w 442"/>
                    <a:gd name="T33" fmla="*/ 40 h 392"/>
                    <a:gd name="T34" fmla="*/ 208 w 442"/>
                    <a:gd name="T35" fmla="*/ 18 h 392"/>
                    <a:gd name="T36" fmla="*/ 208 w 442"/>
                    <a:gd name="T37" fmla="*/ 18 h 392"/>
                    <a:gd name="T38" fmla="*/ 200 w 442"/>
                    <a:gd name="T39" fmla="*/ 10 h 392"/>
                    <a:gd name="T40" fmla="*/ 194 w 442"/>
                    <a:gd name="T41" fmla="*/ 4 h 392"/>
                    <a:gd name="T42" fmla="*/ 186 w 442"/>
                    <a:gd name="T43" fmla="*/ 2 h 392"/>
                    <a:gd name="T44" fmla="*/ 186 w 442"/>
                    <a:gd name="T45" fmla="*/ 2 h 392"/>
                    <a:gd name="T46" fmla="*/ 172 w 442"/>
                    <a:gd name="T47" fmla="*/ 0 h 392"/>
                    <a:gd name="T48" fmla="*/ 156 w 442"/>
                    <a:gd name="T49" fmla="*/ 2 h 392"/>
                    <a:gd name="T50" fmla="*/ 156 w 442"/>
                    <a:gd name="T51" fmla="*/ 2 h 392"/>
                    <a:gd name="T52" fmla="*/ 168 w 442"/>
                    <a:gd name="T53" fmla="*/ 0 h 392"/>
                    <a:gd name="T54" fmla="*/ 180 w 442"/>
                    <a:gd name="T55" fmla="*/ 2 h 392"/>
                    <a:gd name="T56" fmla="*/ 180 w 442"/>
                    <a:gd name="T57" fmla="*/ 2 h 392"/>
                    <a:gd name="T58" fmla="*/ 188 w 442"/>
                    <a:gd name="T59" fmla="*/ 6 h 392"/>
                    <a:gd name="T60" fmla="*/ 194 w 442"/>
                    <a:gd name="T61" fmla="*/ 12 h 392"/>
                    <a:gd name="T62" fmla="*/ 202 w 442"/>
                    <a:gd name="T63" fmla="*/ 18 h 392"/>
                    <a:gd name="T64" fmla="*/ 220 w 442"/>
                    <a:gd name="T65" fmla="*/ 40 h 392"/>
                    <a:gd name="T66" fmla="*/ 212 w 442"/>
                    <a:gd name="T67" fmla="*/ 106 h 392"/>
                    <a:gd name="T68" fmla="*/ 212 w 442"/>
                    <a:gd name="T69" fmla="*/ 106 h 392"/>
                    <a:gd name="T70" fmla="*/ 206 w 442"/>
                    <a:gd name="T71" fmla="*/ 124 h 392"/>
                    <a:gd name="T72" fmla="*/ 196 w 442"/>
                    <a:gd name="T73" fmla="*/ 154 h 392"/>
                    <a:gd name="T74" fmla="*/ 196 w 442"/>
                    <a:gd name="T75" fmla="*/ 154 h 392"/>
                    <a:gd name="T76" fmla="*/ 192 w 442"/>
                    <a:gd name="T77" fmla="*/ 174 h 392"/>
                    <a:gd name="T78" fmla="*/ 192 w 442"/>
                    <a:gd name="T79" fmla="*/ 192 h 392"/>
                    <a:gd name="T80" fmla="*/ 194 w 442"/>
                    <a:gd name="T81" fmla="*/ 208 h 392"/>
                    <a:gd name="T82" fmla="*/ 200 w 442"/>
                    <a:gd name="T83" fmla="*/ 224 h 392"/>
                    <a:gd name="T84" fmla="*/ 208 w 442"/>
                    <a:gd name="T85" fmla="*/ 240 h 392"/>
                    <a:gd name="T86" fmla="*/ 220 w 442"/>
                    <a:gd name="T87" fmla="*/ 254 h 392"/>
                    <a:gd name="T88" fmla="*/ 234 w 442"/>
                    <a:gd name="T89" fmla="*/ 268 h 392"/>
                    <a:gd name="T90" fmla="*/ 252 w 442"/>
                    <a:gd name="T91" fmla="*/ 282 h 392"/>
                    <a:gd name="T92" fmla="*/ 252 w 442"/>
                    <a:gd name="T93" fmla="*/ 282 h 392"/>
                    <a:gd name="T94" fmla="*/ 298 w 442"/>
                    <a:gd name="T95" fmla="*/ 312 h 392"/>
                    <a:gd name="T96" fmla="*/ 346 w 442"/>
                    <a:gd name="T97" fmla="*/ 342 h 392"/>
                    <a:gd name="T98" fmla="*/ 430 w 442"/>
                    <a:gd name="T99" fmla="*/ 392 h 392"/>
                    <a:gd name="T100" fmla="*/ 442 w 442"/>
                    <a:gd name="T101" fmla="*/ 392 h 392"/>
                    <a:gd name="T102" fmla="*/ 442 w 442"/>
                    <a:gd name="T103" fmla="*/ 392 h 392"/>
                    <a:gd name="T104" fmla="*/ 46 w 442"/>
                    <a:gd name="T105" fmla="*/ 90 h 392"/>
                    <a:gd name="T106" fmla="*/ 0 w 442"/>
                    <a:gd name="T107" fmla="*/ 90 h 392"/>
                    <a:gd name="T108" fmla="*/ 0 w 442"/>
                    <a:gd name="T109" fmla="*/ 90 h 392"/>
                    <a:gd name="T110" fmla="*/ 40 w 442"/>
                    <a:gd name="T111" fmla="*/ 90 h 392"/>
                    <a:gd name="T112" fmla="*/ 40 w 442"/>
                    <a:gd name="T113" fmla="*/ 90 h 392"/>
                    <a:gd name="T114" fmla="*/ 46 w 442"/>
                    <a:gd name="T115" fmla="*/ 90 h 392"/>
                    <a:gd name="T116" fmla="*/ 46 w 442"/>
                    <a:gd name="T117" fmla="*/ 90 h 39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42"/>
                    <a:gd name="T178" fmla="*/ 0 h 392"/>
                    <a:gd name="T179" fmla="*/ 442 w 442"/>
                    <a:gd name="T180" fmla="*/ 392 h 39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42" h="392">
                      <a:moveTo>
                        <a:pt x="442" y="392"/>
                      </a:moveTo>
                      <a:lnTo>
                        <a:pt x="442" y="392"/>
                      </a:lnTo>
                      <a:lnTo>
                        <a:pt x="358" y="342"/>
                      </a:lnTo>
                      <a:lnTo>
                        <a:pt x="308" y="312"/>
                      </a:lnTo>
                      <a:lnTo>
                        <a:pt x="264" y="280"/>
                      </a:lnTo>
                      <a:lnTo>
                        <a:pt x="246" y="268"/>
                      </a:lnTo>
                      <a:lnTo>
                        <a:pt x="230" y="254"/>
                      </a:lnTo>
                      <a:lnTo>
                        <a:pt x="218" y="238"/>
                      </a:lnTo>
                      <a:lnTo>
                        <a:pt x="208" y="224"/>
                      </a:lnTo>
                      <a:lnTo>
                        <a:pt x="200" y="208"/>
                      </a:lnTo>
                      <a:lnTo>
                        <a:pt x="198" y="192"/>
                      </a:lnTo>
                      <a:lnTo>
                        <a:pt x="198" y="172"/>
                      </a:lnTo>
                      <a:lnTo>
                        <a:pt x="200" y="152"/>
                      </a:lnTo>
                      <a:lnTo>
                        <a:pt x="212" y="104"/>
                      </a:lnTo>
                      <a:lnTo>
                        <a:pt x="222" y="40"/>
                      </a:lnTo>
                      <a:lnTo>
                        <a:pt x="208" y="18"/>
                      </a:lnTo>
                      <a:lnTo>
                        <a:pt x="200" y="10"/>
                      </a:lnTo>
                      <a:lnTo>
                        <a:pt x="194" y="4"/>
                      </a:lnTo>
                      <a:lnTo>
                        <a:pt x="186" y="2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68" y="0"/>
                      </a:lnTo>
                      <a:lnTo>
                        <a:pt x="180" y="2"/>
                      </a:lnTo>
                      <a:lnTo>
                        <a:pt x="188" y="6"/>
                      </a:lnTo>
                      <a:lnTo>
                        <a:pt x="194" y="12"/>
                      </a:lnTo>
                      <a:lnTo>
                        <a:pt x="202" y="18"/>
                      </a:lnTo>
                      <a:lnTo>
                        <a:pt x="220" y="40"/>
                      </a:lnTo>
                      <a:lnTo>
                        <a:pt x="212" y="106"/>
                      </a:lnTo>
                      <a:lnTo>
                        <a:pt x="206" y="124"/>
                      </a:lnTo>
                      <a:lnTo>
                        <a:pt x="196" y="154"/>
                      </a:lnTo>
                      <a:lnTo>
                        <a:pt x="192" y="174"/>
                      </a:lnTo>
                      <a:lnTo>
                        <a:pt x="192" y="192"/>
                      </a:lnTo>
                      <a:lnTo>
                        <a:pt x="194" y="208"/>
                      </a:lnTo>
                      <a:lnTo>
                        <a:pt x="200" y="224"/>
                      </a:lnTo>
                      <a:lnTo>
                        <a:pt x="208" y="240"/>
                      </a:lnTo>
                      <a:lnTo>
                        <a:pt x="220" y="254"/>
                      </a:lnTo>
                      <a:lnTo>
                        <a:pt x="234" y="268"/>
                      </a:lnTo>
                      <a:lnTo>
                        <a:pt x="252" y="282"/>
                      </a:lnTo>
                      <a:lnTo>
                        <a:pt x="298" y="312"/>
                      </a:lnTo>
                      <a:lnTo>
                        <a:pt x="346" y="342"/>
                      </a:lnTo>
                      <a:lnTo>
                        <a:pt x="430" y="392"/>
                      </a:lnTo>
                      <a:lnTo>
                        <a:pt x="442" y="392"/>
                      </a:lnTo>
                      <a:close/>
                      <a:moveTo>
                        <a:pt x="46" y="90"/>
                      </a:moveTo>
                      <a:lnTo>
                        <a:pt x="0" y="90"/>
                      </a:lnTo>
                      <a:lnTo>
                        <a:pt x="40" y="90"/>
                      </a:lnTo>
                      <a:lnTo>
                        <a:pt x="46" y="90"/>
                      </a:lnTo>
                      <a:close/>
                    </a:path>
                  </a:pathLst>
                </a:custGeom>
                <a:solidFill>
                  <a:srgbClr val="F7F7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18" name="Freeform 1471"/>
                <p:cNvSpPr>
                  <a:spLocks/>
                </p:cNvSpPr>
                <p:nvPr/>
              </p:nvSpPr>
              <p:spPr bwMode="auto">
                <a:xfrm>
                  <a:off x="2814" y="2295"/>
                  <a:ext cx="258" cy="234"/>
                </a:xfrm>
                <a:custGeom>
                  <a:avLst/>
                  <a:gdLst>
                    <a:gd name="T0" fmla="*/ 0 w 258"/>
                    <a:gd name="T1" fmla="*/ 20 h 234"/>
                    <a:gd name="T2" fmla="*/ 0 w 258"/>
                    <a:gd name="T3" fmla="*/ 20 h 234"/>
                    <a:gd name="T4" fmla="*/ 2 w 258"/>
                    <a:gd name="T5" fmla="*/ 36 h 234"/>
                    <a:gd name="T6" fmla="*/ 4 w 258"/>
                    <a:gd name="T7" fmla="*/ 50 h 234"/>
                    <a:gd name="T8" fmla="*/ 10 w 258"/>
                    <a:gd name="T9" fmla="*/ 62 h 234"/>
                    <a:gd name="T10" fmla="*/ 16 w 258"/>
                    <a:gd name="T11" fmla="*/ 74 h 234"/>
                    <a:gd name="T12" fmla="*/ 24 w 258"/>
                    <a:gd name="T13" fmla="*/ 84 h 234"/>
                    <a:gd name="T14" fmla="*/ 34 w 258"/>
                    <a:gd name="T15" fmla="*/ 94 h 234"/>
                    <a:gd name="T16" fmla="*/ 56 w 258"/>
                    <a:gd name="T17" fmla="*/ 114 h 234"/>
                    <a:gd name="T18" fmla="*/ 56 w 258"/>
                    <a:gd name="T19" fmla="*/ 114 h 234"/>
                    <a:gd name="T20" fmla="*/ 104 w 258"/>
                    <a:gd name="T21" fmla="*/ 146 h 234"/>
                    <a:gd name="T22" fmla="*/ 152 w 258"/>
                    <a:gd name="T23" fmla="*/ 176 h 234"/>
                    <a:gd name="T24" fmla="*/ 250 w 258"/>
                    <a:gd name="T25" fmla="*/ 234 h 234"/>
                    <a:gd name="T26" fmla="*/ 252 w 258"/>
                    <a:gd name="T27" fmla="*/ 234 h 234"/>
                    <a:gd name="T28" fmla="*/ 258 w 258"/>
                    <a:gd name="T29" fmla="*/ 234 h 234"/>
                    <a:gd name="T30" fmla="*/ 258 w 258"/>
                    <a:gd name="T31" fmla="*/ 234 h 234"/>
                    <a:gd name="T32" fmla="*/ 178 w 258"/>
                    <a:gd name="T33" fmla="*/ 188 h 234"/>
                    <a:gd name="T34" fmla="*/ 138 w 258"/>
                    <a:gd name="T35" fmla="*/ 164 h 234"/>
                    <a:gd name="T36" fmla="*/ 100 w 258"/>
                    <a:gd name="T37" fmla="*/ 140 h 234"/>
                    <a:gd name="T38" fmla="*/ 100 w 258"/>
                    <a:gd name="T39" fmla="*/ 140 h 234"/>
                    <a:gd name="T40" fmla="*/ 60 w 258"/>
                    <a:gd name="T41" fmla="*/ 114 h 234"/>
                    <a:gd name="T42" fmla="*/ 42 w 258"/>
                    <a:gd name="T43" fmla="*/ 98 h 234"/>
                    <a:gd name="T44" fmla="*/ 26 w 258"/>
                    <a:gd name="T45" fmla="*/ 82 h 234"/>
                    <a:gd name="T46" fmla="*/ 26 w 258"/>
                    <a:gd name="T47" fmla="*/ 82 h 234"/>
                    <a:gd name="T48" fmla="*/ 12 w 258"/>
                    <a:gd name="T49" fmla="*/ 62 h 234"/>
                    <a:gd name="T50" fmla="*/ 6 w 258"/>
                    <a:gd name="T51" fmla="*/ 44 h 234"/>
                    <a:gd name="T52" fmla="*/ 2 w 258"/>
                    <a:gd name="T53" fmla="*/ 22 h 234"/>
                    <a:gd name="T54" fmla="*/ 2 w 258"/>
                    <a:gd name="T55" fmla="*/ 0 h 234"/>
                    <a:gd name="T56" fmla="*/ 2 w 258"/>
                    <a:gd name="T57" fmla="*/ 0 h 234"/>
                    <a:gd name="T58" fmla="*/ 0 w 258"/>
                    <a:gd name="T59" fmla="*/ 20 h 234"/>
                    <a:gd name="T60" fmla="*/ 0 w 258"/>
                    <a:gd name="T61" fmla="*/ 20 h 23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258"/>
                    <a:gd name="T94" fmla="*/ 0 h 234"/>
                    <a:gd name="T95" fmla="*/ 258 w 258"/>
                    <a:gd name="T96" fmla="*/ 234 h 234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258" h="234">
                      <a:moveTo>
                        <a:pt x="0" y="20"/>
                      </a:moveTo>
                      <a:lnTo>
                        <a:pt x="0" y="20"/>
                      </a:lnTo>
                      <a:lnTo>
                        <a:pt x="2" y="36"/>
                      </a:lnTo>
                      <a:lnTo>
                        <a:pt x="4" y="50"/>
                      </a:lnTo>
                      <a:lnTo>
                        <a:pt x="10" y="62"/>
                      </a:lnTo>
                      <a:lnTo>
                        <a:pt x="16" y="74"/>
                      </a:lnTo>
                      <a:lnTo>
                        <a:pt x="24" y="84"/>
                      </a:lnTo>
                      <a:lnTo>
                        <a:pt x="34" y="94"/>
                      </a:lnTo>
                      <a:lnTo>
                        <a:pt x="56" y="114"/>
                      </a:lnTo>
                      <a:lnTo>
                        <a:pt x="104" y="146"/>
                      </a:lnTo>
                      <a:lnTo>
                        <a:pt x="152" y="176"/>
                      </a:lnTo>
                      <a:lnTo>
                        <a:pt x="250" y="234"/>
                      </a:lnTo>
                      <a:lnTo>
                        <a:pt x="252" y="234"/>
                      </a:lnTo>
                      <a:lnTo>
                        <a:pt x="258" y="234"/>
                      </a:lnTo>
                      <a:lnTo>
                        <a:pt x="178" y="188"/>
                      </a:lnTo>
                      <a:lnTo>
                        <a:pt x="138" y="164"/>
                      </a:lnTo>
                      <a:lnTo>
                        <a:pt x="100" y="140"/>
                      </a:lnTo>
                      <a:lnTo>
                        <a:pt x="60" y="114"/>
                      </a:lnTo>
                      <a:lnTo>
                        <a:pt x="42" y="98"/>
                      </a:lnTo>
                      <a:lnTo>
                        <a:pt x="26" y="82"/>
                      </a:lnTo>
                      <a:lnTo>
                        <a:pt x="12" y="62"/>
                      </a:lnTo>
                      <a:lnTo>
                        <a:pt x="6" y="44"/>
                      </a:lnTo>
                      <a:lnTo>
                        <a:pt x="2" y="22"/>
                      </a:lnTo>
                      <a:lnTo>
                        <a:pt x="2" y="0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7F7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19" name="Freeform 1472"/>
                <p:cNvSpPr>
                  <a:spLocks/>
                </p:cNvSpPr>
                <p:nvPr/>
              </p:nvSpPr>
              <p:spPr bwMode="auto">
                <a:xfrm>
                  <a:off x="2824" y="2291"/>
                  <a:ext cx="266" cy="238"/>
                </a:xfrm>
                <a:custGeom>
                  <a:avLst/>
                  <a:gdLst>
                    <a:gd name="T0" fmla="*/ 0 w 266"/>
                    <a:gd name="T1" fmla="*/ 20 h 238"/>
                    <a:gd name="T2" fmla="*/ 0 w 266"/>
                    <a:gd name="T3" fmla="*/ 20 h 238"/>
                    <a:gd name="T4" fmla="*/ 2 w 266"/>
                    <a:gd name="T5" fmla="*/ 34 h 238"/>
                    <a:gd name="T6" fmla="*/ 4 w 266"/>
                    <a:gd name="T7" fmla="*/ 48 h 238"/>
                    <a:gd name="T8" fmla="*/ 10 w 266"/>
                    <a:gd name="T9" fmla="*/ 60 h 238"/>
                    <a:gd name="T10" fmla="*/ 16 w 266"/>
                    <a:gd name="T11" fmla="*/ 72 h 238"/>
                    <a:gd name="T12" fmla="*/ 24 w 266"/>
                    <a:gd name="T13" fmla="*/ 84 h 238"/>
                    <a:gd name="T14" fmla="*/ 34 w 266"/>
                    <a:gd name="T15" fmla="*/ 94 h 238"/>
                    <a:gd name="T16" fmla="*/ 56 w 266"/>
                    <a:gd name="T17" fmla="*/ 112 h 238"/>
                    <a:gd name="T18" fmla="*/ 56 w 266"/>
                    <a:gd name="T19" fmla="*/ 112 h 238"/>
                    <a:gd name="T20" fmla="*/ 104 w 266"/>
                    <a:gd name="T21" fmla="*/ 144 h 238"/>
                    <a:gd name="T22" fmla="*/ 152 w 266"/>
                    <a:gd name="T23" fmla="*/ 174 h 238"/>
                    <a:gd name="T24" fmla="*/ 250 w 266"/>
                    <a:gd name="T25" fmla="*/ 232 h 238"/>
                    <a:gd name="T26" fmla="*/ 250 w 266"/>
                    <a:gd name="T27" fmla="*/ 232 h 238"/>
                    <a:gd name="T28" fmla="*/ 262 w 266"/>
                    <a:gd name="T29" fmla="*/ 238 h 238"/>
                    <a:gd name="T30" fmla="*/ 266 w 266"/>
                    <a:gd name="T31" fmla="*/ 238 h 238"/>
                    <a:gd name="T32" fmla="*/ 266 w 266"/>
                    <a:gd name="T33" fmla="*/ 238 h 238"/>
                    <a:gd name="T34" fmla="*/ 182 w 266"/>
                    <a:gd name="T35" fmla="*/ 190 h 238"/>
                    <a:gd name="T36" fmla="*/ 140 w 266"/>
                    <a:gd name="T37" fmla="*/ 166 h 238"/>
                    <a:gd name="T38" fmla="*/ 100 w 266"/>
                    <a:gd name="T39" fmla="*/ 140 h 238"/>
                    <a:gd name="T40" fmla="*/ 100 w 266"/>
                    <a:gd name="T41" fmla="*/ 140 h 238"/>
                    <a:gd name="T42" fmla="*/ 60 w 266"/>
                    <a:gd name="T43" fmla="*/ 112 h 238"/>
                    <a:gd name="T44" fmla="*/ 42 w 266"/>
                    <a:gd name="T45" fmla="*/ 98 h 238"/>
                    <a:gd name="T46" fmla="*/ 26 w 266"/>
                    <a:gd name="T47" fmla="*/ 80 h 238"/>
                    <a:gd name="T48" fmla="*/ 26 w 266"/>
                    <a:gd name="T49" fmla="*/ 80 h 238"/>
                    <a:gd name="T50" fmla="*/ 12 w 266"/>
                    <a:gd name="T51" fmla="*/ 62 h 238"/>
                    <a:gd name="T52" fmla="*/ 6 w 266"/>
                    <a:gd name="T53" fmla="*/ 42 h 238"/>
                    <a:gd name="T54" fmla="*/ 2 w 266"/>
                    <a:gd name="T55" fmla="*/ 22 h 238"/>
                    <a:gd name="T56" fmla="*/ 2 w 266"/>
                    <a:gd name="T57" fmla="*/ 0 h 238"/>
                    <a:gd name="T58" fmla="*/ 2 w 266"/>
                    <a:gd name="T59" fmla="*/ 0 h 238"/>
                    <a:gd name="T60" fmla="*/ 0 w 266"/>
                    <a:gd name="T61" fmla="*/ 20 h 238"/>
                    <a:gd name="T62" fmla="*/ 0 w 266"/>
                    <a:gd name="T63" fmla="*/ 20 h 23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66"/>
                    <a:gd name="T97" fmla="*/ 0 h 238"/>
                    <a:gd name="T98" fmla="*/ 266 w 266"/>
                    <a:gd name="T99" fmla="*/ 238 h 23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66" h="238">
                      <a:moveTo>
                        <a:pt x="0" y="20"/>
                      </a:moveTo>
                      <a:lnTo>
                        <a:pt x="0" y="20"/>
                      </a:lnTo>
                      <a:lnTo>
                        <a:pt x="2" y="34"/>
                      </a:lnTo>
                      <a:lnTo>
                        <a:pt x="4" y="48"/>
                      </a:lnTo>
                      <a:lnTo>
                        <a:pt x="10" y="60"/>
                      </a:lnTo>
                      <a:lnTo>
                        <a:pt x="16" y="72"/>
                      </a:lnTo>
                      <a:lnTo>
                        <a:pt x="24" y="84"/>
                      </a:lnTo>
                      <a:lnTo>
                        <a:pt x="34" y="94"/>
                      </a:lnTo>
                      <a:lnTo>
                        <a:pt x="56" y="112"/>
                      </a:lnTo>
                      <a:lnTo>
                        <a:pt x="104" y="144"/>
                      </a:lnTo>
                      <a:lnTo>
                        <a:pt x="152" y="174"/>
                      </a:lnTo>
                      <a:lnTo>
                        <a:pt x="250" y="232"/>
                      </a:lnTo>
                      <a:lnTo>
                        <a:pt x="262" y="238"/>
                      </a:lnTo>
                      <a:lnTo>
                        <a:pt x="266" y="238"/>
                      </a:lnTo>
                      <a:lnTo>
                        <a:pt x="182" y="190"/>
                      </a:lnTo>
                      <a:lnTo>
                        <a:pt x="140" y="166"/>
                      </a:lnTo>
                      <a:lnTo>
                        <a:pt x="100" y="140"/>
                      </a:lnTo>
                      <a:lnTo>
                        <a:pt x="60" y="112"/>
                      </a:lnTo>
                      <a:lnTo>
                        <a:pt x="42" y="98"/>
                      </a:lnTo>
                      <a:lnTo>
                        <a:pt x="26" y="80"/>
                      </a:lnTo>
                      <a:lnTo>
                        <a:pt x="12" y="62"/>
                      </a:lnTo>
                      <a:lnTo>
                        <a:pt x="6" y="42"/>
                      </a:lnTo>
                      <a:lnTo>
                        <a:pt x="2" y="22"/>
                      </a:lnTo>
                      <a:lnTo>
                        <a:pt x="2" y="0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7F7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20" name="Freeform 1473"/>
                <p:cNvSpPr>
                  <a:spLocks/>
                </p:cNvSpPr>
                <p:nvPr/>
              </p:nvSpPr>
              <p:spPr bwMode="auto">
                <a:xfrm>
                  <a:off x="2500" y="2137"/>
                  <a:ext cx="544" cy="392"/>
                </a:xfrm>
                <a:custGeom>
                  <a:avLst/>
                  <a:gdLst>
                    <a:gd name="T0" fmla="*/ 544 w 544"/>
                    <a:gd name="T1" fmla="*/ 392 h 392"/>
                    <a:gd name="T2" fmla="*/ 544 w 544"/>
                    <a:gd name="T3" fmla="*/ 392 h 392"/>
                    <a:gd name="T4" fmla="*/ 460 w 544"/>
                    <a:gd name="T5" fmla="*/ 342 h 392"/>
                    <a:gd name="T6" fmla="*/ 412 w 544"/>
                    <a:gd name="T7" fmla="*/ 312 h 392"/>
                    <a:gd name="T8" fmla="*/ 366 w 544"/>
                    <a:gd name="T9" fmla="*/ 282 h 392"/>
                    <a:gd name="T10" fmla="*/ 366 w 544"/>
                    <a:gd name="T11" fmla="*/ 282 h 392"/>
                    <a:gd name="T12" fmla="*/ 348 w 544"/>
                    <a:gd name="T13" fmla="*/ 268 h 392"/>
                    <a:gd name="T14" fmla="*/ 334 w 544"/>
                    <a:gd name="T15" fmla="*/ 254 h 392"/>
                    <a:gd name="T16" fmla="*/ 322 w 544"/>
                    <a:gd name="T17" fmla="*/ 240 h 392"/>
                    <a:gd name="T18" fmla="*/ 314 w 544"/>
                    <a:gd name="T19" fmla="*/ 224 h 392"/>
                    <a:gd name="T20" fmla="*/ 308 w 544"/>
                    <a:gd name="T21" fmla="*/ 208 h 392"/>
                    <a:gd name="T22" fmla="*/ 306 w 544"/>
                    <a:gd name="T23" fmla="*/ 192 h 392"/>
                    <a:gd name="T24" fmla="*/ 306 w 544"/>
                    <a:gd name="T25" fmla="*/ 174 h 392"/>
                    <a:gd name="T26" fmla="*/ 310 w 544"/>
                    <a:gd name="T27" fmla="*/ 154 h 392"/>
                    <a:gd name="T28" fmla="*/ 310 w 544"/>
                    <a:gd name="T29" fmla="*/ 154 h 392"/>
                    <a:gd name="T30" fmla="*/ 320 w 544"/>
                    <a:gd name="T31" fmla="*/ 124 h 392"/>
                    <a:gd name="T32" fmla="*/ 326 w 544"/>
                    <a:gd name="T33" fmla="*/ 106 h 392"/>
                    <a:gd name="T34" fmla="*/ 334 w 544"/>
                    <a:gd name="T35" fmla="*/ 40 h 392"/>
                    <a:gd name="T36" fmla="*/ 316 w 544"/>
                    <a:gd name="T37" fmla="*/ 18 h 392"/>
                    <a:gd name="T38" fmla="*/ 316 w 544"/>
                    <a:gd name="T39" fmla="*/ 18 h 392"/>
                    <a:gd name="T40" fmla="*/ 308 w 544"/>
                    <a:gd name="T41" fmla="*/ 12 h 392"/>
                    <a:gd name="T42" fmla="*/ 302 w 544"/>
                    <a:gd name="T43" fmla="*/ 6 h 392"/>
                    <a:gd name="T44" fmla="*/ 294 w 544"/>
                    <a:gd name="T45" fmla="*/ 2 h 392"/>
                    <a:gd name="T46" fmla="*/ 294 w 544"/>
                    <a:gd name="T47" fmla="*/ 2 h 392"/>
                    <a:gd name="T48" fmla="*/ 284 w 544"/>
                    <a:gd name="T49" fmla="*/ 0 h 392"/>
                    <a:gd name="T50" fmla="*/ 272 w 544"/>
                    <a:gd name="T51" fmla="*/ 0 h 392"/>
                    <a:gd name="T52" fmla="*/ 260 w 544"/>
                    <a:gd name="T53" fmla="*/ 2 h 392"/>
                    <a:gd name="T54" fmla="*/ 256 w 544"/>
                    <a:gd name="T55" fmla="*/ 4 h 392"/>
                    <a:gd name="T56" fmla="*/ 254 w 544"/>
                    <a:gd name="T57" fmla="*/ 8 h 392"/>
                    <a:gd name="T58" fmla="*/ 254 w 544"/>
                    <a:gd name="T59" fmla="*/ 8 h 392"/>
                    <a:gd name="T60" fmla="*/ 234 w 544"/>
                    <a:gd name="T61" fmla="*/ 24 h 392"/>
                    <a:gd name="T62" fmla="*/ 220 w 544"/>
                    <a:gd name="T63" fmla="*/ 34 h 392"/>
                    <a:gd name="T64" fmla="*/ 206 w 544"/>
                    <a:gd name="T65" fmla="*/ 48 h 392"/>
                    <a:gd name="T66" fmla="*/ 206 w 544"/>
                    <a:gd name="T67" fmla="*/ 48 h 392"/>
                    <a:gd name="T68" fmla="*/ 178 w 544"/>
                    <a:gd name="T69" fmla="*/ 76 h 392"/>
                    <a:gd name="T70" fmla="*/ 166 w 544"/>
                    <a:gd name="T71" fmla="*/ 86 h 392"/>
                    <a:gd name="T72" fmla="*/ 160 w 544"/>
                    <a:gd name="T73" fmla="*/ 90 h 392"/>
                    <a:gd name="T74" fmla="*/ 154 w 544"/>
                    <a:gd name="T75" fmla="*/ 90 h 392"/>
                    <a:gd name="T76" fmla="*/ 154 w 544"/>
                    <a:gd name="T77" fmla="*/ 90 h 392"/>
                    <a:gd name="T78" fmla="*/ 110 w 544"/>
                    <a:gd name="T79" fmla="*/ 90 h 392"/>
                    <a:gd name="T80" fmla="*/ 110 w 544"/>
                    <a:gd name="T81" fmla="*/ 90 h 392"/>
                    <a:gd name="T82" fmla="*/ 94 w 544"/>
                    <a:gd name="T83" fmla="*/ 108 h 392"/>
                    <a:gd name="T84" fmla="*/ 58 w 544"/>
                    <a:gd name="T85" fmla="*/ 154 h 392"/>
                    <a:gd name="T86" fmla="*/ 38 w 544"/>
                    <a:gd name="T87" fmla="*/ 180 h 392"/>
                    <a:gd name="T88" fmla="*/ 20 w 544"/>
                    <a:gd name="T89" fmla="*/ 208 h 392"/>
                    <a:gd name="T90" fmla="*/ 8 w 544"/>
                    <a:gd name="T91" fmla="*/ 234 h 392"/>
                    <a:gd name="T92" fmla="*/ 2 w 544"/>
                    <a:gd name="T93" fmla="*/ 246 h 392"/>
                    <a:gd name="T94" fmla="*/ 0 w 544"/>
                    <a:gd name="T95" fmla="*/ 256 h 392"/>
                    <a:gd name="T96" fmla="*/ 0 w 544"/>
                    <a:gd name="T97" fmla="*/ 256 h 392"/>
                    <a:gd name="T98" fmla="*/ 0 w 544"/>
                    <a:gd name="T99" fmla="*/ 274 h 392"/>
                    <a:gd name="T100" fmla="*/ 0 w 544"/>
                    <a:gd name="T101" fmla="*/ 292 h 392"/>
                    <a:gd name="T102" fmla="*/ 4 w 544"/>
                    <a:gd name="T103" fmla="*/ 312 h 392"/>
                    <a:gd name="T104" fmla="*/ 8 w 544"/>
                    <a:gd name="T105" fmla="*/ 330 h 392"/>
                    <a:gd name="T106" fmla="*/ 20 w 544"/>
                    <a:gd name="T107" fmla="*/ 366 h 392"/>
                    <a:gd name="T108" fmla="*/ 30 w 544"/>
                    <a:gd name="T109" fmla="*/ 392 h 392"/>
                    <a:gd name="T110" fmla="*/ 544 w 544"/>
                    <a:gd name="T111" fmla="*/ 392 h 39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44"/>
                    <a:gd name="T169" fmla="*/ 0 h 392"/>
                    <a:gd name="T170" fmla="*/ 544 w 544"/>
                    <a:gd name="T171" fmla="*/ 392 h 39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44" h="392">
                      <a:moveTo>
                        <a:pt x="544" y="392"/>
                      </a:moveTo>
                      <a:lnTo>
                        <a:pt x="544" y="392"/>
                      </a:lnTo>
                      <a:lnTo>
                        <a:pt x="460" y="342"/>
                      </a:lnTo>
                      <a:lnTo>
                        <a:pt x="412" y="312"/>
                      </a:lnTo>
                      <a:lnTo>
                        <a:pt x="366" y="282"/>
                      </a:lnTo>
                      <a:lnTo>
                        <a:pt x="348" y="268"/>
                      </a:lnTo>
                      <a:lnTo>
                        <a:pt x="334" y="254"/>
                      </a:lnTo>
                      <a:lnTo>
                        <a:pt x="322" y="240"/>
                      </a:lnTo>
                      <a:lnTo>
                        <a:pt x="314" y="224"/>
                      </a:lnTo>
                      <a:lnTo>
                        <a:pt x="308" y="208"/>
                      </a:lnTo>
                      <a:lnTo>
                        <a:pt x="306" y="192"/>
                      </a:lnTo>
                      <a:lnTo>
                        <a:pt x="306" y="174"/>
                      </a:lnTo>
                      <a:lnTo>
                        <a:pt x="310" y="154"/>
                      </a:lnTo>
                      <a:lnTo>
                        <a:pt x="320" y="124"/>
                      </a:lnTo>
                      <a:lnTo>
                        <a:pt x="326" y="106"/>
                      </a:lnTo>
                      <a:lnTo>
                        <a:pt x="334" y="40"/>
                      </a:lnTo>
                      <a:lnTo>
                        <a:pt x="316" y="18"/>
                      </a:lnTo>
                      <a:lnTo>
                        <a:pt x="308" y="12"/>
                      </a:lnTo>
                      <a:lnTo>
                        <a:pt x="302" y="6"/>
                      </a:lnTo>
                      <a:lnTo>
                        <a:pt x="294" y="2"/>
                      </a:lnTo>
                      <a:lnTo>
                        <a:pt x="284" y="0"/>
                      </a:lnTo>
                      <a:lnTo>
                        <a:pt x="272" y="0"/>
                      </a:lnTo>
                      <a:lnTo>
                        <a:pt x="260" y="2"/>
                      </a:lnTo>
                      <a:lnTo>
                        <a:pt x="256" y="4"/>
                      </a:lnTo>
                      <a:lnTo>
                        <a:pt x="254" y="8"/>
                      </a:lnTo>
                      <a:lnTo>
                        <a:pt x="234" y="24"/>
                      </a:lnTo>
                      <a:lnTo>
                        <a:pt x="220" y="34"/>
                      </a:lnTo>
                      <a:lnTo>
                        <a:pt x="206" y="48"/>
                      </a:lnTo>
                      <a:lnTo>
                        <a:pt x="178" y="76"/>
                      </a:lnTo>
                      <a:lnTo>
                        <a:pt x="166" y="86"/>
                      </a:lnTo>
                      <a:lnTo>
                        <a:pt x="160" y="90"/>
                      </a:lnTo>
                      <a:lnTo>
                        <a:pt x="154" y="90"/>
                      </a:lnTo>
                      <a:lnTo>
                        <a:pt x="110" y="90"/>
                      </a:lnTo>
                      <a:lnTo>
                        <a:pt x="94" y="108"/>
                      </a:lnTo>
                      <a:lnTo>
                        <a:pt x="58" y="154"/>
                      </a:lnTo>
                      <a:lnTo>
                        <a:pt x="38" y="180"/>
                      </a:lnTo>
                      <a:lnTo>
                        <a:pt x="20" y="208"/>
                      </a:lnTo>
                      <a:lnTo>
                        <a:pt x="8" y="234"/>
                      </a:lnTo>
                      <a:lnTo>
                        <a:pt x="2" y="246"/>
                      </a:lnTo>
                      <a:lnTo>
                        <a:pt x="0" y="256"/>
                      </a:lnTo>
                      <a:lnTo>
                        <a:pt x="0" y="274"/>
                      </a:lnTo>
                      <a:lnTo>
                        <a:pt x="0" y="292"/>
                      </a:lnTo>
                      <a:lnTo>
                        <a:pt x="4" y="312"/>
                      </a:lnTo>
                      <a:lnTo>
                        <a:pt x="8" y="330"/>
                      </a:lnTo>
                      <a:lnTo>
                        <a:pt x="20" y="366"/>
                      </a:lnTo>
                      <a:lnTo>
                        <a:pt x="30" y="392"/>
                      </a:lnTo>
                      <a:lnTo>
                        <a:pt x="544" y="392"/>
                      </a:lnTo>
                      <a:close/>
                    </a:path>
                  </a:pathLst>
                </a:custGeom>
                <a:solidFill>
                  <a:srgbClr val="D0CA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21" name="Freeform 1474"/>
                <p:cNvSpPr>
                  <a:spLocks/>
                </p:cNvSpPr>
                <p:nvPr/>
              </p:nvSpPr>
              <p:spPr bwMode="auto">
                <a:xfrm>
                  <a:off x="2576" y="2129"/>
                  <a:ext cx="180" cy="100"/>
                </a:xfrm>
                <a:custGeom>
                  <a:avLst/>
                  <a:gdLst>
                    <a:gd name="T0" fmla="*/ 52 w 180"/>
                    <a:gd name="T1" fmla="*/ 96 h 100"/>
                    <a:gd name="T2" fmla="*/ 52 w 180"/>
                    <a:gd name="T3" fmla="*/ 96 h 100"/>
                    <a:gd name="T4" fmla="*/ 64 w 180"/>
                    <a:gd name="T5" fmla="*/ 98 h 100"/>
                    <a:gd name="T6" fmla="*/ 76 w 180"/>
                    <a:gd name="T7" fmla="*/ 100 h 100"/>
                    <a:gd name="T8" fmla="*/ 86 w 180"/>
                    <a:gd name="T9" fmla="*/ 100 h 100"/>
                    <a:gd name="T10" fmla="*/ 86 w 180"/>
                    <a:gd name="T11" fmla="*/ 100 h 100"/>
                    <a:gd name="T12" fmla="*/ 96 w 180"/>
                    <a:gd name="T13" fmla="*/ 94 h 100"/>
                    <a:gd name="T14" fmla="*/ 114 w 180"/>
                    <a:gd name="T15" fmla="*/ 80 h 100"/>
                    <a:gd name="T16" fmla="*/ 134 w 180"/>
                    <a:gd name="T17" fmla="*/ 62 h 100"/>
                    <a:gd name="T18" fmla="*/ 154 w 180"/>
                    <a:gd name="T19" fmla="*/ 40 h 100"/>
                    <a:gd name="T20" fmla="*/ 154 w 180"/>
                    <a:gd name="T21" fmla="*/ 40 h 100"/>
                    <a:gd name="T22" fmla="*/ 168 w 180"/>
                    <a:gd name="T23" fmla="*/ 22 h 100"/>
                    <a:gd name="T24" fmla="*/ 178 w 180"/>
                    <a:gd name="T25" fmla="*/ 10 h 100"/>
                    <a:gd name="T26" fmla="*/ 180 w 180"/>
                    <a:gd name="T27" fmla="*/ 4 h 100"/>
                    <a:gd name="T28" fmla="*/ 180 w 180"/>
                    <a:gd name="T29" fmla="*/ 2 h 100"/>
                    <a:gd name="T30" fmla="*/ 180 w 180"/>
                    <a:gd name="T31" fmla="*/ 0 h 100"/>
                    <a:gd name="T32" fmla="*/ 180 w 180"/>
                    <a:gd name="T33" fmla="*/ 0 h 100"/>
                    <a:gd name="T34" fmla="*/ 142 w 180"/>
                    <a:gd name="T35" fmla="*/ 16 h 100"/>
                    <a:gd name="T36" fmla="*/ 90 w 180"/>
                    <a:gd name="T37" fmla="*/ 40 h 100"/>
                    <a:gd name="T38" fmla="*/ 90 w 180"/>
                    <a:gd name="T39" fmla="*/ 40 h 100"/>
                    <a:gd name="T40" fmla="*/ 58 w 180"/>
                    <a:gd name="T41" fmla="*/ 54 h 100"/>
                    <a:gd name="T42" fmla="*/ 32 w 180"/>
                    <a:gd name="T43" fmla="*/ 64 h 100"/>
                    <a:gd name="T44" fmla="*/ 32 w 180"/>
                    <a:gd name="T45" fmla="*/ 64 h 100"/>
                    <a:gd name="T46" fmla="*/ 18 w 180"/>
                    <a:gd name="T47" fmla="*/ 66 h 100"/>
                    <a:gd name="T48" fmla="*/ 6 w 180"/>
                    <a:gd name="T49" fmla="*/ 70 h 100"/>
                    <a:gd name="T50" fmla="*/ 2 w 180"/>
                    <a:gd name="T51" fmla="*/ 72 h 100"/>
                    <a:gd name="T52" fmla="*/ 0 w 180"/>
                    <a:gd name="T53" fmla="*/ 74 h 100"/>
                    <a:gd name="T54" fmla="*/ 2 w 180"/>
                    <a:gd name="T55" fmla="*/ 78 h 100"/>
                    <a:gd name="T56" fmla="*/ 10 w 180"/>
                    <a:gd name="T57" fmla="*/ 82 h 100"/>
                    <a:gd name="T58" fmla="*/ 10 w 180"/>
                    <a:gd name="T59" fmla="*/ 82 h 100"/>
                    <a:gd name="T60" fmla="*/ 28 w 180"/>
                    <a:gd name="T61" fmla="*/ 90 h 100"/>
                    <a:gd name="T62" fmla="*/ 40 w 180"/>
                    <a:gd name="T63" fmla="*/ 94 h 100"/>
                    <a:gd name="T64" fmla="*/ 52 w 180"/>
                    <a:gd name="T65" fmla="*/ 96 h 100"/>
                    <a:gd name="T66" fmla="*/ 52 w 180"/>
                    <a:gd name="T67" fmla="*/ 96 h 10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80"/>
                    <a:gd name="T103" fmla="*/ 0 h 100"/>
                    <a:gd name="T104" fmla="*/ 180 w 180"/>
                    <a:gd name="T105" fmla="*/ 100 h 10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80" h="100">
                      <a:moveTo>
                        <a:pt x="52" y="96"/>
                      </a:moveTo>
                      <a:lnTo>
                        <a:pt x="52" y="96"/>
                      </a:lnTo>
                      <a:lnTo>
                        <a:pt x="64" y="98"/>
                      </a:lnTo>
                      <a:lnTo>
                        <a:pt x="76" y="100"/>
                      </a:lnTo>
                      <a:lnTo>
                        <a:pt x="86" y="100"/>
                      </a:lnTo>
                      <a:lnTo>
                        <a:pt x="96" y="94"/>
                      </a:lnTo>
                      <a:lnTo>
                        <a:pt x="114" y="80"/>
                      </a:lnTo>
                      <a:lnTo>
                        <a:pt x="134" y="62"/>
                      </a:lnTo>
                      <a:lnTo>
                        <a:pt x="154" y="40"/>
                      </a:lnTo>
                      <a:lnTo>
                        <a:pt x="168" y="22"/>
                      </a:lnTo>
                      <a:lnTo>
                        <a:pt x="178" y="10"/>
                      </a:lnTo>
                      <a:lnTo>
                        <a:pt x="180" y="4"/>
                      </a:lnTo>
                      <a:lnTo>
                        <a:pt x="180" y="2"/>
                      </a:lnTo>
                      <a:lnTo>
                        <a:pt x="180" y="0"/>
                      </a:lnTo>
                      <a:lnTo>
                        <a:pt x="142" y="16"/>
                      </a:lnTo>
                      <a:lnTo>
                        <a:pt x="90" y="40"/>
                      </a:lnTo>
                      <a:lnTo>
                        <a:pt x="58" y="54"/>
                      </a:lnTo>
                      <a:lnTo>
                        <a:pt x="32" y="64"/>
                      </a:lnTo>
                      <a:lnTo>
                        <a:pt x="18" y="66"/>
                      </a:lnTo>
                      <a:lnTo>
                        <a:pt x="6" y="70"/>
                      </a:lnTo>
                      <a:lnTo>
                        <a:pt x="2" y="72"/>
                      </a:lnTo>
                      <a:lnTo>
                        <a:pt x="0" y="74"/>
                      </a:lnTo>
                      <a:lnTo>
                        <a:pt x="2" y="78"/>
                      </a:lnTo>
                      <a:lnTo>
                        <a:pt x="10" y="82"/>
                      </a:lnTo>
                      <a:lnTo>
                        <a:pt x="28" y="90"/>
                      </a:lnTo>
                      <a:lnTo>
                        <a:pt x="40" y="94"/>
                      </a:lnTo>
                      <a:lnTo>
                        <a:pt x="52" y="96"/>
                      </a:lnTo>
                      <a:close/>
                    </a:path>
                  </a:pathLst>
                </a:custGeom>
                <a:solidFill>
                  <a:srgbClr val="3F48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22" name="Freeform 1475"/>
                <p:cNvSpPr>
                  <a:spLocks/>
                </p:cNvSpPr>
                <p:nvPr/>
              </p:nvSpPr>
              <p:spPr bwMode="auto">
                <a:xfrm>
                  <a:off x="2576" y="2113"/>
                  <a:ext cx="180" cy="98"/>
                </a:xfrm>
                <a:custGeom>
                  <a:avLst/>
                  <a:gdLst>
                    <a:gd name="T0" fmla="*/ 52 w 180"/>
                    <a:gd name="T1" fmla="*/ 94 h 98"/>
                    <a:gd name="T2" fmla="*/ 52 w 180"/>
                    <a:gd name="T3" fmla="*/ 94 h 98"/>
                    <a:gd name="T4" fmla="*/ 64 w 180"/>
                    <a:gd name="T5" fmla="*/ 98 h 98"/>
                    <a:gd name="T6" fmla="*/ 76 w 180"/>
                    <a:gd name="T7" fmla="*/ 98 h 98"/>
                    <a:gd name="T8" fmla="*/ 86 w 180"/>
                    <a:gd name="T9" fmla="*/ 98 h 98"/>
                    <a:gd name="T10" fmla="*/ 86 w 180"/>
                    <a:gd name="T11" fmla="*/ 98 h 98"/>
                    <a:gd name="T12" fmla="*/ 90 w 180"/>
                    <a:gd name="T13" fmla="*/ 96 h 98"/>
                    <a:gd name="T14" fmla="*/ 96 w 180"/>
                    <a:gd name="T15" fmla="*/ 92 h 98"/>
                    <a:gd name="T16" fmla="*/ 114 w 180"/>
                    <a:gd name="T17" fmla="*/ 78 h 98"/>
                    <a:gd name="T18" fmla="*/ 134 w 180"/>
                    <a:gd name="T19" fmla="*/ 60 h 98"/>
                    <a:gd name="T20" fmla="*/ 154 w 180"/>
                    <a:gd name="T21" fmla="*/ 40 h 98"/>
                    <a:gd name="T22" fmla="*/ 154 w 180"/>
                    <a:gd name="T23" fmla="*/ 40 h 98"/>
                    <a:gd name="T24" fmla="*/ 168 w 180"/>
                    <a:gd name="T25" fmla="*/ 22 h 98"/>
                    <a:gd name="T26" fmla="*/ 178 w 180"/>
                    <a:gd name="T27" fmla="*/ 10 h 98"/>
                    <a:gd name="T28" fmla="*/ 180 w 180"/>
                    <a:gd name="T29" fmla="*/ 2 h 98"/>
                    <a:gd name="T30" fmla="*/ 180 w 180"/>
                    <a:gd name="T31" fmla="*/ 0 h 98"/>
                    <a:gd name="T32" fmla="*/ 180 w 180"/>
                    <a:gd name="T33" fmla="*/ 0 h 98"/>
                    <a:gd name="T34" fmla="*/ 180 w 180"/>
                    <a:gd name="T35" fmla="*/ 0 h 98"/>
                    <a:gd name="T36" fmla="*/ 142 w 180"/>
                    <a:gd name="T37" fmla="*/ 16 h 98"/>
                    <a:gd name="T38" fmla="*/ 90 w 180"/>
                    <a:gd name="T39" fmla="*/ 38 h 98"/>
                    <a:gd name="T40" fmla="*/ 90 w 180"/>
                    <a:gd name="T41" fmla="*/ 38 h 98"/>
                    <a:gd name="T42" fmla="*/ 58 w 180"/>
                    <a:gd name="T43" fmla="*/ 52 h 98"/>
                    <a:gd name="T44" fmla="*/ 32 w 180"/>
                    <a:gd name="T45" fmla="*/ 62 h 98"/>
                    <a:gd name="T46" fmla="*/ 32 w 180"/>
                    <a:gd name="T47" fmla="*/ 62 h 98"/>
                    <a:gd name="T48" fmla="*/ 6 w 180"/>
                    <a:gd name="T49" fmla="*/ 68 h 98"/>
                    <a:gd name="T50" fmla="*/ 2 w 180"/>
                    <a:gd name="T51" fmla="*/ 72 h 98"/>
                    <a:gd name="T52" fmla="*/ 0 w 180"/>
                    <a:gd name="T53" fmla="*/ 74 h 98"/>
                    <a:gd name="T54" fmla="*/ 2 w 180"/>
                    <a:gd name="T55" fmla="*/ 78 h 98"/>
                    <a:gd name="T56" fmla="*/ 10 w 180"/>
                    <a:gd name="T57" fmla="*/ 82 h 98"/>
                    <a:gd name="T58" fmla="*/ 10 w 180"/>
                    <a:gd name="T59" fmla="*/ 82 h 98"/>
                    <a:gd name="T60" fmla="*/ 28 w 180"/>
                    <a:gd name="T61" fmla="*/ 90 h 98"/>
                    <a:gd name="T62" fmla="*/ 40 w 180"/>
                    <a:gd name="T63" fmla="*/ 94 h 98"/>
                    <a:gd name="T64" fmla="*/ 52 w 180"/>
                    <a:gd name="T65" fmla="*/ 94 h 98"/>
                    <a:gd name="T66" fmla="*/ 52 w 180"/>
                    <a:gd name="T67" fmla="*/ 94 h 9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80"/>
                    <a:gd name="T103" fmla="*/ 0 h 98"/>
                    <a:gd name="T104" fmla="*/ 180 w 180"/>
                    <a:gd name="T105" fmla="*/ 98 h 9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80" h="98">
                      <a:moveTo>
                        <a:pt x="52" y="94"/>
                      </a:moveTo>
                      <a:lnTo>
                        <a:pt x="52" y="94"/>
                      </a:lnTo>
                      <a:lnTo>
                        <a:pt x="64" y="98"/>
                      </a:lnTo>
                      <a:lnTo>
                        <a:pt x="76" y="98"/>
                      </a:lnTo>
                      <a:lnTo>
                        <a:pt x="86" y="98"/>
                      </a:lnTo>
                      <a:lnTo>
                        <a:pt x="90" y="96"/>
                      </a:lnTo>
                      <a:lnTo>
                        <a:pt x="96" y="92"/>
                      </a:lnTo>
                      <a:lnTo>
                        <a:pt x="114" y="78"/>
                      </a:lnTo>
                      <a:lnTo>
                        <a:pt x="134" y="60"/>
                      </a:lnTo>
                      <a:lnTo>
                        <a:pt x="154" y="40"/>
                      </a:lnTo>
                      <a:lnTo>
                        <a:pt x="168" y="22"/>
                      </a:lnTo>
                      <a:lnTo>
                        <a:pt x="178" y="10"/>
                      </a:lnTo>
                      <a:lnTo>
                        <a:pt x="180" y="2"/>
                      </a:lnTo>
                      <a:lnTo>
                        <a:pt x="180" y="0"/>
                      </a:lnTo>
                      <a:lnTo>
                        <a:pt x="142" y="16"/>
                      </a:lnTo>
                      <a:lnTo>
                        <a:pt x="90" y="38"/>
                      </a:lnTo>
                      <a:lnTo>
                        <a:pt x="58" y="52"/>
                      </a:lnTo>
                      <a:lnTo>
                        <a:pt x="32" y="62"/>
                      </a:lnTo>
                      <a:lnTo>
                        <a:pt x="6" y="68"/>
                      </a:lnTo>
                      <a:lnTo>
                        <a:pt x="2" y="72"/>
                      </a:lnTo>
                      <a:lnTo>
                        <a:pt x="0" y="74"/>
                      </a:lnTo>
                      <a:lnTo>
                        <a:pt x="2" y="78"/>
                      </a:lnTo>
                      <a:lnTo>
                        <a:pt x="10" y="82"/>
                      </a:lnTo>
                      <a:lnTo>
                        <a:pt x="28" y="90"/>
                      </a:lnTo>
                      <a:lnTo>
                        <a:pt x="40" y="94"/>
                      </a:lnTo>
                      <a:lnTo>
                        <a:pt x="52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23" name="Freeform 1477"/>
                <p:cNvSpPr>
                  <a:spLocks/>
                </p:cNvSpPr>
                <p:nvPr/>
              </p:nvSpPr>
              <p:spPr bwMode="auto">
                <a:xfrm>
                  <a:off x="2638" y="2071"/>
                  <a:ext cx="156" cy="118"/>
                </a:xfrm>
                <a:custGeom>
                  <a:avLst/>
                  <a:gdLst>
                    <a:gd name="T0" fmla="*/ 34 w 156"/>
                    <a:gd name="T1" fmla="*/ 104 h 118"/>
                    <a:gd name="T2" fmla="*/ 54 w 156"/>
                    <a:gd name="T3" fmla="*/ 118 h 118"/>
                    <a:gd name="T4" fmla="*/ 60 w 156"/>
                    <a:gd name="T5" fmla="*/ 116 h 118"/>
                    <a:gd name="T6" fmla="*/ 62 w 156"/>
                    <a:gd name="T7" fmla="*/ 108 h 118"/>
                    <a:gd name="T8" fmla="*/ 70 w 156"/>
                    <a:gd name="T9" fmla="*/ 106 h 118"/>
                    <a:gd name="T10" fmla="*/ 84 w 156"/>
                    <a:gd name="T11" fmla="*/ 106 h 118"/>
                    <a:gd name="T12" fmla="*/ 94 w 156"/>
                    <a:gd name="T13" fmla="*/ 102 h 118"/>
                    <a:gd name="T14" fmla="*/ 94 w 156"/>
                    <a:gd name="T15" fmla="*/ 100 h 118"/>
                    <a:gd name="T16" fmla="*/ 98 w 156"/>
                    <a:gd name="T17" fmla="*/ 96 h 118"/>
                    <a:gd name="T18" fmla="*/ 106 w 156"/>
                    <a:gd name="T19" fmla="*/ 96 h 118"/>
                    <a:gd name="T20" fmla="*/ 120 w 156"/>
                    <a:gd name="T21" fmla="*/ 92 h 118"/>
                    <a:gd name="T22" fmla="*/ 132 w 156"/>
                    <a:gd name="T23" fmla="*/ 86 h 118"/>
                    <a:gd name="T24" fmla="*/ 144 w 156"/>
                    <a:gd name="T25" fmla="*/ 78 h 118"/>
                    <a:gd name="T26" fmla="*/ 156 w 156"/>
                    <a:gd name="T27" fmla="*/ 60 h 118"/>
                    <a:gd name="T28" fmla="*/ 156 w 156"/>
                    <a:gd name="T29" fmla="*/ 54 h 118"/>
                    <a:gd name="T30" fmla="*/ 150 w 156"/>
                    <a:gd name="T31" fmla="*/ 46 h 118"/>
                    <a:gd name="T32" fmla="*/ 136 w 156"/>
                    <a:gd name="T33" fmla="*/ 34 h 118"/>
                    <a:gd name="T34" fmla="*/ 118 w 156"/>
                    <a:gd name="T35" fmla="*/ 20 h 118"/>
                    <a:gd name="T36" fmla="*/ 114 w 156"/>
                    <a:gd name="T37" fmla="*/ 20 h 118"/>
                    <a:gd name="T38" fmla="*/ 110 w 156"/>
                    <a:gd name="T39" fmla="*/ 22 h 118"/>
                    <a:gd name="T40" fmla="*/ 102 w 156"/>
                    <a:gd name="T41" fmla="*/ 18 h 118"/>
                    <a:gd name="T42" fmla="*/ 98 w 156"/>
                    <a:gd name="T43" fmla="*/ 10 h 118"/>
                    <a:gd name="T44" fmla="*/ 86 w 156"/>
                    <a:gd name="T45" fmla="*/ 2 h 118"/>
                    <a:gd name="T46" fmla="*/ 76 w 156"/>
                    <a:gd name="T47" fmla="*/ 0 h 118"/>
                    <a:gd name="T48" fmla="*/ 70 w 156"/>
                    <a:gd name="T49" fmla="*/ 0 h 118"/>
                    <a:gd name="T50" fmla="*/ 40 w 156"/>
                    <a:gd name="T51" fmla="*/ 10 h 118"/>
                    <a:gd name="T52" fmla="*/ 16 w 156"/>
                    <a:gd name="T53" fmla="*/ 26 h 118"/>
                    <a:gd name="T54" fmla="*/ 10 w 156"/>
                    <a:gd name="T55" fmla="*/ 36 h 118"/>
                    <a:gd name="T56" fmla="*/ 0 w 156"/>
                    <a:gd name="T57" fmla="*/ 62 h 118"/>
                    <a:gd name="T58" fmla="*/ 2 w 156"/>
                    <a:gd name="T59" fmla="*/ 72 h 118"/>
                    <a:gd name="T60" fmla="*/ 20 w 156"/>
                    <a:gd name="T61" fmla="*/ 92 h 118"/>
                    <a:gd name="T62" fmla="*/ 34 w 156"/>
                    <a:gd name="T63" fmla="*/ 104 h 11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56"/>
                    <a:gd name="T97" fmla="*/ 0 h 118"/>
                    <a:gd name="T98" fmla="*/ 156 w 156"/>
                    <a:gd name="T99" fmla="*/ 118 h 11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56" h="118">
                      <a:moveTo>
                        <a:pt x="34" y="104"/>
                      </a:moveTo>
                      <a:lnTo>
                        <a:pt x="34" y="104"/>
                      </a:lnTo>
                      <a:lnTo>
                        <a:pt x="46" y="112"/>
                      </a:lnTo>
                      <a:lnTo>
                        <a:pt x="54" y="118"/>
                      </a:lnTo>
                      <a:lnTo>
                        <a:pt x="58" y="118"/>
                      </a:lnTo>
                      <a:lnTo>
                        <a:pt x="60" y="116"/>
                      </a:lnTo>
                      <a:lnTo>
                        <a:pt x="62" y="108"/>
                      </a:lnTo>
                      <a:lnTo>
                        <a:pt x="66" y="106"/>
                      </a:lnTo>
                      <a:lnTo>
                        <a:pt x="70" y="106"/>
                      </a:lnTo>
                      <a:lnTo>
                        <a:pt x="84" y="106"/>
                      </a:lnTo>
                      <a:lnTo>
                        <a:pt x="90" y="106"/>
                      </a:lnTo>
                      <a:lnTo>
                        <a:pt x="94" y="102"/>
                      </a:lnTo>
                      <a:lnTo>
                        <a:pt x="94" y="100"/>
                      </a:lnTo>
                      <a:lnTo>
                        <a:pt x="94" y="98"/>
                      </a:lnTo>
                      <a:lnTo>
                        <a:pt x="98" y="96"/>
                      </a:lnTo>
                      <a:lnTo>
                        <a:pt x="106" y="96"/>
                      </a:lnTo>
                      <a:lnTo>
                        <a:pt x="114" y="94"/>
                      </a:lnTo>
                      <a:lnTo>
                        <a:pt x="120" y="92"/>
                      </a:lnTo>
                      <a:lnTo>
                        <a:pt x="132" y="86"/>
                      </a:lnTo>
                      <a:lnTo>
                        <a:pt x="138" y="82"/>
                      </a:lnTo>
                      <a:lnTo>
                        <a:pt x="144" y="78"/>
                      </a:lnTo>
                      <a:lnTo>
                        <a:pt x="152" y="70"/>
                      </a:lnTo>
                      <a:lnTo>
                        <a:pt x="156" y="60"/>
                      </a:lnTo>
                      <a:lnTo>
                        <a:pt x="156" y="56"/>
                      </a:lnTo>
                      <a:lnTo>
                        <a:pt x="156" y="54"/>
                      </a:lnTo>
                      <a:lnTo>
                        <a:pt x="150" y="46"/>
                      </a:lnTo>
                      <a:lnTo>
                        <a:pt x="136" y="34"/>
                      </a:lnTo>
                      <a:lnTo>
                        <a:pt x="122" y="22"/>
                      </a:lnTo>
                      <a:lnTo>
                        <a:pt x="118" y="20"/>
                      </a:lnTo>
                      <a:lnTo>
                        <a:pt x="114" y="20"/>
                      </a:lnTo>
                      <a:lnTo>
                        <a:pt x="112" y="22"/>
                      </a:lnTo>
                      <a:lnTo>
                        <a:pt x="110" y="22"/>
                      </a:lnTo>
                      <a:lnTo>
                        <a:pt x="106" y="22"/>
                      </a:lnTo>
                      <a:lnTo>
                        <a:pt x="102" y="18"/>
                      </a:lnTo>
                      <a:lnTo>
                        <a:pt x="98" y="10"/>
                      </a:lnTo>
                      <a:lnTo>
                        <a:pt x="90" y="4"/>
                      </a:lnTo>
                      <a:lnTo>
                        <a:pt x="86" y="2"/>
                      </a:lnTo>
                      <a:lnTo>
                        <a:pt x="82" y="0"/>
                      </a:lnTo>
                      <a:lnTo>
                        <a:pt x="76" y="0"/>
                      </a:lnTo>
                      <a:lnTo>
                        <a:pt x="70" y="0"/>
                      </a:lnTo>
                      <a:lnTo>
                        <a:pt x="56" y="4"/>
                      </a:lnTo>
                      <a:lnTo>
                        <a:pt x="40" y="10"/>
                      </a:lnTo>
                      <a:lnTo>
                        <a:pt x="26" y="18"/>
                      </a:lnTo>
                      <a:lnTo>
                        <a:pt x="16" y="26"/>
                      </a:lnTo>
                      <a:lnTo>
                        <a:pt x="10" y="36"/>
                      </a:lnTo>
                      <a:lnTo>
                        <a:pt x="2" y="48"/>
                      </a:lnTo>
                      <a:lnTo>
                        <a:pt x="0" y="62"/>
                      </a:lnTo>
                      <a:lnTo>
                        <a:pt x="0" y="66"/>
                      </a:lnTo>
                      <a:lnTo>
                        <a:pt x="2" y="72"/>
                      </a:lnTo>
                      <a:lnTo>
                        <a:pt x="20" y="92"/>
                      </a:lnTo>
                      <a:lnTo>
                        <a:pt x="30" y="102"/>
                      </a:lnTo>
                      <a:lnTo>
                        <a:pt x="34" y="104"/>
                      </a:lnTo>
                      <a:close/>
                    </a:path>
                  </a:pathLst>
                </a:custGeom>
                <a:solidFill>
                  <a:srgbClr val="002B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24" name="Freeform 1478"/>
                <p:cNvSpPr>
                  <a:spLocks/>
                </p:cNvSpPr>
                <p:nvPr/>
              </p:nvSpPr>
              <p:spPr bwMode="auto">
                <a:xfrm>
                  <a:off x="2514" y="2231"/>
                  <a:ext cx="162" cy="298"/>
                </a:xfrm>
                <a:custGeom>
                  <a:avLst/>
                  <a:gdLst>
                    <a:gd name="T0" fmla="*/ 46 w 162"/>
                    <a:gd name="T1" fmla="*/ 298 h 298"/>
                    <a:gd name="T2" fmla="*/ 46 w 162"/>
                    <a:gd name="T3" fmla="*/ 298 h 298"/>
                    <a:gd name="T4" fmla="*/ 30 w 162"/>
                    <a:gd name="T5" fmla="*/ 266 h 298"/>
                    <a:gd name="T6" fmla="*/ 22 w 162"/>
                    <a:gd name="T7" fmla="*/ 248 h 298"/>
                    <a:gd name="T8" fmla="*/ 16 w 162"/>
                    <a:gd name="T9" fmla="*/ 228 h 298"/>
                    <a:gd name="T10" fmla="*/ 10 w 162"/>
                    <a:gd name="T11" fmla="*/ 208 h 298"/>
                    <a:gd name="T12" fmla="*/ 6 w 162"/>
                    <a:gd name="T13" fmla="*/ 188 h 298"/>
                    <a:gd name="T14" fmla="*/ 6 w 162"/>
                    <a:gd name="T15" fmla="*/ 170 h 298"/>
                    <a:gd name="T16" fmla="*/ 6 w 162"/>
                    <a:gd name="T17" fmla="*/ 162 h 298"/>
                    <a:gd name="T18" fmla="*/ 8 w 162"/>
                    <a:gd name="T19" fmla="*/ 154 h 298"/>
                    <a:gd name="T20" fmla="*/ 8 w 162"/>
                    <a:gd name="T21" fmla="*/ 154 h 298"/>
                    <a:gd name="T22" fmla="*/ 18 w 162"/>
                    <a:gd name="T23" fmla="*/ 134 h 298"/>
                    <a:gd name="T24" fmla="*/ 28 w 162"/>
                    <a:gd name="T25" fmla="*/ 118 h 298"/>
                    <a:gd name="T26" fmla="*/ 40 w 162"/>
                    <a:gd name="T27" fmla="*/ 102 h 298"/>
                    <a:gd name="T28" fmla="*/ 54 w 162"/>
                    <a:gd name="T29" fmla="*/ 88 h 298"/>
                    <a:gd name="T30" fmla="*/ 82 w 162"/>
                    <a:gd name="T31" fmla="*/ 64 h 298"/>
                    <a:gd name="T32" fmla="*/ 108 w 162"/>
                    <a:gd name="T33" fmla="*/ 46 h 298"/>
                    <a:gd name="T34" fmla="*/ 108 w 162"/>
                    <a:gd name="T35" fmla="*/ 46 h 298"/>
                    <a:gd name="T36" fmla="*/ 150 w 162"/>
                    <a:gd name="T37" fmla="*/ 18 h 298"/>
                    <a:gd name="T38" fmla="*/ 160 w 162"/>
                    <a:gd name="T39" fmla="*/ 10 h 298"/>
                    <a:gd name="T40" fmla="*/ 162 w 162"/>
                    <a:gd name="T41" fmla="*/ 6 h 298"/>
                    <a:gd name="T42" fmla="*/ 160 w 162"/>
                    <a:gd name="T43" fmla="*/ 4 h 298"/>
                    <a:gd name="T44" fmla="*/ 160 w 162"/>
                    <a:gd name="T45" fmla="*/ 4 h 298"/>
                    <a:gd name="T46" fmla="*/ 146 w 162"/>
                    <a:gd name="T47" fmla="*/ 2 h 298"/>
                    <a:gd name="T48" fmla="*/ 122 w 162"/>
                    <a:gd name="T49" fmla="*/ 0 h 298"/>
                    <a:gd name="T50" fmla="*/ 90 w 162"/>
                    <a:gd name="T51" fmla="*/ 0 h 298"/>
                    <a:gd name="T52" fmla="*/ 90 w 162"/>
                    <a:gd name="T53" fmla="*/ 0 h 298"/>
                    <a:gd name="T54" fmla="*/ 90 w 162"/>
                    <a:gd name="T55" fmla="*/ 0 h 298"/>
                    <a:gd name="T56" fmla="*/ 90 w 162"/>
                    <a:gd name="T57" fmla="*/ 0 h 298"/>
                    <a:gd name="T58" fmla="*/ 124 w 162"/>
                    <a:gd name="T59" fmla="*/ 2 h 298"/>
                    <a:gd name="T60" fmla="*/ 142 w 162"/>
                    <a:gd name="T61" fmla="*/ 2 h 298"/>
                    <a:gd name="T62" fmla="*/ 154 w 162"/>
                    <a:gd name="T63" fmla="*/ 4 h 298"/>
                    <a:gd name="T64" fmla="*/ 154 w 162"/>
                    <a:gd name="T65" fmla="*/ 4 h 298"/>
                    <a:gd name="T66" fmla="*/ 156 w 162"/>
                    <a:gd name="T67" fmla="*/ 6 h 298"/>
                    <a:gd name="T68" fmla="*/ 156 w 162"/>
                    <a:gd name="T69" fmla="*/ 10 h 298"/>
                    <a:gd name="T70" fmla="*/ 144 w 162"/>
                    <a:gd name="T71" fmla="*/ 20 h 298"/>
                    <a:gd name="T72" fmla="*/ 102 w 162"/>
                    <a:gd name="T73" fmla="*/ 46 h 298"/>
                    <a:gd name="T74" fmla="*/ 102 w 162"/>
                    <a:gd name="T75" fmla="*/ 46 h 298"/>
                    <a:gd name="T76" fmla="*/ 76 w 162"/>
                    <a:gd name="T77" fmla="*/ 66 h 298"/>
                    <a:gd name="T78" fmla="*/ 48 w 162"/>
                    <a:gd name="T79" fmla="*/ 88 h 298"/>
                    <a:gd name="T80" fmla="*/ 36 w 162"/>
                    <a:gd name="T81" fmla="*/ 102 h 298"/>
                    <a:gd name="T82" fmla="*/ 22 w 162"/>
                    <a:gd name="T83" fmla="*/ 118 h 298"/>
                    <a:gd name="T84" fmla="*/ 12 w 162"/>
                    <a:gd name="T85" fmla="*/ 136 h 298"/>
                    <a:gd name="T86" fmla="*/ 4 w 162"/>
                    <a:gd name="T87" fmla="*/ 154 h 298"/>
                    <a:gd name="T88" fmla="*/ 4 w 162"/>
                    <a:gd name="T89" fmla="*/ 154 h 298"/>
                    <a:gd name="T90" fmla="*/ 0 w 162"/>
                    <a:gd name="T91" fmla="*/ 162 h 298"/>
                    <a:gd name="T92" fmla="*/ 0 w 162"/>
                    <a:gd name="T93" fmla="*/ 170 h 298"/>
                    <a:gd name="T94" fmla="*/ 0 w 162"/>
                    <a:gd name="T95" fmla="*/ 188 h 298"/>
                    <a:gd name="T96" fmla="*/ 4 w 162"/>
                    <a:gd name="T97" fmla="*/ 208 h 298"/>
                    <a:gd name="T98" fmla="*/ 10 w 162"/>
                    <a:gd name="T99" fmla="*/ 228 h 298"/>
                    <a:gd name="T100" fmla="*/ 16 w 162"/>
                    <a:gd name="T101" fmla="*/ 248 h 298"/>
                    <a:gd name="T102" fmla="*/ 24 w 162"/>
                    <a:gd name="T103" fmla="*/ 266 h 298"/>
                    <a:gd name="T104" fmla="*/ 40 w 162"/>
                    <a:gd name="T105" fmla="*/ 298 h 298"/>
                    <a:gd name="T106" fmla="*/ 46 w 162"/>
                    <a:gd name="T107" fmla="*/ 298 h 298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62"/>
                    <a:gd name="T163" fmla="*/ 0 h 298"/>
                    <a:gd name="T164" fmla="*/ 162 w 162"/>
                    <a:gd name="T165" fmla="*/ 298 h 298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62" h="298">
                      <a:moveTo>
                        <a:pt x="46" y="298"/>
                      </a:moveTo>
                      <a:lnTo>
                        <a:pt x="46" y="298"/>
                      </a:lnTo>
                      <a:lnTo>
                        <a:pt x="30" y="266"/>
                      </a:lnTo>
                      <a:lnTo>
                        <a:pt x="22" y="248"/>
                      </a:lnTo>
                      <a:lnTo>
                        <a:pt x="16" y="228"/>
                      </a:lnTo>
                      <a:lnTo>
                        <a:pt x="10" y="208"/>
                      </a:lnTo>
                      <a:lnTo>
                        <a:pt x="6" y="188"/>
                      </a:lnTo>
                      <a:lnTo>
                        <a:pt x="6" y="170"/>
                      </a:lnTo>
                      <a:lnTo>
                        <a:pt x="6" y="162"/>
                      </a:lnTo>
                      <a:lnTo>
                        <a:pt x="8" y="154"/>
                      </a:lnTo>
                      <a:lnTo>
                        <a:pt x="18" y="134"/>
                      </a:lnTo>
                      <a:lnTo>
                        <a:pt x="28" y="118"/>
                      </a:lnTo>
                      <a:lnTo>
                        <a:pt x="40" y="102"/>
                      </a:lnTo>
                      <a:lnTo>
                        <a:pt x="54" y="88"/>
                      </a:lnTo>
                      <a:lnTo>
                        <a:pt x="82" y="64"/>
                      </a:lnTo>
                      <a:lnTo>
                        <a:pt x="108" y="46"/>
                      </a:lnTo>
                      <a:lnTo>
                        <a:pt x="150" y="18"/>
                      </a:lnTo>
                      <a:lnTo>
                        <a:pt x="160" y="10"/>
                      </a:lnTo>
                      <a:lnTo>
                        <a:pt x="162" y="6"/>
                      </a:lnTo>
                      <a:lnTo>
                        <a:pt x="160" y="4"/>
                      </a:lnTo>
                      <a:lnTo>
                        <a:pt x="146" y="2"/>
                      </a:lnTo>
                      <a:lnTo>
                        <a:pt x="122" y="0"/>
                      </a:lnTo>
                      <a:lnTo>
                        <a:pt x="90" y="0"/>
                      </a:lnTo>
                      <a:lnTo>
                        <a:pt x="124" y="2"/>
                      </a:lnTo>
                      <a:lnTo>
                        <a:pt x="142" y="2"/>
                      </a:lnTo>
                      <a:lnTo>
                        <a:pt x="154" y="4"/>
                      </a:lnTo>
                      <a:lnTo>
                        <a:pt x="156" y="6"/>
                      </a:lnTo>
                      <a:lnTo>
                        <a:pt x="156" y="10"/>
                      </a:lnTo>
                      <a:lnTo>
                        <a:pt x="144" y="20"/>
                      </a:lnTo>
                      <a:lnTo>
                        <a:pt x="102" y="46"/>
                      </a:lnTo>
                      <a:lnTo>
                        <a:pt x="76" y="66"/>
                      </a:lnTo>
                      <a:lnTo>
                        <a:pt x="48" y="88"/>
                      </a:lnTo>
                      <a:lnTo>
                        <a:pt x="36" y="102"/>
                      </a:lnTo>
                      <a:lnTo>
                        <a:pt x="22" y="118"/>
                      </a:lnTo>
                      <a:lnTo>
                        <a:pt x="12" y="136"/>
                      </a:lnTo>
                      <a:lnTo>
                        <a:pt x="4" y="154"/>
                      </a:lnTo>
                      <a:lnTo>
                        <a:pt x="0" y="162"/>
                      </a:lnTo>
                      <a:lnTo>
                        <a:pt x="0" y="170"/>
                      </a:lnTo>
                      <a:lnTo>
                        <a:pt x="0" y="188"/>
                      </a:lnTo>
                      <a:lnTo>
                        <a:pt x="4" y="208"/>
                      </a:lnTo>
                      <a:lnTo>
                        <a:pt x="10" y="228"/>
                      </a:lnTo>
                      <a:lnTo>
                        <a:pt x="16" y="248"/>
                      </a:lnTo>
                      <a:lnTo>
                        <a:pt x="24" y="266"/>
                      </a:lnTo>
                      <a:lnTo>
                        <a:pt x="40" y="298"/>
                      </a:lnTo>
                      <a:lnTo>
                        <a:pt x="46" y="298"/>
                      </a:lnTo>
                      <a:close/>
                    </a:path>
                  </a:pathLst>
                </a:custGeom>
                <a:solidFill>
                  <a:srgbClr val="E0E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25" name="Freeform 1479"/>
                <p:cNvSpPr>
                  <a:spLocks/>
                </p:cNvSpPr>
                <p:nvPr/>
              </p:nvSpPr>
              <p:spPr bwMode="auto">
                <a:xfrm>
                  <a:off x="2394" y="2231"/>
                  <a:ext cx="276" cy="298"/>
                </a:xfrm>
                <a:custGeom>
                  <a:avLst/>
                  <a:gdLst>
                    <a:gd name="T0" fmla="*/ 160 w 276"/>
                    <a:gd name="T1" fmla="*/ 298 h 298"/>
                    <a:gd name="T2" fmla="*/ 160 w 276"/>
                    <a:gd name="T3" fmla="*/ 298 h 298"/>
                    <a:gd name="T4" fmla="*/ 144 w 276"/>
                    <a:gd name="T5" fmla="*/ 266 h 298"/>
                    <a:gd name="T6" fmla="*/ 136 w 276"/>
                    <a:gd name="T7" fmla="*/ 248 h 298"/>
                    <a:gd name="T8" fmla="*/ 130 w 276"/>
                    <a:gd name="T9" fmla="*/ 228 h 298"/>
                    <a:gd name="T10" fmla="*/ 124 w 276"/>
                    <a:gd name="T11" fmla="*/ 208 h 298"/>
                    <a:gd name="T12" fmla="*/ 120 w 276"/>
                    <a:gd name="T13" fmla="*/ 188 h 298"/>
                    <a:gd name="T14" fmla="*/ 120 w 276"/>
                    <a:gd name="T15" fmla="*/ 170 h 298"/>
                    <a:gd name="T16" fmla="*/ 120 w 276"/>
                    <a:gd name="T17" fmla="*/ 162 h 298"/>
                    <a:gd name="T18" fmla="*/ 124 w 276"/>
                    <a:gd name="T19" fmla="*/ 154 h 298"/>
                    <a:gd name="T20" fmla="*/ 124 w 276"/>
                    <a:gd name="T21" fmla="*/ 154 h 298"/>
                    <a:gd name="T22" fmla="*/ 132 w 276"/>
                    <a:gd name="T23" fmla="*/ 136 h 298"/>
                    <a:gd name="T24" fmla="*/ 142 w 276"/>
                    <a:gd name="T25" fmla="*/ 118 h 298"/>
                    <a:gd name="T26" fmla="*/ 156 w 276"/>
                    <a:gd name="T27" fmla="*/ 102 h 298"/>
                    <a:gd name="T28" fmla="*/ 168 w 276"/>
                    <a:gd name="T29" fmla="*/ 88 h 298"/>
                    <a:gd name="T30" fmla="*/ 196 w 276"/>
                    <a:gd name="T31" fmla="*/ 66 h 298"/>
                    <a:gd name="T32" fmla="*/ 222 w 276"/>
                    <a:gd name="T33" fmla="*/ 46 h 298"/>
                    <a:gd name="T34" fmla="*/ 222 w 276"/>
                    <a:gd name="T35" fmla="*/ 46 h 298"/>
                    <a:gd name="T36" fmla="*/ 264 w 276"/>
                    <a:gd name="T37" fmla="*/ 20 h 298"/>
                    <a:gd name="T38" fmla="*/ 276 w 276"/>
                    <a:gd name="T39" fmla="*/ 10 h 298"/>
                    <a:gd name="T40" fmla="*/ 276 w 276"/>
                    <a:gd name="T41" fmla="*/ 6 h 298"/>
                    <a:gd name="T42" fmla="*/ 274 w 276"/>
                    <a:gd name="T43" fmla="*/ 4 h 298"/>
                    <a:gd name="T44" fmla="*/ 274 w 276"/>
                    <a:gd name="T45" fmla="*/ 4 h 298"/>
                    <a:gd name="T46" fmla="*/ 260 w 276"/>
                    <a:gd name="T47" fmla="*/ 2 h 298"/>
                    <a:gd name="T48" fmla="*/ 236 w 276"/>
                    <a:gd name="T49" fmla="*/ 2 h 298"/>
                    <a:gd name="T50" fmla="*/ 204 w 276"/>
                    <a:gd name="T51" fmla="*/ 0 h 298"/>
                    <a:gd name="T52" fmla="*/ 204 w 276"/>
                    <a:gd name="T53" fmla="*/ 0 h 298"/>
                    <a:gd name="T54" fmla="*/ 172 w 276"/>
                    <a:gd name="T55" fmla="*/ 20 h 298"/>
                    <a:gd name="T56" fmla="*/ 138 w 276"/>
                    <a:gd name="T57" fmla="*/ 40 h 298"/>
                    <a:gd name="T58" fmla="*/ 100 w 276"/>
                    <a:gd name="T59" fmla="*/ 66 h 298"/>
                    <a:gd name="T60" fmla="*/ 62 w 276"/>
                    <a:gd name="T61" fmla="*/ 94 h 298"/>
                    <a:gd name="T62" fmla="*/ 30 w 276"/>
                    <a:gd name="T63" fmla="*/ 120 h 298"/>
                    <a:gd name="T64" fmla="*/ 16 w 276"/>
                    <a:gd name="T65" fmla="*/ 134 h 298"/>
                    <a:gd name="T66" fmla="*/ 6 w 276"/>
                    <a:gd name="T67" fmla="*/ 146 h 298"/>
                    <a:gd name="T68" fmla="*/ 2 w 276"/>
                    <a:gd name="T69" fmla="*/ 156 h 298"/>
                    <a:gd name="T70" fmla="*/ 0 w 276"/>
                    <a:gd name="T71" fmla="*/ 166 h 298"/>
                    <a:gd name="T72" fmla="*/ 0 w 276"/>
                    <a:gd name="T73" fmla="*/ 166 h 298"/>
                    <a:gd name="T74" fmla="*/ 4 w 276"/>
                    <a:gd name="T75" fmla="*/ 202 h 298"/>
                    <a:gd name="T76" fmla="*/ 12 w 276"/>
                    <a:gd name="T77" fmla="*/ 236 h 298"/>
                    <a:gd name="T78" fmla="*/ 20 w 276"/>
                    <a:gd name="T79" fmla="*/ 266 h 298"/>
                    <a:gd name="T80" fmla="*/ 24 w 276"/>
                    <a:gd name="T81" fmla="*/ 278 h 298"/>
                    <a:gd name="T82" fmla="*/ 28 w 276"/>
                    <a:gd name="T83" fmla="*/ 286 h 298"/>
                    <a:gd name="T84" fmla="*/ 28 w 276"/>
                    <a:gd name="T85" fmla="*/ 286 h 298"/>
                    <a:gd name="T86" fmla="*/ 34 w 276"/>
                    <a:gd name="T87" fmla="*/ 298 h 298"/>
                    <a:gd name="T88" fmla="*/ 160 w 276"/>
                    <a:gd name="T89" fmla="*/ 298 h 29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76"/>
                    <a:gd name="T136" fmla="*/ 0 h 298"/>
                    <a:gd name="T137" fmla="*/ 276 w 276"/>
                    <a:gd name="T138" fmla="*/ 298 h 298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76" h="298">
                      <a:moveTo>
                        <a:pt x="160" y="298"/>
                      </a:moveTo>
                      <a:lnTo>
                        <a:pt x="160" y="298"/>
                      </a:lnTo>
                      <a:lnTo>
                        <a:pt x="144" y="266"/>
                      </a:lnTo>
                      <a:lnTo>
                        <a:pt x="136" y="248"/>
                      </a:lnTo>
                      <a:lnTo>
                        <a:pt x="130" y="228"/>
                      </a:lnTo>
                      <a:lnTo>
                        <a:pt x="124" y="208"/>
                      </a:lnTo>
                      <a:lnTo>
                        <a:pt x="120" y="188"/>
                      </a:lnTo>
                      <a:lnTo>
                        <a:pt x="120" y="170"/>
                      </a:lnTo>
                      <a:lnTo>
                        <a:pt x="120" y="162"/>
                      </a:lnTo>
                      <a:lnTo>
                        <a:pt x="124" y="154"/>
                      </a:lnTo>
                      <a:lnTo>
                        <a:pt x="132" y="136"/>
                      </a:lnTo>
                      <a:lnTo>
                        <a:pt x="142" y="118"/>
                      </a:lnTo>
                      <a:lnTo>
                        <a:pt x="156" y="102"/>
                      </a:lnTo>
                      <a:lnTo>
                        <a:pt x="168" y="88"/>
                      </a:lnTo>
                      <a:lnTo>
                        <a:pt x="196" y="66"/>
                      </a:lnTo>
                      <a:lnTo>
                        <a:pt x="222" y="46"/>
                      </a:lnTo>
                      <a:lnTo>
                        <a:pt x="264" y="20"/>
                      </a:lnTo>
                      <a:lnTo>
                        <a:pt x="276" y="10"/>
                      </a:lnTo>
                      <a:lnTo>
                        <a:pt x="276" y="6"/>
                      </a:lnTo>
                      <a:lnTo>
                        <a:pt x="274" y="4"/>
                      </a:lnTo>
                      <a:lnTo>
                        <a:pt x="260" y="2"/>
                      </a:lnTo>
                      <a:lnTo>
                        <a:pt x="236" y="2"/>
                      </a:lnTo>
                      <a:lnTo>
                        <a:pt x="204" y="0"/>
                      </a:lnTo>
                      <a:lnTo>
                        <a:pt x="172" y="20"/>
                      </a:lnTo>
                      <a:lnTo>
                        <a:pt x="138" y="40"/>
                      </a:lnTo>
                      <a:lnTo>
                        <a:pt x="100" y="66"/>
                      </a:lnTo>
                      <a:lnTo>
                        <a:pt x="62" y="94"/>
                      </a:lnTo>
                      <a:lnTo>
                        <a:pt x="30" y="120"/>
                      </a:lnTo>
                      <a:lnTo>
                        <a:pt x="16" y="134"/>
                      </a:lnTo>
                      <a:lnTo>
                        <a:pt x="6" y="146"/>
                      </a:lnTo>
                      <a:lnTo>
                        <a:pt x="2" y="156"/>
                      </a:lnTo>
                      <a:lnTo>
                        <a:pt x="0" y="166"/>
                      </a:lnTo>
                      <a:lnTo>
                        <a:pt x="4" y="202"/>
                      </a:lnTo>
                      <a:lnTo>
                        <a:pt x="12" y="236"/>
                      </a:lnTo>
                      <a:lnTo>
                        <a:pt x="20" y="266"/>
                      </a:lnTo>
                      <a:lnTo>
                        <a:pt x="24" y="278"/>
                      </a:lnTo>
                      <a:lnTo>
                        <a:pt x="28" y="286"/>
                      </a:lnTo>
                      <a:lnTo>
                        <a:pt x="34" y="298"/>
                      </a:lnTo>
                      <a:lnTo>
                        <a:pt x="160" y="298"/>
                      </a:lnTo>
                      <a:close/>
                    </a:path>
                  </a:pathLst>
                </a:custGeom>
                <a:solidFill>
                  <a:srgbClr val="CEB2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26" name="Freeform 1484"/>
                <p:cNvSpPr>
                  <a:spLocks/>
                </p:cNvSpPr>
                <p:nvPr/>
              </p:nvSpPr>
              <p:spPr bwMode="auto">
                <a:xfrm>
                  <a:off x="2606" y="2219"/>
                  <a:ext cx="20" cy="50"/>
                </a:xfrm>
                <a:custGeom>
                  <a:avLst/>
                  <a:gdLst>
                    <a:gd name="T0" fmla="*/ 4 w 20"/>
                    <a:gd name="T1" fmla="*/ 44 h 50"/>
                    <a:gd name="T2" fmla="*/ 6 w 20"/>
                    <a:gd name="T3" fmla="*/ 34 h 50"/>
                    <a:gd name="T4" fmla="*/ 8 w 20"/>
                    <a:gd name="T5" fmla="*/ 30 h 50"/>
                    <a:gd name="T6" fmla="*/ 8 w 20"/>
                    <a:gd name="T7" fmla="*/ 28 h 50"/>
                    <a:gd name="T8" fmla="*/ 8 w 20"/>
                    <a:gd name="T9" fmla="*/ 24 h 50"/>
                    <a:gd name="T10" fmla="*/ 16 w 20"/>
                    <a:gd name="T11" fmla="*/ 12 h 50"/>
                    <a:gd name="T12" fmla="*/ 18 w 20"/>
                    <a:gd name="T13" fmla="*/ 6 h 50"/>
                    <a:gd name="T14" fmla="*/ 20 w 20"/>
                    <a:gd name="T15" fmla="*/ 2 h 50"/>
                    <a:gd name="T16" fmla="*/ 20 w 20"/>
                    <a:gd name="T17" fmla="*/ 0 h 50"/>
                    <a:gd name="T18" fmla="*/ 14 w 20"/>
                    <a:gd name="T19" fmla="*/ 12 h 50"/>
                    <a:gd name="T20" fmla="*/ 10 w 20"/>
                    <a:gd name="T21" fmla="*/ 18 h 50"/>
                    <a:gd name="T22" fmla="*/ 10 w 20"/>
                    <a:gd name="T23" fmla="*/ 18 h 50"/>
                    <a:gd name="T24" fmla="*/ 10 w 20"/>
                    <a:gd name="T25" fmla="*/ 16 h 50"/>
                    <a:gd name="T26" fmla="*/ 12 w 20"/>
                    <a:gd name="T27" fmla="*/ 6 h 50"/>
                    <a:gd name="T28" fmla="*/ 12 w 20"/>
                    <a:gd name="T29" fmla="*/ 2 h 50"/>
                    <a:gd name="T30" fmla="*/ 12 w 20"/>
                    <a:gd name="T31" fmla="*/ 0 h 50"/>
                    <a:gd name="T32" fmla="*/ 10 w 20"/>
                    <a:gd name="T33" fmla="*/ 12 h 50"/>
                    <a:gd name="T34" fmla="*/ 8 w 20"/>
                    <a:gd name="T35" fmla="*/ 16 h 50"/>
                    <a:gd name="T36" fmla="*/ 8 w 20"/>
                    <a:gd name="T37" fmla="*/ 18 h 50"/>
                    <a:gd name="T38" fmla="*/ 6 w 20"/>
                    <a:gd name="T39" fmla="*/ 16 h 50"/>
                    <a:gd name="T40" fmla="*/ 4 w 20"/>
                    <a:gd name="T41" fmla="*/ 0 h 50"/>
                    <a:gd name="T42" fmla="*/ 4 w 20"/>
                    <a:gd name="T43" fmla="*/ 6 h 50"/>
                    <a:gd name="T44" fmla="*/ 6 w 20"/>
                    <a:gd name="T45" fmla="*/ 14 h 50"/>
                    <a:gd name="T46" fmla="*/ 4 w 20"/>
                    <a:gd name="T47" fmla="*/ 20 h 50"/>
                    <a:gd name="T48" fmla="*/ 4 w 20"/>
                    <a:gd name="T49" fmla="*/ 22 h 50"/>
                    <a:gd name="T50" fmla="*/ 4 w 20"/>
                    <a:gd name="T51" fmla="*/ 20 h 50"/>
                    <a:gd name="T52" fmla="*/ 4 w 20"/>
                    <a:gd name="T53" fmla="*/ 18 h 50"/>
                    <a:gd name="T54" fmla="*/ 4 w 20"/>
                    <a:gd name="T55" fmla="*/ 12 h 50"/>
                    <a:gd name="T56" fmla="*/ 4 w 20"/>
                    <a:gd name="T57" fmla="*/ 6 h 50"/>
                    <a:gd name="T58" fmla="*/ 4 w 20"/>
                    <a:gd name="T59" fmla="*/ 4 h 50"/>
                    <a:gd name="T60" fmla="*/ 4 w 20"/>
                    <a:gd name="T61" fmla="*/ 2 h 50"/>
                    <a:gd name="T62" fmla="*/ 2 w 20"/>
                    <a:gd name="T63" fmla="*/ 2 h 50"/>
                    <a:gd name="T64" fmla="*/ 2 w 20"/>
                    <a:gd name="T65" fmla="*/ 6 h 50"/>
                    <a:gd name="T66" fmla="*/ 2 w 20"/>
                    <a:gd name="T67" fmla="*/ 12 h 50"/>
                    <a:gd name="T68" fmla="*/ 2 w 20"/>
                    <a:gd name="T69" fmla="*/ 20 h 50"/>
                    <a:gd name="T70" fmla="*/ 4 w 20"/>
                    <a:gd name="T71" fmla="*/ 28 h 50"/>
                    <a:gd name="T72" fmla="*/ 2 w 20"/>
                    <a:gd name="T73" fmla="*/ 36 h 50"/>
                    <a:gd name="T74" fmla="*/ 0 w 20"/>
                    <a:gd name="T75" fmla="*/ 46 h 50"/>
                    <a:gd name="T76" fmla="*/ 0 w 20"/>
                    <a:gd name="T77" fmla="*/ 50 h 50"/>
                    <a:gd name="T78" fmla="*/ 4 w 20"/>
                    <a:gd name="T79" fmla="*/ 44 h 5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0"/>
                    <a:gd name="T121" fmla="*/ 0 h 50"/>
                    <a:gd name="T122" fmla="*/ 20 w 20"/>
                    <a:gd name="T123" fmla="*/ 50 h 5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0" h="50">
                      <a:moveTo>
                        <a:pt x="4" y="44"/>
                      </a:moveTo>
                      <a:lnTo>
                        <a:pt x="4" y="44"/>
                      </a:lnTo>
                      <a:lnTo>
                        <a:pt x="4" y="40"/>
                      </a:lnTo>
                      <a:lnTo>
                        <a:pt x="6" y="34"/>
                      </a:lnTo>
                      <a:lnTo>
                        <a:pt x="8" y="30"/>
                      </a:lnTo>
                      <a:lnTo>
                        <a:pt x="8" y="28"/>
                      </a:lnTo>
                      <a:lnTo>
                        <a:pt x="8" y="24"/>
                      </a:lnTo>
                      <a:lnTo>
                        <a:pt x="16" y="12"/>
                      </a:lnTo>
                      <a:lnTo>
                        <a:pt x="18" y="6"/>
                      </a:lnTo>
                      <a:lnTo>
                        <a:pt x="20" y="2"/>
                      </a:lnTo>
                      <a:lnTo>
                        <a:pt x="20" y="0"/>
                      </a:lnTo>
                      <a:lnTo>
                        <a:pt x="18" y="4"/>
                      </a:lnTo>
                      <a:lnTo>
                        <a:pt x="14" y="12"/>
                      </a:lnTo>
                      <a:lnTo>
                        <a:pt x="10" y="18"/>
                      </a:lnTo>
                      <a:lnTo>
                        <a:pt x="10" y="16"/>
                      </a:lnTo>
                      <a:lnTo>
                        <a:pt x="12" y="6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10" y="12"/>
                      </a:lnTo>
                      <a:lnTo>
                        <a:pt x="8" y="16"/>
                      </a:lnTo>
                      <a:lnTo>
                        <a:pt x="8" y="18"/>
                      </a:lnTo>
                      <a:lnTo>
                        <a:pt x="6" y="16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4" y="6"/>
                      </a:lnTo>
                      <a:lnTo>
                        <a:pt x="6" y="14"/>
                      </a:lnTo>
                      <a:lnTo>
                        <a:pt x="4" y="20"/>
                      </a:lnTo>
                      <a:lnTo>
                        <a:pt x="4" y="22"/>
                      </a:lnTo>
                      <a:lnTo>
                        <a:pt x="4" y="20"/>
                      </a:lnTo>
                      <a:lnTo>
                        <a:pt x="4" y="18"/>
                      </a:lnTo>
                      <a:lnTo>
                        <a:pt x="4" y="12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6"/>
                      </a:lnTo>
                      <a:lnTo>
                        <a:pt x="2" y="12"/>
                      </a:lnTo>
                      <a:lnTo>
                        <a:pt x="2" y="20"/>
                      </a:lnTo>
                      <a:lnTo>
                        <a:pt x="4" y="24"/>
                      </a:lnTo>
                      <a:lnTo>
                        <a:pt x="4" y="28"/>
                      </a:lnTo>
                      <a:lnTo>
                        <a:pt x="2" y="36"/>
                      </a:lnTo>
                      <a:lnTo>
                        <a:pt x="0" y="46"/>
                      </a:lnTo>
                      <a:lnTo>
                        <a:pt x="0" y="50"/>
                      </a:lnTo>
                      <a:lnTo>
                        <a:pt x="4" y="50"/>
                      </a:lnTo>
                      <a:lnTo>
                        <a:pt x="4" y="44"/>
                      </a:lnTo>
                      <a:close/>
                    </a:path>
                  </a:pathLst>
                </a:custGeom>
                <a:solidFill>
                  <a:srgbClr val="3333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27" name="Freeform 1485"/>
                <p:cNvSpPr>
                  <a:spLocks noEditPoints="1"/>
                </p:cNvSpPr>
                <p:nvPr/>
              </p:nvSpPr>
              <p:spPr bwMode="auto">
                <a:xfrm>
                  <a:off x="2608" y="2205"/>
                  <a:ext cx="32" cy="30"/>
                </a:xfrm>
                <a:custGeom>
                  <a:avLst/>
                  <a:gdLst>
                    <a:gd name="T0" fmla="*/ 6 w 32"/>
                    <a:gd name="T1" fmla="*/ 28 h 30"/>
                    <a:gd name="T2" fmla="*/ 18 w 32"/>
                    <a:gd name="T3" fmla="*/ 28 h 30"/>
                    <a:gd name="T4" fmla="*/ 28 w 32"/>
                    <a:gd name="T5" fmla="*/ 26 h 30"/>
                    <a:gd name="T6" fmla="*/ 30 w 32"/>
                    <a:gd name="T7" fmla="*/ 26 h 30"/>
                    <a:gd name="T8" fmla="*/ 30 w 32"/>
                    <a:gd name="T9" fmla="*/ 24 h 30"/>
                    <a:gd name="T10" fmla="*/ 24 w 32"/>
                    <a:gd name="T11" fmla="*/ 22 h 30"/>
                    <a:gd name="T12" fmla="*/ 24 w 32"/>
                    <a:gd name="T13" fmla="*/ 20 h 30"/>
                    <a:gd name="T14" fmla="*/ 32 w 32"/>
                    <a:gd name="T15" fmla="*/ 16 h 30"/>
                    <a:gd name="T16" fmla="*/ 32 w 32"/>
                    <a:gd name="T17" fmla="*/ 14 h 30"/>
                    <a:gd name="T18" fmla="*/ 28 w 32"/>
                    <a:gd name="T19" fmla="*/ 14 h 30"/>
                    <a:gd name="T20" fmla="*/ 28 w 32"/>
                    <a:gd name="T21" fmla="*/ 12 h 30"/>
                    <a:gd name="T22" fmla="*/ 20 w 32"/>
                    <a:gd name="T23" fmla="*/ 10 h 30"/>
                    <a:gd name="T24" fmla="*/ 20 w 32"/>
                    <a:gd name="T25" fmla="*/ 10 h 30"/>
                    <a:gd name="T26" fmla="*/ 18 w 32"/>
                    <a:gd name="T27" fmla="*/ 8 h 30"/>
                    <a:gd name="T28" fmla="*/ 20 w 32"/>
                    <a:gd name="T29" fmla="*/ 4 h 30"/>
                    <a:gd name="T30" fmla="*/ 10 w 32"/>
                    <a:gd name="T31" fmla="*/ 0 h 30"/>
                    <a:gd name="T32" fmla="*/ 6 w 32"/>
                    <a:gd name="T33" fmla="*/ 0 h 30"/>
                    <a:gd name="T34" fmla="*/ 6 w 32"/>
                    <a:gd name="T35" fmla="*/ 2 h 30"/>
                    <a:gd name="T36" fmla="*/ 4 w 32"/>
                    <a:gd name="T37" fmla="*/ 4 h 30"/>
                    <a:gd name="T38" fmla="*/ 4 w 32"/>
                    <a:gd name="T39" fmla="*/ 2 h 30"/>
                    <a:gd name="T40" fmla="*/ 2 w 32"/>
                    <a:gd name="T41" fmla="*/ 8 h 30"/>
                    <a:gd name="T42" fmla="*/ 2 w 32"/>
                    <a:gd name="T43" fmla="*/ 6 h 30"/>
                    <a:gd name="T44" fmla="*/ 4 w 32"/>
                    <a:gd name="T45" fmla="*/ 10 h 30"/>
                    <a:gd name="T46" fmla="*/ 4 w 32"/>
                    <a:gd name="T47" fmla="*/ 16 h 30"/>
                    <a:gd name="T48" fmla="*/ 2 w 32"/>
                    <a:gd name="T49" fmla="*/ 16 h 30"/>
                    <a:gd name="T50" fmla="*/ 2 w 32"/>
                    <a:gd name="T51" fmla="*/ 28 h 30"/>
                    <a:gd name="T52" fmla="*/ 4 w 32"/>
                    <a:gd name="T53" fmla="*/ 30 h 30"/>
                    <a:gd name="T54" fmla="*/ 6 w 32"/>
                    <a:gd name="T55" fmla="*/ 30 h 30"/>
                    <a:gd name="T56" fmla="*/ 6 w 32"/>
                    <a:gd name="T57" fmla="*/ 28 h 30"/>
                    <a:gd name="T58" fmla="*/ 0 w 32"/>
                    <a:gd name="T59" fmla="*/ 24 h 30"/>
                    <a:gd name="T60" fmla="*/ 0 w 32"/>
                    <a:gd name="T61" fmla="*/ 22 h 30"/>
                    <a:gd name="T62" fmla="*/ 2 w 32"/>
                    <a:gd name="T63" fmla="*/ 22 h 30"/>
                    <a:gd name="T64" fmla="*/ 2 w 32"/>
                    <a:gd name="T65" fmla="*/ 22 h 30"/>
                    <a:gd name="T66" fmla="*/ 2 w 32"/>
                    <a:gd name="T67" fmla="*/ 24 h 30"/>
                    <a:gd name="T68" fmla="*/ 0 w 32"/>
                    <a:gd name="T69" fmla="*/ 24 h 3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2"/>
                    <a:gd name="T106" fmla="*/ 0 h 30"/>
                    <a:gd name="T107" fmla="*/ 32 w 32"/>
                    <a:gd name="T108" fmla="*/ 30 h 30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2" h="30">
                      <a:moveTo>
                        <a:pt x="6" y="28"/>
                      </a:moveTo>
                      <a:lnTo>
                        <a:pt x="6" y="28"/>
                      </a:lnTo>
                      <a:lnTo>
                        <a:pt x="12" y="26"/>
                      </a:lnTo>
                      <a:lnTo>
                        <a:pt x="18" y="28"/>
                      </a:lnTo>
                      <a:lnTo>
                        <a:pt x="26" y="28"/>
                      </a:lnTo>
                      <a:lnTo>
                        <a:pt x="28" y="26"/>
                      </a:lnTo>
                      <a:lnTo>
                        <a:pt x="30" y="26"/>
                      </a:lnTo>
                      <a:lnTo>
                        <a:pt x="28" y="24"/>
                      </a:lnTo>
                      <a:lnTo>
                        <a:pt x="30" y="24"/>
                      </a:lnTo>
                      <a:lnTo>
                        <a:pt x="30" y="22"/>
                      </a:lnTo>
                      <a:lnTo>
                        <a:pt x="24" y="22"/>
                      </a:lnTo>
                      <a:lnTo>
                        <a:pt x="24" y="20"/>
                      </a:lnTo>
                      <a:lnTo>
                        <a:pt x="26" y="18"/>
                      </a:lnTo>
                      <a:lnTo>
                        <a:pt x="32" y="16"/>
                      </a:lnTo>
                      <a:lnTo>
                        <a:pt x="32" y="14"/>
                      </a:lnTo>
                      <a:lnTo>
                        <a:pt x="30" y="14"/>
                      </a:lnTo>
                      <a:lnTo>
                        <a:pt x="28" y="14"/>
                      </a:lnTo>
                      <a:lnTo>
                        <a:pt x="28" y="12"/>
                      </a:lnTo>
                      <a:lnTo>
                        <a:pt x="22" y="12"/>
                      </a:lnTo>
                      <a:lnTo>
                        <a:pt x="20" y="10"/>
                      </a:lnTo>
                      <a:lnTo>
                        <a:pt x="18" y="8"/>
                      </a:lnTo>
                      <a:lnTo>
                        <a:pt x="20" y="4"/>
                      </a:lnTo>
                      <a:lnTo>
                        <a:pt x="14" y="2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4" y="10"/>
                      </a:lnTo>
                      <a:lnTo>
                        <a:pt x="4" y="14"/>
                      </a:lnTo>
                      <a:lnTo>
                        <a:pt x="4" y="16"/>
                      </a:lnTo>
                      <a:lnTo>
                        <a:pt x="2" y="16"/>
                      </a:lnTo>
                      <a:lnTo>
                        <a:pt x="0" y="24"/>
                      </a:lnTo>
                      <a:lnTo>
                        <a:pt x="2" y="28"/>
                      </a:lnTo>
                      <a:lnTo>
                        <a:pt x="4" y="30"/>
                      </a:lnTo>
                      <a:lnTo>
                        <a:pt x="4" y="26"/>
                      </a:lnTo>
                      <a:lnTo>
                        <a:pt x="6" y="30"/>
                      </a:lnTo>
                      <a:lnTo>
                        <a:pt x="6" y="28"/>
                      </a:lnTo>
                      <a:close/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0" y="22"/>
                      </a:lnTo>
                      <a:lnTo>
                        <a:pt x="0" y="20"/>
                      </a:lnTo>
                      <a:lnTo>
                        <a:pt x="2" y="22"/>
                      </a:lnTo>
                      <a:lnTo>
                        <a:pt x="2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39793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28" name="Freeform 1490"/>
                <p:cNvSpPr>
                  <a:spLocks/>
                </p:cNvSpPr>
                <p:nvPr/>
              </p:nvSpPr>
              <p:spPr bwMode="auto">
                <a:xfrm>
                  <a:off x="2542" y="2283"/>
                  <a:ext cx="120" cy="246"/>
                </a:xfrm>
                <a:custGeom>
                  <a:avLst/>
                  <a:gdLst>
                    <a:gd name="T0" fmla="*/ 120 w 120"/>
                    <a:gd name="T1" fmla="*/ 246 h 246"/>
                    <a:gd name="T2" fmla="*/ 120 w 120"/>
                    <a:gd name="T3" fmla="*/ 246 h 246"/>
                    <a:gd name="T4" fmla="*/ 86 w 120"/>
                    <a:gd name="T5" fmla="*/ 214 h 246"/>
                    <a:gd name="T6" fmla="*/ 66 w 120"/>
                    <a:gd name="T7" fmla="*/ 192 h 246"/>
                    <a:gd name="T8" fmla="*/ 46 w 120"/>
                    <a:gd name="T9" fmla="*/ 170 h 246"/>
                    <a:gd name="T10" fmla="*/ 28 w 120"/>
                    <a:gd name="T11" fmla="*/ 148 h 246"/>
                    <a:gd name="T12" fmla="*/ 14 w 120"/>
                    <a:gd name="T13" fmla="*/ 126 h 246"/>
                    <a:gd name="T14" fmla="*/ 10 w 120"/>
                    <a:gd name="T15" fmla="*/ 116 h 246"/>
                    <a:gd name="T16" fmla="*/ 6 w 120"/>
                    <a:gd name="T17" fmla="*/ 106 h 246"/>
                    <a:gd name="T18" fmla="*/ 4 w 120"/>
                    <a:gd name="T19" fmla="*/ 98 h 246"/>
                    <a:gd name="T20" fmla="*/ 4 w 120"/>
                    <a:gd name="T21" fmla="*/ 90 h 246"/>
                    <a:gd name="T22" fmla="*/ 4 w 120"/>
                    <a:gd name="T23" fmla="*/ 90 h 246"/>
                    <a:gd name="T24" fmla="*/ 10 w 120"/>
                    <a:gd name="T25" fmla="*/ 72 h 246"/>
                    <a:gd name="T26" fmla="*/ 20 w 120"/>
                    <a:gd name="T27" fmla="*/ 54 h 246"/>
                    <a:gd name="T28" fmla="*/ 30 w 120"/>
                    <a:gd name="T29" fmla="*/ 38 h 246"/>
                    <a:gd name="T30" fmla="*/ 42 w 120"/>
                    <a:gd name="T31" fmla="*/ 26 h 246"/>
                    <a:gd name="T32" fmla="*/ 64 w 120"/>
                    <a:gd name="T33" fmla="*/ 6 h 246"/>
                    <a:gd name="T34" fmla="*/ 74 w 120"/>
                    <a:gd name="T35" fmla="*/ 0 h 246"/>
                    <a:gd name="T36" fmla="*/ 74 w 120"/>
                    <a:gd name="T37" fmla="*/ 0 h 246"/>
                    <a:gd name="T38" fmla="*/ 64 w 120"/>
                    <a:gd name="T39" fmla="*/ 6 h 246"/>
                    <a:gd name="T40" fmla="*/ 42 w 120"/>
                    <a:gd name="T41" fmla="*/ 26 h 246"/>
                    <a:gd name="T42" fmla="*/ 28 w 120"/>
                    <a:gd name="T43" fmla="*/ 38 h 246"/>
                    <a:gd name="T44" fmla="*/ 16 w 120"/>
                    <a:gd name="T45" fmla="*/ 54 h 246"/>
                    <a:gd name="T46" fmla="*/ 6 w 120"/>
                    <a:gd name="T47" fmla="*/ 72 h 246"/>
                    <a:gd name="T48" fmla="*/ 0 w 120"/>
                    <a:gd name="T49" fmla="*/ 90 h 246"/>
                    <a:gd name="T50" fmla="*/ 0 w 120"/>
                    <a:gd name="T51" fmla="*/ 90 h 246"/>
                    <a:gd name="T52" fmla="*/ 0 w 120"/>
                    <a:gd name="T53" fmla="*/ 98 h 246"/>
                    <a:gd name="T54" fmla="*/ 2 w 120"/>
                    <a:gd name="T55" fmla="*/ 106 h 246"/>
                    <a:gd name="T56" fmla="*/ 4 w 120"/>
                    <a:gd name="T57" fmla="*/ 116 h 246"/>
                    <a:gd name="T58" fmla="*/ 8 w 120"/>
                    <a:gd name="T59" fmla="*/ 126 h 246"/>
                    <a:gd name="T60" fmla="*/ 22 w 120"/>
                    <a:gd name="T61" fmla="*/ 148 h 246"/>
                    <a:gd name="T62" fmla="*/ 38 w 120"/>
                    <a:gd name="T63" fmla="*/ 170 h 246"/>
                    <a:gd name="T64" fmla="*/ 56 w 120"/>
                    <a:gd name="T65" fmla="*/ 192 h 246"/>
                    <a:gd name="T66" fmla="*/ 76 w 120"/>
                    <a:gd name="T67" fmla="*/ 214 h 246"/>
                    <a:gd name="T68" fmla="*/ 108 w 120"/>
                    <a:gd name="T69" fmla="*/ 246 h 246"/>
                    <a:gd name="T70" fmla="*/ 120 w 120"/>
                    <a:gd name="T71" fmla="*/ 246 h 24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20"/>
                    <a:gd name="T109" fmla="*/ 0 h 246"/>
                    <a:gd name="T110" fmla="*/ 120 w 120"/>
                    <a:gd name="T111" fmla="*/ 246 h 24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20" h="246">
                      <a:moveTo>
                        <a:pt x="120" y="246"/>
                      </a:moveTo>
                      <a:lnTo>
                        <a:pt x="120" y="246"/>
                      </a:lnTo>
                      <a:lnTo>
                        <a:pt x="86" y="214"/>
                      </a:lnTo>
                      <a:lnTo>
                        <a:pt x="66" y="192"/>
                      </a:lnTo>
                      <a:lnTo>
                        <a:pt x="46" y="170"/>
                      </a:lnTo>
                      <a:lnTo>
                        <a:pt x="28" y="148"/>
                      </a:lnTo>
                      <a:lnTo>
                        <a:pt x="14" y="126"/>
                      </a:lnTo>
                      <a:lnTo>
                        <a:pt x="10" y="116"/>
                      </a:lnTo>
                      <a:lnTo>
                        <a:pt x="6" y="106"/>
                      </a:lnTo>
                      <a:lnTo>
                        <a:pt x="4" y="98"/>
                      </a:lnTo>
                      <a:lnTo>
                        <a:pt x="4" y="90"/>
                      </a:lnTo>
                      <a:lnTo>
                        <a:pt x="10" y="72"/>
                      </a:lnTo>
                      <a:lnTo>
                        <a:pt x="20" y="54"/>
                      </a:lnTo>
                      <a:lnTo>
                        <a:pt x="30" y="38"/>
                      </a:lnTo>
                      <a:lnTo>
                        <a:pt x="42" y="26"/>
                      </a:lnTo>
                      <a:lnTo>
                        <a:pt x="64" y="6"/>
                      </a:lnTo>
                      <a:lnTo>
                        <a:pt x="74" y="0"/>
                      </a:lnTo>
                      <a:lnTo>
                        <a:pt x="64" y="6"/>
                      </a:lnTo>
                      <a:lnTo>
                        <a:pt x="42" y="26"/>
                      </a:lnTo>
                      <a:lnTo>
                        <a:pt x="28" y="38"/>
                      </a:lnTo>
                      <a:lnTo>
                        <a:pt x="16" y="54"/>
                      </a:lnTo>
                      <a:lnTo>
                        <a:pt x="6" y="72"/>
                      </a:lnTo>
                      <a:lnTo>
                        <a:pt x="0" y="90"/>
                      </a:lnTo>
                      <a:lnTo>
                        <a:pt x="0" y="98"/>
                      </a:lnTo>
                      <a:lnTo>
                        <a:pt x="2" y="106"/>
                      </a:lnTo>
                      <a:lnTo>
                        <a:pt x="4" y="116"/>
                      </a:lnTo>
                      <a:lnTo>
                        <a:pt x="8" y="126"/>
                      </a:lnTo>
                      <a:lnTo>
                        <a:pt x="22" y="148"/>
                      </a:lnTo>
                      <a:lnTo>
                        <a:pt x="38" y="170"/>
                      </a:lnTo>
                      <a:lnTo>
                        <a:pt x="56" y="192"/>
                      </a:lnTo>
                      <a:lnTo>
                        <a:pt x="76" y="214"/>
                      </a:lnTo>
                      <a:lnTo>
                        <a:pt x="108" y="246"/>
                      </a:lnTo>
                      <a:lnTo>
                        <a:pt x="120" y="246"/>
                      </a:lnTo>
                      <a:close/>
                    </a:path>
                  </a:pathLst>
                </a:custGeom>
                <a:solidFill>
                  <a:srgbClr val="F7F7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29" name="Freeform 1491"/>
                <p:cNvSpPr>
                  <a:spLocks/>
                </p:cNvSpPr>
                <p:nvPr/>
              </p:nvSpPr>
              <p:spPr bwMode="auto">
                <a:xfrm>
                  <a:off x="2570" y="2523"/>
                  <a:ext cx="90" cy="6"/>
                </a:xfrm>
                <a:custGeom>
                  <a:avLst/>
                  <a:gdLst>
                    <a:gd name="T0" fmla="*/ 86 w 90"/>
                    <a:gd name="T1" fmla="*/ 6 h 6"/>
                    <a:gd name="T2" fmla="*/ 86 w 90"/>
                    <a:gd name="T3" fmla="*/ 6 h 6"/>
                    <a:gd name="T4" fmla="*/ 0 w 90"/>
                    <a:gd name="T5" fmla="*/ 2 h 6"/>
                    <a:gd name="T6" fmla="*/ 0 w 90"/>
                    <a:gd name="T7" fmla="*/ 2 h 6"/>
                    <a:gd name="T8" fmla="*/ 70 w 90"/>
                    <a:gd name="T9" fmla="*/ 0 h 6"/>
                    <a:gd name="T10" fmla="*/ 70 w 90"/>
                    <a:gd name="T11" fmla="*/ 0 h 6"/>
                    <a:gd name="T12" fmla="*/ 90 w 90"/>
                    <a:gd name="T13" fmla="*/ 0 h 6"/>
                    <a:gd name="T14" fmla="*/ 90 w 90"/>
                    <a:gd name="T15" fmla="*/ 0 h 6"/>
                    <a:gd name="T16" fmla="*/ 86 w 90"/>
                    <a:gd name="T17" fmla="*/ 6 h 6"/>
                    <a:gd name="T18" fmla="*/ 86 w 90"/>
                    <a:gd name="T19" fmla="*/ 6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0"/>
                    <a:gd name="T31" fmla="*/ 0 h 6"/>
                    <a:gd name="T32" fmla="*/ 90 w 90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0" h="6">
                      <a:moveTo>
                        <a:pt x="86" y="6"/>
                      </a:moveTo>
                      <a:lnTo>
                        <a:pt x="86" y="6"/>
                      </a:lnTo>
                      <a:lnTo>
                        <a:pt x="0" y="2"/>
                      </a:lnTo>
                      <a:lnTo>
                        <a:pt x="70" y="0"/>
                      </a:lnTo>
                      <a:lnTo>
                        <a:pt x="90" y="0"/>
                      </a:lnTo>
                      <a:lnTo>
                        <a:pt x="86" y="6"/>
                      </a:lnTo>
                      <a:close/>
                    </a:path>
                  </a:pathLst>
                </a:custGeom>
                <a:solidFill>
                  <a:srgbClr val="F7F7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30" name="Freeform 1492"/>
                <p:cNvSpPr>
                  <a:spLocks/>
                </p:cNvSpPr>
                <p:nvPr/>
              </p:nvSpPr>
              <p:spPr bwMode="auto">
                <a:xfrm>
                  <a:off x="2566" y="2517"/>
                  <a:ext cx="86" cy="4"/>
                </a:xfrm>
                <a:custGeom>
                  <a:avLst/>
                  <a:gdLst>
                    <a:gd name="T0" fmla="*/ 82 w 86"/>
                    <a:gd name="T1" fmla="*/ 4 h 4"/>
                    <a:gd name="T2" fmla="*/ 82 w 86"/>
                    <a:gd name="T3" fmla="*/ 4 h 4"/>
                    <a:gd name="T4" fmla="*/ 0 w 86"/>
                    <a:gd name="T5" fmla="*/ 2 h 4"/>
                    <a:gd name="T6" fmla="*/ 0 w 86"/>
                    <a:gd name="T7" fmla="*/ 2 h 4"/>
                    <a:gd name="T8" fmla="*/ 68 w 86"/>
                    <a:gd name="T9" fmla="*/ 0 h 4"/>
                    <a:gd name="T10" fmla="*/ 68 w 86"/>
                    <a:gd name="T11" fmla="*/ 0 h 4"/>
                    <a:gd name="T12" fmla="*/ 86 w 86"/>
                    <a:gd name="T13" fmla="*/ 0 h 4"/>
                    <a:gd name="T14" fmla="*/ 86 w 86"/>
                    <a:gd name="T15" fmla="*/ 0 h 4"/>
                    <a:gd name="T16" fmla="*/ 82 w 86"/>
                    <a:gd name="T17" fmla="*/ 4 h 4"/>
                    <a:gd name="T18" fmla="*/ 82 w 86"/>
                    <a:gd name="T19" fmla="*/ 4 h 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6"/>
                    <a:gd name="T31" fmla="*/ 0 h 4"/>
                    <a:gd name="T32" fmla="*/ 86 w 86"/>
                    <a:gd name="T33" fmla="*/ 4 h 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6" h="4">
                      <a:moveTo>
                        <a:pt x="82" y="4"/>
                      </a:moveTo>
                      <a:lnTo>
                        <a:pt x="82" y="4"/>
                      </a:lnTo>
                      <a:lnTo>
                        <a:pt x="0" y="2"/>
                      </a:lnTo>
                      <a:lnTo>
                        <a:pt x="68" y="0"/>
                      </a:lnTo>
                      <a:lnTo>
                        <a:pt x="86" y="0"/>
                      </a:lnTo>
                      <a:lnTo>
                        <a:pt x="82" y="4"/>
                      </a:lnTo>
                      <a:close/>
                    </a:path>
                  </a:pathLst>
                </a:custGeom>
                <a:solidFill>
                  <a:srgbClr val="F7F7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31" name="Freeform 1493"/>
                <p:cNvSpPr>
                  <a:spLocks/>
                </p:cNvSpPr>
                <p:nvPr/>
              </p:nvSpPr>
              <p:spPr bwMode="auto">
                <a:xfrm>
                  <a:off x="2562" y="2511"/>
                  <a:ext cx="82" cy="4"/>
                </a:xfrm>
                <a:custGeom>
                  <a:avLst/>
                  <a:gdLst>
                    <a:gd name="T0" fmla="*/ 78 w 82"/>
                    <a:gd name="T1" fmla="*/ 4 h 4"/>
                    <a:gd name="T2" fmla="*/ 78 w 82"/>
                    <a:gd name="T3" fmla="*/ 4 h 4"/>
                    <a:gd name="T4" fmla="*/ 0 w 82"/>
                    <a:gd name="T5" fmla="*/ 0 h 4"/>
                    <a:gd name="T6" fmla="*/ 0 w 82"/>
                    <a:gd name="T7" fmla="*/ 0 h 4"/>
                    <a:gd name="T8" fmla="*/ 66 w 82"/>
                    <a:gd name="T9" fmla="*/ 0 h 4"/>
                    <a:gd name="T10" fmla="*/ 66 w 82"/>
                    <a:gd name="T11" fmla="*/ 0 h 4"/>
                    <a:gd name="T12" fmla="*/ 82 w 82"/>
                    <a:gd name="T13" fmla="*/ 0 h 4"/>
                    <a:gd name="T14" fmla="*/ 82 w 82"/>
                    <a:gd name="T15" fmla="*/ 0 h 4"/>
                    <a:gd name="T16" fmla="*/ 78 w 82"/>
                    <a:gd name="T17" fmla="*/ 4 h 4"/>
                    <a:gd name="T18" fmla="*/ 78 w 82"/>
                    <a:gd name="T19" fmla="*/ 4 h 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2"/>
                    <a:gd name="T31" fmla="*/ 0 h 4"/>
                    <a:gd name="T32" fmla="*/ 82 w 82"/>
                    <a:gd name="T33" fmla="*/ 4 h 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2" h="4">
                      <a:moveTo>
                        <a:pt x="78" y="4"/>
                      </a:moveTo>
                      <a:lnTo>
                        <a:pt x="78" y="4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82" y="0"/>
                      </a:lnTo>
                      <a:lnTo>
                        <a:pt x="78" y="4"/>
                      </a:lnTo>
                      <a:close/>
                    </a:path>
                  </a:pathLst>
                </a:custGeom>
                <a:solidFill>
                  <a:srgbClr val="F7F7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32" name="Freeform 1494"/>
                <p:cNvSpPr>
                  <a:spLocks/>
                </p:cNvSpPr>
                <p:nvPr/>
              </p:nvSpPr>
              <p:spPr bwMode="auto">
                <a:xfrm>
                  <a:off x="2558" y="2503"/>
                  <a:ext cx="78" cy="6"/>
                </a:xfrm>
                <a:custGeom>
                  <a:avLst/>
                  <a:gdLst>
                    <a:gd name="T0" fmla="*/ 76 w 78"/>
                    <a:gd name="T1" fmla="*/ 6 h 6"/>
                    <a:gd name="T2" fmla="*/ 76 w 78"/>
                    <a:gd name="T3" fmla="*/ 6 h 6"/>
                    <a:gd name="T4" fmla="*/ 0 w 78"/>
                    <a:gd name="T5" fmla="*/ 2 h 6"/>
                    <a:gd name="T6" fmla="*/ 0 w 78"/>
                    <a:gd name="T7" fmla="*/ 2 h 6"/>
                    <a:gd name="T8" fmla="*/ 62 w 78"/>
                    <a:gd name="T9" fmla="*/ 0 h 6"/>
                    <a:gd name="T10" fmla="*/ 62 w 78"/>
                    <a:gd name="T11" fmla="*/ 0 h 6"/>
                    <a:gd name="T12" fmla="*/ 78 w 78"/>
                    <a:gd name="T13" fmla="*/ 0 h 6"/>
                    <a:gd name="T14" fmla="*/ 78 w 78"/>
                    <a:gd name="T15" fmla="*/ 0 h 6"/>
                    <a:gd name="T16" fmla="*/ 76 w 78"/>
                    <a:gd name="T17" fmla="*/ 6 h 6"/>
                    <a:gd name="T18" fmla="*/ 76 w 78"/>
                    <a:gd name="T19" fmla="*/ 6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6"/>
                    <a:gd name="T32" fmla="*/ 78 w 78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6">
                      <a:moveTo>
                        <a:pt x="76" y="6"/>
                      </a:moveTo>
                      <a:lnTo>
                        <a:pt x="76" y="6"/>
                      </a:lnTo>
                      <a:lnTo>
                        <a:pt x="0" y="2"/>
                      </a:lnTo>
                      <a:lnTo>
                        <a:pt x="62" y="0"/>
                      </a:lnTo>
                      <a:lnTo>
                        <a:pt x="78" y="0"/>
                      </a:lnTo>
                      <a:lnTo>
                        <a:pt x="76" y="6"/>
                      </a:lnTo>
                      <a:close/>
                    </a:path>
                  </a:pathLst>
                </a:custGeom>
                <a:solidFill>
                  <a:srgbClr val="F7F7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33" name="Freeform 1495"/>
                <p:cNvSpPr>
                  <a:spLocks/>
                </p:cNvSpPr>
                <p:nvPr/>
              </p:nvSpPr>
              <p:spPr bwMode="auto">
                <a:xfrm>
                  <a:off x="2556" y="2497"/>
                  <a:ext cx="72" cy="4"/>
                </a:xfrm>
                <a:custGeom>
                  <a:avLst/>
                  <a:gdLst>
                    <a:gd name="T0" fmla="*/ 70 w 72"/>
                    <a:gd name="T1" fmla="*/ 4 h 4"/>
                    <a:gd name="T2" fmla="*/ 70 w 72"/>
                    <a:gd name="T3" fmla="*/ 4 h 4"/>
                    <a:gd name="T4" fmla="*/ 0 w 72"/>
                    <a:gd name="T5" fmla="*/ 0 h 4"/>
                    <a:gd name="T6" fmla="*/ 0 w 72"/>
                    <a:gd name="T7" fmla="*/ 0 h 4"/>
                    <a:gd name="T8" fmla="*/ 58 w 72"/>
                    <a:gd name="T9" fmla="*/ 0 h 4"/>
                    <a:gd name="T10" fmla="*/ 58 w 72"/>
                    <a:gd name="T11" fmla="*/ 0 h 4"/>
                    <a:gd name="T12" fmla="*/ 72 w 72"/>
                    <a:gd name="T13" fmla="*/ 0 h 4"/>
                    <a:gd name="T14" fmla="*/ 72 w 72"/>
                    <a:gd name="T15" fmla="*/ 0 h 4"/>
                    <a:gd name="T16" fmla="*/ 70 w 72"/>
                    <a:gd name="T17" fmla="*/ 4 h 4"/>
                    <a:gd name="T18" fmla="*/ 70 w 72"/>
                    <a:gd name="T19" fmla="*/ 4 h 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2"/>
                    <a:gd name="T31" fmla="*/ 0 h 4"/>
                    <a:gd name="T32" fmla="*/ 72 w 72"/>
                    <a:gd name="T33" fmla="*/ 4 h 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2" h="4">
                      <a:moveTo>
                        <a:pt x="70" y="4"/>
                      </a:moveTo>
                      <a:lnTo>
                        <a:pt x="70" y="4"/>
                      </a:lnTo>
                      <a:lnTo>
                        <a:pt x="0" y="0"/>
                      </a:lnTo>
                      <a:lnTo>
                        <a:pt x="58" y="0"/>
                      </a:lnTo>
                      <a:lnTo>
                        <a:pt x="72" y="0"/>
                      </a:lnTo>
                      <a:lnTo>
                        <a:pt x="70" y="4"/>
                      </a:lnTo>
                      <a:close/>
                    </a:path>
                  </a:pathLst>
                </a:custGeom>
                <a:solidFill>
                  <a:srgbClr val="F7F7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34" name="Freeform 1496"/>
                <p:cNvSpPr>
                  <a:spLocks/>
                </p:cNvSpPr>
                <p:nvPr/>
              </p:nvSpPr>
              <p:spPr bwMode="auto">
                <a:xfrm>
                  <a:off x="2552" y="2489"/>
                  <a:ext cx="70" cy="6"/>
                </a:xfrm>
                <a:custGeom>
                  <a:avLst/>
                  <a:gdLst>
                    <a:gd name="T0" fmla="*/ 66 w 70"/>
                    <a:gd name="T1" fmla="*/ 6 h 6"/>
                    <a:gd name="T2" fmla="*/ 66 w 70"/>
                    <a:gd name="T3" fmla="*/ 6 h 6"/>
                    <a:gd name="T4" fmla="*/ 0 w 70"/>
                    <a:gd name="T5" fmla="*/ 2 h 6"/>
                    <a:gd name="T6" fmla="*/ 0 w 70"/>
                    <a:gd name="T7" fmla="*/ 2 h 6"/>
                    <a:gd name="T8" fmla="*/ 56 w 70"/>
                    <a:gd name="T9" fmla="*/ 0 h 6"/>
                    <a:gd name="T10" fmla="*/ 56 w 70"/>
                    <a:gd name="T11" fmla="*/ 0 h 6"/>
                    <a:gd name="T12" fmla="*/ 70 w 70"/>
                    <a:gd name="T13" fmla="*/ 0 h 6"/>
                    <a:gd name="T14" fmla="*/ 70 w 70"/>
                    <a:gd name="T15" fmla="*/ 0 h 6"/>
                    <a:gd name="T16" fmla="*/ 66 w 70"/>
                    <a:gd name="T17" fmla="*/ 6 h 6"/>
                    <a:gd name="T18" fmla="*/ 66 w 70"/>
                    <a:gd name="T19" fmla="*/ 6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0"/>
                    <a:gd name="T31" fmla="*/ 0 h 6"/>
                    <a:gd name="T32" fmla="*/ 70 w 70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0" h="6">
                      <a:moveTo>
                        <a:pt x="66" y="6"/>
                      </a:moveTo>
                      <a:lnTo>
                        <a:pt x="66" y="6"/>
                      </a:lnTo>
                      <a:lnTo>
                        <a:pt x="0" y="2"/>
                      </a:lnTo>
                      <a:lnTo>
                        <a:pt x="56" y="0"/>
                      </a:lnTo>
                      <a:lnTo>
                        <a:pt x="70" y="0"/>
                      </a:lnTo>
                      <a:lnTo>
                        <a:pt x="66" y="6"/>
                      </a:lnTo>
                      <a:close/>
                    </a:path>
                  </a:pathLst>
                </a:custGeom>
                <a:solidFill>
                  <a:srgbClr val="F7F7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35" name="Freeform 1497"/>
                <p:cNvSpPr>
                  <a:spLocks/>
                </p:cNvSpPr>
                <p:nvPr/>
              </p:nvSpPr>
              <p:spPr bwMode="auto">
                <a:xfrm>
                  <a:off x="2548" y="2483"/>
                  <a:ext cx="66" cy="4"/>
                </a:xfrm>
                <a:custGeom>
                  <a:avLst/>
                  <a:gdLst>
                    <a:gd name="T0" fmla="*/ 64 w 66"/>
                    <a:gd name="T1" fmla="*/ 4 h 4"/>
                    <a:gd name="T2" fmla="*/ 64 w 66"/>
                    <a:gd name="T3" fmla="*/ 4 h 4"/>
                    <a:gd name="T4" fmla="*/ 0 w 66"/>
                    <a:gd name="T5" fmla="*/ 2 h 4"/>
                    <a:gd name="T6" fmla="*/ 0 w 66"/>
                    <a:gd name="T7" fmla="*/ 2 h 4"/>
                    <a:gd name="T8" fmla="*/ 54 w 66"/>
                    <a:gd name="T9" fmla="*/ 0 h 4"/>
                    <a:gd name="T10" fmla="*/ 54 w 66"/>
                    <a:gd name="T11" fmla="*/ 0 h 4"/>
                    <a:gd name="T12" fmla="*/ 66 w 66"/>
                    <a:gd name="T13" fmla="*/ 0 h 4"/>
                    <a:gd name="T14" fmla="*/ 66 w 66"/>
                    <a:gd name="T15" fmla="*/ 0 h 4"/>
                    <a:gd name="T16" fmla="*/ 64 w 66"/>
                    <a:gd name="T17" fmla="*/ 4 h 4"/>
                    <a:gd name="T18" fmla="*/ 64 w 66"/>
                    <a:gd name="T19" fmla="*/ 4 h 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6"/>
                    <a:gd name="T31" fmla="*/ 0 h 4"/>
                    <a:gd name="T32" fmla="*/ 66 w 66"/>
                    <a:gd name="T33" fmla="*/ 4 h 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6" h="4">
                      <a:moveTo>
                        <a:pt x="64" y="4"/>
                      </a:moveTo>
                      <a:lnTo>
                        <a:pt x="64" y="4"/>
                      </a:lnTo>
                      <a:lnTo>
                        <a:pt x="0" y="2"/>
                      </a:lnTo>
                      <a:lnTo>
                        <a:pt x="54" y="0"/>
                      </a:lnTo>
                      <a:lnTo>
                        <a:pt x="66" y="0"/>
                      </a:lnTo>
                      <a:lnTo>
                        <a:pt x="64" y="4"/>
                      </a:lnTo>
                      <a:close/>
                    </a:path>
                  </a:pathLst>
                </a:custGeom>
                <a:solidFill>
                  <a:srgbClr val="F7F7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36" name="Freeform 1498"/>
                <p:cNvSpPr>
                  <a:spLocks/>
                </p:cNvSpPr>
                <p:nvPr/>
              </p:nvSpPr>
              <p:spPr bwMode="auto">
                <a:xfrm>
                  <a:off x="2544" y="2475"/>
                  <a:ext cx="64" cy="6"/>
                </a:xfrm>
                <a:custGeom>
                  <a:avLst/>
                  <a:gdLst>
                    <a:gd name="T0" fmla="*/ 62 w 64"/>
                    <a:gd name="T1" fmla="*/ 6 h 6"/>
                    <a:gd name="T2" fmla="*/ 62 w 64"/>
                    <a:gd name="T3" fmla="*/ 6 h 6"/>
                    <a:gd name="T4" fmla="*/ 0 w 64"/>
                    <a:gd name="T5" fmla="*/ 2 h 6"/>
                    <a:gd name="T6" fmla="*/ 0 w 64"/>
                    <a:gd name="T7" fmla="*/ 2 h 6"/>
                    <a:gd name="T8" fmla="*/ 50 w 64"/>
                    <a:gd name="T9" fmla="*/ 0 h 6"/>
                    <a:gd name="T10" fmla="*/ 50 w 64"/>
                    <a:gd name="T11" fmla="*/ 0 h 6"/>
                    <a:gd name="T12" fmla="*/ 64 w 64"/>
                    <a:gd name="T13" fmla="*/ 0 h 6"/>
                    <a:gd name="T14" fmla="*/ 64 w 64"/>
                    <a:gd name="T15" fmla="*/ 0 h 6"/>
                    <a:gd name="T16" fmla="*/ 62 w 64"/>
                    <a:gd name="T17" fmla="*/ 6 h 6"/>
                    <a:gd name="T18" fmla="*/ 62 w 64"/>
                    <a:gd name="T19" fmla="*/ 6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4"/>
                    <a:gd name="T31" fmla="*/ 0 h 6"/>
                    <a:gd name="T32" fmla="*/ 64 w 64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4" h="6">
                      <a:moveTo>
                        <a:pt x="62" y="6"/>
                      </a:moveTo>
                      <a:lnTo>
                        <a:pt x="62" y="6"/>
                      </a:lnTo>
                      <a:lnTo>
                        <a:pt x="0" y="2"/>
                      </a:lnTo>
                      <a:lnTo>
                        <a:pt x="50" y="0"/>
                      </a:lnTo>
                      <a:lnTo>
                        <a:pt x="64" y="0"/>
                      </a:lnTo>
                      <a:lnTo>
                        <a:pt x="62" y="6"/>
                      </a:lnTo>
                      <a:close/>
                    </a:path>
                  </a:pathLst>
                </a:custGeom>
                <a:solidFill>
                  <a:srgbClr val="F7F7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37" name="Freeform 1499"/>
                <p:cNvSpPr>
                  <a:spLocks/>
                </p:cNvSpPr>
                <p:nvPr/>
              </p:nvSpPr>
              <p:spPr bwMode="auto">
                <a:xfrm>
                  <a:off x="2542" y="2469"/>
                  <a:ext cx="58" cy="4"/>
                </a:xfrm>
                <a:custGeom>
                  <a:avLst/>
                  <a:gdLst>
                    <a:gd name="T0" fmla="*/ 56 w 58"/>
                    <a:gd name="T1" fmla="*/ 4 h 4"/>
                    <a:gd name="T2" fmla="*/ 56 w 58"/>
                    <a:gd name="T3" fmla="*/ 4 h 4"/>
                    <a:gd name="T4" fmla="*/ 0 w 58"/>
                    <a:gd name="T5" fmla="*/ 2 h 4"/>
                    <a:gd name="T6" fmla="*/ 0 w 58"/>
                    <a:gd name="T7" fmla="*/ 2 h 4"/>
                    <a:gd name="T8" fmla="*/ 46 w 58"/>
                    <a:gd name="T9" fmla="*/ 0 h 4"/>
                    <a:gd name="T10" fmla="*/ 46 w 58"/>
                    <a:gd name="T11" fmla="*/ 0 h 4"/>
                    <a:gd name="T12" fmla="*/ 58 w 58"/>
                    <a:gd name="T13" fmla="*/ 0 h 4"/>
                    <a:gd name="T14" fmla="*/ 58 w 58"/>
                    <a:gd name="T15" fmla="*/ 0 h 4"/>
                    <a:gd name="T16" fmla="*/ 56 w 58"/>
                    <a:gd name="T17" fmla="*/ 4 h 4"/>
                    <a:gd name="T18" fmla="*/ 56 w 58"/>
                    <a:gd name="T19" fmla="*/ 4 h 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8"/>
                    <a:gd name="T31" fmla="*/ 0 h 4"/>
                    <a:gd name="T32" fmla="*/ 58 w 58"/>
                    <a:gd name="T33" fmla="*/ 4 h 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8" h="4">
                      <a:moveTo>
                        <a:pt x="56" y="4"/>
                      </a:moveTo>
                      <a:lnTo>
                        <a:pt x="56" y="4"/>
                      </a:lnTo>
                      <a:lnTo>
                        <a:pt x="0" y="2"/>
                      </a:lnTo>
                      <a:lnTo>
                        <a:pt x="46" y="0"/>
                      </a:lnTo>
                      <a:lnTo>
                        <a:pt x="58" y="0"/>
                      </a:lnTo>
                      <a:lnTo>
                        <a:pt x="56" y="4"/>
                      </a:lnTo>
                      <a:close/>
                    </a:path>
                  </a:pathLst>
                </a:custGeom>
                <a:solidFill>
                  <a:srgbClr val="F7F7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38" name="Freeform 1500"/>
                <p:cNvSpPr>
                  <a:spLocks/>
                </p:cNvSpPr>
                <p:nvPr/>
              </p:nvSpPr>
              <p:spPr bwMode="auto">
                <a:xfrm>
                  <a:off x="2538" y="2463"/>
                  <a:ext cx="56" cy="2"/>
                </a:xfrm>
                <a:custGeom>
                  <a:avLst/>
                  <a:gdLst>
                    <a:gd name="T0" fmla="*/ 54 w 56"/>
                    <a:gd name="T1" fmla="*/ 2 h 2"/>
                    <a:gd name="T2" fmla="*/ 54 w 56"/>
                    <a:gd name="T3" fmla="*/ 2 h 2"/>
                    <a:gd name="T4" fmla="*/ 0 w 56"/>
                    <a:gd name="T5" fmla="*/ 0 h 2"/>
                    <a:gd name="T6" fmla="*/ 0 w 56"/>
                    <a:gd name="T7" fmla="*/ 0 h 2"/>
                    <a:gd name="T8" fmla="*/ 44 w 56"/>
                    <a:gd name="T9" fmla="*/ 0 h 2"/>
                    <a:gd name="T10" fmla="*/ 44 w 56"/>
                    <a:gd name="T11" fmla="*/ 0 h 2"/>
                    <a:gd name="T12" fmla="*/ 56 w 56"/>
                    <a:gd name="T13" fmla="*/ 0 h 2"/>
                    <a:gd name="T14" fmla="*/ 56 w 56"/>
                    <a:gd name="T15" fmla="*/ 0 h 2"/>
                    <a:gd name="T16" fmla="*/ 54 w 56"/>
                    <a:gd name="T17" fmla="*/ 2 h 2"/>
                    <a:gd name="T18" fmla="*/ 54 w 56"/>
                    <a:gd name="T19" fmla="*/ 2 h 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6"/>
                    <a:gd name="T31" fmla="*/ 0 h 2"/>
                    <a:gd name="T32" fmla="*/ 56 w 56"/>
                    <a:gd name="T33" fmla="*/ 2 h 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6" h="2">
                      <a:moveTo>
                        <a:pt x="54" y="2"/>
                      </a:moveTo>
                      <a:lnTo>
                        <a:pt x="54" y="2"/>
                      </a:lnTo>
                      <a:lnTo>
                        <a:pt x="0" y="0"/>
                      </a:lnTo>
                      <a:lnTo>
                        <a:pt x="44" y="0"/>
                      </a:lnTo>
                      <a:lnTo>
                        <a:pt x="56" y="0"/>
                      </a:lnTo>
                      <a:lnTo>
                        <a:pt x="54" y="2"/>
                      </a:lnTo>
                      <a:close/>
                    </a:path>
                  </a:pathLst>
                </a:custGeom>
                <a:solidFill>
                  <a:srgbClr val="F7F7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39" name="Freeform 1501"/>
                <p:cNvSpPr>
                  <a:spLocks/>
                </p:cNvSpPr>
                <p:nvPr/>
              </p:nvSpPr>
              <p:spPr bwMode="auto">
                <a:xfrm>
                  <a:off x="2536" y="2455"/>
                  <a:ext cx="50" cy="4"/>
                </a:xfrm>
                <a:custGeom>
                  <a:avLst/>
                  <a:gdLst>
                    <a:gd name="T0" fmla="*/ 48 w 50"/>
                    <a:gd name="T1" fmla="*/ 4 h 4"/>
                    <a:gd name="T2" fmla="*/ 48 w 50"/>
                    <a:gd name="T3" fmla="*/ 4 h 4"/>
                    <a:gd name="T4" fmla="*/ 0 w 50"/>
                    <a:gd name="T5" fmla="*/ 0 h 4"/>
                    <a:gd name="T6" fmla="*/ 0 w 50"/>
                    <a:gd name="T7" fmla="*/ 0 h 4"/>
                    <a:gd name="T8" fmla="*/ 40 w 50"/>
                    <a:gd name="T9" fmla="*/ 0 h 4"/>
                    <a:gd name="T10" fmla="*/ 40 w 50"/>
                    <a:gd name="T11" fmla="*/ 0 h 4"/>
                    <a:gd name="T12" fmla="*/ 50 w 50"/>
                    <a:gd name="T13" fmla="*/ 0 h 4"/>
                    <a:gd name="T14" fmla="*/ 50 w 50"/>
                    <a:gd name="T15" fmla="*/ 0 h 4"/>
                    <a:gd name="T16" fmla="*/ 48 w 50"/>
                    <a:gd name="T17" fmla="*/ 4 h 4"/>
                    <a:gd name="T18" fmla="*/ 48 w 50"/>
                    <a:gd name="T19" fmla="*/ 4 h 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0"/>
                    <a:gd name="T31" fmla="*/ 0 h 4"/>
                    <a:gd name="T32" fmla="*/ 50 w 50"/>
                    <a:gd name="T33" fmla="*/ 4 h 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0" h="4">
                      <a:moveTo>
                        <a:pt x="48" y="4"/>
                      </a:moveTo>
                      <a:lnTo>
                        <a:pt x="48" y="4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50" y="0"/>
                      </a:lnTo>
                      <a:lnTo>
                        <a:pt x="48" y="4"/>
                      </a:lnTo>
                      <a:close/>
                    </a:path>
                  </a:pathLst>
                </a:custGeom>
                <a:solidFill>
                  <a:srgbClr val="F7F7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40" name="Freeform 1502"/>
                <p:cNvSpPr>
                  <a:spLocks/>
                </p:cNvSpPr>
                <p:nvPr/>
              </p:nvSpPr>
              <p:spPr bwMode="auto">
                <a:xfrm>
                  <a:off x="2532" y="2447"/>
                  <a:ext cx="48" cy="4"/>
                </a:xfrm>
                <a:custGeom>
                  <a:avLst/>
                  <a:gdLst>
                    <a:gd name="T0" fmla="*/ 46 w 48"/>
                    <a:gd name="T1" fmla="*/ 4 h 4"/>
                    <a:gd name="T2" fmla="*/ 46 w 48"/>
                    <a:gd name="T3" fmla="*/ 4 h 4"/>
                    <a:gd name="T4" fmla="*/ 0 w 48"/>
                    <a:gd name="T5" fmla="*/ 2 h 4"/>
                    <a:gd name="T6" fmla="*/ 0 w 48"/>
                    <a:gd name="T7" fmla="*/ 2 h 4"/>
                    <a:gd name="T8" fmla="*/ 38 w 48"/>
                    <a:gd name="T9" fmla="*/ 0 h 4"/>
                    <a:gd name="T10" fmla="*/ 38 w 48"/>
                    <a:gd name="T11" fmla="*/ 0 h 4"/>
                    <a:gd name="T12" fmla="*/ 48 w 48"/>
                    <a:gd name="T13" fmla="*/ 0 h 4"/>
                    <a:gd name="T14" fmla="*/ 48 w 48"/>
                    <a:gd name="T15" fmla="*/ 0 h 4"/>
                    <a:gd name="T16" fmla="*/ 46 w 48"/>
                    <a:gd name="T17" fmla="*/ 4 h 4"/>
                    <a:gd name="T18" fmla="*/ 46 w 48"/>
                    <a:gd name="T19" fmla="*/ 4 h 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8"/>
                    <a:gd name="T31" fmla="*/ 0 h 4"/>
                    <a:gd name="T32" fmla="*/ 48 w 48"/>
                    <a:gd name="T33" fmla="*/ 4 h 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8" h="4">
                      <a:moveTo>
                        <a:pt x="46" y="4"/>
                      </a:moveTo>
                      <a:lnTo>
                        <a:pt x="46" y="4"/>
                      </a:lnTo>
                      <a:lnTo>
                        <a:pt x="0" y="2"/>
                      </a:lnTo>
                      <a:lnTo>
                        <a:pt x="38" y="0"/>
                      </a:lnTo>
                      <a:lnTo>
                        <a:pt x="48" y="0"/>
                      </a:lnTo>
                      <a:lnTo>
                        <a:pt x="46" y="4"/>
                      </a:lnTo>
                      <a:close/>
                    </a:path>
                  </a:pathLst>
                </a:custGeom>
                <a:solidFill>
                  <a:srgbClr val="F7F7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41" name="Freeform 1503"/>
                <p:cNvSpPr>
                  <a:spLocks/>
                </p:cNvSpPr>
                <p:nvPr/>
              </p:nvSpPr>
              <p:spPr bwMode="auto">
                <a:xfrm>
                  <a:off x="2530" y="2439"/>
                  <a:ext cx="44" cy="4"/>
                </a:xfrm>
                <a:custGeom>
                  <a:avLst/>
                  <a:gdLst>
                    <a:gd name="T0" fmla="*/ 42 w 44"/>
                    <a:gd name="T1" fmla="*/ 4 h 4"/>
                    <a:gd name="T2" fmla="*/ 42 w 44"/>
                    <a:gd name="T3" fmla="*/ 4 h 4"/>
                    <a:gd name="T4" fmla="*/ 0 w 44"/>
                    <a:gd name="T5" fmla="*/ 2 h 4"/>
                    <a:gd name="T6" fmla="*/ 0 w 44"/>
                    <a:gd name="T7" fmla="*/ 2 h 4"/>
                    <a:gd name="T8" fmla="*/ 34 w 44"/>
                    <a:gd name="T9" fmla="*/ 0 h 4"/>
                    <a:gd name="T10" fmla="*/ 34 w 44"/>
                    <a:gd name="T11" fmla="*/ 0 h 4"/>
                    <a:gd name="T12" fmla="*/ 44 w 44"/>
                    <a:gd name="T13" fmla="*/ 0 h 4"/>
                    <a:gd name="T14" fmla="*/ 44 w 44"/>
                    <a:gd name="T15" fmla="*/ 0 h 4"/>
                    <a:gd name="T16" fmla="*/ 42 w 44"/>
                    <a:gd name="T17" fmla="*/ 4 h 4"/>
                    <a:gd name="T18" fmla="*/ 42 w 44"/>
                    <a:gd name="T19" fmla="*/ 4 h 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4"/>
                    <a:gd name="T31" fmla="*/ 0 h 4"/>
                    <a:gd name="T32" fmla="*/ 44 w 44"/>
                    <a:gd name="T33" fmla="*/ 4 h 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4" h="4">
                      <a:moveTo>
                        <a:pt x="42" y="4"/>
                      </a:moveTo>
                      <a:lnTo>
                        <a:pt x="42" y="4"/>
                      </a:lnTo>
                      <a:lnTo>
                        <a:pt x="0" y="2"/>
                      </a:lnTo>
                      <a:lnTo>
                        <a:pt x="34" y="0"/>
                      </a:lnTo>
                      <a:lnTo>
                        <a:pt x="44" y="0"/>
                      </a:lnTo>
                      <a:lnTo>
                        <a:pt x="42" y="4"/>
                      </a:lnTo>
                      <a:close/>
                    </a:path>
                  </a:pathLst>
                </a:custGeom>
                <a:solidFill>
                  <a:srgbClr val="F7F7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42" name="Freeform 1504"/>
                <p:cNvSpPr>
                  <a:spLocks/>
                </p:cNvSpPr>
                <p:nvPr/>
              </p:nvSpPr>
              <p:spPr bwMode="auto">
                <a:xfrm>
                  <a:off x="2528" y="2433"/>
                  <a:ext cx="40" cy="2"/>
                </a:xfrm>
                <a:custGeom>
                  <a:avLst/>
                  <a:gdLst>
                    <a:gd name="T0" fmla="*/ 38 w 40"/>
                    <a:gd name="T1" fmla="*/ 2 h 2"/>
                    <a:gd name="T2" fmla="*/ 38 w 40"/>
                    <a:gd name="T3" fmla="*/ 2 h 2"/>
                    <a:gd name="T4" fmla="*/ 0 w 40"/>
                    <a:gd name="T5" fmla="*/ 0 h 2"/>
                    <a:gd name="T6" fmla="*/ 0 w 40"/>
                    <a:gd name="T7" fmla="*/ 0 h 2"/>
                    <a:gd name="T8" fmla="*/ 32 w 40"/>
                    <a:gd name="T9" fmla="*/ 0 h 2"/>
                    <a:gd name="T10" fmla="*/ 32 w 40"/>
                    <a:gd name="T11" fmla="*/ 0 h 2"/>
                    <a:gd name="T12" fmla="*/ 40 w 40"/>
                    <a:gd name="T13" fmla="*/ 0 h 2"/>
                    <a:gd name="T14" fmla="*/ 40 w 40"/>
                    <a:gd name="T15" fmla="*/ 0 h 2"/>
                    <a:gd name="T16" fmla="*/ 38 w 40"/>
                    <a:gd name="T17" fmla="*/ 2 h 2"/>
                    <a:gd name="T18" fmla="*/ 38 w 40"/>
                    <a:gd name="T19" fmla="*/ 2 h 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0"/>
                    <a:gd name="T31" fmla="*/ 0 h 2"/>
                    <a:gd name="T32" fmla="*/ 40 w 40"/>
                    <a:gd name="T33" fmla="*/ 2 h 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0" h="2">
                      <a:moveTo>
                        <a:pt x="38" y="2"/>
                      </a:moveTo>
                      <a:lnTo>
                        <a:pt x="38" y="2"/>
                      </a:ln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40" y="0"/>
                      </a:lnTo>
                      <a:lnTo>
                        <a:pt x="38" y="2"/>
                      </a:lnTo>
                      <a:close/>
                    </a:path>
                  </a:pathLst>
                </a:custGeom>
                <a:solidFill>
                  <a:srgbClr val="F7F7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43" name="Freeform 1505"/>
                <p:cNvSpPr>
                  <a:spLocks/>
                </p:cNvSpPr>
                <p:nvPr/>
              </p:nvSpPr>
              <p:spPr bwMode="auto">
                <a:xfrm>
                  <a:off x="2526" y="2425"/>
                  <a:ext cx="36" cy="2"/>
                </a:xfrm>
                <a:custGeom>
                  <a:avLst/>
                  <a:gdLst>
                    <a:gd name="T0" fmla="*/ 34 w 36"/>
                    <a:gd name="T1" fmla="*/ 2 h 2"/>
                    <a:gd name="T2" fmla="*/ 34 w 36"/>
                    <a:gd name="T3" fmla="*/ 2 h 2"/>
                    <a:gd name="T4" fmla="*/ 0 w 36"/>
                    <a:gd name="T5" fmla="*/ 0 h 2"/>
                    <a:gd name="T6" fmla="*/ 0 w 36"/>
                    <a:gd name="T7" fmla="*/ 0 h 2"/>
                    <a:gd name="T8" fmla="*/ 28 w 36"/>
                    <a:gd name="T9" fmla="*/ 0 h 2"/>
                    <a:gd name="T10" fmla="*/ 28 w 36"/>
                    <a:gd name="T11" fmla="*/ 0 h 2"/>
                    <a:gd name="T12" fmla="*/ 36 w 36"/>
                    <a:gd name="T13" fmla="*/ 0 h 2"/>
                    <a:gd name="T14" fmla="*/ 36 w 36"/>
                    <a:gd name="T15" fmla="*/ 0 h 2"/>
                    <a:gd name="T16" fmla="*/ 34 w 36"/>
                    <a:gd name="T17" fmla="*/ 2 h 2"/>
                    <a:gd name="T18" fmla="*/ 34 w 36"/>
                    <a:gd name="T19" fmla="*/ 2 h 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6"/>
                    <a:gd name="T31" fmla="*/ 0 h 2"/>
                    <a:gd name="T32" fmla="*/ 36 w 36"/>
                    <a:gd name="T33" fmla="*/ 2 h 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6" h="2">
                      <a:moveTo>
                        <a:pt x="34" y="2"/>
                      </a:moveTo>
                      <a:lnTo>
                        <a:pt x="34" y="2"/>
                      </a:ln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36" y="0"/>
                      </a:lnTo>
                      <a:lnTo>
                        <a:pt x="34" y="2"/>
                      </a:lnTo>
                      <a:close/>
                    </a:path>
                  </a:pathLst>
                </a:custGeom>
                <a:solidFill>
                  <a:srgbClr val="F7F7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44" name="Freeform 1506"/>
                <p:cNvSpPr>
                  <a:spLocks/>
                </p:cNvSpPr>
                <p:nvPr/>
              </p:nvSpPr>
              <p:spPr bwMode="auto">
                <a:xfrm>
                  <a:off x="2524" y="2417"/>
                  <a:ext cx="32" cy="2"/>
                </a:xfrm>
                <a:custGeom>
                  <a:avLst/>
                  <a:gdLst>
                    <a:gd name="T0" fmla="*/ 32 w 32"/>
                    <a:gd name="T1" fmla="*/ 2 h 2"/>
                    <a:gd name="T2" fmla="*/ 32 w 32"/>
                    <a:gd name="T3" fmla="*/ 2 h 2"/>
                    <a:gd name="T4" fmla="*/ 0 w 32"/>
                    <a:gd name="T5" fmla="*/ 0 h 2"/>
                    <a:gd name="T6" fmla="*/ 0 w 32"/>
                    <a:gd name="T7" fmla="*/ 0 h 2"/>
                    <a:gd name="T8" fmla="*/ 26 w 32"/>
                    <a:gd name="T9" fmla="*/ 0 h 2"/>
                    <a:gd name="T10" fmla="*/ 26 w 32"/>
                    <a:gd name="T11" fmla="*/ 0 h 2"/>
                    <a:gd name="T12" fmla="*/ 32 w 32"/>
                    <a:gd name="T13" fmla="*/ 0 h 2"/>
                    <a:gd name="T14" fmla="*/ 32 w 32"/>
                    <a:gd name="T15" fmla="*/ 0 h 2"/>
                    <a:gd name="T16" fmla="*/ 32 w 32"/>
                    <a:gd name="T17" fmla="*/ 2 h 2"/>
                    <a:gd name="T18" fmla="*/ 32 w 32"/>
                    <a:gd name="T19" fmla="*/ 2 h 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2"/>
                    <a:gd name="T31" fmla="*/ 0 h 2"/>
                    <a:gd name="T32" fmla="*/ 32 w 32"/>
                    <a:gd name="T33" fmla="*/ 2 h 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2" h="2">
                      <a:moveTo>
                        <a:pt x="32" y="2"/>
                      </a:moveTo>
                      <a:lnTo>
                        <a:pt x="32" y="2"/>
                      </a:lnTo>
                      <a:lnTo>
                        <a:pt x="0" y="0"/>
                      </a:lnTo>
                      <a:lnTo>
                        <a:pt x="26" y="0"/>
                      </a:lnTo>
                      <a:lnTo>
                        <a:pt x="32" y="0"/>
                      </a:lnTo>
                      <a:lnTo>
                        <a:pt x="32" y="2"/>
                      </a:lnTo>
                      <a:close/>
                    </a:path>
                  </a:pathLst>
                </a:custGeom>
                <a:solidFill>
                  <a:srgbClr val="F7F7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45" name="Freeform 1507"/>
                <p:cNvSpPr>
                  <a:spLocks/>
                </p:cNvSpPr>
                <p:nvPr/>
              </p:nvSpPr>
              <p:spPr bwMode="auto">
                <a:xfrm>
                  <a:off x="2522" y="2409"/>
                  <a:ext cx="30" cy="2"/>
                </a:xfrm>
                <a:custGeom>
                  <a:avLst/>
                  <a:gdLst>
                    <a:gd name="T0" fmla="*/ 28 w 30"/>
                    <a:gd name="T1" fmla="*/ 2 h 2"/>
                    <a:gd name="T2" fmla="*/ 28 w 30"/>
                    <a:gd name="T3" fmla="*/ 2 h 2"/>
                    <a:gd name="T4" fmla="*/ 0 w 30"/>
                    <a:gd name="T5" fmla="*/ 0 h 2"/>
                    <a:gd name="T6" fmla="*/ 0 w 30"/>
                    <a:gd name="T7" fmla="*/ 0 h 2"/>
                    <a:gd name="T8" fmla="*/ 24 w 30"/>
                    <a:gd name="T9" fmla="*/ 0 h 2"/>
                    <a:gd name="T10" fmla="*/ 24 w 30"/>
                    <a:gd name="T11" fmla="*/ 0 h 2"/>
                    <a:gd name="T12" fmla="*/ 30 w 30"/>
                    <a:gd name="T13" fmla="*/ 0 h 2"/>
                    <a:gd name="T14" fmla="*/ 30 w 30"/>
                    <a:gd name="T15" fmla="*/ 0 h 2"/>
                    <a:gd name="T16" fmla="*/ 28 w 30"/>
                    <a:gd name="T17" fmla="*/ 2 h 2"/>
                    <a:gd name="T18" fmla="*/ 28 w 30"/>
                    <a:gd name="T19" fmla="*/ 2 h 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0"/>
                    <a:gd name="T31" fmla="*/ 0 h 2"/>
                    <a:gd name="T32" fmla="*/ 30 w 30"/>
                    <a:gd name="T33" fmla="*/ 2 h 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0" h="2">
                      <a:moveTo>
                        <a:pt x="28" y="2"/>
                      </a:moveTo>
                      <a:lnTo>
                        <a:pt x="28" y="2"/>
                      </a:lnTo>
                      <a:lnTo>
                        <a:pt x="0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28" y="2"/>
                      </a:lnTo>
                      <a:close/>
                    </a:path>
                  </a:pathLst>
                </a:custGeom>
                <a:solidFill>
                  <a:srgbClr val="F7F7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46" name="Freeform 1508"/>
                <p:cNvSpPr>
                  <a:spLocks/>
                </p:cNvSpPr>
                <p:nvPr/>
              </p:nvSpPr>
              <p:spPr bwMode="auto">
                <a:xfrm>
                  <a:off x="2522" y="2399"/>
                  <a:ext cx="24" cy="2"/>
                </a:xfrm>
                <a:custGeom>
                  <a:avLst/>
                  <a:gdLst>
                    <a:gd name="T0" fmla="*/ 24 w 24"/>
                    <a:gd name="T1" fmla="*/ 2 h 2"/>
                    <a:gd name="T2" fmla="*/ 24 w 24"/>
                    <a:gd name="T3" fmla="*/ 2 h 2"/>
                    <a:gd name="T4" fmla="*/ 0 w 24"/>
                    <a:gd name="T5" fmla="*/ 0 h 2"/>
                    <a:gd name="T6" fmla="*/ 0 w 24"/>
                    <a:gd name="T7" fmla="*/ 0 h 2"/>
                    <a:gd name="T8" fmla="*/ 20 w 24"/>
                    <a:gd name="T9" fmla="*/ 0 h 2"/>
                    <a:gd name="T10" fmla="*/ 20 w 24"/>
                    <a:gd name="T11" fmla="*/ 0 h 2"/>
                    <a:gd name="T12" fmla="*/ 24 w 24"/>
                    <a:gd name="T13" fmla="*/ 0 h 2"/>
                    <a:gd name="T14" fmla="*/ 24 w 24"/>
                    <a:gd name="T15" fmla="*/ 0 h 2"/>
                    <a:gd name="T16" fmla="*/ 24 w 24"/>
                    <a:gd name="T17" fmla="*/ 2 h 2"/>
                    <a:gd name="T18" fmla="*/ 24 w 24"/>
                    <a:gd name="T19" fmla="*/ 2 h 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4"/>
                    <a:gd name="T31" fmla="*/ 0 h 2"/>
                    <a:gd name="T32" fmla="*/ 24 w 24"/>
                    <a:gd name="T33" fmla="*/ 2 h 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4" h="2">
                      <a:moveTo>
                        <a:pt x="24" y="2"/>
                      </a:moveTo>
                      <a:lnTo>
                        <a:pt x="24" y="2"/>
                      </a:lnTo>
                      <a:lnTo>
                        <a:pt x="0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4" y="2"/>
                      </a:lnTo>
                      <a:close/>
                    </a:path>
                  </a:pathLst>
                </a:custGeom>
                <a:solidFill>
                  <a:srgbClr val="F7F7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47" name="Freeform 1509"/>
                <p:cNvSpPr>
                  <a:spLocks/>
                </p:cNvSpPr>
                <p:nvPr/>
              </p:nvSpPr>
              <p:spPr bwMode="auto">
                <a:xfrm>
                  <a:off x="2522" y="2391"/>
                  <a:ext cx="22" cy="2"/>
                </a:xfrm>
                <a:custGeom>
                  <a:avLst/>
                  <a:gdLst>
                    <a:gd name="T0" fmla="*/ 20 w 22"/>
                    <a:gd name="T1" fmla="*/ 2 h 2"/>
                    <a:gd name="T2" fmla="*/ 20 w 22"/>
                    <a:gd name="T3" fmla="*/ 2 h 2"/>
                    <a:gd name="T4" fmla="*/ 0 w 22"/>
                    <a:gd name="T5" fmla="*/ 0 h 2"/>
                    <a:gd name="T6" fmla="*/ 0 w 22"/>
                    <a:gd name="T7" fmla="*/ 0 h 2"/>
                    <a:gd name="T8" fmla="*/ 18 w 22"/>
                    <a:gd name="T9" fmla="*/ 0 h 2"/>
                    <a:gd name="T10" fmla="*/ 18 w 22"/>
                    <a:gd name="T11" fmla="*/ 0 h 2"/>
                    <a:gd name="T12" fmla="*/ 22 w 22"/>
                    <a:gd name="T13" fmla="*/ 0 h 2"/>
                    <a:gd name="T14" fmla="*/ 22 w 22"/>
                    <a:gd name="T15" fmla="*/ 0 h 2"/>
                    <a:gd name="T16" fmla="*/ 20 w 22"/>
                    <a:gd name="T17" fmla="*/ 2 h 2"/>
                    <a:gd name="T18" fmla="*/ 20 w 22"/>
                    <a:gd name="T19" fmla="*/ 2 h 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2"/>
                    <a:gd name="T31" fmla="*/ 0 h 2"/>
                    <a:gd name="T32" fmla="*/ 22 w 22"/>
                    <a:gd name="T33" fmla="*/ 2 h 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2" h="2">
                      <a:moveTo>
                        <a:pt x="20" y="2"/>
                      </a:moveTo>
                      <a:lnTo>
                        <a:pt x="20" y="2"/>
                      </a:lnTo>
                      <a:lnTo>
                        <a:pt x="0" y="0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0" y="2"/>
                      </a:lnTo>
                      <a:close/>
                    </a:path>
                  </a:pathLst>
                </a:custGeom>
                <a:solidFill>
                  <a:srgbClr val="F7F7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48" name="Freeform 1510"/>
                <p:cNvSpPr>
                  <a:spLocks/>
                </p:cNvSpPr>
                <p:nvPr/>
              </p:nvSpPr>
              <p:spPr bwMode="auto">
                <a:xfrm>
                  <a:off x="2526" y="2381"/>
                  <a:ext cx="16" cy="2"/>
                </a:xfrm>
                <a:custGeom>
                  <a:avLst/>
                  <a:gdLst>
                    <a:gd name="T0" fmla="*/ 16 w 16"/>
                    <a:gd name="T1" fmla="*/ 2 h 2"/>
                    <a:gd name="T2" fmla="*/ 16 w 16"/>
                    <a:gd name="T3" fmla="*/ 2 h 2"/>
                    <a:gd name="T4" fmla="*/ 0 w 16"/>
                    <a:gd name="T5" fmla="*/ 0 h 2"/>
                    <a:gd name="T6" fmla="*/ 0 w 16"/>
                    <a:gd name="T7" fmla="*/ 0 h 2"/>
                    <a:gd name="T8" fmla="*/ 12 w 16"/>
                    <a:gd name="T9" fmla="*/ 0 h 2"/>
                    <a:gd name="T10" fmla="*/ 12 w 16"/>
                    <a:gd name="T11" fmla="*/ 0 h 2"/>
                    <a:gd name="T12" fmla="*/ 16 w 16"/>
                    <a:gd name="T13" fmla="*/ 0 h 2"/>
                    <a:gd name="T14" fmla="*/ 16 w 16"/>
                    <a:gd name="T15" fmla="*/ 0 h 2"/>
                    <a:gd name="T16" fmla="*/ 16 w 16"/>
                    <a:gd name="T17" fmla="*/ 2 h 2"/>
                    <a:gd name="T18" fmla="*/ 16 w 16"/>
                    <a:gd name="T19" fmla="*/ 2 h 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2"/>
                    <a:gd name="T32" fmla="*/ 16 w 16"/>
                    <a:gd name="T33" fmla="*/ 2 h 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2">
                      <a:moveTo>
                        <a:pt x="16" y="2"/>
                      </a:moveTo>
                      <a:lnTo>
                        <a:pt x="16" y="2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F7F7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49" name="Freeform 1511"/>
                <p:cNvSpPr>
                  <a:spLocks/>
                </p:cNvSpPr>
                <p:nvPr/>
              </p:nvSpPr>
              <p:spPr bwMode="auto">
                <a:xfrm>
                  <a:off x="2530" y="2375"/>
                  <a:ext cx="14" cy="2"/>
                </a:xfrm>
                <a:custGeom>
                  <a:avLst/>
                  <a:gdLst>
                    <a:gd name="T0" fmla="*/ 12 w 14"/>
                    <a:gd name="T1" fmla="*/ 2 h 2"/>
                    <a:gd name="T2" fmla="*/ 0 w 14"/>
                    <a:gd name="T3" fmla="*/ 0 h 2"/>
                    <a:gd name="T4" fmla="*/ 0 w 14"/>
                    <a:gd name="T5" fmla="*/ 0 h 2"/>
                    <a:gd name="T6" fmla="*/ 10 w 14"/>
                    <a:gd name="T7" fmla="*/ 0 h 2"/>
                    <a:gd name="T8" fmla="*/ 10 w 14"/>
                    <a:gd name="T9" fmla="*/ 0 h 2"/>
                    <a:gd name="T10" fmla="*/ 14 w 14"/>
                    <a:gd name="T11" fmla="*/ 0 h 2"/>
                    <a:gd name="T12" fmla="*/ 12 w 14"/>
                    <a:gd name="T13" fmla="*/ 2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2"/>
                    <a:gd name="T23" fmla="*/ 14 w 14"/>
                    <a:gd name="T24" fmla="*/ 2 h 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2">
                      <a:moveTo>
                        <a:pt x="12" y="2"/>
                      </a:move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2" y="2"/>
                      </a:lnTo>
                      <a:close/>
                    </a:path>
                  </a:pathLst>
                </a:custGeom>
                <a:solidFill>
                  <a:srgbClr val="F7F7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50" name="Freeform 1512"/>
                <p:cNvSpPr>
                  <a:spLocks/>
                </p:cNvSpPr>
                <p:nvPr/>
              </p:nvSpPr>
              <p:spPr bwMode="auto">
                <a:xfrm>
                  <a:off x="2986" y="2473"/>
                  <a:ext cx="140" cy="56"/>
                </a:xfrm>
                <a:custGeom>
                  <a:avLst/>
                  <a:gdLst>
                    <a:gd name="T0" fmla="*/ 0 w 140"/>
                    <a:gd name="T1" fmla="*/ 0 h 56"/>
                    <a:gd name="T2" fmla="*/ 0 w 140"/>
                    <a:gd name="T3" fmla="*/ 0 h 56"/>
                    <a:gd name="T4" fmla="*/ 28 w 140"/>
                    <a:gd name="T5" fmla="*/ 10 h 56"/>
                    <a:gd name="T6" fmla="*/ 74 w 140"/>
                    <a:gd name="T7" fmla="*/ 30 h 56"/>
                    <a:gd name="T8" fmla="*/ 74 w 140"/>
                    <a:gd name="T9" fmla="*/ 30 h 56"/>
                    <a:gd name="T10" fmla="*/ 98 w 140"/>
                    <a:gd name="T11" fmla="*/ 42 h 56"/>
                    <a:gd name="T12" fmla="*/ 124 w 140"/>
                    <a:gd name="T13" fmla="*/ 56 h 56"/>
                    <a:gd name="T14" fmla="*/ 140 w 140"/>
                    <a:gd name="T15" fmla="*/ 56 h 56"/>
                    <a:gd name="T16" fmla="*/ 140 w 140"/>
                    <a:gd name="T17" fmla="*/ 56 h 56"/>
                    <a:gd name="T18" fmla="*/ 76 w 140"/>
                    <a:gd name="T19" fmla="*/ 24 h 56"/>
                    <a:gd name="T20" fmla="*/ 76 w 140"/>
                    <a:gd name="T21" fmla="*/ 24 h 56"/>
                    <a:gd name="T22" fmla="*/ 42 w 140"/>
                    <a:gd name="T23" fmla="*/ 12 h 56"/>
                    <a:gd name="T24" fmla="*/ 26 w 140"/>
                    <a:gd name="T25" fmla="*/ 6 h 56"/>
                    <a:gd name="T26" fmla="*/ 14 w 140"/>
                    <a:gd name="T27" fmla="*/ 2 h 56"/>
                    <a:gd name="T28" fmla="*/ 14 w 140"/>
                    <a:gd name="T29" fmla="*/ 2 h 56"/>
                    <a:gd name="T30" fmla="*/ 4 w 140"/>
                    <a:gd name="T31" fmla="*/ 2 h 56"/>
                    <a:gd name="T32" fmla="*/ 0 w 140"/>
                    <a:gd name="T33" fmla="*/ 0 h 56"/>
                    <a:gd name="T34" fmla="*/ 0 w 140"/>
                    <a:gd name="T35" fmla="*/ 0 h 5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40"/>
                    <a:gd name="T55" fmla="*/ 0 h 56"/>
                    <a:gd name="T56" fmla="*/ 140 w 140"/>
                    <a:gd name="T57" fmla="*/ 56 h 5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40" h="5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8" y="10"/>
                      </a:lnTo>
                      <a:lnTo>
                        <a:pt x="74" y="30"/>
                      </a:lnTo>
                      <a:lnTo>
                        <a:pt x="98" y="42"/>
                      </a:lnTo>
                      <a:lnTo>
                        <a:pt x="124" y="56"/>
                      </a:lnTo>
                      <a:lnTo>
                        <a:pt x="140" y="56"/>
                      </a:lnTo>
                      <a:lnTo>
                        <a:pt x="76" y="24"/>
                      </a:lnTo>
                      <a:lnTo>
                        <a:pt x="42" y="12"/>
                      </a:lnTo>
                      <a:lnTo>
                        <a:pt x="26" y="6"/>
                      </a:lnTo>
                      <a:lnTo>
                        <a:pt x="14" y="2"/>
                      </a:lnTo>
                      <a:lnTo>
                        <a:pt x="4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51" name="Rectangle 1513"/>
                <p:cNvSpPr>
                  <a:spLocks noChangeArrowheads="1"/>
                </p:cNvSpPr>
                <p:nvPr/>
              </p:nvSpPr>
              <p:spPr bwMode="auto">
                <a:xfrm>
                  <a:off x="3022" y="2483"/>
                  <a:ext cx="2" cy="32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52" name="Rectangle 1514"/>
                <p:cNvSpPr>
                  <a:spLocks noChangeArrowheads="1"/>
                </p:cNvSpPr>
                <p:nvPr/>
              </p:nvSpPr>
              <p:spPr bwMode="auto">
                <a:xfrm>
                  <a:off x="3036" y="2489"/>
                  <a:ext cx="2" cy="32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53" name="Rectangle 1515"/>
                <p:cNvSpPr>
                  <a:spLocks noChangeArrowheads="1"/>
                </p:cNvSpPr>
                <p:nvPr/>
              </p:nvSpPr>
              <p:spPr bwMode="auto">
                <a:xfrm>
                  <a:off x="3052" y="2497"/>
                  <a:ext cx="2" cy="32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54" name="Rectangle 1516"/>
                <p:cNvSpPr>
                  <a:spLocks noChangeArrowheads="1"/>
                </p:cNvSpPr>
                <p:nvPr/>
              </p:nvSpPr>
              <p:spPr bwMode="auto">
                <a:xfrm>
                  <a:off x="3076" y="2509"/>
                  <a:ext cx="2" cy="20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55" name="Freeform 1517"/>
                <p:cNvSpPr>
                  <a:spLocks/>
                </p:cNvSpPr>
                <p:nvPr/>
              </p:nvSpPr>
              <p:spPr bwMode="auto">
                <a:xfrm>
                  <a:off x="2476" y="2293"/>
                  <a:ext cx="56" cy="154"/>
                </a:xfrm>
                <a:custGeom>
                  <a:avLst/>
                  <a:gdLst>
                    <a:gd name="T0" fmla="*/ 14 w 56"/>
                    <a:gd name="T1" fmla="*/ 138 h 154"/>
                    <a:gd name="T2" fmla="*/ 16 w 56"/>
                    <a:gd name="T3" fmla="*/ 114 h 154"/>
                    <a:gd name="T4" fmla="*/ 18 w 56"/>
                    <a:gd name="T5" fmla="*/ 106 h 154"/>
                    <a:gd name="T6" fmla="*/ 24 w 56"/>
                    <a:gd name="T7" fmla="*/ 86 h 154"/>
                    <a:gd name="T8" fmla="*/ 24 w 56"/>
                    <a:gd name="T9" fmla="*/ 72 h 154"/>
                    <a:gd name="T10" fmla="*/ 26 w 56"/>
                    <a:gd name="T11" fmla="*/ 68 h 154"/>
                    <a:gd name="T12" fmla="*/ 44 w 56"/>
                    <a:gd name="T13" fmla="*/ 38 h 154"/>
                    <a:gd name="T14" fmla="*/ 48 w 56"/>
                    <a:gd name="T15" fmla="*/ 28 h 154"/>
                    <a:gd name="T16" fmla="*/ 50 w 56"/>
                    <a:gd name="T17" fmla="*/ 22 h 154"/>
                    <a:gd name="T18" fmla="*/ 56 w 56"/>
                    <a:gd name="T19" fmla="*/ 6 h 154"/>
                    <a:gd name="T20" fmla="*/ 56 w 56"/>
                    <a:gd name="T21" fmla="*/ 0 h 154"/>
                    <a:gd name="T22" fmla="*/ 50 w 56"/>
                    <a:gd name="T23" fmla="*/ 14 h 154"/>
                    <a:gd name="T24" fmla="*/ 40 w 56"/>
                    <a:gd name="T25" fmla="*/ 36 h 154"/>
                    <a:gd name="T26" fmla="*/ 34 w 56"/>
                    <a:gd name="T27" fmla="*/ 48 h 154"/>
                    <a:gd name="T28" fmla="*/ 30 w 56"/>
                    <a:gd name="T29" fmla="*/ 56 h 154"/>
                    <a:gd name="T30" fmla="*/ 26 w 56"/>
                    <a:gd name="T31" fmla="*/ 60 h 154"/>
                    <a:gd name="T32" fmla="*/ 26 w 56"/>
                    <a:gd name="T33" fmla="*/ 58 h 154"/>
                    <a:gd name="T34" fmla="*/ 28 w 56"/>
                    <a:gd name="T35" fmla="*/ 48 h 154"/>
                    <a:gd name="T36" fmla="*/ 34 w 56"/>
                    <a:gd name="T37" fmla="*/ 24 h 154"/>
                    <a:gd name="T38" fmla="*/ 34 w 56"/>
                    <a:gd name="T39" fmla="*/ 10 h 154"/>
                    <a:gd name="T40" fmla="*/ 34 w 56"/>
                    <a:gd name="T41" fmla="*/ 2 h 154"/>
                    <a:gd name="T42" fmla="*/ 26 w 56"/>
                    <a:gd name="T43" fmla="*/ 40 h 154"/>
                    <a:gd name="T44" fmla="*/ 24 w 56"/>
                    <a:gd name="T45" fmla="*/ 46 h 154"/>
                    <a:gd name="T46" fmla="*/ 22 w 56"/>
                    <a:gd name="T47" fmla="*/ 50 h 154"/>
                    <a:gd name="T48" fmla="*/ 18 w 56"/>
                    <a:gd name="T49" fmla="*/ 56 h 154"/>
                    <a:gd name="T50" fmla="*/ 16 w 56"/>
                    <a:gd name="T51" fmla="*/ 48 h 154"/>
                    <a:gd name="T52" fmla="*/ 10 w 56"/>
                    <a:gd name="T53" fmla="*/ 2 h 154"/>
                    <a:gd name="T54" fmla="*/ 8 w 56"/>
                    <a:gd name="T55" fmla="*/ 8 h 154"/>
                    <a:gd name="T56" fmla="*/ 8 w 56"/>
                    <a:gd name="T57" fmla="*/ 20 h 154"/>
                    <a:gd name="T58" fmla="*/ 12 w 56"/>
                    <a:gd name="T59" fmla="*/ 36 h 154"/>
                    <a:gd name="T60" fmla="*/ 14 w 56"/>
                    <a:gd name="T61" fmla="*/ 48 h 154"/>
                    <a:gd name="T62" fmla="*/ 12 w 56"/>
                    <a:gd name="T63" fmla="*/ 62 h 154"/>
                    <a:gd name="T64" fmla="*/ 10 w 56"/>
                    <a:gd name="T65" fmla="*/ 68 h 154"/>
                    <a:gd name="T66" fmla="*/ 8 w 56"/>
                    <a:gd name="T67" fmla="*/ 64 h 154"/>
                    <a:gd name="T68" fmla="*/ 8 w 56"/>
                    <a:gd name="T69" fmla="*/ 58 h 154"/>
                    <a:gd name="T70" fmla="*/ 8 w 56"/>
                    <a:gd name="T71" fmla="*/ 54 h 154"/>
                    <a:gd name="T72" fmla="*/ 8 w 56"/>
                    <a:gd name="T73" fmla="*/ 42 h 154"/>
                    <a:gd name="T74" fmla="*/ 6 w 56"/>
                    <a:gd name="T75" fmla="*/ 18 h 154"/>
                    <a:gd name="T76" fmla="*/ 6 w 56"/>
                    <a:gd name="T77" fmla="*/ 16 h 154"/>
                    <a:gd name="T78" fmla="*/ 4 w 56"/>
                    <a:gd name="T79" fmla="*/ 10 h 154"/>
                    <a:gd name="T80" fmla="*/ 4 w 56"/>
                    <a:gd name="T81" fmla="*/ 8 h 154"/>
                    <a:gd name="T82" fmla="*/ 2 w 56"/>
                    <a:gd name="T83" fmla="*/ 8 h 154"/>
                    <a:gd name="T84" fmla="*/ 4 w 56"/>
                    <a:gd name="T85" fmla="*/ 22 h 154"/>
                    <a:gd name="T86" fmla="*/ 4 w 56"/>
                    <a:gd name="T87" fmla="*/ 38 h 154"/>
                    <a:gd name="T88" fmla="*/ 6 w 56"/>
                    <a:gd name="T89" fmla="*/ 66 h 154"/>
                    <a:gd name="T90" fmla="*/ 8 w 56"/>
                    <a:gd name="T91" fmla="*/ 72 h 154"/>
                    <a:gd name="T92" fmla="*/ 10 w 56"/>
                    <a:gd name="T93" fmla="*/ 90 h 154"/>
                    <a:gd name="T94" fmla="*/ 10 w 56"/>
                    <a:gd name="T95" fmla="*/ 102 h 154"/>
                    <a:gd name="T96" fmla="*/ 8 w 56"/>
                    <a:gd name="T97" fmla="*/ 112 h 154"/>
                    <a:gd name="T98" fmla="*/ 2 w 56"/>
                    <a:gd name="T99" fmla="*/ 144 h 154"/>
                    <a:gd name="T100" fmla="*/ 14 w 56"/>
                    <a:gd name="T101" fmla="*/ 154 h 15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6"/>
                    <a:gd name="T154" fmla="*/ 0 h 154"/>
                    <a:gd name="T155" fmla="*/ 56 w 56"/>
                    <a:gd name="T156" fmla="*/ 154 h 15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6" h="154">
                      <a:moveTo>
                        <a:pt x="14" y="138"/>
                      </a:moveTo>
                      <a:lnTo>
                        <a:pt x="14" y="138"/>
                      </a:lnTo>
                      <a:lnTo>
                        <a:pt x="14" y="124"/>
                      </a:lnTo>
                      <a:lnTo>
                        <a:pt x="16" y="114"/>
                      </a:lnTo>
                      <a:lnTo>
                        <a:pt x="18" y="106"/>
                      </a:lnTo>
                      <a:lnTo>
                        <a:pt x="22" y="96"/>
                      </a:lnTo>
                      <a:lnTo>
                        <a:pt x="24" y="86"/>
                      </a:lnTo>
                      <a:lnTo>
                        <a:pt x="24" y="72"/>
                      </a:lnTo>
                      <a:lnTo>
                        <a:pt x="26" y="68"/>
                      </a:lnTo>
                      <a:lnTo>
                        <a:pt x="32" y="58"/>
                      </a:lnTo>
                      <a:lnTo>
                        <a:pt x="44" y="38"/>
                      </a:lnTo>
                      <a:lnTo>
                        <a:pt x="48" y="28"/>
                      </a:lnTo>
                      <a:lnTo>
                        <a:pt x="50" y="22"/>
                      </a:lnTo>
                      <a:lnTo>
                        <a:pt x="52" y="12"/>
                      </a:lnTo>
                      <a:lnTo>
                        <a:pt x="56" y="6"/>
                      </a:lnTo>
                      <a:lnTo>
                        <a:pt x="56" y="0"/>
                      </a:lnTo>
                      <a:lnTo>
                        <a:pt x="50" y="14"/>
                      </a:lnTo>
                      <a:lnTo>
                        <a:pt x="46" y="26"/>
                      </a:lnTo>
                      <a:lnTo>
                        <a:pt x="40" y="36"/>
                      </a:lnTo>
                      <a:lnTo>
                        <a:pt x="34" y="48"/>
                      </a:lnTo>
                      <a:lnTo>
                        <a:pt x="30" y="56"/>
                      </a:lnTo>
                      <a:lnTo>
                        <a:pt x="26" y="60"/>
                      </a:lnTo>
                      <a:lnTo>
                        <a:pt x="26" y="58"/>
                      </a:lnTo>
                      <a:lnTo>
                        <a:pt x="28" y="48"/>
                      </a:lnTo>
                      <a:lnTo>
                        <a:pt x="32" y="36"/>
                      </a:lnTo>
                      <a:lnTo>
                        <a:pt x="34" y="24"/>
                      </a:lnTo>
                      <a:lnTo>
                        <a:pt x="34" y="10"/>
                      </a:lnTo>
                      <a:lnTo>
                        <a:pt x="34" y="2"/>
                      </a:lnTo>
                      <a:lnTo>
                        <a:pt x="26" y="40"/>
                      </a:lnTo>
                      <a:lnTo>
                        <a:pt x="24" y="46"/>
                      </a:lnTo>
                      <a:lnTo>
                        <a:pt x="22" y="50"/>
                      </a:lnTo>
                      <a:lnTo>
                        <a:pt x="20" y="54"/>
                      </a:lnTo>
                      <a:lnTo>
                        <a:pt x="18" y="56"/>
                      </a:lnTo>
                      <a:lnTo>
                        <a:pt x="16" y="48"/>
                      </a:lnTo>
                      <a:lnTo>
                        <a:pt x="14" y="26"/>
                      </a:lnTo>
                      <a:lnTo>
                        <a:pt x="10" y="2"/>
                      </a:lnTo>
                      <a:lnTo>
                        <a:pt x="8" y="8"/>
                      </a:lnTo>
                      <a:lnTo>
                        <a:pt x="8" y="12"/>
                      </a:lnTo>
                      <a:lnTo>
                        <a:pt x="8" y="20"/>
                      </a:lnTo>
                      <a:lnTo>
                        <a:pt x="12" y="36"/>
                      </a:lnTo>
                      <a:lnTo>
                        <a:pt x="14" y="48"/>
                      </a:lnTo>
                      <a:lnTo>
                        <a:pt x="14" y="56"/>
                      </a:lnTo>
                      <a:lnTo>
                        <a:pt x="12" y="62"/>
                      </a:lnTo>
                      <a:lnTo>
                        <a:pt x="10" y="68"/>
                      </a:lnTo>
                      <a:lnTo>
                        <a:pt x="8" y="64"/>
                      </a:lnTo>
                      <a:lnTo>
                        <a:pt x="8" y="58"/>
                      </a:lnTo>
                      <a:lnTo>
                        <a:pt x="8" y="54"/>
                      </a:lnTo>
                      <a:lnTo>
                        <a:pt x="8" y="42"/>
                      </a:lnTo>
                      <a:lnTo>
                        <a:pt x="6" y="30"/>
                      </a:lnTo>
                      <a:lnTo>
                        <a:pt x="6" y="18"/>
                      </a:lnTo>
                      <a:lnTo>
                        <a:pt x="6" y="16"/>
                      </a:lnTo>
                      <a:lnTo>
                        <a:pt x="6" y="14"/>
                      </a:lnTo>
                      <a:lnTo>
                        <a:pt x="4" y="10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4" y="22"/>
                      </a:lnTo>
                      <a:lnTo>
                        <a:pt x="4" y="38"/>
                      </a:lnTo>
                      <a:lnTo>
                        <a:pt x="4" y="52"/>
                      </a:lnTo>
                      <a:lnTo>
                        <a:pt x="6" y="66"/>
                      </a:lnTo>
                      <a:lnTo>
                        <a:pt x="8" y="72"/>
                      </a:lnTo>
                      <a:lnTo>
                        <a:pt x="10" y="78"/>
                      </a:lnTo>
                      <a:lnTo>
                        <a:pt x="10" y="90"/>
                      </a:lnTo>
                      <a:lnTo>
                        <a:pt x="10" y="102"/>
                      </a:lnTo>
                      <a:lnTo>
                        <a:pt x="8" y="112"/>
                      </a:lnTo>
                      <a:lnTo>
                        <a:pt x="2" y="144"/>
                      </a:lnTo>
                      <a:lnTo>
                        <a:pt x="0" y="154"/>
                      </a:lnTo>
                      <a:lnTo>
                        <a:pt x="14" y="154"/>
                      </a:lnTo>
                      <a:lnTo>
                        <a:pt x="14" y="138"/>
                      </a:lnTo>
                      <a:close/>
                    </a:path>
                  </a:pathLst>
                </a:custGeom>
                <a:solidFill>
                  <a:srgbClr val="3333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56" name="Freeform 1518"/>
                <p:cNvSpPr>
                  <a:spLocks/>
                </p:cNvSpPr>
                <p:nvPr/>
              </p:nvSpPr>
              <p:spPr bwMode="auto">
                <a:xfrm>
                  <a:off x="2546" y="2241"/>
                  <a:ext cx="36" cy="92"/>
                </a:xfrm>
                <a:custGeom>
                  <a:avLst/>
                  <a:gdLst>
                    <a:gd name="T0" fmla="*/ 8 w 36"/>
                    <a:gd name="T1" fmla="*/ 82 h 92"/>
                    <a:gd name="T2" fmla="*/ 10 w 36"/>
                    <a:gd name="T3" fmla="*/ 68 h 92"/>
                    <a:gd name="T4" fmla="*/ 12 w 36"/>
                    <a:gd name="T5" fmla="*/ 62 h 92"/>
                    <a:gd name="T6" fmla="*/ 16 w 36"/>
                    <a:gd name="T7" fmla="*/ 52 h 92"/>
                    <a:gd name="T8" fmla="*/ 16 w 36"/>
                    <a:gd name="T9" fmla="*/ 44 h 92"/>
                    <a:gd name="T10" fmla="*/ 28 w 36"/>
                    <a:gd name="T11" fmla="*/ 24 h 92"/>
                    <a:gd name="T12" fmla="*/ 32 w 36"/>
                    <a:gd name="T13" fmla="*/ 18 h 92"/>
                    <a:gd name="T14" fmla="*/ 32 w 36"/>
                    <a:gd name="T15" fmla="*/ 14 h 92"/>
                    <a:gd name="T16" fmla="*/ 36 w 36"/>
                    <a:gd name="T17" fmla="*/ 4 h 92"/>
                    <a:gd name="T18" fmla="*/ 36 w 36"/>
                    <a:gd name="T19" fmla="*/ 0 h 92"/>
                    <a:gd name="T20" fmla="*/ 34 w 36"/>
                    <a:gd name="T21" fmla="*/ 10 h 92"/>
                    <a:gd name="T22" fmla="*/ 26 w 36"/>
                    <a:gd name="T23" fmla="*/ 22 h 92"/>
                    <a:gd name="T24" fmla="*/ 20 w 36"/>
                    <a:gd name="T25" fmla="*/ 34 h 92"/>
                    <a:gd name="T26" fmla="*/ 18 w 36"/>
                    <a:gd name="T27" fmla="*/ 36 h 92"/>
                    <a:gd name="T28" fmla="*/ 18 w 36"/>
                    <a:gd name="T29" fmla="*/ 34 h 92"/>
                    <a:gd name="T30" fmla="*/ 20 w 36"/>
                    <a:gd name="T31" fmla="*/ 30 h 92"/>
                    <a:gd name="T32" fmla="*/ 22 w 36"/>
                    <a:gd name="T33" fmla="*/ 14 h 92"/>
                    <a:gd name="T34" fmla="*/ 24 w 36"/>
                    <a:gd name="T35" fmla="*/ 6 h 92"/>
                    <a:gd name="T36" fmla="*/ 24 w 36"/>
                    <a:gd name="T37" fmla="*/ 2 h 92"/>
                    <a:gd name="T38" fmla="*/ 18 w 36"/>
                    <a:gd name="T39" fmla="*/ 24 h 92"/>
                    <a:gd name="T40" fmla="*/ 16 w 36"/>
                    <a:gd name="T41" fmla="*/ 30 h 92"/>
                    <a:gd name="T42" fmla="*/ 14 w 36"/>
                    <a:gd name="T43" fmla="*/ 34 h 92"/>
                    <a:gd name="T44" fmla="*/ 12 w 36"/>
                    <a:gd name="T45" fmla="*/ 30 h 92"/>
                    <a:gd name="T46" fmla="*/ 10 w 36"/>
                    <a:gd name="T47" fmla="*/ 2 h 92"/>
                    <a:gd name="T48" fmla="*/ 8 w 36"/>
                    <a:gd name="T49" fmla="*/ 4 h 92"/>
                    <a:gd name="T50" fmla="*/ 8 w 36"/>
                    <a:gd name="T51" fmla="*/ 12 h 92"/>
                    <a:gd name="T52" fmla="*/ 10 w 36"/>
                    <a:gd name="T53" fmla="*/ 28 h 92"/>
                    <a:gd name="T54" fmla="*/ 10 w 36"/>
                    <a:gd name="T55" fmla="*/ 34 h 92"/>
                    <a:gd name="T56" fmla="*/ 10 w 36"/>
                    <a:gd name="T57" fmla="*/ 38 h 92"/>
                    <a:gd name="T58" fmla="*/ 8 w 36"/>
                    <a:gd name="T59" fmla="*/ 40 h 92"/>
                    <a:gd name="T60" fmla="*/ 6 w 36"/>
                    <a:gd name="T61" fmla="*/ 38 h 92"/>
                    <a:gd name="T62" fmla="*/ 8 w 36"/>
                    <a:gd name="T63" fmla="*/ 32 h 92"/>
                    <a:gd name="T64" fmla="*/ 6 w 36"/>
                    <a:gd name="T65" fmla="*/ 26 h 92"/>
                    <a:gd name="T66" fmla="*/ 8 w 36"/>
                    <a:gd name="T67" fmla="*/ 12 h 92"/>
                    <a:gd name="T68" fmla="*/ 8 w 36"/>
                    <a:gd name="T69" fmla="*/ 8 h 92"/>
                    <a:gd name="T70" fmla="*/ 6 w 36"/>
                    <a:gd name="T71" fmla="*/ 6 h 92"/>
                    <a:gd name="T72" fmla="*/ 6 w 36"/>
                    <a:gd name="T73" fmla="*/ 6 h 92"/>
                    <a:gd name="T74" fmla="*/ 6 w 36"/>
                    <a:gd name="T75" fmla="*/ 14 h 92"/>
                    <a:gd name="T76" fmla="*/ 6 w 36"/>
                    <a:gd name="T77" fmla="*/ 24 h 92"/>
                    <a:gd name="T78" fmla="*/ 6 w 36"/>
                    <a:gd name="T79" fmla="*/ 40 h 92"/>
                    <a:gd name="T80" fmla="*/ 6 w 36"/>
                    <a:gd name="T81" fmla="*/ 44 h 92"/>
                    <a:gd name="T82" fmla="*/ 6 w 36"/>
                    <a:gd name="T83" fmla="*/ 54 h 92"/>
                    <a:gd name="T84" fmla="*/ 6 w 36"/>
                    <a:gd name="T85" fmla="*/ 66 h 92"/>
                    <a:gd name="T86" fmla="*/ 0 w 36"/>
                    <a:gd name="T87" fmla="*/ 86 h 92"/>
                    <a:gd name="T88" fmla="*/ 0 w 36"/>
                    <a:gd name="T89" fmla="*/ 92 h 92"/>
                    <a:gd name="T90" fmla="*/ 8 w 36"/>
                    <a:gd name="T91" fmla="*/ 82 h 9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6"/>
                    <a:gd name="T139" fmla="*/ 0 h 92"/>
                    <a:gd name="T140" fmla="*/ 36 w 36"/>
                    <a:gd name="T141" fmla="*/ 92 h 9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6" h="92">
                      <a:moveTo>
                        <a:pt x="8" y="82"/>
                      </a:moveTo>
                      <a:lnTo>
                        <a:pt x="8" y="82"/>
                      </a:lnTo>
                      <a:lnTo>
                        <a:pt x="8" y="74"/>
                      </a:lnTo>
                      <a:lnTo>
                        <a:pt x="10" y="68"/>
                      </a:lnTo>
                      <a:lnTo>
                        <a:pt x="12" y="62"/>
                      </a:lnTo>
                      <a:lnTo>
                        <a:pt x="14" y="58"/>
                      </a:lnTo>
                      <a:lnTo>
                        <a:pt x="16" y="52"/>
                      </a:lnTo>
                      <a:lnTo>
                        <a:pt x="16" y="44"/>
                      </a:lnTo>
                      <a:lnTo>
                        <a:pt x="28" y="24"/>
                      </a:lnTo>
                      <a:lnTo>
                        <a:pt x="32" y="18"/>
                      </a:lnTo>
                      <a:lnTo>
                        <a:pt x="32" y="14"/>
                      </a:lnTo>
                      <a:lnTo>
                        <a:pt x="34" y="8"/>
                      </a:lnTo>
                      <a:lnTo>
                        <a:pt x="36" y="4"/>
                      </a:lnTo>
                      <a:lnTo>
                        <a:pt x="36" y="0"/>
                      </a:lnTo>
                      <a:lnTo>
                        <a:pt x="34" y="10"/>
                      </a:lnTo>
                      <a:lnTo>
                        <a:pt x="26" y="22"/>
                      </a:lnTo>
                      <a:lnTo>
                        <a:pt x="20" y="34"/>
                      </a:lnTo>
                      <a:lnTo>
                        <a:pt x="18" y="36"/>
                      </a:lnTo>
                      <a:lnTo>
                        <a:pt x="16" y="36"/>
                      </a:lnTo>
                      <a:lnTo>
                        <a:pt x="18" y="34"/>
                      </a:lnTo>
                      <a:lnTo>
                        <a:pt x="20" y="30"/>
                      </a:lnTo>
                      <a:lnTo>
                        <a:pt x="22" y="22"/>
                      </a:lnTo>
                      <a:lnTo>
                        <a:pt x="22" y="14"/>
                      </a:lnTo>
                      <a:lnTo>
                        <a:pt x="24" y="6"/>
                      </a:lnTo>
                      <a:lnTo>
                        <a:pt x="24" y="2"/>
                      </a:lnTo>
                      <a:lnTo>
                        <a:pt x="18" y="24"/>
                      </a:lnTo>
                      <a:lnTo>
                        <a:pt x="16" y="30"/>
                      </a:lnTo>
                      <a:lnTo>
                        <a:pt x="14" y="34"/>
                      </a:lnTo>
                      <a:lnTo>
                        <a:pt x="12" y="30"/>
                      </a:lnTo>
                      <a:lnTo>
                        <a:pt x="12" y="16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8" y="12"/>
                      </a:lnTo>
                      <a:lnTo>
                        <a:pt x="10" y="22"/>
                      </a:lnTo>
                      <a:lnTo>
                        <a:pt x="10" y="28"/>
                      </a:lnTo>
                      <a:lnTo>
                        <a:pt x="10" y="34"/>
                      </a:lnTo>
                      <a:lnTo>
                        <a:pt x="10" y="38"/>
                      </a:lnTo>
                      <a:lnTo>
                        <a:pt x="8" y="40"/>
                      </a:lnTo>
                      <a:lnTo>
                        <a:pt x="6" y="38"/>
                      </a:lnTo>
                      <a:lnTo>
                        <a:pt x="8" y="32"/>
                      </a:lnTo>
                      <a:lnTo>
                        <a:pt x="6" y="26"/>
                      </a:lnTo>
                      <a:lnTo>
                        <a:pt x="6" y="18"/>
                      </a:lnTo>
                      <a:lnTo>
                        <a:pt x="8" y="12"/>
                      </a:ln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6" y="14"/>
                      </a:lnTo>
                      <a:lnTo>
                        <a:pt x="6" y="24"/>
                      </a:lnTo>
                      <a:lnTo>
                        <a:pt x="6" y="40"/>
                      </a:lnTo>
                      <a:lnTo>
                        <a:pt x="6" y="44"/>
                      </a:lnTo>
                      <a:lnTo>
                        <a:pt x="8" y="46"/>
                      </a:lnTo>
                      <a:lnTo>
                        <a:pt x="6" y="54"/>
                      </a:lnTo>
                      <a:lnTo>
                        <a:pt x="6" y="66"/>
                      </a:lnTo>
                      <a:lnTo>
                        <a:pt x="0" y="86"/>
                      </a:lnTo>
                      <a:lnTo>
                        <a:pt x="0" y="92"/>
                      </a:lnTo>
                      <a:lnTo>
                        <a:pt x="8" y="92"/>
                      </a:lnTo>
                      <a:lnTo>
                        <a:pt x="8" y="82"/>
                      </a:lnTo>
                      <a:close/>
                    </a:path>
                  </a:pathLst>
                </a:custGeom>
                <a:solidFill>
                  <a:srgbClr val="3333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57" name="Freeform 1519"/>
                <p:cNvSpPr>
                  <a:spLocks noEditPoints="1"/>
                </p:cNvSpPr>
                <p:nvPr/>
              </p:nvSpPr>
              <p:spPr bwMode="auto">
                <a:xfrm>
                  <a:off x="2446" y="2253"/>
                  <a:ext cx="96" cy="92"/>
                </a:xfrm>
                <a:custGeom>
                  <a:avLst/>
                  <a:gdLst>
                    <a:gd name="T0" fmla="*/ 22 w 96"/>
                    <a:gd name="T1" fmla="*/ 88 h 92"/>
                    <a:gd name="T2" fmla="*/ 32 w 96"/>
                    <a:gd name="T3" fmla="*/ 78 h 92"/>
                    <a:gd name="T4" fmla="*/ 42 w 96"/>
                    <a:gd name="T5" fmla="*/ 84 h 92"/>
                    <a:gd name="T6" fmla="*/ 52 w 96"/>
                    <a:gd name="T7" fmla="*/ 90 h 92"/>
                    <a:gd name="T8" fmla="*/ 64 w 96"/>
                    <a:gd name="T9" fmla="*/ 92 h 92"/>
                    <a:gd name="T10" fmla="*/ 70 w 96"/>
                    <a:gd name="T11" fmla="*/ 86 h 92"/>
                    <a:gd name="T12" fmla="*/ 88 w 96"/>
                    <a:gd name="T13" fmla="*/ 82 h 92"/>
                    <a:gd name="T14" fmla="*/ 92 w 96"/>
                    <a:gd name="T15" fmla="*/ 78 h 92"/>
                    <a:gd name="T16" fmla="*/ 88 w 96"/>
                    <a:gd name="T17" fmla="*/ 78 h 92"/>
                    <a:gd name="T18" fmla="*/ 90 w 96"/>
                    <a:gd name="T19" fmla="*/ 74 h 92"/>
                    <a:gd name="T20" fmla="*/ 94 w 96"/>
                    <a:gd name="T21" fmla="*/ 72 h 92"/>
                    <a:gd name="T22" fmla="*/ 94 w 96"/>
                    <a:gd name="T23" fmla="*/ 68 h 92"/>
                    <a:gd name="T24" fmla="*/ 76 w 96"/>
                    <a:gd name="T25" fmla="*/ 68 h 92"/>
                    <a:gd name="T26" fmla="*/ 74 w 96"/>
                    <a:gd name="T27" fmla="*/ 66 h 92"/>
                    <a:gd name="T28" fmla="*/ 74 w 96"/>
                    <a:gd name="T29" fmla="*/ 62 h 92"/>
                    <a:gd name="T30" fmla="*/ 76 w 96"/>
                    <a:gd name="T31" fmla="*/ 62 h 92"/>
                    <a:gd name="T32" fmla="*/ 90 w 96"/>
                    <a:gd name="T33" fmla="*/ 56 h 92"/>
                    <a:gd name="T34" fmla="*/ 96 w 96"/>
                    <a:gd name="T35" fmla="*/ 48 h 92"/>
                    <a:gd name="T36" fmla="*/ 94 w 96"/>
                    <a:gd name="T37" fmla="*/ 44 h 92"/>
                    <a:gd name="T38" fmla="*/ 86 w 96"/>
                    <a:gd name="T39" fmla="*/ 40 h 92"/>
                    <a:gd name="T40" fmla="*/ 88 w 96"/>
                    <a:gd name="T41" fmla="*/ 38 h 92"/>
                    <a:gd name="T42" fmla="*/ 74 w 96"/>
                    <a:gd name="T43" fmla="*/ 34 h 92"/>
                    <a:gd name="T44" fmla="*/ 62 w 96"/>
                    <a:gd name="T45" fmla="*/ 38 h 92"/>
                    <a:gd name="T46" fmla="*/ 58 w 96"/>
                    <a:gd name="T47" fmla="*/ 36 h 92"/>
                    <a:gd name="T48" fmla="*/ 62 w 96"/>
                    <a:gd name="T49" fmla="*/ 30 h 92"/>
                    <a:gd name="T50" fmla="*/ 58 w 96"/>
                    <a:gd name="T51" fmla="*/ 30 h 92"/>
                    <a:gd name="T52" fmla="*/ 52 w 96"/>
                    <a:gd name="T53" fmla="*/ 26 h 92"/>
                    <a:gd name="T54" fmla="*/ 56 w 96"/>
                    <a:gd name="T55" fmla="*/ 24 h 92"/>
                    <a:gd name="T56" fmla="*/ 54 w 96"/>
                    <a:gd name="T57" fmla="*/ 20 h 92"/>
                    <a:gd name="T58" fmla="*/ 58 w 96"/>
                    <a:gd name="T59" fmla="*/ 16 h 92"/>
                    <a:gd name="T60" fmla="*/ 46 w 96"/>
                    <a:gd name="T61" fmla="*/ 8 h 92"/>
                    <a:gd name="T62" fmla="*/ 34 w 96"/>
                    <a:gd name="T63" fmla="*/ 2 h 92"/>
                    <a:gd name="T64" fmla="*/ 30 w 96"/>
                    <a:gd name="T65" fmla="*/ 2 h 92"/>
                    <a:gd name="T66" fmla="*/ 20 w 96"/>
                    <a:gd name="T67" fmla="*/ 0 h 92"/>
                    <a:gd name="T68" fmla="*/ 16 w 96"/>
                    <a:gd name="T69" fmla="*/ 2 h 92"/>
                    <a:gd name="T70" fmla="*/ 14 w 96"/>
                    <a:gd name="T71" fmla="*/ 8 h 92"/>
                    <a:gd name="T72" fmla="*/ 14 w 96"/>
                    <a:gd name="T73" fmla="*/ 8 h 92"/>
                    <a:gd name="T74" fmla="*/ 10 w 96"/>
                    <a:gd name="T75" fmla="*/ 14 h 92"/>
                    <a:gd name="T76" fmla="*/ 8 w 96"/>
                    <a:gd name="T77" fmla="*/ 8 h 92"/>
                    <a:gd name="T78" fmla="*/ 2 w 96"/>
                    <a:gd name="T79" fmla="*/ 16 h 92"/>
                    <a:gd name="T80" fmla="*/ 2 w 96"/>
                    <a:gd name="T81" fmla="*/ 24 h 92"/>
                    <a:gd name="T82" fmla="*/ 2 w 96"/>
                    <a:gd name="T83" fmla="*/ 22 h 92"/>
                    <a:gd name="T84" fmla="*/ 6 w 96"/>
                    <a:gd name="T85" fmla="*/ 20 h 92"/>
                    <a:gd name="T86" fmla="*/ 8 w 96"/>
                    <a:gd name="T87" fmla="*/ 22 h 92"/>
                    <a:gd name="T88" fmla="*/ 10 w 96"/>
                    <a:gd name="T89" fmla="*/ 38 h 92"/>
                    <a:gd name="T90" fmla="*/ 6 w 96"/>
                    <a:gd name="T91" fmla="*/ 48 h 92"/>
                    <a:gd name="T92" fmla="*/ 4 w 96"/>
                    <a:gd name="T93" fmla="*/ 48 h 92"/>
                    <a:gd name="T94" fmla="*/ 2 w 96"/>
                    <a:gd name="T95" fmla="*/ 74 h 92"/>
                    <a:gd name="T96" fmla="*/ 8 w 96"/>
                    <a:gd name="T97" fmla="*/ 92 h 92"/>
                    <a:gd name="T98" fmla="*/ 12 w 96"/>
                    <a:gd name="T99" fmla="*/ 92 h 92"/>
                    <a:gd name="T100" fmla="*/ 10 w 96"/>
                    <a:gd name="T101" fmla="*/ 84 h 92"/>
                    <a:gd name="T102" fmla="*/ 12 w 96"/>
                    <a:gd name="T103" fmla="*/ 84 h 92"/>
                    <a:gd name="T104" fmla="*/ 16 w 96"/>
                    <a:gd name="T105" fmla="*/ 86 h 92"/>
                    <a:gd name="T106" fmla="*/ 18 w 96"/>
                    <a:gd name="T107" fmla="*/ 90 h 92"/>
                    <a:gd name="T108" fmla="*/ 22 w 96"/>
                    <a:gd name="T109" fmla="*/ 88 h 92"/>
                    <a:gd name="T110" fmla="*/ 2 w 96"/>
                    <a:gd name="T111" fmla="*/ 74 h 92"/>
                    <a:gd name="T112" fmla="*/ 2 w 96"/>
                    <a:gd name="T113" fmla="*/ 66 h 92"/>
                    <a:gd name="T114" fmla="*/ 8 w 96"/>
                    <a:gd name="T115" fmla="*/ 68 h 92"/>
                    <a:gd name="T116" fmla="*/ 10 w 96"/>
                    <a:gd name="T117" fmla="*/ 72 h 92"/>
                    <a:gd name="T118" fmla="*/ 4 w 96"/>
                    <a:gd name="T119" fmla="*/ 76 h 92"/>
                    <a:gd name="T120" fmla="*/ 2 w 96"/>
                    <a:gd name="T121" fmla="*/ 74 h 9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96"/>
                    <a:gd name="T184" fmla="*/ 0 h 92"/>
                    <a:gd name="T185" fmla="*/ 96 w 96"/>
                    <a:gd name="T186" fmla="*/ 92 h 9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96" h="92">
                      <a:moveTo>
                        <a:pt x="22" y="88"/>
                      </a:moveTo>
                      <a:lnTo>
                        <a:pt x="22" y="88"/>
                      </a:lnTo>
                      <a:lnTo>
                        <a:pt x="26" y="80"/>
                      </a:lnTo>
                      <a:lnTo>
                        <a:pt x="32" y="78"/>
                      </a:lnTo>
                      <a:lnTo>
                        <a:pt x="36" y="80"/>
                      </a:lnTo>
                      <a:lnTo>
                        <a:pt x="42" y="84"/>
                      </a:lnTo>
                      <a:lnTo>
                        <a:pt x="52" y="90"/>
                      </a:lnTo>
                      <a:lnTo>
                        <a:pt x="64" y="92"/>
                      </a:lnTo>
                      <a:lnTo>
                        <a:pt x="68" y="90"/>
                      </a:lnTo>
                      <a:lnTo>
                        <a:pt x="70" y="86"/>
                      </a:lnTo>
                      <a:lnTo>
                        <a:pt x="80" y="84"/>
                      </a:lnTo>
                      <a:lnTo>
                        <a:pt x="88" y="82"/>
                      </a:lnTo>
                      <a:lnTo>
                        <a:pt x="92" y="80"/>
                      </a:lnTo>
                      <a:lnTo>
                        <a:pt x="92" y="78"/>
                      </a:lnTo>
                      <a:lnTo>
                        <a:pt x="88" y="78"/>
                      </a:lnTo>
                      <a:lnTo>
                        <a:pt x="88" y="76"/>
                      </a:lnTo>
                      <a:lnTo>
                        <a:pt x="90" y="74"/>
                      </a:lnTo>
                      <a:lnTo>
                        <a:pt x="94" y="72"/>
                      </a:lnTo>
                      <a:lnTo>
                        <a:pt x="94" y="70"/>
                      </a:lnTo>
                      <a:lnTo>
                        <a:pt x="94" y="68"/>
                      </a:lnTo>
                      <a:lnTo>
                        <a:pt x="88" y="66"/>
                      </a:lnTo>
                      <a:lnTo>
                        <a:pt x="76" y="68"/>
                      </a:lnTo>
                      <a:lnTo>
                        <a:pt x="74" y="66"/>
                      </a:lnTo>
                      <a:lnTo>
                        <a:pt x="72" y="64"/>
                      </a:lnTo>
                      <a:lnTo>
                        <a:pt x="74" y="62"/>
                      </a:lnTo>
                      <a:lnTo>
                        <a:pt x="76" y="62"/>
                      </a:lnTo>
                      <a:lnTo>
                        <a:pt x="82" y="60"/>
                      </a:lnTo>
                      <a:lnTo>
                        <a:pt x="90" y="56"/>
                      </a:lnTo>
                      <a:lnTo>
                        <a:pt x="94" y="50"/>
                      </a:lnTo>
                      <a:lnTo>
                        <a:pt x="96" y="48"/>
                      </a:lnTo>
                      <a:lnTo>
                        <a:pt x="94" y="44"/>
                      </a:lnTo>
                      <a:lnTo>
                        <a:pt x="88" y="42"/>
                      </a:lnTo>
                      <a:lnTo>
                        <a:pt x="86" y="40"/>
                      </a:lnTo>
                      <a:lnTo>
                        <a:pt x="88" y="38"/>
                      </a:lnTo>
                      <a:lnTo>
                        <a:pt x="82" y="34"/>
                      </a:lnTo>
                      <a:lnTo>
                        <a:pt x="74" y="34"/>
                      </a:lnTo>
                      <a:lnTo>
                        <a:pt x="62" y="38"/>
                      </a:lnTo>
                      <a:lnTo>
                        <a:pt x="58" y="38"/>
                      </a:lnTo>
                      <a:lnTo>
                        <a:pt x="58" y="36"/>
                      </a:lnTo>
                      <a:lnTo>
                        <a:pt x="58" y="32"/>
                      </a:lnTo>
                      <a:lnTo>
                        <a:pt x="62" y="30"/>
                      </a:lnTo>
                      <a:lnTo>
                        <a:pt x="58" y="30"/>
                      </a:lnTo>
                      <a:lnTo>
                        <a:pt x="54" y="28"/>
                      </a:lnTo>
                      <a:lnTo>
                        <a:pt x="52" y="26"/>
                      </a:lnTo>
                      <a:lnTo>
                        <a:pt x="56" y="24"/>
                      </a:lnTo>
                      <a:lnTo>
                        <a:pt x="54" y="22"/>
                      </a:lnTo>
                      <a:lnTo>
                        <a:pt x="54" y="20"/>
                      </a:lnTo>
                      <a:lnTo>
                        <a:pt x="54" y="18"/>
                      </a:lnTo>
                      <a:lnTo>
                        <a:pt x="58" y="16"/>
                      </a:lnTo>
                      <a:lnTo>
                        <a:pt x="46" y="8"/>
                      </a:lnTo>
                      <a:lnTo>
                        <a:pt x="40" y="4"/>
                      </a:lnTo>
                      <a:lnTo>
                        <a:pt x="34" y="2"/>
                      </a:lnTo>
                      <a:lnTo>
                        <a:pt x="30" y="2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2"/>
                      </a:lnTo>
                      <a:lnTo>
                        <a:pt x="16" y="4"/>
                      </a:lnTo>
                      <a:lnTo>
                        <a:pt x="14" y="8"/>
                      </a:lnTo>
                      <a:lnTo>
                        <a:pt x="14" y="12"/>
                      </a:lnTo>
                      <a:lnTo>
                        <a:pt x="10" y="14"/>
                      </a:lnTo>
                      <a:lnTo>
                        <a:pt x="8" y="12"/>
                      </a:lnTo>
                      <a:lnTo>
                        <a:pt x="8" y="8"/>
                      </a:lnTo>
                      <a:lnTo>
                        <a:pt x="2" y="16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2" y="22"/>
                      </a:ln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8" y="22"/>
                      </a:lnTo>
                      <a:lnTo>
                        <a:pt x="10" y="28"/>
                      </a:lnTo>
                      <a:lnTo>
                        <a:pt x="10" y="38"/>
                      </a:lnTo>
                      <a:lnTo>
                        <a:pt x="8" y="46"/>
                      </a:lnTo>
                      <a:lnTo>
                        <a:pt x="6" y="48"/>
                      </a:lnTo>
                      <a:lnTo>
                        <a:pt x="4" y="48"/>
                      </a:lnTo>
                      <a:lnTo>
                        <a:pt x="2" y="58"/>
                      </a:lnTo>
                      <a:lnTo>
                        <a:pt x="2" y="74"/>
                      </a:lnTo>
                      <a:lnTo>
                        <a:pt x="6" y="88"/>
                      </a:lnTo>
                      <a:lnTo>
                        <a:pt x="8" y="92"/>
                      </a:lnTo>
                      <a:lnTo>
                        <a:pt x="12" y="92"/>
                      </a:lnTo>
                      <a:lnTo>
                        <a:pt x="10" y="88"/>
                      </a:lnTo>
                      <a:lnTo>
                        <a:pt x="10" y="84"/>
                      </a:lnTo>
                      <a:lnTo>
                        <a:pt x="12" y="84"/>
                      </a:lnTo>
                      <a:lnTo>
                        <a:pt x="14" y="84"/>
                      </a:lnTo>
                      <a:lnTo>
                        <a:pt x="16" y="86"/>
                      </a:lnTo>
                      <a:lnTo>
                        <a:pt x="18" y="90"/>
                      </a:lnTo>
                      <a:lnTo>
                        <a:pt x="22" y="88"/>
                      </a:lnTo>
                      <a:close/>
                      <a:moveTo>
                        <a:pt x="2" y="74"/>
                      </a:moveTo>
                      <a:lnTo>
                        <a:pt x="2" y="74"/>
                      </a:lnTo>
                      <a:lnTo>
                        <a:pt x="0" y="68"/>
                      </a:lnTo>
                      <a:lnTo>
                        <a:pt x="2" y="66"/>
                      </a:lnTo>
                      <a:lnTo>
                        <a:pt x="6" y="66"/>
                      </a:lnTo>
                      <a:lnTo>
                        <a:pt x="8" y="68"/>
                      </a:lnTo>
                      <a:lnTo>
                        <a:pt x="10" y="72"/>
                      </a:lnTo>
                      <a:lnTo>
                        <a:pt x="8" y="74"/>
                      </a:lnTo>
                      <a:lnTo>
                        <a:pt x="4" y="76"/>
                      </a:lnTo>
                      <a:lnTo>
                        <a:pt x="2" y="72"/>
                      </a:lnTo>
                      <a:lnTo>
                        <a:pt x="2" y="74"/>
                      </a:lnTo>
                      <a:close/>
                    </a:path>
                  </a:pathLst>
                </a:custGeom>
                <a:solidFill>
                  <a:srgbClr val="325C2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58" name="Freeform 1520"/>
                <p:cNvSpPr>
                  <a:spLocks noEditPoints="1"/>
                </p:cNvSpPr>
                <p:nvPr/>
              </p:nvSpPr>
              <p:spPr bwMode="auto">
                <a:xfrm>
                  <a:off x="2478" y="2251"/>
                  <a:ext cx="94" cy="94"/>
                </a:xfrm>
                <a:custGeom>
                  <a:avLst/>
                  <a:gdLst>
                    <a:gd name="T0" fmla="*/ 22 w 94"/>
                    <a:gd name="T1" fmla="*/ 86 h 94"/>
                    <a:gd name="T2" fmla="*/ 28 w 94"/>
                    <a:gd name="T3" fmla="*/ 78 h 94"/>
                    <a:gd name="T4" fmla="*/ 36 w 94"/>
                    <a:gd name="T5" fmla="*/ 78 h 94"/>
                    <a:gd name="T6" fmla="*/ 50 w 94"/>
                    <a:gd name="T7" fmla="*/ 88 h 94"/>
                    <a:gd name="T8" fmla="*/ 54 w 94"/>
                    <a:gd name="T9" fmla="*/ 90 h 94"/>
                    <a:gd name="T10" fmla="*/ 62 w 94"/>
                    <a:gd name="T11" fmla="*/ 94 h 94"/>
                    <a:gd name="T12" fmla="*/ 64 w 94"/>
                    <a:gd name="T13" fmla="*/ 92 h 94"/>
                    <a:gd name="T14" fmla="*/ 66 w 94"/>
                    <a:gd name="T15" fmla="*/ 88 h 94"/>
                    <a:gd name="T16" fmla="*/ 78 w 94"/>
                    <a:gd name="T17" fmla="*/ 84 h 94"/>
                    <a:gd name="T18" fmla="*/ 90 w 94"/>
                    <a:gd name="T19" fmla="*/ 80 h 94"/>
                    <a:gd name="T20" fmla="*/ 92 w 94"/>
                    <a:gd name="T21" fmla="*/ 78 h 94"/>
                    <a:gd name="T22" fmla="*/ 86 w 94"/>
                    <a:gd name="T23" fmla="*/ 74 h 94"/>
                    <a:gd name="T24" fmla="*/ 94 w 94"/>
                    <a:gd name="T25" fmla="*/ 72 h 94"/>
                    <a:gd name="T26" fmla="*/ 94 w 94"/>
                    <a:gd name="T27" fmla="*/ 70 h 94"/>
                    <a:gd name="T28" fmla="*/ 88 w 94"/>
                    <a:gd name="T29" fmla="*/ 66 h 94"/>
                    <a:gd name="T30" fmla="*/ 76 w 94"/>
                    <a:gd name="T31" fmla="*/ 68 h 94"/>
                    <a:gd name="T32" fmla="*/ 72 w 94"/>
                    <a:gd name="T33" fmla="*/ 64 h 94"/>
                    <a:gd name="T34" fmla="*/ 76 w 94"/>
                    <a:gd name="T35" fmla="*/ 60 h 94"/>
                    <a:gd name="T36" fmla="*/ 82 w 94"/>
                    <a:gd name="T37" fmla="*/ 58 h 94"/>
                    <a:gd name="T38" fmla="*/ 94 w 94"/>
                    <a:gd name="T39" fmla="*/ 50 h 94"/>
                    <a:gd name="T40" fmla="*/ 94 w 94"/>
                    <a:gd name="T41" fmla="*/ 42 h 94"/>
                    <a:gd name="T42" fmla="*/ 88 w 94"/>
                    <a:gd name="T43" fmla="*/ 42 h 94"/>
                    <a:gd name="T44" fmla="*/ 88 w 94"/>
                    <a:gd name="T45" fmla="*/ 38 h 94"/>
                    <a:gd name="T46" fmla="*/ 80 w 94"/>
                    <a:gd name="T47" fmla="*/ 34 h 94"/>
                    <a:gd name="T48" fmla="*/ 62 w 94"/>
                    <a:gd name="T49" fmla="*/ 36 h 94"/>
                    <a:gd name="T50" fmla="*/ 58 w 94"/>
                    <a:gd name="T51" fmla="*/ 36 h 94"/>
                    <a:gd name="T52" fmla="*/ 58 w 94"/>
                    <a:gd name="T53" fmla="*/ 32 h 94"/>
                    <a:gd name="T54" fmla="*/ 62 w 94"/>
                    <a:gd name="T55" fmla="*/ 30 h 94"/>
                    <a:gd name="T56" fmla="*/ 54 w 94"/>
                    <a:gd name="T57" fmla="*/ 28 h 94"/>
                    <a:gd name="T58" fmla="*/ 56 w 94"/>
                    <a:gd name="T59" fmla="*/ 22 h 94"/>
                    <a:gd name="T60" fmla="*/ 54 w 94"/>
                    <a:gd name="T61" fmla="*/ 20 h 94"/>
                    <a:gd name="T62" fmla="*/ 54 w 94"/>
                    <a:gd name="T63" fmla="*/ 16 h 94"/>
                    <a:gd name="T64" fmla="*/ 56 w 94"/>
                    <a:gd name="T65" fmla="*/ 16 h 94"/>
                    <a:gd name="T66" fmla="*/ 40 w 94"/>
                    <a:gd name="T67" fmla="*/ 2 h 94"/>
                    <a:gd name="T68" fmla="*/ 34 w 94"/>
                    <a:gd name="T69" fmla="*/ 2 h 94"/>
                    <a:gd name="T70" fmla="*/ 24 w 94"/>
                    <a:gd name="T71" fmla="*/ 0 h 94"/>
                    <a:gd name="T72" fmla="*/ 14 w 94"/>
                    <a:gd name="T73" fmla="*/ 0 h 94"/>
                    <a:gd name="T74" fmla="*/ 16 w 94"/>
                    <a:gd name="T75" fmla="*/ 4 h 94"/>
                    <a:gd name="T76" fmla="*/ 14 w 94"/>
                    <a:gd name="T77" fmla="*/ 8 h 94"/>
                    <a:gd name="T78" fmla="*/ 12 w 94"/>
                    <a:gd name="T79" fmla="*/ 12 h 94"/>
                    <a:gd name="T80" fmla="*/ 8 w 94"/>
                    <a:gd name="T81" fmla="*/ 10 h 94"/>
                    <a:gd name="T82" fmla="*/ 8 w 94"/>
                    <a:gd name="T83" fmla="*/ 6 h 94"/>
                    <a:gd name="T84" fmla="*/ 0 w 94"/>
                    <a:gd name="T85" fmla="*/ 20 h 94"/>
                    <a:gd name="T86" fmla="*/ 0 w 94"/>
                    <a:gd name="T87" fmla="*/ 24 h 94"/>
                    <a:gd name="T88" fmla="*/ 2 w 94"/>
                    <a:gd name="T89" fmla="*/ 20 h 94"/>
                    <a:gd name="T90" fmla="*/ 6 w 94"/>
                    <a:gd name="T91" fmla="*/ 22 h 94"/>
                    <a:gd name="T92" fmla="*/ 8 w 94"/>
                    <a:gd name="T93" fmla="*/ 28 h 94"/>
                    <a:gd name="T94" fmla="*/ 8 w 94"/>
                    <a:gd name="T95" fmla="*/ 46 h 94"/>
                    <a:gd name="T96" fmla="*/ 4 w 94"/>
                    <a:gd name="T97" fmla="*/ 46 h 94"/>
                    <a:gd name="T98" fmla="*/ 2 w 94"/>
                    <a:gd name="T99" fmla="*/ 58 h 94"/>
                    <a:gd name="T100" fmla="*/ 4 w 94"/>
                    <a:gd name="T101" fmla="*/ 86 h 94"/>
                    <a:gd name="T102" fmla="*/ 10 w 94"/>
                    <a:gd name="T103" fmla="*/ 92 h 94"/>
                    <a:gd name="T104" fmla="*/ 8 w 94"/>
                    <a:gd name="T105" fmla="*/ 86 h 94"/>
                    <a:gd name="T106" fmla="*/ 12 w 94"/>
                    <a:gd name="T107" fmla="*/ 84 h 94"/>
                    <a:gd name="T108" fmla="*/ 16 w 94"/>
                    <a:gd name="T109" fmla="*/ 86 h 94"/>
                    <a:gd name="T110" fmla="*/ 18 w 94"/>
                    <a:gd name="T111" fmla="*/ 90 h 94"/>
                    <a:gd name="T112" fmla="*/ 22 w 94"/>
                    <a:gd name="T113" fmla="*/ 86 h 94"/>
                    <a:gd name="T114" fmla="*/ 2 w 94"/>
                    <a:gd name="T115" fmla="*/ 72 h 94"/>
                    <a:gd name="T116" fmla="*/ 2 w 94"/>
                    <a:gd name="T117" fmla="*/ 66 h 94"/>
                    <a:gd name="T118" fmla="*/ 8 w 94"/>
                    <a:gd name="T119" fmla="*/ 68 h 94"/>
                    <a:gd name="T120" fmla="*/ 8 w 94"/>
                    <a:gd name="T121" fmla="*/ 72 h 94"/>
                    <a:gd name="T122" fmla="*/ 4 w 94"/>
                    <a:gd name="T123" fmla="*/ 74 h 94"/>
                    <a:gd name="T124" fmla="*/ 2 w 94"/>
                    <a:gd name="T125" fmla="*/ 72 h 9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94"/>
                    <a:gd name="T190" fmla="*/ 0 h 94"/>
                    <a:gd name="T191" fmla="*/ 94 w 94"/>
                    <a:gd name="T192" fmla="*/ 94 h 94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94" h="94">
                      <a:moveTo>
                        <a:pt x="22" y="86"/>
                      </a:moveTo>
                      <a:lnTo>
                        <a:pt x="22" y="86"/>
                      </a:lnTo>
                      <a:lnTo>
                        <a:pt x="24" y="82"/>
                      </a:lnTo>
                      <a:lnTo>
                        <a:pt x="28" y="78"/>
                      </a:lnTo>
                      <a:lnTo>
                        <a:pt x="32" y="78"/>
                      </a:lnTo>
                      <a:lnTo>
                        <a:pt x="36" y="78"/>
                      </a:lnTo>
                      <a:lnTo>
                        <a:pt x="42" y="84"/>
                      </a:lnTo>
                      <a:lnTo>
                        <a:pt x="50" y="88"/>
                      </a:lnTo>
                      <a:lnTo>
                        <a:pt x="54" y="90"/>
                      </a:lnTo>
                      <a:lnTo>
                        <a:pt x="58" y="92"/>
                      </a:lnTo>
                      <a:lnTo>
                        <a:pt x="62" y="94"/>
                      </a:lnTo>
                      <a:lnTo>
                        <a:pt x="64" y="92"/>
                      </a:lnTo>
                      <a:lnTo>
                        <a:pt x="66" y="88"/>
                      </a:lnTo>
                      <a:lnTo>
                        <a:pt x="70" y="86"/>
                      </a:lnTo>
                      <a:lnTo>
                        <a:pt x="78" y="84"/>
                      </a:lnTo>
                      <a:lnTo>
                        <a:pt x="88" y="82"/>
                      </a:lnTo>
                      <a:lnTo>
                        <a:pt x="90" y="80"/>
                      </a:lnTo>
                      <a:lnTo>
                        <a:pt x="92" y="78"/>
                      </a:lnTo>
                      <a:lnTo>
                        <a:pt x="88" y="78"/>
                      </a:lnTo>
                      <a:lnTo>
                        <a:pt x="86" y="74"/>
                      </a:lnTo>
                      <a:lnTo>
                        <a:pt x="88" y="72"/>
                      </a:lnTo>
                      <a:lnTo>
                        <a:pt x="94" y="72"/>
                      </a:lnTo>
                      <a:lnTo>
                        <a:pt x="94" y="70"/>
                      </a:lnTo>
                      <a:lnTo>
                        <a:pt x="92" y="68"/>
                      </a:lnTo>
                      <a:lnTo>
                        <a:pt x="88" y="66"/>
                      </a:lnTo>
                      <a:lnTo>
                        <a:pt x="76" y="68"/>
                      </a:lnTo>
                      <a:lnTo>
                        <a:pt x="72" y="66"/>
                      </a:lnTo>
                      <a:lnTo>
                        <a:pt x="72" y="64"/>
                      </a:lnTo>
                      <a:lnTo>
                        <a:pt x="72" y="62"/>
                      </a:lnTo>
                      <a:lnTo>
                        <a:pt x="76" y="60"/>
                      </a:lnTo>
                      <a:lnTo>
                        <a:pt x="82" y="58"/>
                      </a:lnTo>
                      <a:lnTo>
                        <a:pt x="90" y="56"/>
                      </a:lnTo>
                      <a:lnTo>
                        <a:pt x="94" y="50"/>
                      </a:lnTo>
                      <a:lnTo>
                        <a:pt x="94" y="46"/>
                      </a:lnTo>
                      <a:lnTo>
                        <a:pt x="94" y="42"/>
                      </a:lnTo>
                      <a:lnTo>
                        <a:pt x="88" y="42"/>
                      </a:lnTo>
                      <a:lnTo>
                        <a:pt x="86" y="40"/>
                      </a:lnTo>
                      <a:lnTo>
                        <a:pt x="88" y="38"/>
                      </a:lnTo>
                      <a:lnTo>
                        <a:pt x="80" y="34"/>
                      </a:lnTo>
                      <a:lnTo>
                        <a:pt x="74" y="34"/>
                      </a:lnTo>
                      <a:lnTo>
                        <a:pt x="62" y="36"/>
                      </a:lnTo>
                      <a:lnTo>
                        <a:pt x="58" y="36"/>
                      </a:lnTo>
                      <a:lnTo>
                        <a:pt x="58" y="34"/>
                      </a:lnTo>
                      <a:lnTo>
                        <a:pt x="58" y="32"/>
                      </a:lnTo>
                      <a:lnTo>
                        <a:pt x="62" y="30"/>
                      </a:lnTo>
                      <a:lnTo>
                        <a:pt x="56" y="30"/>
                      </a:lnTo>
                      <a:lnTo>
                        <a:pt x="54" y="28"/>
                      </a:lnTo>
                      <a:lnTo>
                        <a:pt x="52" y="26"/>
                      </a:lnTo>
                      <a:lnTo>
                        <a:pt x="56" y="22"/>
                      </a:lnTo>
                      <a:lnTo>
                        <a:pt x="54" y="20"/>
                      </a:lnTo>
                      <a:lnTo>
                        <a:pt x="54" y="18"/>
                      </a:lnTo>
                      <a:lnTo>
                        <a:pt x="54" y="16"/>
                      </a:lnTo>
                      <a:lnTo>
                        <a:pt x="56" y="16"/>
                      </a:lnTo>
                      <a:lnTo>
                        <a:pt x="46" y="6"/>
                      </a:lnTo>
                      <a:lnTo>
                        <a:pt x="40" y="2"/>
                      </a:lnTo>
                      <a:lnTo>
                        <a:pt x="34" y="2"/>
                      </a:lnTo>
                      <a:lnTo>
                        <a:pt x="28" y="2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4" y="0"/>
                      </a:lnTo>
                      <a:lnTo>
                        <a:pt x="16" y="4"/>
                      </a:lnTo>
                      <a:lnTo>
                        <a:pt x="14" y="8"/>
                      </a:lnTo>
                      <a:lnTo>
                        <a:pt x="12" y="12"/>
                      </a:lnTo>
                      <a:lnTo>
                        <a:pt x="10" y="12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2" y="14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2" y="22"/>
                      </a:ln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6" y="22"/>
                      </a:lnTo>
                      <a:lnTo>
                        <a:pt x="8" y="28"/>
                      </a:lnTo>
                      <a:lnTo>
                        <a:pt x="10" y="38"/>
                      </a:lnTo>
                      <a:lnTo>
                        <a:pt x="8" y="46"/>
                      </a:lnTo>
                      <a:lnTo>
                        <a:pt x="6" y="48"/>
                      </a:lnTo>
                      <a:lnTo>
                        <a:pt x="4" y="46"/>
                      </a:lnTo>
                      <a:lnTo>
                        <a:pt x="2" y="58"/>
                      </a:lnTo>
                      <a:lnTo>
                        <a:pt x="2" y="72"/>
                      </a:lnTo>
                      <a:lnTo>
                        <a:pt x="4" y="86"/>
                      </a:lnTo>
                      <a:lnTo>
                        <a:pt x="8" y="92"/>
                      </a:lnTo>
                      <a:lnTo>
                        <a:pt x="10" y="92"/>
                      </a:lnTo>
                      <a:lnTo>
                        <a:pt x="8" y="86"/>
                      </a:lnTo>
                      <a:lnTo>
                        <a:pt x="8" y="84"/>
                      </a:lnTo>
                      <a:lnTo>
                        <a:pt x="12" y="84"/>
                      </a:lnTo>
                      <a:lnTo>
                        <a:pt x="16" y="86"/>
                      </a:lnTo>
                      <a:lnTo>
                        <a:pt x="18" y="90"/>
                      </a:lnTo>
                      <a:lnTo>
                        <a:pt x="22" y="86"/>
                      </a:lnTo>
                      <a:close/>
                      <a:moveTo>
                        <a:pt x="2" y="72"/>
                      </a:moveTo>
                      <a:lnTo>
                        <a:pt x="2" y="72"/>
                      </a:lnTo>
                      <a:lnTo>
                        <a:pt x="0" y="68"/>
                      </a:lnTo>
                      <a:lnTo>
                        <a:pt x="2" y="66"/>
                      </a:lnTo>
                      <a:lnTo>
                        <a:pt x="6" y="64"/>
                      </a:lnTo>
                      <a:lnTo>
                        <a:pt x="8" y="68"/>
                      </a:lnTo>
                      <a:lnTo>
                        <a:pt x="8" y="72"/>
                      </a:lnTo>
                      <a:lnTo>
                        <a:pt x="6" y="74"/>
                      </a:lnTo>
                      <a:lnTo>
                        <a:pt x="4" y="74"/>
                      </a:lnTo>
                      <a:lnTo>
                        <a:pt x="2" y="72"/>
                      </a:lnTo>
                      <a:close/>
                    </a:path>
                  </a:pathLst>
                </a:custGeom>
                <a:solidFill>
                  <a:srgbClr val="39793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59" name="Freeform 1521"/>
                <p:cNvSpPr>
                  <a:spLocks noEditPoints="1"/>
                </p:cNvSpPr>
                <p:nvPr/>
              </p:nvSpPr>
              <p:spPr bwMode="auto">
                <a:xfrm>
                  <a:off x="2550" y="2217"/>
                  <a:ext cx="56" cy="56"/>
                </a:xfrm>
                <a:custGeom>
                  <a:avLst/>
                  <a:gdLst>
                    <a:gd name="T0" fmla="*/ 12 w 56"/>
                    <a:gd name="T1" fmla="*/ 52 h 56"/>
                    <a:gd name="T2" fmla="*/ 20 w 56"/>
                    <a:gd name="T3" fmla="*/ 48 h 56"/>
                    <a:gd name="T4" fmla="*/ 26 w 56"/>
                    <a:gd name="T5" fmla="*/ 50 h 56"/>
                    <a:gd name="T6" fmla="*/ 36 w 56"/>
                    <a:gd name="T7" fmla="*/ 56 h 56"/>
                    <a:gd name="T8" fmla="*/ 38 w 56"/>
                    <a:gd name="T9" fmla="*/ 54 h 56"/>
                    <a:gd name="T10" fmla="*/ 52 w 56"/>
                    <a:gd name="T11" fmla="*/ 46 h 56"/>
                    <a:gd name="T12" fmla="*/ 52 w 56"/>
                    <a:gd name="T13" fmla="*/ 44 h 56"/>
                    <a:gd name="T14" fmla="*/ 56 w 56"/>
                    <a:gd name="T15" fmla="*/ 42 h 56"/>
                    <a:gd name="T16" fmla="*/ 52 w 56"/>
                    <a:gd name="T17" fmla="*/ 40 h 56"/>
                    <a:gd name="T18" fmla="*/ 44 w 56"/>
                    <a:gd name="T19" fmla="*/ 36 h 56"/>
                    <a:gd name="T20" fmla="*/ 48 w 56"/>
                    <a:gd name="T21" fmla="*/ 36 h 56"/>
                    <a:gd name="T22" fmla="*/ 56 w 56"/>
                    <a:gd name="T23" fmla="*/ 28 h 56"/>
                    <a:gd name="T24" fmla="*/ 56 w 56"/>
                    <a:gd name="T25" fmla="*/ 26 h 56"/>
                    <a:gd name="T26" fmla="*/ 52 w 56"/>
                    <a:gd name="T27" fmla="*/ 24 h 56"/>
                    <a:gd name="T28" fmla="*/ 52 w 56"/>
                    <a:gd name="T29" fmla="*/ 22 h 56"/>
                    <a:gd name="T30" fmla="*/ 36 w 56"/>
                    <a:gd name="T31" fmla="*/ 18 h 56"/>
                    <a:gd name="T32" fmla="*/ 38 w 56"/>
                    <a:gd name="T33" fmla="*/ 18 h 56"/>
                    <a:gd name="T34" fmla="*/ 34 w 56"/>
                    <a:gd name="T35" fmla="*/ 16 h 56"/>
                    <a:gd name="T36" fmla="*/ 34 w 56"/>
                    <a:gd name="T37" fmla="*/ 10 h 56"/>
                    <a:gd name="T38" fmla="*/ 34 w 56"/>
                    <a:gd name="T39" fmla="*/ 8 h 56"/>
                    <a:gd name="T40" fmla="*/ 24 w 56"/>
                    <a:gd name="T41" fmla="*/ 2 h 56"/>
                    <a:gd name="T42" fmla="*/ 14 w 56"/>
                    <a:gd name="T43" fmla="*/ 0 h 56"/>
                    <a:gd name="T44" fmla="*/ 10 w 56"/>
                    <a:gd name="T45" fmla="*/ 0 h 56"/>
                    <a:gd name="T46" fmla="*/ 10 w 56"/>
                    <a:gd name="T47" fmla="*/ 4 h 56"/>
                    <a:gd name="T48" fmla="*/ 10 w 56"/>
                    <a:gd name="T49" fmla="*/ 6 h 56"/>
                    <a:gd name="T50" fmla="*/ 6 w 56"/>
                    <a:gd name="T51" fmla="*/ 6 h 56"/>
                    <a:gd name="T52" fmla="*/ 6 w 56"/>
                    <a:gd name="T53" fmla="*/ 4 h 56"/>
                    <a:gd name="T54" fmla="*/ 2 w 56"/>
                    <a:gd name="T55" fmla="*/ 12 h 56"/>
                    <a:gd name="T56" fmla="*/ 2 w 56"/>
                    <a:gd name="T57" fmla="*/ 14 h 56"/>
                    <a:gd name="T58" fmla="*/ 4 w 56"/>
                    <a:gd name="T59" fmla="*/ 12 h 56"/>
                    <a:gd name="T60" fmla="*/ 6 w 56"/>
                    <a:gd name="T61" fmla="*/ 16 h 56"/>
                    <a:gd name="T62" fmla="*/ 2 w 56"/>
                    <a:gd name="T63" fmla="*/ 38 h 56"/>
                    <a:gd name="T64" fmla="*/ 2 w 56"/>
                    <a:gd name="T65" fmla="*/ 54 h 56"/>
                    <a:gd name="T66" fmla="*/ 6 w 56"/>
                    <a:gd name="T67" fmla="*/ 54 h 56"/>
                    <a:gd name="T68" fmla="*/ 8 w 56"/>
                    <a:gd name="T69" fmla="*/ 50 h 56"/>
                    <a:gd name="T70" fmla="*/ 10 w 56"/>
                    <a:gd name="T71" fmla="*/ 52 h 56"/>
                    <a:gd name="T72" fmla="*/ 12 w 56"/>
                    <a:gd name="T73" fmla="*/ 52 h 56"/>
                    <a:gd name="T74" fmla="*/ 2 w 56"/>
                    <a:gd name="T75" fmla="*/ 42 h 56"/>
                    <a:gd name="T76" fmla="*/ 0 w 56"/>
                    <a:gd name="T77" fmla="*/ 40 h 56"/>
                    <a:gd name="T78" fmla="*/ 4 w 56"/>
                    <a:gd name="T79" fmla="*/ 38 h 56"/>
                    <a:gd name="T80" fmla="*/ 4 w 56"/>
                    <a:gd name="T81" fmla="*/ 40 h 56"/>
                    <a:gd name="T82" fmla="*/ 4 w 56"/>
                    <a:gd name="T83" fmla="*/ 44 h 56"/>
                    <a:gd name="T84" fmla="*/ 2 w 56"/>
                    <a:gd name="T85" fmla="*/ 42 h 5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6"/>
                    <a:gd name="T130" fmla="*/ 0 h 56"/>
                    <a:gd name="T131" fmla="*/ 56 w 56"/>
                    <a:gd name="T132" fmla="*/ 56 h 5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6" h="56">
                      <a:moveTo>
                        <a:pt x="12" y="52"/>
                      </a:moveTo>
                      <a:lnTo>
                        <a:pt x="12" y="52"/>
                      </a:lnTo>
                      <a:lnTo>
                        <a:pt x="16" y="48"/>
                      </a:lnTo>
                      <a:lnTo>
                        <a:pt x="20" y="48"/>
                      </a:lnTo>
                      <a:lnTo>
                        <a:pt x="24" y="48"/>
                      </a:lnTo>
                      <a:lnTo>
                        <a:pt x="26" y="50"/>
                      </a:lnTo>
                      <a:lnTo>
                        <a:pt x="34" y="54"/>
                      </a:lnTo>
                      <a:lnTo>
                        <a:pt x="36" y="56"/>
                      </a:lnTo>
                      <a:lnTo>
                        <a:pt x="38" y="54"/>
                      </a:lnTo>
                      <a:lnTo>
                        <a:pt x="44" y="50"/>
                      </a:lnTo>
                      <a:lnTo>
                        <a:pt x="52" y="46"/>
                      </a:lnTo>
                      <a:lnTo>
                        <a:pt x="52" y="44"/>
                      </a:lnTo>
                      <a:lnTo>
                        <a:pt x="56" y="42"/>
                      </a:lnTo>
                      <a:lnTo>
                        <a:pt x="52" y="40"/>
                      </a:lnTo>
                      <a:lnTo>
                        <a:pt x="46" y="38"/>
                      </a:lnTo>
                      <a:lnTo>
                        <a:pt x="44" y="36"/>
                      </a:lnTo>
                      <a:lnTo>
                        <a:pt x="48" y="36"/>
                      </a:lnTo>
                      <a:lnTo>
                        <a:pt x="54" y="32"/>
                      </a:lnTo>
                      <a:lnTo>
                        <a:pt x="56" y="28"/>
                      </a:lnTo>
                      <a:lnTo>
                        <a:pt x="56" y="26"/>
                      </a:lnTo>
                      <a:lnTo>
                        <a:pt x="52" y="24"/>
                      </a:lnTo>
                      <a:lnTo>
                        <a:pt x="52" y="22"/>
                      </a:lnTo>
                      <a:lnTo>
                        <a:pt x="40" y="20"/>
                      </a:lnTo>
                      <a:lnTo>
                        <a:pt x="36" y="18"/>
                      </a:lnTo>
                      <a:lnTo>
                        <a:pt x="38" y="18"/>
                      </a:lnTo>
                      <a:lnTo>
                        <a:pt x="34" y="16"/>
                      </a:lnTo>
                      <a:lnTo>
                        <a:pt x="32" y="14"/>
                      </a:lnTo>
                      <a:lnTo>
                        <a:pt x="34" y="10"/>
                      </a:lnTo>
                      <a:lnTo>
                        <a:pt x="34" y="8"/>
                      </a:lnTo>
                      <a:lnTo>
                        <a:pt x="30" y="6"/>
                      </a:lnTo>
                      <a:lnTo>
                        <a:pt x="24" y="2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4"/>
                      </a:lnTo>
                      <a:lnTo>
                        <a:pt x="10" y="6"/>
                      </a:ln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2" y="8"/>
                      </a:ln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4" y="12"/>
                      </a:lnTo>
                      <a:lnTo>
                        <a:pt x="6" y="14"/>
                      </a:lnTo>
                      <a:lnTo>
                        <a:pt x="6" y="16"/>
                      </a:lnTo>
                      <a:lnTo>
                        <a:pt x="2" y="38"/>
                      </a:lnTo>
                      <a:lnTo>
                        <a:pt x="2" y="50"/>
                      </a:lnTo>
                      <a:lnTo>
                        <a:pt x="2" y="54"/>
                      </a:lnTo>
                      <a:lnTo>
                        <a:pt x="6" y="54"/>
                      </a:lnTo>
                      <a:lnTo>
                        <a:pt x="6" y="50"/>
                      </a:lnTo>
                      <a:lnTo>
                        <a:pt x="8" y="50"/>
                      </a:lnTo>
                      <a:lnTo>
                        <a:pt x="10" y="50"/>
                      </a:lnTo>
                      <a:lnTo>
                        <a:pt x="10" y="52"/>
                      </a:lnTo>
                      <a:lnTo>
                        <a:pt x="12" y="52"/>
                      </a:lnTo>
                      <a:close/>
                      <a:moveTo>
                        <a:pt x="2" y="42"/>
                      </a:moveTo>
                      <a:lnTo>
                        <a:pt x="2" y="42"/>
                      </a:lnTo>
                      <a:lnTo>
                        <a:pt x="0" y="40"/>
                      </a:lnTo>
                      <a:lnTo>
                        <a:pt x="2" y="38"/>
                      </a:lnTo>
                      <a:lnTo>
                        <a:pt x="4" y="38"/>
                      </a:lnTo>
                      <a:lnTo>
                        <a:pt x="4" y="40"/>
                      </a:lnTo>
                      <a:lnTo>
                        <a:pt x="6" y="42"/>
                      </a:lnTo>
                      <a:lnTo>
                        <a:pt x="4" y="44"/>
                      </a:lnTo>
                      <a:lnTo>
                        <a:pt x="2" y="44"/>
                      </a:lnTo>
                      <a:lnTo>
                        <a:pt x="2" y="42"/>
                      </a:lnTo>
                      <a:close/>
                    </a:path>
                  </a:pathLst>
                </a:custGeom>
                <a:solidFill>
                  <a:srgbClr val="39793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60" name="Freeform 1522"/>
                <p:cNvSpPr>
                  <a:spLocks noEditPoints="1"/>
                </p:cNvSpPr>
                <p:nvPr/>
              </p:nvSpPr>
              <p:spPr bwMode="auto">
                <a:xfrm>
                  <a:off x="2680" y="2189"/>
                  <a:ext cx="134" cy="340"/>
                </a:xfrm>
                <a:custGeom>
                  <a:avLst/>
                  <a:gdLst>
                    <a:gd name="T0" fmla="*/ 124 w 134"/>
                    <a:gd name="T1" fmla="*/ 330 h 340"/>
                    <a:gd name="T2" fmla="*/ 118 w 134"/>
                    <a:gd name="T3" fmla="*/ 334 h 340"/>
                    <a:gd name="T4" fmla="*/ 134 w 134"/>
                    <a:gd name="T5" fmla="*/ 340 h 340"/>
                    <a:gd name="T6" fmla="*/ 70 w 134"/>
                    <a:gd name="T7" fmla="*/ 278 h 340"/>
                    <a:gd name="T8" fmla="*/ 64 w 134"/>
                    <a:gd name="T9" fmla="*/ 280 h 340"/>
                    <a:gd name="T10" fmla="*/ 86 w 134"/>
                    <a:gd name="T11" fmla="*/ 296 h 340"/>
                    <a:gd name="T12" fmla="*/ 50 w 134"/>
                    <a:gd name="T13" fmla="*/ 256 h 340"/>
                    <a:gd name="T14" fmla="*/ 28 w 134"/>
                    <a:gd name="T15" fmla="*/ 240 h 340"/>
                    <a:gd name="T16" fmla="*/ 50 w 134"/>
                    <a:gd name="T17" fmla="*/ 256 h 340"/>
                    <a:gd name="T18" fmla="*/ 20 w 134"/>
                    <a:gd name="T19" fmla="*/ 214 h 340"/>
                    <a:gd name="T20" fmla="*/ 10 w 134"/>
                    <a:gd name="T21" fmla="*/ 206 h 340"/>
                    <a:gd name="T22" fmla="*/ 20 w 134"/>
                    <a:gd name="T23" fmla="*/ 214 h 340"/>
                    <a:gd name="T24" fmla="*/ 10 w 134"/>
                    <a:gd name="T25" fmla="*/ 186 h 340"/>
                    <a:gd name="T26" fmla="*/ 4 w 134"/>
                    <a:gd name="T27" fmla="*/ 170 h 340"/>
                    <a:gd name="T28" fmla="*/ 0 w 134"/>
                    <a:gd name="T29" fmla="*/ 172 h 340"/>
                    <a:gd name="T30" fmla="*/ 4 w 134"/>
                    <a:gd name="T31" fmla="*/ 188 h 340"/>
                    <a:gd name="T32" fmla="*/ 6 w 134"/>
                    <a:gd name="T33" fmla="*/ 152 h 340"/>
                    <a:gd name="T34" fmla="*/ 8 w 134"/>
                    <a:gd name="T35" fmla="*/ 144 h 340"/>
                    <a:gd name="T36" fmla="*/ 2 w 134"/>
                    <a:gd name="T37" fmla="*/ 152 h 340"/>
                    <a:gd name="T38" fmla="*/ 6 w 134"/>
                    <a:gd name="T39" fmla="*/ 152 h 340"/>
                    <a:gd name="T40" fmla="*/ 24 w 134"/>
                    <a:gd name="T41" fmla="*/ 112 h 340"/>
                    <a:gd name="T42" fmla="*/ 20 w 134"/>
                    <a:gd name="T43" fmla="*/ 112 h 340"/>
                    <a:gd name="T44" fmla="*/ 16 w 134"/>
                    <a:gd name="T45" fmla="*/ 124 h 340"/>
                    <a:gd name="T46" fmla="*/ 32 w 134"/>
                    <a:gd name="T47" fmla="*/ 100 h 340"/>
                    <a:gd name="T48" fmla="*/ 36 w 134"/>
                    <a:gd name="T49" fmla="*/ 90 h 340"/>
                    <a:gd name="T50" fmla="*/ 30 w 134"/>
                    <a:gd name="T51" fmla="*/ 98 h 340"/>
                    <a:gd name="T52" fmla="*/ 50 w 134"/>
                    <a:gd name="T53" fmla="*/ 76 h 340"/>
                    <a:gd name="T54" fmla="*/ 54 w 134"/>
                    <a:gd name="T55" fmla="*/ 70 h 340"/>
                    <a:gd name="T56" fmla="*/ 48 w 134"/>
                    <a:gd name="T57" fmla="*/ 76 h 340"/>
                    <a:gd name="T58" fmla="*/ 64 w 134"/>
                    <a:gd name="T59" fmla="*/ 60 h 340"/>
                    <a:gd name="T60" fmla="*/ 70 w 134"/>
                    <a:gd name="T61" fmla="*/ 52 h 340"/>
                    <a:gd name="T62" fmla="*/ 60 w 134"/>
                    <a:gd name="T63" fmla="*/ 60 h 340"/>
                    <a:gd name="T64" fmla="*/ 64 w 134"/>
                    <a:gd name="T65" fmla="*/ 60 h 340"/>
                    <a:gd name="T66" fmla="*/ 78 w 134"/>
                    <a:gd name="T67" fmla="*/ 40 h 340"/>
                    <a:gd name="T68" fmla="*/ 74 w 134"/>
                    <a:gd name="T69" fmla="*/ 40 h 340"/>
                    <a:gd name="T70" fmla="*/ 74 w 134"/>
                    <a:gd name="T71" fmla="*/ 46 h 340"/>
                    <a:gd name="T72" fmla="*/ 86 w 134"/>
                    <a:gd name="T73" fmla="*/ 30 h 340"/>
                    <a:gd name="T74" fmla="*/ 82 w 134"/>
                    <a:gd name="T75" fmla="*/ 28 h 340"/>
                    <a:gd name="T76" fmla="*/ 82 w 134"/>
                    <a:gd name="T77" fmla="*/ 36 h 340"/>
                    <a:gd name="T78" fmla="*/ 88 w 134"/>
                    <a:gd name="T79" fmla="*/ 24 h 340"/>
                    <a:gd name="T80" fmla="*/ 102 w 134"/>
                    <a:gd name="T81" fmla="*/ 0 h 340"/>
                    <a:gd name="T82" fmla="*/ 86 w 134"/>
                    <a:gd name="T83" fmla="*/ 24 h 340"/>
                    <a:gd name="T84" fmla="*/ 88 w 134"/>
                    <a:gd name="T85" fmla="*/ 24 h 34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4"/>
                    <a:gd name="T130" fmla="*/ 0 h 340"/>
                    <a:gd name="T131" fmla="*/ 134 w 134"/>
                    <a:gd name="T132" fmla="*/ 340 h 34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4" h="340">
                      <a:moveTo>
                        <a:pt x="134" y="340"/>
                      </a:moveTo>
                      <a:lnTo>
                        <a:pt x="134" y="340"/>
                      </a:lnTo>
                      <a:lnTo>
                        <a:pt x="124" y="330"/>
                      </a:lnTo>
                      <a:lnTo>
                        <a:pt x="118" y="334"/>
                      </a:lnTo>
                      <a:lnTo>
                        <a:pt x="124" y="340"/>
                      </a:lnTo>
                      <a:lnTo>
                        <a:pt x="134" y="340"/>
                      </a:lnTo>
                      <a:close/>
                      <a:moveTo>
                        <a:pt x="86" y="296"/>
                      </a:moveTo>
                      <a:lnTo>
                        <a:pt x="86" y="296"/>
                      </a:lnTo>
                      <a:lnTo>
                        <a:pt x="70" y="278"/>
                      </a:lnTo>
                      <a:lnTo>
                        <a:pt x="64" y="280"/>
                      </a:lnTo>
                      <a:lnTo>
                        <a:pt x="78" y="296"/>
                      </a:lnTo>
                      <a:lnTo>
                        <a:pt x="86" y="296"/>
                      </a:lnTo>
                      <a:close/>
                      <a:moveTo>
                        <a:pt x="50" y="256"/>
                      </a:moveTo>
                      <a:lnTo>
                        <a:pt x="50" y="256"/>
                      </a:lnTo>
                      <a:lnTo>
                        <a:pt x="36" y="240"/>
                      </a:lnTo>
                      <a:lnTo>
                        <a:pt x="28" y="240"/>
                      </a:lnTo>
                      <a:lnTo>
                        <a:pt x="44" y="260"/>
                      </a:lnTo>
                      <a:lnTo>
                        <a:pt x="50" y="256"/>
                      </a:lnTo>
                      <a:close/>
                      <a:moveTo>
                        <a:pt x="20" y="214"/>
                      </a:moveTo>
                      <a:lnTo>
                        <a:pt x="20" y="214"/>
                      </a:lnTo>
                      <a:lnTo>
                        <a:pt x="16" y="206"/>
                      </a:lnTo>
                      <a:lnTo>
                        <a:pt x="10" y="206"/>
                      </a:lnTo>
                      <a:lnTo>
                        <a:pt x="14" y="214"/>
                      </a:lnTo>
                      <a:lnTo>
                        <a:pt x="20" y="214"/>
                      </a:lnTo>
                      <a:close/>
                      <a:moveTo>
                        <a:pt x="10" y="186"/>
                      </a:moveTo>
                      <a:lnTo>
                        <a:pt x="10" y="186"/>
                      </a:lnTo>
                      <a:lnTo>
                        <a:pt x="6" y="172"/>
                      </a:lnTo>
                      <a:lnTo>
                        <a:pt x="4" y="170"/>
                      </a:lnTo>
                      <a:lnTo>
                        <a:pt x="6" y="172"/>
                      </a:lnTo>
                      <a:lnTo>
                        <a:pt x="0" y="172"/>
                      </a:lnTo>
                      <a:lnTo>
                        <a:pt x="4" y="188"/>
                      </a:lnTo>
                      <a:lnTo>
                        <a:pt x="10" y="186"/>
                      </a:lnTo>
                      <a:close/>
                      <a:moveTo>
                        <a:pt x="6" y="152"/>
                      </a:moveTo>
                      <a:lnTo>
                        <a:pt x="6" y="152"/>
                      </a:lnTo>
                      <a:lnTo>
                        <a:pt x="8" y="144"/>
                      </a:lnTo>
                      <a:lnTo>
                        <a:pt x="4" y="140"/>
                      </a:lnTo>
                      <a:lnTo>
                        <a:pt x="2" y="152"/>
                      </a:lnTo>
                      <a:lnTo>
                        <a:pt x="6" y="152"/>
                      </a:lnTo>
                      <a:close/>
                      <a:moveTo>
                        <a:pt x="16" y="124"/>
                      </a:moveTo>
                      <a:lnTo>
                        <a:pt x="16" y="124"/>
                      </a:lnTo>
                      <a:lnTo>
                        <a:pt x="24" y="112"/>
                      </a:lnTo>
                      <a:lnTo>
                        <a:pt x="20" y="112"/>
                      </a:lnTo>
                      <a:lnTo>
                        <a:pt x="12" y="122"/>
                      </a:lnTo>
                      <a:lnTo>
                        <a:pt x="16" y="124"/>
                      </a:lnTo>
                      <a:close/>
                      <a:moveTo>
                        <a:pt x="32" y="100"/>
                      </a:moveTo>
                      <a:lnTo>
                        <a:pt x="32" y="100"/>
                      </a:lnTo>
                      <a:lnTo>
                        <a:pt x="38" y="90"/>
                      </a:lnTo>
                      <a:lnTo>
                        <a:pt x="36" y="90"/>
                      </a:lnTo>
                      <a:lnTo>
                        <a:pt x="30" y="98"/>
                      </a:lnTo>
                      <a:lnTo>
                        <a:pt x="32" y="100"/>
                      </a:lnTo>
                      <a:close/>
                      <a:moveTo>
                        <a:pt x="50" y="76"/>
                      </a:moveTo>
                      <a:lnTo>
                        <a:pt x="50" y="76"/>
                      </a:lnTo>
                      <a:lnTo>
                        <a:pt x="52" y="74"/>
                      </a:lnTo>
                      <a:lnTo>
                        <a:pt x="54" y="70"/>
                      </a:lnTo>
                      <a:lnTo>
                        <a:pt x="48" y="76"/>
                      </a:lnTo>
                      <a:lnTo>
                        <a:pt x="50" y="76"/>
                      </a:lnTo>
                      <a:close/>
                      <a:moveTo>
                        <a:pt x="64" y="60"/>
                      </a:moveTo>
                      <a:lnTo>
                        <a:pt x="64" y="60"/>
                      </a:lnTo>
                      <a:lnTo>
                        <a:pt x="70" y="52"/>
                      </a:lnTo>
                      <a:lnTo>
                        <a:pt x="66" y="52"/>
                      </a:lnTo>
                      <a:lnTo>
                        <a:pt x="60" y="60"/>
                      </a:lnTo>
                      <a:lnTo>
                        <a:pt x="64" y="60"/>
                      </a:lnTo>
                      <a:close/>
                      <a:moveTo>
                        <a:pt x="74" y="46"/>
                      </a:moveTo>
                      <a:lnTo>
                        <a:pt x="74" y="46"/>
                      </a:lnTo>
                      <a:lnTo>
                        <a:pt x="78" y="40"/>
                      </a:lnTo>
                      <a:lnTo>
                        <a:pt x="74" y="40"/>
                      </a:lnTo>
                      <a:lnTo>
                        <a:pt x="70" y="46"/>
                      </a:lnTo>
                      <a:lnTo>
                        <a:pt x="74" y="46"/>
                      </a:lnTo>
                      <a:close/>
                      <a:moveTo>
                        <a:pt x="82" y="36"/>
                      </a:moveTo>
                      <a:lnTo>
                        <a:pt x="82" y="36"/>
                      </a:lnTo>
                      <a:lnTo>
                        <a:pt x="86" y="30"/>
                      </a:lnTo>
                      <a:lnTo>
                        <a:pt x="82" y="28"/>
                      </a:lnTo>
                      <a:lnTo>
                        <a:pt x="78" y="34"/>
                      </a:lnTo>
                      <a:lnTo>
                        <a:pt x="82" y="36"/>
                      </a:lnTo>
                      <a:close/>
                      <a:moveTo>
                        <a:pt x="88" y="24"/>
                      </a:moveTo>
                      <a:lnTo>
                        <a:pt x="88" y="24"/>
                      </a:lnTo>
                      <a:lnTo>
                        <a:pt x="100" y="6"/>
                      </a:lnTo>
                      <a:lnTo>
                        <a:pt x="102" y="2"/>
                      </a:lnTo>
                      <a:lnTo>
                        <a:pt x="102" y="0"/>
                      </a:lnTo>
                      <a:lnTo>
                        <a:pt x="96" y="8"/>
                      </a:lnTo>
                      <a:lnTo>
                        <a:pt x="86" y="24"/>
                      </a:lnTo>
                      <a:lnTo>
                        <a:pt x="88" y="24"/>
                      </a:lnTo>
                      <a:close/>
                    </a:path>
                  </a:pathLst>
                </a:custGeom>
                <a:solidFill>
                  <a:srgbClr val="F7F7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61" name="Freeform 1523"/>
                <p:cNvSpPr>
                  <a:spLocks noEditPoints="1"/>
                </p:cNvSpPr>
                <p:nvPr/>
              </p:nvSpPr>
              <p:spPr bwMode="auto">
                <a:xfrm>
                  <a:off x="2758" y="2167"/>
                  <a:ext cx="186" cy="362"/>
                </a:xfrm>
                <a:custGeom>
                  <a:avLst/>
                  <a:gdLst>
                    <a:gd name="T0" fmla="*/ 164 w 186"/>
                    <a:gd name="T1" fmla="*/ 346 h 362"/>
                    <a:gd name="T2" fmla="*/ 158 w 186"/>
                    <a:gd name="T3" fmla="*/ 348 h 362"/>
                    <a:gd name="T4" fmla="*/ 186 w 186"/>
                    <a:gd name="T5" fmla="*/ 362 h 362"/>
                    <a:gd name="T6" fmla="*/ 96 w 186"/>
                    <a:gd name="T7" fmla="*/ 294 h 362"/>
                    <a:gd name="T8" fmla="*/ 92 w 186"/>
                    <a:gd name="T9" fmla="*/ 296 h 362"/>
                    <a:gd name="T10" fmla="*/ 118 w 186"/>
                    <a:gd name="T11" fmla="*/ 310 h 362"/>
                    <a:gd name="T12" fmla="*/ 72 w 186"/>
                    <a:gd name="T13" fmla="*/ 272 h 362"/>
                    <a:gd name="T14" fmla="*/ 48 w 186"/>
                    <a:gd name="T15" fmla="*/ 256 h 362"/>
                    <a:gd name="T16" fmla="*/ 72 w 186"/>
                    <a:gd name="T17" fmla="*/ 272 h 362"/>
                    <a:gd name="T18" fmla="*/ 32 w 186"/>
                    <a:gd name="T19" fmla="*/ 230 h 362"/>
                    <a:gd name="T20" fmla="*/ 20 w 186"/>
                    <a:gd name="T21" fmla="*/ 222 h 362"/>
                    <a:gd name="T22" fmla="*/ 32 w 186"/>
                    <a:gd name="T23" fmla="*/ 230 h 362"/>
                    <a:gd name="T24" fmla="*/ 16 w 186"/>
                    <a:gd name="T25" fmla="*/ 200 h 362"/>
                    <a:gd name="T26" fmla="*/ 8 w 186"/>
                    <a:gd name="T27" fmla="*/ 184 h 362"/>
                    <a:gd name="T28" fmla="*/ 4 w 186"/>
                    <a:gd name="T29" fmla="*/ 186 h 362"/>
                    <a:gd name="T30" fmla="*/ 10 w 186"/>
                    <a:gd name="T31" fmla="*/ 202 h 362"/>
                    <a:gd name="T32" fmla="*/ 16 w 186"/>
                    <a:gd name="T33" fmla="*/ 200 h 362"/>
                    <a:gd name="T34" fmla="*/ 6 w 186"/>
                    <a:gd name="T35" fmla="*/ 156 h 362"/>
                    <a:gd name="T36" fmla="*/ 2 w 186"/>
                    <a:gd name="T37" fmla="*/ 152 h 362"/>
                    <a:gd name="T38" fmla="*/ 6 w 186"/>
                    <a:gd name="T39" fmla="*/ 164 h 362"/>
                    <a:gd name="T40" fmla="*/ 10 w 186"/>
                    <a:gd name="T41" fmla="*/ 136 h 362"/>
                    <a:gd name="T42" fmla="*/ 12 w 186"/>
                    <a:gd name="T43" fmla="*/ 122 h 362"/>
                    <a:gd name="T44" fmla="*/ 8 w 186"/>
                    <a:gd name="T45" fmla="*/ 134 h 362"/>
                    <a:gd name="T46" fmla="*/ 22 w 186"/>
                    <a:gd name="T47" fmla="*/ 108 h 362"/>
                    <a:gd name="T48" fmla="*/ 28 w 186"/>
                    <a:gd name="T49" fmla="*/ 98 h 362"/>
                    <a:gd name="T50" fmla="*/ 20 w 186"/>
                    <a:gd name="T51" fmla="*/ 106 h 362"/>
                    <a:gd name="T52" fmla="*/ 22 w 186"/>
                    <a:gd name="T53" fmla="*/ 108 h 362"/>
                    <a:gd name="T54" fmla="*/ 40 w 186"/>
                    <a:gd name="T55" fmla="*/ 78 h 362"/>
                    <a:gd name="T56" fmla="*/ 34 w 186"/>
                    <a:gd name="T57" fmla="*/ 82 h 362"/>
                    <a:gd name="T58" fmla="*/ 36 w 186"/>
                    <a:gd name="T59" fmla="*/ 82 h 362"/>
                    <a:gd name="T60" fmla="*/ 52 w 186"/>
                    <a:gd name="T61" fmla="*/ 54 h 362"/>
                    <a:gd name="T62" fmla="*/ 50 w 186"/>
                    <a:gd name="T63" fmla="*/ 54 h 362"/>
                    <a:gd name="T64" fmla="*/ 48 w 186"/>
                    <a:gd name="T65" fmla="*/ 64 h 362"/>
                    <a:gd name="T66" fmla="*/ 56 w 186"/>
                    <a:gd name="T67" fmla="*/ 50 h 362"/>
                    <a:gd name="T68" fmla="*/ 56 w 186"/>
                    <a:gd name="T69" fmla="*/ 42 h 362"/>
                    <a:gd name="T70" fmla="*/ 56 w 186"/>
                    <a:gd name="T71" fmla="*/ 50 h 362"/>
                    <a:gd name="T72" fmla="*/ 62 w 186"/>
                    <a:gd name="T73" fmla="*/ 38 h 362"/>
                    <a:gd name="T74" fmla="*/ 62 w 186"/>
                    <a:gd name="T75" fmla="*/ 30 h 362"/>
                    <a:gd name="T76" fmla="*/ 58 w 186"/>
                    <a:gd name="T77" fmla="*/ 38 h 362"/>
                    <a:gd name="T78" fmla="*/ 68 w 186"/>
                    <a:gd name="T79" fmla="*/ 26 h 362"/>
                    <a:gd name="T80" fmla="*/ 76 w 186"/>
                    <a:gd name="T81" fmla="*/ 0 h 362"/>
                    <a:gd name="T82" fmla="*/ 72 w 186"/>
                    <a:gd name="T83" fmla="*/ 6 h 362"/>
                    <a:gd name="T84" fmla="*/ 68 w 186"/>
                    <a:gd name="T85" fmla="*/ 26 h 36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86"/>
                    <a:gd name="T130" fmla="*/ 0 h 362"/>
                    <a:gd name="T131" fmla="*/ 186 w 186"/>
                    <a:gd name="T132" fmla="*/ 362 h 36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86" h="362">
                      <a:moveTo>
                        <a:pt x="186" y="362"/>
                      </a:moveTo>
                      <a:lnTo>
                        <a:pt x="186" y="362"/>
                      </a:lnTo>
                      <a:lnTo>
                        <a:pt x="164" y="346"/>
                      </a:lnTo>
                      <a:lnTo>
                        <a:pt x="158" y="348"/>
                      </a:lnTo>
                      <a:lnTo>
                        <a:pt x="176" y="362"/>
                      </a:lnTo>
                      <a:lnTo>
                        <a:pt x="186" y="362"/>
                      </a:lnTo>
                      <a:close/>
                      <a:moveTo>
                        <a:pt x="118" y="310"/>
                      </a:moveTo>
                      <a:lnTo>
                        <a:pt x="118" y="310"/>
                      </a:lnTo>
                      <a:lnTo>
                        <a:pt x="96" y="294"/>
                      </a:lnTo>
                      <a:lnTo>
                        <a:pt x="92" y="296"/>
                      </a:lnTo>
                      <a:lnTo>
                        <a:pt x="110" y="312"/>
                      </a:lnTo>
                      <a:lnTo>
                        <a:pt x="118" y="310"/>
                      </a:lnTo>
                      <a:close/>
                      <a:moveTo>
                        <a:pt x="72" y="272"/>
                      </a:moveTo>
                      <a:lnTo>
                        <a:pt x="72" y="272"/>
                      </a:lnTo>
                      <a:lnTo>
                        <a:pt x="54" y="254"/>
                      </a:lnTo>
                      <a:lnTo>
                        <a:pt x="48" y="256"/>
                      </a:lnTo>
                      <a:lnTo>
                        <a:pt x="68" y="274"/>
                      </a:lnTo>
                      <a:lnTo>
                        <a:pt x="72" y="272"/>
                      </a:lnTo>
                      <a:close/>
                      <a:moveTo>
                        <a:pt x="32" y="230"/>
                      </a:moveTo>
                      <a:lnTo>
                        <a:pt x="32" y="230"/>
                      </a:lnTo>
                      <a:lnTo>
                        <a:pt x="26" y="222"/>
                      </a:lnTo>
                      <a:lnTo>
                        <a:pt x="20" y="222"/>
                      </a:lnTo>
                      <a:lnTo>
                        <a:pt x="26" y="230"/>
                      </a:lnTo>
                      <a:lnTo>
                        <a:pt x="32" y="230"/>
                      </a:lnTo>
                      <a:close/>
                      <a:moveTo>
                        <a:pt x="16" y="200"/>
                      </a:moveTo>
                      <a:lnTo>
                        <a:pt x="16" y="200"/>
                      </a:lnTo>
                      <a:lnTo>
                        <a:pt x="10" y="186"/>
                      </a:lnTo>
                      <a:lnTo>
                        <a:pt x="8" y="184"/>
                      </a:lnTo>
                      <a:lnTo>
                        <a:pt x="10" y="186"/>
                      </a:lnTo>
                      <a:lnTo>
                        <a:pt x="4" y="186"/>
                      </a:lnTo>
                      <a:lnTo>
                        <a:pt x="6" y="194"/>
                      </a:lnTo>
                      <a:lnTo>
                        <a:pt x="10" y="202"/>
                      </a:lnTo>
                      <a:lnTo>
                        <a:pt x="16" y="200"/>
                      </a:lnTo>
                      <a:close/>
                      <a:moveTo>
                        <a:pt x="6" y="164"/>
                      </a:moveTo>
                      <a:lnTo>
                        <a:pt x="6" y="164"/>
                      </a:lnTo>
                      <a:lnTo>
                        <a:pt x="6" y="156"/>
                      </a:lnTo>
                      <a:lnTo>
                        <a:pt x="2" y="152"/>
                      </a:lnTo>
                      <a:lnTo>
                        <a:pt x="0" y="164"/>
                      </a:lnTo>
                      <a:lnTo>
                        <a:pt x="6" y="164"/>
                      </a:lnTo>
                      <a:close/>
                      <a:moveTo>
                        <a:pt x="10" y="136"/>
                      </a:moveTo>
                      <a:lnTo>
                        <a:pt x="10" y="136"/>
                      </a:lnTo>
                      <a:lnTo>
                        <a:pt x="16" y="122"/>
                      </a:lnTo>
                      <a:lnTo>
                        <a:pt x="12" y="122"/>
                      </a:lnTo>
                      <a:lnTo>
                        <a:pt x="8" y="134"/>
                      </a:lnTo>
                      <a:lnTo>
                        <a:pt x="10" y="136"/>
                      </a:lnTo>
                      <a:close/>
                      <a:moveTo>
                        <a:pt x="22" y="108"/>
                      </a:moveTo>
                      <a:lnTo>
                        <a:pt x="22" y="108"/>
                      </a:lnTo>
                      <a:lnTo>
                        <a:pt x="28" y="98"/>
                      </a:lnTo>
                      <a:lnTo>
                        <a:pt x="26" y="98"/>
                      </a:lnTo>
                      <a:lnTo>
                        <a:pt x="20" y="106"/>
                      </a:lnTo>
                      <a:lnTo>
                        <a:pt x="22" y="108"/>
                      </a:lnTo>
                      <a:close/>
                      <a:moveTo>
                        <a:pt x="36" y="82"/>
                      </a:moveTo>
                      <a:lnTo>
                        <a:pt x="36" y="82"/>
                      </a:lnTo>
                      <a:lnTo>
                        <a:pt x="40" y="78"/>
                      </a:lnTo>
                      <a:lnTo>
                        <a:pt x="38" y="74"/>
                      </a:lnTo>
                      <a:lnTo>
                        <a:pt x="34" y="82"/>
                      </a:lnTo>
                      <a:lnTo>
                        <a:pt x="36" y="82"/>
                      </a:lnTo>
                      <a:close/>
                      <a:moveTo>
                        <a:pt x="48" y="64"/>
                      </a:moveTo>
                      <a:lnTo>
                        <a:pt x="48" y="64"/>
                      </a:lnTo>
                      <a:lnTo>
                        <a:pt x="52" y="54"/>
                      </a:lnTo>
                      <a:lnTo>
                        <a:pt x="50" y="54"/>
                      </a:lnTo>
                      <a:lnTo>
                        <a:pt x="44" y="64"/>
                      </a:lnTo>
                      <a:lnTo>
                        <a:pt x="48" y="64"/>
                      </a:lnTo>
                      <a:close/>
                      <a:moveTo>
                        <a:pt x="56" y="50"/>
                      </a:moveTo>
                      <a:lnTo>
                        <a:pt x="56" y="50"/>
                      </a:lnTo>
                      <a:lnTo>
                        <a:pt x="60" y="42"/>
                      </a:lnTo>
                      <a:lnTo>
                        <a:pt x="56" y="42"/>
                      </a:lnTo>
                      <a:lnTo>
                        <a:pt x="52" y="50"/>
                      </a:lnTo>
                      <a:lnTo>
                        <a:pt x="56" y="50"/>
                      </a:lnTo>
                      <a:close/>
                      <a:moveTo>
                        <a:pt x="62" y="38"/>
                      </a:moveTo>
                      <a:lnTo>
                        <a:pt x="62" y="38"/>
                      </a:lnTo>
                      <a:lnTo>
                        <a:pt x="64" y="30"/>
                      </a:lnTo>
                      <a:lnTo>
                        <a:pt x="62" y="30"/>
                      </a:lnTo>
                      <a:lnTo>
                        <a:pt x="58" y="38"/>
                      </a:lnTo>
                      <a:lnTo>
                        <a:pt x="62" y="38"/>
                      </a:lnTo>
                      <a:close/>
                      <a:moveTo>
                        <a:pt x="68" y="26"/>
                      </a:moveTo>
                      <a:lnTo>
                        <a:pt x="68" y="26"/>
                      </a:lnTo>
                      <a:lnTo>
                        <a:pt x="76" y="4"/>
                      </a:lnTo>
                      <a:lnTo>
                        <a:pt x="76" y="0"/>
                      </a:lnTo>
                      <a:lnTo>
                        <a:pt x="72" y="6"/>
                      </a:lnTo>
                      <a:lnTo>
                        <a:pt x="64" y="26"/>
                      </a:lnTo>
                      <a:lnTo>
                        <a:pt x="68" y="26"/>
                      </a:lnTo>
                      <a:close/>
                    </a:path>
                  </a:pathLst>
                </a:custGeom>
                <a:solidFill>
                  <a:srgbClr val="F7F7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62" name="Freeform 1524"/>
                <p:cNvSpPr>
                  <a:spLocks/>
                </p:cNvSpPr>
                <p:nvPr/>
              </p:nvSpPr>
              <p:spPr bwMode="auto">
                <a:xfrm>
                  <a:off x="2784" y="2273"/>
                  <a:ext cx="26" cy="6"/>
                </a:xfrm>
                <a:custGeom>
                  <a:avLst/>
                  <a:gdLst>
                    <a:gd name="T0" fmla="*/ 0 w 26"/>
                    <a:gd name="T1" fmla="*/ 0 h 6"/>
                    <a:gd name="T2" fmla="*/ 0 w 26"/>
                    <a:gd name="T3" fmla="*/ 0 h 6"/>
                    <a:gd name="T4" fmla="*/ 0 w 26"/>
                    <a:gd name="T5" fmla="*/ 2 h 6"/>
                    <a:gd name="T6" fmla="*/ 0 w 26"/>
                    <a:gd name="T7" fmla="*/ 4 h 6"/>
                    <a:gd name="T8" fmla="*/ 2 w 26"/>
                    <a:gd name="T9" fmla="*/ 4 h 6"/>
                    <a:gd name="T10" fmla="*/ 2 w 26"/>
                    <a:gd name="T11" fmla="*/ 4 h 6"/>
                    <a:gd name="T12" fmla="*/ 26 w 26"/>
                    <a:gd name="T13" fmla="*/ 6 h 6"/>
                    <a:gd name="T14" fmla="*/ 26 w 26"/>
                    <a:gd name="T15" fmla="*/ 6 h 6"/>
                    <a:gd name="T16" fmla="*/ 26 w 26"/>
                    <a:gd name="T17" fmla="*/ 2 h 6"/>
                    <a:gd name="T18" fmla="*/ 24 w 26"/>
                    <a:gd name="T19" fmla="*/ 0 h 6"/>
                    <a:gd name="T20" fmla="*/ 24 w 26"/>
                    <a:gd name="T21" fmla="*/ 0 h 6"/>
                    <a:gd name="T22" fmla="*/ 8 w 26"/>
                    <a:gd name="T23" fmla="*/ 0 h 6"/>
                    <a:gd name="T24" fmla="*/ 8 w 26"/>
                    <a:gd name="T25" fmla="*/ 0 h 6"/>
                    <a:gd name="T26" fmla="*/ 0 w 26"/>
                    <a:gd name="T27" fmla="*/ 0 h 6"/>
                    <a:gd name="T28" fmla="*/ 0 w 26"/>
                    <a:gd name="T29" fmla="*/ 0 h 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6"/>
                    <a:gd name="T46" fmla="*/ 0 h 6"/>
                    <a:gd name="T47" fmla="*/ 26 w 26"/>
                    <a:gd name="T48" fmla="*/ 6 h 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6" y="6"/>
                      </a:lnTo>
                      <a:lnTo>
                        <a:pt x="26" y="2"/>
                      </a:lnTo>
                      <a:lnTo>
                        <a:pt x="24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63" name="Freeform 1525"/>
                <p:cNvSpPr>
                  <a:spLocks/>
                </p:cNvSpPr>
                <p:nvPr/>
              </p:nvSpPr>
              <p:spPr bwMode="auto">
                <a:xfrm>
                  <a:off x="2808" y="2275"/>
                  <a:ext cx="2" cy="4"/>
                </a:xfrm>
                <a:custGeom>
                  <a:avLst/>
                  <a:gdLst>
                    <a:gd name="T0" fmla="*/ 2 w 2"/>
                    <a:gd name="T1" fmla="*/ 2 h 4"/>
                    <a:gd name="T2" fmla="*/ 2 w 2"/>
                    <a:gd name="T3" fmla="*/ 2 h 4"/>
                    <a:gd name="T4" fmla="*/ 2 w 2"/>
                    <a:gd name="T5" fmla="*/ 4 h 4"/>
                    <a:gd name="T6" fmla="*/ 2 w 2"/>
                    <a:gd name="T7" fmla="*/ 4 h 4"/>
                    <a:gd name="T8" fmla="*/ 0 w 2"/>
                    <a:gd name="T9" fmla="*/ 2 h 4"/>
                    <a:gd name="T10" fmla="*/ 0 w 2"/>
                    <a:gd name="T11" fmla="*/ 2 h 4"/>
                    <a:gd name="T12" fmla="*/ 0 w 2"/>
                    <a:gd name="T13" fmla="*/ 0 h 4"/>
                    <a:gd name="T14" fmla="*/ 0 w 2"/>
                    <a:gd name="T15" fmla="*/ 0 h 4"/>
                    <a:gd name="T16" fmla="*/ 2 w 2"/>
                    <a:gd name="T17" fmla="*/ 2 h 4"/>
                    <a:gd name="T18" fmla="*/ 2 w 2"/>
                    <a:gd name="T19" fmla="*/ 2 h 4"/>
                    <a:gd name="T20" fmla="*/ 2 w 2"/>
                    <a:gd name="T21" fmla="*/ 2 h 4"/>
                    <a:gd name="T22" fmla="*/ 2 w 2"/>
                    <a:gd name="T23" fmla="*/ 2 h 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"/>
                    <a:gd name="T37" fmla="*/ 0 h 4"/>
                    <a:gd name="T38" fmla="*/ 2 w 2"/>
                    <a:gd name="T39" fmla="*/ 4 h 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" h="4"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64" name="Freeform 1526"/>
                <p:cNvSpPr>
                  <a:spLocks/>
                </p:cNvSpPr>
                <p:nvPr/>
              </p:nvSpPr>
              <p:spPr bwMode="auto">
                <a:xfrm>
                  <a:off x="2810" y="2263"/>
                  <a:ext cx="6" cy="14"/>
                </a:xfrm>
                <a:custGeom>
                  <a:avLst/>
                  <a:gdLst>
                    <a:gd name="T0" fmla="*/ 4 w 6"/>
                    <a:gd name="T1" fmla="*/ 0 h 14"/>
                    <a:gd name="T2" fmla="*/ 4 w 6"/>
                    <a:gd name="T3" fmla="*/ 0 h 14"/>
                    <a:gd name="T4" fmla="*/ 6 w 6"/>
                    <a:gd name="T5" fmla="*/ 6 h 14"/>
                    <a:gd name="T6" fmla="*/ 6 w 6"/>
                    <a:gd name="T7" fmla="*/ 6 h 14"/>
                    <a:gd name="T8" fmla="*/ 4 w 6"/>
                    <a:gd name="T9" fmla="*/ 8 h 14"/>
                    <a:gd name="T10" fmla="*/ 4 w 6"/>
                    <a:gd name="T11" fmla="*/ 8 h 14"/>
                    <a:gd name="T12" fmla="*/ 4 w 6"/>
                    <a:gd name="T13" fmla="*/ 8 h 14"/>
                    <a:gd name="T14" fmla="*/ 2 w 6"/>
                    <a:gd name="T15" fmla="*/ 8 h 14"/>
                    <a:gd name="T16" fmla="*/ 2 w 6"/>
                    <a:gd name="T17" fmla="*/ 10 h 14"/>
                    <a:gd name="T18" fmla="*/ 2 w 6"/>
                    <a:gd name="T19" fmla="*/ 10 h 14"/>
                    <a:gd name="T20" fmla="*/ 0 w 6"/>
                    <a:gd name="T21" fmla="*/ 14 h 14"/>
                    <a:gd name="T22" fmla="*/ 0 w 6"/>
                    <a:gd name="T23" fmla="*/ 14 h 14"/>
                    <a:gd name="T24" fmla="*/ 0 w 6"/>
                    <a:gd name="T25" fmla="*/ 14 h 14"/>
                    <a:gd name="T26" fmla="*/ 0 w 6"/>
                    <a:gd name="T27" fmla="*/ 14 h 14"/>
                    <a:gd name="T28" fmla="*/ 0 w 6"/>
                    <a:gd name="T29" fmla="*/ 14 h 14"/>
                    <a:gd name="T30" fmla="*/ 0 w 6"/>
                    <a:gd name="T31" fmla="*/ 8 h 14"/>
                    <a:gd name="T32" fmla="*/ 0 w 6"/>
                    <a:gd name="T33" fmla="*/ 8 h 14"/>
                    <a:gd name="T34" fmla="*/ 0 w 6"/>
                    <a:gd name="T35" fmla="*/ 4 h 14"/>
                    <a:gd name="T36" fmla="*/ 0 w 6"/>
                    <a:gd name="T37" fmla="*/ 4 h 14"/>
                    <a:gd name="T38" fmla="*/ 4 w 6"/>
                    <a:gd name="T39" fmla="*/ 0 h 14"/>
                    <a:gd name="T40" fmla="*/ 4 w 6"/>
                    <a:gd name="T41" fmla="*/ 0 h 14"/>
                    <a:gd name="T42" fmla="*/ 4 w 6"/>
                    <a:gd name="T43" fmla="*/ 0 h 14"/>
                    <a:gd name="T44" fmla="*/ 4 w 6"/>
                    <a:gd name="T45" fmla="*/ 0 h 1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6"/>
                    <a:gd name="T70" fmla="*/ 0 h 14"/>
                    <a:gd name="T71" fmla="*/ 6 w 6"/>
                    <a:gd name="T72" fmla="*/ 14 h 1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6" h="14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65" name="Freeform 1527"/>
                <p:cNvSpPr>
                  <a:spLocks/>
                </p:cNvSpPr>
                <p:nvPr/>
              </p:nvSpPr>
              <p:spPr bwMode="auto">
                <a:xfrm>
                  <a:off x="2782" y="2247"/>
                  <a:ext cx="32" cy="28"/>
                </a:xfrm>
                <a:custGeom>
                  <a:avLst/>
                  <a:gdLst>
                    <a:gd name="T0" fmla="*/ 30 w 32"/>
                    <a:gd name="T1" fmla="*/ 4 h 28"/>
                    <a:gd name="T2" fmla="*/ 30 w 32"/>
                    <a:gd name="T3" fmla="*/ 4 h 28"/>
                    <a:gd name="T4" fmla="*/ 32 w 32"/>
                    <a:gd name="T5" fmla="*/ 8 h 28"/>
                    <a:gd name="T6" fmla="*/ 32 w 32"/>
                    <a:gd name="T7" fmla="*/ 8 h 28"/>
                    <a:gd name="T8" fmla="*/ 32 w 32"/>
                    <a:gd name="T9" fmla="*/ 16 h 28"/>
                    <a:gd name="T10" fmla="*/ 32 w 32"/>
                    <a:gd name="T11" fmla="*/ 16 h 28"/>
                    <a:gd name="T12" fmla="*/ 30 w 32"/>
                    <a:gd name="T13" fmla="*/ 18 h 28"/>
                    <a:gd name="T14" fmla="*/ 28 w 32"/>
                    <a:gd name="T15" fmla="*/ 22 h 28"/>
                    <a:gd name="T16" fmla="*/ 28 w 32"/>
                    <a:gd name="T17" fmla="*/ 22 h 28"/>
                    <a:gd name="T18" fmla="*/ 28 w 32"/>
                    <a:gd name="T19" fmla="*/ 26 h 28"/>
                    <a:gd name="T20" fmla="*/ 28 w 32"/>
                    <a:gd name="T21" fmla="*/ 26 h 28"/>
                    <a:gd name="T22" fmla="*/ 26 w 32"/>
                    <a:gd name="T23" fmla="*/ 28 h 28"/>
                    <a:gd name="T24" fmla="*/ 26 w 32"/>
                    <a:gd name="T25" fmla="*/ 28 h 28"/>
                    <a:gd name="T26" fmla="*/ 2 w 32"/>
                    <a:gd name="T27" fmla="*/ 28 h 28"/>
                    <a:gd name="T28" fmla="*/ 2 w 32"/>
                    <a:gd name="T29" fmla="*/ 28 h 28"/>
                    <a:gd name="T30" fmla="*/ 0 w 32"/>
                    <a:gd name="T31" fmla="*/ 24 h 28"/>
                    <a:gd name="T32" fmla="*/ 2 w 32"/>
                    <a:gd name="T33" fmla="*/ 20 h 28"/>
                    <a:gd name="T34" fmla="*/ 2 w 32"/>
                    <a:gd name="T35" fmla="*/ 20 h 28"/>
                    <a:gd name="T36" fmla="*/ 4 w 32"/>
                    <a:gd name="T37" fmla="*/ 10 h 28"/>
                    <a:gd name="T38" fmla="*/ 4 w 32"/>
                    <a:gd name="T39" fmla="*/ 10 h 28"/>
                    <a:gd name="T40" fmla="*/ 10 w 32"/>
                    <a:gd name="T41" fmla="*/ 0 h 28"/>
                    <a:gd name="T42" fmla="*/ 10 w 32"/>
                    <a:gd name="T43" fmla="*/ 0 h 28"/>
                    <a:gd name="T44" fmla="*/ 26 w 32"/>
                    <a:gd name="T45" fmla="*/ 0 h 28"/>
                    <a:gd name="T46" fmla="*/ 26 w 32"/>
                    <a:gd name="T47" fmla="*/ 0 h 28"/>
                    <a:gd name="T48" fmla="*/ 28 w 32"/>
                    <a:gd name="T49" fmla="*/ 2 h 28"/>
                    <a:gd name="T50" fmla="*/ 30 w 32"/>
                    <a:gd name="T51" fmla="*/ 4 h 28"/>
                    <a:gd name="T52" fmla="*/ 30 w 32"/>
                    <a:gd name="T53" fmla="*/ 4 h 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2"/>
                    <a:gd name="T82" fmla="*/ 0 h 28"/>
                    <a:gd name="T83" fmla="*/ 32 w 32"/>
                    <a:gd name="T84" fmla="*/ 28 h 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2" h="28">
                      <a:moveTo>
                        <a:pt x="30" y="4"/>
                      </a:moveTo>
                      <a:lnTo>
                        <a:pt x="30" y="4"/>
                      </a:lnTo>
                      <a:lnTo>
                        <a:pt x="32" y="8"/>
                      </a:lnTo>
                      <a:lnTo>
                        <a:pt x="32" y="16"/>
                      </a:lnTo>
                      <a:lnTo>
                        <a:pt x="30" y="18"/>
                      </a:lnTo>
                      <a:lnTo>
                        <a:pt x="28" y="22"/>
                      </a:lnTo>
                      <a:lnTo>
                        <a:pt x="28" y="26"/>
                      </a:lnTo>
                      <a:lnTo>
                        <a:pt x="26" y="28"/>
                      </a:lnTo>
                      <a:lnTo>
                        <a:pt x="2" y="28"/>
                      </a:lnTo>
                      <a:lnTo>
                        <a:pt x="0" y="24"/>
                      </a:lnTo>
                      <a:lnTo>
                        <a:pt x="2" y="20"/>
                      </a:lnTo>
                      <a:lnTo>
                        <a:pt x="4" y="10"/>
                      </a:lnTo>
                      <a:lnTo>
                        <a:pt x="10" y="0"/>
                      </a:lnTo>
                      <a:lnTo>
                        <a:pt x="26" y="0"/>
                      </a:lnTo>
                      <a:lnTo>
                        <a:pt x="28" y="2"/>
                      </a:lnTo>
                      <a:lnTo>
                        <a:pt x="30" y="4"/>
                      </a:lnTo>
                      <a:close/>
                    </a:path>
                  </a:pathLst>
                </a:custGeom>
                <a:solidFill>
                  <a:srgbClr val="9CAF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66" name="Freeform 1528"/>
                <p:cNvSpPr>
                  <a:spLocks/>
                </p:cNvSpPr>
                <p:nvPr/>
              </p:nvSpPr>
              <p:spPr bwMode="auto">
                <a:xfrm>
                  <a:off x="2782" y="2271"/>
                  <a:ext cx="28" cy="4"/>
                </a:xfrm>
                <a:custGeom>
                  <a:avLst/>
                  <a:gdLst>
                    <a:gd name="T0" fmla="*/ 28 w 28"/>
                    <a:gd name="T1" fmla="*/ 0 h 4"/>
                    <a:gd name="T2" fmla="*/ 28 w 28"/>
                    <a:gd name="T3" fmla="*/ 0 h 4"/>
                    <a:gd name="T4" fmla="*/ 26 w 28"/>
                    <a:gd name="T5" fmla="*/ 0 h 4"/>
                    <a:gd name="T6" fmla="*/ 20 w 28"/>
                    <a:gd name="T7" fmla="*/ 2 h 4"/>
                    <a:gd name="T8" fmla="*/ 20 w 28"/>
                    <a:gd name="T9" fmla="*/ 2 h 4"/>
                    <a:gd name="T10" fmla="*/ 6 w 28"/>
                    <a:gd name="T11" fmla="*/ 0 h 4"/>
                    <a:gd name="T12" fmla="*/ 6 w 28"/>
                    <a:gd name="T13" fmla="*/ 0 h 4"/>
                    <a:gd name="T14" fmla="*/ 2 w 28"/>
                    <a:gd name="T15" fmla="*/ 0 h 4"/>
                    <a:gd name="T16" fmla="*/ 2 w 28"/>
                    <a:gd name="T17" fmla="*/ 0 h 4"/>
                    <a:gd name="T18" fmla="*/ 0 w 28"/>
                    <a:gd name="T19" fmla="*/ 0 h 4"/>
                    <a:gd name="T20" fmla="*/ 0 w 28"/>
                    <a:gd name="T21" fmla="*/ 0 h 4"/>
                    <a:gd name="T22" fmla="*/ 0 w 28"/>
                    <a:gd name="T23" fmla="*/ 2 h 4"/>
                    <a:gd name="T24" fmla="*/ 2 w 28"/>
                    <a:gd name="T25" fmla="*/ 4 h 4"/>
                    <a:gd name="T26" fmla="*/ 2 w 28"/>
                    <a:gd name="T27" fmla="*/ 4 h 4"/>
                    <a:gd name="T28" fmla="*/ 26 w 28"/>
                    <a:gd name="T29" fmla="*/ 4 h 4"/>
                    <a:gd name="T30" fmla="*/ 26 w 28"/>
                    <a:gd name="T31" fmla="*/ 4 h 4"/>
                    <a:gd name="T32" fmla="*/ 28 w 28"/>
                    <a:gd name="T33" fmla="*/ 2 h 4"/>
                    <a:gd name="T34" fmla="*/ 28 w 28"/>
                    <a:gd name="T35" fmla="*/ 2 h 4"/>
                    <a:gd name="T36" fmla="*/ 28 w 28"/>
                    <a:gd name="T37" fmla="*/ 0 h 4"/>
                    <a:gd name="T38" fmla="*/ 28 w 28"/>
                    <a:gd name="T39" fmla="*/ 0 h 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8"/>
                    <a:gd name="T61" fmla="*/ 0 h 4"/>
                    <a:gd name="T62" fmla="*/ 28 w 28"/>
                    <a:gd name="T63" fmla="*/ 4 h 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8" h="4">
                      <a:moveTo>
                        <a:pt x="28" y="0"/>
                      </a:move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26" y="4"/>
                      </a:lnTo>
                      <a:lnTo>
                        <a:pt x="28" y="2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50515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67" name="Freeform 1529"/>
                <p:cNvSpPr>
                  <a:spLocks/>
                </p:cNvSpPr>
                <p:nvPr/>
              </p:nvSpPr>
              <p:spPr bwMode="auto">
                <a:xfrm>
                  <a:off x="2802" y="2273"/>
                  <a:ext cx="4" cy="1"/>
                </a:xfrm>
                <a:custGeom>
                  <a:avLst/>
                  <a:gdLst>
                    <a:gd name="T0" fmla="*/ 4 w 4"/>
                    <a:gd name="T1" fmla="*/ 0 h 1"/>
                    <a:gd name="T2" fmla="*/ 0 w 4"/>
                    <a:gd name="T3" fmla="*/ 0 h 1"/>
                    <a:gd name="T4" fmla="*/ 0 w 4"/>
                    <a:gd name="T5" fmla="*/ 0 h 1"/>
                    <a:gd name="T6" fmla="*/ 0 w 4"/>
                    <a:gd name="T7" fmla="*/ 0 h 1"/>
                    <a:gd name="T8" fmla="*/ 0 w 4"/>
                    <a:gd name="T9" fmla="*/ 0 h 1"/>
                    <a:gd name="T10" fmla="*/ 0 w 4"/>
                    <a:gd name="T11" fmla="*/ 0 h 1"/>
                    <a:gd name="T12" fmla="*/ 0 w 4"/>
                    <a:gd name="T13" fmla="*/ 0 h 1"/>
                    <a:gd name="T14" fmla="*/ 4 w 4"/>
                    <a:gd name="T15" fmla="*/ 0 h 1"/>
                    <a:gd name="T16" fmla="*/ 4 w 4"/>
                    <a:gd name="T17" fmla="*/ 0 h 1"/>
                    <a:gd name="T18" fmla="*/ 4 w 4"/>
                    <a:gd name="T19" fmla="*/ 0 h 1"/>
                    <a:gd name="T20" fmla="*/ 4 w 4"/>
                    <a:gd name="T21" fmla="*/ 0 h 1"/>
                    <a:gd name="T22" fmla="*/ 4 w 4"/>
                    <a:gd name="T23" fmla="*/ 0 h 1"/>
                    <a:gd name="T24" fmla="*/ 4 w 4"/>
                    <a:gd name="T25" fmla="*/ 0 h 1"/>
                    <a:gd name="T26" fmla="*/ 4 w 4"/>
                    <a:gd name="T27" fmla="*/ 0 h 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"/>
                    <a:gd name="T43" fmla="*/ 0 h 1"/>
                    <a:gd name="T44" fmla="*/ 4 w 4"/>
                    <a:gd name="T45" fmla="*/ 1 h 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" h="1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312E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68" name="Freeform 1530"/>
                <p:cNvSpPr>
                  <a:spLocks/>
                </p:cNvSpPr>
                <p:nvPr/>
              </p:nvSpPr>
              <p:spPr bwMode="auto">
                <a:xfrm>
                  <a:off x="2784" y="2271"/>
                  <a:ext cx="4" cy="2"/>
                </a:xfrm>
                <a:custGeom>
                  <a:avLst/>
                  <a:gdLst>
                    <a:gd name="T0" fmla="*/ 4 w 4"/>
                    <a:gd name="T1" fmla="*/ 0 h 2"/>
                    <a:gd name="T2" fmla="*/ 0 w 4"/>
                    <a:gd name="T3" fmla="*/ 0 h 2"/>
                    <a:gd name="T4" fmla="*/ 0 w 4"/>
                    <a:gd name="T5" fmla="*/ 0 h 2"/>
                    <a:gd name="T6" fmla="*/ 0 w 4"/>
                    <a:gd name="T7" fmla="*/ 2 h 2"/>
                    <a:gd name="T8" fmla="*/ 0 w 4"/>
                    <a:gd name="T9" fmla="*/ 2 h 2"/>
                    <a:gd name="T10" fmla="*/ 0 w 4"/>
                    <a:gd name="T11" fmla="*/ 2 h 2"/>
                    <a:gd name="T12" fmla="*/ 0 w 4"/>
                    <a:gd name="T13" fmla="*/ 2 h 2"/>
                    <a:gd name="T14" fmla="*/ 4 w 4"/>
                    <a:gd name="T15" fmla="*/ 2 h 2"/>
                    <a:gd name="T16" fmla="*/ 4 w 4"/>
                    <a:gd name="T17" fmla="*/ 2 h 2"/>
                    <a:gd name="T18" fmla="*/ 4 w 4"/>
                    <a:gd name="T19" fmla="*/ 2 h 2"/>
                    <a:gd name="T20" fmla="*/ 4 w 4"/>
                    <a:gd name="T21" fmla="*/ 2 h 2"/>
                    <a:gd name="T22" fmla="*/ 4 w 4"/>
                    <a:gd name="T23" fmla="*/ 2 h 2"/>
                    <a:gd name="T24" fmla="*/ 4 w 4"/>
                    <a:gd name="T25" fmla="*/ 0 h 2"/>
                    <a:gd name="T26" fmla="*/ 4 w 4"/>
                    <a:gd name="T27" fmla="*/ 0 h 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"/>
                    <a:gd name="T43" fmla="*/ 0 h 2"/>
                    <a:gd name="T44" fmla="*/ 4 w 4"/>
                    <a:gd name="T45" fmla="*/ 2 h 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" h="2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312E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69" name="Freeform 1531"/>
                <p:cNvSpPr>
                  <a:spLocks/>
                </p:cNvSpPr>
                <p:nvPr/>
              </p:nvSpPr>
              <p:spPr bwMode="auto">
                <a:xfrm>
                  <a:off x="2790" y="2271"/>
                  <a:ext cx="12" cy="4"/>
                </a:xfrm>
                <a:custGeom>
                  <a:avLst/>
                  <a:gdLst>
                    <a:gd name="T0" fmla="*/ 12 w 12"/>
                    <a:gd name="T1" fmla="*/ 2 h 4"/>
                    <a:gd name="T2" fmla="*/ 12 w 12"/>
                    <a:gd name="T3" fmla="*/ 2 h 4"/>
                    <a:gd name="T4" fmla="*/ 12 w 12"/>
                    <a:gd name="T5" fmla="*/ 2 h 4"/>
                    <a:gd name="T6" fmla="*/ 8 w 12"/>
                    <a:gd name="T7" fmla="*/ 4 h 4"/>
                    <a:gd name="T8" fmla="*/ 8 w 12"/>
                    <a:gd name="T9" fmla="*/ 4 h 4"/>
                    <a:gd name="T10" fmla="*/ 4 w 12"/>
                    <a:gd name="T11" fmla="*/ 4 h 4"/>
                    <a:gd name="T12" fmla="*/ 0 w 12"/>
                    <a:gd name="T13" fmla="*/ 2 h 4"/>
                    <a:gd name="T14" fmla="*/ 0 w 12"/>
                    <a:gd name="T15" fmla="*/ 2 h 4"/>
                    <a:gd name="T16" fmla="*/ 0 w 12"/>
                    <a:gd name="T17" fmla="*/ 0 h 4"/>
                    <a:gd name="T18" fmla="*/ 0 w 12"/>
                    <a:gd name="T19" fmla="*/ 0 h 4"/>
                    <a:gd name="T20" fmla="*/ 2 w 12"/>
                    <a:gd name="T21" fmla="*/ 2 h 4"/>
                    <a:gd name="T22" fmla="*/ 2 w 12"/>
                    <a:gd name="T23" fmla="*/ 2 h 4"/>
                    <a:gd name="T24" fmla="*/ 8 w 12"/>
                    <a:gd name="T25" fmla="*/ 2 h 4"/>
                    <a:gd name="T26" fmla="*/ 8 w 12"/>
                    <a:gd name="T27" fmla="*/ 2 h 4"/>
                    <a:gd name="T28" fmla="*/ 10 w 12"/>
                    <a:gd name="T29" fmla="*/ 0 h 4"/>
                    <a:gd name="T30" fmla="*/ 10 w 12"/>
                    <a:gd name="T31" fmla="*/ 0 h 4"/>
                    <a:gd name="T32" fmla="*/ 12 w 12"/>
                    <a:gd name="T33" fmla="*/ 2 h 4"/>
                    <a:gd name="T34" fmla="*/ 12 w 12"/>
                    <a:gd name="T35" fmla="*/ 2 h 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"/>
                    <a:gd name="T55" fmla="*/ 0 h 4"/>
                    <a:gd name="T56" fmla="*/ 12 w 12"/>
                    <a:gd name="T57" fmla="*/ 4 h 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" h="4">
                      <a:moveTo>
                        <a:pt x="12" y="2"/>
                      </a:moveTo>
                      <a:lnTo>
                        <a:pt x="12" y="2"/>
                      </a:lnTo>
                      <a:lnTo>
                        <a:pt x="8" y="4"/>
                      </a:lnTo>
                      <a:lnTo>
                        <a:pt x="4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8" y="2"/>
                      </a:lnTo>
                      <a:lnTo>
                        <a:pt x="10" y="0"/>
                      </a:lnTo>
                      <a:lnTo>
                        <a:pt x="12" y="2"/>
                      </a:lnTo>
                      <a:close/>
                    </a:path>
                  </a:pathLst>
                </a:custGeom>
                <a:solidFill>
                  <a:srgbClr val="312E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70" name="Freeform 1532"/>
                <p:cNvSpPr>
                  <a:spLocks/>
                </p:cNvSpPr>
                <p:nvPr/>
              </p:nvSpPr>
              <p:spPr bwMode="auto">
                <a:xfrm>
                  <a:off x="2786" y="2251"/>
                  <a:ext cx="24" cy="8"/>
                </a:xfrm>
                <a:custGeom>
                  <a:avLst/>
                  <a:gdLst>
                    <a:gd name="T0" fmla="*/ 24 w 24"/>
                    <a:gd name="T1" fmla="*/ 8 h 8"/>
                    <a:gd name="T2" fmla="*/ 24 w 24"/>
                    <a:gd name="T3" fmla="*/ 8 h 8"/>
                    <a:gd name="T4" fmla="*/ 6 w 24"/>
                    <a:gd name="T5" fmla="*/ 8 h 8"/>
                    <a:gd name="T6" fmla="*/ 6 w 24"/>
                    <a:gd name="T7" fmla="*/ 8 h 8"/>
                    <a:gd name="T8" fmla="*/ 0 w 24"/>
                    <a:gd name="T9" fmla="*/ 8 h 8"/>
                    <a:gd name="T10" fmla="*/ 4 w 24"/>
                    <a:gd name="T11" fmla="*/ 0 h 8"/>
                    <a:gd name="T12" fmla="*/ 4 w 24"/>
                    <a:gd name="T13" fmla="*/ 0 h 8"/>
                    <a:gd name="T14" fmla="*/ 20 w 24"/>
                    <a:gd name="T15" fmla="*/ 0 h 8"/>
                    <a:gd name="T16" fmla="*/ 20 w 24"/>
                    <a:gd name="T17" fmla="*/ 0 h 8"/>
                    <a:gd name="T18" fmla="*/ 22 w 24"/>
                    <a:gd name="T19" fmla="*/ 2 h 8"/>
                    <a:gd name="T20" fmla="*/ 22 w 24"/>
                    <a:gd name="T21" fmla="*/ 2 h 8"/>
                    <a:gd name="T22" fmla="*/ 22 w 24"/>
                    <a:gd name="T23" fmla="*/ 2 h 8"/>
                    <a:gd name="T24" fmla="*/ 24 w 24"/>
                    <a:gd name="T25" fmla="*/ 8 h 8"/>
                    <a:gd name="T26" fmla="*/ 24 w 24"/>
                    <a:gd name="T27" fmla="*/ 8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4"/>
                    <a:gd name="T43" fmla="*/ 0 h 8"/>
                    <a:gd name="T44" fmla="*/ 24 w 24"/>
                    <a:gd name="T45" fmla="*/ 8 h 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4" h="8">
                      <a:moveTo>
                        <a:pt x="24" y="8"/>
                      </a:moveTo>
                      <a:lnTo>
                        <a:pt x="24" y="8"/>
                      </a:lnTo>
                      <a:lnTo>
                        <a:pt x="6" y="8"/>
                      </a:lnTo>
                      <a:lnTo>
                        <a:pt x="0" y="8"/>
                      </a:lnTo>
                      <a:lnTo>
                        <a:pt x="4" y="0"/>
                      </a:lnTo>
                      <a:lnTo>
                        <a:pt x="20" y="0"/>
                      </a:lnTo>
                      <a:lnTo>
                        <a:pt x="22" y="2"/>
                      </a:lnTo>
                      <a:lnTo>
                        <a:pt x="24" y="8"/>
                      </a:lnTo>
                      <a:close/>
                    </a:path>
                  </a:pathLst>
                </a:custGeom>
                <a:solidFill>
                  <a:srgbClr val="4F5B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71" name="Freeform 1533"/>
                <p:cNvSpPr>
                  <a:spLocks/>
                </p:cNvSpPr>
                <p:nvPr/>
              </p:nvSpPr>
              <p:spPr bwMode="auto">
                <a:xfrm>
                  <a:off x="2786" y="2259"/>
                  <a:ext cx="24" cy="8"/>
                </a:xfrm>
                <a:custGeom>
                  <a:avLst/>
                  <a:gdLst>
                    <a:gd name="T0" fmla="*/ 24 w 24"/>
                    <a:gd name="T1" fmla="*/ 2 h 8"/>
                    <a:gd name="T2" fmla="*/ 24 w 24"/>
                    <a:gd name="T3" fmla="*/ 2 h 8"/>
                    <a:gd name="T4" fmla="*/ 22 w 24"/>
                    <a:gd name="T5" fmla="*/ 6 h 8"/>
                    <a:gd name="T6" fmla="*/ 22 w 24"/>
                    <a:gd name="T7" fmla="*/ 6 h 8"/>
                    <a:gd name="T8" fmla="*/ 20 w 24"/>
                    <a:gd name="T9" fmla="*/ 8 h 8"/>
                    <a:gd name="T10" fmla="*/ 18 w 24"/>
                    <a:gd name="T11" fmla="*/ 8 h 8"/>
                    <a:gd name="T12" fmla="*/ 18 w 24"/>
                    <a:gd name="T13" fmla="*/ 8 h 8"/>
                    <a:gd name="T14" fmla="*/ 2 w 24"/>
                    <a:gd name="T15" fmla="*/ 6 h 8"/>
                    <a:gd name="T16" fmla="*/ 2 w 24"/>
                    <a:gd name="T17" fmla="*/ 6 h 8"/>
                    <a:gd name="T18" fmla="*/ 0 w 24"/>
                    <a:gd name="T19" fmla="*/ 6 h 8"/>
                    <a:gd name="T20" fmla="*/ 0 w 24"/>
                    <a:gd name="T21" fmla="*/ 4 h 8"/>
                    <a:gd name="T22" fmla="*/ 0 w 24"/>
                    <a:gd name="T23" fmla="*/ 4 h 8"/>
                    <a:gd name="T24" fmla="*/ 2 w 24"/>
                    <a:gd name="T25" fmla="*/ 0 h 8"/>
                    <a:gd name="T26" fmla="*/ 2 w 24"/>
                    <a:gd name="T27" fmla="*/ 0 h 8"/>
                    <a:gd name="T28" fmla="*/ 24 w 24"/>
                    <a:gd name="T29" fmla="*/ 2 h 8"/>
                    <a:gd name="T30" fmla="*/ 24 w 24"/>
                    <a:gd name="T31" fmla="*/ 2 h 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4"/>
                    <a:gd name="T49" fmla="*/ 0 h 8"/>
                    <a:gd name="T50" fmla="*/ 24 w 24"/>
                    <a:gd name="T51" fmla="*/ 8 h 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4" h="8">
                      <a:moveTo>
                        <a:pt x="24" y="2"/>
                      </a:moveTo>
                      <a:lnTo>
                        <a:pt x="24" y="2"/>
                      </a:lnTo>
                      <a:lnTo>
                        <a:pt x="22" y="6"/>
                      </a:lnTo>
                      <a:lnTo>
                        <a:pt x="20" y="8"/>
                      </a:lnTo>
                      <a:lnTo>
                        <a:pt x="18" y="8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24" y="2"/>
                      </a:lnTo>
                      <a:close/>
                    </a:path>
                  </a:pathLst>
                </a:custGeom>
                <a:solidFill>
                  <a:srgbClr val="B8C5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72" name="Freeform 1534"/>
                <p:cNvSpPr>
                  <a:spLocks/>
                </p:cNvSpPr>
                <p:nvPr/>
              </p:nvSpPr>
              <p:spPr bwMode="auto">
                <a:xfrm>
                  <a:off x="2792" y="2249"/>
                  <a:ext cx="16" cy="2"/>
                </a:xfrm>
                <a:custGeom>
                  <a:avLst/>
                  <a:gdLst>
                    <a:gd name="T0" fmla="*/ 16 w 16"/>
                    <a:gd name="T1" fmla="*/ 0 h 2"/>
                    <a:gd name="T2" fmla="*/ 16 w 16"/>
                    <a:gd name="T3" fmla="*/ 0 h 2"/>
                    <a:gd name="T4" fmla="*/ 16 w 16"/>
                    <a:gd name="T5" fmla="*/ 0 h 2"/>
                    <a:gd name="T6" fmla="*/ 14 w 16"/>
                    <a:gd name="T7" fmla="*/ 2 h 2"/>
                    <a:gd name="T8" fmla="*/ 14 w 16"/>
                    <a:gd name="T9" fmla="*/ 2 h 2"/>
                    <a:gd name="T10" fmla="*/ 0 w 16"/>
                    <a:gd name="T11" fmla="*/ 2 h 2"/>
                    <a:gd name="T12" fmla="*/ 0 w 16"/>
                    <a:gd name="T13" fmla="*/ 2 h 2"/>
                    <a:gd name="T14" fmla="*/ 2 w 16"/>
                    <a:gd name="T15" fmla="*/ 0 h 2"/>
                    <a:gd name="T16" fmla="*/ 2 w 16"/>
                    <a:gd name="T17" fmla="*/ 0 h 2"/>
                    <a:gd name="T18" fmla="*/ 10 w 16"/>
                    <a:gd name="T19" fmla="*/ 0 h 2"/>
                    <a:gd name="T20" fmla="*/ 16 w 16"/>
                    <a:gd name="T21" fmla="*/ 0 h 2"/>
                    <a:gd name="T22" fmla="*/ 16 w 16"/>
                    <a:gd name="T23" fmla="*/ 0 h 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6"/>
                    <a:gd name="T37" fmla="*/ 0 h 2"/>
                    <a:gd name="T38" fmla="*/ 16 w 16"/>
                    <a:gd name="T39" fmla="*/ 2 h 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6" h="2">
                      <a:moveTo>
                        <a:pt x="16" y="0"/>
                      </a:move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B8C5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73" name="Freeform 1535"/>
                <p:cNvSpPr>
                  <a:spLocks/>
                </p:cNvSpPr>
                <p:nvPr/>
              </p:nvSpPr>
              <p:spPr bwMode="auto">
                <a:xfrm>
                  <a:off x="2784" y="2267"/>
                  <a:ext cx="24" cy="4"/>
                </a:xfrm>
                <a:custGeom>
                  <a:avLst/>
                  <a:gdLst>
                    <a:gd name="T0" fmla="*/ 24 w 24"/>
                    <a:gd name="T1" fmla="*/ 2 h 4"/>
                    <a:gd name="T2" fmla="*/ 0 w 24"/>
                    <a:gd name="T3" fmla="*/ 0 h 4"/>
                    <a:gd name="T4" fmla="*/ 0 w 24"/>
                    <a:gd name="T5" fmla="*/ 0 h 4"/>
                    <a:gd name="T6" fmla="*/ 0 w 24"/>
                    <a:gd name="T7" fmla="*/ 2 h 4"/>
                    <a:gd name="T8" fmla="*/ 4 w 24"/>
                    <a:gd name="T9" fmla="*/ 2 h 4"/>
                    <a:gd name="T10" fmla="*/ 4 w 24"/>
                    <a:gd name="T11" fmla="*/ 2 h 4"/>
                    <a:gd name="T12" fmla="*/ 22 w 24"/>
                    <a:gd name="T13" fmla="*/ 4 h 4"/>
                    <a:gd name="T14" fmla="*/ 22 w 24"/>
                    <a:gd name="T15" fmla="*/ 4 h 4"/>
                    <a:gd name="T16" fmla="*/ 24 w 24"/>
                    <a:gd name="T17" fmla="*/ 2 h 4"/>
                    <a:gd name="T18" fmla="*/ 24 w 24"/>
                    <a:gd name="T19" fmla="*/ 2 h 4"/>
                    <a:gd name="T20" fmla="*/ 24 w 24"/>
                    <a:gd name="T21" fmla="*/ 2 h 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4"/>
                    <a:gd name="T34" fmla="*/ 0 h 4"/>
                    <a:gd name="T35" fmla="*/ 24 w 24"/>
                    <a:gd name="T36" fmla="*/ 4 h 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4" h="4">
                      <a:moveTo>
                        <a:pt x="24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22" y="4"/>
                      </a:lnTo>
                      <a:lnTo>
                        <a:pt x="24" y="2"/>
                      </a:lnTo>
                      <a:close/>
                    </a:path>
                  </a:pathLst>
                </a:custGeom>
                <a:solidFill>
                  <a:srgbClr val="B8C5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74" name="Freeform 1536"/>
                <p:cNvSpPr>
                  <a:spLocks/>
                </p:cNvSpPr>
                <p:nvPr/>
              </p:nvSpPr>
              <p:spPr bwMode="auto">
                <a:xfrm>
                  <a:off x="2810" y="2251"/>
                  <a:ext cx="2" cy="8"/>
                </a:xfrm>
                <a:custGeom>
                  <a:avLst/>
                  <a:gdLst>
                    <a:gd name="T0" fmla="*/ 0 w 2"/>
                    <a:gd name="T1" fmla="*/ 8 h 8"/>
                    <a:gd name="T2" fmla="*/ 0 w 2"/>
                    <a:gd name="T3" fmla="*/ 8 h 8"/>
                    <a:gd name="T4" fmla="*/ 0 w 2"/>
                    <a:gd name="T5" fmla="*/ 2 h 8"/>
                    <a:gd name="T6" fmla="*/ 0 w 2"/>
                    <a:gd name="T7" fmla="*/ 2 h 8"/>
                    <a:gd name="T8" fmla="*/ 0 w 2"/>
                    <a:gd name="T9" fmla="*/ 0 h 8"/>
                    <a:gd name="T10" fmla="*/ 0 w 2"/>
                    <a:gd name="T11" fmla="*/ 2 h 8"/>
                    <a:gd name="T12" fmla="*/ 0 w 2"/>
                    <a:gd name="T13" fmla="*/ 2 h 8"/>
                    <a:gd name="T14" fmla="*/ 2 w 2"/>
                    <a:gd name="T15" fmla="*/ 4 h 8"/>
                    <a:gd name="T16" fmla="*/ 0 w 2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"/>
                    <a:gd name="T28" fmla="*/ 0 h 8"/>
                    <a:gd name="T29" fmla="*/ 2 w 2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F48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75" name="Freeform 1537"/>
                <p:cNvSpPr>
                  <a:spLocks/>
                </p:cNvSpPr>
                <p:nvPr/>
              </p:nvSpPr>
              <p:spPr bwMode="auto">
                <a:xfrm>
                  <a:off x="2810" y="2251"/>
                  <a:ext cx="2" cy="4"/>
                </a:xfrm>
                <a:custGeom>
                  <a:avLst/>
                  <a:gdLst>
                    <a:gd name="T0" fmla="*/ 2 w 2"/>
                    <a:gd name="T1" fmla="*/ 4 h 4"/>
                    <a:gd name="T2" fmla="*/ 2 w 2"/>
                    <a:gd name="T3" fmla="*/ 4 h 4"/>
                    <a:gd name="T4" fmla="*/ 2 w 2"/>
                    <a:gd name="T5" fmla="*/ 4 h 4"/>
                    <a:gd name="T6" fmla="*/ 2 w 2"/>
                    <a:gd name="T7" fmla="*/ 4 h 4"/>
                    <a:gd name="T8" fmla="*/ 0 w 2"/>
                    <a:gd name="T9" fmla="*/ 0 h 4"/>
                    <a:gd name="T10" fmla="*/ 0 w 2"/>
                    <a:gd name="T11" fmla="*/ 0 h 4"/>
                    <a:gd name="T12" fmla="*/ 2 w 2"/>
                    <a:gd name="T13" fmla="*/ 4 h 4"/>
                    <a:gd name="T14" fmla="*/ 2 w 2"/>
                    <a:gd name="T15" fmla="*/ 4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4"/>
                    <a:gd name="T26" fmla="*/ 2 w 2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4">
                      <a:moveTo>
                        <a:pt x="2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3F48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76" name="Freeform 1538"/>
                <p:cNvSpPr>
                  <a:spLocks/>
                </p:cNvSpPr>
                <p:nvPr/>
              </p:nvSpPr>
              <p:spPr bwMode="auto">
                <a:xfrm>
                  <a:off x="2802" y="2267"/>
                  <a:ext cx="4" cy="2"/>
                </a:xfrm>
                <a:custGeom>
                  <a:avLst/>
                  <a:gdLst>
                    <a:gd name="T0" fmla="*/ 4 w 4"/>
                    <a:gd name="T1" fmla="*/ 2 h 2"/>
                    <a:gd name="T2" fmla="*/ 2 w 4"/>
                    <a:gd name="T3" fmla="*/ 0 h 2"/>
                    <a:gd name="T4" fmla="*/ 2 w 4"/>
                    <a:gd name="T5" fmla="*/ 0 h 2"/>
                    <a:gd name="T6" fmla="*/ 0 w 4"/>
                    <a:gd name="T7" fmla="*/ 2 h 2"/>
                    <a:gd name="T8" fmla="*/ 0 w 4"/>
                    <a:gd name="T9" fmla="*/ 2 h 2"/>
                    <a:gd name="T10" fmla="*/ 0 w 4"/>
                    <a:gd name="T11" fmla="*/ 2 h 2"/>
                    <a:gd name="T12" fmla="*/ 2 w 4"/>
                    <a:gd name="T13" fmla="*/ 2 h 2"/>
                    <a:gd name="T14" fmla="*/ 4 w 4"/>
                    <a:gd name="T15" fmla="*/ 2 h 2"/>
                    <a:gd name="T16" fmla="*/ 4 w 4"/>
                    <a:gd name="T17" fmla="*/ 2 h 2"/>
                    <a:gd name="T18" fmla="*/ 4 w 4"/>
                    <a:gd name="T19" fmla="*/ 2 h 2"/>
                    <a:gd name="T20" fmla="*/ 4 w 4"/>
                    <a:gd name="T21" fmla="*/ 2 h 2"/>
                    <a:gd name="T22" fmla="*/ 4 w 4"/>
                    <a:gd name="T23" fmla="*/ 2 h 2"/>
                    <a:gd name="T24" fmla="*/ 4 w 4"/>
                    <a:gd name="T25" fmla="*/ 2 h 2"/>
                    <a:gd name="T26" fmla="*/ 4 w 4"/>
                    <a:gd name="T27" fmla="*/ 2 h 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"/>
                    <a:gd name="T43" fmla="*/ 0 h 2"/>
                    <a:gd name="T44" fmla="*/ 4 w 4"/>
                    <a:gd name="T45" fmla="*/ 2 h 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" h="2">
                      <a:moveTo>
                        <a:pt x="4" y="2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4F5B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77" name="Freeform 1539"/>
                <p:cNvSpPr>
                  <a:spLocks/>
                </p:cNvSpPr>
                <p:nvPr/>
              </p:nvSpPr>
              <p:spPr bwMode="auto">
                <a:xfrm>
                  <a:off x="2804" y="2269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0 h 1"/>
                    <a:gd name="T4" fmla="*/ 0 w 2"/>
                    <a:gd name="T5" fmla="*/ 0 h 1"/>
                    <a:gd name="T6" fmla="*/ 0 w 2"/>
                    <a:gd name="T7" fmla="*/ 0 h 1"/>
                    <a:gd name="T8" fmla="*/ 0 w 2"/>
                    <a:gd name="T9" fmla="*/ 0 h 1"/>
                    <a:gd name="T10" fmla="*/ 2 w 2"/>
                    <a:gd name="T11" fmla="*/ 0 h 1"/>
                    <a:gd name="T12" fmla="*/ 2 w 2"/>
                    <a:gd name="T13" fmla="*/ 0 h 1"/>
                    <a:gd name="T14" fmla="*/ 2 w 2"/>
                    <a:gd name="T15" fmla="*/ 0 h 1"/>
                    <a:gd name="T16" fmla="*/ 2 w 2"/>
                    <a:gd name="T17" fmla="*/ 0 h 1"/>
                    <a:gd name="T18" fmla="*/ 2 w 2"/>
                    <a:gd name="T19" fmla="*/ 0 h 1"/>
                    <a:gd name="T20" fmla="*/ 2 w 2"/>
                    <a:gd name="T21" fmla="*/ 0 h 1"/>
                    <a:gd name="T22" fmla="*/ 2 w 2"/>
                    <a:gd name="T23" fmla="*/ 0 h 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"/>
                    <a:gd name="T37" fmla="*/ 0 h 1"/>
                    <a:gd name="T38" fmla="*/ 2 w 2"/>
                    <a:gd name="T39" fmla="*/ 1 h 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" h="1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78" name="Freeform 1540"/>
                <p:cNvSpPr>
                  <a:spLocks/>
                </p:cNvSpPr>
                <p:nvPr/>
              </p:nvSpPr>
              <p:spPr bwMode="auto">
                <a:xfrm>
                  <a:off x="2796" y="2267"/>
                  <a:ext cx="4" cy="2"/>
                </a:xfrm>
                <a:custGeom>
                  <a:avLst/>
                  <a:gdLst>
                    <a:gd name="T0" fmla="*/ 4 w 4"/>
                    <a:gd name="T1" fmla="*/ 0 h 2"/>
                    <a:gd name="T2" fmla="*/ 0 w 4"/>
                    <a:gd name="T3" fmla="*/ 0 h 2"/>
                    <a:gd name="T4" fmla="*/ 0 w 4"/>
                    <a:gd name="T5" fmla="*/ 0 h 2"/>
                    <a:gd name="T6" fmla="*/ 0 w 4"/>
                    <a:gd name="T7" fmla="*/ 2 h 2"/>
                    <a:gd name="T8" fmla="*/ 0 w 4"/>
                    <a:gd name="T9" fmla="*/ 2 h 2"/>
                    <a:gd name="T10" fmla="*/ 0 w 4"/>
                    <a:gd name="T11" fmla="*/ 2 h 2"/>
                    <a:gd name="T12" fmla="*/ 0 w 4"/>
                    <a:gd name="T13" fmla="*/ 2 h 2"/>
                    <a:gd name="T14" fmla="*/ 4 w 4"/>
                    <a:gd name="T15" fmla="*/ 2 h 2"/>
                    <a:gd name="T16" fmla="*/ 4 w 4"/>
                    <a:gd name="T17" fmla="*/ 2 h 2"/>
                    <a:gd name="T18" fmla="*/ 4 w 4"/>
                    <a:gd name="T19" fmla="*/ 2 h 2"/>
                    <a:gd name="T20" fmla="*/ 4 w 4"/>
                    <a:gd name="T21" fmla="*/ 2 h 2"/>
                    <a:gd name="T22" fmla="*/ 4 w 4"/>
                    <a:gd name="T23" fmla="*/ 0 h 2"/>
                    <a:gd name="T24" fmla="*/ 4 w 4"/>
                    <a:gd name="T25" fmla="*/ 0 h 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"/>
                    <a:gd name="T40" fmla="*/ 0 h 2"/>
                    <a:gd name="T41" fmla="*/ 4 w 4"/>
                    <a:gd name="T42" fmla="*/ 2 h 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" h="2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4F5B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79" name="Freeform 1541"/>
                <p:cNvSpPr>
                  <a:spLocks/>
                </p:cNvSpPr>
                <p:nvPr/>
              </p:nvSpPr>
              <p:spPr bwMode="auto">
                <a:xfrm>
                  <a:off x="2790" y="2267"/>
                  <a:ext cx="4" cy="2"/>
                </a:xfrm>
                <a:custGeom>
                  <a:avLst/>
                  <a:gdLst>
                    <a:gd name="T0" fmla="*/ 4 w 4"/>
                    <a:gd name="T1" fmla="*/ 0 h 2"/>
                    <a:gd name="T2" fmla="*/ 0 w 4"/>
                    <a:gd name="T3" fmla="*/ 0 h 2"/>
                    <a:gd name="T4" fmla="*/ 0 w 4"/>
                    <a:gd name="T5" fmla="*/ 0 h 2"/>
                    <a:gd name="T6" fmla="*/ 0 w 4"/>
                    <a:gd name="T7" fmla="*/ 2 h 2"/>
                    <a:gd name="T8" fmla="*/ 0 w 4"/>
                    <a:gd name="T9" fmla="*/ 2 h 2"/>
                    <a:gd name="T10" fmla="*/ 4 w 4"/>
                    <a:gd name="T11" fmla="*/ 2 h 2"/>
                    <a:gd name="T12" fmla="*/ 4 w 4"/>
                    <a:gd name="T13" fmla="*/ 2 h 2"/>
                    <a:gd name="T14" fmla="*/ 4 w 4"/>
                    <a:gd name="T15" fmla="*/ 2 h 2"/>
                    <a:gd name="T16" fmla="*/ 4 w 4"/>
                    <a:gd name="T17" fmla="*/ 2 h 2"/>
                    <a:gd name="T18" fmla="*/ 4 w 4"/>
                    <a:gd name="T19" fmla="*/ 2 h 2"/>
                    <a:gd name="T20" fmla="*/ 4 w 4"/>
                    <a:gd name="T21" fmla="*/ 0 h 2"/>
                    <a:gd name="T22" fmla="*/ 4 w 4"/>
                    <a:gd name="T23" fmla="*/ 0 h 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"/>
                    <a:gd name="T37" fmla="*/ 0 h 2"/>
                    <a:gd name="T38" fmla="*/ 4 w 4"/>
                    <a:gd name="T39" fmla="*/ 2 h 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" h="2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4F5B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80" name="Freeform 1542"/>
                <p:cNvSpPr>
                  <a:spLocks/>
                </p:cNvSpPr>
                <p:nvPr/>
              </p:nvSpPr>
              <p:spPr bwMode="auto">
                <a:xfrm>
                  <a:off x="2784" y="2267"/>
                  <a:ext cx="4" cy="2"/>
                </a:xfrm>
                <a:custGeom>
                  <a:avLst/>
                  <a:gdLst>
                    <a:gd name="T0" fmla="*/ 4 w 4"/>
                    <a:gd name="T1" fmla="*/ 0 h 2"/>
                    <a:gd name="T2" fmla="*/ 0 w 4"/>
                    <a:gd name="T3" fmla="*/ 0 h 2"/>
                    <a:gd name="T4" fmla="*/ 0 w 4"/>
                    <a:gd name="T5" fmla="*/ 0 h 2"/>
                    <a:gd name="T6" fmla="*/ 0 w 4"/>
                    <a:gd name="T7" fmla="*/ 0 h 2"/>
                    <a:gd name="T8" fmla="*/ 0 w 4"/>
                    <a:gd name="T9" fmla="*/ 2 h 2"/>
                    <a:gd name="T10" fmla="*/ 0 w 4"/>
                    <a:gd name="T11" fmla="*/ 2 h 2"/>
                    <a:gd name="T12" fmla="*/ 0 w 4"/>
                    <a:gd name="T13" fmla="*/ 2 h 2"/>
                    <a:gd name="T14" fmla="*/ 4 w 4"/>
                    <a:gd name="T15" fmla="*/ 2 h 2"/>
                    <a:gd name="T16" fmla="*/ 4 w 4"/>
                    <a:gd name="T17" fmla="*/ 2 h 2"/>
                    <a:gd name="T18" fmla="*/ 4 w 4"/>
                    <a:gd name="T19" fmla="*/ 2 h 2"/>
                    <a:gd name="T20" fmla="*/ 4 w 4"/>
                    <a:gd name="T21" fmla="*/ 0 h 2"/>
                    <a:gd name="T22" fmla="*/ 4 w 4"/>
                    <a:gd name="T23" fmla="*/ 0 h 2"/>
                    <a:gd name="T24" fmla="*/ 4 w 4"/>
                    <a:gd name="T25" fmla="*/ 0 h 2"/>
                    <a:gd name="T26" fmla="*/ 4 w 4"/>
                    <a:gd name="T27" fmla="*/ 0 h 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"/>
                    <a:gd name="T43" fmla="*/ 0 h 2"/>
                    <a:gd name="T44" fmla="*/ 4 w 4"/>
                    <a:gd name="T45" fmla="*/ 2 h 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" h="2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4F5B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81" name="Freeform 1543"/>
                <p:cNvSpPr>
                  <a:spLocks/>
                </p:cNvSpPr>
                <p:nvPr/>
              </p:nvSpPr>
              <p:spPr bwMode="auto">
                <a:xfrm>
                  <a:off x="2808" y="2257"/>
                  <a:ext cx="6" cy="14"/>
                </a:xfrm>
                <a:custGeom>
                  <a:avLst/>
                  <a:gdLst>
                    <a:gd name="T0" fmla="*/ 2 w 6"/>
                    <a:gd name="T1" fmla="*/ 6 h 14"/>
                    <a:gd name="T2" fmla="*/ 2 w 6"/>
                    <a:gd name="T3" fmla="*/ 6 h 14"/>
                    <a:gd name="T4" fmla="*/ 4 w 6"/>
                    <a:gd name="T5" fmla="*/ 2 h 14"/>
                    <a:gd name="T6" fmla="*/ 4 w 6"/>
                    <a:gd name="T7" fmla="*/ 2 h 14"/>
                    <a:gd name="T8" fmla="*/ 6 w 6"/>
                    <a:gd name="T9" fmla="*/ 0 h 14"/>
                    <a:gd name="T10" fmla="*/ 6 w 6"/>
                    <a:gd name="T11" fmla="*/ 0 h 14"/>
                    <a:gd name="T12" fmla="*/ 6 w 6"/>
                    <a:gd name="T13" fmla="*/ 4 h 14"/>
                    <a:gd name="T14" fmla="*/ 6 w 6"/>
                    <a:gd name="T15" fmla="*/ 4 h 14"/>
                    <a:gd name="T16" fmla="*/ 4 w 6"/>
                    <a:gd name="T17" fmla="*/ 8 h 14"/>
                    <a:gd name="T18" fmla="*/ 4 w 6"/>
                    <a:gd name="T19" fmla="*/ 8 h 14"/>
                    <a:gd name="T20" fmla="*/ 2 w 6"/>
                    <a:gd name="T21" fmla="*/ 12 h 14"/>
                    <a:gd name="T22" fmla="*/ 2 w 6"/>
                    <a:gd name="T23" fmla="*/ 12 h 14"/>
                    <a:gd name="T24" fmla="*/ 2 w 6"/>
                    <a:gd name="T25" fmla="*/ 14 h 14"/>
                    <a:gd name="T26" fmla="*/ 0 w 6"/>
                    <a:gd name="T27" fmla="*/ 12 h 14"/>
                    <a:gd name="T28" fmla="*/ 0 w 6"/>
                    <a:gd name="T29" fmla="*/ 10 h 14"/>
                    <a:gd name="T30" fmla="*/ 2 w 6"/>
                    <a:gd name="T31" fmla="*/ 6 h 14"/>
                    <a:gd name="T32" fmla="*/ 2 w 6"/>
                    <a:gd name="T33" fmla="*/ 6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"/>
                    <a:gd name="T52" fmla="*/ 0 h 14"/>
                    <a:gd name="T53" fmla="*/ 6 w 6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" h="14">
                      <a:moveTo>
                        <a:pt x="2" y="6"/>
                      </a:moveTo>
                      <a:lnTo>
                        <a:pt x="2" y="6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6" y="4"/>
                      </a:lnTo>
                      <a:lnTo>
                        <a:pt x="4" y="8"/>
                      </a:ln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rgbClr val="8590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82" name="Freeform 1544"/>
                <p:cNvSpPr>
                  <a:spLocks/>
                </p:cNvSpPr>
                <p:nvPr/>
              </p:nvSpPr>
              <p:spPr bwMode="auto">
                <a:xfrm>
                  <a:off x="2814" y="226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2 h 2"/>
                    <a:gd name="T4" fmla="*/ 0 w 1"/>
                    <a:gd name="T5" fmla="*/ 2 h 2"/>
                    <a:gd name="T6" fmla="*/ 0 w 1"/>
                    <a:gd name="T7" fmla="*/ 2 h 2"/>
                    <a:gd name="T8" fmla="*/ 0 w 1"/>
                    <a:gd name="T9" fmla="*/ 0 h 2"/>
                    <a:gd name="T10" fmla="*/ 0 w 1"/>
                    <a:gd name="T11" fmla="*/ 0 h 2"/>
                    <a:gd name="T12" fmla="*/ 0 w 1"/>
                    <a:gd name="T13" fmla="*/ 2 h 2"/>
                    <a:gd name="T14" fmla="*/ 0 w 1"/>
                    <a:gd name="T15" fmla="*/ 2 h 2"/>
                    <a:gd name="T16" fmla="*/ 0 w 1"/>
                    <a:gd name="T17" fmla="*/ 2 h 2"/>
                    <a:gd name="T18" fmla="*/ 0 w 1"/>
                    <a:gd name="T19" fmla="*/ 2 h 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"/>
                    <a:gd name="T31" fmla="*/ 0 h 2"/>
                    <a:gd name="T32" fmla="*/ 1 w 1"/>
                    <a:gd name="T33" fmla="*/ 2 h 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83" name="Freeform 1545"/>
                <p:cNvSpPr>
                  <a:spLocks/>
                </p:cNvSpPr>
                <p:nvPr/>
              </p:nvSpPr>
              <p:spPr bwMode="auto">
                <a:xfrm>
                  <a:off x="2810" y="2273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2 h 2"/>
                    <a:gd name="T4" fmla="*/ 2 w 2"/>
                    <a:gd name="T5" fmla="*/ 0 h 2"/>
                    <a:gd name="T6" fmla="*/ 2 w 2"/>
                    <a:gd name="T7" fmla="*/ 0 h 2"/>
                    <a:gd name="T8" fmla="*/ 0 w 2"/>
                    <a:gd name="T9" fmla="*/ 0 h 2"/>
                    <a:gd name="T10" fmla="*/ 0 w 2"/>
                    <a:gd name="T11" fmla="*/ 0 h 2"/>
                    <a:gd name="T12" fmla="*/ 0 w 2"/>
                    <a:gd name="T13" fmla="*/ 0 h 2"/>
                    <a:gd name="T14" fmla="*/ 0 w 2"/>
                    <a:gd name="T15" fmla="*/ 0 h 2"/>
                    <a:gd name="T16" fmla="*/ 0 w 2"/>
                    <a:gd name="T17" fmla="*/ 2 h 2"/>
                    <a:gd name="T18" fmla="*/ 0 w 2"/>
                    <a:gd name="T19" fmla="*/ 2 h 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"/>
                    <a:gd name="T31" fmla="*/ 0 h 2"/>
                    <a:gd name="T32" fmla="*/ 2 w 2"/>
                    <a:gd name="T33" fmla="*/ 2 h 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84" name="Freeform 1546"/>
                <p:cNvSpPr>
                  <a:spLocks/>
                </p:cNvSpPr>
                <p:nvPr/>
              </p:nvSpPr>
              <p:spPr bwMode="auto">
                <a:xfrm>
                  <a:off x="2812" y="2269"/>
                  <a:ext cx="2" cy="4"/>
                </a:xfrm>
                <a:custGeom>
                  <a:avLst/>
                  <a:gdLst>
                    <a:gd name="T0" fmla="*/ 2 w 2"/>
                    <a:gd name="T1" fmla="*/ 4 h 4"/>
                    <a:gd name="T2" fmla="*/ 2 w 2"/>
                    <a:gd name="T3" fmla="*/ 4 h 4"/>
                    <a:gd name="T4" fmla="*/ 2 w 2"/>
                    <a:gd name="T5" fmla="*/ 4 h 4"/>
                    <a:gd name="T6" fmla="*/ 2 w 2"/>
                    <a:gd name="T7" fmla="*/ 4 h 4"/>
                    <a:gd name="T8" fmla="*/ 0 w 2"/>
                    <a:gd name="T9" fmla="*/ 2 h 4"/>
                    <a:gd name="T10" fmla="*/ 0 w 2"/>
                    <a:gd name="T11" fmla="*/ 2 h 4"/>
                    <a:gd name="T12" fmla="*/ 0 w 2"/>
                    <a:gd name="T13" fmla="*/ 0 h 4"/>
                    <a:gd name="T14" fmla="*/ 0 w 2"/>
                    <a:gd name="T15" fmla="*/ 0 h 4"/>
                    <a:gd name="T16" fmla="*/ 2 w 2"/>
                    <a:gd name="T17" fmla="*/ 2 h 4"/>
                    <a:gd name="T18" fmla="*/ 2 w 2"/>
                    <a:gd name="T19" fmla="*/ 2 h 4"/>
                    <a:gd name="T20" fmla="*/ 2 w 2"/>
                    <a:gd name="T21" fmla="*/ 4 h 4"/>
                    <a:gd name="T22" fmla="*/ 2 w 2"/>
                    <a:gd name="T23" fmla="*/ 4 h 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"/>
                    <a:gd name="T37" fmla="*/ 0 h 4"/>
                    <a:gd name="T38" fmla="*/ 2 w 2"/>
                    <a:gd name="T39" fmla="*/ 4 h 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" h="4">
                      <a:moveTo>
                        <a:pt x="2" y="4"/>
                      </a:move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85" name="Freeform 1547"/>
                <p:cNvSpPr>
                  <a:spLocks/>
                </p:cNvSpPr>
                <p:nvPr/>
              </p:nvSpPr>
              <p:spPr bwMode="auto">
                <a:xfrm>
                  <a:off x="2784" y="2255"/>
                  <a:ext cx="2" cy="2"/>
                </a:xfrm>
                <a:custGeom>
                  <a:avLst/>
                  <a:gdLst>
                    <a:gd name="T0" fmla="*/ 0 w 2"/>
                    <a:gd name="T1" fmla="*/ 0 h 2"/>
                    <a:gd name="T2" fmla="*/ 0 w 2"/>
                    <a:gd name="T3" fmla="*/ 0 h 2"/>
                    <a:gd name="T4" fmla="*/ 0 w 2"/>
                    <a:gd name="T5" fmla="*/ 0 h 2"/>
                    <a:gd name="T6" fmla="*/ 0 w 2"/>
                    <a:gd name="T7" fmla="*/ 0 h 2"/>
                    <a:gd name="T8" fmla="*/ 0 w 2"/>
                    <a:gd name="T9" fmla="*/ 2 h 2"/>
                    <a:gd name="T10" fmla="*/ 0 w 2"/>
                    <a:gd name="T11" fmla="*/ 2 h 2"/>
                    <a:gd name="T12" fmla="*/ 0 w 2"/>
                    <a:gd name="T13" fmla="*/ 2 h 2"/>
                    <a:gd name="T14" fmla="*/ 2 w 2"/>
                    <a:gd name="T15" fmla="*/ 2 h 2"/>
                    <a:gd name="T16" fmla="*/ 2 w 2"/>
                    <a:gd name="T17" fmla="*/ 2 h 2"/>
                    <a:gd name="T18" fmla="*/ 2 w 2"/>
                    <a:gd name="T19" fmla="*/ 2 h 2"/>
                    <a:gd name="T20" fmla="*/ 0 w 2"/>
                    <a:gd name="T21" fmla="*/ 0 h 2"/>
                    <a:gd name="T22" fmla="*/ 0 w 2"/>
                    <a:gd name="T23" fmla="*/ 0 h 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"/>
                    <a:gd name="T37" fmla="*/ 0 h 2"/>
                    <a:gd name="T38" fmla="*/ 2 w 2"/>
                    <a:gd name="T39" fmla="*/ 2 h 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8C5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86" name="Freeform 1548"/>
                <p:cNvSpPr>
                  <a:spLocks/>
                </p:cNvSpPr>
                <p:nvPr/>
              </p:nvSpPr>
              <p:spPr bwMode="auto">
                <a:xfrm>
                  <a:off x="2784" y="2267"/>
                  <a:ext cx="4" cy="2"/>
                </a:xfrm>
                <a:custGeom>
                  <a:avLst/>
                  <a:gdLst>
                    <a:gd name="T0" fmla="*/ 4 w 4"/>
                    <a:gd name="T1" fmla="*/ 0 h 2"/>
                    <a:gd name="T2" fmla="*/ 2 w 4"/>
                    <a:gd name="T3" fmla="*/ 0 h 2"/>
                    <a:gd name="T4" fmla="*/ 2 w 4"/>
                    <a:gd name="T5" fmla="*/ 0 h 2"/>
                    <a:gd name="T6" fmla="*/ 0 w 4"/>
                    <a:gd name="T7" fmla="*/ 0 h 2"/>
                    <a:gd name="T8" fmla="*/ 0 w 4"/>
                    <a:gd name="T9" fmla="*/ 2 h 2"/>
                    <a:gd name="T10" fmla="*/ 0 w 4"/>
                    <a:gd name="T11" fmla="*/ 2 h 2"/>
                    <a:gd name="T12" fmla="*/ 2 w 4"/>
                    <a:gd name="T13" fmla="*/ 2 h 2"/>
                    <a:gd name="T14" fmla="*/ 4 w 4"/>
                    <a:gd name="T15" fmla="*/ 2 h 2"/>
                    <a:gd name="T16" fmla="*/ 4 w 4"/>
                    <a:gd name="T17" fmla="*/ 2 h 2"/>
                    <a:gd name="T18" fmla="*/ 4 w 4"/>
                    <a:gd name="T19" fmla="*/ 2 h 2"/>
                    <a:gd name="T20" fmla="*/ 4 w 4"/>
                    <a:gd name="T21" fmla="*/ 2 h 2"/>
                    <a:gd name="T22" fmla="*/ 4 w 4"/>
                    <a:gd name="T23" fmla="*/ 2 h 2"/>
                    <a:gd name="T24" fmla="*/ 4 w 4"/>
                    <a:gd name="T25" fmla="*/ 0 h 2"/>
                    <a:gd name="T26" fmla="*/ 4 w 4"/>
                    <a:gd name="T27" fmla="*/ 0 h 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"/>
                    <a:gd name="T43" fmla="*/ 0 h 2"/>
                    <a:gd name="T44" fmla="*/ 4 w 4"/>
                    <a:gd name="T45" fmla="*/ 2 h 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" h="2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87" name="Freeform 1549"/>
                <p:cNvSpPr>
                  <a:spLocks noEditPoints="1"/>
                </p:cNvSpPr>
                <p:nvPr/>
              </p:nvSpPr>
              <p:spPr bwMode="auto">
                <a:xfrm>
                  <a:off x="2604" y="2195"/>
                  <a:ext cx="136" cy="188"/>
                </a:xfrm>
                <a:custGeom>
                  <a:avLst/>
                  <a:gdLst>
                    <a:gd name="T0" fmla="*/ 6 w 136"/>
                    <a:gd name="T1" fmla="*/ 186 h 188"/>
                    <a:gd name="T2" fmla="*/ 6 w 136"/>
                    <a:gd name="T3" fmla="*/ 172 h 188"/>
                    <a:gd name="T4" fmla="*/ 6 w 136"/>
                    <a:gd name="T5" fmla="*/ 172 h 188"/>
                    <a:gd name="T6" fmla="*/ 0 w 136"/>
                    <a:gd name="T7" fmla="*/ 172 h 188"/>
                    <a:gd name="T8" fmla="*/ 0 w 136"/>
                    <a:gd name="T9" fmla="*/ 188 h 188"/>
                    <a:gd name="T10" fmla="*/ 6 w 136"/>
                    <a:gd name="T11" fmla="*/ 186 h 188"/>
                    <a:gd name="T12" fmla="*/ 10 w 136"/>
                    <a:gd name="T13" fmla="*/ 152 h 188"/>
                    <a:gd name="T14" fmla="*/ 14 w 136"/>
                    <a:gd name="T15" fmla="*/ 144 h 188"/>
                    <a:gd name="T16" fmla="*/ 10 w 136"/>
                    <a:gd name="T17" fmla="*/ 142 h 188"/>
                    <a:gd name="T18" fmla="*/ 6 w 136"/>
                    <a:gd name="T19" fmla="*/ 152 h 188"/>
                    <a:gd name="T20" fmla="*/ 10 w 136"/>
                    <a:gd name="T21" fmla="*/ 152 h 188"/>
                    <a:gd name="T22" fmla="*/ 26 w 136"/>
                    <a:gd name="T23" fmla="*/ 124 h 188"/>
                    <a:gd name="T24" fmla="*/ 36 w 136"/>
                    <a:gd name="T25" fmla="*/ 112 h 188"/>
                    <a:gd name="T26" fmla="*/ 32 w 136"/>
                    <a:gd name="T27" fmla="*/ 112 h 188"/>
                    <a:gd name="T28" fmla="*/ 24 w 136"/>
                    <a:gd name="T29" fmla="*/ 122 h 188"/>
                    <a:gd name="T30" fmla="*/ 26 w 136"/>
                    <a:gd name="T31" fmla="*/ 124 h 188"/>
                    <a:gd name="T32" fmla="*/ 48 w 136"/>
                    <a:gd name="T33" fmla="*/ 98 h 188"/>
                    <a:gd name="T34" fmla="*/ 56 w 136"/>
                    <a:gd name="T35" fmla="*/ 90 h 188"/>
                    <a:gd name="T36" fmla="*/ 54 w 136"/>
                    <a:gd name="T37" fmla="*/ 90 h 188"/>
                    <a:gd name="T38" fmla="*/ 44 w 136"/>
                    <a:gd name="T39" fmla="*/ 98 h 188"/>
                    <a:gd name="T40" fmla="*/ 48 w 136"/>
                    <a:gd name="T41" fmla="*/ 98 h 188"/>
                    <a:gd name="T42" fmla="*/ 70 w 136"/>
                    <a:gd name="T43" fmla="*/ 76 h 188"/>
                    <a:gd name="T44" fmla="*/ 74 w 136"/>
                    <a:gd name="T45" fmla="*/ 74 h 188"/>
                    <a:gd name="T46" fmla="*/ 74 w 136"/>
                    <a:gd name="T47" fmla="*/ 70 h 188"/>
                    <a:gd name="T48" fmla="*/ 68 w 136"/>
                    <a:gd name="T49" fmla="*/ 76 h 188"/>
                    <a:gd name="T50" fmla="*/ 70 w 136"/>
                    <a:gd name="T51" fmla="*/ 76 h 188"/>
                    <a:gd name="T52" fmla="*/ 86 w 136"/>
                    <a:gd name="T53" fmla="*/ 60 h 188"/>
                    <a:gd name="T54" fmla="*/ 94 w 136"/>
                    <a:gd name="T55" fmla="*/ 52 h 188"/>
                    <a:gd name="T56" fmla="*/ 92 w 136"/>
                    <a:gd name="T57" fmla="*/ 52 h 188"/>
                    <a:gd name="T58" fmla="*/ 82 w 136"/>
                    <a:gd name="T59" fmla="*/ 60 h 188"/>
                    <a:gd name="T60" fmla="*/ 86 w 136"/>
                    <a:gd name="T61" fmla="*/ 60 h 188"/>
                    <a:gd name="T62" fmla="*/ 100 w 136"/>
                    <a:gd name="T63" fmla="*/ 46 h 188"/>
                    <a:gd name="T64" fmla="*/ 104 w 136"/>
                    <a:gd name="T65" fmla="*/ 40 h 188"/>
                    <a:gd name="T66" fmla="*/ 102 w 136"/>
                    <a:gd name="T67" fmla="*/ 40 h 188"/>
                    <a:gd name="T68" fmla="*/ 100 w 136"/>
                    <a:gd name="T69" fmla="*/ 46 h 188"/>
                    <a:gd name="T70" fmla="*/ 108 w 136"/>
                    <a:gd name="T71" fmla="*/ 36 h 188"/>
                    <a:gd name="T72" fmla="*/ 116 w 136"/>
                    <a:gd name="T73" fmla="*/ 30 h 188"/>
                    <a:gd name="T74" fmla="*/ 112 w 136"/>
                    <a:gd name="T75" fmla="*/ 28 h 188"/>
                    <a:gd name="T76" fmla="*/ 106 w 136"/>
                    <a:gd name="T77" fmla="*/ 36 h 188"/>
                    <a:gd name="T78" fmla="*/ 108 w 136"/>
                    <a:gd name="T79" fmla="*/ 36 h 188"/>
                    <a:gd name="T80" fmla="*/ 118 w 136"/>
                    <a:gd name="T81" fmla="*/ 26 h 188"/>
                    <a:gd name="T82" fmla="*/ 134 w 136"/>
                    <a:gd name="T83" fmla="*/ 6 h 188"/>
                    <a:gd name="T84" fmla="*/ 136 w 136"/>
                    <a:gd name="T85" fmla="*/ 0 h 188"/>
                    <a:gd name="T86" fmla="*/ 130 w 136"/>
                    <a:gd name="T87" fmla="*/ 8 h 188"/>
                    <a:gd name="T88" fmla="*/ 116 w 136"/>
                    <a:gd name="T89" fmla="*/ 24 h 188"/>
                    <a:gd name="T90" fmla="*/ 118 w 136"/>
                    <a:gd name="T91" fmla="*/ 26 h 18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36"/>
                    <a:gd name="T139" fmla="*/ 0 h 188"/>
                    <a:gd name="T140" fmla="*/ 136 w 136"/>
                    <a:gd name="T141" fmla="*/ 188 h 18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36" h="188">
                      <a:moveTo>
                        <a:pt x="6" y="186"/>
                      </a:moveTo>
                      <a:lnTo>
                        <a:pt x="6" y="186"/>
                      </a:lnTo>
                      <a:lnTo>
                        <a:pt x="6" y="172"/>
                      </a:lnTo>
                      <a:lnTo>
                        <a:pt x="4" y="170"/>
                      </a:lnTo>
                      <a:lnTo>
                        <a:pt x="6" y="172"/>
                      </a:lnTo>
                      <a:lnTo>
                        <a:pt x="0" y="172"/>
                      </a:lnTo>
                      <a:lnTo>
                        <a:pt x="0" y="188"/>
                      </a:lnTo>
                      <a:lnTo>
                        <a:pt x="6" y="186"/>
                      </a:lnTo>
                      <a:close/>
                      <a:moveTo>
                        <a:pt x="10" y="152"/>
                      </a:moveTo>
                      <a:lnTo>
                        <a:pt x="10" y="152"/>
                      </a:lnTo>
                      <a:lnTo>
                        <a:pt x="14" y="144"/>
                      </a:lnTo>
                      <a:lnTo>
                        <a:pt x="10" y="142"/>
                      </a:lnTo>
                      <a:lnTo>
                        <a:pt x="6" y="152"/>
                      </a:lnTo>
                      <a:lnTo>
                        <a:pt x="10" y="152"/>
                      </a:lnTo>
                      <a:close/>
                      <a:moveTo>
                        <a:pt x="26" y="124"/>
                      </a:moveTo>
                      <a:lnTo>
                        <a:pt x="26" y="124"/>
                      </a:lnTo>
                      <a:lnTo>
                        <a:pt x="36" y="112"/>
                      </a:lnTo>
                      <a:lnTo>
                        <a:pt x="32" y="112"/>
                      </a:lnTo>
                      <a:lnTo>
                        <a:pt x="24" y="122"/>
                      </a:lnTo>
                      <a:lnTo>
                        <a:pt x="26" y="124"/>
                      </a:lnTo>
                      <a:close/>
                      <a:moveTo>
                        <a:pt x="48" y="98"/>
                      </a:moveTo>
                      <a:lnTo>
                        <a:pt x="48" y="98"/>
                      </a:lnTo>
                      <a:lnTo>
                        <a:pt x="56" y="90"/>
                      </a:lnTo>
                      <a:lnTo>
                        <a:pt x="54" y="90"/>
                      </a:lnTo>
                      <a:lnTo>
                        <a:pt x="44" y="98"/>
                      </a:lnTo>
                      <a:lnTo>
                        <a:pt x="48" y="98"/>
                      </a:lnTo>
                      <a:close/>
                      <a:moveTo>
                        <a:pt x="70" y="76"/>
                      </a:moveTo>
                      <a:lnTo>
                        <a:pt x="70" y="76"/>
                      </a:lnTo>
                      <a:lnTo>
                        <a:pt x="74" y="74"/>
                      </a:lnTo>
                      <a:lnTo>
                        <a:pt x="74" y="70"/>
                      </a:lnTo>
                      <a:lnTo>
                        <a:pt x="68" y="76"/>
                      </a:lnTo>
                      <a:lnTo>
                        <a:pt x="70" y="76"/>
                      </a:lnTo>
                      <a:close/>
                      <a:moveTo>
                        <a:pt x="86" y="60"/>
                      </a:moveTo>
                      <a:lnTo>
                        <a:pt x="86" y="60"/>
                      </a:lnTo>
                      <a:lnTo>
                        <a:pt x="94" y="52"/>
                      </a:lnTo>
                      <a:lnTo>
                        <a:pt x="92" y="52"/>
                      </a:lnTo>
                      <a:lnTo>
                        <a:pt x="82" y="60"/>
                      </a:lnTo>
                      <a:lnTo>
                        <a:pt x="86" y="60"/>
                      </a:lnTo>
                      <a:close/>
                      <a:moveTo>
                        <a:pt x="100" y="46"/>
                      </a:moveTo>
                      <a:lnTo>
                        <a:pt x="100" y="46"/>
                      </a:lnTo>
                      <a:lnTo>
                        <a:pt x="104" y="40"/>
                      </a:lnTo>
                      <a:lnTo>
                        <a:pt x="102" y="40"/>
                      </a:lnTo>
                      <a:lnTo>
                        <a:pt x="96" y="46"/>
                      </a:lnTo>
                      <a:lnTo>
                        <a:pt x="100" y="46"/>
                      </a:lnTo>
                      <a:close/>
                      <a:moveTo>
                        <a:pt x="108" y="36"/>
                      </a:moveTo>
                      <a:lnTo>
                        <a:pt x="108" y="36"/>
                      </a:lnTo>
                      <a:lnTo>
                        <a:pt x="116" y="30"/>
                      </a:lnTo>
                      <a:lnTo>
                        <a:pt x="112" y="28"/>
                      </a:lnTo>
                      <a:lnTo>
                        <a:pt x="106" y="36"/>
                      </a:lnTo>
                      <a:lnTo>
                        <a:pt x="108" y="36"/>
                      </a:lnTo>
                      <a:close/>
                      <a:moveTo>
                        <a:pt x="118" y="26"/>
                      </a:moveTo>
                      <a:lnTo>
                        <a:pt x="118" y="26"/>
                      </a:lnTo>
                      <a:lnTo>
                        <a:pt x="134" y="6"/>
                      </a:lnTo>
                      <a:lnTo>
                        <a:pt x="136" y="2"/>
                      </a:lnTo>
                      <a:lnTo>
                        <a:pt x="136" y="0"/>
                      </a:lnTo>
                      <a:lnTo>
                        <a:pt x="130" y="8"/>
                      </a:lnTo>
                      <a:lnTo>
                        <a:pt x="116" y="24"/>
                      </a:lnTo>
                      <a:lnTo>
                        <a:pt x="118" y="26"/>
                      </a:lnTo>
                      <a:close/>
                    </a:path>
                  </a:pathLst>
                </a:custGeom>
                <a:solidFill>
                  <a:srgbClr val="F7F7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88" name="Freeform 1550"/>
                <p:cNvSpPr>
                  <a:spLocks/>
                </p:cNvSpPr>
                <p:nvPr/>
              </p:nvSpPr>
              <p:spPr bwMode="auto">
                <a:xfrm>
                  <a:off x="2674" y="2179"/>
                  <a:ext cx="128" cy="30"/>
                </a:xfrm>
                <a:custGeom>
                  <a:avLst/>
                  <a:gdLst>
                    <a:gd name="T0" fmla="*/ 8 w 128"/>
                    <a:gd name="T1" fmla="*/ 30 h 30"/>
                    <a:gd name="T2" fmla="*/ 8 w 128"/>
                    <a:gd name="T3" fmla="*/ 30 h 30"/>
                    <a:gd name="T4" fmla="*/ 102 w 128"/>
                    <a:gd name="T5" fmla="*/ 30 h 30"/>
                    <a:gd name="T6" fmla="*/ 102 w 128"/>
                    <a:gd name="T7" fmla="*/ 30 h 30"/>
                    <a:gd name="T8" fmla="*/ 120 w 128"/>
                    <a:gd name="T9" fmla="*/ 28 h 30"/>
                    <a:gd name="T10" fmla="*/ 124 w 128"/>
                    <a:gd name="T11" fmla="*/ 26 h 30"/>
                    <a:gd name="T12" fmla="*/ 124 w 128"/>
                    <a:gd name="T13" fmla="*/ 24 h 30"/>
                    <a:gd name="T14" fmla="*/ 122 w 128"/>
                    <a:gd name="T15" fmla="*/ 22 h 30"/>
                    <a:gd name="T16" fmla="*/ 116 w 128"/>
                    <a:gd name="T17" fmla="*/ 20 h 30"/>
                    <a:gd name="T18" fmla="*/ 100 w 128"/>
                    <a:gd name="T19" fmla="*/ 16 h 30"/>
                    <a:gd name="T20" fmla="*/ 100 w 128"/>
                    <a:gd name="T21" fmla="*/ 16 h 30"/>
                    <a:gd name="T22" fmla="*/ 84 w 128"/>
                    <a:gd name="T23" fmla="*/ 14 h 30"/>
                    <a:gd name="T24" fmla="*/ 90 w 128"/>
                    <a:gd name="T25" fmla="*/ 12 h 30"/>
                    <a:gd name="T26" fmla="*/ 102 w 128"/>
                    <a:gd name="T27" fmla="*/ 10 h 30"/>
                    <a:gd name="T28" fmla="*/ 102 w 128"/>
                    <a:gd name="T29" fmla="*/ 10 h 30"/>
                    <a:gd name="T30" fmla="*/ 126 w 128"/>
                    <a:gd name="T31" fmla="*/ 4 h 30"/>
                    <a:gd name="T32" fmla="*/ 128 w 128"/>
                    <a:gd name="T33" fmla="*/ 2 h 30"/>
                    <a:gd name="T34" fmla="*/ 126 w 128"/>
                    <a:gd name="T35" fmla="*/ 2 h 30"/>
                    <a:gd name="T36" fmla="*/ 112 w 128"/>
                    <a:gd name="T37" fmla="*/ 0 h 30"/>
                    <a:gd name="T38" fmla="*/ 112 w 128"/>
                    <a:gd name="T39" fmla="*/ 0 h 30"/>
                    <a:gd name="T40" fmla="*/ 46 w 128"/>
                    <a:gd name="T41" fmla="*/ 0 h 30"/>
                    <a:gd name="T42" fmla="*/ 46 w 128"/>
                    <a:gd name="T43" fmla="*/ 0 h 30"/>
                    <a:gd name="T44" fmla="*/ 34 w 128"/>
                    <a:gd name="T45" fmla="*/ 4 h 30"/>
                    <a:gd name="T46" fmla="*/ 18 w 128"/>
                    <a:gd name="T47" fmla="*/ 12 h 30"/>
                    <a:gd name="T48" fmla="*/ 6 w 128"/>
                    <a:gd name="T49" fmla="*/ 18 h 30"/>
                    <a:gd name="T50" fmla="*/ 0 w 128"/>
                    <a:gd name="T51" fmla="*/ 24 h 30"/>
                    <a:gd name="T52" fmla="*/ 0 w 128"/>
                    <a:gd name="T53" fmla="*/ 24 h 30"/>
                    <a:gd name="T54" fmla="*/ 6 w 128"/>
                    <a:gd name="T55" fmla="*/ 28 h 30"/>
                    <a:gd name="T56" fmla="*/ 8 w 128"/>
                    <a:gd name="T57" fmla="*/ 30 h 30"/>
                    <a:gd name="T58" fmla="*/ 8 w 128"/>
                    <a:gd name="T59" fmla="*/ 30 h 3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28"/>
                    <a:gd name="T91" fmla="*/ 0 h 30"/>
                    <a:gd name="T92" fmla="*/ 128 w 128"/>
                    <a:gd name="T93" fmla="*/ 30 h 30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28" h="30">
                      <a:moveTo>
                        <a:pt x="8" y="30"/>
                      </a:moveTo>
                      <a:lnTo>
                        <a:pt x="8" y="30"/>
                      </a:lnTo>
                      <a:lnTo>
                        <a:pt x="102" y="30"/>
                      </a:lnTo>
                      <a:lnTo>
                        <a:pt x="120" y="28"/>
                      </a:lnTo>
                      <a:lnTo>
                        <a:pt x="124" y="26"/>
                      </a:lnTo>
                      <a:lnTo>
                        <a:pt x="124" y="24"/>
                      </a:lnTo>
                      <a:lnTo>
                        <a:pt x="122" y="22"/>
                      </a:lnTo>
                      <a:lnTo>
                        <a:pt x="116" y="20"/>
                      </a:lnTo>
                      <a:lnTo>
                        <a:pt x="100" y="16"/>
                      </a:lnTo>
                      <a:lnTo>
                        <a:pt x="84" y="14"/>
                      </a:lnTo>
                      <a:lnTo>
                        <a:pt x="90" y="12"/>
                      </a:lnTo>
                      <a:lnTo>
                        <a:pt x="102" y="10"/>
                      </a:lnTo>
                      <a:lnTo>
                        <a:pt x="126" y="4"/>
                      </a:lnTo>
                      <a:lnTo>
                        <a:pt x="128" y="2"/>
                      </a:lnTo>
                      <a:lnTo>
                        <a:pt x="126" y="2"/>
                      </a:lnTo>
                      <a:lnTo>
                        <a:pt x="112" y="0"/>
                      </a:lnTo>
                      <a:lnTo>
                        <a:pt x="46" y="0"/>
                      </a:lnTo>
                      <a:lnTo>
                        <a:pt x="34" y="4"/>
                      </a:lnTo>
                      <a:lnTo>
                        <a:pt x="18" y="12"/>
                      </a:lnTo>
                      <a:lnTo>
                        <a:pt x="6" y="18"/>
                      </a:lnTo>
                      <a:lnTo>
                        <a:pt x="0" y="24"/>
                      </a:lnTo>
                      <a:lnTo>
                        <a:pt x="6" y="28"/>
                      </a:lnTo>
                      <a:lnTo>
                        <a:pt x="8" y="30"/>
                      </a:lnTo>
                      <a:close/>
                    </a:path>
                  </a:pathLst>
                </a:custGeom>
                <a:solidFill>
                  <a:srgbClr val="705F7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89" name="Freeform 1551"/>
                <p:cNvSpPr>
                  <a:spLocks/>
                </p:cNvSpPr>
                <p:nvPr/>
              </p:nvSpPr>
              <p:spPr bwMode="auto">
                <a:xfrm>
                  <a:off x="2674" y="2183"/>
                  <a:ext cx="36" cy="26"/>
                </a:xfrm>
                <a:custGeom>
                  <a:avLst/>
                  <a:gdLst>
                    <a:gd name="T0" fmla="*/ 14 w 36"/>
                    <a:gd name="T1" fmla="*/ 26 h 26"/>
                    <a:gd name="T2" fmla="*/ 14 w 36"/>
                    <a:gd name="T3" fmla="*/ 26 h 26"/>
                    <a:gd name="T4" fmla="*/ 24 w 36"/>
                    <a:gd name="T5" fmla="*/ 16 h 26"/>
                    <a:gd name="T6" fmla="*/ 34 w 36"/>
                    <a:gd name="T7" fmla="*/ 4 h 26"/>
                    <a:gd name="T8" fmla="*/ 34 w 36"/>
                    <a:gd name="T9" fmla="*/ 4 h 26"/>
                    <a:gd name="T10" fmla="*/ 36 w 36"/>
                    <a:gd name="T11" fmla="*/ 0 h 26"/>
                    <a:gd name="T12" fmla="*/ 36 w 36"/>
                    <a:gd name="T13" fmla="*/ 0 h 26"/>
                    <a:gd name="T14" fmla="*/ 12 w 36"/>
                    <a:gd name="T15" fmla="*/ 10 h 26"/>
                    <a:gd name="T16" fmla="*/ 4 w 36"/>
                    <a:gd name="T17" fmla="*/ 16 h 26"/>
                    <a:gd name="T18" fmla="*/ 0 w 36"/>
                    <a:gd name="T19" fmla="*/ 20 h 26"/>
                    <a:gd name="T20" fmla="*/ 0 w 36"/>
                    <a:gd name="T21" fmla="*/ 20 h 26"/>
                    <a:gd name="T22" fmla="*/ 6 w 36"/>
                    <a:gd name="T23" fmla="*/ 24 h 26"/>
                    <a:gd name="T24" fmla="*/ 8 w 36"/>
                    <a:gd name="T25" fmla="*/ 26 h 26"/>
                    <a:gd name="T26" fmla="*/ 8 w 36"/>
                    <a:gd name="T27" fmla="*/ 26 h 26"/>
                    <a:gd name="T28" fmla="*/ 14 w 36"/>
                    <a:gd name="T29" fmla="*/ 26 h 26"/>
                    <a:gd name="T30" fmla="*/ 14 w 36"/>
                    <a:gd name="T31" fmla="*/ 26 h 2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6"/>
                    <a:gd name="T49" fmla="*/ 0 h 26"/>
                    <a:gd name="T50" fmla="*/ 36 w 36"/>
                    <a:gd name="T51" fmla="*/ 26 h 2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6" h="26">
                      <a:moveTo>
                        <a:pt x="14" y="26"/>
                      </a:moveTo>
                      <a:lnTo>
                        <a:pt x="14" y="26"/>
                      </a:lnTo>
                      <a:lnTo>
                        <a:pt x="24" y="16"/>
                      </a:lnTo>
                      <a:lnTo>
                        <a:pt x="34" y="4"/>
                      </a:lnTo>
                      <a:lnTo>
                        <a:pt x="36" y="0"/>
                      </a:lnTo>
                      <a:lnTo>
                        <a:pt x="12" y="10"/>
                      </a:lnTo>
                      <a:lnTo>
                        <a:pt x="4" y="16"/>
                      </a:lnTo>
                      <a:lnTo>
                        <a:pt x="0" y="20"/>
                      </a:lnTo>
                      <a:lnTo>
                        <a:pt x="6" y="24"/>
                      </a:lnTo>
                      <a:lnTo>
                        <a:pt x="8" y="26"/>
                      </a:lnTo>
                      <a:lnTo>
                        <a:pt x="14" y="26"/>
                      </a:lnTo>
                      <a:close/>
                    </a:path>
                  </a:pathLst>
                </a:custGeom>
                <a:solidFill>
                  <a:srgbClr val="382C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90" name="Freeform 1552"/>
                <p:cNvSpPr>
                  <a:spLocks/>
                </p:cNvSpPr>
                <p:nvPr/>
              </p:nvSpPr>
              <p:spPr bwMode="auto">
                <a:xfrm>
                  <a:off x="2754" y="2067"/>
                  <a:ext cx="480" cy="120"/>
                </a:xfrm>
                <a:custGeom>
                  <a:avLst/>
                  <a:gdLst>
                    <a:gd name="T0" fmla="*/ 2 w 480"/>
                    <a:gd name="T1" fmla="*/ 48 h 120"/>
                    <a:gd name="T2" fmla="*/ 12 w 480"/>
                    <a:gd name="T3" fmla="*/ 52 h 120"/>
                    <a:gd name="T4" fmla="*/ 20 w 480"/>
                    <a:gd name="T5" fmla="*/ 54 h 120"/>
                    <a:gd name="T6" fmla="*/ 30 w 480"/>
                    <a:gd name="T7" fmla="*/ 46 h 120"/>
                    <a:gd name="T8" fmla="*/ 44 w 480"/>
                    <a:gd name="T9" fmla="*/ 42 h 120"/>
                    <a:gd name="T10" fmla="*/ 38 w 480"/>
                    <a:gd name="T11" fmla="*/ 14 h 120"/>
                    <a:gd name="T12" fmla="*/ 40 w 480"/>
                    <a:gd name="T13" fmla="*/ 22 h 120"/>
                    <a:gd name="T14" fmla="*/ 56 w 480"/>
                    <a:gd name="T15" fmla="*/ 32 h 120"/>
                    <a:gd name="T16" fmla="*/ 74 w 480"/>
                    <a:gd name="T17" fmla="*/ 32 h 120"/>
                    <a:gd name="T18" fmla="*/ 96 w 480"/>
                    <a:gd name="T19" fmla="*/ 28 h 120"/>
                    <a:gd name="T20" fmla="*/ 102 w 480"/>
                    <a:gd name="T21" fmla="*/ 6 h 120"/>
                    <a:gd name="T22" fmla="*/ 118 w 480"/>
                    <a:gd name="T23" fmla="*/ 16 h 120"/>
                    <a:gd name="T24" fmla="*/ 136 w 480"/>
                    <a:gd name="T25" fmla="*/ 20 h 120"/>
                    <a:gd name="T26" fmla="*/ 158 w 480"/>
                    <a:gd name="T27" fmla="*/ 6 h 120"/>
                    <a:gd name="T28" fmla="*/ 172 w 480"/>
                    <a:gd name="T29" fmla="*/ 14 h 120"/>
                    <a:gd name="T30" fmla="*/ 196 w 480"/>
                    <a:gd name="T31" fmla="*/ 18 h 120"/>
                    <a:gd name="T32" fmla="*/ 200 w 480"/>
                    <a:gd name="T33" fmla="*/ 12 h 120"/>
                    <a:gd name="T34" fmla="*/ 212 w 480"/>
                    <a:gd name="T35" fmla="*/ 2 h 120"/>
                    <a:gd name="T36" fmla="*/ 220 w 480"/>
                    <a:gd name="T37" fmla="*/ 2 h 120"/>
                    <a:gd name="T38" fmla="*/ 218 w 480"/>
                    <a:gd name="T39" fmla="*/ 22 h 120"/>
                    <a:gd name="T40" fmla="*/ 244 w 480"/>
                    <a:gd name="T41" fmla="*/ 24 h 120"/>
                    <a:gd name="T42" fmla="*/ 252 w 480"/>
                    <a:gd name="T43" fmla="*/ 34 h 120"/>
                    <a:gd name="T44" fmla="*/ 274 w 480"/>
                    <a:gd name="T45" fmla="*/ 38 h 120"/>
                    <a:gd name="T46" fmla="*/ 298 w 480"/>
                    <a:gd name="T47" fmla="*/ 36 h 120"/>
                    <a:gd name="T48" fmla="*/ 304 w 480"/>
                    <a:gd name="T49" fmla="*/ 30 h 120"/>
                    <a:gd name="T50" fmla="*/ 342 w 480"/>
                    <a:gd name="T51" fmla="*/ 14 h 120"/>
                    <a:gd name="T52" fmla="*/ 330 w 480"/>
                    <a:gd name="T53" fmla="*/ 32 h 120"/>
                    <a:gd name="T54" fmla="*/ 328 w 480"/>
                    <a:gd name="T55" fmla="*/ 42 h 120"/>
                    <a:gd name="T56" fmla="*/ 348 w 480"/>
                    <a:gd name="T57" fmla="*/ 48 h 120"/>
                    <a:gd name="T58" fmla="*/ 354 w 480"/>
                    <a:gd name="T59" fmla="*/ 56 h 120"/>
                    <a:gd name="T60" fmla="*/ 372 w 480"/>
                    <a:gd name="T61" fmla="*/ 64 h 120"/>
                    <a:gd name="T62" fmla="*/ 368 w 480"/>
                    <a:gd name="T63" fmla="*/ 82 h 120"/>
                    <a:gd name="T64" fmla="*/ 370 w 480"/>
                    <a:gd name="T65" fmla="*/ 98 h 120"/>
                    <a:gd name="T66" fmla="*/ 406 w 480"/>
                    <a:gd name="T67" fmla="*/ 98 h 120"/>
                    <a:gd name="T68" fmla="*/ 434 w 480"/>
                    <a:gd name="T69" fmla="*/ 86 h 120"/>
                    <a:gd name="T70" fmla="*/ 438 w 480"/>
                    <a:gd name="T71" fmla="*/ 70 h 120"/>
                    <a:gd name="T72" fmla="*/ 480 w 480"/>
                    <a:gd name="T73" fmla="*/ 64 h 120"/>
                    <a:gd name="T74" fmla="*/ 440 w 480"/>
                    <a:gd name="T75" fmla="*/ 102 h 120"/>
                    <a:gd name="T76" fmla="*/ 420 w 480"/>
                    <a:gd name="T77" fmla="*/ 120 h 120"/>
                    <a:gd name="T78" fmla="*/ 382 w 480"/>
                    <a:gd name="T79" fmla="*/ 116 h 120"/>
                    <a:gd name="T80" fmla="*/ 360 w 480"/>
                    <a:gd name="T81" fmla="*/ 96 h 120"/>
                    <a:gd name="T82" fmla="*/ 348 w 480"/>
                    <a:gd name="T83" fmla="*/ 74 h 120"/>
                    <a:gd name="T84" fmla="*/ 330 w 480"/>
                    <a:gd name="T85" fmla="*/ 62 h 120"/>
                    <a:gd name="T86" fmla="*/ 306 w 480"/>
                    <a:gd name="T87" fmla="*/ 48 h 120"/>
                    <a:gd name="T88" fmla="*/ 248 w 480"/>
                    <a:gd name="T89" fmla="*/ 46 h 120"/>
                    <a:gd name="T90" fmla="*/ 216 w 480"/>
                    <a:gd name="T91" fmla="*/ 38 h 120"/>
                    <a:gd name="T92" fmla="*/ 162 w 480"/>
                    <a:gd name="T93" fmla="*/ 26 h 120"/>
                    <a:gd name="T94" fmla="*/ 142 w 480"/>
                    <a:gd name="T95" fmla="*/ 32 h 120"/>
                    <a:gd name="T96" fmla="*/ 112 w 480"/>
                    <a:gd name="T97" fmla="*/ 42 h 120"/>
                    <a:gd name="T98" fmla="*/ 90 w 480"/>
                    <a:gd name="T99" fmla="*/ 54 h 120"/>
                    <a:gd name="T100" fmla="*/ 52 w 480"/>
                    <a:gd name="T101" fmla="*/ 54 h 120"/>
                    <a:gd name="T102" fmla="*/ 28 w 480"/>
                    <a:gd name="T103" fmla="*/ 58 h 12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80"/>
                    <a:gd name="T157" fmla="*/ 0 h 120"/>
                    <a:gd name="T158" fmla="*/ 480 w 480"/>
                    <a:gd name="T159" fmla="*/ 120 h 12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80" h="120">
                      <a:moveTo>
                        <a:pt x="22" y="62"/>
                      </a:moveTo>
                      <a:lnTo>
                        <a:pt x="22" y="62"/>
                      </a:lnTo>
                      <a:lnTo>
                        <a:pt x="8" y="54"/>
                      </a:lnTo>
                      <a:lnTo>
                        <a:pt x="2" y="48"/>
                      </a:lnTo>
                      <a:lnTo>
                        <a:pt x="0" y="48"/>
                      </a:lnTo>
                      <a:lnTo>
                        <a:pt x="4" y="48"/>
                      </a:lnTo>
                      <a:lnTo>
                        <a:pt x="12" y="52"/>
                      </a:lnTo>
                      <a:lnTo>
                        <a:pt x="16" y="56"/>
                      </a:lnTo>
                      <a:lnTo>
                        <a:pt x="18" y="58"/>
                      </a:lnTo>
                      <a:lnTo>
                        <a:pt x="20" y="54"/>
                      </a:lnTo>
                      <a:lnTo>
                        <a:pt x="22" y="48"/>
                      </a:lnTo>
                      <a:lnTo>
                        <a:pt x="24" y="46"/>
                      </a:lnTo>
                      <a:lnTo>
                        <a:pt x="30" y="46"/>
                      </a:lnTo>
                      <a:lnTo>
                        <a:pt x="40" y="46"/>
                      </a:lnTo>
                      <a:lnTo>
                        <a:pt x="44" y="44"/>
                      </a:lnTo>
                      <a:lnTo>
                        <a:pt x="44" y="42"/>
                      </a:lnTo>
                      <a:lnTo>
                        <a:pt x="42" y="36"/>
                      </a:lnTo>
                      <a:lnTo>
                        <a:pt x="40" y="26"/>
                      </a:lnTo>
                      <a:lnTo>
                        <a:pt x="38" y="14"/>
                      </a:lnTo>
                      <a:lnTo>
                        <a:pt x="38" y="10"/>
                      </a:lnTo>
                      <a:lnTo>
                        <a:pt x="38" y="16"/>
                      </a:lnTo>
                      <a:lnTo>
                        <a:pt x="40" y="22"/>
                      </a:lnTo>
                      <a:lnTo>
                        <a:pt x="44" y="26"/>
                      </a:lnTo>
                      <a:lnTo>
                        <a:pt x="50" y="30"/>
                      </a:lnTo>
                      <a:lnTo>
                        <a:pt x="56" y="32"/>
                      </a:lnTo>
                      <a:lnTo>
                        <a:pt x="64" y="32"/>
                      </a:lnTo>
                      <a:lnTo>
                        <a:pt x="74" y="32"/>
                      </a:lnTo>
                      <a:lnTo>
                        <a:pt x="92" y="34"/>
                      </a:lnTo>
                      <a:lnTo>
                        <a:pt x="96" y="32"/>
                      </a:lnTo>
                      <a:lnTo>
                        <a:pt x="96" y="28"/>
                      </a:lnTo>
                      <a:lnTo>
                        <a:pt x="96" y="12"/>
                      </a:lnTo>
                      <a:lnTo>
                        <a:pt x="100" y="8"/>
                      </a:lnTo>
                      <a:lnTo>
                        <a:pt x="102" y="6"/>
                      </a:lnTo>
                      <a:lnTo>
                        <a:pt x="102" y="8"/>
                      </a:lnTo>
                      <a:lnTo>
                        <a:pt x="104" y="18"/>
                      </a:lnTo>
                      <a:lnTo>
                        <a:pt x="118" y="16"/>
                      </a:lnTo>
                      <a:lnTo>
                        <a:pt x="124" y="18"/>
                      </a:lnTo>
                      <a:lnTo>
                        <a:pt x="136" y="20"/>
                      </a:lnTo>
                      <a:lnTo>
                        <a:pt x="152" y="12"/>
                      </a:lnTo>
                      <a:lnTo>
                        <a:pt x="158" y="2"/>
                      </a:lnTo>
                      <a:lnTo>
                        <a:pt x="158" y="6"/>
                      </a:lnTo>
                      <a:lnTo>
                        <a:pt x="160" y="10"/>
                      </a:lnTo>
                      <a:lnTo>
                        <a:pt x="166" y="12"/>
                      </a:lnTo>
                      <a:lnTo>
                        <a:pt x="172" y="14"/>
                      </a:lnTo>
                      <a:lnTo>
                        <a:pt x="182" y="14"/>
                      </a:lnTo>
                      <a:lnTo>
                        <a:pt x="190" y="18"/>
                      </a:lnTo>
                      <a:lnTo>
                        <a:pt x="196" y="18"/>
                      </a:lnTo>
                      <a:lnTo>
                        <a:pt x="198" y="18"/>
                      </a:lnTo>
                      <a:lnTo>
                        <a:pt x="198" y="16"/>
                      </a:lnTo>
                      <a:lnTo>
                        <a:pt x="200" y="12"/>
                      </a:lnTo>
                      <a:lnTo>
                        <a:pt x="202" y="10"/>
                      </a:lnTo>
                      <a:lnTo>
                        <a:pt x="204" y="8"/>
                      </a:lnTo>
                      <a:lnTo>
                        <a:pt x="212" y="2"/>
                      </a:lnTo>
                      <a:lnTo>
                        <a:pt x="218" y="0"/>
                      </a:lnTo>
                      <a:lnTo>
                        <a:pt x="220" y="2"/>
                      </a:lnTo>
                      <a:lnTo>
                        <a:pt x="220" y="8"/>
                      </a:lnTo>
                      <a:lnTo>
                        <a:pt x="220" y="12"/>
                      </a:lnTo>
                      <a:lnTo>
                        <a:pt x="218" y="22"/>
                      </a:lnTo>
                      <a:lnTo>
                        <a:pt x="220" y="24"/>
                      </a:lnTo>
                      <a:lnTo>
                        <a:pt x="228" y="26"/>
                      </a:lnTo>
                      <a:lnTo>
                        <a:pt x="244" y="24"/>
                      </a:lnTo>
                      <a:lnTo>
                        <a:pt x="248" y="24"/>
                      </a:lnTo>
                      <a:lnTo>
                        <a:pt x="250" y="26"/>
                      </a:lnTo>
                      <a:lnTo>
                        <a:pt x="252" y="34"/>
                      </a:lnTo>
                      <a:lnTo>
                        <a:pt x="256" y="38"/>
                      </a:lnTo>
                      <a:lnTo>
                        <a:pt x="258" y="40"/>
                      </a:lnTo>
                      <a:lnTo>
                        <a:pt x="274" y="38"/>
                      </a:lnTo>
                      <a:lnTo>
                        <a:pt x="296" y="36"/>
                      </a:lnTo>
                      <a:lnTo>
                        <a:pt x="300" y="36"/>
                      </a:lnTo>
                      <a:lnTo>
                        <a:pt x="298" y="36"/>
                      </a:lnTo>
                      <a:lnTo>
                        <a:pt x="296" y="34"/>
                      </a:lnTo>
                      <a:lnTo>
                        <a:pt x="304" y="30"/>
                      </a:lnTo>
                      <a:lnTo>
                        <a:pt x="320" y="26"/>
                      </a:lnTo>
                      <a:lnTo>
                        <a:pt x="330" y="22"/>
                      </a:lnTo>
                      <a:lnTo>
                        <a:pt x="342" y="14"/>
                      </a:lnTo>
                      <a:lnTo>
                        <a:pt x="344" y="12"/>
                      </a:lnTo>
                      <a:lnTo>
                        <a:pt x="340" y="18"/>
                      </a:lnTo>
                      <a:lnTo>
                        <a:pt x="330" y="32"/>
                      </a:lnTo>
                      <a:lnTo>
                        <a:pt x="326" y="36"/>
                      </a:lnTo>
                      <a:lnTo>
                        <a:pt x="326" y="40"/>
                      </a:lnTo>
                      <a:lnTo>
                        <a:pt x="328" y="42"/>
                      </a:lnTo>
                      <a:lnTo>
                        <a:pt x="332" y="44"/>
                      </a:lnTo>
                      <a:lnTo>
                        <a:pt x="340" y="46"/>
                      </a:lnTo>
                      <a:lnTo>
                        <a:pt x="348" y="48"/>
                      </a:lnTo>
                      <a:lnTo>
                        <a:pt x="352" y="50"/>
                      </a:lnTo>
                      <a:lnTo>
                        <a:pt x="354" y="54"/>
                      </a:lnTo>
                      <a:lnTo>
                        <a:pt x="354" y="56"/>
                      </a:lnTo>
                      <a:lnTo>
                        <a:pt x="358" y="56"/>
                      </a:lnTo>
                      <a:lnTo>
                        <a:pt x="364" y="58"/>
                      </a:lnTo>
                      <a:lnTo>
                        <a:pt x="370" y="60"/>
                      </a:lnTo>
                      <a:lnTo>
                        <a:pt x="372" y="64"/>
                      </a:lnTo>
                      <a:lnTo>
                        <a:pt x="372" y="66"/>
                      </a:lnTo>
                      <a:lnTo>
                        <a:pt x="370" y="74"/>
                      </a:lnTo>
                      <a:lnTo>
                        <a:pt x="368" y="82"/>
                      </a:lnTo>
                      <a:lnTo>
                        <a:pt x="368" y="88"/>
                      </a:lnTo>
                      <a:lnTo>
                        <a:pt x="368" y="92"/>
                      </a:lnTo>
                      <a:lnTo>
                        <a:pt x="370" y="98"/>
                      </a:lnTo>
                      <a:lnTo>
                        <a:pt x="378" y="104"/>
                      </a:lnTo>
                      <a:lnTo>
                        <a:pt x="386" y="110"/>
                      </a:lnTo>
                      <a:lnTo>
                        <a:pt x="396" y="100"/>
                      </a:lnTo>
                      <a:lnTo>
                        <a:pt x="406" y="98"/>
                      </a:lnTo>
                      <a:lnTo>
                        <a:pt x="422" y="94"/>
                      </a:lnTo>
                      <a:lnTo>
                        <a:pt x="430" y="88"/>
                      </a:lnTo>
                      <a:lnTo>
                        <a:pt x="434" y="86"/>
                      </a:lnTo>
                      <a:lnTo>
                        <a:pt x="434" y="82"/>
                      </a:lnTo>
                      <a:lnTo>
                        <a:pt x="436" y="72"/>
                      </a:lnTo>
                      <a:lnTo>
                        <a:pt x="438" y="70"/>
                      </a:lnTo>
                      <a:lnTo>
                        <a:pt x="442" y="70"/>
                      </a:lnTo>
                      <a:lnTo>
                        <a:pt x="462" y="70"/>
                      </a:lnTo>
                      <a:lnTo>
                        <a:pt x="480" y="64"/>
                      </a:lnTo>
                      <a:lnTo>
                        <a:pt x="480" y="66"/>
                      </a:lnTo>
                      <a:lnTo>
                        <a:pt x="460" y="84"/>
                      </a:lnTo>
                      <a:lnTo>
                        <a:pt x="440" y="102"/>
                      </a:lnTo>
                      <a:lnTo>
                        <a:pt x="432" y="112"/>
                      </a:lnTo>
                      <a:lnTo>
                        <a:pt x="428" y="116"/>
                      </a:lnTo>
                      <a:lnTo>
                        <a:pt x="420" y="120"/>
                      </a:lnTo>
                      <a:lnTo>
                        <a:pt x="398" y="118"/>
                      </a:lnTo>
                      <a:lnTo>
                        <a:pt x="382" y="116"/>
                      </a:lnTo>
                      <a:lnTo>
                        <a:pt x="370" y="110"/>
                      </a:lnTo>
                      <a:lnTo>
                        <a:pt x="364" y="104"/>
                      </a:lnTo>
                      <a:lnTo>
                        <a:pt x="360" y="96"/>
                      </a:lnTo>
                      <a:lnTo>
                        <a:pt x="354" y="82"/>
                      </a:lnTo>
                      <a:lnTo>
                        <a:pt x="350" y="78"/>
                      </a:lnTo>
                      <a:lnTo>
                        <a:pt x="348" y="74"/>
                      </a:lnTo>
                      <a:lnTo>
                        <a:pt x="344" y="72"/>
                      </a:lnTo>
                      <a:lnTo>
                        <a:pt x="342" y="70"/>
                      </a:lnTo>
                      <a:lnTo>
                        <a:pt x="338" y="66"/>
                      </a:lnTo>
                      <a:lnTo>
                        <a:pt x="330" y="62"/>
                      </a:lnTo>
                      <a:lnTo>
                        <a:pt x="320" y="58"/>
                      </a:lnTo>
                      <a:lnTo>
                        <a:pt x="314" y="52"/>
                      </a:lnTo>
                      <a:lnTo>
                        <a:pt x="306" y="48"/>
                      </a:lnTo>
                      <a:lnTo>
                        <a:pt x="292" y="48"/>
                      </a:lnTo>
                      <a:lnTo>
                        <a:pt x="248" y="46"/>
                      </a:lnTo>
                      <a:lnTo>
                        <a:pt x="242" y="42"/>
                      </a:lnTo>
                      <a:lnTo>
                        <a:pt x="232" y="38"/>
                      </a:lnTo>
                      <a:lnTo>
                        <a:pt x="216" y="38"/>
                      </a:lnTo>
                      <a:lnTo>
                        <a:pt x="200" y="36"/>
                      </a:lnTo>
                      <a:lnTo>
                        <a:pt x="162" y="26"/>
                      </a:lnTo>
                      <a:lnTo>
                        <a:pt x="156" y="30"/>
                      </a:lnTo>
                      <a:lnTo>
                        <a:pt x="150" y="32"/>
                      </a:lnTo>
                      <a:lnTo>
                        <a:pt x="142" y="32"/>
                      </a:lnTo>
                      <a:lnTo>
                        <a:pt x="132" y="34"/>
                      </a:lnTo>
                      <a:lnTo>
                        <a:pt x="122" y="36"/>
                      </a:lnTo>
                      <a:lnTo>
                        <a:pt x="112" y="42"/>
                      </a:lnTo>
                      <a:lnTo>
                        <a:pt x="108" y="46"/>
                      </a:lnTo>
                      <a:lnTo>
                        <a:pt x="102" y="50"/>
                      </a:lnTo>
                      <a:lnTo>
                        <a:pt x="90" y="54"/>
                      </a:lnTo>
                      <a:lnTo>
                        <a:pt x="78" y="56"/>
                      </a:lnTo>
                      <a:lnTo>
                        <a:pt x="68" y="54"/>
                      </a:lnTo>
                      <a:lnTo>
                        <a:pt x="60" y="54"/>
                      </a:lnTo>
                      <a:lnTo>
                        <a:pt x="52" y="54"/>
                      </a:lnTo>
                      <a:lnTo>
                        <a:pt x="36" y="56"/>
                      </a:lnTo>
                      <a:lnTo>
                        <a:pt x="28" y="58"/>
                      </a:lnTo>
                      <a:lnTo>
                        <a:pt x="22" y="62"/>
                      </a:lnTo>
                      <a:close/>
                    </a:path>
                  </a:pathLst>
                </a:custGeom>
                <a:solidFill>
                  <a:srgbClr val="002B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91" name="Freeform 1553"/>
                <p:cNvSpPr>
                  <a:spLocks/>
                </p:cNvSpPr>
                <p:nvPr/>
              </p:nvSpPr>
              <p:spPr bwMode="auto">
                <a:xfrm>
                  <a:off x="2818" y="2089"/>
                  <a:ext cx="154" cy="134"/>
                </a:xfrm>
                <a:custGeom>
                  <a:avLst/>
                  <a:gdLst>
                    <a:gd name="T0" fmla="*/ 122 w 154"/>
                    <a:gd name="T1" fmla="*/ 102 h 134"/>
                    <a:gd name="T2" fmla="*/ 112 w 154"/>
                    <a:gd name="T3" fmla="*/ 112 h 134"/>
                    <a:gd name="T4" fmla="*/ 100 w 154"/>
                    <a:gd name="T5" fmla="*/ 126 h 134"/>
                    <a:gd name="T6" fmla="*/ 92 w 154"/>
                    <a:gd name="T7" fmla="*/ 130 h 134"/>
                    <a:gd name="T8" fmla="*/ 90 w 154"/>
                    <a:gd name="T9" fmla="*/ 132 h 134"/>
                    <a:gd name="T10" fmla="*/ 82 w 154"/>
                    <a:gd name="T11" fmla="*/ 134 h 134"/>
                    <a:gd name="T12" fmla="*/ 76 w 154"/>
                    <a:gd name="T13" fmla="*/ 132 h 134"/>
                    <a:gd name="T14" fmla="*/ 74 w 154"/>
                    <a:gd name="T15" fmla="*/ 132 h 134"/>
                    <a:gd name="T16" fmla="*/ 74 w 154"/>
                    <a:gd name="T17" fmla="*/ 126 h 134"/>
                    <a:gd name="T18" fmla="*/ 54 w 154"/>
                    <a:gd name="T19" fmla="*/ 98 h 134"/>
                    <a:gd name="T20" fmla="*/ 30 w 154"/>
                    <a:gd name="T21" fmla="*/ 66 h 134"/>
                    <a:gd name="T22" fmla="*/ 6 w 154"/>
                    <a:gd name="T23" fmla="*/ 42 h 134"/>
                    <a:gd name="T24" fmla="*/ 2 w 154"/>
                    <a:gd name="T25" fmla="*/ 32 h 134"/>
                    <a:gd name="T26" fmla="*/ 0 w 154"/>
                    <a:gd name="T27" fmla="*/ 22 h 134"/>
                    <a:gd name="T28" fmla="*/ 6 w 154"/>
                    <a:gd name="T29" fmla="*/ 14 h 134"/>
                    <a:gd name="T30" fmla="*/ 12 w 154"/>
                    <a:gd name="T31" fmla="*/ 10 h 134"/>
                    <a:gd name="T32" fmla="*/ 18 w 154"/>
                    <a:gd name="T33" fmla="*/ 2 h 134"/>
                    <a:gd name="T34" fmla="*/ 30 w 154"/>
                    <a:gd name="T35" fmla="*/ 4 h 134"/>
                    <a:gd name="T36" fmla="*/ 38 w 154"/>
                    <a:gd name="T37" fmla="*/ 10 h 134"/>
                    <a:gd name="T38" fmla="*/ 50 w 154"/>
                    <a:gd name="T39" fmla="*/ 10 h 134"/>
                    <a:gd name="T40" fmla="*/ 52 w 154"/>
                    <a:gd name="T41" fmla="*/ 8 h 134"/>
                    <a:gd name="T42" fmla="*/ 60 w 154"/>
                    <a:gd name="T43" fmla="*/ 0 h 134"/>
                    <a:gd name="T44" fmla="*/ 66 w 154"/>
                    <a:gd name="T45" fmla="*/ 2 h 134"/>
                    <a:gd name="T46" fmla="*/ 88 w 154"/>
                    <a:gd name="T47" fmla="*/ 6 h 134"/>
                    <a:gd name="T48" fmla="*/ 98 w 154"/>
                    <a:gd name="T49" fmla="*/ 6 h 134"/>
                    <a:gd name="T50" fmla="*/ 110 w 154"/>
                    <a:gd name="T51" fmla="*/ 0 h 134"/>
                    <a:gd name="T52" fmla="*/ 128 w 154"/>
                    <a:gd name="T53" fmla="*/ 10 h 134"/>
                    <a:gd name="T54" fmla="*/ 142 w 154"/>
                    <a:gd name="T55" fmla="*/ 20 h 134"/>
                    <a:gd name="T56" fmla="*/ 152 w 154"/>
                    <a:gd name="T57" fmla="*/ 30 h 134"/>
                    <a:gd name="T58" fmla="*/ 152 w 154"/>
                    <a:gd name="T59" fmla="*/ 46 h 134"/>
                    <a:gd name="T60" fmla="*/ 146 w 154"/>
                    <a:gd name="T61" fmla="*/ 62 h 134"/>
                    <a:gd name="T62" fmla="*/ 130 w 154"/>
                    <a:gd name="T63" fmla="*/ 92 h 13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54"/>
                    <a:gd name="T97" fmla="*/ 0 h 134"/>
                    <a:gd name="T98" fmla="*/ 154 w 154"/>
                    <a:gd name="T99" fmla="*/ 134 h 13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54" h="134">
                      <a:moveTo>
                        <a:pt x="122" y="102"/>
                      </a:moveTo>
                      <a:lnTo>
                        <a:pt x="122" y="102"/>
                      </a:lnTo>
                      <a:lnTo>
                        <a:pt x="120" y="102"/>
                      </a:lnTo>
                      <a:lnTo>
                        <a:pt x="112" y="112"/>
                      </a:lnTo>
                      <a:lnTo>
                        <a:pt x="100" y="126"/>
                      </a:lnTo>
                      <a:lnTo>
                        <a:pt x="96" y="130"/>
                      </a:lnTo>
                      <a:lnTo>
                        <a:pt x="92" y="130"/>
                      </a:lnTo>
                      <a:lnTo>
                        <a:pt x="90" y="132"/>
                      </a:lnTo>
                      <a:lnTo>
                        <a:pt x="86" y="134"/>
                      </a:lnTo>
                      <a:lnTo>
                        <a:pt x="82" y="134"/>
                      </a:lnTo>
                      <a:lnTo>
                        <a:pt x="76" y="132"/>
                      </a:lnTo>
                      <a:lnTo>
                        <a:pt x="74" y="130"/>
                      </a:lnTo>
                      <a:lnTo>
                        <a:pt x="74" y="132"/>
                      </a:lnTo>
                      <a:lnTo>
                        <a:pt x="76" y="134"/>
                      </a:lnTo>
                      <a:lnTo>
                        <a:pt x="74" y="126"/>
                      </a:lnTo>
                      <a:lnTo>
                        <a:pt x="54" y="98"/>
                      </a:lnTo>
                      <a:lnTo>
                        <a:pt x="42" y="80"/>
                      </a:lnTo>
                      <a:lnTo>
                        <a:pt x="30" y="66"/>
                      </a:lnTo>
                      <a:lnTo>
                        <a:pt x="14" y="50"/>
                      </a:lnTo>
                      <a:lnTo>
                        <a:pt x="6" y="42"/>
                      </a:lnTo>
                      <a:lnTo>
                        <a:pt x="2" y="38"/>
                      </a:lnTo>
                      <a:lnTo>
                        <a:pt x="2" y="32"/>
                      </a:lnTo>
                      <a:lnTo>
                        <a:pt x="0" y="22"/>
                      </a:lnTo>
                      <a:lnTo>
                        <a:pt x="2" y="16"/>
                      </a:lnTo>
                      <a:lnTo>
                        <a:pt x="6" y="14"/>
                      </a:lnTo>
                      <a:lnTo>
                        <a:pt x="12" y="10"/>
                      </a:lnTo>
                      <a:lnTo>
                        <a:pt x="16" y="6"/>
                      </a:lnTo>
                      <a:lnTo>
                        <a:pt x="18" y="2"/>
                      </a:lnTo>
                      <a:lnTo>
                        <a:pt x="22" y="2"/>
                      </a:lnTo>
                      <a:lnTo>
                        <a:pt x="30" y="4"/>
                      </a:lnTo>
                      <a:lnTo>
                        <a:pt x="38" y="10"/>
                      </a:lnTo>
                      <a:lnTo>
                        <a:pt x="44" y="12"/>
                      </a:lnTo>
                      <a:lnTo>
                        <a:pt x="50" y="10"/>
                      </a:lnTo>
                      <a:lnTo>
                        <a:pt x="52" y="8"/>
                      </a:lnTo>
                      <a:lnTo>
                        <a:pt x="58" y="2"/>
                      </a:lnTo>
                      <a:lnTo>
                        <a:pt x="60" y="0"/>
                      </a:lnTo>
                      <a:lnTo>
                        <a:pt x="66" y="2"/>
                      </a:lnTo>
                      <a:lnTo>
                        <a:pt x="80" y="6"/>
                      </a:lnTo>
                      <a:lnTo>
                        <a:pt x="88" y="6"/>
                      </a:lnTo>
                      <a:lnTo>
                        <a:pt x="98" y="6"/>
                      </a:lnTo>
                      <a:lnTo>
                        <a:pt x="104" y="2"/>
                      </a:lnTo>
                      <a:lnTo>
                        <a:pt x="110" y="0"/>
                      </a:lnTo>
                      <a:lnTo>
                        <a:pt x="116" y="2"/>
                      </a:lnTo>
                      <a:lnTo>
                        <a:pt x="128" y="10"/>
                      </a:lnTo>
                      <a:lnTo>
                        <a:pt x="142" y="20"/>
                      </a:lnTo>
                      <a:lnTo>
                        <a:pt x="150" y="26"/>
                      </a:lnTo>
                      <a:lnTo>
                        <a:pt x="152" y="30"/>
                      </a:lnTo>
                      <a:lnTo>
                        <a:pt x="154" y="34"/>
                      </a:lnTo>
                      <a:lnTo>
                        <a:pt x="152" y="46"/>
                      </a:lnTo>
                      <a:lnTo>
                        <a:pt x="146" y="62"/>
                      </a:lnTo>
                      <a:lnTo>
                        <a:pt x="138" y="78"/>
                      </a:lnTo>
                      <a:lnTo>
                        <a:pt x="130" y="92"/>
                      </a:lnTo>
                      <a:lnTo>
                        <a:pt x="122" y="102"/>
                      </a:lnTo>
                      <a:close/>
                    </a:path>
                  </a:pathLst>
                </a:custGeom>
                <a:solidFill>
                  <a:srgbClr val="00481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92" name="Freeform 1554"/>
                <p:cNvSpPr>
                  <a:spLocks/>
                </p:cNvSpPr>
                <p:nvPr/>
              </p:nvSpPr>
              <p:spPr bwMode="auto">
                <a:xfrm>
                  <a:off x="2826" y="2181"/>
                  <a:ext cx="48" cy="58"/>
                </a:xfrm>
                <a:custGeom>
                  <a:avLst/>
                  <a:gdLst>
                    <a:gd name="T0" fmla="*/ 4 w 48"/>
                    <a:gd name="T1" fmla="*/ 14 h 58"/>
                    <a:gd name="T2" fmla="*/ 4 w 48"/>
                    <a:gd name="T3" fmla="*/ 14 h 58"/>
                    <a:gd name="T4" fmla="*/ 12 w 48"/>
                    <a:gd name="T5" fmla="*/ 22 h 58"/>
                    <a:gd name="T6" fmla="*/ 16 w 48"/>
                    <a:gd name="T7" fmla="*/ 30 h 58"/>
                    <a:gd name="T8" fmla="*/ 18 w 48"/>
                    <a:gd name="T9" fmla="*/ 38 h 58"/>
                    <a:gd name="T10" fmla="*/ 18 w 48"/>
                    <a:gd name="T11" fmla="*/ 38 h 58"/>
                    <a:gd name="T12" fmla="*/ 20 w 48"/>
                    <a:gd name="T13" fmla="*/ 44 h 58"/>
                    <a:gd name="T14" fmla="*/ 22 w 48"/>
                    <a:gd name="T15" fmla="*/ 52 h 58"/>
                    <a:gd name="T16" fmla="*/ 24 w 48"/>
                    <a:gd name="T17" fmla="*/ 58 h 58"/>
                    <a:gd name="T18" fmla="*/ 42 w 48"/>
                    <a:gd name="T19" fmla="*/ 56 h 58"/>
                    <a:gd name="T20" fmla="*/ 42 w 48"/>
                    <a:gd name="T21" fmla="*/ 56 h 58"/>
                    <a:gd name="T22" fmla="*/ 44 w 48"/>
                    <a:gd name="T23" fmla="*/ 50 h 58"/>
                    <a:gd name="T24" fmla="*/ 44 w 48"/>
                    <a:gd name="T25" fmla="*/ 34 h 58"/>
                    <a:gd name="T26" fmla="*/ 44 w 48"/>
                    <a:gd name="T27" fmla="*/ 34 h 58"/>
                    <a:gd name="T28" fmla="*/ 48 w 48"/>
                    <a:gd name="T29" fmla="*/ 0 h 58"/>
                    <a:gd name="T30" fmla="*/ 48 w 48"/>
                    <a:gd name="T31" fmla="*/ 0 h 58"/>
                    <a:gd name="T32" fmla="*/ 42 w 48"/>
                    <a:gd name="T33" fmla="*/ 16 h 58"/>
                    <a:gd name="T34" fmla="*/ 36 w 48"/>
                    <a:gd name="T35" fmla="*/ 34 h 58"/>
                    <a:gd name="T36" fmla="*/ 36 w 48"/>
                    <a:gd name="T37" fmla="*/ 34 h 58"/>
                    <a:gd name="T38" fmla="*/ 34 w 48"/>
                    <a:gd name="T39" fmla="*/ 42 h 58"/>
                    <a:gd name="T40" fmla="*/ 34 w 48"/>
                    <a:gd name="T41" fmla="*/ 42 h 58"/>
                    <a:gd name="T42" fmla="*/ 34 w 48"/>
                    <a:gd name="T43" fmla="*/ 38 h 58"/>
                    <a:gd name="T44" fmla="*/ 34 w 48"/>
                    <a:gd name="T45" fmla="*/ 38 h 58"/>
                    <a:gd name="T46" fmla="*/ 32 w 48"/>
                    <a:gd name="T47" fmla="*/ 28 h 58"/>
                    <a:gd name="T48" fmla="*/ 30 w 48"/>
                    <a:gd name="T49" fmla="*/ 20 h 58"/>
                    <a:gd name="T50" fmla="*/ 26 w 48"/>
                    <a:gd name="T51" fmla="*/ 8 h 58"/>
                    <a:gd name="T52" fmla="*/ 26 w 48"/>
                    <a:gd name="T53" fmla="*/ 8 h 58"/>
                    <a:gd name="T54" fmla="*/ 28 w 48"/>
                    <a:gd name="T55" fmla="*/ 24 h 58"/>
                    <a:gd name="T56" fmla="*/ 28 w 48"/>
                    <a:gd name="T57" fmla="*/ 34 h 58"/>
                    <a:gd name="T58" fmla="*/ 28 w 48"/>
                    <a:gd name="T59" fmla="*/ 38 h 58"/>
                    <a:gd name="T60" fmla="*/ 26 w 48"/>
                    <a:gd name="T61" fmla="*/ 38 h 58"/>
                    <a:gd name="T62" fmla="*/ 26 w 48"/>
                    <a:gd name="T63" fmla="*/ 38 h 58"/>
                    <a:gd name="T64" fmla="*/ 20 w 48"/>
                    <a:gd name="T65" fmla="*/ 26 h 58"/>
                    <a:gd name="T66" fmla="*/ 12 w 48"/>
                    <a:gd name="T67" fmla="*/ 14 h 58"/>
                    <a:gd name="T68" fmla="*/ 12 w 48"/>
                    <a:gd name="T69" fmla="*/ 14 h 58"/>
                    <a:gd name="T70" fmla="*/ 4 w 48"/>
                    <a:gd name="T71" fmla="*/ 4 h 58"/>
                    <a:gd name="T72" fmla="*/ 0 w 48"/>
                    <a:gd name="T73" fmla="*/ 0 h 58"/>
                    <a:gd name="T74" fmla="*/ 0 w 48"/>
                    <a:gd name="T75" fmla="*/ 0 h 58"/>
                    <a:gd name="T76" fmla="*/ 2 w 48"/>
                    <a:gd name="T77" fmla="*/ 6 h 58"/>
                    <a:gd name="T78" fmla="*/ 4 w 48"/>
                    <a:gd name="T79" fmla="*/ 14 h 58"/>
                    <a:gd name="T80" fmla="*/ 4 w 48"/>
                    <a:gd name="T81" fmla="*/ 14 h 5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8"/>
                    <a:gd name="T124" fmla="*/ 0 h 58"/>
                    <a:gd name="T125" fmla="*/ 48 w 48"/>
                    <a:gd name="T126" fmla="*/ 58 h 5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8" h="58">
                      <a:moveTo>
                        <a:pt x="4" y="14"/>
                      </a:moveTo>
                      <a:lnTo>
                        <a:pt x="4" y="14"/>
                      </a:lnTo>
                      <a:lnTo>
                        <a:pt x="12" y="22"/>
                      </a:lnTo>
                      <a:lnTo>
                        <a:pt x="16" y="30"/>
                      </a:lnTo>
                      <a:lnTo>
                        <a:pt x="18" y="38"/>
                      </a:lnTo>
                      <a:lnTo>
                        <a:pt x="20" y="44"/>
                      </a:lnTo>
                      <a:lnTo>
                        <a:pt x="22" y="52"/>
                      </a:lnTo>
                      <a:lnTo>
                        <a:pt x="24" y="58"/>
                      </a:lnTo>
                      <a:lnTo>
                        <a:pt x="42" y="56"/>
                      </a:lnTo>
                      <a:lnTo>
                        <a:pt x="44" y="50"/>
                      </a:lnTo>
                      <a:lnTo>
                        <a:pt x="44" y="34"/>
                      </a:lnTo>
                      <a:lnTo>
                        <a:pt x="48" y="0"/>
                      </a:lnTo>
                      <a:lnTo>
                        <a:pt x="42" y="16"/>
                      </a:lnTo>
                      <a:lnTo>
                        <a:pt x="36" y="34"/>
                      </a:lnTo>
                      <a:lnTo>
                        <a:pt x="34" y="42"/>
                      </a:lnTo>
                      <a:lnTo>
                        <a:pt x="34" y="38"/>
                      </a:lnTo>
                      <a:lnTo>
                        <a:pt x="32" y="28"/>
                      </a:lnTo>
                      <a:lnTo>
                        <a:pt x="30" y="20"/>
                      </a:lnTo>
                      <a:lnTo>
                        <a:pt x="26" y="8"/>
                      </a:lnTo>
                      <a:lnTo>
                        <a:pt x="28" y="24"/>
                      </a:lnTo>
                      <a:lnTo>
                        <a:pt x="28" y="34"/>
                      </a:lnTo>
                      <a:lnTo>
                        <a:pt x="28" y="38"/>
                      </a:lnTo>
                      <a:lnTo>
                        <a:pt x="26" y="38"/>
                      </a:lnTo>
                      <a:lnTo>
                        <a:pt x="20" y="26"/>
                      </a:lnTo>
                      <a:lnTo>
                        <a:pt x="12" y="14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2" y="6"/>
                      </a:lnTo>
                      <a:lnTo>
                        <a:pt x="4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93" name="Freeform 1555"/>
                <p:cNvSpPr>
                  <a:spLocks/>
                </p:cNvSpPr>
                <p:nvPr/>
              </p:nvSpPr>
              <p:spPr bwMode="auto">
                <a:xfrm>
                  <a:off x="2766" y="2101"/>
                  <a:ext cx="122" cy="116"/>
                </a:xfrm>
                <a:custGeom>
                  <a:avLst/>
                  <a:gdLst>
                    <a:gd name="T0" fmla="*/ 68 w 122"/>
                    <a:gd name="T1" fmla="*/ 100 h 116"/>
                    <a:gd name="T2" fmla="*/ 66 w 122"/>
                    <a:gd name="T3" fmla="*/ 110 h 116"/>
                    <a:gd name="T4" fmla="*/ 56 w 122"/>
                    <a:gd name="T5" fmla="*/ 108 h 116"/>
                    <a:gd name="T6" fmla="*/ 54 w 122"/>
                    <a:gd name="T7" fmla="*/ 108 h 116"/>
                    <a:gd name="T8" fmla="*/ 50 w 122"/>
                    <a:gd name="T9" fmla="*/ 110 h 116"/>
                    <a:gd name="T10" fmla="*/ 48 w 122"/>
                    <a:gd name="T11" fmla="*/ 108 h 116"/>
                    <a:gd name="T12" fmla="*/ 48 w 122"/>
                    <a:gd name="T13" fmla="*/ 98 h 116"/>
                    <a:gd name="T14" fmla="*/ 40 w 122"/>
                    <a:gd name="T15" fmla="*/ 96 h 116"/>
                    <a:gd name="T16" fmla="*/ 34 w 122"/>
                    <a:gd name="T17" fmla="*/ 96 h 116"/>
                    <a:gd name="T18" fmla="*/ 28 w 122"/>
                    <a:gd name="T19" fmla="*/ 100 h 116"/>
                    <a:gd name="T20" fmla="*/ 26 w 122"/>
                    <a:gd name="T21" fmla="*/ 98 h 116"/>
                    <a:gd name="T22" fmla="*/ 20 w 122"/>
                    <a:gd name="T23" fmla="*/ 78 h 116"/>
                    <a:gd name="T24" fmla="*/ 18 w 122"/>
                    <a:gd name="T25" fmla="*/ 74 h 116"/>
                    <a:gd name="T26" fmla="*/ 6 w 122"/>
                    <a:gd name="T27" fmla="*/ 76 h 116"/>
                    <a:gd name="T28" fmla="*/ 2 w 122"/>
                    <a:gd name="T29" fmla="*/ 72 h 116"/>
                    <a:gd name="T30" fmla="*/ 2 w 122"/>
                    <a:gd name="T31" fmla="*/ 70 h 116"/>
                    <a:gd name="T32" fmla="*/ 14 w 122"/>
                    <a:gd name="T33" fmla="*/ 62 h 116"/>
                    <a:gd name="T34" fmla="*/ 14 w 122"/>
                    <a:gd name="T35" fmla="*/ 56 h 116"/>
                    <a:gd name="T36" fmla="*/ 6 w 122"/>
                    <a:gd name="T37" fmla="*/ 56 h 116"/>
                    <a:gd name="T38" fmla="*/ 0 w 122"/>
                    <a:gd name="T39" fmla="*/ 60 h 116"/>
                    <a:gd name="T40" fmla="*/ 0 w 122"/>
                    <a:gd name="T41" fmla="*/ 58 h 116"/>
                    <a:gd name="T42" fmla="*/ 8 w 122"/>
                    <a:gd name="T43" fmla="*/ 54 h 116"/>
                    <a:gd name="T44" fmla="*/ 12 w 122"/>
                    <a:gd name="T45" fmla="*/ 48 h 116"/>
                    <a:gd name="T46" fmla="*/ 14 w 122"/>
                    <a:gd name="T47" fmla="*/ 44 h 116"/>
                    <a:gd name="T48" fmla="*/ 12 w 122"/>
                    <a:gd name="T49" fmla="*/ 40 h 116"/>
                    <a:gd name="T50" fmla="*/ 6 w 122"/>
                    <a:gd name="T51" fmla="*/ 42 h 116"/>
                    <a:gd name="T52" fmla="*/ 4 w 122"/>
                    <a:gd name="T53" fmla="*/ 40 h 116"/>
                    <a:gd name="T54" fmla="*/ 8 w 122"/>
                    <a:gd name="T55" fmla="*/ 34 h 116"/>
                    <a:gd name="T56" fmla="*/ 10 w 122"/>
                    <a:gd name="T57" fmla="*/ 28 h 116"/>
                    <a:gd name="T58" fmla="*/ 14 w 122"/>
                    <a:gd name="T59" fmla="*/ 14 h 116"/>
                    <a:gd name="T60" fmla="*/ 24 w 122"/>
                    <a:gd name="T61" fmla="*/ 10 h 116"/>
                    <a:gd name="T62" fmla="*/ 38 w 122"/>
                    <a:gd name="T63" fmla="*/ 10 h 116"/>
                    <a:gd name="T64" fmla="*/ 42 w 122"/>
                    <a:gd name="T65" fmla="*/ 6 h 116"/>
                    <a:gd name="T66" fmla="*/ 50 w 122"/>
                    <a:gd name="T67" fmla="*/ 0 h 116"/>
                    <a:gd name="T68" fmla="*/ 74 w 122"/>
                    <a:gd name="T69" fmla="*/ 0 h 116"/>
                    <a:gd name="T70" fmla="*/ 80 w 122"/>
                    <a:gd name="T71" fmla="*/ 2 h 116"/>
                    <a:gd name="T72" fmla="*/ 82 w 122"/>
                    <a:gd name="T73" fmla="*/ 4 h 116"/>
                    <a:gd name="T74" fmla="*/ 102 w 122"/>
                    <a:gd name="T75" fmla="*/ 0 h 116"/>
                    <a:gd name="T76" fmla="*/ 102 w 122"/>
                    <a:gd name="T77" fmla="*/ 8 h 116"/>
                    <a:gd name="T78" fmla="*/ 106 w 122"/>
                    <a:gd name="T79" fmla="*/ 18 h 116"/>
                    <a:gd name="T80" fmla="*/ 110 w 122"/>
                    <a:gd name="T81" fmla="*/ 18 h 116"/>
                    <a:gd name="T82" fmla="*/ 120 w 122"/>
                    <a:gd name="T83" fmla="*/ 16 h 116"/>
                    <a:gd name="T84" fmla="*/ 120 w 122"/>
                    <a:gd name="T85" fmla="*/ 20 h 116"/>
                    <a:gd name="T86" fmla="*/ 114 w 122"/>
                    <a:gd name="T87" fmla="*/ 38 h 116"/>
                    <a:gd name="T88" fmla="*/ 118 w 122"/>
                    <a:gd name="T89" fmla="*/ 56 h 116"/>
                    <a:gd name="T90" fmla="*/ 110 w 122"/>
                    <a:gd name="T91" fmla="*/ 64 h 116"/>
                    <a:gd name="T92" fmla="*/ 108 w 122"/>
                    <a:gd name="T93" fmla="*/ 82 h 116"/>
                    <a:gd name="T94" fmla="*/ 112 w 122"/>
                    <a:gd name="T95" fmla="*/ 92 h 116"/>
                    <a:gd name="T96" fmla="*/ 110 w 122"/>
                    <a:gd name="T97" fmla="*/ 92 h 116"/>
                    <a:gd name="T98" fmla="*/ 106 w 122"/>
                    <a:gd name="T99" fmla="*/ 90 h 116"/>
                    <a:gd name="T100" fmla="*/ 104 w 122"/>
                    <a:gd name="T101" fmla="*/ 98 h 116"/>
                    <a:gd name="T102" fmla="*/ 102 w 122"/>
                    <a:gd name="T103" fmla="*/ 116 h 116"/>
                    <a:gd name="T104" fmla="*/ 100 w 122"/>
                    <a:gd name="T105" fmla="*/ 116 h 116"/>
                    <a:gd name="T106" fmla="*/ 96 w 122"/>
                    <a:gd name="T107" fmla="*/ 112 h 116"/>
                    <a:gd name="T108" fmla="*/ 86 w 122"/>
                    <a:gd name="T109" fmla="*/ 94 h 116"/>
                    <a:gd name="T110" fmla="*/ 86 w 122"/>
                    <a:gd name="T111" fmla="*/ 98 h 116"/>
                    <a:gd name="T112" fmla="*/ 84 w 122"/>
                    <a:gd name="T113" fmla="*/ 104 h 116"/>
                    <a:gd name="T114" fmla="*/ 72 w 122"/>
                    <a:gd name="T115" fmla="*/ 86 h 116"/>
                    <a:gd name="T116" fmla="*/ 68 w 122"/>
                    <a:gd name="T117" fmla="*/ 88 h 116"/>
                    <a:gd name="T118" fmla="*/ 68 w 122"/>
                    <a:gd name="T119" fmla="*/ 100 h 11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22"/>
                    <a:gd name="T181" fmla="*/ 0 h 116"/>
                    <a:gd name="T182" fmla="*/ 122 w 122"/>
                    <a:gd name="T183" fmla="*/ 116 h 11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22" h="116">
                      <a:moveTo>
                        <a:pt x="68" y="100"/>
                      </a:moveTo>
                      <a:lnTo>
                        <a:pt x="68" y="100"/>
                      </a:lnTo>
                      <a:lnTo>
                        <a:pt x="68" y="108"/>
                      </a:lnTo>
                      <a:lnTo>
                        <a:pt x="66" y="110"/>
                      </a:lnTo>
                      <a:lnTo>
                        <a:pt x="64" y="108"/>
                      </a:lnTo>
                      <a:lnTo>
                        <a:pt x="56" y="108"/>
                      </a:lnTo>
                      <a:lnTo>
                        <a:pt x="54" y="108"/>
                      </a:lnTo>
                      <a:lnTo>
                        <a:pt x="52" y="110"/>
                      </a:lnTo>
                      <a:lnTo>
                        <a:pt x="50" y="110"/>
                      </a:lnTo>
                      <a:lnTo>
                        <a:pt x="48" y="108"/>
                      </a:lnTo>
                      <a:lnTo>
                        <a:pt x="48" y="102"/>
                      </a:lnTo>
                      <a:lnTo>
                        <a:pt x="48" y="98"/>
                      </a:lnTo>
                      <a:lnTo>
                        <a:pt x="46" y="96"/>
                      </a:lnTo>
                      <a:lnTo>
                        <a:pt x="40" y="96"/>
                      </a:lnTo>
                      <a:lnTo>
                        <a:pt x="34" y="96"/>
                      </a:lnTo>
                      <a:lnTo>
                        <a:pt x="30" y="100"/>
                      </a:lnTo>
                      <a:lnTo>
                        <a:pt x="28" y="100"/>
                      </a:lnTo>
                      <a:lnTo>
                        <a:pt x="26" y="98"/>
                      </a:lnTo>
                      <a:lnTo>
                        <a:pt x="24" y="84"/>
                      </a:lnTo>
                      <a:lnTo>
                        <a:pt x="20" y="78"/>
                      </a:lnTo>
                      <a:lnTo>
                        <a:pt x="18" y="74"/>
                      </a:lnTo>
                      <a:lnTo>
                        <a:pt x="12" y="76"/>
                      </a:lnTo>
                      <a:lnTo>
                        <a:pt x="6" y="76"/>
                      </a:lnTo>
                      <a:lnTo>
                        <a:pt x="2" y="74"/>
                      </a:lnTo>
                      <a:lnTo>
                        <a:pt x="2" y="72"/>
                      </a:lnTo>
                      <a:lnTo>
                        <a:pt x="2" y="70"/>
                      </a:lnTo>
                      <a:lnTo>
                        <a:pt x="8" y="66"/>
                      </a:lnTo>
                      <a:lnTo>
                        <a:pt x="14" y="62"/>
                      </a:lnTo>
                      <a:lnTo>
                        <a:pt x="18" y="60"/>
                      </a:lnTo>
                      <a:lnTo>
                        <a:pt x="14" y="56"/>
                      </a:lnTo>
                      <a:lnTo>
                        <a:pt x="6" y="56"/>
                      </a:lnTo>
                      <a:lnTo>
                        <a:pt x="2" y="58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4" y="56"/>
                      </a:lnTo>
                      <a:lnTo>
                        <a:pt x="8" y="54"/>
                      </a:lnTo>
                      <a:lnTo>
                        <a:pt x="10" y="52"/>
                      </a:lnTo>
                      <a:lnTo>
                        <a:pt x="12" y="48"/>
                      </a:lnTo>
                      <a:lnTo>
                        <a:pt x="14" y="44"/>
                      </a:lnTo>
                      <a:lnTo>
                        <a:pt x="12" y="42"/>
                      </a:lnTo>
                      <a:lnTo>
                        <a:pt x="12" y="40"/>
                      </a:lnTo>
                      <a:lnTo>
                        <a:pt x="10" y="42"/>
                      </a:lnTo>
                      <a:lnTo>
                        <a:pt x="6" y="42"/>
                      </a:lnTo>
                      <a:lnTo>
                        <a:pt x="4" y="42"/>
                      </a:lnTo>
                      <a:lnTo>
                        <a:pt x="4" y="40"/>
                      </a:lnTo>
                      <a:lnTo>
                        <a:pt x="8" y="34"/>
                      </a:lnTo>
                      <a:lnTo>
                        <a:pt x="10" y="28"/>
                      </a:lnTo>
                      <a:lnTo>
                        <a:pt x="12" y="20"/>
                      </a:lnTo>
                      <a:lnTo>
                        <a:pt x="14" y="14"/>
                      </a:lnTo>
                      <a:lnTo>
                        <a:pt x="18" y="12"/>
                      </a:lnTo>
                      <a:lnTo>
                        <a:pt x="24" y="10"/>
                      </a:lnTo>
                      <a:lnTo>
                        <a:pt x="34" y="10"/>
                      </a:lnTo>
                      <a:lnTo>
                        <a:pt x="38" y="10"/>
                      </a:lnTo>
                      <a:lnTo>
                        <a:pt x="42" y="6"/>
                      </a:lnTo>
                      <a:lnTo>
                        <a:pt x="46" y="4"/>
                      </a:lnTo>
                      <a:lnTo>
                        <a:pt x="50" y="0"/>
                      </a:lnTo>
                      <a:lnTo>
                        <a:pt x="64" y="0"/>
                      </a:lnTo>
                      <a:lnTo>
                        <a:pt x="74" y="0"/>
                      </a:lnTo>
                      <a:lnTo>
                        <a:pt x="80" y="2"/>
                      </a:lnTo>
                      <a:lnTo>
                        <a:pt x="80" y="4"/>
                      </a:lnTo>
                      <a:lnTo>
                        <a:pt x="82" y="4"/>
                      </a:lnTo>
                      <a:lnTo>
                        <a:pt x="90" y="4"/>
                      </a:lnTo>
                      <a:lnTo>
                        <a:pt x="102" y="0"/>
                      </a:lnTo>
                      <a:lnTo>
                        <a:pt x="102" y="8"/>
                      </a:lnTo>
                      <a:lnTo>
                        <a:pt x="104" y="14"/>
                      </a:lnTo>
                      <a:lnTo>
                        <a:pt x="106" y="18"/>
                      </a:lnTo>
                      <a:lnTo>
                        <a:pt x="110" y="18"/>
                      </a:lnTo>
                      <a:lnTo>
                        <a:pt x="116" y="16"/>
                      </a:lnTo>
                      <a:lnTo>
                        <a:pt x="120" y="16"/>
                      </a:lnTo>
                      <a:lnTo>
                        <a:pt x="122" y="18"/>
                      </a:lnTo>
                      <a:lnTo>
                        <a:pt x="120" y="20"/>
                      </a:lnTo>
                      <a:lnTo>
                        <a:pt x="114" y="38"/>
                      </a:lnTo>
                      <a:lnTo>
                        <a:pt x="114" y="46"/>
                      </a:lnTo>
                      <a:lnTo>
                        <a:pt x="118" y="56"/>
                      </a:lnTo>
                      <a:lnTo>
                        <a:pt x="110" y="64"/>
                      </a:lnTo>
                      <a:lnTo>
                        <a:pt x="106" y="72"/>
                      </a:lnTo>
                      <a:lnTo>
                        <a:pt x="108" y="82"/>
                      </a:lnTo>
                      <a:lnTo>
                        <a:pt x="112" y="92"/>
                      </a:lnTo>
                      <a:lnTo>
                        <a:pt x="110" y="92"/>
                      </a:lnTo>
                      <a:lnTo>
                        <a:pt x="108" y="90"/>
                      </a:lnTo>
                      <a:lnTo>
                        <a:pt x="106" y="90"/>
                      </a:lnTo>
                      <a:lnTo>
                        <a:pt x="104" y="98"/>
                      </a:lnTo>
                      <a:lnTo>
                        <a:pt x="102" y="116"/>
                      </a:lnTo>
                      <a:lnTo>
                        <a:pt x="100" y="116"/>
                      </a:lnTo>
                      <a:lnTo>
                        <a:pt x="96" y="112"/>
                      </a:lnTo>
                      <a:lnTo>
                        <a:pt x="88" y="98"/>
                      </a:lnTo>
                      <a:lnTo>
                        <a:pt x="86" y="94"/>
                      </a:lnTo>
                      <a:lnTo>
                        <a:pt x="86" y="98"/>
                      </a:lnTo>
                      <a:lnTo>
                        <a:pt x="84" y="102"/>
                      </a:lnTo>
                      <a:lnTo>
                        <a:pt x="84" y="104"/>
                      </a:lnTo>
                      <a:lnTo>
                        <a:pt x="78" y="96"/>
                      </a:lnTo>
                      <a:lnTo>
                        <a:pt x="72" y="86"/>
                      </a:lnTo>
                      <a:lnTo>
                        <a:pt x="68" y="86"/>
                      </a:lnTo>
                      <a:lnTo>
                        <a:pt x="68" y="88"/>
                      </a:lnTo>
                      <a:lnTo>
                        <a:pt x="68" y="100"/>
                      </a:lnTo>
                      <a:close/>
                    </a:path>
                  </a:pathLst>
                </a:custGeom>
                <a:solidFill>
                  <a:srgbClr val="003D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94" name="Freeform 1556"/>
                <p:cNvSpPr>
                  <a:spLocks/>
                </p:cNvSpPr>
                <p:nvPr/>
              </p:nvSpPr>
              <p:spPr bwMode="auto">
                <a:xfrm>
                  <a:off x="2930" y="2175"/>
                  <a:ext cx="52" cy="64"/>
                </a:xfrm>
                <a:custGeom>
                  <a:avLst/>
                  <a:gdLst>
                    <a:gd name="T0" fmla="*/ 46 w 52"/>
                    <a:gd name="T1" fmla="*/ 14 h 64"/>
                    <a:gd name="T2" fmla="*/ 46 w 52"/>
                    <a:gd name="T3" fmla="*/ 14 h 64"/>
                    <a:gd name="T4" fmla="*/ 38 w 52"/>
                    <a:gd name="T5" fmla="*/ 24 h 64"/>
                    <a:gd name="T6" fmla="*/ 34 w 52"/>
                    <a:gd name="T7" fmla="*/ 32 h 64"/>
                    <a:gd name="T8" fmla="*/ 32 w 52"/>
                    <a:gd name="T9" fmla="*/ 40 h 64"/>
                    <a:gd name="T10" fmla="*/ 32 w 52"/>
                    <a:gd name="T11" fmla="*/ 40 h 64"/>
                    <a:gd name="T12" fmla="*/ 30 w 52"/>
                    <a:gd name="T13" fmla="*/ 48 h 64"/>
                    <a:gd name="T14" fmla="*/ 28 w 52"/>
                    <a:gd name="T15" fmla="*/ 56 h 64"/>
                    <a:gd name="T16" fmla="*/ 24 w 52"/>
                    <a:gd name="T17" fmla="*/ 64 h 64"/>
                    <a:gd name="T18" fmla="*/ 6 w 52"/>
                    <a:gd name="T19" fmla="*/ 60 h 64"/>
                    <a:gd name="T20" fmla="*/ 6 w 52"/>
                    <a:gd name="T21" fmla="*/ 60 h 64"/>
                    <a:gd name="T22" fmla="*/ 2 w 52"/>
                    <a:gd name="T23" fmla="*/ 36 h 64"/>
                    <a:gd name="T24" fmla="*/ 2 w 52"/>
                    <a:gd name="T25" fmla="*/ 36 h 64"/>
                    <a:gd name="T26" fmla="*/ 0 w 52"/>
                    <a:gd name="T27" fmla="*/ 0 h 64"/>
                    <a:gd name="T28" fmla="*/ 0 w 52"/>
                    <a:gd name="T29" fmla="*/ 0 h 64"/>
                    <a:gd name="T30" fmla="*/ 12 w 52"/>
                    <a:gd name="T31" fmla="*/ 36 h 64"/>
                    <a:gd name="T32" fmla="*/ 12 w 52"/>
                    <a:gd name="T33" fmla="*/ 36 h 64"/>
                    <a:gd name="T34" fmla="*/ 14 w 52"/>
                    <a:gd name="T35" fmla="*/ 44 h 64"/>
                    <a:gd name="T36" fmla="*/ 14 w 52"/>
                    <a:gd name="T37" fmla="*/ 44 h 64"/>
                    <a:gd name="T38" fmla="*/ 14 w 52"/>
                    <a:gd name="T39" fmla="*/ 40 h 64"/>
                    <a:gd name="T40" fmla="*/ 14 w 52"/>
                    <a:gd name="T41" fmla="*/ 40 h 64"/>
                    <a:gd name="T42" fmla="*/ 16 w 52"/>
                    <a:gd name="T43" fmla="*/ 30 h 64"/>
                    <a:gd name="T44" fmla="*/ 18 w 52"/>
                    <a:gd name="T45" fmla="*/ 20 h 64"/>
                    <a:gd name="T46" fmla="*/ 22 w 52"/>
                    <a:gd name="T47" fmla="*/ 8 h 64"/>
                    <a:gd name="T48" fmla="*/ 22 w 52"/>
                    <a:gd name="T49" fmla="*/ 8 h 64"/>
                    <a:gd name="T50" fmla="*/ 20 w 52"/>
                    <a:gd name="T51" fmla="*/ 26 h 64"/>
                    <a:gd name="T52" fmla="*/ 20 w 52"/>
                    <a:gd name="T53" fmla="*/ 38 h 64"/>
                    <a:gd name="T54" fmla="*/ 22 w 52"/>
                    <a:gd name="T55" fmla="*/ 40 h 64"/>
                    <a:gd name="T56" fmla="*/ 22 w 52"/>
                    <a:gd name="T57" fmla="*/ 40 h 64"/>
                    <a:gd name="T58" fmla="*/ 22 w 52"/>
                    <a:gd name="T59" fmla="*/ 40 h 64"/>
                    <a:gd name="T60" fmla="*/ 30 w 52"/>
                    <a:gd name="T61" fmla="*/ 28 h 64"/>
                    <a:gd name="T62" fmla="*/ 38 w 52"/>
                    <a:gd name="T63" fmla="*/ 14 h 64"/>
                    <a:gd name="T64" fmla="*/ 38 w 52"/>
                    <a:gd name="T65" fmla="*/ 14 h 64"/>
                    <a:gd name="T66" fmla="*/ 48 w 52"/>
                    <a:gd name="T67" fmla="*/ 4 h 64"/>
                    <a:gd name="T68" fmla="*/ 52 w 52"/>
                    <a:gd name="T69" fmla="*/ 0 h 64"/>
                    <a:gd name="T70" fmla="*/ 52 w 52"/>
                    <a:gd name="T71" fmla="*/ 0 h 64"/>
                    <a:gd name="T72" fmla="*/ 50 w 52"/>
                    <a:gd name="T73" fmla="*/ 6 h 64"/>
                    <a:gd name="T74" fmla="*/ 46 w 52"/>
                    <a:gd name="T75" fmla="*/ 14 h 64"/>
                    <a:gd name="T76" fmla="*/ 46 w 52"/>
                    <a:gd name="T77" fmla="*/ 14 h 6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52"/>
                    <a:gd name="T118" fmla="*/ 0 h 64"/>
                    <a:gd name="T119" fmla="*/ 52 w 52"/>
                    <a:gd name="T120" fmla="*/ 64 h 6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52" h="64">
                      <a:moveTo>
                        <a:pt x="46" y="14"/>
                      </a:moveTo>
                      <a:lnTo>
                        <a:pt x="46" y="14"/>
                      </a:lnTo>
                      <a:lnTo>
                        <a:pt x="38" y="24"/>
                      </a:lnTo>
                      <a:lnTo>
                        <a:pt x="34" y="32"/>
                      </a:lnTo>
                      <a:lnTo>
                        <a:pt x="32" y="40"/>
                      </a:lnTo>
                      <a:lnTo>
                        <a:pt x="30" y="48"/>
                      </a:lnTo>
                      <a:lnTo>
                        <a:pt x="28" y="56"/>
                      </a:lnTo>
                      <a:lnTo>
                        <a:pt x="24" y="64"/>
                      </a:lnTo>
                      <a:lnTo>
                        <a:pt x="6" y="60"/>
                      </a:lnTo>
                      <a:lnTo>
                        <a:pt x="2" y="36"/>
                      </a:lnTo>
                      <a:lnTo>
                        <a:pt x="0" y="0"/>
                      </a:lnTo>
                      <a:lnTo>
                        <a:pt x="12" y="36"/>
                      </a:lnTo>
                      <a:lnTo>
                        <a:pt x="14" y="44"/>
                      </a:lnTo>
                      <a:lnTo>
                        <a:pt x="14" y="40"/>
                      </a:lnTo>
                      <a:lnTo>
                        <a:pt x="16" y="30"/>
                      </a:lnTo>
                      <a:lnTo>
                        <a:pt x="18" y="20"/>
                      </a:lnTo>
                      <a:lnTo>
                        <a:pt x="22" y="8"/>
                      </a:lnTo>
                      <a:lnTo>
                        <a:pt x="20" y="26"/>
                      </a:lnTo>
                      <a:lnTo>
                        <a:pt x="20" y="38"/>
                      </a:lnTo>
                      <a:lnTo>
                        <a:pt x="22" y="40"/>
                      </a:lnTo>
                      <a:lnTo>
                        <a:pt x="30" y="28"/>
                      </a:lnTo>
                      <a:lnTo>
                        <a:pt x="38" y="14"/>
                      </a:lnTo>
                      <a:lnTo>
                        <a:pt x="48" y="4"/>
                      </a:lnTo>
                      <a:lnTo>
                        <a:pt x="52" y="0"/>
                      </a:lnTo>
                      <a:lnTo>
                        <a:pt x="50" y="6"/>
                      </a:lnTo>
                      <a:lnTo>
                        <a:pt x="46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95" name="Freeform 1557"/>
                <p:cNvSpPr>
                  <a:spLocks/>
                </p:cNvSpPr>
                <p:nvPr/>
              </p:nvSpPr>
              <p:spPr bwMode="auto">
                <a:xfrm>
                  <a:off x="2914" y="2087"/>
                  <a:ext cx="134" cy="128"/>
                </a:xfrm>
                <a:custGeom>
                  <a:avLst/>
                  <a:gdLst>
                    <a:gd name="T0" fmla="*/ 58 w 134"/>
                    <a:gd name="T1" fmla="*/ 118 h 128"/>
                    <a:gd name="T2" fmla="*/ 64 w 134"/>
                    <a:gd name="T3" fmla="*/ 118 h 128"/>
                    <a:gd name="T4" fmla="*/ 74 w 134"/>
                    <a:gd name="T5" fmla="*/ 118 h 128"/>
                    <a:gd name="T6" fmla="*/ 80 w 134"/>
                    <a:gd name="T7" fmla="*/ 116 h 128"/>
                    <a:gd name="T8" fmla="*/ 80 w 134"/>
                    <a:gd name="T9" fmla="*/ 106 h 128"/>
                    <a:gd name="T10" fmla="*/ 88 w 134"/>
                    <a:gd name="T11" fmla="*/ 104 h 128"/>
                    <a:gd name="T12" fmla="*/ 102 w 134"/>
                    <a:gd name="T13" fmla="*/ 110 h 128"/>
                    <a:gd name="T14" fmla="*/ 104 w 134"/>
                    <a:gd name="T15" fmla="*/ 100 h 128"/>
                    <a:gd name="T16" fmla="*/ 110 w 134"/>
                    <a:gd name="T17" fmla="*/ 92 h 128"/>
                    <a:gd name="T18" fmla="*/ 110 w 134"/>
                    <a:gd name="T19" fmla="*/ 84 h 128"/>
                    <a:gd name="T20" fmla="*/ 112 w 134"/>
                    <a:gd name="T21" fmla="*/ 82 h 128"/>
                    <a:gd name="T22" fmla="*/ 128 w 134"/>
                    <a:gd name="T23" fmla="*/ 80 h 128"/>
                    <a:gd name="T24" fmla="*/ 134 w 134"/>
                    <a:gd name="T25" fmla="*/ 82 h 128"/>
                    <a:gd name="T26" fmla="*/ 122 w 134"/>
                    <a:gd name="T27" fmla="*/ 72 h 128"/>
                    <a:gd name="T28" fmla="*/ 118 w 134"/>
                    <a:gd name="T29" fmla="*/ 62 h 128"/>
                    <a:gd name="T30" fmla="*/ 130 w 134"/>
                    <a:gd name="T31" fmla="*/ 64 h 128"/>
                    <a:gd name="T32" fmla="*/ 132 w 134"/>
                    <a:gd name="T33" fmla="*/ 64 h 128"/>
                    <a:gd name="T34" fmla="*/ 120 w 134"/>
                    <a:gd name="T35" fmla="*/ 56 h 128"/>
                    <a:gd name="T36" fmla="*/ 118 w 134"/>
                    <a:gd name="T37" fmla="*/ 48 h 128"/>
                    <a:gd name="T38" fmla="*/ 122 w 134"/>
                    <a:gd name="T39" fmla="*/ 44 h 128"/>
                    <a:gd name="T40" fmla="*/ 128 w 134"/>
                    <a:gd name="T41" fmla="*/ 44 h 128"/>
                    <a:gd name="T42" fmla="*/ 120 w 134"/>
                    <a:gd name="T43" fmla="*/ 30 h 128"/>
                    <a:gd name="T44" fmla="*/ 116 w 134"/>
                    <a:gd name="T45" fmla="*/ 16 h 128"/>
                    <a:gd name="T46" fmla="*/ 96 w 134"/>
                    <a:gd name="T47" fmla="*/ 12 h 128"/>
                    <a:gd name="T48" fmla="*/ 86 w 134"/>
                    <a:gd name="T49" fmla="*/ 8 h 128"/>
                    <a:gd name="T50" fmla="*/ 76 w 134"/>
                    <a:gd name="T51" fmla="*/ 0 h 128"/>
                    <a:gd name="T52" fmla="*/ 60 w 134"/>
                    <a:gd name="T53" fmla="*/ 0 h 128"/>
                    <a:gd name="T54" fmla="*/ 46 w 134"/>
                    <a:gd name="T55" fmla="*/ 2 h 128"/>
                    <a:gd name="T56" fmla="*/ 42 w 134"/>
                    <a:gd name="T57" fmla="*/ 4 h 128"/>
                    <a:gd name="T58" fmla="*/ 22 w 134"/>
                    <a:gd name="T59" fmla="*/ 2 h 128"/>
                    <a:gd name="T60" fmla="*/ 16 w 134"/>
                    <a:gd name="T61" fmla="*/ 20 h 128"/>
                    <a:gd name="T62" fmla="*/ 6 w 134"/>
                    <a:gd name="T63" fmla="*/ 18 h 128"/>
                    <a:gd name="T64" fmla="*/ 0 w 134"/>
                    <a:gd name="T65" fmla="*/ 24 h 128"/>
                    <a:gd name="T66" fmla="*/ 8 w 134"/>
                    <a:gd name="T67" fmla="*/ 38 h 128"/>
                    <a:gd name="T68" fmla="*/ 2 w 134"/>
                    <a:gd name="T69" fmla="*/ 72 h 128"/>
                    <a:gd name="T70" fmla="*/ 2 w 134"/>
                    <a:gd name="T71" fmla="*/ 90 h 128"/>
                    <a:gd name="T72" fmla="*/ 10 w 134"/>
                    <a:gd name="T73" fmla="*/ 88 h 128"/>
                    <a:gd name="T74" fmla="*/ 12 w 134"/>
                    <a:gd name="T75" fmla="*/ 98 h 128"/>
                    <a:gd name="T76" fmla="*/ 14 w 134"/>
                    <a:gd name="T77" fmla="*/ 98 h 128"/>
                    <a:gd name="T78" fmla="*/ 20 w 134"/>
                    <a:gd name="T79" fmla="*/ 102 h 128"/>
                    <a:gd name="T80" fmla="*/ 22 w 134"/>
                    <a:gd name="T81" fmla="*/ 126 h 128"/>
                    <a:gd name="T82" fmla="*/ 28 w 134"/>
                    <a:gd name="T83" fmla="*/ 122 h 128"/>
                    <a:gd name="T84" fmla="*/ 38 w 134"/>
                    <a:gd name="T85" fmla="*/ 102 h 128"/>
                    <a:gd name="T86" fmla="*/ 40 w 134"/>
                    <a:gd name="T87" fmla="*/ 112 h 128"/>
                    <a:gd name="T88" fmla="*/ 48 w 134"/>
                    <a:gd name="T89" fmla="*/ 104 h 128"/>
                    <a:gd name="T90" fmla="*/ 58 w 134"/>
                    <a:gd name="T91" fmla="*/ 96 h 128"/>
                    <a:gd name="T92" fmla="*/ 58 w 134"/>
                    <a:gd name="T93" fmla="*/ 110 h 128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34"/>
                    <a:gd name="T142" fmla="*/ 0 h 128"/>
                    <a:gd name="T143" fmla="*/ 134 w 134"/>
                    <a:gd name="T144" fmla="*/ 128 h 128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34" h="128">
                      <a:moveTo>
                        <a:pt x="58" y="110"/>
                      </a:moveTo>
                      <a:lnTo>
                        <a:pt x="58" y="110"/>
                      </a:lnTo>
                      <a:lnTo>
                        <a:pt x="58" y="118"/>
                      </a:lnTo>
                      <a:lnTo>
                        <a:pt x="60" y="120"/>
                      </a:lnTo>
                      <a:lnTo>
                        <a:pt x="64" y="118"/>
                      </a:lnTo>
                      <a:lnTo>
                        <a:pt x="70" y="116"/>
                      </a:lnTo>
                      <a:lnTo>
                        <a:pt x="74" y="118"/>
                      </a:lnTo>
                      <a:lnTo>
                        <a:pt x="76" y="120"/>
                      </a:lnTo>
                      <a:lnTo>
                        <a:pt x="78" y="120"/>
                      </a:lnTo>
                      <a:lnTo>
                        <a:pt x="80" y="116"/>
                      </a:lnTo>
                      <a:lnTo>
                        <a:pt x="80" y="110"/>
                      </a:lnTo>
                      <a:lnTo>
                        <a:pt x="80" y="106"/>
                      </a:lnTo>
                      <a:lnTo>
                        <a:pt x="82" y="104"/>
                      </a:lnTo>
                      <a:lnTo>
                        <a:pt x="88" y="104"/>
                      </a:lnTo>
                      <a:lnTo>
                        <a:pt x="96" y="106"/>
                      </a:lnTo>
                      <a:lnTo>
                        <a:pt x="100" y="108"/>
                      </a:lnTo>
                      <a:lnTo>
                        <a:pt x="102" y="110"/>
                      </a:lnTo>
                      <a:lnTo>
                        <a:pt x="104" y="108"/>
                      </a:lnTo>
                      <a:lnTo>
                        <a:pt x="104" y="100"/>
                      </a:lnTo>
                      <a:lnTo>
                        <a:pt x="106" y="98"/>
                      </a:lnTo>
                      <a:lnTo>
                        <a:pt x="106" y="96"/>
                      </a:lnTo>
                      <a:lnTo>
                        <a:pt x="110" y="92"/>
                      </a:lnTo>
                      <a:lnTo>
                        <a:pt x="110" y="86"/>
                      </a:lnTo>
                      <a:lnTo>
                        <a:pt x="110" y="84"/>
                      </a:lnTo>
                      <a:lnTo>
                        <a:pt x="110" y="82"/>
                      </a:lnTo>
                      <a:lnTo>
                        <a:pt x="112" y="82"/>
                      </a:lnTo>
                      <a:lnTo>
                        <a:pt x="122" y="84"/>
                      </a:lnTo>
                      <a:lnTo>
                        <a:pt x="124" y="84"/>
                      </a:lnTo>
                      <a:lnTo>
                        <a:pt x="128" y="80"/>
                      </a:lnTo>
                      <a:lnTo>
                        <a:pt x="132" y="82"/>
                      </a:lnTo>
                      <a:lnTo>
                        <a:pt x="134" y="82"/>
                      </a:lnTo>
                      <a:lnTo>
                        <a:pt x="130" y="76"/>
                      </a:lnTo>
                      <a:lnTo>
                        <a:pt x="122" y="72"/>
                      </a:lnTo>
                      <a:lnTo>
                        <a:pt x="116" y="68"/>
                      </a:lnTo>
                      <a:lnTo>
                        <a:pt x="114" y="64"/>
                      </a:lnTo>
                      <a:lnTo>
                        <a:pt x="118" y="62"/>
                      </a:lnTo>
                      <a:lnTo>
                        <a:pt x="126" y="62"/>
                      </a:lnTo>
                      <a:lnTo>
                        <a:pt x="130" y="64"/>
                      </a:lnTo>
                      <a:lnTo>
                        <a:pt x="132" y="66"/>
                      </a:lnTo>
                      <a:lnTo>
                        <a:pt x="132" y="64"/>
                      </a:lnTo>
                      <a:lnTo>
                        <a:pt x="128" y="60"/>
                      </a:lnTo>
                      <a:lnTo>
                        <a:pt x="124" y="58"/>
                      </a:lnTo>
                      <a:lnTo>
                        <a:pt x="120" y="56"/>
                      </a:lnTo>
                      <a:lnTo>
                        <a:pt x="118" y="54"/>
                      </a:lnTo>
                      <a:lnTo>
                        <a:pt x="118" y="48"/>
                      </a:lnTo>
                      <a:lnTo>
                        <a:pt x="118" y="46"/>
                      </a:lnTo>
                      <a:lnTo>
                        <a:pt x="120" y="44"/>
                      </a:lnTo>
                      <a:lnTo>
                        <a:pt x="122" y="44"/>
                      </a:lnTo>
                      <a:lnTo>
                        <a:pt x="126" y="46"/>
                      </a:lnTo>
                      <a:lnTo>
                        <a:pt x="128" y="46"/>
                      </a:lnTo>
                      <a:lnTo>
                        <a:pt x="128" y="44"/>
                      </a:lnTo>
                      <a:lnTo>
                        <a:pt x="124" y="36"/>
                      </a:lnTo>
                      <a:lnTo>
                        <a:pt x="120" y="30"/>
                      </a:lnTo>
                      <a:lnTo>
                        <a:pt x="120" y="22"/>
                      </a:lnTo>
                      <a:lnTo>
                        <a:pt x="116" y="16"/>
                      </a:lnTo>
                      <a:lnTo>
                        <a:pt x="112" y="14"/>
                      </a:lnTo>
                      <a:lnTo>
                        <a:pt x="108" y="12"/>
                      </a:lnTo>
                      <a:lnTo>
                        <a:pt x="96" y="12"/>
                      </a:lnTo>
                      <a:lnTo>
                        <a:pt x="90" y="10"/>
                      </a:lnTo>
                      <a:lnTo>
                        <a:pt x="86" y="8"/>
                      </a:lnTo>
                      <a:lnTo>
                        <a:pt x="80" y="0"/>
                      </a:ln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0" y="2"/>
                      </a:lnTo>
                      <a:lnTo>
                        <a:pt x="60" y="0"/>
                      </a:lnTo>
                      <a:lnTo>
                        <a:pt x="50" y="0"/>
                      </a:lnTo>
                      <a:lnTo>
                        <a:pt x="48" y="0"/>
                      </a:lnTo>
                      <a:lnTo>
                        <a:pt x="46" y="2"/>
                      </a:lnTo>
                      <a:lnTo>
                        <a:pt x="44" y="4"/>
                      </a:lnTo>
                      <a:lnTo>
                        <a:pt x="42" y="4"/>
                      </a:lnTo>
                      <a:lnTo>
                        <a:pt x="34" y="4"/>
                      </a:lnTo>
                      <a:lnTo>
                        <a:pt x="22" y="2"/>
                      </a:lnTo>
                      <a:lnTo>
                        <a:pt x="20" y="10"/>
                      </a:lnTo>
                      <a:lnTo>
                        <a:pt x="20" y="16"/>
                      </a:lnTo>
                      <a:lnTo>
                        <a:pt x="16" y="20"/>
                      </a:lnTo>
                      <a:lnTo>
                        <a:pt x="12" y="20"/>
                      </a:lnTo>
                      <a:lnTo>
                        <a:pt x="6" y="18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6" y="34"/>
                      </a:lnTo>
                      <a:lnTo>
                        <a:pt x="8" y="38"/>
                      </a:lnTo>
                      <a:lnTo>
                        <a:pt x="8" y="46"/>
                      </a:lnTo>
                      <a:lnTo>
                        <a:pt x="2" y="72"/>
                      </a:lnTo>
                      <a:lnTo>
                        <a:pt x="0" y="80"/>
                      </a:lnTo>
                      <a:lnTo>
                        <a:pt x="0" y="86"/>
                      </a:lnTo>
                      <a:lnTo>
                        <a:pt x="2" y="90"/>
                      </a:lnTo>
                      <a:lnTo>
                        <a:pt x="6" y="88"/>
                      </a:lnTo>
                      <a:lnTo>
                        <a:pt x="10" y="88"/>
                      </a:lnTo>
                      <a:lnTo>
                        <a:pt x="12" y="88"/>
                      </a:lnTo>
                      <a:lnTo>
                        <a:pt x="12" y="98"/>
                      </a:lnTo>
                      <a:lnTo>
                        <a:pt x="12" y="100"/>
                      </a:lnTo>
                      <a:lnTo>
                        <a:pt x="14" y="98"/>
                      </a:lnTo>
                      <a:lnTo>
                        <a:pt x="16" y="98"/>
                      </a:lnTo>
                      <a:lnTo>
                        <a:pt x="18" y="98"/>
                      </a:lnTo>
                      <a:lnTo>
                        <a:pt x="20" y="102"/>
                      </a:lnTo>
                      <a:lnTo>
                        <a:pt x="20" y="106"/>
                      </a:lnTo>
                      <a:lnTo>
                        <a:pt x="22" y="126"/>
                      </a:lnTo>
                      <a:lnTo>
                        <a:pt x="22" y="128"/>
                      </a:lnTo>
                      <a:lnTo>
                        <a:pt x="24" y="128"/>
                      </a:lnTo>
                      <a:lnTo>
                        <a:pt x="28" y="122"/>
                      </a:lnTo>
                      <a:lnTo>
                        <a:pt x="36" y="106"/>
                      </a:lnTo>
                      <a:lnTo>
                        <a:pt x="38" y="102"/>
                      </a:lnTo>
                      <a:lnTo>
                        <a:pt x="40" y="106"/>
                      </a:lnTo>
                      <a:lnTo>
                        <a:pt x="40" y="112"/>
                      </a:lnTo>
                      <a:lnTo>
                        <a:pt x="40" y="114"/>
                      </a:lnTo>
                      <a:lnTo>
                        <a:pt x="42" y="112"/>
                      </a:lnTo>
                      <a:lnTo>
                        <a:pt x="48" y="104"/>
                      </a:lnTo>
                      <a:lnTo>
                        <a:pt x="56" y="94"/>
                      </a:lnTo>
                      <a:lnTo>
                        <a:pt x="58" y="92"/>
                      </a:lnTo>
                      <a:lnTo>
                        <a:pt x="58" y="96"/>
                      </a:lnTo>
                      <a:lnTo>
                        <a:pt x="58" y="110"/>
                      </a:lnTo>
                      <a:close/>
                    </a:path>
                  </a:pathLst>
                </a:custGeom>
                <a:solidFill>
                  <a:srgbClr val="003D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96" name="Freeform 1558"/>
                <p:cNvSpPr>
                  <a:spLocks noEditPoints="1"/>
                </p:cNvSpPr>
                <p:nvPr/>
              </p:nvSpPr>
              <p:spPr bwMode="auto">
                <a:xfrm>
                  <a:off x="2782" y="2101"/>
                  <a:ext cx="84" cy="52"/>
                </a:xfrm>
                <a:custGeom>
                  <a:avLst/>
                  <a:gdLst>
                    <a:gd name="T0" fmla="*/ 10 w 84"/>
                    <a:gd name="T1" fmla="*/ 44 h 52"/>
                    <a:gd name="T2" fmla="*/ 6 w 84"/>
                    <a:gd name="T3" fmla="*/ 42 h 52"/>
                    <a:gd name="T4" fmla="*/ 14 w 84"/>
                    <a:gd name="T5" fmla="*/ 40 h 52"/>
                    <a:gd name="T6" fmla="*/ 16 w 84"/>
                    <a:gd name="T7" fmla="*/ 36 h 52"/>
                    <a:gd name="T8" fmla="*/ 14 w 84"/>
                    <a:gd name="T9" fmla="*/ 34 h 52"/>
                    <a:gd name="T10" fmla="*/ 4 w 84"/>
                    <a:gd name="T11" fmla="*/ 32 h 52"/>
                    <a:gd name="T12" fmla="*/ 0 w 84"/>
                    <a:gd name="T13" fmla="*/ 34 h 52"/>
                    <a:gd name="T14" fmla="*/ 2 w 84"/>
                    <a:gd name="T15" fmla="*/ 26 h 52"/>
                    <a:gd name="T16" fmla="*/ 24 w 84"/>
                    <a:gd name="T17" fmla="*/ 14 h 52"/>
                    <a:gd name="T18" fmla="*/ 22 w 84"/>
                    <a:gd name="T19" fmla="*/ 10 h 52"/>
                    <a:gd name="T20" fmla="*/ 22 w 84"/>
                    <a:gd name="T21" fmla="*/ 8 h 52"/>
                    <a:gd name="T22" fmla="*/ 22 w 84"/>
                    <a:gd name="T23" fmla="*/ 8 h 52"/>
                    <a:gd name="T24" fmla="*/ 32 w 84"/>
                    <a:gd name="T25" fmla="*/ 10 h 52"/>
                    <a:gd name="T26" fmla="*/ 36 w 84"/>
                    <a:gd name="T27" fmla="*/ 12 h 52"/>
                    <a:gd name="T28" fmla="*/ 40 w 84"/>
                    <a:gd name="T29" fmla="*/ 12 h 52"/>
                    <a:gd name="T30" fmla="*/ 40 w 84"/>
                    <a:gd name="T31" fmla="*/ 14 h 52"/>
                    <a:gd name="T32" fmla="*/ 44 w 84"/>
                    <a:gd name="T33" fmla="*/ 22 h 52"/>
                    <a:gd name="T34" fmla="*/ 52 w 84"/>
                    <a:gd name="T35" fmla="*/ 18 h 52"/>
                    <a:gd name="T36" fmla="*/ 54 w 84"/>
                    <a:gd name="T37" fmla="*/ 14 h 52"/>
                    <a:gd name="T38" fmla="*/ 56 w 84"/>
                    <a:gd name="T39" fmla="*/ 16 h 52"/>
                    <a:gd name="T40" fmla="*/ 62 w 84"/>
                    <a:gd name="T41" fmla="*/ 16 h 52"/>
                    <a:gd name="T42" fmla="*/ 66 w 84"/>
                    <a:gd name="T43" fmla="*/ 22 h 52"/>
                    <a:gd name="T44" fmla="*/ 70 w 84"/>
                    <a:gd name="T45" fmla="*/ 24 h 52"/>
                    <a:gd name="T46" fmla="*/ 76 w 84"/>
                    <a:gd name="T47" fmla="*/ 28 h 52"/>
                    <a:gd name="T48" fmla="*/ 60 w 84"/>
                    <a:gd name="T49" fmla="*/ 32 h 52"/>
                    <a:gd name="T50" fmla="*/ 56 w 84"/>
                    <a:gd name="T51" fmla="*/ 36 h 52"/>
                    <a:gd name="T52" fmla="*/ 56 w 84"/>
                    <a:gd name="T53" fmla="*/ 38 h 52"/>
                    <a:gd name="T54" fmla="*/ 50 w 84"/>
                    <a:gd name="T55" fmla="*/ 36 h 52"/>
                    <a:gd name="T56" fmla="*/ 46 w 84"/>
                    <a:gd name="T57" fmla="*/ 38 h 52"/>
                    <a:gd name="T58" fmla="*/ 44 w 84"/>
                    <a:gd name="T59" fmla="*/ 42 h 52"/>
                    <a:gd name="T60" fmla="*/ 52 w 84"/>
                    <a:gd name="T61" fmla="*/ 48 h 52"/>
                    <a:gd name="T62" fmla="*/ 52 w 84"/>
                    <a:gd name="T63" fmla="*/ 48 h 52"/>
                    <a:gd name="T64" fmla="*/ 52 w 84"/>
                    <a:gd name="T65" fmla="*/ 48 h 52"/>
                    <a:gd name="T66" fmla="*/ 52 w 84"/>
                    <a:gd name="T67" fmla="*/ 52 h 52"/>
                    <a:gd name="T68" fmla="*/ 40 w 84"/>
                    <a:gd name="T69" fmla="*/ 44 h 52"/>
                    <a:gd name="T70" fmla="*/ 30 w 84"/>
                    <a:gd name="T71" fmla="*/ 38 h 52"/>
                    <a:gd name="T72" fmla="*/ 28 w 84"/>
                    <a:gd name="T73" fmla="*/ 38 h 52"/>
                    <a:gd name="T74" fmla="*/ 22 w 84"/>
                    <a:gd name="T75" fmla="*/ 36 h 52"/>
                    <a:gd name="T76" fmla="*/ 18 w 84"/>
                    <a:gd name="T77" fmla="*/ 40 h 52"/>
                    <a:gd name="T78" fmla="*/ 18 w 84"/>
                    <a:gd name="T79" fmla="*/ 42 h 52"/>
                    <a:gd name="T80" fmla="*/ 10 w 84"/>
                    <a:gd name="T81" fmla="*/ 44 h 52"/>
                    <a:gd name="T82" fmla="*/ 28 w 84"/>
                    <a:gd name="T83" fmla="*/ 0 h 52"/>
                    <a:gd name="T84" fmla="*/ 32 w 84"/>
                    <a:gd name="T85" fmla="*/ 0 h 52"/>
                    <a:gd name="T86" fmla="*/ 32 w 84"/>
                    <a:gd name="T87" fmla="*/ 0 h 52"/>
                    <a:gd name="T88" fmla="*/ 32 w 84"/>
                    <a:gd name="T89" fmla="*/ 2 h 52"/>
                    <a:gd name="T90" fmla="*/ 28 w 84"/>
                    <a:gd name="T91" fmla="*/ 0 h 52"/>
                    <a:gd name="T92" fmla="*/ 62 w 84"/>
                    <a:gd name="T93" fmla="*/ 2 h 52"/>
                    <a:gd name="T94" fmla="*/ 66 w 84"/>
                    <a:gd name="T95" fmla="*/ 2 h 52"/>
                    <a:gd name="T96" fmla="*/ 70 w 84"/>
                    <a:gd name="T97" fmla="*/ 6 h 52"/>
                    <a:gd name="T98" fmla="*/ 62 w 84"/>
                    <a:gd name="T99" fmla="*/ 6 h 52"/>
                    <a:gd name="T100" fmla="*/ 62 w 84"/>
                    <a:gd name="T101" fmla="*/ 2 h 52"/>
                    <a:gd name="T102" fmla="*/ 78 w 84"/>
                    <a:gd name="T103" fmla="*/ 16 h 52"/>
                    <a:gd name="T104" fmla="*/ 82 w 84"/>
                    <a:gd name="T105" fmla="*/ 16 h 52"/>
                    <a:gd name="T106" fmla="*/ 84 w 84"/>
                    <a:gd name="T107" fmla="*/ 20 h 52"/>
                    <a:gd name="T108" fmla="*/ 78 w 84"/>
                    <a:gd name="T109" fmla="*/ 18 h 52"/>
                    <a:gd name="T110" fmla="*/ 78 w 84"/>
                    <a:gd name="T111" fmla="*/ 16 h 52"/>
                    <a:gd name="T112" fmla="*/ 78 w 84"/>
                    <a:gd name="T113" fmla="*/ 16 h 52"/>
                    <a:gd name="T114" fmla="*/ 78 w 84"/>
                    <a:gd name="T115" fmla="*/ 16 h 5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84"/>
                    <a:gd name="T175" fmla="*/ 0 h 52"/>
                    <a:gd name="T176" fmla="*/ 84 w 84"/>
                    <a:gd name="T177" fmla="*/ 52 h 5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84" h="52">
                      <a:moveTo>
                        <a:pt x="10" y="44"/>
                      </a:moveTo>
                      <a:lnTo>
                        <a:pt x="10" y="44"/>
                      </a:lnTo>
                      <a:lnTo>
                        <a:pt x="6" y="42"/>
                      </a:lnTo>
                      <a:lnTo>
                        <a:pt x="12" y="42"/>
                      </a:lnTo>
                      <a:lnTo>
                        <a:pt x="14" y="40"/>
                      </a:lnTo>
                      <a:lnTo>
                        <a:pt x="16" y="36"/>
                      </a:lnTo>
                      <a:lnTo>
                        <a:pt x="16" y="34"/>
                      </a:lnTo>
                      <a:lnTo>
                        <a:pt x="14" y="34"/>
                      </a:lnTo>
                      <a:lnTo>
                        <a:pt x="10" y="32"/>
                      </a:lnTo>
                      <a:lnTo>
                        <a:pt x="4" y="32"/>
                      </a:lnTo>
                      <a:lnTo>
                        <a:pt x="0" y="34"/>
                      </a:lnTo>
                      <a:lnTo>
                        <a:pt x="0" y="30"/>
                      </a:lnTo>
                      <a:lnTo>
                        <a:pt x="2" y="26"/>
                      </a:lnTo>
                      <a:lnTo>
                        <a:pt x="14" y="20"/>
                      </a:lnTo>
                      <a:lnTo>
                        <a:pt x="24" y="14"/>
                      </a:lnTo>
                      <a:lnTo>
                        <a:pt x="24" y="12"/>
                      </a:lnTo>
                      <a:lnTo>
                        <a:pt x="22" y="10"/>
                      </a:lnTo>
                      <a:lnTo>
                        <a:pt x="22" y="8"/>
                      </a:lnTo>
                      <a:lnTo>
                        <a:pt x="28" y="10"/>
                      </a:lnTo>
                      <a:lnTo>
                        <a:pt x="32" y="10"/>
                      </a:lnTo>
                      <a:lnTo>
                        <a:pt x="36" y="12"/>
                      </a:lnTo>
                      <a:lnTo>
                        <a:pt x="40" y="12"/>
                      </a:lnTo>
                      <a:lnTo>
                        <a:pt x="40" y="14"/>
                      </a:lnTo>
                      <a:lnTo>
                        <a:pt x="42" y="20"/>
                      </a:lnTo>
                      <a:lnTo>
                        <a:pt x="44" y="22"/>
                      </a:lnTo>
                      <a:lnTo>
                        <a:pt x="48" y="20"/>
                      </a:lnTo>
                      <a:lnTo>
                        <a:pt x="52" y="18"/>
                      </a:lnTo>
                      <a:lnTo>
                        <a:pt x="54" y="14"/>
                      </a:lnTo>
                      <a:lnTo>
                        <a:pt x="56" y="16"/>
                      </a:lnTo>
                      <a:lnTo>
                        <a:pt x="58" y="16"/>
                      </a:lnTo>
                      <a:lnTo>
                        <a:pt x="62" y="16"/>
                      </a:lnTo>
                      <a:lnTo>
                        <a:pt x="66" y="22"/>
                      </a:lnTo>
                      <a:lnTo>
                        <a:pt x="70" y="24"/>
                      </a:lnTo>
                      <a:lnTo>
                        <a:pt x="76" y="28"/>
                      </a:lnTo>
                      <a:lnTo>
                        <a:pt x="68" y="30"/>
                      </a:lnTo>
                      <a:lnTo>
                        <a:pt x="60" y="32"/>
                      </a:lnTo>
                      <a:lnTo>
                        <a:pt x="56" y="34"/>
                      </a:lnTo>
                      <a:lnTo>
                        <a:pt x="56" y="36"/>
                      </a:lnTo>
                      <a:lnTo>
                        <a:pt x="56" y="38"/>
                      </a:lnTo>
                      <a:lnTo>
                        <a:pt x="50" y="36"/>
                      </a:lnTo>
                      <a:lnTo>
                        <a:pt x="48" y="36"/>
                      </a:lnTo>
                      <a:lnTo>
                        <a:pt x="46" y="38"/>
                      </a:lnTo>
                      <a:lnTo>
                        <a:pt x="44" y="42"/>
                      </a:lnTo>
                      <a:lnTo>
                        <a:pt x="46" y="44"/>
                      </a:lnTo>
                      <a:lnTo>
                        <a:pt x="52" y="48"/>
                      </a:lnTo>
                      <a:lnTo>
                        <a:pt x="52" y="52"/>
                      </a:lnTo>
                      <a:lnTo>
                        <a:pt x="46" y="50"/>
                      </a:lnTo>
                      <a:lnTo>
                        <a:pt x="40" y="44"/>
                      </a:lnTo>
                      <a:lnTo>
                        <a:pt x="34" y="38"/>
                      </a:lnTo>
                      <a:lnTo>
                        <a:pt x="30" y="38"/>
                      </a:lnTo>
                      <a:lnTo>
                        <a:pt x="28" y="38"/>
                      </a:lnTo>
                      <a:lnTo>
                        <a:pt x="26" y="36"/>
                      </a:lnTo>
                      <a:lnTo>
                        <a:pt x="22" y="36"/>
                      </a:lnTo>
                      <a:lnTo>
                        <a:pt x="20" y="36"/>
                      </a:lnTo>
                      <a:lnTo>
                        <a:pt x="18" y="40"/>
                      </a:lnTo>
                      <a:lnTo>
                        <a:pt x="18" y="42"/>
                      </a:lnTo>
                      <a:lnTo>
                        <a:pt x="10" y="44"/>
                      </a:lnTo>
                      <a:close/>
                      <a:moveTo>
                        <a:pt x="28" y="0"/>
                      </a:moveTo>
                      <a:lnTo>
                        <a:pt x="28" y="0"/>
                      </a:lnTo>
                      <a:lnTo>
                        <a:pt x="32" y="0"/>
                      </a:lnTo>
                      <a:lnTo>
                        <a:pt x="32" y="2"/>
                      </a:lnTo>
                      <a:lnTo>
                        <a:pt x="28" y="0"/>
                      </a:lnTo>
                      <a:close/>
                      <a:moveTo>
                        <a:pt x="62" y="2"/>
                      </a:moveTo>
                      <a:lnTo>
                        <a:pt x="62" y="2"/>
                      </a:lnTo>
                      <a:lnTo>
                        <a:pt x="66" y="2"/>
                      </a:lnTo>
                      <a:lnTo>
                        <a:pt x="68" y="2"/>
                      </a:lnTo>
                      <a:lnTo>
                        <a:pt x="70" y="6"/>
                      </a:lnTo>
                      <a:lnTo>
                        <a:pt x="62" y="6"/>
                      </a:lnTo>
                      <a:lnTo>
                        <a:pt x="62" y="2"/>
                      </a:lnTo>
                      <a:close/>
                      <a:moveTo>
                        <a:pt x="78" y="16"/>
                      </a:moveTo>
                      <a:lnTo>
                        <a:pt x="78" y="16"/>
                      </a:lnTo>
                      <a:lnTo>
                        <a:pt x="82" y="16"/>
                      </a:lnTo>
                      <a:lnTo>
                        <a:pt x="84" y="18"/>
                      </a:lnTo>
                      <a:lnTo>
                        <a:pt x="84" y="20"/>
                      </a:lnTo>
                      <a:lnTo>
                        <a:pt x="78" y="18"/>
                      </a:lnTo>
                      <a:lnTo>
                        <a:pt x="78" y="16"/>
                      </a:lnTo>
                      <a:close/>
                    </a:path>
                  </a:pathLst>
                </a:custGeom>
                <a:solidFill>
                  <a:srgbClr val="39793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97" name="Freeform 1559"/>
                <p:cNvSpPr>
                  <a:spLocks noEditPoints="1"/>
                </p:cNvSpPr>
                <p:nvPr/>
              </p:nvSpPr>
              <p:spPr bwMode="auto">
                <a:xfrm>
                  <a:off x="2938" y="2087"/>
                  <a:ext cx="92" cy="58"/>
                </a:xfrm>
                <a:custGeom>
                  <a:avLst/>
                  <a:gdLst>
                    <a:gd name="T0" fmla="*/ 78 w 92"/>
                    <a:gd name="T1" fmla="*/ 50 h 58"/>
                    <a:gd name="T2" fmla="*/ 84 w 92"/>
                    <a:gd name="T3" fmla="*/ 46 h 58"/>
                    <a:gd name="T4" fmla="*/ 76 w 92"/>
                    <a:gd name="T5" fmla="*/ 44 h 58"/>
                    <a:gd name="T6" fmla="*/ 74 w 92"/>
                    <a:gd name="T7" fmla="*/ 42 h 58"/>
                    <a:gd name="T8" fmla="*/ 76 w 92"/>
                    <a:gd name="T9" fmla="*/ 36 h 58"/>
                    <a:gd name="T10" fmla="*/ 92 w 92"/>
                    <a:gd name="T11" fmla="*/ 38 h 58"/>
                    <a:gd name="T12" fmla="*/ 92 w 92"/>
                    <a:gd name="T13" fmla="*/ 32 h 58"/>
                    <a:gd name="T14" fmla="*/ 84 w 92"/>
                    <a:gd name="T15" fmla="*/ 24 h 58"/>
                    <a:gd name="T16" fmla="*/ 66 w 92"/>
                    <a:gd name="T17" fmla="*/ 16 h 58"/>
                    <a:gd name="T18" fmla="*/ 66 w 92"/>
                    <a:gd name="T19" fmla="*/ 10 h 58"/>
                    <a:gd name="T20" fmla="*/ 68 w 92"/>
                    <a:gd name="T21" fmla="*/ 10 h 58"/>
                    <a:gd name="T22" fmla="*/ 66 w 92"/>
                    <a:gd name="T23" fmla="*/ 10 h 58"/>
                    <a:gd name="T24" fmla="*/ 56 w 92"/>
                    <a:gd name="T25" fmla="*/ 12 h 58"/>
                    <a:gd name="T26" fmla="*/ 52 w 92"/>
                    <a:gd name="T27" fmla="*/ 14 h 58"/>
                    <a:gd name="T28" fmla="*/ 48 w 92"/>
                    <a:gd name="T29" fmla="*/ 14 h 58"/>
                    <a:gd name="T30" fmla="*/ 46 w 92"/>
                    <a:gd name="T31" fmla="*/ 16 h 58"/>
                    <a:gd name="T32" fmla="*/ 46 w 92"/>
                    <a:gd name="T33" fmla="*/ 22 h 58"/>
                    <a:gd name="T34" fmla="*/ 38 w 92"/>
                    <a:gd name="T35" fmla="*/ 22 h 58"/>
                    <a:gd name="T36" fmla="*/ 36 w 92"/>
                    <a:gd name="T37" fmla="*/ 20 h 58"/>
                    <a:gd name="T38" fmla="*/ 32 w 92"/>
                    <a:gd name="T39" fmla="*/ 14 h 58"/>
                    <a:gd name="T40" fmla="*/ 28 w 92"/>
                    <a:gd name="T41" fmla="*/ 18 h 58"/>
                    <a:gd name="T42" fmla="*/ 24 w 92"/>
                    <a:gd name="T43" fmla="*/ 18 h 58"/>
                    <a:gd name="T44" fmla="*/ 16 w 92"/>
                    <a:gd name="T45" fmla="*/ 26 h 58"/>
                    <a:gd name="T46" fmla="*/ 10 w 92"/>
                    <a:gd name="T47" fmla="*/ 30 h 58"/>
                    <a:gd name="T48" fmla="*/ 18 w 92"/>
                    <a:gd name="T49" fmla="*/ 32 h 58"/>
                    <a:gd name="T50" fmla="*/ 30 w 92"/>
                    <a:gd name="T51" fmla="*/ 36 h 58"/>
                    <a:gd name="T52" fmla="*/ 30 w 92"/>
                    <a:gd name="T53" fmla="*/ 42 h 58"/>
                    <a:gd name="T54" fmla="*/ 30 w 92"/>
                    <a:gd name="T55" fmla="*/ 42 h 58"/>
                    <a:gd name="T56" fmla="*/ 36 w 92"/>
                    <a:gd name="T57" fmla="*/ 40 h 58"/>
                    <a:gd name="T58" fmla="*/ 40 w 92"/>
                    <a:gd name="T59" fmla="*/ 42 h 58"/>
                    <a:gd name="T60" fmla="*/ 42 w 92"/>
                    <a:gd name="T61" fmla="*/ 46 h 58"/>
                    <a:gd name="T62" fmla="*/ 34 w 92"/>
                    <a:gd name="T63" fmla="*/ 52 h 58"/>
                    <a:gd name="T64" fmla="*/ 34 w 92"/>
                    <a:gd name="T65" fmla="*/ 52 h 58"/>
                    <a:gd name="T66" fmla="*/ 34 w 92"/>
                    <a:gd name="T67" fmla="*/ 54 h 58"/>
                    <a:gd name="T68" fmla="*/ 34 w 92"/>
                    <a:gd name="T69" fmla="*/ 58 h 58"/>
                    <a:gd name="T70" fmla="*/ 48 w 92"/>
                    <a:gd name="T71" fmla="*/ 48 h 58"/>
                    <a:gd name="T72" fmla="*/ 58 w 92"/>
                    <a:gd name="T73" fmla="*/ 40 h 58"/>
                    <a:gd name="T74" fmla="*/ 62 w 92"/>
                    <a:gd name="T75" fmla="*/ 42 h 58"/>
                    <a:gd name="T76" fmla="*/ 68 w 92"/>
                    <a:gd name="T77" fmla="*/ 38 h 58"/>
                    <a:gd name="T78" fmla="*/ 72 w 92"/>
                    <a:gd name="T79" fmla="*/ 44 h 58"/>
                    <a:gd name="T80" fmla="*/ 72 w 92"/>
                    <a:gd name="T81" fmla="*/ 46 h 58"/>
                    <a:gd name="T82" fmla="*/ 78 w 92"/>
                    <a:gd name="T83" fmla="*/ 50 h 58"/>
                    <a:gd name="T84" fmla="*/ 60 w 92"/>
                    <a:gd name="T85" fmla="*/ 0 h 58"/>
                    <a:gd name="T86" fmla="*/ 56 w 92"/>
                    <a:gd name="T87" fmla="*/ 0 h 58"/>
                    <a:gd name="T88" fmla="*/ 58 w 92"/>
                    <a:gd name="T89" fmla="*/ 0 h 58"/>
                    <a:gd name="T90" fmla="*/ 56 w 92"/>
                    <a:gd name="T91" fmla="*/ 2 h 58"/>
                    <a:gd name="T92" fmla="*/ 60 w 92"/>
                    <a:gd name="T93" fmla="*/ 0 h 58"/>
                    <a:gd name="T94" fmla="*/ 24 w 92"/>
                    <a:gd name="T95" fmla="*/ 4 h 58"/>
                    <a:gd name="T96" fmla="*/ 20 w 92"/>
                    <a:gd name="T97" fmla="*/ 2 h 58"/>
                    <a:gd name="T98" fmla="*/ 14 w 92"/>
                    <a:gd name="T99" fmla="*/ 8 h 58"/>
                    <a:gd name="T100" fmla="*/ 22 w 92"/>
                    <a:gd name="T101" fmla="*/ 8 h 58"/>
                    <a:gd name="T102" fmla="*/ 24 w 92"/>
                    <a:gd name="T103" fmla="*/ 4 h 58"/>
                    <a:gd name="T104" fmla="*/ 4 w 92"/>
                    <a:gd name="T105" fmla="*/ 18 h 58"/>
                    <a:gd name="T106" fmla="*/ 0 w 92"/>
                    <a:gd name="T107" fmla="*/ 18 h 58"/>
                    <a:gd name="T108" fmla="*/ 0 w 92"/>
                    <a:gd name="T109" fmla="*/ 20 h 58"/>
                    <a:gd name="T110" fmla="*/ 6 w 92"/>
                    <a:gd name="T111" fmla="*/ 20 h 58"/>
                    <a:gd name="T112" fmla="*/ 6 w 92"/>
                    <a:gd name="T113" fmla="*/ 18 h 58"/>
                    <a:gd name="T114" fmla="*/ 6 w 92"/>
                    <a:gd name="T115" fmla="*/ 18 h 58"/>
                    <a:gd name="T116" fmla="*/ 4 w 92"/>
                    <a:gd name="T117" fmla="*/ 18 h 5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92"/>
                    <a:gd name="T178" fmla="*/ 0 h 58"/>
                    <a:gd name="T179" fmla="*/ 92 w 92"/>
                    <a:gd name="T180" fmla="*/ 58 h 5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92" h="58">
                      <a:moveTo>
                        <a:pt x="78" y="50"/>
                      </a:moveTo>
                      <a:lnTo>
                        <a:pt x="78" y="50"/>
                      </a:lnTo>
                      <a:lnTo>
                        <a:pt x="84" y="46"/>
                      </a:lnTo>
                      <a:lnTo>
                        <a:pt x="78" y="46"/>
                      </a:lnTo>
                      <a:lnTo>
                        <a:pt x="76" y="44"/>
                      </a:lnTo>
                      <a:lnTo>
                        <a:pt x="74" y="42"/>
                      </a:lnTo>
                      <a:lnTo>
                        <a:pt x="74" y="38"/>
                      </a:lnTo>
                      <a:lnTo>
                        <a:pt x="76" y="36"/>
                      </a:lnTo>
                      <a:lnTo>
                        <a:pt x="82" y="36"/>
                      </a:lnTo>
                      <a:lnTo>
                        <a:pt x="92" y="38"/>
                      </a:lnTo>
                      <a:lnTo>
                        <a:pt x="92" y="32"/>
                      </a:lnTo>
                      <a:lnTo>
                        <a:pt x="88" y="28"/>
                      </a:lnTo>
                      <a:lnTo>
                        <a:pt x="84" y="24"/>
                      </a:lnTo>
                      <a:lnTo>
                        <a:pt x="76" y="22"/>
                      </a:lnTo>
                      <a:lnTo>
                        <a:pt x="66" y="16"/>
                      </a:lnTo>
                      <a:lnTo>
                        <a:pt x="64" y="14"/>
                      </a:lnTo>
                      <a:lnTo>
                        <a:pt x="66" y="10"/>
                      </a:lnTo>
                      <a:lnTo>
                        <a:pt x="68" y="10"/>
                      </a:lnTo>
                      <a:lnTo>
                        <a:pt x="66" y="10"/>
                      </a:lnTo>
                      <a:lnTo>
                        <a:pt x="62" y="12"/>
                      </a:lnTo>
                      <a:lnTo>
                        <a:pt x="56" y="12"/>
                      </a:lnTo>
                      <a:lnTo>
                        <a:pt x="52" y="14"/>
                      </a:lnTo>
                      <a:lnTo>
                        <a:pt x="48" y="14"/>
                      </a:lnTo>
                      <a:lnTo>
                        <a:pt x="46" y="16"/>
                      </a:lnTo>
                      <a:lnTo>
                        <a:pt x="46" y="20"/>
                      </a:lnTo>
                      <a:lnTo>
                        <a:pt x="46" y="22"/>
                      </a:lnTo>
                      <a:lnTo>
                        <a:pt x="42" y="24"/>
                      </a:lnTo>
                      <a:lnTo>
                        <a:pt x="38" y="22"/>
                      </a:lnTo>
                      <a:lnTo>
                        <a:pt x="36" y="20"/>
                      </a:lnTo>
                      <a:lnTo>
                        <a:pt x="32" y="14"/>
                      </a:lnTo>
                      <a:lnTo>
                        <a:pt x="30" y="16"/>
                      </a:lnTo>
                      <a:lnTo>
                        <a:pt x="28" y="18"/>
                      </a:lnTo>
                      <a:lnTo>
                        <a:pt x="24" y="18"/>
                      </a:lnTo>
                      <a:lnTo>
                        <a:pt x="20" y="24"/>
                      </a:lnTo>
                      <a:lnTo>
                        <a:pt x="16" y="26"/>
                      </a:lnTo>
                      <a:lnTo>
                        <a:pt x="10" y="30"/>
                      </a:lnTo>
                      <a:lnTo>
                        <a:pt x="18" y="32"/>
                      </a:lnTo>
                      <a:lnTo>
                        <a:pt x="24" y="34"/>
                      </a:lnTo>
                      <a:lnTo>
                        <a:pt x="30" y="36"/>
                      </a:lnTo>
                      <a:lnTo>
                        <a:pt x="30" y="38"/>
                      </a:lnTo>
                      <a:lnTo>
                        <a:pt x="30" y="42"/>
                      </a:lnTo>
                      <a:lnTo>
                        <a:pt x="36" y="40"/>
                      </a:lnTo>
                      <a:lnTo>
                        <a:pt x="38" y="40"/>
                      </a:lnTo>
                      <a:lnTo>
                        <a:pt x="40" y="42"/>
                      </a:lnTo>
                      <a:lnTo>
                        <a:pt x="42" y="46"/>
                      </a:lnTo>
                      <a:lnTo>
                        <a:pt x="40" y="48"/>
                      </a:lnTo>
                      <a:lnTo>
                        <a:pt x="34" y="52"/>
                      </a:lnTo>
                      <a:lnTo>
                        <a:pt x="34" y="54"/>
                      </a:lnTo>
                      <a:lnTo>
                        <a:pt x="34" y="58"/>
                      </a:lnTo>
                      <a:lnTo>
                        <a:pt x="40" y="54"/>
                      </a:lnTo>
                      <a:lnTo>
                        <a:pt x="48" y="48"/>
                      </a:lnTo>
                      <a:lnTo>
                        <a:pt x="54" y="42"/>
                      </a:lnTo>
                      <a:lnTo>
                        <a:pt x="58" y="40"/>
                      </a:lnTo>
                      <a:lnTo>
                        <a:pt x="62" y="42"/>
                      </a:lnTo>
                      <a:lnTo>
                        <a:pt x="64" y="38"/>
                      </a:lnTo>
                      <a:lnTo>
                        <a:pt x="68" y="38"/>
                      </a:lnTo>
                      <a:lnTo>
                        <a:pt x="70" y="40"/>
                      </a:lnTo>
                      <a:lnTo>
                        <a:pt x="72" y="44"/>
                      </a:lnTo>
                      <a:lnTo>
                        <a:pt x="72" y="46"/>
                      </a:lnTo>
                      <a:lnTo>
                        <a:pt x="78" y="50"/>
                      </a:lnTo>
                      <a:close/>
                      <a:moveTo>
                        <a:pt x="60" y="0"/>
                      </a:moveTo>
                      <a:lnTo>
                        <a:pt x="60" y="0"/>
                      </a:lnTo>
                      <a:lnTo>
                        <a:pt x="56" y="0"/>
                      </a:lnTo>
                      <a:lnTo>
                        <a:pt x="58" y="0"/>
                      </a:lnTo>
                      <a:lnTo>
                        <a:pt x="56" y="2"/>
                      </a:lnTo>
                      <a:lnTo>
                        <a:pt x="60" y="0"/>
                      </a:lnTo>
                      <a:close/>
                      <a:moveTo>
                        <a:pt x="24" y="4"/>
                      </a:moveTo>
                      <a:lnTo>
                        <a:pt x="24" y="4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4" y="8"/>
                      </a:lnTo>
                      <a:lnTo>
                        <a:pt x="22" y="8"/>
                      </a:lnTo>
                      <a:lnTo>
                        <a:pt x="24" y="4"/>
                      </a:lnTo>
                      <a:close/>
                      <a:moveTo>
                        <a:pt x="4" y="18"/>
                      </a:moveTo>
                      <a:lnTo>
                        <a:pt x="4" y="18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6" y="20"/>
                      </a:lnTo>
                      <a:lnTo>
                        <a:pt x="6" y="18"/>
                      </a:lnTo>
                      <a:lnTo>
                        <a:pt x="4" y="18"/>
                      </a:lnTo>
                      <a:close/>
                    </a:path>
                  </a:pathLst>
                </a:custGeom>
                <a:solidFill>
                  <a:srgbClr val="39793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98" name="Freeform 1560"/>
                <p:cNvSpPr>
                  <a:spLocks/>
                </p:cNvSpPr>
                <p:nvPr/>
              </p:nvSpPr>
              <p:spPr bwMode="auto">
                <a:xfrm>
                  <a:off x="2852" y="2255"/>
                  <a:ext cx="50" cy="60"/>
                </a:xfrm>
                <a:custGeom>
                  <a:avLst/>
                  <a:gdLst>
                    <a:gd name="T0" fmla="*/ 4 w 50"/>
                    <a:gd name="T1" fmla="*/ 14 h 60"/>
                    <a:gd name="T2" fmla="*/ 4 w 50"/>
                    <a:gd name="T3" fmla="*/ 14 h 60"/>
                    <a:gd name="T4" fmla="*/ 8 w 50"/>
                    <a:gd name="T5" fmla="*/ 16 h 60"/>
                    <a:gd name="T6" fmla="*/ 12 w 50"/>
                    <a:gd name="T7" fmla="*/ 22 h 60"/>
                    <a:gd name="T8" fmla="*/ 18 w 50"/>
                    <a:gd name="T9" fmla="*/ 30 h 60"/>
                    <a:gd name="T10" fmla="*/ 20 w 50"/>
                    <a:gd name="T11" fmla="*/ 38 h 60"/>
                    <a:gd name="T12" fmla="*/ 20 w 50"/>
                    <a:gd name="T13" fmla="*/ 38 h 60"/>
                    <a:gd name="T14" fmla="*/ 20 w 50"/>
                    <a:gd name="T15" fmla="*/ 46 h 60"/>
                    <a:gd name="T16" fmla="*/ 22 w 50"/>
                    <a:gd name="T17" fmla="*/ 52 h 60"/>
                    <a:gd name="T18" fmla="*/ 26 w 50"/>
                    <a:gd name="T19" fmla="*/ 60 h 60"/>
                    <a:gd name="T20" fmla="*/ 44 w 50"/>
                    <a:gd name="T21" fmla="*/ 56 h 60"/>
                    <a:gd name="T22" fmla="*/ 44 w 50"/>
                    <a:gd name="T23" fmla="*/ 56 h 60"/>
                    <a:gd name="T24" fmla="*/ 46 w 50"/>
                    <a:gd name="T25" fmla="*/ 34 h 60"/>
                    <a:gd name="T26" fmla="*/ 46 w 50"/>
                    <a:gd name="T27" fmla="*/ 34 h 60"/>
                    <a:gd name="T28" fmla="*/ 50 w 50"/>
                    <a:gd name="T29" fmla="*/ 0 h 60"/>
                    <a:gd name="T30" fmla="*/ 50 w 50"/>
                    <a:gd name="T31" fmla="*/ 0 h 60"/>
                    <a:gd name="T32" fmla="*/ 44 w 50"/>
                    <a:gd name="T33" fmla="*/ 16 h 60"/>
                    <a:gd name="T34" fmla="*/ 38 w 50"/>
                    <a:gd name="T35" fmla="*/ 34 h 60"/>
                    <a:gd name="T36" fmla="*/ 38 w 50"/>
                    <a:gd name="T37" fmla="*/ 34 h 60"/>
                    <a:gd name="T38" fmla="*/ 36 w 50"/>
                    <a:gd name="T39" fmla="*/ 42 h 60"/>
                    <a:gd name="T40" fmla="*/ 36 w 50"/>
                    <a:gd name="T41" fmla="*/ 42 h 60"/>
                    <a:gd name="T42" fmla="*/ 34 w 50"/>
                    <a:gd name="T43" fmla="*/ 38 h 60"/>
                    <a:gd name="T44" fmla="*/ 34 w 50"/>
                    <a:gd name="T45" fmla="*/ 38 h 60"/>
                    <a:gd name="T46" fmla="*/ 34 w 50"/>
                    <a:gd name="T47" fmla="*/ 28 h 60"/>
                    <a:gd name="T48" fmla="*/ 32 w 50"/>
                    <a:gd name="T49" fmla="*/ 20 h 60"/>
                    <a:gd name="T50" fmla="*/ 28 w 50"/>
                    <a:gd name="T51" fmla="*/ 8 h 60"/>
                    <a:gd name="T52" fmla="*/ 28 w 50"/>
                    <a:gd name="T53" fmla="*/ 8 h 60"/>
                    <a:gd name="T54" fmla="*/ 28 w 50"/>
                    <a:gd name="T55" fmla="*/ 24 h 60"/>
                    <a:gd name="T56" fmla="*/ 28 w 50"/>
                    <a:gd name="T57" fmla="*/ 36 h 60"/>
                    <a:gd name="T58" fmla="*/ 28 w 50"/>
                    <a:gd name="T59" fmla="*/ 38 h 60"/>
                    <a:gd name="T60" fmla="*/ 28 w 50"/>
                    <a:gd name="T61" fmla="*/ 38 h 60"/>
                    <a:gd name="T62" fmla="*/ 28 w 50"/>
                    <a:gd name="T63" fmla="*/ 38 h 60"/>
                    <a:gd name="T64" fmla="*/ 22 w 50"/>
                    <a:gd name="T65" fmla="*/ 28 h 60"/>
                    <a:gd name="T66" fmla="*/ 12 w 50"/>
                    <a:gd name="T67" fmla="*/ 14 h 60"/>
                    <a:gd name="T68" fmla="*/ 12 w 50"/>
                    <a:gd name="T69" fmla="*/ 14 h 60"/>
                    <a:gd name="T70" fmla="*/ 4 w 50"/>
                    <a:gd name="T71" fmla="*/ 4 h 60"/>
                    <a:gd name="T72" fmla="*/ 0 w 50"/>
                    <a:gd name="T73" fmla="*/ 0 h 60"/>
                    <a:gd name="T74" fmla="*/ 0 w 50"/>
                    <a:gd name="T75" fmla="*/ 0 h 60"/>
                    <a:gd name="T76" fmla="*/ 2 w 50"/>
                    <a:gd name="T77" fmla="*/ 6 h 60"/>
                    <a:gd name="T78" fmla="*/ 4 w 50"/>
                    <a:gd name="T79" fmla="*/ 14 h 60"/>
                    <a:gd name="T80" fmla="*/ 4 w 50"/>
                    <a:gd name="T81" fmla="*/ 14 h 6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0"/>
                    <a:gd name="T124" fmla="*/ 0 h 60"/>
                    <a:gd name="T125" fmla="*/ 50 w 50"/>
                    <a:gd name="T126" fmla="*/ 60 h 6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0" h="60">
                      <a:moveTo>
                        <a:pt x="4" y="14"/>
                      </a:moveTo>
                      <a:lnTo>
                        <a:pt x="4" y="14"/>
                      </a:lnTo>
                      <a:lnTo>
                        <a:pt x="8" y="16"/>
                      </a:lnTo>
                      <a:lnTo>
                        <a:pt x="12" y="22"/>
                      </a:lnTo>
                      <a:lnTo>
                        <a:pt x="18" y="30"/>
                      </a:lnTo>
                      <a:lnTo>
                        <a:pt x="20" y="38"/>
                      </a:lnTo>
                      <a:lnTo>
                        <a:pt x="20" y="46"/>
                      </a:lnTo>
                      <a:lnTo>
                        <a:pt x="22" y="52"/>
                      </a:lnTo>
                      <a:lnTo>
                        <a:pt x="26" y="60"/>
                      </a:lnTo>
                      <a:lnTo>
                        <a:pt x="44" y="56"/>
                      </a:lnTo>
                      <a:lnTo>
                        <a:pt x="46" y="34"/>
                      </a:lnTo>
                      <a:lnTo>
                        <a:pt x="50" y="0"/>
                      </a:lnTo>
                      <a:lnTo>
                        <a:pt x="44" y="16"/>
                      </a:lnTo>
                      <a:lnTo>
                        <a:pt x="38" y="34"/>
                      </a:lnTo>
                      <a:lnTo>
                        <a:pt x="36" y="42"/>
                      </a:lnTo>
                      <a:lnTo>
                        <a:pt x="34" y="38"/>
                      </a:lnTo>
                      <a:lnTo>
                        <a:pt x="34" y="28"/>
                      </a:lnTo>
                      <a:lnTo>
                        <a:pt x="32" y="20"/>
                      </a:lnTo>
                      <a:lnTo>
                        <a:pt x="28" y="8"/>
                      </a:lnTo>
                      <a:lnTo>
                        <a:pt x="28" y="24"/>
                      </a:lnTo>
                      <a:lnTo>
                        <a:pt x="28" y="36"/>
                      </a:lnTo>
                      <a:lnTo>
                        <a:pt x="28" y="38"/>
                      </a:lnTo>
                      <a:lnTo>
                        <a:pt x="22" y="28"/>
                      </a:lnTo>
                      <a:lnTo>
                        <a:pt x="12" y="14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2" y="6"/>
                      </a:lnTo>
                      <a:lnTo>
                        <a:pt x="4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999" name="Freeform 1561"/>
                <p:cNvSpPr>
                  <a:spLocks/>
                </p:cNvSpPr>
                <p:nvPr/>
              </p:nvSpPr>
              <p:spPr bwMode="auto">
                <a:xfrm>
                  <a:off x="2792" y="2173"/>
                  <a:ext cx="124" cy="112"/>
                </a:xfrm>
                <a:custGeom>
                  <a:avLst/>
                  <a:gdLst>
                    <a:gd name="T0" fmla="*/ 68 w 124"/>
                    <a:gd name="T1" fmla="*/ 110 h 112"/>
                    <a:gd name="T2" fmla="*/ 58 w 124"/>
                    <a:gd name="T3" fmla="*/ 110 h 112"/>
                    <a:gd name="T4" fmla="*/ 52 w 124"/>
                    <a:gd name="T5" fmla="*/ 112 h 112"/>
                    <a:gd name="T6" fmla="*/ 48 w 124"/>
                    <a:gd name="T7" fmla="*/ 110 h 112"/>
                    <a:gd name="T8" fmla="*/ 46 w 124"/>
                    <a:gd name="T9" fmla="*/ 98 h 112"/>
                    <a:gd name="T10" fmla="*/ 34 w 124"/>
                    <a:gd name="T11" fmla="*/ 100 h 112"/>
                    <a:gd name="T12" fmla="*/ 26 w 124"/>
                    <a:gd name="T13" fmla="*/ 100 h 112"/>
                    <a:gd name="T14" fmla="*/ 26 w 124"/>
                    <a:gd name="T15" fmla="*/ 92 h 112"/>
                    <a:gd name="T16" fmla="*/ 22 w 124"/>
                    <a:gd name="T17" fmla="*/ 86 h 112"/>
                    <a:gd name="T18" fmla="*/ 22 w 124"/>
                    <a:gd name="T19" fmla="*/ 76 h 112"/>
                    <a:gd name="T20" fmla="*/ 12 w 124"/>
                    <a:gd name="T21" fmla="*/ 78 h 112"/>
                    <a:gd name="T22" fmla="*/ 2 w 124"/>
                    <a:gd name="T23" fmla="*/ 74 h 112"/>
                    <a:gd name="T24" fmla="*/ 8 w 124"/>
                    <a:gd name="T25" fmla="*/ 66 h 112"/>
                    <a:gd name="T26" fmla="*/ 14 w 124"/>
                    <a:gd name="T27" fmla="*/ 58 h 112"/>
                    <a:gd name="T28" fmla="*/ 2 w 124"/>
                    <a:gd name="T29" fmla="*/ 60 h 112"/>
                    <a:gd name="T30" fmla="*/ 0 w 124"/>
                    <a:gd name="T31" fmla="*/ 60 h 112"/>
                    <a:gd name="T32" fmla="*/ 10 w 124"/>
                    <a:gd name="T33" fmla="*/ 54 h 112"/>
                    <a:gd name="T34" fmla="*/ 14 w 124"/>
                    <a:gd name="T35" fmla="*/ 46 h 112"/>
                    <a:gd name="T36" fmla="*/ 10 w 124"/>
                    <a:gd name="T37" fmla="*/ 42 h 112"/>
                    <a:gd name="T38" fmla="*/ 4 w 124"/>
                    <a:gd name="T39" fmla="*/ 42 h 112"/>
                    <a:gd name="T40" fmla="*/ 10 w 124"/>
                    <a:gd name="T41" fmla="*/ 28 h 112"/>
                    <a:gd name="T42" fmla="*/ 14 w 124"/>
                    <a:gd name="T43" fmla="*/ 16 h 112"/>
                    <a:gd name="T44" fmla="*/ 34 w 124"/>
                    <a:gd name="T45" fmla="*/ 12 h 112"/>
                    <a:gd name="T46" fmla="*/ 42 w 124"/>
                    <a:gd name="T47" fmla="*/ 6 h 112"/>
                    <a:gd name="T48" fmla="*/ 64 w 124"/>
                    <a:gd name="T49" fmla="*/ 0 h 112"/>
                    <a:gd name="T50" fmla="*/ 80 w 124"/>
                    <a:gd name="T51" fmla="*/ 2 h 112"/>
                    <a:gd name="T52" fmla="*/ 92 w 124"/>
                    <a:gd name="T53" fmla="*/ 4 h 112"/>
                    <a:gd name="T54" fmla="*/ 104 w 124"/>
                    <a:gd name="T55" fmla="*/ 10 h 112"/>
                    <a:gd name="T56" fmla="*/ 108 w 124"/>
                    <a:gd name="T57" fmla="*/ 18 h 112"/>
                    <a:gd name="T58" fmla="*/ 124 w 124"/>
                    <a:gd name="T59" fmla="*/ 18 h 112"/>
                    <a:gd name="T60" fmla="*/ 124 w 124"/>
                    <a:gd name="T61" fmla="*/ 22 h 112"/>
                    <a:gd name="T62" fmla="*/ 116 w 124"/>
                    <a:gd name="T63" fmla="*/ 42 h 112"/>
                    <a:gd name="T64" fmla="*/ 124 w 124"/>
                    <a:gd name="T65" fmla="*/ 76 h 112"/>
                    <a:gd name="T66" fmla="*/ 118 w 124"/>
                    <a:gd name="T67" fmla="*/ 82 h 112"/>
                    <a:gd name="T68" fmla="*/ 114 w 124"/>
                    <a:gd name="T69" fmla="*/ 82 h 112"/>
                    <a:gd name="T70" fmla="*/ 114 w 124"/>
                    <a:gd name="T71" fmla="*/ 94 h 112"/>
                    <a:gd name="T72" fmla="*/ 108 w 124"/>
                    <a:gd name="T73" fmla="*/ 92 h 112"/>
                    <a:gd name="T74" fmla="*/ 106 w 124"/>
                    <a:gd name="T75" fmla="*/ 100 h 112"/>
                    <a:gd name="T76" fmla="*/ 104 w 124"/>
                    <a:gd name="T77" fmla="*/ 108 h 112"/>
                    <a:gd name="T78" fmla="*/ 90 w 124"/>
                    <a:gd name="T79" fmla="*/ 98 h 112"/>
                    <a:gd name="T80" fmla="*/ 86 w 124"/>
                    <a:gd name="T81" fmla="*/ 100 h 112"/>
                    <a:gd name="T82" fmla="*/ 78 w 124"/>
                    <a:gd name="T83" fmla="*/ 98 h 112"/>
                    <a:gd name="T84" fmla="*/ 68 w 124"/>
                    <a:gd name="T85" fmla="*/ 90 h 112"/>
                    <a:gd name="T86" fmla="*/ 68 w 124"/>
                    <a:gd name="T87" fmla="*/ 102 h 11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24"/>
                    <a:gd name="T133" fmla="*/ 0 h 112"/>
                    <a:gd name="T134" fmla="*/ 124 w 124"/>
                    <a:gd name="T135" fmla="*/ 112 h 11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24" h="112">
                      <a:moveTo>
                        <a:pt x="68" y="102"/>
                      </a:moveTo>
                      <a:lnTo>
                        <a:pt x="68" y="102"/>
                      </a:lnTo>
                      <a:lnTo>
                        <a:pt x="68" y="110"/>
                      </a:lnTo>
                      <a:lnTo>
                        <a:pt x="68" y="112"/>
                      </a:lnTo>
                      <a:lnTo>
                        <a:pt x="64" y="110"/>
                      </a:lnTo>
                      <a:lnTo>
                        <a:pt x="58" y="110"/>
                      </a:lnTo>
                      <a:lnTo>
                        <a:pt x="54" y="110"/>
                      </a:lnTo>
                      <a:lnTo>
                        <a:pt x="52" y="112"/>
                      </a:lnTo>
                      <a:lnTo>
                        <a:pt x="50" y="112"/>
                      </a:lnTo>
                      <a:lnTo>
                        <a:pt x="48" y="110"/>
                      </a:lnTo>
                      <a:lnTo>
                        <a:pt x="48" y="104"/>
                      </a:lnTo>
                      <a:lnTo>
                        <a:pt x="48" y="100"/>
                      </a:lnTo>
                      <a:lnTo>
                        <a:pt x="46" y="98"/>
                      </a:lnTo>
                      <a:lnTo>
                        <a:pt x="42" y="98"/>
                      </a:lnTo>
                      <a:lnTo>
                        <a:pt x="34" y="100"/>
                      </a:lnTo>
                      <a:lnTo>
                        <a:pt x="30" y="102"/>
                      </a:lnTo>
                      <a:lnTo>
                        <a:pt x="28" y="102"/>
                      </a:lnTo>
                      <a:lnTo>
                        <a:pt x="26" y="100"/>
                      </a:lnTo>
                      <a:lnTo>
                        <a:pt x="26" y="94"/>
                      </a:lnTo>
                      <a:lnTo>
                        <a:pt x="26" y="92"/>
                      </a:lnTo>
                      <a:lnTo>
                        <a:pt x="24" y="90"/>
                      </a:lnTo>
                      <a:lnTo>
                        <a:pt x="22" y="86"/>
                      </a:lnTo>
                      <a:lnTo>
                        <a:pt x="20" y="82"/>
                      </a:lnTo>
                      <a:lnTo>
                        <a:pt x="22" y="78"/>
                      </a:lnTo>
                      <a:lnTo>
                        <a:pt x="22" y="76"/>
                      </a:lnTo>
                      <a:lnTo>
                        <a:pt x="18" y="78"/>
                      </a:lnTo>
                      <a:lnTo>
                        <a:pt x="12" y="78"/>
                      </a:lnTo>
                      <a:lnTo>
                        <a:pt x="6" y="78"/>
                      </a:lnTo>
                      <a:lnTo>
                        <a:pt x="2" y="76"/>
                      </a:lnTo>
                      <a:lnTo>
                        <a:pt x="2" y="74"/>
                      </a:lnTo>
                      <a:lnTo>
                        <a:pt x="2" y="72"/>
                      </a:lnTo>
                      <a:lnTo>
                        <a:pt x="8" y="66"/>
                      </a:lnTo>
                      <a:lnTo>
                        <a:pt x="16" y="64"/>
                      </a:lnTo>
                      <a:lnTo>
                        <a:pt x="18" y="60"/>
                      </a:lnTo>
                      <a:lnTo>
                        <a:pt x="14" y="58"/>
                      </a:lnTo>
                      <a:lnTo>
                        <a:pt x="6" y="58"/>
                      </a:lnTo>
                      <a:lnTo>
                        <a:pt x="2" y="60"/>
                      </a:lnTo>
                      <a:lnTo>
                        <a:pt x="0" y="62"/>
                      </a:lnTo>
                      <a:lnTo>
                        <a:pt x="0" y="60"/>
                      </a:lnTo>
                      <a:lnTo>
                        <a:pt x="4" y="58"/>
                      </a:lnTo>
                      <a:lnTo>
                        <a:pt x="8" y="56"/>
                      </a:lnTo>
                      <a:lnTo>
                        <a:pt x="10" y="54"/>
                      </a:lnTo>
                      <a:lnTo>
                        <a:pt x="12" y="50"/>
                      </a:lnTo>
                      <a:lnTo>
                        <a:pt x="14" y="46"/>
                      </a:lnTo>
                      <a:lnTo>
                        <a:pt x="14" y="44"/>
                      </a:lnTo>
                      <a:lnTo>
                        <a:pt x="12" y="42"/>
                      </a:lnTo>
                      <a:lnTo>
                        <a:pt x="10" y="42"/>
                      </a:lnTo>
                      <a:lnTo>
                        <a:pt x="6" y="44"/>
                      </a:lnTo>
                      <a:lnTo>
                        <a:pt x="4" y="44"/>
                      </a:lnTo>
                      <a:lnTo>
                        <a:pt x="4" y="42"/>
                      </a:lnTo>
                      <a:lnTo>
                        <a:pt x="8" y="34"/>
                      </a:lnTo>
                      <a:lnTo>
                        <a:pt x="10" y="28"/>
                      </a:lnTo>
                      <a:lnTo>
                        <a:pt x="12" y="20"/>
                      </a:lnTo>
                      <a:lnTo>
                        <a:pt x="14" y="16"/>
                      </a:lnTo>
                      <a:lnTo>
                        <a:pt x="18" y="12"/>
                      </a:lnTo>
                      <a:lnTo>
                        <a:pt x="24" y="12"/>
                      </a:lnTo>
                      <a:lnTo>
                        <a:pt x="34" y="12"/>
                      </a:lnTo>
                      <a:lnTo>
                        <a:pt x="38" y="10"/>
                      </a:lnTo>
                      <a:lnTo>
                        <a:pt x="42" y="6"/>
                      </a:lnTo>
                      <a:lnTo>
                        <a:pt x="46" y="4"/>
                      </a:lnTo>
                      <a:lnTo>
                        <a:pt x="52" y="2"/>
                      </a:lnTo>
                      <a:lnTo>
                        <a:pt x="64" y="0"/>
                      </a:lnTo>
                      <a:lnTo>
                        <a:pt x="76" y="0"/>
                      </a:lnTo>
                      <a:lnTo>
                        <a:pt x="80" y="2"/>
                      </a:lnTo>
                      <a:lnTo>
                        <a:pt x="82" y="4"/>
                      </a:lnTo>
                      <a:lnTo>
                        <a:pt x="84" y="4"/>
                      </a:lnTo>
                      <a:lnTo>
                        <a:pt x="92" y="4"/>
                      </a:lnTo>
                      <a:lnTo>
                        <a:pt x="104" y="2"/>
                      </a:lnTo>
                      <a:lnTo>
                        <a:pt x="104" y="10"/>
                      </a:lnTo>
                      <a:lnTo>
                        <a:pt x="106" y="14"/>
                      </a:lnTo>
                      <a:lnTo>
                        <a:pt x="108" y="18"/>
                      </a:lnTo>
                      <a:lnTo>
                        <a:pt x="112" y="18"/>
                      </a:lnTo>
                      <a:lnTo>
                        <a:pt x="118" y="18"/>
                      </a:lnTo>
                      <a:lnTo>
                        <a:pt x="124" y="18"/>
                      </a:lnTo>
                      <a:lnTo>
                        <a:pt x="124" y="22"/>
                      </a:lnTo>
                      <a:lnTo>
                        <a:pt x="118" y="32"/>
                      </a:lnTo>
                      <a:lnTo>
                        <a:pt x="116" y="36"/>
                      </a:lnTo>
                      <a:lnTo>
                        <a:pt x="116" y="42"/>
                      </a:lnTo>
                      <a:lnTo>
                        <a:pt x="122" y="68"/>
                      </a:lnTo>
                      <a:lnTo>
                        <a:pt x="124" y="76"/>
                      </a:lnTo>
                      <a:lnTo>
                        <a:pt x="124" y="82"/>
                      </a:lnTo>
                      <a:lnTo>
                        <a:pt x="122" y="84"/>
                      </a:lnTo>
                      <a:lnTo>
                        <a:pt x="118" y="82"/>
                      </a:lnTo>
                      <a:lnTo>
                        <a:pt x="116" y="82"/>
                      </a:lnTo>
                      <a:lnTo>
                        <a:pt x="114" y="82"/>
                      </a:lnTo>
                      <a:lnTo>
                        <a:pt x="114" y="92"/>
                      </a:lnTo>
                      <a:lnTo>
                        <a:pt x="114" y="94"/>
                      </a:lnTo>
                      <a:lnTo>
                        <a:pt x="112" y="94"/>
                      </a:lnTo>
                      <a:lnTo>
                        <a:pt x="110" y="92"/>
                      </a:lnTo>
                      <a:lnTo>
                        <a:pt x="108" y="92"/>
                      </a:lnTo>
                      <a:lnTo>
                        <a:pt x="106" y="94"/>
                      </a:lnTo>
                      <a:lnTo>
                        <a:pt x="106" y="100"/>
                      </a:lnTo>
                      <a:lnTo>
                        <a:pt x="104" y="108"/>
                      </a:lnTo>
                      <a:lnTo>
                        <a:pt x="96" y="112"/>
                      </a:lnTo>
                      <a:lnTo>
                        <a:pt x="90" y="98"/>
                      </a:lnTo>
                      <a:lnTo>
                        <a:pt x="88" y="96"/>
                      </a:lnTo>
                      <a:lnTo>
                        <a:pt x="86" y="100"/>
                      </a:lnTo>
                      <a:lnTo>
                        <a:pt x="86" y="106"/>
                      </a:lnTo>
                      <a:lnTo>
                        <a:pt x="84" y="106"/>
                      </a:lnTo>
                      <a:lnTo>
                        <a:pt x="78" y="98"/>
                      </a:lnTo>
                      <a:lnTo>
                        <a:pt x="72" y="88"/>
                      </a:lnTo>
                      <a:lnTo>
                        <a:pt x="70" y="86"/>
                      </a:lnTo>
                      <a:lnTo>
                        <a:pt x="68" y="90"/>
                      </a:lnTo>
                      <a:lnTo>
                        <a:pt x="68" y="102"/>
                      </a:lnTo>
                      <a:close/>
                    </a:path>
                  </a:pathLst>
                </a:custGeom>
                <a:solidFill>
                  <a:srgbClr val="005A2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00" name="Freeform 1562"/>
                <p:cNvSpPr>
                  <a:spLocks noEditPoints="1"/>
                </p:cNvSpPr>
                <p:nvPr/>
              </p:nvSpPr>
              <p:spPr bwMode="auto">
                <a:xfrm>
                  <a:off x="2814" y="2171"/>
                  <a:ext cx="84" cy="54"/>
                </a:xfrm>
                <a:custGeom>
                  <a:avLst/>
                  <a:gdLst>
                    <a:gd name="T0" fmla="*/ 12 w 84"/>
                    <a:gd name="T1" fmla="*/ 46 h 54"/>
                    <a:gd name="T2" fmla="*/ 8 w 84"/>
                    <a:gd name="T3" fmla="*/ 42 h 54"/>
                    <a:gd name="T4" fmla="*/ 16 w 84"/>
                    <a:gd name="T5" fmla="*/ 40 h 54"/>
                    <a:gd name="T6" fmla="*/ 16 w 84"/>
                    <a:gd name="T7" fmla="*/ 38 h 54"/>
                    <a:gd name="T8" fmla="*/ 10 w 84"/>
                    <a:gd name="T9" fmla="*/ 32 h 54"/>
                    <a:gd name="T10" fmla="*/ 0 w 84"/>
                    <a:gd name="T11" fmla="*/ 34 h 54"/>
                    <a:gd name="T12" fmla="*/ 2 w 84"/>
                    <a:gd name="T13" fmla="*/ 26 h 54"/>
                    <a:gd name="T14" fmla="*/ 24 w 84"/>
                    <a:gd name="T15" fmla="*/ 14 h 54"/>
                    <a:gd name="T16" fmla="*/ 22 w 84"/>
                    <a:gd name="T17" fmla="*/ 10 h 54"/>
                    <a:gd name="T18" fmla="*/ 22 w 84"/>
                    <a:gd name="T19" fmla="*/ 8 h 54"/>
                    <a:gd name="T20" fmla="*/ 32 w 84"/>
                    <a:gd name="T21" fmla="*/ 12 h 54"/>
                    <a:gd name="T22" fmla="*/ 36 w 84"/>
                    <a:gd name="T23" fmla="*/ 12 h 54"/>
                    <a:gd name="T24" fmla="*/ 40 w 84"/>
                    <a:gd name="T25" fmla="*/ 12 h 54"/>
                    <a:gd name="T26" fmla="*/ 42 w 84"/>
                    <a:gd name="T27" fmla="*/ 16 h 54"/>
                    <a:gd name="T28" fmla="*/ 44 w 84"/>
                    <a:gd name="T29" fmla="*/ 22 h 54"/>
                    <a:gd name="T30" fmla="*/ 52 w 84"/>
                    <a:gd name="T31" fmla="*/ 18 h 54"/>
                    <a:gd name="T32" fmla="*/ 54 w 84"/>
                    <a:gd name="T33" fmla="*/ 14 h 54"/>
                    <a:gd name="T34" fmla="*/ 58 w 84"/>
                    <a:gd name="T35" fmla="*/ 16 h 54"/>
                    <a:gd name="T36" fmla="*/ 62 w 84"/>
                    <a:gd name="T37" fmla="*/ 16 h 54"/>
                    <a:gd name="T38" fmla="*/ 70 w 84"/>
                    <a:gd name="T39" fmla="*/ 24 h 54"/>
                    <a:gd name="T40" fmla="*/ 76 w 84"/>
                    <a:gd name="T41" fmla="*/ 26 h 54"/>
                    <a:gd name="T42" fmla="*/ 68 w 84"/>
                    <a:gd name="T43" fmla="*/ 30 h 54"/>
                    <a:gd name="T44" fmla="*/ 56 w 84"/>
                    <a:gd name="T45" fmla="*/ 34 h 54"/>
                    <a:gd name="T46" fmla="*/ 56 w 84"/>
                    <a:gd name="T47" fmla="*/ 38 h 54"/>
                    <a:gd name="T48" fmla="*/ 56 w 84"/>
                    <a:gd name="T49" fmla="*/ 38 h 54"/>
                    <a:gd name="T50" fmla="*/ 48 w 84"/>
                    <a:gd name="T51" fmla="*/ 36 h 54"/>
                    <a:gd name="T52" fmla="*/ 46 w 84"/>
                    <a:gd name="T53" fmla="*/ 38 h 54"/>
                    <a:gd name="T54" fmla="*/ 46 w 84"/>
                    <a:gd name="T55" fmla="*/ 44 h 54"/>
                    <a:gd name="T56" fmla="*/ 52 w 84"/>
                    <a:gd name="T57" fmla="*/ 48 h 54"/>
                    <a:gd name="T58" fmla="*/ 52 w 84"/>
                    <a:gd name="T59" fmla="*/ 48 h 54"/>
                    <a:gd name="T60" fmla="*/ 52 w 84"/>
                    <a:gd name="T61" fmla="*/ 54 h 54"/>
                    <a:gd name="T62" fmla="*/ 46 w 84"/>
                    <a:gd name="T63" fmla="*/ 50 h 54"/>
                    <a:gd name="T64" fmla="*/ 34 w 84"/>
                    <a:gd name="T65" fmla="*/ 38 h 54"/>
                    <a:gd name="T66" fmla="*/ 28 w 84"/>
                    <a:gd name="T67" fmla="*/ 38 h 54"/>
                    <a:gd name="T68" fmla="*/ 26 w 84"/>
                    <a:gd name="T69" fmla="*/ 36 h 54"/>
                    <a:gd name="T70" fmla="*/ 20 w 84"/>
                    <a:gd name="T71" fmla="*/ 36 h 54"/>
                    <a:gd name="T72" fmla="*/ 18 w 84"/>
                    <a:gd name="T73" fmla="*/ 40 h 54"/>
                    <a:gd name="T74" fmla="*/ 18 w 84"/>
                    <a:gd name="T75" fmla="*/ 42 h 54"/>
                    <a:gd name="T76" fmla="*/ 12 w 84"/>
                    <a:gd name="T77" fmla="*/ 46 h 54"/>
                    <a:gd name="T78" fmla="*/ 30 w 84"/>
                    <a:gd name="T79" fmla="*/ 0 h 54"/>
                    <a:gd name="T80" fmla="*/ 34 w 84"/>
                    <a:gd name="T81" fmla="*/ 0 h 54"/>
                    <a:gd name="T82" fmla="*/ 32 w 84"/>
                    <a:gd name="T83" fmla="*/ 0 h 54"/>
                    <a:gd name="T84" fmla="*/ 32 w 84"/>
                    <a:gd name="T85" fmla="*/ 2 h 54"/>
                    <a:gd name="T86" fmla="*/ 30 w 84"/>
                    <a:gd name="T87" fmla="*/ 0 h 54"/>
                    <a:gd name="T88" fmla="*/ 64 w 84"/>
                    <a:gd name="T89" fmla="*/ 2 h 54"/>
                    <a:gd name="T90" fmla="*/ 66 w 84"/>
                    <a:gd name="T91" fmla="*/ 2 h 54"/>
                    <a:gd name="T92" fmla="*/ 72 w 84"/>
                    <a:gd name="T93" fmla="*/ 6 h 54"/>
                    <a:gd name="T94" fmla="*/ 64 w 84"/>
                    <a:gd name="T95" fmla="*/ 6 h 54"/>
                    <a:gd name="T96" fmla="*/ 64 w 84"/>
                    <a:gd name="T97" fmla="*/ 2 h 54"/>
                    <a:gd name="T98" fmla="*/ 80 w 84"/>
                    <a:gd name="T99" fmla="*/ 16 h 54"/>
                    <a:gd name="T100" fmla="*/ 84 w 84"/>
                    <a:gd name="T101" fmla="*/ 16 h 54"/>
                    <a:gd name="T102" fmla="*/ 84 w 84"/>
                    <a:gd name="T103" fmla="*/ 20 h 54"/>
                    <a:gd name="T104" fmla="*/ 78 w 84"/>
                    <a:gd name="T105" fmla="*/ 18 h 54"/>
                    <a:gd name="T106" fmla="*/ 78 w 84"/>
                    <a:gd name="T107" fmla="*/ 16 h 54"/>
                    <a:gd name="T108" fmla="*/ 80 w 84"/>
                    <a:gd name="T109" fmla="*/ 16 h 5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84"/>
                    <a:gd name="T166" fmla="*/ 0 h 54"/>
                    <a:gd name="T167" fmla="*/ 84 w 84"/>
                    <a:gd name="T168" fmla="*/ 54 h 5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84" h="54">
                      <a:moveTo>
                        <a:pt x="12" y="46"/>
                      </a:moveTo>
                      <a:lnTo>
                        <a:pt x="12" y="46"/>
                      </a:lnTo>
                      <a:lnTo>
                        <a:pt x="8" y="42"/>
                      </a:lnTo>
                      <a:lnTo>
                        <a:pt x="14" y="42"/>
                      </a:lnTo>
                      <a:lnTo>
                        <a:pt x="16" y="40"/>
                      </a:lnTo>
                      <a:lnTo>
                        <a:pt x="16" y="38"/>
                      </a:lnTo>
                      <a:lnTo>
                        <a:pt x="14" y="34"/>
                      </a:lnTo>
                      <a:lnTo>
                        <a:pt x="10" y="32"/>
                      </a:lnTo>
                      <a:lnTo>
                        <a:pt x="0" y="34"/>
                      </a:lnTo>
                      <a:lnTo>
                        <a:pt x="0" y="30"/>
                      </a:lnTo>
                      <a:lnTo>
                        <a:pt x="2" y="26"/>
                      </a:lnTo>
                      <a:lnTo>
                        <a:pt x="14" y="20"/>
                      </a:lnTo>
                      <a:lnTo>
                        <a:pt x="24" y="14"/>
                      </a:lnTo>
                      <a:lnTo>
                        <a:pt x="26" y="12"/>
                      </a:lnTo>
                      <a:lnTo>
                        <a:pt x="22" y="10"/>
                      </a:lnTo>
                      <a:lnTo>
                        <a:pt x="22" y="8"/>
                      </a:lnTo>
                      <a:lnTo>
                        <a:pt x="32" y="12"/>
                      </a:lnTo>
                      <a:lnTo>
                        <a:pt x="36" y="12"/>
                      </a:lnTo>
                      <a:lnTo>
                        <a:pt x="40" y="12"/>
                      </a:lnTo>
                      <a:lnTo>
                        <a:pt x="42" y="16"/>
                      </a:lnTo>
                      <a:lnTo>
                        <a:pt x="42" y="20"/>
                      </a:lnTo>
                      <a:lnTo>
                        <a:pt x="44" y="22"/>
                      </a:lnTo>
                      <a:lnTo>
                        <a:pt x="50" y="20"/>
                      </a:lnTo>
                      <a:lnTo>
                        <a:pt x="52" y="18"/>
                      </a:lnTo>
                      <a:lnTo>
                        <a:pt x="54" y="14"/>
                      </a:lnTo>
                      <a:lnTo>
                        <a:pt x="58" y="16"/>
                      </a:lnTo>
                      <a:lnTo>
                        <a:pt x="62" y="16"/>
                      </a:lnTo>
                      <a:lnTo>
                        <a:pt x="66" y="22"/>
                      </a:lnTo>
                      <a:lnTo>
                        <a:pt x="70" y="24"/>
                      </a:lnTo>
                      <a:lnTo>
                        <a:pt x="76" y="26"/>
                      </a:lnTo>
                      <a:lnTo>
                        <a:pt x="68" y="30"/>
                      </a:lnTo>
                      <a:lnTo>
                        <a:pt x="62" y="32"/>
                      </a:lnTo>
                      <a:lnTo>
                        <a:pt x="56" y="34"/>
                      </a:lnTo>
                      <a:lnTo>
                        <a:pt x="56" y="36"/>
                      </a:lnTo>
                      <a:lnTo>
                        <a:pt x="56" y="38"/>
                      </a:lnTo>
                      <a:lnTo>
                        <a:pt x="52" y="36"/>
                      </a:lnTo>
                      <a:lnTo>
                        <a:pt x="48" y="36"/>
                      </a:lnTo>
                      <a:lnTo>
                        <a:pt x="46" y="38"/>
                      </a:lnTo>
                      <a:lnTo>
                        <a:pt x="46" y="42"/>
                      </a:lnTo>
                      <a:lnTo>
                        <a:pt x="46" y="44"/>
                      </a:lnTo>
                      <a:lnTo>
                        <a:pt x="52" y="48"/>
                      </a:lnTo>
                      <a:lnTo>
                        <a:pt x="52" y="54"/>
                      </a:lnTo>
                      <a:lnTo>
                        <a:pt x="46" y="50"/>
                      </a:lnTo>
                      <a:lnTo>
                        <a:pt x="40" y="44"/>
                      </a:lnTo>
                      <a:lnTo>
                        <a:pt x="34" y="38"/>
                      </a:lnTo>
                      <a:lnTo>
                        <a:pt x="30" y="38"/>
                      </a:lnTo>
                      <a:lnTo>
                        <a:pt x="28" y="38"/>
                      </a:lnTo>
                      <a:lnTo>
                        <a:pt x="26" y="36"/>
                      </a:lnTo>
                      <a:lnTo>
                        <a:pt x="22" y="36"/>
                      </a:lnTo>
                      <a:lnTo>
                        <a:pt x="20" y="36"/>
                      </a:lnTo>
                      <a:lnTo>
                        <a:pt x="18" y="40"/>
                      </a:lnTo>
                      <a:lnTo>
                        <a:pt x="18" y="42"/>
                      </a:lnTo>
                      <a:lnTo>
                        <a:pt x="12" y="46"/>
                      </a:lnTo>
                      <a:close/>
                      <a:moveTo>
                        <a:pt x="30" y="0"/>
                      </a:move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32" y="2"/>
                      </a:lnTo>
                      <a:lnTo>
                        <a:pt x="30" y="0"/>
                      </a:lnTo>
                      <a:close/>
                      <a:moveTo>
                        <a:pt x="64" y="2"/>
                      </a:moveTo>
                      <a:lnTo>
                        <a:pt x="64" y="2"/>
                      </a:lnTo>
                      <a:lnTo>
                        <a:pt x="66" y="2"/>
                      </a:lnTo>
                      <a:lnTo>
                        <a:pt x="68" y="2"/>
                      </a:lnTo>
                      <a:lnTo>
                        <a:pt x="72" y="6"/>
                      </a:lnTo>
                      <a:lnTo>
                        <a:pt x="64" y="6"/>
                      </a:lnTo>
                      <a:lnTo>
                        <a:pt x="64" y="2"/>
                      </a:lnTo>
                      <a:close/>
                      <a:moveTo>
                        <a:pt x="80" y="16"/>
                      </a:moveTo>
                      <a:lnTo>
                        <a:pt x="80" y="16"/>
                      </a:lnTo>
                      <a:lnTo>
                        <a:pt x="84" y="16"/>
                      </a:lnTo>
                      <a:lnTo>
                        <a:pt x="84" y="20"/>
                      </a:lnTo>
                      <a:lnTo>
                        <a:pt x="78" y="18"/>
                      </a:lnTo>
                      <a:lnTo>
                        <a:pt x="78" y="16"/>
                      </a:lnTo>
                      <a:lnTo>
                        <a:pt x="80" y="16"/>
                      </a:lnTo>
                      <a:close/>
                    </a:path>
                  </a:pathLst>
                </a:custGeom>
                <a:solidFill>
                  <a:srgbClr val="39793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01" name="Freeform 1563"/>
                <p:cNvSpPr>
                  <a:spLocks/>
                </p:cNvSpPr>
                <p:nvPr/>
              </p:nvSpPr>
              <p:spPr bwMode="auto">
                <a:xfrm>
                  <a:off x="2788" y="2127"/>
                  <a:ext cx="54" cy="194"/>
                </a:xfrm>
                <a:custGeom>
                  <a:avLst/>
                  <a:gdLst>
                    <a:gd name="T0" fmla="*/ 46 w 54"/>
                    <a:gd name="T1" fmla="*/ 116 h 194"/>
                    <a:gd name="T2" fmla="*/ 46 w 54"/>
                    <a:gd name="T3" fmla="*/ 116 h 194"/>
                    <a:gd name="T4" fmla="*/ 46 w 54"/>
                    <a:gd name="T5" fmla="*/ 78 h 194"/>
                    <a:gd name="T6" fmla="*/ 46 w 54"/>
                    <a:gd name="T7" fmla="*/ 78 h 194"/>
                    <a:gd name="T8" fmla="*/ 44 w 54"/>
                    <a:gd name="T9" fmla="*/ 56 h 194"/>
                    <a:gd name="T10" fmla="*/ 42 w 54"/>
                    <a:gd name="T11" fmla="*/ 36 h 194"/>
                    <a:gd name="T12" fmla="*/ 40 w 54"/>
                    <a:gd name="T13" fmla="*/ 26 h 194"/>
                    <a:gd name="T14" fmla="*/ 34 w 54"/>
                    <a:gd name="T15" fmla="*/ 18 h 194"/>
                    <a:gd name="T16" fmla="*/ 28 w 54"/>
                    <a:gd name="T17" fmla="*/ 10 h 194"/>
                    <a:gd name="T18" fmla="*/ 20 w 54"/>
                    <a:gd name="T19" fmla="*/ 6 h 194"/>
                    <a:gd name="T20" fmla="*/ 20 w 54"/>
                    <a:gd name="T21" fmla="*/ 6 h 194"/>
                    <a:gd name="T22" fmla="*/ 10 w 54"/>
                    <a:gd name="T23" fmla="*/ 4 h 194"/>
                    <a:gd name="T24" fmla="*/ 0 w 54"/>
                    <a:gd name="T25" fmla="*/ 4 h 194"/>
                    <a:gd name="T26" fmla="*/ 0 w 54"/>
                    <a:gd name="T27" fmla="*/ 4 h 194"/>
                    <a:gd name="T28" fmla="*/ 0 w 54"/>
                    <a:gd name="T29" fmla="*/ 0 h 194"/>
                    <a:gd name="T30" fmla="*/ 0 w 54"/>
                    <a:gd name="T31" fmla="*/ 0 h 194"/>
                    <a:gd name="T32" fmla="*/ 10 w 54"/>
                    <a:gd name="T33" fmla="*/ 0 h 194"/>
                    <a:gd name="T34" fmla="*/ 20 w 54"/>
                    <a:gd name="T35" fmla="*/ 2 h 194"/>
                    <a:gd name="T36" fmla="*/ 20 w 54"/>
                    <a:gd name="T37" fmla="*/ 2 h 194"/>
                    <a:gd name="T38" fmla="*/ 30 w 54"/>
                    <a:gd name="T39" fmla="*/ 8 h 194"/>
                    <a:gd name="T40" fmla="*/ 38 w 54"/>
                    <a:gd name="T41" fmla="*/ 16 h 194"/>
                    <a:gd name="T42" fmla="*/ 42 w 54"/>
                    <a:gd name="T43" fmla="*/ 24 h 194"/>
                    <a:gd name="T44" fmla="*/ 46 w 54"/>
                    <a:gd name="T45" fmla="*/ 36 h 194"/>
                    <a:gd name="T46" fmla="*/ 48 w 54"/>
                    <a:gd name="T47" fmla="*/ 58 h 194"/>
                    <a:gd name="T48" fmla="*/ 48 w 54"/>
                    <a:gd name="T49" fmla="*/ 82 h 194"/>
                    <a:gd name="T50" fmla="*/ 48 w 54"/>
                    <a:gd name="T51" fmla="*/ 82 h 194"/>
                    <a:gd name="T52" fmla="*/ 54 w 54"/>
                    <a:gd name="T53" fmla="*/ 194 h 194"/>
                    <a:gd name="T54" fmla="*/ 50 w 54"/>
                    <a:gd name="T55" fmla="*/ 194 h 194"/>
                    <a:gd name="T56" fmla="*/ 50 w 54"/>
                    <a:gd name="T57" fmla="*/ 194 h 194"/>
                    <a:gd name="T58" fmla="*/ 46 w 54"/>
                    <a:gd name="T59" fmla="*/ 116 h 194"/>
                    <a:gd name="T60" fmla="*/ 46 w 54"/>
                    <a:gd name="T61" fmla="*/ 116 h 19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54"/>
                    <a:gd name="T94" fmla="*/ 0 h 194"/>
                    <a:gd name="T95" fmla="*/ 54 w 54"/>
                    <a:gd name="T96" fmla="*/ 194 h 194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54" h="194">
                      <a:moveTo>
                        <a:pt x="46" y="116"/>
                      </a:moveTo>
                      <a:lnTo>
                        <a:pt x="46" y="116"/>
                      </a:lnTo>
                      <a:lnTo>
                        <a:pt x="46" y="78"/>
                      </a:lnTo>
                      <a:lnTo>
                        <a:pt x="44" y="56"/>
                      </a:lnTo>
                      <a:lnTo>
                        <a:pt x="42" y="36"/>
                      </a:lnTo>
                      <a:lnTo>
                        <a:pt x="40" y="26"/>
                      </a:lnTo>
                      <a:lnTo>
                        <a:pt x="34" y="18"/>
                      </a:lnTo>
                      <a:lnTo>
                        <a:pt x="28" y="10"/>
                      </a:lnTo>
                      <a:lnTo>
                        <a:pt x="20" y="6"/>
                      </a:lnTo>
                      <a:lnTo>
                        <a:pt x="10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0" y="2"/>
                      </a:lnTo>
                      <a:lnTo>
                        <a:pt x="30" y="8"/>
                      </a:lnTo>
                      <a:lnTo>
                        <a:pt x="38" y="16"/>
                      </a:lnTo>
                      <a:lnTo>
                        <a:pt x="42" y="24"/>
                      </a:lnTo>
                      <a:lnTo>
                        <a:pt x="46" y="36"/>
                      </a:lnTo>
                      <a:lnTo>
                        <a:pt x="48" y="58"/>
                      </a:lnTo>
                      <a:lnTo>
                        <a:pt x="48" y="82"/>
                      </a:lnTo>
                      <a:lnTo>
                        <a:pt x="54" y="194"/>
                      </a:lnTo>
                      <a:lnTo>
                        <a:pt x="50" y="194"/>
                      </a:lnTo>
                      <a:lnTo>
                        <a:pt x="46" y="116"/>
                      </a:lnTo>
                      <a:close/>
                    </a:path>
                  </a:pathLst>
                </a:custGeom>
                <a:solidFill>
                  <a:srgbClr val="9995A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02" name="Freeform 1564"/>
                <p:cNvSpPr>
                  <a:spLocks/>
                </p:cNvSpPr>
                <p:nvPr/>
              </p:nvSpPr>
              <p:spPr bwMode="auto">
                <a:xfrm>
                  <a:off x="2788" y="2129"/>
                  <a:ext cx="52" cy="192"/>
                </a:xfrm>
                <a:custGeom>
                  <a:avLst/>
                  <a:gdLst>
                    <a:gd name="T0" fmla="*/ 0 w 52"/>
                    <a:gd name="T1" fmla="*/ 0 h 192"/>
                    <a:gd name="T2" fmla="*/ 0 w 52"/>
                    <a:gd name="T3" fmla="*/ 0 h 192"/>
                    <a:gd name="T4" fmla="*/ 20 w 52"/>
                    <a:gd name="T5" fmla="*/ 4 h 192"/>
                    <a:gd name="T6" fmla="*/ 20 w 52"/>
                    <a:gd name="T7" fmla="*/ 4 h 192"/>
                    <a:gd name="T8" fmla="*/ 30 w 52"/>
                    <a:gd name="T9" fmla="*/ 8 h 192"/>
                    <a:gd name="T10" fmla="*/ 36 w 52"/>
                    <a:gd name="T11" fmla="*/ 16 h 192"/>
                    <a:gd name="T12" fmla="*/ 42 w 52"/>
                    <a:gd name="T13" fmla="*/ 26 h 192"/>
                    <a:gd name="T14" fmla="*/ 44 w 52"/>
                    <a:gd name="T15" fmla="*/ 36 h 192"/>
                    <a:gd name="T16" fmla="*/ 46 w 52"/>
                    <a:gd name="T17" fmla="*/ 60 h 192"/>
                    <a:gd name="T18" fmla="*/ 46 w 52"/>
                    <a:gd name="T19" fmla="*/ 84 h 192"/>
                    <a:gd name="T20" fmla="*/ 46 w 52"/>
                    <a:gd name="T21" fmla="*/ 84 h 192"/>
                    <a:gd name="T22" fmla="*/ 52 w 52"/>
                    <a:gd name="T23" fmla="*/ 192 h 192"/>
                    <a:gd name="T24" fmla="*/ 50 w 52"/>
                    <a:gd name="T25" fmla="*/ 192 h 192"/>
                    <a:gd name="T26" fmla="*/ 50 w 52"/>
                    <a:gd name="T27" fmla="*/ 192 h 192"/>
                    <a:gd name="T28" fmla="*/ 46 w 52"/>
                    <a:gd name="T29" fmla="*/ 114 h 192"/>
                    <a:gd name="T30" fmla="*/ 46 w 52"/>
                    <a:gd name="T31" fmla="*/ 114 h 192"/>
                    <a:gd name="T32" fmla="*/ 46 w 52"/>
                    <a:gd name="T33" fmla="*/ 76 h 192"/>
                    <a:gd name="T34" fmla="*/ 46 w 52"/>
                    <a:gd name="T35" fmla="*/ 76 h 192"/>
                    <a:gd name="T36" fmla="*/ 44 w 52"/>
                    <a:gd name="T37" fmla="*/ 54 h 192"/>
                    <a:gd name="T38" fmla="*/ 42 w 52"/>
                    <a:gd name="T39" fmla="*/ 34 h 192"/>
                    <a:gd name="T40" fmla="*/ 40 w 52"/>
                    <a:gd name="T41" fmla="*/ 24 h 192"/>
                    <a:gd name="T42" fmla="*/ 34 w 52"/>
                    <a:gd name="T43" fmla="*/ 16 h 192"/>
                    <a:gd name="T44" fmla="*/ 28 w 52"/>
                    <a:gd name="T45" fmla="*/ 8 h 192"/>
                    <a:gd name="T46" fmla="*/ 20 w 52"/>
                    <a:gd name="T47" fmla="*/ 4 h 192"/>
                    <a:gd name="T48" fmla="*/ 20 w 52"/>
                    <a:gd name="T49" fmla="*/ 4 h 192"/>
                    <a:gd name="T50" fmla="*/ 10 w 52"/>
                    <a:gd name="T51" fmla="*/ 2 h 192"/>
                    <a:gd name="T52" fmla="*/ 0 w 52"/>
                    <a:gd name="T53" fmla="*/ 2 h 192"/>
                    <a:gd name="T54" fmla="*/ 0 w 52"/>
                    <a:gd name="T55" fmla="*/ 0 h 19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2"/>
                    <a:gd name="T85" fmla="*/ 0 h 192"/>
                    <a:gd name="T86" fmla="*/ 52 w 52"/>
                    <a:gd name="T87" fmla="*/ 192 h 19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2" h="19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0" y="4"/>
                      </a:lnTo>
                      <a:lnTo>
                        <a:pt x="30" y="8"/>
                      </a:lnTo>
                      <a:lnTo>
                        <a:pt x="36" y="16"/>
                      </a:lnTo>
                      <a:lnTo>
                        <a:pt x="42" y="26"/>
                      </a:lnTo>
                      <a:lnTo>
                        <a:pt x="44" y="36"/>
                      </a:lnTo>
                      <a:lnTo>
                        <a:pt x="46" y="60"/>
                      </a:lnTo>
                      <a:lnTo>
                        <a:pt x="46" y="84"/>
                      </a:lnTo>
                      <a:lnTo>
                        <a:pt x="52" y="192"/>
                      </a:lnTo>
                      <a:lnTo>
                        <a:pt x="50" y="192"/>
                      </a:lnTo>
                      <a:lnTo>
                        <a:pt x="46" y="114"/>
                      </a:lnTo>
                      <a:lnTo>
                        <a:pt x="46" y="76"/>
                      </a:lnTo>
                      <a:lnTo>
                        <a:pt x="44" y="54"/>
                      </a:lnTo>
                      <a:lnTo>
                        <a:pt x="42" y="34"/>
                      </a:lnTo>
                      <a:lnTo>
                        <a:pt x="40" y="24"/>
                      </a:lnTo>
                      <a:lnTo>
                        <a:pt x="34" y="16"/>
                      </a:lnTo>
                      <a:lnTo>
                        <a:pt x="28" y="8"/>
                      </a:lnTo>
                      <a:lnTo>
                        <a:pt x="20" y="4"/>
                      </a:lnTo>
                      <a:lnTo>
                        <a:pt x="1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859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03" name="Freeform 1565"/>
                <p:cNvSpPr>
                  <a:spLocks/>
                </p:cNvSpPr>
                <p:nvPr/>
              </p:nvSpPr>
              <p:spPr bwMode="auto">
                <a:xfrm>
                  <a:off x="2776" y="2125"/>
                  <a:ext cx="24" cy="6"/>
                </a:xfrm>
                <a:custGeom>
                  <a:avLst/>
                  <a:gdLst>
                    <a:gd name="T0" fmla="*/ 10 w 24"/>
                    <a:gd name="T1" fmla="*/ 0 h 6"/>
                    <a:gd name="T2" fmla="*/ 10 w 24"/>
                    <a:gd name="T3" fmla="*/ 0 h 6"/>
                    <a:gd name="T4" fmla="*/ 18 w 24"/>
                    <a:gd name="T5" fmla="*/ 2 h 6"/>
                    <a:gd name="T6" fmla="*/ 24 w 24"/>
                    <a:gd name="T7" fmla="*/ 4 h 6"/>
                    <a:gd name="T8" fmla="*/ 24 w 24"/>
                    <a:gd name="T9" fmla="*/ 4 h 6"/>
                    <a:gd name="T10" fmla="*/ 20 w 24"/>
                    <a:gd name="T11" fmla="*/ 6 h 6"/>
                    <a:gd name="T12" fmla="*/ 20 w 24"/>
                    <a:gd name="T13" fmla="*/ 6 h 6"/>
                    <a:gd name="T14" fmla="*/ 12 w 24"/>
                    <a:gd name="T15" fmla="*/ 4 h 6"/>
                    <a:gd name="T16" fmla="*/ 4 w 24"/>
                    <a:gd name="T17" fmla="*/ 4 h 6"/>
                    <a:gd name="T18" fmla="*/ 4 w 24"/>
                    <a:gd name="T19" fmla="*/ 4 h 6"/>
                    <a:gd name="T20" fmla="*/ 2 w 24"/>
                    <a:gd name="T21" fmla="*/ 4 h 6"/>
                    <a:gd name="T22" fmla="*/ 0 w 24"/>
                    <a:gd name="T23" fmla="*/ 2 h 6"/>
                    <a:gd name="T24" fmla="*/ 0 w 24"/>
                    <a:gd name="T25" fmla="*/ 2 h 6"/>
                    <a:gd name="T26" fmla="*/ 4 w 24"/>
                    <a:gd name="T27" fmla="*/ 0 h 6"/>
                    <a:gd name="T28" fmla="*/ 10 w 24"/>
                    <a:gd name="T29" fmla="*/ 0 h 6"/>
                    <a:gd name="T30" fmla="*/ 10 w 24"/>
                    <a:gd name="T31" fmla="*/ 0 h 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4"/>
                    <a:gd name="T49" fmla="*/ 0 h 6"/>
                    <a:gd name="T50" fmla="*/ 24 w 24"/>
                    <a:gd name="T51" fmla="*/ 6 h 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4" h="6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18" y="2"/>
                      </a:lnTo>
                      <a:lnTo>
                        <a:pt x="24" y="4"/>
                      </a:lnTo>
                      <a:lnTo>
                        <a:pt x="20" y="6"/>
                      </a:lnTo>
                      <a:lnTo>
                        <a:pt x="12" y="4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C2C2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04" name="Freeform 1566"/>
                <p:cNvSpPr>
                  <a:spLocks/>
                </p:cNvSpPr>
                <p:nvPr/>
              </p:nvSpPr>
              <p:spPr bwMode="auto">
                <a:xfrm>
                  <a:off x="2940" y="2217"/>
                  <a:ext cx="20" cy="122"/>
                </a:xfrm>
                <a:custGeom>
                  <a:avLst/>
                  <a:gdLst>
                    <a:gd name="T0" fmla="*/ 0 w 20"/>
                    <a:gd name="T1" fmla="*/ 10 h 122"/>
                    <a:gd name="T2" fmla="*/ 0 w 20"/>
                    <a:gd name="T3" fmla="*/ 10 h 122"/>
                    <a:gd name="T4" fmla="*/ 0 w 20"/>
                    <a:gd name="T5" fmla="*/ 24 h 122"/>
                    <a:gd name="T6" fmla="*/ 2 w 20"/>
                    <a:gd name="T7" fmla="*/ 36 h 122"/>
                    <a:gd name="T8" fmla="*/ 4 w 20"/>
                    <a:gd name="T9" fmla="*/ 52 h 122"/>
                    <a:gd name="T10" fmla="*/ 4 w 20"/>
                    <a:gd name="T11" fmla="*/ 52 h 122"/>
                    <a:gd name="T12" fmla="*/ 6 w 20"/>
                    <a:gd name="T13" fmla="*/ 60 h 122"/>
                    <a:gd name="T14" fmla="*/ 6 w 20"/>
                    <a:gd name="T15" fmla="*/ 66 h 122"/>
                    <a:gd name="T16" fmla="*/ 4 w 20"/>
                    <a:gd name="T17" fmla="*/ 70 h 122"/>
                    <a:gd name="T18" fmla="*/ 4 w 20"/>
                    <a:gd name="T19" fmla="*/ 76 h 122"/>
                    <a:gd name="T20" fmla="*/ 4 w 20"/>
                    <a:gd name="T21" fmla="*/ 76 h 122"/>
                    <a:gd name="T22" fmla="*/ 8 w 20"/>
                    <a:gd name="T23" fmla="*/ 92 h 122"/>
                    <a:gd name="T24" fmla="*/ 10 w 20"/>
                    <a:gd name="T25" fmla="*/ 106 h 122"/>
                    <a:gd name="T26" fmla="*/ 10 w 20"/>
                    <a:gd name="T27" fmla="*/ 106 h 122"/>
                    <a:gd name="T28" fmla="*/ 12 w 20"/>
                    <a:gd name="T29" fmla="*/ 122 h 122"/>
                    <a:gd name="T30" fmla="*/ 12 w 20"/>
                    <a:gd name="T31" fmla="*/ 122 h 122"/>
                    <a:gd name="T32" fmla="*/ 14 w 20"/>
                    <a:gd name="T33" fmla="*/ 102 h 122"/>
                    <a:gd name="T34" fmla="*/ 18 w 20"/>
                    <a:gd name="T35" fmla="*/ 74 h 122"/>
                    <a:gd name="T36" fmla="*/ 18 w 20"/>
                    <a:gd name="T37" fmla="*/ 74 h 122"/>
                    <a:gd name="T38" fmla="*/ 18 w 20"/>
                    <a:gd name="T39" fmla="*/ 64 h 122"/>
                    <a:gd name="T40" fmla="*/ 14 w 20"/>
                    <a:gd name="T41" fmla="*/ 56 h 122"/>
                    <a:gd name="T42" fmla="*/ 14 w 20"/>
                    <a:gd name="T43" fmla="*/ 56 h 122"/>
                    <a:gd name="T44" fmla="*/ 14 w 20"/>
                    <a:gd name="T45" fmla="*/ 52 h 122"/>
                    <a:gd name="T46" fmla="*/ 16 w 20"/>
                    <a:gd name="T47" fmla="*/ 48 h 122"/>
                    <a:gd name="T48" fmla="*/ 16 w 20"/>
                    <a:gd name="T49" fmla="*/ 46 h 122"/>
                    <a:gd name="T50" fmla="*/ 18 w 20"/>
                    <a:gd name="T51" fmla="*/ 40 h 122"/>
                    <a:gd name="T52" fmla="*/ 18 w 20"/>
                    <a:gd name="T53" fmla="*/ 40 h 122"/>
                    <a:gd name="T54" fmla="*/ 20 w 20"/>
                    <a:gd name="T55" fmla="*/ 26 h 122"/>
                    <a:gd name="T56" fmla="*/ 20 w 20"/>
                    <a:gd name="T57" fmla="*/ 18 h 122"/>
                    <a:gd name="T58" fmla="*/ 18 w 20"/>
                    <a:gd name="T59" fmla="*/ 12 h 122"/>
                    <a:gd name="T60" fmla="*/ 18 w 20"/>
                    <a:gd name="T61" fmla="*/ 12 h 122"/>
                    <a:gd name="T62" fmla="*/ 14 w 20"/>
                    <a:gd name="T63" fmla="*/ 2 h 122"/>
                    <a:gd name="T64" fmla="*/ 12 w 20"/>
                    <a:gd name="T65" fmla="*/ 0 h 122"/>
                    <a:gd name="T66" fmla="*/ 10 w 20"/>
                    <a:gd name="T67" fmla="*/ 0 h 122"/>
                    <a:gd name="T68" fmla="*/ 10 w 20"/>
                    <a:gd name="T69" fmla="*/ 0 h 122"/>
                    <a:gd name="T70" fmla="*/ 6 w 20"/>
                    <a:gd name="T71" fmla="*/ 2 h 122"/>
                    <a:gd name="T72" fmla="*/ 4 w 20"/>
                    <a:gd name="T73" fmla="*/ 4 h 122"/>
                    <a:gd name="T74" fmla="*/ 0 w 20"/>
                    <a:gd name="T75" fmla="*/ 10 h 122"/>
                    <a:gd name="T76" fmla="*/ 0 w 20"/>
                    <a:gd name="T77" fmla="*/ 10 h 12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0"/>
                    <a:gd name="T118" fmla="*/ 0 h 122"/>
                    <a:gd name="T119" fmla="*/ 20 w 20"/>
                    <a:gd name="T120" fmla="*/ 122 h 122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0" h="122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24"/>
                      </a:lnTo>
                      <a:lnTo>
                        <a:pt x="2" y="36"/>
                      </a:lnTo>
                      <a:lnTo>
                        <a:pt x="4" y="52"/>
                      </a:lnTo>
                      <a:lnTo>
                        <a:pt x="6" y="60"/>
                      </a:lnTo>
                      <a:lnTo>
                        <a:pt x="6" y="66"/>
                      </a:lnTo>
                      <a:lnTo>
                        <a:pt x="4" y="70"/>
                      </a:lnTo>
                      <a:lnTo>
                        <a:pt x="4" y="76"/>
                      </a:lnTo>
                      <a:lnTo>
                        <a:pt x="8" y="92"/>
                      </a:lnTo>
                      <a:lnTo>
                        <a:pt x="10" y="106"/>
                      </a:lnTo>
                      <a:lnTo>
                        <a:pt x="12" y="122"/>
                      </a:lnTo>
                      <a:lnTo>
                        <a:pt x="14" y="102"/>
                      </a:lnTo>
                      <a:lnTo>
                        <a:pt x="18" y="74"/>
                      </a:lnTo>
                      <a:lnTo>
                        <a:pt x="18" y="64"/>
                      </a:lnTo>
                      <a:lnTo>
                        <a:pt x="14" y="56"/>
                      </a:lnTo>
                      <a:lnTo>
                        <a:pt x="14" y="52"/>
                      </a:lnTo>
                      <a:lnTo>
                        <a:pt x="16" y="48"/>
                      </a:lnTo>
                      <a:lnTo>
                        <a:pt x="16" y="46"/>
                      </a:lnTo>
                      <a:lnTo>
                        <a:pt x="18" y="40"/>
                      </a:lnTo>
                      <a:lnTo>
                        <a:pt x="20" y="26"/>
                      </a:lnTo>
                      <a:lnTo>
                        <a:pt x="20" y="18"/>
                      </a:lnTo>
                      <a:lnTo>
                        <a:pt x="18" y="12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2B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05" name="Freeform 1567"/>
                <p:cNvSpPr>
                  <a:spLocks/>
                </p:cNvSpPr>
                <p:nvPr/>
              </p:nvSpPr>
              <p:spPr bwMode="auto">
                <a:xfrm>
                  <a:off x="2952" y="2235"/>
                  <a:ext cx="48" cy="106"/>
                </a:xfrm>
                <a:custGeom>
                  <a:avLst/>
                  <a:gdLst>
                    <a:gd name="T0" fmla="*/ 8 w 48"/>
                    <a:gd name="T1" fmla="*/ 26 h 106"/>
                    <a:gd name="T2" fmla="*/ 8 w 48"/>
                    <a:gd name="T3" fmla="*/ 26 h 106"/>
                    <a:gd name="T4" fmla="*/ 18 w 48"/>
                    <a:gd name="T5" fmla="*/ 30 h 106"/>
                    <a:gd name="T6" fmla="*/ 24 w 48"/>
                    <a:gd name="T7" fmla="*/ 36 h 106"/>
                    <a:gd name="T8" fmla="*/ 28 w 48"/>
                    <a:gd name="T9" fmla="*/ 40 h 106"/>
                    <a:gd name="T10" fmla="*/ 30 w 48"/>
                    <a:gd name="T11" fmla="*/ 44 h 106"/>
                    <a:gd name="T12" fmla="*/ 30 w 48"/>
                    <a:gd name="T13" fmla="*/ 44 h 106"/>
                    <a:gd name="T14" fmla="*/ 32 w 48"/>
                    <a:gd name="T15" fmla="*/ 60 h 106"/>
                    <a:gd name="T16" fmla="*/ 34 w 48"/>
                    <a:gd name="T17" fmla="*/ 74 h 106"/>
                    <a:gd name="T18" fmla="*/ 34 w 48"/>
                    <a:gd name="T19" fmla="*/ 74 h 106"/>
                    <a:gd name="T20" fmla="*/ 36 w 48"/>
                    <a:gd name="T21" fmla="*/ 88 h 106"/>
                    <a:gd name="T22" fmla="*/ 36 w 48"/>
                    <a:gd name="T23" fmla="*/ 96 h 106"/>
                    <a:gd name="T24" fmla="*/ 36 w 48"/>
                    <a:gd name="T25" fmla="*/ 96 h 106"/>
                    <a:gd name="T26" fmla="*/ 36 w 48"/>
                    <a:gd name="T27" fmla="*/ 106 h 106"/>
                    <a:gd name="T28" fmla="*/ 36 w 48"/>
                    <a:gd name="T29" fmla="*/ 106 h 106"/>
                    <a:gd name="T30" fmla="*/ 40 w 48"/>
                    <a:gd name="T31" fmla="*/ 84 h 106"/>
                    <a:gd name="T32" fmla="*/ 44 w 48"/>
                    <a:gd name="T33" fmla="*/ 58 h 106"/>
                    <a:gd name="T34" fmla="*/ 44 w 48"/>
                    <a:gd name="T35" fmla="*/ 58 h 106"/>
                    <a:gd name="T36" fmla="*/ 46 w 48"/>
                    <a:gd name="T37" fmla="*/ 52 h 106"/>
                    <a:gd name="T38" fmla="*/ 48 w 48"/>
                    <a:gd name="T39" fmla="*/ 50 h 106"/>
                    <a:gd name="T40" fmla="*/ 48 w 48"/>
                    <a:gd name="T41" fmla="*/ 46 h 106"/>
                    <a:gd name="T42" fmla="*/ 44 w 48"/>
                    <a:gd name="T43" fmla="*/ 38 h 106"/>
                    <a:gd name="T44" fmla="*/ 44 w 48"/>
                    <a:gd name="T45" fmla="*/ 38 h 106"/>
                    <a:gd name="T46" fmla="*/ 36 w 48"/>
                    <a:gd name="T47" fmla="*/ 22 h 106"/>
                    <a:gd name="T48" fmla="*/ 34 w 48"/>
                    <a:gd name="T49" fmla="*/ 18 h 106"/>
                    <a:gd name="T50" fmla="*/ 26 w 48"/>
                    <a:gd name="T51" fmla="*/ 12 h 106"/>
                    <a:gd name="T52" fmla="*/ 26 w 48"/>
                    <a:gd name="T53" fmla="*/ 12 h 106"/>
                    <a:gd name="T54" fmla="*/ 16 w 48"/>
                    <a:gd name="T55" fmla="*/ 4 h 106"/>
                    <a:gd name="T56" fmla="*/ 12 w 48"/>
                    <a:gd name="T57" fmla="*/ 2 h 106"/>
                    <a:gd name="T58" fmla="*/ 8 w 48"/>
                    <a:gd name="T59" fmla="*/ 0 h 106"/>
                    <a:gd name="T60" fmla="*/ 8 w 48"/>
                    <a:gd name="T61" fmla="*/ 0 h 106"/>
                    <a:gd name="T62" fmla="*/ 2 w 48"/>
                    <a:gd name="T63" fmla="*/ 2 h 106"/>
                    <a:gd name="T64" fmla="*/ 0 w 48"/>
                    <a:gd name="T65" fmla="*/ 4 h 106"/>
                    <a:gd name="T66" fmla="*/ 0 w 48"/>
                    <a:gd name="T67" fmla="*/ 8 h 106"/>
                    <a:gd name="T68" fmla="*/ 0 w 48"/>
                    <a:gd name="T69" fmla="*/ 8 h 106"/>
                    <a:gd name="T70" fmla="*/ 2 w 48"/>
                    <a:gd name="T71" fmla="*/ 14 h 106"/>
                    <a:gd name="T72" fmla="*/ 4 w 48"/>
                    <a:gd name="T73" fmla="*/ 20 h 106"/>
                    <a:gd name="T74" fmla="*/ 8 w 48"/>
                    <a:gd name="T75" fmla="*/ 26 h 106"/>
                    <a:gd name="T76" fmla="*/ 8 w 48"/>
                    <a:gd name="T77" fmla="*/ 26 h 10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48"/>
                    <a:gd name="T118" fmla="*/ 0 h 106"/>
                    <a:gd name="T119" fmla="*/ 48 w 48"/>
                    <a:gd name="T120" fmla="*/ 106 h 10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48" h="106">
                      <a:moveTo>
                        <a:pt x="8" y="26"/>
                      </a:moveTo>
                      <a:lnTo>
                        <a:pt x="8" y="26"/>
                      </a:lnTo>
                      <a:lnTo>
                        <a:pt x="18" y="30"/>
                      </a:lnTo>
                      <a:lnTo>
                        <a:pt x="24" y="36"/>
                      </a:lnTo>
                      <a:lnTo>
                        <a:pt x="28" y="40"/>
                      </a:lnTo>
                      <a:lnTo>
                        <a:pt x="30" y="44"/>
                      </a:lnTo>
                      <a:lnTo>
                        <a:pt x="32" y="60"/>
                      </a:lnTo>
                      <a:lnTo>
                        <a:pt x="34" y="74"/>
                      </a:lnTo>
                      <a:lnTo>
                        <a:pt x="36" y="88"/>
                      </a:lnTo>
                      <a:lnTo>
                        <a:pt x="36" y="96"/>
                      </a:lnTo>
                      <a:lnTo>
                        <a:pt x="36" y="106"/>
                      </a:lnTo>
                      <a:lnTo>
                        <a:pt x="40" y="84"/>
                      </a:lnTo>
                      <a:lnTo>
                        <a:pt x="44" y="58"/>
                      </a:lnTo>
                      <a:lnTo>
                        <a:pt x="46" y="52"/>
                      </a:lnTo>
                      <a:lnTo>
                        <a:pt x="48" y="50"/>
                      </a:lnTo>
                      <a:lnTo>
                        <a:pt x="48" y="46"/>
                      </a:lnTo>
                      <a:lnTo>
                        <a:pt x="44" y="38"/>
                      </a:lnTo>
                      <a:lnTo>
                        <a:pt x="36" y="22"/>
                      </a:lnTo>
                      <a:lnTo>
                        <a:pt x="34" y="18"/>
                      </a:lnTo>
                      <a:lnTo>
                        <a:pt x="26" y="12"/>
                      </a:lnTo>
                      <a:lnTo>
                        <a:pt x="16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2" y="14"/>
                      </a:lnTo>
                      <a:lnTo>
                        <a:pt x="4" y="20"/>
                      </a:lnTo>
                      <a:lnTo>
                        <a:pt x="8" y="26"/>
                      </a:lnTo>
                      <a:close/>
                    </a:path>
                  </a:pathLst>
                </a:custGeom>
                <a:solidFill>
                  <a:srgbClr val="002B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06" name="Freeform 1568"/>
                <p:cNvSpPr>
                  <a:spLocks/>
                </p:cNvSpPr>
                <p:nvPr/>
              </p:nvSpPr>
              <p:spPr bwMode="auto">
                <a:xfrm>
                  <a:off x="2906" y="2215"/>
                  <a:ext cx="108" cy="74"/>
                </a:xfrm>
                <a:custGeom>
                  <a:avLst/>
                  <a:gdLst>
                    <a:gd name="T0" fmla="*/ 12 w 108"/>
                    <a:gd name="T1" fmla="*/ 46 h 74"/>
                    <a:gd name="T2" fmla="*/ 12 w 108"/>
                    <a:gd name="T3" fmla="*/ 46 h 74"/>
                    <a:gd name="T4" fmla="*/ 8 w 108"/>
                    <a:gd name="T5" fmla="*/ 54 h 74"/>
                    <a:gd name="T6" fmla="*/ 4 w 108"/>
                    <a:gd name="T7" fmla="*/ 64 h 74"/>
                    <a:gd name="T8" fmla="*/ 2 w 108"/>
                    <a:gd name="T9" fmla="*/ 74 h 74"/>
                    <a:gd name="T10" fmla="*/ 0 w 108"/>
                    <a:gd name="T11" fmla="*/ 74 h 74"/>
                    <a:gd name="T12" fmla="*/ 0 w 108"/>
                    <a:gd name="T13" fmla="*/ 72 h 74"/>
                    <a:gd name="T14" fmla="*/ 0 w 108"/>
                    <a:gd name="T15" fmla="*/ 72 h 74"/>
                    <a:gd name="T16" fmla="*/ 2 w 108"/>
                    <a:gd name="T17" fmla="*/ 60 h 74"/>
                    <a:gd name="T18" fmla="*/ 2 w 108"/>
                    <a:gd name="T19" fmla="*/ 46 h 74"/>
                    <a:gd name="T20" fmla="*/ 4 w 108"/>
                    <a:gd name="T21" fmla="*/ 24 h 74"/>
                    <a:gd name="T22" fmla="*/ 8 w 108"/>
                    <a:gd name="T23" fmla="*/ 14 h 74"/>
                    <a:gd name="T24" fmla="*/ 12 w 108"/>
                    <a:gd name="T25" fmla="*/ 8 h 74"/>
                    <a:gd name="T26" fmla="*/ 22 w 108"/>
                    <a:gd name="T27" fmla="*/ 2 h 74"/>
                    <a:gd name="T28" fmla="*/ 34 w 108"/>
                    <a:gd name="T29" fmla="*/ 0 h 74"/>
                    <a:gd name="T30" fmla="*/ 34 w 108"/>
                    <a:gd name="T31" fmla="*/ 0 h 74"/>
                    <a:gd name="T32" fmla="*/ 40 w 108"/>
                    <a:gd name="T33" fmla="*/ 2 h 74"/>
                    <a:gd name="T34" fmla="*/ 52 w 108"/>
                    <a:gd name="T35" fmla="*/ 6 h 74"/>
                    <a:gd name="T36" fmla="*/ 52 w 108"/>
                    <a:gd name="T37" fmla="*/ 6 h 74"/>
                    <a:gd name="T38" fmla="*/ 64 w 108"/>
                    <a:gd name="T39" fmla="*/ 8 h 74"/>
                    <a:gd name="T40" fmla="*/ 76 w 108"/>
                    <a:gd name="T41" fmla="*/ 8 h 74"/>
                    <a:gd name="T42" fmla="*/ 76 w 108"/>
                    <a:gd name="T43" fmla="*/ 8 h 74"/>
                    <a:gd name="T44" fmla="*/ 90 w 108"/>
                    <a:gd name="T45" fmla="*/ 8 h 74"/>
                    <a:gd name="T46" fmla="*/ 94 w 108"/>
                    <a:gd name="T47" fmla="*/ 10 h 74"/>
                    <a:gd name="T48" fmla="*/ 98 w 108"/>
                    <a:gd name="T49" fmla="*/ 14 h 74"/>
                    <a:gd name="T50" fmla="*/ 98 w 108"/>
                    <a:gd name="T51" fmla="*/ 14 h 74"/>
                    <a:gd name="T52" fmla="*/ 104 w 108"/>
                    <a:gd name="T53" fmla="*/ 26 h 74"/>
                    <a:gd name="T54" fmla="*/ 106 w 108"/>
                    <a:gd name="T55" fmla="*/ 40 h 74"/>
                    <a:gd name="T56" fmla="*/ 106 w 108"/>
                    <a:gd name="T57" fmla="*/ 40 h 74"/>
                    <a:gd name="T58" fmla="*/ 108 w 108"/>
                    <a:gd name="T59" fmla="*/ 64 h 74"/>
                    <a:gd name="T60" fmla="*/ 108 w 108"/>
                    <a:gd name="T61" fmla="*/ 64 h 74"/>
                    <a:gd name="T62" fmla="*/ 106 w 108"/>
                    <a:gd name="T63" fmla="*/ 58 h 74"/>
                    <a:gd name="T64" fmla="*/ 102 w 108"/>
                    <a:gd name="T65" fmla="*/ 50 h 74"/>
                    <a:gd name="T66" fmla="*/ 96 w 108"/>
                    <a:gd name="T67" fmla="*/ 44 h 74"/>
                    <a:gd name="T68" fmla="*/ 96 w 108"/>
                    <a:gd name="T69" fmla="*/ 44 h 74"/>
                    <a:gd name="T70" fmla="*/ 92 w 108"/>
                    <a:gd name="T71" fmla="*/ 38 h 74"/>
                    <a:gd name="T72" fmla="*/ 88 w 108"/>
                    <a:gd name="T73" fmla="*/ 34 h 74"/>
                    <a:gd name="T74" fmla="*/ 84 w 108"/>
                    <a:gd name="T75" fmla="*/ 32 h 74"/>
                    <a:gd name="T76" fmla="*/ 74 w 108"/>
                    <a:gd name="T77" fmla="*/ 32 h 74"/>
                    <a:gd name="T78" fmla="*/ 74 w 108"/>
                    <a:gd name="T79" fmla="*/ 32 h 74"/>
                    <a:gd name="T80" fmla="*/ 56 w 108"/>
                    <a:gd name="T81" fmla="*/ 40 h 74"/>
                    <a:gd name="T82" fmla="*/ 50 w 108"/>
                    <a:gd name="T83" fmla="*/ 42 h 74"/>
                    <a:gd name="T84" fmla="*/ 46 w 108"/>
                    <a:gd name="T85" fmla="*/ 44 h 74"/>
                    <a:gd name="T86" fmla="*/ 46 w 108"/>
                    <a:gd name="T87" fmla="*/ 44 h 74"/>
                    <a:gd name="T88" fmla="*/ 26 w 108"/>
                    <a:gd name="T89" fmla="*/ 44 h 74"/>
                    <a:gd name="T90" fmla="*/ 26 w 108"/>
                    <a:gd name="T91" fmla="*/ 44 h 74"/>
                    <a:gd name="T92" fmla="*/ 18 w 108"/>
                    <a:gd name="T93" fmla="*/ 44 h 74"/>
                    <a:gd name="T94" fmla="*/ 12 w 108"/>
                    <a:gd name="T95" fmla="*/ 46 h 74"/>
                    <a:gd name="T96" fmla="*/ 12 w 108"/>
                    <a:gd name="T97" fmla="*/ 46 h 7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08"/>
                    <a:gd name="T148" fmla="*/ 0 h 74"/>
                    <a:gd name="T149" fmla="*/ 108 w 108"/>
                    <a:gd name="T150" fmla="*/ 74 h 7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08" h="74">
                      <a:moveTo>
                        <a:pt x="12" y="46"/>
                      </a:moveTo>
                      <a:lnTo>
                        <a:pt x="12" y="46"/>
                      </a:lnTo>
                      <a:lnTo>
                        <a:pt x="8" y="54"/>
                      </a:lnTo>
                      <a:lnTo>
                        <a:pt x="4" y="64"/>
                      </a:lnTo>
                      <a:lnTo>
                        <a:pt x="2" y="74"/>
                      </a:lnTo>
                      <a:lnTo>
                        <a:pt x="0" y="74"/>
                      </a:lnTo>
                      <a:lnTo>
                        <a:pt x="0" y="72"/>
                      </a:lnTo>
                      <a:lnTo>
                        <a:pt x="2" y="60"/>
                      </a:lnTo>
                      <a:lnTo>
                        <a:pt x="2" y="46"/>
                      </a:lnTo>
                      <a:lnTo>
                        <a:pt x="4" y="24"/>
                      </a:lnTo>
                      <a:lnTo>
                        <a:pt x="8" y="14"/>
                      </a:lnTo>
                      <a:lnTo>
                        <a:pt x="12" y="8"/>
                      </a:lnTo>
                      <a:lnTo>
                        <a:pt x="22" y="2"/>
                      </a:lnTo>
                      <a:lnTo>
                        <a:pt x="34" y="0"/>
                      </a:lnTo>
                      <a:lnTo>
                        <a:pt x="40" y="2"/>
                      </a:lnTo>
                      <a:lnTo>
                        <a:pt x="52" y="6"/>
                      </a:lnTo>
                      <a:lnTo>
                        <a:pt x="64" y="8"/>
                      </a:lnTo>
                      <a:lnTo>
                        <a:pt x="76" y="8"/>
                      </a:lnTo>
                      <a:lnTo>
                        <a:pt x="90" y="8"/>
                      </a:lnTo>
                      <a:lnTo>
                        <a:pt x="94" y="10"/>
                      </a:lnTo>
                      <a:lnTo>
                        <a:pt x="98" y="14"/>
                      </a:lnTo>
                      <a:lnTo>
                        <a:pt x="104" y="26"/>
                      </a:lnTo>
                      <a:lnTo>
                        <a:pt x="106" y="40"/>
                      </a:lnTo>
                      <a:lnTo>
                        <a:pt x="108" y="64"/>
                      </a:lnTo>
                      <a:lnTo>
                        <a:pt x="106" y="58"/>
                      </a:lnTo>
                      <a:lnTo>
                        <a:pt x="102" y="50"/>
                      </a:lnTo>
                      <a:lnTo>
                        <a:pt x="96" y="44"/>
                      </a:lnTo>
                      <a:lnTo>
                        <a:pt x="92" y="38"/>
                      </a:lnTo>
                      <a:lnTo>
                        <a:pt x="88" y="34"/>
                      </a:lnTo>
                      <a:lnTo>
                        <a:pt x="84" y="32"/>
                      </a:lnTo>
                      <a:lnTo>
                        <a:pt x="74" y="32"/>
                      </a:lnTo>
                      <a:lnTo>
                        <a:pt x="56" y="40"/>
                      </a:lnTo>
                      <a:lnTo>
                        <a:pt x="50" y="42"/>
                      </a:lnTo>
                      <a:lnTo>
                        <a:pt x="46" y="44"/>
                      </a:lnTo>
                      <a:lnTo>
                        <a:pt x="26" y="44"/>
                      </a:lnTo>
                      <a:lnTo>
                        <a:pt x="18" y="44"/>
                      </a:lnTo>
                      <a:lnTo>
                        <a:pt x="12" y="46"/>
                      </a:lnTo>
                      <a:close/>
                    </a:path>
                  </a:pathLst>
                </a:custGeom>
                <a:solidFill>
                  <a:srgbClr val="0088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07" name="Freeform 1569"/>
                <p:cNvSpPr>
                  <a:spLocks/>
                </p:cNvSpPr>
                <p:nvPr/>
              </p:nvSpPr>
              <p:spPr bwMode="auto">
                <a:xfrm>
                  <a:off x="2954" y="2259"/>
                  <a:ext cx="14" cy="166"/>
                </a:xfrm>
                <a:custGeom>
                  <a:avLst/>
                  <a:gdLst>
                    <a:gd name="T0" fmla="*/ 6 w 14"/>
                    <a:gd name="T1" fmla="*/ 166 h 166"/>
                    <a:gd name="T2" fmla="*/ 6 w 14"/>
                    <a:gd name="T3" fmla="*/ 166 h 166"/>
                    <a:gd name="T4" fmla="*/ 4 w 14"/>
                    <a:gd name="T5" fmla="*/ 48 h 166"/>
                    <a:gd name="T6" fmla="*/ 4 w 14"/>
                    <a:gd name="T7" fmla="*/ 48 h 166"/>
                    <a:gd name="T8" fmla="*/ 2 w 14"/>
                    <a:gd name="T9" fmla="*/ 16 h 166"/>
                    <a:gd name="T10" fmla="*/ 0 w 14"/>
                    <a:gd name="T11" fmla="*/ 0 h 166"/>
                    <a:gd name="T12" fmla="*/ 0 w 14"/>
                    <a:gd name="T13" fmla="*/ 0 h 166"/>
                    <a:gd name="T14" fmla="*/ 6 w 14"/>
                    <a:gd name="T15" fmla="*/ 44 h 166"/>
                    <a:gd name="T16" fmla="*/ 10 w 14"/>
                    <a:gd name="T17" fmla="*/ 80 h 166"/>
                    <a:gd name="T18" fmla="*/ 12 w 14"/>
                    <a:gd name="T19" fmla="*/ 106 h 166"/>
                    <a:gd name="T20" fmla="*/ 12 w 14"/>
                    <a:gd name="T21" fmla="*/ 106 h 166"/>
                    <a:gd name="T22" fmla="*/ 12 w 14"/>
                    <a:gd name="T23" fmla="*/ 128 h 166"/>
                    <a:gd name="T24" fmla="*/ 12 w 14"/>
                    <a:gd name="T25" fmla="*/ 128 h 166"/>
                    <a:gd name="T26" fmla="*/ 14 w 14"/>
                    <a:gd name="T27" fmla="*/ 158 h 166"/>
                    <a:gd name="T28" fmla="*/ 6 w 14"/>
                    <a:gd name="T29" fmla="*/ 166 h 16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4"/>
                    <a:gd name="T46" fmla="*/ 0 h 166"/>
                    <a:gd name="T47" fmla="*/ 14 w 14"/>
                    <a:gd name="T48" fmla="*/ 166 h 16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4" h="166">
                      <a:moveTo>
                        <a:pt x="6" y="166"/>
                      </a:moveTo>
                      <a:lnTo>
                        <a:pt x="6" y="166"/>
                      </a:lnTo>
                      <a:lnTo>
                        <a:pt x="4" y="48"/>
                      </a:lnTo>
                      <a:lnTo>
                        <a:pt x="2" y="16"/>
                      </a:lnTo>
                      <a:lnTo>
                        <a:pt x="0" y="0"/>
                      </a:lnTo>
                      <a:lnTo>
                        <a:pt x="6" y="44"/>
                      </a:lnTo>
                      <a:lnTo>
                        <a:pt x="10" y="80"/>
                      </a:lnTo>
                      <a:lnTo>
                        <a:pt x="12" y="106"/>
                      </a:lnTo>
                      <a:lnTo>
                        <a:pt x="12" y="128"/>
                      </a:lnTo>
                      <a:lnTo>
                        <a:pt x="14" y="158"/>
                      </a:lnTo>
                      <a:lnTo>
                        <a:pt x="6" y="1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08" name="Freeform 1570"/>
                <p:cNvSpPr>
                  <a:spLocks/>
                </p:cNvSpPr>
                <p:nvPr/>
              </p:nvSpPr>
              <p:spPr bwMode="auto">
                <a:xfrm>
                  <a:off x="2958" y="2235"/>
                  <a:ext cx="20" cy="124"/>
                </a:xfrm>
                <a:custGeom>
                  <a:avLst/>
                  <a:gdLst>
                    <a:gd name="T0" fmla="*/ 0 w 20"/>
                    <a:gd name="T1" fmla="*/ 12 h 124"/>
                    <a:gd name="T2" fmla="*/ 0 w 20"/>
                    <a:gd name="T3" fmla="*/ 12 h 124"/>
                    <a:gd name="T4" fmla="*/ 0 w 20"/>
                    <a:gd name="T5" fmla="*/ 24 h 124"/>
                    <a:gd name="T6" fmla="*/ 2 w 20"/>
                    <a:gd name="T7" fmla="*/ 38 h 124"/>
                    <a:gd name="T8" fmla="*/ 4 w 20"/>
                    <a:gd name="T9" fmla="*/ 52 h 124"/>
                    <a:gd name="T10" fmla="*/ 4 w 20"/>
                    <a:gd name="T11" fmla="*/ 52 h 124"/>
                    <a:gd name="T12" fmla="*/ 6 w 20"/>
                    <a:gd name="T13" fmla="*/ 62 h 124"/>
                    <a:gd name="T14" fmla="*/ 6 w 20"/>
                    <a:gd name="T15" fmla="*/ 66 h 124"/>
                    <a:gd name="T16" fmla="*/ 4 w 20"/>
                    <a:gd name="T17" fmla="*/ 70 h 124"/>
                    <a:gd name="T18" fmla="*/ 4 w 20"/>
                    <a:gd name="T19" fmla="*/ 76 h 124"/>
                    <a:gd name="T20" fmla="*/ 4 w 20"/>
                    <a:gd name="T21" fmla="*/ 76 h 124"/>
                    <a:gd name="T22" fmla="*/ 8 w 20"/>
                    <a:gd name="T23" fmla="*/ 94 h 124"/>
                    <a:gd name="T24" fmla="*/ 10 w 20"/>
                    <a:gd name="T25" fmla="*/ 106 h 124"/>
                    <a:gd name="T26" fmla="*/ 10 w 20"/>
                    <a:gd name="T27" fmla="*/ 106 h 124"/>
                    <a:gd name="T28" fmla="*/ 12 w 20"/>
                    <a:gd name="T29" fmla="*/ 124 h 124"/>
                    <a:gd name="T30" fmla="*/ 12 w 20"/>
                    <a:gd name="T31" fmla="*/ 124 h 124"/>
                    <a:gd name="T32" fmla="*/ 14 w 20"/>
                    <a:gd name="T33" fmla="*/ 102 h 124"/>
                    <a:gd name="T34" fmla="*/ 18 w 20"/>
                    <a:gd name="T35" fmla="*/ 76 h 124"/>
                    <a:gd name="T36" fmla="*/ 18 w 20"/>
                    <a:gd name="T37" fmla="*/ 76 h 124"/>
                    <a:gd name="T38" fmla="*/ 18 w 20"/>
                    <a:gd name="T39" fmla="*/ 66 h 124"/>
                    <a:gd name="T40" fmla="*/ 14 w 20"/>
                    <a:gd name="T41" fmla="*/ 56 h 124"/>
                    <a:gd name="T42" fmla="*/ 14 w 20"/>
                    <a:gd name="T43" fmla="*/ 56 h 124"/>
                    <a:gd name="T44" fmla="*/ 14 w 20"/>
                    <a:gd name="T45" fmla="*/ 52 h 124"/>
                    <a:gd name="T46" fmla="*/ 16 w 20"/>
                    <a:gd name="T47" fmla="*/ 50 h 124"/>
                    <a:gd name="T48" fmla="*/ 16 w 20"/>
                    <a:gd name="T49" fmla="*/ 46 h 124"/>
                    <a:gd name="T50" fmla="*/ 16 w 20"/>
                    <a:gd name="T51" fmla="*/ 40 h 124"/>
                    <a:gd name="T52" fmla="*/ 16 w 20"/>
                    <a:gd name="T53" fmla="*/ 40 h 124"/>
                    <a:gd name="T54" fmla="*/ 18 w 20"/>
                    <a:gd name="T55" fmla="*/ 26 h 124"/>
                    <a:gd name="T56" fmla="*/ 20 w 20"/>
                    <a:gd name="T57" fmla="*/ 20 h 124"/>
                    <a:gd name="T58" fmla="*/ 16 w 20"/>
                    <a:gd name="T59" fmla="*/ 12 h 124"/>
                    <a:gd name="T60" fmla="*/ 16 w 20"/>
                    <a:gd name="T61" fmla="*/ 12 h 124"/>
                    <a:gd name="T62" fmla="*/ 14 w 20"/>
                    <a:gd name="T63" fmla="*/ 4 h 124"/>
                    <a:gd name="T64" fmla="*/ 12 w 20"/>
                    <a:gd name="T65" fmla="*/ 2 h 124"/>
                    <a:gd name="T66" fmla="*/ 10 w 20"/>
                    <a:gd name="T67" fmla="*/ 0 h 124"/>
                    <a:gd name="T68" fmla="*/ 10 w 20"/>
                    <a:gd name="T69" fmla="*/ 0 h 124"/>
                    <a:gd name="T70" fmla="*/ 6 w 20"/>
                    <a:gd name="T71" fmla="*/ 2 h 124"/>
                    <a:gd name="T72" fmla="*/ 2 w 20"/>
                    <a:gd name="T73" fmla="*/ 6 h 124"/>
                    <a:gd name="T74" fmla="*/ 0 w 20"/>
                    <a:gd name="T75" fmla="*/ 12 h 124"/>
                    <a:gd name="T76" fmla="*/ 0 w 20"/>
                    <a:gd name="T77" fmla="*/ 12 h 12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0"/>
                    <a:gd name="T118" fmla="*/ 0 h 124"/>
                    <a:gd name="T119" fmla="*/ 20 w 20"/>
                    <a:gd name="T120" fmla="*/ 124 h 12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0" h="124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24"/>
                      </a:lnTo>
                      <a:lnTo>
                        <a:pt x="2" y="38"/>
                      </a:lnTo>
                      <a:lnTo>
                        <a:pt x="4" y="52"/>
                      </a:lnTo>
                      <a:lnTo>
                        <a:pt x="6" y="62"/>
                      </a:lnTo>
                      <a:lnTo>
                        <a:pt x="6" y="66"/>
                      </a:lnTo>
                      <a:lnTo>
                        <a:pt x="4" y="70"/>
                      </a:lnTo>
                      <a:lnTo>
                        <a:pt x="4" y="76"/>
                      </a:lnTo>
                      <a:lnTo>
                        <a:pt x="8" y="94"/>
                      </a:lnTo>
                      <a:lnTo>
                        <a:pt x="10" y="106"/>
                      </a:lnTo>
                      <a:lnTo>
                        <a:pt x="12" y="124"/>
                      </a:lnTo>
                      <a:lnTo>
                        <a:pt x="14" y="102"/>
                      </a:lnTo>
                      <a:lnTo>
                        <a:pt x="18" y="76"/>
                      </a:lnTo>
                      <a:lnTo>
                        <a:pt x="18" y="66"/>
                      </a:lnTo>
                      <a:lnTo>
                        <a:pt x="14" y="56"/>
                      </a:lnTo>
                      <a:lnTo>
                        <a:pt x="14" y="52"/>
                      </a:lnTo>
                      <a:lnTo>
                        <a:pt x="16" y="50"/>
                      </a:lnTo>
                      <a:lnTo>
                        <a:pt x="16" y="46"/>
                      </a:lnTo>
                      <a:lnTo>
                        <a:pt x="16" y="40"/>
                      </a:lnTo>
                      <a:lnTo>
                        <a:pt x="18" y="26"/>
                      </a:lnTo>
                      <a:lnTo>
                        <a:pt x="20" y="20"/>
                      </a:lnTo>
                      <a:lnTo>
                        <a:pt x="16" y="12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5A2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09" name="Freeform 1571"/>
                <p:cNvSpPr>
                  <a:spLocks/>
                </p:cNvSpPr>
                <p:nvPr/>
              </p:nvSpPr>
              <p:spPr bwMode="auto">
                <a:xfrm>
                  <a:off x="2964" y="2235"/>
                  <a:ext cx="48" cy="106"/>
                </a:xfrm>
                <a:custGeom>
                  <a:avLst/>
                  <a:gdLst>
                    <a:gd name="T0" fmla="*/ 8 w 48"/>
                    <a:gd name="T1" fmla="*/ 26 h 106"/>
                    <a:gd name="T2" fmla="*/ 8 w 48"/>
                    <a:gd name="T3" fmla="*/ 26 h 106"/>
                    <a:gd name="T4" fmla="*/ 18 w 48"/>
                    <a:gd name="T5" fmla="*/ 30 h 106"/>
                    <a:gd name="T6" fmla="*/ 24 w 48"/>
                    <a:gd name="T7" fmla="*/ 36 h 106"/>
                    <a:gd name="T8" fmla="*/ 28 w 48"/>
                    <a:gd name="T9" fmla="*/ 40 h 106"/>
                    <a:gd name="T10" fmla="*/ 30 w 48"/>
                    <a:gd name="T11" fmla="*/ 44 h 106"/>
                    <a:gd name="T12" fmla="*/ 30 w 48"/>
                    <a:gd name="T13" fmla="*/ 44 h 106"/>
                    <a:gd name="T14" fmla="*/ 32 w 48"/>
                    <a:gd name="T15" fmla="*/ 60 h 106"/>
                    <a:gd name="T16" fmla="*/ 34 w 48"/>
                    <a:gd name="T17" fmla="*/ 74 h 106"/>
                    <a:gd name="T18" fmla="*/ 34 w 48"/>
                    <a:gd name="T19" fmla="*/ 74 h 106"/>
                    <a:gd name="T20" fmla="*/ 36 w 48"/>
                    <a:gd name="T21" fmla="*/ 96 h 106"/>
                    <a:gd name="T22" fmla="*/ 36 w 48"/>
                    <a:gd name="T23" fmla="*/ 96 h 106"/>
                    <a:gd name="T24" fmla="*/ 36 w 48"/>
                    <a:gd name="T25" fmla="*/ 106 h 106"/>
                    <a:gd name="T26" fmla="*/ 36 w 48"/>
                    <a:gd name="T27" fmla="*/ 106 h 106"/>
                    <a:gd name="T28" fmla="*/ 40 w 48"/>
                    <a:gd name="T29" fmla="*/ 84 h 106"/>
                    <a:gd name="T30" fmla="*/ 44 w 48"/>
                    <a:gd name="T31" fmla="*/ 58 h 106"/>
                    <a:gd name="T32" fmla="*/ 44 w 48"/>
                    <a:gd name="T33" fmla="*/ 58 h 106"/>
                    <a:gd name="T34" fmla="*/ 46 w 48"/>
                    <a:gd name="T35" fmla="*/ 52 h 106"/>
                    <a:gd name="T36" fmla="*/ 48 w 48"/>
                    <a:gd name="T37" fmla="*/ 50 h 106"/>
                    <a:gd name="T38" fmla="*/ 48 w 48"/>
                    <a:gd name="T39" fmla="*/ 46 h 106"/>
                    <a:gd name="T40" fmla="*/ 44 w 48"/>
                    <a:gd name="T41" fmla="*/ 38 h 106"/>
                    <a:gd name="T42" fmla="*/ 44 w 48"/>
                    <a:gd name="T43" fmla="*/ 38 h 106"/>
                    <a:gd name="T44" fmla="*/ 36 w 48"/>
                    <a:gd name="T45" fmla="*/ 22 h 106"/>
                    <a:gd name="T46" fmla="*/ 34 w 48"/>
                    <a:gd name="T47" fmla="*/ 18 h 106"/>
                    <a:gd name="T48" fmla="*/ 28 w 48"/>
                    <a:gd name="T49" fmla="*/ 12 h 106"/>
                    <a:gd name="T50" fmla="*/ 28 w 48"/>
                    <a:gd name="T51" fmla="*/ 12 h 106"/>
                    <a:gd name="T52" fmla="*/ 16 w 48"/>
                    <a:gd name="T53" fmla="*/ 4 h 106"/>
                    <a:gd name="T54" fmla="*/ 8 w 48"/>
                    <a:gd name="T55" fmla="*/ 0 h 106"/>
                    <a:gd name="T56" fmla="*/ 8 w 48"/>
                    <a:gd name="T57" fmla="*/ 0 h 106"/>
                    <a:gd name="T58" fmla="*/ 2 w 48"/>
                    <a:gd name="T59" fmla="*/ 2 h 106"/>
                    <a:gd name="T60" fmla="*/ 0 w 48"/>
                    <a:gd name="T61" fmla="*/ 4 h 106"/>
                    <a:gd name="T62" fmla="*/ 0 w 48"/>
                    <a:gd name="T63" fmla="*/ 8 h 106"/>
                    <a:gd name="T64" fmla="*/ 0 w 48"/>
                    <a:gd name="T65" fmla="*/ 8 h 106"/>
                    <a:gd name="T66" fmla="*/ 2 w 48"/>
                    <a:gd name="T67" fmla="*/ 14 h 106"/>
                    <a:gd name="T68" fmla="*/ 4 w 48"/>
                    <a:gd name="T69" fmla="*/ 20 h 106"/>
                    <a:gd name="T70" fmla="*/ 8 w 48"/>
                    <a:gd name="T71" fmla="*/ 26 h 106"/>
                    <a:gd name="T72" fmla="*/ 8 w 48"/>
                    <a:gd name="T73" fmla="*/ 26 h 10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8"/>
                    <a:gd name="T112" fmla="*/ 0 h 106"/>
                    <a:gd name="T113" fmla="*/ 48 w 48"/>
                    <a:gd name="T114" fmla="*/ 106 h 10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8" h="106">
                      <a:moveTo>
                        <a:pt x="8" y="26"/>
                      </a:moveTo>
                      <a:lnTo>
                        <a:pt x="8" y="26"/>
                      </a:lnTo>
                      <a:lnTo>
                        <a:pt x="18" y="30"/>
                      </a:lnTo>
                      <a:lnTo>
                        <a:pt x="24" y="36"/>
                      </a:lnTo>
                      <a:lnTo>
                        <a:pt x="28" y="40"/>
                      </a:lnTo>
                      <a:lnTo>
                        <a:pt x="30" y="44"/>
                      </a:lnTo>
                      <a:lnTo>
                        <a:pt x="32" y="60"/>
                      </a:lnTo>
                      <a:lnTo>
                        <a:pt x="34" y="74"/>
                      </a:lnTo>
                      <a:lnTo>
                        <a:pt x="36" y="96"/>
                      </a:lnTo>
                      <a:lnTo>
                        <a:pt x="36" y="106"/>
                      </a:lnTo>
                      <a:lnTo>
                        <a:pt x="40" y="84"/>
                      </a:lnTo>
                      <a:lnTo>
                        <a:pt x="44" y="58"/>
                      </a:lnTo>
                      <a:lnTo>
                        <a:pt x="46" y="52"/>
                      </a:lnTo>
                      <a:lnTo>
                        <a:pt x="48" y="50"/>
                      </a:lnTo>
                      <a:lnTo>
                        <a:pt x="48" y="46"/>
                      </a:lnTo>
                      <a:lnTo>
                        <a:pt x="44" y="38"/>
                      </a:lnTo>
                      <a:lnTo>
                        <a:pt x="36" y="22"/>
                      </a:lnTo>
                      <a:lnTo>
                        <a:pt x="34" y="18"/>
                      </a:lnTo>
                      <a:lnTo>
                        <a:pt x="28" y="12"/>
                      </a:lnTo>
                      <a:lnTo>
                        <a:pt x="16" y="4"/>
                      </a:ln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2" y="14"/>
                      </a:lnTo>
                      <a:lnTo>
                        <a:pt x="4" y="20"/>
                      </a:lnTo>
                      <a:lnTo>
                        <a:pt x="8" y="26"/>
                      </a:lnTo>
                      <a:close/>
                    </a:path>
                  </a:pathLst>
                </a:custGeom>
                <a:solidFill>
                  <a:srgbClr val="005A2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10" name="Freeform 1572"/>
                <p:cNvSpPr>
                  <a:spLocks/>
                </p:cNvSpPr>
                <p:nvPr/>
              </p:nvSpPr>
              <p:spPr bwMode="auto">
                <a:xfrm>
                  <a:off x="2916" y="2229"/>
                  <a:ext cx="54" cy="116"/>
                </a:xfrm>
                <a:custGeom>
                  <a:avLst/>
                  <a:gdLst>
                    <a:gd name="T0" fmla="*/ 38 w 54"/>
                    <a:gd name="T1" fmla="*/ 24 h 116"/>
                    <a:gd name="T2" fmla="*/ 38 w 54"/>
                    <a:gd name="T3" fmla="*/ 24 h 116"/>
                    <a:gd name="T4" fmla="*/ 34 w 54"/>
                    <a:gd name="T5" fmla="*/ 26 h 116"/>
                    <a:gd name="T6" fmla="*/ 28 w 54"/>
                    <a:gd name="T7" fmla="*/ 30 h 116"/>
                    <a:gd name="T8" fmla="*/ 22 w 54"/>
                    <a:gd name="T9" fmla="*/ 38 h 116"/>
                    <a:gd name="T10" fmla="*/ 18 w 54"/>
                    <a:gd name="T11" fmla="*/ 44 h 116"/>
                    <a:gd name="T12" fmla="*/ 18 w 54"/>
                    <a:gd name="T13" fmla="*/ 52 h 116"/>
                    <a:gd name="T14" fmla="*/ 18 w 54"/>
                    <a:gd name="T15" fmla="*/ 52 h 116"/>
                    <a:gd name="T16" fmla="*/ 16 w 54"/>
                    <a:gd name="T17" fmla="*/ 70 h 116"/>
                    <a:gd name="T18" fmla="*/ 16 w 54"/>
                    <a:gd name="T19" fmla="*/ 78 h 116"/>
                    <a:gd name="T20" fmla="*/ 20 w 54"/>
                    <a:gd name="T21" fmla="*/ 90 h 116"/>
                    <a:gd name="T22" fmla="*/ 20 w 54"/>
                    <a:gd name="T23" fmla="*/ 90 h 116"/>
                    <a:gd name="T24" fmla="*/ 24 w 54"/>
                    <a:gd name="T25" fmla="*/ 110 h 116"/>
                    <a:gd name="T26" fmla="*/ 24 w 54"/>
                    <a:gd name="T27" fmla="*/ 116 h 116"/>
                    <a:gd name="T28" fmla="*/ 24 w 54"/>
                    <a:gd name="T29" fmla="*/ 116 h 116"/>
                    <a:gd name="T30" fmla="*/ 20 w 54"/>
                    <a:gd name="T31" fmla="*/ 110 h 116"/>
                    <a:gd name="T32" fmla="*/ 16 w 54"/>
                    <a:gd name="T33" fmla="*/ 104 h 116"/>
                    <a:gd name="T34" fmla="*/ 12 w 54"/>
                    <a:gd name="T35" fmla="*/ 96 h 116"/>
                    <a:gd name="T36" fmla="*/ 12 w 54"/>
                    <a:gd name="T37" fmla="*/ 96 h 116"/>
                    <a:gd name="T38" fmla="*/ 6 w 54"/>
                    <a:gd name="T39" fmla="*/ 82 h 116"/>
                    <a:gd name="T40" fmla="*/ 2 w 54"/>
                    <a:gd name="T41" fmla="*/ 74 h 116"/>
                    <a:gd name="T42" fmla="*/ 0 w 54"/>
                    <a:gd name="T43" fmla="*/ 62 h 116"/>
                    <a:gd name="T44" fmla="*/ 0 w 54"/>
                    <a:gd name="T45" fmla="*/ 62 h 116"/>
                    <a:gd name="T46" fmla="*/ 0 w 54"/>
                    <a:gd name="T47" fmla="*/ 36 h 116"/>
                    <a:gd name="T48" fmla="*/ 2 w 54"/>
                    <a:gd name="T49" fmla="*/ 30 h 116"/>
                    <a:gd name="T50" fmla="*/ 4 w 54"/>
                    <a:gd name="T51" fmla="*/ 22 h 116"/>
                    <a:gd name="T52" fmla="*/ 4 w 54"/>
                    <a:gd name="T53" fmla="*/ 22 h 116"/>
                    <a:gd name="T54" fmla="*/ 10 w 54"/>
                    <a:gd name="T55" fmla="*/ 14 h 116"/>
                    <a:gd name="T56" fmla="*/ 18 w 54"/>
                    <a:gd name="T57" fmla="*/ 8 h 116"/>
                    <a:gd name="T58" fmla="*/ 18 w 54"/>
                    <a:gd name="T59" fmla="*/ 8 h 116"/>
                    <a:gd name="T60" fmla="*/ 20 w 54"/>
                    <a:gd name="T61" fmla="*/ 6 h 116"/>
                    <a:gd name="T62" fmla="*/ 20 w 54"/>
                    <a:gd name="T63" fmla="*/ 4 h 116"/>
                    <a:gd name="T64" fmla="*/ 26 w 54"/>
                    <a:gd name="T65" fmla="*/ 4 h 116"/>
                    <a:gd name="T66" fmla="*/ 26 w 54"/>
                    <a:gd name="T67" fmla="*/ 4 h 116"/>
                    <a:gd name="T68" fmla="*/ 30 w 54"/>
                    <a:gd name="T69" fmla="*/ 2 h 116"/>
                    <a:gd name="T70" fmla="*/ 34 w 54"/>
                    <a:gd name="T71" fmla="*/ 0 h 116"/>
                    <a:gd name="T72" fmla="*/ 38 w 54"/>
                    <a:gd name="T73" fmla="*/ 0 h 116"/>
                    <a:gd name="T74" fmla="*/ 44 w 54"/>
                    <a:gd name="T75" fmla="*/ 4 h 116"/>
                    <a:gd name="T76" fmla="*/ 44 w 54"/>
                    <a:gd name="T77" fmla="*/ 4 h 116"/>
                    <a:gd name="T78" fmla="*/ 54 w 54"/>
                    <a:gd name="T79" fmla="*/ 10 h 116"/>
                    <a:gd name="T80" fmla="*/ 54 w 54"/>
                    <a:gd name="T81" fmla="*/ 12 h 116"/>
                    <a:gd name="T82" fmla="*/ 54 w 54"/>
                    <a:gd name="T83" fmla="*/ 14 h 116"/>
                    <a:gd name="T84" fmla="*/ 54 w 54"/>
                    <a:gd name="T85" fmla="*/ 14 h 116"/>
                    <a:gd name="T86" fmla="*/ 50 w 54"/>
                    <a:gd name="T87" fmla="*/ 18 h 116"/>
                    <a:gd name="T88" fmla="*/ 44 w 54"/>
                    <a:gd name="T89" fmla="*/ 20 h 116"/>
                    <a:gd name="T90" fmla="*/ 38 w 54"/>
                    <a:gd name="T91" fmla="*/ 24 h 116"/>
                    <a:gd name="T92" fmla="*/ 38 w 54"/>
                    <a:gd name="T93" fmla="*/ 24 h 11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54"/>
                    <a:gd name="T142" fmla="*/ 0 h 116"/>
                    <a:gd name="T143" fmla="*/ 54 w 54"/>
                    <a:gd name="T144" fmla="*/ 116 h 11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54" h="116">
                      <a:moveTo>
                        <a:pt x="38" y="24"/>
                      </a:moveTo>
                      <a:lnTo>
                        <a:pt x="38" y="24"/>
                      </a:lnTo>
                      <a:lnTo>
                        <a:pt x="34" y="26"/>
                      </a:lnTo>
                      <a:lnTo>
                        <a:pt x="28" y="30"/>
                      </a:lnTo>
                      <a:lnTo>
                        <a:pt x="22" y="38"/>
                      </a:lnTo>
                      <a:lnTo>
                        <a:pt x="18" y="44"/>
                      </a:lnTo>
                      <a:lnTo>
                        <a:pt x="18" y="52"/>
                      </a:lnTo>
                      <a:lnTo>
                        <a:pt x="16" y="70"/>
                      </a:lnTo>
                      <a:lnTo>
                        <a:pt x="16" y="78"/>
                      </a:lnTo>
                      <a:lnTo>
                        <a:pt x="20" y="90"/>
                      </a:lnTo>
                      <a:lnTo>
                        <a:pt x="24" y="110"/>
                      </a:lnTo>
                      <a:lnTo>
                        <a:pt x="24" y="116"/>
                      </a:lnTo>
                      <a:lnTo>
                        <a:pt x="20" y="110"/>
                      </a:lnTo>
                      <a:lnTo>
                        <a:pt x="16" y="104"/>
                      </a:lnTo>
                      <a:lnTo>
                        <a:pt x="12" y="96"/>
                      </a:lnTo>
                      <a:lnTo>
                        <a:pt x="6" y="82"/>
                      </a:lnTo>
                      <a:lnTo>
                        <a:pt x="2" y="74"/>
                      </a:lnTo>
                      <a:lnTo>
                        <a:pt x="0" y="62"/>
                      </a:lnTo>
                      <a:lnTo>
                        <a:pt x="0" y="36"/>
                      </a:lnTo>
                      <a:lnTo>
                        <a:pt x="2" y="30"/>
                      </a:lnTo>
                      <a:lnTo>
                        <a:pt x="4" y="22"/>
                      </a:lnTo>
                      <a:lnTo>
                        <a:pt x="10" y="14"/>
                      </a:lnTo>
                      <a:lnTo>
                        <a:pt x="18" y="8"/>
                      </a:lnTo>
                      <a:lnTo>
                        <a:pt x="20" y="6"/>
                      </a:lnTo>
                      <a:lnTo>
                        <a:pt x="20" y="4"/>
                      </a:lnTo>
                      <a:lnTo>
                        <a:pt x="26" y="4"/>
                      </a:lnTo>
                      <a:lnTo>
                        <a:pt x="30" y="2"/>
                      </a:lnTo>
                      <a:lnTo>
                        <a:pt x="34" y="0"/>
                      </a:lnTo>
                      <a:lnTo>
                        <a:pt x="38" y="0"/>
                      </a:lnTo>
                      <a:lnTo>
                        <a:pt x="44" y="4"/>
                      </a:lnTo>
                      <a:lnTo>
                        <a:pt x="54" y="10"/>
                      </a:lnTo>
                      <a:lnTo>
                        <a:pt x="54" y="12"/>
                      </a:lnTo>
                      <a:lnTo>
                        <a:pt x="54" y="14"/>
                      </a:lnTo>
                      <a:lnTo>
                        <a:pt x="50" y="18"/>
                      </a:lnTo>
                      <a:lnTo>
                        <a:pt x="44" y="20"/>
                      </a:lnTo>
                      <a:lnTo>
                        <a:pt x="38" y="24"/>
                      </a:lnTo>
                      <a:close/>
                    </a:path>
                  </a:pathLst>
                </a:custGeom>
                <a:solidFill>
                  <a:srgbClr val="005A2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11" name="Freeform 1573"/>
                <p:cNvSpPr>
                  <a:spLocks/>
                </p:cNvSpPr>
                <p:nvPr/>
              </p:nvSpPr>
              <p:spPr bwMode="auto">
                <a:xfrm>
                  <a:off x="2922" y="2227"/>
                  <a:ext cx="76" cy="38"/>
                </a:xfrm>
                <a:custGeom>
                  <a:avLst/>
                  <a:gdLst>
                    <a:gd name="T0" fmla="*/ 36 w 76"/>
                    <a:gd name="T1" fmla="*/ 0 h 38"/>
                    <a:gd name="T2" fmla="*/ 36 w 76"/>
                    <a:gd name="T3" fmla="*/ 0 h 38"/>
                    <a:gd name="T4" fmla="*/ 18 w 76"/>
                    <a:gd name="T5" fmla="*/ 6 h 38"/>
                    <a:gd name="T6" fmla="*/ 8 w 76"/>
                    <a:gd name="T7" fmla="*/ 12 h 38"/>
                    <a:gd name="T8" fmla="*/ 6 w 76"/>
                    <a:gd name="T9" fmla="*/ 16 h 38"/>
                    <a:gd name="T10" fmla="*/ 4 w 76"/>
                    <a:gd name="T11" fmla="*/ 20 h 38"/>
                    <a:gd name="T12" fmla="*/ 4 w 76"/>
                    <a:gd name="T13" fmla="*/ 20 h 38"/>
                    <a:gd name="T14" fmla="*/ 2 w 76"/>
                    <a:gd name="T15" fmla="*/ 32 h 38"/>
                    <a:gd name="T16" fmla="*/ 0 w 76"/>
                    <a:gd name="T17" fmla="*/ 38 h 38"/>
                    <a:gd name="T18" fmla="*/ 0 w 76"/>
                    <a:gd name="T19" fmla="*/ 38 h 38"/>
                    <a:gd name="T20" fmla="*/ 2 w 76"/>
                    <a:gd name="T21" fmla="*/ 34 h 38"/>
                    <a:gd name="T22" fmla="*/ 8 w 76"/>
                    <a:gd name="T23" fmla="*/ 24 h 38"/>
                    <a:gd name="T24" fmla="*/ 14 w 76"/>
                    <a:gd name="T25" fmla="*/ 14 h 38"/>
                    <a:gd name="T26" fmla="*/ 20 w 76"/>
                    <a:gd name="T27" fmla="*/ 12 h 38"/>
                    <a:gd name="T28" fmla="*/ 26 w 76"/>
                    <a:gd name="T29" fmla="*/ 10 h 38"/>
                    <a:gd name="T30" fmla="*/ 26 w 76"/>
                    <a:gd name="T31" fmla="*/ 10 h 38"/>
                    <a:gd name="T32" fmla="*/ 30 w 76"/>
                    <a:gd name="T33" fmla="*/ 12 h 38"/>
                    <a:gd name="T34" fmla="*/ 36 w 76"/>
                    <a:gd name="T35" fmla="*/ 14 h 38"/>
                    <a:gd name="T36" fmla="*/ 42 w 76"/>
                    <a:gd name="T37" fmla="*/ 20 h 38"/>
                    <a:gd name="T38" fmla="*/ 44 w 76"/>
                    <a:gd name="T39" fmla="*/ 28 h 38"/>
                    <a:gd name="T40" fmla="*/ 46 w 76"/>
                    <a:gd name="T41" fmla="*/ 32 h 38"/>
                    <a:gd name="T42" fmla="*/ 46 w 76"/>
                    <a:gd name="T43" fmla="*/ 32 h 38"/>
                    <a:gd name="T44" fmla="*/ 46 w 76"/>
                    <a:gd name="T45" fmla="*/ 26 h 38"/>
                    <a:gd name="T46" fmla="*/ 46 w 76"/>
                    <a:gd name="T47" fmla="*/ 18 h 38"/>
                    <a:gd name="T48" fmla="*/ 48 w 76"/>
                    <a:gd name="T49" fmla="*/ 14 h 38"/>
                    <a:gd name="T50" fmla="*/ 48 w 76"/>
                    <a:gd name="T51" fmla="*/ 14 h 38"/>
                    <a:gd name="T52" fmla="*/ 52 w 76"/>
                    <a:gd name="T53" fmla="*/ 16 h 38"/>
                    <a:gd name="T54" fmla="*/ 62 w 76"/>
                    <a:gd name="T55" fmla="*/ 20 h 38"/>
                    <a:gd name="T56" fmla="*/ 72 w 76"/>
                    <a:gd name="T57" fmla="*/ 26 h 38"/>
                    <a:gd name="T58" fmla="*/ 76 w 76"/>
                    <a:gd name="T59" fmla="*/ 30 h 38"/>
                    <a:gd name="T60" fmla="*/ 76 w 76"/>
                    <a:gd name="T61" fmla="*/ 30 h 38"/>
                    <a:gd name="T62" fmla="*/ 72 w 76"/>
                    <a:gd name="T63" fmla="*/ 26 h 38"/>
                    <a:gd name="T64" fmla="*/ 66 w 76"/>
                    <a:gd name="T65" fmla="*/ 18 h 38"/>
                    <a:gd name="T66" fmla="*/ 56 w 76"/>
                    <a:gd name="T67" fmla="*/ 12 h 38"/>
                    <a:gd name="T68" fmla="*/ 56 w 76"/>
                    <a:gd name="T69" fmla="*/ 12 h 38"/>
                    <a:gd name="T70" fmla="*/ 46 w 76"/>
                    <a:gd name="T71" fmla="*/ 8 h 38"/>
                    <a:gd name="T72" fmla="*/ 40 w 76"/>
                    <a:gd name="T73" fmla="*/ 4 h 38"/>
                    <a:gd name="T74" fmla="*/ 36 w 76"/>
                    <a:gd name="T75" fmla="*/ 0 h 38"/>
                    <a:gd name="T76" fmla="*/ 36 w 76"/>
                    <a:gd name="T77" fmla="*/ 0 h 3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76"/>
                    <a:gd name="T118" fmla="*/ 0 h 38"/>
                    <a:gd name="T119" fmla="*/ 76 w 76"/>
                    <a:gd name="T120" fmla="*/ 38 h 3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76" h="38">
                      <a:moveTo>
                        <a:pt x="36" y="0"/>
                      </a:moveTo>
                      <a:lnTo>
                        <a:pt x="36" y="0"/>
                      </a:lnTo>
                      <a:lnTo>
                        <a:pt x="18" y="6"/>
                      </a:lnTo>
                      <a:lnTo>
                        <a:pt x="8" y="12"/>
                      </a:lnTo>
                      <a:lnTo>
                        <a:pt x="6" y="16"/>
                      </a:lnTo>
                      <a:lnTo>
                        <a:pt x="4" y="20"/>
                      </a:lnTo>
                      <a:lnTo>
                        <a:pt x="2" y="32"/>
                      </a:lnTo>
                      <a:lnTo>
                        <a:pt x="0" y="38"/>
                      </a:lnTo>
                      <a:lnTo>
                        <a:pt x="2" y="34"/>
                      </a:lnTo>
                      <a:lnTo>
                        <a:pt x="8" y="24"/>
                      </a:lnTo>
                      <a:lnTo>
                        <a:pt x="14" y="14"/>
                      </a:lnTo>
                      <a:lnTo>
                        <a:pt x="20" y="12"/>
                      </a:lnTo>
                      <a:lnTo>
                        <a:pt x="26" y="10"/>
                      </a:lnTo>
                      <a:lnTo>
                        <a:pt x="30" y="12"/>
                      </a:lnTo>
                      <a:lnTo>
                        <a:pt x="36" y="14"/>
                      </a:lnTo>
                      <a:lnTo>
                        <a:pt x="42" y="20"/>
                      </a:lnTo>
                      <a:lnTo>
                        <a:pt x="44" y="28"/>
                      </a:lnTo>
                      <a:lnTo>
                        <a:pt x="46" y="32"/>
                      </a:lnTo>
                      <a:lnTo>
                        <a:pt x="46" y="26"/>
                      </a:lnTo>
                      <a:lnTo>
                        <a:pt x="46" y="18"/>
                      </a:lnTo>
                      <a:lnTo>
                        <a:pt x="48" y="14"/>
                      </a:lnTo>
                      <a:lnTo>
                        <a:pt x="52" y="16"/>
                      </a:lnTo>
                      <a:lnTo>
                        <a:pt x="62" y="20"/>
                      </a:lnTo>
                      <a:lnTo>
                        <a:pt x="72" y="26"/>
                      </a:lnTo>
                      <a:lnTo>
                        <a:pt x="76" y="30"/>
                      </a:lnTo>
                      <a:lnTo>
                        <a:pt x="72" y="26"/>
                      </a:lnTo>
                      <a:lnTo>
                        <a:pt x="66" y="18"/>
                      </a:lnTo>
                      <a:lnTo>
                        <a:pt x="56" y="12"/>
                      </a:lnTo>
                      <a:lnTo>
                        <a:pt x="46" y="8"/>
                      </a:lnTo>
                      <a:lnTo>
                        <a:pt x="40" y="4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88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12" name="Freeform 1574"/>
                <p:cNvSpPr>
                  <a:spLocks/>
                </p:cNvSpPr>
                <p:nvPr/>
              </p:nvSpPr>
              <p:spPr bwMode="auto">
                <a:xfrm>
                  <a:off x="3028" y="2257"/>
                  <a:ext cx="20" cy="130"/>
                </a:xfrm>
                <a:custGeom>
                  <a:avLst/>
                  <a:gdLst>
                    <a:gd name="T0" fmla="*/ 0 w 20"/>
                    <a:gd name="T1" fmla="*/ 12 h 130"/>
                    <a:gd name="T2" fmla="*/ 0 w 20"/>
                    <a:gd name="T3" fmla="*/ 12 h 130"/>
                    <a:gd name="T4" fmla="*/ 0 w 20"/>
                    <a:gd name="T5" fmla="*/ 26 h 130"/>
                    <a:gd name="T6" fmla="*/ 2 w 20"/>
                    <a:gd name="T7" fmla="*/ 40 h 130"/>
                    <a:gd name="T8" fmla="*/ 4 w 20"/>
                    <a:gd name="T9" fmla="*/ 54 h 130"/>
                    <a:gd name="T10" fmla="*/ 4 w 20"/>
                    <a:gd name="T11" fmla="*/ 54 h 130"/>
                    <a:gd name="T12" fmla="*/ 6 w 20"/>
                    <a:gd name="T13" fmla="*/ 64 h 130"/>
                    <a:gd name="T14" fmla="*/ 6 w 20"/>
                    <a:gd name="T15" fmla="*/ 70 h 130"/>
                    <a:gd name="T16" fmla="*/ 4 w 20"/>
                    <a:gd name="T17" fmla="*/ 74 h 130"/>
                    <a:gd name="T18" fmla="*/ 6 w 20"/>
                    <a:gd name="T19" fmla="*/ 80 h 130"/>
                    <a:gd name="T20" fmla="*/ 6 w 20"/>
                    <a:gd name="T21" fmla="*/ 80 h 130"/>
                    <a:gd name="T22" fmla="*/ 8 w 20"/>
                    <a:gd name="T23" fmla="*/ 98 h 130"/>
                    <a:gd name="T24" fmla="*/ 10 w 20"/>
                    <a:gd name="T25" fmla="*/ 112 h 130"/>
                    <a:gd name="T26" fmla="*/ 10 w 20"/>
                    <a:gd name="T27" fmla="*/ 112 h 130"/>
                    <a:gd name="T28" fmla="*/ 12 w 20"/>
                    <a:gd name="T29" fmla="*/ 130 h 130"/>
                    <a:gd name="T30" fmla="*/ 12 w 20"/>
                    <a:gd name="T31" fmla="*/ 130 h 130"/>
                    <a:gd name="T32" fmla="*/ 16 w 20"/>
                    <a:gd name="T33" fmla="*/ 108 h 130"/>
                    <a:gd name="T34" fmla="*/ 20 w 20"/>
                    <a:gd name="T35" fmla="*/ 78 h 130"/>
                    <a:gd name="T36" fmla="*/ 20 w 20"/>
                    <a:gd name="T37" fmla="*/ 78 h 130"/>
                    <a:gd name="T38" fmla="*/ 18 w 20"/>
                    <a:gd name="T39" fmla="*/ 68 h 130"/>
                    <a:gd name="T40" fmla="*/ 16 w 20"/>
                    <a:gd name="T41" fmla="*/ 58 h 130"/>
                    <a:gd name="T42" fmla="*/ 16 w 20"/>
                    <a:gd name="T43" fmla="*/ 58 h 130"/>
                    <a:gd name="T44" fmla="*/ 16 w 20"/>
                    <a:gd name="T45" fmla="*/ 54 h 130"/>
                    <a:gd name="T46" fmla="*/ 16 w 20"/>
                    <a:gd name="T47" fmla="*/ 52 h 130"/>
                    <a:gd name="T48" fmla="*/ 18 w 20"/>
                    <a:gd name="T49" fmla="*/ 48 h 130"/>
                    <a:gd name="T50" fmla="*/ 18 w 20"/>
                    <a:gd name="T51" fmla="*/ 42 h 130"/>
                    <a:gd name="T52" fmla="*/ 18 w 20"/>
                    <a:gd name="T53" fmla="*/ 42 h 130"/>
                    <a:gd name="T54" fmla="*/ 20 w 20"/>
                    <a:gd name="T55" fmla="*/ 28 h 130"/>
                    <a:gd name="T56" fmla="*/ 20 w 20"/>
                    <a:gd name="T57" fmla="*/ 20 h 130"/>
                    <a:gd name="T58" fmla="*/ 18 w 20"/>
                    <a:gd name="T59" fmla="*/ 12 h 130"/>
                    <a:gd name="T60" fmla="*/ 18 w 20"/>
                    <a:gd name="T61" fmla="*/ 12 h 130"/>
                    <a:gd name="T62" fmla="*/ 14 w 20"/>
                    <a:gd name="T63" fmla="*/ 4 h 130"/>
                    <a:gd name="T64" fmla="*/ 14 w 20"/>
                    <a:gd name="T65" fmla="*/ 0 h 130"/>
                    <a:gd name="T66" fmla="*/ 10 w 20"/>
                    <a:gd name="T67" fmla="*/ 0 h 130"/>
                    <a:gd name="T68" fmla="*/ 10 w 20"/>
                    <a:gd name="T69" fmla="*/ 0 h 130"/>
                    <a:gd name="T70" fmla="*/ 6 w 20"/>
                    <a:gd name="T71" fmla="*/ 0 h 130"/>
                    <a:gd name="T72" fmla="*/ 4 w 20"/>
                    <a:gd name="T73" fmla="*/ 6 h 130"/>
                    <a:gd name="T74" fmla="*/ 0 w 20"/>
                    <a:gd name="T75" fmla="*/ 12 h 130"/>
                    <a:gd name="T76" fmla="*/ 0 w 20"/>
                    <a:gd name="T77" fmla="*/ 12 h 13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0"/>
                    <a:gd name="T118" fmla="*/ 0 h 130"/>
                    <a:gd name="T119" fmla="*/ 20 w 20"/>
                    <a:gd name="T120" fmla="*/ 130 h 13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0" h="130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26"/>
                      </a:lnTo>
                      <a:lnTo>
                        <a:pt x="2" y="40"/>
                      </a:lnTo>
                      <a:lnTo>
                        <a:pt x="4" y="54"/>
                      </a:lnTo>
                      <a:lnTo>
                        <a:pt x="6" y="64"/>
                      </a:lnTo>
                      <a:lnTo>
                        <a:pt x="6" y="70"/>
                      </a:lnTo>
                      <a:lnTo>
                        <a:pt x="4" y="74"/>
                      </a:lnTo>
                      <a:lnTo>
                        <a:pt x="6" y="80"/>
                      </a:lnTo>
                      <a:lnTo>
                        <a:pt x="8" y="98"/>
                      </a:lnTo>
                      <a:lnTo>
                        <a:pt x="10" y="112"/>
                      </a:lnTo>
                      <a:lnTo>
                        <a:pt x="12" y="130"/>
                      </a:lnTo>
                      <a:lnTo>
                        <a:pt x="16" y="108"/>
                      </a:lnTo>
                      <a:lnTo>
                        <a:pt x="20" y="78"/>
                      </a:lnTo>
                      <a:lnTo>
                        <a:pt x="18" y="68"/>
                      </a:lnTo>
                      <a:lnTo>
                        <a:pt x="16" y="58"/>
                      </a:lnTo>
                      <a:lnTo>
                        <a:pt x="16" y="54"/>
                      </a:lnTo>
                      <a:lnTo>
                        <a:pt x="16" y="52"/>
                      </a:lnTo>
                      <a:lnTo>
                        <a:pt x="18" y="48"/>
                      </a:lnTo>
                      <a:lnTo>
                        <a:pt x="18" y="42"/>
                      </a:lnTo>
                      <a:lnTo>
                        <a:pt x="20" y="28"/>
                      </a:lnTo>
                      <a:lnTo>
                        <a:pt x="20" y="20"/>
                      </a:lnTo>
                      <a:lnTo>
                        <a:pt x="18" y="12"/>
                      </a:lnTo>
                      <a:lnTo>
                        <a:pt x="14" y="4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4" y="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2B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13" name="Freeform 1575"/>
                <p:cNvSpPr>
                  <a:spLocks/>
                </p:cNvSpPr>
                <p:nvPr/>
              </p:nvSpPr>
              <p:spPr bwMode="auto">
                <a:xfrm>
                  <a:off x="3040" y="2277"/>
                  <a:ext cx="52" cy="112"/>
                </a:xfrm>
                <a:custGeom>
                  <a:avLst/>
                  <a:gdLst>
                    <a:gd name="T0" fmla="*/ 8 w 52"/>
                    <a:gd name="T1" fmla="*/ 28 h 112"/>
                    <a:gd name="T2" fmla="*/ 8 w 52"/>
                    <a:gd name="T3" fmla="*/ 28 h 112"/>
                    <a:gd name="T4" fmla="*/ 18 w 52"/>
                    <a:gd name="T5" fmla="*/ 32 h 112"/>
                    <a:gd name="T6" fmla="*/ 26 w 52"/>
                    <a:gd name="T7" fmla="*/ 38 h 112"/>
                    <a:gd name="T8" fmla="*/ 30 w 52"/>
                    <a:gd name="T9" fmla="*/ 42 h 112"/>
                    <a:gd name="T10" fmla="*/ 32 w 52"/>
                    <a:gd name="T11" fmla="*/ 46 h 112"/>
                    <a:gd name="T12" fmla="*/ 32 w 52"/>
                    <a:gd name="T13" fmla="*/ 46 h 112"/>
                    <a:gd name="T14" fmla="*/ 38 w 52"/>
                    <a:gd name="T15" fmla="*/ 78 h 112"/>
                    <a:gd name="T16" fmla="*/ 38 w 52"/>
                    <a:gd name="T17" fmla="*/ 78 h 112"/>
                    <a:gd name="T18" fmla="*/ 40 w 52"/>
                    <a:gd name="T19" fmla="*/ 102 h 112"/>
                    <a:gd name="T20" fmla="*/ 40 w 52"/>
                    <a:gd name="T21" fmla="*/ 102 h 112"/>
                    <a:gd name="T22" fmla="*/ 40 w 52"/>
                    <a:gd name="T23" fmla="*/ 112 h 112"/>
                    <a:gd name="T24" fmla="*/ 40 w 52"/>
                    <a:gd name="T25" fmla="*/ 112 h 112"/>
                    <a:gd name="T26" fmla="*/ 44 w 52"/>
                    <a:gd name="T27" fmla="*/ 90 h 112"/>
                    <a:gd name="T28" fmla="*/ 48 w 52"/>
                    <a:gd name="T29" fmla="*/ 60 h 112"/>
                    <a:gd name="T30" fmla="*/ 48 w 52"/>
                    <a:gd name="T31" fmla="*/ 60 h 112"/>
                    <a:gd name="T32" fmla="*/ 50 w 52"/>
                    <a:gd name="T33" fmla="*/ 56 h 112"/>
                    <a:gd name="T34" fmla="*/ 52 w 52"/>
                    <a:gd name="T35" fmla="*/ 52 h 112"/>
                    <a:gd name="T36" fmla="*/ 52 w 52"/>
                    <a:gd name="T37" fmla="*/ 48 h 112"/>
                    <a:gd name="T38" fmla="*/ 48 w 52"/>
                    <a:gd name="T39" fmla="*/ 40 h 112"/>
                    <a:gd name="T40" fmla="*/ 48 w 52"/>
                    <a:gd name="T41" fmla="*/ 40 h 112"/>
                    <a:gd name="T42" fmla="*/ 40 w 52"/>
                    <a:gd name="T43" fmla="*/ 24 h 112"/>
                    <a:gd name="T44" fmla="*/ 36 w 52"/>
                    <a:gd name="T45" fmla="*/ 18 h 112"/>
                    <a:gd name="T46" fmla="*/ 30 w 52"/>
                    <a:gd name="T47" fmla="*/ 12 h 112"/>
                    <a:gd name="T48" fmla="*/ 30 w 52"/>
                    <a:gd name="T49" fmla="*/ 12 h 112"/>
                    <a:gd name="T50" fmla="*/ 18 w 52"/>
                    <a:gd name="T51" fmla="*/ 2 h 112"/>
                    <a:gd name="T52" fmla="*/ 14 w 52"/>
                    <a:gd name="T53" fmla="*/ 0 h 112"/>
                    <a:gd name="T54" fmla="*/ 10 w 52"/>
                    <a:gd name="T55" fmla="*/ 0 h 112"/>
                    <a:gd name="T56" fmla="*/ 10 w 52"/>
                    <a:gd name="T57" fmla="*/ 0 h 112"/>
                    <a:gd name="T58" fmla="*/ 2 w 52"/>
                    <a:gd name="T59" fmla="*/ 0 h 112"/>
                    <a:gd name="T60" fmla="*/ 2 w 52"/>
                    <a:gd name="T61" fmla="*/ 2 h 112"/>
                    <a:gd name="T62" fmla="*/ 0 w 52"/>
                    <a:gd name="T63" fmla="*/ 8 h 112"/>
                    <a:gd name="T64" fmla="*/ 0 w 52"/>
                    <a:gd name="T65" fmla="*/ 8 h 112"/>
                    <a:gd name="T66" fmla="*/ 2 w 52"/>
                    <a:gd name="T67" fmla="*/ 14 h 112"/>
                    <a:gd name="T68" fmla="*/ 4 w 52"/>
                    <a:gd name="T69" fmla="*/ 20 h 112"/>
                    <a:gd name="T70" fmla="*/ 8 w 52"/>
                    <a:gd name="T71" fmla="*/ 28 h 112"/>
                    <a:gd name="T72" fmla="*/ 8 w 52"/>
                    <a:gd name="T73" fmla="*/ 28 h 11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2"/>
                    <a:gd name="T112" fmla="*/ 0 h 112"/>
                    <a:gd name="T113" fmla="*/ 52 w 52"/>
                    <a:gd name="T114" fmla="*/ 112 h 11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2" h="112">
                      <a:moveTo>
                        <a:pt x="8" y="28"/>
                      </a:moveTo>
                      <a:lnTo>
                        <a:pt x="8" y="28"/>
                      </a:lnTo>
                      <a:lnTo>
                        <a:pt x="18" y="32"/>
                      </a:lnTo>
                      <a:lnTo>
                        <a:pt x="26" y="38"/>
                      </a:lnTo>
                      <a:lnTo>
                        <a:pt x="30" y="42"/>
                      </a:lnTo>
                      <a:lnTo>
                        <a:pt x="32" y="46"/>
                      </a:lnTo>
                      <a:lnTo>
                        <a:pt x="38" y="78"/>
                      </a:lnTo>
                      <a:lnTo>
                        <a:pt x="40" y="102"/>
                      </a:lnTo>
                      <a:lnTo>
                        <a:pt x="40" y="112"/>
                      </a:lnTo>
                      <a:lnTo>
                        <a:pt x="44" y="90"/>
                      </a:lnTo>
                      <a:lnTo>
                        <a:pt x="48" y="60"/>
                      </a:lnTo>
                      <a:lnTo>
                        <a:pt x="50" y="56"/>
                      </a:lnTo>
                      <a:lnTo>
                        <a:pt x="52" y="52"/>
                      </a:lnTo>
                      <a:lnTo>
                        <a:pt x="52" y="48"/>
                      </a:lnTo>
                      <a:lnTo>
                        <a:pt x="48" y="40"/>
                      </a:lnTo>
                      <a:lnTo>
                        <a:pt x="40" y="24"/>
                      </a:lnTo>
                      <a:lnTo>
                        <a:pt x="36" y="18"/>
                      </a:lnTo>
                      <a:lnTo>
                        <a:pt x="30" y="12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4"/>
                      </a:lnTo>
                      <a:lnTo>
                        <a:pt x="4" y="20"/>
                      </a:lnTo>
                      <a:lnTo>
                        <a:pt x="8" y="28"/>
                      </a:lnTo>
                      <a:close/>
                    </a:path>
                  </a:pathLst>
                </a:custGeom>
                <a:solidFill>
                  <a:srgbClr val="002B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14" name="Freeform 1576"/>
                <p:cNvSpPr>
                  <a:spLocks/>
                </p:cNvSpPr>
                <p:nvPr/>
              </p:nvSpPr>
              <p:spPr bwMode="auto">
                <a:xfrm>
                  <a:off x="2992" y="2255"/>
                  <a:ext cx="114" cy="80"/>
                </a:xfrm>
                <a:custGeom>
                  <a:avLst/>
                  <a:gdLst>
                    <a:gd name="T0" fmla="*/ 14 w 114"/>
                    <a:gd name="T1" fmla="*/ 48 h 80"/>
                    <a:gd name="T2" fmla="*/ 14 w 114"/>
                    <a:gd name="T3" fmla="*/ 48 h 80"/>
                    <a:gd name="T4" fmla="*/ 4 w 114"/>
                    <a:gd name="T5" fmla="*/ 70 h 80"/>
                    <a:gd name="T6" fmla="*/ 2 w 114"/>
                    <a:gd name="T7" fmla="*/ 78 h 80"/>
                    <a:gd name="T8" fmla="*/ 0 w 114"/>
                    <a:gd name="T9" fmla="*/ 80 h 80"/>
                    <a:gd name="T10" fmla="*/ 0 w 114"/>
                    <a:gd name="T11" fmla="*/ 76 h 80"/>
                    <a:gd name="T12" fmla="*/ 0 w 114"/>
                    <a:gd name="T13" fmla="*/ 76 h 80"/>
                    <a:gd name="T14" fmla="*/ 2 w 114"/>
                    <a:gd name="T15" fmla="*/ 64 h 80"/>
                    <a:gd name="T16" fmla="*/ 2 w 114"/>
                    <a:gd name="T17" fmla="*/ 50 h 80"/>
                    <a:gd name="T18" fmla="*/ 4 w 114"/>
                    <a:gd name="T19" fmla="*/ 36 h 80"/>
                    <a:gd name="T20" fmla="*/ 4 w 114"/>
                    <a:gd name="T21" fmla="*/ 26 h 80"/>
                    <a:gd name="T22" fmla="*/ 8 w 114"/>
                    <a:gd name="T23" fmla="*/ 16 h 80"/>
                    <a:gd name="T24" fmla="*/ 12 w 114"/>
                    <a:gd name="T25" fmla="*/ 8 h 80"/>
                    <a:gd name="T26" fmla="*/ 22 w 114"/>
                    <a:gd name="T27" fmla="*/ 2 h 80"/>
                    <a:gd name="T28" fmla="*/ 36 w 114"/>
                    <a:gd name="T29" fmla="*/ 0 h 80"/>
                    <a:gd name="T30" fmla="*/ 36 w 114"/>
                    <a:gd name="T31" fmla="*/ 0 h 80"/>
                    <a:gd name="T32" fmla="*/ 44 w 114"/>
                    <a:gd name="T33" fmla="*/ 2 h 80"/>
                    <a:gd name="T34" fmla="*/ 56 w 114"/>
                    <a:gd name="T35" fmla="*/ 6 h 80"/>
                    <a:gd name="T36" fmla="*/ 56 w 114"/>
                    <a:gd name="T37" fmla="*/ 6 h 80"/>
                    <a:gd name="T38" fmla="*/ 68 w 114"/>
                    <a:gd name="T39" fmla="*/ 8 h 80"/>
                    <a:gd name="T40" fmla="*/ 80 w 114"/>
                    <a:gd name="T41" fmla="*/ 10 h 80"/>
                    <a:gd name="T42" fmla="*/ 80 w 114"/>
                    <a:gd name="T43" fmla="*/ 10 h 80"/>
                    <a:gd name="T44" fmla="*/ 94 w 114"/>
                    <a:gd name="T45" fmla="*/ 8 h 80"/>
                    <a:gd name="T46" fmla="*/ 100 w 114"/>
                    <a:gd name="T47" fmla="*/ 10 h 80"/>
                    <a:gd name="T48" fmla="*/ 106 w 114"/>
                    <a:gd name="T49" fmla="*/ 14 h 80"/>
                    <a:gd name="T50" fmla="*/ 106 w 114"/>
                    <a:gd name="T51" fmla="*/ 14 h 80"/>
                    <a:gd name="T52" fmla="*/ 108 w 114"/>
                    <a:gd name="T53" fmla="*/ 22 h 80"/>
                    <a:gd name="T54" fmla="*/ 112 w 114"/>
                    <a:gd name="T55" fmla="*/ 26 h 80"/>
                    <a:gd name="T56" fmla="*/ 114 w 114"/>
                    <a:gd name="T57" fmla="*/ 42 h 80"/>
                    <a:gd name="T58" fmla="*/ 114 w 114"/>
                    <a:gd name="T59" fmla="*/ 42 h 80"/>
                    <a:gd name="T60" fmla="*/ 114 w 114"/>
                    <a:gd name="T61" fmla="*/ 68 h 80"/>
                    <a:gd name="T62" fmla="*/ 114 w 114"/>
                    <a:gd name="T63" fmla="*/ 68 h 80"/>
                    <a:gd name="T64" fmla="*/ 112 w 114"/>
                    <a:gd name="T65" fmla="*/ 60 h 80"/>
                    <a:gd name="T66" fmla="*/ 108 w 114"/>
                    <a:gd name="T67" fmla="*/ 54 h 80"/>
                    <a:gd name="T68" fmla="*/ 102 w 114"/>
                    <a:gd name="T69" fmla="*/ 46 h 80"/>
                    <a:gd name="T70" fmla="*/ 102 w 114"/>
                    <a:gd name="T71" fmla="*/ 46 h 80"/>
                    <a:gd name="T72" fmla="*/ 98 w 114"/>
                    <a:gd name="T73" fmla="*/ 40 h 80"/>
                    <a:gd name="T74" fmla="*/ 94 w 114"/>
                    <a:gd name="T75" fmla="*/ 36 h 80"/>
                    <a:gd name="T76" fmla="*/ 92 w 114"/>
                    <a:gd name="T77" fmla="*/ 34 h 80"/>
                    <a:gd name="T78" fmla="*/ 90 w 114"/>
                    <a:gd name="T79" fmla="*/ 32 h 80"/>
                    <a:gd name="T80" fmla="*/ 80 w 114"/>
                    <a:gd name="T81" fmla="*/ 34 h 80"/>
                    <a:gd name="T82" fmla="*/ 80 w 114"/>
                    <a:gd name="T83" fmla="*/ 34 h 80"/>
                    <a:gd name="T84" fmla="*/ 60 w 114"/>
                    <a:gd name="T85" fmla="*/ 42 h 80"/>
                    <a:gd name="T86" fmla="*/ 54 w 114"/>
                    <a:gd name="T87" fmla="*/ 46 h 80"/>
                    <a:gd name="T88" fmla="*/ 48 w 114"/>
                    <a:gd name="T89" fmla="*/ 46 h 80"/>
                    <a:gd name="T90" fmla="*/ 48 w 114"/>
                    <a:gd name="T91" fmla="*/ 46 h 80"/>
                    <a:gd name="T92" fmla="*/ 28 w 114"/>
                    <a:gd name="T93" fmla="*/ 46 h 80"/>
                    <a:gd name="T94" fmla="*/ 28 w 114"/>
                    <a:gd name="T95" fmla="*/ 46 h 80"/>
                    <a:gd name="T96" fmla="*/ 18 w 114"/>
                    <a:gd name="T97" fmla="*/ 48 h 80"/>
                    <a:gd name="T98" fmla="*/ 14 w 114"/>
                    <a:gd name="T99" fmla="*/ 48 h 80"/>
                    <a:gd name="T100" fmla="*/ 14 w 114"/>
                    <a:gd name="T101" fmla="*/ 48 h 8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14"/>
                    <a:gd name="T154" fmla="*/ 0 h 80"/>
                    <a:gd name="T155" fmla="*/ 114 w 114"/>
                    <a:gd name="T156" fmla="*/ 80 h 80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14" h="80">
                      <a:moveTo>
                        <a:pt x="14" y="48"/>
                      </a:moveTo>
                      <a:lnTo>
                        <a:pt x="14" y="48"/>
                      </a:lnTo>
                      <a:lnTo>
                        <a:pt x="4" y="70"/>
                      </a:lnTo>
                      <a:lnTo>
                        <a:pt x="2" y="78"/>
                      </a:lnTo>
                      <a:lnTo>
                        <a:pt x="0" y="80"/>
                      </a:lnTo>
                      <a:lnTo>
                        <a:pt x="0" y="76"/>
                      </a:lnTo>
                      <a:lnTo>
                        <a:pt x="2" y="64"/>
                      </a:lnTo>
                      <a:lnTo>
                        <a:pt x="2" y="50"/>
                      </a:lnTo>
                      <a:lnTo>
                        <a:pt x="4" y="36"/>
                      </a:lnTo>
                      <a:lnTo>
                        <a:pt x="4" y="26"/>
                      </a:lnTo>
                      <a:lnTo>
                        <a:pt x="8" y="16"/>
                      </a:lnTo>
                      <a:lnTo>
                        <a:pt x="12" y="8"/>
                      </a:lnTo>
                      <a:lnTo>
                        <a:pt x="22" y="2"/>
                      </a:lnTo>
                      <a:lnTo>
                        <a:pt x="36" y="0"/>
                      </a:lnTo>
                      <a:lnTo>
                        <a:pt x="44" y="2"/>
                      </a:lnTo>
                      <a:lnTo>
                        <a:pt x="56" y="6"/>
                      </a:lnTo>
                      <a:lnTo>
                        <a:pt x="68" y="8"/>
                      </a:lnTo>
                      <a:lnTo>
                        <a:pt x="80" y="10"/>
                      </a:lnTo>
                      <a:lnTo>
                        <a:pt x="94" y="8"/>
                      </a:lnTo>
                      <a:lnTo>
                        <a:pt x="100" y="10"/>
                      </a:lnTo>
                      <a:lnTo>
                        <a:pt x="106" y="14"/>
                      </a:lnTo>
                      <a:lnTo>
                        <a:pt x="108" y="22"/>
                      </a:lnTo>
                      <a:lnTo>
                        <a:pt x="112" y="26"/>
                      </a:lnTo>
                      <a:lnTo>
                        <a:pt x="114" y="42"/>
                      </a:lnTo>
                      <a:lnTo>
                        <a:pt x="114" y="68"/>
                      </a:lnTo>
                      <a:lnTo>
                        <a:pt x="112" y="60"/>
                      </a:lnTo>
                      <a:lnTo>
                        <a:pt x="108" y="54"/>
                      </a:lnTo>
                      <a:lnTo>
                        <a:pt x="102" y="46"/>
                      </a:lnTo>
                      <a:lnTo>
                        <a:pt x="98" y="40"/>
                      </a:lnTo>
                      <a:lnTo>
                        <a:pt x="94" y="36"/>
                      </a:lnTo>
                      <a:lnTo>
                        <a:pt x="92" y="34"/>
                      </a:lnTo>
                      <a:lnTo>
                        <a:pt x="90" y="32"/>
                      </a:lnTo>
                      <a:lnTo>
                        <a:pt x="80" y="34"/>
                      </a:lnTo>
                      <a:lnTo>
                        <a:pt x="60" y="42"/>
                      </a:lnTo>
                      <a:lnTo>
                        <a:pt x="54" y="46"/>
                      </a:lnTo>
                      <a:lnTo>
                        <a:pt x="48" y="46"/>
                      </a:lnTo>
                      <a:lnTo>
                        <a:pt x="28" y="46"/>
                      </a:lnTo>
                      <a:lnTo>
                        <a:pt x="18" y="48"/>
                      </a:lnTo>
                      <a:lnTo>
                        <a:pt x="14" y="48"/>
                      </a:lnTo>
                      <a:close/>
                    </a:path>
                  </a:pathLst>
                </a:custGeom>
                <a:solidFill>
                  <a:srgbClr val="0088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15" name="Freeform 1577"/>
                <p:cNvSpPr>
                  <a:spLocks/>
                </p:cNvSpPr>
                <p:nvPr/>
              </p:nvSpPr>
              <p:spPr bwMode="auto">
                <a:xfrm>
                  <a:off x="3044" y="2303"/>
                  <a:ext cx="14" cy="174"/>
                </a:xfrm>
                <a:custGeom>
                  <a:avLst/>
                  <a:gdLst>
                    <a:gd name="T0" fmla="*/ 6 w 14"/>
                    <a:gd name="T1" fmla="*/ 174 h 174"/>
                    <a:gd name="T2" fmla="*/ 6 w 14"/>
                    <a:gd name="T3" fmla="*/ 174 h 174"/>
                    <a:gd name="T4" fmla="*/ 4 w 14"/>
                    <a:gd name="T5" fmla="*/ 50 h 174"/>
                    <a:gd name="T6" fmla="*/ 4 w 14"/>
                    <a:gd name="T7" fmla="*/ 50 h 174"/>
                    <a:gd name="T8" fmla="*/ 2 w 14"/>
                    <a:gd name="T9" fmla="*/ 16 h 174"/>
                    <a:gd name="T10" fmla="*/ 0 w 14"/>
                    <a:gd name="T11" fmla="*/ 0 h 174"/>
                    <a:gd name="T12" fmla="*/ 0 w 14"/>
                    <a:gd name="T13" fmla="*/ 0 h 174"/>
                    <a:gd name="T14" fmla="*/ 6 w 14"/>
                    <a:gd name="T15" fmla="*/ 46 h 174"/>
                    <a:gd name="T16" fmla="*/ 10 w 14"/>
                    <a:gd name="T17" fmla="*/ 84 h 174"/>
                    <a:gd name="T18" fmla="*/ 12 w 14"/>
                    <a:gd name="T19" fmla="*/ 110 h 174"/>
                    <a:gd name="T20" fmla="*/ 12 w 14"/>
                    <a:gd name="T21" fmla="*/ 110 h 174"/>
                    <a:gd name="T22" fmla="*/ 12 w 14"/>
                    <a:gd name="T23" fmla="*/ 134 h 174"/>
                    <a:gd name="T24" fmla="*/ 12 w 14"/>
                    <a:gd name="T25" fmla="*/ 134 h 174"/>
                    <a:gd name="T26" fmla="*/ 14 w 14"/>
                    <a:gd name="T27" fmla="*/ 168 h 174"/>
                    <a:gd name="T28" fmla="*/ 6 w 14"/>
                    <a:gd name="T29" fmla="*/ 174 h 17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4"/>
                    <a:gd name="T46" fmla="*/ 0 h 174"/>
                    <a:gd name="T47" fmla="*/ 14 w 14"/>
                    <a:gd name="T48" fmla="*/ 174 h 17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4" h="174">
                      <a:moveTo>
                        <a:pt x="6" y="174"/>
                      </a:moveTo>
                      <a:lnTo>
                        <a:pt x="6" y="174"/>
                      </a:lnTo>
                      <a:lnTo>
                        <a:pt x="4" y="50"/>
                      </a:lnTo>
                      <a:lnTo>
                        <a:pt x="2" y="16"/>
                      </a:lnTo>
                      <a:lnTo>
                        <a:pt x="0" y="0"/>
                      </a:lnTo>
                      <a:lnTo>
                        <a:pt x="6" y="46"/>
                      </a:lnTo>
                      <a:lnTo>
                        <a:pt x="10" y="84"/>
                      </a:lnTo>
                      <a:lnTo>
                        <a:pt x="12" y="110"/>
                      </a:lnTo>
                      <a:lnTo>
                        <a:pt x="12" y="134"/>
                      </a:lnTo>
                      <a:lnTo>
                        <a:pt x="14" y="168"/>
                      </a:lnTo>
                      <a:lnTo>
                        <a:pt x="6" y="1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16" name="Freeform 1578"/>
                <p:cNvSpPr>
                  <a:spLocks/>
                </p:cNvSpPr>
                <p:nvPr/>
              </p:nvSpPr>
              <p:spPr bwMode="auto">
                <a:xfrm>
                  <a:off x="3048" y="2277"/>
                  <a:ext cx="20" cy="130"/>
                </a:xfrm>
                <a:custGeom>
                  <a:avLst/>
                  <a:gdLst>
                    <a:gd name="T0" fmla="*/ 0 w 20"/>
                    <a:gd name="T1" fmla="*/ 12 h 130"/>
                    <a:gd name="T2" fmla="*/ 0 w 20"/>
                    <a:gd name="T3" fmla="*/ 12 h 130"/>
                    <a:gd name="T4" fmla="*/ 0 w 20"/>
                    <a:gd name="T5" fmla="*/ 26 h 130"/>
                    <a:gd name="T6" fmla="*/ 0 w 20"/>
                    <a:gd name="T7" fmla="*/ 40 h 130"/>
                    <a:gd name="T8" fmla="*/ 4 w 20"/>
                    <a:gd name="T9" fmla="*/ 54 h 130"/>
                    <a:gd name="T10" fmla="*/ 4 w 20"/>
                    <a:gd name="T11" fmla="*/ 54 h 130"/>
                    <a:gd name="T12" fmla="*/ 6 w 20"/>
                    <a:gd name="T13" fmla="*/ 64 h 130"/>
                    <a:gd name="T14" fmla="*/ 4 w 20"/>
                    <a:gd name="T15" fmla="*/ 70 h 130"/>
                    <a:gd name="T16" fmla="*/ 4 w 20"/>
                    <a:gd name="T17" fmla="*/ 74 h 130"/>
                    <a:gd name="T18" fmla="*/ 4 w 20"/>
                    <a:gd name="T19" fmla="*/ 80 h 130"/>
                    <a:gd name="T20" fmla="*/ 4 w 20"/>
                    <a:gd name="T21" fmla="*/ 80 h 130"/>
                    <a:gd name="T22" fmla="*/ 8 w 20"/>
                    <a:gd name="T23" fmla="*/ 98 h 130"/>
                    <a:gd name="T24" fmla="*/ 10 w 20"/>
                    <a:gd name="T25" fmla="*/ 112 h 130"/>
                    <a:gd name="T26" fmla="*/ 10 w 20"/>
                    <a:gd name="T27" fmla="*/ 112 h 130"/>
                    <a:gd name="T28" fmla="*/ 12 w 20"/>
                    <a:gd name="T29" fmla="*/ 130 h 130"/>
                    <a:gd name="T30" fmla="*/ 12 w 20"/>
                    <a:gd name="T31" fmla="*/ 130 h 130"/>
                    <a:gd name="T32" fmla="*/ 16 w 20"/>
                    <a:gd name="T33" fmla="*/ 108 h 130"/>
                    <a:gd name="T34" fmla="*/ 18 w 20"/>
                    <a:gd name="T35" fmla="*/ 78 h 130"/>
                    <a:gd name="T36" fmla="*/ 18 w 20"/>
                    <a:gd name="T37" fmla="*/ 78 h 130"/>
                    <a:gd name="T38" fmla="*/ 18 w 20"/>
                    <a:gd name="T39" fmla="*/ 68 h 130"/>
                    <a:gd name="T40" fmla="*/ 14 w 20"/>
                    <a:gd name="T41" fmla="*/ 60 h 130"/>
                    <a:gd name="T42" fmla="*/ 14 w 20"/>
                    <a:gd name="T43" fmla="*/ 60 h 130"/>
                    <a:gd name="T44" fmla="*/ 14 w 20"/>
                    <a:gd name="T45" fmla="*/ 54 h 130"/>
                    <a:gd name="T46" fmla="*/ 16 w 20"/>
                    <a:gd name="T47" fmla="*/ 52 h 130"/>
                    <a:gd name="T48" fmla="*/ 16 w 20"/>
                    <a:gd name="T49" fmla="*/ 48 h 130"/>
                    <a:gd name="T50" fmla="*/ 18 w 20"/>
                    <a:gd name="T51" fmla="*/ 42 h 130"/>
                    <a:gd name="T52" fmla="*/ 18 w 20"/>
                    <a:gd name="T53" fmla="*/ 42 h 130"/>
                    <a:gd name="T54" fmla="*/ 20 w 20"/>
                    <a:gd name="T55" fmla="*/ 28 h 130"/>
                    <a:gd name="T56" fmla="*/ 20 w 20"/>
                    <a:gd name="T57" fmla="*/ 20 h 130"/>
                    <a:gd name="T58" fmla="*/ 18 w 20"/>
                    <a:gd name="T59" fmla="*/ 12 h 130"/>
                    <a:gd name="T60" fmla="*/ 18 w 20"/>
                    <a:gd name="T61" fmla="*/ 12 h 130"/>
                    <a:gd name="T62" fmla="*/ 14 w 20"/>
                    <a:gd name="T63" fmla="*/ 4 h 130"/>
                    <a:gd name="T64" fmla="*/ 12 w 20"/>
                    <a:gd name="T65" fmla="*/ 2 h 130"/>
                    <a:gd name="T66" fmla="*/ 10 w 20"/>
                    <a:gd name="T67" fmla="*/ 0 h 130"/>
                    <a:gd name="T68" fmla="*/ 10 w 20"/>
                    <a:gd name="T69" fmla="*/ 0 h 130"/>
                    <a:gd name="T70" fmla="*/ 6 w 20"/>
                    <a:gd name="T71" fmla="*/ 2 h 130"/>
                    <a:gd name="T72" fmla="*/ 2 w 20"/>
                    <a:gd name="T73" fmla="*/ 6 h 130"/>
                    <a:gd name="T74" fmla="*/ 0 w 20"/>
                    <a:gd name="T75" fmla="*/ 12 h 130"/>
                    <a:gd name="T76" fmla="*/ 0 w 20"/>
                    <a:gd name="T77" fmla="*/ 12 h 13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0"/>
                    <a:gd name="T118" fmla="*/ 0 h 130"/>
                    <a:gd name="T119" fmla="*/ 20 w 20"/>
                    <a:gd name="T120" fmla="*/ 130 h 13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0" h="130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26"/>
                      </a:lnTo>
                      <a:lnTo>
                        <a:pt x="0" y="40"/>
                      </a:lnTo>
                      <a:lnTo>
                        <a:pt x="4" y="54"/>
                      </a:lnTo>
                      <a:lnTo>
                        <a:pt x="6" y="64"/>
                      </a:lnTo>
                      <a:lnTo>
                        <a:pt x="4" y="70"/>
                      </a:lnTo>
                      <a:lnTo>
                        <a:pt x="4" y="74"/>
                      </a:lnTo>
                      <a:lnTo>
                        <a:pt x="4" y="80"/>
                      </a:lnTo>
                      <a:lnTo>
                        <a:pt x="8" y="98"/>
                      </a:lnTo>
                      <a:lnTo>
                        <a:pt x="10" y="112"/>
                      </a:lnTo>
                      <a:lnTo>
                        <a:pt x="12" y="130"/>
                      </a:lnTo>
                      <a:lnTo>
                        <a:pt x="16" y="108"/>
                      </a:lnTo>
                      <a:lnTo>
                        <a:pt x="18" y="78"/>
                      </a:lnTo>
                      <a:lnTo>
                        <a:pt x="18" y="68"/>
                      </a:lnTo>
                      <a:lnTo>
                        <a:pt x="14" y="60"/>
                      </a:lnTo>
                      <a:lnTo>
                        <a:pt x="14" y="54"/>
                      </a:lnTo>
                      <a:lnTo>
                        <a:pt x="16" y="52"/>
                      </a:lnTo>
                      <a:lnTo>
                        <a:pt x="16" y="48"/>
                      </a:lnTo>
                      <a:lnTo>
                        <a:pt x="18" y="42"/>
                      </a:lnTo>
                      <a:lnTo>
                        <a:pt x="20" y="28"/>
                      </a:lnTo>
                      <a:lnTo>
                        <a:pt x="20" y="20"/>
                      </a:lnTo>
                      <a:lnTo>
                        <a:pt x="18" y="12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5A2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17" name="Freeform 1579"/>
                <p:cNvSpPr>
                  <a:spLocks/>
                </p:cNvSpPr>
                <p:nvPr/>
              </p:nvSpPr>
              <p:spPr bwMode="auto">
                <a:xfrm>
                  <a:off x="3054" y="2277"/>
                  <a:ext cx="50" cy="112"/>
                </a:xfrm>
                <a:custGeom>
                  <a:avLst/>
                  <a:gdLst>
                    <a:gd name="T0" fmla="*/ 8 w 50"/>
                    <a:gd name="T1" fmla="*/ 28 h 112"/>
                    <a:gd name="T2" fmla="*/ 8 w 50"/>
                    <a:gd name="T3" fmla="*/ 28 h 112"/>
                    <a:gd name="T4" fmla="*/ 18 w 50"/>
                    <a:gd name="T5" fmla="*/ 32 h 112"/>
                    <a:gd name="T6" fmla="*/ 26 w 50"/>
                    <a:gd name="T7" fmla="*/ 38 h 112"/>
                    <a:gd name="T8" fmla="*/ 28 w 50"/>
                    <a:gd name="T9" fmla="*/ 42 h 112"/>
                    <a:gd name="T10" fmla="*/ 30 w 50"/>
                    <a:gd name="T11" fmla="*/ 46 h 112"/>
                    <a:gd name="T12" fmla="*/ 30 w 50"/>
                    <a:gd name="T13" fmla="*/ 46 h 112"/>
                    <a:gd name="T14" fmla="*/ 36 w 50"/>
                    <a:gd name="T15" fmla="*/ 78 h 112"/>
                    <a:gd name="T16" fmla="*/ 36 w 50"/>
                    <a:gd name="T17" fmla="*/ 78 h 112"/>
                    <a:gd name="T18" fmla="*/ 38 w 50"/>
                    <a:gd name="T19" fmla="*/ 102 h 112"/>
                    <a:gd name="T20" fmla="*/ 38 w 50"/>
                    <a:gd name="T21" fmla="*/ 102 h 112"/>
                    <a:gd name="T22" fmla="*/ 38 w 50"/>
                    <a:gd name="T23" fmla="*/ 112 h 112"/>
                    <a:gd name="T24" fmla="*/ 38 w 50"/>
                    <a:gd name="T25" fmla="*/ 112 h 112"/>
                    <a:gd name="T26" fmla="*/ 42 w 50"/>
                    <a:gd name="T27" fmla="*/ 90 h 112"/>
                    <a:gd name="T28" fmla="*/ 48 w 50"/>
                    <a:gd name="T29" fmla="*/ 60 h 112"/>
                    <a:gd name="T30" fmla="*/ 48 w 50"/>
                    <a:gd name="T31" fmla="*/ 60 h 112"/>
                    <a:gd name="T32" fmla="*/ 48 w 50"/>
                    <a:gd name="T33" fmla="*/ 56 h 112"/>
                    <a:gd name="T34" fmla="*/ 50 w 50"/>
                    <a:gd name="T35" fmla="*/ 52 h 112"/>
                    <a:gd name="T36" fmla="*/ 50 w 50"/>
                    <a:gd name="T37" fmla="*/ 48 h 112"/>
                    <a:gd name="T38" fmla="*/ 48 w 50"/>
                    <a:gd name="T39" fmla="*/ 40 h 112"/>
                    <a:gd name="T40" fmla="*/ 48 w 50"/>
                    <a:gd name="T41" fmla="*/ 40 h 112"/>
                    <a:gd name="T42" fmla="*/ 38 w 50"/>
                    <a:gd name="T43" fmla="*/ 24 h 112"/>
                    <a:gd name="T44" fmla="*/ 34 w 50"/>
                    <a:gd name="T45" fmla="*/ 18 h 112"/>
                    <a:gd name="T46" fmla="*/ 28 w 50"/>
                    <a:gd name="T47" fmla="*/ 12 h 112"/>
                    <a:gd name="T48" fmla="*/ 28 w 50"/>
                    <a:gd name="T49" fmla="*/ 12 h 112"/>
                    <a:gd name="T50" fmla="*/ 16 w 50"/>
                    <a:gd name="T51" fmla="*/ 2 h 112"/>
                    <a:gd name="T52" fmla="*/ 12 w 50"/>
                    <a:gd name="T53" fmla="*/ 0 h 112"/>
                    <a:gd name="T54" fmla="*/ 8 w 50"/>
                    <a:gd name="T55" fmla="*/ 0 h 112"/>
                    <a:gd name="T56" fmla="*/ 8 w 50"/>
                    <a:gd name="T57" fmla="*/ 0 h 112"/>
                    <a:gd name="T58" fmla="*/ 2 w 50"/>
                    <a:gd name="T59" fmla="*/ 0 h 112"/>
                    <a:gd name="T60" fmla="*/ 0 w 50"/>
                    <a:gd name="T61" fmla="*/ 2 h 112"/>
                    <a:gd name="T62" fmla="*/ 0 w 50"/>
                    <a:gd name="T63" fmla="*/ 8 h 112"/>
                    <a:gd name="T64" fmla="*/ 0 w 50"/>
                    <a:gd name="T65" fmla="*/ 8 h 112"/>
                    <a:gd name="T66" fmla="*/ 0 w 50"/>
                    <a:gd name="T67" fmla="*/ 14 h 112"/>
                    <a:gd name="T68" fmla="*/ 4 w 50"/>
                    <a:gd name="T69" fmla="*/ 20 h 112"/>
                    <a:gd name="T70" fmla="*/ 8 w 50"/>
                    <a:gd name="T71" fmla="*/ 28 h 112"/>
                    <a:gd name="T72" fmla="*/ 8 w 50"/>
                    <a:gd name="T73" fmla="*/ 28 h 11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0"/>
                    <a:gd name="T112" fmla="*/ 0 h 112"/>
                    <a:gd name="T113" fmla="*/ 50 w 50"/>
                    <a:gd name="T114" fmla="*/ 112 h 11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0" h="112">
                      <a:moveTo>
                        <a:pt x="8" y="28"/>
                      </a:moveTo>
                      <a:lnTo>
                        <a:pt x="8" y="28"/>
                      </a:lnTo>
                      <a:lnTo>
                        <a:pt x="18" y="32"/>
                      </a:lnTo>
                      <a:lnTo>
                        <a:pt x="26" y="38"/>
                      </a:lnTo>
                      <a:lnTo>
                        <a:pt x="28" y="42"/>
                      </a:lnTo>
                      <a:lnTo>
                        <a:pt x="30" y="46"/>
                      </a:lnTo>
                      <a:lnTo>
                        <a:pt x="36" y="78"/>
                      </a:lnTo>
                      <a:lnTo>
                        <a:pt x="38" y="102"/>
                      </a:lnTo>
                      <a:lnTo>
                        <a:pt x="38" y="112"/>
                      </a:lnTo>
                      <a:lnTo>
                        <a:pt x="42" y="90"/>
                      </a:lnTo>
                      <a:lnTo>
                        <a:pt x="48" y="60"/>
                      </a:lnTo>
                      <a:lnTo>
                        <a:pt x="48" y="56"/>
                      </a:lnTo>
                      <a:lnTo>
                        <a:pt x="50" y="52"/>
                      </a:lnTo>
                      <a:lnTo>
                        <a:pt x="50" y="48"/>
                      </a:lnTo>
                      <a:lnTo>
                        <a:pt x="48" y="40"/>
                      </a:lnTo>
                      <a:lnTo>
                        <a:pt x="38" y="24"/>
                      </a:lnTo>
                      <a:lnTo>
                        <a:pt x="34" y="18"/>
                      </a:lnTo>
                      <a:lnTo>
                        <a:pt x="28" y="12"/>
                      </a:lnTo>
                      <a:lnTo>
                        <a:pt x="16" y="2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4" y="20"/>
                      </a:lnTo>
                      <a:lnTo>
                        <a:pt x="8" y="28"/>
                      </a:lnTo>
                      <a:close/>
                    </a:path>
                  </a:pathLst>
                </a:custGeom>
                <a:solidFill>
                  <a:srgbClr val="005A2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18" name="Freeform 1580"/>
                <p:cNvSpPr>
                  <a:spLocks/>
                </p:cNvSpPr>
                <p:nvPr/>
              </p:nvSpPr>
              <p:spPr bwMode="auto">
                <a:xfrm>
                  <a:off x="3004" y="2271"/>
                  <a:ext cx="56" cy="124"/>
                </a:xfrm>
                <a:custGeom>
                  <a:avLst/>
                  <a:gdLst>
                    <a:gd name="T0" fmla="*/ 38 w 56"/>
                    <a:gd name="T1" fmla="*/ 24 h 124"/>
                    <a:gd name="T2" fmla="*/ 38 w 56"/>
                    <a:gd name="T3" fmla="*/ 24 h 124"/>
                    <a:gd name="T4" fmla="*/ 34 w 56"/>
                    <a:gd name="T5" fmla="*/ 26 h 124"/>
                    <a:gd name="T6" fmla="*/ 28 w 56"/>
                    <a:gd name="T7" fmla="*/ 32 h 124"/>
                    <a:gd name="T8" fmla="*/ 20 w 56"/>
                    <a:gd name="T9" fmla="*/ 40 h 124"/>
                    <a:gd name="T10" fmla="*/ 18 w 56"/>
                    <a:gd name="T11" fmla="*/ 46 h 124"/>
                    <a:gd name="T12" fmla="*/ 18 w 56"/>
                    <a:gd name="T13" fmla="*/ 52 h 124"/>
                    <a:gd name="T14" fmla="*/ 18 w 56"/>
                    <a:gd name="T15" fmla="*/ 52 h 124"/>
                    <a:gd name="T16" fmla="*/ 14 w 56"/>
                    <a:gd name="T17" fmla="*/ 74 h 124"/>
                    <a:gd name="T18" fmla="*/ 16 w 56"/>
                    <a:gd name="T19" fmla="*/ 82 h 124"/>
                    <a:gd name="T20" fmla="*/ 18 w 56"/>
                    <a:gd name="T21" fmla="*/ 94 h 124"/>
                    <a:gd name="T22" fmla="*/ 18 w 56"/>
                    <a:gd name="T23" fmla="*/ 94 h 124"/>
                    <a:gd name="T24" fmla="*/ 24 w 56"/>
                    <a:gd name="T25" fmla="*/ 116 h 124"/>
                    <a:gd name="T26" fmla="*/ 26 w 56"/>
                    <a:gd name="T27" fmla="*/ 124 h 124"/>
                    <a:gd name="T28" fmla="*/ 26 w 56"/>
                    <a:gd name="T29" fmla="*/ 124 h 124"/>
                    <a:gd name="T30" fmla="*/ 20 w 56"/>
                    <a:gd name="T31" fmla="*/ 116 h 124"/>
                    <a:gd name="T32" fmla="*/ 12 w 56"/>
                    <a:gd name="T33" fmla="*/ 100 h 124"/>
                    <a:gd name="T34" fmla="*/ 12 w 56"/>
                    <a:gd name="T35" fmla="*/ 100 h 124"/>
                    <a:gd name="T36" fmla="*/ 4 w 56"/>
                    <a:gd name="T37" fmla="*/ 86 h 124"/>
                    <a:gd name="T38" fmla="*/ 2 w 56"/>
                    <a:gd name="T39" fmla="*/ 78 h 124"/>
                    <a:gd name="T40" fmla="*/ 0 w 56"/>
                    <a:gd name="T41" fmla="*/ 64 h 124"/>
                    <a:gd name="T42" fmla="*/ 0 w 56"/>
                    <a:gd name="T43" fmla="*/ 64 h 124"/>
                    <a:gd name="T44" fmla="*/ 0 w 56"/>
                    <a:gd name="T45" fmla="*/ 38 h 124"/>
                    <a:gd name="T46" fmla="*/ 0 w 56"/>
                    <a:gd name="T47" fmla="*/ 30 h 124"/>
                    <a:gd name="T48" fmla="*/ 4 w 56"/>
                    <a:gd name="T49" fmla="*/ 22 h 124"/>
                    <a:gd name="T50" fmla="*/ 4 w 56"/>
                    <a:gd name="T51" fmla="*/ 22 h 124"/>
                    <a:gd name="T52" fmla="*/ 10 w 56"/>
                    <a:gd name="T53" fmla="*/ 14 h 124"/>
                    <a:gd name="T54" fmla="*/ 18 w 56"/>
                    <a:gd name="T55" fmla="*/ 8 h 124"/>
                    <a:gd name="T56" fmla="*/ 18 w 56"/>
                    <a:gd name="T57" fmla="*/ 8 h 124"/>
                    <a:gd name="T58" fmla="*/ 18 w 56"/>
                    <a:gd name="T59" fmla="*/ 4 h 124"/>
                    <a:gd name="T60" fmla="*/ 20 w 56"/>
                    <a:gd name="T61" fmla="*/ 4 h 124"/>
                    <a:gd name="T62" fmla="*/ 26 w 56"/>
                    <a:gd name="T63" fmla="*/ 2 h 124"/>
                    <a:gd name="T64" fmla="*/ 26 w 56"/>
                    <a:gd name="T65" fmla="*/ 2 h 124"/>
                    <a:gd name="T66" fmla="*/ 32 w 56"/>
                    <a:gd name="T67" fmla="*/ 2 h 124"/>
                    <a:gd name="T68" fmla="*/ 36 w 56"/>
                    <a:gd name="T69" fmla="*/ 0 h 124"/>
                    <a:gd name="T70" fmla="*/ 40 w 56"/>
                    <a:gd name="T71" fmla="*/ 0 h 124"/>
                    <a:gd name="T72" fmla="*/ 46 w 56"/>
                    <a:gd name="T73" fmla="*/ 2 h 124"/>
                    <a:gd name="T74" fmla="*/ 46 w 56"/>
                    <a:gd name="T75" fmla="*/ 2 h 124"/>
                    <a:gd name="T76" fmla="*/ 56 w 56"/>
                    <a:gd name="T77" fmla="*/ 10 h 124"/>
                    <a:gd name="T78" fmla="*/ 56 w 56"/>
                    <a:gd name="T79" fmla="*/ 12 h 124"/>
                    <a:gd name="T80" fmla="*/ 56 w 56"/>
                    <a:gd name="T81" fmla="*/ 14 h 124"/>
                    <a:gd name="T82" fmla="*/ 56 w 56"/>
                    <a:gd name="T83" fmla="*/ 14 h 124"/>
                    <a:gd name="T84" fmla="*/ 52 w 56"/>
                    <a:gd name="T85" fmla="*/ 18 h 124"/>
                    <a:gd name="T86" fmla="*/ 46 w 56"/>
                    <a:gd name="T87" fmla="*/ 20 h 124"/>
                    <a:gd name="T88" fmla="*/ 38 w 56"/>
                    <a:gd name="T89" fmla="*/ 24 h 124"/>
                    <a:gd name="T90" fmla="*/ 38 w 56"/>
                    <a:gd name="T91" fmla="*/ 24 h 12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6"/>
                    <a:gd name="T139" fmla="*/ 0 h 124"/>
                    <a:gd name="T140" fmla="*/ 56 w 56"/>
                    <a:gd name="T141" fmla="*/ 124 h 12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6" h="124">
                      <a:moveTo>
                        <a:pt x="38" y="24"/>
                      </a:moveTo>
                      <a:lnTo>
                        <a:pt x="38" y="24"/>
                      </a:lnTo>
                      <a:lnTo>
                        <a:pt x="34" y="26"/>
                      </a:lnTo>
                      <a:lnTo>
                        <a:pt x="28" y="32"/>
                      </a:lnTo>
                      <a:lnTo>
                        <a:pt x="20" y="40"/>
                      </a:lnTo>
                      <a:lnTo>
                        <a:pt x="18" y="46"/>
                      </a:lnTo>
                      <a:lnTo>
                        <a:pt x="18" y="52"/>
                      </a:lnTo>
                      <a:lnTo>
                        <a:pt x="14" y="74"/>
                      </a:lnTo>
                      <a:lnTo>
                        <a:pt x="16" y="82"/>
                      </a:lnTo>
                      <a:lnTo>
                        <a:pt x="18" y="94"/>
                      </a:lnTo>
                      <a:lnTo>
                        <a:pt x="24" y="116"/>
                      </a:lnTo>
                      <a:lnTo>
                        <a:pt x="26" y="124"/>
                      </a:lnTo>
                      <a:lnTo>
                        <a:pt x="20" y="116"/>
                      </a:lnTo>
                      <a:lnTo>
                        <a:pt x="12" y="100"/>
                      </a:lnTo>
                      <a:lnTo>
                        <a:pt x="4" y="86"/>
                      </a:lnTo>
                      <a:lnTo>
                        <a:pt x="2" y="78"/>
                      </a:lnTo>
                      <a:lnTo>
                        <a:pt x="0" y="64"/>
                      </a:lnTo>
                      <a:lnTo>
                        <a:pt x="0" y="38"/>
                      </a:lnTo>
                      <a:lnTo>
                        <a:pt x="0" y="30"/>
                      </a:lnTo>
                      <a:lnTo>
                        <a:pt x="4" y="22"/>
                      </a:lnTo>
                      <a:lnTo>
                        <a:pt x="10" y="14"/>
                      </a:lnTo>
                      <a:lnTo>
                        <a:pt x="18" y="8"/>
                      </a:lnTo>
                      <a:lnTo>
                        <a:pt x="18" y="4"/>
                      </a:lnTo>
                      <a:lnTo>
                        <a:pt x="20" y="4"/>
                      </a:lnTo>
                      <a:lnTo>
                        <a:pt x="26" y="2"/>
                      </a:lnTo>
                      <a:lnTo>
                        <a:pt x="32" y="2"/>
                      </a:lnTo>
                      <a:lnTo>
                        <a:pt x="36" y="0"/>
                      </a:lnTo>
                      <a:lnTo>
                        <a:pt x="40" y="0"/>
                      </a:lnTo>
                      <a:lnTo>
                        <a:pt x="46" y="2"/>
                      </a:lnTo>
                      <a:lnTo>
                        <a:pt x="56" y="10"/>
                      </a:lnTo>
                      <a:lnTo>
                        <a:pt x="56" y="12"/>
                      </a:lnTo>
                      <a:lnTo>
                        <a:pt x="56" y="14"/>
                      </a:lnTo>
                      <a:lnTo>
                        <a:pt x="52" y="18"/>
                      </a:lnTo>
                      <a:lnTo>
                        <a:pt x="46" y="20"/>
                      </a:lnTo>
                      <a:lnTo>
                        <a:pt x="38" y="24"/>
                      </a:lnTo>
                      <a:close/>
                    </a:path>
                  </a:pathLst>
                </a:custGeom>
                <a:solidFill>
                  <a:srgbClr val="005A2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19" name="Freeform 1581"/>
                <p:cNvSpPr>
                  <a:spLocks/>
                </p:cNvSpPr>
                <p:nvPr/>
              </p:nvSpPr>
              <p:spPr bwMode="auto">
                <a:xfrm>
                  <a:off x="3010" y="2269"/>
                  <a:ext cx="80" cy="40"/>
                </a:xfrm>
                <a:custGeom>
                  <a:avLst/>
                  <a:gdLst>
                    <a:gd name="T0" fmla="*/ 36 w 80"/>
                    <a:gd name="T1" fmla="*/ 0 h 40"/>
                    <a:gd name="T2" fmla="*/ 36 w 80"/>
                    <a:gd name="T3" fmla="*/ 0 h 40"/>
                    <a:gd name="T4" fmla="*/ 18 w 80"/>
                    <a:gd name="T5" fmla="*/ 6 h 40"/>
                    <a:gd name="T6" fmla="*/ 8 w 80"/>
                    <a:gd name="T7" fmla="*/ 12 h 40"/>
                    <a:gd name="T8" fmla="*/ 4 w 80"/>
                    <a:gd name="T9" fmla="*/ 16 h 40"/>
                    <a:gd name="T10" fmla="*/ 2 w 80"/>
                    <a:gd name="T11" fmla="*/ 20 h 40"/>
                    <a:gd name="T12" fmla="*/ 2 w 80"/>
                    <a:gd name="T13" fmla="*/ 20 h 40"/>
                    <a:gd name="T14" fmla="*/ 0 w 80"/>
                    <a:gd name="T15" fmla="*/ 34 h 40"/>
                    <a:gd name="T16" fmla="*/ 0 w 80"/>
                    <a:gd name="T17" fmla="*/ 40 h 40"/>
                    <a:gd name="T18" fmla="*/ 0 w 80"/>
                    <a:gd name="T19" fmla="*/ 40 h 40"/>
                    <a:gd name="T20" fmla="*/ 2 w 80"/>
                    <a:gd name="T21" fmla="*/ 36 h 40"/>
                    <a:gd name="T22" fmla="*/ 6 w 80"/>
                    <a:gd name="T23" fmla="*/ 24 h 40"/>
                    <a:gd name="T24" fmla="*/ 10 w 80"/>
                    <a:gd name="T25" fmla="*/ 18 h 40"/>
                    <a:gd name="T26" fmla="*/ 14 w 80"/>
                    <a:gd name="T27" fmla="*/ 14 h 40"/>
                    <a:gd name="T28" fmla="*/ 20 w 80"/>
                    <a:gd name="T29" fmla="*/ 10 h 40"/>
                    <a:gd name="T30" fmla="*/ 26 w 80"/>
                    <a:gd name="T31" fmla="*/ 10 h 40"/>
                    <a:gd name="T32" fmla="*/ 26 w 80"/>
                    <a:gd name="T33" fmla="*/ 10 h 40"/>
                    <a:gd name="T34" fmla="*/ 32 w 80"/>
                    <a:gd name="T35" fmla="*/ 10 h 40"/>
                    <a:gd name="T36" fmla="*/ 36 w 80"/>
                    <a:gd name="T37" fmla="*/ 14 h 40"/>
                    <a:gd name="T38" fmla="*/ 42 w 80"/>
                    <a:gd name="T39" fmla="*/ 20 h 40"/>
                    <a:gd name="T40" fmla="*/ 46 w 80"/>
                    <a:gd name="T41" fmla="*/ 28 h 40"/>
                    <a:gd name="T42" fmla="*/ 48 w 80"/>
                    <a:gd name="T43" fmla="*/ 34 h 40"/>
                    <a:gd name="T44" fmla="*/ 48 w 80"/>
                    <a:gd name="T45" fmla="*/ 34 h 40"/>
                    <a:gd name="T46" fmla="*/ 46 w 80"/>
                    <a:gd name="T47" fmla="*/ 26 h 40"/>
                    <a:gd name="T48" fmla="*/ 48 w 80"/>
                    <a:gd name="T49" fmla="*/ 18 h 40"/>
                    <a:gd name="T50" fmla="*/ 48 w 80"/>
                    <a:gd name="T51" fmla="*/ 16 h 40"/>
                    <a:gd name="T52" fmla="*/ 50 w 80"/>
                    <a:gd name="T53" fmla="*/ 14 h 40"/>
                    <a:gd name="T54" fmla="*/ 50 w 80"/>
                    <a:gd name="T55" fmla="*/ 14 h 40"/>
                    <a:gd name="T56" fmla="*/ 56 w 80"/>
                    <a:gd name="T57" fmla="*/ 16 h 40"/>
                    <a:gd name="T58" fmla="*/ 66 w 80"/>
                    <a:gd name="T59" fmla="*/ 20 h 40"/>
                    <a:gd name="T60" fmla="*/ 76 w 80"/>
                    <a:gd name="T61" fmla="*/ 26 h 40"/>
                    <a:gd name="T62" fmla="*/ 80 w 80"/>
                    <a:gd name="T63" fmla="*/ 32 h 40"/>
                    <a:gd name="T64" fmla="*/ 80 w 80"/>
                    <a:gd name="T65" fmla="*/ 32 h 40"/>
                    <a:gd name="T66" fmla="*/ 76 w 80"/>
                    <a:gd name="T67" fmla="*/ 26 h 40"/>
                    <a:gd name="T68" fmla="*/ 68 w 80"/>
                    <a:gd name="T69" fmla="*/ 18 h 40"/>
                    <a:gd name="T70" fmla="*/ 58 w 80"/>
                    <a:gd name="T71" fmla="*/ 12 h 40"/>
                    <a:gd name="T72" fmla="*/ 58 w 80"/>
                    <a:gd name="T73" fmla="*/ 12 h 40"/>
                    <a:gd name="T74" fmla="*/ 48 w 80"/>
                    <a:gd name="T75" fmla="*/ 8 h 40"/>
                    <a:gd name="T76" fmla="*/ 42 w 80"/>
                    <a:gd name="T77" fmla="*/ 4 h 40"/>
                    <a:gd name="T78" fmla="*/ 36 w 80"/>
                    <a:gd name="T79" fmla="*/ 0 h 40"/>
                    <a:gd name="T80" fmla="*/ 36 w 80"/>
                    <a:gd name="T81" fmla="*/ 0 h 4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80"/>
                    <a:gd name="T124" fmla="*/ 0 h 40"/>
                    <a:gd name="T125" fmla="*/ 80 w 80"/>
                    <a:gd name="T126" fmla="*/ 40 h 4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80" h="40">
                      <a:moveTo>
                        <a:pt x="36" y="0"/>
                      </a:moveTo>
                      <a:lnTo>
                        <a:pt x="36" y="0"/>
                      </a:lnTo>
                      <a:lnTo>
                        <a:pt x="18" y="6"/>
                      </a:lnTo>
                      <a:lnTo>
                        <a:pt x="8" y="12"/>
                      </a:lnTo>
                      <a:lnTo>
                        <a:pt x="4" y="16"/>
                      </a:lnTo>
                      <a:lnTo>
                        <a:pt x="2" y="20"/>
                      </a:lnTo>
                      <a:lnTo>
                        <a:pt x="0" y="34"/>
                      </a:lnTo>
                      <a:lnTo>
                        <a:pt x="0" y="40"/>
                      </a:lnTo>
                      <a:lnTo>
                        <a:pt x="2" y="36"/>
                      </a:lnTo>
                      <a:lnTo>
                        <a:pt x="6" y="24"/>
                      </a:lnTo>
                      <a:lnTo>
                        <a:pt x="10" y="18"/>
                      </a:lnTo>
                      <a:lnTo>
                        <a:pt x="14" y="14"/>
                      </a:lnTo>
                      <a:lnTo>
                        <a:pt x="20" y="10"/>
                      </a:lnTo>
                      <a:lnTo>
                        <a:pt x="26" y="10"/>
                      </a:lnTo>
                      <a:lnTo>
                        <a:pt x="32" y="10"/>
                      </a:lnTo>
                      <a:lnTo>
                        <a:pt x="36" y="14"/>
                      </a:lnTo>
                      <a:lnTo>
                        <a:pt x="42" y="20"/>
                      </a:lnTo>
                      <a:lnTo>
                        <a:pt x="46" y="28"/>
                      </a:lnTo>
                      <a:lnTo>
                        <a:pt x="48" y="34"/>
                      </a:lnTo>
                      <a:lnTo>
                        <a:pt x="46" y="26"/>
                      </a:lnTo>
                      <a:lnTo>
                        <a:pt x="48" y="18"/>
                      </a:lnTo>
                      <a:lnTo>
                        <a:pt x="48" y="16"/>
                      </a:lnTo>
                      <a:lnTo>
                        <a:pt x="50" y="14"/>
                      </a:lnTo>
                      <a:lnTo>
                        <a:pt x="56" y="16"/>
                      </a:lnTo>
                      <a:lnTo>
                        <a:pt x="66" y="20"/>
                      </a:lnTo>
                      <a:lnTo>
                        <a:pt x="76" y="26"/>
                      </a:lnTo>
                      <a:lnTo>
                        <a:pt x="80" y="32"/>
                      </a:lnTo>
                      <a:lnTo>
                        <a:pt x="76" y="26"/>
                      </a:lnTo>
                      <a:lnTo>
                        <a:pt x="68" y="18"/>
                      </a:lnTo>
                      <a:lnTo>
                        <a:pt x="58" y="12"/>
                      </a:lnTo>
                      <a:lnTo>
                        <a:pt x="48" y="8"/>
                      </a:lnTo>
                      <a:lnTo>
                        <a:pt x="42" y="4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88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20" name="Freeform 1582"/>
                <p:cNvSpPr>
                  <a:spLocks/>
                </p:cNvSpPr>
                <p:nvPr/>
              </p:nvSpPr>
              <p:spPr bwMode="auto">
                <a:xfrm>
                  <a:off x="2810" y="2141"/>
                  <a:ext cx="80" cy="250"/>
                </a:xfrm>
                <a:custGeom>
                  <a:avLst/>
                  <a:gdLst>
                    <a:gd name="T0" fmla="*/ 70 w 80"/>
                    <a:gd name="T1" fmla="*/ 148 h 250"/>
                    <a:gd name="T2" fmla="*/ 70 w 80"/>
                    <a:gd name="T3" fmla="*/ 148 h 250"/>
                    <a:gd name="T4" fmla="*/ 68 w 80"/>
                    <a:gd name="T5" fmla="*/ 100 h 250"/>
                    <a:gd name="T6" fmla="*/ 68 w 80"/>
                    <a:gd name="T7" fmla="*/ 100 h 250"/>
                    <a:gd name="T8" fmla="*/ 66 w 80"/>
                    <a:gd name="T9" fmla="*/ 72 h 250"/>
                    <a:gd name="T10" fmla="*/ 66 w 80"/>
                    <a:gd name="T11" fmla="*/ 58 h 250"/>
                    <a:gd name="T12" fmla="*/ 64 w 80"/>
                    <a:gd name="T13" fmla="*/ 46 h 250"/>
                    <a:gd name="T14" fmla="*/ 60 w 80"/>
                    <a:gd name="T15" fmla="*/ 32 h 250"/>
                    <a:gd name="T16" fmla="*/ 52 w 80"/>
                    <a:gd name="T17" fmla="*/ 22 h 250"/>
                    <a:gd name="T18" fmla="*/ 42 w 80"/>
                    <a:gd name="T19" fmla="*/ 14 h 250"/>
                    <a:gd name="T20" fmla="*/ 28 w 80"/>
                    <a:gd name="T21" fmla="*/ 8 h 250"/>
                    <a:gd name="T22" fmla="*/ 28 w 80"/>
                    <a:gd name="T23" fmla="*/ 8 h 250"/>
                    <a:gd name="T24" fmla="*/ 14 w 80"/>
                    <a:gd name="T25" fmla="*/ 6 h 250"/>
                    <a:gd name="T26" fmla="*/ 0 w 80"/>
                    <a:gd name="T27" fmla="*/ 4 h 250"/>
                    <a:gd name="T28" fmla="*/ 0 w 80"/>
                    <a:gd name="T29" fmla="*/ 4 h 250"/>
                    <a:gd name="T30" fmla="*/ 0 w 80"/>
                    <a:gd name="T31" fmla="*/ 0 h 250"/>
                    <a:gd name="T32" fmla="*/ 0 w 80"/>
                    <a:gd name="T33" fmla="*/ 0 h 250"/>
                    <a:gd name="T34" fmla="*/ 14 w 80"/>
                    <a:gd name="T35" fmla="*/ 0 h 250"/>
                    <a:gd name="T36" fmla="*/ 30 w 80"/>
                    <a:gd name="T37" fmla="*/ 4 h 250"/>
                    <a:gd name="T38" fmla="*/ 30 w 80"/>
                    <a:gd name="T39" fmla="*/ 4 h 250"/>
                    <a:gd name="T40" fmla="*/ 44 w 80"/>
                    <a:gd name="T41" fmla="*/ 10 h 250"/>
                    <a:gd name="T42" fmla="*/ 56 w 80"/>
                    <a:gd name="T43" fmla="*/ 20 h 250"/>
                    <a:gd name="T44" fmla="*/ 64 w 80"/>
                    <a:gd name="T45" fmla="*/ 32 h 250"/>
                    <a:gd name="T46" fmla="*/ 68 w 80"/>
                    <a:gd name="T47" fmla="*/ 46 h 250"/>
                    <a:gd name="T48" fmla="*/ 70 w 80"/>
                    <a:gd name="T49" fmla="*/ 60 h 250"/>
                    <a:gd name="T50" fmla="*/ 72 w 80"/>
                    <a:gd name="T51" fmla="*/ 76 h 250"/>
                    <a:gd name="T52" fmla="*/ 72 w 80"/>
                    <a:gd name="T53" fmla="*/ 106 h 250"/>
                    <a:gd name="T54" fmla="*/ 72 w 80"/>
                    <a:gd name="T55" fmla="*/ 106 h 250"/>
                    <a:gd name="T56" fmla="*/ 76 w 80"/>
                    <a:gd name="T57" fmla="*/ 178 h 250"/>
                    <a:gd name="T58" fmla="*/ 80 w 80"/>
                    <a:gd name="T59" fmla="*/ 250 h 250"/>
                    <a:gd name="T60" fmla="*/ 76 w 80"/>
                    <a:gd name="T61" fmla="*/ 250 h 250"/>
                    <a:gd name="T62" fmla="*/ 76 w 80"/>
                    <a:gd name="T63" fmla="*/ 250 h 250"/>
                    <a:gd name="T64" fmla="*/ 70 w 80"/>
                    <a:gd name="T65" fmla="*/ 148 h 250"/>
                    <a:gd name="T66" fmla="*/ 70 w 80"/>
                    <a:gd name="T67" fmla="*/ 148 h 25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80"/>
                    <a:gd name="T103" fmla="*/ 0 h 250"/>
                    <a:gd name="T104" fmla="*/ 80 w 80"/>
                    <a:gd name="T105" fmla="*/ 250 h 25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80" h="250">
                      <a:moveTo>
                        <a:pt x="70" y="148"/>
                      </a:moveTo>
                      <a:lnTo>
                        <a:pt x="70" y="148"/>
                      </a:lnTo>
                      <a:lnTo>
                        <a:pt x="68" y="100"/>
                      </a:lnTo>
                      <a:lnTo>
                        <a:pt x="66" y="72"/>
                      </a:lnTo>
                      <a:lnTo>
                        <a:pt x="66" y="58"/>
                      </a:lnTo>
                      <a:lnTo>
                        <a:pt x="64" y="46"/>
                      </a:lnTo>
                      <a:lnTo>
                        <a:pt x="60" y="32"/>
                      </a:lnTo>
                      <a:lnTo>
                        <a:pt x="52" y="22"/>
                      </a:lnTo>
                      <a:lnTo>
                        <a:pt x="42" y="14"/>
                      </a:lnTo>
                      <a:lnTo>
                        <a:pt x="28" y="8"/>
                      </a:lnTo>
                      <a:lnTo>
                        <a:pt x="14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30" y="4"/>
                      </a:lnTo>
                      <a:lnTo>
                        <a:pt x="44" y="10"/>
                      </a:lnTo>
                      <a:lnTo>
                        <a:pt x="56" y="20"/>
                      </a:lnTo>
                      <a:lnTo>
                        <a:pt x="64" y="32"/>
                      </a:lnTo>
                      <a:lnTo>
                        <a:pt x="68" y="46"/>
                      </a:lnTo>
                      <a:lnTo>
                        <a:pt x="70" y="60"/>
                      </a:lnTo>
                      <a:lnTo>
                        <a:pt x="72" y="76"/>
                      </a:lnTo>
                      <a:lnTo>
                        <a:pt x="72" y="106"/>
                      </a:lnTo>
                      <a:lnTo>
                        <a:pt x="76" y="178"/>
                      </a:lnTo>
                      <a:lnTo>
                        <a:pt x="80" y="250"/>
                      </a:lnTo>
                      <a:lnTo>
                        <a:pt x="76" y="250"/>
                      </a:lnTo>
                      <a:lnTo>
                        <a:pt x="70" y="148"/>
                      </a:lnTo>
                      <a:close/>
                    </a:path>
                  </a:pathLst>
                </a:custGeom>
                <a:solidFill>
                  <a:srgbClr val="ADA6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21" name="Freeform 1583"/>
                <p:cNvSpPr>
                  <a:spLocks/>
                </p:cNvSpPr>
                <p:nvPr/>
              </p:nvSpPr>
              <p:spPr bwMode="auto">
                <a:xfrm>
                  <a:off x="2810" y="2143"/>
                  <a:ext cx="78" cy="248"/>
                </a:xfrm>
                <a:custGeom>
                  <a:avLst/>
                  <a:gdLst>
                    <a:gd name="T0" fmla="*/ 0 w 78"/>
                    <a:gd name="T1" fmla="*/ 0 h 248"/>
                    <a:gd name="T2" fmla="*/ 0 w 78"/>
                    <a:gd name="T3" fmla="*/ 0 h 248"/>
                    <a:gd name="T4" fmla="*/ 14 w 78"/>
                    <a:gd name="T5" fmla="*/ 2 h 248"/>
                    <a:gd name="T6" fmla="*/ 28 w 78"/>
                    <a:gd name="T7" fmla="*/ 4 h 248"/>
                    <a:gd name="T8" fmla="*/ 28 w 78"/>
                    <a:gd name="T9" fmla="*/ 4 h 248"/>
                    <a:gd name="T10" fmla="*/ 36 w 78"/>
                    <a:gd name="T11" fmla="*/ 8 h 248"/>
                    <a:gd name="T12" fmla="*/ 44 w 78"/>
                    <a:gd name="T13" fmla="*/ 12 h 248"/>
                    <a:gd name="T14" fmla="*/ 54 w 78"/>
                    <a:gd name="T15" fmla="*/ 22 h 248"/>
                    <a:gd name="T16" fmla="*/ 62 w 78"/>
                    <a:gd name="T17" fmla="*/ 34 h 248"/>
                    <a:gd name="T18" fmla="*/ 66 w 78"/>
                    <a:gd name="T19" fmla="*/ 46 h 248"/>
                    <a:gd name="T20" fmla="*/ 68 w 78"/>
                    <a:gd name="T21" fmla="*/ 62 h 248"/>
                    <a:gd name="T22" fmla="*/ 70 w 78"/>
                    <a:gd name="T23" fmla="*/ 78 h 248"/>
                    <a:gd name="T24" fmla="*/ 70 w 78"/>
                    <a:gd name="T25" fmla="*/ 108 h 248"/>
                    <a:gd name="T26" fmla="*/ 70 w 78"/>
                    <a:gd name="T27" fmla="*/ 108 h 248"/>
                    <a:gd name="T28" fmla="*/ 74 w 78"/>
                    <a:gd name="T29" fmla="*/ 178 h 248"/>
                    <a:gd name="T30" fmla="*/ 78 w 78"/>
                    <a:gd name="T31" fmla="*/ 248 h 248"/>
                    <a:gd name="T32" fmla="*/ 76 w 78"/>
                    <a:gd name="T33" fmla="*/ 248 h 248"/>
                    <a:gd name="T34" fmla="*/ 76 w 78"/>
                    <a:gd name="T35" fmla="*/ 248 h 248"/>
                    <a:gd name="T36" fmla="*/ 70 w 78"/>
                    <a:gd name="T37" fmla="*/ 146 h 248"/>
                    <a:gd name="T38" fmla="*/ 70 w 78"/>
                    <a:gd name="T39" fmla="*/ 146 h 248"/>
                    <a:gd name="T40" fmla="*/ 68 w 78"/>
                    <a:gd name="T41" fmla="*/ 98 h 248"/>
                    <a:gd name="T42" fmla="*/ 68 w 78"/>
                    <a:gd name="T43" fmla="*/ 98 h 248"/>
                    <a:gd name="T44" fmla="*/ 66 w 78"/>
                    <a:gd name="T45" fmla="*/ 70 h 248"/>
                    <a:gd name="T46" fmla="*/ 66 w 78"/>
                    <a:gd name="T47" fmla="*/ 56 h 248"/>
                    <a:gd name="T48" fmla="*/ 64 w 78"/>
                    <a:gd name="T49" fmla="*/ 44 h 248"/>
                    <a:gd name="T50" fmla="*/ 60 w 78"/>
                    <a:gd name="T51" fmla="*/ 30 h 248"/>
                    <a:gd name="T52" fmla="*/ 52 w 78"/>
                    <a:gd name="T53" fmla="*/ 20 h 248"/>
                    <a:gd name="T54" fmla="*/ 42 w 78"/>
                    <a:gd name="T55" fmla="*/ 12 h 248"/>
                    <a:gd name="T56" fmla="*/ 28 w 78"/>
                    <a:gd name="T57" fmla="*/ 6 h 248"/>
                    <a:gd name="T58" fmla="*/ 28 w 78"/>
                    <a:gd name="T59" fmla="*/ 6 h 248"/>
                    <a:gd name="T60" fmla="*/ 14 w 78"/>
                    <a:gd name="T61" fmla="*/ 4 h 248"/>
                    <a:gd name="T62" fmla="*/ 0 w 78"/>
                    <a:gd name="T63" fmla="*/ 2 h 248"/>
                    <a:gd name="T64" fmla="*/ 0 w 78"/>
                    <a:gd name="T65" fmla="*/ 2 h 248"/>
                    <a:gd name="T66" fmla="*/ 0 w 78"/>
                    <a:gd name="T67" fmla="*/ 0 h 248"/>
                    <a:gd name="T68" fmla="*/ 0 w 78"/>
                    <a:gd name="T69" fmla="*/ 0 h 24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78"/>
                    <a:gd name="T106" fmla="*/ 0 h 248"/>
                    <a:gd name="T107" fmla="*/ 78 w 78"/>
                    <a:gd name="T108" fmla="*/ 248 h 24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78" h="24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4" y="2"/>
                      </a:lnTo>
                      <a:lnTo>
                        <a:pt x="28" y="4"/>
                      </a:lnTo>
                      <a:lnTo>
                        <a:pt x="36" y="8"/>
                      </a:lnTo>
                      <a:lnTo>
                        <a:pt x="44" y="12"/>
                      </a:lnTo>
                      <a:lnTo>
                        <a:pt x="54" y="22"/>
                      </a:lnTo>
                      <a:lnTo>
                        <a:pt x="62" y="34"/>
                      </a:lnTo>
                      <a:lnTo>
                        <a:pt x="66" y="46"/>
                      </a:lnTo>
                      <a:lnTo>
                        <a:pt x="68" y="62"/>
                      </a:lnTo>
                      <a:lnTo>
                        <a:pt x="70" y="78"/>
                      </a:lnTo>
                      <a:lnTo>
                        <a:pt x="70" y="108"/>
                      </a:lnTo>
                      <a:lnTo>
                        <a:pt x="74" y="178"/>
                      </a:lnTo>
                      <a:lnTo>
                        <a:pt x="78" y="248"/>
                      </a:lnTo>
                      <a:lnTo>
                        <a:pt x="76" y="248"/>
                      </a:lnTo>
                      <a:lnTo>
                        <a:pt x="70" y="146"/>
                      </a:lnTo>
                      <a:lnTo>
                        <a:pt x="68" y="98"/>
                      </a:lnTo>
                      <a:lnTo>
                        <a:pt x="66" y="70"/>
                      </a:lnTo>
                      <a:lnTo>
                        <a:pt x="66" y="56"/>
                      </a:lnTo>
                      <a:lnTo>
                        <a:pt x="64" y="44"/>
                      </a:lnTo>
                      <a:lnTo>
                        <a:pt x="60" y="30"/>
                      </a:lnTo>
                      <a:lnTo>
                        <a:pt x="52" y="20"/>
                      </a:lnTo>
                      <a:lnTo>
                        <a:pt x="42" y="12"/>
                      </a:lnTo>
                      <a:lnTo>
                        <a:pt x="28" y="6"/>
                      </a:lnTo>
                      <a:lnTo>
                        <a:pt x="14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859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22" name="Freeform 1584"/>
                <p:cNvSpPr>
                  <a:spLocks/>
                </p:cNvSpPr>
                <p:nvPr/>
              </p:nvSpPr>
              <p:spPr bwMode="auto">
                <a:xfrm>
                  <a:off x="2792" y="2137"/>
                  <a:ext cx="34" cy="8"/>
                </a:xfrm>
                <a:custGeom>
                  <a:avLst/>
                  <a:gdLst>
                    <a:gd name="T0" fmla="*/ 14 w 34"/>
                    <a:gd name="T1" fmla="*/ 0 h 8"/>
                    <a:gd name="T2" fmla="*/ 14 w 34"/>
                    <a:gd name="T3" fmla="*/ 0 h 8"/>
                    <a:gd name="T4" fmla="*/ 26 w 34"/>
                    <a:gd name="T5" fmla="*/ 4 h 8"/>
                    <a:gd name="T6" fmla="*/ 32 w 34"/>
                    <a:gd name="T7" fmla="*/ 6 h 8"/>
                    <a:gd name="T8" fmla="*/ 34 w 34"/>
                    <a:gd name="T9" fmla="*/ 8 h 8"/>
                    <a:gd name="T10" fmla="*/ 34 w 34"/>
                    <a:gd name="T11" fmla="*/ 8 h 8"/>
                    <a:gd name="T12" fmla="*/ 30 w 34"/>
                    <a:gd name="T13" fmla="*/ 8 h 8"/>
                    <a:gd name="T14" fmla="*/ 30 w 34"/>
                    <a:gd name="T15" fmla="*/ 8 h 8"/>
                    <a:gd name="T16" fmla="*/ 16 w 34"/>
                    <a:gd name="T17" fmla="*/ 8 h 8"/>
                    <a:gd name="T18" fmla="*/ 4 w 34"/>
                    <a:gd name="T19" fmla="*/ 8 h 8"/>
                    <a:gd name="T20" fmla="*/ 4 w 34"/>
                    <a:gd name="T21" fmla="*/ 8 h 8"/>
                    <a:gd name="T22" fmla="*/ 0 w 34"/>
                    <a:gd name="T23" fmla="*/ 6 h 8"/>
                    <a:gd name="T24" fmla="*/ 0 w 34"/>
                    <a:gd name="T25" fmla="*/ 4 h 8"/>
                    <a:gd name="T26" fmla="*/ 0 w 34"/>
                    <a:gd name="T27" fmla="*/ 4 h 8"/>
                    <a:gd name="T28" fmla="*/ 0 w 34"/>
                    <a:gd name="T29" fmla="*/ 2 h 8"/>
                    <a:gd name="T30" fmla="*/ 4 w 34"/>
                    <a:gd name="T31" fmla="*/ 2 h 8"/>
                    <a:gd name="T32" fmla="*/ 14 w 34"/>
                    <a:gd name="T33" fmla="*/ 0 h 8"/>
                    <a:gd name="T34" fmla="*/ 14 w 34"/>
                    <a:gd name="T35" fmla="*/ 0 h 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4"/>
                    <a:gd name="T55" fmla="*/ 0 h 8"/>
                    <a:gd name="T56" fmla="*/ 34 w 34"/>
                    <a:gd name="T57" fmla="*/ 8 h 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4" h="8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26" y="4"/>
                      </a:lnTo>
                      <a:lnTo>
                        <a:pt x="32" y="6"/>
                      </a:lnTo>
                      <a:lnTo>
                        <a:pt x="34" y="8"/>
                      </a:lnTo>
                      <a:lnTo>
                        <a:pt x="30" y="8"/>
                      </a:lnTo>
                      <a:lnTo>
                        <a:pt x="16" y="8"/>
                      </a:lnTo>
                      <a:lnTo>
                        <a:pt x="4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23" name="Freeform 1585"/>
                <p:cNvSpPr>
                  <a:spLocks/>
                </p:cNvSpPr>
                <p:nvPr/>
              </p:nvSpPr>
              <p:spPr bwMode="auto">
                <a:xfrm>
                  <a:off x="2874" y="2167"/>
                  <a:ext cx="92" cy="284"/>
                </a:xfrm>
                <a:custGeom>
                  <a:avLst/>
                  <a:gdLst>
                    <a:gd name="T0" fmla="*/ 80 w 92"/>
                    <a:gd name="T1" fmla="*/ 168 h 284"/>
                    <a:gd name="T2" fmla="*/ 80 w 92"/>
                    <a:gd name="T3" fmla="*/ 168 h 284"/>
                    <a:gd name="T4" fmla="*/ 78 w 92"/>
                    <a:gd name="T5" fmla="*/ 114 h 284"/>
                    <a:gd name="T6" fmla="*/ 78 w 92"/>
                    <a:gd name="T7" fmla="*/ 114 h 284"/>
                    <a:gd name="T8" fmla="*/ 76 w 92"/>
                    <a:gd name="T9" fmla="*/ 82 h 284"/>
                    <a:gd name="T10" fmla="*/ 76 w 92"/>
                    <a:gd name="T11" fmla="*/ 68 h 284"/>
                    <a:gd name="T12" fmla="*/ 74 w 92"/>
                    <a:gd name="T13" fmla="*/ 52 h 284"/>
                    <a:gd name="T14" fmla="*/ 68 w 92"/>
                    <a:gd name="T15" fmla="*/ 38 h 284"/>
                    <a:gd name="T16" fmla="*/ 60 w 92"/>
                    <a:gd name="T17" fmla="*/ 26 h 284"/>
                    <a:gd name="T18" fmla="*/ 50 w 92"/>
                    <a:gd name="T19" fmla="*/ 16 h 284"/>
                    <a:gd name="T20" fmla="*/ 34 w 92"/>
                    <a:gd name="T21" fmla="*/ 10 h 284"/>
                    <a:gd name="T22" fmla="*/ 34 w 92"/>
                    <a:gd name="T23" fmla="*/ 10 h 284"/>
                    <a:gd name="T24" fmla="*/ 18 w 92"/>
                    <a:gd name="T25" fmla="*/ 8 h 284"/>
                    <a:gd name="T26" fmla="*/ 0 w 92"/>
                    <a:gd name="T27" fmla="*/ 6 h 284"/>
                    <a:gd name="T28" fmla="*/ 0 w 92"/>
                    <a:gd name="T29" fmla="*/ 6 h 284"/>
                    <a:gd name="T30" fmla="*/ 2 w 92"/>
                    <a:gd name="T31" fmla="*/ 0 h 284"/>
                    <a:gd name="T32" fmla="*/ 2 w 92"/>
                    <a:gd name="T33" fmla="*/ 0 h 284"/>
                    <a:gd name="T34" fmla="*/ 18 w 92"/>
                    <a:gd name="T35" fmla="*/ 2 h 284"/>
                    <a:gd name="T36" fmla="*/ 36 w 92"/>
                    <a:gd name="T37" fmla="*/ 6 h 284"/>
                    <a:gd name="T38" fmla="*/ 36 w 92"/>
                    <a:gd name="T39" fmla="*/ 6 h 284"/>
                    <a:gd name="T40" fmla="*/ 44 w 92"/>
                    <a:gd name="T41" fmla="*/ 8 h 284"/>
                    <a:gd name="T42" fmla="*/ 52 w 92"/>
                    <a:gd name="T43" fmla="*/ 14 h 284"/>
                    <a:gd name="T44" fmla="*/ 60 w 92"/>
                    <a:gd name="T45" fmla="*/ 18 h 284"/>
                    <a:gd name="T46" fmla="*/ 64 w 92"/>
                    <a:gd name="T47" fmla="*/ 24 h 284"/>
                    <a:gd name="T48" fmla="*/ 72 w 92"/>
                    <a:gd name="T49" fmla="*/ 38 h 284"/>
                    <a:gd name="T50" fmla="*/ 78 w 92"/>
                    <a:gd name="T51" fmla="*/ 52 h 284"/>
                    <a:gd name="T52" fmla="*/ 80 w 92"/>
                    <a:gd name="T53" fmla="*/ 70 h 284"/>
                    <a:gd name="T54" fmla="*/ 82 w 92"/>
                    <a:gd name="T55" fmla="*/ 86 h 284"/>
                    <a:gd name="T56" fmla="*/ 82 w 92"/>
                    <a:gd name="T57" fmla="*/ 120 h 284"/>
                    <a:gd name="T58" fmla="*/ 82 w 92"/>
                    <a:gd name="T59" fmla="*/ 120 h 284"/>
                    <a:gd name="T60" fmla="*/ 86 w 92"/>
                    <a:gd name="T61" fmla="*/ 202 h 284"/>
                    <a:gd name="T62" fmla="*/ 92 w 92"/>
                    <a:gd name="T63" fmla="*/ 284 h 284"/>
                    <a:gd name="T64" fmla="*/ 86 w 92"/>
                    <a:gd name="T65" fmla="*/ 284 h 284"/>
                    <a:gd name="T66" fmla="*/ 86 w 92"/>
                    <a:gd name="T67" fmla="*/ 284 h 284"/>
                    <a:gd name="T68" fmla="*/ 80 w 92"/>
                    <a:gd name="T69" fmla="*/ 168 h 284"/>
                    <a:gd name="T70" fmla="*/ 80 w 92"/>
                    <a:gd name="T71" fmla="*/ 168 h 28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92"/>
                    <a:gd name="T109" fmla="*/ 0 h 284"/>
                    <a:gd name="T110" fmla="*/ 92 w 92"/>
                    <a:gd name="T111" fmla="*/ 284 h 28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92" h="284">
                      <a:moveTo>
                        <a:pt x="80" y="168"/>
                      </a:moveTo>
                      <a:lnTo>
                        <a:pt x="80" y="168"/>
                      </a:lnTo>
                      <a:lnTo>
                        <a:pt x="78" y="114"/>
                      </a:lnTo>
                      <a:lnTo>
                        <a:pt x="76" y="82"/>
                      </a:lnTo>
                      <a:lnTo>
                        <a:pt x="76" y="68"/>
                      </a:lnTo>
                      <a:lnTo>
                        <a:pt x="74" y="52"/>
                      </a:lnTo>
                      <a:lnTo>
                        <a:pt x="68" y="38"/>
                      </a:lnTo>
                      <a:lnTo>
                        <a:pt x="60" y="26"/>
                      </a:lnTo>
                      <a:lnTo>
                        <a:pt x="50" y="16"/>
                      </a:lnTo>
                      <a:lnTo>
                        <a:pt x="34" y="10"/>
                      </a:lnTo>
                      <a:lnTo>
                        <a:pt x="18" y="8"/>
                      </a:lnTo>
                      <a:lnTo>
                        <a:pt x="0" y="6"/>
                      </a:lnTo>
                      <a:lnTo>
                        <a:pt x="2" y="0"/>
                      </a:lnTo>
                      <a:lnTo>
                        <a:pt x="18" y="2"/>
                      </a:lnTo>
                      <a:lnTo>
                        <a:pt x="36" y="6"/>
                      </a:lnTo>
                      <a:lnTo>
                        <a:pt x="44" y="8"/>
                      </a:lnTo>
                      <a:lnTo>
                        <a:pt x="52" y="14"/>
                      </a:lnTo>
                      <a:lnTo>
                        <a:pt x="60" y="18"/>
                      </a:lnTo>
                      <a:lnTo>
                        <a:pt x="64" y="24"/>
                      </a:lnTo>
                      <a:lnTo>
                        <a:pt x="72" y="38"/>
                      </a:lnTo>
                      <a:lnTo>
                        <a:pt x="78" y="52"/>
                      </a:lnTo>
                      <a:lnTo>
                        <a:pt x="80" y="70"/>
                      </a:lnTo>
                      <a:lnTo>
                        <a:pt x="82" y="86"/>
                      </a:lnTo>
                      <a:lnTo>
                        <a:pt x="82" y="120"/>
                      </a:lnTo>
                      <a:lnTo>
                        <a:pt x="86" y="202"/>
                      </a:lnTo>
                      <a:lnTo>
                        <a:pt x="92" y="284"/>
                      </a:lnTo>
                      <a:lnTo>
                        <a:pt x="86" y="284"/>
                      </a:lnTo>
                      <a:lnTo>
                        <a:pt x="80" y="168"/>
                      </a:lnTo>
                      <a:close/>
                    </a:path>
                  </a:pathLst>
                </a:custGeom>
                <a:solidFill>
                  <a:srgbClr val="ADA6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24" name="Freeform 1586"/>
                <p:cNvSpPr>
                  <a:spLocks/>
                </p:cNvSpPr>
                <p:nvPr/>
              </p:nvSpPr>
              <p:spPr bwMode="auto">
                <a:xfrm>
                  <a:off x="2874" y="2171"/>
                  <a:ext cx="90" cy="280"/>
                </a:xfrm>
                <a:custGeom>
                  <a:avLst/>
                  <a:gdLst>
                    <a:gd name="T0" fmla="*/ 2 w 90"/>
                    <a:gd name="T1" fmla="*/ 0 h 280"/>
                    <a:gd name="T2" fmla="*/ 2 w 90"/>
                    <a:gd name="T3" fmla="*/ 0 h 280"/>
                    <a:gd name="T4" fmla="*/ 18 w 90"/>
                    <a:gd name="T5" fmla="*/ 2 h 280"/>
                    <a:gd name="T6" fmla="*/ 34 w 90"/>
                    <a:gd name="T7" fmla="*/ 4 h 280"/>
                    <a:gd name="T8" fmla="*/ 34 w 90"/>
                    <a:gd name="T9" fmla="*/ 4 h 280"/>
                    <a:gd name="T10" fmla="*/ 42 w 90"/>
                    <a:gd name="T11" fmla="*/ 8 h 280"/>
                    <a:gd name="T12" fmla="*/ 50 w 90"/>
                    <a:gd name="T13" fmla="*/ 12 h 280"/>
                    <a:gd name="T14" fmla="*/ 58 w 90"/>
                    <a:gd name="T15" fmla="*/ 18 h 280"/>
                    <a:gd name="T16" fmla="*/ 62 w 90"/>
                    <a:gd name="T17" fmla="*/ 24 h 280"/>
                    <a:gd name="T18" fmla="*/ 72 w 90"/>
                    <a:gd name="T19" fmla="*/ 36 h 280"/>
                    <a:gd name="T20" fmla="*/ 76 w 90"/>
                    <a:gd name="T21" fmla="*/ 52 h 280"/>
                    <a:gd name="T22" fmla="*/ 80 w 90"/>
                    <a:gd name="T23" fmla="*/ 68 h 280"/>
                    <a:gd name="T24" fmla="*/ 80 w 90"/>
                    <a:gd name="T25" fmla="*/ 86 h 280"/>
                    <a:gd name="T26" fmla="*/ 80 w 90"/>
                    <a:gd name="T27" fmla="*/ 120 h 280"/>
                    <a:gd name="T28" fmla="*/ 80 w 90"/>
                    <a:gd name="T29" fmla="*/ 120 h 280"/>
                    <a:gd name="T30" fmla="*/ 84 w 90"/>
                    <a:gd name="T31" fmla="*/ 200 h 280"/>
                    <a:gd name="T32" fmla="*/ 90 w 90"/>
                    <a:gd name="T33" fmla="*/ 280 h 280"/>
                    <a:gd name="T34" fmla="*/ 86 w 90"/>
                    <a:gd name="T35" fmla="*/ 280 h 280"/>
                    <a:gd name="T36" fmla="*/ 86 w 90"/>
                    <a:gd name="T37" fmla="*/ 280 h 280"/>
                    <a:gd name="T38" fmla="*/ 80 w 90"/>
                    <a:gd name="T39" fmla="*/ 164 h 280"/>
                    <a:gd name="T40" fmla="*/ 80 w 90"/>
                    <a:gd name="T41" fmla="*/ 164 h 280"/>
                    <a:gd name="T42" fmla="*/ 78 w 90"/>
                    <a:gd name="T43" fmla="*/ 110 h 280"/>
                    <a:gd name="T44" fmla="*/ 78 w 90"/>
                    <a:gd name="T45" fmla="*/ 110 h 280"/>
                    <a:gd name="T46" fmla="*/ 76 w 90"/>
                    <a:gd name="T47" fmla="*/ 78 h 280"/>
                    <a:gd name="T48" fmla="*/ 76 w 90"/>
                    <a:gd name="T49" fmla="*/ 64 h 280"/>
                    <a:gd name="T50" fmla="*/ 74 w 90"/>
                    <a:gd name="T51" fmla="*/ 48 h 280"/>
                    <a:gd name="T52" fmla="*/ 68 w 90"/>
                    <a:gd name="T53" fmla="*/ 34 h 280"/>
                    <a:gd name="T54" fmla="*/ 60 w 90"/>
                    <a:gd name="T55" fmla="*/ 22 h 280"/>
                    <a:gd name="T56" fmla="*/ 50 w 90"/>
                    <a:gd name="T57" fmla="*/ 12 h 280"/>
                    <a:gd name="T58" fmla="*/ 34 w 90"/>
                    <a:gd name="T59" fmla="*/ 6 h 280"/>
                    <a:gd name="T60" fmla="*/ 34 w 90"/>
                    <a:gd name="T61" fmla="*/ 6 h 280"/>
                    <a:gd name="T62" fmla="*/ 18 w 90"/>
                    <a:gd name="T63" fmla="*/ 4 h 280"/>
                    <a:gd name="T64" fmla="*/ 0 w 90"/>
                    <a:gd name="T65" fmla="*/ 2 h 280"/>
                    <a:gd name="T66" fmla="*/ 0 w 90"/>
                    <a:gd name="T67" fmla="*/ 2 h 280"/>
                    <a:gd name="T68" fmla="*/ 2 w 90"/>
                    <a:gd name="T69" fmla="*/ 0 h 280"/>
                    <a:gd name="T70" fmla="*/ 2 w 90"/>
                    <a:gd name="T71" fmla="*/ 0 h 28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90"/>
                    <a:gd name="T109" fmla="*/ 0 h 280"/>
                    <a:gd name="T110" fmla="*/ 90 w 90"/>
                    <a:gd name="T111" fmla="*/ 280 h 28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90" h="280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18" y="2"/>
                      </a:lnTo>
                      <a:lnTo>
                        <a:pt x="34" y="4"/>
                      </a:lnTo>
                      <a:lnTo>
                        <a:pt x="42" y="8"/>
                      </a:lnTo>
                      <a:lnTo>
                        <a:pt x="50" y="12"/>
                      </a:lnTo>
                      <a:lnTo>
                        <a:pt x="58" y="18"/>
                      </a:lnTo>
                      <a:lnTo>
                        <a:pt x="62" y="24"/>
                      </a:lnTo>
                      <a:lnTo>
                        <a:pt x="72" y="36"/>
                      </a:lnTo>
                      <a:lnTo>
                        <a:pt x="76" y="52"/>
                      </a:lnTo>
                      <a:lnTo>
                        <a:pt x="80" y="68"/>
                      </a:lnTo>
                      <a:lnTo>
                        <a:pt x="80" y="86"/>
                      </a:lnTo>
                      <a:lnTo>
                        <a:pt x="80" y="120"/>
                      </a:lnTo>
                      <a:lnTo>
                        <a:pt x="84" y="200"/>
                      </a:lnTo>
                      <a:lnTo>
                        <a:pt x="90" y="280"/>
                      </a:lnTo>
                      <a:lnTo>
                        <a:pt x="86" y="280"/>
                      </a:lnTo>
                      <a:lnTo>
                        <a:pt x="80" y="164"/>
                      </a:lnTo>
                      <a:lnTo>
                        <a:pt x="78" y="110"/>
                      </a:lnTo>
                      <a:lnTo>
                        <a:pt x="76" y="78"/>
                      </a:lnTo>
                      <a:lnTo>
                        <a:pt x="76" y="64"/>
                      </a:lnTo>
                      <a:lnTo>
                        <a:pt x="74" y="48"/>
                      </a:lnTo>
                      <a:lnTo>
                        <a:pt x="68" y="34"/>
                      </a:lnTo>
                      <a:lnTo>
                        <a:pt x="60" y="22"/>
                      </a:lnTo>
                      <a:lnTo>
                        <a:pt x="50" y="12"/>
                      </a:lnTo>
                      <a:lnTo>
                        <a:pt x="34" y="6"/>
                      </a:lnTo>
                      <a:lnTo>
                        <a:pt x="18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8859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25" name="Freeform 1587"/>
                <p:cNvSpPr>
                  <a:spLocks/>
                </p:cNvSpPr>
                <p:nvPr/>
              </p:nvSpPr>
              <p:spPr bwMode="auto">
                <a:xfrm>
                  <a:off x="2856" y="2165"/>
                  <a:ext cx="38" cy="10"/>
                </a:xfrm>
                <a:custGeom>
                  <a:avLst/>
                  <a:gdLst>
                    <a:gd name="T0" fmla="*/ 14 w 38"/>
                    <a:gd name="T1" fmla="*/ 0 h 10"/>
                    <a:gd name="T2" fmla="*/ 14 w 38"/>
                    <a:gd name="T3" fmla="*/ 0 h 10"/>
                    <a:gd name="T4" fmla="*/ 30 w 38"/>
                    <a:gd name="T5" fmla="*/ 2 h 10"/>
                    <a:gd name="T6" fmla="*/ 36 w 38"/>
                    <a:gd name="T7" fmla="*/ 4 h 10"/>
                    <a:gd name="T8" fmla="*/ 38 w 38"/>
                    <a:gd name="T9" fmla="*/ 6 h 10"/>
                    <a:gd name="T10" fmla="*/ 38 w 38"/>
                    <a:gd name="T11" fmla="*/ 6 h 10"/>
                    <a:gd name="T12" fmla="*/ 38 w 38"/>
                    <a:gd name="T13" fmla="*/ 8 h 10"/>
                    <a:gd name="T14" fmla="*/ 34 w 38"/>
                    <a:gd name="T15" fmla="*/ 10 h 10"/>
                    <a:gd name="T16" fmla="*/ 34 w 38"/>
                    <a:gd name="T17" fmla="*/ 10 h 10"/>
                    <a:gd name="T18" fmla="*/ 18 w 38"/>
                    <a:gd name="T19" fmla="*/ 8 h 10"/>
                    <a:gd name="T20" fmla="*/ 4 w 38"/>
                    <a:gd name="T21" fmla="*/ 8 h 10"/>
                    <a:gd name="T22" fmla="*/ 4 w 38"/>
                    <a:gd name="T23" fmla="*/ 8 h 10"/>
                    <a:gd name="T24" fmla="*/ 0 w 38"/>
                    <a:gd name="T25" fmla="*/ 6 h 10"/>
                    <a:gd name="T26" fmla="*/ 0 w 38"/>
                    <a:gd name="T27" fmla="*/ 4 h 10"/>
                    <a:gd name="T28" fmla="*/ 0 w 38"/>
                    <a:gd name="T29" fmla="*/ 4 h 10"/>
                    <a:gd name="T30" fmla="*/ 0 w 38"/>
                    <a:gd name="T31" fmla="*/ 2 h 10"/>
                    <a:gd name="T32" fmla="*/ 4 w 38"/>
                    <a:gd name="T33" fmla="*/ 0 h 10"/>
                    <a:gd name="T34" fmla="*/ 14 w 38"/>
                    <a:gd name="T35" fmla="*/ 0 h 10"/>
                    <a:gd name="T36" fmla="*/ 14 w 38"/>
                    <a:gd name="T37" fmla="*/ 0 h 1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8"/>
                    <a:gd name="T58" fmla="*/ 0 h 10"/>
                    <a:gd name="T59" fmla="*/ 38 w 38"/>
                    <a:gd name="T60" fmla="*/ 10 h 1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8" h="10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30" y="2"/>
                      </a:lnTo>
                      <a:lnTo>
                        <a:pt x="36" y="4"/>
                      </a:lnTo>
                      <a:lnTo>
                        <a:pt x="38" y="6"/>
                      </a:lnTo>
                      <a:lnTo>
                        <a:pt x="38" y="8"/>
                      </a:lnTo>
                      <a:lnTo>
                        <a:pt x="34" y="10"/>
                      </a:lnTo>
                      <a:lnTo>
                        <a:pt x="18" y="8"/>
                      </a:lnTo>
                      <a:lnTo>
                        <a:pt x="4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26" name="Freeform 1588"/>
                <p:cNvSpPr>
                  <a:spLocks/>
                </p:cNvSpPr>
                <p:nvPr/>
              </p:nvSpPr>
              <p:spPr bwMode="auto">
                <a:xfrm>
                  <a:off x="3050" y="2085"/>
                  <a:ext cx="20" cy="62"/>
                </a:xfrm>
                <a:custGeom>
                  <a:avLst/>
                  <a:gdLst>
                    <a:gd name="T0" fmla="*/ 2 w 20"/>
                    <a:gd name="T1" fmla="*/ 36 h 62"/>
                    <a:gd name="T2" fmla="*/ 2 w 20"/>
                    <a:gd name="T3" fmla="*/ 36 h 62"/>
                    <a:gd name="T4" fmla="*/ 4 w 20"/>
                    <a:gd name="T5" fmla="*/ 24 h 62"/>
                    <a:gd name="T6" fmla="*/ 4 w 20"/>
                    <a:gd name="T7" fmla="*/ 24 h 62"/>
                    <a:gd name="T8" fmla="*/ 4 w 20"/>
                    <a:gd name="T9" fmla="*/ 12 h 62"/>
                    <a:gd name="T10" fmla="*/ 6 w 20"/>
                    <a:gd name="T11" fmla="*/ 6 h 62"/>
                    <a:gd name="T12" fmla="*/ 12 w 20"/>
                    <a:gd name="T13" fmla="*/ 2 h 62"/>
                    <a:gd name="T14" fmla="*/ 12 w 20"/>
                    <a:gd name="T15" fmla="*/ 2 h 62"/>
                    <a:gd name="T16" fmla="*/ 20 w 20"/>
                    <a:gd name="T17" fmla="*/ 2 h 62"/>
                    <a:gd name="T18" fmla="*/ 20 w 20"/>
                    <a:gd name="T19" fmla="*/ 2 h 62"/>
                    <a:gd name="T20" fmla="*/ 20 w 20"/>
                    <a:gd name="T21" fmla="*/ 0 h 62"/>
                    <a:gd name="T22" fmla="*/ 20 w 20"/>
                    <a:gd name="T23" fmla="*/ 0 h 62"/>
                    <a:gd name="T24" fmla="*/ 12 w 20"/>
                    <a:gd name="T25" fmla="*/ 2 h 62"/>
                    <a:gd name="T26" fmla="*/ 12 w 20"/>
                    <a:gd name="T27" fmla="*/ 2 h 62"/>
                    <a:gd name="T28" fmla="*/ 6 w 20"/>
                    <a:gd name="T29" fmla="*/ 6 h 62"/>
                    <a:gd name="T30" fmla="*/ 2 w 20"/>
                    <a:gd name="T31" fmla="*/ 12 h 62"/>
                    <a:gd name="T32" fmla="*/ 2 w 20"/>
                    <a:gd name="T33" fmla="*/ 20 h 62"/>
                    <a:gd name="T34" fmla="*/ 2 w 20"/>
                    <a:gd name="T35" fmla="*/ 26 h 62"/>
                    <a:gd name="T36" fmla="*/ 2 w 20"/>
                    <a:gd name="T37" fmla="*/ 26 h 62"/>
                    <a:gd name="T38" fmla="*/ 0 w 20"/>
                    <a:gd name="T39" fmla="*/ 62 h 62"/>
                    <a:gd name="T40" fmla="*/ 0 w 20"/>
                    <a:gd name="T41" fmla="*/ 62 h 62"/>
                    <a:gd name="T42" fmla="*/ 0 w 20"/>
                    <a:gd name="T43" fmla="*/ 62 h 62"/>
                    <a:gd name="T44" fmla="*/ 2 w 20"/>
                    <a:gd name="T45" fmla="*/ 36 h 62"/>
                    <a:gd name="T46" fmla="*/ 2 w 20"/>
                    <a:gd name="T47" fmla="*/ 36 h 6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0"/>
                    <a:gd name="T73" fmla="*/ 0 h 62"/>
                    <a:gd name="T74" fmla="*/ 20 w 20"/>
                    <a:gd name="T75" fmla="*/ 62 h 6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0" h="62">
                      <a:moveTo>
                        <a:pt x="2" y="36"/>
                      </a:moveTo>
                      <a:lnTo>
                        <a:pt x="2" y="36"/>
                      </a:lnTo>
                      <a:lnTo>
                        <a:pt x="4" y="24"/>
                      </a:lnTo>
                      <a:lnTo>
                        <a:pt x="4" y="12"/>
                      </a:lnTo>
                      <a:lnTo>
                        <a:pt x="6" y="6"/>
                      </a:lnTo>
                      <a:lnTo>
                        <a:pt x="12" y="2"/>
                      </a:lnTo>
                      <a:lnTo>
                        <a:pt x="20" y="2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2" y="12"/>
                      </a:lnTo>
                      <a:lnTo>
                        <a:pt x="2" y="20"/>
                      </a:lnTo>
                      <a:lnTo>
                        <a:pt x="2" y="26"/>
                      </a:lnTo>
                      <a:lnTo>
                        <a:pt x="0" y="62"/>
                      </a:lnTo>
                      <a:lnTo>
                        <a:pt x="2" y="36"/>
                      </a:lnTo>
                      <a:close/>
                    </a:path>
                  </a:pathLst>
                </a:custGeom>
                <a:solidFill>
                  <a:srgbClr val="ADA6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27" name="Freeform 1589"/>
                <p:cNvSpPr>
                  <a:spLocks/>
                </p:cNvSpPr>
                <p:nvPr/>
              </p:nvSpPr>
              <p:spPr bwMode="auto">
                <a:xfrm>
                  <a:off x="3050" y="2087"/>
                  <a:ext cx="20" cy="60"/>
                </a:xfrm>
                <a:custGeom>
                  <a:avLst/>
                  <a:gdLst>
                    <a:gd name="T0" fmla="*/ 20 w 20"/>
                    <a:gd name="T1" fmla="*/ 0 h 60"/>
                    <a:gd name="T2" fmla="*/ 20 w 20"/>
                    <a:gd name="T3" fmla="*/ 0 h 60"/>
                    <a:gd name="T4" fmla="*/ 12 w 20"/>
                    <a:gd name="T5" fmla="*/ 0 h 60"/>
                    <a:gd name="T6" fmla="*/ 12 w 20"/>
                    <a:gd name="T7" fmla="*/ 0 h 60"/>
                    <a:gd name="T8" fmla="*/ 6 w 20"/>
                    <a:gd name="T9" fmla="*/ 4 h 60"/>
                    <a:gd name="T10" fmla="*/ 4 w 20"/>
                    <a:gd name="T11" fmla="*/ 10 h 60"/>
                    <a:gd name="T12" fmla="*/ 2 w 20"/>
                    <a:gd name="T13" fmla="*/ 24 h 60"/>
                    <a:gd name="T14" fmla="*/ 2 w 20"/>
                    <a:gd name="T15" fmla="*/ 24 h 60"/>
                    <a:gd name="T16" fmla="*/ 0 w 20"/>
                    <a:gd name="T17" fmla="*/ 60 h 60"/>
                    <a:gd name="T18" fmla="*/ 0 w 20"/>
                    <a:gd name="T19" fmla="*/ 60 h 60"/>
                    <a:gd name="T20" fmla="*/ 0 w 20"/>
                    <a:gd name="T21" fmla="*/ 60 h 60"/>
                    <a:gd name="T22" fmla="*/ 2 w 20"/>
                    <a:gd name="T23" fmla="*/ 34 h 60"/>
                    <a:gd name="T24" fmla="*/ 2 w 20"/>
                    <a:gd name="T25" fmla="*/ 34 h 60"/>
                    <a:gd name="T26" fmla="*/ 4 w 20"/>
                    <a:gd name="T27" fmla="*/ 22 h 60"/>
                    <a:gd name="T28" fmla="*/ 4 w 20"/>
                    <a:gd name="T29" fmla="*/ 22 h 60"/>
                    <a:gd name="T30" fmla="*/ 4 w 20"/>
                    <a:gd name="T31" fmla="*/ 10 h 60"/>
                    <a:gd name="T32" fmla="*/ 6 w 20"/>
                    <a:gd name="T33" fmla="*/ 4 h 60"/>
                    <a:gd name="T34" fmla="*/ 12 w 20"/>
                    <a:gd name="T35" fmla="*/ 0 h 60"/>
                    <a:gd name="T36" fmla="*/ 12 w 20"/>
                    <a:gd name="T37" fmla="*/ 0 h 60"/>
                    <a:gd name="T38" fmla="*/ 20 w 20"/>
                    <a:gd name="T39" fmla="*/ 0 h 60"/>
                    <a:gd name="T40" fmla="*/ 20 w 20"/>
                    <a:gd name="T41" fmla="*/ 0 h 6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0"/>
                    <a:gd name="T64" fmla="*/ 0 h 60"/>
                    <a:gd name="T65" fmla="*/ 20 w 20"/>
                    <a:gd name="T66" fmla="*/ 60 h 6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0" h="60">
                      <a:moveTo>
                        <a:pt x="20" y="0"/>
                      </a:moveTo>
                      <a:lnTo>
                        <a:pt x="20" y="0"/>
                      </a:lnTo>
                      <a:lnTo>
                        <a:pt x="12" y="0"/>
                      </a:lnTo>
                      <a:lnTo>
                        <a:pt x="6" y="4"/>
                      </a:lnTo>
                      <a:lnTo>
                        <a:pt x="4" y="10"/>
                      </a:lnTo>
                      <a:lnTo>
                        <a:pt x="2" y="24"/>
                      </a:lnTo>
                      <a:lnTo>
                        <a:pt x="0" y="60"/>
                      </a:lnTo>
                      <a:lnTo>
                        <a:pt x="2" y="34"/>
                      </a:lnTo>
                      <a:lnTo>
                        <a:pt x="4" y="22"/>
                      </a:lnTo>
                      <a:lnTo>
                        <a:pt x="4" y="10"/>
                      </a:lnTo>
                      <a:lnTo>
                        <a:pt x="6" y="4"/>
                      </a:lnTo>
                      <a:lnTo>
                        <a:pt x="12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88859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28" name="Freeform 1590"/>
                <p:cNvSpPr>
                  <a:spLocks/>
                </p:cNvSpPr>
                <p:nvPr/>
              </p:nvSpPr>
              <p:spPr bwMode="auto">
                <a:xfrm>
                  <a:off x="3066" y="2085"/>
                  <a:ext cx="8" cy="2"/>
                </a:xfrm>
                <a:custGeom>
                  <a:avLst/>
                  <a:gdLst>
                    <a:gd name="T0" fmla="*/ 4 w 8"/>
                    <a:gd name="T1" fmla="*/ 0 h 2"/>
                    <a:gd name="T2" fmla="*/ 4 w 8"/>
                    <a:gd name="T3" fmla="*/ 0 h 2"/>
                    <a:gd name="T4" fmla="*/ 0 w 8"/>
                    <a:gd name="T5" fmla="*/ 2 h 2"/>
                    <a:gd name="T6" fmla="*/ 0 w 8"/>
                    <a:gd name="T7" fmla="*/ 2 h 2"/>
                    <a:gd name="T8" fmla="*/ 0 w 8"/>
                    <a:gd name="T9" fmla="*/ 2 h 2"/>
                    <a:gd name="T10" fmla="*/ 0 w 8"/>
                    <a:gd name="T11" fmla="*/ 2 h 2"/>
                    <a:gd name="T12" fmla="*/ 6 w 8"/>
                    <a:gd name="T13" fmla="*/ 2 h 2"/>
                    <a:gd name="T14" fmla="*/ 6 w 8"/>
                    <a:gd name="T15" fmla="*/ 2 h 2"/>
                    <a:gd name="T16" fmla="*/ 8 w 8"/>
                    <a:gd name="T17" fmla="*/ 0 h 2"/>
                    <a:gd name="T18" fmla="*/ 8 w 8"/>
                    <a:gd name="T19" fmla="*/ 0 h 2"/>
                    <a:gd name="T20" fmla="*/ 6 w 8"/>
                    <a:gd name="T21" fmla="*/ 0 h 2"/>
                    <a:gd name="T22" fmla="*/ 4 w 8"/>
                    <a:gd name="T23" fmla="*/ 0 h 2"/>
                    <a:gd name="T24" fmla="*/ 4 w 8"/>
                    <a:gd name="T25" fmla="*/ 0 h 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"/>
                    <a:gd name="T40" fmla="*/ 0 h 2"/>
                    <a:gd name="T41" fmla="*/ 8 w 8"/>
                    <a:gd name="T42" fmla="*/ 2 h 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" h="2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6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29" name="Freeform 1591"/>
                <p:cNvSpPr>
                  <a:spLocks/>
                </p:cNvSpPr>
                <p:nvPr/>
              </p:nvSpPr>
              <p:spPr bwMode="auto">
                <a:xfrm>
                  <a:off x="3086" y="2091"/>
                  <a:ext cx="22" cy="70"/>
                </a:xfrm>
                <a:custGeom>
                  <a:avLst/>
                  <a:gdLst>
                    <a:gd name="T0" fmla="*/ 2 w 22"/>
                    <a:gd name="T1" fmla="*/ 40 h 70"/>
                    <a:gd name="T2" fmla="*/ 2 w 22"/>
                    <a:gd name="T3" fmla="*/ 40 h 70"/>
                    <a:gd name="T4" fmla="*/ 4 w 22"/>
                    <a:gd name="T5" fmla="*/ 28 h 70"/>
                    <a:gd name="T6" fmla="*/ 4 w 22"/>
                    <a:gd name="T7" fmla="*/ 28 h 70"/>
                    <a:gd name="T8" fmla="*/ 4 w 22"/>
                    <a:gd name="T9" fmla="*/ 20 h 70"/>
                    <a:gd name="T10" fmla="*/ 4 w 22"/>
                    <a:gd name="T11" fmla="*/ 12 h 70"/>
                    <a:gd name="T12" fmla="*/ 8 w 22"/>
                    <a:gd name="T13" fmla="*/ 6 h 70"/>
                    <a:gd name="T14" fmla="*/ 14 w 22"/>
                    <a:gd name="T15" fmla="*/ 2 h 70"/>
                    <a:gd name="T16" fmla="*/ 14 w 22"/>
                    <a:gd name="T17" fmla="*/ 2 h 70"/>
                    <a:gd name="T18" fmla="*/ 22 w 22"/>
                    <a:gd name="T19" fmla="*/ 0 h 70"/>
                    <a:gd name="T20" fmla="*/ 22 w 22"/>
                    <a:gd name="T21" fmla="*/ 0 h 70"/>
                    <a:gd name="T22" fmla="*/ 22 w 22"/>
                    <a:gd name="T23" fmla="*/ 0 h 70"/>
                    <a:gd name="T24" fmla="*/ 22 w 22"/>
                    <a:gd name="T25" fmla="*/ 0 h 70"/>
                    <a:gd name="T26" fmla="*/ 18 w 22"/>
                    <a:gd name="T27" fmla="*/ 0 h 70"/>
                    <a:gd name="T28" fmla="*/ 14 w 22"/>
                    <a:gd name="T29" fmla="*/ 0 h 70"/>
                    <a:gd name="T30" fmla="*/ 14 w 22"/>
                    <a:gd name="T31" fmla="*/ 0 h 70"/>
                    <a:gd name="T32" fmla="*/ 10 w 22"/>
                    <a:gd name="T33" fmla="*/ 2 h 70"/>
                    <a:gd name="T34" fmla="*/ 6 w 22"/>
                    <a:gd name="T35" fmla="*/ 6 h 70"/>
                    <a:gd name="T36" fmla="*/ 4 w 22"/>
                    <a:gd name="T37" fmla="*/ 12 h 70"/>
                    <a:gd name="T38" fmla="*/ 2 w 22"/>
                    <a:gd name="T39" fmla="*/ 20 h 70"/>
                    <a:gd name="T40" fmla="*/ 2 w 22"/>
                    <a:gd name="T41" fmla="*/ 30 h 70"/>
                    <a:gd name="T42" fmla="*/ 2 w 22"/>
                    <a:gd name="T43" fmla="*/ 30 h 70"/>
                    <a:gd name="T44" fmla="*/ 0 w 22"/>
                    <a:gd name="T45" fmla="*/ 70 h 70"/>
                    <a:gd name="T46" fmla="*/ 2 w 22"/>
                    <a:gd name="T47" fmla="*/ 70 h 70"/>
                    <a:gd name="T48" fmla="*/ 2 w 22"/>
                    <a:gd name="T49" fmla="*/ 70 h 70"/>
                    <a:gd name="T50" fmla="*/ 2 w 22"/>
                    <a:gd name="T51" fmla="*/ 40 h 70"/>
                    <a:gd name="T52" fmla="*/ 2 w 22"/>
                    <a:gd name="T53" fmla="*/ 40 h 7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2"/>
                    <a:gd name="T82" fmla="*/ 0 h 70"/>
                    <a:gd name="T83" fmla="*/ 22 w 22"/>
                    <a:gd name="T84" fmla="*/ 70 h 7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2" h="70">
                      <a:moveTo>
                        <a:pt x="2" y="40"/>
                      </a:moveTo>
                      <a:lnTo>
                        <a:pt x="2" y="40"/>
                      </a:lnTo>
                      <a:lnTo>
                        <a:pt x="4" y="28"/>
                      </a:lnTo>
                      <a:lnTo>
                        <a:pt x="4" y="20"/>
                      </a:lnTo>
                      <a:lnTo>
                        <a:pt x="4" y="12"/>
                      </a:lnTo>
                      <a:lnTo>
                        <a:pt x="8" y="6"/>
                      </a:lnTo>
                      <a:lnTo>
                        <a:pt x="14" y="2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0" y="2"/>
                      </a:lnTo>
                      <a:lnTo>
                        <a:pt x="6" y="6"/>
                      </a:lnTo>
                      <a:lnTo>
                        <a:pt x="4" y="12"/>
                      </a:lnTo>
                      <a:lnTo>
                        <a:pt x="2" y="20"/>
                      </a:lnTo>
                      <a:lnTo>
                        <a:pt x="2" y="30"/>
                      </a:lnTo>
                      <a:lnTo>
                        <a:pt x="0" y="70"/>
                      </a:lnTo>
                      <a:lnTo>
                        <a:pt x="2" y="70"/>
                      </a:lnTo>
                      <a:lnTo>
                        <a:pt x="2" y="40"/>
                      </a:lnTo>
                      <a:close/>
                    </a:path>
                  </a:pathLst>
                </a:custGeom>
                <a:solidFill>
                  <a:srgbClr val="ADA6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30" name="Freeform 1592"/>
                <p:cNvSpPr>
                  <a:spLocks/>
                </p:cNvSpPr>
                <p:nvPr/>
              </p:nvSpPr>
              <p:spPr bwMode="auto">
                <a:xfrm>
                  <a:off x="3086" y="2091"/>
                  <a:ext cx="22" cy="70"/>
                </a:xfrm>
                <a:custGeom>
                  <a:avLst/>
                  <a:gdLst>
                    <a:gd name="T0" fmla="*/ 22 w 22"/>
                    <a:gd name="T1" fmla="*/ 0 h 70"/>
                    <a:gd name="T2" fmla="*/ 22 w 22"/>
                    <a:gd name="T3" fmla="*/ 0 h 70"/>
                    <a:gd name="T4" fmla="*/ 14 w 22"/>
                    <a:gd name="T5" fmla="*/ 2 h 70"/>
                    <a:gd name="T6" fmla="*/ 14 w 22"/>
                    <a:gd name="T7" fmla="*/ 2 h 70"/>
                    <a:gd name="T8" fmla="*/ 10 w 22"/>
                    <a:gd name="T9" fmla="*/ 4 h 70"/>
                    <a:gd name="T10" fmla="*/ 6 w 22"/>
                    <a:gd name="T11" fmla="*/ 6 h 70"/>
                    <a:gd name="T12" fmla="*/ 4 w 22"/>
                    <a:gd name="T13" fmla="*/ 14 h 70"/>
                    <a:gd name="T14" fmla="*/ 2 w 22"/>
                    <a:gd name="T15" fmla="*/ 22 h 70"/>
                    <a:gd name="T16" fmla="*/ 2 w 22"/>
                    <a:gd name="T17" fmla="*/ 30 h 70"/>
                    <a:gd name="T18" fmla="*/ 2 w 22"/>
                    <a:gd name="T19" fmla="*/ 30 h 70"/>
                    <a:gd name="T20" fmla="*/ 0 w 22"/>
                    <a:gd name="T21" fmla="*/ 70 h 70"/>
                    <a:gd name="T22" fmla="*/ 2 w 22"/>
                    <a:gd name="T23" fmla="*/ 70 h 70"/>
                    <a:gd name="T24" fmla="*/ 2 w 22"/>
                    <a:gd name="T25" fmla="*/ 70 h 70"/>
                    <a:gd name="T26" fmla="*/ 2 w 22"/>
                    <a:gd name="T27" fmla="*/ 40 h 70"/>
                    <a:gd name="T28" fmla="*/ 2 w 22"/>
                    <a:gd name="T29" fmla="*/ 40 h 70"/>
                    <a:gd name="T30" fmla="*/ 4 w 22"/>
                    <a:gd name="T31" fmla="*/ 28 h 70"/>
                    <a:gd name="T32" fmla="*/ 4 w 22"/>
                    <a:gd name="T33" fmla="*/ 28 h 70"/>
                    <a:gd name="T34" fmla="*/ 4 w 22"/>
                    <a:gd name="T35" fmla="*/ 20 h 70"/>
                    <a:gd name="T36" fmla="*/ 4 w 22"/>
                    <a:gd name="T37" fmla="*/ 12 h 70"/>
                    <a:gd name="T38" fmla="*/ 8 w 22"/>
                    <a:gd name="T39" fmla="*/ 6 h 70"/>
                    <a:gd name="T40" fmla="*/ 14 w 22"/>
                    <a:gd name="T41" fmla="*/ 2 h 70"/>
                    <a:gd name="T42" fmla="*/ 14 w 22"/>
                    <a:gd name="T43" fmla="*/ 2 h 70"/>
                    <a:gd name="T44" fmla="*/ 22 w 22"/>
                    <a:gd name="T45" fmla="*/ 0 h 70"/>
                    <a:gd name="T46" fmla="*/ 22 w 22"/>
                    <a:gd name="T47" fmla="*/ 0 h 7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2"/>
                    <a:gd name="T73" fmla="*/ 0 h 70"/>
                    <a:gd name="T74" fmla="*/ 22 w 22"/>
                    <a:gd name="T75" fmla="*/ 70 h 7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2" h="70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6" y="6"/>
                      </a:lnTo>
                      <a:lnTo>
                        <a:pt x="4" y="14"/>
                      </a:lnTo>
                      <a:lnTo>
                        <a:pt x="2" y="22"/>
                      </a:lnTo>
                      <a:lnTo>
                        <a:pt x="2" y="30"/>
                      </a:lnTo>
                      <a:lnTo>
                        <a:pt x="0" y="70"/>
                      </a:lnTo>
                      <a:lnTo>
                        <a:pt x="2" y="70"/>
                      </a:lnTo>
                      <a:lnTo>
                        <a:pt x="2" y="40"/>
                      </a:lnTo>
                      <a:lnTo>
                        <a:pt x="4" y="28"/>
                      </a:lnTo>
                      <a:lnTo>
                        <a:pt x="4" y="20"/>
                      </a:lnTo>
                      <a:lnTo>
                        <a:pt x="4" y="12"/>
                      </a:lnTo>
                      <a:lnTo>
                        <a:pt x="8" y="6"/>
                      </a:lnTo>
                      <a:lnTo>
                        <a:pt x="14" y="2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88859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31" name="Freeform 1593"/>
                <p:cNvSpPr>
                  <a:spLocks/>
                </p:cNvSpPr>
                <p:nvPr/>
              </p:nvSpPr>
              <p:spPr bwMode="auto">
                <a:xfrm>
                  <a:off x="3104" y="2089"/>
                  <a:ext cx="10" cy="2"/>
                </a:xfrm>
                <a:custGeom>
                  <a:avLst/>
                  <a:gdLst>
                    <a:gd name="T0" fmla="*/ 6 w 10"/>
                    <a:gd name="T1" fmla="*/ 0 h 2"/>
                    <a:gd name="T2" fmla="*/ 6 w 10"/>
                    <a:gd name="T3" fmla="*/ 0 h 2"/>
                    <a:gd name="T4" fmla="*/ 0 w 10"/>
                    <a:gd name="T5" fmla="*/ 2 h 2"/>
                    <a:gd name="T6" fmla="*/ 0 w 10"/>
                    <a:gd name="T7" fmla="*/ 2 h 2"/>
                    <a:gd name="T8" fmla="*/ 0 w 10"/>
                    <a:gd name="T9" fmla="*/ 2 h 2"/>
                    <a:gd name="T10" fmla="*/ 0 w 10"/>
                    <a:gd name="T11" fmla="*/ 2 h 2"/>
                    <a:gd name="T12" fmla="*/ 8 w 10"/>
                    <a:gd name="T13" fmla="*/ 2 h 2"/>
                    <a:gd name="T14" fmla="*/ 8 w 10"/>
                    <a:gd name="T15" fmla="*/ 2 h 2"/>
                    <a:gd name="T16" fmla="*/ 10 w 10"/>
                    <a:gd name="T17" fmla="*/ 2 h 2"/>
                    <a:gd name="T18" fmla="*/ 10 w 10"/>
                    <a:gd name="T19" fmla="*/ 2 h 2"/>
                    <a:gd name="T20" fmla="*/ 6 w 10"/>
                    <a:gd name="T21" fmla="*/ 0 h 2"/>
                    <a:gd name="T22" fmla="*/ 6 w 10"/>
                    <a:gd name="T23" fmla="*/ 0 h 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"/>
                    <a:gd name="T37" fmla="*/ 0 h 2"/>
                    <a:gd name="T38" fmla="*/ 10 w 10"/>
                    <a:gd name="T39" fmla="*/ 2 h 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" h="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8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32" name="Freeform 1594"/>
                <p:cNvSpPr>
                  <a:spLocks/>
                </p:cNvSpPr>
                <p:nvPr/>
              </p:nvSpPr>
              <p:spPr bwMode="auto">
                <a:xfrm>
                  <a:off x="3120" y="2099"/>
                  <a:ext cx="24" cy="78"/>
                </a:xfrm>
                <a:custGeom>
                  <a:avLst/>
                  <a:gdLst>
                    <a:gd name="T0" fmla="*/ 2 w 24"/>
                    <a:gd name="T1" fmla="*/ 46 h 78"/>
                    <a:gd name="T2" fmla="*/ 2 w 24"/>
                    <a:gd name="T3" fmla="*/ 46 h 78"/>
                    <a:gd name="T4" fmla="*/ 2 w 24"/>
                    <a:gd name="T5" fmla="*/ 30 h 78"/>
                    <a:gd name="T6" fmla="*/ 2 w 24"/>
                    <a:gd name="T7" fmla="*/ 30 h 78"/>
                    <a:gd name="T8" fmla="*/ 4 w 24"/>
                    <a:gd name="T9" fmla="*/ 22 h 78"/>
                    <a:gd name="T10" fmla="*/ 4 w 24"/>
                    <a:gd name="T11" fmla="*/ 14 h 78"/>
                    <a:gd name="T12" fmla="*/ 8 w 24"/>
                    <a:gd name="T13" fmla="*/ 6 h 78"/>
                    <a:gd name="T14" fmla="*/ 10 w 24"/>
                    <a:gd name="T15" fmla="*/ 4 h 78"/>
                    <a:gd name="T16" fmla="*/ 16 w 24"/>
                    <a:gd name="T17" fmla="*/ 2 h 78"/>
                    <a:gd name="T18" fmla="*/ 16 w 24"/>
                    <a:gd name="T19" fmla="*/ 2 h 78"/>
                    <a:gd name="T20" fmla="*/ 24 w 24"/>
                    <a:gd name="T21" fmla="*/ 2 h 78"/>
                    <a:gd name="T22" fmla="*/ 24 w 24"/>
                    <a:gd name="T23" fmla="*/ 2 h 78"/>
                    <a:gd name="T24" fmla="*/ 24 w 24"/>
                    <a:gd name="T25" fmla="*/ 0 h 78"/>
                    <a:gd name="T26" fmla="*/ 24 w 24"/>
                    <a:gd name="T27" fmla="*/ 0 h 78"/>
                    <a:gd name="T28" fmla="*/ 16 w 24"/>
                    <a:gd name="T29" fmla="*/ 0 h 78"/>
                    <a:gd name="T30" fmla="*/ 16 w 24"/>
                    <a:gd name="T31" fmla="*/ 0 h 78"/>
                    <a:gd name="T32" fmla="*/ 10 w 24"/>
                    <a:gd name="T33" fmla="*/ 4 h 78"/>
                    <a:gd name="T34" fmla="*/ 8 w 24"/>
                    <a:gd name="T35" fmla="*/ 6 h 78"/>
                    <a:gd name="T36" fmla="*/ 4 w 24"/>
                    <a:gd name="T37" fmla="*/ 14 h 78"/>
                    <a:gd name="T38" fmla="*/ 2 w 24"/>
                    <a:gd name="T39" fmla="*/ 24 h 78"/>
                    <a:gd name="T40" fmla="*/ 2 w 24"/>
                    <a:gd name="T41" fmla="*/ 34 h 78"/>
                    <a:gd name="T42" fmla="*/ 2 w 24"/>
                    <a:gd name="T43" fmla="*/ 34 h 78"/>
                    <a:gd name="T44" fmla="*/ 0 w 24"/>
                    <a:gd name="T45" fmla="*/ 78 h 78"/>
                    <a:gd name="T46" fmla="*/ 0 w 24"/>
                    <a:gd name="T47" fmla="*/ 78 h 78"/>
                    <a:gd name="T48" fmla="*/ 0 w 24"/>
                    <a:gd name="T49" fmla="*/ 78 h 78"/>
                    <a:gd name="T50" fmla="*/ 2 w 24"/>
                    <a:gd name="T51" fmla="*/ 46 h 78"/>
                    <a:gd name="T52" fmla="*/ 2 w 24"/>
                    <a:gd name="T53" fmla="*/ 46 h 7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"/>
                    <a:gd name="T82" fmla="*/ 0 h 78"/>
                    <a:gd name="T83" fmla="*/ 24 w 24"/>
                    <a:gd name="T84" fmla="*/ 78 h 7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" h="78">
                      <a:moveTo>
                        <a:pt x="2" y="46"/>
                      </a:moveTo>
                      <a:lnTo>
                        <a:pt x="2" y="46"/>
                      </a:lnTo>
                      <a:lnTo>
                        <a:pt x="2" y="30"/>
                      </a:lnTo>
                      <a:lnTo>
                        <a:pt x="4" y="22"/>
                      </a:lnTo>
                      <a:lnTo>
                        <a:pt x="4" y="14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6" y="2"/>
                      </a:lnTo>
                      <a:lnTo>
                        <a:pt x="24" y="2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10" y="4"/>
                      </a:lnTo>
                      <a:lnTo>
                        <a:pt x="8" y="6"/>
                      </a:lnTo>
                      <a:lnTo>
                        <a:pt x="4" y="14"/>
                      </a:lnTo>
                      <a:lnTo>
                        <a:pt x="2" y="24"/>
                      </a:lnTo>
                      <a:lnTo>
                        <a:pt x="2" y="34"/>
                      </a:lnTo>
                      <a:lnTo>
                        <a:pt x="0" y="78"/>
                      </a:lnTo>
                      <a:lnTo>
                        <a:pt x="2" y="46"/>
                      </a:lnTo>
                      <a:close/>
                    </a:path>
                  </a:pathLst>
                </a:custGeom>
                <a:solidFill>
                  <a:srgbClr val="ADA6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33" name="Freeform 1595"/>
                <p:cNvSpPr>
                  <a:spLocks/>
                </p:cNvSpPr>
                <p:nvPr/>
              </p:nvSpPr>
              <p:spPr bwMode="auto">
                <a:xfrm>
                  <a:off x="3120" y="2099"/>
                  <a:ext cx="24" cy="78"/>
                </a:xfrm>
                <a:custGeom>
                  <a:avLst/>
                  <a:gdLst>
                    <a:gd name="T0" fmla="*/ 24 w 24"/>
                    <a:gd name="T1" fmla="*/ 0 h 78"/>
                    <a:gd name="T2" fmla="*/ 24 w 24"/>
                    <a:gd name="T3" fmla="*/ 0 h 78"/>
                    <a:gd name="T4" fmla="*/ 16 w 24"/>
                    <a:gd name="T5" fmla="*/ 2 h 78"/>
                    <a:gd name="T6" fmla="*/ 16 w 24"/>
                    <a:gd name="T7" fmla="*/ 2 h 78"/>
                    <a:gd name="T8" fmla="*/ 10 w 24"/>
                    <a:gd name="T9" fmla="*/ 4 h 78"/>
                    <a:gd name="T10" fmla="*/ 8 w 24"/>
                    <a:gd name="T11" fmla="*/ 8 h 78"/>
                    <a:gd name="T12" fmla="*/ 4 w 24"/>
                    <a:gd name="T13" fmla="*/ 16 h 78"/>
                    <a:gd name="T14" fmla="*/ 2 w 24"/>
                    <a:gd name="T15" fmla="*/ 24 h 78"/>
                    <a:gd name="T16" fmla="*/ 2 w 24"/>
                    <a:gd name="T17" fmla="*/ 34 h 78"/>
                    <a:gd name="T18" fmla="*/ 2 w 24"/>
                    <a:gd name="T19" fmla="*/ 34 h 78"/>
                    <a:gd name="T20" fmla="*/ 0 w 24"/>
                    <a:gd name="T21" fmla="*/ 78 h 78"/>
                    <a:gd name="T22" fmla="*/ 0 w 24"/>
                    <a:gd name="T23" fmla="*/ 78 h 78"/>
                    <a:gd name="T24" fmla="*/ 0 w 24"/>
                    <a:gd name="T25" fmla="*/ 78 h 78"/>
                    <a:gd name="T26" fmla="*/ 2 w 24"/>
                    <a:gd name="T27" fmla="*/ 46 h 78"/>
                    <a:gd name="T28" fmla="*/ 2 w 24"/>
                    <a:gd name="T29" fmla="*/ 46 h 78"/>
                    <a:gd name="T30" fmla="*/ 2 w 24"/>
                    <a:gd name="T31" fmla="*/ 30 h 78"/>
                    <a:gd name="T32" fmla="*/ 2 w 24"/>
                    <a:gd name="T33" fmla="*/ 30 h 78"/>
                    <a:gd name="T34" fmla="*/ 4 w 24"/>
                    <a:gd name="T35" fmla="*/ 22 h 78"/>
                    <a:gd name="T36" fmla="*/ 4 w 24"/>
                    <a:gd name="T37" fmla="*/ 14 h 78"/>
                    <a:gd name="T38" fmla="*/ 8 w 24"/>
                    <a:gd name="T39" fmla="*/ 6 h 78"/>
                    <a:gd name="T40" fmla="*/ 10 w 24"/>
                    <a:gd name="T41" fmla="*/ 4 h 78"/>
                    <a:gd name="T42" fmla="*/ 16 w 24"/>
                    <a:gd name="T43" fmla="*/ 2 h 78"/>
                    <a:gd name="T44" fmla="*/ 16 w 24"/>
                    <a:gd name="T45" fmla="*/ 2 h 78"/>
                    <a:gd name="T46" fmla="*/ 24 w 24"/>
                    <a:gd name="T47" fmla="*/ 2 h 78"/>
                    <a:gd name="T48" fmla="*/ 24 w 24"/>
                    <a:gd name="T49" fmla="*/ 0 h 7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4"/>
                    <a:gd name="T76" fmla="*/ 0 h 78"/>
                    <a:gd name="T77" fmla="*/ 24 w 24"/>
                    <a:gd name="T78" fmla="*/ 78 h 7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4" h="78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16" y="2"/>
                      </a:lnTo>
                      <a:lnTo>
                        <a:pt x="10" y="4"/>
                      </a:lnTo>
                      <a:lnTo>
                        <a:pt x="8" y="8"/>
                      </a:lnTo>
                      <a:lnTo>
                        <a:pt x="4" y="16"/>
                      </a:lnTo>
                      <a:lnTo>
                        <a:pt x="2" y="24"/>
                      </a:lnTo>
                      <a:lnTo>
                        <a:pt x="2" y="34"/>
                      </a:lnTo>
                      <a:lnTo>
                        <a:pt x="0" y="78"/>
                      </a:lnTo>
                      <a:lnTo>
                        <a:pt x="2" y="46"/>
                      </a:lnTo>
                      <a:lnTo>
                        <a:pt x="2" y="30"/>
                      </a:lnTo>
                      <a:lnTo>
                        <a:pt x="4" y="22"/>
                      </a:lnTo>
                      <a:lnTo>
                        <a:pt x="4" y="14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6" y="2"/>
                      </a:lnTo>
                      <a:lnTo>
                        <a:pt x="24" y="2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88859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34" name="Freeform 1596"/>
                <p:cNvSpPr>
                  <a:spLocks/>
                </p:cNvSpPr>
                <p:nvPr/>
              </p:nvSpPr>
              <p:spPr bwMode="auto">
                <a:xfrm>
                  <a:off x="3140" y="2097"/>
                  <a:ext cx="10" cy="4"/>
                </a:xfrm>
                <a:custGeom>
                  <a:avLst/>
                  <a:gdLst>
                    <a:gd name="T0" fmla="*/ 6 w 10"/>
                    <a:gd name="T1" fmla="*/ 2 h 4"/>
                    <a:gd name="T2" fmla="*/ 6 w 10"/>
                    <a:gd name="T3" fmla="*/ 2 h 4"/>
                    <a:gd name="T4" fmla="*/ 0 w 10"/>
                    <a:gd name="T5" fmla="*/ 2 h 4"/>
                    <a:gd name="T6" fmla="*/ 0 w 10"/>
                    <a:gd name="T7" fmla="*/ 2 h 4"/>
                    <a:gd name="T8" fmla="*/ 0 w 10"/>
                    <a:gd name="T9" fmla="*/ 4 h 4"/>
                    <a:gd name="T10" fmla="*/ 0 w 10"/>
                    <a:gd name="T11" fmla="*/ 4 h 4"/>
                    <a:gd name="T12" fmla="*/ 8 w 10"/>
                    <a:gd name="T13" fmla="*/ 2 h 4"/>
                    <a:gd name="T14" fmla="*/ 8 w 10"/>
                    <a:gd name="T15" fmla="*/ 2 h 4"/>
                    <a:gd name="T16" fmla="*/ 10 w 10"/>
                    <a:gd name="T17" fmla="*/ 2 h 4"/>
                    <a:gd name="T18" fmla="*/ 10 w 10"/>
                    <a:gd name="T19" fmla="*/ 2 h 4"/>
                    <a:gd name="T20" fmla="*/ 10 w 10"/>
                    <a:gd name="T21" fmla="*/ 2 h 4"/>
                    <a:gd name="T22" fmla="*/ 8 w 10"/>
                    <a:gd name="T23" fmla="*/ 0 h 4"/>
                    <a:gd name="T24" fmla="*/ 6 w 10"/>
                    <a:gd name="T25" fmla="*/ 2 h 4"/>
                    <a:gd name="T26" fmla="*/ 6 w 10"/>
                    <a:gd name="T27" fmla="*/ 2 h 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0"/>
                    <a:gd name="T43" fmla="*/ 0 h 4"/>
                    <a:gd name="T44" fmla="*/ 10 w 10"/>
                    <a:gd name="T45" fmla="*/ 4 h 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0" h="4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8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35" name="Freeform 1597"/>
                <p:cNvSpPr>
                  <a:spLocks/>
                </p:cNvSpPr>
                <p:nvPr/>
              </p:nvSpPr>
              <p:spPr bwMode="auto">
                <a:xfrm>
                  <a:off x="3042" y="2181"/>
                  <a:ext cx="114" cy="348"/>
                </a:xfrm>
                <a:custGeom>
                  <a:avLst/>
                  <a:gdLst>
                    <a:gd name="T0" fmla="*/ 98 w 114"/>
                    <a:gd name="T1" fmla="*/ 210 h 348"/>
                    <a:gd name="T2" fmla="*/ 98 w 114"/>
                    <a:gd name="T3" fmla="*/ 210 h 348"/>
                    <a:gd name="T4" fmla="*/ 96 w 114"/>
                    <a:gd name="T5" fmla="*/ 142 h 348"/>
                    <a:gd name="T6" fmla="*/ 96 w 114"/>
                    <a:gd name="T7" fmla="*/ 142 h 348"/>
                    <a:gd name="T8" fmla="*/ 96 w 114"/>
                    <a:gd name="T9" fmla="*/ 104 h 348"/>
                    <a:gd name="T10" fmla="*/ 94 w 114"/>
                    <a:gd name="T11" fmla="*/ 84 h 348"/>
                    <a:gd name="T12" fmla="*/ 90 w 114"/>
                    <a:gd name="T13" fmla="*/ 66 h 348"/>
                    <a:gd name="T14" fmla="*/ 84 w 114"/>
                    <a:gd name="T15" fmla="*/ 48 h 348"/>
                    <a:gd name="T16" fmla="*/ 80 w 114"/>
                    <a:gd name="T17" fmla="*/ 40 h 348"/>
                    <a:gd name="T18" fmla="*/ 74 w 114"/>
                    <a:gd name="T19" fmla="*/ 32 h 348"/>
                    <a:gd name="T20" fmla="*/ 68 w 114"/>
                    <a:gd name="T21" fmla="*/ 26 h 348"/>
                    <a:gd name="T22" fmla="*/ 60 w 114"/>
                    <a:gd name="T23" fmla="*/ 20 h 348"/>
                    <a:gd name="T24" fmla="*/ 52 w 114"/>
                    <a:gd name="T25" fmla="*/ 16 h 348"/>
                    <a:gd name="T26" fmla="*/ 42 w 114"/>
                    <a:gd name="T27" fmla="*/ 12 h 348"/>
                    <a:gd name="T28" fmla="*/ 42 w 114"/>
                    <a:gd name="T29" fmla="*/ 12 h 348"/>
                    <a:gd name="T30" fmla="*/ 20 w 114"/>
                    <a:gd name="T31" fmla="*/ 8 h 348"/>
                    <a:gd name="T32" fmla="*/ 0 w 114"/>
                    <a:gd name="T33" fmla="*/ 6 h 348"/>
                    <a:gd name="T34" fmla="*/ 0 w 114"/>
                    <a:gd name="T35" fmla="*/ 6 h 348"/>
                    <a:gd name="T36" fmla="*/ 0 w 114"/>
                    <a:gd name="T37" fmla="*/ 0 h 348"/>
                    <a:gd name="T38" fmla="*/ 0 w 114"/>
                    <a:gd name="T39" fmla="*/ 0 h 348"/>
                    <a:gd name="T40" fmla="*/ 22 w 114"/>
                    <a:gd name="T41" fmla="*/ 2 h 348"/>
                    <a:gd name="T42" fmla="*/ 42 w 114"/>
                    <a:gd name="T43" fmla="*/ 6 h 348"/>
                    <a:gd name="T44" fmla="*/ 42 w 114"/>
                    <a:gd name="T45" fmla="*/ 6 h 348"/>
                    <a:gd name="T46" fmla="*/ 54 w 114"/>
                    <a:gd name="T47" fmla="*/ 10 h 348"/>
                    <a:gd name="T48" fmla="*/ 64 w 114"/>
                    <a:gd name="T49" fmla="*/ 16 h 348"/>
                    <a:gd name="T50" fmla="*/ 72 w 114"/>
                    <a:gd name="T51" fmla="*/ 22 h 348"/>
                    <a:gd name="T52" fmla="*/ 80 w 114"/>
                    <a:gd name="T53" fmla="*/ 30 h 348"/>
                    <a:gd name="T54" fmla="*/ 86 w 114"/>
                    <a:gd name="T55" fmla="*/ 38 h 348"/>
                    <a:gd name="T56" fmla="*/ 90 w 114"/>
                    <a:gd name="T57" fmla="*/ 46 h 348"/>
                    <a:gd name="T58" fmla="*/ 96 w 114"/>
                    <a:gd name="T59" fmla="*/ 66 h 348"/>
                    <a:gd name="T60" fmla="*/ 100 w 114"/>
                    <a:gd name="T61" fmla="*/ 86 h 348"/>
                    <a:gd name="T62" fmla="*/ 102 w 114"/>
                    <a:gd name="T63" fmla="*/ 108 h 348"/>
                    <a:gd name="T64" fmla="*/ 102 w 114"/>
                    <a:gd name="T65" fmla="*/ 152 h 348"/>
                    <a:gd name="T66" fmla="*/ 102 w 114"/>
                    <a:gd name="T67" fmla="*/ 152 h 348"/>
                    <a:gd name="T68" fmla="*/ 106 w 114"/>
                    <a:gd name="T69" fmla="*/ 250 h 348"/>
                    <a:gd name="T70" fmla="*/ 114 w 114"/>
                    <a:gd name="T71" fmla="*/ 348 h 348"/>
                    <a:gd name="T72" fmla="*/ 106 w 114"/>
                    <a:gd name="T73" fmla="*/ 348 h 348"/>
                    <a:gd name="T74" fmla="*/ 106 w 114"/>
                    <a:gd name="T75" fmla="*/ 348 h 348"/>
                    <a:gd name="T76" fmla="*/ 98 w 114"/>
                    <a:gd name="T77" fmla="*/ 210 h 348"/>
                    <a:gd name="T78" fmla="*/ 98 w 114"/>
                    <a:gd name="T79" fmla="*/ 210 h 348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14"/>
                    <a:gd name="T121" fmla="*/ 0 h 348"/>
                    <a:gd name="T122" fmla="*/ 114 w 114"/>
                    <a:gd name="T123" fmla="*/ 348 h 348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14" h="348">
                      <a:moveTo>
                        <a:pt x="98" y="210"/>
                      </a:moveTo>
                      <a:lnTo>
                        <a:pt x="98" y="210"/>
                      </a:lnTo>
                      <a:lnTo>
                        <a:pt x="96" y="142"/>
                      </a:lnTo>
                      <a:lnTo>
                        <a:pt x="96" y="104"/>
                      </a:lnTo>
                      <a:lnTo>
                        <a:pt x="94" y="84"/>
                      </a:lnTo>
                      <a:lnTo>
                        <a:pt x="90" y="66"/>
                      </a:lnTo>
                      <a:lnTo>
                        <a:pt x="84" y="48"/>
                      </a:lnTo>
                      <a:lnTo>
                        <a:pt x="80" y="40"/>
                      </a:lnTo>
                      <a:lnTo>
                        <a:pt x="74" y="32"/>
                      </a:lnTo>
                      <a:lnTo>
                        <a:pt x="68" y="26"/>
                      </a:lnTo>
                      <a:lnTo>
                        <a:pt x="60" y="20"/>
                      </a:lnTo>
                      <a:lnTo>
                        <a:pt x="52" y="16"/>
                      </a:lnTo>
                      <a:lnTo>
                        <a:pt x="42" y="12"/>
                      </a:lnTo>
                      <a:lnTo>
                        <a:pt x="20" y="8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22" y="2"/>
                      </a:lnTo>
                      <a:lnTo>
                        <a:pt x="42" y="6"/>
                      </a:lnTo>
                      <a:lnTo>
                        <a:pt x="54" y="10"/>
                      </a:lnTo>
                      <a:lnTo>
                        <a:pt x="64" y="16"/>
                      </a:lnTo>
                      <a:lnTo>
                        <a:pt x="72" y="22"/>
                      </a:lnTo>
                      <a:lnTo>
                        <a:pt x="80" y="30"/>
                      </a:lnTo>
                      <a:lnTo>
                        <a:pt x="86" y="38"/>
                      </a:lnTo>
                      <a:lnTo>
                        <a:pt x="90" y="46"/>
                      </a:lnTo>
                      <a:lnTo>
                        <a:pt x="96" y="66"/>
                      </a:lnTo>
                      <a:lnTo>
                        <a:pt x="100" y="86"/>
                      </a:lnTo>
                      <a:lnTo>
                        <a:pt x="102" y="108"/>
                      </a:lnTo>
                      <a:lnTo>
                        <a:pt x="102" y="152"/>
                      </a:lnTo>
                      <a:lnTo>
                        <a:pt x="106" y="250"/>
                      </a:lnTo>
                      <a:lnTo>
                        <a:pt x="114" y="348"/>
                      </a:lnTo>
                      <a:lnTo>
                        <a:pt x="106" y="348"/>
                      </a:lnTo>
                      <a:lnTo>
                        <a:pt x="98" y="210"/>
                      </a:lnTo>
                      <a:close/>
                    </a:path>
                  </a:pathLst>
                </a:custGeom>
                <a:solidFill>
                  <a:srgbClr val="ADA6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36" name="Freeform 1598"/>
                <p:cNvSpPr>
                  <a:spLocks/>
                </p:cNvSpPr>
                <p:nvPr/>
              </p:nvSpPr>
              <p:spPr bwMode="auto">
                <a:xfrm>
                  <a:off x="3042" y="2187"/>
                  <a:ext cx="110" cy="342"/>
                </a:xfrm>
                <a:custGeom>
                  <a:avLst/>
                  <a:gdLst>
                    <a:gd name="T0" fmla="*/ 0 w 110"/>
                    <a:gd name="T1" fmla="*/ 0 h 342"/>
                    <a:gd name="T2" fmla="*/ 0 w 110"/>
                    <a:gd name="T3" fmla="*/ 0 h 342"/>
                    <a:gd name="T4" fmla="*/ 20 w 110"/>
                    <a:gd name="T5" fmla="*/ 0 h 342"/>
                    <a:gd name="T6" fmla="*/ 40 w 110"/>
                    <a:gd name="T7" fmla="*/ 4 h 342"/>
                    <a:gd name="T8" fmla="*/ 40 w 110"/>
                    <a:gd name="T9" fmla="*/ 4 h 342"/>
                    <a:gd name="T10" fmla="*/ 52 w 110"/>
                    <a:gd name="T11" fmla="*/ 8 h 342"/>
                    <a:gd name="T12" fmla="*/ 62 w 110"/>
                    <a:gd name="T13" fmla="*/ 14 h 342"/>
                    <a:gd name="T14" fmla="*/ 70 w 110"/>
                    <a:gd name="T15" fmla="*/ 20 h 342"/>
                    <a:gd name="T16" fmla="*/ 78 w 110"/>
                    <a:gd name="T17" fmla="*/ 28 h 342"/>
                    <a:gd name="T18" fmla="*/ 84 w 110"/>
                    <a:gd name="T19" fmla="*/ 36 h 342"/>
                    <a:gd name="T20" fmla="*/ 88 w 110"/>
                    <a:gd name="T21" fmla="*/ 44 h 342"/>
                    <a:gd name="T22" fmla="*/ 94 w 110"/>
                    <a:gd name="T23" fmla="*/ 64 h 342"/>
                    <a:gd name="T24" fmla="*/ 98 w 110"/>
                    <a:gd name="T25" fmla="*/ 86 h 342"/>
                    <a:gd name="T26" fmla="*/ 100 w 110"/>
                    <a:gd name="T27" fmla="*/ 106 h 342"/>
                    <a:gd name="T28" fmla="*/ 100 w 110"/>
                    <a:gd name="T29" fmla="*/ 150 h 342"/>
                    <a:gd name="T30" fmla="*/ 100 w 110"/>
                    <a:gd name="T31" fmla="*/ 150 h 342"/>
                    <a:gd name="T32" fmla="*/ 104 w 110"/>
                    <a:gd name="T33" fmla="*/ 246 h 342"/>
                    <a:gd name="T34" fmla="*/ 110 w 110"/>
                    <a:gd name="T35" fmla="*/ 342 h 342"/>
                    <a:gd name="T36" fmla="*/ 106 w 110"/>
                    <a:gd name="T37" fmla="*/ 342 h 342"/>
                    <a:gd name="T38" fmla="*/ 106 w 110"/>
                    <a:gd name="T39" fmla="*/ 342 h 342"/>
                    <a:gd name="T40" fmla="*/ 98 w 110"/>
                    <a:gd name="T41" fmla="*/ 204 h 342"/>
                    <a:gd name="T42" fmla="*/ 98 w 110"/>
                    <a:gd name="T43" fmla="*/ 204 h 342"/>
                    <a:gd name="T44" fmla="*/ 96 w 110"/>
                    <a:gd name="T45" fmla="*/ 136 h 342"/>
                    <a:gd name="T46" fmla="*/ 96 w 110"/>
                    <a:gd name="T47" fmla="*/ 136 h 342"/>
                    <a:gd name="T48" fmla="*/ 96 w 110"/>
                    <a:gd name="T49" fmla="*/ 98 h 342"/>
                    <a:gd name="T50" fmla="*/ 94 w 110"/>
                    <a:gd name="T51" fmla="*/ 78 h 342"/>
                    <a:gd name="T52" fmla="*/ 90 w 110"/>
                    <a:gd name="T53" fmla="*/ 60 h 342"/>
                    <a:gd name="T54" fmla="*/ 84 w 110"/>
                    <a:gd name="T55" fmla="*/ 42 h 342"/>
                    <a:gd name="T56" fmla="*/ 80 w 110"/>
                    <a:gd name="T57" fmla="*/ 34 h 342"/>
                    <a:gd name="T58" fmla="*/ 74 w 110"/>
                    <a:gd name="T59" fmla="*/ 26 h 342"/>
                    <a:gd name="T60" fmla="*/ 68 w 110"/>
                    <a:gd name="T61" fmla="*/ 20 h 342"/>
                    <a:gd name="T62" fmla="*/ 60 w 110"/>
                    <a:gd name="T63" fmla="*/ 14 h 342"/>
                    <a:gd name="T64" fmla="*/ 52 w 110"/>
                    <a:gd name="T65" fmla="*/ 10 h 342"/>
                    <a:gd name="T66" fmla="*/ 42 w 110"/>
                    <a:gd name="T67" fmla="*/ 6 h 342"/>
                    <a:gd name="T68" fmla="*/ 42 w 110"/>
                    <a:gd name="T69" fmla="*/ 6 h 342"/>
                    <a:gd name="T70" fmla="*/ 20 w 110"/>
                    <a:gd name="T71" fmla="*/ 2 h 342"/>
                    <a:gd name="T72" fmla="*/ 0 w 110"/>
                    <a:gd name="T73" fmla="*/ 0 h 342"/>
                    <a:gd name="T74" fmla="*/ 0 w 110"/>
                    <a:gd name="T75" fmla="*/ 0 h 342"/>
                    <a:gd name="T76" fmla="*/ 0 w 110"/>
                    <a:gd name="T77" fmla="*/ 0 h 342"/>
                    <a:gd name="T78" fmla="*/ 0 w 110"/>
                    <a:gd name="T79" fmla="*/ 0 h 34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10"/>
                    <a:gd name="T121" fmla="*/ 0 h 342"/>
                    <a:gd name="T122" fmla="*/ 110 w 110"/>
                    <a:gd name="T123" fmla="*/ 342 h 34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10" h="34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0" y="0"/>
                      </a:lnTo>
                      <a:lnTo>
                        <a:pt x="40" y="4"/>
                      </a:lnTo>
                      <a:lnTo>
                        <a:pt x="52" y="8"/>
                      </a:lnTo>
                      <a:lnTo>
                        <a:pt x="62" y="14"/>
                      </a:lnTo>
                      <a:lnTo>
                        <a:pt x="70" y="20"/>
                      </a:lnTo>
                      <a:lnTo>
                        <a:pt x="78" y="28"/>
                      </a:lnTo>
                      <a:lnTo>
                        <a:pt x="84" y="36"/>
                      </a:lnTo>
                      <a:lnTo>
                        <a:pt x="88" y="44"/>
                      </a:lnTo>
                      <a:lnTo>
                        <a:pt x="94" y="64"/>
                      </a:lnTo>
                      <a:lnTo>
                        <a:pt x="98" y="86"/>
                      </a:lnTo>
                      <a:lnTo>
                        <a:pt x="100" y="106"/>
                      </a:lnTo>
                      <a:lnTo>
                        <a:pt x="100" y="150"/>
                      </a:lnTo>
                      <a:lnTo>
                        <a:pt x="104" y="246"/>
                      </a:lnTo>
                      <a:lnTo>
                        <a:pt x="110" y="342"/>
                      </a:lnTo>
                      <a:lnTo>
                        <a:pt x="106" y="342"/>
                      </a:lnTo>
                      <a:lnTo>
                        <a:pt x="98" y="204"/>
                      </a:lnTo>
                      <a:lnTo>
                        <a:pt x="96" y="136"/>
                      </a:lnTo>
                      <a:lnTo>
                        <a:pt x="96" y="98"/>
                      </a:lnTo>
                      <a:lnTo>
                        <a:pt x="94" y="78"/>
                      </a:lnTo>
                      <a:lnTo>
                        <a:pt x="90" y="60"/>
                      </a:lnTo>
                      <a:lnTo>
                        <a:pt x="84" y="42"/>
                      </a:lnTo>
                      <a:lnTo>
                        <a:pt x="80" y="34"/>
                      </a:lnTo>
                      <a:lnTo>
                        <a:pt x="74" y="26"/>
                      </a:lnTo>
                      <a:lnTo>
                        <a:pt x="68" y="20"/>
                      </a:lnTo>
                      <a:lnTo>
                        <a:pt x="60" y="14"/>
                      </a:lnTo>
                      <a:lnTo>
                        <a:pt x="52" y="10"/>
                      </a:lnTo>
                      <a:lnTo>
                        <a:pt x="42" y="6"/>
                      </a:lnTo>
                      <a:lnTo>
                        <a:pt x="2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859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37" name="Freeform 1599"/>
                <p:cNvSpPr>
                  <a:spLocks/>
                </p:cNvSpPr>
                <p:nvPr/>
              </p:nvSpPr>
              <p:spPr bwMode="auto">
                <a:xfrm>
                  <a:off x="3016" y="2177"/>
                  <a:ext cx="50" cy="12"/>
                </a:xfrm>
                <a:custGeom>
                  <a:avLst/>
                  <a:gdLst>
                    <a:gd name="T0" fmla="*/ 20 w 50"/>
                    <a:gd name="T1" fmla="*/ 0 h 12"/>
                    <a:gd name="T2" fmla="*/ 20 w 50"/>
                    <a:gd name="T3" fmla="*/ 0 h 12"/>
                    <a:gd name="T4" fmla="*/ 40 w 50"/>
                    <a:gd name="T5" fmla="*/ 4 h 12"/>
                    <a:gd name="T6" fmla="*/ 48 w 50"/>
                    <a:gd name="T7" fmla="*/ 6 h 12"/>
                    <a:gd name="T8" fmla="*/ 50 w 50"/>
                    <a:gd name="T9" fmla="*/ 10 h 12"/>
                    <a:gd name="T10" fmla="*/ 50 w 50"/>
                    <a:gd name="T11" fmla="*/ 10 h 12"/>
                    <a:gd name="T12" fmla="*/ 48 w 50"/>
                    <a:gd name="T13" fmla="*/ 10 h 12"/>
                    <a:gd name="T14" fmla="*/ 44 w 50"/>
                    <a:gd name="T15" fmla="*/ 12 h 12"/>
                    <a:gd name="T16" fmla="*/ 44 w 50"/>
                    <a:gd name="T17" fmla="*/ 12 h 12"/>
                    <a:gd name="T18" fmla="*/ 24 w 50"/>
                    <a:gd name="T19" fmla="*/ 10 h 12"/>
                    <a:gd name="T20" fmla="*/ 6 w 50"/>
                    <a:gd name="T21" fmla="*/ 10 h 12"/>
                    <a:gd name="T22" fmla="*/ 6 w 50"/>
                    <a:gd name="T23" fmla="*/ 10 h 12"/>
                    <a:gd name="T24" fmla="*/ 2 w 50"/>
                    <a:gd name="T25" fmla="*/ 8 h 12"/>
                    <a:gd name="T26" fmla="*/ 0 w 50"/>
                    <a:gd name="T27" fmla="*/ 6 h 12"/>
                    <a:gd name="T28" fmla="*/ 0 w 50"/>
                    <a:gd name="T29" fmla="*/ 6 h 12"/>
                    <a:gd name="T30" fmla="*/ 0 w 50"/>
                    <a:gd name="T31" fmla="*/ 6 h 12"/>
                    <a:gd name="T32" fmla="*/ 2 w 50"/>
                    <a:gd name="T33" fmla="*/ 2 h 12"/>
                    <a:gd name="T34" fmla="*/ 6 w 50"/>
                    <a:gd name="T35" fmla="*/ 2 h 12"/>
                    <a:gd name="T36" fmla="*/ 20 w 50"/>
                    <a:gd name="T37" fmla="*/ 0 h 12"/>
                    <a:gd name="T38" fmla="*/ 20 w 50"/>
                    <a:gd name="T39" fmla="*/ 0 h 1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50"/>
                    <a:gd name="T61" fmla="*/ 0 h 12"/>
                    <a:gd name="T62" fmla="*/ 50 w 50"/>
                    <a:gd name="T63" fmla="*/ 12 h 12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50" h="12">
                      <a:moveTo>
                        <a:pt x="20" y="0"/>
                      </a:moveTo>
                      <a:lnTo>
                        <a:pt x="20" y="0"/>
                      </a:lnTo>
                      <a:lnTo>
                        <a:pt x="40" y="4"/>
                      </a:lnTo>
                      <a:lnTo>
                        <a:pt x="48" y="6"/>
                      </a:lnTo>
                      <a:lnTo>
                        <a:pt x="50" y="10"/>
                      </a:lnTo>
                      <a:lnTo>
                        <a:pt x="48" y="10"/>
                      </a:lnTo>
                      <a:lnTo>
                        <a:pt x="44" y="12"/>
                      </a:lnTo>
                      <a:lnTo>
                        <a:pt x="24" y="10"/>
                      </a:lnTo>
                      <a:lnTo>
                        <a:pt x="6" y="10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6" y="2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38" name="Rectangle 1600"/>
                <p:cNvSpPr>
                  <a:spLocks noChangeArrowheads="1"/>
                </p:cNvSpPr>
                <p:nvPr/>
              </p:nvSpPr>
              <p:spPr bwMode="auto">
                <a:xfrm>
                  <a:off x="3122" y="1963"/>
                  <a:ext cx="40" cy="108"/>
                </a:xfrm>
                <a:prstGeom prst="rect">
                  <a:avLst/>
                </a:prstGeom>
                <a:solidFill>
                  <a:srgbClr val="A5B2B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39" name="Rectangle 1601"/>
                <p:cNvSpPr>
                  <a:spLocks noChangeArrowheads="1"/>
                </p:cNvSpPr>
                <p:nvPr/>
              </p:nvSpPr>
              <p:spPr bwMode="auto">
                <a:xfrm>
                  <a:off x="3176" y="1999"/>
                  <a:ext cx="58" cy="68"/>
                </a:xfrm>
                <a:prstGeom prst="rect">
                  <a:avLst/>
                </a:prstGeom>
                <a:solidFill>
                  <a:srgbClr val="A5B2B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40" name="Freeform 1602"/>
                <p:cNvSpPr>
                  <a:spLocks/>
                </p:cNvSpPr>
                <p:nvPr/>
              </p:nvSpPr>
              <p:spPr bwMode="auto">
                <a:xfrm>
                  <a:off x="3166" y="1957"/>
                  <a:ext cx="68" cy="48"/>
                </a:xfrm>
                <a:custGeom>
                  <a:avLst/>
                  <a:gdLst>
                    <a:gd name="T0" fmla="*/ 0 w 68"/>
                    <a:gd name="T1" fmla="*/ 48 h 48"/>
                    <a:gd name="T2" fmla="*/ 68 w 68"/>
                    <a:gd name="T3" fmla="*/ 44 h 48"/>
                    <a:gd name="T4" fmla="*/ 68 w 68"/>
                    <a:gd name="T5" fmla="*/ 0 h 48"/>
                    <a:gd name="T6" fmla="*/ 12 w 68"/>
                    <a:gd name="T7" fmla="*/ 0 h 48"/>
                    <a:gd name="T8" fmla="*/ 12 w 68"/>
                    <a:gd name="T9" fmla="*/ 0 h 48"/>
                    <a:gd name="T10" fmla="*/ 0 w 68"/>
                    <a:gd name="T11" fmla="*/ 48 h 48"/>
                    <a:gd name="T12" fmla="*/ 0 w 68"/>
                    <a:gd name="T13" fmla="*/ 48 h 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8"/>
                    <a:gd name="T22" fmla="*/ 0 h 48"/>
                    <a:gd name="T23" fmla="*/ 68 w 68"/>
                    <a:gd name="T24" fmla="*/ 48 h 4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8" h="48">
                      <a:moveTo>
                        <a:pt x="0" y="48"/>
                      </a:moveTo>
                      <a:lnTo>
                        <a:pt x="68" y="44"/>
                      </a:lnTo>
                      <a:lnTo>
                        <a:pt x="68" y="0"/>
                      </a:lnTo>
                      <a:lnTo>
                        <a:pt x="12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6077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41" name="Rectangle 1603"/>
                <p:cNvSpPr>
                  <a:spLocks noChangeArrowheads="1"/>
                </p:cNvSpPr>
                <p:nvPr/>
              </p:nvSpPr>
              <p:spPr bwMode="auto">
                <a:xfrm>
                  <a:off x="3212" y="2007"/>
                  <a:ext cx="14" cy="6"/>
                </a:xfrm>
                <a:prstGeom prst="rect">
                  <a:avLst/>
                </a:prstGeom>
                <a:solidFill>
                  <a:srgbClr val="868C8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42" name="Rectangle 1604"/>
                <p:cNvSpPr>
                  <a:spLocks noChangeArrowheads="1"/>
                </p:cNvSpPr>
                <p:nvPr/>
              </p:nvSpPr>
              <p:spPr bwMode="auto">
                <a:xfrm>
                  <a:off x="3214" y="2027"/>
                  <a:ext cx="12" cy="4"/>
                </a:xfrm>
                <a:prstGeom prst="rect">
                  <a:avLst/>
                </a:prstGeom>
                <a:solidFill>
                  <a:srgbClr val="868C8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43" name="Rectangle 1605"/>
                <p:cNvSpPr>
                  <a:spLocks noChangeArrowheads="1"/>
                </p:cNvSpPr>
                <p:nvPr/>
              </p:nvSpPr>
              <p:spPr bwMode="auto">
                <a:xfrm>
                  <a:off x="3214" y="2049"/>
                  <a:ext cx="12" cy="6"/>
                </a:xfrm>
                <a:prstGeom prst="rect">
                  <a:avLst/>
                </a:prstGeom>
                <a:solidFill>
                  <a:srgbClr val="868C8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44" name="Rectangle 1606"/>
                <p:cNvSpPr>
                  <a:spLocks noChangeArrowheads="1"/>
                </p:cNvSpPr>
                <p:nvPr/>
              </p:nvSpPr>
              <p:spPr bwMode="auto">
                <a:xfrm>
                  <a:off x="3146" y="1841"/>
                  <a:ext cx="16" cy="124"/>
                </a:xfrm>
                <a:prstGeom prst="rect">
                  <a:avLst/>
                </a:prstGeom>
                <a:solidFill>
                  <a:srgbClr val="A5B2B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45" name="Freeform 1607"/>
                <p:cNvSpPr>
                  <a:spLocks/>
                </p:cNvSpPr>
                <p:nvPr/>
              </p:nvSpPr>
              <p:spPr bwMode="auto">
                <a:xfrm>
                  <a:off x="2686" y="2213"/>
                  <a:ext cx="18" cy="4"/>
                </a:xfrm>
                <a:custGeom>
                  <a:avLst/>
                  <a:gdLst>
                    <a:gd name="T0" fmla="*/ 0 w 18"/>
                    <a:gd name="T1" fmla="*/ 2 h 4"/>
                    <a:gd name="T2" fmla="*/ 0 w 18"/>
                    <a:gd name="T3" fmla="*/ 2 h 4"/>
                    <a:gd name="T4" fmla="*/ 0 w 18"/>
                    <a:gd name="T5" fmla="*/ 4 h 4"/>
                    <a:gd name="T6" fmla="*/ 0 w 18"/>
                    <a:gd name="T7" fmla="*/ 4 h 4"/>
                    <a:gd name="T8" fmla="*/ 0 w 18"/>
                    <a:gd name="T9" fmla="*/ 4 h 4"/>
                    <a:gd name="T10" fmla="*/ 18 w 18"/>
                    <a:gd name="T11" fmla="*/ 4 h 4"/>
                    <a:gd name="T12" fmla="*/ 18 w 18"/>
                    <a:gd name="T13" fmla="*/ 4 h 4"/>
                    <a:gd name="T14" fmla="*/ 18 w 18"/>
                    <a:gd name="T15" fmla="*/ 4 h 4"/>
                    <a:gd name="T16" fmla="*/ 18 w 18"/>
                    <a:gd name="T17" fmla="*/ 2 h 4"/>
                    <a:gd name="T18" fmla="*/ 18 w 18"/>
                    <a:gd name="T19" fmla="*/ 2 h 4"/>
                    <a:gd name="T20" fmla="*/ 4 w 18"/>
                    <a:gd name="T21" fmla="*/ 0 h 4"/>
                    <a:gd name="T22" fmla="*/ 4 w 18"/>
                    <a:gd name="T23" fmla="*/ 0 h 4"/>
                    <a:gd name="T24" fmla="*/ 0 w 18"/>
                    <a:gd name="T25" fmla="*/ 2 h 4"/>
                    <a:gd name="T26" fmla="*/ 0 w 18"/>
                    <a:gd name="T27" fmla="*/ 2 h 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8"/>
                    <a:gd name="T43" fmla="*/ 0 h 4"/>
                    <a:gd name="T44" fmla="*/ 18 w 18"/>
                    <a:gd name="T45" fmla="*/ 4 h 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8" h="4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4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46" name="Freeform 1608"/>
                <p:cNvSpPr>
                  <a:spLocks/>
                </p:cNvSpPr>
                <p:nvPr/>
              </p:nvSpPr>
              <p:spPr bwMode="auto">
                <a:xfrm>
                  <a:off x="2702" y="2215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2 w 2"/>
                    <a:gd name="T3" fmla="*/ 2 h 2"/>
                    <a:gd name="T4" fmla="*/ 2 w 2"/>
                    <a:gd name="T5" fmla="*/ 2 h 2"/>
                    <a:gd name="T6" fmla="*/ 2 w 2"/>
                    <a:gd name="T7" fmla="*/ 2 h 2"/>
                    <a:gd name="T8" fmla="*/ 0 w 2"/>
                    <a:gd name="T9" fmla="*/ 2 h 2"/>
                    <a:gd name="T10" fmla="*/ 0 w 2"/>
                    <a:gd name="T11" fmla="*/ 2 h 2"/>
                    <a:gd name="T12" fmla="*/ 2 w 2"/>
                    <a:gd name="T13" fmla="*/ 0 h 2"/>
                    <a:gd name="T14" fmla="*/ 2 w 2"/>
                    <a:gd name="T15" fmla="*/ 0 h 2"/>
                    <a:gd name="T16" fmla="*/ 2 w 2"/>
                    <a:gd name="T17" fmla="*/ 2 h 2"/>
                    <a:gd name="T18" fmla="*/ 2 w 2"/>
                    <a:gd name="T19" fmla="*/ 2 h 2"/>
                    <a:gd name="T20" fmla="*/ 2 w 2"/>
                    <a:gd name="T21" fmla="*/ 2 h 2"/>
                    <a:gd name="T22" fmla="*/ 2 w 2"/>
                    <a:gd name="T23" fmla="*/ 2 h 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"/>
                    <a:gd name="T37" fmla="*/ 0 h 2"/>
                    <a:gd name="T38" fmla="*/ 2 w 2"/>
                    <a:gd name="T39" fmla="*/ 2 h 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" h="2"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47" name="Freeform 1609"/>
                <p:cNvSpPr>
                  <a:spLocks/>
                </p:cNvSpPr>
                <p:nvPr/>
              </p:nvSpPr>
              <p:spPr bwMode="auto">
                <a:xfrm>
                  <a:off x="2704" y="2207"/>
                  <a:ext cx="4" cy="10"/>
                </a:xfrm>
                <a:custGeom>
                  <a:avLst/>
                  <a:gdLst>
                    <a:gd name="T0" fmla="*/ 4 w 4"/>
                    <a:gd name="T1" fmla="*/ 0 h 10"/>
                    <a:gd name="T2" fmla="*/ 4 w 4"/>
                    <a:gd name="T3" fmla="*/ 0 h 10"/>
                    <a:gd name="T4" fmla="*/ 4 w 4"/>
                    <a:gd name="T5" fmla="*/ 6 h 10"/>
                    <a:gd name="T6" fmla="*/ 4 w 4"/>
                    <a:gd name="T7" fmla="*/ 6 h 10"/>
                    <a:gd name="T8" fmla="*/ 4 w 4"/>
                    <a:gd name="T9" fmla="*/ 6 h 10"/>
                    <a:gd name="T10" fmla="*/ 2 w 4"/>
                    <a:gd name="T11" fmla="*/ 6 h 10"/>
                    <a:gd name="T12" fmla="*/ 2 w 4"/>
                    <a:gd name="T13" fmla="*/ 6 h 10"/>
                    <a:gd name="T14" fmla="*/ 2 w 4"/>
                    <a:gd name="T15" fmla="*/ 6 h 10"/>
                    <a:gd name="T16" fmla="*/ 2 w 4"/>
                    <a:gd name="T17" fmla="*/ 8 h 10"/>
                    <a:gd name="T18" fmla="*/ 2 w 4"/>
                    <a:gd name="T19" fmla="*/ 8 h 10"/>
                    <a:gd name="T20" fmla="*/ 0 w 4"/>
                    <a:gd name="T21" fmla="*/ 10 h 10"/>
                    <a:gd name="T22" fmla="*/ 0 w 4"/>
                    <a:gd name="T23" fmla="*/ 10 h 10"/>
                    <a:gd name="T24" fmla="*/ 0 w 4"/>
                    <a:gd name="T25" fmla="*/ 10 h 10"/>
                    <a:gd name="T26" fmla="*/ 0 w 4"/>
                    <a:gd name="T27" fmla="*/ 10 h 10"/>
                    <a:gd name="T28" fmla="*/ 0 w 4"/>
                    <a:gd name="T29" fmla="*/ 6 h 10"/>
                    <a:gd name="T30" fmla="*/ 0 w 4"/>
                    <a:gd name="T31" fmla="*/ 6 h 10"/>
                    <a:gd name="T32" fmla="*/ 0 w 4"/>
                    <a:gd name="T33" fmla="*/ 2 h 10"/>
                    <a:gd name="T34" fmla="*/ 0 w 4"/>
                    <a:gd name="T35" fmla="*/ 2 h 10"/>
                    <a:gd name="T36" fmla="*/ 2 w 4"/>
                    <a:gd name="T37" fmla="*/ 0 h 10"/>
                    <a:gd name="T38" fmla="*/ 2 w 4"/>
                    <a:gd name="T39" fmla="*/ 0 h 10"/>
                    <a:gd name="T40" fmla="*/ 4 w 4"/>
                    <a:gd name="T41" fmla="*/ 0 h 10"/>
                    <a:gd name="T42" fmla="*/ 4 w 4"/>
                    <a:gd name="T43" fmla="*/ 0 h 1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"/>
                    <a:gd name="T67" fmla="*/ 0 h 10"/>
                    <a:gd name="T68" fmla="*/ 4 w 4"/>
                    <a:gd name="T69" fmla="*/ 10 h 1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" h="10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48" name="Freeform 1610"/>
                <p:cNvSpPr>
                  <a:spLocks/>
                </p:cNvSpPr>
                <p:nvPr/>
              </p:nvSpPr>
              <p:spPr bwMode="auto">
                <a:xfrm>
                  <a:off x="2684" y="2197"/>
                  <a:ext cx="24" cy="18"/>
                </a:xfrm>
                <a:custGeom>
                  <a:avLst/>
                  <a:gdLst>
                    <a:gd name="T0" fmla="*/ 20 w 24"/>
                    <a:gd name="T1" fmla="*/ 2 h 18"/>
                    <a:gd name="T2" fmla="*/ 20 w 24"/>
                    <a:gd name="T3" fmla="*/ 2 h 18"/>
                    <a:gd name="T4" fmla="*/ 24 w 24"/>
                    <a:gd name="T5" fmla="*/ 6 h 18"/>
                    <a:gd name="T6" fmla="*/ 24 w 24"/>
                    <a:gd name="T7" fmla="*/ 6 h 18"/>
                    <a:gd name="T8" fmla="*/ 24 w 24"/>
                    <a:gd name="T9" fmla="*/ 10 h 18"/>
                    <a:gd name="T10" fmla="*/ 24 w 24"/>
                    <a:gd name="T11" fmla="*/ 10 h 18"/>
                    <a:gd name="T12" fmla="*/ 20 w 24"/>
                    <a:gd name="T13" fmla="*/ 14 h 18"/>
                    <a:gd name="T14" fmla="*/ 20 w 24"/>
                    <a:gd name="T15" fmla="*/ 14 h 18"/>
                    <a:gd name="T16" fmla="*/ 20 w 24"/>
                    <a:gd name="T17" fmla="*/ 18 h 18"/>
                    <a:gd name="T18" fmla="*/ 20 w 24"/>
                    <a:gd name="T19" fmla="*/ 18 h 18"/>
                    <a:gd name="T20" fmla="*/ 20 w 24"/>
                    <a:gd name="T21" fmla="*/ 18 h 18"/>
                    <a:gd name="T22" fmla="*/ 2 w 24"/>
                    <a:gd name="T23" fmla="*/ 18 h 18"/>
                    <a:gd name="T24" fmla="*/ 2 w 24"/>
                    <a:gd name="T25" fmla="*/ 18 h 18"/>
                    <a:gd name="T26" fmla="*/ 0 w 24"/>
                    <a:gd name="T27" fmla="*/ 16 h 18"/>
                    <a:gd name="T28" fmla="*/ 2 w 24"/>
                    <a:gd name="T29" fmla="*/ 12 h 18"/>
                    <a:gd name="T30" fmla="*/ 2 w 24"/>
                    <a:gd name="T31" fmla="*/ 12 h 18"/>
                    <a:gd name="T32" fmla="*/ 4 w 24"/>
                    <a:gd name="T33" fmla="*/ 6 h 18"/>
                    <a:gd name="T34" fmla="*/ 4 w 24"/>
                    <a:gd name="T35" fmla="*/ 6 h 18"/>
                    <a:gd name="T36" fmla="*/ 8 w 24"/>
                    <a:gd name="T37" fmla="*/ 0 h 18"/>
                    <a:gd name="T38" fmla="*/ 8 w 24"/>
                    <a:gd name="T39" fmla="*/ 0 h 18"/>
                    <a:gd name="T40" fmla="*/ 20 w 24"/>
                    <a:gd name="T41" fmla="*/ 0 h 18"/>
                    <a:gd name="T42" fmla="*/ 20 w 24"/>
                    <a:gd name="T43" fmla="*/ 0 h 18"/>
                    <a:gd name="T44" fmla="*/ 20 w 24"/>
                    <a:gd name="T45" fmla="*/ 0 h 18"/>
                    <a:gd name="T46" fmla="*/ 20 w 24"/>
                    <a:gd name="T47" fmla="*/ 2 h 18"/>
                    <a:gd name="T48" fmla="*/ 20 w 24"/>
                    <a:gd name="T49" fmla="*/ 2 h 1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4"/>
                    <a:gd name="T76" fmla="*/ 0 h 18"/>
                    <a:gd name="T77" fmla="*/ 24 w 24"/>
                    <a:gd name="T78" fmla="*/ 18 h 1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4" h="18">
                      <a:moveTo>
                        <a:pt x="20" y="2"/>
                      </a:moveTo>
                      <a:lnTo>
                        <a:pt x="20" y="2"/>
                      </a:lnTo>
                      <a:lnTo>
                        <a:pt x="24" y="6"/>
                      </a:lnTo>
                      <a:lnTo>
                        <a:pt x="24" y="10"/>
                      </a:lnTo>
                      <a:lnTo>
                        <a:pt x="20" y="14"/>
                      </a:lnTo>
                      <a:lnTo>
                        <a:pt x="20" y="18"/>
                      </a:lnTo>
                      <a:lnTo>
                        <a:pt x="2" y="18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4" y="6"/>
                      </a:lnTo>
                      <a:lnTo>
                        <a:pt x="8" y="0"/>
                      </a:lnTo>
                      <a:lnTo>
                        <a:pt x="20" y="0"/>
                      </a:lnTo>
                      <a:lnTo>
                        <a:pt x="20" y="2"/>
                      </a:lnTo>
                      <a:close/>
                    </a:path>
                  </a:pathLst>
                </a:custGeom>
                <a:solidFill>
                  <a:srgbClr val="9CAF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49" name="Freeform 1611"/>
                <p:cNvSpPr>
                  <a:spLocks/>
                </p:cNvSpPr>
                <p:nvPr/>
              </p:nvSpPr>
              <p:spPr bwMode="auto">
                <a:xfrm>
                  <a:off x="2684" y="2213"/>
                  <a:ext cx="20" cy="2"/>
                </a:xfrm>
                <a:custGeom>
                  <a:avLst/>
                  <a:gdLst>
                    <a:gd name="T0" fmla="*/ 20 w 20"/>
                    <a:gd name="T1" fmla="*/ 0 h 2"/>
                    <a:gd name="T2" fmla="*/ 20 w 20"/>
                    <a:gd name="T3" fmla="*/ 0 h 2"/>
                    <a:gd name="T4" fmla="*/ 18 w 20"/>
                    <a:gd name="T5" fmla="*/ 0 h 2"/>
                    <a:gd name="T6" fmla="*/ 16 w 20"/>
                    <a:gd name="T7" fmla="*/ 0 h 2"/>
                    <a:gd name="T8" fmla="*/ 16 w 20"/>
                    <a:gd name="T9" fmla="*/ 0 h 2"/>
                    <a:gd name="T10" fmla="*/ 6 w 20"/>
                    <a:gd name="T11" fmla="*/ 0 h 2"/>
                    <a:gd name="T12" fmla="*/ 6 w 20"/>
                    <a:gd name="T13" fmla="*/ 0 h 2"/>
                    <a:gd name="T14" fmla="*/ 2 w 20"/>
                    <a:gd name="T15" fmla="*/ 0 h 2"/>
                    <a:gd name="T16" fmla="*/ 0 w 20"/>
                    <a:gd name="T17" fmla="*/ 0 h 2"/>
                    <a:gd name="T18" fmla="*/ 0 w 20"/>
                    <a:gd name="T19" fmla="*/ 0 h 2"/>
                    <a:gd name="T20" fmla="*/ 2 w 20"/>
                    <a:gd name="T21" fmla="*/ 2 h 2"/>
                    <a:gd name="T22" fmla="*/ 2 w 20"/>
                    <a:gd name="T23" fmla="*/ 2 h 2"/>
                    <a:gd name="T24" fmla="*/ 20 w 20"/>
                    <a:gd name="T25" fmla="*/ 2 h 2"/>
                    <a:gd name="T26" fmla="*/ 20 w 20"/>
                    <a:gd name="T27" fmla="*/ 2 h 2"/>
                    <a:gd name="T28" fmla="*/ 20 w 20"/>
                    <a:gd name="T29" fmla="*/ 2 h 2"/>
                    <a:gd name="T30" fmla="*/ 20 w 20"/>
                    <a:gd name="T31" fmla="*/ 2 h 2"/>
                    <a:gd name="T32" fmla="*/ 20 w 20"/>
                    <a:gd name="T33" fmla="*/ 0 h 2"/>
                    <a:gd name="T34" fmla="*/ 20 w 20"/>
                    <a:gd name="T35" fmla="*/ 0 h 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0"/>
                    <a:gd name="T55" fmla="*/ 0 h 2"/>
                    <a:gd name="T56" fmla="*/ 20 w 20"/>
                    <a:gd name="T57" fmla="*/ 2 h 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0" h="2">
                      <a:moveTo>
                        <a:pt x="20" y="0"/>
                      </a:move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20" y="2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50515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50" name="Freeform 1612"/>
                <p:cNvSpPr>
                  <a:spLocks/>
                </p:cNvSpPr>
                <p:nvPr/>
              </p:nvSpPr>
              <p:spPr bwMode="auto">
                <a:xfrm>
                  <a:off x="2698" y="2213"/>
                  <a:ext cx="4" cy="2"/>
                </a:xfrm>
                <a:custGeom>
                  <a:avLst/>
                  <a:gdLst>
                    <a:gd name="T0" fmla="*/ 2 w 4"/>
                    <a:gd name="T1" fmla="*/ 0 h 2"/>
                    <a:gd name="T2" fmla="*/ 2 w 4"/>
                    <a:gd name="T3" fmla="*/ 0 h 2"/>
                    <a:gd name="T4" fmla="*/ 2 w 4"/>
                    <a:gd name="T5" fmla="*/ 0 h 2"/>
                    <a:gd name="T6" fmla="*/ 0 w 4"/>
                    <a:gd name="T7" fmla="*/ 2 h 2"/>
                    <a:gd name="T8" fmla="*/ 0 w 4"/>
                    <a:gd name="T9" fmla="*/ 2 h 2"/>
                    <a:gd name="T10" fmla="*/ 0 w 4"/>
                    <a:gd name="T11" fmla="*/ 2 h 2"/>
                    <a:gd name="T12" fmla="*/ 2 w 4"/>
                    <a:gd name="T13" fmla="*/ 2 h 2"/>
                    <a:gd name="T14" fmla="*/ 2 w 4"/>
                    <a:gd name="T15" fmla="*/ 2 h 2"/>
                    <a:gd name="T16" fmla="*/ 2 w 4"/>
                    <a:gd name="T17" fmla="*/ 2 h 2"/>
                    <a:gd name="T18" fmla="*/ 4 w 4"/>
                    <a:gd name="T19" fmla="*/ 2 h 2"/>
                    <a:gd name="T20" fmla="*/ 4 w 4"/>
                    <a:gd name="T21" fmla="*/ 2 h 2"/>
                    <a:gd name="T22" fmla="*/ 4 w 4"/>
                    <a:gd name="T23" fmla="*/ 2 h 2"/>
                    <a:gd name="T24" fmla="*/ 2 w 4"/>
                    <a:gd name="T25" fmla="*/ 0 h 2"/>
                    <a:gd name="T26" fmla="*/ 2 w 4"/>
                    <a:gd name="T27" fmla="*/ 0 h 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"/>
                    <a:gd name="T43" fmla="*/ 0 h 2"/>
                    <a:gd name="T44" fmla="*/ 4 w 4"/>
                    <a:gd name="T45" fmla="*/ 2 h 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" h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312E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51" name="Freeform 1613"/>
                <p:cNvSpPr>
                  <a:spLocks/>
                </p:cNvSpPr>
                <p:nvPr/>
              </p:nvSpPr>
              <p:spPr bwMode="auto">
                <a:xfrm>
                  <a:off x="2686" y="2213"/>
                  <a:ext cx="4" cy="2"/>
                </a:xfrm>
                <a:custGeom>
                  <a:avLst/>
                  <a:gdLst>
                    <a:gd name="T0" fmla="*/ 2 w 4"/>
                    <a:gd name="T1" fmla="*/ 0 h 2"/>
                    <a:gd name="T2" fmla="*/ 0 w 4"/>
                    <a:gd name="T3" fmla="*/ 0 h 2"/>
                    <a:gd name="T4" fmla="*/ 0 w 4"/>
                    <a:gd name="T5" fmla="*/ 0 h 2"/>
                    <a:gd name="T6" fmla="*/ 0 w 4"/>
                    <a:gd name="T7" fmla="*/ 0 h 2"/>
                    <a:gd name="T8" fmla="*/ 0 w 4"/>
                    <a:gd name="T9" fmla="*/ 0 h 2"/>
                    <a:gd name="T10" fmla="*/ 0 w 4"/>
                    <a:gd name="T11" fmla="*/ 2 h 2"/>
                    <a:gd name="T12" fmla="*/ 2 w 4"/>
                    <a:gd name="T13" fmla="*/ 2 h 2"/>
                    <a:gd name="T14" fmla="*/ 2 w 4"/>
                    <a:gd name="T15" fmla="*/ 2 h 2"/>
                    <a:gd name="T16" fmla="*/ 4 w 4"/>
                    <a:gd name="T17" fmla="*/ 0 h 2"/>
                    <a:gd name="T18" fmla="*/ 4 w 4"/>
                    <a:gd name="T19" fmla="*/ 0 h 2"/>
                    <a:gd name="T20" fmla="*/ 2 w 4"/>
                    <a:gd name="T21" fmla="*/ 0 h 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"/>
                    <a:gd name="T34" fmla="*/ 0 h 2"/>
                    <a:gd name="T35" fmla="*/ 4 w 4"/>
                    <a:gd name="T36" fmla="*/ 2 h 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" h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312E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52" name="Freeform 1614"/>
                <p:cNvSpPr>
                  <a:spLocks/>
                </p:cNvSpPr>
                <p:nvPr/>
              </p:nvSpPr>
              <p:spPr bwMode="auto">
                <a:xfrm>
                  <a:off x="2690" y="2213"/>
                  <a:ext cx="8" cy="2"/>
                </a:xfrm>
                <a:custGeom>
                  <a:avLst/>
                  <a:gdLst>
                    <a:gd name="T0" fmla="*/ 8 w 8"/>
                    <a:gd name="T1" fmla="*/ 0 h 2"/>
                    <a:gd name="T2" fmla="*/ 8 w 8"/>
                    <a:gd name="T3" fmla="*/ 0 h 2"/>
                    <a:gd name="T4" fmla="*/ 8 w 8"/>
                    <a:gd name="T5" fmla="*/ 2 h 2"/>
                    <a:gd name="T6" fmla="*/ 6 w 8"/>
                    <a:gd name="T7" fmla="*/ 2 h 2"/>
                    <a:gd name="T8" fmla="*/ 6 w 8"/>
                    <a:gd name="T9" fmla="*/ 2 h 2"/>
                    <a:gd name="T10" fmla="*/ 0 w 8"/>
                    <a:gd name="T11" fmla="*/ 2 h 2"/>
                    <a:gd name="T12" fmla="*/ 0 w 8"/>
                    <a:gd name="T13" fmla="*/ 2 h 2"/>
                    <a:gd name="T14" fmla="*/ 0 w 8"/>
                    <a:gd name="T15" fmla="*/ 0 h 2"/>
                    <a:gd name="T16" fmla="*/ 0 w 8"/>
                    <a:gd name="T17" fmla="*/ 0 h 2"/>
                    <a:gd name="T18" fmla="*/ 0 w 8"/>
                    <a:gd name="T19" fmla="*/ 0 h 2"/>
                    <a:gd name="T20" fmla="*/ 2 w 8"/>
                    <a:gd name="T21" fmla="*/ 0 h 2"/>
                    <a:gd name="T22" fmla="*/ 2 w 8"/>
                    <a:gd name="T23" fmla="*/ 0 h 2"/>
                    <a:gd name="T24" fmla="*/ 6 w 8"/>
                    <a:gd name="T25" fmla="*/ 0 h 2"/>
                    <a:gd name="T26" fmla="*/ 6 w 8"/>
                    <a:gd name="T27" fmla="*/ 0 h 2"/>
                    <a:gd name="T28" fmla="*/ 8 w 8"/>
                    <a:gd name="T29" fmla="*/ 0 h 2"/>
                    <a:gd name="T30" fmla="*/ 8 w 8"/>
                    <a:gd name="T31" fmla="*/ 0 h 2"/>
                    <a:gd name="T32" fmla="*/ 8 w 8"/>
                    <a:gd name="T33" fmla="*/ 0 h 2"/>
                    <a:gd name="T34" fmla="*/ 8 w 8"/>
                    <a:gd name="T35" fmla="*/ 0 h 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8"/>
                    <a:gd name="T55" fmla="*/ 0 h 2"/>
                    <a:gd name="T56" fmla="*/ 8 w 8"/>
                    <a:gd name="T57" fmla="*/ 2 h 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8" h="2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312E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53" name="Freeform 1615"/>
                <p:cNvSpPr>
                  <a:spLocks/>
                </p:cNvSpPr>
                <p:nvPr/>
              </p:nvSpPr>
              <p:spPr bwMode="auto">
                <a:xfrm>
                  <a:off x="2688" y="2199"/>
                  <a:ext cx="16" cy="6"/>
                </a:xfrm>
                <a:custGeom>
                  <a:avLst/>
                  <a:gdLst>
                    <a:gd name="T0" fmla="*/ 16 w 16"/>
                    <a:gd name="T1" fmla="*/ 6 h 6"/>
                    <a:gd name="T2" fmla="*/ 16 w 16"/>
                    <a:gd name="T3" fmla="*/ 6 h 6"/>
                    <a:gd name="T4" fmla="*/ 4 w 16"/>
                    <a:gd name="T5" fmla="*/ 6 h 6"/>
                    <a:gd name="T6" fmla="*/ 4 w 16"/>
                    <a:gd name="T7" fmla="*/ 6 h 6"/>
                    <a:gd name="T8" fmla="*/ 0 w 16"/>
                    <a:gd name="T9" fmla="*/ 6 h 6"/>
                    <a:gd name="T10" fmla="*/ 2 w 16"/>
                    <a:gd name="T11" fmla="*/ 0 h 6"/>
                    <a:gd name="T12" fmla="*/ 2 w 16"/>
                    <a:gd name="T13" fmla="*/ 0 h 6"/>
                    <a:gd name="T14" fmla="*/ 12 w 16"/>
                    <a:gd name="T15" fmla="*/ 2 h 6"/>
                    <a:gd name="T16" fmla="*/ 12 w 16"/>
                    <a:gd name="T17" fmla="*/ 2 h 6"/>
                    <a:gd name="T18" fmla="*/ 16 w 16"/>
                    <a:gd name="T19" fmla="*/ 2 h 6"/>
                    <a:gd name="T20" fmla="*/ 16 w 16"/>
                    <a:gd name="T21" fmla="*/ 2 h 6"/>
                    <a:gd name="T22" fmla="*/ 16 w 16"/>
                    <a:gd name="T23" fmla="*/ 6 h 6"/>
                    <a:gd name="T24" fmla="*/ 16 w 16"/>
                    <a:gd name="T25" fmla="*/ 6 h 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6"/>
                    <a:gd name="T40" fmla="*/ 0 h 6"/>
                    <a:gd name="T41" fmla="*/ 16 w 16"/>
                    <a:gd name="T42" fmla="*/ 6 h 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6" h="6">
                      <a:moveTo>
                        <a:pt x="16" y="6"/>
                      </a:moveTo>
                      <a:lnTo>
                        <a:pt x="16" y="6"/>
                      </a:lnTo>
                      <a:lnTo>
                        <a:pt x="4" y="6"/>
                      </a:lnTo>
                      <a:lnTo>
                        <a:pt x="0" y="6"/>
                      </a:lnTo>
                      <a:lnTo>
                        <a:pt x="2" y="0"/>
                      </a:lnTo>
                      <a:lnTo>
                        <a:pt x="12" y="2"/>
                      </a:lnTo>
                      <a:lnTo>
                        <a:pt x="16" y="2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solidFill>
                  <a:srgbClr val="4F5B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54" name="Freeform 1616"/>
                <p:cNvSpPr>
                  <a:spLocks/>
                </p:cNvSpPr>
                <p:nvPr/>
              </p:nvSpPr>
              <p:spPr bwMode="auto">
                <a:xfrm>
                  <a:off x="2688" y="2205"/>
                  <a:ext cx="16" cy="4"/>
                </a:xfrm>
                <a:custGeom>
                  <a:avLst/>
                  <a:gdLst>
                    <a:gd name="T0" fmla="*/ 16 w 16"/>
                    <a:gd name="T1" fmla="*/ 0 h 4"/>
                    <a:gd name="T2" fmla="*/ 16 w 16"/>
                    <a:gd name="T3" fmla="*/ 0 h 4"/>
                    <a:gd name="T4" fmla="*/ 14 w 16"/>
                    <a:gd name="T5" fmla="*/ 4 h 4"/>
                    <a:gd name="T6" fmla="*/ 14 w 16"/>
                    <a:gd name="T7" fmla="*/ 4 h 4"/>
                    <a:gd name="T8" fmla="*/ 14 w 16"/>
                    <a:gd name="T9" fmla="*/ 4 h 4"/>
                    <a:gd name="T10" fmla="*/ 12 w 16"/>
                    <a:gd name="T11" fmla="*/ 4 h 4"/>
                    <a:gd name="T12" fmla="*/ 12 w 16"/>
                    <a:gd name="T13" fmla="*/ 4 h 4"/>
                    <a:gd name="T14" fmla="*/ 0 w 16"/>
                    <a:gd name="T15" fmla="*/ 4 h 4"/>
                    <a:gd name="T16" fmla="*/ 0 w 16"/>
                    <a:gd name="T17" fmla="*/ 4 h 4"/>
                    <a:gd name="T18" fmla="*/ 0 w 16"/>
                    <a:gd name="T19" fmla="*/ 4 h 4"/>
                    <a:gd name="T20" fmla="*/ 0 w 16"/>
                    <a:gd name="T21" fmla="*/ 2 h 4"/>
                    <a:gd name="T22" fmla="*/ 0 w 16"/>
                    <a:gd name="T23" fmla="*/ 2 h 4"/>
                    <a:gd name="T24" fmla="*/ 0 w 16"/>
                    <a:gd name="T25" fmla="*/ 0 h 4"/>
                    <a:gd name="T26" fmla="*/ 16 w 16"/>
                    <a:gd name="T27" fmla="*/ 0 h 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"/>
                    <a:gd name="T43" fmla="*/ 0 h 4"/>
                    <a:gd name="T44" fmla="*/ 16 w 16"/>
                    <a:gd name="T45" fmla="*/ 4 h 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" h="4">
                      <a:moveTo>
                        <a:pt x="16" y="0"/>
                      </a:moveTo>
                      <a:lnTo>
                        <a:pt x="16" y="0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B8C5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55" name="Freeform 1617"/>
                <p:cNvSpPr>
                  <a:spLocks/>
                </p:cNvSpPr>
                <p:nvPr/>
              </p:nvSpPr>
              <p:spPr bwMode="auto">
                <a:xfrm>
                  <a:off x="2692" y="2197"/>
                  <a:ext cx="10" cy="2"/>
                </a:xfrm>
                <a:custGeom>
                  <a:avLst/>
                  <a:gdLst>
                    <a:gd name="T0" fmla="*/ 10 w 10"/>
                    <a:gd name="T1" fmla="*/ 0 h 2"/>
                    <a:gd name="T2" fmla="*/ 10 w 10"/>
                    <a:gd name="T3" fmla="*/ 0 h 2"/>
                    <a:gd name="T4" fmla="*/ 10 w 10"/>
                    <a:gd name="T5" fmla="*/ 2 h 2"/>
                    <a:gd name="T6" fmla="*/ 8 w 10"/>
                    <a:gd name="T7" fmla="*/ 2 h 2"/>
                    <a:gd name="T8" fmla="*/ 8 w 10"/>
                    <a:gd name="T9" fmla="*/ 2 h 2"/>
                    <a:gd name="T10" fmla="*/ 0 w 10"/>
                    <a:gd name="T11" fmla="*/ 2 h 2"/>
                    <a:gd name="T12" fmla="*/ 0 w 10"/>
                    <a:gd name="T13" fmla="*/ 2 h 2"/>
                    <a:gd name="T14" fmla="*/ 2 w 10"/>
                    <a:gd name="T15" fmla="*/ 0 h 2"/>
                    <a:gd name="T16" fmla="*/ 2 w 10"/>
                    <a:gd name="T17" fmla="*/ 0 h 2"/>
                    <a:gd name="T18" fmla="*/ 10 w 10"/>
                    <a:gd name="T19" fmla="*/ 0 h 2"/>
                    <a:gd name="T20" fmla="*/ 10 w 10"/>
                    <a:gd name="T21" fmla="*/ 0 h 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"/>
                    <a:gd name="T34" fmla="*/ 0 h 2"/>
                    <a:gd name="T35" fmla="*/ 10 w 10"/>
                    <a:gd name="T36" fmla="*/ 2 h 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" h="2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B8C5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56" name="Freeform 1618"/>
                <p:cNvSpPr>
                  <a:spLocks/>
                </p:cNvSpPr>
                <p:nvPr/>
              </p:nvSpPr>
              <p:spPr bwMode="auto">
                <a:xfrm>
                  <a:off x="2686" y="2211"/>
                  <a:ext cx="16" cy="2"/>
                </a:xfrm>
                <a:custGeom>
                  <a:avLst/>
                  <a:gdLst>
                    <a:gd name="T0" fmla="*/ 16 w 16"/>
                    <a:gd name="T1" fmla="*/ 0 h 2"/>
                    <a:gd name="T2" fmla="*/ 0 w 16"/>
                    <a:gd name="T3" fmla="*/ 0 h 2"/>
                    <a:gd name="T4" fmla="*/ 0 w 16"/>
                    <a:gd name="T5" fmla="*/ 0 h 2"/>
                    <a:gd name="T6" fmla="*/ 0 w 16"/>
                    <a:gd name="T7" fmla="*/ 0 h 2"/>
                    <a:gd name="T8" fmla="*/ 4 w 16"/>
                    <a:gd name="T9" fmla="*/ 2 h 2"/>
                    <a:gd name="T10" fmla="*/ 4 w 16"/>
                    <a:gd name="T11" fmla="*/ 2 h 2"/>
                    <a:gd name="T12" fmla="*/ 16 w 16"/>
                    <a:gd name="T13" fmla="*/ 2 h 2"/>
                    <a:gd name="T14" fmla="*/ 16 w 16"/>
                    <a:gd name="T15" fmla="*/ 2 h 2"/>
                    <a:gd name="T16" fmla="*/ 16 w 16"/>
                    <a:gd name="T17" fmla="*/ 0 h 2"/>
                    <a:gd name="T18" fmla="*/ 16 w 16"/>
                    <a:gd name="T19" fmla="*/ 0 h 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2"/>
                    <a:gd name="T32" fmla="*/ 16 w 16"/>
                    <a:gd name="T33" fmla="*/ 2 h 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2">
                      <a:moveTo>
                        <a:pt x="16" y="0"/>
                      </a:move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16" y="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B8C5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57" name="Freeform 1619"/>
                <p:cNvSpPr>
                  <a:spLocks/>
                </p:cNvSpPr>
                <p:nvPr/>
              </p:nvSpPr>
              <p:spPr bwMode="auto">
                <a:xfrm>
                  <a:off x="2704" y="2201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4 h 4"/>
                    <a:gd name="T4" fmla="*/ 0 w 2"/>
                    <a:gd name="T5" fmla="*/ 0 h 4"/>
                    <a:gd name="T6" fmla="*/ 0 w 2"/>
                    <a:gd name="T7" fmla="*/ 0 h 4"/>
                    <a:gd name="T8" fmla="*/ 0 w 2"/>
                    <a:gd name="T9" fmla="*/ 0 h 4"/>
                    <a:gd name="T10" fmla="*/ 0 w 2"/>
                    <a:gd name="T11" fmla="*/ 0 h 4"/>
                    <a:gd name="T12" fmla="*/ 2 w 2"/>
                    <a:gd name="T13" fmla="*/ 2 h 4"/>
                    <a:gd name="T14" fmla="*/ 0 w 2"/>
                    <a:gd name="T15" fmla="*/ 4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4"/>
                    <a:gd name="T26" fmla="*/ 2 w 2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3F48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58" name="Freeform 1620"/>
                <p:cNvSpPr>
                  <a:spLocks/>
                </p:cNvSpPr>
                <p:nvPr/>
              </p:nvSpPr>
              <p:spPr bwMode="auto">
                <a:xfrm>
                  <a:off x="2704" y="2199"/>
                  <a:ext cx="2" cy="4"/>
                </a:xfrm>
                <a:custGeom>
                  <a:avLst/>
                  <a:gdLst>
                    <a:gd name="T0" fmla="*/ 2 w 2"/>
                    <a:gd name="T1" fmla="*/ 4 h 4"/>
                    <a:gd name="T2" fmla="*/ 2 w 2"/>
                    <a:gd name="T3" fmla="*/ 4 h 4"/>
                    <a:gd name="T4" fmla="*/ 2 w 2"/>
                    <a:gd name="T5" fmla="*/ 2 h 4"/>
                    <a:gd name="T6" fmla="*/ 2 w 2"/>
                    <a:gd name="T7" fmla="*/ 2 h 4"/>
                    <a:gd name="T8" fmla="*/ 0 w 2"/>
                    <a:gd name="T9" fmla="*/ 0 h 4"/>
                    <a:gd name="T10" fmla="*/ 0 w 2"/>
                    <a:gd name="T11" fmla="*/ 0 h 4"/>
                    <a:gd name="T12" fmla="*/ 2 w 2"/>
                    <a:gd name="T13" fmla="*/ 4 h 4"/>
                    <a:gd name="T14" fmla="*/ 2 w 2"/>
                    <a:gd name="T15" fmla="*/ 4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4"/>
                    <a:gd name="T26" fmla="*/ 2 w 2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4">
                      <a:moveTo>
                        <a:pt x="2" y="4"/>
                      </a:move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3F48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59" name="Freeform 1621"/>
                <p:cNvSpPr>
                  <a:spLocks/>
                </p:cNvSpPr>
                <p:nvPr/>
              </p:nvSpPr>
              <p:spPr bwMode="auto">
                <a:xfrm>
                  <a:off x="2700" y="2211"/>
                  <a:ext cx="2" cy="2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0 h 2"/>
                    <a:gd name="T4" fmla="*/ 0 w 2"/>
                    <a:gd name="T5" fmla="*/ 0 h 2"/>
                    <a:gd name="T6" fmla="*/ 0 w 2"/>
                    <a:gd name="T7" fmla="*/ 0 h 2"/>
                    <a:gd name="T8" fmla="*/ 0 w 2"/>
                    <a:gd name="T9" fmla="*/ 2 h 2"/>
                    <a:gd name="T10" fmla="*/ 2 w 2"/>
                    <a:gd name="T11" fmla="*/ 2 h 2"/>
                    <a:gd name="T12" fmla="*/ 2 w 2"/>
                    <a:gd name="T13" fmla="*/ 2 h 2"/>
                    <a:gd name="T14" fmla="*/ 2 w 2"/>
                    <a:gd name="T15" fmla="*/ 0 h 2"/>
                    <a:gd name="T16" fmla="*/ 2 w 2"/>
                    <a:gd name="T17" fmla="*/ 0 h 2"/>
                    <a:gd name="T18" fmla="*/ 2 w 2"/>
                    <a:gd name="T19" fmla="*/ 0 h 2"/>
                    <a:gd name="T20" fmla="*/ 2 w 2"/>
                    <a:gd name="T21" fmla="*/ 0 h 2"/>
                    <a:gd name="T22" fmla="*/ 2 w 2"/>
                    <a:gd name="T23" fmla="*/ 0 h 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"/>
                    <a:gd name="T37" fmla="*/ 0 h 2"/>
                    <a:gd name="T38" fmla="*/ 2 w 2"/>
                    <a:gd name="T39" fmla="*/ 2 h 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" h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4F5B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60" name="Freeform 1622"/>
                <p:cNvSpPr>
                  <a:spLocks/>
                </p:cNvSpPr>
                <p:nvPr/>
              </p:nvSpPr>
              <p:spPr bwMode="auto">
                <a:xfrm>
                  <a:off x="2700" y="2211"/>
                  <a:ext cx="2" cy="2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0 h 2"/>
                    <a:gd name="T4" fmla="*/ 0 w 2"/>
                    <a:gd name="T5" fmla="*/ 0 h 2"/>
                    <a:gd name="T6" fmla="*/ 0 w 2"/>
                    <a:gd name="T7" fmla="*/ 0 h 2"/>
                    <a:gd name="T8" fmla="*/ 0 w 2"/>
                    <a:gd name="T9" fmla="*/ 0 h 2"/>
                    <a:gd name="T10" fmla="*/ 0 w 2"/>
                    <a:gd name="T11" fmla="*/ 2 h 2"/>
                    <a:gd name="T12" fmla="*/ 2 w 2"/>
                    <a:gd name="T13" fmla="*/ 2 h 2"/>
                    <a:gd name="T14" fmla="*/ 2 w 2"/>
                    <a:gd name="T15" fmla="*/ 2 h 2"/>
                    <a:gd name="T16" fmla="*/ 2 w 2"/>
                    <a:gd name="T17" fmla="*/ 0 h 2"/>
                    <a:gd name="T18" fmla="*/ 2 w 2"/>
                    <a:gd name="T19" fmla="*/ 0 h 2"/>
                    <a:gd name="T20" fmla="*/ 2 w 2"/>
                    <a:gd name="T21" fmla="*/ 0 h 2"/>
                    <a:gd name="T22" fmla="*/ 2 w 2"/>
                    <a:gd name="T23" fmla="*/ 0 h 2"/>
                    <a:gd name="T24" fmla="*/ 2 w 2"/>
                    <a:gd name="T25" fmla="*/ 0 h 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"/>
                    <a:gd name="T40" fmla="*/ 0 h 2"/>
                    <a:gd name="T41" fmla="*/ 2 w 2"/>
                    <a:gd name="T42" fmla="*/ 2 h 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" h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61" name="Freeform 1623"/>
                <p:cNvSpPr>
                  <a:spLocks/>
                </p:cNvSpPr>
                <p:nvPr/>
              </p:nvSpPr>
              <p:spPr bwMode="auto">
                <a:xfrm>
                  <a:off x="2694" y="2211"/>
                  <a:ext cx="4" cy="1"/>
                </a:xfrm>
                <a:custGeom>
                  <a:avLst/>
                  <a:gdLst>
                    <a:gd name="T0" fmla="*/ 2 w 4"/>
                    <a:gd name="T1" fmla="*/ 0 h 1"/>
                    <a:gd name="T2" fmla="*/ 2 w 4"/>
                    <a:gd name="T3" fmla="*/ 0 h 1"/>
                    <a:gd name="T4" fmla="*/ 2 w 4"/>
                    <a:gd name="T5" fmla="*/ 0 h 1"/>
                    <a:gd name="T6" fmla="*/ 0 w 4"/>
                    <a:gd name="T7" fmla="*/ 0 h 1"/>
                    <a:gd name="T8" fmla="*/ 0 w 4"/>
                    <a:gd name="T9" fmla="*/ 0 h 1"/>
                    <a:gd name="T10" fmla="*/ 0 w 4"/>
                    <a:gd name="T11" fmla="*/ 0 h 1"/>
                    <a:gd name="T12" fmla="*/ 2 w 4"/>
                    <a:gd name="T13" fmla="*/ 0 h 1"/>
                    <a:gd name="T14" fmla="*/ 2 w 4"/>
                    <a:gd name="T15" fmla="*/ 0 h 1"/>
                    <a:gd name="T16" fmla="*/ 2 w 4"/>
                    <a:gd name="T17" fmla="*/ 0 h 1"/>
                    <a:gd name="T18" fmla="*/ 4 w 4"/>
                    <a:gd name="T19" fmla="*/ 0 h 1"/>
                    <a:gd name="T20" fmla="*/ 4 w 4"/>
                    <a:gd name="T21" fmla="*/ 0 h 1"/>
                    <a:gd name="T22" fmla="*/ 4 w 4"/>
                    <a:gd name="T23" fmla="*/ 0 h 1"/>
                    <a:gd name="T24" fmla="*/ 2 w 4"/>
                    <a:gd name="T25" fmla="*/ 0 h 1"/>
                    <a:gd name="T26" fmla="*/ 2 w 4"/>
                    <a:gd name="T27" fmla="*/ 0 h 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"/>
                    <a:gd name="T43" fmla="*/ 0 h 1"/>
                    <a:gd name="T44" fmla="*/ 4 w 4"/>
                    <a:gd name="T45" fmla="*/ 1 h 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" h="1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4F5B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62" name="Freeform 1624"/>
                <p:cNvSpPr>
                  <a:spLocks/>
                </p:cNvSpPr>
                <p:nvPr/>
              </p:nvSpPr>
              <p:spPr bwMode="auto">
                <a:xfrm>
                  <a:off x="2690" y="2211"/>
                  <a:ext cx="4" cy="1"/>
                </a:xfrm>
                <a:custGeom>
                  <a:avLst/>
                  <a:gdLst>
                    <a:gd name="T0" fmla="*/ 2 w 4"/>
                    <a:gd name="T1" fmla="*/ 0 h 1"/>
                    <a:gd name="T2" fmla="*/ 0 w 4"/>
                    <a:gd name="T3" fmla="*/ 0 h 1"/>
                    <a:gd name="T4" fmla="*/ 0 w 4"/>
                    <a:gd name="T5" fmla="*/ 0 h 1"/>
                    <a:gd name="T6" fmla="*/ 0 w 4"/>
                    <a:gd name="T7" fmla="*/ 0 h 1"/>
                    <a:gd name="T8" fmla="*/ 0 w 4"/>
                    <a:gd name="T9" fmla="*/ 0 h 1"/>
                    <a:gd name="T10" fmla="*/ 2 w 4"/>
                    <a:gd name="T11" fmla="*/ 0 h 1"/>
                    <a:gd name="T12" fmla="*/ 4 w 4"/>
                    <a:gd name="T13" fmla="*/ 0 h 1"/>
                    <a:gd name="T14" fmla="*/ 4 w 4"/>
                    <a:gd name="T15" fmla="*/ 0 h 1"/>
                    <a:gd name="T16" fmla="*/ 4 w 4"/>
                    <a:gd name="T17" fmla="*/ 0 h 1"/>
                    <a:gd name="T18" fmla="*/ 2 w 4"/>
                    <a:gd name="T19" fmla="*/ 0 h 1"/>
                    <a:gd name="T20" fmla="*/ 2 w 4"/>
                    <a:gd name="T21" fmla="*/ 0 h 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"/>
                    <a:gd name="T34" fmla="*/ 0 h 1"/>
                    <a:gd name="T35" fmla="*/ 4 w 4"/>
                    <a:gd name="T36" fmla="*/ 1 h 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" h="1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4F5B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63" name="Freeform 1625"/>
                <p:cNvSpPr>
                  <a:spLocks/>
                </p:cNvSpPr>
                <p:nvPr/>
              </p:nvSpPr>
              <p:spPr bwMode="auto">
                <a:xfrm>
                  <a:off x="2686" y="2209"/>
                  <a:ext cx="4" cy="2"/>
                </a:xfrm>
                <a:custGeom>
                  <a:avLst/>
                  <a:gdLst>
                    <a:gd name="T0" fmla="*/ 2 w 4"/>
                    <a:gd name="T1" fmla="*/ 2 h 2"/>
                    <a:gd name="T2" fmla="*/ 0 w 4"/>
                    <a:gd name="T3" fmla="*/ 0 h 2"/>
                    <a:gd name="T4" fmla="*/ 0 w 4"/>
                    <a:gd name="T5" fmla="*/ 2 h 2"/>
                    <a:gd name="T6" fmla="*/ 0 w 4"/>
                    <a:gd name="T7" fmla="*/ 2 h 2"/>
                    <a:gd name="T8" fmla="*/ 0 w 4"/>
                    <a:gd name="T9" fmla="*/ 2 h 2"/>
                    <a:gd name="T10" fmla="*/ 2 w 4"/>
                    <a:gd name="T11" fmla="*/ 2 h 2"/>
                    <a:gd name="T12" fmla="*/ 2 w 4"/>
                    <a:gd name="T13" fmla="*/ 2 h 2"/>
                    <a:gd name="T14" fmla="*/ 4 w 4"/>
                    <a:gd name="T15" fmla="*/ 2 h 2"/>
                    <a:gd name="T16" fmla="*/ 4 w 4"/>
                    <a:gd name="T17" fmla="*/ 2 h 2"/>
                    <a:gd name="T18" fmla="*/ 4 w 4"/>
                    <a:gd name="T19" fmla="*/ 2 h 2"/>
                    <a:gd name="T20" fmla="*/ 2 w 4"/>
                    <a:gd name="T21" fmla="*/ 2 h 2"/>
                    <a:gd name="T22" fmla="*/ 2 w 4"/>
                    <a:gd name="T23" fmla="*/ 2 h 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"/>
                    <a:gd name="T37" fmla="*/ 0 h 2"/>
                    <a:gd name="T38" fmla="*/ 4 w 4"/>
                    <a:gd name="T39" fmla="*/ 2 h 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" h="2">
                      <a:moveTo>
                        <a:pt x="2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4F5B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64" name="Freeform 1626"/>
                <p:cNvSpPr>
                  <a:spLocks/>
                </p:cNvSpPr>
                <p:nvPr/>
              </p:nvSpPr>
              <p:spPr bwMode="auto">
                <a:xfrm>
                  <a:off x="2704" y="2203"/>
                  <a:ext cx="4" cy="10"/>
                </a:xfrm>
                <a:custGeom>
                  <a:avLst/>
                  <a:gdLst>
                    <a:gd name="T0" fmla="*/ 0 w 4"/>
                    <a:gd name="T1" fmla="*/ 4 h 10"/>
                    <a:gd name="T2" fmla="*/ 0 w 4"/>
                    <a:gd name="T3" fmla="*/ 4 h 10"/>
                    <a:gd name="T4" fmla="*/ 2 w 4"/>
                    <a:gd name="T5" fmla="*/ 2 h 10"/>
                    <a:gd name="T6" fmla="*/ 2 w 4"/>
                    <a:gd name="T7" fmla="*/ 2 h 10"/>
                    <a:gd name="T8" fmla="*/ 2 w 4"/>
                    <a:gd name="T9" fmla="*/ 0 h 10"/>
                    <a:gd name="T10" fmla="*/ 2 w 4"/>
                    <a:gd name="T11" fmla="*/ 0 h 10"/>
                    <a:gd name="T12" fmla="*/ 4 w 4"/>
                    <a:gd name="T13" fmla="*/ 4 h 10"/>
                    <a:gd name="T14" fmla="*/ 4 w 4"/>
                    <a:gd name="T15" fmla="*/ 4 h 10"/>
                    <a:gd name="T16" fmla="*/ 2 w 4"/>
                    <a:gd name="T17" fmla="*/ 6 h 10"/>
                    <a:gd name="T18" fmla="*/ 2 w 4"/>
                    <a:gd name="T19" fmla="*/ 6 h 10"/>
                    <a:gd name="T20" fmla="*/ 0 w 4"/>
                    <a:gd name="T21" fmla="*/ 8 h 10"/>
                    <a:gd name="T22" fmla="*/ 0 w 4"/>
                    <a:gd name="T23" fmla="*/ 8 h 10"/>
                    <a:gd name="T24" fmla="*/ 0 w 4"/>
                    <a:gd name="T25" fmla="*/ 10 h 10"/>
                    <a:gd name="T26" fmla="*/ 0 w 4"/>
                    <a:gd name="T27" fmla="*/ 8 h 10"/>
                    <a:gd name="T28" fmla="*/ 0 w 4"/>
                    <a:gd name="T29" fmla="*/ 4 h 10"/>
                    <a:gd name="T30" fmla="*/ 0 w 4"/>
                    <a:gd name="T31" fmla="*/ 4 h 1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"/>
                    <a:gd name="T49" fmla="*/ 0 h 10"/>
                    <a:gd name="T50" fmla="*/ 4 w 4"/>
                    <a:gd name="T51" fmla="*/ 10 h 1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" h="10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8590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65" name="Freeform 1627"/>
                <p:cNvSpPr>
                  <a:spLocks/>
                </p:cNvSpPr>
                <p:nvPr/>
              </p:nvSpPr>
              <p:spPr bwMode="auto">
                <a:xfrm>
                  <a:off x="2706" y="2209"/>
                  <a:ext cx="2" cy="4"/>
                </a:xfrm>
                <a:custGeom>
                  <a:avLst/>
                  <a:gdLst>
                    <a:gd name="T0" fmla="*/ 2 w 2"/>
                    <a:gd name="T1" fmla="*/ 4 h 4"/>
                    <a:gd name="T2" fmla="*/ 2 w 2"/>
                    <a:gd name="T3" fmla="*/ 4 h 4"/>
                    <a:gd name="T4" fmla="*/ 2 w 2"/>
                    <a:gd name="T5" fmla="*/ 2 h 4"/>
                    <a:gd name="T6" fmla="*/ 2 w 2"/>
                    <a:gd name="T7" fmla="*/ 2 h 4"/>
                    <a:gd name="T8" fmla="*/ 2 w 2"/>
                    <a:gd name="T9" fmla="*/ 0 h 4"/>
                    <a:gd name="T10" fmla="*/ 2 w 2"/>
                    <a:gd name="T11" fmla="*/ 0 h 4"/>
                    <a:gd name="T12" fmla="*/ 0 w 2"/>
                    <a:gd name="T13" fmla="*/ 2 h 4"/>
                    <a:gd name="T14" fmla="*/ 0 w 2"/>
                    <a:gd name="T15" fmla="*/ 2 h 4"/>
                    <a:gd name="T16" fmla="*/ 2 w 2"/>
                    <a:gd name="T17" fmla="*/ 4 h 4"/>
                    <a:gd name="T18" fmla="*/ 2 w 2"/>
                    <a:gd name="T19" fmla="*/ 4 h 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"/>
                    <a:gd name="T31" fmla="*/ 0 h 4"/>
                    <a:gd name="T32" fmla="*/ 2 w 2"/>
                    <a:gd name="T33" fmla="*/ 4 h 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" h="4">
                      <a:moveTo>
                        <a:pt x="2" y="4"/>
                      </a:move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66" name="Freeform 1628"/>
                <p:cNvSpPr>
                  <a:spLocks/>
                </p:cNvSpPr>
                <p:nvPr/>
              </p:nvSpPr>
              <p:spPr bwMode="auto">
                <a:xfrm>
                  <a:off x="2704" y="221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4 h 4"/>
                    <a:gd name="T4" fmla="*/ 0 w 1"/>
                    <a:gd name="T5" fmla="*/ 2 h 4"/>
                    <a:gd name="T6" fmla="*/ 0 w 1"/>
                    <a:gd name="T7" fmla="*/ 2 h 4"/>
                    <a:gd name="T8" fmla="*/ 0 w 1"/>
                    <a:gd name="T9" fmla="*/ 0 h 4"/>
                    <a:gd name="T10" fmla="*/ 0 w 1"/>
                    <a:gd name="T11" fmla="*/ 0 h 4"/>
                    <a:gd name="T12" fmla="*/ 0 w 1"/>
                    <a:gd name="T13" fmla="*/ 2 h 4"/>
                    <a:gd name="T14" fmla="*/ 0 w 1"/>
                    <a:gd name="T15" fmla="*/ 2 h 4"/>
                    <a:gd name="T16" fmla="*/ 0 w 1"/>
                    <a:gd name="T17" fmla="*/ 4 h 4"/>
                    <a:gd name="T18" fmla="*/ 0 w 1"/>
                    <a:gd name="T19" fmla="*/ 4 h 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"/>
                    <a:gd name="T31" fmla="*/ 0 h 4"/>
                    <a:gd name="T32" fmla="*/ 1 w 1"/>
                    <a:gd name="T33" fmla="*/ 4 h 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067" name="Freeform 1629"/>
                <p:cNvSpPr>
                  <a:spLocks/>
                </p:cNvSpPr>
                <p:nvPr/>
              </p:nvSpPr>
              <p:spPr bwMode="auto">
                <a:xfrm>
                  <a:off x="2706" y="2211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2 h 2"/>
                    <a:gd name="T4" fmla="*/ 0 w 2"/>
                    <a:gd name="T5" fmla="*/ 2 h 2"/>
                    <a:gd name="T6" fmla="*/ 0 w 2"/>
                    <a:gd name="T7" fmla="*/ 2 h 2"/>
                    <a:gd name="T8" fmla="*/ 0 w 2"/>
                    <a:gd name="T9" fmla="*/ 2 h 2"/>
                    <a:gd name="T10" fmla="*/ 0 w 2"/>
                    <a:gd name="T11" fmla="*/ 0 h 2"/>
                    <a:gd name="T12" fmla="*/ 0 w 2"/>
                    <a:gd name="T13" fmla="*/ 0 h 2"/>
                    <a:gd name="T14" fmla="*/ 0 w 2"/>
                    <a:gd name="T15" fmla="*/ 2 h 2"/>
                    <a:gd name="T16" fmla="*/ 0 w 2"/>
                    <a:gd name="T17" fmla="*/ 2 h 2"/>
                    <a:gd name="T18" fmla="*/ 2 w 2"/>
                    <a:gd name="T19" fmla="*/ 2 h 2"/>
                    <a:gd name="T20" fmla="*/ 2 w 2"/>
                    <a:gd name="T21" fmla="*/ 2 h 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"/>
                    <a:gd name="T34" fmla="*/ 0 h 2"/>
                    <a:gd name="T35" fmla="*/ 2 w 2"/>
                    <a:gd name="T36" fmla="*/ 2 h 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" h="2">
                      <a:moveTo>
                        <a:pt x="2" y="2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</p:grpSp>
          <p:sp>
            <p:nvSpPr>
              <p:cNvPr id="797" name="Freeform 1631"/>
              <p:cNvSpPr>
                <a:spLocks/>
              </p:cNvSpPr>
              <p:nvPr/>
            </p:nvSpPr>
            <p:spPr bwMode="auto">
              <a:xfrm>
                <a:off x="2686" y="2203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2 h 2"/>
                  <a:gd name="T10" fmla="*/ 0 w 2"/>
                  <a:gd name="T11" fmla="*/ 2 h 2"/>
                  <a:gd name="T12" fmla="*/ 2 w 2"/>
                  <a:gd name="T13" fmla="*/ 0 h 2"/>
                  <a:gd name="T14" fmla="*/ 2 w 2"/>
                  <a:gd name="T15" fmla="*/ 0 h 2"/>
                  <a:gd name="T16" fmla="*/ 0 w 2"/>
                  <a:gd name="T17" fmla="*/ 0 h 2"/>
                  <a:gd name="T18" fmla="*/ 0 w 2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2"/>
                  <a:gd name="T32" fmla="*/ 2 w 2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C5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798" name="Freeform 1632"/>
              <p:cNvSpPr>
                <a:spLocks/>
              </p:cNvSpPr>
              <p:nvPr/>
            </p:nvSpPr>
            <p:spPr bwMode="auto">
              <a:xfrm>
                <a:off x="2686" y="2211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0 w 2"/>
                  <a:gd name="T9" fmla="*/ 0 h 1"/>
                  <a:gd name="T10" fmla="*/ 0 w 2"/>
                  <a:gd name="T11" fmla="*/ 0 h 1"/>
                  <a:gd name="T12" fmla="*/ 0 w 2"/>
                  <a:gd name="T13" fmla="*/ 0 h 1"/>
                  <a:gd name="T14" fmla="*/ 2 w 2"/>
                  <a:gd name="T15" fmla="*/ 0 h 1"/>
                  <a:gd name="T16" fmla="*/ 2 w 2"/>
                  <a:gd name="T17" fmla="*/ 0 h 1"/>
                  <a:gd name="T18" fmla="*/ 2 w 2"/>
                  <a:gd name="T19" fmla="*/ 0 h 1"/>
                  <a:gd name="T20" fmla="*/ 2 w 2"/>
                  <a:gd name="T21" fmla="*/ 0 h 1"/>
                  <a:gd name="T22" fmla="*/ 2 w 2"/>
                  <a:gd name="T23" fmla="*/ 0 h 1"/>
                  <a:gd name="T24" fmla="*/ 2 w 2"/>
                  <a:gd name="T25" fmla="*/ 0 h 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1"/>
                  <a:gd name="T41" fmla="*/ 2 w 2"/>
                  <a:gd name="T42" fmla="*/ 1 h 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799" name="Freeform 1633"/>
              <p:cNvSpPr>
                <a:spLocks/>
              </p:cNvSpPr>
              <p:nvPr/>
            </p:nvSpPr>
            <p:spPr bwMode="auto">
              <a:xfrm>
                <a:off x="2658" y="2455"/>
                <a:ext cx="42" cy="10"/>
              </a:xfrm>
              <a:custGeom>
                <a:avLst/>
                <a:gdLst>
                  <a:gd name="T0" fmla="*/ 42 w 42"/>
                  <a:gd name="T1" fmla="*/ 2 h 10"/>
                  <a:gd name="T2" fmla="*/ 42 w 42"/>
                  <a:gd name="T3" fmla="*/ 2 h 10"/>
                  <a:gd name="T4" fmla="*/ 42 w 42"/>
                  <a:gd name="T5" fmla="*/ 6 h 10"/>
                  <a:gd name="T6" fmla="*/ 40 w 42"/>
                  <a:gd name="T7" fmla="*/ 8 h 10"/>
                  <a:gd name="T8" fmla="*/ 38 w 42"/>
                  <a:gd name="T9" fmla="*/ 10 h 10"/>
                  <a:gd name="T10" fmla="*/ 38 w 42"/>
                  <a:gd name="T11" fmla="*/ 10 h 10"/>
                  <a:gd name="T12" fmla="*/ 18 w 42"/>
                  <a:gd name="T13" fmla="*/ 10 h 10"/>
                  <a:gd name="T14" fmla="*/ 0 w 42"/>
                  <a:gd name="T15" fmla="*/ 10 h 10"/>
                  <a:gd name="T16" fmla="*/ 0 w 42"/>
                  <a:gd name="T17" fmla="*/ 10 h 10"/>
                  <a:gd name="T18" fmla="*/ 0 w 42"/>
                  <a:gd name="T19" fmla="*/ 8 h 10"/>
                  <a:gd name="T20" fmla="*/ 0 w 42"/>
                  <a:gd name="T21" fmla="*/ 6 h 10"/>
                  <a:gd name="T22" fmla="*/ 0 w 42"/>
                  <a:gd name="T23" fmla="*/ 0 h 10"/>
                  <a:gd name="T24" fmla="*/ 0 w 42"/>
                  <a:gd name="T25" fmla="*/ 0 h 10"/>
                  <a:gd name="T26" fmla="*/ 14 w 42"/>
                  <a:gd name="T27" fmla="*/ 0 h 10"/>
                  <a:gd name="T28" fmla="*/ 28 w 42"/>
                  <a:gd name="T29" fmla="*/ 0 h 10"/>
                  <a:gd name="T30" fmla="*/ 28 w 42"/>
                  <a:gd name="T31" fmla="*/ 0 h 10"/>
                  <a:gd name="T32" fmla="*/ 42 w 42"/>
                  <a:gd name="T33" fmla="*/ 2 h 10"/>
                  <a:gd name="T34" fmla="*/ 42 w 42"/>
                  <a:gd name="T35" fmla="*/ 2 h 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"/>
                  <a:gd name="T55" fmla="*/ 0 h 10"/>
                  <a:gd name="T56" fmla="*/ 42 w 42"/>
                  <a:gd name="T57" fmla="*/ 10 h 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" h="10">
                    <a:moveTo>
                      <a:pt x="42" y="2"/>
                    </a:moveTo>
                    <a:lnTo>
                      <a:pt x="42" y="2"/>
                    </a:lnTo>
                    <a:lnTo>
                      <a:pt x="42" y="6"/>
                    </a:lnTo>
                    <a:lnTo>
                      <a:pt x="40" y="8"/>
                    </a:lnTo>
                    <a:lnTo>
                      <a:pt x="38" y="10"/>
                    </a:lnTo>
                    <a:lnTo>
                      <a:pt x="18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8" y="0"/>
                    </a:lnTo>
                    <a:lnTo>
                      <a:pt x="4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00" name="Freeform 1634"/>
              <p:cNvSpPr>
                <a:spLocks/>
              </p:cNvSpPr>
              <p:nvPr/>
            </p:nvSpPr>
            <p:spPr bwMode="auto">
              <a:xfrm>
                <a:off x="2654" y="2459"/>
                <a:ext cx="6" cy="6"/>
              </a:xfrm>
              <a:custGeom>
                <a:avLst/>
                <a:gdLst>
                  <a:gd name="T0" fmla="*/ 0 w 6"/>
                  <a:gd name="T1" fmla="*/ 4 h 6"/>
                  <a:gd name="T2" fmla="*/ 0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4 w 6"/>
                  <a:gd name="T9" fmla="*/ 4 h 6"/>
                  <a:gd name="T10" fmla="*/ 6 w 6"/>
                  <a:gd name="T11" fmla="*/ 2 h 6"/>
                  <a:gd name="T12" fmla="*/ 6 w 6"/>
                  <a:gd name="T13" fmla="*/ 2 h 6"/>
                  <a:gd name="T14" fmla="*/ 4 w 6"/>
                  <a:gd name="T15" fmla="*/ 0 h 6"/>
                  <a:gd name="T16" fmla="*/ 4 w 6"/>
                  <a:gd name="T17" fmla="*/ 0 h 6"/>
                  <a:gd name="T18" fmla="*/ 4 w 6"/>
                  <a:gd name="T19" fmla="*/ 0 h 6"/>
                  <a:gd name="T20" fmla="*/ 2 w 6"/>
                  <a:gd name="T21" fmla="*/ 4 h 6"/>
                  <a:gd name="T22" fmla="*/ 2 w 6"/>
                  <a:gd name="T23" fmla="*/ 4 h 6"/>
                  <a:gd name="T24" fmla="*/ 0 w 6"/>
                  <a:gd name="T25" fmla="*/ 4 h 6"/>
                  <a:gd name="T26" fmla="*/ 0 w 6"/>
                  <a:gd name="T27" fmla="*/ 4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6"/>
                  <a:gd name="T44" fmla="*/ 6 w 6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6">
                    <a:moveTo>
                      <a:pt x="0" y="4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01" name="Freeform 1635"/>
              <p:cNvSpPr>
                <a:spLocks/>
              </p:cNvSpPr>
              <p:nvPr/>
            </p:nvSpPr>
            <p:spPr bwMode="auto">
              <a:xfrm>
                <a:off x="2648" y="2439"/>
                <a:ext cx="8" cy="26"/>
              </a:xfrm>
              <a:custGeom>
                <a:avLst/>
                <a:gdLst>
                  <a:gd name="T0" fmla="*/ 0 w 8"/>
                  <a:gd name="T1" fmla="*/ 0 h 26"/>
                  <a:gd name="T2" fmla="*/ 0 w 8"/>
                  <a:gd name="T3" fmla="*/ 0 h 26"/>
                  <a:gd name="T4" fmla="*/ 0 w 8"/>
                  <a:gd name="T5" fmla="*/ 12 h 26"/>
                  <a:gd name="T6" fmla="*/ 0 w 8"/>
                  <a:gd name="T7" fmla="*/ 12 h 26"/>
                  <a:gd name="T8" fmla="*/ 0 w 8"/>
                  <a:gd name="T9" fmla="*/ 16 h 26"/>
                  <a:gd name="T10" fmla="*/ 2 w 8"/>
                  <a:gd name="T11" fmla="*/ 16 h 26"/>
                  <a:gd name="T12" fmla="*/ 2 w 8"/>
                  <a:gd name="T13" fmla="*/ 16 h 26"/>
                  <a:gd name="T14" fmla="*/ 4 w 8"/>
                  <a:gd name="T15" fmla="*/ 14 h 26"/>
                  <a:gd name="T16" fmla="*/ 4 w 8"/>
                  <a:gd name="T17" fmla="*/ 16 h 26"/>
                  <a:gd name="T18" fmla="*/ 4 w 8"/>
                  <a:gd name="T19" fmla="*/ 16 h 26"/>
                  <a:gd name="T20" fmla="*/ 6 w 8"/>
                  <a:gd name="T21" fmla="*/ 22 h 26"/>
                  <a:gd name="T22" fmla="*/ 8 w 8"/>
                  <a:gd name="T23" fmla="*/ 24 h 26"/>
                  <a:gd name="T24" fmla="*/ 8 w 8"/>
                  <a:gd name="T25" fmla="*/ 24 h 26"/>
                  <a:gd name="T26" fmla="*/ 8 w 8"/>
                  <a:gd name="T27" fmla="*/ 26 h 26"/>
                  <a:gd name="T28" fmla="*/ 8 w 8"/>
                  <a:gd name="T29" fmla="*/ 24 h 26"/>
                  <a:gd name="T30" fmla="*/ 8 w 8"/>
                  <a:gd name="T31" fmla="*/ 24 h 26"/>
                  <a:gd name="T32" fmla="*/ 8 w 8"/>
                  <a:gd name="T33" fmla="*/ 16 h 26"/>
                  <a:gd name="T34" fmla="*/ 8 w 8"/>
                  <a:gd name="T35" fmla="*/ 16 h 26"/>
                  <a:gd name="T36" fmla="*/ 8 w 8"/>
                  <a:gd name="T37" fmla="*/ 10 h 26"/>
                  <a:gd name="T38" fmla="*/ 6 w 8"/>
                  <a:gd name="T39" fmla="*/ 6 h 26"/>
                  <a:gd name="T40" fmla="*/ 6 w 8"/>
                  <a:gd name="T41" fmla="*/ 6 h 26"/>
                  <a:gd name="T42" fmla="*/ 4 w 8"/>
                  <a:gd name="T43" fmla="*/ 2 h 26"/>
                  <a:gd name="T44" fmla="*/ 2 w 8"/>
                  <a:gd name="T45" fmla="*/ 0 h 26"/>
                  <a:gd name="T46" fmla="*/ 2 w 8"/>
                  <a:gd name="T47" fmla="*/ 0 h 26"/>
                  <a:gd name="T48" fmla="*/ 0 w 8"/>
                  <a:gd name="T49" fmla="*/ 0 h 26"/>
                  <a:gd name="T50" fmla="*/ 0 w 8"/>
                  <a:gd name="T51" fmla="*/ 0 h 2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"/>
                  <a:gd name="T79" fmla="*/ 0 h 26"/>
                  <a:gd name="T80" fmla="*/ 8 w 8"/>
                  <a:gd name="T81" fmla="*/ 26 h 2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" h="26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6" y="22"/>
                    </a:lnTo>
                    <a:lnTo>
                      <a:pt x="8" y="24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8" y="16"/>
                    </a:lnTo>
                    <a:lnTo>
                      <a:pt x="8" y="10"/>
                    </a:lnTo>
                    <a:lnTo>
                      <a:pt x="6" y="6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02" name="Freeform 1636"/>
              <p:cNvSpPr>
                <a:spLocks/>
              </p:cNvSpPr>
              <p:nvPr/>
            </p:nvSpPr>
            <p:spPr bwMode="auto">
              <a:xfrm>
                <a:off x="2648" y="2413"/>
                <a:ext cx="54" cy="46"/>
              </a:xfrm>
              <a:custGeom>
                <a:avLst/>
                <a:gdLst>
                  <a:gd name="T0" fmla="*/ 6 w 54"/>
                  <a:gd name="T1" fmla="*/ 4 h 46"/>
                  <a:gd name="T2" fmla="*/ 6 w 54"/>
                  <a:gd name="T3" fmla="*/ 4 h 46"/>
                  <a:gd name="T4" fmla="*/ 0 w 54"/>
                  <a:gd name="T5" fmla="*/ 14 h 46"/>
                  <a:gd name="T6" fmla="*/ 0 w 54"/>
                  <a:gd name="T7" fmla="*/ 14 h 46"/>
                  <a:gd name="T8" fmla="*/ 0 w 54"/>
                  <a:gd name="T9" fmla="*/ 26 h 46"/>
                  <a:gd name="T10" fmla="*/ 0 w 54"/>
                  <a:gd name="T11" fmla="*/ 26 h 46"/>
                  <a:gd name="T12" fmla="*/ 4 w 54"/>
                  <a:gd name="T13" fmla="*/ 30 h 46"/>
                  <a:gd name="T14" fmla="*/ 6 w 54"/>
                  <a:gd name="T15" fmla="*/ 36 h 46"/>
                  <a:gd name="T16" fmla="*/ 6 w 54"/>
                  <a:gd name="T17" fmla="*/ 36 h 46"/>
                  <a:gd name="T18" fmla="*/ 8 w 54"/>
                  <a:gd name="T19" fmla="*/ 42 h 46"/>
                  <a:gd name="T20" fmla="*/ 8 w 54"/>
                  <a:gd name="T21" fmla="*/ 46 h 46"/>
                  <a:gd name="T22" fmla="*/ 12 w 54"/>
                  <a:gd name="T23" fmla="*/ 46 h 46"/>
                  <a:gd name="T24" fmla="*/ 12 w 54"/>
                  <a:gd name="T25" fmla="*/ 46 h 46"/>
                  <a:gd name="T26" fmla="*/ 54 w 54"/>
                  <a:gd name="T27" fmla="*/ 46 h 46"/>
                  <a:gd name="T28" fmla="*/ 54 w 54"/>
                  <a:gd name="T29" fmla="*/ 46 h 46"/>
                  <a:gd name="T30" fmla="*/ 54 w 54"/>
                  <a:gd name="T31" fmla="*/ 44 h 46"/>
                  <a:gd name="T32" fmla="*/ 54 w 54"/>
                  <a:gd name="T33" fmla="*/ 38 h 46"/>
                  <a:gd name="T34" fmla="*/ 52 w 54"/>
                  <a:gd name="T35" fmla="*/ 32 h 46"/>
                  <a:gd name="T36" fmla="*/ 52 w 54"/>
                  <a:gd name="T37" fmla="*/ 32 h 46"/>
                  <a:gd name="T38" fmla="*/ 48 w 54"/>
                  <a:gd name="T39" fmla="*/ 16 h 46"/>
                  <a:gd name="T40" fmla="*/ 48 w 54"/>
                  <a:gd name="T41" fmla="*/ 16 h 46"/>
                  <a:gd name="T42" fmla="*/ 42 w 54"/>
                  <a:gd name="T43" fmla="*/ 8 h 46"/>
                  <a:gd name="T44" fmla="*/ 36 w 54"/>
                  <a:gd name="T45" fmla="*/ 0 h 46"/>
                  <a:gd name="T46" fmla="*/ 36 w 54"/>
                  <a:gd name="T47" fmla="*/ 0 h 46"/>
                  <a:gd name="T48" fmla="*/ 10 w 54"/>
                  <a:gd name="T49" fmla="*/ 0 h 46"/>
                  <a:gd name="T50" fmla="*/ 10 w 54"/>
                  <a:gd name="T51" fmla="*/ 0 h 46"/>
                  <a:gd name="T52" fmla="*/ 8 w 54"/>
                  <a:gd name="T53" fmla="*/ 2 h 46"/>
                  <a:gd name="T54" fmla="*/ 6 w 54"/>
                  <a:gd name="T55" fmla="*/ 4 h 46"/>
                  <a:gd name="T56" fmla="*/ 6 w 54"/>
                  <a:gd name="T57" fmla="*/ 4 h 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4"/>
                  <a:gd name="T88" fmla="*/ 0 h 46"/>
                  <a:gd name="T89" fmla="*/ 54 w 54"/>
                  <a:gd name="T90" fmla="*/ 46 h 4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4" h="46">
                    <a:moveTo>
                      <a:pt x="6" y="4"/>
                    </a:moveTo>
                    <a:lnTo>
                      <a:pt x="6" y="4"/>
                    </a:lnTo>
                    <a:lnTo>
                      <a:pt x="0" y="14"/>
                    </a:lnTo>
                    <a:lnTo>
                      <a:pt x="0" y="26"/>
                    </a:lnTo>
                    <a:lnTo>
                      <a:pt x="4" y="30"/>
                    </a:lnTo>
                    <a:lnTo>
                      <a:pt x="6" y="36"/>
                    </a:lnTo>
                    <a:lnTo>
                      <a:pt x="8" y="42"/>
                    </a:lnTo>
                    <a:lnTo>
                      <a:pt x="8" y="46"/>
                    </a:lnTo>
                    <a:lnTo>
                      <a:pt x="12" y="46"/>
                    </a:lnTo>
                    <a:lnTo>
                      <a:pt x="54" y="46"/>
                    </a:lnTo>
                    <a:lnTo>
                      <a:pt x="54" y="44"/>
                    </a:lnTo>
                    <a:lnTo>
                      <a:pt x="54" y="38"/>
                    </a:lnTo>
                    <a:lnTo>
                      <a:pt x="52" y="32"/>
                    </a:lnTo>
                    <a:lnTo>
                      <a:pt x="48" y="16"/>
                    </a:lnTo>
                    <a:lnTo>
                      <a:pt x="42" y="8"/>
                    </a:lnTo>
                    <a:lnTo>
                      <a:pt x="36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9CAF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03" name="Freeform 1637"/>
              <p:cNvSpPr>
                <a:spLocks/>
              </p:cNvSpPr>
              <p:nvPr/>
            </p:nvSpPr>
            <p:spPr bwMode="auto">
              <a:xfrm>
                <a:off x="2656" y="2451"/>
                <a:ext cx="46" cy="8"/>
              </a:xfrm>
              <a:custGeom>
                <a:avLst/>
                <a:gdLst>
                  <a:gd name="T0" fmla="*/ 2 w 46"/>
                  <a:gd name="T1" fmla="*/ 2 h 8"/>
                  <a:gd name="T2" fmla="*/ 2 w 46"/>
                  <a:gd name="T3" fmla="*/ 2 h 8"/>
                  <a:gd name="T4" fmla="*/ 4 w 46"/>
                  <a:gd name="T5" fmla="*/ 2 h 8"/>
                  <a:gd name="T6" fmla="*/ 12 w 46"/>
                  <a:gd name="T7" fmla="*/ 4 h 8"/>
                  <a:gd name="T8" fmla="*/ 12 w 46"/>
                  <a:gd name="T9" fmla="*/ 4 h 8"/>
                  <a:gd name="T10" fmla="*/ 36 w 46"/>
                  <a:gd name="T11" fmla="*/ 2 h 8"/>
                  <a:gd name="T12" fmla="*/ 36 w 46"/>
                  <a:gd name="T13" fmla="*/ 2 h 8"/>
                  <a:gd name="T14" fmla="*/ 44 w 46"/>
                  <a:gd name="T15" fmla="*/ 2 h 8"/>
                  <a:gd name="T16" fmla="*/ 46 w 46"/>
                  <a:gd name="T17" fmla="*/ 2 h 8"/>
                  <a:gd name="T18" fmla="*/ 46 w 46"/>
                  <a:gd name="T19" fmla="*/ 2 h 8"/>
                  <a:gd name="T20" fmla="*/ 46 w 46"/>
                  <a:gd name="T21" fmla="*/ 0 h 8"/>
                  <a:gd name="T22" fmla="*/ 46 w 46"/>
                  <a:gd name="T23" fmla="*/ 0 h 8"/>
                  <a:gd name="T24" fmla="*/ 46 w 46"/>
                  <a:gd name="T25" fmla="*/ 6 h 8"/>
                  <a:gd name="T26" fmla="*/ 46 w 46"/>
                  <a:gd name="T27" fmla="*/ 8 h 8"/>
                  <a:gd name="T28" fmla="*/ 46 w 46"/>
                  <a:gd name="T29" fmla="*/ 8 h 8"/>
                  <a:gd name="T30" fmla="*/ 4 w 46"/>
                  <a:gd name="T31" fmla="*/ 8 h 8"/>
                  <a:gd name="T32" fmla="*/ 4 w 46"/>
                  <a:gd name="T33" fmla="*/ 8 h 8"/>
                  <a:gd name="T34" fmla="*/ 0 w 46"/>
                  <a:gd name="T35" fmla="*/ 6 h 8"/>
                  <a:gd name="T36" fmla="*/ 0 w 46"/>
                  <a:gd name="T37" fmla="*/ 6 h 8"/>
                  <a:gd name="T38" fmla="*/ 2 w 46"/>
                  <a:gd name="T39" fmla="*/ 2 h 8"/>
                  <a:gd name="T40" fmla="*/ 2 w 46"/>
                  <a:gd name="T41" fmla="*/ 2 h 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6"/>
                  <a:gd name="T64" fmla="*/ 0 h 8"/>
                  <a:gd name="T65" fmla="*/ 46 w 46"/>
                  <a:gd name="T66" fmla="*/ 8 h 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6" h="8">
                    <a:moveTo>
                      <a:pt x="2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12" y="4"/>
                    </a:lnTo>
                    <a:lnTo>
                      <a:pt x="36" y="2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6" y="0"/>
                    </a:lnTo>
                    <a:lnTo>
                      <a:pt x="46" y="6"/>
                    </a:lnTo>
                    <a:lnTo>
                      <a:pt x="46" y="8"/>
                    </a:lnTo>
                    <a:lnTo>
                      <a:pt x="4" y="8"/>
                    </a:lnTo>
                    <a:lnTo>
                      <a:pt x="0" y="6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5051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04" name="Freeform 1638"/>
              <p:cNvSpPr>
                <a:spLocks/>
              </p:cNvSpPr>
              <p:nvPr/>
            </p:nvSpPr>
            <p:spPr bwMode="auto">
              <a:xfrm>
                <a:off x="2662" y="2455"/>
                <a:ext cx="8" cy="2"/>
              </a:xfrm>
              <a:custGeom>
                <a:avLst/>
                <a:gdLst>
                  <a:gd name="T0" fmla="*/ 2 w 8"/>
                  <a:gd name="T1" fmla="*/ 0 h 2"/>
                  <a:gd name="T2" fmla="*/ 6 w 8"/>
                  <a:gd name="T3" fmla="*/ 0 h 2"/>
                  <a:gd name="T4" fmla="*/ 6 w 8"/>
                  <a:gd name="T5" fmla="*/ 0 h 2"/>
                  <a:gd name="T6" fmla="*/ 8 w 8"/>
                  <a:gd name="T7" fmla="*/ 0 h 2"/>
                  <a:gd name="T8" fmla="*/ 8 w 8"/>
                  <a:gd name="T9" fmla="*/ 2 h 2"/>
                  <a:gd name="T10" fmla="*/ 8 w 8"/>
                  <a:gd name="T11" fmla="*/ 2 h 2"/>
                  <a:gd name="T12" fmla="*/ 6 w 8"/>
                  <a:gd name="T13" fmla="*/ 2 h 2"/>
                  <a:gd name="T14" fmla="*/ 2 w 8"/>
                  <a:gd name="T15" fmla="*/ 2 h 2"/>
                  <a:gd name="T16" fmla="*/ 2 w 8"/>
                  <a:gd name="T17" fmla="*/ 2 h 2"/>
                  <a:gd name="T18" fmla="*/ 0 w 8"/>
                  <a:gd name="T19" fmla="*/ 2 h 2"/>
                  <a:gd name="T20" fmla="*/ 0 w 8"/>
                  <a:gd name="T21" fmla="*/ 2 h 2"/>
                  <a:gd name="T22" fmla="*/ 0 w 8"/>
                  <a:gd name="T23" fmla="*/ 2 h 2"/>
                  <a:gd name="T24" fmla="*/ 2 w 8"/>
                  <a:gd name="T25" fmla="*/ 0 h 2"/>
                  <a:gd name="T26" fmla="*/ 2 w 8"/>
                  <a:gd name="T27" fmla="*/ 0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2"/>
                  <a:gd name="T44" fmla="*/ 8 w 8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2">
                    <a:moveTo>
                      <a:pt x="2" y="0"/>
                    </a:moveTo>
                    <a:lnTo>
                      <a:pt x="6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12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05" name="Freeform 1639"/>
              <p:cNvSpPr>
                <a:spLocks/>
              </p:cNvSpPr>
              <p:nvPr/>
            </p:nvSpPr>
            <p:spPr bwMode="auto">
              <a:xfrm>
                <a:off x="2692" y="2453"/>
                <a:ext cx="8" cy="4"/>
              </a:xfrm>
              <a:custGeom>
                <a:avLst/>
                <a:gdLst>
                  <a:gd name="T0" fmla="*/ 0 w 8"/>
                  <a:gd name="T1" fmla="*/ 2 h 4"/>
                  <a:gd name="T2" fmla="*/ 6 w 8"/>
                  <a:gd name="T3" fmla="*/ 0 h 4"/>
                  <a:gd name="T4" fmla="*/ 6 w 8"/>
                  <a:gd name="T5" fmla="*/ 0 h 4"/>
                  <a:gd name="T6" fmla="*/ 8 w 8"/>
                  <a:gd name="T7" fmla="*/ 2 h 4"/>
                  <a:gd name="T8" fmla="*/ 8 w 8"/>
                  <a:gd name="T9" fmla="*/ 2 h 4"/>
                  <a:gd name="T10" fmla="*/ 8 w 8"/>
                  <a:gd name="T11" fmla="*/ 2 h 4"/>
                  <a:gd name="T12" fmla="*/ 6 w 8"/>
                  <a:gd name="T13" fmla="*/ 2 h 4"/>
                  <a:gd name="T14" fmla="*/ 0 w 8"/>
                  <a:gd name="T15" fmla="*/ 4 h 4"/>
                  <a:gd name="T16" fmla="*/ 0 w 8"/>
                  <a:gd name="T17" fmla="*/ 4 h 4"/>
                  <a:gd name="T18" fmla="*/ 0 w 8"/>
                  <a:gd name="T19" fmla="*/ 2 h 4"/>
                  <a:gd name="T20" fmla="*/ 0 w 8"/>
                  <a:gd name="T21" fmla="*/ 2 h 4"/>
                  <a:gd name="T22" fmla="*/ 0 w 8"/>
                  <a:gd name="T23" fmla="*/ 2 h 4"/>
                  <a:gd name="T24" fmla="*/ 0 w 8"/>
                  <a:gd name="T25" fmla="*/ 2 h 4"/>
                  <a:gd name="T26" fmla="*/ 0 w 8"/>
                  <a:gd name="T27" fmla="*/ 2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4"/>
                  <a:gd name="T44" fmla="*/ 8 w 8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4">
                    <a:moveTo>
                      <a:pt x="0" y="2"/>
                    </a:moveTo>
                    <a:lnTo>
                      <a:pt x="6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12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06" name="Freeform 1640"/>
              <p:cNvSpPr>
                <a:spLocks/>
              </p:cNvSpPr>
              <p:nvPr/>
            </p:nvSpPr>
            <p:spPr bwMode="auto">
              <a:xfrm>
                <a:off x="2670" y="2453"/>
                <a:ext cx="20" cy="6"/>
              </a:xfrm>
              <a:custGeom>
                <a:avLst/>
                <a:gdLst>
                  <a:gd name="T0" fmla="*/ 0 w 20"/>
                  <a:gd name="T1" fmla="*/ 2 h 6"/>
                  <a:gd name="T2" fmla="*/ 0 w 20"/>
                  <a:gd name="T3" fmla="*/ 2 h 6"/>
                  <a:gd name="T4" fmla="*/ 2 w 20"/>
                  <a:gd name="T5" fmla="*/ 4 h 6"/>
                  <a:gd name="T6" fmla="*/ 2 w 20"/>
                  <a:gd name="T7" fmla="*/ 6 h 6"/>
                  <a:gd name="T8" fmla="*/ 6 w 20"/>
                  <a:gd name="T9" fmla="*/ 6 h 6"/>
                  <a:gd name="T10" fmla="*/ 6 w 20"/>
                  <a:gd name="T11" fmla="*/ 6 h 6"/>
                  <a:gd name="T12" fmla="*/ 14 w 20"/>
                  <a:gd name="T13" fmla="*/ 6 h 6"/>
                  <a:gd name="T14" fmla="*/ 18 w 20"/>
                  <a:gd name="T15" fmla="*/ 6 h 6"/>
                  <a:gd name="T16" fmla="*/ 20 w 20"/>
                  <a:gd name="T17" fmla="*/ 4 h 6"/>
                  <a:gd name="T18" fmla="*/ 20 w 20"/>
                  <a:gd name="T19" fmla="*/ 4 h 6"/>
                  <a:gd name="T20" fmla="*/ 20 w 20"/>
                  <a:gd name="T21" fmla="*/ 2 h 6"/>
                  <a:gd name="T22" fmla="*/ 20 w 20"/>
                  <a:gd name="T23" fmla="*/ 0 h 6"/>
                  <a:gd name="T24" fmla="*/ 20 w 20"/>
                  <a:gd name="T25" fmla="*/ 0 h 6"/>
                  <a:gd name="T26" fmla="*/ 18 w 20"/>
                  <a:gd name="T27" fmla="*/ 0 h 6"/>
                  <a:gd name="T28" fmla="*/ 16 w 20"/>
                  <a:gd name="T29" fmla="*/ 2 h 6"/>
                  <a:gd name="T30" fmla="*/ 16 w 20"/>
                  <a:gd name="T31" fmla="*/ 2 h 6"/>
                  <a:gd name="T32" fmla="*/ 8 w 20"/>
                  <a:gd name="T33" fmla="*/ 2 h 6"/>
                  <a:gd name="T34" fmla="*/ 4 w 20"/>
                  <a:gd name="T35" fmla="*/ 2 h 6"/>
                  <a:gd name="T36" fmla="*/ 4 w 20"/>
                  <a:gd name="T37" fmla="*/ 2 h 6"/>
                  <a:gd name="T38" fmla="*/ 4 w 20"/>
                  <a:gd name="T39" fmla="*/ 2 h 6"/>
                  <a:gd name="T40" fmla="*/ 2 w 20"/>
                  <a:gd name="T41" fmla="*/ 0 h 6"/>
                  <a:gd name="T42" fmla="*/ 2 w 20"/>
                  <a:gd name="T43" fmla="*/ 0 h 6"/>
                  <a:gd name="T44" fmla="*/ 0 w 20"/>
                  <a:gd name="T45" fmla="*/ 2 h 6"/>
                  <a:gd name="T46" fmla="*/ 0 w 20"/>
                  <a:gd name="T47" fmla="*/ 2 h 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"/>
                  <a:gd name="T73" fmla="*/ 0 h 6"/>
                  <a:gd name="T74" fmla="*/ 20 w 20"/>
                  <a:gd name="T75" fmla="*/ 6 h 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" h="6">
                    <a:moveTo>
                      <a:pt x="0" y="2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14" y="6"/>
                    </a:lnTo>
                    <a:lnTo>
                      <a:pt x="18" y="6"/>
                    </a:lnTo>
                    <a:lnTo>
                      <a:pt x="20" y="4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12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07" name="Freeform 1641"/>
              <p:cNvSpPr>
                <a:spLocks/>
              </p:cNvSpPr>
              <p:nvPr/>
            </p:nvSpPr>
            <p:spPr bwMode="auto">
              <a:xfrm>
                <a:off x="2658" y="2419"/>
                <a:ext cx="38" cy="16"/>
              </a:xfrm>
              <a:custGeom>
                <a:avLst/>
                <a:gdLst>
                  <a:gd name="T0" fmla="*/ 0 w 38"/>
                  <a:gd name="T1" fmla="*/ 16 h 16"/>
                  <a:gd name="T2" fmla="*/ 0 w 38"/>
                  <a:gd name="T3" fmla="*/ 16 h 16"/>
                  <a:gd name="T4" fmla="*/ 28 w 38"/>
                  <a:gd name="T5" fmla="*/ 14 h 16"/>
                  <a:gd name="T6" fmla="*/ 28 w 38"/>
                  <a:gd name="T7" fmla="*/ 14 h 16"/>
                  <a:gd name="T8" fmla="*/ 38 w 38"/>
                  <a:gd name="T9" fmla="*/ 14 h 16"/>
                  <a:gd name="T10" fmla="*/ 30 w 38"/>
                  <a:gd name="T11" fmla="*/ 0 h 16"/>
                  <a:gd name="T12" fmla="*/ 30 w 38"/>
                  <a:gd name="T13" fmla="*/ 0 h 16"/>
                  <a:gd name="T14" fmla="*/ 6 w 38"/>
                  <a:gd name="T15" fmla="*/ 2 h 16"/>
                  <a:gd name="T16" fmla="*/ 6 w 38"/>
                  <a:gd name="T17" fmla="*/ 2 h 16"/>
                  <a:gd name="T18" fmla="*/ 2 w 38"/>
                  <a:gd name="T19" fmla="*/ 2 h 16"/>
                  <a:gd name="T20" fmla="*/ 0 w 38"/>
                  <a:gd name="T21" fmla="*/ 4 h 16"/>
                  <a:gd name="T22" fmla="*/ 0 w 38"/>
                  <a:gd name="T23" fmla="*/ 4 h 16"/>
                  <a:gd name="T24" fmla="*/ 0 w 38"/>
                  <a:gd name="T25" fmla="*/ 16 h 16"/>
                  <a:gd name="T26" fmla="*/ 0 w 38"/>
                  <a:gd name="T27" fmla="*/ 16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"/>
                  <a:gd name="T43" fmla="*/ 0 h 16"/>
                  <a:gd name="T44" fmla="*/ 38 w 38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" h="16">
                    <a:moveTo>
                      <a:pt x="0" y="16"/>
                    </a:moveTo>
                    <a:lnTo>
                      <a:pt x="0" y="16"/>
                    </a:lnTo>
                    <a:lnTo>
                      <a:pt x="28" y="14"/>
                    </a:lnTo>
                    <a:lnTo>
                      <a:pt x="38" y="14"/>
                    </a:lnTo>
                    <a:lnTo>
                      <a:pt x="30" y="0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4F5B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08" name="Freeform 1642"/>
              <p:cNvSpPr>
                <a:spLocks/>
              </p:cNvSpPr>
              <p:nvPr/>
            </p:nvSpPr>
            <p:spPr bwMode="auto">
              <a:xfrm>
                <a:off x="2658" y="2435"/>
                <a:ext cx="38" cy="10"/>
              </a:xfrm>
              <a:custGeom>
                <a:avLst/>
                <a:gdLst>
                  <a:gd name="T0" fmla="*/ 0 w 38"/>
                  <a:gd name="T1" fmla="*/ 0 h 10"/>
                  <a:gd name="T2" fmla="*/ 0 w 38"/>
                  <a:gd name="T3" fmla="*/ 0 h 10"/>
                  <a:gd name="T4" fmla="*/ 2 w 38"/>
                  <a:gd name="T5" fmla="*/ 6 h 10"/>
                  <a:gd name="T6" fmla="*/ 2 w 38"/>
                  <a:gd name="T7" fmla="*/ 6 h 10"/>
                  <a:gd name="T8" fmla="*/ 4 w 38"/>
                  <a:gd name="T9" fmla="*/ 10 h 10"/>
                  <a:gd name="T10" fmla="*/ 10 w 38"/>
                  <a:gd name="T11" fmla="*/ 10 h 10"/>
                  <a:gd name="T12" fmla="*/ 10 w 38"/>
                  <a:gd name="T13" fmla="*/ 10 h 10"/>
                  <a:gd name="T14" fmla="*/ 36 w 38"/>
                  <a:gd name="T15" fmla="*/ 8 h 10"/>
                  <a:gd name="T16" fmla="*/ 36 w 38"/>
                  <a:gd name="T17" fmla="*/ 8 h 10"/>
                  <a:gd name="T18" fmla="*/ 38 w 38"/>
                  <a:gd name="T19" fmla="*/ 8 h 10"/>
                  <a:gd name="T20" fmla="*/ 38 w 38"/>
                  <a:gd name="T21" fmla="*/ 8 h 10"/>
                  <a:gd name="T22" fmla="*/ 38 w 38"/>
                  <a:gd name="T23" fmla="*/ 4 h 10"/>
                  <a:gd name="T24" fmla="*/ 38 w 38"/>
                  <a:gd name="T25" fmla="*/ 4 h 10"/>
                  <a:gd name="T26" fmla="*/ 34 w 38"/>
                  <a:gd name="T27" fmla="*/ 0 h 10"/>
                  <a:gd name="T28" fmla="*/ 34 w 38"/>
                  <a:gd name="T29" fmla="*/ 0 h 10"/>
                  <a:gd name="T30" fmla="*/ 0 w 38"/>
                  <a:gd name="T31" fmla="*/ 0 h 10"/>
                  <a:gd name="T32" fmla="*/ 0 w 38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10"/>
                  <a:gd name="T53" fmla="*/ 38 w 38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10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10"/>
                    </a:lnTo>
                    <a:lnTo>
                      <a:pt x="10" y="10"/>
                    </a:lnTo>
                    <a:lnTo>
                      <a:pt x="36" y="8"/>
                    </a:lnTo>
                    <a:lnTo>
                      <a:pt x="38" y="8"/>
                    </a:lnTo>
                    <a:lnTo>
                      <a:pt x="38" y="4"/>
                    </a:lnTo>
                    <a:lnTo>
                      <a:pt x="3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C5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09" name="Freeform 1643"/>
              <p:cNvSpPr>
                <a:spLocks/>
              </p:cNvSpPr>
              <p:nvPr/>
            </p:nvSpPr>
            <p:spPr bwMode="auto">
              <a:xfrm>
                <a:off x="2660" y="2415"/>
                <a:ext cx="26" cy="4"/>
              </a:xfrm>
              <a:custGeom>
                <a:avLst/>
                <a:gdLst>
                  <a:gd name="T0" fmla="*/ 0 w 26"/>
                  <a:gd name="T1" fmla="*/ 0 h 4"/>
                  <a:gd name="T2" fmla="*/ 0 w 26"/>
                  <a:gd name="T3" fmla="*/ 0 h 4"/>
                  <a:gd name="T4" fmla="*/ 0 w 26"/>
                  <a:gd name="T5" fmla="*/ 2 h 4"/>
                  <a:gd name="T6" fmla="*/ 2 w 26"/>
                  <a:gd name="T7" fmla="*/ 4 h 4"/>
                  <a:gd name="T8" fmla="*/ 4 w 26"/>
                  <a:gd name="T9" fmla="*/ 4 h 4"/>
                  <a:gd name="T10" fmla="*/ 4 w 26"/>
                  <a:gd name="T11" fmla="*/ 4 h 4"/>
                  <a:gd name="T12" fmla="*/ 26 w 26"/>
                  <a:gd name="T13" fmla="*/ 4 h 4"/>
                  <a:gd name="T14" fmla="*/ 26 w 26"/>
                  <a:gd name="T15" fmla="*/ 4 h 4"/>
                  <a:gd name="T16" fmla="*/ 22 w 26"/>
                  <a:gd name="T17" fmla="*/ 0 h 4"/>
                  <a:gd name="T18" fmla="*/ 22 w 26"/>
                  <a:gd name="T19" fmla="*/ 0 h 4"/>
                  <a:gd name="T20" fmla="*/ 10 w 26"/>
                  <a:gd name="T21" fmla="*/ 0 h 4"/>
                  <a:gd name="T22" fmla="*/ 0 w 26"/>
                  <a:gd name="T23" fmla="*/ 0 h 4"/>
                  <a:gd name="T24" fmla="*/ 0 w 26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"/>
                  <a:gd name="T40" fmla="*/ 0 h 4"/>
                  <a:gd name="T41" fmla="*/ 26 w 26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26" y="4"/>
                    </a:lnTo>
                    <a:lnTo>
                      <a:pt x="22" y="0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C5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10" name="Freeform 1644"/>
              <p:cNvSpPr>
                <a:spLocks/>
              </p:cNvSpPr>
              <p:nvPr/>
            </p:nvSpPr>
            <p:spPr bwMode="auto">
              <a:xfrm>
                <a:off x="2660" y="2447"/>
                <a:ext cx="40" cy="4"/>
              </a:xfrm>
              <a:custGeom>
                <a:avLst/>
                <a:gdLst>
                  <a:gd name="T0" fmla="*/ 2 w 40"/>
                  <a:gd name="T1" fmla="*/ 2 h 4"/>
                  <a:gd name="T2" fmla="*/ 40 w 40"/>
                  <a:gd name="T3" fmla="*/ 0 h 4"/>
                  <a:gd name="T4" fmla="*/ 40 w 40"/>
                  <a:gd name="T5" fmla="*/ 0 h 4"/>
                  <a:gd name="T6" fmla="*/ 40 w 40"/>
                  <a:gd name="T7" fmla="*/ 2 h 4"/>
                  <a:gd name="T8" fmla="*/ 38 w 40"/>
                  <a:gd name="T9" fmla="*/ 4 h 4"/>
                  <a:gd name="T10" fmla="*/ 32 w 40"/>
                  <a:gd name="T11" fmla="*/ 4 h 4"/>
                  <a:gd name="T12" fmla="*/ 32 w 40"/>
                  <a:gd name="T13" fmla="*/ 4 h 4"/>
                  <a:gd name="T14" fmla="*/ 14 w 40"/>
                  <a:gd name="T15" fmla="*/ 4 h 4"/>
                  <a:gd name="T16" fmla="*/ 2 w 40"/>
                  <a:gd name="T17" fmla="*/ 4 h 4"/>
                  <a:gd name="T18" fmla="*/ 2 w 40"/>
                  <a:gd name="T19" fmla="*/ 4 h 4"/>
                  <a:gd name="T20" fmla="*/ 0 w 40"/>
                  <a:gd name="T21" fmla="*/ 4 h 4"/>
                  <a:gd name="T22" fmla="*/ 0 w 40"/>
                  <a:gd name="T23" fmla="*/ 4 h 4"/>
                  <a:gd name="T24" fmla="*/ 2 w 40"/>
                  <a:gd name="T25" fmla="*/ 2 h 4"/>
                  <a:gd name="T26" fmla="*/ 2 w 40"/>
                  <a:gd name="T27" fmla="*/ 2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"/>
                  <a:gd name="T43" fmla="*/ 0 h 4"/>
                  <a:gd name="T44" fmla="*/ 40 w 40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" h="4">
                    <a:moveTo>
                      <a:pt x="2" y="2"/>
                    </a:moveTo>
                    <a:lnTo>
                      <a:pt x="40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2" y="4"/>
                    </a:lnTo>
                    <a:lnTo>
                      <a:pt x="14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B8C5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11" name="Freeform 1645"/>
              <p:cNvSpPr>
                <a:spLocks/>
              </p:cNvSpPr>
              <p:nvPr/>
            </p:nvSpPr>
            <p:spPr bwMode="auto">
              <a:xfrm>
                <a:off x="2652" y="2421"/>
                <a:ext cx="6" cy="10"/>
              </a:xfrm>
              <a:custGeom>
                <a:avLst/>
                <a:gdLst>
                  <a:gd name="T0" fmla="*/ 2 w 6"/>
                  <a:gd name="T1" fmla="*/ 10 h 10"/>
                  <a:gd name="T2" fmla="*/ 2 w 6"/>
                  <a:gd name="T3" fmla="*/ 10 h 10"/>
                  <a:gd name="T4" fmla="*/ 6 w 6"/>
                  <a:gd name="T5" fmla="*/ 0 h 10"/>
                  <a:gd name="T6" fmla="*/ 6 w 6"/>
                  <a:gd name="T7" fmla="*/ 0 h 10"/>
                  <a:gd name="T8" fmla="*/ 6 w 6"/>
                  <a:gd name="T9" fmla="*/ 0 h 10"/>
                  <a:gd name="T10" fmla="*/ 4 w 6"/>
                  <a:gd name="T11" fmla="*/ 0 h 10"/>
                  <a:gd name="T12" fmla="*/ 4 w 6"/>
                  <a:gd name="T13" fmla="*/ 0 h 10"/>
                  <a:gd name="T14" fmla="*/ 0 w 6"/>
                  <a:gd name="T15" fmla="*/ 6 h 10"/>
                  <a:gd name="T16" fmla="*/ 2 w 6"/>
                  <a:gd name="T17" fmla="*/ 1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0"/>
                  <a:gd name="T29" fmla="*/ 6 w 6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0">
                    <a:moveTo>
                      <a:pt x="2" y="10"/>
                    </a:moveTo>
                    <a:lnTo>
                      <a:pt x="2" y="1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3F48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12" name="Freeform 1646"/>
              <p:cNvSpPr>
                <a:spLocks/>
              </p:cNvSpPr>
              <p:nvPr/>
            </p:nvSpPr>
            <p:spPr bwMode="auto">
              <a:xfrm>
                <a:off x="2652" y="2419"/>
                <a:ext cx="4" cy="8"/>
              </a:xfrm>
              <a:custGeom>
                <a:avLst/>
                <a:gdLst>
                  <a:gd name="T0" fmla="*/ 0 w 4"/>
                  <a:gd name="T1" fmla="*/ 8 h 8"/>
                  <a:gd name="T2" fmla="*/ 0 w 4"/>
                  <a:gd name="T3" fmla="*/ 8 h 8"/>
                  <a:gd name="T4" fmla="*/ 0 w 4"/>
                  <a:gd name="T5" fmla="*/ 6 h 8"/>
                  <a:gd name="T6" fmla="*/ 0 w 4"/>
                  <a:gd name="T7" fmla="*/ 6 h 8"/>
                  <a:gd name="T8" fmla="*/ 0 w 4"/>
                  <a:gd name="T9" fmla="*/ 6 h 8"/>
                  <a:gd name="T10" fmla="*/ 2 w 4"/>
                  <a:gd name="T11" fmla="*/ 2 h 8"/>
                  <a:gd name="T12" fmla="*/ 4 w 4"/>
                  <a:gd name="T13" fmla="*/ 0 h 8"/>
                  <a:gd name="T14" fmla="*/ 4 w 4"/>
                  <a:gd name="T15" fmla="*/ 0 h 8"/>
                  <a:gd name="T16" fmla="*/ 0 w 4"/>
                  <a:gd name="T17" fmla="*/ 8 h 8"/>
                  <a:gd name="T18" fmla="*/ 0 w 4"/>
                  <a:gd name="T19" fmla="*/ 8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8"/>
                  <a:gd name="T32" fmla="*/ 4 w 4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F48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13" name="Freeform 1647"/>
              <p:cNvSpPr>
                <a:spLocks/>
              </p:cNvSpPr>
              <p:nvPr/>
            </p:nvSpPr>
            <p:spPr bwMode="auto">
              <a:xfrm>
                <a:off x="2662" y="2447"/>
                <a:ext cx="6" cy="4"/>
              </a:xfrm>
              <a:custGeom>
                <a:avLst/>
                <a:gdLst>
                  <a:gd name="T0" fmla="*/ 0 w 6"/>
                  <a:gd name="T1" fmla="*/ 0 h 4"/>
                  <a:gd name="T2" fmla="*/ 6 w 6"/>
                  <a:gd name="T3" fmla="*/ 0 h 4"/>
                  <a:gd name="T4" fmla="*/ 6 w 6"/>
                  <a:gd name="T5" fmla="*/ 0 h 4"/>
                  <a:gd name="T6" fmla="*/ 6 w 6"/>
                  <a:gd name="T7" fmla="*/ 2 h 4"/>
                  <a:gd name="T8" fmla="*/ 6 w 6"/>
                  <a:gd name="T9" fmla="*/ 2 h 4"/>
                  <a:gd name="T10" fmla="*/ 6 w 6"/>
                  <a:gd name="T11" fmla="*/ 2 h 4"/>
                  <a:gd name="T12" fmla="*/ 6 w 6"/>
                  <a:gd name="T13" fmla="*/ 4 h 4"/>
                  <a:gd name="T14" fmla="*/ 0 w 6"/>
                  <a:gd name="T15" fmla="*/ 4 h 4"/>
                  <a:gd name="T16" fmla="*/ 0 w 6"/>
                  <a:gd name="T17" fmla="*/ 4 h 4"/>
                  <a:gd name="T18" fmla="*/ 0 w 6"/>
                  <a:gd name="T19" fmla="*/ 2 h 4"/>
                  <a:gd name="T20" fmla="*/ 0 w 6"/>
                  <a:gd name="T21" fmla="*/ 2 h 4"/>
                  <a:gd name="T22" fmla="*/ 0 w 6"/>
                  <a:gd name="T23" fmla="*/ 2 h 4"/>
                  <a:gd name="T24" fmla="*/ 0 w 6"/>
                  <a:gd name="T25" fmla="*/ 0 h 4"/>
                  <a:gd name="T26" fmla="*/ 0 w 6"/>
                  <a:gd name="T27" fmla="*/ 0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4"/>
                  <a:gd name="T44" fmla="*/ 6 w 6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4">
                    <a:moveTo>
                      <a:pt x="0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5B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14" name="Freeform 1648"/>
              <p:cNvSpPr>
                <a:spLocks/>
              </p:cNvSpPr>
              <p:nvPr/>
            </p:nvSpPr>
            <p:spPr bwMode="auto">
              <a:xfrm>
                <a:off x="2662" y="2449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4 w 4"/>
                  <a:gd name="T5" fmla="*/ 0 h 2"/>
                  <a:gd name="T6" fmla="*/ 4 w 4"/>
                  <a:gd name="T7" fmla="*/ 0 h 2"/>
                  <a:gd name="T8" fmla="*/ 4 w 4"/>
                  <a:gd name="T9" fmla="*/ 0 h 2"/>
                  <a:gd name="T10" fmla="*/ 4 w 4"/>
                  <a:gd name="T11" fmla="*/ 0 h 2"/>
                  <a:gd name="T12" fmla="*/ 4 w 4"/>
                  <a:gd name="T13" fmla="*/ 2 h 2"/>
                  <a:gd name="T14" fmla="*/ 0 w 4"/>
                  <a:gd name="T15" fmla="*/ 2 h 2"/>
                  <a:gd name="T16" fmla="*/ 0 w 4"/>
                  <a:gd name="T17" fmla="*/ 2 h 2"/>
                  <a:gd name="T18" fmla="*/ 0 w 4"/>
                  <a:gd name="T19" fmla="*/ 2 h 2"/>
                  <a:gd name="T20" fmla="*/ 0 w 4"/>
                  <a:gd name="T21" fmla="*/ 0 h 2"/>
                  <a:gd name="T22" fmla="*/ 0 w 4"/>
                  <a:gd name="T23" fmla="*/ 0 h 2"/>
                  <a:gd name="T24" fmla="*/ 0 w 4"/>
                  <a:gd name="T25" fmla="*/ 0 h 2"/>
                  <a:gd name="T26" fmla="*/ 0 w 4"/>
                  <a:gd name="T27" fmla="*/ 0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"/>
                  <a:gd name="T43" fmla="*/ 0 h 2"/>
                  <a:gd name="T44" fmla="*/ 4 w 4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" h="2">
                    <a:moveTo>
                      <a:pt x="0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15" name="Freeform 1649"/>
              <p:cNvSpPr>
                <a:spLocks/>
              </p:cNvSpPr>
              <p:nvPr/>
            </p:nvSpPr>
            <p:spPr bwMode="auto">
              <a:xfrm>
                <a:off x="2672" y="2447"/>
                <a:ext cx="8" cy="2"/>
              </a:xfrm>
              <a:custGeom>
                <a:avLst/>
                <a:gdLst>
                  <a:gd name="T0" fmla="*/ 2 w 8"/>
                  <a:gd name="T1" fmla="*/ 0 h 2"/>
                  <a:gd name="T2" fmla="*/ 6 w 8"/>
                  <a:gd name="T3" fmla="*/ 0 h 2"/>
                  <a:gd name="T4" fmla="*/ 6 w 8"/>
                  <a:gd name="T5" fmla="*/ 0 h 2"/>
                  <a:gd name="T6" fmla="*/ 8 w 8"/>
                  <a:gd name="T7" fmla="*/ 0 h 2"/>
                  <a:gd name="T8" fmla="*/ 8 w 8"/>
                  <a:gd name="T9" fmla="*/ 0 h 2"/>
                  <a:gd name="T10" fmla="*/ 8 w 8"/>
                  <a:gd name="T11" fmla="*/ 0 h 2"/>
                  <a:gd name="T12" fmla="*/ 6 w 8"/>
                  <a:gd name="T13" fmla="*/ 2 h 2"/>
                  <a:gd name="T14" fmla="*/ 2 w 8"/>
                  <a:gd name="T15" fmla="*/ 2 h 2"/>
                  <a:gd name="T16" fmla="*/ 2 w 8"/>
                  <a:gd name="T17" fmla="*/ 2 h 2"/>
                  <a:gd name="T18" fmla="*/ 0 w 8"/>
                  <a:gd name="T19" fmla="*/ 2 h 2"/>
                  <a:gd name="T20" fmla="*/ 0 w 8"/>
                  <a:gd name="T21" fmla="*/ 0 h 2"/>
                  <a:gd name="T22" fmla="*/ 0 w 8"/>
                  <a:gd name="T23" fmla="*/ 0 h 2"/>
                  <a:gd name="T24" fmla="*/ 2 w 8"/>
                  <a:gd name="T25" fmla="*/ 0 h 2"/>
                  <a:gd name="T26" fmla="*/ 2 w 8"/>
                  <a:gd name="T27" fmla="*/ 0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2"/>
                  <a:gd name="T44" fmla="*/ 8 w 8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2">
                    <a:moveTo>
                      <a:pt x="2" y="0"/>
                    </a:moveTo>
                    <a:lnTo>
                      <a:pt x="6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F5B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16" name="Freeform 1650"/>
              <p:cNvSpPr>
                <a:spLocks/>
              </p:cNvSpPr>
              <p:nvPr/>
            </p:nvSpPr>
            <p:spPr bwMode="auto">
              <a:xfrm>
                <a:off x="2682" y="2447"/>
                <a:ext cx="8" cy="2"/>
              </a:xfrm>
              <a:custGeom>
                <a:avLst/>
                <a:gdLst>
                  <a:gd name="T0" fmla="*/ 0 w 8"/>
                  <a:gd name="T1" fmla="*/ 0 h 2"/>
                  <a:gd name="T2" fmla="*/ 6 w 8"/>
                  <a:gd name="T3" fmla="*/ 0 h 2"/>
                  <a:gd name="T4" fmla="*/ 6 w 8"/>
                  <a:gd name="T5" fmla="*/ 0 h 2"/>
                  <a:gd name="T6" fmla="*/ 8 w 8"/>
                  <a:gd name="T7" fmla="*/ 0 h 2"/>
                  <a:gd name="T8" fmla="*/ 8 w 8"/>
                  <a:gd name="T9" fmla="*/ 0 h 2"/>
                  <a:gd name="T10" fmla="*/ 8 w 8"/>
                  <a:gd name="T11" fmla="*/ 0 h 2"/>
                  <a:gd name="T12" fmla="*/ 6 w 8"/>
                  <a:gd name="T13" fmla="*/ 2 h 2"/>
                  <a:gd name="T14" fmla="*/ 0 w 8"/>
                  <a:gd name="T15" fmla="*/ 2 h 2"/>
                  <a:gd name="T16" fmla="*/ 0 w 8"/>
                  <a:gd name="T17" fmla="*/ 2 h 2"/>
                  <a:gd name="T18" fmla="*/ 0 w 8"/>
                  <a:gd name="T19" fmla="*/ 0 h 2"/>
                  <a:gd name="T20" fmla="*/ 0 w 8"/>
                  <a:gd name="T21" fmla="*/ 0 h 2"/>
                  <a:gd name="T22" fmla="*/ 0 w 8"/>
                  <a:gd name="T23" fmla="*/ 0 h 2"/>
                  <a:gd name="T24" fmla="*/ 0 w 8"/>
                  <a:gd name="T25" fmla="*/ 0 h 2"/>
                  <a:gd name="T26" fmla="*/ 0 w 8"/>
                  <a:gd name="T27" fmla="*/ 0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2"/>
                  <a:gd name="T44" fmla="*/ 8 w 8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2">
                    <a:moveTo>
                      <a:pt x="0" y="0"/>
                    </a:moveTo>
                    <a:lnTo>
                      <a:pt x="6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5B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17" name="Freeform 1651"/>
              <p:cNvSpPr>
                <a:spLocks/>
              </p:cNvSpPr>
              <p:nvPr/>
            </p:nvSpPr>
            <p:spPr bwMode="auto">
              <a:xfrm>
                <a:off x="2692" y="2445"/>
                <a:ext cx="8" cy="4"/>
              </a:xfrm>
              <a:custGeom>
                <a:avLst/>
                <a:gdLst>
                  <a:gd name="T0" fmla="*/ 2 w 8"/>
                  <a:gd name="T1" fmla="*/ 2 h 4"/>
                  <a:gd name="T2" fmla="*/ 6 w 8"/>
                  <a:gd name="T3" fmla="*/ 0 h 4"/>
                  <a:gd name="T4" fmla="*/ 6 w 8"/>
                  <a:gd name="T5" fmla="*/ 0 h 4"/>
                  <a:gd name="T6" fmla="*/ 8 w 8"/>
                  <a:gd name="T7" fmla="*/ 2 h 4"/>
                  <a:gd name="T8" fmla="*/ 8 w 8"/>
                  <a:gd name="T9" fmla="*/ 2 h 4"/>
                  <a:gd name="T10" fmla="*/ 8 w 8"/>
                  <a:gd name="T11" fmla="*/ 2 h 4"/>
                  <a:gd name="T12" fmla="*/ 6 w 8"/>
                  <a:gd name="T13" fmla="*/ 4 h 4"/>
                  <a:gd name="T14" fmla="*/ 2 w 8"/>
                  <a:gd name="T15" fmla="*/ 4 h 4"/>
                  <a:gd name="T16" fmla="*/ 2 w 8"/>
                  <a:gd name="T17" fmla="*/ 4 h 4"/>
                  <a:gd name="T18" fmla="*/ 0 w 8"/>
                  <a:gd name="T19" fmla="*/ 4 h 4"/>
                  <a:gd name="T20" fmla="*/ 0 w 8"/>
                  <a:gd name="T21" fmla="*/ 2 h 4"/>
                  <a:gd name="T22" fmla="*/ 0 w 8"/>
                  <a:gd name="T23" fmla="*/ 2 h 4"/>
                  <a:gd name="T24" fmla="*/ 0 w 8"/>
                  <a:gd name="T25" fmla="*/ 2 h 4"/>
                  <a:gd name="T26" fmla="*/ 2 w 8"/>
                  <a:gd name="T27" fmla="*/ 2 h 4"/>
                  <a:gd name="T28" fmla="*/ 2 w 8"/>
                  <a:gd name="T29" fmla="*/ 2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"/>
                  <a:gd name="T46" fmla="*/ 0 h 4"/>
                  <a:gd name="T47" fmla="*/ 8 w 8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" h="4">
                    <a:moveTo>
                      <a:pt x="2" y="2"/>
                    </a:moveTo>
                    <a:lnTo>
                      <a:pt x="6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4F5B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18" name="Freeform 1652"/>
              <p:cNvSpPr>
                <a:spLocks/>
              </p:cNvSpPr>
              <p:nvPr/>
            </p:nvSpPr>
            <p:spPr bwMode="auto">
              <a:xfrm>
                <a:off x="2648" y="2429"/>
                <a:ext cx="10" cy="22"/>
              </a:xfrm>
              <a:custGeom>
                <a:avLst/>
                <a:gdLst>
                  <a:gd name="T0" fmla="*/ 8 w 10"/>
                  <a:gd name="T1" fmla="*/ 10 h 22"/>
                  <a:gd name="T2" fmla="*/ 8 w 10"/>
                  <a:gd name="T3" fmla="*/ 10 h 22"/>
                  <a:gd name="T4" fmla="*/ 4 w 10"/>
                  <a:gd name="T5" fmla="*/ 4 h 22"/>
                  <a:gd name="T6" fmla="*/ 4 w 10"/>
                  <a:gd name="T7" fmla="*/ 4 h 22"/>
                  <a:gd name="T8" fmla="*/ 2 w 10"/>
                  <a:gd name="T9" fmla="*/ 0 h 22"/>
                  <a:gd name="T10" fmla="*/ 2 w 10"/>
                  <a:gd name="T11" fmla="*/ 0 h 22"/>
                  <a:gd name="T12" fmla="*/ 0 w 10"/>
                  <a:gd name="T13" fmla="*/ 8 h 22"/>
                  <a:gd name="T14" fmla="*/ 0 w 10"/>
                  <a:gd name="T15" fmla="*/ 8 h 22"/>
                  <a:gd name="T16" fmla="*/ 2 w 10"/>
                  <a:gd name="T17" fmla="*/ 10 h 22"/>
                  <a:gd name="T18" fmla="*/ 4 w 10"/>
                  <a:gd name="T19" fmla="*/ 12 h 22"/>
                  <a:gd name="T20" fmla="*/ 4 w 10"/>
                  <a:gd name="T21" fmla="*/ 12 h 22"/>
                  <a:gd name="T22" fmla="*/ 8 w 10"/>
                  <a:gd name="T23" fmla="*/ 20 h 22"/>
                  <a:gd name="T24" fmla="*/ 8 w 10"/>
                  <a:gd name="T25" fmla="*/ 20 h 22"/>
                  <a:gd name="T26" fmla="*/ 8 w 10"/>
                  <a:gd name="T27" fmla="*/ 22 h 22"/>
                  <a:gd name="T28" fmla="*/ 10 w 10"/>
                  <a:gd name="T29" fmla="*/ 20 h 22"/>
                  <a:gd name="T30" fmla="*/ 10 w 10"/>
                  <a:gd name="T31" fmla="*/ 16 h 22"/>
                  <a:gd name="T32" fmla="*/ 8 w 10"/>
                  <a:gd name="T33" fmla="*/ 10 h 22"/>
                  <a:gd name="T34" fmla="*/ 8 w 10"/>
                  <a:gd name="T35" fmla="*/ 10 h 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"/>
                  <a:gd name="T55" fmla="*/ 0 h 22"/>
                  <a:gd name="T56" fmla="*/ 10 w 10"/>
                  <a:gd name="T57" fmla="*/ 22 h 2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" h="22">
                    <a:moveTo>
                      <a:pt x="8" y="10"/>
                    </a:moveTo>
                    <a:lnTo>
                      <a:pt x="8" y="10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8" y="20"/>
                    </a:lnTo>
                    <a:lnTo>
                      <a:pt x="8" y="22"/>
                    </a:lnTo>
                    <a:lnTo>
                      <a:pt x="10" y="20"/>
                    </a:lnTo>
                    <a:lnTo>
                      <a:pt x="10" y="16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8590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19" name="Freeform 1653"/>
              <p:cNvSpPr>
                <a:spLocks/>
              </p:cNvSpPr>
              <p:nvPr/>
            </p:nvSpPr>
            <p:spPr bwMode="auto">
              <a:xfrm>
                <a:off x="2648" y="2445"/>
                <a:ext cx="2" cy="6"/>
              </a:xfrm>
              <a:custGeom>
                <a:avLst/>
                <a:gdLst>
                  <a:gd name="T0" fmla="*/ 0 w 2"/>
                  <a:gd name="T1" fmla="*/ 6 h 6"/>
                  <a:gd name="T2" fmla="*/ 0 w 2"/>
                  <a:gd name="T3" fmla="*/ 6 h 6"/>
                  <a:gd name="T4" fmla="*/ 2 w 2"/>
                  <a:gd name="T5" fmla="*/ 2 h 6"/>
                  <a:gd name="T6" fmla="*/ 2 w 2"/>
                  <a:gd name="T7" fmla="*/ 2 h 6"/>
                  <a:gd name="T8" fmla="*/ 0 w 2"/>
                  <a:gd name="T9" fmla="*/ 0 h 6"/>
                  <a:gd name="T10" fmla="*/ 0 w 2"/>
                  <a:gd name="T11" fmla="*/ 0 h 6"/>
                  <a:gd name="T12" fmla="*/ 0 w 2"/>
                  <a:gd name="T13" fmla="*/ 2 h 6"/>
                  <a:gd name="T14" fmla="*/ 0 w 2"/>
                  <a:gd name="T15" fmla="*/ 2 h 6"/>
                  <a:gd name="T16" fmla="*/ 0 w 2"/>
                  <a:gd name="T17" fmla="*/ 6 h 6"/>
                  <a:gd name="T18" fmla="*/ 0 w 2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6"/>
                  <a:gd name="T32" fmla="*/ 2 w 2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6">
                    <a:moveTo>
                      <a:pt x="0" y="6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20" name="Freeform 1654"/>
              <p:cNvSpPr>
                <a:spLocks/>
              </p:cNvSpPr>
              <p:nvPr/>
            </p:nvSpPr>
            <p:spPr bwMode="auto">
              <a:xfrm>
                <a:off x="2654" y="2455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6 h 6"/>
                  <a:gd name="T4" fmla="*/ 0 w 1"/>
                  <a:gd name="T5" fmla="*/ 4 h 6"/>
                  <a:gd name="T6" fmla="*/ 0 w 1"/>
                  <a:gd name="T7" fmla="*/ 4 h 6"/>
                  <a:gd name="T8" fmla="*/ 0 w 1"/>
                  <a:gd name="T9" fmla="*/ 0 h 6"/>
                  <a:gd name="T10" fmla="*/ 0 w 1"/>
                  <a:gd name="T11" fmla="*/ 0 h 6"/>
                  <a:gd name="T12" fmla="*/ 0 w 1"/>
                  <a:gd name="T13" fmla="*/ 4 h 6"/>
                  <a:gd name="T14" fmla="*/ 0 w 1"/>
                  <a:gd name="T15" fmla="*/ 4 h 6"/>
                  <a:gd name="T16" fmla="*/ 0 w 1"/>
                  <a:gd name="T17" fmla="*/ 6 h 6"/>
                  <a:gd name="T18" fmla="*/ 0 w 1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6"/>
                  <a:gd name="T32" fmla="*/ 1 w 1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21" name="Freeform 1655"/>
              <p:cNvSpPr>
                <a:spLocks/>
              </p:cNvSpPr>
              <p:nvPr/>
            </p:nvSpPr>
            <p:spPr bwMode="auto">
              <a:xfrm>
                <a:off x="2648" y="2449"/>
                <a:ext cx="4" cy="6"/>
              </a:xfrm>
              <a:custGeom>
                <a:avLst/>
                <a:gdLst>
                  <a:gd name="T0" fmla="*/ 0 w 4"/>
                  <a:gd name="T1" fmla="*/ 6 h 6"/>
                  <a:gd name="T2" fmla="*/ 0 w 4"/>
                  <a:gd name="T3" fmla="*/ 6 h 6"/>
                  <a:gd name="T4" fmla="*/ 2 w 4"/>
                  <a:gd name="T5" fmla="*/ 6 h 6"/>
                  <a:gd name="T6" fmla="*/ 2 w 4"/>
                  <a:gd name="T7" fmla="*/ 6 h 6"/>
                  <a:gd name="T8" fmla="*/ 4 w 4"/>
                  <a:gd name="T9" fmla="*/ 4 h 6"/>
                  <a:gd name="T10" fmla="*/ 4 w 4"/>
                  <a:gd name="T11" fmla="*/ 2 h 6"/>
                  <a:gd name="T12" fmla="*/ 4 w 4"/>
                  <a:gd name="T13" fmla="*/ 2 h 6"/>
                  <a:gd name="T14" fmla="*/ 4 w 4"/>
                  <a:gd name="T15" fmla="*/ 0 h 6"/>
                  <a:gd name="T16" fmla="*/ 4 w 4"/>
                  <a:gd name="T17" fmla="*/ 0 h 6"/>
                  <a:gd name="T18" fmla="*/ 2 w 4"/>
                  <a:gd name="T19" fmla="*/ 4 h 6"/>
                  <a:gd name="T20" fmla="*/ 2 w 4"/>
                  <a:gd name="T21" fmla="*/ 4 h 6"/>
                  <a:gd name="T22" fmla="*/ 0 w 4"/>
                  <a:gd name="T23" fmla="*/ 6 h 6"/>
                  <a:gd name="T24" fmla="*/ 0 w 4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"/>
                  <a:gd name="T40" fmla="*/ 0 h 6"/>
                  <a:gd name="T41" fmla="*/ 4 w 4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22" name="Freeform 1656"/>
              <p:cNvSpPr>
                <a:spLocks/>
              </p:cNvSpPr>
              <p:nvPr/>
            </p:nvSpPr>
            <p:spPr bwMode="auto">
              <a:xfrm>
                <a:off x="2696" y="2427"/>
                <a:ext cx="4" cy="4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4 w 4"/>
                  <a:gd name="T5" fmla="*/ 0 h 4"/>
                  <a:gd name="T6" fmla="*/ 4 w 4"/>
                  <a:gd name="T7" fmla="*/ 0 h 4"/>
                  <a:gd name="T8" fmla="*/ 4 w 4"/>
                  <a:gd name="T9" fmla="*/ 0 h 4"/>
                  <a:gd name="T10" fmla="*/ 4 w 4"/>
                  <a:gd name="T11" fmla="*/ 2 h 4"/>
                  <a:gd name="T12" fmla="*/ 2 w 4"/>
                  <a:gd name="T13" fmla="*/ 4 h 4"/>
                  <a:gd name="T14" fmla="*/ 2 w 4"/>
                  <a:gd name="T15" fmla="*/ 4 h 4"/>
                  <a:gd name="T16" fmla="*/ 0 w 4"/>
                  <a:gd name="T17" fmla="*/ 4 h 4"/>
                  <a:gd name="T18" fmla="*/ 0 w 4"/>
                  <a:gd name="T19" fmla="*/ 2 h 4"/>
                  <a:gd name="T20" fmla="*/ 0 w 4"/>
                  <a:gd name="T21" fmla="*/ 2 h 4"/>
                  <a:gd name="T22" fmla="*/ 0 w 4"/>
                  <a:gd name="T23" fmla="*/ 0 h 4"/>
                  <a:gd name="T24" fmla="*/ 2 w 4"/>
                  <a:gd name="T25" fmla="*/ 0 h 4"/>
                  <a:gd name="T26" fmla="*/ 2 w 4"/>
                  <a:gd name="T27" fmla="*/ 0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"/>
                  <a:gd name="T43" fmla="*/ 0 h 4"/>
                  <a:gd name="T44" fmla="*/ 4 w 4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" h="4">
                    <a:moveTo>
                      <a:pt x="2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8C5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23" name="Freeform 1657"/>
              <p:cNvSpPr>
                <a:spLocks/>
              </p:cNvSpPr>
              <p:nvPr/>
            </p:nvSpPr>
            <p:spPr bwMode="auto">
              <a:xfrm>
                <a:off x="2694" y="2447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4 w 4"/>
                  <a:gd name="T5" fmla="*/ 0 h 2"/>
                  <a:gd name="T6" fmla="*/ 4 w 4"/>
                  <a:gd name="T7" fmla="*/ 0 h 2"/>
                  <a:gd name="T8" fmla="*/ 4 w 4"/>
                  <a:gd name="T9" fmla="*/ 0 h 2"/>
                  <a:gd name="T10" fmla="*/ 4 w 4"/>
                  <a:gd name="T11" fmla="*/ 0 h 2"/>
                  <a:gd name="T12" fmla="*/ 4 w 4"/>
                  <a:gd name="T13" fmla="*/ 2 h 2"/>
                  <a:gd name="T14" fmla="*/ 0 w 4"/>
                  <a:gd name="T15" fmla="*/ 2 h 2"/>
                  <a:gd name="T16" fmla="*/ 0 w 4"/>
                  <a:gd name="T17" fmla="*/ 2 h 2"/>
                  <a:gd name="T18" fmla="*/ 0 w 4"/>
                  <a:gd name="T19" fmla="*/ 2 h 2"/>
                  <a:gd name="T20" fmla="*/ 0 w 4"/>
                  <a:gd name="T21" fmla="*/ 0 h 2"/>
                  <a:gd name="T22" fmla="*/ 0 w 4"/>
                  <a:gd name="T23" fmla="*/ 0 h 2"/>
                  <a:gd name="T24" fmla="*/ 0 w 4"/>
                  <a:gd name="T25" fmla="*/ 0 h 2"/>
                  <a:gd name="T26" fmla="*/ 0 w 4"/>
                  <a:gd name="T27" fmla="*/ 0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"/>
                  <a:gd name="T43" fmla="*/ 0 h 2"/>
                  <a:gd name="T44" fmla="*/ 4 w 4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" h="2">
                    <a:moveTo>
                      <a:pt x="0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24" name="Freeform 1658"/>
              <p:cNvSpPr>
                <a:spLocks/>
              </p:cNvSpPr>
              <p:nvPr/>
            </p:nvSpPr>
            <p:spPr bwMode="auto">
              <a:xfrm>
                <a:off x="2718" y="2379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30 w 30"/>
                  <a:gd name="T3" fmla="*/ 0 h 6"/>
                  <a:gd name="T4" fmla="*/ 30 w 30"/>
                  <a:gd name="T5" fmla="*/ 4 h 6"/>
                  <a:gd name="T6" fmla="*/ 30 w 30"/>
                  <a:gd name="T7" fmla="*/ 6 h 6"/>
                  <a:gd name="T8" fmla="*/ 28 w 30"/>
                  <a:gd name="T9" fmla="*/ 6 h 6"/>
                  <a:gd name="T10" fmla="*/ 28 w 30"/>
                  <a:gd name="T11" fmla="*/ 6 h 6"/>
                  <a:gd name="T12" fmla="*/ 14 w 30"/>
                  <a:gd name="T13" fmla="*/ 6 h 6"/>
                  <a:gd name="T14" fmla="*/ 0 w 30"/>
                  <a:gd name="T15" fmla="*/ 6 h 6"/>
                  <a:gd name="T16" fmla="*/ 0 w 30"/>
                  <a:gd name="T17" fmla="*/ 6 h 6"/>
                  <a:gd name="T18" fmla="*/ 0 w 30"/>
                  <a:gd name="T19" fmla="*/ 4 h 6"/>
                  <a:gd name="T20" fmla="*/ 0 w 30"/>
                  <a:gd name="T21" fmla="*/ 0 h 6"/>
                  <a:gd name="T22" fmla="*/ 0 w 30"/>
                  <a:gd name="T23" fmla="*/ 0 h 6"/>
                  <a:gd name="T24" fmla="*/ 10 w 30"/>
                  <a:gd name="T25" fmla="*/ 0 h 6"/>
                  <a:gd name="T26" fmla="*/ 20 w 30"/>
                  <a:gd name="T27" fmla="*/ 0 h 6"/>
                  <a:gd name="T28" fmla="*/ 20 w 30"/>
                  <a:gd name="T29" fmla="*/ 0 h 6"/>
                  <a:gd name="T30" fmla="*/ 30 w 30"/>
                  <a:gd name="T31" fmla="*/ 0 h 6"/>
                  <a:gd name="T32" fmla="*/ 30 w 30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6"/>
                  <a:gd name="T53" fmla="*/ 30 w 30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6">
                    <a:moveTo>
                      <a:pt x="30" y="0"/>
                    </a:moveTo>
                    <a:lnTo>
                      <a:pt x="30" y="0"/>
                    </a:lnTo>
                    <a:lnTo>
                      <a:pt x="30" y="4"/>
                    </a:lnTo>
                    <a:lnTo>
                      <a:pt x="30" y="6"/>
                    </a:lnTo>
                    <a:lnTo>
                      <a:pt x="28" y="6"/>
                    </a:lnTo>
                    <a:lnTo>
                      <a:pt x="14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25" name="Freeform 1659"/>
              <p:cNvSpPr>
                <a:spLocks/>
              </p:cNvSpPr>
              <p:nvPr/>
            </p:nvSpPr>
            <p:spPr bwMode="auto">
              <a:xfrm>
                <a:off x="2716" y="2381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  <a:gd name="T4" fmla="*/ 2 w 4"/>
                  <a:gd name="T5" fmla="*/ 4 h 4"/>
                  <a:gd name="T6" fmla="*/ 2 w 4"/>
                  <a:gd name="T7" fmla="*/ 4 h 4"/>
                  <a:gd name="T8" fmla="*/ 4 w 4"/>
                  <a:gd name="T9" fmla="*/ 2 h 4"/>
                  <a:gd name="T10" fmla="*/ 4 w 4"/>
                  <a:gd name="T11" fmla="*/ 2 h 4"/>
                  <a:gd name="T12" fmla="*/ 2 w 4"/>
                  <a:gd name="T13" fmla="*/ 0 h 4"/>
                  <a:gd name="T14" fmla="*/ 2 w 4"/>
                  <a:gd name="T15" fmla="*/ 0 h 4"/>
                  <a:gd name="T16" fmla="*/ 2 w 4"/>
                  <a:gd name="T17" fmla="*/ 2 h 4"/>
                  <a:gd name="T18" fmla="*/ 2 w 4"/>
                  <a:gd name="T19" fmla="*/ 2 h 4"/>
                  <a:gd name="T20" fmla="*/ 0 w 4"/>
                  <a:gd name="T21" fmla="*/ 4 h 4"/>
                  <a:gd name="T22" fmla="*/ 0 w 4"/>
                  <a:gd name="T23" fmla="*/ 4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4"/>
                  <a:gd name="T38" fmla="*/ 4 w 4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26" name="Freeform 1660"/>
              <p:cNvSpPr>
                <a:spLocks/>
              </p:cNvSpPr>
              <p:nvPr/>
            </p:nvSpPr>
            <p:spPr bwMode="auto">
              <a:xfrm>
                <a:off x="2710" y="2367"/>
                <a:ext cx="8" cy="18"/>
              </a:xfrm>
              <a:custGeom>
                <a:avLst/>
                <a:gdLst>
                  <a:gd name="T0" fmla="*/ 2 w 8"/>
                  <a:gd name="T1" fmla="*/ 0 h 18"/>
                  <a:gd name="T2" fmla="*/ 2 w 8"/>
                  <a:gd name="T3" fmla="*/ 0 h 18"/>
                  <a:gd name="T4" fmla="*/ 0 w 8"/>
                  <a:gd name="T5" fmla="*/ 8 h 18"/>
                  <a:gd name="T6" fmla="*/ 0 w 8"/>
                  <a:gd name="T7" fmla="*/ 8 h 18"/>
                  <a:gd name="T8" fmla="*/ 0 w 8"/>
                  <a:gd name="T9" fmla="*/ 12 h 18"/>
                  <a:gd name="T10" fmla="*/ 2 w 8"/>
                  <a:gd name="T11" fmla="*/ 10 h 18"/>
                  <a:gd name="T12" fmla="*/ 2 w 8"/>
                  <a:gd name="T13" fmla="*/ 10 h 18"/>
                  <a:gd name="T14" fmla="*/ 4 w 8"/>
                  <a:gd name="T15" fmla="*/ 10 h 18"/>
                  <a:gd name="T16" fmla="*/ 4 w 8"/>
                  <a:gd name="T17" fmla="*/ 12 h 18"/>
                  <a:gd name="T18" fmla="*/ 4 w 8"/>
                  <a:gd name="T19" fmla="*/ 12 h 18"/>
                  <a:gd name="T20" fmla="*/ 6 w 8"/>
                  <a:gd name="T21" fmla="*/ 18 h 18"/>
                  <a:gd name="T22" fmla="*/ 6 w 8"/>
                  <a:gd name="T23" fmla="*/ 18 h 18"/>
                  <a:gd name="T24" fmla="*/ 8 w 8"/>
                  <a:gd name="T25" fmla="*/ 18 h 18"/>
                  <a:gd name="T26" fmla="*/ 8 w 8"/>
                  <a:gd name="T27" fmla="*/ 16 h 18"/>
                  <a:gd name="T28" fmla="*/ 8 w 8"/>
                  <a:gd name="T29" fmla="*/ 16 h 18"/>
                  <a:gd name="T30" fmla="*/ 8 w 8"/>
                  <a:gd name="T31" fmla="*/ 10 h 18"/>
                  <a:gd name="T32" fmla="*/ 8 w 8"/>
                  <a:gd name="T33" fmla="*/ 10 h 18"/>
                  <a:gd name="T34" fmla="*/ 8 w 8"/>
                  <a:gd name="T35" fmla="*/ 8 h 18"/>
                  <a:gd name="T36" fmla="*/ 6 w 8"/>
                  <a:gd name="T37" fmla="*/ 4 h 18"/>
                  <a:gd name="T38" fmla="*/ 6 w 8"/>
                  <a:gd name="T39" fmla="*/ 4 h 18"/>
                  <a:gd name="T40" fmla="*/ 2 w 8"/>
                  <a:gd name="T41" fmla="*/ 0 h 18"/>
                  <a:gd name="T42" fmla="*/ 2 w 8"/>
                  <a:gd name="T43" fmla="*/ 0 h 18"/>
                  <a:gd name="T44" fmla="*/ 2 w 8"/>
                  <a:gd name="T45" fmla="*/ 0 h 18"/>
                  <a:gd name="T46" fmla="*/ 2 w 8"/>
                  <a:gd name="T47" fmla="*/ 0 h 1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"/>
                  <a:gd name="T73" fmla="*/ 0 h 18"/>
                  <a:gd name="T74" fmla="*/ 8 w 8"/>
                  <a:gd name="T75" fmla="*/ 18 h 1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" h="18">
                    <a:moveTo>
                      <a:pt x="2" y="0"/>
                    </a:moveTo>
                    <a:lnTo>
                      <a:pt x="2" y="0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8" y="16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6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27" name="Freeform 1661"/>
              <p:cNvSpPr>
                <a:spLocks/>
              </p:cNvSpPr>
              <p:nvPr/>
            </p:nvSpPr>
            <p:spPr bwMode="auto">
              <a:xfrm>
                <a:off x="2712" y="2349"/>
                <a:ext cx="38" cy="32"/>
              </a:xfrm>
              <a:custGeom>
                <a:avLst/>
                <a:gdLst>
                  <a:gd name="T0" fmla="*/ 4 w 38"/>
                  <a:gd name="T1" fmla="*/ 4 h 32"/>
                  <a:gd name="T2" fmla="*/ 4 w 38"/>
                  <a:gd name="T3" fmla="*/ 4 h 32"/>
                  <a:gd name="T4" fmla="*/ 0 w 38"/>
                  <a:gd name="T5" fmla="*/ 10 h 32"/>
                  <a:gd name="T6" fmla="*/ 0 w 38"/>
                  <a:gd name="T7" fmla="*/ 10 h 32"/>
                  <a:gd name="T8" fmla="*/ 0 w 38"/>
                  <a:gd name="T9" fmla="*/ 18 h 32"/>
                  <a:gd name="T10" fmla="*/ 0 w 38"/>
                  <a:gd name="T11" fmla="*/ 18 h 32"/>
                  <a:gd name="T12" fmla="*/ 2 w 38"/>
                  <a:gd name="T13" fmla="*/ 22 h 32"/>
                  <a:gd name="T14" fmla="*/ 4 w 38"/>
                  <a:gd name="T15" fmla="*/ 26 h 32"/>
                  <a:gd name="T16" fmla="*/ 4 w 38"/>
                  <a:gd name="T17" fmla="*/ 26 h 32"/>
                  <a:gd name="T18" fmla="*/ 4 w 38"/>
                  <a:gd name="T19" fmla="*/ 30 h 32"/>
                  <a:gd name="T20" fmla="*/ 4 w 38"/>
                  <a:gd name="T21" fmla="*/ 32 h 32"/>
                  <a:gd name="T22" fmla="*/ 6 w 38"/>
                  <a:gd name="T23" fmla="*/ 32 h 32"/>
                  <a:gd name="T24" fmla="*/ 6 w 38"/>
                  <a:gd name="T25" fmla="*/ 32 h 32"/>
                  <a:gd name="T26" fmla="*/ 36 w 38"/>
                  <a:gd name="T27" fmla="*/ 32 h 32"/>
                  <a:gd name="T28" fmla="*/ 36 w 38"/>
                  <a:gd name="T29" fmla="*/ 32 h 32"/>
                  <a:gd name="T30" fmla="*/ 38 w 38"/>
                  <a:gd name="T31" fmla="*/ 30 h 32"/>
                  <a:gd name="T32" fmla="*/ 38 w 38"/>
                  <a:gd name="T33" fmla="*/ 28 h 32"/>
                  <a:gd name="T34" fmla="*/ 36 w 38"/>
                  <a:gd name="T35" fmla="*/ 22 h 32"/>
                  <a:gd name="T36" fmla="*/ 36 w 38"/>
                  <a:gd name="T37" fmla="*/ 22 h 32"/>
                  <a:gd name="T38" fmla="*/ 34 w 38"/>
                  <a:gd name="T39" fmla="*/ 12 h 32"/>
                  <a:gd name="T40" fmla="*/ 34 w 38"/>
                  <a:gd name="T41" fmla="*/ 12 h 32"/>
                  <a:gd name="T42" fmla="*/ 30 w 38"/>
                  <a:gd name="T43" fmla="*/ 6 h 32"/>
                  <a:gd name="T44" fmla="*/ 26 w 38"/>
                  <a:gd name="T45" fmla="*/ 0 h 32"/>
                  <a:gd name="T46" fmla="*/ 26 w 38"/>
                  <a:gd name="T47" fmla="*/ 0 h 32"/>
                  <a:gd name="T48" fmla="*/ 6 w 38"/>
                  <a:gd name="T49" fmla="*/ 0 h 32"/>
                  <a:gd name="T50" fmla="*/ 6 w 38"/>
                  <a:gd name="T51" fmla="*/ 0 h 32"/>
                  <a:gd name="T52" fmla="*/ 4 w 38"/>
                  <a:gd name="T53" fmla="*/ 0 h 32"/>
                  <a:gd name="T54" fmla="*/ 4 w 38"/>
                  <a:gd name="T55" fmla="*/ 4 h 32"/>
                  <a:gd name="T56" fmla="*/ 4 w 38"/>
                  <a:gd name="T57" fmla="*/ 4 h 3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8"/>
                  <a:gd name="T88" fmla="*/ 0 h 32"/>
                  <a:gd name="T89" fmla="*/ 38 w 38"/>
                  <a:gd name="T90" fmla="*/ 32 h 3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8" h="32">
                    <a:moveTo>
                      <a:pt x="4" y="4"/>
                    </a:moveTo>
                    <a:lnTo>
                      <a:pt x="4" y="4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4" y="26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6" y="32"/>
                    </a:lnTo>
                    <a:lnTo>
                      <a:pt x="36" y="32"/>
                    </a:lnTo>
                    <a:lnTo>
                      <a:pt x="38" y="30"/>
                    </a:lnTo>
                    <a:lnTo>
                      <a:pt x="38" y="28"/>
                    </a:lnTo>
                    <a:lnTo>
                      <a:pt x="36" y="22"/>
                    </a:lnTo>
                    <a:lnTo>
                      <a:pt x="34" y="12"/>
                    </a:lnTo>
                    <a:lnTo>
                      <a:pt x="30" y="6"/>
                    </a:lnTo>
                    <a:lnTo>
                      <a:pt x="2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9CAF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28" name="Freeform 1662"/>
              <p:cNvSpPr>
                <a:spLocks/>
              </p:cNvSpPr>
              <p:nvPr/>
            </p:nvSpPr>
            <p:spPr bwMode="auto">
              <a:xfrm>
                <a:off x="2716" y="2377"/>
                <a:ext cx="34" cy="4"/>
              </a:xfrm>
              <a:custGeom>
                <a:avLst/>
                <a:gdLst>
                  <a:gd name="T0" fmla="*/ 2 w 34"/>
                  <a:gd name="T1" fmla="*/ 0 h 4"/>
                  <a:gd name="T2" fmla="*/ 2 w 34"/>
                  <a:gd name="T3" fmla="*/ 0 h 4"/>
                  <a:gd name="T4" fmla="*/ 4 w 34"/>
                  <a:gd name="T5" fmla="*/ 0 h 4"/>
                  <a:gd name="T6" fmla="*/ 10 w 34"/>
                  <a:gd name="T7" fmla="*/ 2 h 4"/>
                  <a:gd name="T8" fmla="*/ 10 w 34"/>
                  <a:gd name="T9" fmla="*/ 2 h 4"/>
                  <a:gd name="T10" fmla="*/ 26 w 34"/>
                  <a:gd name="T11" fmla="*/ 0 h 4"/>
                  <a:gd name="T12" fmla="*/ 26 w 34"/>
                  <a:gd name="T13" fmla="*/ 0 h 4"/>
                  <a:gd name="T14" fmla="*/ 34 w 34"/>
                  <a:gd name="T15" fmla="*/ 0 h 4"/>
                  <a:gd name="T16" fmla="*/ 34 w 34"/>
                  <a:gd name="T17" fmla="*/ 0 h 4"/>
                  <a:gd name="T18" fmla="*/ 34 w 34"/>
                  <a:gd name="T19" fmla="*/ 0 h 4"/>
                  <a:gd name="T20" fmla="*/ 34 w 34"/>
                  <a:gd name="T21" fmla="*/ 0 h 4"/>
                  <a:gd name="T22" fmla="*/ 34 w 34"/>
                  <a:gd name="T23" fmla="*/ 2 h 4"/>
                  <a:gd name="T24" fmla="*/ 32 w 34"/>
                  <a:gd name="T25" fmla="*/ 4 h 4"/>
                  <a:gd name="T26" fmla="*/ 32 w 34"/>
                  <a:gd name="T27" fmla="*/ 4 h 4"/>
                  <a:gd name="T28" fmla="*/ 2 w 34"/>
                  <a:gd name="T29" fmla="*/ 4 h 4"/>
                  <a:gd name="T30" fmla="*/ 2 w 34"/>
                  <a:gd name="T31" fmla="*/ 4 h 4"/>
                  <a:gd name="T32" fmla="*/ 0 w 34"/>
                  <a:gd name="T33" fmla="*/ 2 h 4"/>
                  <a:gd name="T34" fmla="*/ 0 w 34"/>
                  <a:gd name="T35" fmla="*/ 2 h 4"/>
                  <a:gd name="T36" fmla="*/ 2 w 34"/>
                  <a:gd name="T37" fmla="*/ 0 h 4"/>
                  <a:gd name="T38" fmla="*/ 2 w 34"/>
                  <a:gd name="T39" fmla="*/ 0 h 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4"/>
                  <a:gd name="T61" fmla="*/ 0 h 4"/>
                  <a:gd name="T62" fmla="*/ 34 w 34"/>
                  <a:gd name="T63" fmla="*/ 4 h 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4" h="4">
                    <a:moveTo>
                      <a:pt x="2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10" y="2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051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29" name="Freeform 1663"/>
              <p:cNvSpPr>
                <a:spLocks/>
              </p:cNvSpPr>
              <p:nvPr/>
            </p:nvSpPr>
            <p:spPr bwMode="auto">
              <a:xfrm>
                <a:off x="2722" y="2379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4 w 4"/>
                  <a:gd name="T5" fmla="*/ 0 h 2"/>
                  <a:gd name="T6" fmla="*/ 4 w 4"/>
                  <a:gd name="T7" fmla="*/ 0 h 2"/>
                  <a:gd name="T8" fmla="*/ 4 w 4"/>
                  <a:gd name="T9" fmla="*/ 0 h 2"/>
                  <a:gd name="T10" fmla="*/ 4 w 4"/>
                  <a:gd name="T11" fmla="*/ 0 h 2"/>
                  <a:gd name="T12" fmla="*/ 4 w 4"/>
                  <a:gd name="T13" fmla="*/ 0 h 2"/>
                  <a:gd name="T14" fmla="*/ 0 w 4"/>
                  <a:gd name="T15" fmla="*/ 2 h 2"/>
                  <a:gd name="T16" fmla="*/ 0 w 4"/>
                  <a:gd name="T17" fmla="*/ 2 h 2"/>
                  <a:gd name="T18" fmla="*/ 0 w 4"/>
                  <a:gd name="T19" fmla="*/ 0 h 2"/>
                  <a:gd name="T20" fmla="*/ 0 w 4"/>
                  <a:gd name="T21" fmla="*/ 0 h 2"/>
                  <a:gd name="T22" fmla="*/ 0 w 4"/>
                  <a:gd name="T23" fmla="*/ 0 h 2"/>
                  <a:gd name="T24" fmla="*/ 0 w 4"/>
                  <a:gd name="T25" fmla="*/ 0 h 2"/>
                  <a:gd name="T26" fmla="*/ 0 w 4"/>
                  <a:gd name="T27" fmla="*/ 0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"/>
                  <a:gd name="T43" fmla="*/ 0 h 2"/>
                  <a:gd name="T44" fmla="*/ 4 w 4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" h="2">
                    <a:moveTo>
                      <a:pt x="0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12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30" name="Freeform 1664"/>
              <p:cNvSpPr>
                <a:spLocks/>
              </p:cNvSpPr>
              <p:nvPr/>
            </p:nvSpPr>
            <p:spPr bwMode="auto">
              <a:xfrm>
                <a:off x="2742" y="2377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4 w 6"/>
                  <a:gd name="T3" fmla="*/ 0 h 2"/>
                  <a:gd name="T4" fmla="*/ 4 w 6"/>
                  <a:gd name="T5" fmla="*/ 0 h 2"/>
                  <a:gd name="T6" fmla="*/ 6 w 6"/>
                  <a:gd name="T7" fmla="*/ 2 h 2"/>
                  <a:gd name="T8" fmla="*/ 6 w 6"/>
                  <a:gd name="T9" fmla="*/ 2 h 2"/>
                  <a:gd name="T10" fmla="*/ 6 w 6"/>
                  <a:gd name="T11" fmla="*/ 2 h 2"/>
                  <a:gd name="T12" fmla="*/ 4 w 6"/>
                  <a:gd name="T13" fmla="*/ 2 h 2"/>
                  <a:gd name="T14" fmla="*/ 0 w 6"/>
                  <a:gd name="T15" fmla="*/ 2 h 2"/>
                  <a:gd name="T16" fmla="*/ 0 w 6"/>
                  <a:gd name="T17" fmla="*/ 2 h 2"/>
                  <a:gd name="T18" fmla="*/ 0 w 6"/>
                  <a:gd name="T19" fmla="*/ 2 h 2"/>
                  <a:gd name="T20" fmla="*/ 0 w 6"/>
                  <a:gd name="T21" fmla="*/ 2 h 2"/>
                  <a:gd name="T22" fmla="*/ 0 w 6"/>
                  <a:gd name="T23" fmla="*/ 0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2"/>
                  <a:gd name="T38" fmla="*/ 6 w 6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2">
                    <a:moveTo>
                      <a:pt x="0" y="0"/>
                    </a:moveTo>
                    <a:lnTo>
                      <a:pt x="4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12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31" name="Freeform 1665"/>
              <p:cNvSpPr>
                <a:spLocks/>
              </p:cNvSpPr>
              <p:nvPr/>
            </p:nvSpPr>
            <p:spPr bwMode="auto">
              <a:xfrm>
                <a:off x="2728" y="2377"/>
                <a:ext cx="14" cy="4"/>
              </a:xfrm>
              <a:custGeom>
                <a:avLst/>
                <a:gdLst>
                  <a:gd name="T0" fmla="*/ 0 w 14"/>
                  <a:gd name="T1" fmla="*/ 2 h 4"/>
                  <a:gd name="T2" fmla="*/ 0 w 14"/>
                  <a:gd name="T3" fmla="*/ 2 h 4"/>
                  <a:gd name="T4" fmla="*/ 0 w 14"/>
                  <a:gd name="T5" fmla="*/ 2 h 4"/>
                  <a:gd name="T6" fmla="*/ 0 w 14"/>
                  <a:gd name="T7" fmla="*/ 4 h 4"/>
                  <a:gd name="T8" fmla="*/ 2 w 14"/>
                  <a:gd name="T9" fmla="*/ 4 h 4"/>
                  <a:gd name="T10" fmla="*/ 2 w 14"/>
                  <a:gd name="T11" fmla="*/ 4 h 4"/>
                  <a:gd name="T12" fmla="*/ 10 w 14"/>
                  <a:gd name="T13" fmla="*/ 4 h 4"/>
                  <a:gd name="T14" fmla="*/ 14 w 14"/>
                  <a:gd name="T15" fmla="*/ 2 h 4"/>
                  <a:gd name="T16" fmla="*/ 14 w 14"/>
                  <a:gd name="T17" fmla="*/ 2 h 4"/>
                  <a:gd name="T18" fmla="*/ 12 w 14"/>
                  <a:gd name="T19" fmla="*/ 0 h 4"/>
                  <a:gd name="T20" fmla="*/ 12 w 14"/>
                  <a:gd name="T21" fmla="*/ 0 h 4"/>
                  <a:gd name="T22" fmla="*/ 12 w 14"/>
                  <a:gd name="T23" fmla="*/ 0 h 4"/>
                  <a:gd name="T24" fmla="*/ 10 w 14"/>
                  <a:gd name="T25" fmla="*/ 2 h 4"/>
                  <a:gd name="T26" fmla="*/ 10 w 14"/>
                  <a:gd name="T27" fmla="*/ 2 h 4"/>
                  <a:gd name="T28" fmla="*/ 2 w 14"/>
                  <a:gd name="T29" fmla="*/ 2 h 4"/>
                  <a:gd name="T30" fmla="*/ 2 w 14"/>
                  <a:gd name="T31" fmla="*/ 2 h 4"/>
                  <a:gd name="T32" fmla="*/ 0 w 14"/>
                  <a:gd name="T33" fmla="*/ 0 h 4"/>
                  <a:gd name="T34" fmla="*/ 0 w 14"/>
                  <a:gd name="T35" fmla="*/ 0 h 4"/>
                  <a:gd name="T36" fmla="*/ 0 w 14"/>
                  <a:gd name="T37" fmla="*/ 2 h 4"/>
                  <a:gd name="T38" fmla="*/ 0 w 14"/>
                  <a:gd name="T39" fmla="*/ 2 h 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"/>
                  <a:gd name="T61" fmla="*/ 0 h 4"/>
                  <a:gd name="T62" fmla="*/ 14 w 14"/>
                  <a:gd name="T63" fmla="*/ 4 h 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" h="4">
                    <a:moveTo>
                      <a:pt x="0" y="2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12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32" name="Freeform 1666"/>
              <p:cNvSpPr>
                <a:spLocks/>
              </p:cNvSpPr>
              <p:nvPr/>
            </p:nvSpPr>
            <p:spPr bwMode="auto">
              <a:xfrm>
                <a:off x="2718" y="2353"/>
                <a:ext cx="26" cy="12"/>
              </a:xfrm>
              <a:custGeom>
                <a:avLst/>
                <a:gdLst>
                  <a:gd name="T0" fmla="*/ 0 w 26"/>
                  <a:gd name="T1" fmla="*/ 12 h 12"/>
                  <a:gd name="T2" fmla="*/ 0 w 26"/>
                  <a:gd name="T3" fmla="*/ 12 h 12"/>
                  <a:gd name="T4" fmla="*/ 20 w 26"/>
                  <a:gd name="T5" fmla="*/ 10 h 12"/>
                  <a:gd name="T6" fmla="*/ 20 w 26"/>
                  <a:gd name="T7" fmla="*/ 10 h 12"/>
                  <a:gd name="T8" fmla="*/ 26 w 26"/>
                  <a:gd name="T9" fmla="*/ 10 h 12"/>
                  <a:gd name="T10" fmla="*/ 22 w 26"/>
                  <a:gd name="T11" fmla="*/ 0 h 12"/>
                  <a:gd name="T12" fmla="*/ 22 w 26"/>
                  <a:gd name="T13" fmla="*/ 0 h 12"/>
                  <a:gd name="T14" fmla="*/ 4 w 26"/>
                  <a:gd name="T15" fmla="*/ 2 h 12"/>
                  <a:gd name="T16" fmla="*/ 4 w 26"/>
                  <a:gd name="T17" fmla="*/ 2 h 12"/>
                  <a:gd name="T18" fmla="*/ 2 w 26"/>
                  <a:gd name="T19" fmla="*/ 2 h 12"/>
                  <a:gd name="T20" fmla="*/ 0 w 26"/>
                  <a:gd name="T21" fmla="*/ 4 h 12"/>
                  <a:gd name="T22" fmla="*/ 0 w 26"/>
                  <a:gd name="T23" fmla="*/ 4 h 12"/>
                  <a:gd name="T24" fmla="*/ 0 w 26"/>
                  <a:gd name="T25" fmla="*/ 12 h 12"/>
                  <a:gd name="T26" fmla="*/ 0 w 26"/>
                  <a:gd name="T27" fmla="*/ 12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6"/>
                  <a:gd name="T43" fmla="*/ 0 h 12"/>
                  <a:gd name="T44" fmla="*/ 26 w 26"/>
                  <a:gd name="T45" fmla="*/ 12 h 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6" h="12">
                    <a:moveTo>
                      <a:pt x="0" y="12"/>
                    </a:moveTo>
                    <a:lnTo>
                      <a:pt x="0" y="12"/>
                    </a:lnTo>
                    <a:lnTo>
                      <a:pt x="20" y="10"/>
                    </a:lnTo>
                    <a:lnTo>
                      <a:pt x="26" y="10"/>
                    </a:lnTo>
                    <a:lnTo>
                      <a:pt x="22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4F5B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33" name="Freeform 1667"/>
              <p:cNvSpPr>
                <a:spLocks/>
              </p:cNvSpPr>
              <p:nvPr/>
            </p:nvSpPr>
            <p:spPr bwMode="auto">
              <a:xfrm>
                <a:off x="2718" y="2363"/>
                <a:ext cx="28" cy="8"/>
              </a:xfrm>
              <a:custGeom>
                <a:avLst/>
                <a:gdLst>
                  <a:gd name="T0" fmla="*/ 0 w 28"/>
                  <a:gd name="T1" fmla="*/ 2 h 8"/>
                  <a:gd name="T2" fmla="*/ 0 w 28"/>
                  <a:gd name="T3" fmla="*/ 2 h 8"/>
                  <a:gd name="T4" fmla="*/ 2 w 28"/>
                  <a:gd name="T5" fmla="*/ 6 h 8"/>
                  <a:gd name="T6" fmla="*/ 2 w 28"/>
                  <a:gd name="T7" fmla="*/ 6 h 8"/>
                  <a:gd name="T8" fmla="*/ 4 w 28"/>
                  <a:gd name="T9" fmla="*/ 8 h 8"/>
                  <a:gd name="T10" fmla="*/ 6 w 28"/>
                  <a:gd name="T11" fmla="*/ 8 h 8"/>
                  <a:gd name="T12" fmla="*/ 6 w 28"/>
                  <a:gd name="T13" fmla="*/ 8 h 8"/>
                  <a:gd name="T14" fmla="*/ 26 w 28"/>
                  <a:gd name="T15" fmla="*/ 8 h 8"/>
                  <a:gd name="T16" fmla="*/ 26 w 28"/>
                  <a:gd name="T17" fmla="*/ 8 h 8"/>
                  <a:gd name="T18" fmla="*/ 28 w 28"/>
                  <a:gd name="T19" fmla="*/ 6 h 8"/>
                  <a:gd name="T20" fmla="*/ 28 w 28"/>
                  <a:gd name="T21" fmla="*/ 4 h 8"/>
                  <a:gd name="T22" fmla="*/ 28 w 28"/>
                  <a:gd name="T23" fmla="*/ 4 h 8"/>
                  <a:gd name="T24" fmla="*/ 24 w 28"/>
                  <a:gd name="T25" fmla="*/ 0 h 8"/>
                  <a:gd name="T26" fmla="*/ 0 w 28"/>
                  <a:gd name="T27" fmla="*/ 2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8"/>
                  <a:gd name="T43" fmla="*/ 0 h 8"/>
                  <a:gd name="T44" fmla="*/ 28 w 28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8" h="8">
                    <a:moveTo>
                      <a:pt x="0" y="2"/>
                    </a:moveTo>
                    <a:lnTo>
                      <a:pt x="0" y="2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26" y="8"/>
                    </a:lnTo>
                    <a:lnTo>
                      <a:pt x="28" y="6"/>
                    </a:lnTo>
                    <a:lnTo>
                      <a:pt x="28" y="4"/>
                    </a:lnTo>
                    <a:lnTo>
                      <a:pt x="2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8C5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34" name="Freeform 1668"/>
              <p:cNvSpPr>
                <a:spLocks/>
              </p:cNvSpPr>
              <p:nvPr/>
            </p:nvSpPr>
            <p:spPr bwMode="auto">
              <a:xfrm>
                <a:off x="2720" y="2349"/>
                <a:ext cx="18" cy="4"/>
              </a:xfrm>
              <a:custGeom>
                <a:avLst/>
                <a:gdLst>
                  <a:gd name="T0" fmla="*/ 0 w 18"/>
                  <a:gd name="T1" fmla="*/ 0 h 4"/>
                  <a:gd name="T2" fmla="*/ 0 w 18"/>
                  <a:gd name="T3" fmla="*/ 0 h 4"/>
                  <a:gd name="T4" fmla="*/ 0 w 18"/>
                  <a:gd name="T5" fmla="*/ 2 h 4"/>
                  <a:gd name="T6" fmla="*/ 2 w 18"/>
                  <a:gd name="T7" fmla="*/ 4 h 4"/>
                  <a:gd name="T8" fmla="*/ 2 w 18"/>
                  <a:gd name="T9" fmla="*/ 4 h 4"/>
                  <a:gd name="T10" fmla="*/ 18 w 18"/>
                  <a:gd name="T11" fmla="*/ 4 h 4"/>
                  <a:gd name="T12" fmla="*/ 18 w 18"/>
                  <a:gd name="T13" fmla="*/ 4 h 4"/>
                  <a:gd name="T14" fmla="*/ 16 w 18"/>
                  <a:gd name="T15" fmla="*/ 0 h 4"/>
                  <a:gd name="T16" fmla="*/ 16 w 18"/>
                  <a:gd name="T17" fmla="*/ 0 h 4"/>
                  <a:gd name="T18" fmla="*/ 6 w 18"/>
                  <a:gd name="T19" fmla="*/ 0 h 4"/>
                  <a:gd name="T20" fmla="*/ 0 w 18"/>
                  <a:gd name="T21" fmla="*/ 0 h 4"/>
                  <a:gd name="T22" fmla="*/ 0 w 18"/>
                  <a:gd name="T23" fmla="*/ 0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"/>
                  <a:gd name="T37" fmla="*/ 0 h 4"/>
                  <a:gd name="T38" fmla="*/ 18 w 18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18" y="4"/>
                    </a:lnTo>
                    <a:lnTo>
                      <a:pt x="16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C5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35" name="Freeform 1669"/>
              <p:cNvSpPr>
                <a:spLocks/>
              </p:cNvSpPr>
              <p:nvPr/>
            </p:nvSpPr>
            <p:spPr bwMode="auto">
              <a:xfrm>
                <a:off x="2720" y="2373"/>
                <a:ext cx="28" cy="4"/>
              </a:xfrm>
              <a:custGeom>
                <a:avLst/>
                <a:gdLst>
                  <a:gd name="T0" fmla="*/ 0 w 28"/>
                  <a:gd name="T1" fmla="*/ 2 h 4"/>
                  <a:gd name="T2" fmla="*/ 28 w 28"/>
                  <a:gd name="T3" fmla="*/ 0 h 4"/>
                  <a:gd name="T4" fmla="*/ 28 w 28"/>
                  <a:gd name="T5" fmla="*/ 0 h 4"/>
                  <a:gd name="T6" fmla="*/ 28 w 28"/>
                  <a:gd name="T7" fmla="*/ 2 h 4"/>
                  <a:gd name="T8" fmla="*/ 26 w 28"/>
                  <a:gd name="T9" fmla="*/ 2 h 4"/>
                  <a:gd name="T10" fmla="*/ 22 w 28"/>
                  <a:gd name="T11" fmla="*/ 2 h 4"/>
                  <a:gd name="T12" fmla="*/ 22 w 28"/>
                  <a:gd name="T13" fmla="*/ 2 h 4"/>
                  <a:gd name="T14" fmla="*/ 0 w 28"/>
                  <a:gd name="T15" fmla="*/ 4 h 4"/>
                  <a:gd name="T16" fmla="*/ 0 w 28"/>
                  <a:gd name="T17" fmla="*/ 4 h 4"/>
                  <a:gd name="T18" fmla="*/ 0 w 28"/>
                  <a:gd name="T19" fmla="*/ 2 h 4"/>
                  <a:gd name="T20" fmla="*/ 0 w 28"/>
                  <a:gd name="T21" fmla="*/ 2 h 4"/>
                  <a:gd name="T22" fmla="*/ 0 w 28"/>
                  <a:gd name="T23" fmla="*/ 2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"/>
                  <a:gd name="T37" fmla="*/ 0 h 4"/>
                  <a:gd name="T38" fmla="*/ 28 w 28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" h="4">
                    <a:moveTo>
                      <a:pt x="0" y="2"/>
                    </a:moveTo>
                    <a:lnTo>
                      <a:pt x="28" y="0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2" y="2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8C5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36" name="Freeform 1670"/>
              <p:cNvSpPr>
                <a:spLocks/>
              </p:cNvSpPr>
              <p:nvPr/>
            </p:nvSpPr>
            <p:spPr bwMode="auto">
              <a:xfrm>
                <a:off x="2714" y="2355"/>
                <a:ext cx="4" cy="6"/>
              </a:xfrm>
              <a:custGeom>
                <a:avLst/>
                <a:gdLst>
                  <a:gd name="T0" fmla="*/ 2 w 4"/>
                  <a:gd name="T1" fmla="*/ 6 h 6"/>
                  <a:gd name="T2" fmla="*/ 2 w 4"/>
                  <a:gd name="T3" fmla="*/ 6 h 6"/>
                  <a:gd name="T4" fmla="*/ 4 w 4"/>
                  <a:gd name="T5" fmla="*/ 0 h 6"/>
                  <a:gd name="T6" fmla="*/ 4 w 4"/>
                  <a:gd name="T7" fmla="*/ 0 h 6"/>
                  <a:gd name="T8" fmla="*/ 4 w 4"/>
                  <a:gd name="T9" fmla="*/ 0 h 6"/>
                  <a:gd name="T10" fmla="*/ 2 w 4"/>
                  <a:gd name="T11" fmla="*/ 0 h 6"/>
                  <a:gd name="T12" fmla="*/ 2 w 4"/>
                  <a:gd name="T13" fmla="*/ 0 h 6"/>
                  <a:gd name="T14" fmla="*/ 0 w 4"/>
                  <a:gd name="T15" fmla="*/ 4 h 6"/>
                  <a:gd name="T16" fmla="*/ 2 w 4"/>
                  <a:gd name="T17" fmla="*/ 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6"/>
                  <a:gd name="T29" fmla="*/ 4 w 4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6">
                    <a:moveTo>
                      <a:pt x="2" y="6"/>
                    </a:moveTo>
                    <a:lnTo>
                      <a:pt x="2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3F48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37" name="Freeform 1671"/>
              <p:cNvSpPr>
                <a:spLocks/>
              </p:cNvSpPr>
              <p:nvPr/>
            </p:nvSpPr>
            <p:spPr bwMode="auto">
              <a:xfrm>
                <a:off x="2714" y="2353"/>
                <a:ext cx="2" cy="6"/>
              </a:xfrm>
              <a:custGeom>
                <a:avLst/>
                <a:gdLst>
                  <a:gd name="T0" fmla="*/ 0 w 2"/>
                  <a:gd name="T1" fmla="*/ 6 h 6"/>
                  <a:gd name="T2" fmla="*/ 0 w 2"/>
                  <a:gd name="T3" fmla="*/ 6 h 6"/>
                  <a:gd name="T4" fmla="*/ 0 w 2"/>
                  <a:gd name="T5" fmla="*/ 4 h 6"/>
                  <a:gd name="T6" fmla="*/ 0 w 2"/>
                  <a:gd name="T7" fmla="*/ 4 h 6"/>
                  <a:gd name="T8" fmla="*/ 2 w 2"/>
                  <a:gd name="T9" fmla="*/ 0 h 6"/>
                  <a:gd name="T10" fmla="*/ 2 w 2"/>
                  <a:gd name="T11" fmla="*/ 0 h 6"/>
                  <a:gd name="T12" fmla="*/ 0 w 2"/>
                  <a:gd name="T13" fmla="*/ 6 h 6"/>
                  <a:gd name="T14" fmla="*/ 0 w 2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6"/>
                  <a:gd name="T26" fmla="*/ 2 w 2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F48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38" name="Freeform 1672"/>
              <p:cNvSpPr>
                <a:spLocks/>
              </p:cNvSpPr>
              <p:nvPr/>
            </p:nvSpPr>
            <p:spPr bwMode="auto">
              <a:xfrm>
                <a:off x="2720" y="2373"/>
                <a:ext cx="6" cy="2"/>
              </a:xfrm>
              <a:custGeom>
                <a:avLst/>
                <a:gdLst>
                  <a:gd name="T0" fmla="*/ 2 w 6"/>
                  <a:gd name="T1" fmla="*/ 0 h 2"/>
                  <a:gd name="T2" fmla="*/ 4 w 6"/>
                  <a:gd name="T3" fmla="*/ 0 h 2"/>
                  <a:gd name="T4" fmla="*/ 4 w 6"/>
                  <a:gd name="T5" fmla="*/ 0 h 2"/>
                  <a:gd name="T6" fmla="*/ 6 w 6"/>
                  <a:gd name="T7" fmla="*/ 0 h 2"/>
                  <a:gd name="T8" fmla="*/ 6 w 6"/>
                  <a:gd name="T9" fmla="*/ 2 h 2"/>
                  <a:gd name="T10" fmla="*/ 6 w 6"/>
                  <a:gd name="T11" fmla="*/ 2 h 2"/>
                  <a:gd name="T12" fmla="*/ 4 w 6"/>
                  <a:gd name="T13" fmla="*/ 2 h 2"/>
                  <a:gd name="T14" fmla="*/ 2 w 6"/>
                  <a:gd name="T15" fmla="*/ 2 h 2"/>
                  <a:gd name="T16" fmla="*/ 2 w 6"/>
                  <a:gd name="T17" fmla="*/ 2 h 2"/>
                  <a:gd name="T18" fmla="*/ 0 w 6"/>
                  <a:gd name="T19" fmla="*/ 2 h 2"/>
                  <a:gd name="T20" fmla="*/ 0 w 6"/>
                  <a:gd name="T21" fmla="*/ 2 h 2"/>
                  <a:gd name="T22" fmla="*/ 0 w 6"/>
                  <a:gd name="T23" fmla="*/ 2 h 2"/>
                  <a:gd name="T24" fmla="*/ 2 w 6"/>
                  <a:gd name="T25" fmla="*/ 0 h 2"/>
                  <a:gd name="T26" fmla="*/ 2 w 6"/>
                  <a:gd name="T27" fmla="*/ 0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2"/>
                  <a:gd name="T44" fmla="*/ 6 w 6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2">
                    <a:moveTo>
                      <a:pt x="2" y="0"/>
                    </a:moveTo>
                    <a:lnTo>
                      <a:pt x="4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F5B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39" name="Freeform 1673"/>
              <p:cNvSpPr>
                <a:spLocks/>
              </p:cNvSpPr>
              <p:nvPr/>
            </p:nvSpPr>
            <p:spPr bwMode="auto">
              <a:xfrm>
                <a:off x="2720" y="2373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0 h 2"/>
                  <a:gd name="T6" fmla="*/ 4 w 4"/>
                  <a:gd name="T7" fmla="*/ 2 h 2"/>
                  <a:gd name="T8" fmla="*/ 4 w 4"/>
                  <a:gd name="T9" fmla="*/ 2 h 2"/>
                  <a:gd name="T10" fmla="*/ 4 w 4"/>
                  <a:gd name="T11" fmla="*/ 2 h 2"/>
                  <a:gd name="T12" fmla="*/ 4 w 4"/>
                  <a:gd name="T13" fmla="*/ 2 h 2"/>
                  <a:gd name="T14" fmla="*/ 0 w 4"/>
                  <a:gd name="T15" fmla="*/ 2 h 2"/>
                  <a:gd name="T16" fmla="*/ 0 w 4"/>
                  <a:gd name="T17" fmla="*/ 2 h 2"/>
                  <a:gd name="T18" fmla="*/ 0 w 4"/>
                  <a:gd name="T19" fmla="*/ 2 h 2"/>
                  <a:gd name="T20" fmla="*/ 0 w 4"/>
                  <a:gd name="T21" fmla="*/ 2 h 2"/>
                  <a:gd name="T22" fmla="*/ 0 w 4"/>
                  <a:gd name="T23" fmla="*/ 2 h 2"/>
                  <a:gd name="T24" fmla="*/ 0 w 4"/>
                  <a:gd name="T25" fmla="*/ 2 h 2"/>
                  <a:gd name="T26" fmla="*/ 0 w 4"/>
                  <a:gd name="T27" fmla="*/ 2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"/>
                  <a:gd name="T43" fmla="*/ 0 h 2"/>
                  <a:gd name="T44" fmla="*/ 4 w 4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40" name="Freeform 1674"/>
              <p:cNvSpPr>
                <a:spLocks/>
              </p:cNvSpPr>
              <p:nvPr/>
            </p:nvSpPr>
            <p:spPr bwMode="auto">
              <a:xfrm>
                <a:off x="2728" y="2373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4 w 6"/>
                  <a:gd name="T3" fmla="*/ 0 h 2"/>
                  <a:gd name="T4" fmla="*/ 4 w 6"/>
                  <a:gd name="T5" fmla="*/ 0 h 2"/>
                  <a:gd name="T6" fmla="*/ 6 w 6"/>
                  <a:gd name="T7" fmla="*/ 0 h 2"/>
                  <a:gd name="T8" fmla="*/ 6 w 6"/>
                  <a:gd name="T9" fmla="*/ 0 h 2"/>
                  <a:gd name="T10" fmla="*/ 6 w 6"/>
                  <a:gd name="T11" fmla="*/ 0 h 2"/>
                  <a:gd name="T12" fmla="*/ 4 w 6"/>
                  <a:gd name="T13" fmla="*/ 2 h 2"/>
                  <a:gd name="T14" fmla="*/ 0 w 6"/>
                  <a:gd name="T15" fmla="*/ 2 h 2"/>
                  <a:gd name="T16" fmla="*/ 0 w 6"/>
                  <a:gd name="T17" fmla="*/ 2 h 2"/>
                  <a:gd name="T18" fmla="*/ 0 w 6"/>
                  <a:gd name="T19" fmla="*/ 2 h 2"/>
                  <a:gd name="T20" fmla="*/ 0 w 6"/>
                  <a:gd name="T21" fmla="*/ 0 h 2"/>
                  <a:gd name="T22" fmla="*/ 0 w 6"/>
                  <a:gd name="T23" fmla="*/ 0 h 2"/>
                  <a:gd name="T24" fmla="*/ 0 w 6"/>
                  <a:gd name="T25" fmla="*/ 0 h 2"/>
                  <a:gd name="T26" fmla="*/ 0 w 6"/>
                  <a:gd name="T27" fmla="*/ 0 h 2"/>
                  <a:gd name="T28" fmla="*/ 0 w 6"/>
                  <a:gd name="T29" fmla="*/ 0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"/>
                  <a:gd name="T46" fmla="*/ 0 h 2"/>
                  <a:gd name="T47" fmla="*/ 6 w 6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" h="2">
                    <a:moveTo>
                      <a:pt x="0" y="0"/>
                    </a:moveTo>
                    <a:lnTo>
                      <a:pt x="4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5B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41" name="Freeform 1675"/>
              <p:cNvSpPr>
                <a:spLocks/>
              </p:cNvSpPr>
              <p:nvPr/>
            </p:nvSpPr>
            <p:spPr bwMode="auto">
              <a:xfrm>
                <a:off x="2736" y="2373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4 w 4"/>
                  <a:gd name="T5" fmla="*/ 0 h 2"/>
                  <a:gd name="T6" fmla="*/ 4 w 4"/>
                  <a:gd name="T7" fmla="*/ 0 h 2"/>
                  <a:gd name="T8" fmla="*/ 4 w 4"/>
                  <a:gd name="T9" fmla="*/ 0 h 2"/>
                  <a:gd name="T10" fmla="*/ 4 w 4"/>
                  <a:gd name="T11" fmla="*/ 0 h 2"/>
                  <a:gd name="T12" fmla="*/ 4 w 4"/>
                  <a:gd name="T13" fmla="*/ 2 h 2"/>
                  <a:gd name="T14" fmla="*/ 0 w 4"/>
                  <a:gd name="T15" fmla="*/ 2 h 2"/>
                  <a:gd name="T16" fmla="*/ 0 w 4"/>
                  <a:gd name="T17" fmla="*/ 2 h 2"/>
                  <a:gd name="T18" fmla="*/ 0 w 4"/>
                  <a:gd name="T19" fmla="*/ 0 h 2"/>
                  <a:gd name="T20" fmla="*/ 0 w 4"/>
                  <a:gd name="T21" fmla="*/ 0 h 2"/>
                  <a:gd name="T22" fmla="*/ 0 w 4"/>
                  <a:gd name="T23" fmla="*/ 0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2"/>
                  <a:gd name="T38" fmla="*/ 4 w 4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2">
                    <a:moveTo>
                      <a:pt x="0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5B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42" name="Freeform 1676"/>
              <p:cNvSpPr>
                <a:spLocks/>
              </p:cNvSpPr>
              <p:nvPr/>
            </p:nvSpPr>
            <p:spPr bwMode="auto">
              <a:xfrm>
                <a:off x="2742" y="2371"/>
                <a:ext cx="6" cy="4"/>
              </a:xfrm>
              <a:custGeom>
                <a:avLst/>
                <a:gdLst>
                  <a:gd name="T0" fmla="*/ 2 w 6"/>
                  <a:gd name="T1" fmla="*/ 2 h 4"/>
                  <a:gd name="T2" fmla="*/ 4 w 6"/>
                  <a:gd name="T3" fmla="*/ 0 h 4"/>
                  <a:gd name="T4" fmla="*/ 6 w 6"/>
                  <a:gd name="T5" fmla="*/ 2 h 4"/>
                  <a:gd name="T6" fmla="*/ 6 w 6"/>
                  <a:gd name="T7" fmla="*/ 2 h 4"/>
                  <a:gd name="T8" fmla="*/ 6 w 6"/>
                  <a:gd name="T9" fmla="*/ 2 h 4"/>
                  <a:gd name="T10" fmla="*/ 4 w 6"/>
                  <a:gd name="T11" fmla="*/ 4 h 4"/>
                  <a:gd name="T12" fmla="*/ 2 w 6"/>
                  <a:gd name="T13" fmla="*/ 4 h 4"/>
                  <a:gd name="T14" fmla="*/ 2 w 6"/>
                  <a:gd name="T15" fmla="*/ 4 h 4"/>
                  <a:gd name="T16" fmla="*/ 0 w 6"/>
                  <a:gd name="T17" fmla="*/ 2 h 4"/>
                  <a:gd name="T18" fmla="*/ 0 w 6"/>
                  <a:gd name="T19" fmla="*/ 2 h 4"/>
                  <a:gd name="T20" fmla="*/ 0 w 6"/>
                  <a:gd name="T21" fmla="*/ 2 h 4"/>
                  <a:gd name="T22" fmla="*/ 2 w 6"/>
                  <a:gd name="T23" fmla="*/ 2 h 4"/>
                  <a:gd name="T24" fmla="*/ 2 w 6"/>
                  <a:gd name="T25" fmla="*/ 2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4"/>
                  <a:gd name="T41" fmla="*/ 6 w 6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4">
                    <a:moveTo>
                      <a:pt x="2" y="2"/>
                    </a:moveTo>
                    <a:lnTo>
                      <a:pt x="4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4F5B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43" name="Freeform 1677"/>
              <p:cNvSpPr>
                <a:spLocks/>
              </p:cNvSpPr>
              <p:nvPr/>
            </p:nvSpPr>
            <p:spPr bwMode="auto">
              <a:xfrm>
                <a:off x="2712" y="2359"/>
                <a:ext cx="6" cy="16"/>
              </a:xfrm>
              <a:custGeom>
                <a:avLst/>
                <a:gdLst>
                  <a:gd name="T0" fmla="*/ 4 w 6"/>
                  <a:gd name="T1" fmla="*/ 8 h 16"/>
                  <a:gd name="T2" fmla="*/ 4 w 6"/>
                  <a:gd name="T3" fmla="*/ 8 h 16"/>
                  <a:gd name="T4" fmla="*/ 2 w 6"/>
                  <a:gd name="T5" fmla="*/ 4 h 16"/>
                  <a:gd name="T6" fmla="*/ 2 w 6"/>
                  <a:gd name="T7" fmla="*/ 4 h 16"/>
                  <a:gd name="T8" fmla="*/ 0 w 6"/>
                  <a:gd name="T9" fmla="*/ 0 h 16"/>
                  <a:gd name="T10" fmla="*/ 0 w 6"/>
                  <a:gd name="T11" fmla="*/ 0 h 16"/>
                  <a:gd name="T12" fmla="*/ 0 w 6"/>
                  <a:gd name="T13" fmla="*/ 6 h 16"/>
                  <a:gd name="T14" fmla="*/ 0 w 6"/>
                  <a:gd name="T15" fmla="*/ 6 h 16"/>
                  <a:gd name="T16" fmla="*/ 0 w 6"/>
                  <a:gd name="T17" fmla="*/ 8 h 16"/>
                  <a:gd name="T18" fmla="*/ 2 w 6"/>
                  <a:gd name="T19" fmla="*/ 10 h 16"/>
                  <a:gd name="T20" fmla="*/ 2 w 6"/>
                  <a:gd name="T21" fmla="*/ 10 h 16"/>
                  <a:gd name="T22" fmla="*/ 4 w 6"/>
                  <a:gd name="T23" fmla="*/ 16 h 16"/>
                  <a:gd name="T24" fmla="*/ 4 w 6"/>
                  <a:gd name="T25" fmla="*/ 16 h 16"/>
                  <a:gd name="T26" fmla="*/ 6 w 6"/>
                  <a:gd name="T27" fmla="*/ 16 h 16"/>
                  <a:gd name="T28" fmla="*/ 6 w 6"/>
                  <a:gd name="T29" fmla="*/ 16 h 16"/>
                  <a:gd name="T30" fmla="*/ 6 w 6"/>
                  <a:gd name="T31" fmla="*/ 12 h 16"/>
                  <a:gd name="T32" fmla="*/ 4 w 6"/>
                  <a:gd name="T33" fmla="*/ 8 h 16"/>
                  <a:gd name="T34" fmla="*/ 4 w 6"/>
                  <a:gd name="T35" fmla="*/ 8 h 1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"/>
                  <a:gd name="T55" fmla="*/ 0 h 16"/>
                  <a:gd name="T56" fmla="*/ 6 w 6"/>
                  <a:gd name="T57" fmla="*/ 16 h 1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" h="16">
                    <a:moveTo>
                      <a:pt x="4" y="8"/>
                    </a:moveTo>
                    <a:lnTo>
                      <a:pt x="4" y="8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6" y="12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8590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44" name="Freeform 1678"/>
              <p:cNvSpPr>
                <a:spLocks/>
              </p:cNvSpPr>
              <p:nvPr/>
            </p:nvSpPr>
            <p:spPr bwMode="auto">
              <a:xfrm>
                <a:off x="2712" y="2371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4 h 4"/>
                  <a:gd name="T4" fmla="*/ 0 w 1"/>
                  <a:gd name="T5" fmla="*/ 2 h 4"/>
                  <a:gd name="T6" fmla="*/ 0 w 1"/>
                  <a:gd name="T7" fmla="*/ 2 h 4"/>
                  <a:gd name="T8" fmla="*/ 0 w 1"/>
                  <a:gd name="T9" fmla="*/ 0 h 4"/>
                  <a:gd name="T10" fmla="*/ 0 w 1"/>
                  <a:gd name="T11" fmla="*/ 0 h 4"/>
                  <a:gd name="T12" fmla="*/ 0 w 1"/>
                  <a:gd name="T13" fmla="*/ 2 h 4"/>
                  <a:gd name="T14" fmla="*/ 0 w 1"/>
                  <a:gd name="T15" fmla="*/ 2 h 4"/>
                  <a:gd name="T16" fmla="*/ 0 w 1"/>
                  <a:gd name="T17" fmla="*/ 4 h 4"/>
                  <a:gd name="T18" fmla="*/ 0 w 1"/>
                  <a:gd name="T19" fmla="*/ 4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"/>
                  <a:gd name="T32" fmla="*/ 1 w 1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45" name="Freeform 1679"/>
              <p:cNvSpPr>
                <a:spLocks/>
              </p:cNvSpPr>
              <p:nvPr/>
            </p:nvSpPr>
            <p:spPr bwMode="auto">
              <a:xfrm>
                <a:off x="2716" y="2379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4 h 4"/>
                  <a:gd name="T4" fmla="*/ 0 w 1"/>
                  <a:gd name="T5" fmla="*/ 2 h 4"/>
                  <a:gd name="T6" fmla="*/ 0 w 1"/>
                  <a:gd name="T7" fmla="*/ 2 h 4"/>
                  <a:gd name="T8" fmla="*/ 0 w 1"/>
                  <a:gd name="T9" fmla="*/ 0 h 4"/>
                  <a:gd name="T10" fmla="*/ 0 w 1"/>
                  <a:gd name="T11" fmla="*/ 0 h 4"/>
                  <a:gd name="T12" fmla="*/ 0 w 1"/>
                  <a:gd name="T13" fmla="*/ 2 h 4"/>
                  <a:gd name="T14" fmla="*/ 0 w 1"/>
                  <a:gd name="T15" fmla="*/ 2 h 4"/>
                  <a:gd name="T16" fmla="*/ 0 w 1"/>
                  <a:gd name="T17" fmla="*/ 4 h 4"/>
                  <a:gd name="T18" fmla="*/ 0 w 1"/>
                  <a:gd name="T19" fmla="*/ 4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"/>
                  <a:gd name="T32" fmla="*/ 1 w 1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46" name="Freeform 1680"/>
              <p:cNvSpPr>
                <a:spLocks/>
              </p:cNvSpPr>
              <p:nvPr/>
            </p:nvSpPr>
            <p:spPr bwMode="auto">
              <a:xfrm>
                <a:off x="2712" y="2375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4 h 4"/>
                  <a:gd name="T4" fmla="*/ 0 w 2"/>
                  <a:gd name="T5" fmla="*/ 4 h 4"/>
                  <a:gd name="T6" fmla="*/ 0 w 2"/>
                  <a:gd name="T7" fmla="*/ 4 h 4"/>
                  <a:gd name="T8" fmla="*/ 2 w 2"/>
                  <a:gd name="T9" fmla="*/ 2 h 4"/>
                  <a:gd name="T10" fmla="*/ 2 w 2"/>
                  <a:gd name="T11" fmla="*/ 2 h 4"/>
                  <a:gd name="T12" fmla="*/ 2 w 2"/>
                  <a:gd name="T13" fmla="*/ 0 h 4"/>
                  <a:gd name="T14" fmla="*/ 2 w 2"/>
                  <a:gd name="T15" fmla="*/ 0 h 4"/>
                  <a:gd name="T16" fmla="*/ 0 w 2"/>
                  <a:gd name="T17" fmla="*/ 2 h 4"/>
                  <a:gd name="T18" fmla="*/ 0 w 2"/>
                  <a:gd name="T19" fmla="*/ 2 h 4"/>
                  <a:gd name="T20" fmla="*/ 0 w 2"/>
                  <a:gd name="T21" fmla="*/ 4 h 4"/>
                  <a:gd name="T22" fmla="*/ 0 w 2"/>
                  <a:gd name="T23" fmla="*/ 4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4"/>
                  <a:gd name="T38" fmla="*/ 2 w 2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47" name="Freeform 1681"/>
              <p:cNvSpPr>
                <a:spLocks/>
              </p:cNvSpPr>
              <p:nvPr/>
            </p:nvSpPr>
            <p:spPr bwMode="auto">
              <a:xfrm>
                <a:off x="2744" y="2359"/>
                <a:ext cx="4" cy="2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0 h 2"/>
                  <a:gd name="T4" fmla="*/ 4 w 4"/>
                  <a:gd name="T5" fmla="*/ 0 h 2"/>
                  <a:gd name="T6" fmla="*/ 4 w 4"/>
                  <a:gd name="T7" fmla="*/ 0 h 2"/>
                  <a:gd name="T8" fmla="*/ 4 w 4"/>
                  <a:gd name="T9" fmla="*/ 2 h 2"/>
                  <a:gd name="T10" fmla="*/ 2 w 4"/>
                  <a:gd name="T11" fmla="*/ 2 h 2"/>
                  <a:gd name="T12" fmla="*/ 2 w 4"/>
                  <a:gd name="T13" fmla="*/ 2 h 2"/>
                  <a:gd name="T14" fmla="*/ 2 w 4"/>
                  <a:gd name="T15" fmla="*/ 2 h 2"/>
                  <a:gd name="T16" fmla="*/ 0 w 4"/>
                  <a:gd name="T17" fmla="*/ 2 h 2"/>
                  <a:gd name="T18" fmla="*/ 0 w 4"/>
                  <a:gd name="T19" fmla="*/ 2 h 2"/>
                  <a:gd name="T20" fmla="*/ 2 w 4"/>
                  <a:gd name="T21" fmla="*/ 0 h 2"/>
                  <a:gd name="T22" fmla="*/ 2 w 4"/>
                  <a:gd name="T23" fmla="*/ 0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2"/>
                  <a:gd name="T38" fmla="*/ 4 w 4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2">
                    <a:moveTo>
                      <a:pt x="2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8C5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48" name="Freeform 1682"/>
              <p:cNvSpPr>
                <a:spLocks/>
              </p:cNvSpPr>
              <p:nvPr/>
            </p:nvSpPr>
            <p:spPr bwMode="auto">
              <a:xfrm>
                <a:off x="2744" y="2373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0 h 2"/>
                  <a:gd name="T8" fmla="*/ 2 w 2"/>
                  <a:gd name="T9" fmla="*/ 2 h 2"/>
                  <a:gd name="T10" fmla="*/ 0 w 2"/>
                  <a:gd name="T11" fmla="*/ 2 h 2"/>
                  <a:gd name="T12" fmla="*/ 0 w 2"/>
                  <a:gd name="T13" fmla="*/ 2 h 2"/>
                  <a:gd name="T14" fmla="*/ 0 w 2"/>
                  <a:gd name="T15" fmla="*/ 0 h 2"/>
                  <a:gd name="T16" fmla="*/ 0 w 2"/>
                  <a:gd name="T17" fmla="*/ 0 h 2"/>
                  <a:gd name="T18" fmla="*/ 0 w 2"/>
                  <a:gd name="T19" fmla="*/ 0 h 2"/>
                  <a:gd name="T20" fmla="*/ 0 w 2"/>
                  <a:gd name="T21" fmla="*/ 0 h 2"/>
                  <a:gd name="T22" fmla="*/ 0 w 2"/>
                  <a:gd name="T23" fmla="*/ 0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2"/>
                  <a:gd name="T38" fmla="*/ 2 w 2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49" name="Freeform 1683"/>
              <p:cNvSpPr>
                <a:spLocks/>
              </p:cNvSpPr>
              <p:nvPr/>
            </p:nvSpPr>
            <p:spPr bwMode="auto">
              <a:xfrm>
                <a:off x="2732" y="2263"/>
                <a:ext cx="32" cy="8"/>
              </a:xfrm>
              <a:custGeom>
                <a:avLst/>
                <a:gdLst>
                  <a:gd name="T0" fmla="*/ 0 w 32"/>
                  <a:gd name="T1" fmla="*/ 2 h 8"/>
                  <a:gd name="T2" fmla="*/ 0 w 32"/>
                  <a:gd name="T3" fmla="*/ 2 h 8"/>
                  <a:gd name="T4" fmla="*/ 0 w 32"/>
                  <a:gd name="T5" fmla="*/ 4 h 8"/>
                  <a:gd name="T6" fmla="*/ 2 w 32"/>
                  <a:gd name="T7" fmla="*/ 6 h 8"/>
                  <a:gd name="T8" fmla="*/ 4 w 32"/>
                  <a:gd name="T9" fmla="*/ 6 h 8"/>
                  <a:gd name="T10" fmla="*/ 4 w 32"/>
                  <a:gd name="T11" fmla="*/ 6 h 8"/>
                  <a:gd name="T12" fmla="*/ 30 w 32"/>
                  <a:gd name="T13" fmla="*/ 8 h 8"/>
                  <a:gd name="T14" fmla="*/ 30 w 32"/>
                  <a:gd name="T15" fmla="*/ 8 h 8"/>
                  <a:gd name="T16" fmla="*/ 32 w 32"/>
                  <a:gd name="T17" fmla="*/ 4 h 8"/>
                  <a:gd name="T18" fmla="*/ 30 w 32"/>
                  <a:gd name="T19" fmla="*/ 2 h 8"/>
                  <a:gd name="T20" fmla="*/ 30 w 32"/>
                  <a:gd name="T21" fmla="*/ 2 h 8"/>
                  <a:gd name="T22" fmla="*/ 20 w 32"/>
                  <a:gd name="T23" fmla="*/ 0 h 8"/>
                  <a:gd name="T24" fmla="*/ 10 w 32"/>
                  <a:gd name="T25" fmla="*/ 0 h 8"/>
                  <a:gd name="T26" fmla="*/ 10 w 32"/>
                  <a:gd name="T27" fmla="*/ 0 h 8"/>
                  <a:gd name="T28" fmla="*/ 0 w 32"/>
                  <a:gd name="T29" fmla="*/ 2 h 8"/>
                  <a:gd name="T30" fmla="*/ 0 w 32"/>
                  <a:gd name="T31" fmla="*/ 2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2"/>
                  <a:gd name="T49" fmla="*/ 0 h 8"/>
                  <a:gd name="T50" fmla="*/ 32 w 32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30" y="8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50E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50" name="Freeform 1684"/>
              <p:cNvSpPr>
                <a:spLocks/>
              </p:cNvSpPr>
              <p:nvPr/>
            </p:nvSpPr>
            <p:spPr bwMode="auto">
              <a:xfrm>
                <a:off x="2762" y="2265"/>
                <a:ext cx="2" cy="6"/>
              </a:xfrm>
              <a:custGeom>
                <a:avLst/>
                <a:gdLst>
                  <a:gd name="T0" fmla="*/ 2 w 2"/>
                  <a:gd name="T1" fmla="*/ 4 h 6"/>
                  <a:gd name="T2" fmla="*/ 2 w 2"/>
                  <a:gd name="T3" fmla="*/ 4 h 6"/>
                  <a:gd name="T4" fmla="*/ 2 w 2"/>
                  <a:gd name="T5" fmla="*/ 6 h 6"/>
                  <a:gd name="T6" fmla="*/ 2 w 2"/>
                  <a:gd name="T7" fmla="*/ 6 h 6"/>
                  <a:gd name="T8" fmla="*/ 0 w 2"/>
                  <a:gd name="T9" fmla="*/ 4 h 6"/>
                  <a:gd name="T10" fmla="*/ 0 w 2"/>
                  <a:gd name="T11" fmla="*/ 4 h 6"/>
                  <a:gd name="T12" fmla="*/ 0 w 2"/>
                  <a:gd name="T13" fmla="*/ 4 h 6"/>
                  <a:gd name="T14" fmla="*/ 0 w 2"/>
                  <a:gd name="T15" fmla="*/ 0 h 6"/>
                  <a:gd name="T16" fmla="*/ 0 w 2"/>
                  <a:gd name="T17" fmla="*/ 0 h 6"/>
                  <a:gd name="T18" fmla="*/ 2 w 2"/>
                  <a:gd name="T19" fmla="*/ 4 h 6"/>
                  <a:gd name="T20" fmla="*/ 2 w 2"/>
                  <a:gd name="T21" fmla="*/ 4 h 6"/>
                  <a:gd name="T22" fmla="*/ 2 w 2"/>
                  <a:gd name="T23" fmla="*/ 4 h 6"/>
                  <a:gd name="T24" fmla="*/ 2 w 2"/>
                  <a:gd name="T25" fmla="*/ 4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6"/>
                  <a:gd name="T41" fmla="*/ 2 w 2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6">
                    <a:moveTo>
                      <a:pt x="2" y="4"/>
                    </a:moveTo>
                    <a:lnTo>
                      <a:pt x="2" y="4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291F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51" name="Freeform 1685"/>
              <p:cNvSpPr>
                <a:spLocks/>
              </p:cNvSpPr>
              <p:nvPr/>
            </p:nvSpPr>
            <p:spPr bwMode="auto">
              <a:xfrm>
                <a:off x="2764" y="2253"/>
                <a:ext cx="6" cy="16"/>
              </a:xfrm>
              <a:custGeom>
                <a:avLst/>
                <a:gdLst>
                  <a:gd name="T0" fmla="*/ 6 w 6"/>
                  <a:gd name="T1" fmla="*/ 0 h 16"/>
                  <a:gd name="T2" fmla="*/ 6 w 6"/>
                  <a:gd name="T3" fmla="*/ 0 h 16"/>
                  <a:gd name="T4" fmla="*/ 6 w 6"/>
                  <a:gd name="T5" fmla="*/ 8 h 16"/>
                  <a:gd name="T6" fmla="*/ 6 w 6"/>
                  <a:gd name="T7" fmla="*/ 8 h 16"/>
                  <a:gd name="T8" fmla="*/ 6 w 6"/>
                  <a:gd name="T9" fmla="*/ 10 h 16"/>
                  <a:gd name="T10" fmla="*/ 4 w 6"/>
                  <a:gd name="T11" fmla="*/ 10 h 16"/>
                  <a:gd name="T12" fmla="*/ 4 w 6"/>
                  <a:gd name="T13" fmla="*/ 10 h 16"/>
                  <a:gd name="T14" fmla="*/ 4 w 6"/>
                  <a:gd name="T15" fmla="*/ 10 h 16"/>
                  <a:gd name="T16" fmla="*/ 2 w 6"/>
                  <a:gd name="T17" fmla="*/ 12 h 16"/>
                  <a:gd name="T18" fmla="*/ 2 w 6"/>
                  <a:gd name="T19" fmla="*/ 12 h 16"/>
                  <a:gd name="T20" fmla="*/ 2 w 6"/>
                  <a:gd name="T21" fmla="*/ 14 h 16"/>
                  <a:gd name="T22" fmla="*/ 0 w 6"/>
                  <a:gd name="T23" fmla="*/ 16 h 16"/>
                  <a:gd name="T24" fmla="*/ 0 w 6"/>
                  <a:gd name="T25" fmla="*/ 16 h 16"/>
                  <a:gd name="T26" fmla="*/ 0 w 6"/>
                  <a:gd name="T27" fmla="*/ 16 h 16"/>
                  <a:gd name="T28" fmla="*/ 0 w 6"/>
                  <a:gd name="T29" fmla="*/ 16 h 16"/>
                  <a:gd name="T30" fmla="*/ 0 w 6"/>
                  <a:gd name="T31" fmla="*/ 10 h 16"/>
                  <a:gd name="T32" fmla="*/ 0 w 6"/>
                  <a:gd name="T33" fmla="*/ 10 h 16"/>
                  <a:gd name="T34" fmla="*/ 0 w 6"/>
                  <a:gd name="T35" fmla="*/ 2 h 16"/>
                  <a:gd name="T36" fmla="*/ 0 w 6"/>
                  <a:gd name="T37" fmla="*/ 2 h 16"/>
                  <a:gd name="T38" fmla="*/ 4 w 6"/>
                  <a:gd name="T39" fmla="*/ 0 h 16"/>
                  <a:gd name="T40" fmla="*/ 4 w 6"/>
                  <a:gd name="T41" fmla="*/ 0 h 16"/>
                  <a:gd name="T42" fmla="*/ 6 w 6"/>
                  <a:gd name="T43" fmla="*/ 0 h 16"/>
                  <a:gd name="T44" fmla="*/ 6 w 6"/>
                  <a:gd name="T45" fmla="*/ 0 h 1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"/>
                  <a:gd name="T70" fmla="*/ 0 h 16"/>
                  <a:gd name="T71" fmla="*/ 6 w 6"/>
                  <a:gd name="T72" fmla="*/ 16 h 1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" h="16">
                    <a:moveTo>
                      <a:pt x="6" y="0"/>
                    </a:moveTo>
                    <a:lnTo>
                      <a:pt x="6" y="0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575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52" name="Freeform 1686"/>
              <p:cNvSpPr>
                <a:spLocks/>
              </p:cNvSpPr>
              <p:nvPr/>
            </p:nvSpPr>
            <p:spPr bwMode="auto">
              <a:xfrm>
                <a:off x="2732" y="2235"/>
                <a:ext cx="38" cy="32"/>
              </a:xfrm>
              <a:custGeom>
                <a:avLst/>
                <a:gdLst>
                  <a:gd name="T0" fmla="*/ 34 w 38"/>
                  <a:gd name="T1" fmla="*/ 2 h 32"/>
                  <a:gd name="T2" fmla="*/ 34 w 38"/>
                  <a:gd name="T3" fmla="*/ 2 h 32"/>
                  <a:gd name="T4" fmla="*/ 38 w 38"/>
                  <a:gd name="T5" fmla="*/ 8 h 32"/>
                  <a:gd name="T6" fmla="*/ 38 w 38"/>
                  <a:gd name="T7" fmla="*/ 8 h 32"/>
                  <a:gd name="T8" fmla="*/ 38 w 38"/>
                  <a:gd name="T9" fmla="*/ 18 h 32"/>
                  <a:gd name="T10" fmla="*/ 38 w 38"/>
                  <a:gd name="T11" fmla="*/ 18 h 32"/>
                  <a:gd name="T12" fmla="*/ 36 w 38"/>
                  <a:gd name="T13" fmla="*/ 20 h 32"/>
                  <a:gd name="T14" fmla="*/ 34 w 38"/>
                  <a:gd name="T15" fmla="*/ 24 h 32"/>
                  <a:gd name="T16" fmla="*/ 34 w 38"/>
                  <a:gd name="T17" fmla="*/ 24 h 32"/>
                  <a:gd name="T18" fmla="*/ 32 w 38"/>
                  <a:gd name="T19" fmla="*/ 28 h 32"/>
                  <a:gd name="T20" fmla="*/ 32 w 38"/>
                  <a:gd name="T21" fmla="*/ 30 h 32"/>
                  <a:gd name="T22" fmla="*/ 30 w 38"/>
                  <a:gd name="T23" fmla="*/ 32 h 32"/>
                  <a:gd name="T24" fmla="*/ 30 w 38"/>
                  <a:gd name="T25" fmla="*/ 32 h 32"/>
                  <a:gd name="T26" fmla="*/ 0 w 38"/>
                  <a:gd name="T27" fmla="*/ 30 h 32"/>
                  <a:gd name="T28" fmla="*/ 0 w 38"/>
                  <a:gd name="T29" fmla="*/ 30 h 32"/>
                  <a:gd name="T30" fmla="*/ 0 w 38"/>
                  <a:gd name="T31" fmla="*/ 30 h 32"/>
                  <a:gd name="T32" fmla="*/ 0 w 38"/>
                  <a:gd name="T33" fmla="*/ 26 h 32"/>
                  <a:gd name="T34" fmla="*/ 0 w 38"/>
                  <a:gd name="T35" fmla="*/ 22 h 32"/>
                  <a:gd name="T36" fmla="*/ 0 w 38"/>
                  <a:gd name="T37" fmla="*/ 22 h 32"/>
                  <a:gd name="T38" fmla="*/ 4 w 38"/>
                  <a:gd name="T39" fmla="*/ 12 h 32"/>
                  <a:gd name="T40" fmla="*/ 4 w 38"/>
                  <a:gd name="T41" fmla="*/ 12 h 32"/>
                  <a:gd name="T42" fmla="*/ 8 w 38"/>
                  <a:gd name="T43" fmla="*/ 4 h 32"/>
                  <a:gd name="T44" fmla="*/ 12 w 38"/>
                  <a:gd name="T45" fmla="*/ 0 h 32"/>
                  <a:gd name="T46" fmla="*/ 12 w 38"/>
                  <a:gd name="T47" fmla="*/ 0 h 32"/>
                  <a:gd name="T48" fmla="*/ 30 w 38"/>
                  <a:gd name="T49" fmla="*/ 0 h 32"/>
                  <a:gd name="T50" fmla="*/ 30 w 38"/>
                  <a:gd name="T51" fmla="*/ 0 h 32"/>
                  <a:gd name="T52" fmla="*/ 32 w 38"/>
                  <a:gd name="T53" fmla="*/ 0 h 32"/>
                  <a:gd name="T54" fmla="*/ 34 w 38"/>
                  <a:gd name="T55" fmla="*/ 2 h 32"/>
                  <a:gd name="T56" fmla="*/ 34 w 38"/>
                  <a:gd name="T57" fmla="*/ 2 h 3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8"/>
                  <a:gd name="T88" fmla="*/ 0 h 32"/>
                  <a:gd name="T89" fmla="*/ 38 w 38"/>
                  <a:gd name="T90" fmla="*/ 32 h 3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8" h="32">
                    <a:moveTo>
                      <a:pt x="34" y="2"/>
                    </a:moveTo>
                    <a:lnTo>
                      <a:pt x="34" y="2"/>
                    </a:lnTo>
                    <a:lnTo>
                      <a:pt x="38" y="8"/>
                    </a:lnTo>
                    <a:lnTo>
                      <a:pt x="38" y="18"/>
                    </a:lnTo>
                    <a:lnTo>
                      <a:pt x="36" y="20"/>
                    </a:lnTo>
                    <a:lnTo>
                      <a:pt x="34" y="24"/>
                    </a:lnTo>
                    <a:lnTo>
                      <a:pt x="32" y="28"/>
                    </a:lnTo>
                    <a:lnTo>
                      <a:pt x="32" y="30"/>
                    </a:lnTo>
                    <a:lnTo>
                      <a:pt x="30" y="32"/>
                    </a:lnTo>
                    <a:lnTo>
                      <a:pt x="0" y="30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4" y="12"/>
                    </a:lnTo>
                    <a:lnTo>
                      <a:pt x="8" y="4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BDCB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53" name="Freeform 1687"/>
              <p:cNvSpPr>
                <a:spLocks/>
              </p:cNvSpPr>
              <p:nvPr/>
            </p:nvSpPr>
            <p:spPr bwMode="auto">
              <a:xfrm>
                <a:off x="2732" y="2261"/>
                <a:ext cx="32" cy="6"/>
              </a:xfrm>
              <a:custGeom>
                <a:avLst/>
                <a:gdLst>
                  <a:gd name="T0" fmla="*/ 30 w 32"/>
                  <a:gd name="T1" fmla="*/ 0 h 6"/>
                  <a:gd name="T2" fmla="*/ 30 w 32"/>
                  <a:gd name="T3" fmla="*/ 0 h 6"/>
                  <a:gd name="T4" fmla="*/ 30 w 32"/>
                  <a:gd name="T5" fmla="*/ 2 h 6"/>
                  <a:gd name="T6" fmla="*/ 24 w 32"/>
                  <a:gd name="T7" fmla="*/ 2 h 6"/>
                  <a:gd name="T8" fmla="*/ 24 w 32"/>
                  <a:gd name="T9" fmla="*/ 2 h 6"/>
                  <a:gd name="T10" fmla="*/ 6 w 32"/>
                  <a:gd name="T11" fmla="*/ 2 h 6"/>
                  <a:gd name="T12" fmla="*/ 6 w 32"/>
                  <a:gd name="T13" fmla="*/ 2 h 6"/>
                  <a:gd name="T14" fmla="*/ 0 w 32"/>
                  <a:gd name="T15" fmla="*/ 0 h 6"/>
                  <a:gd name="T16" fmla="*/ 0 w 32"/>
                  <a:gd name="T17" fmla="*/ 0 h 6"/>
                  <a:gd name="T18" fmla="*/ 0 w 32"/>
                  <a:gd name="T19" fmla="*/ 0 h 6"/>
                  <a:gd name="T20" fmla="*/ 0 w 32"/>
                  <a:gd name="T21" fmla="*/ 4 h 6"/>
                  <a:gd name="T22" fmla="*/ 0 w 32"/>
                  <a:gd name="T23" fmla="*/ 4 h 6"/>
                  <a:gd name="T24" fmla="*/ 30 w 32"/>
                  <a:gd name="T25" fmla="*/ 6 h 6"/>
                  <a:gd name="T26" fmla="*/ 30 w 32"/>
                  <a:gd name="T27" fmla="*/ 6 h 6"/>
                  <a:gd name="T28" fmla="*/ 32 w 32"/>
                  <a:gd name="T29" fmla="*/ 4 h 6"/>
                  <a:gd name="T30" fmla="*/ 32 w 32"/>
                  <a:gd name="T31" fmla="*/ 4 h 6"/>
                  <a:gd name="T32" fmla="*/ 30 w 32"/>
                  <a:gd name="T33" fmla="*/ 0 h 6"/>
                  <a:gd name="T34" fmla="*/ 30 w 32"/>
                  <a:gd name="T35" fmla="*/ 0 h 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2"/>
                  <a:gd name="T55" fmla="*/ 0 h 6"/>
                  <a:gd name="T56" fmla="*/ 32 w 32"/>
                  <a:gd name="T57" fmla="*/ 6 h 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2" h="6">
                    <a:moveTo>
                      <a:pt x="30" y="0"/>
                    </a:moveTo>
                    <a:lnTo>
                      <a:pt x="30" y="0"/>
                    </a:lnTo>
                    <a:lnTo>
                      <a:pt x="30" y="2"/>
                    </a:lnTo>
                    <a:lnTo>
                      <a:pt x="24" y="2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30" y="6"/>
                    </a:lnTo>
                    <a:lnTo>
                      <a:pt x="32" y="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5051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54" name="Freeform 1688"/>
              <p:cNvSpPr>
                <a:spLocks/>
              </p:cNvSpPr>
              <p:nvPr/>
            </p:nvSpPr>
            <p:spPr bwMode="auto">
              <a:xfrm>
                <a:off x="2754" y="2263"/>
                <a:ext cx="6" cy="2"/>
              </a:xfrm>
              <a:custGeom>
                <a:avLst/>
                <a:gdLst>
                  <a:gd name="T0" fmla="*/ 4 w 6"/>
                  <a:gd name="T1" fmla="*/ 0 h 2"/>
                  <a:gd name="T2" fmla="*/ 2 w 6"/>
                  <a:gd name="T3" fmla="*/ 0 h 2"/>
                  <a:gd name="T4" fmla="*/ 2 w 6"/>
                  <a:gd name="T5" fmla="*/ 0 h 2"/>
                  <a:gd name="T6" fmla="*/ 0 w 6"/>
                  <a:gd name="T7" fmla="*/ 2 h 2"/>
                  <a:gd name="T8" fmla="*/ 0 w 6"/>
                  <a:gd name="T9" fmla="*/ 2 h 2"/>
                  <a:gd name="T10" fmla="*/ 0 w 6"/>
                  <a:gd name="T11" fmla="*/ 2 h 2"/>
                  <a:gd name="T12" fmla="*/ 2 w 6"/>
                  <a:gd name="T13" fmla="*/ 2 h 2"/>
                  <a:gd name="T14" fmla="*/ 4 w 6"/>
                  <a:gd name="T15" fmla="*/ 2 h 2"/>
                  <a:gd name="T16" fmla="*/ 4 w 6"/>
                  <a:gd name="T17" fmla="*/ 2 h 2"/>
                  <a:gd name="T18" fmla="*/ 6 w 6"/>
                  <a:gd name="T19" fmla="*/ 2 h 2"/>
                  <a:gd name="T20" fmla="*/ 6 w 6"/>
                  <a:gd name="T21" fmla="*/ 2 h 2"/>
                  <a:gd name="T22" fmla="*/ 6 w 6"/>
                  <a:gd name="T23" fmla="*/ 2 h 2"/>
                  <a:gd name="T24" fmla="*/ 4 w 6"/>
                  <a:gd name="T25" fmla="*/ 0 h 2"/>
                  <a:gd name="T26" fmla="*/ 4 w 6"/>
                  <a:gd name="T27" fmla="*/ 0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2"/>
                  <a:gd name="T44" fmla="*/ 6 w 6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2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069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55" name="Freeform 1689"/>
              <p:cNvSpPr>
                <a:spLocks/>
              </p:cNvSpPr>
              <p:nvPr/>
            </p:nvSpPr>
            <p:spPr bwMode="auto">
              <a:xfrm>
                <a:off x="2734" y="2263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0 w 4"/>
                  <a:gd name="T7" fmla="*/ 0 h 2"/>
                  <a:gd name="T8" fmla="*/ 0 w 4"/>
                  <a:gd name="T9" fmla="*/ 0 h 2"/>
                  <a:gd name="T10" fmla="*/ 0 w 4"/>
                  <a:gd name="T11" fmla="*/ 2 h 2"/>
                  <a:gd name="T12" fmla="*/ 4 w 4"/>
                  <a:gd name="T13" fmla="*/ 2 h 2"/>
                  <a:gd name="T14" fmla="*/ 4 w 4"/>
                  <a:gd name="T15" fmla="*/ 2 h 2"/>
                  <a:gd name="T16" fmla="*/ 4 w 4"/>
                  <a:gd name="T17" fmla="*/ 2 h 2"/>
                  <a:gd name="T18" fmla="*/ 4 w 4"/>
                  <a:gd name="T19" fmla="*/ 0 h 2"/>
                  <a:gd name="T20" fmla="*/ 4 w 4"/>
                  <a:gd name="T21" fmla="*/ 0 h 2"/>
                  <a:gd name="T22" fmla="*/ 4 w 4"/>
                  <a:gd name="T23" fmla="*/ 0 h 2"/>
                  <a:gd name="T24" fmla="*/ 4 w 4"/>
                  <a:gd name="T25" fmla="*/ 0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"/>
                  <a:gd name="T40" fmla="*/ 0 h 2"/>
                  <a:gd name="T41" fmla="*/ 4 w 4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" h="2">
                    <a:moveTo>
                      <a:pt x="4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069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56" name="Freeform 1690"/>
              <p:cNvSpPr>
                <a:spLocks/>
              </p:cNvSpPr>
              <p:nvPr/>
            </p:nvSpPr>
            <p:spPr bwMode="auto">
              <a:xfrm>
                <a:off x="2740" y="2261"/>
                <a:ext cx="14" cy="6"/>
              </a:xfrm>
              <a:custGeom>
                <a:avLst/>
                <a:gdLst>
                  <a:gd name="T0" fmla="*/ 14 w 14"/>
                  <a:gd name="T1" fmla="*/ 2 h 6"/>
                  <a:gd name="T2" fmla="*/ 14 w 14"/>
                  <a:gd name="T3" fmla="*/ 2 h 6"/>
                  <a:gd name="T4" fmla="*/ 14 w 14"/>
                  <a:gd name="T5" fmla="*/ 4 h 6"/>
                  <a:gd name="T6" fmla="*/ 12 w 14"/>
                  <a:gd name="T7" fmla="*/ 4 h 6"/>
                  <a:gd name="T8" fmla="*/ 10 w 14"/>
                  <a:gd name="T9" fmla="*/ 6 h 6"/>
                  <a:gd name="T10" fmla="*/ 10 w 14"/>
                  <a:gd name="T11" fmla="*/ 6 h 6"/>
                  <a:gd name="T12" fmla="*/ 4 w 14"/>
                  <a:gd name="T13" fmla="*/ 4 h 6"/>
                  <a:gd name="T14" fmla="*/ 0 w 14"/>
                  <a:gd name="T15" fmla="*/ 4 h 6"/>
                  <a:gd name="T16" fmla="*/ 0 w 14"/>
                  <a:gd name="T17" fmla="*/ 4 h 6"/>
                  <a:gd name="T18" fmla="*/ 0 w 14"/>
                  <a:gd name="T19" fmla="*/ 2 h 6"/>
                  <a:gd name="T20" fmla="*/ 0 w 14"/>
                  <a:gd name="T21" fmla="*/ 0 h 6"/>
                  <a:gd name="T22" fmla="*/ 0 w 14"/>
                  <a:gd name="T23" fmla="*/ 0 h 6"/>
                  <a:gd name="T24" fmla="*/ 2 w 14"/>
                  <a:gd name="T25" fmla="*/ 2 h 6"/>
                  <a:gd name="T26" fmla="*/ 4 w 14"/>
                  <a:gd name="T27" fmla="*/ 2 h 6"/>
                  <a:gd name="T28" fmla="*/ 4 w 14"/>
                  <a:gd name="T29" fmla="*/ 2 h 6"/>
                  <a:gd name="T30" fmla="*/ 10 w 14"/>
                  <a:gd name="T31" fmla="*/ 4 h 6"/>
                  <a:gd name="T32" fmla="*/ 10 w 14"/>
                  <a:gd name="T33" fmla="*/ 4 h 6"/>
                  <a:gd name="T34" fmla="*/ 12 w 14"/>
                  <a:gd name="T35" fmla="*/ 2 h 6"/>
                  <a:gd name="T36" fmla="*/ 12 w 14"/>
                  <a:gd name="T37" fmla="*/ 2 h 6"/>
                  <a:gd name="T38" fmla="*/ 12 w 14"/>
                  <a:gd name="T39" fmla="*/ 2 h 6"/>
                  <a:gd name="T40" fmla="*/ 14 w 14"/>
                  <a:gd name="T41" fmla="*/ 2 h 6"/>
                  <a:gd name="T42" fmla="*/ 14 w 14"/>
                  <a:gd name="T43" fmla="*/ 2 h 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"/>
                  <a:gd name="T67" fmla="*/ 0 h 6"/>
                  <a:gd name="T68" fmla="*/ 14 w 14"/>
                  <a:gd name="T69" fmla="*/ 6 h 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" h="6">
                    <a:moveTo>
                      <a:pt x="14" y="2"/>
                    </a:moveTo>
                    <a:lnTo>
                      <a:pt x="14" y="2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7069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57" name="Freeform 1691"/>
              <p:cNvSpPr>
                <a:spLocks/>
              </p:cNvSpPr>
              <p:nvPr/>
            </p:nvSpPr>
            <p:spPr bwMode="auto">
              <a:xfrm>
                <a:off x="2736" y="2239"/>
                <a:ext cx="26" cy="10"/>
              </a:xfrm>
              <a:custGeom>
                <a:avLst/>
                <a:gdLst>
                  <a:gd name="T0" fmla="*/ 26 w 26"/>
                  <a:gd name="T1" fmla="*/ 10 h 10"/>
                  <a:gd name="T2" fmla="*/ 26 w 26"/>
                  <a:gd name="T3" fmla="*/ 10 h 10"/>
                  <a:gd name="T4" fmla="*/ 6 w 26"/>
                  <a:gd name="T5" fmla="*/ 8 h 10"/>
                  <a:gd name="T6" fmla="*/ 6 w 26"/>
                  <a:gd name="T7" fmla="*/ 8 h 10"/>
                  <a:gd name="T8" fmla="*/ 0 w 26"/>
                  <a:gd name="T9" fmla="*/ 8 h 10"/>
                  <a:gd name="T10" fmla="*/ 4 w 26"/>
                  <a:gd name="T11" fmla="*/ 0 h 10"/>
                  <a:gd name="T12" fmla="*/ 4 w 26"/>
                  <a:gd name="T13" fmla="*/ 0 h 10"/>
                  <a:gd name="T14" fmla="*/ 22 w 26"/>
                  <a:gd name="T15" fmla="*/ 0 h 10"/>
                  <a:gd name="T16" fmla="*/ 22 w 26"/>
                  <a:gd name="T17" fmla="*/ 0 h 10"/>
                  <a:gd name="T18" fmla="*/ 26 w 26"/>
                  <a:gd name="T19" fmla="*/ 2 h 10"/>
                  <a:gd name="T20" fmla="*/ 26 w 26"/>
                  <a:gd name="T21" fmla="*/ 2 h 10"/>
                  <a:gd name="T22" fmla="*/ 26 w 26"/>
                  <a:gd name="T23" fmla="*/ 10 h 10"/>
                  <a:gd name="T24" fmla="*/ 26 w 26"/>
                  <a:gd name="T25" fmla="*/ 1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"/>
                  <a:gd name="T40" fmla="*/ 0 h 10"/>
                  <a:gd name="T41" fmla="*/ 26 w 26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" h="10">
                    <a:moveTo>
                      <a:pt x="26" y="10"/>
                    </a:moveTo>
                    <a:lnTo>
                      <a:pt x="26" y="10"/>
                    </a:lnTo>
                    <a:lnTo>
                      <a:pt x="6" y="8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4F5B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58" name="Freeform 1692"/>
              <p:cNvSpPr>
                <a:spLocks/>
              </p:cNvSpPr>
              <p:nvPr/>
            </p:nvSpPr>
            <p:spPr bwMode="auto">
              <a:xfrm>
                <a:off x="2736" y="2249"/>
                <a:ext cx="26" cy="8"/>
              </a:xfrm>
              <a:custGeom>
                <a:avLst/>
                <a:gdLst>
                  <a:gd name="T0" fmla="*/ 26 w 26"/>
                  <a:gd name="T1" fmla="*/ 0 h 8"/>
                  <a:gd name="T2" fmla="*/ 26 w 26"/>
                  <a:gd name="T3" fmla="*/ 0 h 8"/>
                  <a:gd name="T4" fmla="*/ 26 w 26"/>
                  <a:gd name="T5" fmla="*/ 6 h 8"/>
                  <a:gd name="T6" fmla="*/ 26 w 26"/>
                  <a:gd name="T7" fmla="*/ 6 h 8"/>
                  <a:gd name="T8" fmla="*/ 24 w 26"/>
                  <a:gd name="T9" fmla="*/ 8 h 8"/>
                  <a:gd name="T10" fmla="*/ 20 w 26"/>
                  <a:gd name="T11" fmla="*/ 8 h 8"/>
                  <a:gd name="T12" fmla="*/ 20 w 26"/>
                  <a:gd name="T13" fmla="*/ 8 h 8"/>
                  <a:gd name="T14" fmla="*/ 2 w 26"/>
                  <a:gd name="T15" fmla="*/ 6 h 8"/>
                  <a:gd name="T16" fmla="*/ 2 w 26"/>
                  <a:gd name="T17" fmla="*/ 6 h 8"/>
                  <a:gd name="T18" fmla="*/ 0 w 26"/>
                  <a:gd name="T19" fmla="*/ 6 h 8"/>
                  <a:gd name="T20" fmla="*/ 0 w 26"/>
                  <a:gd name="T21" fmla="*/ 4 h 8"/>
                  <a:gd name="T22" fmla="*/ 0 w 26"/>
                  <a:gd name="T23" fmla="*/ 4 h 8"/>
                  <a:gd name="T24" fmla="*/ 2 w 26"/>
                  <a:gd name="T25" fmla="*/ 0 h 8"/>
                  <a:gd name="T26" fmla="*/ 2 w 26"/>
                  <a:gd name="T27" fmla="*/ 0 h 8"/>
                  <a:gd name="T28" fmla="*/ 26 w 26"/>
                  <a:gd name="T29" fmla="*/ 0 h 8"/>
                  <a:gd name="T30" fmla="*/ 26 w 26"/>
                  <a:gd name="T31" fmla="*/ 0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6"/>
                  <a:gd name="T49" fmla="*/ 0 h 8"/>
                  <a:gd name="T50" fmla="*/ 26 w 26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6" h="8">
                    <a:moveTo>
                      <a:pt x="26" y="0"/>
                    </a:moveTo>
                    <a:lnTo>
                      <a:pt x="26" y="0"/>
                    </a:lnTo>
                    <a:lnTo>
                      <a:pt x="26" y="6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ED8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59" name="Freeform 1693"/>
              <p:cNvSpPr>
                <a:spLocks/>
              </p:cNvSpPr>
              <p:nvPr/>
            </p:nvSpPr>
            <p:spPr bwMode="auto">
              <a:xfrm>
                <a:off x="2744" y="2235"/>
                <a:ext cx="18" cy="4"/>
              </a:xfrm>
              <a:custGeom>
                <a:avLst/>
                <a:gdLst>
                  <a:gd name="T0" fmla="*/ 18 w 18"/>
                  <a:gd name="T1" fmla="*/ 0 h 4"/>
                  <a:gd name="T2" fmla="*/ 18 w 18"/>
                  <a:gd name="T3" fmla="*/ 0 h 4"/>
                  <a:gd name="T4" fmla="*/ 16 w 18"/>
                  <a:gd name="T5" fmla="*/ 2 h 4"/>
                  <a:gd name="T6" fmla="*/ 14 w 18"/>
                  <a:gd name="T7" fmla="*/ 4 h 4"/>
                  <a:gd name="T8" fmla="*/ 14 w 18"/>
                  <a:gd name="T9" fmla="*/ 4 h 4"/>
                  <a:gd name="T10" fmla="*/ 0 w 18"/>
                  <a:gd name="T11" fmla="*/ 4 h 4"/>
                  <a:gd name="T12" fmla="*/ 0 w 18"/>
                  <a:gd name="T13" fmla="*/ 4 h 4"/>
                  <a:gd name="T14" fmla="*/ 2 w 18"/>
                  <a:gd name="T15" fmla="*/ 0 h 4"/>
                  <a:gd name="T16" fmla="*/ 2 w 18"/>
                  <a:gd name="T17" fmla="*/ 0 h 4"/>
                  <a:gd name="T18" fmla="*/ 10 w 18"/>
                  <a:gd name="T19" fmla="*/ 0 h 4"/>
                  <a:gd name="T20" fmla="*/ 18 w 18"/>
                  <a:gd name="T21" fmla="*/ 0 h 4"/>
                  <a:gd name="T22" fmla="*/ 18 w 18"/>
                  <a:gd name="T23" fmla="*/ 0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"/>
                  <a:gd name="T37" fmla="*/ 0 h 4"/>
                  <a:gd name="T38" fmla="*/ 18 w 18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" h="4">
                    <a:moveTo>
                      <a:pt x="18" y="0"/>
                    </a:moveTo>
                    <a:lnTo>
                      <a:pt x="18" y="0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ED8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60" name="Freeform 1694"/>
              <p:cNvSpPr>
                <a:spLocks/>
              </p:cNvSpPr>
              <p:nvPr/>
            </p:nvSpPr>
            <p:spPr bwMode="auto">
              <a:xfrm>
                <a:off x="2734" y="2257"/>
                <a:ext cx="28" cy="4"/>
              </a:xfrm>
              <a:custGeom>
                <a:avLst/>
                <a:gdLst>
                  <a:gd name="T0" fmla="*/ 26 w 28"/>
                  <a:gd name="T1" fmla="*/ 2 h 4"/>
                  <a:gd name="T2" fmla="*/ 0 w 28"/>
                  <a:gd name="T3" fmla="*/ 0 h 4"/>
                  <a:gd name="T4" fmla="*/ 0 w 28"/>
                  <a:gd name="T5" fmla="*/ 0 h 4"/>
                  <a:gd name="T6" fmla="*/ 0 w 28"/>
                  <a:gd name="T7" fmla="*/ 2 h 4"/>
                  <a:gd name="T8" fmla="*/ 0 w 28"/>
                  <a:gd name="T9" fmla="*/ 4 h 4"/>
                  <a:gd name="T10" fmla="*/ 4 w 28"/>
                  <a:gd name="T11" fmla="*/ 4 h 4"/>
                  <a:gd name="T12" fmla="*/ 4 w 28"/>
                  <a:gd name="T13" fmla="*/ 4 h 4"/>
                  <a:gd name="T14" fmla="*/ 18 w 28"/>
                  <a:gd name="T15" fmla="*/ 4 h 4"/>
                  <a:gd name="T16" fmla="*/ 26 w 28"/>
                  <a:gd name="T17" fmla="*/ 4 h 4"/>
                  <a:gd name="T18" fmla="*/ 26 w 28"/>
                  <a:gd name="T19" fmla="*/ 4 h 4"/>
                  <a:gd name="T20" fmla="*/ 28 w 28"/>
                  <a:gd name="T21" fmla="*/ 4 h 4"/>
                  <a:gd name="T22" fmla="*/ 26 w 28"/>
                  <a:gd name="T23" fmla="*/ 2 h 4"/>
                  <a:gd name="T24" fmla="*/ 26 w 28"/>
                  <a:gd name="T25" fmla="*/ 2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4"/>
                  <a:gd name="T41" fmla="*/ 28 w 28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4">
                    <a:moveTo>
                      <a:pt x="26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18" y="4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CED8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61" name="Freeform 1695"/>
              <p:cNvSpPr>
                <a:spLocks/>
              </p:cNvSpPr>
              <p:nvPr/>
            </p:nvSpPr>
            <p:spPr bwMode="auto">
              <a:xfrm>
                <a:off x="2762" y="2239"/>
                <a:ext cx="4" cy="8"/>
              </a:xfrm>
              <a:custGeom>
                <a:avLst/>
                <a:gdLst>
                  <a:gd name="T0" fmla="*/ 4 w 4"/>
                  <a:gd name="T1" fmla="*/ 8 h 8"/>
                  <a:gd name="T2" fmla="*/ 4 w 4"/>
                  <a:gd name="T3" fmla="*/ 8 h 8"/>
                  <a:gd name="T4" fmla="*/ 0 w 4"/>
                  <a:gd name="T5" fmla="*/ 0 h 8"/>
                  <a:gd name="T6" fmla="*/ 0 w 4"/>
                  <a:gd name="T7" fmla="*/ 0 h 8"/>
                  <a:gd name="T8" fmla="*/ 2 w 4"/>
                  <a:gd name="T9" fmla="*/ 0 h 8"/>
                  <a:gd name="T10" fmla="*/ 2 w 4"/>
                  <a:gd name="T11" fmla="*/ 0 h 8"/>
                  <a:gd name="T12" fmla="*/ 2 w 4"/>
                  <a:gd name="T13" fmla="*/ 0 h 8"/>
                  <a:gd name="T14" fmla="*/ 4 w 4"/>
                  <a:gd name="T15" fmla="*/ 6 h 8"/>
                  <a:gd name="T16" fmla="*/ 4 w 4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8"/>
                  <a:gd name="T29" fmla="*/ 4 w 4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8">
                    <a:moveTo>
                      <a:pt x="4" y="8"/>
                    </a:moveTo>
                    <a:lnTo>
                      <a:pt x="4" y="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6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7C8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62" name="Freeform 1696"/>
              <p:cNvSpPr>
                <a:spLocks/>
              </p:cNvSpPr>
              <p:nvPr/>
            </p:nvSpPr>
            <p:spPr bwMode="auto">
              <a:xfrm>
                <a:off x="2764" y="2239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4 h 4"/>
                  <a:gd name="T4" fmla="*/ 4 w 4"/>
                  <a:gd name="T5" fmla="*/ 4 h 4"/>
                  <a:gd name="T6" fmla="*/ 4 w 4"/>
                  <a:gd name="T7" fmla="*/ 4 h 4"/>
                  <a:gd name="T8" fmla="*/ 0 w 4"/>
                  <a:gd name="T9" fmla="*/ 0 h 4"/>
                  <a:gd name="T10" fmla="*/ 0 w 4"/>
                  <a:gd name="T11" fmla="*/ 0 h 4"/>
                  <a:gd name="T12" fmla="*/ 4 w 4"/>
                  <a:gd name="T13" fmla="*/ 4 h 4"/>
                  <a:gd name="T14" fmla="*/ 4 w 4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7C8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63" name="Freeform 1697"/>
              <p:cNvSpPr>
                <a:spLocks/>
              </p:cNvSpPr>
              <p:nvPr/>
            </p:nvSpPr>
            <p:spPr bwMode="auto">
              <a:xfrm>
                <a:off x="2756" y="2257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0 w 4"/>
                  <a:gd name="T3" fmla="*/ 0 h 4"/>
                  <a:gd name="T4" fmla="*/ 0 w 4"/>
                  <a:gd name="T5" fmla="*/ 0 h 4"/>
                  <a:gd name="T6" fmla="*/ 0 w 4"/>
                  <a:gd name="T7" fmla="*/ 2 h 4"/>
                  <a:gd name="T8" fmla="*/ 0 w 4"/>
                  <a:gd name="T9" fmla="*/ 2 h 4"/>
                  <a:gd name="T10" fmla="*/ 0 w 4"/>
                  <a:gd name="T11" fmla="*/ 2 h 4"/>
                  <a:gd name="T12" fmla="*/ 0 w 4"/>
                  <a:gd name="T13" fmla="*/ 2 h 4"/>
                  <a:gd name="T14" fmla="*/ 4 w 4"/>
                  <a:gd name="T15" fmla="*/ 2 h 4"/>
                  <a:gd name="T16" fmla="*/ 4 w 4"/>
                  <a:gd name="T17" fmla="*/ 2 h 4"/>
                  <a:gd name="T18" fmla="*/ 4 w 4"/>
                  <a:gd name="T19" fmla="*/ 4 h 4"/>
                  <a:gd name="T20" fmla="*/ 4 w 4"/>
                  <a:gd name="T21" fmla="*/ 2 h 4"/>
                  <a:gd name="T22" fmla="*/ 4 w 4"/>
                  <a:gd name="T23" fmla="*/ 2 h 4"/>
                  <a:gd name="T24" fmla="*/ 4 w 4"/>
                  <a:gd name="T25" fmla="*/ 2 h 4"/>
                  <a:gd name="T26" fmla="*/ 4 w 4"/>
                  <a:gd name="T27" fmla="*/ 2 h 4"/>
                  <a:gd name="T28" fmla="*/ 4 w 4"/>
                  <a:gd name="T29" fmla="*/ 2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"/>
                  <a:gd name="T46" fmla="*/ 0 h 4"/>
                  <a:gd name="T47" fmla="*/ 4 w 4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" h="4">
                    <a:moveTo>
                      <a:pt x="4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8A8F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64" name="Freeform 1698"/>
              <p:cNvSpPr>
                <a:spLocks/>
              </p:cNvSpPr>
              <p:nvPr/>
            </p:nvSpPr>
            <p:spPr bwMode="auto">
              <a:xfrm>
                <a:off x="2758" y="2259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0 w 2"/>
                  <a:gd name="T9" fmla="*/ 0 h 1"/>
                  <a:gd name="T10" fmla="*/ 0 w 2"/>
                  <a:gd name="T11" fmla="*/ 0 h 1"/>
                  <a:gd name="T12" fmla="*/ 0 w 2"/>
                  <a:gd name="T13" fmla="*/ 0 h 1"/>
                  <a:gd name="T14" fmla="*/ 2 w 2"/>
                  <a:gd name="T15" fmla="*/ 0 h 1"/>
                  <a:gd name="T16" fmla="*/ 2 w 2"/>
                  <a:gd name="T17" fmla="*/ 0 h 1"/>
                  <a:gd name="T18" fmla="*/ 2 w 2"/>
                  <a:gd name="T19" fmla="*/ 0 h 1"/>
                  <a:gd name="T20" fmla="*/ 2 w 2"/>
                  <a:gd name="T21" fmla="*/ 0 h 1"/>
                  <a:gd name="T22" fmla="*/ 2 w 2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1"/>
                  <a:gd name="T38" fmla="*/ 2 w 2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65" name="Freeform 1699"/>
              <p:cNvSpPr>
                <a:spLocks/>
              </p:cNvSpPr>
              <p:nvPr/>
            </p:nvSpPr>
            <p:spPr bwMode="auto">
              <a:xfrm>
                <a:off x="2748" y="2257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  <a:gd name="T12" fmla="*/ 0 w 4"/>
                  <a:gd name="T13" fmla="*/ 2 h 2"/>
                  <a:gd name="T14" fmla="*/ 4 w 4"/>
                  <a:gd name="T15" fmla="*/ 2 h 2"/>
                  <a:gd name="T16" fmla="*/ 4 w 4"/>
                  <a:gd name="T17" fmla="*/ 2 h 2"/>
                  <a:gd name="T18" fmla="*/ 4 w 4"/>
                  <a:gd name="T19" fmla="*/ 2 h 2"/>
                  <a:gd name="T20" fmla="*/ 4 w 4"/>
                  <a:gd name="T21" fmla="*/ 2 h 2"/>
                  <a:gd name="T22" fmla="*/ 4 w 4"/>
                  <a:gd name="T23" fmla="*/ 0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2"/>
                  <a:gd name="T38" fmla="*/ 4 w 4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2">
                    <a:moveTo>
                      <a:pt x="4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A8F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66" name="Freeform 1700"/>
              <p:cNvSpPr>
                <a:spLocks/>
              </p:cNvSpPr>
              <p:nvPr/>
            </p:nvSpPr>
            <p:spPr bwMode="auto">
              <a:xfrm>
                <a:off x="2740" y="2257"/>
                <a:ext cx="6" cy="2"/>
              </a:xfrm>
              <a:custGeom>
                <a:avLst/>
                <a:gdLst>
                  <a:gd name="T0" fmla="*/ 4 w 6"/>
                  <a:gd name="T1" fmla="*/ 0 h 2"/>
                  <a:gd name="T2" fmla="*/ 2 w 6"/>
                  <a:gd name="T3" fmla="*/ 0 h 2"/>
                  <a:gd name="T4" fmla="*/ 2 w 6"/>
                  <a:gd name="T5" fmla="*/ 0 h 2"/>
                  <a:gd name="T6" fmla="*/ 0 w 6"/>
                  <a:gd name="T7" fmla="*/ 0 h 2"/>
                  <a:gd name="T8" fmla="*/ 0 w 6"/>
                  <a:gd name="T9" fmla="*/ 2 h 2"/>
                  <a:gd name="T10" fmla="*/ 0 w 6"/>
                  <a:gd name="T11" fmla="*/ 2 h 2"/>
                  <a:gd name="T12" fmla="*/ 2 w 6"/>
                  <a:gd name="T13" fmla="*/ 2 h 2"/>
                  <a:gd name="T14" fmla="*/ 4 w 6"/>
                  <a:gd name="T15" fmla="*/ 2 h 2"/>
                  <a:gd name="T16" fmla="*/ 4 w 6"/>
                  <a:gd name="T17" fmla="*/ 2 h 2"/>
                  <a:gd name="T18" fmla="*/ 6 w 6"/>
                  <a:gd name="T19" fmla="*/ 2 h 2"/>
                  <a:gd name="T20" fmla="*/ 6 w 6"/>
                  <a:gd name="T21" fmla="*/ 2 h 2"/>
                  <a:gd name="T22" fmla="*/ 6 w 6"/>
                  <a:gd name="T23" fmla="*/ 2 h 2"/>
                  <a:gd name="T24" fmla="*/ 4 w 6"/>
                  <a:gd name="T25" fmla="*/ 0 h 2"/>
                  <a:gd name="T26" fmla="*/ 4 w 6"/>
                  <a:gd name="T27" fmla="*/ 0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2"/>
                  <a:gd name="T44" fmla="*/ 6 w 6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2">
                    <a:moveTo>
                      <a:pt x="4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A8F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67" name="Freeform 1701"/>
              <p:cNvSpPr>
                <a:spLocks/>
              </p:cNvSpPr>
              <p:nvPr/>
            </p:nvSpPr>
            <p:spPr bwMode="auto">
              <a:xfrm>
                <a:off x="2734" y="2257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  <a:gd name="T10" fmla="*/ 0 w 4"/>
                  <a:gd name="T11" fmla="*/ 2 h 2"/>
                  <a:gd name="T12" fmla="*/ 0 w 4"/>
                  <a:gd name="T13" fmla="*/ 2 h 2"/>
                  <a:gd name="T14" fmla="*/ 4 w 4"/>
                  <a:gd name="T15" fmla="*/ 2 h 2"/>
                  <a:gd name="T16" fmla="*/ 4 w 4"/>
                  <a:gd name="T17" fmla="*/ 2 h 2"/>
                  <a:gd name="T18" fmla="*/ 4 w 4"/>
                  <a:gd name="T19" fmla="*/ 2 h 2"/>
                  <a:gd name="T20" fmla="*/ 4 w 4"/>
                  <a:gd name="T21" fmla="*/ 2 h 2"/>
                  <a:gd name="T22" fmla="*/ 4 w 4"/>
                  <a:gd name="T23" fmla="*/ 2 h 2"/>
                  <a:gd name="T24" fmla="*/ 4 w 4"/>
                  <a:gd name="T25" fmla="*/ 0 h 2"/>
                  <a:gd name="T26" fmla="*/ 4 w 4"/>
                  <a:gd name="T27" fmla="*/ 0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"/>
                  <a:gd name="T43" fmla="*/ 0 h 2"/>
                  <a:gd name="T44" fmla="*/ 4 w 4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" h="2">
                    <a:moveTo>
                      <a:pt x="4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A8F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68" name="Freeform 1702"/>
              <p:cNvSpPr>
                <a:spLocks/>
              </p:cNvSpPr>
              <p:nvPr/>
            </p:nvSpPr>
            <p:spPr bwMode="auto">
              <a:xfrm>
                <a:off x="2762" y="2245"/>
                <a:ext cx="8" cy="16"/>
              </a:xfrm>
              <a:custGeom>
                <a:avLst/>
                <a:gdLst>
                  <a:gd name="T0" fmla="*/ 2 w 8"/>
                  <a:gd name="T1" fmla="*/ 8 h 16"/>
                  <a:gd name="T2" fmla="*/ 2 w 8"/>
                  <a:gd name="T3" fmla="*/ 8 h 16"/>
                  <a:gd name="T4" fmla="*/ 6 w 8"/>
                  <a:gd name="T5" fmla="*/ 2 h 16"/>
                  <a:gd name="T6" fmla="*/ 6 w 8"/>
                  <a:gd name="T7" fmla="*/ 2 h 16"/>
                  <a:gd name="T8" fmla="*/ 6 w 8"/>
                  <a:gd name="T9" fmla="*/ 0 h 16"/>
                  <a:gd name="T10" fmla="*/ 6 w 8"/>
                  <a:gd name="T11" fmla="*/ 0 h 16"/>
                  <a:gd name="T12" fmla="*/ 6 w 8"/>
                  <a:gd name="T13" fmla="*/ 0 h 16"/>
                  <a:gd name="T14" fmla="*/ 8 w 8"/>
                  <a:gd name="T15" fmla="*/ 6 h 16"/>
                  <a:gd name="T16" fmla="*/ 8 w 8"/>
                  <a:gd name="T17" fmla="*/ 6 h 16"/>
                  <a:gd name="T18" fmla="*/ 6 w 8"/>
                  <a:gd name="T19" fmla="*/ 6 h 16"/>
                  <a:gd name="T20" fmla="*/ 4 w 8"/>
                  <a:gd name="T21" fmla="*/ 10 h 16"/>
                  <a:gd name="T22" fmla="*/ 4 w 8"/>
                  <a:gd name="T23" fmla="*/ 10 h 16"/>
                  <a:gd name="T24" fmla="*/ 2 w 8"/>
                  <a:gd name="T25" fmla="*/ 14 h 16"/>
                  <a:gd name="T26" fmla="*/ 2 w 8"/>
                  <a:gd name="T27" fmla="*/ 14 h 16"/>
                  <a:gd name="T28" fmla="*/ 2 w 8"/>
                  <a:gd name="T29" fmla="*/ 16 h 16"/>
                  <a:gd name="T30" fmla="*/ 0 w 8"/>
                  <a:gd name="T31" fmla="*/ 14 h 16"/>
                  <a:gd name="T32" fmla="*/ 0 w 8"/>
                  <a:gd name="T33" fmla="*/ 12 h 16"/>
                  <a:gd name="T34" fmla="*/ 2 w 8"/>
                  <a:gd name="T35" fmla="*/ 8 h 16"/>
                  <a:gd name="T36" fmla="*/ 2 w 8"/>
                  <a:gd name="T37" fmla="*/ 8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"/>
                  <a:gd name="T58" fmla="*/ 0 h 16"/>
                  <a:gd name="T59" fmla="*/ 8 w 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" h="16">
                    <a:moveTo>
                      <a:pt x="2" y="8"/>
                    </a:moveTo>
                    <a:lnTo>
                      <a:pt x="2" y="8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AF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69" name="Freeform 1703"/>
              <p:cNvSpPr>
                <a:spLocks/>
              </p:cNvSpPr>
              <p:nvPr/>
            </p:nvSpPr>
            <p:spPr bwMode="auto">
              <a:xfrm>
                <a:off x="2768" y="2257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2 w 2"/>
                  <a:gd name="T5" fmla="*/ 2 h 4"/>
                  <a:gd name="T6" fmla="*/ 2 w 2"/>
                  <a:gd name="T7" fmla="*/ 2 h 4"/>
                  <a:gd name="T8" fmla="*/ 2 w 2"/>
                  <a:gd name="T9" fmla="*/ 0 h 4"/>
                  <a:gd name="T10" fmla="*/ 2 w 2"/>
                  <a:gd name="T11" fmla="*/ 0 h 4"/>
                  <a:gd name="T12" fmla="*/ 0 w 2"/>
                  <a:gd name="T13" fmla="*/ 2 h 4"/>
                  <a:gd name="T14" fmla="*/ 0 w 2"/>
                  <a:gd name="T15" fmla="*/ 2 h 4"/>
                  <a:gd name="T16" fmla="*/ 2 w 2"/>
                  <a:gd name="T17" fmla="*/ 4 h 4"/>
                  <a:gd name="T18" fmla="*/ 2 w 2"/>
                  <a:gd name="T19" fmla="*/ 4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"/>
                  <a:gd name="T32" fmla="*/ 2 w 2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9494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70" name="Freeform 1704"/>
              <p:cNvSpPr>
                <a:spLocks/>
              </p:cNvSpPr>
              <p:nvPr/>
            </p:nvSpPr>
            <p:spPr bwMode="auto">
              <a:xfrm>
                <a:off x="2766" y="226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4 h 4"/>
                  <a:gd name="T4" fmla="*/ 0 w 1"/>
                  <a:gd name="T5" fmla="*/ 2 h 4"/>
                  <a:gd name="T6" fmla="*/ 0 w 1"/>
                  <a:gd name="T7" fmla="*/ 2 h 4"/>
                  <a:gd name="T8" fmla="*/ 0 w 1"/>
                  <a:gd name="T9" fmla="*/ 0 h 4"/>
                  <a:gd name="T10" fmla="*/ 0 w 1"/>
                  <a:gd name="T11" fmla="*/ 0 h 4"/>
                  <a:gd name="T12" fmla="*/ 0 w 1"/>
                  <a:gd name="T13" fmla="*/ 2 h 4"/>
                  <a:gd name="T14" fmla="*/ 0 w 1"/>
                  <a:gd name="T15" fmla="*/ 2 h 4"/>
                  <a:gd name="T16" fmla="*/ 0 w 1"/>
                  <a:gd name="T17" fmla="*/ 4 h 4"/>
                  <a:gd name="T18" fmla="*/ 0 w 1"/>
                  <a:gd name="T19" fmla="*/ 4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"/>
                  <a:gd name="T32" fmla="*/ 1 w 1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494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71" name="Freeform 1705"/>
              <p:cNvSpPr>
                <a:spLocks/>
              </p:cNvSpPr>
              <p:nvPr/>
            </p:nvSpPr>
            <p:spPr bwMode="auto">
              <a:xfrm>
                <a:off x="2766" y="2259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4 h 4"/>
                  <a:gd name="T4" fmla="*/ 2 w 4"/>
                  <a:gd name="T5" fmla="*/ 4 h 4"/>
                  <a:gd name="T6" fmla="*/ 2 w 4"/>
                  <a:gd name="T7" fmla="*/ 4 h 4"/>
                  <a:gd name="T8" fmla="*/ 0 w 4"/>
                  <a:gd name="T9" fmla="*/ 4 h 4"/>
                  <a:gd name="T10" fmla="*/ 0 w 4"/>
                  <a:gd name="T11" fmla="*/ 2 h 4"/>
                  <a:gd name="T12" fmla="*/ 0 w 4"/>
                  <a:gd name="T13" fmla="*/ 2 h 4"/>
                  <a:gd name="T14" fmla="*/ 2 w 4"/>
                  <a:gd name="T15" fmla="*/ 0 h 4"/>
                  <a:gd name="T16" fmla="*/ 2 w 4"/>
                  <a:gd name="T17" fmla="*/ 0 h 4"/>
                  <a:gd name="T18" fmla="*/ 2 w 4"/>
                  <a:gd name="T19" fmla="*/ 2 h 4"/>
                  <a:gd name="T20" fmla="*/ 2 w 4"/>
                  <a:gd name="T21" fmla="*/ 2 h 4"/>
                  <a:gd name="T22" fmla="*/ 4 w 4"/>
                  <a:gd name="T23" fmla="*/ 4 h 4"/>
                  <a:gd name="T24" fmla="*/ 4 w 4"/>
                  <a:gd name="T25" fmla="*/ 4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"/>
                  <a:gd name="T40" fmla="*/ 0 h 4"/>
                  <a:gd name="T41" fmla="*/ 4 w 4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" h="4">
                    <a:moveTo>
                      <a:pt x="4" y="4"/>
                    </a:move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291F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72" name="Freeform 1706"/>
              <p:cNvSpPr>
                <a:spLocks/>
              </p:cNvSpPr>
              <p:nvPr/>
            </p:nvSpPr>
            <p:spPr bwMode="auto">
              <a:xfrm>
                <a:off x="2732" y="2243"/>
                <a:ext cx="4" cy="4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0 w 4"/>
                  <a:gd name="T7" fmla="*/ 2 h 4"/>
                  <a:gd name="T8" fmla="*/ 2 w 4"/>
                  <a:gd name="T9" fmla="*/ 4 h 4"/>
                  <a:gd name="T10" fmla="*/ 2 w 4"/>
                  <a:gd name="T11" fmla="*/ 4 h 4"/>
                  <a:gd name="T12" fmla="*/ 4 w 4"/>
                  <a:gd name="T13" fmla="*/ 4 h 4"/>
                  <a:gd name="T14" fmla="*/ 4 w 4"/>
                  <a:gd name="T15" fmla="*/ 2 h 4"/>
                  <a:gd name="T16" fmla="*/ 4 w 4"/>
                  <a:gd name="T17" fmla="*/ 2 h 4"/>
                  <a:gd name="T18" fmla="*/ 2 w 4"/>
                  <a:gd name="T19" fmla="*/ 0 h 4"/>
                  <a:gd name="T20" fmla="*/ 2 w 4"/>
                  <a:gd name="T21" fmla="*/ 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4"/>
                  <a:gd name="T35" fmla="*/ 4 w 4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ED8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73" name="Freeform 1707"/>
              <p:cNvSpPr>
                <a:spLocks/>
              </p:cNvSpPr>
              <p:nvPr/>
            </p:nvSpPr>
            <p:spPr bwMode="auto">
              <a:xfrm>
                <a:off x="2734" y="2257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  <a:gd name="T12" fmla="*/ 0 w 4"/>
                  <a:gd name="T13" fmla="*/ 2 h 2"/>
                  <a:gd name="T14" fmla="*/ 4 w 4"/>
                  <a:gd name="T15" fmla="*/ 2 h 2"/>
                  <a:gd name="T16" fmla="*/ 4 w 4"/>
                  <a:gd name="T17" fmla="*/ 2 h 2"/>
                  <a:gd name="T18" fmla="*/ 4 w 4"/>
                  <a:gd name="T19" fmla="*/ 2 h 2"/>
                  <a:gd name="T20" fmla="*/ 4 w 4"/>
                  <a:gd name="T21" fmla="*/ 2 h 2"/>
                  <a:gd name="T22" fmla="*/ 4 w 4"/>
                  <a:gd name="T23" fmla="*/ 0 h 2"/>
                  <a:gd name="T24" fmla="*/ 4 w 4"/>
                  <a:gd name="T25" fmla="*/ 0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"/>
                  <a:gd name="T40" fmla="*/ 0 h 2"/>
                  <a:gd name="T41" fmla="*/ 4 w 4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" h="2">
                    <a:moveTo>
                      <a:pt x="4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74" name="Freeform 1714"/>
              <p:cNvSpPr>
                <a:spLocks/>
              </p:cNvSpPr>
              <p:nvPr/>
            </p:nvSpPr>
            <p:spPr bwMode="auto">
              <a:xfrm>
                <a:off x="3090" y="2281"/>
                <a:ext cx="46" cy="24"/>
              </a:xfrm>
              <a:custGeom>
                <a:avLst/>
                <a:gdLst>
                  <a:gd name="T0" fmla="*/ 0 w 46"/>
                  <a:gd name="T1" fmla="*/ 4 h 24"/>
                  <a:gd name="T2" fmla="*/ 0 w 46"/>
                  <a:gd name="T3" fmla="*/ 4 h 24"/>
                  <a:gd name="T4" fmla="*/ 2 w 46"/>
                  <a:gd name="T5" fmla="*/ 8 h 24"/>
                  <a:gd name="T6" fmla="*/ 4 w 46"/>
                  <a:gd name="T7" fmla="*/ 12 h 24"/>
                  <a:gd name="T8" fmla="*/ 4 w 46"/>
                  <a:gd name="T9" fmla="*/ 12 h 24"/>
                  <a:gd name="T10" fmla="*/ 10 w 46"/>
                  <a:gd name="T11" fmla="*/ 18 h 24"/>
                  <a:gd name="T12" fmla="*/ 16 w 46"/>
                  <a:gd name="T13" fmla="*/ 22 h 24"/>
                  <a:gd name="T14" fmla="*/ 22 w 46"/>
                  <a:gd name="T15" fmla="*/ 24 h 24"/>
                  <a:gd name="T16" fmla="*/ 28 w 46"/>
                  <a:gd name="T17" fmla="*/ 24 h 24"/>
                  <a:gd name="T18" fmla="*/ 28 w 46"/>
                  <a:gd name="T19" fmla="*/ 24 h 24"/>
                  <a:gd name="T20" fmla="*/ 34 w 46"/>
                  <a:gd name="T21" fmla="*/ 24 h 24"/>
                  <a:gd name="T22" fmla="*/ 38 w 46"/>
                  <a:gd name="T23" fmla="*/ 22 h 24"/>
                  <a:gd name="T24" fmla="*/ 44 w 46"/>
                  <a:gd name="T25" fmla="*/ 18 h 24"/>
                  <a:gd name="T26" fmla="*/ 44 w 46"/>
                  <a:gd name="T27" fmla="*/ 18 h 24"/>
                  <a:gd name="T28" fmla="*/ 46 w 46"/>
                  <a:gd name="T29" fmla="*/ 14 h 24"/>
                  <a:gd name="T30" fmla="*/ 46 w 46"/>
                  <a:gd name="T31" fmla="*/ 14 h 24"/>
                  <a:gd name="T32" fmla="*/ 42 w 46"/>
                  <a:gd name="T33" fmla="*/ 12 h 24"/>
                  <a:gd name="T34" fmla="*/ 42 w 46"/>
                  <a:gd name="T35" fmla="*/ 12 h 24"/>
                  <a:gd name="T36" fmla="*/ 20 w 46"/>
                  <a:gd name="T37" fmla="*/ 2 h 24"/>
                  <a:gd name="T38" fmla="*/ 20 w 46"/>
                  <a:gd name="T39" fmla="*/ 2 h 24"/>
                  <a:gd name="T40" fmla="*/ 12 w 46"/>
                  <a:gd name="T41" fmla="*/ 0 h 24"/>
                  <a:gd name="T42" fmla="*/ 12 w 46"/>
                  <a:gd name="T43" fmla="*/ 0 h 24"/>
                  <a:gd name="T44" fmla="*/ 12 w 46"/>
                  <a:gd name="T45" fmla="*/ 4 h 24"/>
                  <a:gd name="T46" fmla="*/ 8 w 46"/>
                  <a:gd name="T47" fmla="*/ 8 h 24"/>
                  <a:gd name="T48" fmla="*/ 8 w 46"/>
                  <a:gd name="T49" fmla="*/ 8 h 24"/>
                  <a:gd name="T50" fmla="*/ 2 w 46"/>
                  <a:gd name="T51" fmla="*/ 6 h 24"/>
                  <a:gd name="T52" fmla="*/ 0 w 46"/>
                  <a:gd name="T53" fmla="*/ 4 h 24"/>
                  <a:gd name="T54" fmla="*/ 0 w 46"/>
                  <a:gd name="T55" fmla="*/ 4 h 2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"/>
                  <a:gd name="T85" fmla="*/ 0 h 24"/>
                  <a:gd name="T86" fmla="*/ 46 w 46"/>
                  <a:gd name="T87" fmla="*/ 24 h 2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" h="24">
                    <a:moveTo>
                      <a:pt x="0" y="4"/>
                    </a:moveTo>
                    <a:lnTo>
                      <a:pt x="0" y="4"/>
                    </a:lnTo>
                    <a:lnTo>
                      <a:pt x="2" y="8"/>
                    </a:lnTo>
                    <a:lnTo>
                      <a:pt x="4" y="12"/>
                    </a:lnTo>
                    <a:lnTo>
                      <a:pt x="10" y="18"/>
                    </a:lnTo>
                    <a:lnTo>
                      <a:pt x="16" y="22"/>
                    </a:lnTo>
                    <a:lnTo>
                      <a:pt x="22" y="24"/>
                    </a:lnTo>
                    <a:lnTo>
                      <a:pt x="28" y="24"/>
                    </a:lnTo>
                    <a:lnTo>
                      <a:pt x="34" y="24"/>
                    </a:lnTo>
                    <a:lnTo>
                      <a:pt x="38" y="22"/>
                    </a:lnTo>
                    <a:lnTo>
                      <a:pt x="44" y="18"/>
                    </a:lnTo>
                    <a:lnTo>
                      <a:pt x="46" y="14"/>
                    </a:lnTo>
                    <a:lnTo>
                      <a:pt x="42" y="12"/>
                    </a:lnTo>
                    <a:lnTo>
                      <a:pt x="20" y="2"/>
                    </a:lnTo>
                    <a:lnTo>
                      <a:pt x="12" y="0"/>
                    </a:lnTo>
                    <a:lnTo>
                      <a:pt x="12" y="4"/>
                    </a:lnTo>
                    <a:lnTo>
                      <a:pt x="8" y="8"/>
                    </a:lnTo>
                    <a:lnTo>
                      <a:pt x="2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B1B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75" name="Freeform 1715"/>
              <p:cNvSpPr>
                <a:spLocks/>
              </p:cNvSpPr>
              <p:nvPr/>
            </p:nvSpPr>
            <p:spPr bwMode="auto">
              <a:xfrm>
                <a:off x="3094" y="2273"/>
                <a:ext cx="44" cy="28"/>
              </a:xfrm>
              <a:custGeom>
                <a:avLst/>
                <a:gdLst>
                  <a:gd name="T0" fmla="*/ 4 w 44"/>
                  <a:gd name="T1" fmla="*/ 0 h 28"/>
                  <a:gd name="T2" fmla="*/ 4 w 44"/>
                  <a:gd name="T3" fmla="*/ 0 h 28"/>
                  <a:gd name="T4" fmla="*/ 0 w 44"/>
                  <a:gd name="T5" fmla="*/ 2 h 28"/>
                  <a:gd name="T6" fmla="*/ 0 w 44"/>
                  <a:gd name="T7" fmla="*/ 2 h 28"/>
                  <a:gd name="T8" fmla="*/ 4 w 44"/>
                  <a:gd name="T9" fmla="*/ 4 h 28"/>
                  <a:gd name="T10" fmla="*/ 8 w 44"/>
                  <a:gd name="T11" fmla="*/ 6 h 28"/>
                  <a:gd name="T12" fmla="*/ 8 w 44"/>
                  <a:gd name="T13" fmla="*/ 6 h 28"/>
                  <a:gd name="T14" fmla="*/ 8 w 44"/>
                  <a:gd name="T15" fmla="*/ 8 h 28"/>
                  <a:gd name="T16" fmla="*/ 8 w 44"/>
                  <a:gd name="T17" fmla="*/ 12 h 28"/>
                  <a:gd name="T18" fmla="*/ 6 w 44"/>
                  <a:gd name="T19" fmla="*/ 14 h 28"/>
                  <a:gd name="T20" fmla="*/ 4 w 44"/>
                  <a:gd name="T21" fmla="*/ 16 h 28"/>
                  <a:gd name="T22" fmla="*/ 4 w 44"/>
                  <a:gd name="T23" fmla="*/ 16 h 28"/>
                  <a:gd name="T24" fmla="*/ 4 w 44"/>
                  <a:gd name="T25" fmla="*/ 16 h 28"/>
                  <a:gd name="T26" fmla="*/ 10 w 44"/>
                  <a:gd name="T27" fmla="*/ 20 h 28"/>
                  <a:gd name="T28" fmla="*/ 14 w 44"/>
                  <a:gd name="T29" fmla="*/ 24 h 28"/>
                  <a:gd name="T30" fmla="*/ 20 w 44"/>
                  <a:gd name="T31" fmla="*/ 26 h 28"/>
                  <a:gd name="T32" fmla="*/ 26 w 44"/>
                  <a:gd name="T33" fmla="*/ 28 h 28"/>
                  <a:gd name="T34" fmla="*/ 26 w 44"/>
                  <a:gd name="T35" fmla="*/ 28 h 28"/>
                  <a:gd name="T36" fmla="*/ 32 w 44"/>
                  <a:gd name="T37" fmla="*/ 26 h 28"/>
                  <a:gd name="T38" fmla="*/ 38 w 44"/>
                  <a:gd name="T39" fmla="*/ 24 h 28"/>
                  <a:gd name="T40" fmla="*/ 42 w 44"/>
                  <a:gd name="T41" fmla="*/ 20 h 28"/>
                  <a:gd name="T42" fmla="*/ 42 w 44"/>
                  <a:gd name="T43" fmla="*/ 20 h 28"/>
                  <a:gd name="T44" fmla="*/ 44 w 44"/>
                  <a:gd name="T45" fmla="*/ 18 h 28"/>
                  <a:gd name="T46" fmla="*/ 44 w 44"/>
                  <a:gd name="T47" fmla="*/ 16 h 28"/>
                  <a:gd name="T48" fmla="*/ 42 w 44"/>
                  <a:gd name="T49" fmla="*/ 14 h 28"/>
                  <a:gd name="T50" fmla="*/ 42 w 44"/>
                  <a:gd name="T51" fmla="*/ 14 h 28"/>
                  <a:gd name="T52" fmla="*/ 18 w 44"/>
                  <a:gd name="T53" fmla="*/ 6 h 28"/>
                  <a:gd name="T54" fmla="*/ 18 w 44"/>
                  <a:gd name="T55" fmla="*/ 6 h 28"/>
                  <a:gd name="T56" fmla="*/ 4 w 44"/>
                  <a:gd name="T57" fmla="*/ 0 h 28"/>
                  <a:gd name="T58" fmla="*/ 4 w 44"/>
                  <a:gd name="T59" fmla="*/ 0 h 2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4"/>
                  <a:gd name="T91" fmla="*/ 0 h 28"/>
                  <a:gd name="T92" fmla="*/ 44 w 44"/>
                  <a:gd name="T93" fmla="*/ 28 h 2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4" h="28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8" y="12"/>
                    </a:lnTo>
                    <a:lnTo>
                      <a:pt x="6" y="14"/>
                    </a:lnTo>
                    <a:lnTo>
                      <a:pt x="4" y="16"/>
                    </a:lnTo>
                    <a:lnTo>
                      <a:pt x="10" y="20"/>
                    </a:lnTo>
                    <a:lnTo>
                      <a:pt x="14" y="24"/>
                    </a:lnTo>
                    <a:lnTo>
                      <a:pt x="20" y="26"/>
                    </a:lnTo>
                    <a:lnTo>
                      <a:pt x="26" y="28"/>
                    </a:lnTo>
                    <a:lnTo>
                      <a:pt x="32" y="26"/>
                    </a:lnTo>
                    <a:lnTo>
                      <a:pt x="38" y="24"/>
                    </a:lnTo>
                    <a:lnTo>
                      <a:pt x="42" y="20"/>
                    </a:lnTo>
                    <a:lnTo>
                      <a:pt x="44" y="18"/>
                    </a:lnTo>
                    <a:lnTo>
                      <a:pt x="44" y="16"/>
                    </a:lnTo>
                    <a:lnTo>
                      <a:pt x="42" y="14"/>
                    </a:lnTo>
                    <a:lnTo>
                      <a:pt x="18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F48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876" name="Freeform 1752"/>
              <p:cNvSpPr>
                <a:spLocks/>
              </p:cNvSpPr>
              <p:nvPr/>
            </p:nvSpPr>
            <p:spPr bwMode="auto">
              <a:xfrm>
                <a:off x="3106" y="2125"/>
                <a:ext cx="38" cy="30"/>
              </a:xfrm>
              <a:custGeom>
                <a:avLst/>
                <a:gdLst>
                  <a:gd name="T0" fmla="*/ 4 w 38"/>
                  <a:gd name="T1" fmla="*/ 30 h 30"/>
                  <a:gd name="T2" fmla="*/ 4 w 38"/>
                  <a:gd name="T3" fmla="*/ 30 h 30"/>
                  <a:gd name="T4" fmla="*/ 2 w 38"/>
                  <a:gd name="T5" fmla="*/ 30 h 30"/>
                  <a:gd name="T6" fmla="*/ 0 w 38"/>
                  <a:gd name="T7" fmla="*/ 28 h 30"/>
                  <a:gd name="T8" fmla="*/ 0 w 38"/>
                  <a:gd name="T9" fmla="*/ 26 h 30"/>
                  <a:gd name="T10" fmla="*/ 0 w 38"/>
                  <a:gd name="T11" fmla="*/ 26 h 30"/>
                  <a:gd name="T12" fmla="*/ 2 w 38"/>
                  <a:gd name="T13" fmla="*/ 20 h 30"/>
                  <a:gd name="T14" fmla="*/ 8 w 38"/>
                  <a:gd name="T15" fmla="*/ 12 h 30"/>
                  <a:gd name="T16" fmla="*/ 16 w 38"/>
                  <a:gd name="T17" fmla="*/ 4 h 30"/>
                  <a:gd name="T18" fmla="*/ 22 w 38"/>
                  <a:gd name="T19" fmla="*/ 0 h 30"/>
                  <a:gd name="T20" fmla="*/ 22 w 38"/>
                  <a:gd name="T21" fmla="*/ 0 h 30"/>
                  <a:gd name="T22" fmla="*/ 28 w 38"/>
                  <a:gd name="T23" fmla="*/ 0 h 30"/>
                  <a:gd name="T24" fmla="*/ 32 w 38"/>
                  <a:gd name="T25" fmla="*/ 0 h 30"/>
                  <a:gd name="T26" fmla="*/ 38 w 38"/>
                  <a:gd name="T27" fmla="*/ 4 h 30"/>
                  <a:gd name="T28" fmla="*/ 38 w 38"/>
                  <a:gd name="T29" fmla="*/ 4 h 30"/>
                  <a:gd name="T30" fmla="*/ 30 w 38"/>
                  <a:gd name="T31" fmla="*/ 4 h 30"/>
                  <a:gd name="T32" fmla="*/ 24 w 38"/>
                  <a:gd name="T33" fmla="*/ 4 h 30"/>
                  <a:gd name="T34" fmla="*/ 18 w 38"/>
                  <a:gd name="T35" fmla="*/ 8 h 30"/>
                  <a:gd name="T36" fmla="*/ 18 w 38"/>
                  <a:gd name="T37" fmla="*/ 8 h 30"/>
                  <a:gd name="T38" fmla="*/ 10 w 38"/>
                  <a:gd name="T39" fmla="*/ 22 h 30"/>
                  <a:gd name="T40" fmla="*/ 4 w 38"/>
                  <a:gd name="T41" fmla="*/ 30 h 30"/>
                  <a:gd name="T42" fmla="*/ 4 w 38"/>
                  <a:gd name="T43" fmla="*/ 30 h 3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8"/>
                  <a:gd name="T67" fmla="*/ 0 h 30"/>
                  <a:gd name="T68" fmla="*/ 38 w 38"/>
                  <a:gd name="T69" fmla="*/ 30 h 3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8" h="30">
                    <a:moveTo>
                      <a:pt x="4" y="30"/>
                    </a:moveTo>
                    <a:lnTo>
                      <a:pt x="4" y="30"/>
                    </a:lnTo>
                    <a:lnTo>
                      <a:pt x="2" y="30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8" y="12"/>
                    </a:lnTo>
                    <a:lnTo>
                      <a:pt x="16" y="4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8" y="4"/>
                    </a:lnTo>
                    <a:lnTo>
                      <a:pt x="30" y="4"/>
                    </a:lnTo>
                    <a:lnTo>
                      <a:pt x="24" y="4"/>
                    </a:lnTo>
                    <a:lnTo>
                      <a:pt x="18" y="8"/>
                    </a:lnTo>
                    <a:lnTo>
                      <a:pt x="10" y="22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</p:grpSp>
        <p:pic>
          <p:nvPicPr>
            <p:cNvPr id="787" name="図 2140" descr="RF-6.png"/>
            <p:cNvPicPr preferRelativeResize="0"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00298" y="2264561"/>
              <a:ext cx="64294" cy="21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" name="図 2140" descr="RF-6.png"/>
            <p:cNvPicPr preferRelativeResize="0"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643174" y="2264561"/>
              <a:ext cx="64294" cy="21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9" name="Picture 1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96519" y="2295323"/>
              <a:ext cx="54867" cy="189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90" name="グループ化 823"/>
            <p:cNvGrpSpPr>
              <a:grpSpLocks noChangeAspect="1"/>
            </p:cNvGrpSpPr>
            <p:nvPr/>
          </p:nvGrpSpPr>
          <p:grpSpPr bwMode="auto">
            <a:xfrm>
              <a:off x="1251556" y="2373511"/>
              <a:ext cx="456108" cy="131466"/>
              <a:chOff x="6503650" y="3397651"/>
              <a:chExt cx="912216" cy="262931"/>
            </a:xfrm>
          </p:grpSpPr>
          <p:pic>
            <p:nvPicPr>
              <p:cNvPr id="793" name="Picture 166" descr="07-5513_IC-FR5000_std-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503650" y="3397651"/>
                <a:ext cx="912216" cy="1920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pic>
            <p:nvPicPr>
              <p:cNvPr id="794" name="Picture 2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574722" y="3476434"/>
                <a:ext cx="285750" cy="184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791" name="直線コネクタ 2716"/>
            <p:cNvCxnSpPr>
              <a:endCxn id="784" idx="7"/>
            </p:cNvCxnSpPr>
            <p:nvPr/>
          </p:nvCxnSpPr>
          <p:spPr>
            <a:xfrm rot="10800000">
              <a:off x="1854177" y="1971664"/>
              <a:ext cx="730252" cy="623889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2" name="直線コネクタ 2718"/>
            <p:cNvCxnSpPr>
              <a:endCxn id="784" idx="4"/>
            </p:cNvCxnSpPr>
            <p:nvPr/>
          </p:nvCxnSpPr>
          <p:spPr>
            <a:xfrm rot="10800000" flipV="1">
              <a:off x="1500164" y="2592378"/>
              <a:ext cx="1082678" cy="5080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7" name="グループ化 3091"/>
          <p:cNvGrpSpPr>
            <a:grpSpLocks/>
          </p:cNvGrpSpPr>
          <p:nvPr/>
        </p:nvGrpSpPr>
        <p:grpSpPr bwMode="auto">
          <a:xfrm>
            <a:off x="7315200" y="1371600"/>
            <a:ext cx="1306512" cy="1365250"/>
            <a:chOff x="7643834" y="742349"/>
            <a:chExt cx="1306339" cy="1365449"/>
          </a:xfrm>
        </p:grpSpPr>
        <p:sp>
          <p:nvSpPr>
            <p:cNvPr id="1268" name="AutoShape 891"/>
            <p:cNvSpPr>
              <a:spLocks noChangeAspect="1" noChangeArrowheads="1" noTextEdit="1"/>
            </p:cNvSpPr>
            <p:nvPr/>
          </p:nvSpPr>
          <p:spPr bwMode="auto">
            <a:xfrm flipH="1">
              <a:off x="7643834" y="857232"/>
              <a:ext cx="1306339" cy="1250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" name="Freeform 894"/>
            <p:cNvSpPr>
              <a:spLocks/>
            </p:cNvSpPr>
            <p:nvPr/>
          </p:nvSpPr>
          <p:spPr bwMode="auto">
            <a:xfrm flipH="1">
              <a:off x="8826059" y="1326194"/>
              <a:ext cx="124114" cy="253727"/>
            </a:xfrm>
            <a:custGeom>
              <a:avLst/>
              <a:gdLst>
                <a:gd name="T0" fmla="*/ 0 w 315"/>
                <a:gd name="T1" fmla="*/ 2147483647 h 646"/>
                <a:gd name="T2" fmla="*/ 2147483647 w 315"/>
                <a:gd name="T3" fmla="*/ 2147483647 h 646"/>
                <a:gd name="T4" fmla="*/ 2147483647 w 315"/>
                <a:gd name="T5" fmla="*/ 2147483647 h 646"/>
                <a:gd name="T6" fmla="*/ 2147483647 w 315"/>
                <a:gd name="T7" fmla="*/ 0 h 646"/>
                <a:gd name="T8" fmla="*/ 0 w 315"/>
                <a:gd name="T9" fmla="*/ 2147483647 h 646"/>
                <a:gd name="T10" fmla="*/ 0 w 315"/>
                <a:gd name="T11" fmla="*/ 2147483647 h 6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5"/>
                <a:gd name="T19" fmla="*/ 0 h 646"/>
                <a:gd name="T20" fmla="*/ 315 w 315"/>
                <a:gd name="T21" fmla="*/ 646 h 6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5" h="646">
                  <a:moveTo>
                    <a:pt x="0" y="28"/>
                  </a:moveTo>
                  <a:lnTo>
                    <a:pt x="144" y="646"/>
                  </a:lnTo>
                  <a:lnTo>
                    <a:pt x="315" y="633"/>
                  </a:lnTo>
                  <a:lnTo>
                    <a:pt x="9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270" name="Freeform 895"/>
            <p:cNvSpPr>
              <a:spLocks/>
            </p:cNvSpPr>
            <p:nvPr/>
          </p:nvSpPr>
          <p:spPr bwMode="auto">
            <a:xfrm flipH="1">
              <a:off x="7741240" y="1327765"/>
              <a:ext cx="263153" cy="283577"/>
            </a:xfrm>
            <a:custGeom>
              <a:avLst/>
              <a:gdLst>
                <a:gd name="T0" fmla="*/ 0 w 671"/>
                <a:gd name="T1" fmla="*/ 2147483647 h 722"/>
                <a:gd name="T2" fmla="*/ 2147483647 w 671"/>
                <a:gd name="T3" fmla="*/ 0 h 722"/>
                <a:gd name="T4" fmla="*/ 2147483647 w 671"/>
                <a:gd name="T5" fmla="*/ 2147483647 h 722"/>
                <a:gd name="T6" fmla="*/ 2147483647 w 671"/>
                <a:gd name="T7" fmla="*/ 2147483647 h 722"/>
                <a:gd name="T8" fmla="*/ 2147483647 w 671"/>
                <a:gd name="T9" fmla="*/ 2147483647 h 722"/>
                <a:gd name="T10" fmla="*/ 0 w 671"/>
                <a:gd name="T11" fmla="*/ 2147483647 h 722"/>
                <a:gd name="T12" fmla="*/ 0 w 671"/>
                <a:gd name="T13" fmla="*/ 2147483647 h 7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1"/>
                <a:gd name="T22" fmla="*/ 0 h 722"/>
                <a:gd name="T23" fmla="*/ 671 w 671"/>
                <a:gd name="T24" fmla="*/ 722 h 7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1" h="722">
                  <a:moveTo>
                    <a:pt x="0" y="45"/>
                  </a:moveTo>
                  <a:lnTo>
                    <a:pt x="671" y="0"/>
                  </a:lnTo>
                  <a:lnTo>
                    <a:pt x="641" y="722"/>
                  </a:lnTo>
                  <a:lnTo>
                    <a:pt x="418" y="712"/>
                  </a:lnTo>
                  <a:lnTo>
                    <a:pt x="25" y="37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2BB5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271" name="Freeform 896"/>
            <p:cNvSpPr>
              <a:spLocks/>
            </p:cNvSpPr>
            <p:nvPr/>
          </p:nvSpPr>
          <p:spPr bwMode="auto">
            <a:xfrm flipH="1">
              <a:off x="7849643" y="992343"/>
              <a:ext cx="1100530" cy="1100530"/>
            </a:xfrm>
            <a:custGeom>
              <a:avLst/>
              <a:gdLst>
                <a:gd name="T0" fmla="*/ 0 w 2801"/>
                <a:gd name="T1" fmla="*/ 2147483647 h 2802"/>
                <a:gd name="T2" fmla="*/ 2147483647 w 2801"/>
                <a:gd name="T3" fmla="*/ 2147483647 h 2802"/>
                <a:gd name="T4" fmla="*/ 2147483647 w 2801"/>
                <a:gd name="T5" fmla="*/ 2147483647 h 2802"/>
                <a:gd name="T6" fmla="*/ 2147483647 w 2801"/>
                <a:gd name="T7" fmla="*/ 2147483647 h 2802"/>
                <a:gd name="T8" fmla="*/ 2147483647 w 2801"/>
                <a:gd name="T9" fmla="*/ 2147483647 h 2802"/>
                <a:gd name="T10" fmla="*/ 2147483647 w 2801"/>
                <a:gd name="T11" fmla="*/ 2147483647 h 2802"/>
                <a:gd name="T12" fmla="*/ 2147483647 w 2801"/>
                <a:gd name="T13" fmla="*/ 2147483647 h 2802"/>
                <a:gd name="T14" fmla="*/ 2147483647 w 2801"/>
                <a:gd name="T15" fmla="*/ 2147483647 h 2802"/>
                <a:gd name="T16" fmla="*/ 2147483647 w 2801"/>
                <a:gd name="T17" fmla="*/ 2147483647 h 2802"/>
                <a:gd name="T18" fmla="*/ 2147483647 w 2801"/>
                <a:gd name="T19" fmla="*/ 2147483647 h 2802"/>
                <a:gd name="T20" fmla="*/ 2147483647 w 2801"/>
                <a:gd name="T21" fmla="*/ 2147483647 h 2802"/>
                <a:gd name="T22" fmla="*/ 2147483647 w 2801"/>
                <a:gd name="T23" fmla="*/ 0 h 2802"/>
                <a:gd name="T24" fmla="*/ 2147483647 w 2801"/>
                <a:gd name="T25" fmla="*/ 0 h 2802"/>
                <a:gd name="T26" fmla="*/ 2147483647 w 2801"/>
                <a:gd name="T27" fmla="*/ 2147483647 h 2802"/>
                <a:gd name="T28" fmla="*/ 2147483647 w 2801"/>
                <a:gd name="T29" fmla="*/ 2147483647 h 2802"/>
                <a:gd name="T30" fmla="*/ 2147483647 w 2801"/>
                <a:gd name="T31" fmla="*/ 2147483647 h 2802"/>
                <a:gd name="T32" fmla="*/ 2147483647 w 2801"/>
                <a:gd name="T33" fmla="*/ 2147483647 h 2802"/>
                <a:gd name="T34" fmla="*/ 2147483647 w 2801"/>
                <a:gd name="T35" fmla="*/ 2147483647 h 2802"/>
                <a:gd name="T36" fmla="*/ 2147483647 w 2801"/>
                <a:gd name="T37" fmla="*/ 2147483647 h 2802"/>
                <a:gd name="T38" fmla="*/ 2147483647 w 2801"/>
                <a:gd name="T39" fmla="*/ 2147483647 h 2802"/>
                <a:gd name="T40" fmla="*/ 2147483647 w 2801"/>
                <a:gd name="T41" fmla="*/ 2147483647 h 2802"/>
                <a:gd name="T42" fmla="*/ 2147483647 w 2801"/>
                <a:gd name="T43" fmla="*/ 2147483647 h 2802"/>
                <a:gd name="T44" fmla="*/ 2147483647 w 2801"/>
                <a:gd name="T45" fmla="*/ 2147483647 h 2802"/>
                <a:gd name="T46" fmla="*/ 2147483647 w 2801"/>
                <a:gd name="T47" fmla="*/ 2147483647 h 2802"/>
                <a:gd name="T48" fmla="*/ 2147483647 w 2801"/>
                <a:gd name="T49" fmla="*/ 2147483647 h 2802"/>
                <a:gd name="T50" fmla="*/ 2147483647 w 2801"/>
                <a:gd name="T51" fmla="*/ 2147483647 h 2802"/>
                <a:gd name="T52" fmla="*/ 2147483647 w 2801"/>
                <a:gd name="T53" fmla="*/ 2147483647 h 2802"/>
                <a:gd name="T54" fmla="*/ 2147483647 w 2801"/>
                <a:gd name="T55" fmla="*/ 2147483647 h 2802"/>
                <a:gd name="T56" fmla="*/ 2147483647 w 2801"/>
                <a:gd name="T57" fmla="*/ 2147483647 h 2802"/>
                <a:gd name="T58" fmla="*/ 2147483647 w 2801"/>
                <a:gd name="T59" fmla="*/ 2147483647 h 2802"/>
                <a:gd name="T60" fmla="*/ 2147483647 w 2801"/>
                <a:gd name="T61" fmla="*/ 2147483647 h 2802"/>
                <a:gd name="T62" fmla="*/ 2147483647 w 2801"/>
                <a:gd name="T63" fmla="*/ 2147483647 h 2802"/>
                <a:gd name="T64" fmla="*/ 2147483647 w 2801"/>
                <a:gd name="T65" fmla="*/ 2147483647 h 2802"/>
                <a:gd name="T66" fmla="*/ 2147483647 w 2801"/>
                <a:gd name="T67" fmla="*/ 2147483647 h 2802"/>
                <a:gd name="T68" fmla="*/ 2147483647 w 2801"/>
                <a:gd name="T69" fmla="*/ 2147483647 h 2802"/>
                <a:gd name="T70" fmla="*/ 2147483647 w 2801"/>
                <a:gd name="T71" fmla="*/ 2147483647 h 2802"/>
                <a:gd name="T72" fmla="*/ 2147483647 w 2801"/>
                <a:gd name="T73" fmla="*/ 2147483647 h 2802"/>
                <a:gd name="T74" fmla="*/ 2147483647 w 2801"/>
                <a:gd name="T75" fmla="*/ 2147483647 h 2802"/>
                <a:gd name="T76" fmla="*/ 2147483647 w 2801"/>
                <a:gd name="T77" fmla="*/ 2147483647 h 2802"/>
                <a:gd name="T78" fmla="*/ 2147483647 w 2801"/>
                <a:gd name="T79" fmla="*/ 2147483647 h 2802"/>
                <a:gd name="T80" fmla="*/ 2147483647 w 2801"/>
                <a:gd name="T81" fmla="*/ 2147483647 h 2802"/>
                <a:gd name="T82" fmla="*/ 2147483647 w 2801"/>
                <a:gd name="T83" fmla="*/ 2147483647 h 2802"/>
                <a:gd name="T84" fmla="*/ 0 w 2801"/>
                <a:gd name="T85" fmla="*/ 2147483647 h 28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01"/>
                <a:gd name="T130" fmla="*/ 0 h 2802"/>
                <a:gd name="T131" fmla="*/ 2801 w 2801"/>
                <a:gd name="T132" fmla="*/ 2802 h 280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01" h="2802">
                  <a:moveTo>
                    <a:pt x="0" y="97"/>
                  </a:moveTo>
                  <a:lnTo>
                    <a:pt x="0" y="95"/>
                  </a:lnTo>
                  <a:lnTo>
                    <a:pt x="0" y="93"/>
                  </a:lnTo>
                  <a:lnTo>
                    <a:pt x="0" y="89"/>
                  </a:lnTo>
                  <a:lnTo>
                    <a:pt x="4" y="88"/>
                  </a:lnTo>
                  <a:lnTo>
                    <a:pt x="10" y="84"/>
                  </a:lnTo>
                  <a:lnTo>
                    <a:pt x="15" y="82"/>
                  </a:lnTo>
                  <a:lnTo>
                    <a:pt x="23" y="78"/>
                  </a:lnTo>
                  <a:lnTo>
                    <a:pt x="30" y="76"/>
                  </a:lnTo>
                  <a:lnTo>
                    <a:pt x="38" y="72"/>
                  </a:lnTo>
                  <a:lnTo>
                    <a:pt x="48" y="68"/>
                  </a:lnTo>
                  <a:lnTo>
                    <a:pt x="57" y="67"/>
                  </a:lnTo>
                  <a:lnTo>
                    <a:pt x="67" y="63"/>
                  </a:lnTo>
                  <a:lnTo>
                    <a:pt x="78" y="59"/>
                  </a:lnTo>
                  <a:lnTo>
                    <a:pt x="87" y="55"/>
                  </a:lnTo>
                  <a:lnTo>
                    <a:pt x="99" y="53"/>
                  </a:lnTo>
                  <a:lnTo>
                    <a:pt x="112" y="49"/>
                  </a:lnTo>
                  <a:lnTo>
                    <a:pt x="125" y="46"/>
                  </a:lnTo>
                  <a:lnTo>
                    <a:pt x="139" y="42"/>
                  </a:lnTo>
                  <a:lnTo>
                    <a:pt x="152" y="40"/>
                  </a:lnTo>
                  <a:lnTo>
                    <a:pt x="169" y="36"/>
                  </a:lnTo>
                  <a:lnTo>
                    <a:pt x="182" y="32"/>
                  </a:lnTo>
                  <a:lnTo>
                    <a:pt x="200" y="30"/>
                  </a:lnTo>
                  <a:lnTo>
                    <a:pt x="215" y="27"/>
                  </a:lnTo>
                  <a:lnTo>
                    <a:pt x="234" y="23"/>
                  </a:lnTo>
                  <a:lnTo>
                    <a:pt x="249" y="19"/>
                  </a:lnTo>
                  <a:lnTo>
                    <a:pt x="268" y="15"/>
                  </a:lnTo>
                  <a:lnTo>
                    <a:pt x="289" y="13"/>
                  </a:lnTo>
                  <a:lnTo>
                    <a:pt x="308" y="13"/>
                  </a:lnTo>
                  <a:lnTo>
                    <a:pt x="327" y="10"/>
                  </a:lnTo>
                  <a:lnTo>
                    <a:pt x="346" y="8"/>
                  </a:lnTo>
                  <a:lnTo>
                    <a:pt x="367" y="6"/>
                  </a:lnTo>
                  <a:lnTo>
                    <a:pt x="390" y="4"/>
                  </a:lnTo>
                  <a:lnTo>
                    <a:pt x="412" y="2"/>
                  </a:lnTo>
                  <a:lnTo>
                    <a:pt x="433" y="0"/>
                  </a:lnTo>
                  <a:lnTo>
                    <a:pt x="456" y="0"/>
                  </a:lnTo>
                  <a:lnTo>
                    <a:pt x="481" y="0"/>
                  </a:lnTo>
                  <a:lnTo>
                    <a:pt x="504" y="0"/>
                  </a:lnTo>
                  <a:lnTo>
                    <a:pt x="530" y="0"/>
                  </a:lnTo>
                  <a:lnTo>
                    <a:pt x="555" y="0"/>
                  </a:lnTo>
                  <a:lnTo>
                    <a:pt x="582" y="2"/>
                  </a:lnTo>
                  <a:lnTo>
                    <a:pt x="606" y="2"/>
                  </a:lnTo>
                  <a:lnTo>
                    <a:pt x="633" y="6"/>
                  </a:lnTo>
                  <a:lnTo>
                    <a:pt x="659" y="8"/>
                  </a:lnTo>
                  <a:lnTo>
                    <a:pt x="688" y="11"/>
                  </a:lnTo>
                  <a:lnTo>
                    <a:pt x="715" y="13"/>
                  </a:lnTo>
                  <a:lnTo>
                    <a:pt x="743" y="15"/>
                  </a:lnTo>
                  <a:lnTo>
                    <a:pt x="774" y="19"/>
                  </a:lnTo>
                  <a:lnTo>
                    <a:pt x="804" y="25"/>
                  </a:lnTo>
                  <a:lnTo>
                    <a:pt x="832" y="29"/>
                  </a:lnTo>
                  <a:lnTo>
                    <a:pt x="863" y="34"/>
                  </a:lnTo>
                  <a:lnTo>
                    <a:pt x="893" y="40"/>
                  </a:lnTo>
                  <a:lnTo>
                    <a:pt x="926" y="48"/>
                  </a:lnTo>
                  <a:lnTo>
                    <a:pt x="956" y="55"/>
                  </a:lnTo>
                  <a:lnTo>
                    <a:pt x="990" y="63"/>
                  </a:lnTo>
                  <a:lnTo>
                    <a:pt x="1023" y="72"/>
                  </a:lnTo>
                  <a:lnTo>
                    <a:pt x="1057" y="82"/>
                  </a:lnTo>
                  <a:lnTo>
                    <a:pt x="1089" y="89"/>
                  </a:lnTo>
                  <a:lnTo>
                    <a:pt x="1123" y="101"/>
                  </a:lnTo>
                  <a:lnTo>
                    <a:pt x="1157" y="112"/>
                  </a:lnTo>
                  <a:lnTo>
                    <a:pt x="1194" y="126"/>
                  </a:lnTo>
                  <a:lnTo>
                    <a:pt x="1228" y="137"/>
                  </a:lnTo>
                  <a:lnTo>
                    <a:pt x="1262" y="148"/>
                  </a:lnTo>
                  <a:lnTo>
                    <a:pt x="1296" y="158"/>
                  </a:lnTo>
                  <a:lnTo>
                    <a:pt x="1330" y="169"/>
                  </a:lnTo>
                  <a:lnTo>
                    <a:pt x="1365" y="179"/>
                  </a:lnTo>
                  <a:lnTo>
                    <a:pt x="1399" y="188"/>
                  </a:lnTo>
                  <a:lnTo>
                    <a:pt x="1431" y="198"/>
                  </a:lnTo>
                  <a:lnTo>
                    <a:pt x="1465" y="207"/>
                  </a:lnTo>
                  <a:lnTo>
                    <a:pt x="1498" y="215"/>
                  </a:lnTo>
                  <a:lnTo>
                    <a:pt x="1532" y="222"/>
                  </a:lnTo>
                  <a:lnTo>
                    <a:pt x="1562" y="230"/>
                  </a:lnTo>
                  <a:lnTo>
                    <a:pt x="1595" y="238"/>
                  </a:lnTo>
                  <a:lnTo>
                    <a:pt x="1625" y="243"/>
                  </a:lnTo>
                  <a:lnTo>
                    <a:pt x="1657" y="251"/>
                  </a:lnTo>
                  <a:lnTo>
                    <a:pt x="1690" y="257"/>
                  </a:lnTo>
                  <a:lnTo>
                    <a:pt x="1720" y="264"/>
                  </a:lnTo>
                  <a:lnTo>
                    <a:pt x="1749" y="268"/>
                  </a:lnTo>
                  <a:lnTo>
                    <a:pt x="1779" y="272"/>
                  </a:lnTo>
                  <a:lnTo>
                    <a:pt x="1809" y="278"/>
                  </a:lnTo>
                  <a:lnTo>
                    <a:pt x="1840" y="281"/>
                  </a:lnTo>
                  <a:lnTo>
                    <a:pt x="1866" y="285"/>
                  </a:lnTo>
                  <a:lnTo>
                    <a:pt x="1895" y="289"/>
                  </a:lnTo>
                  <a:lnTo>
                    <a:pt x="1923" y="293"/>
                  </a:lnTo>
                  <a:lnTo>
                    <a:pt x="1952" y="297"/>
                  </a:lnTo>
                  <a:lnTo>
                    <a:pt x="1978" y="299"/>
                  </a:lnTo>
                  <a:lnTo>
                    <a:pt x="2005" y="300"/>
                  </a:lnTo>
                  <a:lnTo>
                    <a:pt x="2030" y="304"/>
                  </a:lnTo>
                  <a:lnTo>
                    <a:pt x="2056" y="306"/>
                  </a:lnTo>
                  <a:lnTo>
                    <a:pt x="2081" y="308"/>
                  </a:lnTo>
                  <a:lnTo>
                    <a:pt x="2106" y="310"/>
                  </a:lnTo>
                  <a:lnTo>
                    <a:pt x="2131" y="312"/>
                  </a:lnTo>
                  <a:lnTo>
                    <a:pt x="2155" y="314"/>
                  </a:lnTo>
                  <a:lnTo>
                    <a:pt x="2176" y="314"/>
                  </a:lnTo>
                  <a:lnTo>
                    <a:pt x="2199" y="314"/>
                  </a:lnTo>
                  <a:lnTo>
                    <a:pt x="2220" y="314"/>
                  </a:lnTo>
                  <a:lnTo>
                    <a:pt x="2241" y="316"/>
                  </a:lnTo>
                  <a:lnTo>
                    <a:pt x="2262" y="316"/>
                  </a:lnTo>
                  <a:lnTo>
                    <a:pt x="2281" y="316"/>
                  </a:lnTo>
                  <a:lnTo>
                    <a:pt x="2302" y="316"/>
                  </a:lnTo>
                  <a:lnTo>
                    <a:pt x="2321" y="318"/>
                  </a:lnTo>
                  <a:lnTo>
                    <a:pt x="2340" y="316"/>
                  </a:lnTo>
                  <a:lnTo>
                    <a:pt x="2357" y="316"/>
                  </a:lnTo>
                  <a:lnTo>
                    <a:pt x="2374" y="314"/>
                  </a:lnTo>
                  <a:lnTo>
                    <a:pt x="2389" y="314"/>
                  </a:lnTo>
                  <a:lnTo>
                    <a:pt x="2404" y="314"/>
                  </a:lnTo>
                  <a:lnTo>
                    <a:pt x="2419" y="314"/>
                  </a:lnTo>
                  <a:lnTo>
                    <a:pt x="2433" y="314"/>
                  </a:lnTo>
                  <a:lnTo>
                    <a:pt x="2448" y="314"/>
                  </a:lnTo>
                  <a:lnTo>
                    <a:pt x="2459" y="312"/>
                  </a:lnTo>
                  <a:lnTo>
                    <a:pt x="2473" y="312"/>
                  </a:lnTo>
                  <a:lnTo>
                    <a:pt x="2484" y="310"/>
                  </a:lnTo>
                  <a:lnTo>
                    <a:pt x="2494" y="310"/>
                  </a:lnTo>
                  <a:lnTo>
                    <a:pt x="2503" y="310"/>
                  </a:lnTo>
                  <a:lnTo>
                    <a:pt x="2513" y="308"/>
                  </a:lnTo>
                  <a:lnTo>
                    <a:pt x="2520" y="308"/>
                  </a:lnTo>
                  <a:lnTo>
                    <a:pt x="2528" y="308"/>
                  </a:lnTo>
                  <a:lnTo>
                    <a:pt x="2533" y="306"/>
                  </a:lnTo>
                  <a:lnTo>
                    <a:pt x="2541" y="306"/>
                  </a:lnTo>
                  <a:lnTo>
                    <a:pt x="2545" y="306"/>
                  </a:lnTo>
                  <a:lnTo>
                    <a:pt x="2549" y="306"/>
                  </a:lnTo>
                  <a:lnTo>
                    <a:pt x="2554" y="306"/>
                  </a:lnTo>
                  <a:lnTo>
                    <a:pt x="2558" y="306"/>
                  </a:lnTo>
                  <a:lnTo>
                    <a:pt x="2636" y="470"/>
                  </a:lnTo>
                  <a:lnTo>
                    <a:pt x="2801" y="2418"/>
                  </a:lnTo>
                  <a:lnTo>
                    <a:pt x="2372" y="2428"/>
                  </a:lnTo>
                  <a:lnTo>
                    <a:pt x="2070" y="2775"/>
                  </a:lnTo>
                  <a:lnTo>
                    <a:pt x="829" y="2802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B3B3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272" name="Freeform 897"/>
            <p:cNvSpPr>
              <a:spLocks/>
            </p:cNvSpPr>
            <p:nvPr/>
          </p:nvSpPr>
          <p:spPr bwMode="auto">
            <a:xfrm flipH="1">
              <a:off x="7707462" y="1045760"/>
              <a:ext cx="833449" cy="955992"/>
            </a:xfrm>
            <a:custGeom>
              <a:avLst/>
              <a:gdLst>
                <a:gd name="T0" fmla="*/ 2147483647 w 2122"/>
                <a:gd name="T1" fmla="*/ 2147483647 h 2435"/>
                <a:gd name="T2" fmla="*/ 2147483647 w 2122"/>
                <a:gd name="T3" fmla="*/ 2147483647 h 2435"/>
                <a:gd name="T4" fmla="*/ 2147483647 w 2122"/>
                <a:gd name="T5" fmla="*/ 2147483647 h 2435"/>
                <a:gd name="T6" fmla="*/ 2147483647 w 2122"/>
                <a:gd name="T7" fmla="*/ 2147483647 h 2435"/>
                <a:gd name="T8" fmla="*/ 2147483647 w 2122"/>
                <a:gd name="T9" fmla="*/ 2147483647 h 2435"/>
                <a:gd name="T10" fmla="*/ 2147483647 w 2122"/>
                <a:gd name="T11" fmla="*/ 2147483647 h 2435"/>
                <a:gd name="T12" fmla="*/ 2147483647 w 2122"/>
                <a:gd name="T13" fmla="*/ 2147483647 h 2435"/>
                <a:gd name="T14" fmla="*/ 2147483647 w 2122"/>
                <a:gd name="T15" fmla="*/ 2147483647 h 2435"/>
                <a:gd name="T16" fmla="*/ 2147483647 w 2122"/>
                <a:gd name="T17" fmla="*/ 2147483647 h 2435"/>
                <a:gd name="T18" fmla="*/ 2147483647 w 2122"/>
                <a:gd name="T19" fmla="*/ 2147483647 h 2435"/>
                <a:gd name="T20" fmla="*/ 2147483647 w 2122"/>
                <a:gd name="T21" fmla="*/ 2147483647 h 2435"/>
                <a:gd name="T22" fmla="*/ 2147483647 w 2122"/>
                <a:gd name="T23" fmla="*/ 2147483647 h 2435"/>
                <a:gd name="T24" fmla="*/ 2147483647 w 2122"/>
                <a:gd name="T25" fmla="*/ 2147483647 h 2435"/>
                <a:gd name="T26" fmla="*/ 2147483647 w 2122"/>
                <a:gd name="T27" fmla="*/ 2147483647 h 2435"/>
                <a:gd name="T28" fmla="*/ 2147483647 w 2122"/>
                <a:gd name="T29" fmla="*/ 2147483647 h 2435"/>
                <a:gd name="T30" fmla="*/ 2147483647 w 2122"/>
                <a:gd name="T31" fmla="*/ 2147483647 h 2435"/>
                <a:gd name="T32" fmla="*/ 2147483647 w 2122"/>
                <a:gd name="T33" fmla="*/ 2147483647 h 2435"/>
                <a:gd name="T34" fmla="*/ 2147483647 w 2122"/>
                <a:gd name="T35" fmla="*/ 2147483647 h 2435"/>
                <a:gd name="T36" fmla="*/ 2147483647 w 2122"/>
                <a:gd name="T37" fmla="*/ 2147483647 h 2435"/>
                <a:gd name="T38" fmla="*/ 2147483647 w 2122"/>
                <a:gd name="T39" fmla="*/ 2147483647 h 2435"/>
                <a:gd name="T40" fmla="*/ 2147483647 w 2122"/>
                <a:gd name="T41" fmla="*/ 2147483647 h 2435"/>
                <a:gd name="T42" fmla="*/ 2147483647 w 2122"/>
                <a:gd name="T43" fmla="*/ 2147483647 h 2435"/>
                <a:gd name="T44" fmla="*/ 2147483647 w 2122"/>
                <a:gd name="T45" fmla="*/ 2147483647 h 2435"/>
                <a:gd name="T46" fmla="*/ 2147483647 w 2122"/>
                <a:gd name="T47" fmla="*/ 2147483647 h 2435"/>
                <a:gd name="T48" fmla="*/ 2147483647 w 2122"/>
                <a:gd name="T49" fmla="*/ 2147483647 h 2435"/>
                <a:gd name="T50" fmla="*/ 2147483647 w 2122"/>
                <a:gd name="T51" fmla="*/ 2147483647 h 2435"/>
                <a:gd name="T52" fmla="*/ 2147483647 w 2122"/>
                <a:gd name="T53" fmla="*/ 2147483647 h 2435"/>
                <a:gd name="T54" fmla="*/ 2147483647 w 2122"/>
                <a:gd name="T55" fmla="*/ 2147483647 h 2435"/>
                <a:gd name="T56" fmla="*/ 2147483647 w 2122"/>
                <a:gd name="T57" fmla="*/ 2147483647 h 2435"/>
                <a:gd name="T58" fmla="*/ 2147483647 w 2122"/>
                <a:gd name="T59" fmla="*/ 2147483647 h 2435"/>
                <a:gd name="T60" fmla="*/ 2147483647 w 2122"/>
                <a:gd name="T61" fmla="*/ 2147483647 h 2435"/>
                <a:gd name="T62" fmla="*/ 2147483647 w 2122"/>
                <a:gd name="T63" fmla="*/ 2147483647 h 2435"/>
                <a:gd name="T64" fmla="*/ 2147483647 w 2122"/>
                <a:gd name="T65" fmla="*/ 2147483647 h 2435"/>
                <a:gd name="T66" fmla="*/ 2147483647 w 2122"/>
                <a:gd name="T67" fmla="*/ 2147483647 h 2435"/>
                <a:gd name="T68" fmla="*/ 2147483647 w 2122"/>
                <a:gd name="T69" fmla="*/ 2147483647 h 2435"/>
                <a:gd name="T70" fmla="*/ 2147483647 w 2122"/>
                <a:gd name="T71" fmla="*/ 2147483647 h 2435"/>
                <a:gd name="T72" fmla="*/ 2147483647 w 2122"/>
                <a:gd name="T73" fmla="*/ 2147483647 h 2435"/>
                <a:gd name="T74" fmla="*/ 2147483647 w 2122"/>
                <a:gd name="T75" fmla="*/ 2147483647 h 2435"/>
                <a:gd name="T76" fmla="*/ 2147483647 w 2122"/>
                <a:gd name="T77" fmla="*/ 2147483647 h 2435"/>
                <a:gd name="T78" fmla="*/ 2147483647 w 2122"/>
                <a:gd name="T79" fmla="*/ 2147483647 h 2435"/>
                <a:gd name="T80" fmla="*/ 2147483647 w 2122"/>
                <a:gd name="T81" fmla="*/ 2147483647 h 2435"/>
                <a:gd name="T82" fmla="*/ 2147483647 w 2122"/>
                <a:gd name="T83" fmla="*/ 2147483647 h 2435"/>
                <a:gd name="T84" fmla="*/ 2147483647 w 2122"/>
                <a:gd name="T85" fmla="*/ 2147483647 h 2435"/>
                <a:gd name="T86" fmla="*/ 2147483647 w 2122"/>
                <a:gd name="T87" fmla="*/ 2147483647 h 2435"/>
                <a:gd name="T88" fmla="*/ 2147483647 w 2122"/>
                <a:gd name="T89" fmla="*/ 2147483647 h 2435"/>
                <a:gd name="T90" fmla="*/ 2147483647 w 2122"/>
                <a:gd name="T91" fmla="*/ 2147483647 h 2435"/>
                <a:gd name="T92" fmla="*/ 2147483647 w 2122"/>
                <a:gd name="T93" fmla="*/ 2147483647 h 2435"/>
                <a:gd name="T94" fmla="*/ 2147483647 w 2122"/>
                <a:gd name="T95" fmla="*/ 2147483647 h 2435"/>
                <a:gd name="T96" fmla="*/ 2147483647 w 2122"/>
                <a:gd name="T97" fmla="*/ 2147483647 h 2435"/>
                <a:gd name="T98" fmla="*/ 2147483647 w 2122"/>
                <a:gd name="T99" fmla="*/ 2147483647 h 2435"/>
                <a:gd name="T100" fmla="*/ 2147483647 w 2122"/>
                <a:gd name="T101" fmla="*/ 2147483647 h 2435"/>
                <a:gd name="T102" fmla="*/ 2147483647 w 2122"/>
                <a:gd name="T103" fmla="*/ 2147483647 h 2435"/>
                <a:gd name="T104" fmla="*/ 2147483647 w 2122"/>
                <a:gd name="T105" fmla="*/ 2147483647 h 2435"/>
                <a:gd name="T106" fmla="*/ 2147483647 w 2122"/>
                <a:gd name="T107" fmla="*/ 2147483647 h 2435"/>
                <a:gd name="T108" fmla="*/ 2147483647 w 2122"/>
                <a:gd name="T109" fmla="*/ 2147483647 h 2435"/>
                <a:gd name="T110" fmla="*/ 2147483647 w 2122"/>
                <a:gd name="T111" fmla="*/ 2147483647 h 2435"/>
                <a:gd name="T112" fmla="*/ 2147483647 w 2122"/>
                <a:gd name="T113" fmla="*/ 2147483647 h 2435"/>
                <a:gd name="T114" fmla="*/ 2147483647 w 2122"/>
                <a:gd name="T115" fmla="*/ 2147483647 h 2435"/>
                <a:gd name="T116" fmla="*/ 0 w 2122"/>
                <a:gd name="T117" fmla="*/ 2147483647 h 2435"/>
                <a:gd name="T118" fmla="*/ 2147483647 w 2122"/>
                <a:gd name="T119" fmla="*/ 2147483647 h 2435"/>
                <a:gd name="T120" fmla="*/ 2147483647 w 2122"/>
                <a:gd name="T121" fmla="*/ 2147483647 h 2435"/>
                <a:gd name="T122" fmla="*/ 2147483647 w 2122"/>
                <a:gd name="T123" fmla="*/ 2147483647 h 2435"/>
                <a:gd name="T124" fmla="*/ 2147483647 w 2122"/>
                <a:gd name="T125" fmla="*/ 2147483647 h 24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122"/>
                <a:gd name="T190" fmla="*/ 0 h 2435"/>
                <a:gd name="T191" fmla="*/ 2122 w 2122"/>
                <a:gd name="T192" fmla="*/ 2435 h 243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122" h="2435">
                  <a:moveTo>
                    <a:pt x="1377" y="249"/>
                  </a:moveTo>
                  <a:lnTo>
                    <a:pt x="1374" y="247"/>
                  </a:lnTo>
                  <a:lnTo>
                    <a:pt x="1366" y="245"/>
                  </a:lnTo>
                  <a:lnTo>
                    <a:pt x="1360" y="245"/>
                  </a:lnTo>
                  <a:lnTo>
                    <a:pt x="1355" y="243"/>
                  </a:lnTo>
                  <a:lnTo>
                    <a:pt x="1347" y="243"/>
                  </a:lnTo>
                  <a:lnTo>
                    <a:pt x="1339" y="241"/>
                  </a:lnTo>
                  <a:lnTo>
                    <a:pt x="1328" y="240"/>
                  </a:lnTo>
                  <a:lnTo>
                    <a:pt x="1319" y="238"/>
                  </a:lnTo>
                  <a:lnTo>
                    <a:pt x="1307" y="236"/>
                  </a:lnTo>
                  <a:lnTo>
                    <a:pt x="1296" y="236"/>
                  </a:lnTo>
                  <a:lnTo>
                    <a:pt x="1282" y="232"/>
                  </a:lnTo>
                  <a:lnTo>
                    <a:pt x="1269" y="232"/>
                  </a:lnTo>
                  <a:lnTo>
                    <a:pt x="1256" y="230"/>
                  </a:lnTo>
                  <a:lnTo>
                    <a:pt x="1241" y="230"/>
                  </a:lnTo>
                  <a:lnTo>
                    <a:pt x="1225" y="226"/>
                  </a:lnTo>
                  <a:lnTo>
                    <a:pt x="1208" y="224"/>
                  </a:lnTo>
                  <a:lnTo>
                    <a:pt x="1191" y="222"/>
                  </a:lnTo>
                  <a:lnTo>
                    <a:pt x="1176" y="221"/>
                  </a:lnTo>
                  <a:lnTo>
                    <a:pt x="1157" y="219"/>
                  </a:lnTo>
                  <a:lnTo>
                    <a:pt x="1138" y="217"/>
                  </a:lnTo>
                  <a:lnTo>
                    <a:pt x="1121" y="215"/>
                  </a:lnTo>
                  <a:lnTo>
                    <a:pt x="1102" y="213"/>
                  </a:lnTo>
                  <a:lnTo>
                    <a:pt x="1083" y="211"/>
                  </a:lnTo>
                  <a:lnTo>
                    <a:pt x="1062" y="211"/>
                  </a:lnTo>
                  <a:lnTo>
                    <a:pt x="1043" y="209"/>
                  </a:lnTo>
                  <a:lnTo>
                    <a:pt x="1024" y="207"/>
                  </a:lnTo>
                  <a:lnTo>
                    <a:pt x="1005" y="205"/>
                  </a:lnTo>
                  <a:lnTo>
                    <a:pt x="984" y="203"/>
                  </a:lnTo>
                  <a:lnTo>
                    <a:pt x="965" y="202"/>
                  </a:lnTo>
                  <a:lnTo>
                    <a:pt x="944" y="202"/>
                  </a:lnTo>
                  <a:lnTo>
                    <a:pt x="923" y="200"/>
                  </a:lnTo>
                  <a:lnTo>
                    <a:pt x="904" y="198"/>
                  </a:lnTo>
                  <a:lnTo>
                    <a:pt x="883" y="198"/>
                  </a:lnTo>
                  <a:lnTo>
                    <a:pt x="864" y="198"/>
                  </a:lnTo>
                  <a:lnTo>
                    <a:pt x="843" y="196"/>
                  </a:lnTo>
                  <a:lnTo>
                    <a:pt x="824" y="196"/>
                  </a:lnTo>
                  <a:lnTo>
                    <a:pt x="805" y="196"/>
                  </a:lnTo>
                  <a:lnTo>
                    <a:pt x="786" y="196"/>
                  </a:lnTo>
                  <a:lnTo>
                    <a:pt x="767" y="196"/>
                  </a:lnTo>
                  <a:lnTo>
                    <a:pt x="750" y="196"/>
                  </a:lnTo>
                  <a:lnTo>
                    <a:pt x="731" y="196"/>
                  </a:lnTo>
                  <a:lnTo>
                    <a:pt x="716" y="196"/>
                  </a:lnTo>
                  <a:lnTo>
                    <a:pt x="697" y="196"/>
                  </a:lnTo>
                  <a:lnTo>
                    <a:pt x="682" y="198"/>
                  </a:lnTo>
                  <a:lnTo>
                    <a:pt x="665" y="200"/>
                  </a:lnTo>
                  <a:lnTo>
                    <a:pt x="651" y="202"/>
                  </a:lnTo>
                  <a:lnTo>
                    <a:pt x="636" y="203"/>
                  </a:lnTo>
                  <a:lnTo>
                    <a:pt x="623" y="205"/>
                  </a:lnTo>
                  <a:lnTo>
                    <a:pt x="608" y="207"/>
                  </a:lnTo>
                  <a:lnTo>
                    <a:pt x="596" y="211"/>
                  </a:lnTo>
                  <a:lnTo>
                    <a:pt x="585" y="213"/>
                  </a:lnTo>
                  <a:lnTo>
                    <a:pt x="575" y="217"/>
                  </a:lnTo>
                  <a:lnTo>
                    <a:pt x="566" y="221"/>
                  </a:lnTo>
                  <a:lnTo>
                    <a:pt x="556" y="224"/>
                  </a:lnTo>
                  <a:lnTo>
                    <a:pt x="549" y="228"/>
                  </a:lnTo>
                  <a:lnTo>
                    <a:pt x="541" y="232"/>
                  </a:lnTo>
                  <a:lnTo>
                    <a:pt x="535" y="238"/>
                  </a:lnTo>
                  <a:lnTo>
                    <a:pt x="532" y="243"/>
                  </a:lnTo>
                  <a:lnTo>
                    <a:pt x="528" y="249"/>
                  </a:lnTo>
                  <a:lnTo>
                    <a:pt x="526" y="257"/>
                  </a:lnTo>
                  <a:lnTo>
                    <a:pt x="526" y="262"/>
                  </a:lnTo>
                  <a:lnTo>
                    <a:pt x="526" y="270"/>
                  </a:lnTo>
                  <a:lnTo>
                    <a:pt x="526" y="278"/>
                  </a:lnTo>
                  <a:lnTo>
                    <a:pt x="528" y="285"/>
                  </a:lnTo>
                  <a:lnTo>
                    <a:pt x="532" y="293"/>
                  </a:lnTo>
                  <a:lnTo>
                    <a:pt x="534" y="302"/>
                  </a:lnTo>
                  <a:lnTo>
                    <a:pt x="537" y="312"/>
                  </a:lnTo>
                  <a:lnTo>
                    <a:pt x="541" y="321"/>
                  </a:lnTo>
                  <a:lnTo>
                    <a:pt x="547" y="331"/>
                  </a:lnTo>
                  <a:lnTo>
                    <a:pt x="553" y="342"/>
                  </a:lnTo>
                  <a:lnTo>
                    <a:pt x="558" y="352"/>
                  </a:lnTo>
                  <a:lnTo>
                    <a:pt x="566" y="363"/>
                  </a:lnTo>
                  <a:lnTo>
                    <a:pt x="573" y="375"/>
                  </a:lnTo>
                  <a:lnTo>
                    <a:pt x="581" y="386"/>
                  </a:lnTo>
                  <a:lnTo>
                    <a:pt x="589" y="399"/>
                  </a:lnTo>
                  <a:lnTo>
                    <a:pt x="598" y="411"/>
                  </a:lnTo>
                  <a:lnTo>
                    <a:pt x="608" y="424"/>
                  </a:lnTo>
                  <a:lnTo>
                    <a:pt x="619" y="437"/>
                  </a:lnTo>
                  <a:lnTo>
                    <a:pt x="629" y="449"/>
                  </a:lnTo>
                  <a:lnTo>
                    <a:pt x="638" y="462"/>
                  </a:lnTo>
                  <a:lnTo>
                    <a:pt x="650" y="475"/>
                  </a:lnTo>
                  <a:lnTo>
                    <a:pt x="663" y="489"/>
                  </a:lnTo>
                  <a:lnTo>
                    <a:pt x="674" y="502"/>
                  </a:lnTo>
                  <a:lnTo>
                    <a:pt x="686" y="517"/>
                  </a:lnTo>
                  <a:lnTo>
                    <a:pt x="699" y="530"/>
                  </a:lnTo>
                  <a:lnTo>
                    <a:pt x="714" y="544"/>
                  </a:lnTo>
                  <a:lnTo>
                    <a:pt x="727" y="557"/>
                  </a:lnTo>
                  <a:lnTo>
                    <a:pt x="741" y="572"/>
                  </a:lnTo>
                  <a:lnTo>
                    <a:pt x="754" y="586"/>
                  </a:lnTo>
                  <a:lnTo>
                    <a:pt x="769" y="599"/>
                  </a:lnTo>
                  <a:lnTo>
                    <a:pt x="784" y="612"/>
                  </a:lnTo>
                  <a:lnTo>
                    <a:pt x="800" y="627"/>
                  </a:lnTo>
                  <a:lnTo>
                    <a:pt x="815" y="643"/>
                  </a:lnTo>
                  <a:lnTo>
                    <a:pt x="830" y="656"/>
                  </a:lnTo>
                  <a:lnTo>
                    <a:pt x="845" y="669"/>
                  </a:lnTo>
                  <a:lnTo>
                    <a:pt x="860" y="682"/>
                  </a:lnTo>
                  <a:lnTo>
                    <a:pt x="876" y="696"/>
                  </a:lnTo>
                  <a:lnTo>
                    <a:pt x="893" y="709"/>
                  </a:lnTo>
                  <a:lnTo>
                    <a:pt x="908" y="720"/>
                  </a:lnTo>
                  <a:lnTo>
                    <a:pt x="925" y="734"/>
                  </a:lnTo>
                  <a:lnTo>
                    <a:pt x="942" y="745"/>
                  </a:lnTo>
                  <a:lnTo>
                    <a:pt x="957" y="758"/>
                  </a:lnTo>
                  <a:lnTo>
                    <a:pt x="975" y="770"/>
                  </a:lnTo>
                  <a:lnTo>
                    <a:pt x="992" y="781"/>
                  </a:lnTo>
                  <a:lnTo>
                    <a:pt x="1007" y="793"/>
                  </a:lnTo>
                  <a:lnTo>
                    <a:pt x="1024" y="806"/>
                  </a:lnTo>
                  <a:lnTo>
                    <a:pt x="1041" y="816"/>
                  </a:lnTo>
                  <a:lnTo>
                    <a:pt x="1058" y="825"/>
                  </a:lnTo>
                  <a:lnTo>
                    <a:pt x="1073" y="835"/>
                  </a:lnTo>
                  <a:lnTo>
                    <a:pt x="1092" y="846"/>
                  </a:lnTo>
                  <a:lnTo>
                    <a:pt x="1108" y="854"/>
                  </a:lnTo>
                  <a:lnTo>
                    <a:pt x="1123" y="863"/>
                  </a:lnTo>
                  <a:lnTo>
                    <a:pt x="1140" y="871"/>
                  </a:lnTo>
                  <a:lnTo>
                    <a:pt x="1157" y="880"/>
                  </a:lnTo>
                  <a:lnTo>
                    <a:pt x="1172" y="886"/>
                  </a:lnTo>
                  <a:lnTo>
                    <a:pt x="1189" y="892"/>
                  </a:lnTo>
                  <a:lnTo>
                    <a:pt x="1204" y="897"/>
                  </a:lnTo>
                  <a:lnTo>
                    <a:pt x="1220" y="905"/>
                  </a:lnTo>
                  <a:lnTo>
                    <a:pt x="1235" y="909"/>
                  </a:lnTo>
                  <a:lnTo>
                    <a:pt x="1250" y="914"/>
                  </a:lnTo>
                  <a:lnTo>
                    <a:pt x="1265" y="916"/>
                  </a:lnTo>
                  <a:lnTo>
                    <a:pt x="1280" y="922"/>
                  </a:lnTo>
                  <a:lnTo>
                    <a:pt x="1294" y="924"/>
                  </a:lnTo>
                  <a:lnTo>
                    <a:pt x="1309" y="926"/>
                  </a:lnTo>
                  <a:lnTo>
                    <a:pt x="1322" y="926"/>
                  </a:lnTo>
                  <a:lnTo>
                    <a:pt x="1338" y="928"/>
                  </a:lnTo>
                  <a:lnTo>
                    <a:pt x="2035" y="933"/>
                  </a:lnTo>
                  <a:lnTo>
                    <a:pt x="2043" y="1232"/>
                  </a:lnTo>
                  <a:lnTo>
                    <a:pt x="2122" y="2154"/>
                  </a:lnTo>
                  <a:lnTo>
                    <a:pt x="2122" y="2169"/>
                  </a:lnTo>
                  <a:lnTo>
                    <a:pt x="2122" y="2184"/>
                  </a:lnTo>
                  <a:lnTo>
                    <a:pt x="2121" y="2199"/>
                  </a:lnTo>
                  <a:lnTo>
                    <a:pt x="2121" y="2213"/>
                  </a:lnTo>
                  <a:lnTo>
                    <a:pt x="2119" y="2226"/>
                  </a:lnTo>
                  <a:lnTo>
                    <a:pt x="2117" y="2239"/>
                  </a:lnTo>
                  <a:lnTo>
                    <a:pt x="2113" y="2251"/>
                  </a:lnTo>
                  <a:lnTo>
                    <a:pt x="2111" y="2264"/>
                  </a:lnTo>
                  <a:lnTo>
                    <a:pt x="2107" y="2273"/>
                  </a:lnTo>
                  <a:lnTo>
                    <a:pt x="2103" y="2285"/>
                  </a:lnTo>
                  <a:lnTo>
                    <a:pt x="2100" y="2294"/>
                  </a:lnTo>
                  <a:lnTo>
                    <a:pt x="2096" y="2306"/>
                  </a:lnTo>
                  <a:lnTo>
                    <a:pt x="2090" y="2315"/>
                  </a:lnTo>
                  <a:lnTo>
                    <a:pt x="2084" y="2323"/>
                  </a:lnTo>
                  <a:lnTo>
                    <a:pt x="2079" y="2332"/>
                  </a:lnTo>
                  <a:lnTo>
                    <a:pt x="2075" y="2342"/>
                  </a:lnTo>
                  <a:lnTo>
                    <a:pt x="2067" y="2348"/>
                  </a:lnTo>
                  <a:lnTo>
                    <a:pt x="2062" y="2355"/>
                  </a:lnTo>
                  <a:lnTo>
                    <a:pt x="2054" y="2363"/>
                  </a:lnTo>
                  <a:lnTo>
                    <a:pt x="2048" y="2369"/>
                  </a:lnTo>
                  <a:lnTo>
                    <a:pt x="2041" y="2374"/>
                  </a:lnTo>
                  <a:lnTo>
                    <a:pt x="2033" y="2380"/>
                  </a:lnTo>
                  <a:lnTo>
                    <a:pt x="2026" y="2386"/>
                  </a:lnTo>
                  <a:lnTo>
                    <a:pt x="2018" y="2391"/>
                  </a:lnTo>
                  <a:lnTo>
                    <a:pt x="2010" y="2395"/>
                  </a:lnTo>
                  <a:lnTo>
                    <a:pt x="2003" y="2401"/>
                  </a:lnTo>
                  <a:lnTo>
                    <a:pt x="1993" y="2403"/>
                  </a:lnTo>
                  <a:lnTo>
                    <a:pt x="1986" y="2408"/>
                  </a:lnTo>
                  <a:lnTo>
                    <a:pt x="1976" y="2410"/>
                  </a:lnTo>
                  <a:lnTo>
                    <a:pt x="1969" y="2414"/>
                  </a:lnTo>
                  <a:lnTo>
                    <a:pt x="1961" y="2418"/>
                  </a:lnTo>
                  <a:lnTo>
                    <a:pt x="1953" y="2422"/>
                  </a:lnTo>
                  <a:lnTo>
                    <a:pt x="1944" y="2422"/>
                  </a:lnTo>
                  <a:lnTo>
                    <a:pt x="1936" y="2424"/>
                  </a:lnTo>
                  <a:lnTo>
                    <a:pt x="1927" y="2426"/>
                  </a:lnTo>
                  <a:lnTo>
                    <a:pt x="1919" y="2427"/>
                  </a:lnTo>
                  <a:lnTo>
                    <a:pt x="1910" y="2427"/>
                  </a:lnTo>
                  <a:lnTo>
                    <a:pt x="1902" y="2429"/>
                  </a:lnTo>
                  <a:lnTo>
                    <a:pt x="1894" y="2429"/>
                  </a:lnTo>
                  <a:lnTo>
                    <a:pt x="1887" y="2431"/>
                  </a:lnTo>
                  <a:lnTo>
                    <a:pt x="1877" y="2431"/>
                  </a:lnTo>
                  <a:lnTo>
                    <a:pt x="1870" y="2431"/>
                  </a:lnTo>
                  <a:lnTo>
                    <a:pt x="1862" y="2431"/>
                  </a:lnTo>
                  <a:lnTo>
                    <a:pt x="1854" y="2433"/>
                  </a:lnTo>
                  <a:lnTo>
                    <a:pt x="1847" y="2433"/>
                  </a:lnTo>
                  <a:lnTo>
                    <a:pt x="1841" y="2433"/>
                  </a:lnTo>
                  <a:lnTo>
                    <a:pt x="1834" y="2433"/>
                  </a:lnTo>
                  <a:lnTo>
                    <a:pt x="1828" y="2435"/>
                  </a:lnTo>
                  <a:lnTo>
                    <a:pt x="1822" y="2433"/>
                  </a:lnTo>
                  <a:lnTo>
                    <a:pt x="1816" y="2433"/>
                  </a:lnTo>
                  <a:lnTo>
                    <a:pt x="1809" y="2431"/>
                  </a:lnTo>
                  <a:lnTo>
                    <a:pt x="1805" y="2431"/>
                  </a:lnTo>
                  <a:lnTo>
                    <a:pt x="1794" y="2431"/>
                  </a:lnTo>
                  <a:lnTo>
                    <a:pt x="1786" y="2431"/>
                  </a:lnTo>
                  <a:lnTo>
                    <a:pt x="1780" y="2429"/>
                  </a:lnTo>
                  <a:lnTo>
                    <a:pt x="1777" y="2429"/>
                  </a:lnTo>
                  <a:lnTo>
                    <a:pt x="1773" y="2429"/>
                  </a:lnTo>
                  <a:lnTo>
                    <a:pt x="254" y="814"/>
                  </a:lnTo>
                  <a:lnTo>
                    <a:pt x="252" y="812"/>
                  </a:lnTo>
                  <a:lnTo>
                    <a:pt x="248" y="808"/>
                  </a:lnTo>
                  <a:lnTo>
                    <a:pt x="243" y="800"/>
                  </a:lnTo>
                  <a:lnTo>
                    <a:pt x="237" y="791"/>
                  </a:lnTo>
                  <a:lnTo>
                    <a:pt x="231" y="785"/>
                  </a:lnTo>
                  <a:lnTo>
                    <a:pt x="226" y="777"/>
                  </a:lnTo>
                  <a:lnTo>
                    <a:pt x="220" y="770"/>
                  </a:lnTo>
                  <a:lnTo>
                    <a:pt x="216" y="764"/>
                  </a:lnTo>
                  <a:lnTo>
                    <a:pt x="210" y="755"/>
                  </a:lnTo>
                  <a:lnTo>
                    <a:pt x="205" y="747"/>
                  </a:lnTo>
                  <a:lnTo>
                    <a:pt x="199" y="739"/>
                  </a:lnTo>
                  <a:lnTo>
                    <a:pt x="193" y="732"/>
                  </a:lnTo>
                  <a:lnTo>
                    <a:pt x="186" y="720"/>
                  </a:lnTo>
                  <a:lnTo>
                    <a:pt x="178" y="709"/>
                  </a:lnTo>
                  <a:lnTo>
                    <a:pt x="171" y="700"/>
                  </a:lnTo>
                  <a:lnTo>
                    <a:pt x="165" y="688"/>
                  </a:lnTo>
                  <a:lnTo>
                    <a:pt x="157" y="677"/>
                  </a:lnTo>
                  <a:lnTo>
                    <a:pt x="150" y="665"/>
                  </a:lnTo>
                  <a:lnTo>
                    <a:pt x="142" y="654"/>
                  </a:lnTo>
                  <a:lnTo>
                    <a:pt x="134" y="643"/>
                  </a:lnTo>
                  <a:lnTo>
                    <a:pt x="127" y="629"/>
                  </a:lnTo>
                  <a:lnTo>
                    <a:pt x="119" y="618"/>
                  </a:lnTo>
                  <a:lnTo>
                    <a:pt x="112" y="605"/>
                  </a:lnTo>
                  <a:lnTo>
                    <a:pt x="104" y="591"/>
                  </a:lnTo>
                  <a:lnTo>
                    <a:pt x="96" y="578"/>
                  </a:lnTo>
                  <a:lnTo>
                    <a:pt x="89" y="565"/>
                  </a:lnTo>
                  <a:lnTo>
                    <a:pt x="83" y="551"/>
                  </a:lnTo>
                  <a:lnTo>
                    <a:pt x="76" y="538"/>
                  </a:lnTo>
                  <a:lnTo>
                    <a:pt x="68" y="523"/>
                  </a:lnTo>
                  <a:lnTo>
                    <a:pt x="62" y="508"/>
                  </a:lnTo>
                  <a:lnTo>
                    <a:pt x="55" y="494"/>
                  </a:lnTo>
                  <a:lnTo>
                    <a:pt x="49" y="479"/>
                  </a:lnTo>
                  <a:lnTo>
                    <a:pt x="41" y="464"/>
                  </a:lnTo>
                  <a:lnTo>
                    <a:pt x="36" y="451"/>
                  </a:lnTo>
                  <a:lnTo>
                    <a:pt x="32" y="435"/>
                  </a:lnTo>
                  <a:lnTo>
                    <a:pt x="26" y="422"/>
                  </a:lnTo>
                  <a:lnTo>
                    <a:pt x="20" y="407"/>
                  </a:lnTo>
                  <a:lnTo>
                    <a:pt x="17" y="392"/>
                  </a:lnTo>
                  <a:lnTo>
                    <a:pt x="13" y="378"/>
                  </a:lnTo>
                  <a:lnTo>
                    <a:pt x="9" y="365"/>
                  </a:lnTo>
                  <a:lnTo>
                    <a:pt x="7" y="350"/>
                  </a:lnTo>
                  <a:lnTo>
                    <a:pt x="3" y="335"/>
                  </a:lnTo>
                  <a:lnTo>
                    <a:pt x="1" y="321"/>
                  </a:lnTo>
                  <a:lnTo>
                    <a:pt x="1" y="310"/>
                  </a:lnTo>
                  <a:lnTo>
                    <a:pt x="0" y="295"/>
                  </a:lnTo>
                  <a:lnTo>
                    <a:pt x="0" y="281"/>
                  </a:lnTo>
                  <a:lnTo>
                    <a:pt x="0" y="268"/>
                  </a:lnTo>
                  <a:lnTo>
                    <a:pt x="0" y="255"/>
                  </a:lnTo>
                  <a:lnTo>
                    <a:pt x="0" y="241"/>
                  </a:lnTo>
                  <a:lnTo>
                    <a:pt x="3" y="230"/>
                  </a:lnTo>
                  <a:lnTo>
                    <a:pt x="5" y="217"/>
                  </a:lnTo>
                  <a:lnTo>
                    <a:pt x="9" y="205"/>
                  </a:lnTo>
                  <a:lnTo>
                    <a:pt x="13" y="194"/>
                  </a:lnTo>
                  <a:lnTo>
                    <a:pt x="19" y="183"/>
                  </a:lnTo>
                  <a:lnTo>
                    <a:pt x="24" y="171"/>
                  </a:lnTo>
                  <a:lnTo>
                    <a:pt x="32" y="162"/>
                  </a:lnTo>
                  <a:lnTo>
                    <a:pt x="39" y="152"/>
                  </a:lnTo>
                  <a:lnTo>
                    <a:pt x="47" y="143"/>
                  </a:lnTo>
                  <a:lnTo>
                    <a:pt x="57" y="133"/>
                  </a:lnTo>
                  <a:lnTo>
                    <a:pt x="68" y="125"/>
                  </a:lnTo>
                  <a:lnTo>
                    <a:pt x="254" y="0"/>
                  </a:lnTo>
                  <a:lnTo>
                    <a:pt x="1252" y="10"/>
                  </a:lnTo>
                  <a:lnTo>
                    <a:pt x="1377" y="249"/>
                  </a:lnTo>
                  <a:close/>
                </a:path>
              </a:pathLst>
            </a:custGeom>
            <a:solidFill>
              <a:srgbClr val="7575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273" name="Freeform 898"/>
            <p:cNvSpPr>
              <a:spLocks/>
            </p:cNvSpPr>
            <p:nvPr/>
          </p:nvSpPr>
          <p:spPr bwMode="auto">
            <a:xfrm flipH="1">
              <a:off x="8452146" y="1240571"/>
              <a:ext cx="95835" cy="146109"/>
            </a:xfrm>
            <a:custGeom>
              <a:avLst/>
              <a:gdLst>
                <a:gd name="T0" fmla="*/ 0 w 244"/>
                <a:gd name="T1" fmla="*/ 2147483647 h 373"/>
                <a:gd name="T2" fmla="*/ 2147483647 w 244"/>
                <a:gd name="T3" fmla="*/ 2147483647 h 373"/>
                <a:gd name="T4" fmla="*/ 2147483647 w 244"/>
                <a:gd name="T5" fmla="*/ 2147483647 h 373"/>
                <a:gd name="T6" fmla="*/ 2147483647 w 244"/>
                <a:gd name="T7" fmla="*/ 2147483647 h 373"/>
                <a:gd name="T8" fmla="*/ 0 w 244"/>
                <a:gd name="T9" fmla="*/ 0 h 373"/>
                <a:gd name="T10" fmla="*/ 0 w 244"/>
                <a:gd name="T11" fmla="*/ 2147483647 h 373"/>
                <a:gd name="T12" fmla="*/ 0 w 244"/>
                <a:gd name="T13" fmla="*/ 2147483647 h 3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4"/>
                <a:gd name="T22" fmla="*/ 0 h 373"/>
                <a:gd name="T23" fmla="*/ 244 w 244"/>
                <a:gd name="T24" fmla="*/ 373 h 3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4" h="373">
                  <a:moveTo>
                    <a:pt x="0" y="103"/>
                  </a:moveTo>
                  <a:lnTo>
                    <a:pt x="92" y="253"/>
                  </a:lnTo>
                  <a:lnTo>
                    <a:pt x="187" y="373"/>
                  </a:lnTo>
                  <a:lnTo>
                    <a:pt x="244" y="27"/>
                  </a:lnTo>
                  <a:lnTo>
                    <a:pt x="0" y="0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A1A1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274" name="Freeform 899"/>
            <p:cNvSpPr>
              <a:spLocks/>
            </p:cNvSpPr>
            <p:nvPr/>
          </p:nvSpPr>
          <p:spPr bwMode="auto">
            <a:xfrm flipH="1">
              <a:off x="7957261" y="1242928"/>
              <a:ext cx="443825" cy="397479"/>
            </a:xfrm>
            <a:custGeom>
              <a:avLst/>
              <a:gdLst>
                <a:gd name="T0" fmla="*/ 2147483647 w 1129"/>
                <a:gd name="T1" fmla="*/ 2147483647 h 1011"/>
                <a:gd name="T2" fmla="*/ 2147483647 w 1129"/>
                <a:gd name="T3" fmla="*/ 2147483647 h 1011"/>
                <a:gd name="T4" fmla="*/ 2147483647 w 1129"/>
                <a:gd name="T5" fmla="*/ 2147483647 h 1011"/>
                <a:gd name="T6" fmla="*/ 2147483647 w 1129"/>
                <a:gd name="T7" fmla="*/ 2147483647 h 1011"/>
                <a:gd name="T8" fmla="*/ 2147483647 w 1129"/>
                <a:gd name="T9" fmla="*/ 2147483647 h 1011"/>
                <a:gd name="T10" fmla="*/ 2147483647 w 1129"/>
                <a:gd name="T11" fmla="*/ 2147483647 h 1011"/>
                <a:gd name="T12" fmla="*/ 2147483647 w 1129"/>
                <a:gd name="T13" fmla="*/ 2147483647 h 1011"/>
                <a:gd name="T14" fmla="*/ 2147483647 w 1129"/>
                <a:gd name="T15" fmla="*/ 2147483647 h 1011"/>
                <a:gd name="T16" fmla="*/ 2147483647 w 1129"/>
                <a:gd name="T17" fmla="*/ 2147483647 h 1011"/>
                <a:gd name="T18" fmla="*/ 2147483647 w 1129"/>
                <a:gd name="T19" fmla="*/ 2147483647 h 1011"/>
                <a:gd name="T20" fmla="*/ 2147483647 w 1129"/>
                <a:gd name="T21" fmla="*/ 2147483647 h 1011"/>
                <a:gd name="T22" fmla="*/ 2147483647 w 1129"/>
                <a:gd name="T23" fmla="*/ 2147483647 h 1011"/>
                <a:gd name="T24" fmla="*/ 2147483647 w 1129"/>
                <a:gd name="T25" fmla="*/ 2147483647 h 1011"/>
                <a:gd name="T26" fmla="*/ 2147483647 w 1129"/>
                <a:gd name="T27" fmla="*/ 2147483647 h 1011"/>
                <a:gd name="T28" fmla="*/ 2147483647 w 1129"/>
                <a:gd name="T29" fmla="*/ 2147483647 h 1011"/>
                <a:gd name="T30" fmla="*/ 2147483647 w 1129"/>
                <a:gd name="T31" fmla="*/ 2147483647 h 1011"/>
                <a:gd name="T32" fmla="*/ 2147483647 w 1129"/>
                <a:gd name="T33" fmla="*/ 2147483647 h 1011"/>
                <a:gd name="T34" fmla="*/ 2147483647 w 1129"/>
                <a:gd name="T35" fmla="*/ 2147483647 h 1011"/>
                <a:gd name="T36" fmla="*/ 2147483647 w 1129"/>
                <a:gd name="T37" fmla="*/ 2147483647 h 1011"/>
                <a:gd name="T38" fmla="*/ 2147483647 w 1129"/>
                <a:gd name="T39" fmla="*/ 2147483647 h 1011"/>
                <a:gd name="T40" fmla="*/ 2147483647 w 1129"/>
                <a:gd name="T41" fmla="*/ 2147483647 h 1011"/>
                <a:gd name="T42" fmla="*/ 2147483647 w 1129"/>
                <a:gd name="T43" fmla="*/ 2147483647 h 1011"/>
                <a:gd name="T44" fmla="*/ 2147483647 w 1129"/>
                <a:gd name="T45" fmla="*/ 2147483647 h 1011"/>
                <a:gd name="T46" fmla="*/ 2147483647 w 1129"/>
                <a:gd name="T47" fmla="*/ 2147483647 h 1011"/>
                <a:gd name="T48" fmla="*/ 2147483647 w 1129"/>
                <a:gd name="T49" fmla="*/ 2147483647 h 1011"/>
                <a:gd name="T50" fmla="*/ 2147483647 w 1129"/>
                <a:gd name="T51" fmla="*/ 2147483647 h 1011"/>
                <a:gd name="T52" fmla="*/ 2147483647 w 1129"/>
                <a:gd name="T53" fmla="*/ 2147483647 h 1011"/>
                <a:gd name="T54" fmla="*/ 2147483647 w 1129"/>
                <a:gd name="T55" fmla="*/ 2147483647 h 1011"/>
                <a:gd name="T56" fmla="*/ 2147483647 w 1129"/>
                <a:gd name="T57" fmla="*/ 2147483647 h 1011"/>
                <a:gd name="T58" fmla="*/ 2147483647 w 1129"/>
                <a:gd name="T59" fmla="*/ 2147483647 h 1011"/>
                <a:gd name="T60" fmla="*/ 2147483647 w 1129"/>
                <a:gd name="T61" fmla="*/ 2147483647 h 1011"/>
                <a:gd name="T62" fmla="*/ 2147483647 w 1129"/>
                <a:gd name="T63" fmla="*/ 0 h 1011"/>
                <a:gd name="T64" fmla="*/ 2147483647 w 1129"/>
                <a:gd name="T65" fmla="*/ 2147483647 h 10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9"/>
                <a:gd name="T100" fmla="*/ 0 h 1011"/>
                <a:gd name="T101" fmla="*/ 1129 w 1129"/>
                <a:gd name="T102" fmla="*/ 1011 h 10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9" h="1011">
                  <a:moveTo>
                    <a:pt x="108" y="116"/>
                  </a:moveTo>
                  <a:lnTo>
                    <a:pt x="110" y="120"/>
                  </a:lnTo>
                  <a:lnTo>
                    <a:pt x="116" y="123"/>
                  </a:lnTo>
                  <a:lnTo>
                    <a:pt x="121" y="129"/>
                  </a:lnTo>
                  <a:lnTo>
                    <a:pt x="127" y="135"/>
                  </a:lnTo>
                  <a:lnTo>
                    <a:pt x="137" y="142"/>
                  </a:lnTo>
                  <a:lnTo>
                    <a:pt x="144" y="150"/>
                  </a:lnTo>
                  <a:lnTo>
                    <a:pt x="156" y="161"/>
                  </a:lnTo>
                  <a:lnTo>
                    <a:pt x="165" y="171"/>
                  </a:lnTo>
                  <a:lnTo>
                    <a:pt x="178" y="182"/>
                  </a:lnTo>
                  <a:lnTo>
                    <a:pt x="192" y="194"/>
                  </a:lnTo>
                  <a:lnTo>
                    <a:pt x="207" y="205"/>
                  </a:lnTo>
                  <a:lnTo>
                    <a:pt x="220" y="220"/>
                  </a:lnTo>
                  <a:lnTo>
                    <a:pt x="237" y="234"/>
                  </a:lnTo>
                  <a:lnTo>
                    <a:pt x="254" y="249"/>
                  </a:lnTo>
                  <a:lnTo>
                    <a:pt x="274" y="266"/>
                  </a:lnTo>
                  <a:lnTo>
                    <a:pt x="291" y="281"/>
                  </a:lnTo>
                  <a:lnTo>
                    <a:pt x="310" y="298"/>
                  </a:lnTo>
                  <a:lnTo>
                    <a:pt x="329" y="315"/>
                  </a:lnTo>
                  <a:lnTo>
                    <a:pt x="350" y="332"/>
                  </a:lnTo>
                  <a:lnTo>
                    <a:pt x="369" y="350"/>
                  </a:lnTo>
                  <a:lnTo>
                    <a:pt x="389" y="369"/>
                  </a:lnTo>
                  <a:lnTo>
                    <a:pt x="410" y="388"/>
                  </a:lnTo>
                  <a:lnTo>
                    <a:pt x="435" y="408"/>
                  </a:lnTo>
                  <a:lnTo>
                    <a:pt x="456" y="427"/>
                  </a:lnTo>
                  <a:lnTo>
                    <a:pt x="479" y="448"/>
                  </a:lnTo>
                  <a:lnTo>
                    <a:pt x="502" y="467"/>
                  </a:lnTo>
                  <a:lnTo>
                    <a:pt x="524" y="488"/>
                  </a:lnTo>
                  <a:lnTo>
                    <a:pt x="547" y="509"/>
                  </a:lnTo>
                  <a:lnTo>
                    <a:pt x="572" y="530"/>
                  </a:lnTo>
                  <a:lnTo>
                    <a:pt x="595" y="551"/>
                  </a:lnTo>
                  <a:lnTo>
                    <a:pt x="619" y="572"/>
                  </a:lnTo>
                  <a:lnTo>
                    <a:pt x="640" y="591"/>
                  </a:lnTo>
                  <a:lnTo>
                    <a:pt x="663" y="614"/>
                  </a:lnTo>
                  <a:lnTo>
                    <a:pt x="688" y="633"/>
                  </a:lnTo>
                  <a:lnTo>
                    <a:pt x="711" y="654"/>
                  </a:lnTo>
                  <a:lnTo>
                    <a:pt x="732" y="673"/>
                  </a:lnTo>
                  <a:lnTo>
                    <a:pt x="756" y="694"/>
                  </a:lnTo>
                  <a:lnTo>
                    <a:pt x="777" y="713"/>
                  </a:lnTo>
                  <a:lnTo>
                    <a:pt x="800" y="734"/>
                  </a:lnTo>
                  <a:lnTo>
                    <a:pt x="821" y="753"/>
                  </a:lnTo>
                  <a:lnTo>
                    <a:pt x="842" y="772"/>
                  </a:lnTo>
                  <a:lnTo>
                    <a:pt x="863" y="789"/>
                  </a:lnTo>
                  <a:lnTo>
                    <a:pt x="884" y="808"/>
                  </a:lnTo>
                  <a:lnTo>
                    <a:pt x="903" y="825"/>
                  </a:lnTo>
                  <a:lnTo>
                    <a:pt x="922" y="842"/>
                  </a:lnTo>
                  <a:lnTo>
                    <a:pt x="941" y="859"/>
                  </a:lnTo>
                  <a:lnTo>
                    <a:pt x="958" y="874"/>
                  </a:lnTo>
                  <a:lnTo>
                    <a:pt x="975" y="889"/>
                  </a:lnTo>
                  <a:lnTo>
                    <a:pt x="992" y="903"/>
                  </a:lnTo>
                  <a:lnTo>
                    <a:pt x="1005" y="916"/>
                  </a:lnTo>
                  <a:lnTo>
                    <a:pt x="1022" y="929"/>
                  </a:lnTo>
                  <a:lnTo>
                    <a:pt x="1034" y="941"/>
                  </a:lnTo>
                  <a:lnTo>
                    <a:pt x="1047" y="954"/>
                  </a:lnTo>
                  <a:lnTo>
                    <a:pt x="1058" y="964"/>
                  </a:lnTo>
                  <a:lnTo>
                    <a:pt x="1070" y="973"/>
                  </a:lnTo>
                  <a:lnTo>
                    <a:pt x="1079" y="981"/>
                  </a:lnTo>
                  <a:lnTo>
                    <a:pt x="1087" y="988"/>
                  </a:lnTo>
                  <a:lnTo>
                    <a:pt x="1095" y="994"/>
                  </a:lnTo>
                  <a:lnTo>
                    <a:pt x="1100" y="1002"/>
                  </a:lnTo>
                  <a:lnTo>
                    <a:pt x="1110" y="1009"/>
                  </a:lnTo>
                  <a:lnTo>
                    <a:pt x="1114" y="1011"/>
                  </a:lnTo>
                  <a:lnTo>
                    <a:pt x="1129" y="979"/>
                  </a:lnTo>
                  <a:lnTo>
                    <a:pt x="34" y="0"/>
                  </a:lnTo>
                  <a:lnTo>
                    <a:pt x="0" y="24"/>
                  </a:lnTo>
                  <a:lnTo>
                    <a:pt x="108" y="116"/>
                  </a:lnTo>
                  <a:close/>
                </a:path>
              </a:pathLst>
            </a:custGeom>
            <a:solidFill>
              <a:srgbClr val="C4C4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275" name="Freeform 900"/>
            <p:cNvSpPr>
              <a:spLocks/>
            </p:cNvSpPr>
            <p:nvPr/>
          </p:nvSpPr>
          <p:spPr bwMode="auto">
            <a:xfrm flipH="1">
              <a:off x="8157572" y="1290845"/>
              <a:ext cx="292218" cy="55773"/>
            </a:xfrm>
            <a:custGeom>
              <a:avLst/>
              <a:gdLst>
                <a:gd name="T0" fmla="*/ 0 w 745"/>
                <a:gd name="T1" fmla="*/ 2147483647 h 143"/>
                <a:gd name="T2" fmla="*/ 2147483647 w 745"/>
                <a:gd name="T3" fmla="*/ 0 h 143"/>
                <a:gd name="T4" fmla="*/ 2147483647 w 745"/>
                <a:gd name="T5" fmla="*/ 2147483647 h 143"/>
                <a:gd name="T6" fmla="*/ 2147483647 w 745"/>
                <a:gd name="T7" fmla="*/ 2147483647 h 143"/>
                <a:gd name="T8" fmla="*/ 0 w 745"/>
                <a:gd name="T9" fmla="*/ 2147483647 h 143"/>
                <a:gd name="T10" fmla="*/ 0 w 745"/>
                <a:gd name="T11" fmla="*/ 2147483647 h 1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5"/>
                <a:gd name="T19" fmla="*/ 0 h 143"/>
                <a:gd name="T20" fmla="*/ 745 w 745"/>
                <a:gd name="T21" fmla="*/ 143 h 1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5" h="143">
                  <a:moveTo>
                    <a:pt x="0" y="10"/>
                  </a:moveTo>
                  <a:lnTo>
                    <a:pt x="567" y="0"/>
                  </a:lnTo>
                  <a:lnTo>
                    <a:pt x="745" y="141"/>
                  </a:lnTo>
                  <a:lnTo>
                    <a:pt x="8" y="14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5959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276" name="Freeform 901"/>
            <p:cNvSpPr>
              <a:spLocks/>
            </p:cNvSpPr>
            <p:nvPr/>
          </p:nvSpPr>
          <p:spPr bwMode="auto">
            <a:xfrm flipH="1">
              <a:off x="8736508" y="1534360"/>
              <a:ext cx="189313" cy="370771"/>
            </a:xfrm>
            <a:custGeom>
              <a:avLst/>
              <a:gdLst>
                <a:gd name="T0" fmla="*/ 0 w 481"/>
                <a:gd name="T1" fmla="*/ 2147483647 h 945"/>
                <a:gd name="T2" fmla="*/ 2147483647 w 481"/>
                <a:gd name="T3" fmla="*/ 2147483647 h 945"/>
                <a:gd name="T4" fmla="*/ 2147483647 w 481"/>
                <a:gd name="T5" fmla="*/ 2147483647 h 945"/>
                <a:gd name="T6" fmla="*/ 2147483647 w 481"/>
                <a:gd name="T7" fmla="*/ 0 h 945"/>
                <a:gd name="T8" fmla="*/ 0 w 481"/>
                <a:gd name="T9" fmla="*/ 2147483647 h 945"/>
                <a:gd name="T10" fmla="*/ 0 w 481"/>
                <a:gd name="T11" fmla="*/ 2147483647 h 9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1"/>
                <a:gd name="T19" fmla="*/ 0 h 945"/>
                <a:gd name="T20" fmla="*/ 481 w 481"/>
                <a:gd name="T21" fmla="*/ 945 h 9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1" h="945">
                  <a:moveTo>
                    <a:pt x="0" y="19"/>
                  </a:moveTo>
                  <a:lnTo>
                    <a:pt x="249" y="945"/>
                  </a:lnTo>
                  <a:lnTo>
                    <a:pt x="481" y="933"/>
                  </a:lnTo>
                  <a:lnTo>
                    <a:pt x="18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149E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277" name="Freeform 907"/>
            <p:cNvSpPr>
              <a:spLocks/>
            </p:cNvSpPr>
            <p:nvPr/>
          </p:nvSpPr>
          <p:spPr bwMode="auto">
            <a:xfrm flipH="1">
              <a:off x="8628891" y="1263352"/>
              <a:ext cx="313427" cy="664560"/>
            </a:xfrm>
            <a:custGeom>
              <a:avLst/>
              <a:gdLst>
                <a:gd name="T0" fmla="*/ 0 w 796"/>
                <a:gd name="T1" fmla="*/ 0 h 1692"/>
                <a:gd name="T2" fmla="*/ 2147483647 w 796"/>
                <a:gd name="T3" fmla="*/ 2147483647 h 1692"/>
                <a:gd name="T4" fmla="*/ 2147483647 w 796"/>
                <a:gd name="T5" fmla="*/ 2147483647 h 1692"/>
                <a:gd name="T6" fmla="*/ 2147483647 w 796"/>
                <a:gd name="T7" fmla="*/ 2147483647 h 1692"/>
                <a:gd name="T8" fmla="*/ 2147483647 w 796"/>
                <a:gd name="T9" fmla="*/ 2147483647 h 1692"/>
                <a:gd name="T10" fmla="*/ 0 w 796"/>
                <a:gd name="T11" fmla="*/ 0 h 1692"/>
                <a:gd name="T12" fmla="*/ 0 w 796"/>
                <a:gd name="T13" fmla="*/ 0 h 16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6"/>
                <a:gd name="T22" fmla="*/ 0 h 1692"/>
                <a:gd name="T23" fmla="*/ 796 w 796"/>
                <a:gd name="T24" fmla="*/ 1692 h 16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6" h="1692">
                  <a:moveTo>
                    <a:pt x="0" y="0"/>
                  </a:moveTo>
                  <a:lnTo>
                    <a:pt x="388" y="46"/>
                  </a:lnTo>
                  <a:lnTo>
                    <a:pt x="473" y="373"/>
                  </a:lnTo>
                  <a:lnTo>
                    <a:pt x="796" y="1692"/>
                  </a:lnTo>
                  <a:lnTo>
                    <a:pt x="473" y="1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85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278" name="Freeform 908"/>
            <p:cNvSpPr>
              <a:spLocks/>
            </p:cNvSpPr>
            <p:nvPr/>
          </p:nvSpPr>
          <p:spPr bwMode="auto">
            <a:xfrm flipH="1">
              <a:off x="7705891" y="1216220"/>
              <a:ext cx="388053" cy="151608"/>
            </a:xfrm>
            <a:custGeom>
              <a:avLst/>
              <a:gdLst>
                <a:gd name="T0" fmla="*/ 2147483647 w 988"/>
                <a:gd name="T1" fmla="*/ 2147483647 h 386"/>
                <a:gd name="T2" fmla="*/ 2147483647 w 988"/>
                <a:gd name="T3" fmla="*/ 2147483647 h 386"/>
                <a:gd name="T4" fmla="*/ 2147483647 w 988"/>
                <a:gd name="T5" fmla="*/ 2147483647 h 386"/>
                <a:gd name="T6" fmla="*/ 2147483647 w 988"/>
                <a:gd name="T7" fmla="*/ 2147483647 h 386"/>
                <a:gd name="T8" fmla="*/ 2147483647 w 988"/>
                <a:gd name="T9" fmla="*/ 2147483647 h 386"/>
                <a:gd name="T10" fmla="*/ 2147483647 w 988"/>
                <a:gd name="T11" fmla="*/ 2147483647 h 386"/>
                <a:gd name="T12" fmla="*/ 2147483647 w 988"/>
                <a:gd name="T13" fmla="*/ 2147483647 h 386"/>
                <a:gd name="T14" fmla="*/ 2147483647 w 988"/>
                <a:gd name="T15" fmla="*/ 2147483647 h 386"/>
                <a:gd name="T16" fmla="*/ 2147483647 w 988"/>
                <a:gd name="T17" fmla="*/ 2147483647 h 386"/>
                <a:gd name="T18" fmla="*/ 2147483647 w 988"/>
                <a:gd name="T19" fmla="*/ 2147483647 h 386"/>
                <a:gd name="T20" fmla="*/ 2147483647 w 988"/>
                <a:gd name="T21" fmla="*/ 2147483647 h 386"/>
                <a:gd name="T22" fmla="*/ 2147483647 w 988"/>
                <a:gd name="T23" fmla="*/ 2147483647 h 386"/>
                <a:gd name="T24" fmla="*/ 2147483647 w 988"/>
                <a:gd name="T25" fmla="*/ 2147483647 h 386"/>
                <a:gd name="T26" fmla="*/ 2147483647 w 988"/>
                <a:gd name="T27" fmla="*/ 2147483647 h 386"/>
                <a:gd name="T28" fmla="*/ 2147483647 w 988"/>
                <a:gd name="T29" fmla="*/ 2147483647 h 386"/>
                <a:gd name="T30" fmla="*/ 2147483647 w 988"/>
                <a:gd name="T31" fmla="*/ 2147483647 h 386"/>
                <a:gd name="T32" fmla="*/ 2147483647 w 988"/>
                <a:gd name="T33" fmla="*/ 2147483647 h 386"/>
                <a:gd name="T34" fmla="*/ 2147483647 w 988"/>
                <a:gd name="T35" fmla="*/ 2147483647 h 386"/>
                <a:gd name="T36" fmla="*/ 2147483647 w 988"/>
                <a:gd name="T37" fmla="*/ 2147483647 h 386"/>
                <a:gd name="T38" fmla="*/ 2147483647 w 988"/>
                <a:gd name="T39" fmla="*/ 0 h 386"/>
                <a:gd name="T40" fmla="*/ 2147483647 w 988"/>
                <a:gd name="T41" fmla="*/ 0 h 386"/>
                <a:gd name="T42" fmla="*/ 2147483647 w 988"/>
                <a:gd name="T43" fmla="*/ 0 h 386"/>
                <a:gd name="T44" fmla="*/ 2147483647 w 988"/>
                <a:gd name="T45" fmla="*/ 0 h 386"/>
                <a:gd name="T46" fmla="*/ 2147483647 w 988"/>
                <a:gd name="T47" fmla="*/ 2147483647 h 386"/>
                <a:gd name="T48" fmla="*/ 2147483647 w 988"/>
                <a:gd name="T49" fmla="*/ 2147483647 h 386"/>
                <a:gd name="T50" fmla="*/ 2147483647 w 988"/>
                <a:gd name="T51" fmla="*/ 2147483647 h 386"/>
                <a:gd name="T52" fmla="*/ 2147483647 w 988"/>
                <a:gd name="T53" fmla="*/ 2147483647 h 386"/>
                <a:gd name="T54" fmla="*/ 2147483647 w 988"/>
                <a:gd name="T55" fmla="*/ 2147483647 h 386"/>
                <a:gd name="T56" fmla="*/ 2147483647 w 988"/>
                <a:gd name="T57" fmla="*/ 2147483647 h 386"/>
                <a:gd name="T58" fmla="*/ 2147483647 w 988"/>
                <a:gd name="T59" fmla="*/ 2147483647 h 386"/>
                <a:gd name="T60" fmla="*/ 2147483647 w 988"/>
                <a:gd name="T61" fmla="*/ 2147483647 h 386"/>
                <a:gd name="T62" fmla="*/ 2147483647 w 988"/>
                <a:gd name="T63" fmla="*/ 2147483647 h 386"/>
                <a:gd name="T64" fmla="*/ 2147483647 w 988"/>
                <a:gd name="T65" fmla="*/ 2147483647 h 386"/>
                <a:gd name="T66" fmla="*/ 2147483647 w 988"/>
                <a:gd name="T67" fmla="*/ 2147483647 h 386"/>
                <a:gd name="T68" fmla="*/ 2147483647 w 988"/>
                <a:gd name="T69" fmla="*/ 2147483647 h 386"/>
                <a:gd name="T70" fmla="*/ 2147483647 w 988"/>
                <a:gd name="T71" fmla="*/ 2147483647 h 386"/>
                <a:gd name="T72" fmla="*/ 2147483647 w 988"/>
                <a:gd name="T73" fmla="*/ 2147483647 h 386"/>
                <a:gd name="T74" fmla="*/ 0 w 988"/>
                <a:gd name="T75" fmla="*/ 2147483647 h 386"/>
                <a:gd name="T76" fmla="*/ 2147483647 w 988"/>
                <a:gd name="T77" fmla="*/ 2147483647 h 386"/>
                <a:gd name="T78" fmla="*/ 2147483647 w 988"/>
                <a:gd name="T79" fmla="*/ 2147483647 h 386"/>
                <a:gd name="T80" fmla="*/ 2147483647 w 988"/>
                <a:gd name="T81" fmla="*/ 2147483647 h 386"/>
                <a:gd name="T82" fmla="*/ 2147483647 w 988"/>
                <a:gd name="T83" fmla="*/ 2147483647 h 386"/>
                <a:gd name="T84" fmla="*/ 2147483647 w 988"/>
                <a:gd name="T85" fmla="*/ 2147483647 h 386"/>
                <a:gd name="T86" fmla="*/ 2147483647 w 988"/>
                <a:gd name="T87" fmla="*/ 2147483647 h 386"/>
                <a:gd name="T88" fmla="*/ 2147483647 w 988"/>
                <a:gd name="T89" fmla="*/ 2147483647 h 386"/>
                <a:gd name="T90" fmla="*/ 2147483647 w 988"/>
                <a:gd name="T91" fmla="*/ 2147483647 h 386"/>
                <a:gd name="T92" fmla="*/ 2147483647 w 988"/>
                <a:gd name="T93" fmla="*/ 2147483647 h 386"/>
                <a:gd name="T94" fmla="*/ 2147483647 w 988"/>
                <a:gd name="T95" fmla="*/ 2147483647 h 386"/>
                <a:gd name="T96" fmla="*/ 2147483647 w 988"/>
                <a:gd name="T97" fmla="*/ 2147483647 h 386"/>
                <a:gd name="T98" fmla="*/ 2147483647 w 988"/>
                <a:gd name="T99" fmla="*/ 2147483647 h 386"/>
                <a:gd name="T100" fmla="*/ 2147483647 w 988"/>
                <a:gd name="T101" fmla="*/ 2147483647 h 386"/>
                <a:gd name="T102" fmla="*/ 2147483647 w 988"/>
                <a:gd name="T103" fmla="*/ 2147483647 h 386"/>
                <a:gd name="T104" fmla="*/ 2147483647 w 988"/>
                <a:gd name="T105" fmla="*/ 2147483647 h 386"/>
                <a:gd name="T106" fmla="*/ 2147483647 w 988"/>
                <a:gd name="T107" fmla="*/ 2147483647 h 386"/>
                <a:gd name="T108" fmla="*/ 2147483647 w 988"/>
                <a:gd name="T109" fmla="*/ 2147483647 h 386"/>
                <a:gd name="T110" fmla="*/ 2147483647 w 988"/>
                <a:gd name="T111" fmla="*/ 2147483647 h 386"/>
                <a:gd name="T112" fmla="*/ 2147483647 w 988"/>
                <a:gd name="T113" fmla="*/ 2147483647 h 386"/>
                <a:gd name="T114" fmla="*/ 2147483647 w 988"/>
                <a:gd name="T115" fmla="*/ 2147483647 h 386"/>
                <a:gd name="T116" fmla="*/ 2147483647 w 988"/>
                <a:gd name="T117" fmla="*/ 2147483647 h 386"/>
                <a:gd name="T118" fmla="*/ 2147483647 w 988"/>
                <a:gd name="T119" fmla="*/ 2147483647 h 386"/>
                <a:gd name="T120" fmla="*/ 2147483647 w 988"/>
                <a:gd name="T121" fmla="*/ 2147483647 h 386"/>
                <a:gd name="T122" fmla="*/ 2147483647 w 988"/>
                <a:gd name="T123" fmla="*/ 2147483647 h 386"/>
                <a:gd name="T124" fmla="*/ 2147483647 w 988"/>
                <a:gd name="T125" fmla="*/ 2147483647 h 3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88"/>
                <a:gd name="T190" fmla="*/ 0 h 386"/>
                <a:gd name="T191" fmla="*/ 988 w 988"/>
                <a:gd name="T192" fmla="*/ 386 h 3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88" h="386">
                  <a:moveTo>
                    <a:pt x="988" y="122"/>
                  </a:moveTo>
                  <a:lnTo>
                    <a:pt x="984" y="120"/>
                  </a:lnTo>
                  <a:lnTo>
                    <a:pt x="979" y="118"/>
                  </a:lnTo>
                  <a:lnTo>
                    <a:pt x="975" y="116"/>
                  </a:lnTo>
                  <a:lnTo>
                    <a:pt x="969" y="114"/>
                  </a:lnTo>
                  <a:lnTo>
                    <a:pt x="964" y="112"/>
                  </a:lnTo>
                  <a:lnTo>
                    <a:pt x="958" y="111"/>
                  </a:lnTo>
                  <a:lnTo>
                    <a:pt x="948" y="107"/>
                  </a:lnTo>
                  <a:lnTo>
                    <a:pt x="941" y="105"/>
                  </a:lnTo>
                  <a:lnTo>
                    <a:pt x="933" y="101"/>
                  </a:lnTo>
                  <a:lnTo>
                    <a:pt x="924" y="99"/>
                  </a:lnTo>
                  <a:lnTo>
                    <a:pt x="912" y="95"/>
                  </a:lnTo>
                  <a:lnTo>
                    <a:pt x="903" y="93"/>
                  </a:lnTo>
                  <a:lnTo>
                    <a:pt x="891" y="90"/>
                  </a:lnTo>
                  <a:lnTo>
                    <a:pt x="880" y="86"/>
                  </a:lnTo>
                  <a:lnTo>
                    <a:pt x="867" y="82"/>
                  </a:lnTo>
                  <a:lnTo>
                    <a:pt x="853" y="76"/>
                  </a:lnTo>
                  <a:lnTo>
                    <a:pt x="838" y="73"/>
                  </a:lnTo>
                  <a:lnTo>
                    <a:pt x="825" y="69"/>
                  </a:lnTo>
                  <a:lnTo>
                    <a:pt x="810" y="65"/>
                  </a:lnTo>
                  <a:lnTo>
                    <a:pt x="794" y="61"/>
                  </a:lnTo>
                  <a:lnTo>
                    <a:pt x="779" y="57"/>
                  </a:lnTo>
                  <a:lnTo>
                    <a:pt x="764" y="54"/>
                  </a:lnTo>
                  <a:lnTo>
                    <a:pt x="745" y="50"/>
                  </a:lnTo>
                  <a:lnTo>
                    <a:pt x="730" y="46"/>
                  </a:lnTo>
                  <a:lnTo>
                    <a:pt x="711" y="40"/>
                  </a:lnTo>
                  <a:lnTo>
                    <a:pt x="696" y="38"/>
                  </a:lnTo>
                  <a:lnTo>
                    <a:pt x="678" y="35"/>
                  </a:lnTo>
                  <a:lnTo>
                    <a:pt x="659" y="31"/>
                  </a:lnTo>
                  <a:lnTo>
                    <a:pt x="642" y="27"/>
                  </a:lnTo>
                  <a:lnTo>
                    <a:pt x="625" y="25"/>
                  </a:lnTo>
                  <a:lnTo>
                    <a:pt x="604" y="21"/>
                  </a:lnTo>
                  <a:lnTo>
                    <a:pt x="585" y="17"/>
                  </a:lnTo>
                  <a:lnTo>
                    <a:pt x="566" y="14"/>
                  </a:lnTo>
                  <a:lnTo>
                    <a:pt x="549" y="12"/>
                  </a:lnTo>
                  <a:lnTo>
                    <a:pt x="528" y="8"/>
                  </a:lnTo>
                  <a:lnTo>
                    <a:pt x="509" y="6"/>
                  </a:lnTo>
                  <a:lnTo>
                    <a:pt x="490" y="4"/>
                  </a:lnTo>
                  <a:lnTo>
                    <a:pt x="471" y="2"/>
                  </a:lnTo>
                  <a:lnTo>
                    <a:pt x="452" y="0"/>
                  </a:lnTo>
                  <a:lnTo>
                    <a:pt x="433" y="0"/>
                  </a:lnTo>
                  <a:lnTo>
                    <a:pt x="414" y="0"/>
                  </a:lnTo>
                  <a:lnTo>
                    <a:pt x="395" y="0"/>
                  </a:lnTo>
                  <a:lnTo>
                    <a:pt x="376" y="0"/>
                  </a:lnTo>
                  <a:lnTo>
                    <a:pt x="359" y="0"/>
                  </a:lnTo>
                  <a:lnTo>
                    <a:pt x="340" y="0"/>
                  </a:lnTo>
                  <a:lnTo>
                    <a:pt x="323" y="2"/>
                  </a:lnTo>
                  <a:lnTo>
                    <a:pt x="304" y="2"/>
                  </a:lnTo>
                  <a:lnTo>
                    <a:pt x="285" y="6"/>
                  </a:lnTo>
                  <a:lnTo>
                    <a:pt x="266" y="8"/>
                  </a:lnTo>
                  <a:lnTo>
                    <a:pt x="251" y="12"/>
                  </a:lnTo>
                  <a:lnTo>
                    <a:pt x="234" y="14"/>
                  </a:lnTo>
                  <a:lnTo>
                    <a:pt x="217" y="17"/>
                  </a:lnTo>
                  <a:lnTo>
                    <a:pt x="201" y="21"/>
                  </a:lnTo>
                  <a:lnTo>
                    <a:pt x="184" y="27"/>
                  </a:lnTo>
                  <a:lnTo>
                    <a:pt x="169" y="33"/>
                  </a:lnTo>
                  <a:lnTo>
                    <a:pt x="154" y="38"/>
                  </a:lnTo>
                  <a:lnTo>
                    <a:pt x="139" y="44"/>
                  </a:lnTo>
                  <a:lnTo>
                    <a:pt x="125" y="52"/>
                  </a:lnTo>
                  <a:lnTo>
                    <a:pt x="112" y="59"/>
                  </a:lnTo>
                  <a:lnTo>
                    <a:pt x="99" y="69"/>
                  </a:lnTo>
                  <a:lnTo>
                    <a:pt x="87" y="76"/>
                  </a:lnTo>
                  <a:lnTo>
                    <a:pt x="76" y="88"/>
                  </a:lnTo>
                  <a:lnTo>
                    <a:pt x="63" y="97"/>
                  </a:lnTo>
                  <a:lnTo>
                    <a:pt x="53" y="107"/>
                  </a:lnTo>
                  <a:lnTo>
                    <a:pt x="44" y="116"/>
                  </a:lnTo>
                  <a:lnTo>
                    <a:pt x="36" y="126"/>
                  </a:lnTo>
                  <a:lnTo>
                    <a:pt x="28" y="135"/>
                  </a:lnTo>
                  <a:lnTo>
                    <a:pt x="23" y="143"/>
                  </a:lnTo>
                  <a:lnTo>
                    <a:pt x="17" y="152"/>
                  </a:lnTo>
                  <a:lnTo>
                    <a:pt x="13" y="162"/>
                  </a:lnTo>
                  <a:lnTo>
                    <a:pt x="9" y="170"/>
                  </a:lnTo>
                  <a:lnTo>
                    <a:pt x="6" y="177"/>
                  </a:lnTo>
                  <a:lnTo>
                    <a:pt x="4" y="185"/>
                  </a:lnTo>
                  <a:lnTo>
                    <a:pt x="2" y="194"/>
                  </a:lnTo>
                  <a:lnTo>
                    <a:pt x="0" y="202"/>
                  </a:lnTo>
                  <a:lnTo>
                    <a:pt x="0" y="209"/>
                  </a:lnTo>
                  <a:lnTo>
                    <a:pt x="2" y="217"/>
                  </a:lnTo>
                  <a:lnTo>
                    <a:pt x="4" y="225"/>
                  </a:lnTo>
                  <a:lnTo>
                    <a:pt x="6" y="232"/>
                  </a:lnTo>
                  <a:lnTo>
                    <a:pt x="8" y="238"/>
                  </a:lnTo>
                  <a:lnTo>
                    <a:pt x="11" y="246"/>
                  </a:lnTo>
                  <a:lnTo>
                    <a:pt x="15" y="251"/>
                  </a:lnTo>
                  <a:lnTo>
                    <a:pt x="17" y="257"/>
                  </a:lnTo>
                  <a:lnTo>
                    <a:pt x="23" y="265"/>
                  </a:lnTo>
                  <a:lnTo>
                    <a:pt x="27" y="270"/>
                  </a:lnTo>
                  <a:lnTo>
                    <a:pt x="34" y="276"/>
                  </a:lnTo>
                  <a:lnTo>
                    <a:pt x="40" y="280"/>
                  </a:lnTo>
                  <a:lnTo>
                    <a:pt x="46" y="287"/>
                  </a:lnTo>
                  <a:lnTo>
                    <a:pt x="51" y="291"/>
                  </a:lnTo>
                  <a:lnTo>
                    <a:pt x="59" y="299"/>
                  </a:lnTo>
                  <a:lnTo>
                    <a:pt x="66" y="303"/>
                  </a:lnTo>
                  <a:lnTo>
                    <a:pt x="74" y="308"/>
                  </a:lnTo>
                  <a:lnTo>
                    <a:pt x="82" y="312"/>
                  </a:lnTo>
                  <a:lnTo>
                    <a:pt x="91" y="318"/>
                  </a:lnTo>
                  <a:lnTo>
                    <a:pt x="97" y="322"/>
                  </a:lnTo>
                  <a:lnTo>
                    <a:pt x="106" y="325"/>
                  </a:lnTo>
                  <a:lnTo>
                    <a:pt x="114" y="329"/>
                  </a:lnTo>
                  <a:lnTo>
                    <a:pt x="122" y="333"/>
                  </a:lnTo>
                  <a:lnTo>
                    <a:pt x="129" y="337"/>
                  </a:lnTo>
                  <a:lnTo>
                    <a:pt x="139" y="341"/>
                  </a:lnTo>
                  <a:lnTo>
                    <a:pt x="148" y="344"/>
                  </a:lnTo>
                  <a:lnTo>
                    <a:pt x="156" y="348"/>
                  </a:lnTo>
                  <a:lnTo>
                    <a:pt x="163" y="350"/>
                  </a:lnTo>
                  <a:lnTo>
                    <a:pt x="173" y="354"/>
                  </a:lnTo>
                  <a:lnTo>
                    <a:pt x="181" y="358"/>
                  </a:lnTo>
                  <a:lnTo>
                    <a:pt x="190" y="360"/>
                  </a:lnTo>
                  <a:lnTo>
                    <a:pt x="198" y="362"/>
                  </a:lnTo>
                  <a:lnTo>
                    <a:pt x="205" y="365"/>
                  </a:lnTo>
                  <a:lnTo>
                    <a:pt x="213" y="367"/>
                  </a:lnTo>
                  <a:lnTo>
                    <a:pt x="222" y="371"/>
                  </a:lnTo>
                  <a:lnTo>
                    <a:pt x="228" y="371"/>
                  </a:lnTo>
                  <a:lnTo>
                    <a:pt x="236" y="373"/>
                  </a:lnTo>
                  <a:lnTo>
                    <a:pt x="241" y="375"/>
                  </a:lnTo>
                  <a:lnTo>
                    <a:pt x="249" y="377"/>
                  </a:lnTo>
                  <a:lnTo>
                    <a:pt x="253" y="379"/>
                  </a:lnTo>
                  <a:lnTo>
                    <a:pt x="260" y="379"/>
                  </a:lnTo>
                  <a:lnTo>
                    <a:pt x="266" y="381"/>
                  </a:lnTo>
                  <a:lnTo>
                    <a:pt x="272" y="382"/>
                  </a:lnTo>
                  <a:lnTo>
                    <a:pt x="279" y="384"/>
                  </a:lnTo>
                  <a:lnTo>
                    <a:pt x="285" y="384"/>
                  </a:lnTo>
                  <a:lnTo>
                    <a:pt x="289" y="386"/>
                  </a:lnTo>
                  <a:lnTo>
                    <a:pt x="291" y="386"/>
                  </a:lnTo>
                  <a:lnTo>
                    <a:pt x="897" y="384"/>
                  </a:lnTo>
                  <a:lnTo>
                    <a:pt x="988" y="122"/>
                  </a:lnTo>
                  <a:close/>
                </a:path>
              </a:pathLst>
            </a:custGeom>
            <a:solidFill>
              <a:srgbClr val="149E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279" name="Freeform 909"/>
            <p:cNvSpPr>
              <a:spLocks/>
            </p:cNvSpPr>
            <p:nvPr/>
          </p:nvSpPr>
          <p:spPr bwMode="auto">
            <a:xfrm flipH="1">
              <a:off x="8121437" y="1232716"/>
              <a:ext cx="106832" cy="123328"/>
            </a:xfrm>
            <a:custGeom>
              <a:avLst/>
              <a:gdLst>
                <a:gd name="T0" fmla="*/ 0 w 272"/>
                <a:gd name="T1" fmla="*/ 0 h 314"/>
                <a:gd name="T2" fmla="*/ 2147483647 w 272"/>
                <a:gd name="T3" fmla="*/ 2147483647 h 314"/>
                <a:gd name="T4" fmla="*/ 2147483647 w 272"/>
                <a:gd name="T5" fmla="*/ 2147483647 h 314"/>
                <a:gd name="T6" fmla="*/ 2147483647 w 272"/>
                <a:gd name="T7" fmla="*/ 2147483647 h 314"/>
                <a:gd name="T8" fmla="*/ 2147483647 w 272"/>
                <a:gd name="T9" fmla="*/ 2147483647 h 314"/>
                <a:gd name="T10" fmla="*/ 2147483647 w 272"/>
                <a:gd name="T11" fmla="*/ 0 h 314"/>
                <a:gd name="T12" fmla="*/ 0 w 272"/>
                <a:gd name="T13" fmla="*/ 0 h 314"/>
                <a:gd name="T14" fmla="*/ 0 w 272"/>
                <a:gd name="T15" fmla="*/ 0 h 3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2"/>
                <a:gd name="T25" fmla="*/ 0 h 314"/>
                <a:gd name="T26" fmla="*/ 272 w 272"/>
                <a:gd name="T27" fmla="*/ 314 h 3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2" h="314">
                  <a:moveTo>
                    <a:pt x="0" y="0"/>
                  </a:moveTo>
                  <a:lnTo>
                    <a:pt x="4" y="150"/>
                  </a:lnTo>
                  <a:lnTo>
                    <a:pt x="97" y="236"/>
                  </a:lnTo>
                  <a:lnTo>
                    <a:pt x="209" y="314"/>
                  </a:lnTo>
                  <a:lnTo>
                    <a:pt x="272" y="181"/>
                  </a:lnTo>
                  <a:lnTo>
                    <a:pt x="1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A1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280" name="Freeform 910"/>
            <p:cNvSpPr>
              <a:spLocks/>
            </p:cNvSpPr>
            <p:nvPr/>
          </p:nvSpPr>
          <p:spPr bwMode="auto">
            <a:xfrm flipH="1">
              <a:off x="7882636" y="1103103"/>
              <a:ext cx="883723" cy="970131"/>
            </a:xfrm>
            <a:custGeom>
              <a:avLst/>
              <a:gdLst>
                <a:gd name="T0" fmla="*/ 2147483647 w 2251"/>
                <a:gd name="T1" fmla="*/ 2147483647 h 2472"/>
                <a:gd name="T2" fmla="*/ 2147483647 w 2251"/>
                <a:gd name="T3" fmla="*/ 2147483647 h 2472"/>
                <a:gd name="T4" fmla="*/ 2147483647 w 2251"/>
                <a:gd name="T5" fmla="*/ 2147483647 h 2472"/>
                <a:gd name="T6" fmla="*/ 2147483647 w 2251"/>
                <a:gd name="T7" fmla="*/ 2147483647 h 2472"/>
                <a:gd name="T8" fmla="*/ 2147483647 w 2251"/>
                <a:gd name="T9" fmla="*/ 2147483647 h 2472"/>
                <a:gd name="T10" fmla="*/ 2147483647 w 2251"/>
                <a:gd name="T11" fmla="*/ 2147483647 h 2472"/>
                <a:gd name="T12" fmla="*/ 2147483647 w 2251"/>
                <a:gd name="T13" fmla="*/ 2147483647 h 2472"/>
                <a:gd name="T14" fmla="*/ 2147483647 w 2251"/>
                <a:gd name="T15" fmla="*/ 2147483647 h 2472"/>
                <a:gd name="T16" fmla="*/ 2147483647 w 2251"/>
                <a:gd name="T17" fmla="*/ 2147483647 h 2472"/>
                <a:gd name="T18" fmla="*/ 2147483647 w 2251"/>
                <a:gd name="T19" fmla="*/ 2147483647 h 2472"/>
                <a:gd name="T20" fmla="*/ 2147483647 w 2251"/>
                <a:gd name="T21" fmla="*/ 2147483647 h 2472"/>
                <a:gd name="T22" fmla="*/ 2147483647 w 2251"/>
                <a:gd name="T23" fmla="*/ 2147483647 h 2472"/>
                <a:gd name="T24" fmla="*/ 2147483647 w 2251"/>
                <a:gd name="T25" fmla="*/ 2147483647 h 2472"/>
                <a:gd name="T26" fmla="*/ 2147483647 w 2251"/>
                <a:gd name="T27" fmla="*/ 2147483647 h 2472"/>
                <a:gd name="T28" fmla="*/ 2147483647 w 2251"/>
                <a:gd name="T29" fmla="*/ 2147483647 h 2472"/>
                <a:gd name="T30" fmla="*/ 2147483647 w 2251"/>
                <a:gd name="T31" fmla="*/ 2147483647 h 2472"/>
                <a:gd name="T32" fmla="*/ 2147483647 w 2251"/>
                <a:gd name="T33" fmla="*/ 2147483647 h 2472"/>
                <a:gd name="T34" fmla="*/ 2147483647 w 2251"/>
                <a:gd name="T35" fmla="*/ 2147483647 h 2472"/>
                <a:gd name="T36" fmla="*/ 2147483647 w 2251"/>
                <a:gd name="T37" fmla="*/ 2147483647 h 2472"/>
                <a:gd name="T38" fmla="*/ 2147483647 w 2251"/>
                <a:gd name="T39" fmla="*/ 2147483647 h 2472"/>
                <a:gd name="T40" fmla="*/ 2147483647 w 2251"/>
                <a:gd name="T41" fmla="*/ 2147483647 h 2472"/>
                <a:gd name="T42" fmla="*/ 2147483647 w 2251"/>
                <a:gd name="T43" fmla="*/ 2147483647 h 2472"/>
                <a:gd name="T44" fmla="*/ 2147483647 w 2251"/>
                <a:gd name="T45" fmla="*/ 2147483647 h 2472"/>
                <a:gd name="T46" fmla="*/ 2147483647 w 2251"/>
                <a:gd name="T47" fmla="*/ 2147483647 h 2472"/>
                <a:gd name="T48" fmla="*/ 2147483647 w 2251"/>
                <a:gd name="T49" fmla="*/ 2147483647 h 2472"/>
                <a:gd name="T50" fmla="*/ 2147483647 w 2251"/>
                <a:gd name="T51" fmla="*/ 2147483647 h 2472"/>
                <a:gd name="T52" fmla="*/ 2147483647 w 2251"/>
                <a:gd name="T53" fmla="*/ 2147483647 h 2472"/>
                <a:gd name="T54" fmla="*/ 2147483647 w 2251"/>
                <a:gd name="T55" fmla="*/ 2147483647 h 2472"/>
                <a:gd name="T56" fmla="*/ 2147483647 w 2251"/>
                <a:gd name="T57" fmla="*/ 2147483647 h 2472"/>
                <a:gd name="T58" fmla="*/ 2147483647 w 2251"/>
                <a:gd name="T59" fmla="*/ 2147483647 h 2472"/>
                <a:gd name="T60" fmla="*/ 2147483647 w 2251"/>
                <a:gd name="T61" fmla="*/ 2147483647 h 2472"/>
                <a:gd name="T62" fmla="*/ 2147483647 w 2251"/>
                <a:gd name="T63" fmla="*/ 2147483647 h 2472"/>
                <a:gd name="T64" fmla="*/ 2147483647 w 2251"/>
                <a:gd name="T65" fmla="*/ 2147483647 h 2472"/>
                <a:gd name="T66" fmla="*/ 2147483647 w 2251"/>
                <a:gd name="T67" fmla="*/ 2147483647 h 2472"/>
                <a:gd name="T68" fmla="*/ 2147483647 w 2251"/>
                <a:gd name="T69" fmla="*/ 2147483647 h 2472"/>
                <a:gd name="T70" fmla="*/ 2147483647 w 2251"/>
                <a:gd name="T71" fmla="*/ 2147483647 h 2472"/>
                <a:gd name="T72" fmla="*/ 2147483647 w 2251"/>
                <a:gd name="T73" fmla="*/ 2147483647 h 2472"/>
                <a:gd name="T74" fmla="*/ 2147483647 w 2251"/>
                <a:gd name="T75" fmla="*/ 2147483647 h 2472"/>
                <a:gd name="T76" fmla="*/ 2147483647 w 2251"/>
                <a:gd name="T77" fmla="*/ 2147483647 h 2472"/>
                <a:gd name="T78" fmla="*/ 2147483647 w 2251"/>
                <a:gd name="T79" fmla="*/ 2147483647 h 2472"/>
                <a:gd name="T80" fmla="*/ 2147483647 w 2251"/>
                <a:gd name="T81" fmla="*/ 2147483647 h 2472"/>
                <a:gd name="T82" fmla="*/ 2147483647 w 2251"/>
                <a:gd name="T83" fmla="*/ 2147483647 h 2472"/>
                <a:gd name="T84" fmla="*/ 2147483647 w 2251"/>
                <a:gd name="T85" fmla="*/ 2147483647 h 2472"/>
                <a:gd name="T86" fmla="*/ 2147483647 w 2251"/>
                <a:gd name="T87" fmla="*/ 2147483647 h 2472"/>
                <a:gd name="T88" fmla="*/ 2147483647 w 2251"/>
                <a:gd name="T89" fmla="*/ 2147483647 h 2472"/>
                <a:gd name="T90" fmla="*/ 2147483647 w 2251"/>
                <a:gd name="T91" fmla="*/ 2147483647 h 2472"/>
                <a:gd name="T92" fmla="*/ 2147483647 w 2251"/>
                <a:gd name="T93" fmla="*/ 2147483647 h 2472"/>
                <a:gd name="T94" fmla="*/ 2147483647 w 2251"/>
                <a:gd name="T95" fmla="*/ 2147483647 h 2472"/>
                <a:gd name="T96" fmla="*/ 2147483647 w 2251"/>
                <a:gd name="T97" fmla="*/ 2147483647 h 2472"/>
                <a:gd name="T98" fmla="*/ 2147483647 w 2251"/>
                <a:gd name="T99" fmla="*/ 2147483647 h 2472"/>
                <a:gd name="T100" fmla="*/ 2147483647 w 2251"/>
                <a:gd name="T101" fmla="*/ 2147483647 h 2472"/>
                <a:gd name="T102" fmla="*/ 2147483647 w 2251"/>
                <a:gd name="T103" fmla="*/ 2147483647 h 2472"/>
                <a:gd name="T104" fmla="*/ 2147483647 w 2251"/>
                <a:gd name="T105" fmla="*/ 2147483647 h 2472"/>
                <a:gd name="T106" fmla="*/ 2147483647 w 2251"/>
                <a:gd name="T107" fmla="*/ 0 h 247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51"/>
                <a:gd name="T163" fmla="*/ 0 h 2472"/>
                <a:gd name="T164" fmla="*/ 2251 w 2251"/>
                <a:gd name="T165" fmla="*/ 2472 h 247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51" h="2472">
                  <a:moveTo>
                    <a:pt x="472" y="0"/>
                  </a:moveTo>
                  <a:lnTo>
                    <a:pt x="468" y="0"/>
                  </a:lnTo>
                  <a:lnTo>
                    <a:pt x="464" y="2"/>
                  </a:lnTo>
                  <a:lnTo>
                    <a:pt x="458" y="2"/>
                  </a:lnTo>
                  <a:lnTo>
                    <a:pt x="453" y="4"/>
                  </a:lnTo>
                  <a:lnTo>
                    <a:pt x="447" y="6"/>
                  </a:lnTo>
                  <a:lnTo>
                    <a:pt x="443" y="8"/>
                  </a:lnTo>
                  <a:lnTo>
                    <a:pt x="436" y="10"/>
                  </a:lnTo>
                  <a:lnTo>
                    <a:pt x="426" y="12"/>
                  </a:lnTo>
                  <a:lnTo>
                    <a:pt x="418" y="16"/>
                  </a:lnTo>
                  <a:lnTo>
                    <a:pt x="411" y="19"/>
                  </a:lnTo>
                  <a:lnTo>
                    <a:pt x="399" y="21"/>
                  </a:lnTo>
                  <a:lnTo>
                    <a:pt x="390" y="27"/>
                  </a:lnTo>
                  <a:lnTo>
                    <a:pt x="380" y="31"/>
                  </a:lnTo>
                  <a:lnTo>
                    <a:pt x="371" y="37"/>
                  </a:lnTo>
                  <a:lnTo>
                    <a:pt x="358" y="40"/>
                  </a:lnTo>
                  <a:lnTo>
                    <a:pt x="346" y="46"/>
                  </a:lnTo>
                  <a:lnTo>
                    <a:pt x="335" y="52"/>
                  </a:lnTo>
                  <a:lnTo>
                    <a:pt x="323" y="57"/>
                  </a:lnTo>
                  <a:lnTo>
                    <a:pt x="310" y="65"/>
                  </a:lnTo>
                  <a:lnTo>
                    <a:pt x="297" y="71"/>
                  </a:lnTo>
                  <a:lnTo>
                    <a:pt x="285" y="78"/>
                  </a:lnTo>
                  <a:lnTo>
                    <a:pt x="274" y="88"/>
                  </a:lnTo>
                  <a:lnTo>
                    <a:pt x="261" y="95"/>
                  </a:lnTo>
                  <a:lnTo>
                    <a:pt x="247" y="103"/>
                  </a:lnTo>
                  <a:lnTo>
                    <a:pt x="234" y="113"/>
                  </a:lnTo>
                  <a:lnTo>
                    <a:pt x="221" y="122"/>
                  </a:lnTo>
                  <a:lnTo>
                    <a:pt x="207" y="132"/>
                  </a:lnTo>
                  <a:lnTo>
                    <a:pt x="194" y="143"/>
                  </a:lnTo>
                  <a:lnTo>
                    <a:pt x="181" y="152"/>
                  </a:lnTo>
                  <a:lnTo>
                    <a:pt x="169" y="166"/>
                  </a:lnTo>
                  <a:lnTo>
                    <a:pt x="156" y="177"/>
                  </a:lnTo>
                  <a:lnTo>
                    <a:pt x="143" y="191"/>
                  </a:lnTo>
                  <a:lnTo>
                    <a:pt x="131" y="204"/>
                  </a:lnTo>
                  <a:lnTo>
                    <a:pt x="120" y="217"/>
                  </a:lnTo>
                  <a:lnTo>
                    <a:pt x="109" y="230"/>
                  </a:lnTo>
                  <a:lnTo>
                    <a:pt x="97" y="246"/>
                  </a:lnTo>
                  <a:lnTo>
                    <a:pt x="88" y="261"/>
                  </a:lnTo>
                  <a:lnTo>
                    <a:pt x="76" y="278"/>
                  </a:lnTo>
                  <a:lnTo>
                    <a:pt x="67" y="293"/>
                  </a:lnTo>
                  <a:lnTo>
                    <a:pt x="57" y="308"/>
                  </a:lnTo>
                  <a:lnTo>
                    <a:pt x="48" y="327"/>
                  </a:lnTo>
                  <a:lnTo>
                    <a:pt x="42" y="346"/>
                  </a:lnTo>
                  <a:lnTo>
                    <a:pt x="33" y="363"/>
                  </a:lnTo>
                  <a:lnTo>
                    <a:pt x="27" y="383"/>
                  </a:lnTo>
                  <a:lnTo>
                    <a:pt x="21" y="403"/>
                  </a:lnTo>
                  <a:lnTo>
                    <a:pt x="16" y="424"/>
                  </a:lnTo>
                  <a:lnTo>
                    <a:pt x="10" y="443"/>
                  </a:lnTo>
                  <a:lnTo>
                    <a:pt x="8" y="466"/>
                  </a:lnTo>
                  <a:lnTo>
                    <a:pt x="2" y="489"/>
                  </a:lnTo>
                  <a:lnTo>
                    <a:pt x="2" y="512"/>
                  </a:lnTo>
                  <a:lnTo>
                    <a:pt x="0" y="535"/>
                  </a:lnTo>
                  <a:lnTo>
                    <a:pt x="0" y="559"/>
                  </a:lnTo>
                  <a:lnTo>
                    <a:pt x="0" y="584"/>
                  </a:lnTo>
                  <a:lnTo>
                    <a:pt x="2" y="611"/>
                  </a:lnTo>
                  <a:lnTo>
                    <a:pt x="6" y="635"/>
                  </a:lnTo>
                  <a:lnTo>
                    <a:pt x="10" y="662"/>
                  </a:lnTo>
                  <a:lnTo>
                    <a:pt x="14" y="689"/>
                  </a:lnTo>
                  <a:lnTo>
                    <a:pt x="21" y="719"/>
                  </a:lnTo>
                  <a:lnTo>
                    <a:pt x="27" y="747"/>
                  </a:lnTo>
                  <a:lnTo>
                    <a:pt x="36" y="778"/>
                  </a:lnTo>
                  <a:lnTo>
                    <a:pt x="48" y="808"/>
                  </a:lnTo>
                  <a:lnTo>
                    <a:pt x="59" y="843"/>
                  </a:lnTo>
                  <a:lnTo>
                    <a:pt x="71" y="873"/>
                  </a:lnTo>
                  <a:lnTo>
                    <a:pt x="82" y="905"/>
                  </a:lnTo>
                  <a:lnTo>
                    <a:pt x="95" y="938"/>
                  </a:lnTo>
                  <a:lnTo>
                    <a:pt x="109" y="972"/>
                  </a:lnTo>
                  <a:lnTo>
                    <a:pt x="120" y="1004"/>
                  </a:lnTo>
                  <a:lnTo>
                    <a:pt x="133" y="1038"/>
                  </a:lnTo>
                  <a:lnTo>
                    <a:pt x="149" y="1073"/>
                  </a:lnTo>
                  <a:lnTo>
                    <a:pt x="162" y="1107"/>
                  </a:lnTo>
                  <a:lnTo>
                    <a:pt x="175" y="1139"/>
                  </a:lnTo>
                  <a:lnTo>
                    <a:pt x="190" y="1173"/>
                  </a:lnTo>
                  <a:lnTo>
                    <a:pt x="204" y="1207"/>
                  </a:lnTo>
                  <a:lnTo>
                    <a:pt x="219" y="1244"/>
                  </a:lnTo>
                  <a:lnTo>
                    <a:pt x="234" y="1278"/>
                  </a:lnTo>
                  <a:lnTo>
                    <a:pt x="249" y="1312"/>
                  </a:lnTo>
                  <a:lnTo>
                    <a:pt x="263" y="1346"/>
                  </a:lnTo>
                  <a:lnTo>
                    <a:pt x="280" y="1382"/>
                  </a:lnTo>
                  <a:lnTo>
                    <a:pt x="295" y="1415"/>
                  </a:lnTo>
                  <a:lnTo>
                    <a:pt x="310" y="1451"/>
                  </a:lnTo>
                  <a:lnTo>
                    <a:pt x="325" y="1483"/>
                  </a:lnTo>
                  <a:lnTo>
                    <a:pt x="342" y="1519"/>
                  </a:lnTo>
                  <a:lnTo>
                    <a:pt x="356" y="1553"/>
                  </a:lnTo>
                  <a:lnTo>
                    <a:pt x="371" y="1588"/>
                  </a:lnTo>
                  <a:lnTo>
                    <a:pt x="386" y="1620"/>
                  </a:lnTo>
                  <a:lnTo>
                    <a:pt x="403" y="1654"/>
                  </a:lnTo>
                  <a:lnTo>
                    <a:pt x="418" y="1687"/>
                  </a:lnTo>
                  <a:lnTo>
                    <a:pt x="436" y="1719"/>
                  </a:lnTo>
                  <a:lnTo>
                    <a:pt x="449" y="1753"/>
                  </a:lnTo>
                  <a:lnTo>
                    <a:pt x="466" y="1785"/>
                  </a:lnTo>
                  <a:lnTo>
                    <a:pt x="479" y="1816"/>
                  </a:lnTo>
                  <a:lnTo>
                    <a:pt x="494" y="1848"/>
                  </a:lnTo>
                  <a:lnTo>
                    <a:pt x="510" y="1879"/>
                  </a:lnTo>
                  <a:lnTo>
                    <a:pt x="525" y="1911"/>
                  </a:lnTo>
                  <a:lnTo>
                    <a:pt x="538" y="1939"/>
                  </a:lnTo>
                  <a:lnTo>
                    <a:pt x="553" y="1970"/>
                  </a:lnTo>
                  <a:lnTo>
                    <a:pt x="567" y="1998"/>
                  </a:lnTo>
                  <a:lnTo>
                    <a:pt x="580" y="2027"/>
                  </a:lnTo>
                  <a:lnTo>
                    <a:pt x="593" y="2053"/>
                  </a:lnTo>
                  <a:lnTo>
                    <a:pt x="607" y="2080"/>
                  </a:lnTo>
                  <a:lnTo>
                    <a:pt x="620" y="2107"/>
                  </a:lnTo>
                  <a:lnTo>
                    <a:pt x="633" y="2133"/>
                  </a:lnTo>
                  <a:lnTo>
                    <a:pt x="645" y="2158"/>
                  </a:lnTo>
                  <a:lnTo>
                    <a:pt x="656" y="2183"/>
                  </a:lnTo>
                  <a:lnTo>
                    <a:pt x="669" y="2205"/>
                  </a:lnTo>
                  <a:lnTo>
                    <a:pt x="681" y="2228"/>
                  </a:lnTo>
                  <a:lnTo>
                    <a:pt x="690" y="2249"/>
                  </a:lnTo>
                  <a:lnTo>
                    <a:pt x="702" y="2272"/>
                  </a:lnTo>
                  <a:lnTo>
                    <a:pt x="711" y="2291"/>
                  </a:lnTo>
                  <a:lnTo>
                    <a:pt x="723" y="2312"/>
                  </a:lnTo>
                  <a:lnTo>
                    <a:pt x="730" y="2329"/>
                  </a:lnTo>
                  <a:lnTo>
                    <a:pt x="740" y="2346"/>
                  </a:lnTo>
                  <a:lnTo>
                    <a:pt x="747" y="2361"/>
                  </a:lnTo>
                  <a:lnTo>
                    <a:pt x="755" y="2378"/>
                  </a:lnTo>
                  <a:lnTo>
                    <a:pt x="762" y="2392"/>
                  </a:lnTo>
                  <a:lnTo>
                    <a:pt x="768" y="2405"/>
                  </a:lnTo>
                  <a:lnTo>
                    <a:pt x="776" y="2416"/>
                  </a:lnTo>
                  <a:lnTo>
                    <a:pt x="781" y="2428"/>
                  </a:lnTo>
                  <a:lnTo>
                    <a:pt x="787" y="2437"/>
                  </a:lnTo>
                  <a:lnTo>
                    <a:pt x="791" y="2445"/>
                  </a:lnTo>
                  <a:lnTo>
                    <a:pt x="795" y="2453"/>
                  </a:lnTo>
                  <a:lnTo>
                    <a:pt x="797" y="2458"/>
                  </a:lnTo>
                  <a:lnTo>
                    <a:pt x="802" y="2468"/>
                  </a:lnTo>
                  <a:lnTo>
                    <a:pt x="804" y="2472"/>
                  </a:lnTo>
                  <a:lnTo>
                    <a:pt x="2251" y="2460"/>
                  </a:lnTo>
                  <a:lnTo>
                    <a:pt x="2249" y="2458"/>
                  </a:lnTo>
                  <a:lnTo>
                    <a:pt x="2245" y="2456"/>
                  </a:lnTo>
                  <a:lnTo>
                    <a:pt x="2239" y="2449"/>
                  </a:lnTo>
                  <a:lnTo>
                    <a:pt x="2232" y="2441"/>
                  </a:lnTo>
                  <a:lnTo>
                    <a:pt x="2220" y="2430"/>
                  </a:lnTo>
                  <a:lnTo>
                    <a:pt x="2207" y="2418"/>
                  </a:lnTo>
                  <a:lnTo>
                    <a:pt x="2194" y="2403"/>
                  </a:lnTo>
                  <a:lnTo>
                    <a:pt x="2176" y="2388"/>
                  </a:lnTo>
                  <a:lnTo>
                    <a:pt x="2157" y="2369"/>
                  </a:lnTo>
                  <a:lnTo>
                    <a:pt x="2138" y="2350"/>
                  </a:lnTo>
                  <a:lnTo>
                    <a:pt x="2116" y="2327"/>
                  </a:lnTo>
                  <a:lnTo>
                    <a:pt x="2093" y="2304"/>
                  </a:lnTo>
                  <a:lnTo>
                    <a:pt x="2068" y="2278"/>
                  </a:lnTo>
                  <a:lnTo>
                    <a:pt x="2042" y="2251"/>
                  </a:lnTo>
                  <a:lnTo>
                    <a:pt x="2013" y="2223"/>
                  </a:lnTo>
                  <a:lnTo>
                    <a:pt x="1986" y="2194"/>
                  </a:lnTo>
                  <a:lnTo>
                    <a:pt x="1956" y="2162"/>
                  </a:lnTo>
                  <a:lnTo>
                    <a:pt x="1924" y="2131"/>
                  </a:lnTo>
                  <a:lnTo>
                    <a:pt x="1889" y="2097"/>
                  </a:lnTo>
                  <a:lnTo>
                    <a:pt x="1857" y="2065"/>
                  </a:lnTo>
                  <a:lnTo>
                    <a:pt x="1821" y="2029"/>
                  </a:lnTo>
                  <a:lnTo>
                    <a:pt x="1787" y="1993"/>
                  </a:lnTo>
                  <a:lnTo>
                    <a:pt x="1751" y="1955"/>
                  </a:lnTo>
                  <a:lnTo>
                    <a:pt x="1715" y="1917"/>
                  </a:lnTo>
                  <a:lnTo>
                    <a:pt x="1677" y="1877"/>
                  </a:lnTo>
                  <a:lnTo>
                    <a:pt x="1639" y="1839"/>
                  </a:lnTo>
                  <a:lnTo>
                    <a:pt x="1601" y="1799"/>
                  </a:lnTo>
                  <a:lnTo>
                    <a:pt x="1563" y="1759"/>
                  </a:lnTo>
                  <a:lnTo>
                    <a:pt x="1523" y="1717"/>
                  </a:lnTo>
                  <a:lnTo>
                    <a:pt x="1485" y="1675"/>
                  </a:lnTo>
                  <a:lnTo>
                    <a:pt x="1445" y="1633"/>
                  </a:lnTo>
                  <a:lnTo>
                    <a:pt x="1407" y="1591"/>
                  </a:lnTo>
                  <a:lnTo>
                    <a:pt x="1367" y="1550"/>
                  </a:lnTo>
                  <a:lnTo>
                    <a:pt x="1327" y="1508"/>
                  </a:lnTo>
                  <a:lnTo>
                    <a:pt x="1289" y="1464"/>
                  </a:lnTo>
                  <a:lnTo>
                    <a:pt x="1251" y="1422"/>
                  </a:lnTo>
                  <a:lnTo>
                    <a:pt x="1211" y="1379"/>
                  </a:lnTo>
                  <a:lnTo>
                    <a:pt x="1173" y="1339"/>
                  </a:lnTo>
                  <a:lnTo>
                    <a:pt x="1137" y="1297"/>
                  </a:lnTo>
                  <a:lnTo>
                    <a:pt x="1101" y="1255"/>
                  </a:lnTo>
                  <a:lnTo>
                    <a:pt x="1063" y="1213"/>
                  </a:lnTo>
                  <a:lnTo>
                    <a:pt x="1029" y="1171"/>
                  </a:lnTo>
                  <a:lnTo>
                    <a:pt x="992" y="1133"/>
                  </a:lnTo>
                  <a:lnTo>
                    <a:pt x="960" y="1093"/>
                  </a:lnTo>
                  <a:lnTo>
                    <a:pt x="926" y="1054"/>
                  </a:lnTo>
                  <a:lnTo>
                    <a:pt x="895" y="1016"/>
                  </a:lnTo>
                  <a:lnTo>
                    <a:pt x="865" y="977"/>
                  </a:lnTo>
                  <a:lnTo>
                    <a:pt x="837" y="943"/>
                  </a:lnTo>
                  <a:lnTo>
                    <a:pt x="806" y="905"/>
                  </a:lnTo>
                  <a:lnTo>
                    <a:pt x="780" y="871"/>
                  </a:lnTo>
                  <a:lnTo>
                    <a:pt x="755" y="837"/>
                  </a:lnTo>
                  <a:lnTo>
                    <a:pt x="732" y="806"/>
                  </a:lnTo>
                  <a:lnTo>
                    <a:pt x="707" y="774"/>
                  </a:lnTo>
                  <a:lnTo>
                    <a:pt x="688" y="746"/>
                  </a:lnTo>
                  <a:lnTo>
                    <a:pt x="669" y="715"/>
                  </a:lnTo>
                  <a:lnTo>
                    <a:pt x="654" y="690"/>
                  </a:lnTo>
                  <a:lnTo>
                    <a:pt x="637" y="664"/>
                  </a:lnTo>
                  <a:lnTo>
                    <a:pt x="626" y="641"/>
                  </a:lnTo>
                  <a:lnTo>
                    <a:pt x="614" y="618"/>
                  </a:lnTo>
                  <a:lnTo>
                    <a:pt x="607" y="597"/>
                  </a:lnTo>
                  <a:lnTo>
                    <a:pt x="599" y="578"/>
                  </a:lnTo>
                  <a:lnTo>
                    <a:pt x="595" y="563"/>
                  </a:lnTo>
                  <a:lnTo>
                    <a:pt x="593" y="548"/>
                  </a:lnTo>
                  <a:lnTo>
                    <a:pt x="595" y="536"/>
                  </a:lnTo>
                  <a:lnTo>
                    <a:pt x="595" y="531"/>
                  </a:lnTo>
                  <a:lnTo>
                    <a:pt x="593" y="529"/>
                  </a:lnTo>
                  <a:lnTo>
                    <a:pt x="590" y="521"/>
                  </a:lnTo>
                  <a:lnTo>
                    <a:pt x="588" y="516"/>
                  </a:lnTo>
                  <a:lnTo>
                    <a:pt x="584" y="504"/>
                  </a:lnTo>
                  <a:lnTo>
                    <a:pt x="580" y="497"/>
                  </a:lnTo>
                  <a:lnTo>
                    <a:pt x="576" y="485"/>
                  </a:lnTo>
                  <a:lnTo>
                    <a:pt x="571" y="474"/>
                  </a:lnTo>
                  <a:lnTo>
                    <a:pt x="569" y="466"/>
                  </a:lnTo>
                  <a:lnTo>
                    <a:pt x="567" y="459"/>
                  </a:lnTo>
                  <a:lnTo>
                    <a:pt x="563" y="453"/>
                  </a:lnTo>
                  <a:lnTo>
                    <a:pt x="561" y="445"/>
                  </a:lnTo>
                  <a:lnTo>
                    <a:pt x="557" y="438"/>
                  </a:lnTo>
                  <a:lnTo>
                    <a:pt x="555" y="432"/>
                  </a:lnTo>
                  <a:lnTo>
                    <a:pt x="553" y="424"/>
                  </a:lnTo>
                  <a:lnTo>
                    <a:pt x="550" y="417"/>
                  </a:lnTo>
                  <a:lnTo>
                    <a:pt x="548" y="409"/>
                  </a:lnTo>
                  <a:lnTo>
                    <a:pt x="546" y="402"/>
                  </a:lnTo>
                  <a:lnTo>
                    <a:pt x="542" y="392"/>
                  </a:lnTo>
                  <a:lnTo>
                    <a:pt x="540" y="384"/>
                  </a:lnTo>
                  <a:lnTo>
                    <a:pt x="538" y="375"/>
                  </a:lnTo>
                  <a:lnTo>
                    <a:pt x="538" y="367"/>
                  </a:lnTo>
                  <a:lnTo>
                    <a:pt x="534" y="360"/>
                  </a:lnTo>
                  <a:lnTo>
                    <a:pt x="534" y="352"/>
                  </a:lnTo>
                  <a:lnTo>
                    <a:pt x="531" y="341"/>
                  </a:lnTo>
                  <a:lnTo>
                    <a:pt x="529" y="333"/>
                  </a:lnTo>
                  <a:lnTo>
                    <a:pt x="527" y="324"/>
                  </a:lnTo>
                  <a:lnTo>
                    <a:pt x="527" y="314"/>
                  </a:lnTo>
                  <a:lnTo>
                    <a:pt x="525" y="306"/>
                  </a:lnTo>
                  <a:lnTo>
                    <a:pt x="525" y="297"/>
                  </a:lnTo>
                  <a:lnTo>
                    <a:pt x="525" y="287"/>
                  </a:lnTo>
                  <a:lnTo>
                    <a:pt x="525" y="280"/>
                  </a:lnTo>
                  <a:lnTo>
                    <a:pt x="525" y="268"/>
                  </a:lnTo>
                  <a:lnTo>
                    <a:pt x="525" y="261"/>
                  </a:lnTo>
                  <a:lnTo>
                    <a:pt x="525" y="251"/>
                  </a:lnTo>
                  <a:lnTo>
                    <a:pt x="527" y="244"/>
                  </a:lnTo>
                  <a:lnTo>
                    <a:pt x="527" y="234"/>
                  </a:lnTo>
                  <a:lnTo>
                    <a:pt x="529" y="227"/>
                  </a:lnTo>
                  <a:lnTo>
                    <a:pt x="531" y="219"/>
                  </a:lnTo>
                  <a:lnTo>
                    <a:pt x="534" y="211"/>
                  </a:lnTo>
                  <a:lnTo>
                    <a:pt x="536" y="202"/>
                  </a:lnTo>
                  <a:lnTo>
                    <a:pt x="538" y="194"/>
                  </a:lnTo>
                  <a:lnTo>
                    <a:pt x="542" y="185"/>
                  </a:lnTo>
                  <a:lnTo>
                    <a:pt x="546" y="177"/>
                  </a:lnTo>
                  <a:lnTo>
                    <a:pt x="550" y="170"/>
                  </a:lnTo>
                  <a:lnTo>
                    <a:pt x="555" y="162"/>
                  </a:lnTo>
                  <a:lnTo>
                    <a:pt x="561" y="156"/>
                  </a:lnTo>
                  <a:lnTo>
                    <a:pt x="567" y="149"/>
                  </a:lnTo>
                  <a:lnTo>
                    <a:pt x="572" y="141"/>
                  </a:lnTo>
                  <a:lnTo>
                    <a:pt x="580" y="135"/>
                  </a:lnTo>
                  <a:lnTo>
                    <a:pt x="586" y="128"/>
                  </a:lnTo>
                  <a:lnTo>
                    <a:pt x="593" y="122"/>
                  </a:lnTo>
                  <a:lnTo>
                    <a:pt x="601" y="116"/>
                  </a:lnTo>
                  <a:lnTo>
                    <a:pt x="610" y="111"/>
                  </a:lnTo>
                  <a:lnTo>
                    <a:pt x="620" y="105"/>
                  </a:lnTo>
                  <a:lnTo>
                    <a:pt x="631" y="101"/>
                  </a:lnTo>
                  <a:lnTo>
                    <a:pt x="635" y="95"/>
                  </a:lnTo>
                  <a:lnTo>
                    <a:pt x="643" y="92"/>
                  </a:lnTo>
                  <a:lnTo>
                    <a:pt x="652" y="88"/>
                  </a:lnTo>
                  <a:lnTo>
                    <a:pt x="664" y="82"/>
                  </a:lnTo>
                  <a:lnTo>
                    <a:pt x="669" y="76"/>
                  </a:lnTo>
                  <a:lnTo>
                    <a:pt x="673" y="75"/>
                  </a:lnTo>
                  <a:lnTo>
                    <a:pt x="681" y="69"/>
                  </a:lnTo>
                  <a:lnTo>
                    <a:pt x="686" y="65"/>
                  </a:lnTo>
                  <a:lnTo>
                    <a:pt x="694" y="61"/>
                  </a:lnTo>
                  <a:lnTo>
                    <a:pt x="700" y="57"/>
                  </a:lnTo>
                  <a:lnTo>
                    <a:pt x="707" y="56"/>
                  </a:lnTo>
                  <a:lnTo>
                    <a:pt x="715" y="52"/>
                  </a:lnTo>
                  <a:lnTo>
                    <a:pt x="721" y="48"/>
                  </a:lnTo>
                  <a:lnTo>
                    <a:pt x="726" y="42"/>
                  </a:lnTo>
                  <a:lnTo>
                    <a:pt x="734" y="38"/>
                  </a:lnTo>
                  <a:lnTo>
                    <a:pt x="740" y="35"/>
                  </a:lnTo>
                  <a:lnTo>
                    <a:pt x="751" y="29"/>
                  </a:lnTo>
                  <a:lnTo>
                    <a:pt x="762" y="23"/>
                  </a:lnTo>
                  <a:lnTo>
                    <a:pt x="770" y="18"/>
                  </a:lnTo>
                  <a:lnTo>
                    <a:pt x="776" y="14"/>
                  </a:lnTo>
                  <a:lnTo>
                    <a:pt x="781" y="12"/>
                  </a:lnTo>
                  <a:lnTo>
                    <a:pt x="783" y="12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7575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281" name="Freeform 911"/>
            <p:cNvSpPr>
              <a:spLocks/>
            </p:cNvSpPr>
            <p:nvPr/>
          </p:nvSpPr>
          <p:spPr bwMode="auto">
            <a:xfrm flipH="1">
              <a:off x="8406585" y="1373326"/>
              <a:ext cx="427329" cy="653562"/>
            </a:xfrm>
            <a:custGeom>
              <a:avLst/>
              <a:gdLst>
                <a:gd name="T0" fmla="*/ 2147483647 w 1088"/>
                <a:gd name="T1" fmla="*/ 2147483647 h 1665"/>
                <a:gd name="T2" fmla="*/ 2147483647 w 1088"/>
                <a:gd name="T3" fmla="*/ 2147483647 h 1665"/>
                <a:gd name="T4" fmla="*/ 2147483647 w 1088"/>
                <a:gd name="T5" fmla="*/ 2147483647 h 1665"/>
                <a:gd name="T6" fmla="*/ 2147483647 w 1088"/>
                <a:gd name="T7" fmla="*/ 2147483647 h 1665"/>
                <a:gd name="T8" fmla="*/ 2147483647 w 1088"/>
                <a:gd name="T9" fmla="*/ 2147483647 h 1665"/>
                <a:gd name="T10" fmla="*/ 2147483647 w 1088"/>
                <a:gd name="T11" fmla="*/ 2147483647 h 1665"/>
                <a:gd name="T12" fmla="*/ 2147483647 w 1088"/>
                <a:gd name="T13" fmla="*/ 2147483647 h 1665"/>
                <a:gd name="T14" fmla="*/ 2147483647 w 1088"/>
                <a:gd name="T15" fmla="*/ 2147483647 h 1665"/>
                <a:gd name="T16" fmla="*/ 2147483647 w 1088"/>
                <a:gd name="T17" fmla="*/ 2147483647 h 1665"/>
                <a:gd name="T18" fmla="*/ 2147483647 w 1088"/>
                <a:gd name="T19" fmla="*/ 2147483647 h 1665"/>
                <a:gd name="T20" fmla="*/ 2147483647 w 1088"/>
                <a:gd name="T21" fmla="*/ 2147483647 h 1665"/>
                <a:gd name="T22" fmla="*/ 2147483647 w 1088"/>
                <a:gd name="T23" fmla="*/ 2147483647 h 1665"/>
                <a:gd name="T24" fmla="*/ 2147483647 w 1088"/>
                <a:gd name="T25" fmla="*/ 2147483647 h 1665"/>
                <a:gd name="T26" fmla="*/ 2147483647 w 1088"/>
                <a:gd name="T27" fmla="*/ 2147483647 h 1665"/>
                <a:gd name="T28" fmla="*/ 0 w 1088"/>
                <a:gd name="T29" fmla="*/ 2147483647 h 1665"/>
                <a:gd name="T30" fmla="*/ 0 w 1088"/>
                <a:gd name="T31" fmla="*/ 2147483647 h 1665"/>
                <a:gd name="T32" fmla="*/ 2147483647 w 1088"/>
                <a:gd name="T33" fmla="*/ 2147483647 h 1665"/>
                <a:gd name="T34" fmla="*/ 2147483647 w 1088"/>
                <a:gd name="T35" fmla="*/ 2147483647 h 1665"/>
                <a:gd name="T36" fmla="*/ 2147483647 w 1088"/>
                <a:gd name="T37" fmla="*/ 2147483647 h 1665"/>
                <a:gd name="T38" fmla="*/ 2147483647 w 1088"/>
                <a:gd name="T39" fmla="*/ 2147483647 h 1665"/>
                <a:gd name="T40" fmla="*/ 2147483647 w 1088"/>
                <a:gd name="T41" fmla="*/ 2147483647 h 1665"/>
                <a:gd name="T42" fmla="*/ 2147483647 w 1088"/>
                <a:gd name="T43" fmla="*/ 2147483647 h 1665"/>
                <a:gd name="T44" fmla="*/ 2147483647 w 1088"/>
                <a:gd name="T45" fmla="*/ 2147483647 h 1665"/>
                <a:gd name="T46" fmla="*/ 2147483647 w 1088"/>
                <a:gd name="T47" fmla="*/ 2147483647 h 1665"/>
                <a:gd name="T48" fmla="*/ 2147483647 w 1088"/>
                <a:gd name="T49" fmla="*/ 2147483647 h 1665"/>
                <a:gd name="T50" fmla="*/ 2147483647 w 1088"/>
                <a:gd name="T51" fmla="*/ 2147483647 h 1665"/>
                <a:gd name="T52" fmla="*/ 2147483647 w 1088"/>
                <a:gd name="T53" fmla="*/ 2147483647 h 1665"/>
                <a:gd name="T54" fmla="*/ 2147483647 w 1088"/>
                <a:gd name="T55" fmla="*/ 2147483647 h 1665"/>
                <a:gd name="T56" fmla="*/ 2147483647 w 1088"/>
                <a:gd name="T57" fmla="*/ 2147483647 h 1665"/>
                <a:gd name="T58" fmla="*/ 2147483647 w 1088"/>
                <a:gd name="T59" fmla="*/ 2147483647 h 1665"/>
                <a:gd name="T60" fmla="*/ 2147483647 w 1088"/>
                <a:gd name="T61" fmla="*/ 2147483647 h 1665"/>
                <a:gd name="T62" fmla="*/ 2147483647 w 1088"/>
                <a:gd name="T63" fmla="*/ 2147483647 h 1665"/>
                <a:gd name="T64" fmla="*/ 2147483647 w 1088"/>
                <a:gd name="T65" fmla="*/ 2147483647 h 1665"/>
                <a:gd name="T66" fmla="*/ 2147483647 w 1088"/>
                <a:gd name="T67" fmla="*/ 2147483647 h 1665"/>
                <a:gd name="T68" fmla="*/ 2147483647 w 1088"/>
                <a:gd name="T69" fmla="*/ 2147483647 h 1665"/>
                <a:gd name="T70" fmla="*/ 2147483647 w 1088"/>
                <a:gd name="T71" fmla="*/ 2147483647 h 1665"/>
                <a:gd name="T72" fmla="*/ 2147483647 w 1088"/>
                <a:gd name="T73" fmla="*/ 2147483647 h 1665"/>
                <a:gd name="T74" fmla="*/ 2147483647 w 1088"/>
                <a:gd name="T75" fmla="*/ 2147483647 h 1665"/>
                <a:gd name="T76" fmla="*/ 2147483647 w 1088"/>
                <a:gd name="T77" fmla="*/ 2147483647 h 1665"/>
                <a:gd name="T78" fmla="*/ 2147483647 w 1088"/>
                <a:gd name="T79" fmla="*/ 2147483647 h 1665"/>
                <a:gd name="T80" fmla="*/ 2147483647 w 1088"/>
                <a:gd name="T81" fmla="*/ 2147483647 h 1665"/>
                <a:gd name="T82" fmla="*/ 2147483647 w 1088"/>
                <a:gd name="T83" fmla="*/ 2147483647 h 1665"/>
                <a:gd name="T84" fmla="*/ 2147483647 w 1088"/>
                <a:gd name="T85" fmla="*/ 2147483647 h 1665"/>
                <a:gd name="T86" fmla="*/ 2147483647 w 1088"/>
                <a:gd name="T87" fmla="*/ 2147483647 h 1665"/>
                <a:gd name="T88" fmla="*/ 2147483647 w 1088"/>
                <a:gd name="T89" fmla="*/ 2147483647 h 1665"/>
                <a:gd name="T90" fmla="*/ 2147483647 w 1088"/>
                <a:gd name="T91" fmla="*/ 2147483647 h 1665"/>
                <a:gd name="T92" fmla="*/ 2147483647 w 1088"/>
                <a:gd name="T93" fmla="*/ 2147483647 h 1665"/>
                <a:gd name="T94" fmla="*/ 2147483647 w 1088"/>
                <a:gd name="T95" fmla="*/ 2147483647 h 1665"/>
                <a:gd name="T96" fmla="*/ 2147483647 w 1088"/>
                <a:gd name="T97" fmla="*/ 2147483647 h 1665"/>
                <a:gd name="T98" fmla="*/ 2147483647 w 1088"/>
                <a:gd name="T99" fmla="*/ 2147483647 h 1665"/>
                <a:gd name="T100" fmla="*/ 2147483647 w 1088"/>
                <a:gd name="T101" fmla="*/ 2147483647 h 1665"/>
                <a:gd name="T102" fmla="*/ 2147483647 w 1088"/>
                <a:gd name="T103" fmla="*/ 2147483647 h 1665"/>
                <a:gd name="T104" fmla="*/ 2147483647 w 1088"/>
                <a:gd name="T105" fmla="*/ 2147483647 h 1665"/>
                <a:gd name="T106" fmla="*/ 2147483647 w 1088"/>
                <a:gd name="T107" fmla="*/ 2147483647 h 1665"/>
                <a:gd name="T108" fmla="*/ 2147483647 w 1088"/>
                <a:gd name="T109" fmla="*/ 2147483647 h 1665"/>
                <a:gd name="T110" fmla="*/ 2147483647 w 1088"/>
                <a:gd name="T111" fmla="*/ 2147483647 h 1665"/>
                <a:gd name="T112" fmla="*/ 2147483647 w 1088"/>
                <a:gd name="T113" fmla="*/ 2147483647 h 1665"/>
                <a:gd name="T114" fmla="*/ 2147483647 w 1088"/>
                <a:gd name="T115" fmla="*/ 2147483647 h 16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88"/>
                <a:gd name="T175" fmla="*/ 0 h 1665"/>
                <a:gd name="T176" fmla="*/ 1088 w 1088"/>
                <a:gd name="T177" fmla="*/ 1665 h 16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88" h="1665">
                  <a:moveTo>
                    <a:pt x="103" y="3"/>
                  </a:moveTo>
                  <a:lnTo>
                    <a:pt x="101" y="5"/>
                  </a:lnTo>
                  <a:lnTo>
                    <a:pt x="92" y="13"/>
                  </a:lnTo>
                  <a:lnTo>
                    <a:pt x="86" y="19"/>
                  </a:lnTo>
                  <a:lnTo>
                    <a:pt x="80" y="26"/>
                  </a:lnTo>
                  <a:lnTo>
                    <a:pt x="75" y="36"/>
                  </a:lnTo>
                  <a:lnTo>
                    <a:pt x="67" y="47"/>
                  </a:lnTo>
                  <a:lnTo>
                    <a:pt x="63" y="53"/>
                  </a:lnTo>
                  <a:lnTo>
                    <a:pt x="58" y="58"/>
                  </a:lnTo>
                  <a:lnTo>
                    <a:pt x="56" y="66"/>
                  </a:lnTo>
                  <a:lnTo>
                    <a:pt x="52" y="72"/>
                  </a:lnTo>
                  <a:lnTo>
                    <a:pt x="48" y="79"/>
                  </a:lnTo>
                  <a:lnTo>
                    <a:pt x="42" y="87"/>
                  </a:lnTo>
                  <a:lnTo>
                    <a:pt x="40" y="95"/>
                  </a:lnTo>
                  <a:lnTo>
                    <a:pt x="37" y="104"/>
                  </a:lnTo>
                  <a:lnTo>
                    <a:pt x="33" y="112"/>
                  </a:lnTo>
                  <a:lnTo>
                    <a:pt x="29" y="121"/>
                  </a:lnTo>
                  <a:lnTo>
                    <a:pt x="25" y="131"/>
                  </a:lnTo>
                  <a:lnTo>
                    <a:pt x="21" y="142"/>
                  </a:lnTo>
                  <a:lnTo>
                    <a:pt x="19" y="152"/>
                  </a:lnTo>
                  <a:lnTo>
                    <a:pt x="16" y="163"/>
                  </a:lnTo>
                  <a:lnTo>
                    <a:pt x="14" y="174"/>
                  </a:lnTo>
                  <a:lnTo>
                    <a:pt x="12" y="186"/>
                  </a:lnTo>
                  <a:lnTo>
                    <a:pt x="8" y="197"/>
                  </a:lnTo>
                  <a:lnTo>
                    <a:pt x="6" y="211"/>
                  </a:lnTo>
                  <a:lnTo>
                    <a:pt x="4" y="224"/>
                  </a:lnTo>
                  <a:lnTo>
                    <a:pt x="2" y="237"/>
                  </a:lnTo>
                  <a:lnTo>
                    <a:pt x="2" y="250"/>
                  </a:lnTo>
                  <a:lnTo>
                    <a:pt x="0" y="264"/>
                  </a:lnTo>
                  <a:lnTo>
                    <a:pt x="0" y="277"/>
                  </a:lnTo>
                  <a:lnTo>
                    <a:pt x="0" y="294"/>
                  </a:lnTo>
                  <a:lnTo>
                    <a:pt x="0" y="307"/>
                  </a:lnTo>
                  <a:lnTo>
                    <a:pt x="0" y="325"/>
                  </a:lnTo>
                  <a:lnTo>
                    <a:pt x="2" y="340"/>
                  </a:lnTo>
                  <a:lnTo>
                    <a:pt x="6" y="357"/>
                  </a:lnTo>
                  <a:lnTo>
                    <a:pt x="6" y="374"/>
                  </a:lnTo>
                  <a:lnTo>
                    <a:pt x="10" y="389"/>
                  </a:lnTo>
                  <a:lnTo>
                    <a:pt x="14" y="408"/>
                  </a:lnTo>
                  <a:lnTo>
                    <a:pt x="18" y="427"/>
                  </a:lnTo>
                  <a:lnTo>
                    <a:pt x="21" y="446"/>
                  </a:lnTo>
                  <a:lnTo>
                    <a:pt x="25" y="463"/>
                  </a:lnTo>
                  <a:lnTo>
                    <a:pt x="31" y="484"/>
                  </a:lnTo>
                  <a:lnTo>
                    <a:pt x="37" y="503"/>
                  </a:lnTo>
                  <a:lnTo>
                    <a:pt x="42" y="524"/>
                  </a:lnTo>
                  <a:lnTo>
                    <a:pt x="50" y="543"/>
                  </a:lnTo>
                  <a:lnTo>
                    <a:pt x="58" y="564"/>
                  </a:lnTo>
                  <a:lnTo>
                    <a:pt x="69" y="589"/>
                  </a:lnTo>
                  <a:lnTo>
                    <a:pt x="77" y="610"/>
                  </a:lnTo>
                  <a:lnTo>
                    <a:pt x="88" y="633"/>
                  </a:lnTo>
                  <a:lnTo>
                    <a:pt x="97" y="655"/>
                  </a:lnTo>
                  <a:lnTo>
                    <a:pt x="111" y="678"/>
                  </a:lnTo>
                  <a:lnTo>
                    <a:pt x="122" y="701"/>
                  </a:lnTo>
                  <a:lnTo>
                    <a:pt x="135" y="728"/>
                  </a:lnTo>
                  <a:lnTo>
                    <a:pt x="149" y="752"/>
                  </a:lnTo>
                  <a:lnTo>
                    <a:pt x="166" y="779"/>
                  </a:lnTo>
                  <a:lnTo>
                    <a:pt x="179" y="802"/>
                  </a:lnTo>
                  <a:lnTo>
                    <a:pt x="194" y="826"/>
                  </a:lnTo>
                  <a:lnTo>
                    <a:pt x="206" y="851"/>
                  </a:lnTo>
                  <a:lnTo>
                    <a:pt x="219" y="876"/>
                  </a:lnTo>
                  <a:lnTo>
                    <a:pt x="230" y="899"/>
                  </a:lnTo>
                  <a:lnTo>
                    <a:pt x="242" y="923"/>
                  </a:lnTo>
                  <a:lnTo>
                    <a:pt x="253" y="948"/>
                  </a:lnTo>
                  <a:lnTo>
                    <a:pt x="265" y="971"/>
                  </a:lnTo>
                  <a:lnTo>
                    <a:pt x="274" y="994"/>
                  </a:lnTo>
                  <a:lnTo>
                    <a:pt x="282" y="1016"/>
                  </a:lnTo>
                  <a:lnTo>
                    <a:pt x="289" y="1037"/>
                  </a:lnTo>
                  <a:lnTo>
                    <a:pt x="299" y="1060"/>
                  </a:lnTo>
                  <a:lnTo>
                    <a:pt x="306" y="1081"/>
                  </a:lnTo>
                  <a:lnTo>
                    <a:pt x="312" y="1104"/>
                  </a:lnTo>
                  <a:lnTo>
                    <a:pt x="318" y="1125"/>
                  </a:lnTo>
                  <a:lnTo>
                    <a:pt x="325" y="1146"/>
                  </a:lnTo>
                  <a:lnTo>
                    <a:pt x="329" y="1163"/>
                  </a:lnTo>
                  <a:lnTo>
                    <a:pt x="335" y="1184"/>
                  </a:lnTo>
                  <a:lnTo>
                    <a:pt x="339" y="1203"/>
                  </a:lnTo>
                  <a:lnTo>
                    <a:pt x="343" y="1224"/>
                  </a:lnTo>
                  <a:lnTo>
                    <a:pt x="344" y="1241"/>
                  </a:lnTo>
                  <a:lnTo>
                    <a:pt x="348" y="1260"/>
                  </a:lnTo>
                  <a:lnTo>
                    <a:pt x="350" y="1277"/>
                  </a:lnTo>
                  <a:lnTo>
                    <a:pt x="354" y="1296"/>
                  </a:lnTo>
                  <a:lnTo>
                    <a:pt x="356" y="1313"/>
                  </a:lnTo>
                  <a:lnTo>
                    <a:pt x="356" y="1330"/>
                  </a:lnTo>
                  <a:lnTo>
                    <a:pt x="358" y="1347"/>
                  </a:lnTo>
                  <a:lnTo>
                    <a:pt x="360" y="1364"/>
                  </a:lnTo>
                  <a:lnTo>
                    <a:pt x="360" y="1380"/>
                  </a:lnTo>
                  <a:lnTo>
                    <a:pt x="360" y="1395"/>
                  </a:lnTo>
                  <a:lnTo>
                    <a:pt x="360" y="1410"/>
                  </a:lnTo>
                  <a:lnTo>
                    <a:pt x="362" y="1425"/>
                  </a:lnTo>
                  <a:lnTo>
                    <a:pt x="360" y="1438"/>
                  </a:lnTo>
                  <a:lnTo>
                    <a:pt x="358" y="1452"/>
                  </a:lnTo>
                  <a:lnTo>
                    <a:pt x="358" y="1465"/>
                  </a:lnTo>
                  <a:lnTo>
                    <a:pt x="356" y="1478"/>
                  </a:lnTo>
                  <a:lnTo>
                    <a:pt x="354" y="1492"/>
                  </a:lnTo>
                  <a:lnTo>
                    <a:pt x="352" y="1503"/>
                  </a:lnTo>
                  <a:lnTo>
                    <a:pt x="352" y="1515"/>
                  </a:lnTo>
                  <a:lnTo>
                    <a:pt x="350" y="1528"/>
                  </a:lnTo>
                  <a:lnTo>
                    <a:pt x="348" y="1537"/>
                  </a:lnTo>
                  <a:lnTo>
                    <a:pt x="346" y="1547"/>
                  </a:lnTo>
                  <a:lnTo>
                    <a:pt x="344" y="1556"/>
                  </a:lnTo>
                  <a:lnTo>
                    <a:pt x="343" y="1568"/>
                  </a:lnTo>
                  <a:lnTo>
                    <a:pt x="341" y="1575"/>
                  </a:lnTo>
                  <a:lnTo>
                    <a:pt x="337" y="1585"/>
                  </a:lnTo>
                  <a:lnTo>
                    <a:pt x="335" y="1594"/>
                  </a:lnTo>
                  <a:lnTo>
                    <a:pt x="335" y="1602"/>
                  </a:lnTo>
                  <a:lnTo>
                    <a:pt x="331" y="1610"/>
                  </a:lnTo>
                  <a:lnTo>
                    <a:pt x="329" y="1615"/>
                  </a:lnTo>
                  <a:lnTo>
                    <a:pt x="327" y="1623"/>
                  </a:lnTo>
                  <a:lnTo>
                    <a:pt x="325" y="1629"/>
                  </a:lnTo>
                  <a:lnTo>
                    <a:pt x="322" y="1640"/>
                  </a:lnTo>
                  <a:lnTo>
                    <a:pt x="318" y="1649"/>
                  </a:lnTo>
                  <a:lnTo>
                    <a:pt x="316" y="1655"/>
                  </a:lnTo>
                  <a:lnTo>
                    <a:pt x="314" y="1661"/>
                  </a:lnTo>
                  <a:lnTo>
                    <a:pt x="312" y="1663"/>
                  </a:lnTo>
                  <a:lnTo>
                    <a:pt x="312" y="1665"/>
                  </a:lnTo>
                  <a:lnTo>
                    <a:pt x="1088" y="1634"/>
                  </a:lnTo>
                  <a:lnTo>
                    <a:pt x="327" y="0"/>
                  </a:lnTo>
                  <a:lnTo>
                    <a:pt x="103" y="3"/>
                  </a:lnTo>
                  <a:close/>
                </a:path>
              </a:pathLst>
            </a:custGeom>
            <a:solidFill>
              <a:srgbClr val="C2C2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282" name="Freeform 913"/>
            <p:cNvSpPr>
              <a:spLocks/>
            </p:cNvSpPr>
            <p:nvPr/>
          </p:nvSpPr>
          <p:spPr bwMode="auto">
            <a:xfrm flipH="1">
              <a:off x="8518131" y="1856428"/>
              <a:ext cx="319711" cy="114688"/>
            </a:xfrm>
            <a:custGeom>
              <a:avLst/>
              <a:gdLst>
                <a:gd name="T0" fmla="*/ 2147483647 w 815"/>
                <a:gd name="T1" fmla="*/ 2147483647 h 293"/>
                <a:gd name="T2" fmla="*/ 2147483647 w 815"/>
                <a:gd name="T3" fmla="*/ 2147483647 h 293"/>
                <a:gd name="T4" fmla="*/ 2147483647 w 815"/>
                <a:gd name="T5" fmla="*/ 2147483647 h 293"/>
                <a:gd name="T6" fmla="*/ 2147483647 w 815"/>
                <a:gd name="T7" fmla="*/ 2147483647 h 293"/>
                <a:gd name="T8" fmla="*/ 2147483647 w 815"/>
                <a:gd name="T9" fmla="*/ 2147483647 h 293"/>
                <a:gd name="T10" fmla="*/ 2147483647 w 815"/>
                <a:gd name="T11" fmla="*/ 2147483647 h 293"/>
                <a:gd name="T12" fmla="*/ 2147483647 w 815"/>
                <a:gd name="T13" fmla="*/ 2147483647 h 293"/>
                <a:gd name="T14" fmla="*/ 2147483647 w 815"/>
                <a:gd name="T15" fmla="*/ 2147483647 h 293"/>
                <a:gd name="T16" fmla="*/ 2147483647 w 815"/>
                <a:gd name="T17" fmla="*/ 2147483647 h 293"/>
                <a:gd name="T18" fmla="*/ 2147483647 w 815"/>
                <a:gd name="T19" fmla="*/ 2147483647 h 293"/>
                <a:gd name="T20" fmla="*/ 2147483647 w 815"/>
                <a:gd name="T21" fmla="*/ 2147483647 h 293"/>
                <a:gd name="T22" fmla="*/ 2147483647 w 815"/>
                <a:gd name="T23" fmla="*/ 0 h 293"/>
                <a:gd name="T24" fmla="*/ 2147483647 w 815"/>
                <a:gd name="T25" fmla="*/ 0 h 293"/>
                <a:gd name="T26" fmla="*/ 2147483647 w 815"/>
                <a:gd name="T27" fmla="*/ 0 h 293"/>
                <a:gd name="T28" fmla="*/ 2147483647 w 815"/>
                <a:gd name="T29" fmla="*/ 0 h 293"/>
                <a:gd name="T30" fmla="*/ 2147483647 w 815"/>
                <a:gd name="T31" fmla="*/ 2147483647 h 293"/>
                <a:gd name="T32" fmla="*/ 2147483647 w 815"/>
                <a:gd name="T33" fmla="*/ 2147483647 h 293"/>
                <a:gd name="T34" fmla="*/ 2147483647 w 815"/>
                <a:gd name="T35" fmla="*/ 2147483647 h 293"/>
                <a:gd name="T36" fmla="*/ 2147483647 w 815"/>
                <a:gd name="T37" fmla="*/ 2147483647 h 293"/>
                <a:gd name="T38" fmla="*/ 2147483647 w 815"/>
                <a:gd name="T39" fmla="*/ 2147483647 h 293"/>
                <a:gd name="T40" fmla="*/ 2147483647 w 815"/>
                <a:gd name="T41" fmla="*/ 2147483647 h 293"/>
                <a:gd name="T42" fmla="*/ 2147483647 w 815"/>
                <a:gd name="T43" fmla="*/ 2147483647 h 293"/>
                <a:gd name="T44" fmla="*/ 2147483647 w 815"/>
                <a:gd name="T45" fmla="*/ 2147483647 h 293"/>
                <a:gd name="T46" fmla="*/ 2147483647 w 815"/>
                <a:gd name="T47" fmla="*/ 2147483647 h 293"/>
                <a:gd name="T48" fmla="*/ 2147483647 w 815"/>
                <a:gd name="T49" fmla="*/ 2147483647 h 293"/>
                <a:gd name="T50" fmla="*/ 2147483647 w 815"/>
                <a:gd name="T51" fmla="*/ 2147483647 h 293"/>
                <a:gd name="T52" fmla="*/ 2147483647 w 815"/>
                <a:gd name="T53" fmla="*/ 2147483647 h 293"/>
                <a:gd name="T54" fmla="*/ 2147483647 w 815"/>
                <a:gd name="T55" fmla="*/ 2147483647 h 293"/>
                <a:gd name="T56" fmla="*/ 2147483647 w 815"/>
                <a:gd name="T57" fmla="*/ 2147483647 h 293"/>
                <a:gd name="T58" fmla="*/ 2147483647 w 815"/>
                <a:gd name="T59" fmla="*/ 2147483647 h 293"/>
                <a:gd name="T60" fmla="*/ 2147483647 w 815"/>
                <a:gd name="T61" fmla="*/ 2147483647 h 293"/>
                <a:gd name="T62" fmla="*/ 2147483647 w 815"/>
                <a:gd name="T63" fmla="*/ 2147483647 h 293"/>
                <a:gd name="T64" fmla="*/ 0 w 815"/>
                <a:gd name="T65" fmla="*/ 2147483647 h 2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5"/>
                <a:gd name="T100" fmla="*/ 0 h 293"/>
                <a:gd name="T101" fmla="*/ 815 w 815"/>
                <a:gd name="T102" fmla="*/ 293 h 2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5" h="293">
                  <a:moveTo>
                    <a:pt x="0" y="33"/>
                  </a:moveTo>
                  <a:lnTo>
                    <a:pt x="2" y="31"/>
                  </a:lnTo>
                  <a:lnTo>
                    <a:pt x="6" y="29"/>
                  </a:lnTo>
                  <a:lnTo>
                    <a:pt x="10" y="27"/>
                  </a:lnTo>
                  <a:lnTo>
                    <a:pt x="13" y="27"/>
                  </a:lnTo>
                  <a:lnTo>
                    <a:pt x="19" y="25"/>
                  </a:lnTo>
                  <a:lnTo>
                    <a:pt x="27" y="25"/>
                  </a:lnTo>
                  <a:lnTo>
                    <a:pt x="32" y="23"/>
                  </a:lnTo>
                  <a:lnTo>
                    <a:pt x="40" y="21"/>
                  </a:lnTo>
                  <a:lnTo>
                    <a:pt x="48" y="19"/>
                  </a:lnTo>
                  <a:lnTo>
                    <a:pt x="57" y="19"/>
                  </a:lnTo>
                  <a:lnTo>
                    <a:pt x="67" y="18"/>
                  </a:lnTo>
                  <a:lnTo>
                    <a:pt x="76" y="16"/>
                  </a:lnTo>
                  <a:lnTo>
                    <a:pt x="88" y="14"/>
                  </a:lnTo>
                  <a:lnTo>
                    <a:pt x="99" y="12"/>
                  </a:lnTo>
                  <a:lnTo>
                    <a:pt x="108" y="10"/>
                  </a:lnTo>
                  <a:lnTo>
                    <a:pt x="122" y="8"/>
                  </a:lnTo>
                  <a:lnTo>
                    <a:pt x="135" y="6"/>
                  </a:lnTo>
                  <a:lnTo>
                    <a:pt x="148" y="6"/>
                  </a:lnTo>
                  <a:lnTo>
                    <a:pt x="160" y="4"/>
                  </a:lnTo>
                  <a:lnTo>
                    <a:pt x="173" y="2"/>
                  </a:lnTo>
                  <a:lnTo>
                    <a:pt x="188" y="2"/>
                  </a:lnTo>
                  <a:lnTo>
                    <a:pt x="203" y="2"/>
                  </a:lnTo>
                  <a:lnTo>
                    <a:pt x="217" y="0"/>
                  </a:lnTo>
                  <a:lnTo>
                    <a:pt x="232" y="0"/>
                  </a:lnTo>
                  <a:lnTo>
                    <a:pt x="249" y="0"/>
                  </a:lnTo>
                  <a:lnTo>
                    <a:pt x="264" y="0"/>
                  </a:lnTo>
                  <a:lnTo>
                    <a:pt x="279" y="0"/>
                  </a:lnTo>
                  <a:lnTo>
                    <a:pt x="297" y="0"/>
                  </a:lnTo>
                  <a:lnTo>
                    <a:pt x="314" y="0"/>
                  </a:lnTo>
                  <a:lnTo>
                    <a:pt x="331" y="2"/>
                  </a:lnTo>
                  <a:lnTo>
                    <a:pt x="348" y="2"/>
                  </a:lnTo>
                  <a:lnTo>
                    <a:pt x="363" y="6"/>
                  </a:lnTo>
                  <a:lnTo>
                    <a:pt x="380" y="6"/>
                  </a:lnTo>
                  <a:lnTo>
                    <a:pt x="399" y="10"/>
                  </a:lnTo>
                  <a:lnTo>
                    <a:pt x="414" y="12"/>
                  </a:lnTo>
                  <a:lnTo>
                    <a:pt x="432" y="16"/>
                  </a:lnTo>
                  <a:lnTo>
                    <a:pt x="449" y="19"/>
                  </a:lnTo>
                  <a:lnTo>
                    <a:pt x="466" y="23"/>
                  </a:lnTo>
                  <a:lnTo>
                    <a:pt x="483" y="27"/>
                  </a:lnTo>
                  <a:lnTo>
                    <a:pt x="502" y="33"/>
                  </a:lnTo>
                  <a:lnTo>
                    <a:pt x="517" y="38"/>
                  </a:lnTo>
                  <a:lnTo>
                    <a:pt x="534" y="44"/>
                  </a:lnTo>
                  <a:lnTo>
                    <a:pt x="551" y="50"/>
                  </a:lnTo>
                  <a:lnTo>
                    <a:pt x="568" y="57"/>
                  </a:lnTo>
                  <a:lnTo>
                    <a:pt x="585" y="63"/>
                  </a:lnTo>
                  <a:lnTo>
                    <a:pt x="601" y="75"/>
                  </a:lnTo>
                  <a:lnTo>
                    <a:pt x="616" y="82"/>
                  </a:lnTo>
                  <a:lnTo>
                    <a:pt x="633" y="90"/>
                  </a:lnTo>
                  <a:lnTo>
                    <a:pt x="648" y="101"/>
                  </a:lnTo>
                  <a:lnTo>
                    <a:pt x="663" y="113"/>
                  </a:lnTo>
                  <a:lnTo>
                    <a:pt x="677" y="122"/>
                  </a:lnTo>
                  <a:lnTo>
                    <a:pt x="692" y="133"/>
                  </a:lnTo>
                  <a:lnTo>
                    <a:pt x="707" y="147"/>
                  </a:lnTo>
                  <a:lnTo>
                    <a:pt x="720" y="160"/>
                  </a:lnTo>
                  <a:lnTo>
                    <a:pt x="732" y="173"/>
                  </a:lnTo>
                  <a:lnTo>
                    <a:pt x="745" y="189"/>
                  </a:lnTo>
                  <a:lnTo>
                    <a:pt x="758" y="204"/>
                  </a:lnTo>
                  <a:lnTo>
                    <a:pt x="772" y="219"/>
                  </a:lnTo>
                  <a:lnTo>
                    <a:pt x="783" y="236"/>
                  </a:lnTo>
                  <a:lnTo>
                    <a:pt x="793" y="255"/>
                  </a:lnTo>
                  <a:lnTo>
                    <a:pt x="804" y="274"/>
                  </a:lnTo>
                  <a:lnTo>
                    <a:pt x="815" y="293"/>
                  </a:lnTo>
                  <a:lnTo>
                    <a:pt x="67" y="286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2BB5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283" name="Freeform 914"/>
            <p:cNvSpPr>
              <a:spLocks/>
            </p:cNvSpPr>
            <p:nvPr/>
          </p:nvSpPr>
          <p:spPr bwMode="auto">
            <a:xfrm flipH="1">
              <a:off x="8406585" y="1373326"/>
              <a:ext cx="350347" cy="719547"/>
            </a:xfrm>
            <a:custGeom>
              <a:avLst/>
              <a:gdLst>
                <a:gd name="T0" fmla="*/ 0 w 892"/>
                <a:gd name="T1" fmla="*/ 0 h 1832"/>
                <a:gd name="T2" fmla="*/ 2147483647 w 892"/>
                <a:gd name="T3" fmla="*/ 2147483647 h 1832"/>
                <a:gd name="T4" fmla="*/ 2147483647 w 892"/>
                <a:gd name="T5" fmla="*/ 2147483647 h 1832"/>
                <a:gd name="T6" fmla="*/ 2147483647 w 892"/>
                <a:gd name="T7" fmla="*/ 0 h 1832"/>
                <a:gd name="T8" fmla="*/ 0 w 892"/>
                <a:gd name="T9" fmla="*/ 0 h 1832"/>
                <a:gd name="T10" fmla="*/ 0 w 892"/>
                <a:gd name="T11" fmla="*/ 0 h 18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92"/>
                <a:gd name="T19" fmla="*/ 0 h 1832"/>
                <a:gd name="T20" fmla="*/ 892 w 892"/>
                <a:gd name="T21" fmla="*/ 1832 h 18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92" h="1832">
                  <a:moveTo>
                    <a:pt x="0" y="0"/>
                  </a:moveTo>
                  <a:lnTo>
                    <a:pt x="804" y="1832"/>
                  </a:lnTo>
                  <a:lnTo>
                    <a:pt x="892" y="182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284" name="Freeform 915"/>
            <p:cNvSpPr>
              <a:spLocks/>
            </p:cNvSpPr>
            <p:nvPr/>
          </p:nvSpPr>
          <p:spPr bwMode="auto">
            <a:xfrm flipH="1">
              <a:off x="8609252" y="1386680"/>
              <a:ext cx="32207" cy="42419"/>
            </a:xfrm>
            <a:custGeom>
              <a:avLst/>
              <a:gdLst>
                <a:gd name="T0" fmla="*/ 0 w 82"/>
                <a:gd name="T1" fmla="*/ 2147483647 h 108"/>
                <a:gd name="T2" fmla="*/ 2147483647 w 82"/>
                <a:gd name="T3" fmla="*/ 2147483647 h 108"/>
                <a:gd name="T4" fmla="*/ 2147483647 w 82"/>
                <a:gd name="T5" fmla="*/ 2147483647 h 108"/>
                <a:gd name="T6" fmla="*/ 2147483647 w 82"/>
                <a:gd name="T7" fmla="*/ 0 h 108"/>
                <a:gd name="T8" fmla="*/ 0 w 82"/>
                <a:gd name="T9" fmla="*/ 2147483647 h 108"/>
                <a:gd name="T10" fmla="*/ 0 w 82"/>
                <a:gd name="T11" fmla="*/ 2147483647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108"/>
                <a:gd name="T20" fmla="*/ 82 w 82"/>
                <a:gd name="T21" fmla="*/ 108 h 1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108">
                  <a:moveTo>
                    <a:pt x="0" y="7"/>
                  </a:moveTo>
                  <a:lnTo>
                    <a:pt x="45" y="108"/>
                  </a:lnTo>
                  <a:lnTo>
                    <a:pt x="82" y="104"/>
                  </a:lnTo>
                  <a:lnTo>
                    <a:pt x="2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2C2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285" name="Freeform 916"/>
            <p:cNvSpPr>
              <a:spLocks/>
            </p:cNvSpPr>
            <p:nvPr/>
          </p:nvSpPr>
          <p:spPr bwMode="auto">
            <a:xfrm flipH="1">
              <a:off x="8577831" y="1451094"/>
              <a:ext cx="32992" cy="41633"/>
            </a:xfrm>
            <a:custGeom>
              <a:avLst/>
              <a:gdLst>
                <a:gd name="T0" fmla="*/ 0 w 83"/>
                <a:gd name="T1" fmla="*/ 2147483647 h 107"/>
                <a:gd name="T2" fmla="*/ 2147483647 w 83"/>
                <a:gd name="T3" fmla="*/ 2147483647 h 107"/>
                <a:gd name="T4" fmla="*/ 2147483647 w 83"/>
                <a:gd name="T5" fmla="*/ 2147483647 h 107"/>
                <a:gd name="T6" fmla="*/ 2147483647 w 83"/>
                <a:gd name="T7" fmla="*/ 0 h 107"/>
                <a:gd name="T8" fmla="*/ 0 w 83"/>
                <a:gd name="T9" fmla="*/ 2147483647 h 107"/>
                <a:gd name="T10" fmla="*/ 0 w 83"/>
                <a:gd name="T11" fmla="*/ 2147483647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107"/>
                <a:gd name="T20" fmla="*/ 83 w 83"/>
                <a:gd name="T21" fmla="*/ 107 h 1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107">
                  <a:moveTo>
                    <a:pt x="0" y="6"/>
                  </a:moveTo>
                  <a:lnTo>
                    <a:pt x="47" y="107"/>
                  </a:lnTo>
                  <a:lnTo>
                    <a:pt x="83" y="103"/>
                  </a:lnTo>
                  <a:lnTo>
                    <a:pt x="2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2F2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286" name="Freeform 917"/>
            <p:cNvSpPr>
              <a:spLocks/>
            </p:cNvSpPr>
            <p:nvPr/>
          </p:nvSpPr>
          <p:spPr bwMode="auto">
            <a:xfrm flipH="1">
              <a:off x="8544839" y="1509223"/>
              <a:ext cx="32992" cy="42419"/>
            </a:xfrm>
            <a:custGeom>
              <a:avLst/>
              <a:gdLst>
                <a:gd name="T0" fmla="*/ 0 w 84"/>
                <a:gd name="T1" fmla="*/ 2147483647 h 109"/>
                <a:gd name="T2" fmla="*/ 2147483647 w 84"/>
                <a:gd name="T3" fmla="*/ 2147483647 h 109"/>
                <a:gd name="T4" fmla="*/ 2147483647 w 84"/>
                <a:gd name="T5" fmla="*/ 2147483647 h 109"/>
                <a:gd name="T6" fmla="*/ 2147483647 w 84"/>
                <a:gd name="T7" fmla="*/ 0 h 109"/>
                <a:gd name="T8" fmla="*/ 0 w 84"/>
                <a:gd name="T9" fmla="*/ 2147483647 h 109"/>
                <a:gd name="T10" fmla="*/ 0 w 84"/>
                <a:gd name="T11" fmla="*/ 2147483647 h 1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09"/>
                <a:gd name="T20" fmla="*/ 84 w 84"/>
                <a:gd name="T21" fmla="*/ 109 h 1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09">
                  <a:moveTo>
                    <a:pt x="0" y="6"/>
                  </a:moveTo>
                  <a:lnTo>
                    <a:pt x="50" y="109"/>
                  </a:lnTo>
                  <a:lnTo>
                    <a:pt x="84" y="105"/>
                  </a:lnTo>
                  <a:lnTo>
                    <a:pt x="29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2F2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287" name="Freeform 918"/>
            <p:cNvSpPr>
              <a:spLocks/>
            </p:cNvSpPr>
            <p:nvPr/>
          </p:nvSpPr>
          <p:spPr bwMode="auto">
            <a:xfrm flipH="1">
              <a:off x="8511061" y="1568138"/>
              <a:ext cx="32992" cy="41633"/>
            </a:xfrm>
            <a:custGeom>
              <a:avLst/>
              <a:gdLst>
                <a:gd name="T0" fmla="*/ 0 w 84"/>
                <a:gd name="T1" fmla="*/ 2147483647 h 106"/>
                <a:gd name="T2" fmla="*/ 2147483647 w 84"/>
                <a:gd name="T3" fmla="*/ 2147483647 h 106"/>
                <a:gd name="T4" fmla="*/ 2147483647 w 84"/>
                <a:gd name="T5" fmla="*/ 2147483647 h 106"/>
                <a:gd name="T6" fmla="*/ 2147483647 w 84"/>
                <a:gd name="T7" fmla="*/ 0 h 106"/>
                <a:gd name="T8" fmla="*/ 0 w 84"/>
                <a:gd name="T9" fmla="*/ 2147483647 h 106"/>
                <a:gd name="T10" fmla="*/ 0 w 84"/>
                <a:gd name="T11" fmla="*/ 2147483647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06"/>
                <a:gd name="T20" fmla="*/ 84 w 84"/>
                <a:gd name="T21" fmla="*/ 106 h 1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06">
                  <a:moveTo>
                    <a:pt x="0" y="5"/>
                  </a:moveTo>
                  <a:lnTo>
                    <a:pt x="47" y="106"/>
                  </a:lnTo>
                  <a:lnTo>
                    <a:pt x="84" y="104"/>
                  </a:lnTo>
                  <a:lnTo>
                    <a:pt x="2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2F2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288" name="Freeform 919"/>
            <p:cNvSpPr>
              <a:spLocks/>
            </p:cNvSpPr>
            <p:nvPr/>
          </p:nvSpPr>
          <p:spPr bwMode="auto">
            <a:xfrm flipH="1">
              <a:off x="8478069" y="1627053"/>
              <a:ext cx="32207" cy="42419"/>
            </a:xfrm>
            <a:custGeom>
              <a:avLst/>
              <a:gdLst>
                <a:gd name="T0" fmla="*/ 0 w 82"/>
                <a:gd name="T1" fmla="*/ 2147483647 h 108"/>
                <a:gd name="T2" fmla="*/ 2147483647 w 82"/>
                <a:gd name="T3" fmla="*/ 2147483647 h 108"/>
                <a:gd name="T4" fmla="*/ 2147483647 w 82"/>
                <a:gd name="T5" fmla="*/ 2147483647 h 108"/>
                <a:gd name="T6" fmla="*/ 2147483647 w 82"/>
                <a:gd name="T7" fmla="*/ 0 h 108"/>
                <a:gd name="T8" fmla="*/ 0 w 82"/>
                <a:gd name="T9" fmla="*/ 2147483647 h 108"/>
                <a:gd name="T10" fmla="*/ 0 w 82"/>
                <a:gd name="T11" fmla="*/ 2147483647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108"/>
                <a:gd name="T20" fmla="*/ 82 w 82"/>
                <a:gd name="T21" fmla="*/ 108 h 1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108">
                  <a:moveTo>
                    <a:pt x="0" y="6"/>
                  </a:moveTo>
                  <a:lnTo>
                    <a:pt x="48" y="108"/>
                  </a:lnTo>
                  <a:lnTo>
                    <a:pt x="82" y="102"/>
                  </a:lnTo>
                  <a:lnTo>
                    <a:pt x="2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2F2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289" name="Freeform 920"/>
            <p:cNvSpPr>
              <a:spLocks/>
            </p:cNvSpPr>
            <p:nvPr/>
          </p:nvSpPr>
          <p:spPr bwMode="auto">
            <a:xfrm flipH="1">
              <a:off x="8445076" y="1685182"/>
              <a:ext cx="32207" cy="42419"/>
            </a:xfrm>
            <a:custGeom>
              <a:avLst/>
              <a:gdLst>
                <a:gd name="T0" fmla="*/ 0 w 82"/>
                <a:gd name="T1" fmla="*/ 2147483647 h 108"/>
                <a:gd name="T2" fmla="*/ 2147483647 w 82"/>
                <a:gd name="T3" fmla="*/ 2147483647 h 108"/>
                <a:gd name="T4" fmla="*/ 2147483647 w 82"/>
                <a:gd name="T5" fmla="*/ 2147483647 h 108"/>
                <a:gd name="T6" fmla="*/ 2147483647 w 82"/>
                <a:gd name="T7" fmla="*/ 0 h 108"/>
                <a:gd name="T8" fmla="*/ 0 w 82"/>
                <a:gd name="T9" fmla="*/ 2147483647 h 108"/>
                <a:gd name="T10" fmla="*/ 0 w 82"/>
                <a:gd name="T11" fmla="*/ 2147483647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108"/>
                <a:gd name="T20" fmla="*/ 82 w 82"/>
                <a:gd name="T21" fmla="*/ 108 h 1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108">
                  <a:moveTo>
                    <a:pt x="0" y="8"/>
                  </a:moveTo>
                  <a:lnTo>
                    <a:pt x="47" y="108"/>
                  </a:lnTo>
                  <a:lnTo>
                    <a:pt x="82" y="107"/>
                  </a:lnTo>
                  <a:lnTo>
                    <a:pt x="2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2F2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290" name="Freeform 921"/>
            <p:cNvSpPr>
              <a:spLocks/>
            </p:cNvSpPr>
            <p:nvPr/>
          </p:nvSpPr>
          <p:spPr bwMode="auto">
            <a:xfrm flipH="1">
              <a:off x="8411298" y="1744882"/>
              <a:ext cx="32992" cy="42419"/>
            </a:xfrm>
            <a:custGeom>
              <a:avLst/>
              <a:gdLst>
                <a:gd name="T0" fmla="*/ 0 w 83"/>
                <a:gd name="T1" fmla="*/ 2147483647 h 109"/>
                <a:gd name="T2" fmla="*/ 2147483647 w 83"/>
                <a:gd name="T3" fmla="*/ 2147483647 h 109"/>
                <a:gd name="T4" fmla="*/ 2147483647 w 83"/>
                <a:gd name="T5" fmla="*/ 2147483647 h 109"/>
                <a:gd name="T6" fmla="*/ 2147483647 w 83"/>
                <a:gd name="T7" fmla="*/ 0 h 109"/>
                <a:gd name="T8" fmla="*/ 0 w 83"/>
                <a:gd name="T9" fmla="*/ 2147483647 h 109"/>
                <a:gd name="T10" fmla="*/ 0 w 83"/>
                <a:gd name="T11" fmla="*/ 2147483647 h 1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109"/>
                <a:gd name="T20" fmla="*/ 83 w 83"/>
                <a:gd name="T21" fmla="*/ 109 h 1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109">
                  <a:moveTo>
                    <a:pt x="0" y="4"/>
                  </a:moveTo>
                  <a:lnTo>
                    <a:pt x="47" y="109"/>
                  </a:lnTo>
                  <a:lnTo>
                    <a:pt x="83" y="105"/>
                  </a:lnTo>
                  <a:lnTo>
                    <a:pt x="2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2F2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291" name="Freeform 922"/>
            <p:cNvSpPr>
              <a:spLocks/>
            </p:cNvSpPr>
            <p:nvPr/>
          </p:nvSpPr>
          <p:spPr bwMode="auto">
            <a:xfrm flipH="1">
              <a:off x="8377520" y="1803012"/>
              <a:ext cx="32992" cy="42419"/>
            </a:xfrm>
            <a:custGeom>
              <a:avLst/>
              <a:gdLst>
                <a:gd name="T0" fmla="*/ 0 w 84"/>
                <a:gd name="T1" fmla="*/ 2147483647 h 109"/>
                <a:gd name="T2" fmla="*/ 2147483647 w 84"/>
                <a:gd name="T3" fmla="*/ 2147483647 h 109"/>
                <a:gd name="T4" fmla="*/ 2147483647 w 84"/>
                <a:gd name="T5" fmla="*/ 2147483647 h 109"/>
                <a:gd name="T6" fmla="*/ 2147483647 w 84"/>
                <a:gd name="T7" fmla="*/ 0 h 109"/>
                <a:gd name="T8" fmla="*/ 0 w 84"/>
                <a:gd name="T9" fmla="*/ 2147483647 h 109"/>
                <a:gd name="T10" fmla="*/ 0 w 84"/>
                <a:gd name="T11" fmla="*/ 2147483647 h 1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09"/>
                <a:gd name="T20" fmla="*/ 84 w 84"/>
                <a:gd name="T21" fmla="*/ 109 h 1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09">
                  <a:moveTo>
                    <a:pt x="0" y="8"/>
                  </a:moveTo>
                  <a:lnTo>
                    <a:pt x="48" y="109"/>
                  </a:lnTo>
                  <a:lnTo>
                    <a:pt x="84" y="107"/>
                  </a:lnTo>
                  <a:lnTo>
                    <a:pt x="2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2F2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292" name="Freeform 923"/>
            <p:cNvSpPr>
              <a:spLocks/>
            </p:cNvSpPr>
            <p:nvPr/>
          </p:nvSpPr>
          <p:spPr bwMode="auto">
            <a:xfrm flipH="1">
              <a:off x="8344528" y="1861927"/>
              <a:ext cx="32207" cy="42419"/>
            </a:xfrm>
            <a:custGeom>
              <a:avLst/>
              <a:gdLst>
                <a:gd name="T0" fmla="*/ 0 w 81"/>
                <a:gd name="T1" fmla="*/ 2147483647 h 108"/>
                <a:gd name="T2" fmla="*/ 2147483647 w 81"/>
                <a:gd name="T3" fmla="*/ 2147483647 h 108"/>
                <a:gd name="T4" fmla="*/ 2147483647 w 81"/>
                <a:gd name="T5" fmla="*/ 2147483647 h 108"/>
                <a:gd name="T6" fmla="*/ 2147483647 w 81"/>
                <a:gd name="T7" fmla="*/ 0 h 108"/>
                <a:gd name="T8" fmla="*/ 0 w 81"/>
                <a:gd name="T9" fmla="*/ 2147483647 h 108"/>
                <a:gd name="T10" fmla="*/ 0 w 81"/>
                <a:gd name="T11" fmla="*/ 2147483647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108"/>
                <a:gd name="T20" fmla="*/ 81 w 81"/>
                <a:gd name="T21" fmla="*/ 108 h 1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108">
                  <a:moveTo>
                    <a:pt x="0" y="5"/>
                  </a:moveTo>
                  <a:lnTo>
                    <a:pt x="47" y="108"/>
                  </a:lnTo>
                  <a:lnTo>
                    <a:pt x="81" y="106"/>
                  </a:lnTo>
                  <a:lnTo>
                    <a:pt x="2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2F2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293" name="Freeform 924"/>
            <p:cNvSpPr>
              <a:spLocks/>
            </p:cNvSpPr>
            <p:nvPr/>
          </p:nvSpPr>
          <p:spPr bwMode="auto">
            <a:xfrm flipH="1">
              <a:off x="8640674" y="1323052"/>
              <a:ext cx="31421" cy="42419"/>
            </a:xfrm>
            <a:custGeom>
              <a:avLst/>
              <a:gdLst>
                <a:gd name="T0" fmla="*/ 0 w 82"/>
                <a:gd name="T1" fmla="*/ 2147483647 h 109"/>
                <a:gd name="T2" fmla="*/ 2147483647 w 82"/>
                <a:gd name="T3" fmla="*/ 2147483647 h 109"/>
                <a:gd name="T4" fmla="*/ 2147483647 w 82"/>
                <a:gd name="T5" fmla="*/ 2147483647 h 109"/>
                <a:gd name="T6" fmla="*/ 2147483647 w 82"/>
                <a:gd name="T7" fmla="*/ 0 h 109"/>
                <a:gd name="T8" fmla="*/ 0 w 82"/>
                <a:gd name="T9" fmla="*/ 2147483647 h 109"/>
                <a:gd name="T10" fmla="*/ 0 w 82"/>
                <a:gd name="T11" fmla="*/ 2147483647 h 1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109"/>
                <a:gd name="T20" fmla="*/ 82 w 82"/>
                <a:gd name="T21" fmla="*/ 109 h 1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109">
                  <a:moveTo>
                    <a:pt x="0" y="8"/>
                  </a:moveTo>
                  <a:lnTo>
                    <a:pt x="48" y="109"/>
                  </a:lnTo>
                  <a:lnTo>
                    <a:pt x="82" y="107"/>
                  </a:lnTo>
                  <a:lnTo>
                    <a:pt x="2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0B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294" name="Freeform 925"/>
            <p:cNvSpPr>
              <a:spLocks/>
            </p:cNvSpPr>
            <p:nvPr/>
          </p:nvSpPr>
          <p:spPr bwMode="auto">
            <a:xfrm flipH="1">
              <a:off x="8503991" y="1287703"/>
              <a:ext cx="267866" cy="68341"/>
            </a:xfrm>
            <a:custGeom>
              <a:avLst/>
              <a:gdLst>
                <a:gd name="T0" fmla="*/ 2147483647 w 683"/>
                <a:gd name="T1" fmla="*/ 2147483647 h 173"/>
                <a:gd name="T2" fmla="*/ 2147483647 w 683"/>
                <a:gd name="T3" fmla="*/ 2147483647 h 173"/>
                <a:gd name="T4" fmla="*/ 2147483647 w 683"/>
                <a:gd name="T5" fmla="*/ 0 h 173"/>
                <a:gd name="T6" fmla="*/ 0 w 683"/>
                <a:gd name="T7" fmla="*/ 2147483647 h 173"/>
                <a:gd name="T8" fmla="*/ 2147483647 w 683"/>
                <a:gd name="T9" fmla="*/ 2147483647 h 173"/>
                <a:gd name="T10" fmla="*/ 2147483647 w 683"/>
                <a:gd name="T11" fmla="*/ 2147483647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3"/>
                <a:gd name="T19" fmla="*/ 0 h 173"/>
                <a:gd name="T20" fmla="*/ 683 w 683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3" h="173">
                  <a:moveTo>
                    <a:pt x="8" y="173"/>
                  </a:moveTo>
                  <a:lnTo>
                    <a:pt x="683" y="140"/>
                  </a:lnTo>
                  <a:lnTo>
                    <a:pt x="597" y="0"/>
                  </a:lnTo>
                  <a:lnTo>
                    <a:pt x="0" y="30"/>
                  </a:lnTo>
                  <a:lnTo>
                    <a:pt x="8" y="173"/>
                  </a:lnTo>
                  <a:close/>
                </a:path>
              </a:pathLst>
            </a:custGeom>
            <a:solidFill>
              <a:srgbClr val="5959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295" name="Freeform 926"/>
            <p:cNvSpPr>
              <a:spLocks/>
            </p:cNvSpPr>
            <p:nvPr/>
          </p:nvSpPr>
          <p:spPr bwMode="auto">
            <a:xfrm flipH="1">
              <a:off x="8520487" y="1355259"/>
              <a:ext cx="36134" cy="39277"/>
            </a:xfrm>
            <a:custGeom>
              <a:avLst/>
              <a:gdLst>
                <a:gd name="T0" fmla="*/ 0 w 93"/>
                <a:gd name="T1" fmla="*/ 2147483647 h 101"/>
                <a:gd name="T2" fmla="*/ 2147483647 w 93"/>
                <a:gd name="T3" fmla="*/ 2147483647 h 101"/>
                <a:gd name="T4" fmla="*/ 2147483647 w 93"/>
                <a:gd name="T5" fmla="*/ 2147483647 h 101"/>
                <a:gd name="T6" fmla="*/ 2147483647 w 93"/>
                <a:gd name="T7" fmla="*/ 0 h 101"/>
                <a:gd name="T8" fmla="*/ 0 w 93"/>
                <a:gd name="T9" fmla="*/ 2147483647 h 101"/>
                <a:gd name="T10" fmla="*/ 0 w 93"/>
                <a:gd name="T11" fmla="*/ 2147483647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3"/>
                <a:gd name="T19" fmla="*/ 0 h 101"/>
                <a:gd name="T20" fmla="*/ 93 w 93"/>
                <a:gd name="T21" fmla="*/ 101 h 1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3" h="101">
                  <a:moveTo>
                    <a:pt x="0" y="8"/>
                  </a:moveTo>
                  <a:lnTo>
                    <a:pt x="60" y="101"/>
                  </a:lnTo>
                  <a:lnTo>
                    <a:pt x="93" y="95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296" name="Freeform 927"/>
            <p:cNvSpPr>
              <a:spLocks/>
            </p:cNvSpPr>
            <p:nvPr/>
          </p:nvSpPr>
          <p:spPr bwMode="auto">
            <a:xfrm flipH="1">
              <a:off x="8482782" y="1412603"/>
              <a:ext cx="36134" cy="40062"/>
            </a:xfrm>
            <a:custGeom>
              <a:avLst/>
              <a:gdLst>
                <a:gd name="T0" fmla="*/ 0 w 91"/>
                <a:gd name="T1" fmla="*/ 2147483647 h 103"/>
                <a:gd name="T2" fmla="*/ 2147483647 w 91"/>
                <a:gd name="T3" fmla="*/ 2147483647 h 103"/>
                <a:gd name="T4" fmla="*/ 2147483647 w 91"/>
                <a:gd name="T5" fmla="*/ 2147483647 h 103"/>
                <a:gd name="T6" fmla="*/ 2147483647 w 91"/>
                <a:gd name="T7" fmla="*/ 0 h 103"/>
                <a:gd name="T8" fmla="*/ 0 w 91"/>
                <a:gd name="T9" fmla="*/ 2147483647 h 103"/>
                <a:gd name="T10" fmla="*/ 0 w 91"/>
                <a:gd name="T11" fmla="*/ 2147483647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"/>
                <a:gd name="T19" fmla="*/ 0 h 103"/>
                <a:gd name="T20" fmla="*/ 91 w 91"/>
                <a:gd name="T21" fmla="*/ 103 h 1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" h="103">
                  <a:moveTo>
                    <a:pt x="0" y="10"/>
                  </a:moveTo>
                  <a:lnTo>
                    <a:pt x="58" y="103"/>
                  </a:lnTo>
                  <a:lnTo>
                    <a:pt x="91" y="97"/>
                  </a:lnTo>
                  <a:lnTo>
                    <a:pt x="2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297" name="Freeform 928"/>
            <p:cNvSpPr>
              <a:spLocks/>
            </p:cNvSpPr>
            <p:nvPr/>
          </p:nvSpPr>
          <p:spPr bwMode="auto">
            <a:xfrm flipH="1">
              <a:off x="8445076" y="1469946"/>
              <a:ext cx="36134" cy="40848"/>
            </a:xfrm>
            <a:custGeom>
              <a:avLst/>
              <a:gdLst>
                <a:gd name="T0" fmla="*/ 0 w 93"/>
                <a:gd name="T1" fmla="*/ 2147483647 h 102"/>
                <a:gd name="T2" fmla="*/ 2147483647 w 93"/>
                <a:gd name="T3" fmla="*/ 2147483647 h 102"/>
                <a:gd name="T4" fmla="*/ 2147483647 w 93"/>
                <a:gd name="T5" fmla="*/ 2147483647 h 102"/>
                <a:gd name="T6" fmla="*/ 2147483647 w 93"/>
                <a:gd name="T7" fmla="*/ 0 h 102"/>
                <a:gd name="T8" fmla="*/ 0 w 93"/>
                <a:gd name="T9" fmla="*/ 2147483647 h 102"/>
                <a:gd name="T10" fmla="*/ 0 w 93"/>
                <a:gd name="T11" fmla="*/ 2147483647 h 1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3"/>
                <a:gd name="T19" fmla="*/ 0 h 102"/>
                <a:gd name="T20" fmla="*/ 93 w 93"/>
                <a:gd name="T21" fmla="*/ 102 h 1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3" h="102">
                  <a:moveTo>
                    <a:pt x="0" y="9"/>
                  </a:moveTo>
                  <a:lnTo>
                    <a:pt x="60" y="102"/>
                  </a:lnTo>
                  <a:lnTo>
                    <a:pt x="93" y="97"/>
                  </a:lnTo>
                  <a:lnTo>
                    <a:pt x="2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298" name="Freeform 929"/>
            <p:cNvSpPr>
              <a:spLocks/>
            </p:cNvSpPr>
            <p:nvPr/>
          </p:nvSpPr>
          <p:spPr bwMode="auto">
            <a:xfrm flipH="1">
              <a:off x="8405800" y="1524934"/>
              <a:ext cx="35349" cy="39277"/>
            </a:xfrm>
            <a:custGeom>
              <a:avLst/>
              <a:gdLst>
                <a:gd name="T0" fmla="*/ 0 w 90"/>
                <a:gd name="T1" fmla="*/ 2147483647 h 101"/>
                <a:gd name="T2" fmla="*/ 2147483647 w 90"/>
                <a:gd name="T3" fmla="*/ 2147483647 h 101"/>
                <a:gd name="T4" fmla="*/ 2147483647 w 90"/>
                <a:gd name="T5" fmla="*/ 2147483647 h 101"/>
                <a:gd name="T6" fmla="*/ 2147483647 w 90"/>
                <a:gd name="T7" fmla="*/ 0 h 101"/>
                <a:gd name="T8" fmla="*/ 0 w 90"/>
                <a:gd name="T9" fmla="*/ 2147483647 h 101"/>
                <a:gd name="T10" fmla="*/ 0 w 90"/>
                <a:gd name="T11" fmla="*/ 2147483647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"/>
                <a:gd name="T19" fmla="*/ 0 h 101"/>
                <a:gd name="T20" fmla="*/ 90 w 90"/>
                <a:gd name="T21" fmla="*/ 101 h 1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" h="101">
                  <a:moveTo>
                    <a:pt x="0" y="8"/>
                  </a:moveTo>
                  <a:lnTo>
                    <a:pt x="57" y="101"/>
                  </a:lnTo>
                  <a:lnTo>
                    <a:pt x="90" y="95"/>
                  </a:lnTo>
                  <a:lnTo>
                    <a:pt x="2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299" name="Freeform 930"/>
            <p:cNvSpPr>
              <a:spLocks/>
            </p:cNvSpPr>
            <p:nvPr/>
          </p:nvSpPr>
          <p:spPr bwMode="auto">
            <a:xfrm flipH="1">
              <a:off x="8365738" y="1577564"/>
              <a:ext cx="36134" cy="40062"/>
            </a:xfrm>
            <a:custGeom>
              <a:avLst/>
              <a:gdLst>
                <a:gd name="T0" fmla="*/ 0 w 93"/>
                <a:gd name="T1" fmla="*/ 2147483647 h 101"/>
                <a:gd name="T2" fmla="*/ 2147483647 w 93"/>
                <a:gd name="T3" fmla="*/ 2147483647 h 101"/>
                <a:gd name="T4" fmla="*/ 2147483647 w 93"/>
                <a:gd name="T5" fmla="*/ 2147483647 h 101"/>
                <a:gd name="T6" fmla="*/ 2147483647 w 93"/>
                <a:gd name="T7" fmla="*/ 0 h 101"/>
                <a:gd name="T8" fmla="*/ 0 w 93"/>
                <a:gd name="T9" fmla="*/ 2147483647 h 101"/>
                <a:gd name="T10" fmla="*/ 0 w 93"/>
                <a:gd name="T11" fmla="*/ 2147483647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3"/>
                <a:gd name="T19" fmla="*/ 0 h 101"/>
                <a:gd name="T20" fmla="*/ 93 w 93"/>
                <a:gd name="T21" fmla="*/ 101 h 1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3" h="101">
                  <a:moveTo>
                    <a:pt x="0" y="8"/>
                  </a:moveTo>
                  <a:lnTo>
                    <a:pt x="59" y="101"/>
                  </a:lnTo>
                  <a:lnTo>
                    <a:pt x="93" y="95"/>
                  </a:lnTo>
                  <a:lnTo>
                    <a:pt x="2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300" name="Freeform 931"/>
            <p:cNvSpPr>
              <a:spLocks/>
            </p:cNvSpPr>
            <p:nvPr/>
          </p:nvSpPr>
          <p:spPr bwMode="auto">
            <a:xfrm flipH="1">
              <a:off x="8327246" y="1631766"/>
              <a:ext cx="35349" cy="39277"/>
            </a:xfrm>
            <a:custGeom>
              <a:avLst/>
              <a:gdLst>
                <a:gd name="T0" fmla="*/ 0 w 91"/>
                <a:gd name="T1" fmla="*/ 2147483647 h 101"/>
                <a:gd name="T2" fmla="*/ 2147483647 w 91"/>
                <a:gd name="T3" fmla="*/ 2147483647 h 101"/>
                <a:gd name="T4" fmla="*/ 2147483647 w 91"/>
                <a:gd name="T5" fmla="*/ 2147483647 h 101"/>
                <a:gd name="T6" fmla="*/ 2147483647 w 91"/>
                <a:gd name="T7" fmla="*/ 0 h 101"/>
                <a:gd name="T8" fmla="*/ 0 w 91"/>
                <a:gd name="T9" fmla="*/ 2147483647 h 101"/>
                <a:gd name="T10" fmla="*/ 0 w 91"/>
                <a:gd name="T11" fmla="*/ 2147483647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"/>
                <a:gd name="T19" fmla="*/ 0 h 101"/>
                <a:gd name="T20" fmla="*/ 91 w 91"/>
                <a:gd name="T21" fmla="*/ 101 h 1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" h="101">
                  <a:moveTo>
                    <a:pt x="0" y="8"/>
                  </a:moveTo>
                  <a:lnTo>
                    <a:pt x="59" y="101"/>
                  </a:lnTo>
                  <a:lnTo>
                    <a:pt x="91" y="95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301" name="Freeform 932"/>
            <p:cNvSpPr>
              <a:spLocks/>
            </p:cNvSpPr>
            <p:nvPr/>
          </p:nvSpPr>
          <p:spPr bwMode="auto">
            <a:xfrm flipH="1">
              <a:off x="8286399" y="1684397"/>
              <a:ext cx="37706" cy="40062"/>
            </a:xfrm>
            <a:custGeom>
              <a:avLst/>
              <a:gdLst>
                <a:gd name="T0" fmla="*/ 0 w 95"/>
                <a:gd name="T1" fmla="*/ 2147483647 h 103"/>
                <a:gd name="T2" fmla="*/ 2147483647 w 95"/>
                <a:gd name="T3" fmla="*/ 2147483647 h 103"/>
                <a:gd name="T4" fmla="*/ 2147483647 w 95"/>
                <a:gd name="T5" fmla="*/ 2147483647 h 103"/>
                <a:gd name="T6" fmla="*/ 2147483647 w 95"/>
                <a:gd name="T7" fmla="*/ 0 h 103"/>
                <a:gd name="T8" fmla="*/ 0 w 95"/>
                <a:gd name="T9" fmla="*/ 2147483647 h 103"/>
                <a:gd name="T10" fmla="*/ 0 w 95"/>
                <a:gd name="T11" fmla="*/ 2147483647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103"/>
                <a:gd name="T20" fmla="*/ 95 w 95"/>
                <a:gd name="T21" fmla="*/ 103 h 1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103">
                  <a:moveTo>
                    <a:pt x="0" y="10"/>
                  </a:moveTo>
                  <a:lnTo>
                    <a:pt x="60" y="103"/>
                  </a:lnTo>
                  <a:lnTo>
                    <a:pt x="95" y="95"/>
                  </a:lnTo>
                  <a:lnTo>
                    <a:pt x="24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302" name="Freeform 933"/>
            <p:cNvSpPr>
              <a:spLocks/>
            </p:cNvSpPr>
            <p:nvPr/>
          </p:nvSpPr>
          <p:spPr bwMode="auto">
            <a:xfrm flipH="1">
              <a:off x="8247908" y="1737813"/>
              <a:ext cx="35349" cy="40062"/>
            </a:xfrm>
            <a:custGeom>
              <a:avLst/>
              <a:gdLst>
                <a:gd name="T0" fmla="*/ 0 w 91"/>
                <a:gd name="T1" fmla="*/ 2147483647 h 103"/>
                <a:gd name="T2" fmla="*/ 2147483647 w 91"/>
                <a:gd name="T3" fmla="*/ 2147483647 h 103"/>
                <a:gd name="T4" fmla="*/ 2147483647 w 91"/>
                <a:gd name="T5" fmla="*/ 2147483647 h 103"/>
                <a:gd name="T6" fmla="*/ 2147483647 w 91"/>
                <a:gd name="T7" fmla="*/ 0 h 103"/>
                <a:gd name="T8" fmla="*/ 0 w 91"/>
                <a:gd name="T9" fmla="*/ 2147483647 h 103"/>
                <a:gd name="T10" fmla="*/ 0 w 91"/>
                <a:gd name="T11" fmla="*/ 2147483647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"/>
                <a:gd name="T19" fmla="*/ 0 h 103"/>
                <a:gd name="T20" fmla="*/ 91 w 91"/>
                <a:gd name="T21" fmla="*/ 103 h 1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" h="103">
                  <a:moveTo>
                    <a:pt x="0" y="10"/>
                  </a:moveTo>
                  <a:lnTo>
                    <a:pt x="57" y="103"/>
                  </a:lnTo>
                  <a:lnTo>
                    <a:pt x="91" y="97"/>
                  </a:lnTo>
                  <a:lnTo>
                    <a:pt x="2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303" name="Freeform 934"/>
            <p:cNvSpPr>
              <a:spLocks/>
            </p:cNvSpPr>
            <p:nvPr/>
          </p:nvSpPr>
          <p:spPr bwMode="auto">
            <a:xfrm flipH="1">
              <a:off x="8207846" y="1791229"/>
              <a:ext cx="36134" cy="40062"/>
            </a:xfrm>
            <a:custGeom>
              <a:avLst/>
              <a:gdLst>
                <a:gd name="T0" fmla="*/ 0 w 91"/>
                <a:gd name="T1" fmla="*/ 2147483647 h 103"/>
                <a:gd name="T2" fmla="*/ 2147483647 w 91"/>
                <a:gd name="T3" fmla="*/ 2147483647 h 103"/>
                <a:gd name="T4" fmla="*/ 2147483647 w 91"/>
                <a:gd name="T5" fmla="*/ 2147483647 h 103"/>
                <a:gd name="T6" fmla="*/ 2147483647 w 91"/>
                <a:gd name="T7" fmla="*/ 0 h 103"/>
                <a:gd name="T8" fmla="*/ 0 w 91"/>
                <a:gd name="T9" fmla="*/ 2147483647 h 103"/>
                <a:gd name="T10" fmla="*/ 0 w 91"/>
                <a:gd name="T11" fmla="*/ 2147483647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"/>
                <a:gd name="T19" fmla="*/ 0 h 103"/>
                <a:gd name="T20" fmla="*/ 91 w 91"/>
                <a:gd name="T21" fmla="*/ 103 h 1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" h="103">
                  <a:moveTo>
                    <a:pt x="0" y="10"/>
                  </a:moveTo>
                  <a:lnTo>
                    <a:pt x="59" y="103"/>
                  </a:lnTo>
                  <a:lnTo>
                    <a:pt x="91" y="95"/>
                  </a:lnTo>
                  <a:lnTo>
                    <a:pt x="2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304" name="Freeform 935"/>
            <p:cNvSpPr>
              <a:spLocks/>
            </p:cNvSpPr>
            <p:nvPr/>
          </p:nvSpPr>
          <p:spPr bwMode="auto">
            <a:xfrm flipH="1">
              <a:off x="8169355" y="1843859"/>
              <a:ext cx="36134" cy="40848"/>
            </a:xfrm>
            <a:custGeom>
              <a:avLst/>
              <a:gdLst>
                <a:gd name="T0" fmla="*/ 0 w 91"/>
                <a:gd name="T1" fmla="*/ 2147483647 h 103"/>
                <a:gd name="T2" fmla="*/ 2147483647 w 91"/>
                <a:gd name="T3" fmla="*/ 2147483647 h 103"/>
                <a:gd name="T4" fmla="*/ 2147483647 w 91"/>
                <a:gd name="T5" fmla="*/ 2147483647 h 103"/>
                <a:gd name="T6" fmla="*/ 2147483647 w 91"/>
                <a:gd name="T7" fmla="*/ 0 h 103"/>
                <a:gd name="T8" fmla="*/ 0 w 91"/>
                <a:gd name="T9" fmla="*/ 2147483647 h 103"/>
                <a:gd name="T10" fmla="*/ 0 w 91"/>
                <a:gd name="T11" fmla="*/ 2147483647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"/>
                <a:gd name="T19" fmla="*/ 0 h 103"/>
                <a:gd name="T20" fmla="*/ 91 w 91"/>
                <a:gd name="T21" fmla="*/ 103 h 1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" h="103">
                  <a:moveTo>
                    <a:pt x="0" y="9"/>
                  </a:moveTo>
                  <a:lnTo>
                    <a:pt x="61" y="103"/>
                  </a:lnTo>
                  <a:lnTo>
                    <a:pt x="91" y="95"/>
                  </a:lnTo>
                  <a:lnTo>
                    <a:pt x="2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305" name="Freeform 936"/>
            <p:cNvSpPr>
              <a:spLocks/>
            </p:cNvSpPr>
            <p:nvPr/>
          </p:nvSpPr>
          <p:spPr bwMode="auto">
            <a:xfrm flipH="1">
              <a:off x="7683896" y="1492727"/>
              <a:ext cx="237231" cy="395122"/>
            </a:xfrm>
            <a:custGeom>
              <a:avLst/>
              <a:gdLst>
                <a:gd name="T0" fmla="*/ 2147483647 w 602"/>
                <a:gd name="T1" fmla="*/ 2147483647 h 1005"/>
                <a:gd name="T2" fmla="*/ 2147483647 w 602"/>
                <a:gd name="T3" fmla="*/ 0 h 1005"/>
                <a:gd name="T4" fmla="*/ 2147483647 w 602"/>
                <a:gd name="T5" fmla="*/ 0 h 1005"/>
                <a:gd name="T6" fmla="*/ 2147483647 w 602"/>
                <a:gd name="T7" fmla="*/ 0 h 1005"/>
                <a:gd name="T8" fmla="*/ 2147483647 w 602"/>
                <a:gd name="T9" fmla="*/ 0 h 1005"/>
                <a:gd name="T10" fmla="*/ 2147483647 w 602"/>
                <a:gd name="T11" fmla="*/ 0 h 1005"/>
                <a:gd name="T12" fmla="*/ 2147483647 w 602"/>
                <a:gd name="T13" fmla="*/ 0 h 1005"/>
                <a:gd name="T14" fmla="*/ 2147483647 w 602"/>
                <a:gd name="T15" fmla="*/ 0 h 1005"/>
                <a:gd name="T16" fmla="*/ 2147483647 w 602"/>
                <a:gd name="T17" fmla="*/ 0 h 1005"/>
                <a:gd name="T18" fmla="*/ 2147483647 w 602"/>
                <a:gd name="T19" fmla="*/ 2147483647 h 1005"/>
                <a:gd name="T20" fmla="*/ 2147483647 w 602"/>
                <a:gd name="T21" fmla="*/ 2147483647 h 1005"/>
                <a:gd name="T22" fmla="*/ 2147483647 w 602"/>
                <a:gd name="T23" fmla="*/ 2147483647 h 1005"/>
                <a:gd name="T24" fmla="*/ 2147483647 w 602"/>
                <a:gd name="T25" fmla="*/ 2147483647 h 1005"/>
                <a:gd name="T26" fmla="*/ 2147483647 w 602"/>
                <a:gd name="T27" fmla="*/ 2147483647 h 1005"/>
                <a:gd name="T28" fmla="*/ 2147483647 w 602"/>
                <a:gd name="T29" fmla="*/ 2147483647 h 1005"/>
                <a:gd name="T30" fmla="*/ 2147483647 w 602"/>
                <a:gd name="T31" fmla="*/ 2147483647 h 1005"/>
                <a:gd name="T32" fmla="*/ 2147483647 w 602"/>
                <a:gd name="T33" fmla="*/ 2147483647 h 1005"/>
                <a:gd name="T34" fmla="*/ 2147483647 w 602"/>
                <a:gd name="T35" fmla="*/ 2147483647 h 1005"/>
                <a:gd name="T36" fmla="*/ 2147483647 w 602"/>
                <a:gd name="T37" fmla="*/ 2147483647 h 1005"/>
                <a:gd name="T38" fmla="*/ 2147483647 w 602"/>
                <a:gd name="T39" fmla="*/ 2147483647 h 1005"/>
                <a:gd name="T40" fmla="*/ 2147483647 w 602"/>
                <a:gd name="T41" fmla="*/ 2147483647 h 1005"/>
                <a:gd name="T42" fmla="*/ 2147483647 w 602"/>
                <a:gd name="T43" fmla="*/ 2147483647 h 1005"/>
                <a:gd name="T44" fmla="*/ 2147483647 w 602"/>
                <a:gd name="T45" fmla="*/ 2147483647 h 1005"/>
                <a:gd name="T46" fmla="*/ 2147483647 w 602"/>
                <a:gd name="T47" fmla="*/ 2147483647 h 1005"/>
                <a:gd name="T48" fmla="*/ 2147483647 w 602"/>
                <a:gd name="T49" fmla="*/ 2147483647 h 1005"/>
                <a:gd name="T50" fmla="*/ 2147483647 w 602"/>
                <a:gd name="T51" fmla="*/ 2147483647 h 1005"/>
                <a:gd name="T52" fmla="*/ 2147483647 w 602"/>
                <a:gd name="T53" fmla="*/ 2147483647 h 1005"/>
                <a:gd name="T54" fmla="*/ 2147483647 w 602"/>
                <a:gd name="T55" fmla="*/ 2147483647 h 1005"/>
                <a:gd name="T56" fmla="*/ 2147483647 w 602"/>
                <a:gd name="T57" fmla="*/ 2147483647 h 1005"/>
                <a:gd name="T58" fmla="*/ 2147483647 w 602"/>
                <a:gd name="T59" fmla="*/ 2147483647 h 1005"/>
                <a:gd name="T60" fmla="*/ 2147483647 w 602"/>
                <a:gd name="T61" fmla="*/ 2147483647 h 1005"/>
                <a:gd name="T62" fmla="*/ 0 w 602"/>
                <a:gd name="T63" fmla="*/ 2147483647 h 1005"/>
                <a:gd name="T64" fmla="*/ 0 w 602"/>
                <a:gd name="T65" fmla="*/ 2147483647 h 1005"/>
                <a:gd name="T66" fmla="*/ 2147483647 w 602"/>
                <a:gd name="T67" fmla="*/ 2147483647 h 1005"/>
                <a:gd name="T68" fmla="*/ 2147483647 w 602"/>
                <a:gd name="T69" fmla="*/ 2147483647 h 1005"/>
                <a:gd name="T70" fmla="*/ 2147483647 w 602"/>
                <a:gd name="T71" fmla="*/ 2147483647 h 1005"/>
                <a:gd name="T72" fmla="*/ 2147483647 w 602"/>
                <a:gd name="T73" fmla="*/ 2147483647 h 1005"/>
                <a:gd name="T74" fmla="*/ 2147483647 w 602"/>
                <a:gd name="T75" fmla="*/ 2147483647 h 1005"/>
                <a:gd name="T76" fmla="*/ 2147483647 w 602"/>
                <a:gd name="T77" fmla="*/ 2147483647 h 1005"/>
                <a:gd name="T78" fmla="*/ 2147483647 w 602"/>
                <a:gd name="T79" fmla="*/ 2147483647 h 1005"/>
                <a:gd name="T80" fmla="*/ 2147483647 w 602"/>
                <a:gd name="T81" fmla="*/ 2147483647 h 1005"/>
                <a:gd name="T82" fmla="*/ 2147483647 w 602"/>
                <a:gd name="T83" fmla="*/ 2147483647 h 1005"/>
                <a:gd name="T84" fmla="*/ 2147483647 w 602"/>
                <a:gd name="T85" fmla="*/ 2147483647 h 1005"/>
                <a:gd name="T86" fmla="*/ 2147483647 w 602"/>
                <a:gd name="T87" fmla="*/ 2147483647 h 1005"/>
                <a:gd name="T88" fmla="*/ 2147483647 w 602"/>
                <a:gd name="T89" fmla="*/ 2147483647 h 1005"/>
                <a:gd name="T90" fmla="*/ 2147483647 w 602"/>
                <a:gd name="T91" fmla="*/ 2147483647 h 1005"/>
                <a:gd name="T92" fmla="*/ 2147483647 w 602"/>
                <a:gd name="T93" fmla="*/ 2147483647 h 1005"/>
                <a:gd name="T94" fmla="*/ 2147483647 w 602"/>
                <a:gd name="T95" fmla="*/ 2147483647 h 1005"/>
                <a:gd name="T96" fmla="*/ 2147483647 w 602"/>
                <a:gd name="T97" fmla="*/ 2147483647 h 1005"/>
                <a:gd name="T98" fmla="*/ 2147483647 w 602"/>
                <a:gd name="T99" fmla="*/ 2147483647 h 1005"/>
                <a:gd name="T100" fmla="*/ 2147483647 w 602"/>
                <a:gd name="T101" fmla="*/ 2147483647 h 1005"/>
                <a:gd name="T102" fmla="*/ 2147483647 w 602"/>
                <a:gd name="T103" fmla="*/ 2147483647 h 1005"/>
                <a:gd name="T104" fmla="*/ 2147483647 w 602"/>
                <a:gd name="T105" fmla="*/ 2147483647 h 1005"/>
                <a:gd name="T106" fmla="*/ 2147483647 w 602"/>
                <a:gd name="T107" fmla="*/ 2147483647 h 1005"/>
                <a:gd name="T108" fmla="*/ 2147483647 w 602"/>
                <a:gd name="T109" fmla="*/ 2147483647 h 1005"/>
                <a:gd name="T110" fmla="*/ 2147483647 w 602"/>
                <a:gd name="T111" fmla="*/ 2147483647 h 1005"/>
                <a:gd name="T112" fmla="*/ 2147483647 w 602"/>
                <a:gd name="T113" fmla="*/ 2147483647 h 1005"/>
                <a:gd name="T114" fmla="*/ 2147483647 w 602"/>
                <a:gd name="T115" fmla="*/ 2147483647 h 1005"/>
                <a:gd name="T116" fmla="*/ 2147483647 w 602"/>
                <a:gd name="T117" fmla="*/ 2147483647 h 1005"/>
                <a:gd name="T118" fmla="*/ 2147483647 w 602"/>
                <a:gd name="T119" fmla="*/ 2147483647 h 1005"/>
                <a:gd name="T120" fmla="*/ 2147483647 w 602"/>
                <a:gd name="T121" fmla="*/ 2147483647 h 100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02"/>
                <a:gd name="T184" fmla="*/ 0 h 1005"/>
                <a:gd name="T185" fmla="*/ 602 w 602"/>
                <a:gd name="T186" fmla="*/ 1005 h 100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02" h="1005">
                  <a:moveTo>
                    <a:pt x="602" y="2"/>
                  </a:moveTo>
                  <a:lnTo>
                    <a:pt x="600" y="2"/>
                  </a:lnTo>
                  <a:lnTo>
                    <a:pt x="597" y="2"/>
                  </a:lnTo>
                  <a:lnTo>
                    <a:pt x="589" y="0"/>
                  </a:lnTo>
                  <a:lnTo>
                    <a:pt x="580" y="0"/>
                  </a:lnTo>
                  <a:lnTo>
                    <a:pt x="574" y="0"/>
                  </a:lnTo>
                  <a:lnTo>
                    <a:pt x="566" y="0"/>
                  </a:lnTo>
                  <a:lnTo>
                    <a:pt x="561" y="0"/>
                  </a:lnTo>
                  <a:lnTo>
                    <a:pt x="553" y="0"/>
                  </a:lnTo>
                  <a:lnTo>
                    <a:pt x="545" y="0"/>
                  </a:lnTo>
                  <a:lnTo>
                    <a:pt x="536" y="0"/>
                  </a:lnTo>
                  <a:lnTo>
                    <a:pt x="528" y="0"/>
                  </a:lnTo>
                  <a:lnTo>
                    <a:pt x="521" y="0"/>
                  </a:lnTo>
                  <a:lnTo>
                    <a:pt x="509" y="0"/>
                  </a:lnTo>
                  <a:lnTo>
                    <a:pt x="500" y="0"/>
                  </a:lnTo>
                  <a:lnTo>
                    <a:pt x="488" y="0"/>
                  </a:lnTo>
                  <a:lnTo>
                    <a:pt x="479" y="0"/>
                  </a:lnTo>
                  <a:lnTo>
                    <a:pt x="467" y="0"/>
                  </a:lnTo>
                  <a:lnTo>
                    <a:pt x="456" y="2"/>
                  </a:lnTo>
                  <a:lnTo>
                    <a:pt x="445" y="2"/>
                  </a:lnTo>
                  <a:lnTo>
                    <a:pt x="433" y="3"/>
                  </a:lnTo>
                  <a:lnTo>
                    <a:pt x="422" y="3"/>
                  </a:lnTo>
                  <a:lnTo>
                    <a:pt x="409" y="3"/>
                  </a:lnTo>
                  <a:lnTo>
                    <a:pt x="397" y="5"/>
                  </a:lnTo>
                  <a:lnTo>
                    <a:pt x="384" y="7"/>
                  </a:lnTo>
                  <a:lnTo>
                    <a:pt x="370" y="9"/>
                  </a:lnTo>
                  <a:lnTo>
                    <a:pt x="359" y="11"/>
                  </a:lnTo>
                  <a:lnTo>
                    <a:pt x="346" y="13"/>
                  </a:lnTo>
                  <a:lnTo>
                    <a:pt x="334" y="17"/>
                  </a:lnTo>
                  <a:lnTo>
                    <a:pt x="321" y="17"/>
                  </a:lnTo>
                  <a:lnTo>
                    <a:pt x="308" y="21"/>
                  </a:lnTo>
                  <a:lnTo>
                    <a:pt x="294" y="22"/>
                  </a:lnTo>
                  <a:lnTo>
                    <a:pt x="281" y="26"/>
                  </a:lnTo>
                  <a:lnTo>
                    <a:pt x="268" y="30"/>
                  </a:lnTo>
                  <a:lnTo>
                    <a:pt x="255" y="34"/>
                  </a:lnTo>
                  <a:lnTo>
                    <a:pt x="241" y="38"/>
                  </a:lnTo>
                  <a:lnTo>
                    <a:pt x="228" y="41"/>
                  </a:lnTo>
                  <a:lnTo>
                    <a:pt x="215" y="45"/>
                  </a:lnTo>
                  <a:lnTo>
                    <a:pt x="201" y="49"/>
                  </a:lnTo>
                  <a:lnTo>
                    <a:pt x="190" y="55"/>
                  </a:lnTo>
                  <a:lnTo>
                    <a:pt x="179" y="60"/>
                  </a:lnTo>
                  <a:lnTo>
                    <a:pt x="165" y="64"/>
                  </a:lnTo>
                  <a:lnTo>
                    <a:pt x="154" y="72"/>
                  </a:lnTo>
                  <a:lnTo>
                    <a:pt x="142" y="78"/>
                  </a:lnTo>
                  <a:lnTo>
                    <a:pt x="131" y="85"/>
                  </a:lnTo>
                  <a:lnTo>
                    <a:pt x="120" y="91"/>
                  </a:lnTo>
                  <a:lnTo>
                    <a:pt x="108" y="97"/>
                  </a:lnTo>
                  <a:lnTo>
                    <a:pt x="99" y="104"/>
                  </a:lnTo>
                  <a:lnTo>
                    <a:pt x="89" y="112"/>
                  </a:lnTo>
                  <a:lnTo>
                    <a:pt x="80" y="119"/>
                  </a:lnTo>
                  <a:lnTo>
                    <a:pt x="70" y="129"/>
                  </a:lnTo>
                  <a:lnTo>
                    <a:pt x="61" y="137"/>
                  </a:lnTo>
                  <a:lnTo>
                    <a:pt x="55" y="146"/>
                  </a:lnTo>
                  <a:lnTo>
                    <a:pt x="46" y="156"/>
                  </a:lnTo>
                  <a:lnTo>
                    <a:pt x="38" y="165"/>
                  </a:lnTo>
                  <a:lnTo>
                    <a:pt x="30" y="176"/>
                  </a:lnTo>
                  <a:lnTo>
                    <a:pt x="26" y="188"/>
                  </a:lnTo>
                  <a:lnTo>
                    <a:pt x="19" y="199"/>
                  </a:lnTo>
                  <a:lnTo>
                    <a:pt x="15" y="211"/>
                  </a:lnTo>
                  <a:lnTo>
                    <a:pt x="9" y="224"/>
                  </a:lnTo>
                  <a:lnTo>
                    <a:pt x="7" y="237"/>
                  </a:lnTo>
                  <a:lnTo>
                    <a:pt x="2" y="249"/>
                  </a:lnTo>
                  <a:lnTo>
                    <a:pt x="0" y="262"/>
                  </a:lnTo>
                  <a:lnTo>
                    <a:pt x="0" y="275"/>
                  </a:lnTo>
                  <a:lnTo>
                    <a:pt x="0" y="289"/>
                  </a:lnTo>
                  <a:lnTo>
                    <a:pt x="0" y="302"/>
                  </a:lnTo>
                  <a:lnTo>
                    <a:pt x="0" y="315"/>
                  </a:lnTo>
                  <a:lnTo>
                    <a:pt x="2" y="330"/>
                  </a:lnTo>
                  <a:lnTo>
                    <a:pt x="7" y="346"/>
                  </a:lnTo>
                  <a:lnTo>
                    <a:pt x="9" y="361"/>
                  </a:lnTo>
                  <a:lnTo>
                    <a:pt x="15" y="376"/>
                  </a:lnTo>
                  <a:lnTo>
                    <a:pt x="19" y="389"/>
                  </a:lnTo>
                  <a:lnTo>
                    <a:pt x="26" y="406"/>
                  </a:lnTo>
                  <a:lnTo>
                    <a:pt x="32" y="422"/>
                  </a:lnTo>
                  <a:lnTo>
                    <a:pt x="40" y="437"/>
                  </a:lnTo>
                  <a:lnTo>
                    <a:pt x="47" y="454"/>
                  </a:lnTo>
                  <a:lnTo>
                    <a:pt x="57" y="469"/>
                  </a:lnTo>
                  <a:lnTo>
                    <a:pt x="65" y="484"/>
                  </a:lnTo>
                  <a:lnTo>
                    <a:pt x="74" y="500"/>
                  </a:lnTo>
                  <a:lnTo>
                    <a:pt x="84" y="517"/>
                  </a:lnTo>
                  <a:lnTo>
                    <a:pt x="95" y="532"/>
                  </a:lnTo>
                  <a:lnTo>
                    <a:pt x="104" y="549"/>
                  </a:lnTo>
                  <a:lnTo>
                    <a:pt x="116" y="564"/>
                  </a:lnTo>
                  <a:lnTo>
                    <a:pt x="127" y="579"/>
                  </a:lnTo>
                  <a:lnTo>
                    <a:pt x="139" y="597"/>
                  </a:lnTo>
                  <a:lnTo>
                    <a:pt x="150" y="612"/>
                  </a:lnTo>
                  <a:lnTo>
                    <a:pt x="163" y="627"/>
                  </a:lnTo>
                  <a:lnTo>
                    <a:pt x="177" y="644"/>
                  </a:lnTo>
                  <a:lnTo>
                    <a:pt x="190" y="659"/>
                  </a:lnTo>
                  <a:lnTo>
                    <a:pt x="201" y="674"/>
                  </a:lnTo>
                  <a:lnTo>
                    <a:pt x="215" y="692"/>
                  </a:lnTo>
                  <a:lnTo>
                    <a:pt x="228" y="707"/>
                  </a:lnTo>
                  <a:lnTo>
                    <a:pt x="243" y="722"/>
                  </a:lnTo>
                  <a:lnTo>
                    <a:pt x="255" y="735"/>
                  </a:lnTo>
                  <a:lnTo>
                    <a:pt x="268" y="749"/>
                  </a:lnTo>
                  <a:lnTo>
                    <a:pt x="281" y="764"/>
                  </a:lnTo>
                  <a:lnTo>
                    <a:pt x="294" y="777"/>
                  </a:lnTo>
                  <a:lnTo>
                    <a:pt x="308" y="790"/>
                  </a:lnTo>
                  <a:lnTo>
                    <a:pt x="321" y="804"/>
                  </a:lnTo>
                  <a:lnTo>
                    <a:pt x="334" y="817"/>
                  </a:lnTo>
                  <a:lnTo>
                    <a:pt x="348" y="830"/>
                  </a:lnTo>
                  <a:lnTo>
                    <a:pt x="361" y="844"/>
                  </a:lnTo>
                  <a:lnTo>
                    <a:pt x="372" y="855"/>
                  </a:lnTo>
                  <a:lnTo>
                    <a:pt x="386" y="868"/>
                  </a:lnTo>
                  <a:lnTo>
                    <a:pt x="397" y="880"/>
                  </a:lnTo>
                  <a:lnTo>
                    <a:pt x="409" y="889"/>
                  </a:lnTo>
                  <a:lnTo>
                    <a:pt x="422" y="901"/>
                  </a:lnTo>
                  <a:lnTo>
                    <a:pt x="431" y="910"/>
                  </a:lnTo>
                  <a:lnTo>
                    <a:pt x="445" y="922"/>
                  </a:lnTo>
                  <a:lnTo>
                    <a:pt x="452" y="929"/>
                  </a:lnTo>
                  <a:lnTo>
                    <a:pt x="464" y="939"/>
                  </a:lnTo>
                  <a:lnTo>
                    <a:pt x="471" y="946"/>
                  </a:lnTo>
                  <a:lnTo>
                    <a:pt x="481" y="954"/>
                  </a:lnTo>
                  <a:lnTo>
                    <a:pt x="488" y="962"/>
                  </a:lnTo>
                  <a:lnTo>
                    <a:pt x="498" y="967"/>
                  </a:lnTo>
                  <a:lnTo>
                    <a:pt x="505" y="975"/>
                  </a:lnTo>
                  <a:lnTo>
                    <a:pt x="513" y="981"/>
                  </a:lnTo>
                  <a:lnTo>
                    <a:pt x="523" y="990"/>
                  </a:lnTo>
                  <a:lnTo>
                    <a:pt x="532" y="998"/>
                  </a:lnTo>
                  <a:lnTo>
                    <a:pt x="536" y="1003"/>
                  </a:lnTo>
                  <a:lnTo>
                    <a:pt x="540" y="1005"/>
                  </a:lnTo>
                  <a:lnTo>
                    <a:pt x="602" y="2"/>
                  </a:lnTo>
                  <a:close/>
                </a:path>
              </a:pathLst>
            </a:custGeom>
            <a:solidFill>
              <a:srgbClr val="0385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306" name="Freeform 937"/>
            <p:cNvSpPr>
              <a:spLocks/>
            </p:cNvSpPr>
            <p:nvPr/>
          </p:nvSpPr>
          <p:spPr bwMode="auto">
            <a:xfrm flipH="1">
              <a:off x="7658759" y="1536717"/>
              <a:ext cx="179101" cy="228590"/>
            </a:xfrm>
            <a:custGeom>
              <a:avLst/>
              <a:gdLst>
                <a:gd name="T0" fmla="*/ 2147483647 w 456"/>
                <a:gd name="T1" fmla="*/ 2147483647 h 581"/>
                <a:gd name="T2" fmla="*/ 2147483647 w 456"/>
                <a:gd name="T3" fmla="*/ 2147483647 h 581"/>
                <a:gd name="T4" fmla="*/ 2147483647 w 456"/>
                <a:gd name="T5" fmla="*/ 0 h 581"/>
                <a:gd name="T6" fmla="*/ 2147483647 w 456"/>
                <a:gd name="T7" fmla="*/ 0 h 581"/>
                <a:gd name="T8" fmla="*/ 2147483647 w 456"/>
                <a:gd name="T9" fmla="*/ 0 h 581"/>
                <a:gd name="T10" fmla="*/ 2147483647 w 456"/>
                <a:gd name="T11" fmla="*/ 0 h 581"/>
                <a:gd name="T12" fmla="*/ 2147483647 w 456"/>
                <a:gd name="T13" fmla="*/ 0 h 581"/>
                <a:gd name="T14" fmla="*/ 2147483647 w 456"/>
                <a:gd name="T15" fmla="*/ 0 h 581"/>
                <a:gd name="T16" fmla="*/ 2147483647 w 456"/>
                <a:gd name="T17" fmla="*/ 0 h 581"/>
                <a:gd name="T18" fmla="*/ 2147483647 w 456"/>
                <a:gd name="T19" fmla="*/ 0 h 581"/>
                <a:gd name="T20" fmla="*/ 2147483647 w 456"/>
                <a:gd name="T21" fmla="*/ 2147483647 h 581"/>
                <a:gd name="T22" fmla="*/ 2147483647 w 456"/>
                <a:gd name="T23" fmla="*/ 2147483647 h 581"/>
                <a:gd name="T24" fmla="*/ 2147483647 w 456"/>
                <a:gd name="T25" fmla="*/ 2147483647 h 581"/>
                <a:gd name="T26" fmla="*/ 2147483647 w 456"/>
                <a:gd name="T27" fmla="*/ 2147483647 h 581"/>
                <a:gd name="T28" fmla="*/ 2147483647 w 456"/>
                <a:gd name="T29" fmla="*/ 2147483647 h 581"/>
                <a:gd name="T30" fmla="*/ 2147483647 w 456"/>
                <a:gd name="T31" fmla="*/ 2147483647 h 581"/>
                <a:gd name="T32" fmla="*/ 2147483647 w 456"/>
                <a:gd name="T33" fmla="*/ 2147483647 h 581"/>
                <a:gd name="T34" fmla="*/ 2147483647 w 456"/>
                <a:gd name="T35" fmla="*/ 2147483647 h 581"/>
                <a:gd name="T36" fmla="*/ 2147483647 w 456"/>
                <a:gd name="T37" fmla="*/ 2147483647 h 581"/>
                <a:gd name="T38" fmla="*/ 2147483647 w 456"/>
                <a:gd name="T39" fmla="*/ 2147483647 h 581"/>
                <a:gd name="T40" fmla="*/ 2147483647 w 456"/>
                <a:gd name="T41" fmla="*/ 2147483647 h 581"/>
                <a:gd name="T42" fmla="*/ 2147483647 w 456"/>
                <a:gd name="T43" fmla="*/ 2147483647 h 581"/>
                <a:gd name="T44" fmla="*/ 2147483647 w 456"/>
                <a:gd name="T45" fmla="*/ 2147483647 h 581"/>
                <a:gd name="T46" fmla="*/ 2147483647 w 456"/>
                <a:gd name="T47" fmla="*/ 2147483647 h 581"/>
                <a:gd name="T48" fmla="*/ 2147483647 w 456"/>
                <a:gd name="T49" fmla="*/ 2147483647 h 581"/>
                <a:gd name="T50" fmla="*/ 0 w 456"/>
                <a:gd name="T51" fmla="*/ 2147483647 h 581"/>
                <a:gd name="T52" fmla="*/ 0 w 456"/>
                <a:gd name="T53" fmla="*/ 2147483647 h 581"/>
                <a:gd name="T54" fmla="*/ 0 w 456"/>
                <a:gd name="T55" fmla="*/ 2147483647 h 581"/>
                <a:gd name="T56" fmla="*/ 2147483647 w 456"/>
                <a:gd name="T57" fmla="*/ 2147483647 h 581"/>
                <a:gd name="T58" fmla="*/ 2147483647 w 456"/>
                <a:gd name="T59" fmla="*/ 2147483647 h 581"/>
                <a:gd name="T60" fmla="*/ 2147483647 w 456"/>
                <a:gd name="T61" fmla="*/ 2147483647 h 581"/>
                <a:gd name="T62" fmla="*/ 2147483647 w 456"/>
                <a:gd name="T63" fmla="*/ 2147483647 h 581"/>
                <a:gd name="T64" fmla="*/ 2147483647 w 456"/>
                <a:gd name="T65" fmla="*/ 2147483647 h 581"/>
                <a:gd name="T66" fmla="*/ 2147483647 w 456"/>
                <a:gd name="T67" fmla="*/ 2147483647 h 581"/>
                <a:gd name="T68" fmla="*/ 2147483647 w 456"/>
                <a:gd name="T69" fmla="*/ 2147483647 h 581"/>
                <a:gd name="T70" fmla="*/ 2147483647 w 456"/>
                <a:gd name="T71" fmla="*/ 2147483647 h 581"/>
                <a:gd name="T72" fmla="*/ 2147483647 w 456"/>
                <a:gd name="T73" fmla="*/ 2147483647 h 581"/>
                <a:gd name="T74" fmla="*/ 2147483647 w 456"/>
                <a:gd name="T75" fmla="*/ 2147483647 h 581"/>
                <a:gd name="T76" fmla="*/ 2147483647 w 456"/>
                <a:gd name="T77" fmla="*/ 2147483647 h 581"/>
                <a:gd name="T78" fmla="*/ 2147483647 w 456"/>
                <a:gd name="T79" fmla="*/ 2147483647 h 581"/>
                <a:gd name="T80" fmla="*/ 2147483647 w 456"/>
                <a:gd name="T81" fmla="*/ 2147483647 h 581"/>
                <a:gd name="T82" fmla="*/ 2147483647 w 456"/>
                <a:gd name="T83" fmla="*/ 2147483647 h 581"/>
                <a:gd name="T84" fmla="*/ 2147483647 w 456"/>
                <a:gd name="T85" fmla="*/ 2147483647 h 581"/>
                <a:gd name="T86" fmla="*/ 2147483647 w 456"/>
                <a:gd name="T87" fmla="*/ 2147483647 h 581"/>
                <a:gd name="T88" fmla="*/ 2147483647 w 456"/>
                <a:gd name="T89" fmla="*/ 2147483647 h 581"/>
                <a:gd name="T90" fmla="*/ 2147483647 w 456"/>
                <a:gd name="T91" fmla="*/ 2147483647 h 581"/>
                <a:gd name="T92" fmla="*/ 2147483647 w 456"/>
                <a:gd name="T93" fmla="*/ 2147483647 h 581"/>
                <a:gd name="T94" fmla="*/ 2147483647 w 456"/>
                <a:gd name="T95" fmla="*/ 2147483647 h 581"/>
                <a:gd name="T96" fmla="*/ 2147483647 w 456"/>
                <a:gd name="T97" fmla="*/ 2147483647 h 581"/>
                <a:gd name="T98" fmla="*/ 2147483647 w 456"/>
                <a:gd name="T99" fmla="*/ 2147483647 h 581"/>
                <a:gd name="T100" fmla="*/ 2147483647 w 456"/>
                <a:gd name="T101" fmla="*/ 2147483647 h 581"/>
                <a:gd name="T102" fmla="*/ 2147483647 w 456"/>
                <a:gd name="T103" fmla="*/ 2147483647 h 581"/>
                <a:gd name="T104" fmla="*/ 2147483647 w 456"/>
                <a:gd name="T105" fmla="*/ 2147483647 h 581"/>
                <a:gd name="T106" fmla="*/ 2147483647 w 456"/>
                <a:gd name="T107" fmla="*/ 2147483647 h 581"/>
                <a:gd name="T108" fmla="*/ 2147483647 w 456"/>
                <a:gd name="T109" fmla="*/ 2147483647 h 581"/>
                <a:gd name="T110" fmla="*/ 2147483647 w 456"/>
                <a:gd name="T111" fmla="*/ 2147483647 h 581"/>
                <a:gd name="T112" fmla="*/ 2147483647 w 456"/>
                <a:gd name="T113" fmla="*/ 2147483647 h 5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6"/>
                <a:gd name="T172" fmla="*/ 0 h 581"/>
                <a:gd name="T173" fmla="*/ 456 w 456"/>
                <a:gd name="T174" fmla="*/ 581 h 5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6" h="581">
                  <a:moveTo>
                    <a:pt x="456" y="6"/>
                  </a:moveTo>
                  <a:lnTo>
                    <a:pt x="452" y="4"/>
                  </a:lnTo>
                  <a:lnTo>
                    <a:pt x="445" y="4"/>
                  </a:lnTo>
                  <a:lnTo>
                    <a:pt x="435" y="2"/>
                  </a:lnTo>
                  <a:lnTo>
                    <a:pt x="426" y="2"/>
                  </a:lnTo>
                  <a:lnTo>
                    <a:pt x="418" y="0"/>
                  </a:lnTo>
                  <a:lnTo>
                    <a:pt x="410" y="0"/>
                  </a:lnTo>
                  <a:lnTo>
                    <a:pt x="403" y="0"/>
                  </a:lnTo>
                  <a:lnTo>
                    <a:pt x="395" y="0"/>
                  </a:lnTo>
                  <a:lnTo>
                    <a:pt x="386" y="0"/>
                  </a:lnTo>
                  <a:lnTo>
                    <a:pt x="378" y="0"/>
                  </a:lnTo>
                  <a:lnTo>
                    <a:pt x="369" y="0"/>
                  </a:lnTo>
                  <a:lnTo>
                    <a:pt x="359" y="0"/>
                  </a:lnTo>
                  <a:lnTo>
                    <a:pt x="350" y="0"/>
                  </a:lnTo>
                  <a:lnTo>
                    <a:pt x="338" y="0"/>
                  </a:lnTo>
                  <a:lnTo>
                    <a:pt x="329" y="0"/>
                  </a:lnTo>
                  <a:lnTo>
                    <a:pt x="317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83" y="0"/>
                  </a:lnTo>
                  <a:lnTo>
                    <a:pt x="274" y="2"/>
                  </a:lnTo>
                  <a:lnTo>
                    <a:pt x="262" y="2"/>
                  </a:lnTo>
                  <a:lnTo>
                    <a:pt x="249" y="4"/>
                  </a:lnTo>
                  <a:lnTo>
                    <a:pt x="237" y="4"/>
                  </a:lnTo>
                  <a:lnTo>
                    <a:pt x="226" y="6"/>
                  </a:lnTo>
                  <a:lnTo>
                    <a:pt x="215" y="6"/>
                  </a:lnTo>
                  <a:lnTo>
                    <a:pt x="203" y="7"/>
                  </a:lnTo>
                  <a:lnTo>
                    <a:pt x="192" y="11"/>
                  </a:lnTo>
                  <a:lnTo>
                    <a:pt x="180" y="13"/>
                  </a:lnTo>
                  <a:lnTo>
                    <a:pt x="169" y="15"/>
                  </a:lnTo>
                  <a:lnTo>
                    <a:pt x="158" y="17"/>
                  </a:lnTo>
                  <a:lnTo>
                    <a:pt x="146" y="21"/>
                  </a:lnTo>
                  <a:lnTo>
                    <a:pt x="137" y="25"/>
                  </a:lnTo>
                  <a:lnTo>
                    <a:pt x="123" y="26"/>
                  </a:lnTo>
                  <a:lnTo>
                    <a:pt x="114" y="30"/>
                  </a:lnTo>
                  <a:lnTo>
                    <a:pt x="104" y="34"/>
                  </a:lnTo>
                  <a:lnTo>
                    <a:pt x="93" y="38"/>
                  </a:lnTo>
                  <a:lnTo>
                    <a:pt x="83" y="42"/>
                  </a:lnTo>
                  <a:lnTo>
                    <a:pt x="74" y="45"/>
                  </a:lnTo>
                  <a:lnTo>
                    <a:pt x="64" y="51"/>
                  </a:lnTo>
                  <a:lnTo>
                    <a:pt x="59" y="57"/>
                  </a:lnTo>
                  <a:lnTo>
                    <a:pt x="49" y="61"/>
                  </a:lnTo>
                  <a:lnTo>
                    <a:pt x="42" y="66"/>
                  </a:lnTo>
                  <a:lnTo>
                    <a:pt x="36" y="74"/>
                  </a:lnTo>
                  <a:lnTo>
                    <a:pt x="30" y="80"/>
                  </a:lnTo>
                  <a:lnTo>
                    <a:pt x="23" y="85"/>
                  </a:lnTo>
                  <a:lnTo>
                    <a:pt x="17" y="93"/>
                  </a:lnTo>
                  <a:lnTo>
                    <a:pt x="13" y="101"/>
                  </a:lnTo>
                  <a:lnTo>
                    <a:pt x="9" y="108"/>
                  </a:lnTo>
                  <a:lnTo>
                    <a:pt x="6" y="114"/>
                  </a:lnTo>
                  <a:lnTo>
                    <a:pt x="4" y="123"/>
                  </a:lnTo>
                  <a:lnTo>
                    <a:pt x="0" y="133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61"/>
                  </a:lnTo>
                  <a:lnTo>
                    <a:pt x="0" y="173"/>
                  </a:lnTo>
                  <a:lnTo>
                    <a:pt x="4" y="182"/>
                  </a:lnTo>
                  <a:lnTo>
                    <a:pt x="6" y="194"/>
                  </a:lnTo>
                  <a:lnTo>
                    <a:pt x="9" y="207"/>
                  </a:lnTo>
                  <a:lnTo>
                    <a:pt x="15" y="218"/>
                  </a:lnTo>
                  <a:lnTo>
                    <a:pt x="21" y="232"/>
                  </a:lnTo>
                  <a:lnTo>
                    <a:pt x="26" y="243"/>
                  </a:lnTo>
                  <a:lnTo>
                    <a:pt x="32" y="255"/>
                  </a:lnTo>
                  <a:lnTo>
                    <a:pt x="38" y="268"/>
                  </a:lnTo>
                  <a:lnTo>
                    <a:pt x="45" y="279"/>
                  </a:lnTo>
                  <a:lnTo>
                    <a:pt x="51" y="291"/>
                  </a:lnTo>
                  <a:lnTo>
                    <a:pt x="59" y="302"/>
                  </a:lnTo>
                  <a:lnTo>
                    <a:pt x="66" y="312"/>
                  </a:lnTo>
                  <a:lnTo>
                    <a:pt x="74" y="325"/>
                  </a:lnTo>
                  <a:lnTo>
                    <a:pt x="82" y="334"/>
                  </a:lnTo>
                  <a:lnTo>
                    <a:pt x="89" y="344"/>
                  </a:lnTo>
                  <a:lnTo>
                    <a:pt x="97" y="355"/>
                  </a:lnTo>
                  <a:lnTo>
                    <a:pt x="104" y="365"/>
                  </a:lnTo>
                  <a:lnTo>
                    <a:pt x="112" y="372"/>
                  </a:lnTo>
                  <a:lnTo>
                    <a:pt x="121" y="382"/>
                  </a:lnTo>
                  <a:lnTo>
                    <a:pt x="129" y="391"/>
                  </a:lnTo>
                  <a:lnTo>
                    <a:pt x="139" y="401"/>
                  </a:lnTo>
                  <a:lnTo>
                    <a:pt x="144" y="409"/>
                  </a:lnTo>
                  <a:lnTo>
                    <a:pt x="154" y="416"/>
                  </a:lnTo>
                  <a:lnTo>
                    <a:pt x="161" y="424"/>
                  </a:lnTo>
                  <a:lnTo>
                    <a:pt x="171" y="431"/>
                  </a:lnTo>
                  <a:lnTo>
                    <a:pt x="179" y="439"/>
                  </a:lnTo>
                  <a:lnTo>
                    <a:pt x="186" y="447"/>
                  </a:lnTo>
                  <a:lnTo>
                    <a:pt x="194" y="452"/>
                  </a:lnTo>
                  <a:lnTo>
                    <a:pt x="203" y="460"/>
                  </a:lnTo>
                  <a:lnTo>
                    <a:pt x="211" y="466"/>
                  </a:lnTo>
                  <a:lnTo>
                    <a:pt x="218" y="473"/>
                  </a:lnTo>
                  <a:lnTo>
                    <a:pt x="226" y="479"/>
                  </a:lnTo>
                  <a:lnTo>
                    <a:pt x="236" y="486"/>
                  </a:lnTo>
                  <a:lnTo>
                    <a:pt x="243" y="492"/>
                  </a:lnTo>
                  <a:lnTo>
                    <a:pt x="253" y="498"/>
                  </a:lnTo>
                  <a:lnTo>
                    <a:pt x="260" y="502"/>
                  </a:lnTo>
                  <a:lnTo>
                    <a:pt x="268" y="507"/>
                  </a:lnTo>
                  <a:lnTo>
                    <a:pt x="275" y="513"/>
                  </a:lnTo>
                  <a:lnTo>
                    <a:pt x="283" y="517"/>
                  </a:lnTo>
                  <a:lnTo>
                    <a:pt x="289" y="521"/>
                  </a:lnTo>
                  <a:lnTo>
                    <a:pt x="296" y="526"/>
                  </a:lnTo>
                  <a:lnTo>
                    <a:pt x="304" y="528"/>
                  </a:lnTo>
                  <a:lnTo>
                    <a:pt x="312" y="534"/>
                  </a:lnTo>
                  <a:lnTo>
                    <a:pt x="317" y="536"/>
                  </a:lnTo>
                  <a:lnTo>
                    <a:pt x="325" y="542"/>
                  </a:lnTo>
                  <a:lnTo>
                    <a:pt x="331" y="543"/>
                  </a:lnTo>
                  <a:lnTo>
                    <a:pt x="338" y="547"/>
                  </a:lnTo>
                  <a:lnTo>
                    <a:pt x="344" y="551"/>
                  </a:lnTo>
                  <a:lnTo>
                    <a:pt x="351" y="555"/>
                  </a:lnTo>
                  <a:lnTo>
                    <a:pt x="363" y="559"/>
                  </a:lnTo>
                  <a:lnTo>
                    <a:pt x="372" y="564"/>
                  </a:lnTo>
                  <a:lnTo>
                    <a:pt x="382" y="568"/>
                  </a:lnTo>
                  <a:lnTo>
                    <a:pt x="391" y="570"/>
                  </a:lnTo>
                  <a:lnTo>
                    <a:pt x="397" y="574"/>
                  </a:lnTo>
                  <a:lnTo>
                    <a:pt x="405" y="578"/>
                  </a:lnTo>
                  <a:lnTo>
                    <a:pt x="414" y="580"/>
                  </a:lnTo>
                  <a:lnTo>
                    <a:pt x="418" y="581"/>
                  </a:lnTo>
                  <a:lnTo>
                    <a:pt x="456" y="6"/>
                  </a:lnTo>
                  <a:close/>
                </a:path>
              </a:pathLst>
            </a:custGeom>
            <a:solidFill>
              <a:srgbClr val="149E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307" name="Freeform 938"/>
            <p:cNvSpPr>
              <a:spLocks/>
            </p:cNvSpPr>
            <p:nvPr/>
          </p:nvSpPr>
          <p:spPr bwMode="auto">
            <a:xfrm flipH="1">
              <a:off x="8382234" y="1309698"/>
              <a:ext cx="43990" cy="40062"/>
            </a:xfrm>
            <a:custGeom>
              <a:avLst/>
              <a:gdLst>
                <a:gd name="T0" fmla="*/ 0 w 112"/>
                <a:gd name="T1" fmla="*/ 2147483647 h 103"/>
                <a:gd name="T2" fmla="*/ 2147483647 w 112"/>
                <a:gd name="T3" fmla="*/ 2147483647 h 103"/>
                <a:gd name="T4" fmla="*/ 2147483647 w 112"/>
                <a:gd name="T5" fmla="*/ 2147483647 h 103"/>
                <a:gd name="T6" fmla="*/ 2147483647 w 112"/>
                <a:gd name="T7" fmla="*/ 0 h 103"/>
                <a:gd name="T8" fmla="*/ 0 w 112"/>
                <a:gd name="T9" fmla="*/ 2147483647 h 103"/>
                <a:gd name="T10" fmla="*/ 0 w 112"/>
                <a:gd name="T11" fmla="*/ 2147483647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03"/>
                <a:gd name="T20" fmla="*/ 112 w 112"/>
                <a:gd name="T21" fmla="*/ 103 h 1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03">
                  <a:moveTo>
                    <a:pt x="0" y="13"/>
                  </a:moveTo>
                  <a:lnTo>
                    <a:pt x="78" y="103"/>
                  </a:lnTo>
                  <a:lnTo>
                    <a:pt x="112" y="89"/>
                  </a:lnTo>
                  <a:lnTo>
                    <a:pt x="23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308" name="Freeform 939"/>
            <p:cNvSpPr>
              <a:spLocks/>
            </p:cNvSpPr>
            <p:nvPr/>
          </p:nvSpPr>
          <p:spPr bwMode="auto">
            <a:xfrm flipH="1">
              <a:off x="8331174" y="1363900"/>
              <a:ext cx="44775" cy="41633"/>
            </a:xfrm>
            <a:custGeom>
              <a:avLst/>
              <a:gdLst>
                <a:gd name="T0" fmla="*/ 0 w 114"/>
                <a:gd name="T1" fmla="*/ 2147483647 h 104"/>
                <a:gd name="T2" fmla="*/ 2147483647 w 114"/>
                <a:gd name="T3" fmla="*/ 2147483647 h 104"/>
                <a:gd name="T4" fmla="*/ 2147483647 w 114"/>
                <a:gd name="T5" fmla="*/ 2147483647 h 104"/>
                <a:gd name="T6" fmla="*/ 2147483647 w 114"/>
                <a:gd name="T7" fmla="*/ 0 h 104"/>
                <a:gd name="T8" fmla="*/ 0 w 114"/>
                <a:gd name="T9" fmla="*/ 2147483647 h 104"/>
                <a:gd name="T10" fmla="*/ 0 w 114"/>
                <a:gd name="T11" fmla="*/ 2147483647 h 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"/>
                <a:gd name="T19" fmla="*/ 0 h 104"/>
                <a:gd name="T20" fmla="*/ 114 w 114"/>
                <a:gd name="T21" fmla="*/ 104 h 1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" h="104">
                  <a:moveTo>
                    <a:pt x="0" y="15"/>
                  </a:moveTo>
                  <a:lnTo>
                    <a:pt x="79" y="104"/>
                  </a:lnTo>
                  <a:lnTo>
                    <a:pt x="114" y="89"/>
                  </a:lnTo>
                  <a:lnTo>
                    <a:pt x="24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2F2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309" name="Freeform 940"/>
            <p:cNvSpPr>
              <a:spLocks/>
            </p:cNvSpPr>
            <p:nvPr/>
          </p:nvSpPr>
          <p:spPr bwMode="auto">
            <a:xfrm flipH="1">
              <a:off x="8281686" y="1419672"/>
              <a:ext cx="43990" cy="39277"/>
            </a:xfrm>
            <a:custGeom>
              <a:avLst/>
              <a:gdLst>
                <a:gd name="T0" fmla="*/ 0 w 112"/>
                <a:gd name="T1" fmla="*/ 2147483647 h 101"/>
                <a:gd name="T2" fmla="*/ 2147483647 w 112"/>
                <a:gd name="T3" fmla="*/ 2147483647 h 101"/>
                <a:gd name="T4" fmla="*/ 2147483647 w 112"/>
                <a:gd name="T5" fmla="*/ 2147483647 h 101"/>
                <a:gd name="T6" fmla="*/ 2147483647 w 112"/>
                <a:gd name="T7" fmla="*/ 0 h 101"/>
                <a:gd name="T8" fmla="*/ 0 w 112"/>
                <a:gd name="T9" fmla="*/ 2147483647 h 101"/>
                <a:gd name="T10" fmla="*/ 0 w 112"/>
                <a:gd name="T11" fmla="*/ 2147483647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01"/>
                <a:gd name="T20" fmla="*/ 112 w 112"/>
                <a:gd name="T21" fmla="*/ 101 h 1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01">
                  <a:moveTo>
                    <a:pt x="0" y="14"/>
                  </a:moveTo>
                  <a:lnTo>
                    <a:pt x="82" y="101"/>
                  </a:lnTo>
                  <a:lnTo>
                    <a:pt x="112" y="88"/>
                  </a:lnTo>
                  <a:lnTo>
                    <a:pt x="24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2F2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310" name="Freeform 941"/>
            <p:cNvSpPr>
              <a:spLocks/>
            </p:cNvSpPr>
            <p:nvPr/>
          </p:nvSpPr>
          <p:spPr bwMode="auto">
            <a:xfrm flipH="1">
              <a:off x="8229055" y="1468375"/>
              <a:ext cx="43990" cy="40848"/>
            </a:xfrm>
            <a:custGeom>
              <a:avLst/>
              <a:gdLst>
                <a:gd name="T0" fmla="*/ 0 w 112"/>
                <a:gd name="T1" fmla="*/ 2147483647 h 102"/>
                <a:gd name="T2" fmla="*/ 2147483647 w 112"/>
                <a:gd name="T3" fmla="*/ 2147483647 h 102"/>
                <a:gd name="T4" fmla="*/ 2147483647 w 112"/>
                <a:gd name="T5" fmla="*/ 2147483647 h 102"/>
                <a:gd name="T6" fmla="*/ 2147483647 w 112"/>
                <a:gd name="T7" fmla="*/ 0 h 102"/>
                <a:gd name="T8" fmla="*/ 0 w 112"/>
                <a:gd name="T9" fmla="*/ 2147483647 h 102"/>
                <a:gd name="T10" fmla="*/ 0 w 112"/>
                <a:gd name="T11" fmla="*/ 2147483647 h 1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02"/>
                <a:gd name="T20" fmla="*/ 112 w 112"/>
                <a:gd name="T21" fmla="*/ 102 h 1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02">
                  <a:moveTo>
                    <a:pt x="0" y="13"/>
                  </a:moveTo>
                  <a:lnTo>
                    <a:pt x="78" y="102"/>
                  </a:lnTo>
                  <a:lnTo>
                    <a:pt x="112" y="87"/>
                  </a:lnTo>
                  <a:lnTo>
                    <a:pt x="23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2F2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311" name="Freeform 942"/>
            <p:cNvSpPr>
              <a:spLocks/>
            </p:cNvSpPr>
            <p:nvPr/>
          </p:nvSpPr>
          <p:spPr bwMode="auto">
            <a:xfrm flipH="1">
              <a:off x="8177995" y="1517864"/>
              <a:ext cx="43990" cy="40848"/>
            </a:xfrm>
            <a:custGeom>
              <a:avLst/>
              <a:gdLst>
                <a:gd name="T0" fmla="*/ 0 w 110"/>
                <a:gd name="T1" fmla="*/ 2147483647 h 105"/>
                <a:gd name="T2" fmla="*/ 2147483647 w 110"/>
                <a:gd name="T3" fmla="*/ 2147483647 h 105"/>
                <a:gd name="T4" fmla="*/ 2147483647 w 110"/>
                <a:gd name="T5" fmla="*/ 2147483647 h 105"/>
                <a:gd name="T6" fmla="*/ 2147483647 w 110"/>
                <a:gd name="T7" fmla="*/ 0 h 105"/>
                <a:gd name="T8" fmla="*/ 0 w 110"/>
                <a:gd name="T9" fmla="*/ 2147483647 h 105"/>
                <a:gd name="T10" fmla="*/ 0 w 110"/>
                <a:gd name="T11" fmla="*/ 2147483647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"/>
                <a:gd name="T19" fmla="*/ 0 h 105"/>
                <a:gd name="T20" fmla="*/ 110 w 110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" h="105">
                  <a:moveTo>
                    <a:pt x="0" y="14"/>
                  </a:moveTo>
                  <a:lnTo>
                    <a:pt x="78" y="105"/>
                  </a:lnTo>
                  <a:lnTo>
                    <a:pt x="110" y="90"/>
                  </a:lnTo>
                  <a:lnTo>
                    <a:pt x="21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2F2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312" name="Freeform 943"/>
            <p:cNvSpPr>
              <a:spLocks/>
            </p:cNvSpPr>
            <p:nvPr/>
          </p:nvSpPr>
          <p:spPr bwMode="auto">
            <a:xfrm flipH="1">
              <a:off x="8126936" y="1568138"/>
              <a:ext cx="43990" cy="39277"/>
            </a:xfrm>
            <a:custGeom>
              <a:avLst/>
              <a:gdLst>
                <a:gd name="T0" fmla="*/ 0 w 112"/>
                <a:gd name="T1" fmla="*/ 2147483647 h 100"/>
                <a:gd name="T2" fmla="*/ 2147483647 w 112"/>
                <a:gd name="T3" fmla="*/ 2147483647 h 100"/>
                <a:gd name="T4" fmla="*/ 2147483647 w 112"/>
                <a:gd name="T5" fmla="*/ 2147483647 h 100"/>
                <a:gd name="T6" fmla="*/ 2147483647 w 112"/>
                <a:gd name="T7" fmla="*/ 0 h 100"/>
                <a:gd name="T8" fmla="*/ 0 w 112"/>
                <a:gd name="T9" fmla="*/ 2147483647 h 100"/>
                <a:gd name="T10" fmla="*/ 0 w 112"/>
                <a:gd name="T11" fmla="*/ 2147483647 h 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00"/>
                <a:gd name="T20" fmla="*/ 112 w 112"/>
                <a:gd name="T21" fmla="*/ 100 h 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00">
                  <a:moveTo>
                    <a:pt x="0" y="13"/>
                  </a:moveTo>
                  <a:lnTo>
                    <a:pt x="82" y="100"/>
                  </a:lnTo>
                  <a:lnTo>
                    <a:pt x="112" y="87"/>
                  </a:lnTo>
                  <a:lnTo>
                    <a:pt x="23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2F2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313" name="Freeform 944"/>
            <p:cNvSpPr>
              <a:spLocks/>
            </p:cNvSpPr>
            <p:nvPr/>
          </p:nvSpPr>
          <p:spPr bwMode="auto">
            <a:xfrm flipH="1">
              <a:off x="8075091" y="1616841"/>
              <a:ext cx="43990" cy="40062"/>
            </a:xfrm>
            <a:custGeom>
              <a:avLst/>
              <a:gdLst>
                <a:gd name="T0" fmla="*/ 0 w 112"/>
                <a:gd name="T1" fmla="*/ 2147483647 h 103"/>
                <a:gd name="T2" fmla="*/ 2147483647 w 112"/>
                <a:gd name="T3" fmla="*/ 2147483647 h 103"/>
                <a:gd name="T4" fmla="*/ 2147483647 w 112"/>
                <a:gd name="T5" fmla="*/ 2147483647 h 103"/>
                <a:gd name="T6" fmla="*/ 2147483647 w 112"/>
                <a:gd name="T7" fmla="*/ 0 h 103"/>
                <a:gd name="T8" fmla="*/ 0 w 112"/>
                <a:gd name="T9" fmla="*/ 2147483647 h 103"/>
                <a:gd name="T10" fmla="*/ 0 w 112"/>
                <a:gd name="T11" fmla="*/ 2147483647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03"/>
                <a:gd name="T20" fmla="*/ 112 w 112"/>
                <a:gd name="T21" fmla="*/ 103 h 1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03">
                  <a:moveTo>
                    <a:pt x="0" y="14"/>
                  </a:moveTo>
                  <a:lnTo>
                    <a:pt x="80" y="103"/>
                  </a:lnTo>
                  <a:lnTo>
                    <a:pt x="112" y="90"/>
                  </a:lnTo>
                  <a:lnTo>
                    <a:pt x="2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9C9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314" name="Freeform 945"/>
            <p:cNvSpPr>
              <a:spLocks/>
            </p:cNvSpPr>
            <p:nvPr/>
          </p:nvSpPr>
          <p:spPr bwMode="auto">
            <a:xfrm flipH="1">
              <a:off x="8024031" y="1665544"/>
              <a:ext cx="43990" cy="41633"/>
            </a:xfrm>
            <a:custGeom>
              <a:avLst/>
              <a:gdLst>
                <a:gd name="T0" fmla="*/ 0 w 113"/>
                <a:gd name="T1" fmla="*/ 2147483647 h 104"/>
                <a:gd name="T2" fmla="*/ 2147483647 w 113"/>
                <a:gd name="T3" fmla="*/ 2147483647 h 104"/>
                <a:gd name="T4" fmla="*/ 2147483647 w 113"/>
                <a:gd name="T5" fmla="*/ 2147483647 h 104"/>
                <a:gd name="T6" fmla="*/ 2147483647 w 113"/>
                <a:gd name="T7" fmla="*/ 0 h 104"/>
                <a:gd name="T8" fmla="*/ 0 w 113"/>
                <a:gd name="T9" fmla="*/ 2147483647 h 104"/>
                <a:gd name="T10" fmla="*/ 0 w 113"/>
                <a:gd name="T11" fmla="*/ 2147483647 h 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"/>
                <a:gd name="T19" fmla="*/ 0 h 104"/>
                <a:gd name="T20" fmla="*/ 113 w 113"/>
                <a:gd name="T21" fmla="*/ 104 h 1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" h="104">
                  <a:moveTo>
                    <a:pt x="0" y="15"/>
                  </a:moveTo>
                  <a:lnTo>
                    <a:pt x="80" y="104"/>
                  </a:lnTo>
                  <a:lnTo>
                    <a:pt x="113" y="89"/>
                  </a:lnTo>
                  <a:lnTo>
                    <a:pt x="25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C9C9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315" name="Freeform 946"/>
            <p:cNvSpPr>
              <a:spLocks/>
            </p:cNvSpPr>
            <p:nvPr/>
          </p:nvSpPr>
          <p:spPr bwMode="auto">
            <a:xfrm flipH="1">
              <a:off x="7972186" y="1715818"/>
              <a:ext cx="43990" cy="40848"/>
            </a:xfrm>
            <a:custGeom>
              <a:avLst/>
              <a:gdLst>
                <a:gd name="T0" fmla="*/ 0 w 112"/>
                <a:gd name="T1" fmla="*/ 2147483647 h 105"/>
                <a:gd name="T2" fmla="*/ 2147483647 w 112"/>
                <a:gd name="T3" fmla="*/ 2147483647 h 105"/>
                <a:gd name="T4" fmla="*/ 2147483647 w 112"/>
                <a:gd name="T5" fmla="*/ 2147483647 h 105"/>
                <a:gd name="T6" fmla="*/ 2147483647 w 112"/>
                <a:gd name="T7" fmla="*/ 0 h 105"/>
                <a:gd name="T8" fmla="*/ 0 w 112"/>
                <a:gd name="T9" fmla="*/ 2147483647 h 105"/>
                <a:gd name="T10" fmla="*/ 0 w 112"/>
                <a:gd name="T11" fmla="*/ 2147483647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05"/>
                <a:gd name="T20" fmla="*/ 112 w 112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05">
                  <a:moveTo>
                    <a:pt x="0" y="15"/>
                  </a:moveTo>
                  <a:lnTo>
                    <a:pt x="79" y="105"/>
                  </a:lnTo>
                  <a:lnTo>
                    <a:pt x="112" y="87"/>
                  </a:lnTo>
                  <a:lnTo>
                    <a:pt x="22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C9C9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316" name="Freeform 947"/>
            <p:cNvSpPr>
              <a:spLocks/>
            </p:cNvSpPr>
            <p:nvPr/>
          </p:nvSpPr>
          <p:spPr bwMode="auto">
            <a:xfrm flipH="1">
              <a:off x="7921127" y="1765306"/>
              <a:ext cx="44775" cy="40062"/>
            </a:xfrm>
            <a:custGeom>
              <a:avLst/>
              <a:gdLst>
                <a:gd name="T0" fmla="*/ 0 w 114"/>
                <a:gd name="T1" fmla="*/ 2147483647 h 103"/>
                <a:gd name="T2" fmla="*/ 2147483647 w 114"/>
                <a:gd name="T3" fmla="*/ 2147483647 h 103"/>
                <a:gd name="T4" fmla="*/ 2147483647 w 114"/>
                <a:gd name="T5" fmla="*/ 2147483647 h 103"/>
                <a:gd name="T6" fmla="*/ 2147483647 w 114"/>
                <a:gd name="T7" fmla="*/ 0 h 103"/>
                <a:gd name="T8" fmla="*/ 0 w 114"/>
                <a:gd name="T9" fmla="*/ 2147483647 h 103"/>
                <a:gd name="T10" fmla="*/ 0 w 114"/>
                <a:gd name="T11" fmla="*/ 2147483647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4"/>
                <a:gd name="T19" fmla="*/ 0 h 103"/>
                <a:gd name="T20" fmla="*/ 114 w 114"/>
                <a:gd name="T21" fmla="*/ 103 h 1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4" h="103">
                  <a:moveTo>
                    <a:pt x="0" y="16"/>
                  </a:moveTo>
                  <a:lnTo>
                    <a:pt x="82" y="103"/>
                  </a:lnTo>
                  <a:lnTo>
                    <a:pt x="114" y="90"/>
                  </a:lnTo>
                  <a:lnTo>
                    <a:pt x="2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C9C9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317" name="Freeform 948"/>
            <p:cNvSpPr>
              <a:spLocks/>
            </p:cNvSpPr>
            <p:nvPr/>
          </p:nvSpPr>
          <p:spPr bwMode="auto">
            <a:xfrm flipH="1">
              <a:off x="7826863" y="1170659"/>
              <a:ext cx="1085605" cy="66770"/>
            </a:xfrm>
            <a:custGeom>
              <a:avLst/>
              <a:gdLst>
                <a:gd name="T0" fmla="*/ 0 w 2763"/>
                <a:gd name="T1" fmla="*/ 0 h 170"/>
                <a:gd name="T2" fmla="*/ 2147483647 w 2763"/>
                <a:gd name="T3" fmla="*/ 2147483647 h 170"/>
                <a:gd name="T4" fmla="*/ 2147483647 w 2763"/>
                <a:gd name="T5" fmla="*/ 2147483647 h 170"/>
                <a:gd name="T6" fmla="*/ 2147483647 w 2763"/>
                <a:gd name="T7" fmla="*/ 0 h 170"/>
                <a:gd name="T8" fmla="*/ 0 w 2763"/>
                <a:gd name="T9" fmla="*/ 0 h 170"/>
                <a:gd name="T10" fmla="*/ 0 w 2763"/>
                <a:gd name="T11" fmla="*/ 0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63"/>
                <a:gd name="T19" fmla="*/ 0 h 170"/>
                <a:gd name="T20" fmla="*/ 2763 w 2763"/>
                <a:gd name="T21" fmla="*/ 170 h 1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63" h="170">
                  <a:moveTo>
                    <a:pt x="0" y="0"/>
                  </a:moveTo>
                  <a:lnTo>
                    <a:pt x="46" y="170"/>
                  </a:lnTo>
                  <a:lnTo>
                    <a:pt x="2763" y="147"/>
                  </a:lnTo>
                  <a:lnTo>
                    <a:pt x="27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75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318" name="Freeform 949"/>
            <p:cNvSpPr>
              <a:spLocks/>
            </p:cNvSpPr>
            <p:nvPr/>
          </p:nvSpPr>
          <p:spPr bwMode="auto">
            <a:xfrm flipH="1">
              <a:off x="7820579" y="1209936"/>
              <a:ext cx="1081677" cy="183029"/>
            </a:xfrm>
            <a:custGeom>
              <a:avLst/>
              <a:gdLst>
                <a:gd name="T0" fmla="*/ 2147483647 w 2754"/>
                <a:gd name="T1" fmla="*/ 2147483647 h 468"/>
                <a:gd name="T2" fmla="*/ 2147483647 w 2754"/>
                <a:gd name="T3" fmla="*/ 2147483647 h 468"/>
                <a:gd name="T4" fmla="*/ 2147483647 w 2754"/>
                <a:gd name="T5" fmla="*/ 2147483647 h 468"/>
                <a:gd name="T6" fmla="*/ 2147483647 w 2754"/>
                <a:gd name="T7" fmla="*/ 2147483647 h 468"/>
                <a:gd name="T8" fmla="*/ 2147483647 w 2754"/>
                <a:gd name="T9" fmla="*/ 2147483647 h 468"/>
                <a:gd name="T10" fmla="*/ 2147483647 w 2754"/>
                <a:gd name="T11" fmla="*/ 2147483647 h 468"/>
                <a:gd name="T12" fmla="*/ 2147483647 w 2754"/>
                <a:gd name="T13" fmla="*/ 2147483647 h 468"/>
                <a:gd name="T14" fmla="*/ 2147483647 w 2754"/>
                <a:gd name="T15" fmla="*/ 2147483647 h 468"/>
                <a:gd name="T16" fmla="*/ 2147483647 w 2754"/>
                <a:gd name="T17" fmla="*/ 2147483647 h 468"/>
                <a:gd name="T18" fmla="*/ 2147483647 w 2754"/>
                <a:gd name="T19" fmla="*/ 2147483647 h 468"/>
                <a:gd name="T20" fmla="*/ 2147483647 w 2754"/>
                <a:gd name="T21" fmla="*/ 2147483647 h 468"/>
                <a:gd name="T22" fmla="*/ 2147483647 w 2754"/>
                <a:gd name="T23" fmla="*/ 2147483647 h 468"/>
                <a:gd name="T24" fmla="*/ 2147483647 w 2754"/>
                <a:gd name="T25" fmla="*/ 2147483647 h 468"/>
                <a:gd name="T26" fmla="*/ 2147483647 w 2754"/>
                <a:gd name="T27" fmla="*/ 2147483647 h 468"/>
                <a:gd name="T28" fmla="*/ 2147483647 w 2754"/>
                <a:gd name="T29" fmla="*/ 2147483647 h 468"/>
                <a:gd name="T30" fmla="*/ 2147483647 w 2754"/>
                <a:gd name="T31" fmla="*/ 2147483647 h 468"/>
                <a:gd name="T32" fmla="*/ 2147483647 w 2754"/>
                <a:gd name="T33" fmla="*/ 2147483647 h 468"/>
                <a:gd name="T34" fmla="*/ 2147483647 w 2754"/>
                <a:gd name="T35" fmla="*/ 2147483647 h 468"/>
                <a:gd name="T36" fmla="*/ 2147483647 w 2754"/>
                <a:gd name="T37" fmla="*/ 2147483647 h 468"/>
                <a:gd name="T38" fmla="*/ 2147483647 w 2754"/>
                <a:gd name="T39" fmla="*/ 2147483647 h 468"/>
                <a:gd name="T40" fmla="*/ 2147483647 w 2754"/>
                <a:gd name="T41" fmla="*/ 2147483647 h 468"/>
                <a:gd name="T42" fmla="*/ 2147483647 w 2754"/>
                <a:gd name="T43" fmla="*/ 2147483647 h 468"/>
                <a:gd name="T44" fmla="*/ 2147483647 w 2754"/>
                <a:gd name="T45" fmla="*/ 2147483647 h 468"/>
                <a:gd name="T46" fmla="*/ 2147483647 w 2754"/>
                <a:gd name="T47" fmla="*/ 2147483647 h 468"/>
                <a:gd name="T48" fmla="*/ 2147483647 w 2754"/>
                <a:gd name="T49" fmla="*/ 2147483647 h 468"/>
                <a:gd name="T50" fmla="*/ 2147483647 w 2754"/>
                <a:gd name="T51" fmla="*/ 2147483647 h 468"/>
                <a:gd name="T52" fmla="*/ 2147483647 w 2754"/>
                <a:gd name="T53" fmla="*/ 2147483647 h 468"/>
                <a:gd name="T54" fmla="*/ 2147483647 w 2754"/>
                <a:gd name="T55" fmla="*/ 2147483647 h 468"/>
                <a:gd name="T56" fmla="*/ 2147483647 w 2754"/>
                <a:gd name="T57" fmla="*/ 2147483647 h 468"/>
                <a:gd name="T58" fmla="*/ 2147483647 w 2754"/>
                <a:gd name="T59" fmla="*/ 2147483647 h 468"/>
                <a:gd name="T60" fmla="*/ 2147483647 w 2754"/>
                <a:gd name="T61" fmla="*/ 2147483647 h 468"/>
                <a:gd name="T62" fmla="*/ 2147483647 w 2754"/>
                <a:gd name="T63" fmla="*/ 2147483647 h 468"/>
                <a:gd name="T64" fmla="*/ 2147483647 w 2754"/>
                <a:gd name="T65" fmla="*/ 2147483647 h 468"/>
                <a:gd name="T66" fmla="*/ 2147483647 w 2754"/>
                <a:gd name="T67" fmla="*/ 2147483647 h 468"/>
                <a:gd name="T68" fmla="*/ 2147483647 w 2754"/>
                <a:gd name="T69" fmla="*/ 2147483647 h 468"/>
                <a:gd name="T70" fmla="*/ 2147483647 w 2754"/>
                <a:gd name="T71" fmla="*/ 2147483647 h 468"/>
                <a:gd name="T72" fmla="*/ 2147483647 w 2754"/>
                <a:gd name="T73" fmla="*/ 2147483647 h 468"/>
                <a:gd name="T74" fmla="*/ 2147483647 w 2754"/>
                <a:gd name="T75" fmla="*/ 2147483647 h 468"/>
                <a:gd name="T76" fmla="*/ 2147483647 w 2754"/>
                <a:gd name="T77" fmla="*/ 2147483647 h 468"/>
                <a:gd name="T78" fmla="*/ 2147483647 w 2754"/>
                <a:gd name="T79" fmla="*/ 2147483647 h 468"/>
                <a:gd name="T80" fmla="*/ 2147483647 w 2754"/>
                <a:gd name="T81" fmla="*/ 2147483647 h 468"/>
                <a:gd name="T82" fmla="*/ 2147483647 w 2754"/>
                <a:gd name="T83" fmla="*/ 2147483647 h 468"/>
                <a:gd name="T84" fmla="*/ 2147483647 w 2754"/>
                <a:gd name="T85" fmla="*/ 2147483647 h 468"/>
                <a:gd name="T86" fmla="*/ 2147483647 w 2754"/>
                <a:gd name="T87" fmla="*/ 2147483647 h 468"/>
                <a:gd name="T88" fmla="*/ 2147483647 w 2754"/>
                <a:gd name="T89" fmla="*/ 2147483647 h 468"/>
                <a:gd name="T90" fmla="*/ 2147483647 w 2754"/>
                <a:gd name="T91" fmla="*/ 2147483647 h 468"/>
                <a:gd name="T92" fmla="*/ 2147483647 w 2754"/>
                <a:gd name="T93" fmla="*/ 2147483647 h 468"/>
                <a:gd name="T94" fmla="*/ 2147483647 w 2754"/>
                <a:gd name="T95" fmla="*/ 2147483647 h 468"/>
                <a:gd name="T96" fmla="*/ 2147483647 w 2754"/>
                <a:gd name="T97" fmla="*/ 2147483647 h 468"/>
                <a:gd name="T98" fmla="*/ 2147483647 w 2754"/>
                <a:gd name="T99" fmla="*/ 2147483647 h 468"/>
                <a:gd name="T100" fmla="*/ 2147483647 w 2754"/>
                <a:gd name="T101" fmla="*/ 2147483647 h 4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54"/>
                <a:gd name="T154" fmla="*/ 0 h 468"/>
                <a:gd name="T155" fmla="*/ 2754 w 2754"/>
                <a:gd name="T156" fmla="*/ 468 h 4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54" h="468">
                  <a:moveTo>
                    <a:pt x="9" y="31"/>
                  </a:moveTo>
                  <a:lnTo>
                    <a:pt x="2744" y="0"/>
                  </a:lnTo>
                  <a:lnTo>
                    <a:pt x="2754" y="107"/>
                  </a:lnTo>
                  <a:lnTo>
                    <a:pt x="2752" y="107"/>
                  </a:lnTo>
                  <a:lnTo>
                    <a:pt x="2748" y="105"/>
                  </a:lnTo>
                  <a:lnTo>
                    <a:pt x="2740" y="105"/>
                  </a:lnTo>
                  <a:lnTo>
                    <a:pt x="2733" y="103"/>
                  </a:lnTo>
                  <a:lnTo>
                    <a:pt x="2727" y="103"/>
                  </a:lnTo>
                  <a:lnTo>
                    <a:pt x="2721" y="101"/>
                  </a:lnTo>
                  <a:lnTo>
                    <a:pt x="2714" y="99"/>
                  </a:lnTo>
                  <a:lnTo>
                    <a:pt x="2710" y="99"/>
                  </a:lnTo>
                  <a:lnTo>
                    <a:pt x="2700" y="99"/>
                  </a:lnTo>
                  <a:lnTo>
                    <a:pt x="2693" y="97"/>
                  </a:lnTo>
                  <a:lnTo>
                    <a:pt x="2685" y="97"/>
                  </a:lnTo>
                  <a:lnTo>
                    <a:pt x="2678" y="97"/>
                  </a:lnTo>
                  <a:lnTo>
                    <a:pt x="2668" y="95"/>
                  </a:lnTo>
                  <a:lnTo>
                    <a:pt x="2659" y="93"/>
                  </a:lnTo>
                  <a:lnTo>
                    <a:pt x="2649" y="93"/>
                  </a:lnTo>
                  <a:lnTo>
                    <a:pt x="2638" y="93"/>
                  </a:lnTo>
                  <a:lnTo>
                    <a:pt x="2626" y="91"/>
                  </a:lnTo>
                  <a:lnTo>
                    <a:pt x="2615" y="91"/>
                  </a:lnTo>
                  <a:lnTo>
                    <a:pt x="2603" y="91"/>
                  </a:lnTo>
                  <a:lnTo>
                    <a:pt x="2592" y="93"/>
                  </a:lnTo>
                  <a:lnTo>
                    <a:pt x="2579" y="93"/>
                  </a:lnTo>
                  <a:lnTo>
                    <a:pt x="2567" y="93"/>
                  </a:lnTo>
                  <a:lnTo>
                    <a:pt x="2554" y="93"/>
                  </a:lnTo>
                  <a:lnTo>
                    <a:pt x="2541" y="93"/>
                  </a:lnTo>
                  <a:lnTo>
                    <a:pt x="2527" y="93"/>
                  </a:lnTo>
                  <a:lnTo>
                    <a:pt x="2514" y="97"/>
                  </a:lnTo>
                  <a:lnTo>
                    <a:pt x="2499" y="97"/>
                  </a:lnTo>
                  <a:lnTo>
                    <a:pt x="2486" y="101"/>
                  </a:lnTo>
                  <a:lnTo>
                    <a:pt x="2470" y="103"/>
                  </a:lnTo>
                  <a:lnTo>
                    <a:pt x="2455" y="105"/>
                  </a:lnTo>
                  <a:lnTo>
                    <a:pt x="2440" y="107"/>
                  </a:lnTo>
                  <a:lnTo>
                    <a:pt x="2425" y="110"/>
                  </a:lnTo>
                  <a:lnTo>
                    <a:pt x="2410" y="112"/>
                  </a:lnTo>
                  <a:lnTo>
                    <a:pt x="2392" y="116"/>
                  </a:lnTo>
                  <a:lnTo>
                    <a:pt x="2377" y="120"/>
                  </a:lnTo>
                  <a:lnTo>
                    <a:pt x="2362" y="126"/>
                  </a:lnTo>
                  <a:lnTo>
                    <a:pt x="2345" y="129"/>
                  </a:lnTo>
                  <a:lnTo>
                    <a:pt x="2330" y="133"/>
                  </a:lnTo>
                  <a:lnTo>
                    <a:pt x="2313" y="139"/>
                  </a:lnTo>
                  <a:lnTo>
                    <a:pt x="2297" y="147"/>
                  </a:lnTo>
                  <a:lnTo>
                    <a:pt x="2280" y="152"/>
                  </a:lnTo>
                  <a:lnTo>
                    <a:pt x="2263" y="160"/>
                  </a:lnTo>
                  <a:lnTo>
                    <a:pt x="2248" y="166"/>
                  </a:lnTo>
                  <a:lnTo>
                    <a:pt x="2233" y="175"/>
                  </a:lnTo>
                  <a:lnTo>
                    <a:pt x="2214" y="181"/>
                  </a:lnTo>
                  <a:lnTo>
                    <a:pt x="2199" y="190"/>
                  </a:lnTo>
                  <a:lnTo>
                    <a:pt x="2181" y="200"/>
                  </a:lnTo>
                  <a:lnTo>
                    <a:pt x="2164" y="209"/>
                  </a:lnTo>
                  <a:lnTo>
                    <a:pt x="2149" y="219"/>
                  </a:lnTo>
                  <a:lnTo>
                    <a:pt x="2132" y="230"/>
                  </a:lnTo>
                  <a:lnTo>
                    <a:pt x="2115" y="242"/>
                  </a:lnTo>
                  <a:lnTo>
                    <a:pt x="2098" y="255"/>
                  </a:lnTo>
                  <a:lnTo>
                    <a:pt x="2083" y="266"/>
                  </a:lnTo>
                  <a:lnTo>
                    <a:pt x="2066" y="280"/>
                  </a:lnTo>
                  <a:lnTo>
                    <a:pt x="2048" y="291"/>
                  </a:lnTo>
                  <a:lnTo>
                    <a:pt x="2033" y="308"/>
                  </a:lnTo>
                  <a:lnTo>
                    <a:pt x="2016" y="321"/>
                  </a:lnTo>
                  <a:lnTo>
                    <a:pt x="2001" y="339"/>
                  </a:lnTo>
                  <a:lnTo>
                    <a:pt x="1986" y="356"/>
                  </a:lnTo>
                  <a:lnTo>
                    <a:pt x="1972" y="373"/>
                  </a:lnTo>
                  <a:lnTo>
                    <a:pt x="1965" y="375"/>
                  </a:lnTo>
                  <a:lnTo>
                    <a:pt x="1957" y="377"/>
                  </a:lnTo>
                  <a:lnTo>
                    <a:pt x="1948" y="377"/>
                  </a:lnTo>
                  <a:lnTo>
                    <a:pt x="1940" y="377"/>
                  </a:lnTo>
                  <a:lnTo>
                    <a:pt x="1933" y="375"/>
                  </a:lnTo>
                  <a:lnTo>
                    <a:pt x="1925" y="375"/>
                  </a:lnTo>
                  <a:lnTo>
                    <a:pt x="1921" y="373"/>
                  </a:lnTo>
                  <a:lnTo>
                    <a:pt x="1919" y="373"/>
                  </a:lnTo>
                  <a:lnTo>
                    <a:pt x="1923" y="133"/>
                  </a:lnTo>
                  <a:lnTo>
                    <a:pt x="1919" y="133"/>
                  </a:lnTo>
                  <a:lnTo>
                    <a:pt x="1917" y="131"/>
                  </a:lnTo>
                  <a:lnTo>
                    <a:pt x="1910" y="129"/>
                  </a:lnTo>
                  <a:lnTo>
                    <a:pt x="1902" y="128"/>
                  </a:lnTo>
                  <a:lnTo>
                    <a:pt x="1896" y="126"/>
                  </a:lnTo>
                  <a:lnTo>
                    <a:pt x="1891" y="124"/>
                  </a:lnTo>
                  <a:lnTo>
                    <a:pt x="1885" y="120"/>
                  </a:lnTo>
                  <a:lnTo>
                    <a:pt x="1879" y="120"/>
                  </a:lnTo>
                  <a:lnTo>
                    <a:pt x="1872" y="118"/>
                  </a:lnTo>
                  <a:lnTo>
                    <a:pt x="1864" y="116"/>
                  </a:lnTo>
                  <a:lnTo>
                    <a:pt x="1856" y="114"/>
                  </a:lnTo>
                  <a:lnTo>
                    <a:pt x="1849" y="112"/>
                  </a:lnTo>
                  <a:lnTo>
                    <a:pt x="1839" y="110"/>
                  </a:lnTo>
                  <a:lnTo>
                    <a:pt x="1830" y="107"/>
                  </a:lnTo>
                  <a:lnTo>
                    <a:pt x="1820" y="105"/>
                  </a:lnTo>
                  <a:lnTo>
                    <a:pt x="1811" y="105"/>
                  </a:lnTo>
                  <a:lnTo>
                    <a:pt x="1799" y="101"/>
                  </a:lnTo>
                  <a:lnTo>
                    <a:pt x="1790" y="99"/>
                  </a:lnTo>
                  <a:lnTo>
                    <a:pt x="1779" y="97"/>
                  </a:lnTo>
                  <a:lnTo>
                    <a:pt x="1767" y="95"/>
                  </a:lnTo>
                  <a:lnTo>
                    <a:pt x="1756" y="93"/>
                  </a:lnTo>
                  <a:lnTo>
                    <a:pt x="1742" y="91"/>
                  </a:lnTo>
                  <a:lnTo>
                    <a:pt x="1731" y="90"/>
                  </a:lnTo>
                  <a:lnTo>
                    <a:pt x="1720" y="88"/>
                  </a:lnTo>
                  <a:lnTo>
                    <a:pt x="1706" y="86"/>
                  </a:lnTo>
                  <a:lnTo>
                    <a:pt x="1693" y="84"/>
                  </a:lnTo>
                  <a:lnTo>
                    <a:pt x="1680" y="82"/>
                  </a:lnTo>
                  <a:lnTo>
                    <a:pt x="1666" y="82"/>
                  </a:lnTo>
                  <a:lnTo>
                    <a:pt x="1653" y="80"/>
                  </a:lnTo>
                  <a:lnTo>
                    <a:pt x="1638" y="78"/>
                  </a:lnTo>
                  <a:lnTo>
                    <a:pt x="1625" y="76"/>
                  </a:lnTo>
                  <a:lnTo>
                    <a:pt x="1609" y="76"/>
                  </a:lnTo>
                  <a:lnTo>
                    <a:pt x="1594" y="76"/>
                  </a:lnTo>
                  <a:lnTo>
                    <a:pt x="1579" y="76"/>
                  </a:lnTo>
                  <a:lnTo>
                    <a:pt x="1566" y="76"/>
                  </a:lnTo>
                  <a:lnTo>
                    <a:pt x="1551" y="76"/>
                  </a:lnTo>
                  <a:lnTo>
                    <a:pt x="1535" y="74"/>
                  </a:lnTo>
                  <a:lnTo>
                    <a:pt x="1520" y="74"/>
                  </a:lnTo>
                  <a:lnTo>
                    <a:pt x="1505" y="74"/>
                  </a:lnTo>
                  <a:lnTo>
                    <a:pt x="1490" y="76"/>
                  </a:lnTo>
                  <a:lnTo>
                    <a:pt x="1474" y="76"/>
                  </a:lnTo>
                  <a:lnTo>
                    <a:pt x="1459" y="78"/>
                  </a:lnTo>
                  <a:lnTo>
                    <a:pt x="1442" y="78"/>
                  </a:lnTo>
                  <a:lnTo>
                    <a:pt x="1429" y="82"/>
                  </a:lnTo>
                  <a:lnTo>
                    <a:pt x="1412" y="84"/>
                  </a:lnTo>
                  <a:lnTo>
                    <a:pt x="1397" y="86"/>
                  </a:lnTo>
                  <a:lnTo>
                    <a:pt x="1381" y="88"/>
                  </a:lnTo>
                  <a:lnTo>
                    <a:pt x="1366" y="91"/>
                  </a:lnTo>
                  <a:lnTo>
                    <a:pt x="1351" y="93"/>
                  </a:lnTo>
                  <a:lnTo>
                    <a:pt x="1336" y="97"/>
                  </a:lnTo>
                  <a:lnTo>
                    <a:pt x="1321" y="103"/>
                  </a:lnTo>
                  <a:lnTo>
                    <a:pt x="1307" y="107"/>
                  </a:lnTo>
                  <a:lnTo>
                    <a:pt x="1290" y="110"/>
                  </a:lnTo>
                  <a:lnTo>
                    <a:pt x="1277" y="116"/>
                  </a:lnTo>
                  <a:lnTo>
                    <a:pt x="1262" y="122"/>
                  </a:lnTo>
                  <a:lnTo>
                    <a:pt x="1246" y="129"/>
                  </a:lnTo>
                  <a:lnTo>
                    <a:pt x="1233" y="135"/>
                  </a:lnTo>
                  <a:lnTo>
                    <a:pt x="1218" y="141"/>
                  </a:lnTo>
                  <a:lnTo>
                    <a:pt x="1205" y="148"/>
                  </a:lnTo>
                  <a:lnTo>
                    <a:pt x="1191" y="158"/>
                  </a:lnTo>
                  <a:lnTo>
                    <a:pt x="1187" y="420"/>
                  </a:lnTo>
                  <a:lnTo>
                    <a:pt x="1161" y="468"/>
                  </a:lnTo>
                  <a:lnTo>
                    <a:pt x="1089" y="439"/>
                  </a:lnTo>
                  <a:lnTo>
                    <a:pt x="1079" y="154"/>
                  </a:lnTo>
                  <a:lnTo>
                    <a:pt x="1077" y="154"/>
                  </a:lnTo>
                  <a:lnTo>
                    <a:pt x="1075" y="152"/>
                  </a:lnTo>
                  <a:lnTo>
                    <a:pt x="1070" y="150"/>
                  </a:lnTo>
                  <a:lnTo>
                    <a:pt x="1062" y="148"/>
                  </a:lnTo>
                  <a:lnTo>
                    <a:pt x="1053" y="145"/>
                  </a:lnTo>
                  <a:lnTo>
                    <a:pt x="1041" y="141"/>
                  </a:lnTo>
                  <a:lnTo>
                    <a:pt x="1035" y="139"/>
                  </a:lnTo>
                  <a:lnTo>
                    <a:pt x="1028" y="139"/>
                  </a:lnTo>
                  <a:lnTo>
                    <a:pt x="1022" y="137"/>
                  </a:lnTo>
                  <a:lnTo>
                    <a:pt x="1015" y="135"/>
                  </a:lnTo>
                  <a:lnTo>
                    <a:pt x="1005" y="131"/>
                  </a:lnTo>
                  <a:lnTo>
                    <a:pt x="997" y="131"/>
                  </a:lnTo>
                  <a:lnTo>
                    <a:pt x="988" y="128"/>
                  </a:lnTo>
                  <a:lnTo>
                    <a:pt x="980" y="126"/>
                  </a:lnTo>
                  <a:lnTo>
                    <a:pt x="969" y="124"/>
                  </a:lnTo>
                  <a:lnTo>
                    <a:pt x="959" y="122"/>
                  </a:lnTo>
                  <a:lnTo>
                    <a:pt x="950" y="120"/>
                  </a:lnTo>
                  <a:lnTo>
                    <a:pt x="940" y="118"/>
                  </a:lnTo>
                  <a:lnTo>
                    <a:pt x="929" y="116"/>
                  </a:lnTo>
                  <a:lnTo>
                    <a:pt x="918" y="114"/>
                  </a:lnTo>
                  <a:lnTo>
                    <a:pt x="906" y="112"/>
                  </a:lnTo>
                  <a:lnTo>
                    <a:pt x="895" y="110"/>
                  </a:lnTo>
                  <a:lnTo>
                    <a:pt x="883" y="109"/>
                  </a:lnTo>
                  <a:lnTo>
                    <a:pt x="872" y="107"/>
                  </a:lnTo>
                  <a:lnTo>
                    <a:pt x="859" y="105"/>
                  </a:lnTo>
                  <a:lnTo>
                    <a:pt x="847" y="105"/>
                  </a:lnTo>
                  <a:lnTo>
                    <a:pt x="832" y="103"/>
                  </a:lnTo>
                  <a:lnTo>
                    <a:pt x="819" y="103"/>
                  </a:lnTo>
                  <a:lnTo>
                    <a:pt x="805" y="99"/>
                  </a:lnTo>
                  <a:lnTo>
                    <a:pt x="792" y="99"/>
                  </a:lnTo>
                  <a:lnTo>
                    <a:pt x="779" y="99"/>
                  </a:lnTo>
                  <a:lnTo>
                    <a:pt x="764" y="97"/>
                  </a:lnTo>
                  <a:lnTo>
                    <a:pt x="750" y="97"/>
                  </a:lnTo>
                  <a:lnTo>
                    <a:pt x="737" y="97"/>
                  </a:lnTo>
                  <a:lnTo>
                    <a:pt x="722" y="97"/>
                  </a:lnTo>
                  <a:lnTo>
                    <a:pt x="707" y="97"/>
                  </a:lnTo>
                  <a:lnTo>
                    <a:pt x="691" y="97"/>
                  </a:lnTo>
                  <a:lnTo>
                    <a:pt x="676" y="99"/>
                  </a:lnTo>
                  <a:lnTo>
                    <a:pt x="661" y="99"/>
                  </a:lnTo>
                  <a:lnTo>
                    <a:pt x="648" y="101"/>
                  </a:lnTo>
                  <a:lnTo>
                    <a:pt x="633" y="103"/>
                  </a:lnTo>
                  <a:lnTo>
                    <a:pt x="617" y="105"/>
                  </a:lnTo>
                  <a:lnTo>
                    <a:pt x="600" y="105"/>
                  </a:lnTo>
                  <a:lnTo>
                    <a:pt x="585" y="107"/>
                  </a:lnTo>
                  <a:lnTo>
                    <a:pt x="570" y="109"/>
                  </a:lnTo>
                  <a:lnTo>
                    <a:pt x="555" y="112"/>
                  </a:lnTo>
                  <a:lnTo>
                    <a:pt x="537" y="114"/>
                  </a:lnTo>
                  <a:lnTo>
                    <a:pt x="522" y="118"/>
                  </a:lnTo>
                  <a:lnTo>
                    <a:pt x="507" y="122"/>
                  </a:lnTo>
                  <a:lnTo>
                    <a:pt x="492" y="128"/>
                  </a:lnTo>
                  <a:lnTo>
                    <a:pt x="475" y="131"/>
                  </a:lnTo>
                  <a:lnTo>
                    <a:pt x="460" y="137"/>
                  </a:lnTo>
                  <a:lnTo>
                    <a:pt x="442" y="141"/>
                  </a:lnTo>
                  <a:lnTo>
                    <a:pt x="427" y="147"/>
                  </a:lnTo>
                  <a:lnTo>
                    <a:pt x="412" y="152"/>
                  </a:lnTo>
                  <a:lnTo>
                    <a:pt x="395" y="160"/>
                  </a:lnTo>
                  <a:lnTo>
                    <a:pt x="380" y="166"/>
                  </a:lnTo>
                  <a:lnTo>
                    <a:pt x="366" y="173"/>
                  </a:lnTo>
                  <a:lnTo>
                    <a:pt x="378" y="420"/>
                  </a:lnTo>
                  <a:lnTo>
                    <a:pt x="374" y="420"/>
                  </a:lnTo>
                  <a:lnTo>
                    <a:pt x="372" y="420"/>
                  </a:lnTo>
                  <a:lnTo>
                    <a:pt x="365" y="420"/>
                  </a:lnTo>
                  <a:lnTo>
                    <a:pt x="359" y="422"/>
                  </a:lnTo>
                  <a:lnTo>
                    <a:pt x="349" y="422"/>
                  </a:lnTo>
                  <a:lnTo>
                    <a:pt x="340" y="422"/>
                  </a:lnTo>
                  <a:lnTo>
                    <a:pt x="330" y="424"/>
                  </a:lnTo>
                  <a:lnTo>
                    <a:pt x="321" y="424"/>
                  </a:lnTo>
                  <a:lnTo>
                    <a:pt x="311" y="424"/>
                  </a:lnTo>
                  <a:lnTo>
                    <a:pt x="302" y="424"/>
                  </a:lnTo>
                  <a:lnTo>
                    <a:pt x="292" y="424"/>
                  </a:lnTo>
                  <a:lnTo>
                    <a:pt x="287" y="426"/>
                  </a:lnTo>
                  <a:lnTo>
                    <a:pt x="279" y="424"/>
                  </a:lnTo>
                  <a:lnTo>
                    <a:pt x="275" y="424"/>
                  </a:lnTo>
                  <a:lnTo>
                    <a:pt x="273" y="422"/>
                  </a:lnTo>
                  <a:lnTo>
                    <a:pt x="275" y="420"/>
                  </a:lnTo>
                  <a:lnTo>
                    <a:pt x="277" y="413"/>
                  </a:lnTo>
                  <a:lnTo>
                    <a:pt x="281" y="407"/>
                  </a:lnTo>
                  <a:lnTo>
                    <a:pt x="283" y="399"/>
                  </a:lnTo>
                  <a:lnTo>
                    <a:pt x="285" y="392"/>
                  </a:lnTo>
                  <a:lnTo>
                    <a:pt x="285" y="384"/>
                  </a:lnTo>
                  <a:lnTo>
                    <a:pt x="285" y="377"/>
                  </a:lnTo>
                  <a:lnTo>
                    <a:pt x="283" y="369"/>
                  </a:lnTo>
                  <a:lnTo>
                    <a:pt x="283" y="361"/>
                  </a:lnTo>
                  <a:lnTo>
                    <a:pt x="279" y="350"/>
                  </a:lnTo>
                  <a:lnTo>
                    <a:pt x="277" y="342"/>
                  </a:lnTo>
                  <a:lnTo>
                    <a:pt x="275" y="333"/>
                  </a:lnTo>
                  <a:lnTo>
                    <a:pt x="271" y="323"/>
                  </a:lnTo>
                  <a:lnTo>
                    <a:pt x="266" y="314"/>
                  </a:lnTo>
                  <a:lnTo>
                    <a:pt x="262" y="306"/>
                  </a:lnTo>
                  <a:lnTo>
                    <a:pt x="256" y="297"/>
                  </a:lnTo>
                  <a:lnTo>
                    <a:pt x="251" y="287"/>
                  </a:lnTo>
                  <a:lnTo>
                    <a:pt x="243" y="278"/>
                  </a:lnTo>
                  <a:lnTo>
                    <a:pt x="237" y="268"/>
                  </a:lnTo>
                  <a:lnTo>
                    <a:pt x="230" y="259"/>
                  </a:lnTo>
                  <a:lnTo>
                    <a:pt x="222" y="249"/>
                  </a:lnTo>
                  <a:lnTo>
                    <a:pt x="213" y="242"/>
                  </a:lnTo>
                  <a:lnTo>
                    <a:pt x="205" y="234"/>
                  </a:lnTo>
                  <a:lnTo>
                    <a:pt x="195" y="225"/>
                  </a:lnTo>
                  <a:lnTo>
                    <a:pt x="186" y="219"/>
                  </a:lnTo>
                  <a:lnTo>
                    <a:pt x="174" y="211"/>
                  </a:lnTo>
                  <a:lnTo>
                    <a:pt x="165" y="202"/>
                  </a:lnTo>
                  <a:lnTo>
                    <a:pt x="154" y="196"/>
                  </a:lnTo>
                  <a:lnTo>
                    <a:pt x="144" y="190"/>
                  </a:lnTo>
                  <a:lnTo>
                    <a:pt x="133" y="185"/>
                  </a:lnTo>
                  <a:lnTo>
                    <a:pt x="121" y="179"/>
                  </a:lnTo>
                  <a:lnTo>
                    <a:pt x="110" y="175"/>
                  </a:lnTo>
                  <a:lnTo>
                    <a:pt x="98" y="171"/>
                  </a:lnTo>
                  <a:lnTo>
                    <a:pt x="91" y="168"/>
                  </a:lnTo>
                  <a:lnTo>
                    <a:pt x="81" y="168"/>
                  </a:lnTo>
                  <a:lnTo>
                    <a:pt x="74" y="164"/>
                  </a:lnTo>
                  <a:lnTo>
                    <a:pt x="66" y="164"/>
                  </a:lnTo>
                  <a:lnTo>
                    <a:pt x="59" y="160"/>
                  </a:lnTo>
                  <a:lnTo>
                    <a:pt x="51" y="160"/>
                  </a:lnTo>
                  <a:lnTo>
                    <a:pt x="41" y="158"/>
                  </a:lnTo>
                  <a:lnTo>
                    <a:pt x="34" y="156"/>
                  </a:lnTo>
                  <a:lnTo>
                    <a:pt x="26" y="154"/>
                  </a:lnTo>
                  <a:lnTo>
                    <a:pt x="21" y="152"/>
                  </a:lnTo>
                  <a:lnTo>
                    <a:pt x="13" y="150"/>
                  </a:lnTo>
                  <a:lnTo>
                    <a:pt x="9" y="150"/>
                  </a:lnTo>
                  <a:lnTo>
                    <a:pt x="2" y="150"/>
                  </a:lnTo>
                  <a:lnTo>
                    <a:pt x="0" y="150"/>
                  </a:lnTo>
                  <a:lnTo>
                    <a:pt x="9" y="31"/>
                  </a:lnTo>
                  <a:close/>
                </a:path>
              </a:pathLst>
            </a:custGeom>
            <a:solidFill>
              <a:srgbClr val="DBDB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319" name="Freeform 950"/>
            <p:cNvSpPr>
              <a:spLocks/>
            </p:cNvSpPr>
            <p:nvPr/>
          </p:nvSpPr>
          <p:spPr bwMode="auto">
            <a:xfrm flipH="1">
              <a:off x="7914842" y="1151021"/>
              <a:ext cx="1003909" cy="28279"/>
            </a:xfrm>
            <a:custGeom>
              <a:avLst/>
              <a:gdLst>
                <a:gd name="T0" fmla="*/ 2147483647 w 2556"/>
                <a:gd name="T1" fmla="*/ 2147483647 h 70"/>
                <a:gd name="T2" fmla="*/ 2147483647 w 2556"/>
                <a:gd name="T3" fmla="*/ 2147483647 h 70"/>
                <a:gd name="T4" fmla="*/ 2147483647 w 2556"/>
                <a:gd name="T5" fmla="*/ 2147483647 h 70"/>
                <a:gd name="T6" fmla="*/ 0 w 2556"/>
                <a:gd name="T7" fmla="*/ 0 h 70"/>
                <a:gd name="T8" fmla="*/ 2147483647 w 2556"/>
                <a:gd name="T9" fmla="*/ 2147483647 h 70"/>
                <a:gd name="T10" fmla="*/ 2147483647 w 2556"/>
                <a:gd name="T11" fmla="*/ 2147483647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56"/>
                <a:gd name="T19" fmla="*/ 0 h 70"/>
                <a:gd name="T20" fmla="*/ 2556 w 2556"/>
                <a:gd name="T21" fmla="*/ 70 h 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56" h="70">
                  <a:moveTo>
                    <a:pt x="17" y="70"/>
                  </a:moveTo>
                  <a:lnTo>
                    <a:pt x="2556" y="65"/>
                  </a:lnTo>
                  <a:lnTo>
                    <a:pt x="2526" y="13"/>
                  </a:lnTo>
                  <a:lnTo>
                    <a:pt x="0" y="0"/>
                  </a:lnTo>
                  <a:lnTo>
                    <a:pt x="17" y="70"/>
                  </a:lnTo>
                  <a:close/>
                </a:path>
              </a:pathLst>
            </a:custGeom>
            <a:solidFill>
              <a:srgbClr val="DBDB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320" name="Freeform 951"/>
            <p:cNvSpPr>
              <a:spLocks/>
            </p:cNvSpPr>
            <p:nvPr/>
          </p:nvSpPr>
          <p:spPr bwMode="auto">
            <a:xfrm flipH="1">
              <a:off x="8425438" y="1141594"/>
              <a:ext cx="38491" cy="25137"/>
            </a:xfrm>
            <a:custGeom>
              <a:avLst/>
              <a:gdLst>
                <a:gd name="T0" fmla="*/ 0 w 99"/>
                <a:gd name="T1" fmla="*/ 0 h 65"/>
                <a:gd name="T2" fmla="*/ 0 w 99"/>
                <a:gd name="T3" fmla="*/ 2147483647 h 65"/>
                <a:gd name="T4" fmla="*/ 2147483647 w 99"/>
                <a:gd name="T5" fmla="*/ 2147483647 h 65"/>
                <a:gd name="T6" fmla="*/ 2147483647 w 99"/>
                <a:gd name="T7" fmla="*/ 0 h 65"/>
                <a:gd name="T8" fmla="*/ 0 w 99"/>
                <a:gd name="T9" fmla="*/ 0 h 65"/>
                <a:gd name="T10" fmla="*/ 0 w 99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65"/>
                <a:gd name="T20" fmla="*/ 99 w 99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65">
                  <a:moveTo>
                    <a:pt x="0" y="0"/>
                  </a:moveTo>
                  <a:lnTo>
                    <a:pt x="0" y="63"/>
                  </a:lnTo>
                  <a:lnTo>
                    <a:pt x="99" y="65"/>
                  </a:lnTo>
                  <a:lnTo>
                    <a:pt x="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321" name="Freeform 952"/>
            <p:cNvSpPr>
              <a:spLocks/>
            </p:cNvSpPr>
            <p:nvPr/>
          </p:nvSpPr>
          <p:spPr bwMode="auto">
            <a:xfrm flipH="1">
              <a:off x="8261262" y="1205222"/>
              <a:ext cx="92693" cy="49488"/>
            </a:xfrm>
            <a:custGeom>
              <a:avLst/>
              <a:gdLst>
                <a:gd name="T0" fmla="*/ 0 w 235"/>
                <a:gd name="T1" fmla="*/ 2147483647 h 125"/>
                <a:gd name="T2" fmla="*/ 2147483647 w 235"/>
                <a:gd name="T3" fmla="*/ 2147483647 h 125"/>
                <a:gd name="T4" fmla="*/ 2147483647 w 235"/>
                <a:gd name="T5" fmla="*/ 0 h 125"/>
                <a:gd name="T6" fmla="*/ 0 w 235"/>
                <a:gd name="T7" fmla="*/ 0 h 125"/>
                <a:gd name="T8" fmla="*/ 0 w 235"/>
                <a:gd name="T9" fmla="*/ 2147483647 h 125"/>
                <a:gd name="T10" fmla="*/ 0 w 235"/>
                <a:gd name="T11" fmla="*/ 2147483647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25"/>
                <a:gd name="T20" fmla="*/ 235 w 235"/>
                <a:gd name="T21" fmla="*/ 125 h 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25">
                  <a:moveTo>
                    <a:pt x="0" y="125"/>
                  </a:moveTo>
                  <a:lnTo>
                    <a:pt x="235" y="125"/>
                  </a:lnTo>
                  <a:lnTo>
                    <a:pt x="235" y="0"/>
                  </a:lnTo>
                  <a:lnTo>
                    <a:pt x="0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57D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322" name="Freeform 953"/>
            <p:cNvSpPr>
              <a:spLocks/>
            </p:cNvSpPr>
            <p:nvPr/>
          </p:nvSpPr>
          <p:spPr bwMode="auto">
            <a:xfrm flipH="1">
              <a:off x="7930553" y="1300272"/>
              <a:ext cx="65985" cy="46346"/>
            </a:xfrm>
            <a:custGeom>
              <a:avLst/>
              <a:gdLst>
                <a:gd name="T0" fmla="*/ 0 w 169"/>
                <a:gd name="T1" fmla="*/ 2147483647 h 118"/>
                <a:gd name="T2" fmla="*/ 2147483647 w 169"/>
                <a:gd name="T3" fmla="*/ 2147483647 h 118"/>
                <a:gd name="T4" fmla="*/ 2147483647 w 169"/>
                <a:gd name="T5" fmla="*/ 0 h 118"/>
                <a:gd name="T6" fmla="*/ 0 w 169"/>
                <a:gd name="T7" fmla="*/ 0 h 118"/>
                <a:gd name="T8" fmla="*/ 0 w 169"/>
                <a:gd name="T9" fmla="*/ 2147483647 h 118"/>
                <a:gd name="T10" fmla="*/ 0 w 169"/>
                <a:gd name="T11" fmla="*/ 2147483647 h 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9"/>
                <a:gd name="T19" fmla="*/ 0 h 118"/>
                <a:gd name="T20" fmla="*/ 169 w 169"/>
                <a:gd name="T21" fmla="*/ 118 h 1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9" h="118">
                  <a:moveTo>
                    <a:pt x="0" y="118"/>
                  </a:moveTo>
                  <a:lnTo>
                    <a:pt x="169" y="118"/>
                  </a:lnTo>
                  <a:lnTo>
                    <a:pt x="169" y="0"/>
                  </a:lnTo>
                  <a:lnTo>
                    <a:pt x="0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E64D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323" name="Freeform 954"/>
            <p:cNvSpPr>
              <a:spLocks/>
            </p:cNvSpPr>
            <p:nvPr/>
          </p:nvSpPr>
          <p:spPr bwMode="auto">
            <a:xfrm flipH="1">
              <a:off x="8271474" y="1291631"/>
              <a:ext cx="81695" cy="54987"/>
            </a:xfrm>
            <a:custGeom>
              <a:avLst/>
              <a:gdLst>
                <a:gd name="T0" fmla="*/ 0 w 208"/>
                <a:gd name="T1" fmla="*/ 2147483647 h 141"/>
                <a:gd name="T2" fmla="*/ 2147483647 w 208"/>
                <a:gd name="T3" fmla="*/ 2147483647 h 141"/>
                <a:gd name="T4" fmla="*/ 2147483647 w 208"/>
                <a:gd name="T5" fmla="*/ 2147483647 h 141"/>
                <a:gd name="T6" fmla="*/ 2147483647 w 208"/>
                <a:gd name="T7" fmla="*/ 0 h 141"/>
                <a:gd name="T8" fmla="*/ 0 w 208"/>
                <a:gd name="T9" fmla="*/ 2147483647 h 141"/>
                <a:gd name="T10" fmla="*/ 0 w 208"/>
                <a:gd name="T11" fmla="*/ 2147483647 h 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8"/>
                <a:gd name="T19" fmla="*/ 0 h 141"/>
                <a:gd name="T20" fmla="*/ 208 w 208"/>
                <a:gd name="T21" fmla="*/ 141 h 1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8" h="141">
                  <a:moveTo>
                    <a:pt x="0" y="6"/>
                  </a:moveTo>
                  <a:lnTo>
                    <a:pt x="145" y="141"/>
                  </a:lnTo>
                  <a:lnTo>
                    <a:pt x="208" y="141"/>
                  </a:lnTo>
                  <a:lnTo>
                    <a:pt x="5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A1A1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324" name="Freeform 955"/>
            <p:cNvSpPr>
              <a:spLocks/>
            </p:cNvSpPr>
            <p:nvPr/>
          </p:nvSpPr>
          <p:spPr bwMode="auto">
            <a:xfrm flipH="1">
              <a:off x="8747506" y="1477802"/>
              <a:ext cx="48703" cy="47917"/>
            </a:xfrm>
            <a:custGeom>
              <a:avLst/>
              <a:gdLst>
                <a:gd name="T0" fmla="*/ 2147483647 w 123"/>
                <a:gd name="T1" fmla="*/ 2147483647 h 121"/>
                <a:gd name="T2" fmla="*/ 2147483647 w 123"/>
                <a:gd name="T3" fmla="*/ 2147483647 h 121"/>
                <a:gd name="T4" fmla="*/ 2147483647 w 123"/>
                <a:gd name="T5" fmla="*/ 2147483647 h 121"/>
                <a:gd name="T6" fmla="*/ 2147483647 w 123"/>
                <a:gd name="T7" fmla="*/ 2147483647 h 121"/>
                <a:gd name="T8" fmla="*/ 2147483647 w 123"/>
                <a:gd name="T9" fmla="*/ 2147483647 h 121"/>
                <a:gd name="T10" fmla="*/ 2147483647 w 123"/>
                <a:gd name="T11" fmla="*/ 2147483647 h 121"/>
                <a:gd name="T12" fmla="*/ 2147483647 w 123"/>
                <a:gd name="T13" fmla="*/ 2147483647 h 121"/>
                <a:gd name="T14" fmla="*/ 2147483647 w 123"/>
                <a:gd name="T15" fmla="*/ 2147483647 h 121"/>
                <a:gd name="T16" fmla="*/ 2147483647 w 123"/>
                <a:gd name="T17" fmla="*/ 2147483647 h 121"/>
                <a:gd name="T18" fmla="*/ 2147483647 w 123"/>
                <a:gd name="T19" fmla="*/ 2147483647 h 121"/>
                <a:gd name="T20" fmla="*/ 2147483647 w 123"/>
                <a:gd name="T21" fmla="*/ 2147483647 h 121"/>
                <a:gd name="T22" fmla="*/ 2147483647 w 123"/>
                <a:gd name="T23" fmla="*/ 2147483647 h 121"/>
                <a:gd name="T24" fmla="*/ 2147483647 w 123"/>
                <a:gd name="T25" fmla="*/ 2147483647 h 121"/>
                <a:gd name="T26" fmla="*/ 2147483647 w 123"/>
                <a:gd name="T27" fmla="*/ 2147483647 h 121"/>
                <a:gd name="T28" fmla="*/ 2147483647 w 123"/>
                <a:gd name="T29" fmla="*/ 2147483647 h 121"/>
                <a:gd name="T30" fmla="*/ 2147483647 w 123"/>
                <a:gd name="T31" fmla="*/ 2147483647 h 121"/>
                <a:gd name="T32" fmla="*/ 2147483647 w 123"/>
                <a:gd name="T33" fmla="*/ 2147483647 h 121"/>
                <a:gd name="T34" fmla="*/ 2147483647 w 123"/>
                <a:gd name="T35" fmla="*/ 2147483647 h 121"/>
                <a:gd name="T36" fmla="*/ 2147483647 w 123"/>
                <a:gd name="T37" fmla="*/ 2147483647 h 121"/>
                <a:gd name="T38" fmla="*/ 2147483647 w 123"/>
                <a:gd name="T39" fmla="*/ 2147483647 h 121"/>
                <a:gd name="T40" fmla="*/ 2147483647 w 123"/>
                <a:gd name="T41" fmla="*/ 2147483647 h 121"/>
                <a:gd name="T42" fmla="*/ 2147483647 w 123"/>
                <a:gd name="T43" fmla="*/ 2147483647 h 121"/>
                <a:gd name="T44" fmla="*/ 2147483647 w 123"/>
                <a:gd name="T45" fmla="*/ 0 h 121"/>
                <a:gd name="T46" fmla="*/ 2147483647 w 123"/>
                <a:gd name="T47" fmla="*/ 0 h 121"/>
                <a:gd name="T48" fmla="*/ 2147483647 w 123"/>
                <a:gd name="T49" fmla="*/ 0 h 121"/>
                <a:gd name="T50" fmla="*/ 2147483647 w 123"/>
                <a:gd name="T51" fmla="*/ 0 h 121"/>
                <a:gd name="T52" fmla="*/ 2147483647 w 123"/>
                <a:gd name="T53" fmla="*/ 2147483647 h 121"/>
                <a:gd name="T54" fmla="*/ 2147483647 w 123"/>
                <a:gd name="T55" fmla="*/ 2147483647 h 121"/>
                <a:gd name="T56" fmla="*/ 2147483647 w 123"/>
                <a:gd name="T57" fmla="*/ 2147483647 h 121"/>
                <a:gd name="T58" fmla="*/ 2147483647 w 123"/>
                <a:gd name="T59" fmla="*/ 2147483647 h 121"/>
                <a:gd name="T60" fmla="*/ 2147483647 w 123"/>
                <a:gd name="T61" fmla="*/ 2147483647 h 121"/>
                <a:gd name="T62" fmla="*/ 2147483647 w 123"/>
                <a:gd name="T63" fmla="*/ 2147483647 h 121"/>
                <a:gd name="T64" fmla="*/ 2147483647 w 123"/>
                <a:gd name="T65" fmla="*/ 2147483647 h 121"/>
                <a:gd name="T66" fmla="*/ 2147483647 w 123"/>
                <a:gd name="T67" fmla="*/ 2147483647 h 121"/>
                <a:gd name="T68" fmla="*/ 2147483647 w 123"/>
                <a:gd name="T69" fmla="*/ 2147483647 h 121"/>
                <a:gd name="T70" fmla="*/ 0 w 123"/>
                <a:gd name="T71" fmla="*/ 2147483647 h 121"/>
                <a:gd name="T72" fmla="*/ 2147483647 w 123"/>
                <a:gd name="T73" fmla="*/ 2147483647 h 121"/>
                <a:gd name="T74" fmla="*/ 2147483647 w 123"/>
                <a:gd name="T75" fmla="*/ 2147483647 h 121"/>
                <a:gd name="T76" fmla="*/ 2147483647 w 123"/>
                <a:gd name="T77" fmla="*/ 2147483647 h 121"/>
                <a:gd name="T78" fmla="*/ 2147483647 w 123"/>
                <a:gd name="T79" fmla="*/ 2147483647 h 121"/>
                <a:gd name="T80" fmla="*/ 2147483647 w 123"/>
                <a:gd name="T81" fmla="*/ 2147483647 h 121"/>
                <a:gd name="T82" fmla="*/ 2147483647 w 123"/>
                <a:gd name="T83" fmla="*/ 2147483647 h 121"/>
                <a:gd name="T84" fmla="*/ 2147483647 w 123"/>
                <a:gd name="T85" fmla="*/ 2147483647 h 121"/>
                <a:gd name="T86" fmla="*/ 2147483647 w 123"/>
                <a:gd name="T87" fmla="*/ 2147483647 h 121"/>
                <a:gd name="T88" fmla="*/ 2147483647 w 123"/>
                <a:gd name="T89" fmla="*/ 2147483647 h 121"/>
                <a:gd name="T90" fmla="*/ 2147483647 w 123"/>
                <a:gd name="T91" fmla="*/ 2147483647 h 12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3"/>
                <a:gd name="T139" fmla="*/ 0 h 121"/>
                <a:gd name="T140" fmla="*/ 123 w 123"/>
                <a:gd name="T141" fmla="*/ 121 h 12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3" h="121">
                  <a:moveTo>
                    <a:pt x="57" y="121"/>
                  </a:moveTo>
                  <a:lnTo>
                    <a:pt x="62" y="121"/>
                  </a:lnTo>
                  <a:lnTo>
                    <a:pt x="70" y="121"/>
                  </a:lnTo>
                  <a:lnTo>
                    <a:pt x="76" y="119"/>
                  </a:lnTo>
                  <a:lnTo>
                    <a:pt x="81" y="119"/>
                  </a:lnTo>
                  <a:lnTo>
                    <a:pt x="91" y="114"/>
                  </a:lnTo>
                  <a:lnTo>
                    <a:pt x="102" y="108"/>
                  </a:lnTo>
                  <a:lnTo>
                    <a:pt x="110" y="98"/>
                  </a:lnTo>
                  <a:lnTo>
                    <a:pt x="117" y="87"/>
                  </a:lnTo>
                  <a:lnTo>
                    <a:pt x="117" y="81"/>
                  </a:lnTo>
                  <a:lnTo>
                    <a:pt x="119" y="76"/>
                  </a:lnTo>
                  <a:lnTo>
                    <a:pt x="121" y="70"/>
                  </a:lnTo>
                  <a:lnTo>
                    <a:pt x="123" y="64"/>
                  </a:lnTo>
                  <a:lnTo>
                    <a:pt x="123" y="59"/>
                  </a:lnTo>
                  <a:lnTo>
                    <a:pt x="123" y="51"/>
                  </a:lnTo>
                  <a:lnTo>
                    <a:pt x="119" y="45"/>
                  </a:lnTo>
                  <a:lnTo>
                    <a:pt x="119" y="40"/>
                  </a:lnTo>
                  <a:lnTo>
                    <a:pt x="114" y="28"/>
                  </a:lnTo>
                  <a:lnTo>
                    <a:pt x="108" y="21"/>
                  </a:lnTo>
                  <a:lnTo>
                    <a:pt x="98" y="11"/>
                  </a:lnTo>
                  <a:lnTo>
                    <a:pt x="89" y="5"/>
                  </a:lnTo>
                  <a:lnTo>
                    <a:pt x="77" y="2"/>
                  </a:lnTo>
                  <a:lnTo>
                    <a:pt x="68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49" y="0"/>
                  </a:lnTo>
                  <a:lnTo>
                    <a:pt x="43" y="2"/>
                  </a:lnTo>
                  <a:lnTo>
                    <a:pt x="32" y="7"/>
                  </a:lnTo>
                  <a:lnTo>
                    <a:pt x="22" y="15"/>
                  </a:lnTo>
                  <a:lnTo>
                    <a:pt x="15" y="22"/>
                  </a:lnTo>
                  <a:lnTo>
                    <a:pt x="7" y="32"/>
                  </a:lnTo>
                  <a:lnTo>
                    <a:pt x="5" y="38"/>
                  </a:lnTo>
                  <a:lnTo>
                    <a:pt x="3" y="43"/>
                  </a:lnTo>
                  <a:lnTo>
                    <a:pt x="1" y="51"/>
                  </a:lnTo>
                  <a:lnTo>
                    <a:pt x="1" y="57"/>
                  </a:lnTo>
                  <a:lnTo>
                    <a:pt x="0" y="68"/>
                  </a:lnTo>
                  <a:lnTo>
                    <a:pt x="3" y="79"/>
                  </a:lnTo>
                  <a:lnTo>
                    <a:pt x="7" y="89"/>
                  </a:lnTo>
                  <a:lnTo>
                    <a:pt x="15" y="100"/>
                  </a:lnTo>
                  <a:lnTo>
                    <a:pt x="22" y="108"/>
                  </a:lnTo>
                  <a:lnTo>
                    <a:pt x="34" y="114"/>
                  </a:lnTo>
                  <a:lnTo>
                    <a:pt x="39" y="116"/>
                  </a:lnTo>
                  <a:lnTo>
                    <a:pt x="43" y="117"/>
                  </a:lnTo>
                  <a:lnTo>
                    <a:pt x="51" y="119"/>
                  </a:lnTo>
                  <a:lnTo>
                    <a:pt x="57" y="1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325" name="Freeform 956"/>
            <p:cNvSpPr>
              <a:spLocks/>
            </p:cNvSpPr>
            <p:nvPr/>
          </p:nvSpPr>
          <p:spPr bwMode="auto">
            <a:xfrm flipH="1">
              <a:off x="8690948" y="1608200"/>
              <a:ext cx="48703" cy="48703"/>
            </a:xfrm>
            <a:custGeom>
              <a:avLst/>
              <a:gdLst>
                <a:gd name="T0" fmla="*/ 2147483647 w 123"/>
                <a:gd name="T1" fmla="*/ 2147483647 h 124"/>
                <a:gd name="T2" fmla="*/ 2147483647 w 123"/>
                <a:gd name="T3" fmla="*/ 2147483647 h 124"/>
                <a:gd name="T4" fmla="*/ 2147483647 w 123"/>
                <a:gd name="T5" fmla="*/ 2147483647 h 124"/>
                <a:gd name="T6" fmla="*/ 2147483647 w 123"/>
                <a:gd name="T7" fmla="*/ 2147483647 h 124"/>
                <a:gd name="T8" fmla="*/ 2147483647 w 123"/>
                <a:gd name="T9" fmla="*/ 2147483647 h 124"/>
                <a:gd name="T10" fmla="*/ 2147483647 w 123"/>
                <a:gd name="T11" fmla="*/ 2147483647 h 124"/>
                <a:gd name="T12" fmla="*/ 2147483647 w 123"/>
                <a:gd name="T13" fmla="*/ 2147483647 h 124"/>
                <a:gd name="T14" fmla="*/ 2147483647 w 123"/>
                <a:gd name="T15" fmla="*/ 2147483647 h 124"/>
                <a:gd name="T16" fmla="*/ 2147483647 w 123"/>
                <a:gd name="T17" fmla="*/ 2147483647 h 124"/>
                <a:gd name="T18" fmla="*/ 2147483647 w 123"/>
                <a:gd name="T19" fmla="*/ 2147483647 h 124"/>
                <a:gd name="T20" fmla="*/ 2147483647 w 123"/>
                <a:gd name="T21" fmla="*/ 2147483647 h 124"/>
                <a:gd name="T22" fmla="*/ 2147483647 w 123"/>
                <a:gd name="T23" fmla="*/ 2147483647 h 124"/>
                <a:gd name="T24" fmla="*/ 2147483647 w 123"/>
                <a:gd name="T25" fmla="*/ 2147483647 h 124"/>
                <a:gd name="T26" fmla="*/ 2147483647 w 123"/>
                <a:gd name="T27" fmla="*/ 2147483647 h 124"/>
                <a:gd name="T28" fmla="*/ 2147483647 w 123"/>
                <a:gd name="T29" fmla="*/ 2147483647 h 124"/>
                <a:gd name="T30" fmla="*/ 2147483647 w 123"/>
                <a:gd name="T31" fmla="*/ 2147483647 h 124"/>
                <a:gd name="T32" fmla="*/ 2147483647 w 123"/>
                <a:gd name="T33" fmla="*/ 2147483647 h 124"/>
                <a:gd name="T34" fmla="*/ 2147483647 w 123"/>
                <a:gd name="T35" fmla="*/ 2147483647 h 124"/>
                <a:gd name="T36" fmla="*/ 2147483647 w 123"/>
                <a:gd name="T37" fmla="*/ 2147483647 h 124"/>
                <a:gd name="T38" fmla="*/ 2147483647 w 123"/>
                <a:gd name="T39" fmla="*/ 2147483647 h 124"/>
                <a:gd name="T40" fmla="*/ 2147483647 w 123"/>
                <a:gd name="T41" fmla="*/ 2147483647 h 124"/>
                <a:gd name="T42" fmla="*/ 2147483647 w 123"/>
                <a:gd name="T43" fmla="*/ 0 h 124"/>
                <a:gd name="T44" fmla="*/ 2147483647 w 123"/>
                <a:gd name="T45" fmla="*/ 0 h 124"/>
                <a:gd name="T46" fmla="*/ 2147483647 w 123"/>
                <a:gd name="T47" fmla="*/ 2147483647 h 124"/>
                <a:gd name="T48" fmla="*/ 2147483647 w 123"/>
                <a:gd name="T49" fmla="*/ 2147483647 h 124"/>
                <a:gd name="T50" fmla="*/ 2147483647 w 123"/>
                <a:gd name="T51" fmla="*/ 2147483647 h 124"/>
                <a:gd name="T52" fmla="*/ 2147483647 w 123"/>
                <a:gd name="T53" fmla="*/ 2147483647 h 124"/>
                <a:gd name="T54" fmla="*/ 2147483647 w 123"/>
                <a:gd name="T55" fmla="*/ 2147483647 h 124"/>
                <a:gd name="T56" fmla="*/ 2147483647 w 123"/>
                <a:gd name="T57" fmla="*/ 2147483647 h 124"/>
                <a:gd name="T58" fmla="*/ 2147483647 w 123"/>
                <a:gd name="T59" fmla="*/ 2147483647 h 124"/>
                <a:gd name="T60" fmla="*/ 2147483647 w 123"/>
                <a:gd name="T61" fmla="*/ 2147483647 h 124"/>
                <a:gd name="T62" fmla="*/ 2147483647 w 123"/>
                <a:gd name="T63" fmla="*/ 2147483647 h 124"/>
                <a:gd name="T64" fmla="*/ 2147483647 w 123"/>
                <a:gd name="T65" fmla="*/ 2147483647 h 124"/>
                <a:gd name="T66" fmla="*/ 0 w 123"/>
                <a:gd name="T67" fmla="*/ 2147483647 h 124"/>
                <a:gd name="T68" fmla="*/ 0 w 123"/>
                <a:gd name="T69" fmla="*/ 2147483647 h 124"/>
                <a:gd name="T70" fmla="*/ 0 w 123"/>
                <a:gd name="T71" fmla="*/ 2147483647 h 124"/>
                <a:gd name="T72" fmla="*/ 2147483647 w 123"/>
                <a:gd name="T73" fmla="*/ 2147483647 h 124"/>
                <a:gd name="T74" fmla="*/ 2147483647 w 123"/>
                <a:gd name="T75" fmla="*/ 2147483647 h 124"/>
                <a:gd name="T76" fmla="*/ 2147483647 w 123"/>
                <a:gd name="T77" fmla="*/ 2147483647 h 124"/>
                <a:gd name="T78" fmla="*/ 2147483647 w 123"/>
                <a:gd name="T79" fmla="*/ 2147483647 h 124"/>
                <a:gd name="T80" fmla="*/ 2147483647 w 123"/>
                <a:gd name="T81" fmla="*/ 2147483647 h 124"/>
                <a:gd name="T82" fmla="*/ 2147483647 w 123"/>
                <a:gd name="T83" fmla="*/ 2147483647 h 124"/>
                <a:gd name="T84" fmla="*/ 2147483647 w 123"/>
                <a:gd name="T85" fmla="*/ 2147483647 h 124"/>
                <a:gd name="T86" fmla="*/ 2147483647 w 123"/>
                <a:gd name="T87" fmla="*/ 2147483647 h 124"/>
                <a:gd name="T88" fmla="*/ 2147483647 w 123"/>
                <a:gd name="T89" fmla="*/ 2147483647 h 124"/>
                <a:gd name="T90" fmla="*/ 2147483647 w 123"/>
                <a:gd name="T91" fmla="*/ 2147483647 h 1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3"/>
                <a:gd name="T139" fmla="*/ 0 h 124"/>
                <a:gd name="T140" fmla="*/ 123 w 123"/>
                <a:gd name="T141" fmla="*/ 124 h 1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3" h="124">
                  <a:moveTo>
                    <a:pt x="57" y="124"/>
                  </a:moveTo>
                  <a:lnTo>
                    <a:pt x="68" y="124"/>
                  </a:lnTo>
                  <a:lnTo>
                    <a:pt x="82" y="120"/>
                  </a:lnTo>
                  <a:lnTo>
                    <a:pt x="91" y="114"/>
                  </a:lnTo>
                  <a:lnTo>
                    <a:pt x="101" y="109"/>
                  </a:lnTo>
                  <a:lnTo>
                    <a:pt x="108" y="101"/>
                  </a:lnTo>
                  <a:lnTo>
                    <a:pt x="116" y="90"/>
                  </a:lnTo>
                  <a:lnTo>
                    <a:pt x="122" y="80"/>
                  </a:lnTo>
                  <a:lnTo>
                    <a:pt x="123" y="69"/>
                  </a:lnTo>
                  <a:lnTo>
                    <a:pt x="123" y="61"/>
                  </a:lnTo>
                  <a:lnTo>
                    <a:pt x="123" y="55"/>
                  </a:lnTo>
                  <a:lnTo>
                    <a:pt x="122" y="50"/>
                  </a:lnTo>
                  <a:lnTo>
                    <a:pt x="120" y="44"/>
                  </a:lnTo>
                  <a:lnTo>
                    <a:pt x="114" y="33"/>
                  </a:lnTo>
                  <a:lnTo>
                    <a:pt x="108" y="25"/>
                  </a:lnTo>
                  <a:lnTo>
                    <a:pt x="99" y="16"/>
                  </a:lnTo>
                  <a:lnTo>
                    <a:pt x="89" y="8"/>
                  </a:lnTo>
                  <a:lnTo>
                    <a:pt x="84" y="6"/>
                  </a:lnTo>
                  <a:lnTo>
                    <a:pt x="78" y="4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7" y="2"/>
                  </a:lnTo>
                  <a:lnTo>
                    <a:pt x="42" y="4"/>
                  </a:lnTo>
                  <a:lnTo>
                    <a:pt x="30" y="8"/>
                  </a:lnTo>
                  <a:lnTo>
                    <a:pt x="21" y="17"/>
                  </a:lnTo>
                  <a:lnTo>
                    <a:pt x="13" y="25"/>
                  </a:lnTo>
                  <a:lnTo>
                    <a:pt x="8" y="35"/>
                  </a:lnTo>
                  <a:lnTo>
                    <a:pt x="4" y="40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2" y="59"/>
                  </a:lnTo>
                  <a:lnTo>
                    <a:pt x="0" y="63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4" y="82"/>
                  </a:lnTo>
                  <a:lnTo>
                    <a:pt x="8" y="93"/>
                  </a:lnTo>
                  <a:lnTo>
                    <a:pt x="15" y="103"/>
                  </a:lnTo>
                  <a:lnTo>
                    <a:pt x="23" y="112"/>
                  </a:lnTo>
                  <a:lnTo>
                    <a:pt x="34" y="118"/>
                  </a:lnTo>
                  <a:lnTo>
                    <a:pt x="40" y="120"/>
                  </a:lnTo>
                  <a:lnTo>
                    <a:pt x="46" y="122"/>
                  </a:lnTo>
                  <a:lnTo>
                    <a:pt x="51" y="122"/>
                  </a:lnTo>
                  <a:lnTo>
                    <a:pt x="57" y="1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326" name="Freeform 957"/>
            <p:cNvSpPr>
              <a:spLocks/>
            </p:cNvSpPr>
            <p:nvPr/>
          </p:nvSpPr>
          <p:spPr bwMode="auto">
            <a:xfrm flipH="1">
              <a:off x="8635175" y="1740169"/>
              <a:ext cx="47917" cy="48703"/>
            </a:xfrm>
            <a:custGeom>
              <a:avLst/>
              <a:gdLst>
                <a:gd name="T0" fmla="*/ 2147483647 w 122"/>
                <a:gd name="T1" fmla="*/ 2147483647 h 123"/>
                <a:gd name="T2" fmla="*/ 2147483647 w 122"/>
                <a:gd name="T3" fmla="*/ 2147483647 h 123"/>
                <a:gd name="T4" fmla="*/ 2147483647 w 122"/>
                <a:gd name="T5" fmla="*/ 2147483647 h 123"/>
                <a:gd name="T6" fmla="*/ 2147483647 w 122"/>
                <a:gd name="T7" fmla="*/ 2147483647 h 123"/>
                <a:gd name="T8" fmla="*/ 2147483647 w 122"/>
                <a:gd name="T9" fmla="*/ 2147483647 h 123"/>
                <a:gd name="T10" fmla="*/ 2147483647 w 122"/>
                <a:gd name="T11" fmla="*/ 2147483647 h 123"/>
                <a:gd name="T12" fmla="*/ 2147483647 w 122"/>
                <a:gd name="T13" fmla="*/ 2147483647 h 123"/>
                <a:gd name="T14" fmla="*/ 2147483647 w 122"/>
                <a:gd name="T15" fmla="*/ 2147483647 h 123"/>
                <a:gd name="T16" fmla="*/ 2147483647 w 122"/>
                <a:gd name="T17" fmla="*/ 2147483647 h 123"/>
                <a:gd name="T18" fmla="*/ 2147483647 w 122"/>
                <a:gd name="T19" fmla="*/ 2147483647 h 123"/>
                <a:gd name="T20" fmla="*/ 2147483647 w 122"/>
                <a:gd name="T21" fmla="*/ 2147483647 h 123"/>
                <a:gd name="T22" fmla="*/ 2147483647 w 122"/>
                <a:gd name="T23" fmla="*/ 2147483647 h 123"/>
                <a:gd name="T24" fmla="*/ 2147483647 w 122"/>
                <a:gd name="T25" fmla="*/ 2147483647 h 123"/>
                <a:gd name="T26" fmla="*/ 2147483647 w 122"/>
                <a:gd name="T27" fmla="*/ 2147483647 h 123"/>
                <a:gd name="T28" fmla="*/ 2147483647 w 122"/>
                <a:gd name="T29" fmla="*/ 2147483647 h 123"/>
                <a:gd name="T30" fmla="*/ 2147483647 w 122"/>
                <a:gd name="T31" fmla="*/ 2147483647 h 123"/>
                <a:gd name="T32" fmla="*/ 2147483647 w 122"/>
                <a:gd name="T33" fmla="*/ 2147483647 h 123"/>
                <a:gd name="T34" fmla="*/ 2147483647 w 122"/>
                <a:gd name="T35" fmla="*/ 2147483647 h 123"/>
                <a:gd name="T36" fmla="*/ 2147483647 w 122"/>
                <a:gd name="T37" fmla="*/ 2147483647 h 123"/>
                <a:gd name="T38" fmla="*/ 2147483647 w 122"/>
                <a:gd name="T39" fmla="*/ 0 h 123"/>
                <a:gd name="T40" fmla="*/ 2147483647 w 122"/>
                <a:gd name="T41" fmla="*/ 0 h 123"/>
                <a:gd name="T42" fmla="*/ 2147483647 w 122"/>
                <a:gd name="T43" fmla="*/ 2147483647 h 123"/>
                <a:gd name="T44" fmla="*/ 2147483647 w 122"/>
                <a:gd name="T45" fmla="*/ 2147483647 h 123"/>
                <a:gd name="T46" fmla="*/ 2147483647 w 122"/>
                <a:gd name="T47" fmla="*/ 2147483647 h 123"/>
                <a:gd name="T48" fmla="*/ 2147483647 w 122"/>
                <a:gd name="T49" fmla="*/ 2147483647 h 123"/>
                <a:gd name="T50" fmla="*/ 2147483647 w 122"/>
                <a:gd name="T51" fmla="*/ 2147483647 h 123"/>
                <a:gd name="T52" fmla="*/ 2147483647 w 122"/>
                <a:gd name="T53" fmla="*/ 2147483647 h 123"/>
                <a:gd name="T54" fmla="*/ 2147483647 w 122"/>
                <a:gd name="T55" fmla="*/ 2147483647 h 123"/>
                <a:gd name="T56" fmla="*/ 2147483647 w 122"/>
                <a:gd name="T57" fmla="*/ 2147483647 h 123"/>
                <a:gd name="T58" fmla="*/ 0 w 122"/>
                <a:gd name="T59" fmla="*/ 2147483647 h 123"/>
                <a:gd name="T60" fmla="*/ 0 w 122"/>
                <a:gd name="T61" fmla="*/ 2147483647 h 123"/>
                <a:gd name="T62" fmla="*/ 0 w 122"/>
                <a:gd name="T63" fmla="*/ 2147483647 h 123"/>
                <a:gd name="T64" fmla="*/ 2147483647 w 122"/>
                <a:gd name="T65" fmla="*/ 2147483647 h 123"/>
                <a:gd name="T66" fmla="*/ 2147483647 w 122"/>
                <a:gd name="T67" fmla="*/ 2147483647 h 123"/>
                <a:gd name="T68" fmla="*/ 2147483647 w 122"/>
                <a:gd name="T69" fmla="*/ 2147483647 h 123"/>
                <a:gd name="T70" fmla="*/ 2147483647 w 122"/>
                <a:gd name="T71" fmla="*/ 2147483647 h 123"/>
                <a:gd name="T72" fmla="*/ 2147483647 w 122"/>
                <a:gd name="T73" fmla="*/ 2147483647 h 123"/>
                <a:gd name="T74" fmla="*/ 2147483647 w 122"/>
                <a:gd name="T75" fmla="*/ 2147483647 h 123"/>
                <a:gd name="T76" fmla="*/ 2147483647 w 122"/>
                <a:gd name="T77" fmla="*/ 2147483647 h 123"/>
                <a:gd name="T78" fmla="*/ 2147483647 w 122"/>
                <a:gd name="T79" fmla="*/ 2147483647 h 123"/>
                <a:gd name="T80" fmla="*/ 2147483647 w 122"/>
                <a:gd name="T81" fmla="*/ 2147483647 h 123"/>
                <a:gd name="T82" fmla="*/ 2147483647 w 122"/>
                <a:gd name="T83" fmla="*/ 2147483647 h 12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2"/>
                <a:gd name="T127" fmla="*/ 0 h 123"/>
                <a:gd name="T128" fmla="*/ 122 w 122"/>
                <a:gd name="T129" fmla="*/ 123 h 12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2" h="123">
                  <a:moveTo>
                    <a:pt x="56" y="123"/>
                  </a:moveTo>
                  <a:lnTo>
                    <a:pt x="67" y="121"/>
                  </a:lnTo>
                  <a:lnTo>
                    <a:pt x="80" y="120"/>
                  </a:lnTo>
                  <a:lnTo>
                    <a:pt x="90" y="114"/>
                  </a:lnTo>
                  <a:lnTo>
                    <a:pt x="101" y="108"/>
                  </a:lnTo>
                  <a:lnTo>
                    <a:pt x="109" y="99"/>
                  </a:lnTo>
                  <a:lnTo>
                    <a:pt x="114" y="89"/>
                  </a:lnTo>
                  <a:lnTo>
                    <a:pt x="118" y="78"/>
                  </a:lnTo>
                  <a:lnTo>
                    <a:pt x="122" y="68"/>
                  </a:lnTo>
                  <a:lnTo>
                    <a:pt x="122" y="61"/>
                  </a:lnTo>
                  <a:lnTo>
                    <a:pt x="122" y="55"/>
                  </a:lnTo>
                  <a:lnTo>
                    <a:pt x="120" y="49"/>
                  </a:lnTo>
                  <a:lnTo>
                    <a:pt x="118" y="43"/>
                  </a:lnTo>
                  <a:lnTo>
                    <a:pt x="114" y="30"/>
                  </a:lnTo>
                  <a:lnTo>
                    <a:pt x="109" y="23"/>
                  </a:lnTo>
                  <a:lnTo>
                    <a:pt x="99" y="13"/>
                  </a:lnTo>
                  <a:lnTo>
                    <a:pt x="90" y="7"/>
                  </a:lnTo>
                  <a:lnTo>
                    <a:pt x="78" y="2"/>
                  </a:lnTo>
                  <a:lnTo>
                    <a:pt x="67" y="2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8" y="2"/>
                  </a:lnTo>
                  <a:lnTo>
                    <a:pt x="42" y="4"/>
                  </a:lnTo>
                  <a:lnTo>
                    <a:pt x="31" y="7"/>
                  </a:lnTo>
                  <a:lnTo>
                    <a:pt x="21" y="15"/>
                  </a:lnTo>
                  <a:lnTo>
                    <a:pt x="14" y="23"/>
                  </a:lnTo>
                  <a:lnTo>
                    <a:pt x="6" y="34"/>
                  </a:lnTo>
                  <a:lnTo>
                    <a:pt x="4" y="38"/>
                  </a:lnTo>
                  <a:lnTo>
                    <a:pt x="2" y="43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8"/>
                  </a:lnTo>
                  <a:lnTo>
                    <a:pt x="4" y="81"/>
                  </a:lnTo>
                  <a:lnTo>
                    <a:pt x="8" y="91"/>
                  </a:lnTo>
                  <a:lnTo>
                    <a:pt x="16" y="102"/>
                  </a:lnTo>
                  <a:lnTo>
                    <a:pt x="23" y="110"/>
                  </a:lnTo>
                  <a:lnTo>
                    <a:pt x="33" y="116"/>
                  </a:lnTo>
                  <a:lnTo>
                    <a:pt x="37" y="118"/>
                  </a:lnTo>
                  <a:lnTo>
                    <a:pt x="42" y="120"/>
                  </a:lnTo>
                  <a:lnTo>
                    <a:pt x="50" y="121"/>
                  </a:lnTo>
                  <a:lnTo>
                    <a:pt x="56" y="1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327" name="Freeform 958"/>
            <p:cNvSpPr>
              <a:spLocks/>
            </p:cNvSpPr>
            <p:nvPr/>
          </p:nvSpPr>
          <p:spPr bwMode="auto">
            <a:xfrm flipH="1">
              <a:off x="8738865" y="1459735"/>
              <a:ext cx="48703" cy="48703"/>
            </a:xfrm>
            <a:custGeom>
              <a:avLst/>
              <a:gdLst>
                <a:gd name="T0" fmla="*/ 2147483647 w 124"/>
                <a:gd name="T1" fmla="*/ 2147483647 h 124"/>
                <a:gd name="T2" fmla="*/ 2147483647 w 124"/>
                <a:gd name="T3" fmla="*/ 2147483647 h 124"/>
                <a:gd name="T4" fmla="*/ 2147483647 w 124"/>
                <a:gd name="T5" fmla="*/ 2147483647 h 124"/>
                <a:gd name="T6" fmla="*/ 2147483647 w 124"/>
                <a:gd name="T7" fmla="*/ 2147483647 h 124"/>
                <a:gd name="T8" fmla="*/ 2147483647 w 124"/>
                <a:gd name="T9" fmla="*/ 2147483647 h 124"/>
                <a:gd name="T10" fmla="*/ 2147483647 w 124"/>
                <a:gd name="T11" fmla="*/ 2147483647 h 124"/>
                <a:gd name="T12" fmla="*/ 2147483647 w 124"/>
                <a:gd name="T13" fmla="*/ 2147483647 h 124"/>
                <a:gd name="T14" fmla="*/ 2147483647 w 124"/>
                <a:gd name="T15" fmla="*/ 2147483647 h 124"/>
                <a:gd name="T16" fmla="*/ 2147483647 w 124"/>
                <a:gd name="T17" fmla="*/ 2147483647 h 124"/>
                <a:gd name="T18" fmla="*/ 2147483647 w 124"/>
                <a:gd name="T19" fmla="*/ 2147483647 h 124"/>
                <a:gd name="T20" fmla="*/ 2147483647 w 124"/>
                <a:gd name="T21" fmla="*/ 2147483647 h 124"/>
                <a:gd name="T22" fmla="*/ 2147483647 w 124"/>
                <a:gd name="T23" fmla="*/ 2147483647 h 124"/>
                <a:gd name="T24" fmla="*/ 2147483647 w 124"/>
                <a:gd name="T25" fmla="*/ 2147483647 h 124"/>
                <a:gd name="T26" fmla="*/ 2147483647 w 124"/>
                <a:gd name="T27" fmla="*/ 2147483647 h 124"/>
                <a:gd name="T28" fmla="*/ 2147483647 w 124"/>
                <a:gd name="T29" fmla="*/ 2147483647 h 124"/>
                <a:gd name="T30" fmla="*/ 2147483647 w 124"/>
                <a:gd name="T31" fmla="*/ 2147483647 h 124"/>
                <a:gd name="T32" fmla="*/ 2147483647 w 124"/>
                <a:gd name="T33" fmla="*/ 2147483647 h 124"/>
                <a:gd name="T34" fmla="*/ 2147483647 w 124"/>
                <a:gd name="T35" fmla="*/ 2147483647 h 124"/>
                <a:gd name="T36" fmla="*/ 2147483647 w 124"/>
                <a:gd name="T37" fmla="*/ 2147483647 h 124"/>
                <a:gd name="T38" fmla="*/ 2147483647 w 124"/>
                <a:gd name="T39" fmla="*/ 2147483647 h 124"/>
                <a:gd name="T40" fmla="*/ 2147483647 w 124"/>
                <a:gd name="T41" fmla="*/ 2147483647 h 124"/>
                <a:gd name="T42" fmla="*/ 2147483647 w 124"/>
                <a:gd name="T43" fmla="*/ 0 h 124"/>
                <a:gd name="T44" fmla="*/ 2147483647 w 124"/>
                <a:gd name="T45" fmla="*/ 0 h 124"/>
                <a:gd name="T46" fmla="*/ 2147483647 w 124"/>
                <a:gd name="T47" fmla="*/ 2147483647 h 124"/>
                <a:gd name="T48" fmla="*/ 2147483647 w 124"/>
                <a:gd name="T49" fmla="*/ 2147483647 h 124"/>
                <a:gd name="T50" fmla="*/ 2147483647 w 124"/>
                <a:gd name="T51" fmla="*/ 2147483647 h 124"/>
                <a:gd name="T52" fmla="*/ 2147483647 w 124"/>
                <a:gd name="T53" fmla="*/ 2147483647 h 124"/>
                <a:gd name="T54" fmla="*/ 2147483647 w 124"/>
                <a:gd name="T55" fmla="*/ 2147483647 h 124"/>
                <a:gd name="T56" fmla="*/ 2147483647 w 124"/>
                <a:gd name="T57" fmla="*/ 2147483647 h 124"/>
                <a:gd name="T58" fmla="*/ 2147483647 w 124"/>
                <a:gd name="T59" fmla="*/ 2147483647 h 124"/>
                <a:gd name="T60" fmla="*/ 2147483647 w 124"/>
                <a:gd name="T61" fmla="*/ 2147483647 h 124"/>
                <a:gd name="T62" fmla="*/ 2147483647 w 124"/>
                <a:gd name="T63" fmla="*/ 2147483647 h 124"/>
                <a:gd name="T64" fmla="*/ 2147483647 w 124"/>
                <a:gd name="T65" fmla="*/ 2147483647 h 124"/>
                <a:gd name="T66" fmla="*/ 0 w 124"/>
                <a:gd name="T67" fmla="*/ 2147483647 h 124"/>
                <a:gd name="T68" fmla="*/ 2147483647 w 124"/>
                <a:gd name="T69" fmla="*/ 2147483647 h 124"/>
                <a:gd name="T70" fmla="*/ 2147483647 w 124"/>
                <a:gd name="T71" fmla="*/ 2147483647 h 124"/>
                <a:gd name="T72" fmla="*/ 2147483647 w 124"/>
                <a:gd name="T73" fmla="*/ 2147483647 h 124"/>
                <a:gd name="T74" fmla="*/ 2147483647 w 124"/>
                <a:gd name="T75" fmla="*/ 2147483647 h 124"/>
                <a:gd name="T76" fmla="*/ 2147483647 w 124"/>
                <a:gd name="T77" fmla="*/ 2147483647 h 124"/>
                <a:gd name="T78" fmla="*/ 2147483647 w 124"/>
                <a:gd name="T79" fmla="*/ 2147483647 h 124"/>
                <a:gd name="T80" fmla="*/ 2147483647 w 124"/>
                <a:gd name="T81" fmla="*/ 2147483647 h 124"/>
                <a:gd name="T82" fmla="*/ 2147483647 w 124"/>
                <a:gd name="T83" fmla="*/ 2147483647 h 124"/>
                <a:gd name="T84" fmla="*/ 2147483647 w 124"/>
                <a:gd name="T85" fmla="*/ 2147483647 h 124"/>
                <a:gd name="T86" fmla="*/ 2147483647 w 124"/>
                <a:gd name="T87" fmla="*/ 2147483647 h 1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4"/>
                <a:gd name="T133" fmla="*/ 0 h 124"/>
                <a:gd name="T134" fmla="*/ 124 w 124"/>
                <a:gd name="T135" fmla="*/ 124 h 1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4" h="124">
                  <a:moveTo>
                    <a:pt x="57" y="124"/>
                  </a:moveTo>
                  <a:lnTo>
                    <a:pt x="63" y="122"/>
                  </a:lnTo>
                  <a:lnTo>
                    <a:pt x="69" y="122"/>
                  </a:lnTo>
                  <a:lnTo>
                    <a:pt x="74" y="120"/>
                  </a:lnTo>
                  <a:lnTo>
                    <a:pt x="82" y="120"/>
                  </a:lnTo>
                  <a:lnTo>
                    <a:pt x="92" y="114"/>
                  </a:lnTo>
                  <a:lnTo>
                    <a:pt x="103" y="108"/>
                  </a:lnTo>
                  <a:lnTo>
                    <a:pt x="111" y="99"/>
                  </a:lnTo>
                  <a:lnTo>
                    <a:pt x="116" y="89"/>
                  </a:lnTo>
                  <a:lnTo>
                    <a:pt x="120" y="78"/>
                  </a:lnTo>
                  <a:lnTo>
                    <a:pt x="124" y="67"/>
                  </a:lnTo>
                  <a:lnTo>
                    <a:pt x="122" y="61"/>
                  </a:lnTo>
                  <a:lnTo>
                    <a:pt x="122" y="53"/>
                  </a:lnTo>
                  <a:lnTo>
                    <a:pt x="122" y="48"/>
                  </a:lnTo>
                  <a:lnTo>
                    <a:pt x="120" y="42"/>
                  </a:lnTo>
                  <a:lnTo>
                    <a:pt x="114" y="30"/>
                  </a:lnTo>
                  <a:lnTo>
                    <a:pt x="109" y="21"/>
                  </a:lnTo>
                  <a:lnTo>
                    <a:pt x="101" y="11"/>
                  </a:lnTo>
                  <a:lnTo>
                    <a:pt x="90" y="6"/>
                  </a:lnTo>
                  <a:lnTo>
                    <a:pt x="80" y="2"/>
                  </a:lnTo>
                  <a:lnTo>
                    <a:pt x="69" y="2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50" y="2"/>
                  </a:lnTo>
                  <a:lnTo>
                    <a:pt x="44" y="4"/>
                  </a:lnTo>
                  <a:lnTo>
                    <a:pt x="33" y="8"/>
                  </a:lnTo>
                  <a:lnTo>
                    <a:pt x="23" y="15"/>
                  </a:lnTo>
                  <a:lnTo>
                    <a:pt x="14" y="23"/>
                  </a:lnTo>
                  <a:lnTo>
                    <a:pt x="8" y="32"/>
                  </a:lnTo>
                  <a:lnTo>
                    <a:pt x="6" y="38"/>
                  </a:lnTo>
                  <a:lnTo>
                    <a:pt x="4" y="44"/>
                  </a:lnTo>
                  <a:lnTo>
                    <a:pt x="2" y="51"/>
                  </a:lnTo>
                  <a:lnTo>
                    <a:pt x="2" y="57"/>
                  </a:lnTo>
                  <a:lnTo>
                    <a:pt x="0" y="68"/>
                  </a:lnTo>
                  <a:lnTo>
                    <a:pt x="4" y="80"/>
                  </a:lnTo>
                  <a:lnTo>
                    <a:pt x="8" y="91"/>
                  </a:lnTo>
                  <a:lnTo>
                    <a:pt x="17" y="101"/>
                  </a:lnTo>
                  <a:lnTo>
                    <a:pt x="25" y="108"/>
                  </a:lnTo>
                  <a:lnTo>
                    <a:pt x="35" y="114"/>
                  </a:lnTo>
                  <a:lnTo>
                    <a:pt x="38" y="118"/>
                  </a:lnTo>
                  <a:lnTo>
                    <a:pt x="44" y="120"/>
                  </a:lnTo>
                  <a:lnTo>
                    <a:pt x="50" y="122"/>
                  </a:lnTo>
                  <a:lnTo>
                    <a:pt x="57" y="124"/>
                  </a:lnTo>
                  <a:close/>
                </a:path>
              </a:pathLst>
            </a:custGeom>
            <a:solidFill>
              <a:srgbClr val="B0B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328" name="Freeform 959"/>
            <p:cNvSpPr>
              <a:spLocks/>
            </p:cNvSpPr>
            <p:nvPr/>
          </p:nvSpPr>
          <p:spPr bwMode="auto">
            <a:xfrm flipH="1">
              <a:off x="8683092" y="1591704"/>
              <a:ext cx="47917" cy="47917"/>
            </a:xfrm>
            <a:custGeom>
              <a:avLst/>
              <a:gdLst>
                <a:gd name="T0" fmla="*/ 2147483647 w 121"/>
                <a:gd name="T1" fmla="*/ 2147483647 h 122"/>
                <a:gd name="T2" fmla="*/ 2147483647 w 121"/>
                <a:gd name="T3" fmla="*/ 2147483647 h 122"/>
                <a:gd name="T4" fmla="*/ 2147483647 w 121"/>
                <a:gd name="T5" fmla="*/ 2147483647 h 122"/>
                <a:gd name="T6" fmla="*/ 2147483647 w 121"/>
                <a:gd name="T7" fmla="*/ 2147483647 h 122"/>
                <a:gd name="T8" fmla="*/ 2147483647 w 121"/>
                <a:gd name="T9" fmla="*/ 2147483647 h 122"/>
                <a:gd name="T10" fmla="*/ 2147483647 w 121"/>
                <a:gd name="T11" fmla="*/ 2147483647 h 122"/>
                <a:gd name="T12" fmla="*/ 2147483647 w 121"/>
                <a:gd name="T13" fmla="*/ 2147483647 h 122"/>
                <a:gd name="T14" fmla="*/ 2147483647 w 121"/>
                <a:gd name="T15" fmla="*/ 2147483647 h 122"/>
                <a:gd name="T16" fmla="*/ 2147483647 w 121"/>
                <a:gd name="T17" fmla="*/ 2147483647 h 122"/>
                <a:gd name="T18" fmla="*/ 2147483647 w 121"/>
                <a:gd name="T19" fmla="*/ 2147483647 h 122"/>
                <a:gd name="T20" fmla="*/ 2147483647 w 121"/>
                <a:gd name="T21" fmla="*/ 2147483647 h 122"/>
                <a:gd name="T22" fmla="*/ 2147483647 w 121"/>
                <a:gd name="T23" fmla="*/ 2147483647 h 122"/>
                <a:gd name="T24" fmla="*/ 2147483647 w 121"/>
                <a:gd name="T25" fmla="*/ 2147483647 h 122"/>
                <a:gd name="T26" fmla="*/ 2147483647 w 121"/>
                <a:gd name="T27" fmla="*/ 2147483647 h 122"/>
                <a:gd name="T28" fmla="*/ 2147483647 w 121"/>
                <a:gd name="T29" fmla="*/ 2147483647 h 122"/>
                <a:gd name="T30" fmla="*/ 2147483647 w 121"/>
                <a:gd name="T31" fmla="*/ 2147483647 h 122"/>
                <a:gd name="T32" fmla="*/ 2147483647 w 121"/>
                <a:gd name="T33" fmla="*/ 2147483647 h 122"/>
                <a:gd name="T34" fmla="*/ 2147483647 w 121"/>
                <a:gd name="T35" fmla="*/ 2147483647 h 122"/>
                <a:gd name="T36" fmla="*/ 2147483647 w 121"/>
                <a:gd name="T37" fmla="*/ 2147483647 h 122"/>
                <a:gd name="T38" fmla="*/ 2147483647 w 121"/>
                <a:gd name="T39" fmla="*/ 2147483647 h 122"/>
                <a:gd name="T40" fmla="*/ 2147483647 w 121"/>
                <a:gd name="T41" fmla="*/ 2147483647 h 122"/>
                <a:gd name="T42" fmla="*/ 2147483647 w 121"/>
                <a:gd name="T43" fmla="*/ 0 h 122"/>
                <a:gd name="T44" fmla="*/ 2147483647 w 121"/>
                <a:gd name="T45" fmla="*/ 0 h 122"/>
                <a:gd name="T46" fmla="*/ 2147483647 w 121"/>
                <a:gd name="T47" fmla="*/ 0 h 122"/>
                <a:gd name="T48" fmla="*/ 2147483647 w 121"/>
                <a:gd name="T49" fmla="*/ 0 h 122"/>
                <a:gd name="T50" fmla="*/ 2147483647 w 121"/>
                <a:gd name="T51" fmla="*/ 0 h 122"/>
                <a:gd name="T52" fmla="*/ 2147483647 w 121"/>
                <a:gd name="T53" fmla="*/ 2147483647 h 122"/>
                <a:gd name="T54" fmla="*/ 2147483647 w 121"/>
                <a:gd name="T55" fmla="*/ 2147483647 h 122"/>
                <a:gd name="T56" fmla="*/ 2147483647 w 121"/>
                <a:gd name="T57" fmla="*/ 2147483647 h 122"/>
                <a:gd name="T58" fmla="*/ 2147483647 w 121"/>
                <a:gd name="T59" fmla="*/ 2147483647 h 122"/>
                <a:gd name="T60" fmla="*/ 2147483647 w 121"/>
                <a:gd name="T61" fmla="*/ 2147483647 h 122"/>
                <a:gd name="T62" fmla="*/ 2147483647 w 121"/>
                <a:gd name="T63" fmla="*/ 2147483647 h 122"/>
                <a:gd name="T64" fmla="*/ 2147483647 w 121"/>
                <a:gd name="T65" fmla="*/ 2147483647 h 122"/>
                <a:gd name="T66" fmla="*/ 2147483647 w 121"/>
                <a:gd name="T67" fmla="*/ 2147483647 h 122"/>
                <a:gd name="T68" fmla="*/ 2147483647 w 121"/>
                <a:gd name="T69" fmla="*/ 2147483647 h 122"/>
                <a:gd name="T70" fmla="*/ 0 w 121"/>
                <a:gd name="T71" fmla="*/ 2147483647 h 122"/>
                <a:gd name="T72" fmla="*/ 2147483647 w 121"/>
                <a:gd name="T73" fmla="*/ 2147483647 h 122"/>
                <a:gd name="T74" fmla="*/ 2147483647 w 121"/>
                <a:gd name="T75" fmla="*/ 2147483647 h 122"/>
                <a:gd name="T76" fmla="*/ 2147483647 w 121"/>
                <a:gd name="T77" fmla="*/ 2147483647 h 122"/>
                <a:gd name="T78" fmla="*/ 2147483647 w 121"/>
                <a:gd name="T79" fmla="*/ 2147483647 h 122"/>
                <a:gd name="T80" fmla="*/ 2147483647 w 121"/>
                <a:gd name="T81" fmla="*/ 2147483647 h 122"/>
                <a:gd name="T82" fmla="*/ 2147483647 w 121"/>
                <a:gd name="T83" fmla="*/ 2147483647 h 122"/>
                <a:gd name="T84" fmla="*/ 2147483647 w 121"/>
                <a:gd name="T85" fmla="*/ 2147483647 h 122"/>
                <a:gd name="T86" fmla="*/ 2147483647 w 121"/>
                <a:gd name="T87" fmla="*/ 2147483647 h 122"/>
                <a:gd name="T88" fmla="*/ 2147483647 w 121"/>
                <a:gd name="T89" fmla="*/ 2147483647 h 122"/>
                <a:gd name="T90" fmla="*/ 2147483647 w 121"/>
                <a:gd name="T91" fmla="*/ 2147483647 h 12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1"/>
                <a:gd name="T139" fmla="*/ 0 h 122"/>
                <a:gd name="T140" fmla="*/ 121 w 121"/>
                <a:gd name="T141" fmla="*/ 122 h 12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1" h="122">
                  <a:moveTo>
                    <a:pt x="59" y="122"/>
                  </a:moveTo>
                  <a:lnTo>
                    <a:pt x="68" y="120"/>
                  </a:lnTo>
                  <a:lnTo>
                    <a:pt x="81" y="118"/>
                  </a:lnTo>
                  <a:lnTo>
                    <a:pt x="91" y="113"/>
                  </a:lnTo>
                  <a:lnTo>
                    <a:pt x="100" y="107"/>
                  </a:lnTo>
                  <a:lnTo>
                    <a:pt x="108" y="97"/>
                  </a:lnTo>
                  <a:lnTo>
                    <a:pt x="116" y="88"/>
                  </a:lnTo>
                  <a:lnTo>
                    <a:pt x="116" y="82"/>
                  </a:lnTo>
                  <a:lnTo>
                    <a:pt x="120" y="77"/>
                  </a:lnTo>
                  <a:lnTo>
                    <a:pt x="120" y="71"/>
                  </a:lnTo>
                  <a:lnTo>
                    <a:pt x="121" y="65"/>
                  </a:lnTo>
                  <a:lnTo>
                    <a:pt x="121" y="59"/>
                  </a:lnTo>
                  <a:lnTo>
                    <a:pt x="121" y="52"/>
                  </a:lnTo>
                  <a:lnTo>
                    <a:pt x="120" y="46"/>
                  </a:lnTo>
                  <a:lnTo>
                    <a:pt x="120" y="40"/>
                  </a:lnTo>
                  <a:lnTo>
                    <a:pt x="114" y="29"/>
                  </a:lnTo>
                  <a:lnTo>
                    <a:pt x="108" y="21"/>
                  </a:lnTo>
                  <a:lnTo>
                    <a:pt x="99" y="12"/>
                  </a:lnTo>
                  <a:lnTo>
                    <a:pt x="89" y="6"/>
                  </a:lnTo>
                  <a:lnTo>
                    <a:pt x="83" y="2"/>
                  </a:lnTo>
                  <a:lnTo>
                    <a:pt x="78" y="2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2" y="2"/>
                  </a:lnTo>
                  <a:lnTo>
                    <a:pt x="30" y="6"/>
                  </a:lnTo>
                  <a:lnTo>
                    <a:pt x="23" y="14"/>
                  </a:lnTo>
                  <a:lnTo>
                    <a:pt x="13" y="21"/>
                  </a:lnTo>
                  <a:lnTo>
                    <a:pt x="7" y="33"/>
                  </a:lnTo>
                  <a:lnTo>
                    <a:pt x="4" y="37"/>
                  </a:lnTo>
                  <a:lnTo>
                    <a:pt x="4" y="42"/>
                  </a:lnTo>
                  <a:lnTo>
                    <a:pt x="2" y="50"/>
                  </a:lnTo>
                  <a:lnTo>
                    <a:pt x="2" y="56"/>
                  </a:lnTo>
                  <a:lnTo>
                    <a:pt x="0" y="67"/>
                  </a:lnTo>
                  <a:lnTo>
                    <a:pt x="4" y="80"/>
                  </a:lnTo>
                  <a:lnTo>
                    <a:pt x="7" y="90"/>
                  </a:lnTo>
                  <a:lnTo>
                    <a:pt x="15" y="101"/>
                  </a:lnTo>
                  <a:lnTo>
                    <a:pt x="23" y="107"/>
                  </a:lnTo>
                  <a:lnTo>
                    <a:pt x="32" y="115"/>
                  </a:lnTo>
                  <a:lnTo>
                    <a:pt x="38" y="116"/>
                  </a:lnTo>
                  <a:lnTo>
                    <a:pt x="45" y="118"/>
                  </a:lnTo>
                  <a:lnTo>
                    <a:pt x="51" y="120"/>
                  </a:lnTo>
                  <a:lnTo>
                    <a:pt x="59" y="122"/>
                  </a:lnTo>
                  <a:close/>
                </a:path>
              </a:pathLst>
            </a:custGeom>
            <a:solidFill>
              <a:srgbClr val="B0B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329" name="Freeform 960"/>
            <p:cNvSpPr>
              <a:spLocks/>
            </p:cNvSpPr>
            <p:nvPr/>
          </p:nvSpPr>
          <p:spPr bwMode="auto">
            <a:xfrm flipH="1">
              <a:off x="8626534" y="1722888"/>
              <a:ext cx="47917" cy="47917"/>
            </a:xfrm>
            <a:custGeom>
              <a:avLst/>
              <a:gdLst>
                <a:gd name="T0" fmla="*/ 2147483647 w 124"/>
                <a:gd name="T1" fmla="*/ 2147483647 h 124"/>
                <a:gd name="T2" fmla="*/ 2147483647 w 124"/>
                <a:gd name="T3" fmla="*/ 2147483647 h 124"/>
                <a:gd name="T4" fmla="*/ 2147483647 w 124"/>
                <a:gd name="T5" fmla="*/ 2147483647 h 124"/>
                <a:gd name="T6" fmla="*/ 2147483647 w 124"/>
                <a:gd name="T7" fmla="*/ 2147483647 h 124"/>
                <a:gd name="T8" fmla="*/ 2147483647 w 124"/>
                <a:gd name="T9" fmla="*/ 2147483647 h 124"/>
                <a:gd name="T10" fmla="*/ 2147483647 w 124"/>
                <a:gd name="T11" fmla="*/ 2147483647 h 124"/>
                <a:gd name="T12" fmla="*/ 2147483647 w 124"/>
                <a:gd name="T13" fmla="*/ 2147483647 h 124"/>
                <a:gd name="T14" fmla="*/ 2147483647 w 124"/>
                <a:gd name="T15" fmla="*/ 2147483647 h 124"/>
                <a:gd name="T16" fmla="*/ 2147483647 w 124"/>
                <a:gd name="T17" fmla="*/ 2147483647 h 124"/>
                <a:gd name="T18" fmla="*/ 2147483647 w 124"/>
                <a:gd name="T19" fmla="*/ 2147483647 h 124"/>
                <a:gd name="T20" fmla="*/ 2147483647 w 124"/>
                <a:gd name="T21" fmla="*/ 2147483647 h 124"/>
                <a:gd name="T22" fmla="*/ 2147483647 w 124"/>
                <a:gd name="T23" fmla="*/ 2147483647 h 124"/>
                <a:gd name="T24" fmla="*/ 2147483647 w 124"/>
                <a:gd name="T25" fmla="*/ 2147483647 h 124"/>
                <a:gd name="T26" fmla="*/ 2147483647 w 124"/>
                <a:gd name="T27" fmla="*/ 2147483647 h 124"/>
                <a:gd name="T28" fmla="*/ 2147483647 w 124"/>
                <a:gd name="T29" fmla="*/ 2147483647 h 124"/>
                <a:gd name="T30" fmla="*/ 2147483647 w 124"/>
                <a:gd name="T31" fmla="*/ 2147483647 h 124"/>
                <a:gd name="T32" fmla="*/ 2147483647 w 124"/>
                <a:gd name="T33" fmla="*/ 2147483647 h 124"/>
                <a:gd name="T34" fmla="*/ 2147483647 w 124"/>
                <a:gd name="T35" fmla="*/ 2147483647 h 124"/>
                <a:gd name="T36" fmla="*/ 2147483647 w 124"/>
                <a:gd name="T37" fmla="*/ 2147483647 h 124"/>
                <a:gd name="T38" fmla="*/ 2147483647 w 124"/>
                <a:gd name="T39" fmla="*/ 0 h 124"/>
                <a:gd name="T40" fmla="*/ 2147483647 w 124"/>
                <a:gd name="T41" fmla="*/ 0 h 124"/>
                <a:gd name="T42" fmla="*/ 2147483647 w 124"/>
                <a:gd name="T43" fmla="*/ 2147483647 h 124"/>
                <a:gd name="T44" fmla="*/ 2147483647 w 124"/>
                <a:gd name="T45" fmla="*/ 2147483647 h 124"/>
                <a:gd name="T46" fmla="*/ 2147483647 w 124"/>
                <a:gd name="T47" fmla="*/ 2147483647 h 124"/>
                <a:gd name="T48" fmla="*/ 2147483647 w 124"/>
                <a:gd name="T49" fmla="*/ 2147483647 h 124"/>
                <a:gd name="T50" fmla="*/ 2147483647 w 124"/>
                <a:gd name="T51" fmla="*/ 2147483647 h 124"/>
                <a:gd name="T52" fmla="*/ 2147483647 w 124"/>
                <a:gd name="T53" fmla="*/ 2147483647 h 124"/>
                <a:gd name="T54" fmla="*/ 2147483647 w 124"/>
                <a:gd name="T55" fmla="*/ 2147483647 h 124"/>
                <a:gd name="T56" fmla="*/ 2147483647 w 124"/>
                <a:gd name="T57" fmla="*/ 2147483647 h 124"/>
                <a:gd name="T58" fmla="*/ 2147483647 w 124"/>
                <a:gd name="T59" fmla="*/ 2147483647 h 124"/>
                <a:gd name="T60" fmla="*/ 2147483647 w 124"/>
                <a:gd name="T61" fmla="*/ 2147483647 h 124"/>
                <a:gd name="T62" fmla="*/ 0 w 124"/>
                <a:gd name="T63" fmla="*/ 2147483647 h 124"/>
                <a:gd name="T64" fmla="*/ 0 w 124"/>
                <a:gd name="T65" fmla="*/ 2147483647 h 124"/>
                <a:gd name="T66" fmla="*/ 2147483647 w 124"/>
                <a:gd name="T67" fmla="*/ 2147483647 h 124"/>
                <a:gd name="T68" fmla="*/ 2147483647 w 124"/>
                <a:gd name="T69" fmla="*/ 2147483647 h 124"/>
                <a:gd name="T70" fmla="*/ 2147483647 w 124"/>
                <a:gd name="T71" fmla="*/ 2147483647 h 124"/>
                <a:gd name="T72" fmla="*/ 2147483647 w 124"/>
                <a:gd name="T73" fmla="*/ 2147483647 h 124"/>
                <a:gd name="T74" fmla="*/ 2147483647 w 124"/>
                <a:gd name="T75" fmla="*/ 2147483647 h 124"/>
                <a:gd name="T76" fmla="*/ 2147483647 w 124"/>
                <a:gd name="T77" fmla="*/ 2147483647 h 124"/>
                <a:gd name="T78" fmla="*/ 2147483647 w 124"/>
                <a:gd name="T79" fmla="*/ 2147483647 h 124"/>
                <a:gd name="T80" fmla="*/ 2147483647 w 124"/>
                <a:gd name="T81" fmla="*/ 2147483647 h 124"/>
                <a:gd name="T82" fmla="*/ 2147483647 w 124"/>
                <a:gd name="T83" fmla="*/ 2147483647 h 124"/>
                <a:gd name="T84" fmla="*/ 2147483647 w 124"/>
                <a:gd name="T85" fmla="*/ 2147483647 h 124"/>
                <a:gd name="T86" fmla="*/ 2147483647 w 124"/>
                <a:gd name="T87" fmla="*/ 2147483647 h 1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4"/>
                <a:gd name="T133" fmla="*/ 0 h 124"/>
                <a:gd name="T134" fmla="*/ 124 w 124"/>
                <a:gd name="T135" fmla="*/ 124 h 1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4" h="124">
                  <a:moveTo>
                    <a:pt x="59" y="124"/>
                  </a:moveTo>
                  <a:lnTo>
                    <a:pt x="69" y="122"/>
                  </a:lnTo>
                  <a:lnTo>
                    <a:pt x="82" y="120"/>
                  </a:lnTo>
                  <a:lnTo>
                    <a:pt x="92" y="114"/>
                  </a:lnTo>
                  <a:lnTo>
                    <a:pt x="103" y="108"/>
                  </a:lnTo>
                  <a:lnTo>
                    <a:pt x="111" y="101"/>
                  </a:lnTo>
                  <a:lnTo>
                    <a:pt x="116" y="89"/>
                  </a:lnTo>
                  <a:lnTo>
                    <a:pt x="122" y="80"/>
                  </a:lnTo>
                  <a:lnTo>
                    <a:pt x="124" y="69"/>
                  </a:lnTo>
                  <a:lnTo>
                    <a:pt x="124" y="61"/>
                  </a:lnTo>
                  <a:lnTo>
                    <a:pt x="124" y="55"/>
                  </a:lnTo>
                  <a:lnTo>
                    <a:pt x="122" y="50"/>
                  </a:lnTo>
                  <a:lnTo>
                    <a:pt x="120" y="44"/>
                  </a:lnTo>
                  <a:lnTo>
                    <a:pt x="114" y="32"/>
                  </a:lnTo>
                  <a:lnTo>
                    <a:pt x="109" y="23"/>
                  </a:lnTo>
                  <a:lnTo>
                    <a:pt x="101" y="13"/>
                  </a:lnTo>
                  <a:lnTo>
                    <a:pt x="90" y="8"/>
                  </a:lnTo>
                  <a:lnTo>
                    <a:pt x="80" y="2"/>
                  </a:lnTo>
                  <a:lnTo>
                    <a:pt x="69" y="2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50" y="2"/>
                  </a:lnTo>
                  <a:lnTo>
                    <a:pt x="44" y="4"/>
                  </a:lnTo>
                  <a:lnTo>
                    <a:pt x="33" y="8"/>
                  </a:lnTo>
                  <a:lnTo>
                    <a:pt x="23" y="15"/>
                  </a:lnTo>
                  <a:lnTo>
                    <a:pt x="14" y="25"/>
                  </a:lnTo>
                  <a:lnTo>
                    <a:pt x="8" y="34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2" y="50"/>
                  </a:lnTo>
                  <a:lnTo>
                    <a:pt x="2" y="57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2" y="74"/>
                  </a:lnTo>
                  <a:lnTo>
                    <a:pt x="4" y="82"/>
                  </a:lnTo>
                  <a:lnTo>
                    <a:pt x="8" y="91"/>
                  </a:lnTo>
                  <a:lnTo>
                    <a:pt x="16" y="103"/>
                  </a:lnTo>
                  <a:lnTo>
                    <a:pt x="25" y="110"/>
                  </a:lnTo>
                  <a:lnTo>
                    <a:pt x="35" y="116"/>
                  </a:lnTo>
                  <a:lnTo>
                    <a:pt x="40" y="118"/>
                  </a:lnTo>
                  <a:lnTo>
                    <a:pt x="46" y="120"/>
                  </a:lnTo>
                  <a:lnTo>
                    <a:pt x="52" y="122"/>
                  </a:lnTo>
                  <a:lnTo>
                    <a:pt x="59" y="124"/>
                  </a:lnTo>
                  <a:close/>
                </a:path>
              </a:pathLst>
            </a:custGeom>
            <a:solidFill>
              <a:srgbClr val="B0B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330" name="Freeform 961"/>
            <p:cNvSpPr>
              <a:spLocks/>
            </p:cNvSpPr>
            <p:nvPr/>
          </p:nvSpPr>
          <p:spPr bwMode="auto">
            <a:xfrm flipH="1">
              <a:off x="7819008" y="1537502"/>
              <a:ext cx="491743" cy="465820"/>
            </a:xfrm>
            <a:custGeom>
              <a:avLst/>
              <a:gdLst>
                <a:gd name="T0" fmla="*/ 0 w 1250"/>
                <a:gd name="T1" fmla="*/ 2147483647 h 1186"/>
                <a:gd name="T2" fmla="*/ 2147483647 w 1250"/>
                <a:gd name="T3" fmla="*/ 2147483647 h 1186"/>
                <a:gd name="T4" fmla="*/ 2147483647 w 1250"/>
                <a:gd name="T5" fmla="*/ 2147483647 h 1186"/>
                <a:gd name="T6" fmla="*/ 2147483647 w 1250"/>
                <a:gd name="T7" fmla="*/ 0 h 1186"/>
                <a:gd name="T8" fmla="*/ 0 w 1250"/>
                <a:gd name="T9" fmla="*/ 2147483647 h 1186"/>
                <a:gd name="T10" fmla="*/ 0 w 1250"/>
                <a:gd name="T11" fmla="*/ 2147483647 h 11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0"/>
                <a:gd name="T19" fmla="*/ 0 h 1186"/>
                <a:gd name="T20" fmla="*/ 1250 w 1250"/>
                <a:gd name="T21" fmla="*/ 1186 h 11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0" h="1186">
                  <a:moveTo>
                    <a:pt x="0" y="4"/>
                  </a:moveTo>
                  <a:lnTo>
                    <a:pt x="1123" y="1182"/>
                  </a:lnTo>
                  <a:lnTo>
                    <a:pt x="1250" y="1186"/>
                  </a:lnTo>
                  <a:lnTo>
                    <a:pt x="78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BDB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grpSp>
          <p:nvGrpSpPr>
            <p:cNvPr id="1331" name="グループ化 3030"/>
            <p:cNvGrpSpPr>
              <a:grpSpLocks/>
            </p:cNvGrpSpPr>
            <p:nvPr/>
          </p:nvGrpSpPr>
          <p:grpSpPr bwMode="auto">
            <a:xfrm>
              <a:off x="8073313" y="742349"/>
              <a:ext cx="353794" cy="340290"/>
              <a:chOff x="8073313" y="742349"/>
              <a:chExt cx="353794" cy="340290"/>
            </a:xfrm>
          </p:grpSpPr>
          <p:pic>
            <p:nvPicPr>
              <p:cNvPr id="1369" name="図 2140" descr="RF-6.png"/>
              <p:cNvPicPr preferRelativeResize="0"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8171893" y="742349"/>
                <a:ext cx="92055" cy="306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70" name="図 2140" descr="RF-6.png"/>
              <p:cNvPicPr preferRelativeResize="0"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 flipH="1">
                <a:off x="8325318" y="750365"/>
                <a:ext cx="92055" cy="306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71" name="Picture 11"/>
              <p:cNvPicPr preferRelativeResize="0"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263948" y="750371"/>
                <a:ext cx="77867" cy="270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72" name="Picture 79"/>
              <p:cNvPicPr preferRelativeResize="0"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8188381" y="898536"/>
                <a:ext cx="106252" cy="1227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73" name="Picture 45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073313" y="978598"/>
                <a:ext cx="353794" cy="748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74" name="Picture 2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095366" y="1017526"/>
                <a:ext cx="101038" cy="6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32" name="Group 1766"/>
            <p:cNvGrpSpPr>
              <a:grpSpLocks noChangeAspect="1"/>
            </p:cNvGrpSpPr>
            <p:nvPr/>
          </p:nvGrpSpPr>
          <p:grpSpPr bwMode="auto">
            <a:xfrm flipH="1">
              <a:off x="8359065" y="1515733"/>
              <a:ext cx="138092" cy="155467"/>
              <a:chOff x="3955" y="1854"/>
              <a:chExt cx="453" cy="510"/>
            </a:xfrm>
          </p:grpSpPr>
          <p:sp>
            <p:nvSpPr>
              <p:cNvPr id="1333" name="Freeform 1781"/>
              <p:cNvSpPr>
                <a:spLocks/>
              </p:cNvSpPr>
              <p:nvPr/>
            </p:nvSpPr>
            <p:spPr bwMode="auto">
              <a:xfrm>
                <a:off x="3975" y="2159"/>
                <a:ext cx="416" cy="205"/>
              </a:xfrm>
              <a:custGeom>
                <a:avLst/>
                <a:gdLst>
                  <a:gd name="T0" fmla="*/ 1 w 832"/>
                  <a:gd name="T1" fmla="*/ 0 h 410"/>
                  <a:gd name="T2" fmla="*/ 0 w 832"/>
                  <a:gd name="T3" fmla="*/ 1 h 410"/>
                  <a:gd name="T4" fmla="*/ 1 w 832"/>
                  <a:gd name="T5" fmla="*/ 1 h 410"/>
                  <a:gd name="T6" fmla="*/ 1 w 832"/>
                  <a:gd name="T7" fmla="*/ 1 h 410"/>
                  <a:gd name="T8" fmla="*/ 1 w 832"/>
                  <a:gd name="T9" fmla="*/ 1 h 410"/>
                  <a:gd name="T10" fmla="*/ 1 w 832"/>
                  <a:gd name="T11" fmla="*/ 1 h 410"/>
                  <a:gd name="T12" fmla="*/ 1 w 832"/>
                  <a:gd name="T13" fmla="*/ 1 h 410"/>
                  <a:gd name="T14" fmla="*/ 1 w 832"/>
                  <a:gd name="T15" fmla="*/ 1 h 410"/>
                  <a:gd name="T16" fmla="*/ 1 w 832"/>
                  <a:gd name="T17" fmla="*/ 1 h 410"/>
                  <a:gd name="T18" fmla="*/ 1 w 832"/>
                  <a:gd name="T19" fmla="*/ 1 h 410"/>
                  <a:gd name="T20" fmla="*/ 1 w 832"/>
                  <a:gd name="T21" fmla="*/ 1 h 410"/>
                  <a:gd name="T22" fmla="*/ 1 w 832"/>
                  <a:gd name="T23" fmla="*/ 1 h 410"/>
                  <a:gd name="T24" fmla="*/ 1 w 832"/>
                  <a:gd name="T25" fmla="*/ 1 h 410"/>
                  <a:gd name="T26" fmla="*/ 1 w 832"/>
                  <a:gd name="T27" fmla="*/ 1 h 410"/>
                  <a:gd name="T28" fmla="*/ 1 w 832"/>
                  <a:gd name="T29" fmla="*/ 1 h 410"/>
                  <a:gd name="T30" fmla="*/ 1 w 832"/>
                  <a:gd name="T31" fmla="*/ 1 h 410"/>
                  <a:gd name="T32" fmla="*/ 1 w 832"/>
                  <a:gd name="T33" fmla="*/ 1 h 410"/>
                  <a:gd name="T34" fmla="*/ 1 w 832"/>
                  <a:gd name="T35" fmla="*/ 1 h 410"/>
                  <a:gd name="T36" fmla="*/ 1 w 832"/>
                  <a:gd name="T37" fmla="*/ 1 h 410"/>
                  <a:gd name="T38" fmla="*/ 1 w 832"/>
                  <a:gd name="T39" fmla="*/ 1 h 410"/>
                  <a:gd name="T40" fmla="*/ 1 w 832"/>
                  <a:gd name="T41" fmla="*/ 1 h 410"/>
                  <a:gd name="T42" fmla="*/ 1 w 832"/>
                  <a:gd name="T43" fmla="*/ 1 h 410"/>
                  <a:gd name="T44" fmla="*/ 1 w 832"/>
                  <a:gd name="T45" fmla="*/ 1 h 410"/>
                  <a:gd name="T46" fmla="*/ 1 w 832"/>
                  <a:gd name="T47" fmla="*/ 1 h 410"/>
                  <a:gd name="T48" fmla="*/ 1 w 832"/>
                  <a:gd name="T49" fmla="*/ 1 h 410"/>
                  <a:gd name="T50" fmla="*/ 1 w 832"/>
                  <a:gd name="T51" fmla="*/ 1 h 410"/>
                  <a:gd name="T52" fmla="*/ 1 w 832"/>
                  <a:gd name="T53" fmla="*/ 1 h 410"/>
                  <a:gd name="T54" fmla="*/ 1 w 832"/>
                  <a:gd name="T55" fmla="*/ 1 h 410"/>
                  <a:gd name="T56" fmla="*/ 1 w 832"/>
                  <a:gd name="T57" fmla="*/ 1 h 410"/>
                  <a:gd name="T58" fmla="*/ 1 w 832"/>
                  <a:gd name="T59" fmla="*/ 1 h 410"/>
                  <a:gd name="T60" fmla="*/ 1 w 832"/>
                  <a:gd name="T61" fmla="*/ 1 h 410"/>
                  <a:gd name="T62" fmla="*/ 1 w 832"/>
                  <a:gd name="T63" fmla="*/ 1 h 410"/>
                  <a:gd name="T64" fmla="*/ 1 w 832"/>
                  <a:gd name="T65" fmla="*/ 1 h 410"/>
                  <a:gd name="T66" fmla="*/ 1 w 832"/>
                  <a:gd name="T67" fmla="*/ 0 h 41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32"/>
                  <a:gd name="T103" fmla="*/ 0 h 410"/>
                  <a:gd name="T104" fmla="*/ 832 w 832"/>
                  <a:gd name="T105" fmla="*/ 410 h 41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32" h="410">
                    <a:moveTo>
                      <a:pt x="2" y="0"/>
                    </a:moveTo>
                    <a:lnTo>
                      <a:pt x="0" y="106"/>
                    </a:lnTo>
                    <a:lnTo>
                      <a:pt x="2" y="146"/>
                    </a:lnTo>
                    <a:lnTo>
                      <a:pt x="7" y="184"/>
                    </a:lnTo>
                    <a:lnTo>
                      <a:pt x="11" y="221"/>
                    </a:lnTo>
                    <a:lnTo>
                      <a:pt x="19" y="260"/>
                    </a:lnTo>
                    <a:lnTo>
                      <a:pt x="42" y="276"/>
                    </a:lnTo>
                    <a:lnTo>
                      <a:pt x="89" y="281"/>
                    </a:lnTo>
                    <a:lnTo>
                      <a:pt x="110" y="295"/>
                    </a:lnTo>
                    <a:lnTo>
                      <a:pt x="115" y="328"/>
                    </a:lnTo>
                    <a:lnTo>
                      <a:pt x="122" y="353"/>
                    </a:lnTo>
                    <a:lnTo>
                      <a:pt x="130" y="380"/>
                    </a:lnTo>
                    <a:lnTo>
                      <a:pt x="138" y="410"/>
                    </a:lnTo>
                    <a:lnTo>
                      <a:pt x="220" y="410"/>
                    </a:lnTo>
                    <a:lnTo>
                      <a:pt x="230" y="362"/>
                    </a:lnTo>
                    <a:lnTo>
                      <a:pt x="236" y="315"/>
                    </a:lnTo>
                    <a:lnTo>
                      <a:pt x="238" y="271"/>
                    </a:lnTo>
                    <a:lnTo>
                      <a:pt x="236" y="222"/>
                    </a:lnTo>
                    <a:lnTo>
                      <a:pt x="301" y="228"/>
                    </a:lnTo>
                    <a:lnTo>
                      <a:pt x="372" y="234"/>
                    </a:lnTo>
                    <a:lnTo>
                      <a:pt x="373" y="249"/>
                    </a:lnTo>
                    <a:lnTo>
                      <a:pt x="509" y="234"/>
                    </a:lnTo>
                    <a:lnTo>
                      <a:pt x="663" y="232"/>
                    </a:lnTo>
                    <a:lnTo>
                      <a:pt x="701" y="236"/>
                    </a:lnTo>
                    <a:lnTo>
                      <a:pt x="704" y="295"/>
                    </a:lnTo>
                    <a:lnTo>
                      <a:pt x="710" y="320"/>
                    </a:lnTo>
                    <a:lnTo>
                      <a:pt x="714" y="341"/>
                    </a:lnTo>
                    <a:lnTo>
                      <a:pt x="717" y="360"/>
                    </a:lnTo>
                    <a:lnTo>
                      <a:pt x="718" y="381"/>
                    </a:lnTo>
                    <a:lnTo>
                      <a:pt x="764" y="393"/>
                    </a:lnTo>
                    <a:lnTo>
                      <a:pt x="814" y="380"/>
                    </a:lnTo>
                    <a:lnTo>
                      <a:pt x="832" y="137"/>
                    </a:lnTo>
                    <a:lnTo>
                      <a:pt x="146" y="4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1334" name="Freeform 1782"/>
              <p:cNvSpPr>
                <a:spLocks/>
              </p:cNvSpPr>
              <p:nvPr/>
            </p:nvSpPr>
            <p:spPr bwMode="auto">
              <a:xfrm>
                <a:off x="3955" y="1870"/>
                <a:ext cx="451" cy="425"/>
              </a:xfrm>
              <a:custGeom>
                <a:avLst/>
                <a:gdLst>
                  <a:gd name="T0" fmla="*/ 1 w 902"/>
                  <a:gd name="T1" fmla="*/ 0 h 851"/>
                  <a:gd name="T2" fmla="*/ 1 w 902"/>
                  <a:gd name="T3" fmla="*/ 0 h 851"/>
                  <a:gd name="T4" fmla="*/ 1 w 902"/>
                  <a:gd name="T5" fmla="*/ 0 h 851"/>
                  <a:gd name="T6" fmla="*/ 1 w 902"/>
                  <a:gd name="T7" fmla="*/ 0 h 851"/>
                  <a:gd name="T8" fmla="*/ 1 w 902"/>
                  <a:gd name="T9" fmla="*/ 0 h 851"/>
                  <a:gd name="T10" fmla="*/ 1 w 902"/>
                  <a:gd name="T11" fmla="*/ 0 h 851"/>
                  <a:gd name="T12" fmla="*/ 1 w 902"/>
                  <a:gd name="T13" fmla="*/ 0 h 851"/>
                  <a:gd name="T14" fmla="*/ 1 w 902"/>
                  <a:gd name="T15" fmla="*/ 0 h 851"/>
                  <a:gd name="T16" fmla="*/ 1 w 902"/>
                  <a:gd name="T17" fmla="*/ 0 h 851"/>
                  <a:gd name="T18" fmla="*/ 1 w 902"/>
                  <a:gd name="T19" fmla="*/ 0 h 851"/>
                  <a:gd name="T20" fmla="*/ 1 w 902"/>
                  <a:gd name="T21" fmla="*/ 0 h 851"/>
                  <a:gd name="T22" fmla="*/ 1 w 902"/>
                  <a:gd name="T23" fmla="*/ 0 h 851"/>
                  <a:gd name="T24" fmla="*/ 1 w 902"/>
                  <a:gd name="T25" fmla="*/ 0 h 851"/>
                  <a:gd name="T26" fmla="*/ 1 w 902"/>
                  <a:gd name="T27" fmla="*/ 0 h 851"/>
                  <a:gd name="T28" fmla="*/ 1 w 902"/>
                  <a:gd name="T29" fmla="*/ 0 h 851"/>
                  <a:gd name="T30" fmla="*/ 1 w 902"/>
                  <a:gd name="T31" fmla="*/ 0 h 851"/>
                  <a:gd name="T32" fmla="*/ 1 w 902"/>
                  <a:gd name="T33" fmla="*/ 0 h 851"/>
                  <a:gd name="T34" fmla="*/ 1 w 902"/>
                  <a:gd name="T35" fmla="*/ 0 h 851"/>
                  <a:gd name="T36" fmla="*/ 1 w 902"/>
                  <a:gd name="T37" fmla="*/ 0 h 851"/>
                  <a:gd name="T38" fmla="*/ 1 w 902"/>
                  <a:gd name="T39" fmla="*/ 0 h 851"/>
                  <a:gd name="T40" fmla="*/ 1 w 902"/>
                  <a:gd name="T41" fmla="*/ 0 h 851"/>
                  <a:gd name="T42" fmla="*/ 1 w 902"/>
                  <a:gd name="T43" fmla="*/ 0 h 851"/>
                  <a:gd name="T44" fmla="*/ 1 w 902"/>
                  <a:gd name="T45" fmla="*/ 0 h 851"/>
                  <a:gd name="T46" fmla="*/ 1 w 902"/>
                  <a:gd name="T47" fmla="*/ 0 h 851"/>
                  <a:gd name="T48" fmla="*/ 1 w 902"/>
                  <a:gd name="T49" fmla="*/ 0 h 851"/>
                  <a:gd name="T50" fmla="*/ 1 w 902"/>
                  <a:gd name="T51" fmla="*/ 0 h 851"/>
                  <a:gd name="T52" fmla="*/ 1 w 902"/>
                  <a:gd name="T53" fmla="*/ 0 h 851"/>
                  <a:gd name="T54" fmla="*/ 1 w 902"/>
                  <a:gd name="T55" fmla="*/ 0 h 851"/>
                  <a:gd name="T56" fmla="*/ 1 w 902"/>
                  <a:gd name="T57" fmla="*/ 0 h 851"/>
                  <a:gd name="T58" fmla="*/ 1 w 902"/>
                  <a:gd name="T59" fmla="*/ 0 h 851"/>
                  <a:gd name="T60" fmla="*/ 1 w 902"/>
                  <a:gd name="T61" fmla="*/ 0 h 851"/>
                  <a:gd name="T62" fmla="*/ 1 w 902"/>
                  <a:gd name="T63" fmla="*/ 0 h 851"/>
                  <a:gd name="T64" fmla="*/ 1 w 902"/>
                  <a:gd name="T65" fmla="*/ 0 h 851"/>
                  <a:gd name="T66" fmla="*/ 1 w 902"/>
                  <a:gd name="T67" fmla="*/ 0 h 851"/>
                  <a:gd name="T68" fmla="*/ 1 w 902"/>
                  <a:gd name="T69" fmla="*/ 0 h 851"/>
                  <a:gd name="T70" fmla="*/ 1 w 902"/>
                  <a:gd name="T71" fmla="*/ 0 h 851"/>
                  <a:gd name="T72" fmla="*/ 1 w 902"/>
                  <a:gd name="T73" fmla="*/ 0 h 851"/>
                  <a:gd name="T74" fmla="*/ 1 w 902"/>
                  <a:gd name="T75" fmla="*/ 0 h 851"/>
                  <a:gd name="T76" fmla="*/ 1 w 902"/>
                  <a:gd name="T77" fmla="*/ 0 h 851"/>
                  <a:gd name="T78" fmla="*/ 1 w 902"/>
                  <a:gd name="T79" fmla="*/ 0 h 851"/>
                  <a:gd name="T80" fmla="*/ 1 w 902"/>
                  <a:gd name="T81" fmla="*/ 0 h 851"/>
                  <a:gd name="T82" fmla="*/ 1 w 902"/>
                  <a:gd name="T83" fmla="*/ 0 h 851"/>
                  <a:gd name="T84" fmla="*/ 1 w 902"/>
                  <a:gd name="T85" fmla="*/ 0 h 851"/>
                  <a:gd name="T86" fmla="*/ 1 w 902"/>
                  <a:gd name="T87" fmla="*/ 0 h 851"/>
                  <a:gd name="T88" fmla="*/ 0 w 902"/>
                  <a:gd name="T89" fmla="*/ 0 h 851"/>
                  <a:gd name="T90" fmla="*/ 1 w 902"/>
                  <a:gd name="T91" fmla="*/ 0 h 85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02"/>
                  <a:gd name="T139" fmla="*/ 0 h 851"/>
                  <a:gd name="T140" fmla="*/ 902 w 902"/>
                  <a:gd name="T141" fmla="*/ 851 h 85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02" h="851">
                    <a:moveTo>
                      <a:pt x="12" y="178"/>
                    </a:moveTo>
                    <a:lnTo>
                      <a:pt x="41" y="76"/>
                    </a:lnTo>
                    <a:lnTo>
                      <a:pt x="140" y="38"/>
                    </a:lnTo>
                    <a:lnTo>
                      <a:pt x="230" y="35"/>
                    </a:lnTo>
                    <a:lnTo>
                      <a:pt x="227" y="0"/>
                    </a:lnTo>
                    <a:lnTo>
                      <a:pt x="641" y="1"/>
                    </a:lnTo>
                    <a:lnTo>
                      <a:pt x="660" y="35"/>
                    </a:lnTo>
                    <a:lnTo>
                      <a:pt x="718" y="34"/>
                    </a:lnTo>
                    <a:lnTo>
                      <a:pt x="735" y="52"/>
                    </a:lnTo>
                    <a:lnTo>
                      <a:pt x="753" y="137"/>
                    </a:lnTo>
                    <a:lnTo>
                      <a:pt x="749" y="173"/>
                    </a:lnTo>
                    <a:lnTo>
                      <a:pt x="754" y="227"/>
                    </a:lnTo>
                    <a:lnTo>
                      <a:pt x="803" y="437"/>
                    </a:lnTo>
                    <a:lnTo>
                      <a:pt x="831" y="510"/>
                    </a:lnTo>
                    <a:lnTo>
                      <a:pt x="879" y="528"/>
                    </a:lnTo>
                    <a:lnTo>
                      <a:pt x="898" y="566"/>
                    </a:lnTo>
                    <a:lnTo>
                      <a:pt x="902" y="643"/>
                    </a:lnTo>
                    <a:lnTo>
                      <a:pt x="892" y="677"/>
                    </a:lnTo>
                    <a:lnTo>
                      <a:pt x="896" y="760"/>
                    </a:lnTo>
                    <a:lnTo>
                      <a:pt x="670" y="780"/>
                    </a:lnTo>
                    <a:lnTo>
                      <a:pt x="671" y="813"/>
                    </a:lnTo>
                    <a:lnTo>
                      <a:pt x="694" y="815"/>
                    </a:lnTo>
                    <a:lnTo>
                      <a:pt x="696" y="843"/>
                    </a:lnTo>
                    <a:lnTo>
                      <a:pt x="619" y="848"/>
                    </a:lnTo>
                    <a:lnTo>
                      <a:pt x="618" y="822"/>
                    </a:lnTo>
                    <a:lnTo>
                      <a:pt x="636" y="821"/>
                    </a:lnTo>
                    <a:lnTo>
                      <a:pt x="635" y="790"/>
                    </a:lnTo>
                    <a:lnTo>
                      <a:pt x="554" y="787"/>
                    </a:lnTo>
                    <a:lnTo>
                      <a:pt x="410" y="797"/>
                    </a:lnTo>
                    <a:lnTo>
                      <a:pt x="412" y="822"/>
                    </a:lnTo>
                    <a:lnTo>
                      <a:pt x="435" y="821"/>
                    </a:lnTo>
                    <a:lnTo>
                      <a:pt x="436" y="846"/>
                    </a:lnTo>
                    <a:lnTo>
                      <a:pt x="363" y="851"/>
                    </a:lnTo>
                    <a:lnTo>
                      <a:pt x="362" y="825"/>
                    </a:lnTo>
                    <a:lnTo>
                      <a:pt x="384" y="824"/>
                    </a:lnTo>
                    <a:lnTo>
                      <a:pt x="382" y="798"/>
                    </a:lnTo>
                    <a:lnTo>
                      <a:pt x="188" y="763"/>
                    </a:lnTo>
                    <a:lnTo>
                      <a:pt x="149" y="797"/>
                    </a:lnTo>
                    <a:lnTo>
                      <a:pt x="128" y="765"/>
                    </a:lnTo>
                    <a:lnTo>
                      <a:pt x="74" y="748"/>
                    </a:lnTo>
                    <a:lnTo>
                      <a:pt x="72" y="605"/>
                    </a:lnTo>
                    <a:lnTo>
                      <a:pt x="49" y="613"/>
                    </a:lnTo>
                    <a:lnTo>
                      <a:pt x="51" y="726"/>
                    </a:lnTo>
                    <a:lnTo>
                      <a:pt x="7" y="666"/>
                    </a:lnTo>
                    <a:lnTo>
                      <a:pt x="0" y="420"/>
                    </a:lnTo>
                    <a:lnTo>
                      <a:pt x="12" y="178"/>
                    </a:lnTo>
                    <a:close/>
                  </a:path>
                </a:pathLst>
              </a:custGeom>
              <a:solidFill>
                <a:srgbClr val="333D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1335" name="Freeform 1783"/>
              <p:cNvSpPr>
                <a:spLocks/>
              </p:cNvSpPr>
              <p:nvPr/>
            </p:nvSpPr>
            <p:spPr bwMode="auto">
              <a:xfrm>
                <a:off x="4036" y="2091"/>
                <a:ext cx="334" cy="40"/>
              </a:xfrm>
              <a:custGeom>
                <a:avLst/>
                <a:gdLst>
                  <a:gd name="T0" fmla="*/ 0 w 668"/>
                  <a:gd name="T1" fmla="*/ 1 h 79"/>
                  <a:gd name="T2" fmla="*/ 1 w 668"/>
                  <a:gd name="T3" fmla="*/ 1 h 79"/>
                  <a:gd name="T4" fmla="*/ 1 w 668"/>
                  <a:gd name="T5" fmla="*/ 1 h 79"/>
                  <a:gd name="T6" fmla="*/ 1 w 668"/>
                  <a:gd name="T7" fmla="*/ 0 h 79"/>
                  <a:gd name="T8" fmla="*/ 1 w 668"/>
                  <a:gd name="T9" fmla="*/ 1 h 79"/>
                  <a:gd name="T10" fmla="*/ 1 w 668"/>
                  <a:gd name="T11" fmla="*/ 1 h 79"/>
                  <a:gd name="T12" fmla="*/ 1 w 668"/>
                  <a:gd name="T13" fmla="*/ 1 h 79"/>
                  <a:gd name="T14" fmla="*/ 1 w 668"/>
                  <a:gd name="T15" fmla="*/ 1 h 79"/>
                  <a:gd name="T16" fmla="*/ 1 w 668"/>
                  <a:gd name="T17" fmla="*/ 1 h 79"/>
                  <a:gd name="T18" fmla="*/ 1 w 668"/>
                  <a:gd name="T19" fmla="*/ 1 h 79"/>
                  <a:gd name="T20" fmla="*/ 0 w 668"/>
                  <a:gd name="T21" fmla="*/ 1 h 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68"/>
                  <a:gd name="T34" fmla="*/ 0 h 79"/>
                  <a:gd name="T35" fmla="*/ 668 w 668"/>
                  <a:gd name="T36" fmla="*/ 79 h 7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68" h="79">
                    <a:moveTo>
                      <a:pt x="0" y="14"/>
                    </a:moveTo>
                    <a:lnTo>
                      <a:pt x="135" y="6"/>
                    </a:lnTo>
                    <a:lnTo>
                      <a:pt x="382" y="3"/>
                    </a:lnTo>
                    <a:lnTo>
                      <a:pt x="590" y="0"/>
                    </a:lnTo>
                    <a:lnTo>
                      <a:pt x="641" y="8"/>
                    </a:lnTo>
                    <a:lnTo>
                      <a:pt x="655" y="21"/>
                    </a:lnTo>
                    <a:lnTo>
                      <a:pt x="668" y="67"/>
                    </a:lnTo>
                    <a:lnTo>
                      <a:pt x="229" y="70"/>
                    </a:lnTo>
                    <a:lnTo>
                      <a:pt x="116" y="77"/>
                    </a:lnTo>
                    <a:lnTo>
                      <a:pt x="21" y="7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99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1336" name="Freeform 1784"/>
              <p:cNvSpPr>
                <a:spLocks/>
              </p:cNvSpPr>
              <p:nvPr/>
            </p:nvSpPr>
            <p:spPr bwMode="auto">
              <a:xfrm>
                <a:off x="4042" y="2112"/>
                <a:ext cx="366" cy="138"/>
              </a:xfrm>
              <a:custGeom>
                <a:avLst/>
                <a:gdLst>
                  <a:gd name="T0" fmla="*/ 0 w 733"/>
                  <a:gd name="T1" fmla="*/ 1 h 276"/>
                  <a:gd name="T2" fmla="*/ 0 w 733"/>
                  <a:gd name="T3" fmla="*/ 1 h 276"/>
                  <a:gd name="T4" fmla="*/ 0 w 733"/>
                  <a:gd name="T5" fmla="*/ 1 h 276"/>
                  <a:gd name="T6" fmla="*/ 0 w 733"/>
                  <a:gd name="T7" fmla="*/ 1 h 276"/>
                  <a:gd name="T8" fmla="*/ 0 w 733"/>
                  <a:gd name="T9" fmla="*/ 1 h 276"/>
                  <a:gd name="T10" fmla="*/ 0 w 733"/>
                  <a:gd name="T11" fmla="*/ 1 h 276"/>
                  <a:gd name="T12" fmla="*/ 0 w 733"/>
                  <a:gd name="T13" fmla="*/ 1 h 276"/>
                  <a:gd name="T14" fmla="*/ 0 w 733"/>
                  <a:gd name="T15" fmla="*/ 1 h 276"/>
                  <a:gd name="T16" fmla="*/ 0 w 733"/>
                  <a:gd name="T17" fmla="*/ 1 h 276"/>
                  <a:gd name="T18" fmla="*/ 0 w 733"/>
                  <a:gd name="T19" fmla="*/ 1 h 276"/>
                  <a:gd name="T20" fmla="*/ 0 w 733"/>
                  <a:gd name="T21" fmla="*/ 1 h 276"/>
                  <a:gd name="T22" fmla="*/ 0 w 733"/>
                  <a:gd name="T23" fmla="*/ 1 h 276"/>
                  <a:gd name="T24" fmla="*/ 0 w 733"/>
                  <a:gd name="T25" fmla="*/ 1 h 276"/>
                  <a:gd name="T26" fmla="*/ 0 w 733"/>
                  <a:gd name="T27" fmla="*/ 1 h 276"/>
                  <a:gd name="T28" fmla="*/ 0 w 733"/>
                  <a:gd name="T29" fmla="*/ 1 h 276"/>
                  <a:gd name="T30" fmla="*/ 0 w 733"/>
                  <a:gd name="T31" fmla="*/ 1 h 276"/>
                  <a:gd name="T32" fmla="*/ 0 w 733"/>
                  <a:gd name="T33" fmla="*/ 1 h 276"/>
                  <a:gd name="T34" fmla="*/ 0 w 733"/>
                  <a:gd name="T35" fmla="*/ 1 h 276"/>
                  <a:gd name="T36" fmla="*/ 0 w 733"/>
                  <a:gd name="T37" fmla="*/ 1 h 276"/>
                  <a:gd name="T38" fmla="*/ 0 w 733"/>
                  <a:gd name="T39" fmla="*/ 1 h 276"/>
                  <a:gd name="T40" fmla="*/ 0 w 733"/>
                  <a:gd name="T41" fmla="*/ 1 h 276"/>
                  <a:gd name="T42" fmla="*/ 0 w 733"/>
                  <a:gd name="T43" fmla="*/ 1 h 276"/>
                  <a:gd name="T44" fmla="*/ 0 w 733"/>
                  <a:gd name="T45" fmla="*/ 0 h 276"/>
                  <a:gd name="T46" fmla="*/ 0 w 733"/>
                  <a:gd name="T47" fmla="*/ 1 h 276"/>
                  <a:gd name="T48" fmla="*/ 0 w 733"/>
                  <a:gd name="T49" fmla="*/ 1 h 276"/>
                  <a:gd name="T50" fmla="*/ 0 w 733"/>
                  <a:gd name="T51" fmla="*/ 1 h 276"/>
                  <a:gd name="T52" fmla="*/ 0 w 733"/>
                  <a:gd name="T53" fmla="*/ 1 h 276"/>
                  <a:gd name="T54" fmla="*/ 0 w 733"/>
                  <a:gd name="T55" fmla="*/ 1 h 276"/>
                  <a:gd name="T56" fmla="*/ 0 w 733"/>
                  <a:gd name="T57" fmla="*/ 1 h 276"/>
                  <a:gd name="T58" fmla="*/ 0 w 733"/>
                  <a:gd name="T59" fmla="*/ 1 h 276"/>
                  <a:gd name="T60" fmla="*/ 0 w 733"/>
                  <a:gd name="T61" fmla="*/ 1 h 276"/>
                  <a:gd name="T62" fmla="*/ 0 w 733"/>
                  <a:gd name="T63" fmla="*/ 1 h 276"/>
                  <a:gd name="T64" fmla="*/ 0 w 733"/>
                  <a:gd name="T65" fmla="*/ 1 h 276"/>
                  <a:gd name="T66" fmla="*/ 0 w 733"/>
                  <a:gd name="T67" fmla="*/ 1 h 276"/>
                  <a:gd name="T68" fmla="*/ 0 w 733"/>
                  <a:gd name="T69" fmla="*/ 1 h 276"/>
                  <a:gd name="T70" fmla="*/ 0 w 733"/>
                  <a:gd name="T71" fmla="*/ 1 h 276"/>
                  <a:gd name="T72" fmla="*/ 0 w 733"/>
                  <a:gd name="T73" fmla="*/ 1 h 276"/>
                  <a:gd name="T74" fmla="*/ 0 w 733"/>
                  <a:gd name="T75" fmla="*/ 1 h 27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33"/>
                  <a:gd name="T115" fmla="*/ 0 h 276"/>
                  <a:gd name="T116" fmla="*/ 733 w 733"/>
                  <a:gd name="T117" fmla="*/ 276 h 27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33" h="276">
                    <a:moveTo>
                      <a:pt x="12" y="207"/>
                    </a:moveTo>
                    <a:lnTo>
                      <a:pt x="13" y="155"/>
                    </a:lnTo>
                    <a:lnTo>
                      <a:pt x="8" y="114"/>
                    </a:lnTo>
                    <a:lnTo>
                      <a:pt x="11" y="80"/>
                    </a:lnTo>
                    <a:lnTo>
                      <a:pt x="17" y="53"/>
                    </a:lnTo>
                    <a:lnTo>
                      <a:pt x="28" y="37"/>
                    </a:lnTo>
                    <a:lnTo>
                      <a:pt x="31" y="34"/>
                    </a:lnTo>
                    <a:lnTo>
                      <a:pt x="37" y="33"/>
                    </a:lnTo>
                    <a:lnTo>
                      <a:pt x="43" y="30"/>
                    </a:lnTo>
                    <a:lnTo>
                      <a:pt x="51" y="29"/>
                    </a:lnTo>
                    <a:lnTo>
                      <a:pt x="59" y="28"/>
                    </a:lnTo>
                    <a:lnTo>
                      <a:pt x="69" y="28"/>
                    </a:lnTo>
                    <a:lnTo>
                      <a:pt x="80" y="28"/>
                    </a:lnTo>
                    <a:lnTo>
                      <a:pt x="92" y="28"/>
                    </a:lnTo>
                    <a:lnTo>
                      <a:pt x="105" y="28"/>
                    </a:lnTo>
                    <a:lnTo>
                      <a:pt x="120" y="29"/>
                    </a:lnTo>
                    <a:lnTo>
                      <a:pt x="136" y="29"/>
                    </a:lnTo>
                    <a:lnTo>
                      <a:pt x="153" y="29"/>
                    </a:lnTo>
                    <a:lnTo>
                      <a:pt x="171" y="29"/>
                    </a:lnTo>
                    <a:lnTo>
                      <a:pt x="191" y="30"/>
                    </a:lnTo>
                    <a:lnTo>
                      <a:pt x="212" y="29"/>
                    </a:lnTo>
                    <a:lnTo>
                      <a:pt x="234" y="29"/>
                    </a:lnTo>
                    <a:lnTo>
                      <a:pt x="236" y="0"/>
                    </a:lnTo>
                    <a:lnTo>
                      <a:pt x="531" y="4"/>
                    </a:lnTo>
                    <a:lnTo>
                      <a:pt x="533" y="23"/>
                    </a:lnTo>
                    <a:lnTo>
                      <a:pt x="622" y="27"/>
                    </a:lnTo>
                    <a:lnTo>
                      <a:pt x="680" y="26"/>
                    </a:lnTo>
                    <a:lnTo>
                      <a:pt x="723" y="43"/>
                    </a:lnTo>
                    <a:lnTo>
                      <a:pt x="733" y="101"/>
                    </a:lnTo>
                    <a:lnTo>
                      <a:pt x="730" y="167"/>
                    </a:lnTo>
                    <a:lnTo>
                      <a:pt x="723" y="202"/>
                    </a:lnTo>
                    <a:lnTo>
                      <a:pt x="733" y="207"/>
                    </a:lnTo>
                    <a:lnTo>
                      <a:pt x="729" y="255"/>
                    </a:lnTo>
                    <a:lnTo>
                      <a:pt x="539" y="273"/>
                    </a:lnTo>
                    <a:lnTo>
                      <a:pt x="234" y="276"/>
                    </a:lnTo>
                    <a:lnTo>
                      <a:pt x="0" y="259"/>
                    </a:lnTo>
                    <a:lnTo>
                      <a:pt x="1" y="209"/>
                    </a:lnTo>
                    <a:lnTo>
                      <a:pt x="12" y="20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1337" name="Freeform 1785"/>
              <p:cNvSpPr>
                <a:spLocks/>
              </p:cNvSpPr>
              <p:nvPr/>
            </p:nvSpPr>
            <p:spPr bwMode="auto">
              <a:xfrm>
                <a:off x="4020" y="1885"/>
                <a:ext cx="303" cy="67"/>
              </a:xfrm>
              <a:custGeom>
                <a:avLst/>
                <a:gdLst>
                  <a:gd name="T0" fmla="*/ 0 w 604"/>
                  <a:gd name="T1" fmla="*/ 1 h 134"/>
                  <a:gd name="T2" fmla="*/ 1 w 604"/>
                  <a:gd name="T3" fmla="*/ 1 h 134"/>
                  <a:gd name="T4" fmla="*/ 1 w 604"/>
                  <a:gd name="T5" fmla="*/ 1 h 134"/>
                  <a:gd name="T6" fmla="*/ 1 w 604"/>
                  <a:gd name="T7" fmla="*/ 1 h 134"/>
                  <a:gd name="T8" fmla="*/ 1 w 604"/>
                  <a:gd name="T9" fmla="*/ 1 h 134"/>
                  <a:gd name="T10" fmla="*/ 1 w 604"/>
                  <a:gd name="T11" fmla="*/ 1 h 134"/>
                  <a:gd name="T12" fmla="*/ 1 w 604"/>
                  <a:gd name="T13" fmla="*/ 0 h 134"/>
                  <a:gd name="T14" fmla="*/ 1 w 604"/>
                  <a:gd name="T15" fmla="*/ 1 h 134"/>
                  <a:gd name="T16" fmla="*/ 1 w 604"/>
                  <a:gd name="T17" fmla="*/ 1 h 134"/>
                  <a:gd name="T18" fmla="*/ 1 w 604"/>
                  <a:gd name="T19" fmla="*/ 1 h 134"/>
                  <a:gd name="T20" fmla="*/ 1 w 604"/>
                  <a:gd name="T21" fmla="*/ 1 h 134"/>
                  <a:gd name="T22" fmla="*/ 0 w 604"/>
                  <a:gd name="T23" fmla="*/ 1 h 13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04"/>
                  <a:gd name="T37" fmla="*/ 0 h 134"/>
                  <a:gd name="T38" fmla="*/ 604 w 604"/>
                  <a:gd name="T39" fmla="*/ 134 h 13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04" h="134">
                    <a:moveTo>
                      <a:pt x="0" y="8"/>
                    </a:moveTo>
                    <a:lnTo>
                      <a:pt x="72" y="103"/>
                    </a:lnTo>
                    <a:lnTo>
                      <a:pt x="74" y="134"/>
                    </a:lnTo>
                    <a:lnTo>
                      <a:pt x="601" y="127"/>
                    </a:lnTo>
                    <a:lnTo>
                      <a:pt x="604" y="73"/>
                    </a:lnTo>
                    <a:lnTo>
                      <a:pt x="600" y="4"/>
                    </a:lnTo>
                    <a:lnTo>
                      <a:pt x="577" y="0"/>
                    </a:lnTo>
                    <a:lnTo>
                      <a:pt x="533" y="3"/>
                    </a:lnTo>
                    <a:lnTo>
                      <a:pt x="536" y="57"/>
                    </a:lnTo>
                    <a:lnTo>
                      <a:pt x="117" y="58"/>
                    </a:lnTo>
                    <a:lnTo>
                      <a:pt x="79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1338" name="Freeform 1786"/>
              <p:cNvSpPr>
                <a:spLocks/>
              </p:cNvSpPr>
              <p:nvPr/>
            </p:nvSpPr>
            <p:spPr bwMode="auto">
              <a:xfrm>
                <a:off x="4045" y="1958"/>
                <a:ext cx="287" cy="23"/>
              </a:xfrm>
              <a:custGeom>
                <a:avLst/>
                <a:gdLst>
                  <a:gd name="T0" fmla="*/ 0 w 575"/>
                  <a:gd name="T1" fmla="*/ 1 h 45"/>
                  <a:gd name="T2" fmla="*/ 0 w 575"/>
                  <a:gd name="T3" fmla="*/ 1 h 45"/>
                  <a:gd name="T4" fmla="*/ 0 w 575"/>
                  <a:gd name="T5" fmla="*/ 1 h 45"/>
                  <a:gd name="T6" fmla="*/ 0 w 575"/>
                  <a:gd name="T7" fmla="*/ 0 h 45"/>
                  <a:gd name="T8" fmla="*/ 0 w 575"/>
                  <a:gd name="T9" fmla="*/ 1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5"/>
                  <a:gd name="T16" fmla="*/ 0 h 45"/>
                  <a:gd name="T17" fmla="*/ 575 w 57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5" h="45">
                    <a:moveTo>
                      <a:pt x="23" y="3"/>
                    </a:moveTo>
                    <a:lnTo>
                      <a:pt x="0" y="45"/>
                    </a:lnTo>
                    <a:lnTo>
                      <a:pt x="575" y="41"/>
                    </a:lnTo>
                    <a:lnTo>
                      <a:pt x="562" y="0"/>
                    </a:ln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1339" name="Freeform 1787"/>
              <p:cNvSpPr>
                <a:spLocks/>
              </p:cNvSpPr>
              <p:nvPr/>
            </p:nvSpPr>
            <p:spPr bwMode="auto">
              <a:xfrm>
                <a:off x="4070" y="1872"/>
                <a:ext cx="216" cy="24"/>
              </a:xfrm>
              <a:custGeom>
                <a:avLst/>
                <a:gdLst>
                  <a:gd name="T0" fmla="*/ 0 w 431"/>
                  <a:gd name="T1" fmla="*/ 1 h 48"/>
                  <a:gd name="T2" fmla="*/ 1 w 431"/>
                  <a:gd name="T3" fmla="*/ 1 h 48"/>
                  <a:gd name="T4" fmla="*/ 1 w 431"/>
                  <a:gd name="T5" fmla="*/ 1 h 48"/>
                  <a:gd name="T6" fmla="*/ 1 w 431"/>
                  <a:gd name="T7" fmla="*/ 0 h 48"/>
                  <a:gd name="T8" fmla="*/ 0 w 431"/>
                  <a:gd name="T9" fmla="*/ 1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1"/>
                  <a:gd name="T16" fmla="*/ 0 h 48"/>
                  <a:gd name="T17" fmla="*/ 431 w 431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1" h="48">
                    <a:moveTo>
                      <a:pt x="0" y="1"/>
                    </a:moveTo>
                    <a:lnTo>
                      <a:pt x="31" y="47"/>
                    </a:lnTo>
                    <a:lnTo>
                      <a:pt x="431" y="48"/>
                    </a:lnTo>
                    <a:lnTo>
                      <a:pt x="408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1340" name="Freeform 1788"/>
              <p:cNvSpPr>
                <a:spLocks/>
              </p:cNvSpPr>
              <p:nvPr/>
            </p:nvSpPr>
            <p:spPr bwMode="auto">
              <a:xfrm>
                <a:off x="3961" y="1890"/>
                <a:ext cx="98" cy="92"/>
              </a:xfrm>
              <a:custGeom>
                <a:avLst/>
                <a:gdLst>
                  <a:gd name="T0" fmla="*/ 0 w 197"/>
                  <a:gd name="T1" fmla="*/ 0 h 183"/>
                  <a:gd name="T2" fmla="*/ 0 w 197"/>
                  <a:gd name="T3" fmla="*/ 1 h 183"/>
                  <a:gd name="T4" fmla="*/ 0 w 197"/>
                  <a:gd name="T5" fmla="*/ 1 h 183"/>
                  <a:gd name="T6" fmla="*/ 0 w 197"/>
                  <a:gd name="T7" fmla="*/ 1 h 183"/>
                  <a:gd name="T8" fmla="*/ 0 w 197"/>
                  <a:gd name="T9" fmla="*/ 1 h 183"/>
                  <a:gd name="T10" fmla="*/ 0 w 197"/>
                  <a:gd name="T11" fmla="*/ 1 h 183"/>
                  <a:gd name="T12" fmla="*/ 0 w 197"/>
                  <a:gd name="T13" fmla="*/ 1 h 183"/>
                  <a:gd name="T14" fmla="*/ 0 w 197"/>
                  <a:gd name="T15" fmla="*/ 1 h 183"/>
                  <a:gd name="T16" fmla="*/ 0 w 197"/>
                  <a:gd name="T17" fmla="*/ 1 h 183"/>
                  <a:gd name="T18" fmla="*/ 0 w 197"/>
                  <a:gd name="T19" fmla="*/ 1 h 183"/>
                  <a:gd name="T20" fmla="*/ 0 w 197"/>
                  <a:gd name="T21" fmla="*/ 1 h 183"/>
                  <a:gd name="T22" fmla="*/ 0 w 197"/>
                  <a:gd name="T23" fmla="*/ 1 h 183"/>
                  <a:gd name="T24" fmla="*/ 0 w 197"/>
                  <a:gd name="T25" fmla="*/ 1 h 183"/>
                  <a:gd name="T26" fmla="*/ 0 w 197"/>
                  <a:gd name="T27" fmla="*/ 1 h 183"/>
                  <a:gd name="T28" fmla="*/ 0 w 197"/>
                  <a:gd name="T29" fmla="*/ 1 h 183"/>
                  <a:gd name="T30" fmla="*/ 0 w 197"/>
                  <a:gd name="T31" fmla="*/ 0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7"/>
                  <a:gd name="T49" fmla="*/ 0 h 183"/>
                  <a:gd name="T50" fmla="*/ 197 w 197"/>
                  <a:gd name="T51" fmla="*/ 183 h 18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7" h="183">
                    <a:moveTo>
                      <a:pt x="119" y="0"/>
                    </a:moveTo>
                    <a:lnTo>
                      <a:pt x="99" y="87"/>
                    </a:lnTo>
                    <a:lnTo>
                      <a:pt x="76" y="88"/>
                    </a:lnTo>
                    <a:lnTo>
                      <a:pt x="89" y="27"/>
                    </a:lnTo>
                    <a:lnTo>
                      <a:pt x="69" y="31"/>
                    </a:lnTo>
                    <a:lnTo>
                      <a:pt x="61" y="100"/>
                    </a:lnTo>
                    <a:lnTo>
                      <a:pt x="36" y="101"/>
                    </a:lnTo>
                    <a:lnTo>
                      <a:pt x="45" y="40"/>
                    </a:lnTo>
                    <a:lnTo>
                      <a:pt x="25" y="47"/>
                    </a:lnTo>
                    <a:lnTo>
                      <a:pt x="0" y="136"/>
                    </a:lnTo>
                    <a:lnTo>
                      <a:pt x="104" y="120"/>
                    </a:lnTo>
                    <a:lnTo>
                      <a:pt x="157" y="125"/>
                    </a:lnTo>
                    <a:lnTo>
                      <a:pt x="170" y="183"/>
                    </a:lnTo>
                    <a:lnTo>
                      <a:pt x="197" y="130"/>
                    </a:lnTo>
                    <a:lnTo>
                      <a:pt x="191" y="85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99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1341" name="Freeform 1789"/>
              <p:cNvSpPr>
                <a:spLocks/>
              </p:cNvSpPr>
              <p:nvPr/>
            </p:nvSpPr>
            <p:spPr bwMode="auto">
              <a:xfrm>
                <a:off x="4036" y="1987"/>
                <a:ext cx="323" cy="101"/>
              </a:xfrm>
              <a:custGeom>
                <a:avLst/>
                <a:gdLst>
                  <a:gd name="T0" fmla="*/ 1 w 646"/>
                  <a:gd name="T1" fmla="*/ 1 h 202"/>
                  <a:gd name="T2" fmla="*/ 1 w 646"/>
                  <a:gd name="T3" fmla="*/ 1 h 202"/>
                  <a:gd name="T4" fmla="*/ 1 w 646"/>
                  <a:gd name="T5" fmla="*/ 1 h 202"/>
                  <a:gd name="T6" fmla="*/ 1 w 646"/>
                  <a:gd name="T7" fmla="*/ 1 h 202"/>
                  <a:gd name="T8" fmla="*/ 1 w 646"/>
                  <a:gd name="T9" fmla="*/ 1 h 202"/>
                  <a:gd name="T10" fmla="*/ 1 w 646"/>
                  <a:gd name="T11" fmla="*/ 1 h 202"/>
                  <a:gd name="T12" fmla="*/ 1 w 646"/>
                  <a:gd name="T13" fmla="*/ 0 h 202"/>
                  <a:gd name="T14" fmla="*/ 1 w 646"/>
                  <a:gd name="T15" fmla="*/ 0 h 202"/>
                  <a:gd name="T16" fmla="*/ 1 w 646"/>
                  <a:gd name="T17" fmla="*/ 1 h 202"/>
                  <a:gd name="T18" fmla="*/ 1 w 646"/>
                  <a:gd name="T19" fmla="*/ 1 h 202"/>
                  <a:gd name="T20" fmla="*/ 1 w 646"/>
                  <a:gd name="T21" fmla="*/ 1 h 202"/>
                  <a:gd name="T22" fmla="*/ 1 w 646"/>
                  <a:gd name="T23" fmla="*/ 1 h 202"/>
                  <a:gd name="T24" fmla="*/ 1 w 646"/>
                  <a:gd name="T25" fmla="*/ 1 h 202"/>
                  <a:gd name="T26" fmla="*/ 0 w 646"/>
                  <a:gd name="T27" fmla="*/ 1 h 202"/>
                  <a:gd name="T28" fmla="*/ 1 w 646"/>
                  <a:gd name="T29" fmla="*/ 1 h 202"/>
                  <a:gd name="T30" fmla="*/ 1 w 646"/>
                  <a:gd name="T31" fmla="*/ 1 h 2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46"/>
                  <a:gd name="T49" fmla="*/ 0 h 202"/>
                  <a:gd name="T50" fmla="*/ 646 w 646"/>
                  <a:gd name="T51" fmla="*/ 202 h 20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46" h="202">
                    <a:moveTo>
                      <a:pt x="17" y="10"/>
                    </a:moveTo>
                    <a:lnTo>
                      <a:pt x="43" y="10"/>
                    </a:lnTo>
                    <a:lnTo>
                      <a:pt x="24" y="180"/>
                    </a:lnTo>
                    <a:lnTo>
                      <a:pt x="212" y="178"/>
                    </a:lnTo>
                    <a:lnTo>
                      <a:pt x="436" y="171"/>
                    </a:lnTo>
                    <a:lnTo>
                      <a:pt x="615" y="178"/>
                    </a:lnTo>
                    <a:lnTo>
                      <a:pt x="572" y="0"/>
                    </a:lnTo>
                    <a:lnTo>
                      <a:pt x="601" y="0"/>
                    </a:lnTo>
                    <a:lnTo>
                      <a:pt x="627" y="87"/>
                    </a:lnTo>
                    <a:lnTo>
                      <a:pt x="646" y="202"/>
                    </a:lnTo>
                    <a:lnTo>
                      <a:pt x="453" y="201"/>
                    </a:lnTo>
                    <a:lnTo>
                      <a:pt x="310" y="200"/>
                    </a:lnTo>
                    <a:lnTo>
                      <a:pt x="124" y="202"/>
                    </a:lnTo>
                    <a:lnTo>
                      <a:pt x="0" y="201"/>
                    </a:lnTo>
                    <a:lnTo>
                      <a:pt x="4" y="113"/>
                    </a:lnTo>
                    <a:lnTo>
                      <a:pt x="17" y="10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1342" name="Freeform 1790"/>
              <p:cNvSpPr>
                <a:spLocks/>
              </p:cNvSpPr>
              <p:nvPr/>
            </p:nvSpPr>
            <p:spPr bwMode="auto">
              <a:xfrm>
                <a:off x="4061" y="1991"/>
                <a:ext cx="277" cy="81"/>
              </a:xfrm>
              <a:custGeom>
                <a:avLst/>
                <a:gdLst>
                  <a:gd name="T0" fmla="*/ 0 w 555"/>
                  <a:gd name="T1" fmla="*/ 0 h 164"/>
                  <a:gd name="T2" fmla="*/ 0 w 555"/>
                  <a:gd name="T3" fmla="*/ 0 h 164"/>
                  <a:gd name="T4" fmla="*/ 0 w 555"/>
                  <a:gd name="T5" fmla="*/ 0 h 164"/>
                  <a:gd name="T6" fmla="*/ 0 w 555"/>
                  <a:gd name="T7" fmla="*/ 0 h 164"/>
                  <a:gd name="T8" fmla="*/ 0 w 555"/>
                  <a:gd name="T9" fmla="*/ 0 h 164"/>
                  <a:gd name="T10" fmla="*/ 0 w 555"/>
                  <a:gd name="T11" fmla="*/ 0 h 164"/>
                  <a:gd name="T12" fmla="*/ 0 w 555"/>
                  <a:gd name="T13" fmla="*/ 0 h 164"/>
                  <a:gd name="T14" fmla="*/ 0 w 555"/>
                  <a:gd name="T15" fmla="*/ 0 h 164"/>
                  <a:gd name="T16" fmla="*/ 0 w 555"/>
                  <a:gd name="T17" fmla="*/ 0 h 164"/>
                  <a:gd name="T18" fmla="*/ 0 w 555"/>
                  <a:gd name="T19" fmla="*/ 0 h 1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55"/>
                  <a:gd name="T31" fmla="*/ 0 h 164"/>
                  <a:gd name="T32" fmla="*/ 555 w 555"/>
                  <a:gd name="T33" fmla="*/ 164 h 1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55" h="164">
                    <a:moveTo>
                      <a:pt x="13" y="13"/>
                    </a:moveTo>
                    <a:lnTo>
                      <a:pt x="0" y="164"/>
                    </a:lnTo>
                    <a:lnTo>
                      <a:pt x="262" y="164"/>
                    </a:lnTo>
                    <a:lnTo>
                      <a:pt x="437" y="163"/>
                    </a:lnTo>
                    <a:lnTo>
                      <a:pt x="555" y="158"/>
                    </a:lnTo>
                    <a:lnTo>
                      <a:pt x="514" y="12"/>
                    </a:lnTo>
                    <a:lnTo>
                      <a:pt x="433" y="1"/>
                    </a:lnTo>
                    <a:lnTo>
                      <a:pt x="278" y="1"/>
                    </a:lnTo>
                    <a:lnTo>
                      <a:pt x="110" y="0"/>
                    </a:lnTo>
                    <a:lnTo>
                      <a:pt x="13" y="13"/>
                    </a:lnTo>
                    <a:close/>
                  </a:path>
                </a:pathLst>
              </a:custGeom>
              <a:solidFill>
                <a:srgbClr val="23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1343" name="Freeform 1791"/>
              <p:cNvSpPr>
                <a:spLocks/>
              </p:cNvSpPr>
              <p:nvPr/>
            </p:nvSpPr>
            <p:spPr bwMode="auto">
              <a:xfrm>
                <a:off x="4003" y="1985"/>
                <a:ext cx="24" cy="91"/>
              </a:xfrm>
              <a:custGeom>
                <a:avLst/>
                <a:gdLst>
                  <a:gd name="T0" fmla="*/ 0 w 47"/>
                  <a:gd name="T1" fmla="*/ 0 h 182"/>
                  <a:gd name="T2" fmla="*/ 1 w 47"/>
                  <a:gd name="T3" fmla="*/ 1 h 182"/>
                  <a:gd name="T4" fmla="*/ 1 w 47"/>
                  <a:gd name="T5" fmla="*/ 1 h 182"/>
                  <a:gd name="T6" fmla="*/ 0 w 47"/>
                  <a:gd name="T7" fmla="*/ 1 h 182"/>
                  <a:gd name="T8" fmla="*/ 0 w 47"/>
                  <a:gd name="T9" fmla="*/ 0 h 1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182"/>
                  <a:gd name="T17" fmla="*/ 47 w 47"/>
                  <a:gd name="T18" fmla="*/ 182 h 1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182">
                    <a:moveTo>
                      <a:pt x="0" y="0"/>
                    </a:moveTo>
                    <a:lnTo>
                      <a:pt x="47" y="55"/>
                    </a:lnTo>
                    <a:lnTo>
                      <a:pt x="46" y="144"/>
                    </a:lnTo>
                    <a:lnTo>
                      <a:pt x="0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1344" name="Freeform 1792"/>
              <p:cNvSpPr>
                <a:spLocks/>
              </p:cNvSpPr>
              <p:nvPr/>
            </p:nvSpPr>
            <p:spPr bwMode="auto">
              <a:xfrm>
                <a:off x="4001" y="2052"/>
                <a:ext cx="30" cy="212"/>
              </a:xfrm>
              <a:custGeom>
                <a:avLst/>
                <a:gdLst>
                  <a:gd name="T0" fmla="*/ 1 w 59"/>
                  <a:gd name="T1" fmla="*/ 1 h 424"/>
                  <a:gd name="T2" fmla="*/ 1 w 59"/>
                  <a:gd name="T3" fmla="*/ 0 h 424"/>
                  <a:gd name="T4" fmla="*/ 1 w 59"/>
                  <a:gd name="T5" fmla="*/ 1 h 424"/>
                  <a:gd name="T6" fmla="*/ 1 w 59"/>
                  <a:gd name="T7" fmla="*/ 1 h 424"/>
                  <a:gd name="T8" fmla="*/ 1 w 59"/>
                  <a:gd name="T9" fmla="*/ 1 h 424"/>
                  <a:gd name="T10" fmla="*/ 1 w 59"/>
                  <a:gd name="T11" fmla="*/ 1 h 424"/>
                  <a:gd name="T12" fmla="*/ 1 w 59"/>
                  <a:gd name="T13" fmla="*/ 1 h 424"/>
                  <a:gd name="T14" fmla="*/ 1 w 59"/>
                  <a:gd name="T15" fmla="*/ 1 h 424"/>
                  <a:gd name="T16" fmla="*/ 1 w 59"/>
                  <a:gd name="T17" fmla="*/ 1 h 424"/>
                  <a:gd name="T18" fmla="*/ 1 w 59"/>
                  <a:gd name="T19" fmla="*/ 1 h 424"/>
                  <a:gd name="T20" fmla="*/ 1 w 59"/>
                  <a:gd name="T21" fmla="*/ 1 h 424"/>
                  <a:gd name="T22" fmla="*/ 0 w 59"/>
                  <a:gd name="T23" fmla="*/ 1 h 424"/>
                  <a:gd name="T24" fmla="*/ 1 w 59"/>
                  <a:gd name="T25" fmla="*/ 1 h 4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9"/>
                  <a:gd name="T40" fmla="*/ 0 h 424"/>
                  <a:gd name="T41" fmla="*/ 59 w 59"/>
                  <a:gd name="T42" fmla="*/ 424 h 4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9" h="424">
                    <a:moveTo>
                      <a:pt x="26" y="11"/>
                    </a:moveTo>
                    <a:lnTo>
                      <a:pt x="46" y="0"/>
                    </a:lnTo>
                    <a:lnTo>
                      <a:pt x="46" y="64"/>
                    </a:lnTo>
                    <a:lnTo>
                      <a:pt x="49" y="206"/>
                    </a:lnTo>
                    <a:lnTo>
                      <a:pt x="59" y="224"/>
                    </a:lnTo>
                    <a:lnTo>
                      <a:pt x="58" y="424"/>
                    </a:lnTo>
                    <a:lnTo>
                      <a:pt x="11" y="378"/>
                    </a:lnTo>
                    <a:lnTo>
                      <a:pt x="12" y="295"/>
                    </a:lnTo>
                    <a:lnTo>
                      <a:pt x="11" y="176"/>
                    </a:lnTo>
                    <a:lnTo>
                      <a:pt x="28" y="94"/>
                    </a:lnTo>
                    <a:lnTo>
                      <a:pt x="3" y="93"/>
                    </a:lnTo>
                    <a:lnTo>
                      <a:pt x="0" y="40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99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1345" name="Freeform 1793"/>
              <p:cNvSpPr>
                <a:spLocks/>
              </p:cNvSpPr>
              <p:nvPr/>
            </p:nvSpPr>
            <p:spPr bwMode="auto">
              <a:xfrm>
                <a:off x="3994" y="2097"/>
                <a:ext cx="22" cy="151"/>
              </a:xfrm>
              <a:custGeom>
                <a:avLst/>
                <a:gdLst>
                  <a:gd name="T0" fmla="*/ 1 w 42"/>
                  <a:gd name="T1" fmla="*/ 1 h 302"/>
                  <a:gd name="T2" fmla="*/ 1 w 42"/>
                  <a:gd name="T3" fmla="*/ 0 h 302"/>
                  <a:gd name="T4" fmla="*/ 1 w 42"/>
                  <a:gd name="T5" fmla="*/ 1 h 302"/>
                  <a:gd name="T6" fmla="*/ 1 w 42"/>
                  <a:gd name="T7" fmla="*/ 1 h 302"/>
                  <a:gd name="T8" fmla="*/ 1 w 42"/>
                  <a:gd name="T9" fmla="*/ 1 h 302"/>
                  <a:gd name="T10" fmla="*/ 1 w 42"/>
                  <a:gd name="T11" fmla="*/ 1 h 302"/>
                  <a:gd name="T12" fmla="*/ 1 w 42"/>
                  <a:gd name="T13" fmla="*/ 1 h 302"/>
                  <a:gd name="T14" fmla="*/ 1 w 42"/>
                  <a:gd name="T15" fmla="*/ 1 h 302"/>
                  <a:gd name="T16" fmla="*/ 1 w 42"/>
                  <a:gd name="T17" fmla="*/ 1 h 302"/>
                  <a:gd name="T18" fmla="*/ 0 w 42"/>
                  <a:gd name="T19" fmla="*/ 1 h 302"/>
                  <a:gd name="T20" fmla="*/ 1 w 42"/>
                  <a:gd name="T21" fmla="*/ 1 h 3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302"/>
                  <a:gd name="T35" fmla="*/ 42 w 42"/>
                  <a:gd name="T36" fmla="*/ 302 h 3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302">
                    <a:moveTo>
                      <a:pt x="4" y="5"/>
                    </a:moveTo>
                    <a:lnTo>
                      <a:pt x="42" y="0"/>
                    </a:lnTo>
                    <a:lnTo>
                      <a:pt x="33" y="58"/>
                    </a:lnTo>
                    <a:lnTo>
                      <a:pt x="30" y="151"/>
                    </a:lnTo>
                    <a:lnTo>
                      <a:pt x="31" y="302"/>
                    </a:lnTo>
                    <a:lnTo>
                      <a:pt x="6" y="285"/>
                    </a:lnTo>
                    <a:lnTo>
                      <a:pt x="8" y="111"/>
                    </a:lnTo>
                    <a:lnTo>
                      <a:pt x="18" y="81"/>
                    </a:lnTo>
                    <a:lnTo>
                      <a:pt x="25" y="35"/>
                    </a:lnTo>
                    <a:lnTo>
                      <a:pt x="0" y="34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1346" name="Freeform 1794"/>
              <p:cNvSpPr>
                <a:spLocks/>
              </p:cNvSpPr>
              <p:nvPr/>
            </p:nvSpPr>
            <p:spPr bwMode="auto">
              <a:xfrm>
                <a:off x="4057" y="2138"/>
                <a:ext cx="90" cy="46"/>
              </a:xfrm>
              <a:custGeom>
                <a:avLst/>
                <a:gdLst>
                  <a:gd name="T0" fmla="*/ 0 w 181"/>
                  <a:gd name="T1" fmla="*/ 0 h 91"/>
                  <a:gd name="T2" fmla="*/ 0 w 181"/>
                  <a:gd name="T3" fmla="*/ 0 h 91"/>
                  <a:gd name="T4" fmla="*/ 0 w 181"/>
                  <a:gd name="T5" fmla="*/ 1 h 91"/>
                  <a:gd name="T6" fmla="*/ 0 w 181"/>
                  <a:gd name="T7" fmla="*/ 1 h 91"/>
                  <a:gd name="T8" fmla="*/ 0 w 181"/>
                  <a:gd name="T9" fmla="*/ 1 h 91"/>
                  <a:gd name="T10" fmla="*/ 0 w 181"/>
                  <a:gd name="T11" fmla="*/ 1 h 91"/>
                  <a:gd name="T12" fmla="*/ 0 w 181"/>
                  <a:gd name="T13" fmla="*/ 1 h 91"/>
                  <a:gd name="T14" fmla="*/ 0 w 181"/>
                  <a:gd name="T15" fmla="*/ 1 h 91"/>
                  <a:gd name="T16" fmla="*/ 0 w 181"/>
                  <a:gd name="T17" fmla="*/ 1 h 91"/>
                  <a:gd name="T18" fmla="*/ 0 w 181"/>
                  <a:gd name="T19" fmla="*/ 1 h 91"/>
                  <a:gd name="T20" fmla="*/ 0 w 181"/>
                  <a:gd name="T21" fmla="*/ 1 h 91"/>
                  <a:gd name="T22" fmla="*/ 0 w 181"/>
                  <a:gd name="T23" fmla="*/ 0 h 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1"/>
                  <a:gd name="T37" fmla="*/ 0 h 91"/>
                  <a:gd name="T38" fmla="*/ 181 w 181"/>
                  <a:gd name="T39" fmla="*/ 91 h 9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1" h="91">
                    <a:moveTo>
                      <a:pt x="27" y="0"/>
                    </a:moveTo>
                    <a:lnTo>
                      <a:pt x="179" y="0"/>
                    </a:lnTo>
                    <a:lnTo>
                      <a:pt x="181" y="90"/>
                    </a:lnTo>
                    <a:lnTo>
                      <a:pt x="0" y="91"/>
                    </a:lnTo>
                    <a:lnTo>
                      <a:pt x="0" y="77"/>
                    </a:lnTo>
                    <a:lnTo>
                      <a:pt x="0" y="62"/>
                    </a:lnTo>
                    <a:lnTo>
                      <a:pt x="0" y="47"/>
                    </a:lnTo>
                    <a:lnTo>
                      <a:pt x="0" y="34"/>
                    </a:lnTo>
                    <a:lnTo>
                      <a:pt x="2" y="21"/>
                    </a:lnTo>
                    <a:lnTo>
                      <a:pt x="7" y="11"/>
                    </a:lnTo>
                    <a:lnTo>
                      <a:pt x="15" y="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1347" name="Freeform 1795"/>
              <p:cNvSpPr>
                <a:spLocks/>
              </p:cNvSpPr>
              <p:nvPr/>
            </p:nvSpPr>
            <p:spPr bwMode="auto">
              <a:xfrm>
                <a:off x="4160" y="2135"/>
                <a:ext cx="139" cy="45"/>
              </a:xfrm>
              <a:custGeom>
                <a:avLst/>
                <a:gdLst>
                  <a:gd name="T0" fmla="*/ 0 w 279"/>
                  <a:gd name="T1" fmla="*/ 1 h 89"/>
                  <a:gd name="T2" fmla="*/ 0 w 279"/>
                  <a:gd name="T3" fmla="*/ 0 h 89"/>
                  <a:gd name="T4" fmla="*/ 0 w 279"/>
                  <a:gd name="T5" fmla="*/ 1 h 89"/>
                  <a:gd name="T6" fmla="*/ 0 w 279"/>
                  <a:gd name="T7" fmla="*/ 1 h 89"/>
                  <a:gd name="T8" fmla="*/ 0 w 279"/>
                  <a:gd name="T9" fmla="*/ 1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9"/>
                  <a:gd name="T16" fmla="*/ 0 h 89"/>
                  <a:gd name="T17" fmla="*/ 279 w 279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9" h="89">
                    <a:moveTo>
                      <a:pt x="0" y="2"/>
                    </a:moveTo>
                    <a:lnTo>
                      <a:pt x="279" y="0"/>
                    </a:lnTo>
                    <a:lnTo>
                      <a:pt x="278" y="87"/>
                    </a:lnTo>
                    <a:lnTo>
                      <a:pt x="0" y="8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1348" name="Freeform 1796"/>
              <p:cNvSpPr>
                <a:spLocks/>
              </p:cNvSpPr>
              <p:nvPr/>
            </p:nvSpPr>
            <p:spPr bwMode="auto">
              <a:xfrm>
                <a:off x="4313" y="2135"/>
                <a:ext cx="83" cy="46"/>
              </a:xfrm>
              <a:custGeom>
                <a:avLst/>
                <a:gdLst>
                  <a:gd name="T0" fmla="*/ 0 w 166"/>
                  <a:gd name="T1" fmla="*/ 1 h 92"/>
                  <a:gd name="T2" fmla="*/ 0 w 166"/>
                  <a:gd name="T3" fmla="*/ 1 h 92"/>
                  <a:gd name="T4" fmla="*/ 1 w 166"/>
                  <a:gd name="T5" fmla="*/ 1 h 92"/>
                  <a:gd name="T6" fmla="*/ 1 w 166"/>
                  <a:gd name="T7" fmla="*/ 1 h 92"/>
                  <a:gd name="T8" fmla="*/ 1 w 166"/>
                  <a:gd name="T9" fmla="*/ 1 h 92"/>
                  <a:gd name="T10" fmla="*/ 1 w 166"/>
                  <a:gd name="T11" fmla="*/ 1 h 92"/>
                  <a:gd name="T12" fmla="*/ 1 w 166"/>
                  <a:gd name="T13" fmla="*/ 1 h 92"/>
                  <a:gd name="T14" fmla="*/ 1 w 166"/>
                  <a:gd name="T15" fmla="*/ 1 h 92"/>
                  <a:gd name="T16" fmla="*/ 1 w 166"/>
                  <a:gd name="T17" fmla="*/ 1 h 92"/>
                  <a:gd name="T18" fmla="*/ 1 w 166"/>
                  <a:gd name="T19" fmla="*/ 1 h 92"/>
                  <a:gd name="T20" fmla="*/ 1 w 166"/>
                  <a:gd name="T21" fmla="*/ 0 h 92"/>
                  <a:gd name="T22" fmla="*/ 0 w 166"/>
                  <a:gd name="T23" fmla="*/ 1 h 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6"/>
                  <a:gd name="T37" fmla="*/ 0 h 92"/>
                  <a:gd name="T38" fmla="*/ 166 w 166"/>
                  <a:gd name="T39" fmla="*/ 92 h 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6" h="92">
                    <a:moveTo>
                      <a:pt x="0" y="5"/>
                    </a:moveTo>
                    <a:lnTo>
                      <a:pt x="0" y="92"/>
                    </a:lnTo>
                    <a:lnTo>
                      <a:pt x="166" y="90"/>
                    </a:lnTo>
                    <a:lnTo>
                      <a:pt x="165" y="59"/>
                    </a:lnTo>
                    <a:lnTo>
                      <a:pt x="163" y="37"/>
                    </a:lnTo>
                    <a:lnTo>
                      <a:pt x="160" y="22"/>
                    </a:lnTo>
                    <a:lnTo>
                      <a:pt x="154" y="12"/>
                    </a:lnTo>
                    <a:lnTo>
                      <a:pt x="143" y="6"/>
                    </a:lnTo>
                    <a:lnTo>
                      <a:pt x="127" y="4"/>
                    </a:lnTo>
                    <a:lnTo>
                      <a:pt x="102" y="2"/>
                    </a:lnTo>
                    <a:lnTo>
                      <a:pt x="7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1349" name="Freeform 1797"/>
              <p:cNvSpPr>
                <a:spLocks/>
              </p:cNvSpPr>
              <p:nvPr/>
            </p:nvSpPr>
            <p:spPr bwMode="auto">
              <a:xfrm>
                <a:off x="4058" y="2193"/>
                <a:ext cx="87" cy="25"/>
              </a:xfrm>
              <a:custGeom>
                <a:avLst/>
                <a:gdLst>
                  <a:gd name="T0" fmla="*/ 0 w 174"/>
                  <a:gd name="T1" fmla="*/ 0 h 49"/>
                  <a:gd name="T2" fmla="*/ 1 w 174"/>
                  <a:gd name="T3" fmla="*/ 1 h 49"/>
                  <a:gd name="T4" fmla="*/ 1 w 174"/>
                  <a:gd name="T5" fmla="*/ 1 h 49"/>
                  <a:gd name="T6" fmla="*/ 0 w 174"/>
                  <a:gd name="T7" fmla="*/ 1 h 49"/>
                  <a:gd name="T8" fmla="*/ 0 w 174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4"/>
                  <a:gd name="T16" fmla="*/ 0 h 49"/>
                  <a:gd name="T17" fmla="*/ 174 w 174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4" h="49">
                    <a:moveTo>
                      <a:pt x="0" y="0"/>
                    </a:moveTo>
                    <a:lnTo>
                      <a:pt x="174" y="1"/>
                    </a:lnTo>
                    <a:lnTo>
                      <a:pt x="174" y="49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1350" name="Freeform 1798"/>
              <p:cNvSpPr>
                <a:spLocks/>
              </p:cNvSpPr>
              <p:nvPr/>
            </p:nvSpPr>
            <p:spPr bwMode="auto">
              <a:xfrm>
                <a:off x="4159" y="2192"/>
                <a:ext cx="139" cy="26"/>
              </a:xfrm>
              <a:custGeom>
                <a:avLst/>
                <a:gdLst>
                  <a:gd name="T0" fmla="*/ 0 w 278"/>
                  <a:gd name="T1" fmla="*/ 0 h 51"/>
                  <a:gd name="T2" fmla="*/ 1 w 278"/>
                  <a:gd name="T3" fmla="*/ 1 h 51"/>
                  <a:gd name="T4" fmla="*/ 1 w 278"/>
                  <a:gd name="T5" fmla="*/ 1 h 51"/>
                  <a:gd name="T6" fmla="*/ 1 w 278"/>
                  <a:gd name="T7" fmla="*/ 0 h 51"/>
                  <a:gd name="T8" fmla="*/ 0 w 278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8"/>
                  <a:gd name="T16" fmla="*/ 0 h 51"/>
                  <a:gd name="T17" fmla="*/ 278 w 278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8" h="51">
                    <a:moveTo>
                      <a:pt x="0" y="0"/>
                    </a:moveTo>
                    <a:lnTo>
                      <a:pt x="5" y="51"/>
                    </a:lnTo>
                    <a:lnTo>
                      <a:pt x="278" y="51"/>
                    </a:lnTo>
                    <a:lnTo>
                      <a:pt x="27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1351" name="Freeform 1799"/>
              <p:cNvSpPr>
                <a:spLocks/>
              </p:cNvSpPr>
              <p:nvPr/>
            </p:nvSpPr>
            <p:spPr bwMode="auto">
              <a:xfrm>
                <a:off x="4315" y="2191"/>
                <a:ext cx="81" cy="29"/>
              </a:xfrm>
              <a:custGeom>
                <a:avLst/>
                <a:gdLst>
                  <a:gd name="T0" fmla="*/ 0 w 163"/>
                  <a:gd name="T1" fmla="*/ 0 h 59"/>
                  <a:gd name="T2" fmla="*/ 0 w 163"/>
                  <a:gd name="T3" fmla="*/ 0 h 59"/>
                  <a:gd name="T4" fmla="*/ 0 w 163"/>
                  <a:gd name="T5" fmla="*/ 0 h 59"/>
                  <a:gd name="T6" fmla="*/ 0 w 163"/>
                  <a:gd name="T7" fmla="*/ 0 h 59"/>
                  <a:gd name="T8" fmla="*/ 0 w 163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3"/>
                  <a:gd name="T16" fmla="*/ 0 h 59"/>
                  <a:gd name="T17" fmla="*/ 163 w 163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3" h="59">
                    <a:moveTo>
                      <a:pt x="0" y="0"/>
                    </a:moveTo>
                    <a:lnTo>
                      <a:pt x="1" y="59"/>
                    </a:lnTo>
                    <a:lnTo>
                      <a:pt x="163" y="55"/>
                    </a:lnTo>
                    <a:lnTo>
                      <a:pt x="16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1352" name="Freeform 1800"/>
              <p:cNvSpPr>
                <a:spLocks/>
              </p:cNvSpPr>
              <p:nvPr/>
            </p:nvSpPr>
            <p:spPr bwMode="auto">
              <a:xfrm>
                <a:off x="3974" y="1970"/>
                <a:ext cx="11" cy="97"/>
              </a:xfrm>
              <a:custGeom>
                <a:avLst/>
                <a:gdLst>
                  <a:gd name="T0" fmla="*/ 1 w 22"/>
                  <a:gd name="T1" fmla="*/ 0 h 192"/>
                  <a:gd name="T2" fmla="*/ 0 w 22"/>
                  <a:gd name="T3" fmla="*/ 1 h 192"/>
                  <a:gd name="T4" fmla="*/ 1 w 22"/>
                  <a:gd name="T5" fmla="*/ 1 h 192"/>
                  <a:gd name="T6" fmla="*/ 1 w 22"/>
                  <a:gd name="T7" fmla="*/ 1 h 192"/>
                  <a:gd name="T8" fmla="*/ 1 w 22"/>
                  <a:gd name="T9" fmla="*/ 0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92"/>
                  <a:gd name="T17" fmla="*/ 22 w 22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92">
                    <a:moveTo>
                      <a:pt x="7" y="0"/>
                    </a:moveTo>
                    <a:lnTo>
                      <a:pt x="0" y="192"/>
                    </a:lnTo>
                    <a:lnTo>
                      <a:pt x="20" y="191"/>
                    </a:lnTo>
                    <a:lnTo>
                      <a:pt x="22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1353" name="Freeform 1801"/>
              <p:cNvSpPr>
                <a:spLocks/>
              </p:cNvSpPr>
              <p:nvPr/>
            </p:nvSpPr>
            <p:spPr bwMode="auto">
              <a:xfrm>
                <a:off x="3988" y="1963"/>
                <a:ext cx="13" cy="103"/>
              </a:xfrm>
              <a:custGeom>
                <a:avLst/>
                <a:gdLst>
                  <a:gd name="T0" fmla="*/ 0 w 27"/>
                  <a:gd name="T1" fmla="*/ 0 h 206"/>
                  <a:gd name="T2" fmla="*/ 0 w 27"/>
                  <a:gd name="T3" fmla="*/ 1 h 206"/>
                  <a:gd name="T4" fmla="*/ 0 w 27"/>
                  <a:gd name="T5" fmla="*/ 1 h 206"/>
                  <a:gd name="T6" fmla="*/ 0 w 27"/>
                  <a:gd name="T7" fmla="*/ 1 h 206"/>
                  <a:gd name="T8" fmla="*/ 0 w 27"/>
                  <a:gd name="T9" fmla="*/ 0 h 2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06"/>
                  <a:gd name="T17" fmla="*/ 27 w 27"/>
                  <a:gd name="T18" fmla="*/ 206 h 2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06">
                    <a:moveTo>
                      <a:pt x="8" y="0"/>
                    </a:moveTo>
                    <a:lnTo>
                      <a:pt x="0" y="205"/>
                    </a:lnTo>
                    <a:lnTo>
                      <a:pt x="15" y="206"/>
                    </a:lnTo>
                    <a:lnTo>
                      <a:pt x="27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1354" name="Freeform 1802"/>
              <p:cNvSpPr>
                <a:spLocks/>
              </p:cNvSpPr>
              <p:nvPr/>
            </p:nvSpPr>
            <p:spPr bwMode="auto">
              <a:xfrm>
                <a:off x="4104" y="2146"/>
                <a:ext cx="34" cy="31"/>
              </a:xfrm>
              <a:custGeom>
                <a:avLst/>
                <a:gdLst>
                  <a:gd name="T0" fmla="*/ 1 w 67"/>
                  <a:gd name="T1" fmla="*/ 0 h 61"/>
                  <a:gd name="T2" fmla="*/ 1 w 67"/>
                  <a:gd name="T3" fmla="*/ 0 h 61"/>
                  <a:gd name="T4" fmla="*/ 1 w 67"/>
                  <a:gd name="T5" fmla="*/ 1 h 61"/>
                  <a:gd name="T6" fmla="*/ 1 w 67"/>
                  <a:gd name="T7" fmla="*/ 1 h 61"/>
                  <a:gd name="T8" fmla="*/ 1 w 67"/>
                  <a:gd name="T9" fmla="*/ 1 h 61"/>
                  <a:gd name="T10" fmla="*/ 1 w 67"/>
                  <a:gd name="T11" fmla="*/ 1 h 61"/>
                  <a:gd name="T12" fmla="*/ 1 w 67"/>
                  <a:gd name="T13" fmla="*/ 1 h 61"/>
                  <a:gd name="T14" fmla="*/ 1 w 67"/>
                  <a:gd name="T15" fmla="*/ 1 h 61"/>
                  <a:gd name="T16" fmla="*/ 1 w 67"/>
                  <a:gd name="T17" fmla="*/ 1 h 61"/>
                  <a:gd name="T18" fmla="*/ 1 w 67"/>
                  <a:gd name="T19" fmla="*/ 1 h 61"/>
                  <a:gd name="T20" fmla="*/ 1 w 67"/>
                  <a:gd name="T21" fmla="*/ 1 h 61"/>
                  <a:gd name="T22" fmla="*/ 1 w 67"/>
                  <a:gd name="T23" fmla="*/ 1 h 61"/>
                  <a:gd name="T24" fmla="*/ 1 w 67"/>
                  <a:gd name="T25" fmla="*/ 1 h 61"/>
                  <a:gd name="T26" fmla="*/ 1 w 67"/>
                  <a:gd name="T27" fmla="*/ 1 h 61"/>
                  <a:gd name="T28" fmla="*/ 1 w 67"/>
                  <a:gd name="T29" fmla="*/ 1 h 61"/>
                  <a:gd name="T30" fmla="*/ 1 w 67"/>
                  <a:gd name="T31" fmla="*/ 1 h 61"/>
                  <a:gd name="T32" fmla="*/ 1 w 67"/>
                  <a:gd name="T33" fmla="*/ 1 h 61"/>
                  <a:gd name="T34" fmla="*/ 1 w 67"/>
                  <a:gd name="T35" fmla="*/ 1 h 61"/>
                  <a:gd name="T36" fmla="*/ 1 w 67"/>
                  <a:gd name="T37" fmla="*/ 1 h 61"/>
                  <a:gd name="T38" fmla="*/ 1 w 67"/>
                  <a:gd name="T39" fmla="*/ 1 h 61"/>
                  <a:gd name="T40" fmla="*/ 0 w 67"/>
                  <a:gd name="T41" fmla="*/ 1 h 61"/>
                  <a:gd name="T42" fmla="*/ 1 w 67"/>
                  <a:gd name="T43" fmla="*/ 1 h 61"/>
                  <a:gd name="T44" fmla="*/ 1 w 67"/>
                  <a:gd name="T45" fmla="*/ 1 h 61"/>
                  <a:gd name="T46" fmla="*/ 1 w 67"/>
                  <a:gd name="T47" fmla="*/ 1 h 61"/>
                  <a:gd name="T48" fmla="*/ 1 w 67"/>
                  <a:gd name="T49" fmla="*/ 0 h 6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7"/>
                  <a:gd name="T76" fmla="*/ 0 h 61"/>
                  <a:gd name="T77" fmla="*/ 67 w 67"/>
                  <a:gd name="T78" fmla="*/ 61 h 6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7" h="61">
                    <a:moveTo>
                      <a:pt x="31" y="0"/>
                    </a:moveTo>
                    <a:lnTo>
                      <a:pt x="38" y="0"/>
                    </a:lnTo>
                    <a:lnTo>
                      <a:pt x="44" y="2"/>
                    </a:lnTo>
                    <a:lnTo>
                      <a:pt x="50" y="4"/>
                    </a:lnTo>
                    <a:lnTo>
                      <a:pt x="55" y="7"/>
                    </a:lnTo>
                    <a:lnTo>
                      <a:pt x="60" y="12"/>
                    </a:lnTo>
                    <a:lnTo>
                      <a:pt x="63" y="16"/>
                    </a:lnTo>
                    <a:lnTo>
                      <a:pt x="65" y="23"/>
                    </a:lnTo>
                    <a:lnTo>
                      <a:pt x="67" y="29"/>
                    </a:lnTo>
                    <a:lnTo>
                      <a:pt x="65" y="41"/>
                    </a:lnTo>
                    <a:lnTo>
                      <a:pt x="58" y="51"/>
                    </a:lnTo>
                    <a:lnTo>
                      <a:pt x="48" y="58"/>
                    </a:lnTo>
                    <a:lnTo>
                      <a:pt x="35" y="61"/>
                    </a:lnTo>
                    <a:lnTo>
                      <a:pt x="29" y="61"/>
                    </a:lnTo>
                    <a:lnTo>
                      <a:pt x="23" y="60"/>
                    </a:lnTo>
                    <a:lnTo>
                      <a:pt x="16" y="57"/>
                    </a:lnTo>
                    <a:lnTo>
                      <a:pt x="11" y="53"/>
                    </a:lnTo>
                    <a:lnTo>
                      <a:pt x="7" y="50"/>
                    </a:lnTo>
                    <a:lnTo>
                      <a:pt x="3" y="44"/>
                    </a:lnTo>
                    <a:lnTo>
                      <a:pt x="1" y="38"/>
                    </a:lnTo>
                    <a:lnTo>
                      <a:pt x="0" y="33"/>
                    </a:lnTo>
                    <a:lnTo>
                      <a:pt x="2" y="21"/>
                    </a:lnTo>
                    <a:lnTo>
                      <a:pt x="8" y="11"/>
                    </a:lnTo>
                    <a:lnTo>
                      <a:pt x="18" y="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99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1355" name="Freeform 1803"/>
              <p:cNvSpPr>
                <a:spLocks/>
              </p:cNvSpPr>
              <p:nvPr/>
            </p:nvSpPr>
            <p:spPr bwMode="auto">
              <a:xfrm>
                <a:off x="4321" y="2139"/>
                <a:ext cx="32" cy="35"/>
              </a:xfrm>
              <a:custGeom>
                <a:avLst/>
                <a:gdLst>
                  <a:gd name="T0" fmla="*/ 1 w 63"/>
                  <a:gd name="T1" fmla="*/ 0 h 70"/>
                  <a:gd name="T2" fmla="*/ 1 w 63"/>
                  <a:gd name="T3" fmla="*/ 0 h 70"/>
                  <a:gd name="T4" fmla="*/ 1 w 63"/>
                  <a:gd name="T5" fmla="*/ 1 h 70"/>
                  <a:gd name="T6" fmla="*/ 1 w 63"/>
                  <a:gd name="T7" fmla="*/ 1 h 70"/>
                  <a:gd name="T8" fmla="*/ 1 w 63"/>
                  <a:gd name="T9" fmla="*/ 1 h 70"/>
                  <a:gd name="T10" fmla="*/ 1 w 63"/>
                  <a:gd name="T11" fmla="*/ 1 h 70"/>
                  <a:gd name="T12" fmla="*/ 1 w 63"/>
                  <a:gd name="T13" fmla="*/ 1 h 70"/>
                  <a:gd name="T14" fmla="*/ 1 w 63"/>
                  <a:gd name="T15" fmla="*/ 1 h 70"/>
                  <a:gd name="T16" fmla="*/ 1 w 63"/>
                  <a:gd name="T17" fmla="*/ 1 h 70"/>
                  <a:gd name="T18" fmla="*/ 1 w 63"/>
                  <a:gd name="T19" fmla="*/ 1 h 70"/>
                  <a:gd name="T20" fmla="*/ 1 w 63"/>
                  <a:gd name="T21" fmla="*/ 1 h 70"/>
                  <a:gd name="T22" fmla="*/ 1 w 63"/>
                  <a:gd name="T23" fmla="*/ 1 h 70"/>
                  <a:gd name="T24" fmla="*/ 1 w 63"/>
                  <a:gd name="T25" fmla="*/ 1 h 70"/>
                  <a:gd name="T26" fmla="*/ 1 w 63"/>
                  <a:gd name="T27" fmla="*/ 1 h 70"/>
                  <a:gd name="T28" fmla="*/ 1 w 63"/>
                  <a:gd name="T29" fmla="*/ 1 h 70"/>
                  <a:gd name="T30" fmla="*/ 1 w 63"/>
                  <a:gd name="T31" fmla="*/ 1 h 70"/>
                  <a:gd name="T32" fmla="*/ 0 w 63"/>
                  <a:gd name="T33" fmla="*/ 1 h 70"/>
                  <a:gd name="T34" fmla="*/ 1 w 63"/>
                  <a:gd name="T35" fmla="*/ 1 h 70"/>
                  <a:gd name="T36" fmla="*/ 1 w 63"/>
                  <a:gd name="T37" fmla="*/ 1 h 70"/>
                  <a:gd name="T38" fmla="*/ 1 w 63"/>
                  <a:gd name="T39" fmla="*/ 1 h 70"/>
                  <a:gd name="T40" fmla="*/ 1 w 63"/>
                  <a:gd name="T41" fmla="*/ 0 h 7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70"/>
                  <a:gd name="T65" fmla="*/ 63 w 63"/>
                  <a:gd name="T66" fmla="*/ 70 h 7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70">
                    <a:moveTo>
                      <a:pt x="29" y="0"/>
                    </a:moveTo>
                    <a:lnTo>
                      <a:pt x="36" y="0"/>
                    </a:lnTo>
                    <a:lnTo>
                      <a:pt x="41" y="2"/>
                    </a:lnTo>
                    <a:lnTo>
                      <a:pt x="47" y="4"/>
                    </a:lnTo>
                    <a:lnTo>
                      <a:pt x="52" y="9"/>
                    </a:lnTo>
                    <a:lnTo>
                      <a:pt x="56" y="13"/>
                    </a:lnTo>
                    <a:lnTo>
                      <a:pt x="60" y="19"/>
                    </a:lnTo>
                    <a:lnTo>
                      <a:pt x="62" y="26"/>
                    </a:lnTo>
                    <a:lnTo>
                      <a:pt x="63" y="33"/>
                    </a:lnTo>
                    <a:lnTo>
                      <a:pt x="61" y="47"/>
                    </a:lnTo>
                    <a:lnTo>
                      <a:pt x="55" y="58"/>
                    </a:lnTo>
                    <a:lnTo>
                      <a:pt x="46" y="66"/>
                    </a:lnTo>
                    <a:lnTo>
                      <a:pt x="33" y="70"/>
                    </a:lnTo>
                    <a:lnTo>
                      <a:pt x="21" y="68"/>
                    </a:lnTo>
                    <a:lnTo>
                      <a:pt x="10" y="61"/>
                    </a:lnTo>
                    <a:lnTo>
                      <a:pt x="3" y="50"/>
                    </a:lnTo>
                    <a:lnTo>
                      <a:pt x="0" y="36"/>
                    </a:lnTo>
                    <a:lnTo>
                      <a:pt x="1" y="23"/>
                    </a:lnTo>
                    <a:lnTo>
                      <a:pt x="8" y="11"/>
                    </a:lnTo>
                    <a:lnTo>
                      <a:pt x="17" y="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99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1356" name="Freeform 1804"/>
              <p:cNvSpPr>
                <a:spLocks/>
              </p:cNvSpPr>
              <p:nvPr/>
            </p:nvSpPr>
            <p:spPr bwMode="auto">
              <a:xfrm>
                <a:off x="4175" y="2148"/>
                <a:ext cx="33" cy="29"/>
              </a:xfrm>
              <a:custGeom>
                <a:avLst/>
                <a:gdLst>
                  <a:gd name="T0" fmla="*/ 0 w 67"/>
                  <a:gd name="T1" fmla="*/ 0 h 59"/>
                  <a:gd name="T2" fmla="*/ 0 w 67"/>
                  <a:gd name="T3" fmla="*/ 0 h 59"/>
                  <a:gd name="T4" fmla="*/ 0 w 67"/>
                  <a:gd name="T5" fmla="*/ 0 h 59"/>
                  <a:gd name="T6" fmla="*/ 0 w 67"/>
                  <a:gd name="T7" fmla="*/ 0 h 59"/>
                  <a:gd name="T8" fmla="*/ 0 w 67"/>
                  <a:gd name="T9" fmla="*/ 0 h 59"/>
                  <a:gd name="T10" fmla="*/ 0 w 67"/>
                  <a:gd name="T11" fmla="*/ 0 h 59"/>
                  <a:gd name="T12" fmla="*/ 0 w 67"/>
                  <a:gd name="T13" fmla="*/ 0 h 59"/>
                  <a:gd name="T14" fmla="*/ 0 w 67"/>
                  <a:gd name="T15" fmla="*/ 0 h 59"/>
                  <a:gd name="T16" fmla="*/ 0 w 67"/>
                  <a:gd name="T17" fmla="*/ 0 h 59"/>
                  <a:gd name="T18" fmla="*/ 0 w 67"/>
                  <a:gd name="T19" fmla="*/ 0 h 59"/>
                  <a:gd name="T20" fmla="*/ 0 w 67"/>
                  <a:gd name="T21" fmla="*/ 0 h 59"/>
                  <a:gd name="T22" fmla="*/ 0 w 67"/>
                  <a:gd name="T23" fmla="*/ 0 h 59"/>
                  <a:gd name="T24" fmla="*/ 0 w 67"/>
                  <a:gd name="T25" fmla="*/ 0 h 59"/>
                  <a:gd name="T26" fmla="*/ 0 w 67"/>
                  <a:gd name="T27" fmla="*/ 0 h 59"/>
                  <a:gd name="T28" fmla="*/ 0 w 67"/>
                  <a:gd name="T29" fmla="*/ 0 h 59"/>
                  <a:gd name="T30" fmla="*/ 0 w 67"/>
                  <a:gd name="T31" fmla="*/ 0 h 59"/>
                  <a:gd name="T32" fmla="*/ 0 w 67"/>
                  <a:gd name="T33" fmla="*/ 0 h 59"/>
                  <a:gd name="T34" fmla="*/ 0 w 67"/>
                  <a:gd name="T35" fmla="*/ 0 h 59"/>
                  <a:gd name="T36" fmla="*/ 0 w 67"/>
                  <a:gd name="T37" fmla="*/ 0 h 59"/>
                  <a:gd name="T38" fmla="*/ 0 w 67"/>
                  <a:gd name="T39" fmla="*/ 0 h 59"/>
                  <a:gd name="T40" fmla="*/ 0 w 67"/>
                  <a:gd name="T41" fmla="*/ 0 h 59"/>
                  <a:gd name="T42" fmla="*/ 0 w 67"/>
                  <a:gd name="T43" fmla="*/ 0 h 59"/>
                  <a:gd name="T44" fmla="*/ 0 w 67"/>
                  <a:gd name="T45" fmla="*/ 0 h 59"/>
                  <a:gd name="T46" fmla="*/ 0 w 67"/>
                  <a:gd name="T47" fmla="*/ 0 h 59"/>
                  <a:gd name="T48" fmla="*/ 0 w 67"/>
                  <a:gd name="T49" fmla="*/ 0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7"/>
                  <a:gd name="T76" fmla="*/ 0 h 59"/>
                  <a:gd name="T77" fmla="*/ 67 w 67"/>
                  <a:gd name="T78" fmla="*/ 59 h 5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7" h="59">
                    <a:moveTo>
                      <a:pt x="33" y="0"/>
                    </a:moveTo>
                    <a:lnTo>
                      <a:pt x="39" y="0"/>
                    </a:lnTo>
                    <a:lnTo>
                      <a:pt x="45" y="1"/>
                    </a:lnTo>
                    <a:lnTo>
                      <a:pt x="51" y="3"/>
                    </a:lnTo>
                    <a:lnTo>
                      <a:pt x="56" y="7"/>
                    </a:lnTo>
                    <a:lnTo>
                      <a:pt x="60" y="11"/>
                    </a:lnTo>
                    <a:lnTo>
                      <a:pt x="64" y="16"/>
                    </a:lnTo>
                    <a:lnTo>
                      <a:pt x="66" y="22"/>
                    </a:lnTo>
                    <a:lnTo>
                      <a:pt x="67" y="27"/>
                    </a:lnTo>
                    <a:lnTo>
                      <a:pt x="65" y="39"/>
                    </a:lnTo>
                    <a:lnTo>
                      <a:pt x="59" y="48"/>
                    </a:lnTo>
                    <a:lnTo>
                      <a:pt x="49" y="55"/>
                    </a:lnTo>
                    <a:lnTo>
                      <a:pt x="36" y="59"/>
                    </a:lnTo>
                    <a:lnTo>
                      <a:pt x="29" y="59"/>
                    </a:lnTo>
                    <a:lnTo>
                      <a:pt x="23" y="57"/>
                    </a:lnTo>
                    <a:lnTo>
                      <a:pt x="18" y="55"/>
                    </a:lnTo>
                    <a:lnTo>
                      <a:pt x="12" y="52"/>
                    </a:lnTo>
                    <a:lnTo>
                      <a:pt x="7" y="47"/>
                    </a:lnTo>
                    <a:lnTo>
                      <a:pt x="4" y="42"/>
                    </a:lnTo>
                    <a:lnTo>
                      <a:pt x="1" y="37"/>
                    </a:lnTo>
                    <a:lnTo>
                      <a:pt x="0" y="31"/>
                    </a:lnTo>
                    <a:lnTo>
                      <a:pt x="3" y="19"/>
                    </a:lnTo>
                    <a:lnTo>
                      <a:pt x="9" y="10"/>
                    </a:lnTo>
                    <a:lnTo>
                      <a:pt x="20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1357" name="Freeform 1805"/>
              <p:cNvSpPr>
                <a:spLocks/>
              </p:cNvSpPr>
              <p:nvPr/>
            </p:nvSpPr>
            <p:spPr bwMode="auto">
              <a:xfrm>
                <a:off x="4251" y="2146"/>
                <a:ext cx="32" cy="28"/>
              </a:xfrm>
              <a:custGeom>
                <a:avLst/>
                <a:gdLst>
                  <a:gd name="T0" fmla="*/ 1 w 64"/>
                  <a:gd name="T1" fmla="*/ 0 h 57"/>
                  <a:gd name="T2" fmla="*/ 1 w 64"/>
                  <a:gd name="T3" fmla="*/ 0 h 57"/>
                  <a:gd name="T4" fmla="*/ 1 w 64"/>
                  <a:gd name="T5" fmla="*/ 0 h 57"/>
                  <a:gd name="T6" fmla="*/ 1 w 64"/>
                  <a:gd name="T7" fmla="*/ 0 h 57"/>
                  <a:gd name="T8" fmla="*/ 1 w 64"/>
                  <a:gd name="T9" fmla="*/ 0 h 57"/>
                  <a:gd name="T10" fmla="*/ 1 w 64"/>
                  <a:gd name="T11" fmla="*/ 0 h 57"/>
                  <a:gd name="T12" fmla="*/ 1 w 64"/>
                  <a:gd name="T13" fmla="*/ 0 h 57"/>
                  <a:gd name="T14" fmla="*/ 1 w 64"/>
                  <a:gd name="T15" fmla="*/ 0 h 57"/>
                  <a:gd name="T16" fmla="*/ 1 w 64"/>
                  <a:gd name="T17" fmla="*/ 0 h 57"/>
                  <a:gd name="T18" fmla="*/ 1 w 64"/>
                  <a:gd name="T19" fmla="*/ 0 h 57"/>
                  <a:gd name="T20" fmla="*/ 1 w 64"/>
                  <a:gd name="T21" fmla="*/ 0 h 57"/>
                  <a:gd name="T22" fmla="*/ 1 w 64"/>
                  <a:gd name="T23" fmla="*/ 0 h 57"/>
                  <a:gd name="T24" fmla="*/ 0 w 64"/>
                  <a:gd name="T25" fmla="*/ 0 h 57"/>
                  <a:gd name="T26" fmla="*/ 1 w 64"/>
                  <a:gd name="T27" fmla="*/ 0 h 57"/>
                  <a:gd name="T28" fmla="*/ 1 w 64"/>
                  <a:gd name="T29" fmla="*/ 0 h 57"/>
                  <a:gd name="T30" fmla="*/ 1 w 64"/>
                  <a:gd name="T31" fmla="*/ 0 h 57"/>
                  <a:gd name="T32" fmla="*/ 1 w 64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57"/>
                  <a:gd name="T53" fmla="*/ 64 w 64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57">
                    <a:moveTo>
                      <a:pt x="30" y="0"/>
                    </a:moveTo>
                    <a:lnTo>
                      <a:pt x="43" y="3"/>
                    </a:lnTo>
                    <a:lnTo>
                      <a:pt x="53" y="8"/>
                    </a:lnTo>
                    <a:lnTo>
                      <a:pt x="61" y="16"/>
                    </a:lnTo>
                    <a:lnTo>
                      <a:pt x="64" y="27"/>
                    </a:lnTo>
                    <a:lnTo>
                      <a:pt x="61" y="37"/>
                    </a:lnTo>
                    <a:lnTo>
                      <a:pt x="56" y="46"/>
                    </a:lnTo>
                    <a:lnTo>
                      <a:pt x="47" y="53"/>
                    </a:lnTo>
                    <a:lnTo>
                      <a:pt x="34" y="57"/>
                    </a:lnTo>
                    <a:lnTo>
                      <a:pt x="21" y="55"/>
                    </a:lnTo>
                    <a:lnTo>
                      <a:pt x="11" y="50"/>
                    </a:lnTo>
                    <a:lnTo>
                      <a:pt x="4" y="41"/>
                    </a:lnTo>
                    <a:lnTo>
                      <a:pt x="0" y="30"/>
                    </a:lnTo>
                    <a:lnTo>
                      <a:pt x="3" y="20"/>
                    </a:lnTo>
                    <a:lnTo>
                      <a:pt x="9" y="10"/>
                    </a:lnTo>
                    <a:lnTo>
                      <a:pt x="18" y="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1358" name="Freeform 1806"/>
              <p:cNvSpPr>
                <a:spLocks/>
              </p:cNvSpPr>
              <p:nvPr/>
            </p:nvSpPr>
            <p:spPr bwMode="auto">
              <a:xfrm>
                <a:off x="4063" y="2200"/>
                <a:ext cx="55" cy="18"/>
              </a:xfrm>
              <a:custGeom>
                <a:avLst/>
                <a:gdLst>
                  <a:gd name="T0" fmla="*/ 0 w 108"/>
                  <a:gd name="T1" fmla="*/ 1 h 36"/>
                  <a:gd name="T2" fmla="*/ 1 w 108"/>
                  <a:gd name="T3" fmla="*/ 0 h 36"/>
                  <a:gd name="T4" fmla="*/ 1 w 108"/>
                  <a:gd name="T5" fmla="*/ 1 h 36"/>
                  <a:gd name="T6" fmla="*/ 1 w 108"/>
                  <a:gd name="T7" fmla="*/ 1 h 36"/>
                  <a:gd name="T8" fmla="*/ 0 w 108"/>
                  <a:gd name="T9" fmla="*/ 1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36"/>
                  <a:gd name="T17" fmla="*/ 108 w 108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36">
                    <a:moveTo>
                      <a:pt x="0" y="5"/>
                    </a:moveTo>
                    <a:lnTo>
                      <a:pt x="105" y="0"/>
                    </a:lnTo>
                    <a:lnTo>
                      <a:pt x="108" y="36"/>
                    </a:lnTo>
                    <a:lnTo>
                      <a:pt x="2" y="3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6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1359" name="Freeform 1807"/>
              <p:cNvSpPr>
                <a:spLocks/>
              </p:cNvSpPr>
              <p:nvPr/>
            </p:nvSpPr>
            <p:spPr bwMode="auto">
              <a:xfrm>
                <a:off x="4168" y="2201"/>
                <a:ext cx="79" cy="15"/>
              </a:xfrm>
              <a:custGeom>
                <a:avLst/>
                <a:gdLst>
                  <a:gd name="T0" fmla="*/ 0 w 158"/>
                  <a:gd name="T1" fmla="*/ 1 h 30"/>
                  <a:gd name="T2" fmla="*/ 1 w 158"/>
                  <a:gd name="T3" fmla="*/ 0 h 30"/>
                  <a:gd name="T4" fmla="*/ 1 w 158"/>
                  <a:gd name="T5" fmla="*/ 1 h 30"/>
                  <a:gd name="T6" fmla="*/ 1 w 158"/>
                  <a:gd name="T7" fmla="*/ 1 h 30"/>
                  <a:gd name="T8" fmla="*/ 0 w 158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"/>
                  <a:gd name="T16" fmla="*/ 0 h 30"/>
                  <a:gd name="T17" fmla="*/ 158 w 15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" h="30">
                    <a:moveTo>
                      <a:pt x="0" y="1"/>
                    </a:moveTo>
                    <a:lnTo>
                      <a:pt x="156" y="0"/>
                    </a:lnTo>
                    <a:lnTo>
                      <a:pt x="158" y="28"/>
                    </a:lnTo>
                    <a:lnTo>
                      <a:pt x="3" y="3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6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1360" name="Freeform 1808"/>
              <p:cNvSpPr>
                <a:spLocks/>
              </p:cNvSpPr>
              <p:nvPr/>
            </p:nvSpPr>
            <p:spPr bwMode="auto">
              <a:xfrm>
                <a:off x="4317" y="2196"/>
                <a:ext cx="44" cy="19"/>
              </a:xfrm>
              <a:custGeom>
                <a:avLst/>
                <a:gdLst>
                  <a:gd name="T0" fmla="*/ 1 w 88"/>
                  <a:gd name="T1" fmla="*/ 0 h 36"/>
                  <a:gd name="T2" fmla="*/ 1 w 88"/>
                  <a:gd name="T3" fmla="*/ 1 h 36"/>
                  <a:gd name="T4" fmla="*/ 1 w 88"/>
                  <a:gd name="T5" fmla="*/ 1 h 36"/>
                  <a:gd name="T6" fmla="*/ 0 w 88"/>
                  <a:gd name="T7" fmla="*/ 1 h 36"/>
                  <a:gd name="T8" fmla="*/ 1 w 88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36"/>
                  <a:gd name="T17" fmla="*/ 88 w 88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36">
                    <a:moveTo>
                      <a:pt x="1" y="0"/>
                    </a:moveTo>
                    <a:lnTo>
                      <a:pt x="87" y="8"/>
                    </a:lnTo>
                    <a:lnTo>
                      <a:pt x="88" y="36"/>
                    </a:lnTo>
                    <a:lnTo>
                      <a:pt x="0" y="3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6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1361" name="Freeform 1809"/>
              <p:cNvSpPr>
                <a:spLocks/>
              </p:cNvSpPr>
              <p:nvPr/>
            </p:nvSpPr>
            <p:spPr bwMode="auto">
              <a:xfrm>
                <a:off x="4313" y="1888"/>
                <a:ext cx="25" cy="95"/>
              </a:xfrm>
              <a:custGeom>
                <a:avLst/>
                <a:gdLst>
                  <a:gd name="T0" fmla="*/ 1 w 48"/>
                  <a:gd name="T1" fmla="*/ 0 h 190"/>
                  <a:gd name="T2" fmla="*/ 1 w 48"/>
                  <a:gd name="T3" fmla="*/ 1 h 190"/>
                  <a:gd name="T4" fmla="*/ 1 w 48"/>
                  <a:gd name="T5" fmla="*/ 1 h 190"/>
                  <a:gd name="T6" fmla="*/ 1 w 48"/>
                  <a:gd name="T7" fmla="*/ 1 h 190"/>
                  <a:gd name="T8" fmla="*/ 1 w 48"/>
                  <a:gd name="T9" fmla="*/ 1 h 190"/>
                  <a:gd name="T10" fmla="*/ 1 w 48"/>
                  <a:gd name="T11" fmla="*/ 1 h 190"/>
                  <a:gd name="T12" fmla="*/ 0 w 48"/>
                  <a:gd name="T13" fmla="*/ 1 h 190"/>
                  <a:gd name="T14" fmla="*/ 1 w 48"/>
                  <a:gd name="T15" fmla="*/ 0 h 1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190"/>
                  <a:gd name="T26" fmla="*/ 48 w 48"/>
                  <a:gd name="T27" fmla="*/ 190 h 1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190">
                    <a:moveTo>
                      <a:pt x="12" y="0"/>
                    </a:moveTo>
                    <a:lnTo>
                      <a:pt x="48" y="90"/>
                    </a:lnTo>
                    <a:lnTo>
                      <a:pt x="41" y="136"/>
                    </a:lnTo>
                    <a:lnTo>
                      <a:pt x="41" y="190"/>
                    </a:lnTo>
                    <a:lnTo>
                      <a:pt x="37" y="182"/>
                    </a:lnTo>
                    <a:lnTo>
                      <a:pt x="3" y="127"/>
                    </a:lnTo>
                    <a:lnTo>
                      <a:pt x="0" y="8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9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1362" name="Freeform 1810"/>
              <p:cNvSpPr>
                <a:spLocks/>
              </p:cNvSpPr>
              <p:nvPr/>
            </p:nvSpPr>
            <p:spPr bwMode="auto">
              <a:xfrm>
                <a:off x="3986" y="1854"/>
                <a:ext cx="321" cy="44"/>
              </a:xfrm>
              <a:custGeom>
                <a:avLst/>
                <a:gdLst>
                  <a:gd name="T0" fmla="*/ 1 w 642"/>
                  <a:gd name="T1" fmla="*/ 1 h 88"/>
                  <a:gd name="T2" fmla="*/ 1 w 642"/>
                  <a:gd name="T3" fmla="*/ 1 h 88"/>
                  <a:gd name="T4" fmla="*/ 1 w 642"/>
                  <a:gd name="T5" fmla="*/ 1 h 88"/>
                  <a:gd name="T6" fmla="*/ 0 w 642"/>
                  <a:gd name="T7" fmla="*/ 1 h 88"/>
                  <a:gd name="T8" fmla="*/ 1 w 642"/>
                  <a:gd name="T9" fmla="*/ 0 h 88"/>
                  <a:gd name="T10" fmla="*/ 1 w 642"/>
                  <a:gd name="T11" fmla="*/ 1 h 88"/>
                  <a:gd name="T12" fmla="*/ 1 w 642"/>
                  <a:gd name="T13" fmla="*/ 1 h 88"/>
                  <a:gd name="T14" fmla="*/ 1 w 642"/>
                  <a:gd name="T15" fmla="*/ 1 h 88"/>
                  <a:gd name="T16" fmla="*/ 1 w 642"/>
                  <a:gd name="T17" fmla="*/ 1 h 88"/>
                  <a:gd name="T18" fmla="*/ 1 w 642"/>
                  <a:gd name="T19" fmla="*/ 1 h 88"/>
                  <a:gd name="T20" fmla="*/ 1 w 642"/>
                  <a:gd name="T21" fmla="*/ 1 h 88"/>
                  <a:gd name="T22" fmla="*/ 1 w 642"/>
                  <a:gd name="T23" fmla="*/ 1 h 88"/>
                  <a:gd name="T24" fmla="*/ 1 w 642"/>
                  <a:gd name="T25" fmla="*/ 1 h 88"/>
                  <a:gd name="T26" fmla="*/ 1 w 642"/>
                  <a:gd name="T27" fmla="*/ 1 h 88"/>
                  <a:gd name="T28" fmla="*/ 1 w 642"/>
                  <a:gd name="T29" fmla="*/ 1 h 88"/>
                  <a:gd name="T30" fmla="*/ 1 w 642"/>
                  <a:gd name="T31" fmla="*/ 1 h 88"/>
                  <a:gd name="T32" fmla="*/ 1 w 642"/>
                  <a:gd name="T33" fmla="*/ 1 h 88"/>
                  <a:gd name="T34" fmla="*/ 1 w 642"/>
                  <a:gd name="T35" fmla="*/ 1 h 88"/>
                  <a:gd name="T36" fmla="*/ 1 w 642"/>
                  <a:gd name="T37" fmla="*/ 1 h 88"/>
                  <a:gd name="T38" fmla="*/ 1 w 642"/>
                  <a:gd name="T39" fmla="*/ 1 h 88"/>
                  <a:gd name="T40" fmla="*/ 1 w 642"/>
                  <a:gd name="T41" fmla="*/ 1 h 88"/>
                  <a:gd name="T42" fmla="*/ 1 w 642"/>
                  <a:gd name="T43" fmla="*/ 1 h 88"/>
                  <a:gd name="T44" fmla="*/ 1 w 642"/>
                  <a:gd name="T45" fmla="*/ 1 h 8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42"/>
                  <a:gd name="T70" fmla="*/ 0 h 88"/>
                  <a:gd name="T71" fmla="*/ 642 w 642"/>
                  <a:gd name="T72" fmla="*/ 88 h 8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42" h="88">
                    <a:moveTo>
                      <a:pt x="32" y="88"/>
                    </a:moveTo>
                    <a:lnTo>
                      <a:pt x="32" y="43"/>
                    </a:lnTo>
                    <a:lnTo>
                      <a:pt x="2" y="58"/>
                    </a:lnTo>
                    <a:lnTo>
                      <a:pt x="0" y="39"/>
                    </a:lnTo>
                    <a:lnTo>
                      <a:pt x="83" y="0"/>
                    </a:lnTo>
                    <a:lnTo>
                      <a:pt x="640" y="1"/>
                    </a:lnTo>
                    <a:lnTo>
                      <a:pt x="642" y="16"/>
                    </a:lnTo>
                    <a:lnTo>
                      <a:pt x="616" y="16"/>
                    </a:lnTo>
                    <a:lnTo>
                      <a:pt x="616" y="62"/>
                    </a:lnTo>
                    <a:lnTo>
                      <a:pt x="598" y="65"/>
                    </a:lnTo>
                    <a:lnTo>
                      <a:pt x="597" y="16"/>
                    </a:lnTo>
                    <a:lnTo>
                      <a:pt x="385" y="14"/>
                    </a:lnTo>
                    <a:lnTo>
                      <a:pt x="386" y="34"/>
                    </a:lnTo>
                    <a:lnTo>
                      <a:pt x="364" y="35"/>
                    </a:lnTo>
                    <a:lnTo>
                      <a:pt x="364" y="15"/>
                    </a:lnTo>
                    <a:lnTo>
                      <a:pt x="140" y="19"/>
                    </a:lnTo>
                    <a:lnTo>
                      <a:pt x="141" y="70"/>
                    </a:lnTo>
                    <a:lnTo>
                      <a:pt x="121" y="69"/>
                    </a:lnTo>
                    <a:lnTo>
                      <a:pt x="121" y="16"/>
                    </a:lnTo>
                    <a:lnTo>
                      <a:pt x="81" y="14"/>
                    </a:lnTo>
                    <a:lnTo>
                      <a:pt x="47" y="32"/>
                    </a:lnTo>
                    <a:lnTo>
                      <a:pt x="47" y="87"/>
                    </a:lnTo>
                    <a:lnTo>
                      <a:pt x="32" y="88"/>
                    </a:lnTo>
                    <a:close/>
                  </a:path>
                </a:pathLst>
              </a:custGeom>
              <a:solidFill>
                <a:srgbClr val="C6D8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1363" name="Freeform 1811"/>
              <p:cNvSpPr>
                <a:spLocks/>
              </p:cNvSpPr>
              <p:nvPr/>
            </p:nvSpPr>
            <p:spPr bwMode="auto">
              <a:xfrm>
                <a:off x="4215" y="2004"/>
                <a:ext cx="95" cy="72"/>
              </a:xfrm>
              <a:custGeom>
                <a:avLst/>
                <a:gdLst>
                  <a:gd name="T0" fmla="*/ 0 w 190"/>
                  <a:gd name="T1" fmla="*/ 0 h 145"/>
                  <a:gd name="T2" fmla="*/ 1 w 190"/>
                  <a:gd name="T3" fmla="*/ 0 h 145"/>
                  <a:gd name="T4" fmla="*/ 1 w 190"/>
                  <a:gd name="T5" fmla="*/ 0 h 145"/>
                  <a:gd name="T6" fmla="*/ 1 w 190"/>
                  <a:gd name="T7" fmla="*/ 0 h 145"/>
                  <a:gd name="T8" fmla="*/ 1 w 190"/>
                  <a:gd name="T9" fmla="*/ 0 h 145"/>
                  <a:gd name="T10" fmla="*/ 1 w 190"/>
                  <a:gd name="T11" fmla="*/ 0 h 145"/>
                  <a:gd name="T12" fmla="*/ 1 w 190"/>
                  <a:gd name="T13" fmla="*/ 0 h 145"/>
                  <a:gd name="T14" fmla="*/ 1 w 190"/>
                  <a:gd name="T15" fmla="*/ 0 h 145"/>
                  <a:gd name="T16" fmla="*/ 1 w 190"/>
                  <a:gd name="T17" fmla="*/ 0 h 145"/>
                  <a:gd name="T18" fmla="*/ 1 w 190"/>
                  <a:gd name="T19" fmla="*/ 0 h 145"/>
                  <a:gd name="T20" fmla="*/ 1 w 190"/>
                  <a:gd name="T21" fmla="*/ 0 h 145"/>
                  <a:gd name="T22" fmla="*/ 0 w 190"/>
                  <a:gd name="T23" fmla="*/ 0 h 1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0"/>
                  <a:gd name="T37" fmla="*/ 0 h 145"/>
                  <a:gd name="T38" fmla="*/ 190 w 190"/>
                  <a:gd name="T39" fmla="*/ 145 h 14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0" h="145">
                    <a:moveTo>
                      <a:pt x="0" y="135"/>
                    </a:moveTo>
                    <a:lnTo>
                      <a:pt x="11" y="72"/>
                    </a:lnTo>
                    <a:lnTo>
                      <a:pt x="23" y="42"/>
                    </a:lnTo>
                    <a:lnTo>
                      <a:pt x="40" y="20"/>
                    </a:lnTo>
                    <a:lnTo>
                      <a:pt x="62" y="7"/>
                    </a:lnTo>
                    <a:lnTo>
                      <a:pt x="86" y="0"/>
                    </a:lnTo>
                    <a:lnTo>
                      <a:pt x="112" y="2"/>
                    </a:lnTo>
                    <a:lnTo>
                      <a:pt x="136" y="12"/>
                    </a:lnTo>
                    <a:lnTo>
                      <a:pt x="159" y="32"/>
                    </a:lnTo>
                    <a:lnTo>
                      <a:pt x="176" y="58"/>
                    </a:lnTo>
                    <a:lnTo>
                      <a:pt x="190" y="14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000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1364" name="Freeform 1812"/>
              <p:cNvSpPr>
                <a:spLocks/>
              </p:cNvSpPr>
              <p:nvPr/>
            </p:nvSpPr>
            <p:spPr bwMode="auto">
              <a:xfrm>
                <a:off x="4070" y="2014"/>
                <a:ext cx="102" cy="59"/>
              </a:xfrm>
              <a:custGeom>
                <a:avLst/>
                <a:gdLst>
                  <a:gd name="T0" fmla="*/ 0 w 203"/>
                  <a:gd name="T1" fmla="*/ 0 h 119"/>
                  <a:gd name="T2" fmla="*/ 1 w 203"/>
                  <a:gd name="T3" fmla="*/ 0 h 119"/>
                  <a:gd name="T4" fmla="*/ 1 w 203"/>
                  <a:gd name="T5" fmla="*/ 0 h 119"/>
                  <a:gd name="T6" fmla="*/ 1 w 203"/>
                  <a:gd name="T7" fmla="*/ 0 h 119"/>
                  <a:gd name="T8" fmla="*/ 1 w 203"/>
                  <a:gd name="T9" fmla="*/ 0 h 119"/>
                  <a:gd name="T10" fmla="*/ 1 w 203"/>
                  <a:gd name="T11" fmla="*/ 0 h 119"/>
                  <a:gd name="T12" fmla="*/ 1 w 203"/>
                  <a:gd name="T13" fmla="*/ 0 h 119"/>
                  <a:gd name="T14" fmla="*/ 1 w 203"/>
                  <a:gd name="T15" fmla="*/ 0 h 119"/>
                  <a:gd name="T16" fmla="*/ 1 w 203"/>
                  <a:gd name="T17" fmla="*/ 0 h 119"/>
                  <a:gd name="T18" fmla="*/ 1 w 203"/>
                  <a:gd name="T19" fmla="*/ 0 h 119"/>
                  <a:gd name="T20" fmla="*/ 1 w 203"/>
                  <a:gd name="T21" fmla="*/ 0 h 119"/>
                  <a:gd name="T22" fmla="*/ 0 w 203"/>
                  <a:gd name="T23" fmla="*/ 0 h 1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3"/>
                  <a:gd name="T37" fmla="*/ 0 h 119"/>
                  <a:gd name="T38" fmla="*/ 203 w 203"/>
                  <a:gd name="T39" fmla="*/ 119 h 1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3" h="119">
                    <a:moveTo>
                      <a:pt x="0" y="114"/>
                    </a:moveTo>
                    <a:lnTo>
                      <a:pt x="10" y="59"/>
                    </a:lnTo>
                    <a:lnTo>
                      <a:pt x="17" y="42"/>
                    </a:lnTo>
                    <a:lnTo>
                      <a:pt x="30" y="25"/>
                    </a:lnTo>
                    <a:lnTo>
                      <a:pt x="47" y="11"/>
                    </a:lnTo>
                    <a:lnTo>
                      <a:pt x="68" y="1"/>
                    </a:lnTo>
                    <a:lnTo>
                      <a:pt x="92" y="0"/>
                    </a:lnTo>
                    <a:lnTo>
                      <a:pt x="121" y="8"/>
                    </a:lnTo>
                    <a:lnTo>
                      <a:pt x="152" y="29"/>
                    </a:lnTo>
                    <a:lnTo>
                      <a:pt x="185" y="65"/>
                    </a:lnTo>
                    <a:lnTo>
                      <a:pt x="203" y="119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000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1365" name="Freeform 1813"/>
              <p:cNvSpPr>
                <a:spLocks/>
              </p:cNvSpPr>
              <p:nvPr/>
            </p:nvSpPr>
            <p:spPr bwMode="auto">
              <a:xfrm>
                <a:off x="4239" y="1987"/>
                <a:ext cx="29" cy="43"/>
              </a:xfrm>
              <a:custGeom>
                <a:avLst/>
                <a:gdLst>
                  <a:gd name="T0" fmla="*/ 0 w 58"/>
                  <a:gd name="T1" fmla="*/ 0 h 87"/>
                  <a:gd name="T2" fmla="*/ 1 w 58"/>
                  <a:gd name="T3" fmla="*/ 0 h 87"/>
                  <a:gd name="T4" fmla="*/ 1 w 58"/>
                  <a:gd name="T5" fmla="*/ 0 h 87"/>
                  <a:gd name="T6" fmla="*/ 1 w 58"/>
                  <a:gd name="T7" fmla="*/ 0 h 87"/>
                  <a:gd name="T8" fmla="*/ 1 w 58"/>
                  <a:gd name="T9" fmla="*/ 0 h 87"/>
                  <a:gd name="T10" fmla="*/ 1 w 58"/>
                  <a:gd name="T11" fmla="*/ 0 h 87"/>
                  <a:gd name="T12" fmla="*/ 0 w 58"/>
                  <a:gd name="T13" fmla="*/ 0 h 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"/>
                  <a:gd name="T22" fmla="*/ 0 h 87"/>
                  <a:gd name="T23" fmla="*/ 58 w 58"/>
                  <a:gd name="T24" fmla="*/ 87 h 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" h="87">
                    <a:moveTo>
                      <a:pt x="0" y="53"/>
                    </a:moveTo>
                    <a:lnTo>
                      <a:pt x="4" y="4"/>
                    </a:lnTo>
                    <a:lnTo>
                      <a:pt x="56" y="0"/>
                    </a:lnTo>
                    <a:lnTo>
                      <a:pt x="58" y="37"/>
                    </a:lnTo>
                    <a:lnTo>
                      <a:pt x="50" y="83"/>
                    </a:lnTo>
                    <a:lnTo>
                      <a:pt x="21" y="8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511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1366" name="Freeform 1814"/>
              <p:cNvSpPr>
                <a:spLocks/>
              </p:cNvSpPr>
              <p:nvPr/>
            </p:nvSpPr>
            <p:spPr bwMode="auto">
              <a:xfrm>
                <a:off x="4225" y="2028"/>
                <a:ext cx="74" cy="45"/>
              </a:xfrm>
              <a:custGeom>
                <a:avLst/>
                <a:gdLst>
                  <a:gd name="T0" fmla="*/ 0 w 149"/>
                  <a:gd name="T1" fmla="*/ 0 h 90"/>
                  <a:gd name="T2" fmla="*/ 0 w 149"/>
                  <a:gd name="T3" fmla="*/ 1 h 90"/>
                  <a:gd name="T4" fmla="*/ 0 w 149"/>
                  <a:gd name="T5" fmla="*/ 1 h 90"/>
                  <a:gd name="T6" fmla="*/ 0 w 149"/>
                  <a:gd name="T7" fmla="*/ 1 h 90"/>
                  <a:gd name="T8" fmla="*/ 0 w 149"/>
                  <a:gd name="T9" fmla="*/ 1 h 90"/>
                  <a:gd name="T10" fmla="*/ 0 w 149"/>
                  <a:gd name="T11" fmla="*/ 1 h 90"/>
                  <a:gd name="T12" fmla="*/ 0 w 149"/>
                  <a:gd name="T13" fmla="*/ 0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9"/>
                  <a:gd name="T22" fmla="*/ 0 h 90"/>
                  <a:gd name="T23" fmla="*/ 149 w 149"/>
                  <a:gd name="T24" fmla="*/ 90 h 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9" h="90">
                    <a:moveTo>
                      <a:pt x="50" y="0"/>
                    </a:moveTo>
                    <a:lnTo>
                      <a:pt x="18" y="21"/>
                    </a:lnTo>
                    <a:lnTo>
                      <a:pt x="0" y="90"/>
                    </a:lnTo>
                    <a:lnTo>
                      <a:pt x="149" y="87"/>
                    </a:lnTo>
                    <a:lnTo>
                      <a:pt x="132" y="44"/>
                    </a:lnTo>
                    <a:lnTo>
                      <a:pt x="117" y="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D30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1367" name="Freeform 1815"/>
              <p:cNvSpPr>
                <a:spLocks/>
              </p:cNvSpPr>
              <p:nvPr/>
            </p:nvSpPr>
            <p:spPr bwMode="auto">
              <a:xfrm>
                <a:off x="4096" y="1991"/>
                <a:ext cx="31" cy="34"/>
              </a:xfrm>
              <a:custGeom>
                <a:avLst/>
                <a:gdLst>
                  <a:gd name="T0" fmla="*/ 0 w 64"/>
                  <a:gd name="T1" fmla="*/ 0 h 69"/>
                  <a:gd name="T2" fmla="*/ 0 w 64"/>
                  <a:gd name="T3" fmla="*/ 0 h 69"/>
                  <a:gd name="T4" fmla="*/ 0 w 64"/>
                  <a:gd name="T5" fmla="*/ 0 h 69"/>
                  <a:gd name="T6" fmla="*/ 0 w 64"/>
                  <a:gd name="T7" fmla="*/ 0 h 69"/>
                  <a:gd name="T8" fmla="*/ 0 w 64"/>
                  <a:gd name="T9" fmla="*/ 0 h 69"/>
                  <a:gd name="T10" fmla="*/ 0 w 64"/>
                  <a:gd name="T11" fmla="*/ 0 h 69"/>
                  <a:gd name="T12" fmla="*/ 0 w 64"/>
                  <a:gd name="T13" fmla="*/ 0 h 69"/>
                  <a:gd name="T14" fmla="*/ 0 w 64"/>
                  <a:gd name="T15" fmla="*/ 0 h 6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4"/>
                  <a:gd name="T25" fmla="*/ 0 h 69"/>
                  <a:gd name="T26" fmla="*/ 64 w 64"/>
                  <a:gd name="T27" fmla="*/ 69 h 6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4" h="69">
                    <a:moveTo>
                      <a:pt x="14" y="62"/>
                    </a:moveTo>
                    <a:lnTo>
                      <a:pt x="0" y="20"/>
                    </a:lnTo>
                    <a:lnTo>
                      <a:pt x="13" y="0"/>
                    </a:lnTo>
                    <a:lnTo>
                      <a:pt x="58" y="0"/>
                    </a:lnTo>
                    <a:lnTo>
                      <a:pt x="64" y="29"/>
                    </a:lnTo>
                    <a:lnTo>
                      <a:pt x="58" y="62"/>
                    </a:lnTo>
                    <a:lnTo>
                      <a:pt x="29" y="69"/>
                    </a:lnTo>
                    <a:lnTo>
                      <a:pt x="14" y="62"/>
                    </a:lnTo>
                    <a:close/>
                  </a:path>
                </a:pathLst>
              </a:custGeom>
              <a:solidFill>
                <a:srgbClr val="2D0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  <p:sp>
            <p:nvSpPr>
              <p:cNvPr id="1368" name="Freeform 1816"/>
              <p:cNvSpPr>
                <a:spLocks/>
              </p:cNvSpPr>
              <p:nvPr/>
            </p:nvSpPr>
            <p:spPr bwMode="auto">
              <a:xfrm>
                <a:off x="4084" y="2023"/>
                <a:ext cx="69" cy="50"/>
              </a:xfrm>
              <a:custGeom>
                <a:avLst/>
                <a:gdLst>
                  <a:gd name="T0" fmla="*/ 0 w 140"/>
                  <a:gd name="T1" fmla="*/ 1 h 99"/>
                  <a:gd name="T2" fmla="*/ 0 w 140"/>
                  <a:gd name="T3" fmla="*/ 1 h 99"/>
                  <a:gd name="T4" fmla="*/ 0 w 140"/>
                  <a:gd name="T5" fmla="*/ 1 h 99"/>
                  <a:gd name="T6" fmla="*/ 0 w 140"/>
                  <a:gd name="T7" fmla="*/ 1 h 99"/>
                  <a:gd name="T8" fmla="*/ 0 w 140"/>
                  <a:gd name="T9" fmla="*/ 1 h 99"/>
                  <a:gd name="T10" fmla="*/ 0 w 140"/>
                  <a:gd name="T11" fmla="*/ 1 h 99"/>
                  <a:gd name="T12" fmla="*/ 0 w 140"/>
                  <a:gd name="T13" fmla="*/ 0 h 99"/>
                  <a:gd name="T14" fmla="*/ 0 w 140"/>
                  <a:gd name="T15" fmla="*/ 1 h 9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0"/>
                  <a:gd name="T25" fmla="*/ 0 h 99"/>
                  <a:gd name="T26" fmla="*/ 140 w 140"/>
                  <a:gd name="T27" fmla="*/ 99 h 9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0" h="99">
                    <a:moveTo>
                      <a:pt x="37" y="7"/>
                    </a:moveTo>
                    <a:lnTo>
                      <a:pt x="14" y="30"/>
                    </a:lnTo>
                    <a:lnTo>
                      <a:pt x="0" y="99"/>
                    </a:lnTo>
                    <a:lnTo>
                      <a:pt x="140" y="99"/>
                    </a:lnTo>
                    <a:lnTo>
                      <a:pt x="132" y="53"/>
                    </a:lnTo>
                    <a:lnTo>
                      <a:pt x="107" y="13"/>
                    </a:lnTo>
                    <a:lnTo>
                      <a:pt x="71" y="0"/>
                    </a:lnTo>
                    <a:lnTo>
                      <a:pt x="37" y="7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>
                  <a:ea typeface="ＭＳ Ｐゴシック" pitchFamily="50" charset="-128"/>
                </a:endParaRPr>
              </a:p>
            </p:txBody>
          </p:sp>
        </p:grpSp>
      </p:grpSp>
      <p:grpSp>
        <p:nvGrpSpPr>
          <p:cNvPr id="1375" name="グループ化 3267"/>
          <p:cNvGrpSpPr>
            <a:grpSpLocks/>
          </p:cNvGrpSpPr>
          <p:nvPr/>
        </p:nvGrpSpPr>
        <p:grpSpPr bwMode="auto">
          <a:xfrm>
            <a:off x="5181600" y="2743200"/>
            <a:ext cx="1785938" cy="965200"/>
            <a:chOff x="5715008" y="651077"/>
            <a:chExt cx="2096470" cy="1242002"/>
          </a:xfrm>
        </p:grpSpPr>
        <p:sp>
          <p:nvSpPr>
            <p:cNvPr id="1376" name="Freeform 991"/>
            <p:cNvSpPr>
              <a:spLocks/>
            </p:cNvSpPr>
            <p:nvPr/>
          </p:nvSpPr>
          <p:spPr bwMode="auto">
            <a:xfrm>
              <a:off x="5715008" y="973834"/>
              <a:ext cx="2059199" cy="384040"/>
            </a:xfrm>
            <a:custGeom>
              <a:avLst/>
              <a:gdLst/>
              <a:ahLst/>
              <a:cxnLst>
                <a:cxn ang="0">
                  <a:pos x="1" y="187"/>
                </a:cxn>
                <a:cxn ang="0">
                  <a:pos x="14" y="172"/>
                </a:cxn>
                <a:cxn ang="0">
                  <a:pos x="36" y="147"/>
                </a:cxn>
                <a:cxn ang="0">
                  <a:pos x="67" y="116"/>
                </a:cxn>
                <a:cxn ang="0">
                  <a:pos x="105" y="84"/>
                </a:cxn>
                <a:cxn ang="0">
                  <a:pos x="146" y="55"/>
                </a:cxn>
                <a:cxn ang="0">
                  <a:pos x="192" y="34"/>
                </a:cxn>
                <a:cxn ang="0">
                  <a:pos x="238" y="25"/>
                </a:cxn>
                <a:cxn ang="0">
                  <a:pos x="295" y="35"/>
                </a:cxn>
                <a:cxn ang="0">
                  <a:pos x="350" y="57"/>
                </a:cxn>
                <a:cxn ang="0">
                  <a:pos x="395" y="85"/>
                </a:cxn>
                <a:cxn ang="0">
                  <a:pos x="434" y="112"/>
                </a:cxn>
                <a:cxn ang="0">
                  <a:pos x="469" y="138"/>
                </a:cxn>
                <a:cxn ang="0">
                  <a:pos x="502" y="156"/>
                </a:cxn>
                <a:cxn ang="0">
                  <a:pos x="540" y="163"/>
                </a:cxn>
                <a:cxn ang="0">
                  <a:pos x="584" y="156"/>
                </a:cxn>
                <a:cxn ang="0">
                  <a:pos x="636" y="132"/>
                </a:cxn>
                <a:cxn ang="0">
                  <a:pos x="688" y="103"/>
                </a:cxn>
                <a:cxn ang="0">
                  <a:pos x="738" y="73"/>
                </a:cxn>
                <a:cxn ang="0">
                  <a:pos x="787" y="47"/>
                </a:cxn>
                <a:cxn ang="0">
                  <a:pos x="836" y="24"/>
                </a:cxn>
                <a:cxn ang="0">
                  <a:pos x="886" y="10"/>
                </a:cxn>
                <a:cxn ang="0">
                  <a:pos x="937" y="5"/>
                </a:cxn>
                <a:cxn ang="0">
                  <a:pos x="991" y="16"/>
                </a:cxn>
                <a:cxn ang="0">
                  <a:pos x="1037" y="36"/>
                </a:cxn>
                <a:cxn ang="0">
                  <a:pos x="1075" y="54"/>
                </a:cxn>
                <a:cxn ang="0">
                  <a:pos x="1114" y="71"/>
                </a:cxn>
                <a:cxn ang="0">
                  <a:pos x="1155" y="84"/>
                </a:cxn>
                <a:cxn ang="0">
                  <a:pos x="1195" y="92"/>
                </a:cxn>
                <a:cxn ang="0">
                  <a:pos x="1236" y="94"/>
                </a:cxn>
                <a:cxn ang="0">
                  <a:pos x="1276" y="87"/>
                </a:cxn>
                <a:cxn ang="0">
                  <a:pos x="1316" y="71"/>
                </a:cxn>
                <a:cxn ang="0">
                  <a:pos x="1358" y="46"/>
                </a:cxn>
                <a:cxn ang="0">
                  <a:pos x="1407" y="25"/>
                </a:cxn>
                <a:cxn ang="0">
                  <a:pos x="1466" y="11"/>
                </a:cxn>
                <a:cxn ang="0">
                  <a:pos x="1528" y="2"/>
                </a:cxn>
                <a:cxn ang="0">
                  <a:pos x="1592" y="0"/>
                </a:cxn>
                <a:cxn ang="0">
                  <a:pos x="1653" y="1"/>
                </a:cxn>
                <a:cxn ang="0">
                  <a:pos x="1709" y="7"/>
                </a:cxn>
                <a:cxn ang="0">
                  <a:pos x="1758" y="16"/>
                </a:cxn>
                <a:cxn ang="0">
                  <a:pos x="1799" y="28"/>
                </a:cxn>
                <a:cxn ang="0">
                  <a:pos x="1843" y="46"/>
                </a:cxn>
                <a:cxn ang="0">
                  <a:pos x="1886" y="66"/>
                </a:cxn>
                <a:cxn ang="0">
                  <a:pos x="1927" y="91"/>
                </a:cxn>
                <a:cxn ang="0">
                  <a:pos x="1962" y="117"/>
                </a:cxn>
                <a:cxn ang="0">
                  <a:pos x="1991" y="147"/>
                </a:cxn>
                <a:cxn ang="0">
                  <a:pos x="2009" y="179"/>
                </a:cxn>
                <a:cxn ang="0">
                  <a:pos x="2016" y="215"/>
                </a:cxn>
                <a:cxn ang="0">
                  <a:pos x="211" y="289"/>
                </a:cxn>
              </a:cxnLst>
              <a:rect l="0" t="0" r="r" b="b"/>
              <a:pathLst>
                <a:path w="2016" h="289">
                  <a:moveTo>
                    <a:pt x="0" y="190"/>
                  </a:moveTo>
                  <a:lnTo>
                    <a:pt x="1" y="187"/>
                  </a:lnTo>
                  <a:lnTo>
                    <a:pt x="6" y="182"/>
                  </a:lnTo>
                  <a:lnTo>
                    <a:pt x="14" y="172"/>
                  </a:lnTo>
                  <a:lnTo>
                    <a:pt x="24" y="161"/>
                  </a:lnTo>
                  <a:lnTo>
                    <a:pt x="36" y="147"/>
                  </a:lnTo>
                  <a:lnTo>
                    <a:pt x="51" y="132"/>
                  </a:lnTo>
                  <a:lnTo>
                    <a:pt x="67" y="116"/>
                  </a:lnTo>
                  <a:lnTo>
                    <a:pt x="85" y="100"/>
                  </a:lnTo>
                  <a:lnTo>
                    <a:pt x="105" y="84"/>
                  </a:lnTo>
                  <a:lnTo>
                    <a:pt x="126" y="69"/>
                  </a:lnTo>
                  <a:lnTo>
                    <a:pt x="146" y="55"/>
                  </a:lnTo>
                  <a:lnTo>
                    <a:pt x="169" y="43"/>
                  </a:lnTo>
                  <a:lnTo>
                    <a:pt x="192" y="34"/>
                  </a:lnTo>
                  <a:lnTo>
                    <a:pt x="215" y="27"/>
                  </a:lnTo>
                  <a:lnTo>
                    <a:pt x="238" y="25"/>
                  </a:lnTo>
                  <a:lnTo>
                    <a:pt x="262" y="27"/>
                  </a:lnTo>
                  <a:lnTo>
                    <a:pt x="295" y="35"/>
                  </a:lnTo>
                  <a:lnTo>
                    <a:pt x="324" y="46"/>
                  </a:lnTo>
                  <a:lnTo>
                    <a:pt x="350" y="57"/>
                  </a:lnTo>
                  <a:lnTo>
                    <a:pt x="375" y="71"/>
                  </a:lnTo>
                  <a:lnTo>
                    <a:pt x="395" y="85"/>
                  </a:lnTo>
                  <a:lnTo>
                    <a:pt x="416" y="99"/>
                  </a:lnTo>
                  <a:lnTo>
                    <a:pt x="434" y="112"/>
                  </a:lnTo>
                  <a:lnTo>
                    <a:pt x="452" y="126"/>
                  </a:lnTo>
                  <a:lnTo>
                    <a:pt x="469" y="138"/>
                  </a:lnTo>
                  <a:lnTo>
                    <a:pt x="485" y="148"/>
                  </a:lnTo>
                  <a:lnTo>
                    <a:pt x="502" y="156"/>
                  </a:lnTo>
                  <a:lnTo>
                    <a:pt x="521" y="161"/>
                  </a:lnTo>
                  <a:lnTo>
                    <a:pt x="540" y="163"/>
                  </a:lnTo>
                  <a:lnTo>
                    <a:pt x="561" y="162"/>
                  </a:lnTo>
                  <a:lnTo>
                    <a:pt x="584" y="156"/>
                  </a:lnTo>
                  <a:lnTo>
                    <a:pt x="610" y="146"/>
                  </a:lnTo>
                  <a:lnTo>
                    <a:pt x="636" y="132"/>
                  </a:lnTo>
                  <a:lnTo>
                    <a:pt x="662" y="118"/>
                  </a:lnTo>
                  <a:lnTo>
                    <a:pt x="688" y="103"/>
                  </a:lnTo>
                  <a:lnTo>
                    <a:pt x="712" y="88"/>
                  </a:lnTo>
                  <a:lnTo>
                    <a:pt x="738" y="73"/>
                  </a:lnTo>
                  <a:lnTo>
                    <a:pt x="762" y="59"/>
                  </a:lnTo>
                  <a:lnTo>
                    <a:pt x="787" y="47"/>
                  </a:lnTo>
                  <a:lnTo>
                    <a:pt x="811" y="34"/>
                  </a:lnTo>
                  <a:lnTo>
                    <a:pt x="836" y="24"/>
                  </a:lnTo>
                  <a:lnTo>
                    <a:pt x="861" y="16"/>
                  </a:lnTo>
                  <a:lnTo>
                    <a:pt x="886" y="10"/>
                  </a:lnTo>
                  <a:lnTo>
                    <a:pt x="912" y="7"/>
                  </a:lnTo>
                  <a:lnTo>
                    <a:pt x="937" y="5"/>
                  </a:lnTo>
                  <a:lnTo>
                    <a:pt x="964" y="9"/>
                  </a:lnTo>
                  <a:lnTo>
                    <a:pt x="991" y="16"/>
                  </a:lnTo>
                  <a:lnTo>
                    <a:pt x="1019" y="27"/>
                  </a:lnTo>
                  <a:lnTo>
                    <a:pt x="1037" y="36"/>
                  </a:lnTo>
                  <a:lnTo>
                    <a:pt x="1056" y="46"/>
                  </a:lnTo>
                  <a:lnTo>
                    <a:pt x="1075" y="54"/>
                  </a:lnTo>
                  <a:lnTo>
                    <a:pt x="1095" y="63"/>
                  </a:lnTo>
                  <a:lnTo>
                    <a:pt x="1114" y="71"/>
                  </a:lnTo>
                  <a:lnTo>
                    <a:pt x="1134" y="78"/>
                  </a:lnTo>
                  <a:lnTo>
                    <a:pt x="1155" y="84"/>
                  </a:lnTo>
                  <a:lnTo>
                    <a:pt x="1174" y="88"/>
                  </a:lnTo>
                  <a:lnTo>
                    <a:pt x="1195" y="92"/>
                  </a:lnTo>
                  <a:lnTo>
                    <a:pt x="1215" y="94"/>
                  </a:lnTo>
                  <a:lnTo>
                    <a:pt x="1236" y="94"/>
                  </a:lnTo>
                  <a:lnTo>
                    <a:pt x="1256" y="92"/>
                  </a:lnTo>
                  <a:lnTo>
                    <a:pt x="1276" y="87"/>
                  </a:lnTo>
                  <a:lnTo>
                    <a:pt x="1297" y="80"/>
                  </a:lnTo>
                  <a:lnTo>
                    <a:pt x="1316" y="71"/>
                  </a:lnTo>
                  <a:lnTo>
                    <a:pt x="1336" y="58"/>
                  </a:lnTo>
                  <a:lnTo>
                    <a:pt x="1358" y="46"/>
                  </a:lnTo>
                  <a:lnTo>
                    <a:pt x="1381" y="34"/>
                  </a:lnTo>
                  <a:lnTo>
                    <a:pt x="1407" y="25"/>
                  </a:lnTo>
                  <a:lnTo>
                    <a:pt x="1436" y="17"/>
                  </a:lnTo>
                  <a:lnTo>
                    <a:pt x="1466" y="11"/>
                  </a:lnTo>
                  <a:lnTo>
                    <a:pt x="1496" y="5"/>
                  </a:lnTo>
                  <a:lnTo>
                    <a:pt x="1528" y="2"/>
                  </a:lnTo>
                  <a:lnTo>
                    <a:pt x="1561" y="0"/>
                  </a:lnTo>
                  <a:lnTo>
                    <a:pt x="1592" y="0"/>
                  </a:lnTo>
                  <a:lnTo>
                    <a:pt x="1623" y="0"/>
                  </a:lnTo>
                  <a:lnTo>
                    <a:pt x="1653" y="1"/>
                  </a:lnTo>
                  <a:lnTo>
                    <a:pt x="1683" y="3"/>
                  </a:lnTo>
                  <a:lnTo>
                    <a:pt x="1709" y="7"/>
                  </a:lnTo>
                  <a:lnTo>
                    <a:pt x="1735" y="11"/>
                  </a:lnTo>
                  <a:lnTo>
                    <a:pt x="1758" y="16"/>
                  </a:lnTo>
                  <a:lnTo>
                    <a:pt x="1777" y="21"/>
                  </a:lnTo>
                  <a:lnTo>
                    <a:pt x="1799" y="28"/>
                  </a:lnTo>
                  <a:lnTo>
                    <a:pt x="1821" y="38"/>
                  </a:lnTo>
                  <a:lnTo>
                    <a:pt x="1843" y="46"/>
                  </a:lnTo>
                  <a:lnTo>
                    <a:pt x="1865" y="56"/>
                  </a:lnTo>
                  <a:lnTo>
                    <a:pt x="1886" y="66"/>
                  </a:lnTo>
                  <a:lnTo>
                    <a:pt x="1906" y="78"/>
                  </a:lnTo>
                  <a:lnTo>
                    <a:pt x="1927" y="91"/>
                  </a:lnTo>
                  <a:lnTo>
                    <a:pt x="1946" y="103"/>
                  </a:lnTo>
                  <a:lnTo>
                    <a:pt x="1962" y="117"/>
                  </a:lnTo>
                  <a:lnTo>
                    <a:pt x="1977" y="132"/>
                  </a:lnTo>
                  <a:lnTo>
                    <a:pt x="1991" y="147"/>
                  </a:lnTo>
                  <a:lnTo>
                    <a:pt x="2001" y="163"/>
                  </a:lnTo>
                  <a:lnTo>
                    <a:pt x="2009" y="179"/>
                  </a:lnTo>
                  <a:lnTo>
                    <a:pt x="2014" y="196"/>
                  </a:lnTo>
                  <a:lnTo>
                    <a:pt x="2016" y="215"/>
                  </a:lnTo>
                  <a:lnTo>
                    <a:pt x="2014" y="233"/>
                  </a:lnTo>
                  <a:lnTo>
                    <a:pt x="211" y="289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altLang="ja-JP">
                <a:ea typeface="ＭＳ Ｐゴシック" pitchFamily="50" charset="-128"/>
              </a:endParaRPr>
            </a:p>
          </p:txBody>
        </p:sp>
        <p:sp>
          <p:nvSpPr>
            <p:cNvPr id="1377" name="Freeform 992"/>
            <p:cNvSpPr>
              <a:spLocks/>
            </p:cNvSpPr>
            <p:nvPr/>
          </p:nvSpPr>
          <p:spPr bwMode="auto">
            <a:xfrm>
              <a:off x="5715008" y="997502"/>
              <a:ext cx="2096470" cy="431234"/>
            </a:xfrm>
            <a:custGeom>
              <a:avLst/>
              <a:gdLst>
                <a:gd name="T0" fmla="*/ 2147483647 w 1978"/>
                <a:gd name="T1" fmla="*/ 2147483647 h 379"/>
                <a:gd name="T2" fmla="*/ 2147483647 w 1978"/>
                <a:gd name="T3" fmla="*/ 2147483647 h 379"/>
                <a:gd name="T4" fmla="*/ 2147483647 w 1978"/>
                <a:gd name="T5" fmla="*/ 2147483647 h 379"/>
                <a:gd name="T6" fmla="*/ 2147483647 w 1978"/>
                <a:gd name="T7" fmla="*/ 2147483647 h 379"/>
                <a:gd name="T8" fmla="*/ 2147483647 w 1978"/>
                <a:gd name="T9" fmla="*/ 2147483647 h 379"/>
                <a:gd name="T10" fmla="*/ 2147483647 w 1978"/>
                <a:gd name="T11" fmla="*/ 2147483647 h 379"/>
                <a:gd name="T12" fmla="*/ 2147483647 w 1978"/>
                <a:gd name="T13" fmla="*/ 2147483647 h 379"/>
                <a:gd name="T14" fmla="*/ 2147483647 w 1978"/>
                <a:gd name="T15" fmla="*/ 2147483647 h 379"/>
                <a:gd name="T16" fmla="*/ 2147483647 w 1978"/>
                <a:gd name="T17" fmla="*/ 2147483647 h 379"/>
                <a:gd name="T18" fmla="*/ 2147483647 w 1978"/>
                <a:gd name="T19" fmla="*/ 2147483647 h 379"/>
                <a:gd name="T20" fmla="*/ 2147483647 w 1978"/>
                <a:gd name="T21" fmla="*/ 2147483647 h 379"/>
                <a:gd name="T22" fmla="*/ 2147483647 w 1978"/>
                <a:gd name="T23" fmla="*/ 2147483647 h 379"/>
                <a:gd name="T24" fmla="*/ 2147483647 w 1978"/>
                <a:gd name="T25" fmla="*/ 2147483647 h 379"/>
                <a:gd name="T26" fmla="*/ 2147483647 w 1978"/>
                <a:gd name="T27" fmla="*/ 2147483647 h 379"/>
                <a:gd name="T28" fmla="*/ 2147483647 w 1978"/>
                <a:gd name="T29" fmla="*/ 2147483647 h 379"/>
                <a:gd name="T30" fmla="*/ 2147483647 w 1978"/>
                <a:gd name="T31" fmla="*/ 2147483647 h 379"/>
                <a:gd name="T32" fmla="*/ 2147483647 w 1978"/>
                <a:gd name="T33" fmla="*/ 2147483647 h 379"/>
                <a:gd name="T34" fmla="*/ 2147483647 w 1978"/>
                <a:gd name="T35" fmla="*/ 2147483647 h 379"/>
                <a:gd name="T36" fmla="*/ 2147483647 w 1978"/>
                <a:gd name="T37" fmla="*/ 2147483647 h 379"/>
                <a:gd name="T38" fmla="*/ 2147483647 w 1978"/>
                <a:gd name="T39" fmla="*/ 2147483647 h 379"/>
                <a:gd name="T40" fmla="*/ 2147483647 w 1978"/>
                <a:gd name="T41" fmla="*/ 2147483647 h 379"/>
                <a:gd name="T42" fmla="*/ 2147483647 w 1978"/>
                <a:gd name="T43" fmla="*/ 2147483647 h 379"/>
                <a:gd name="T44" fmla="*/ 2147483647 w 1978"/>
                <a:gd name="T45" fmla="*/ 2147483647 h 379"/>
                <a:gd name="T46" fmla="*/ 2147483647 w 1978"/>
                <a:gd name="T47" fmla="*/ 2147483647 h 379"/>
                <a:gd name="T48" fmla="*/ 2147483647 w 1978"/>
                <a:gd name="T49" fmla="*/ 2147483647 h 379"/>
                <a:gd name="T50" fmla="*/ 2147483647 w 1978"/>
                <a:gd name="T51" fmla="*/ 2147483647 h 379"/>
                <a:gd name="T52" fmla="*/ 2147483647 w 1978"/>
                <a:gd name="T53" fmla="*/ 2147483647 h 379"/>
                <a:gd name="T54" fmla="*/ 2147483647 w 1978"/>
                <a:gd name="T55" fmla="*/ 2147483647 h 379"/>
                <a:gd name="T56" fmla="*/ 2147483647 w 1978"/>
                <a:gd name="T57" fmla="*/ 2147483647 h 379"/>
                <a:gd name="T58" fmla="*/ 2147483647 w 1978"/>
                <a:gd name="T59" fmla="*/ 2147483647 h 379"/>
                <a:gd name="T60" fmla="*/ 2147483647 w 1978"/>
                <a:gd name="T61" fmla="*/ 2147483647 h 379"/>
                <a:gd name="T62" fmla="*/ 2147483647 w 1978"/>
                <a:gd name="T63" fmla="*/ 2147483647 h 379"/>
                <a:gd name="T64" fmla="*/ 2147483647 w 1978"/>
                <a:gd name="T65" fmla="*/ 2147483647 h 379"/>
                <a:gd name="T66" fmla="*/ 2147483647 w 1978"/>
                <a:gd name="T67" fmla="*/ 2147483647 h 379"/>
                <a:gd name="T68" fmla="*/ 2147483647 w 1978"/>
                <a:gd name="T69" fmla="*/ 2147483647 h 379"/>
                <a:gd name="T70" fmla="*/ 2147483647 w 1978"/>
                <a:gd name="T71" fmla="*/ 2147483647 h 379"/>
                <a:gd name="T72" fmla="*/ 2147483647 w 1978"/>
                <a:gd name="T73" fmla="*/ 2147483647 h 379"/>
                <a:gd name="T74" fmla="*/ 2147483647 w 1978"/>
                <a:gd name="T75" fmla="*/ 2147483647 h 379"/>
                <a:gd name="T76" fmla="*/ 2147483647 w 1978"/>
                <a:gd name="T77" fmla="*/ 2147483647 h 379"/>
                <a:gd name="T78" fmla="*/ 2147483647 w 1978"/>
                <a:gd name="T79" fmla="*/ 2147483647 h 379"/>
                <a:gd name="T80" fmla="*/ 2147483647 w 1978"/>
                <a:gd name="T81" fmla="*/ 2147483647 h 379"/>
                <a:gd name="T82" fmla="*/ 2147483647 w 1978"/>
                <a:gd name="T83" fmla="*/ 2147483647 h 379"/>
                <a:gd name="T84" fmla="*/ 2147483647 w 1978"/>
                <a:gd name="T85" fmla="*/ 2147483647 h 379"/>
                <a:gd name="T86" fmla="*/ 2147483647 w 1978"/>
                <a:gd name="T87" fmla="*/ 2147483647 h 379"/>
                <a:gd name="T88" fmla="*/ 2147483647 w 1978"/>
                <a:gd name="T89" fmla="*/ 2147483647 h 379"/>
                <a:gd name="T90" fmla="*/ 2147483647 w 1978"/>
                <a:gd name="T91" fmla="*/ 2147483647 h 379"/>
                <a:gd name="T92" fmla="*/ 2147483647 w 1978"/>
                <a:gd name="T93" fmla="*/ 2147483647 h 379"/>
                <a:gd name="T94" fmla="*/ 2147483647 w 1978"/>
                <a:gd name="T95" fmla="*/ 2147483647 h 379"/>
                <a:gd name="T96" fmla="*/ 2147483647 w 1978"/>
                <a:gd name="T97" fmla="*/ 2147483647 h 379"/>
                <a:gd name="T98" fmla="*/ 2147483647 w 1978"/>
                <a:gd name="T99" fmla="*/ 2147483647 h 3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78"/>
                <a:gd name="T151" fmla="*/ 0 h 379"/>
                <a:gd name="T152" fmla="*/ 1978 w 1978"/>
                <a:gd name="T153" fmla="*/ 379 h 3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78" h="379">
                  <a:moveTo>
                    <a:pt x="1962" y="336"/>
                  </a:moveTo>
                  <a:lnTo>
                    <a:pt x="1966" y="324"/>
                  </a:lnTo>
                  <a:lnTo>
                    <a:pt x="1972" y="309"/>
                  </a:lnTo>
                  <a:lnTo>
                    <a:pt x="1978" y="290"/>
                  </a:lnTo>
                  <a:lnTo>
                    <a:pt x="1978" y="266"/>
                  </a:lnTo>
                  <a:lnTo>
                    <a:pt x="1974" y="248"/>
                  </a:lnTo>
                  <a:lnTo>
                    <a:pt x="1967" y="229"/>
                  </a:lnTo>
                  <a:lnTo>
                    <a:pt x="1955" y="208"/>
                  </a:lnTo>
                  <a:lnTo>
                    <a:pt x="1937" y="185"/>
                  </a:lnTo>
                  <a:lnTo>
                    <a:pt x="1913" y="162"/>
                  </a:lnTo>
                  <a:lnTo>
                    <a:pt x="1882" y="138"/>
                  </a:lnTo>
                  <a:lnTo>
                    <a:pt x="1843" y="111"/>
                  </a:lnTo>
                  <a:lnTo>
                    <a:pt x="1796" y="85"/>
                  </a:lnTo>
                  <a:lnTo>
                    <a:pt x="1778" y="76"/>
                  </a:lnTo>
                  <a:lnTo>
                    <a:pt x="1758" y="67"/>
                  </a:lnTo>
                  <a:lnTo>
                    <a:pt x="1735" y="55"/>
                  </a:lnTo>
                  <a:lnTo>
                    <a:pt x="1707" y="45"/>
                  </a:lnTo>
                  <a:lnTo>
                    <a:pt x="1677" y="33"/>
                  </a:lnTo>
                  <a:lnTo>
                    <a:pt x="1645" y="23"/>
                  </a:lnTo>
                  <a:lnTo>
                    <a:pt x="1611" y="14"/>
                  </a:lnTo>
                  <a:lnTo>
                    <a:pt x="1574" y="7"/>
                  </a:lnTo>
                  <a:lnTo>
                    <a:pt x="1537" y="2"/>
                  </a:lnTo>
                  <a:lnTo>
                    <a:pt x="1498" y="0"/>
                  </a:lnTo>
                  <a:lnTo>
                    <a:pt x="1459" y="1"/>
                  </a:lnTo>
                  <a:lnTo>
                    <a:pt x="1419" y="6"/>
                  </a:lnTo>
                  <a:lnTo>
                    <a:pt x="1380" y="15"/>
                  </a:lnTo>
                  <a:lnTo>
                    <a:pt x="1339" y="29"/>
                  </a:lnTo>
                  <a:lnTo>
                    <a:pt x="1300" y="47"/>
                  </a:lnTo>
                  <a:lnTo>
                    <a:pt x="1262" y="72"/>
                  </a:lnTo>
                  <a:lnTo>
                    <a:pt x="1231" y="91"/>
                  </a:lnTo>
                  <a:lnTo>
                    <a:pt x="1200" y="102"/>
                  </a:lnTo>
                  <a:lnTo>
                    <a:pt x="1167" y="108"/>
                  </a:lnTo>
                  <a:lnTo>
                    <a:pt x="1135" y="108"/>
                  </a:lnTo>
                  <a:lnTo>
                    <a:pt x="1102" y="103"/>
                  </a:lnTo>
                  <a:lnTo>
                    <a:pt x="1069" y="97"/>
                  </a:lnTo>
                  <a:lnTo>
                    <a:pt x="1036" y="87"/>
                  </a:lnTo>
                  <a:lnTo>
                    <a:pt x="1004" y="76"/>
                  </a:lnTo>
                  <a:lnTo>
                    <a:pt x="971" y="65"/>
                  </a:lnTo>
                  <a:lnTo>
                    <a:pt x="939" y="55"/>
                  </a:lnTo>
                  <a:lnTo>
                    <a:pt x="908" y="46"/>
                  </a:lnTo>
                  <a:lnTo>
                    <a:pt x="878" y="40"/>
                  </a:lnTo>
                  <a:lnTo>
                    <a:pt x="848" y="39"/>
                  </a:lnTo>
                  <a:lnTo>
                    <a:pt x="820" y="41"/>
                  </a:lnTo>
                  <a:lnTo>
                    <a:pt x="793" y="49"/>
                  </a:lnTo>
                  <a:lnTo>
                    <a:pt x="767" y="64"/>
                  </a:lnTo>
                  <a:lnTo>
                    <a:pt x="701" y="109"/>
                  </a:lnTo>
                  <a:lnTo>
                    <a:pt x="640" y="140"/>
                  </a:lnTo>
                  <a:lnTo>
                    <a:pt x="585" y="159"/>
                  </a:lnTo>
                  <a:lnTo>
                    <a:pt x="537" y="167"/>
                  </a:lnTo>
                  <a:lnTo>
                    <a:pt x="493" y="167"/>
                  </a:lnTo>
                  <a:lnTo>
                    <a:pt x="453" y="159"/>
                  </a:lnTo>
                  <a:lnTo>
                    <a:pt x="415" y="146"/>
                  </a:lnTo>
                  <a:lnTo>
                    <a:pt x="380" y="129"/>
                  </a:lnTo>
                  <a:lnTo>
                    <a:pt x="347" y="109"/>
                  </a:lnTo>
                  <a:lnTo>
                    <a:pt x="314" y="90"/>
                  </a:lnTo>
                  <a:lnTo>
                    <a:pt x="282" y="72"/>
                  </a:lnTo>
                  <a:lnTo>
                    <a:pt x="249" y="56"/>
                  </a:lnTo>
                  <a:lnTo>
                    <a:pt x="214" y="45"/>
                  </a:lnTo>
                  <a:lnTo>
                    <a:pt x="178" y="40"/>
                  </a:lnTo>
                  <a:lnTo>
                    <a:pt x="138" y="42"/>
                  </a:lnTo>
                  <a:lnTo>
                    <a:pt x="95" y="55"/>
                  </a:lnTo>
                  <a:lnTo>
                    <a:pt x="51" y="80"/>
                  </a:lnTo>
                  <a:lnTo>
                    <a:pt x="21" y="113"/>
                  </a:lnTo>
                  <a:lnTo>
                    <a:pt x="6" y="148"/>
                  </a:lnTo>
                  <a:lnTo>
                    <a:pt x="0" y="184"/>
                  </a:lnTo>
                  <a:lnTo>
                    <a:pt x="3" y="220"/>
                  </a:lnTo>
                  <a:lnTo>
                    <a:pt x="12" y="248"/>
                  </a:lnTo>
                  <a:lnTo>
                    <a:pt x="24" y="271"/>
                  </a:lnTo>
                  <a:lnTo>
                    <a:pt x="36" y="283"/>
                  </a:lnTo>
                  <a:lnTo>
                    <a:pt x="44" y="284"/>
                  </a:lnTo>
                  <a:lnTo>
                    <a:pt x="61" y="288"/>
                  </a:lnTo>
                  <a:lnTo>
                    <a:pt x="87" y="290"/>
                  </a:lnTo>
                  <a:lnTo>
                    <a:pt x="123" y="295"/>
                  </a:lnTo>
                  <a:lnTo>
                    <a:pt x="166" y="298"/>
                  </a:lnTo>
                  <a:lnTo>
                    <a:pt x="217" y="303"/>
                  </a:lnTo>
                  <a:lnTo>
                    <a:pt x="273" y="308"/>
                  </a:lnTo>
                  <a:lnTo>
                    <a:pt x="336" y="313"/>
                  </a:lnTo>
                  <a:lnTo>
                    <a:pt x="404" y="319"/>
                  </a:lnTo>
                  <a:lnTo>
                    <a:pt x="477" y="324"/>
                  </a:lnTo>
                  <a:lnTo>
                    <a:pt x="553" y="330"/>
                  </a:lnTo>
                  <a:lnTo>
                    <a:pt x="634" y="336"/>
                  </a:lnTo>
                  <a:lnTo>
                    <a:pt x="716" y="342"/>
                  </a:lnTo>
                  <a:lnTo>
                    <a:pt x="801" y="347"/>
                  </a:lnTo>
                  <a:lnTo>
                    <a:pt x="887" y="353"/>
                  </a:lnTo>
                  <a:lnTo>
                    <a:pt x="975" y="358"/>
                  </a:lnTo>
                  <a:lnTo>
                    <a:pt x="1061" y="362"/>
                  </a:lnTo>
                  <a:lnTo>
                    <a:pt x="1149" y="367"/>
                  </a:lnTo>
                  <a:lnTo>
                    <a:pt x="1234" y="371"/>
                  </a:lnTo>
                  <a:lnTo>
                    <a:pt x="1318" y="374"/>
                  </a:lnTo>
                  <a:lnTo>
                    <a:pt x="1400" y="376"/>
                  </a:lnTo>
                  <a:lnTo>
                    <a:pt x="1479" y="377"/>
                  </a:lnTo>
                  <a:lnTo>
                    <a:pt x="1555" y="379"/>
                  </a:lnTo>
                  <a:lnTo>
                    <a:pt x="1625" y="379"/>
                  </a:lnTo>
                  <a:lnTo>
                    <a:pt x="1691" y="377"/>
                  </a:lnTo>
                  <a:lnTo>
                    <a:pt x="1752" y="375"/>
                  </a:lnTo>
                  <a:lnTo>
                    <a:pt x="1806" y="372"/>
                  </a:lnTo>
                  <a:lnTo>
                    <a:pt x="1853" y="367"/>
                  </a:lnTo>
                  <a:lnTo>
                    <a:pt x="1892" y="361"/>
                  </a:lnTo>
                  <a:lnTo>
                    <a:pt x="1925" y="354"/>
                  </a:lnTo>
                  <a:lnTo>
                    <a:pt x="1948" y="346"/>
                  </a:lnTo>
                  <a:lnTo>
                    <a:pt x="1962" y="336"/>
                  </a:lnTo>
                  <a:close/>
                </a:path>
              </a:pathLst>
            </a:custGeom>
            <a:solidFill>
              <a:srgbClr val="87D8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1378" name="Freeform 994"/>
            <p:cNvSpPr>
              <a:spLocks/>
            </p:cNvSpPr>
            <p:nvPr/>
          </p:nvSpPr>
          <p:spPr bwMode="auto">
            <a:xfrm>
              <a:off x="6357926" y="1127041"/>
              <a:ext cx="1416282" cy="230833"/>
            </a:xfrm>
            <a:custGeom>
              <a:avLst/>
              <a:gdLst/>
              <a:ahLst/>
              <a:cxnLst>
                <a:cxn ang="0">
                  <a:pos x="3" y="113"/>
                </a:cxn>
                <a:cxn ang="0">
                  <a:pos x="20" y="109"/>
                </a:cxn>
                <a:cxn ang="0">
                  <a:pos x="53" y="101"/>
                </a:cxn>
                <a:cxn ang="0">
                  <a:pos x="101" y="91"/>
                </a:cxn>
                <a:cxn ang="0">
                  <a:pos x="160" y="78"/>
                </a:cxn>
                <a:cxn ang="0">
                  <a:pos x="232" y="65"/>
                </a:cxn>
                <a:cxn ang="0">
                  <a:pos x="313" y="54"/>
                </a:cxn>
                <a:cxn ang="0">
                  <a:pos x="401" y="43"/>
                </a:cxn>
                <a:cxn ang="0">
                  <a:pos x="496" y="34"/>
                </a:cxn>
                <a:cxn ang="0">
                  <a:pos x="596" y="30"/>
                </a:cxn>
                <a:cxn ang="0">
                  <a:pos x="698" y="29"/>
                </a:cxn>
                <a:cxn ang="0">
                  <a:pos x="803" y="34"/>
                </a:cxn>
                <a:cxn ang="0">
                  <a:pos x="906" y="45"/>
                </a:cxn>
                <a:cxn ang="0">
                  <a:pos x="1008" y="63"/>
                </a:cxn>
                <a:cxn ang="0">
                  <a:pos x="1107" y="90"/>
                </a:cxn>
                <a:cxn ang="0">
                  <a:pos x="1200" y="125"/>
                </a:cxn>
                <a:cxn ang="0">
                  <a:pos x="1216" y="77"/>
                </a:cxn>
                <a:cxn ang="0">
                  <a:pos x="1144" y="62"/>
                </a:cxn>
                <a:cxn ang="0">
                  <a:pos x="1073" y="47"/>
                </a:cxn>
                <a:cxn ang="0">
                  <a:pos x="1005" y="34"/>
                </a:cxn>
                <a:cxn ang="0">
                  <a:pos x="937" y="23"/>
                </a:cxn>
                <a:cxn ang="0">
                  <a:pos x="869" y="14"/>
                </a:cxn>
                <a:cxn ang="0">
                  <a:pos x="801" y="7"/>
                </a:cxn>
                <a:cxn ang="0">
                  <a:pos x="733" y="2"/>
                </a:cxn>
                <a:cxn ang="0">
                  <a:pos x="664" y="0"/>
                </a:cxn>
                <a:cxn ang="0">
                  <a:pos x="593" y="1"/>
                </a:cxn>
                <a:cxn ang="0">
                  <a:pos x="519" y="5"/>
                </a:cxn>
                <a:cxn ang="0">
                  <a:pos x="443" y="14"/>
                </a:cxn>
                <a:cxn ang="0">
                  <a:pos x="363" y="25"/>
                </a:cxn>
                <a:cxn ang="0">
                  <a:pos x="279" y="40"/>
                </a:cxn>
                <a:cxn ang="0">
                  <a:pos x="192" y="60"/>
                </a:cxn>
                <a:cxn ang="0">
                  <a:pos x="98" y="85"/>
                </a:cxn>
                <a:cxn ang="0">
                  <a:pos x="0" y="114"/>
                </a:cxn>
              </a:cxnLst>
              <a:rect l="0" t="0" r="r" b="b"/>
              <a:pathLst>
                <a:path w="1245" h="147">
                  <a:moveTo>
                    <a:pt x="0" y="114"/>
                  </a:moveTo>
                  <a:lnTo>
                    <a:pt x="3" y="113"/>
                  </a:lnTo>
                  <a:lnTo>
                    <a:pt x="9" y="111"/>
                  </a:lnTo>
                  <a:lnTo>
                    <a:pt x="20" y="109"/>
                  </a:lnTo>
                  <a:lnTo>
                    <a:pt x="35" y="106"/>
                  </a:lnTo>
                  <a:lnTo>
                    <a:pt x="53" y="101"/>
                  </a:lnTo>
                  <a:lnTo>
                    <a:pt x="75" y="95"/>
                  </a:lnTo>
                  <a:lnTo>
                    <a:pt x="101" y="91"/>
                  </a:lnTo>
                  <a:lnTo>
                    <a:pt x="129" y="85"/>
                  </a:lnTo>
                  <a:lnTo>
                    <a:pt x="160" y="78"/>
                  </a:lnTo>
                  <a:lnTo>
                    <a:pt x="195" y="72"/>
                  </a:lnTo>
                  <a:lnTo>
                    <a:pt x="232" y="65"/>
                  </a:lnTo>
                  <a:lnTo>
                    <a:pt x="271" y="60"/>
                  </a:lnTo>
                  <a:lnTo>
                    <a:pt x="313" y="54"/>
                  </a:lnTo>
                  <a:lnTo>
                    <a:pt x="356" y="48"/>
                  </a:lnTo>
                  <a:lnTo>
                    <a:pt x="401" y="43"/>
                  </a:lnTo>
                  <a:lnTo>
                    <a:pt x="449" y="39"/>
                  </a:lnTo>
                  <a:lnTo>
                    <a:pt x="496" y="34"/>
                  </a:lnTo>
                  <a:lnTo>
                    <a:pt x="545" y="32"/>
                  </a:lnTo>
                  <a:lnTo>
                    <a:pt x="596" y="30"/>
                  </a:lnTo>
                  <a:lnTo>
                    <a:pt x="647" y="29"/>
                  </a:lnTo>
                  <a:lnTo>
                    <a:pt x="698" y="29"/>
                  </a:lnTo>
                  <a:lnTo>
                    <a:pt x="749" y="31"/>
                  </a:lnTo>
                  <a:lnTo>
                    <a:pt x="803" y="34"/>
                  </a:lnTo>
                  <a:lnTo>
                    <a:pt x="854" y="39"/>
                  </a:lnTo>
                  <a:lnTo>
                    <a:pt x="906" y="45"/>
                  </a:lnTo>
                  <a:lnTo>
                    <a:pt x="957" y="53"/>
                  </a:lnTo>
                  <a:lnTo>
                    <a:pt x="1008" y="63"/>
                  </a:lnTo>
                  <a:lnTo>
                    <a:pt x="1058" y="76"/>
                  </a:lnTo>
                  <a:lnTo>
                    <a:pt x="1107" y="90"/>
                  </a:lnTo>
                  <a:lnTo>
                    <a:pt x="1154" y="107"/>
                  </a:lnTo>
                  <a:lnTo>
                    <a:pt x="1200" y="125"/>
                  </a:lnTo>
                  <a:lnTo>
                    <a:pt x="1245" y="147"/>
                  </a:lnTo>
                  <a:lnTo>
                    <a:pt x="1216" y="77"/>
                  </a:lnTo>
                  <a:lnTo>
                    <a:pt x="1179" y="69"/>
                  </a:lnTo>
                  <a:lnTo>
                    <a:pt x="1144" y="62"/>
                  </a:lnTo>
                  <a:lnTo>
                    <a:pt x="1109" y="54"/>
                  </a:lnTo>
                  <a:lnTo>
                    <a:pt x="1073" y="47"/>
                  </a:lnTo>
                  <a:lnTo>
                    <a:pt x="1039" y="40"/>
                  </a:lnTo>
                  <a:lnTo>
                    <a:pt x="1005" y="34"/>
                  </a:lnTo>
                  <a:lnTo>
                    <a:pt x="971" y="29"/>
                  </a:lnTo>
                  <a:lnTo>
                    <a:pt x="937" y="23"/>
                  </a:lnTo>
                  <a:lnTo>
                    <a:pt x="903" y="18"/>
                  </a:lnTo>
                  <a:lnTo>
                    <a:pt x="869" y="14"/>
                  </a:lnTo>
                  <a:lnTo>
                    <a:pt x="836" y="10"/>
                  </a:lnTo>
                  <a:lnTo>
                    <a:pt x="801" y="7"/>
                  </a:lnTo>
                  <a:lnTo>
                    <a:pt x="768" y="4"/>
                  </a:lnTo>
                  <a:lnTo>
                    <a:pt x="733" y="2"/>
                  </a:lnTo>
                  <a:lnTo>
                    <a:pt x="699" y="1"/>
                  </a:lnTo>
                  <a:lnTo>
                    <a:pt x="664" y="0"/>
                  </a:lnTo>
                  <a:lnTo>
                    <a:pt x="628" y="0"/>
                  </a:lnTo>
                  <a:lnTo>
                    <a:pt x="593" y="1"/>
                  </a:lnTo>
                  <a:lnTo>
                    <a:pt x="556" y="3"/>
                  </a:lnTo>
                  <a:lnTo>
                    <a:pt x="519" y="5"/>
                  </a:lnTo>
                  <a:lnTo>
                    <a:pt x="481" y="9"/>
                  </a:lnTo>
                  <a:lnTo>
                    <a:pt x="443" y="14"/>
                  </a:lnTo>
                  <a:lnTo>
                    <a:pt x="404" y="18"/>
                  </a:lnTo>
                  <a:lnTo>
                    <a:pt x="363" y="25"/>
                  </a:lnTo>
                  <a:lnTo>
                    <a:pt x="322" y="32"/>
                  </a:lnTo>
                  <a:lnTo>
                    <a:pt x="279" y="40"/>
                  </a:lnTo>
                  <a:lnTo>
                    <a:pt x="237" y="49"/>
                  </a:lnTo>
                  <a:lnTo>
                    <a:pt x="192" y="60"/>
                  </a:lnTo>
                  <a:lnTo>
                    <a:pt x="146" y="71"/>
                  </a:lnTo>
                  <a:lnTo>
                    <a:pt x="98" y="85"/>
                  </a:lnTo>
                  <a:lnTo>
                    <a:pt x="50" y="99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altLang="ja-JP">
                <a:ea typeface="ＭＳ Ｐゴシック" pitchFamily="50" charset="-128"/>
              </a:endParaRPr>
            </a:p>
          </p:txBody>
        </p:sp>
        <p:pic>
          <p:nvPicPr>
            <p:cNvPr id="1379" name="図 2140" descr="RF-6.png"/>
            <p:cNvPicPr preferRelativeResize="0"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084237" y="651077"/>
              <a:ext cx="178594" cy="59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80" name="図 2140" descr="RF-6.png"/>
            <p:cNvPicPr preferRelativeResize="0"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7322364" y="651077"/>
              <a:ext cx="178594" cy="59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81" name="Picture 11"/>
            <p:cNvPicPr preferRelativeResize="0"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03301" y="651083"/>
              <a:ext cx="120856" cy="420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82" name="Picture 79"/>
            <p:cNvPicPr preferRelativeResize="0"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7108426" y="934350"/>
              <a:ext cx="164910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83" name="グループ化 1959"/>
            <p:cNvGrpSpPr>
              <a:grpSpLocks/>
            </p:cNvGrpSpPr>
            <p:nvPr/>
          </p:nvGrpSpPr>
          <p:grpSpPr bwMode="auto">
            <a:xfrm>
              <a:off x="7072330" y="1071546"/>
              <a:ext cx="343197" cy="100925"/>
              <a:chOff x="4314373" y="1967566"/>
              <a:chExt cx="411836" cy="121110"/>
            </a:xfrm>
          </p:grpSpPr>
          <p:pic>
            <p:nvPicPr>
              <p:cNvPr id="1445" name="Picture 45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14373" y="1967566"/>
                <a:ext cx="411836" cy="87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46" name="Picture 2"/>
              <p:cNvPicPr>
                <a:picLocks noChangeAspect="1" noChangeArrowheads="1"/>
              </p:cNvPicPr>
              <p:nvPr/>
            </p:nvPicPr>
            <p:blipFill>
              <a:blip r:embed="rId1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40044" y="2012881"/>
                <a:ext cx="117614" cy="757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84" name="フリーフォーム 3266"/>
            <p:cNvSpPr/>
            <p:nvPr/>
          </p:nvSpPr>
          <p:spPr>
            <a:xfrm>
              <a:off x="5729916" y="1259821"/>
              <a:ext cx="2057335" cy="251260"/>
            </a:xfrm>
            <a:custGeom>
              <a:avLst/>
              <a:gdLst>
                <a:gd name="connsiteX0" fmla="*/ 18661 w 1940768"/>
                <a:gd name="connsiteY0" fmla="*/ 46653 h 251927"/>
                <a:gd name="connsiteX1" fmla="*/ 27992 w 1940768"/>
                <a:gd name="connsiteY1" fmla="*/ 251927 h 251927"/>
                <a:gd name="connsiteX2" fmla="*/ 1940768 w 1940768"/>
                <a:gd name="connsiteY2" fmla="*/ 214605 h 251927"/>
                <a:gd name="connsiteX3" fmla="*/ 1940768 w 1940768"/>
                <a:gd name="connsiteY3" fmla="*/ 74645 h 251927"/>
                <a:gd name="connsiteX4" fmla="*/ 0 w 1940768"/>
                <a:gd name="connsiteY4" fmla="*/ 0 h 25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0768" h="251927">
                  <a:moveTo>
                    <a:pt x="18661" y="46653"/>
                  </a:moveTo>
                  <a:lnTo>
                    <a:pt x="27992" y="251927"/>
                  </a:lnTo>
                  <a:lnTo>
                    <a:pt x="1940768" y="214605"/>
                  </a:lnTo>
                  <a:lnTo>
                    <a:pt x="1940768" y="74645"/>
                  </a:lnTo>
                  <a:lnTo>
                    <a:pt x="0" y="0"/>
                  </a:lnTo>
                </a:path>
              </a:pathLst>
            </a:custGeom>
            <a:solidFill>
              <a:srgbClr val="87D85E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n-US" altLang="ja-JP">
                <a:latin typeface="Arial" charset="0"/>
                <a:ea typeface="ＭＳ Ｐゴシック" pitchFamily="50" charset="-128"/>
              </a:endParaRPr>
            </a:p>
          </p:txBody>
        </p:sp>
        <p:grpSp>
          <p:nvGrpSpPr>
            <p:cNvPr id="1385" name="グループ化 3265"/>
            <p:cNvGrpSpPr>
              <a:grpSpLocks/>
            </p:cNvGrpSpPr>
            <p:nvPr/>
          </p:nvGrpSpPr>
          <p:grpSpPr bwMode="auto">
            <a:xfrm>
              <a:off x="5762646" y="1214415"/>
              <a:ext cx="2024064" cy="678667"/>
              <a:chOff x="5429256" y="1643043"/>
              <a:chExt cx="2024064" cy="678667"/>
            </a:xfrm>
          </p:grpSpPr>
          <p:grpSp>
            <p:nvGrpSpPr>
              <p:cNvPr id="1386" name="Group 616"/>
              <p:cNvGrpSpPr>
                <a:grpSpLocks noChangeAspect="1"/>
              </p:cNvGrpSpPr>
              <p:nvPr/>
            </p:nvGrpSpPr>
            <p:grpSpPr bwMode="auto">
              <a:xfrm>
                <a:off x="5429256" y="1904990"/>
                <a:ext cx="2024064" cy="416720"/>
                <a:chOff x="1890" y="720"/>
                <a:chExt cx="1530" cy="315"/>
              </a:xfrm>
            </p:grpSpPr>
            <p:sp>
              <p:nvSpPr>
                <p:cNvPr id="1440" name="Rectangle 617"/>
                <p:cNvSpPr>
                  <a:spLocks noChangeArrowheads="1"/>
                </p:cNvSpPr>
                <p:nvPr/>
              </p:nvSpPr>
              <p:spPr bwMode="auto">
                <a:xfrm>
                  <a:off x="1890" y="765"/>
                  <a:ext cx="1530" cy="222"/>
                </a:xfrm>
                <a:prstGeom prst="rect">
                  <a:avLst/>
                </a:prstGeom>
                <a:solidFill>
                  <a:srgbClr val="CCBFC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441" name="Freeform 619"/>
                <p:cNvSpPr>
                  <a:spLocks/>
                </p:cNvSpPr>
                <p:nvPr/>
              </p:nvSpPr>
              <p:spPr bwMode="auto">
                <a:xfrm>
                  <a:off x="1890" y="735"/>
                  <a:ext cx="1530" cy="214"/>
                </a:xfrm>
                <a:custGeom>
                  <a:avLst/>
                  <a:gdLst>
                    <a:gd name="T0" fmla="*/ 11 w 2304"/>
                    <a:gd name="T1" fmla="*/ 1 h 428"/>
                    <a:gd name="T2" fmla="*/ 11 w 2304"/>
                    <a:gd name="T3" fmla="*/ 0 h 428"/>
                    <a:gd name="T4" fmla="*/ 0 w 2304"/>
                    <a:gd name="T5" fmla="*/ 1 h 428"/>
                    <a:gd name="T6" fmla="*/ 0 w 2304"/>
                    <a:gd name="T7" fmla="*/ 1 h 428"/>
                    <a:gd name="T8" fmla="*/ 11 w 2304"/>
                    <a:gd name="T9" fmla="*/ 1 h 4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04"/>
                    <a:gd name="T16" fmla="*/ 0 h 428"/>
                    <a:gd name="T17" fmla="*/ 2304 w 2304"/>
                    <a:gd name="T18" fmla="*/ 428 h 4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04" h="428">
                      <a:moveTo>
                        <a:pt x="2304" y="228"/>
                      </a:moveTo>
                      <a:lnTo>
                        <a:pt x="2304" y="0"/>
                      </a:lnTo>
                      <a:lnTo>
                        <a:pt x="0" y="124"/>
                      </a:lnTo>
                      <a:lnTo>
                        <a:pt x="0" y="428"/>
                      </a:lnTo>
                      <a:lnTo>
                        <a:pt x="2304" y="228"/>
                      </a:lnTo>
                      <a:close/>
                    </a:path>
                  </a:pathLst>
                </a:custGeom>
                <a:solidFill>
                  <a:srgbClr val="5B66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442" name="Freeform 622"/>
                <p:cNvSpPr>
                  <a:spLocks/>
                </p:cNvSpPr>
                <p:nvPr/>
              </p:nvSpPr>
              <p:spPr bwMode="auto">
                <a:xfrm>
                  <a:off x="1890" y="720"/>
                  <a:ext cx="1530" cy="90"/>
                </a:xfrm>
                <a:custGeom>
                  <a:avLst/>
                  <a:gdLst>
                    <a:gd name="T0" fmla="*/ 0 w 2304"/>
                    <a:gd name="T1" fmla="*/ 1 h 152"/>
                    <a:gd name="T2" fmla="*/ 0 w 2304"/>
                    <a:gd name="T3" fmla="*/ 1 h 152"/>
                    <a:gd name="T4" fmla="*/ 11 w 2304"/>
                    <a:gd name="T5" fmla="*/ 0 h 152"/>
                    <a:gd name="T6" fmla="*/ 11 w 2304"/>
                    <a:gd name="T7" fmla="*/ 1 h 152"/>
                    <a:gd name="T8" fmla="*/ 0 w 2304"/>
                    <a:gd name="T9" fmla="*/ 1 h 1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04"/>
                    <a:gd name="T16" fmla="*/ 0 h 152"/>
                    <a:gd name="T17" fmla="*/ 2304 w 2304"/>
                    <a:gd name="T18" fmla="*/ 152 h 1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04" h="152">
                      <a:moveTo>
                        <a:pt x="0" y="152"/>
                      </a:moveTo>
                      <a:lnTo>
                        <a:pt x="0" y="47"/>
                      </a:lnTo>
                      <a:lnTo>
                        <a:pt x="2304" y="0"/>
                      </a:lnTo>
                      <a:lnTo>
                        <a:pt x="2304" y="38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rgbClr val="5B66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443" name="Rectangle 652"/>
                <p:cNvSpPr>
                  <a:spLocks noChangeArrowheads="1"/>
                </p:cNvSpPr>
                <p:nvPr/>
              </p:nvSpPr>
              <p:spPr bwMode="auto">
                <a:xfrm>
                  <a:off x="2791" y="743"/>
                  <a:ext cx="13" cy="2"/>
                </a:xfrm>
                <a:prstGeom prst="rect">
                  <a:avLst/>
                </a:prstGeom>
                <a:solidFill>
                  <a:srgbClr val="00665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444" name="Freeform 694"/>
                <p:cNvSpPr>
                  <a:spLocks/>
                </p:cNvSpPr>
                <p:nvPr/>
              </p:nvSpPr>
              <p:spPr bwMode="auto">
                <a:xfrm>
                  <a:off x="1890" y="855"/>
                  <a:ext cx="1530" cy="180"/>
                </a:xfrm>
                <a:custGeom>
                  <a:avLst/>
                  <a:gdLst>
                    <a:gd name="T0" fmla="*/ 0 w 2304"/>
                    <a:gd name="T1" fmla="*/ 1 h 331"/>
                    <a:gd name="T2" fmla="*/ 11 w 2304"/>
                    <a:gd name="T3" fmla="*/ 0 h 331"/>
                    <a:gd name="T4" fmla="*/ 11 w 2304"/>
                    <a:gd name="T5" fmla="*/ 1 h 331"/>
                    <a:gd name="T6" fmla="*/ 0 w 2304"/>
                    <a:gd name="T7" fmla="*/ 1 h 331"/>
                    <a:gd name="T8" fmla="*/ 0 w 2304"/>
                    <a:gd name="T9" fmla="*/ 1 h 331"/>
                    <a:gd name="T10" fmla="*/ 0 w 2304"/>
                    <a:gd name="T11" fmla="*/ 1 h 331"/>
                    <a:gd name="T12" fmla="*/ 0 w 2304"/>
                    <a:gd name="T13" fmla="*/ 1 h 331"/>
                    <a:gd name="T14" fmla="*/ 0 w 2304"/>
                    <a:gd name="T15" fmla="*/ 1 h 3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304"/>
                    <a:gd name="T25" fmla="*/ 0 h 331"/>
                    <a:gd name="T26" fmla="*/ 2304 w 2304"/>
                    <a:gd name="T27" fmla="*/ 331 h 3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304" h="331">
                      <a:moveTo>
                        <a:pt x="0" y="217"/>
                      </a:moveTo>
                      <a:lnTo>
                        <a:pt x="2304" y="0"/>
                      </a:lnTo>
                      <a:lnTo>
                        <a:pt x="2304" y="331"/>
                      </a:lnTo>
                      <a:lnTo>
                        <a:pt x="0" y="331"/>
                      </a:lnTo>
                      <a:lnTo>
                        <a:pt x="0" y="310"/>
                      </a:lnTo>
                      <a:lnTo>
                        <a:pt x="0" y="266"/>
                      </a:lnTo>
                      <a:lnTo>
                        <a:pt x="0" y="22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5B66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</p:grpSp>
          <p:grpSp>
            <p:nvGrpSpPr>
              <p:cNvPr id="1387" name="Group 2057"/>
              <p:cNvGrpSpPr>
                <a:grpSpLocks noChangeAspect="1"/>
              </p:cNvGrpSpPr>
              <p:nvPr/>
            </p:nvGrpSpPr>
            <p:grpSpPr bwMode="auto">
              <a:xfrm>
                <a:off x="6072229" y="1643043"/>
                <a:ext cx="1252138" cy="490535"/>
                <a:chOff x="3285" y="2472"/>
                <a:chExt cx="1141" cy="447"/>
              </a:xfrm>
            </p:grpSpPr>
            <p:sp>
              <p:nvSpPr>
                <p:cNvPr id="1388" name="Freeform 2065"/>
                <p:cNvSpPr>
                  <a:spLocks/>
                </p:cNvSpPr>
                <p:nvPr/>
              </p:nvSpPr>
              <p:spPr bwMode="auto">
                <a:xfrm>
                  <a:off x="3640" y="2631"/>
                  <a:ext cx="37" cy="149"/>
                </a:xfrm>
                <a:custGeom>
                  <a:avLst/>
                  <a:gdLst>
                    <a:gd name="T0" fmla="*/ 0 w 73"/>
                    <a:gd name="T1" fmla="*/ 1 h 298"/>
                    <a:gd name="T2" fmla="*/ 1 w 73"/>
                    <a:gd name="T3" fmla="*/ 1 h 298"/>
                    <a:gd name="T4" fmla="*/ 1 w 73"/>
                    <a:gd name="T5" fmla="*/ 0 h 298"/>
                    <a:gd name="T6" fmla="*/ 1 w 73"/>
                    <a:gd name="T7" fmla="*/ 1 h 298"/>
                    <a:gd name="T8" fmla="*/ 1 w 73"/>
                    <a:gd name="T9" fmla="*/ 1 h 298"/>
                    <a:gd name="T10" fmla="*/ 1 w 73"/>
                    <a:gd name="T11" fmla="*/ 1 h 298"/>
                    <a:gd name="T12" fmla="*/ 1 w 73"/>
                    <a:gd name="T13" fmla="*/ 1 h 298"/>
                    <a:gd name="T14" fmla="*/ 0 w 73"/>
                    <a:gd name="T15" fmla="*/ 1 h 29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3"/>
                    <a:gd name="T25" fmla="*/ 0 h 298"/>
                    <a:gd name="T26" fmla="*/ 73 w 73"/>
                    <a:gd name="T27" fmla="*/ 298 h 29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3" h="298">
                      <a:moveTo>
                        <a:pt x="0" y="92"/>
                      </a:moveTo>
                      <a:lnTo>
                        <a:pt x="31" y="91"/>
                      </a:lnTo>
                      <a:lnTo>
                        <a:pt x="35" y="0"/>
                      </a:lnTo>
                      <a:lnTo>
                        <a:pt x="69" y="1"/>
                      </a:lnTo>
                      <a:lnTo>
                        <a:pt x="73" y="262"/>
                      </a:lnTo>
                      <a:lnTo>
                        <a:pt x="72" y="298"/>
                      </a:lnTo>
                      <a:lnTo>
                        <a:pt x="3" y="294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A0EA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389" name="Freeform 2066"/>
                <p:cNvSpPr>
                  <a:spLocks/>
                </p:cNvSpPr>
                <p:nvPr/>
              </p:nvSpPr>
              <p:spPr bwMode="auto">
                <a:xfrm>
                  <a:off x="3343" y="2757"/>
                  <a:ext cx="154" cy="97"/>
                </a:xfrm>
                <a:custGeom>
                  <a:avLst/>
                  <a:gdLst>
                    <a:gd name="T0" fmla="*/ 1 w 308"/>
                    <a:gd name="T1" fmla="*/ 0 h 195"/>
                    <a:gd name="T2" fmla="*/ 1 w 308"/>
                    <a:gd name="T3" fmla="*/ 0 h 195"/>
                    <a:gd name="T4" fmla="*/ 1 w 308"/>
                    <a:gd name="T5" fmla="*/ 0 h 195"/>
                    <a:gd name="T6" fmla="*/ 1 w 308"/>
                    <a:gd name="T7" fmla="*/ 0 h 195"/>
                    <a:gd name="T8" fmla="*/ 1 w 308"/>
                    <a:gd name="T9" fmla="*/ 0 h 195"/>
                    <a:gd name="T10" fmla="*/ 1 w 308"/>
                    <a:gd name="T11" fmla="*/ 0 h 195"/>
                    <a:gd name="T12" fmla="*/ 1 w 308"/>
                    <a:gd name="T13" fmla="*/ 0 h 195"/>
                    <a:gd name="T14" fmla="*/ 1 w 308"/>
                    <a:gd name="T15" fmla="*/ 0 h 195"/>
                    <a:gd name="T16" fmla="*/ 1 w 308"/>
                    <a:gd name="T17" fmla="*/ 0 h 195"/>
                    <a:gd name="T18" fmla="*/ 1 w 308"/>
                    <a:gd name="T19" fmla="*/ 0 h 195"/>
                    <a:gd name="T20" fmla="*/ 1 w 308"/>
                    <a:gd name="T21" fmla="*/ 0 h 195"/>
                    <a:gd name="T22" fmla="*/ 1 w 308"/>
                    <a:gd name="T23" fmla="*/ 0 h 195"/>
                    <a:gd name="T24" fmla="*/ 1 w 308"/>
                    <a:gd name="T25" fmla="*/ 0 h 195"/>
                    <a:gd name="T26" fmla="*/ 1 w 308"/>
                    <a:gd name="T27" fmla="*/ 0 h 195"/>
                    <a:gd name="T28" fmla="*/ 1 w 308"/>
                    <a:gd name="T29" fmla="*/ 0 h 195"/>
                    <a:gd name="T30" fmla="*/ 1 w 308"/>
                    <a:gd name="T31" fmla="*/ 0 h 195"/>
                    <a:gd name="T32" fmla="*/ 1 w 308"/>
                    <a:gd name="T33" fmla="*/ 0 h 195"/>
                    <a:gd name="T34" fmla="*/ 1 w 308"/>
                    <a:gd name="T35" fmla="*/ 0 h 195"/>
                    <a:gd name="T36" fmla="*/ 1 w 308"/>
                    <a:gd name="T37" fmla="*/ 0 h 195"/>
                    <a:gd name="T38" fmla="*/ 1 w 308"/>
                    <a:gd name="T39" fmla="*/ 0 h 195"/>
                    <a:gd name="T40" fmla="*/ 1 w 308"/>
                    <a:gd name="T41" fmla="*/ 0 h 195"/>
                    <a:gd name="T42" fmla="*/ 1 w 308"/>
                    <a:gd name="T43" fmla="*/ 0 h 195"/>
                    <a:gd name="T44" fmla="*/ 1 w 308"/>
                    <a:gd name="T45" fmla="*/ 0 h 195"/>
                    <a:gd name="T46" fmla="*/ 1 w 308"/>
                    <a:gd name="T47" fmla="*/ 0 h 195"/>
                    <a:gd name="T48" fmla="*/ 1 w 308"/>
                    <a:gd name="T49" fmla="*/ 0 h 195"/>
                    <a:gd name="T50" fmla="*/ 0 w 308"/>
                    <a:gd name="T51" fmla="*/ 0 h 195"/>
                    <a:gd name="T52" fmla="*/ 1 w 308"/>
                    <a:gd name="T53" fmla="*/ 0 h 195"/>
                    <a:gd name="T54" fmla="*/ 1 w 308"/>
                    <a:gd name="T55" fmla="*/ 0 h 195"/>
                    <a:gd name="T56" fmla="*/ 1 w 308"/>
                    <a:gd name="T57" fmla="*/ 0 h 195"/>
                    <a:gd name="T58" fmla="*/ 1 w 308"/>
                    <a:gd name="T59" fmla="*/ 0 h 195"/>
                    <a:gd name="T60" fmla="*/ 1 w 308"/>
                    <a:gd name="T61" fmla="*/ 0 h 195"/>
                    <a:gd name="T62" fmla="*/ 1 w 308"/>
                    <a:gd name="T63" fmla="*/ 0 h 195"/>
                    <a:gd name="T64" fmla="*/ 1 w 308"/>
                    <a:gd name="T65" fmla="*/ 0 h 195"/>
                    <a:gd name="T66" fmla="*/ 1 w 308"/>
                    <a:gd name="T67" fmla="*/ 0 h 195"/>
                    <a:gd name="T68" fmla="*/ 1 w 308"/>
                    <a:gd name="T69" fmla="*/ 0 h 195"/>
                    <a:gd name="T70" fmla="*/ 1 w 308"/>
                    <a:gd name="T71" fmla="*/ 0 h 195"/>
                    <a:gd name="T72" fmla="*/ 1 w 308"/>
                    <a:gd name="T73" fmla="*/ 0 h 195"/>
                    <a:gd name="T74" fmla="*/ 1 w 308"/>
                    <a:gd name="T75" fmla="*/ 0 h 195"/>
                    <a:gd name="T76" fmla="*/ 1 w 308"/>
                    <a:gd name="T77" fmla="*/ 0 h 195"/>
                    <a:gd name="T78" fmla="*/ 1 w 308"/>
                    <a:gd name="T79" fmla="*/ 0 h 195"/>
                    <a:gd name="T80" fmla="*/ 1 w 308"/>
                    <a:gd name="T81" fmla="*/ 0 h 195"/>
                    <a:gd name="T82" fmla="*/ 1 w 308"/>
                    <a:gd name="T83" fmla="*/ 0 h 195"/>
                    <a:gd name="T84" fmla="*/ 1 w 308"/>
                    <a:gd name="T85" fmla="*/ 0 h 195"/>
                    <a:gd name="T86" fmla="*/ 1 w 308"/>
                    <a:gd name="T87" fmla="*/ 0 h 195"/>
                    <a:gd name="T88" fmla="*/ 1 w 308"/>
                    <a:gd name="T89" fmla="*/ 0 h 195"/>
                    <a:gd name="T90" fmla="*/ 1 w 308"/>
                    <a:gd name="T91" fmla="*/ 0 h 195"/>
                    <a:gd name="T92" fmla="*/ 1 w 308"/>
                    <a:gd name="T93" fmla="*/ 0 h 195"/>
                    <a:gd name="T94" fmla="*/ 1 w 308"/>
                    <a:gd name="T95" fmla="*/ 0 h 195"/>
                    <a:gd name="T96" fmla="*/ 1 w 308"/>
                    <a:gd name="T97" fmla="*/ 0 h 195"/>
                    <a:gd name="T98" fmla="*/ 1 w 308"/>
                    <a:gd name="T99" fmla="*/ 0 h 19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08"/>
                    <a:gd name="T151" fmla="*/ 0 h 195"/>
                    <a:gd name="T152" fmla="*/ 308 w 308"/>
                    <a:gd name="T153" fmla="*/ 195 h 19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08" h="195">
                      <a:moveTo>
                        <a:pt x="308" y="175"/>
                      </a:moveTo>
                      <a:lnTo>
                        <a:pt x="299" y="183"/>
                      </a:lnTo>
                      <a:lnTo>
                        <a:pt x="298" y="185"/>
                      </a:lnTo>
                      <a:lnTo>
                        <a:pt x="295" y="188"/>
                      </a:lnTo>
                      <a:lnTo>
                        <a:pt x="291" y="191"/>
                      </a:lnTo>
                      <a:lnTo>
                        <a:pt x="284" y="194"/>
                      </a:lnTo>
                      <a:lnTo>
                        <a:pt x="276" y="195"/>
                      </a:lnTo>
                      <a:lnTo>
                        <a:pt x="264" y="194"/>
                      </a:lnTo>
                      <a:lnTo>
                        <a:pt x="251" y="188"/>
                      </a:lnTo>
                      <a:lnTo>
                        <a:pt x="235" y="178"/>
                      </a:lnTo>
                      <a:lnTo>
                        <a:pt x="225" y="171"/>
                      </a:lnTo>
                      <a:lnTo>
                        <a:pt x="212" y="164"/>
                      </a:lnTo>
                      <a:lnTo>
                        <a:pt x="197" y="158"/>
                      </a:lnTo>
                      <a:lnTo>
                        <a:pt x="180" y="151"/>
                      </a:lnTo>
                      <a:lnTo>
                        <a:pt x="162" y="145"/>
                      </a:lnTo>
                      <a:lnTo>
                        <a:pt x="142" y="140"/>
                      </a:lnTo>
                      <a:lnTo>
                        <a:pt x="121" y="134"/>
                      </a:lnTo>
                      <a:lnTo>
                        <a:pt x="102" y="129"/>
                      </a:lnTo>
                      <a:lnTo>
                        <a:pt x="82" y="125"/>
                      </a:lnTo>
                      <a:lnTo>
                        <a:pt x="64" y="120"/>
                      </a:lnTo>
                      <a:lnTo>
                        <a:pt x="46" y="117"/>
                      </a:lnTo>
                      <a:lnTo>
                        <a:pt x="31" y="113"/>
                      </a:lnTo>
                      <a:lnTo>
                        <a:pt x="19" y="111"/>
                      </a:lnTo>
                      <a:lnTo>
                        <a:pt x="8" y="108"/>
                      </a:lnTo>
                      <a:lnTo>
                        <a:pt x="3" y="107"/>
                      </a:lnTo>
                      <a:lnTo>
                        <a:pt x="0" y="107"/>
                      </a:lnTo>
                      <a:lnTo>
                        <a:pt x="3" y="103"/>
                      </a:lnTo>
                      <a:lnTo>
                        <a:pt x="7" y="90"/>
                      </a:lnTo>
                      <a:lnTo>
                        <a:pt x="16" y="74"/>
                      </a:lnTo>
                      <a:lnTo>
                        <a:pt x="29" y="53"/>
                      </a:lnTo>
                      <a:lnTo>
                        <a:pt x="46" y="34"/>
                      </a:lnTo>
                      <a:lnTo>
                        <a:pt x="66" y="17"/>
                      </a:lnTo>
                      <a:lnTo>
                        <a:pt x="89" y="5"/>
                      </a:lnTo>
                      <a:lnTo>
                        <a:pt x="117" y="0"/>
                      </a:lnTo>
                      <a:lnTo>
                        <a:pt x="132" y="1"/>
                      </a:lnTo>
                      <a:lnTo>
                        <a:pt x="147" y="2"/>
                      </a:lnTo>
                      <a:lnTo>
                        <a:pt x="163" y="7"/>
                      </a:lnTo>
                      <a:lnTo>
                        <a:pt x="179" y="12"/>
                      </a:lnTo>
                      <a:lnTo>
                        <a:pt x="195" y="17"/>
                      </a:lnTo>
                      <a:lnTo>
                        <a:pt x="211" y="25"/>
                      </a:lnTo>
                      <a:lnTo>
                        <a:pt x="226" y="35"/>
                      </a:lnTo>
                      <a:lnTo>
                        <a:pt x="241" y="45"/>
                      </a:lnTo>
                      <a:lnTo>
                        <a:pt x="255" y="57"/>
                      </a:lnTo>
                      <a:lnTo>
                        <a:pt x="268" y="69"/>
                      </a:lnTo>
                      <a:lnTo>
                        <a:pt x="279" y="84"/>
                      </a:lnTo>
                      <a:lnTo>
                        <a:pt x="288" y="99"/>
                      </a:lnTo>
                      <a:lnTo>
                        <a:pt x="296" y="117"/>
                      </a:lnTo>
                      <a:lnTo>
                        <a:pt x="303" y="135"/>
                      </a:lnTo>
                      <a:lnTo>
                        <a:pt x="307" y="155"/>
                      </a:lnTo>
                      <a:lnTo>
                        <a:pt x="308" y="175"/>
                      </a:lnTo>
                      <a:close/>
                    </a:path>
                  </a:pathLst>
                </a:custGeom>
                <a:solidFill>
                  <a:srgbClr val="004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390" name="Freeform 2067"/>
                <p:cNvSpPr>
                  <a:spLocks/>
                </p:cNvSpPr>
                <p:nvPr/>
              </p:nvSpPr>
              <p:spPr bwMode="auto">
                <a:xfrm>
                  <a:off x="3768" y="2479"/>
                  <a:ext cx="644" cy="294"/>
                </a:xfrm>
                <a:custGeom>
                  <a:avLst/>
                  <a:gdLst>
                    <a:gd name="T0" fmla="*/ 0 w 1289"/>
                    <a:gd name="T1" fmla="*/ 1 h 587"/>
                    <a:gd name="T2" fmla="*/ 0 w 1289"/>
                    <a:gd name="T3" fmla="*/ 1 h 587"/>
                    <a:gd name="T4" fmla="*/ 0 w 1289"/>
                    <a:gd name="T5" fmla="*/ 1 h 587"/>
                    <a:gd name="T6" fmla="*/ 0 w 1289"/>
                    <a:gd name="T7" fmla="*/ 1 h 587"/>
                    <a:gd name="T8" fmla="*/ 0 w 1289"/>
                    <a:gd name="T9" fmla="*/ 1 h 587"/>
                    <a:gd name="T10" fmla="*/ 0 w 1289"/>
                    <a:gd name="T11" fmla="*/ 1 h 587"/>
                    <a:gd name="T12" fmla="*/ 0 w 1289"/>
                    <a:gd name="T13" fmla="*/ 1 h 587"/>
                    <a:gd name="T14" fmla="*/ 0 w 1289"/>
                    <a:gd name="T15" fmla="*/ 1 h 587"/>
                    <a:gd name="T16" fmla="*/ 0 w 1289"/>
                    <a:gd name="T17" fmla="*/ 1 h 587"/>
                    <a:gd name="T18" fmla="*/ 0 w 1289"/>
                    <a:gd name="T19" fmla="*/ 1 h 587"/>
                    <a:gd name="T20" fmla="*/ 0 w 1289"/>
                    <a:gd name="T21" fmla="*/ 1 h 587"/>
                    <a:gd name="T22" fmla="*/ 0 w 1289"/>
                    <a:gd name="T23" fmla="*/ 1 h 587"/>
                    <a:gd name="T24" fmla="*/ 0 w 1289"/>
                    <a:gd name="T25" fmla="*/ 1 h 587"/>
                    <a:gd name="T26" fmla="*/ 0 w 1289"/>
                    <a:gd name="T27" fmla="*/ 1 h 587"/>
                    <a:gd name="T28" fmla="*/ 0 w 1289"/>
                    <a:gd name="T29" fmla="*/ 1 h 587"/>
                    <a:gd name="T30" fmla="*/ 0 w 1289"/>
                    <a:gd name="T31" fmla="*/ 1 h 587"/>
                    <a:gd name="T32" fmla="*/ 0 w 1289"/>
                    <a:gd name="T33" fmla="*/ 1 h 587"/>
                    <a:gd name="T34" fmla="*/ 0 w 1289"/>
                    <a:gd name="T35" fmla="*/ 1 h 587"/>
                    <a:gd name="T36" fmla="*/ 0 w 1289"/>
                    <a:gd name="T37" fmla="*/ 1 h 587"/>
                    <a:gd name="T38" fmla="*/ 0 w 1289"/>
                    <a:gd name="T39" fmla="*/ 1 h 587"/>
                    <a:gd name="T40" fmla="*/ 0 w 1289"/>
                    <a:gd name="T41" fmla="*/ 1 h 587"/>
                    <a:gd name="T42" fmla="*/ 0 w 1289"/>
                    <a:gd name="T43" fmla="*/ 1 h 587"/>
                    <a:gd name="T44" fmla="*/ 0 w 1289"/>
                    <a:gd name="T45" fmla="*/ 1 h 587"/>
                    <a:gd name="T46" fmla="*/ 0 w 1289"/>
                    <a:gd name="T47" fmla="*/ 1 h 587"/>
                    <a:gd name="T48" fmla="*/ 0 w 1289"/>
                    <a:gd name="T49" fmla="*/ 1 h 587"/>
                    <a:gd name="T50" fmla="*/ 0 w 1289"/>
                    <a:gd name="T51" fmla="*/ 1 h 587"/>
                    <a:gd name="T52" fmla="*/ 0 w 1289"/>
                    <a:gd name="T53" fmla="*/ 1 h 587"/>
                    <a:gd name="T54" fmla="*/ 0 w 1289"/>
                    <a:gd name="T55" fmla="*/ 1 h 587"/>
                    <a:gd name="T56" fmla="*/ 0 w 1289"/>
                    <a:gd name="T57" fmla="*/ 1 h 587"/>
                    <a:gd name="T58" fmla="*/ 0 w 1289"/>
                    <a:gd name="T59" fmla="*/ 1 h 587"/>
                    <a:gd name="T60" fmla="*/ 0 w 1289"/>
                    <a:gd name="T61" fmla="*/ 1 h 587"/>
                    <a:gd name="T62" fmla="*/ 0 w 1289"/>
                    <a:gd name="T63" fmla="*/ 1 h 587"/>
                    <a:gd name="T64" fmla="*/ 0 w 1289"/>
                    <a:gd name="T65" fmla="*/ 0 h 587"/>
                    <a:gd name="T66" fmla="*/ 0 w 1289"/>
                    <a:gd name="T67" fmla="*/ 1 h 587"/>
                    <a:gd name="T68" fmla="*/ 0 w 1289"/>
                    <a:gd name="T69" fmla="*/ 1 h 587"/>
                    <a:gd name="T70" fmla="*/ 0 w 1289"/>
                    <a:gd name="T71" fmla="*/ 1 h 587"/>
                    <a:gd name="T72" fmla="*/ 0 w 1289"/>
                    <a:gd name="T73" fmla="*/ 1 h 587"/>
                    <a:gd name="T74" fmla="*/ 0 w 1289"/>
                    <a:gd name="T75" fmla="*/ 1 h 587"/>
                    <a:gd name="T76" fmla="*/ 0 w 1289"/>
                    <a:gd name="T77" fmla="*/ 1 h 587"/>
                    <a:gd name="T78" fmla="*/ 0 w 1289"/>
                    <a:gd name="T79" fmla="*/ 1 h 58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289"/>
                    <a:gd name="T121" fmla="*/ 0 h 587"/>
                    <a:gd name="T122" fmla="*/ 1289 w 1289"/>
                    <a:gd name="T123" fmla="*/ 587 h 587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289" h="587">
                      <a:moveTo>
                        <a:pt x="0" y="532"/>
                      </a:moveTo>
                      <a:lnTo>
                        <a:pt x="12" y="534"/>
                      </a:lnTo>
                      <a:lnTo>
                        <a:pt x="14" y="551"/>
                      </a:lnTo>
                      <a:lnTo>
                        <a:pt x="143" y="587"/>
                      </a:lnTo>
                      <a:lnTo>
                        <a:pt x="1252" y="540"/>
                      </a:lnTo>
                      <a:lnTo>
                        <a:pt x="1256" y="535"/>
                      </a:lnTo>
                      <a:lnTo>
                        <a:pt x="1262" y="522"/>
                      </a:lnTo>
                      <a:lnTo>
                        <a:pt x="1266" y="503"/>
                      </a:lnTo>
                      <a:lnTo>
                        <a:pt x="1264" y="479"/>
                      </a:lnTo>
                      <a:lnTo>
                        <a:pt x="1278" y="477"/>
                      </a:lnTo>
                      <a:lnTo>
                        <a:pt x="1282" y="470"/>
                      </a:lnTo>
                      <a:lnTo>
                        <a:pt x="1288" y="454"/>
                      </a:lnTo>
                      <a:lnTo>
                        <a:pt x="1289" y="432"/>
                      </a:lnTo>
                      <a:lnTo>
                        <a:pt x="1274" y="410"/>
                      </a:lnTo>
                      <a:lnTo>
                        <a:pt x="1200" y="404"/>
                      </a:lnTo>
                      <a:lnTo>
                        <a:pt x="1202" y="400"/>
                      </a:lnTo>
                      <a:lnTo>
                        <a:pt x="1205" y="390"/>
                      </a:lnTo>
                      <a:lnTo>
                        <a:pt x="1210" y="374"/>
                      </a:lnTo>
                      <a:lnTo>
                        <a:pt x="1213" y="354"/>
                      </a:lnTo>
                      <a:lnTo>
                        <a:pt x="1214" y="334"/>
                      </a:lnTo>
                      <a:lnTo>
                        <a:pt x="1209" y="313"/>
                      </a:lnTo>
                      <a:lnTo>
                        <a:pt x="1197" y="292"/>
                      </a:lnTo>
                      <a:lnTo>
                        <a:pt x="1178" y="275"/>
                      </a:lnTo>
                      <a:lnTo>
                        <a:pt x="1126" y="266"/>
                      </a:lnTo>
                      <a:lnTo>
                        <a:pt x="1127" y="258"/>
                      </a:lnTo>
                      <a:lnTo>
                        <a:pt x="1128" y="236"/>
                      </a:lnTo>
                      <a:lnTo>
                        <a:pt x="1126" y="210"/>
                      </a:lnTo>
                      <a:lnTo>
                        <a:pt x="1117" y="186"/>
                      </a:lnTo>
                      <a:lnTo>
                        <a:pt x="1119" y="183"/>
                      </a:lnTo>
                      <a:lnTo>
                        <a:pt x="1123" y="176"/>
                      </a:lnTo>
                      <a:lnTo>
                        <a:pt x="1122" y="168"/>
                      </a:lnTo>
                      <a:lnTo>
                        <a:pt x="1112" y="161"/>
                      </a:lnTo>
                      <a:lnTo>
                        <a:pt x="121" y="0"/>
                      </a:lnTo>
                      <a:lnTo>
                        <a:pt x="124" y="100"/>
                      </a:lnTo>
                      <a:lnTo>
                        <a:pt x="315" y="125"/>
                      </a:lnTo>
                      <a:lnTo>
                        <a:pt x="318" y="169"/>
                      </a:lnTo>
                      <a:lnTo>
                        <a:pt x="177" y="166"/>
                      </a:lnTo>
                      <a:lnTo>
                        <a:pt x="145" y="202"/>
                      </a:lnTo>
                      <a:lnTo>
                        <a:pt x="53" y="208"/>
                      </a:lnTo>
                      <a:lnTo>
                        <a:pt x="0" y="532"/>
                      </a:lnTo>
                      <a:close/>
                    </a:path>
                  </a:pathLst>
                </a:custGeom>
                <a:solidFill>
                  <a:srgbClr val="AD66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391" name="Freeform 2068"/>
                <p:cNvSpPr>
                  <a:spLocks/>
                </p:cNvSpPr>
                <p:nvPr/>
              </p:nvSpPr>
              <p:spPr bwMode="auto">
                <a:xfrm>
                  <a:off x="3800" y="2659"/>
                  <a:ext cx="610" cy="58"/>
                </a:xfrm>
                <a:custGeom>
                  <a:avLst/>
                  <a:gdLst>
                    <a:gd name="T0" fmla="*/ 1 w 1219"/>
                    <a:gd name="T1" fmla="*/ 0 h 117"/>
                    <a:gd name="T2" fmla="*/ 1 w 1219"/>
                    <a:gd name="T3" fmla="*/ 0 h 117"/>
                    <a:gd name="T4" fmla="*/ 1 w 1219"/>
                    <a:gd name="T5" fmla="*/ 0 h 117"/>
                    <a:gd name="T6" fmla="*/ 0 w 1219"/>
                    <a:gd name="T7" fmla="*/ 0 h 117"/>
                    <a:gd name="T8" fmla="*/ 1 w 1219"/>
                    <a:gd name="T9" fmla="*/ 0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19"/>
                    <a:gd name="T16" fmla="*/ 0 h 117"/>
                    <a:gd name="T17" fmla="*/ 1219 w 1219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19" h="117">
                      <a:moveTo>
                        <a:pt x="26" y="0"/>
                      </a:moveTo>
                      <a:lnTo>
                        <a:pt x="1219" y="84"/>
                      </a:lnTo>
                      <a:lnTo>
                        <a:pt x="1212" y="117"/>
                      </a:lnTo>
                      <a:lnTo>
                        <a:pt x="0" y="64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541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392" name="Freeform 2069"/>
                <p:cNvSpPr>
                  <a:spLocks/>
                </p:cNvSpPr>
                <p:nvPr/>
              </p:nvSpPr>
              <p:spPr bwMode="auto">
                <a:xfrm>
                  <a:off x="3852" y="2616"/>
                  <a:ext cx="520" cy="47"/>
                </a:xfrm>
                <a:custGeom>
                  <a:avLst/>
                  <a:gdLst>
                    <a:gd name="T0" fmla="*/ 0 w 1040"/>
                    <a:gd name="T1" fmla="*/ 1 h 93"/>
                    <a:gd name="T2" fmla="*/ 1 w 1040"/>
                    <a:gd name="T3" fmla="*/ 1 h 93"/>
                    <a:gd name="T4" fmla="*/ 1 w 1040"/>
                    <a:gd name="T5" fmla="*/ 1 h 93"/>
                    <a:gd name="T6" fmla="*/ 1 w 1040"/>
                    <a:gd name="T7" fmla="*/ 0 h 93"/>
                    <a:gd name="T8" fmla="*/ 0 w 1040"/>
                    <a:gd name="T9" fmla="*/ 1 h 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40"/>
                    <a:gd name="T16" fmla="*/ 0 h 93"/>
                    <a:gd name="T17" fmla="*/ 1040 w 1040"/>
                    <a:gd name="T18" fmla="*/ 93 h 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40" h="93">
                      <a:moveTo>
                        <a:pt x="0" y="32"/>
                      </a:moveTo>
                      <a:lnTo>
                        <a:pt x="1036" y="93"/>
                      </a:lnTo>
                      <a:lnTo>
                        <a:pt x="1040" y="72"/>
                      </a:lnTo>
                      <a:lnTo>
                        <a:pt x="29" y="0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541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393" name="Freeform 2070"/>
                <p:cNvSpPr>
                  <a:spLocks/>
                </p:cNvSpPr>
                <p:nvPr/>
              </p:nvSpPr>
              <p:spPr bwMode="auto">
                <a:xfrm>
                  <a:off x="3958" y="2554"/>
                  <a:ext cx="375" cy="58"/>
                </a:xfrm>
                <a:custGeom>
                  <a:avLst/>
                  <a:gdLst>
                    <a:gd name="T0" fmla="*/ 1 w 748"/>
                    <a:gd name="T1" fmla="*/ 0 h 116"/>
                    <a:gd name="T2" fmla="*/ 1 w 748"/>
                    <a:gd name="T3" fmla="*/ 1 h 116"/>
                    <a:gd name="T4" fmla="*/ 1 w 748"/>
                    <a:gd name="T5" fmla="*/ 1 h 116"/>
                    <a:gd name="T6" fmla="*/ 0 w 748"/>
                    <a:gd name="T7" fmla="*/ 1 h 116"/>
                    <a:gd name="T8" fmla="*/ 1 w 748"/>
                    <a:gd name="T9" fmla="*/ 0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48"/>
                    <a:gd name="T16" fmla="*/ 0 h 116"/>
                    <a:gd name="T17" fmla="*/ 748 w 748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48" h="116">
                      <a:moveTo>
                        <a:pt x="19" y="0"/>
                      </a:moveTo>
                      <a:lnTo>
                        <a:pt x="748" y="88"/>
                      </a:lnTo>
                      <a:lnTo>
                        <a:pt x="744" y="116"/>
                      </a:lnTo>
                      <a:lnTo>
                        <a:pt x="0" y="33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541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394" name="Freeform 2071"/>
                <p:cNvSpPr>
                  <a:spLocks/>
                </p:cNvSpPr>
                <p:nvPr/>
              </p:nvSpPr>
              <p:spPr bwMode="auto">
                <a:xfrm>
                  <a:off x="3829" y="2517"/>
                  <a:ext cx="102" cy="25"/>
                </a:xfrm>
                <a:custGeom>
                  <a:avLst/>
                  <a:gdLst>
                    <a:gd name="T0" fmla="*/ 0 w 202"/>
                    <a:gd name="T1" fmla="*/ 0 h 51"/>
                    <a:gd name="T2" fmla="*/ 1 w 202"/>
                    <a:gd name="T3" fmla="*/ 0 h 51"/>
                    <a:gd name="T4" fmla="*/ 1 w 202"/>
                    <a:gd name="T5" fmla="*/ 0 h 51"/>
                    <a:gd name="T6" fmla="*/ 1 w 202"/>
                    <a:gd name="T7" fmla="*/ 0 h 51"/>
                    <a:gd name="T8" fmla="*/ 0 w 202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2"/>
                    <a:gd name="T16" fmla="*/ 0 h 51"/>
                    <a:gd name="T17" fmla="*/ 202 w 202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2" h="51">
                      <a:moveTo>
                        <a:pt x="0" y="25"/>
                      </a:moveTo>
                      <a:lnTo>
                        <a:pt x="199" y="51"/>
                      </a:lnTo>
                      <a:lnTo>
                        <a:pt x="202" y="22"/>
                      </a:lnTo>
                      <a:lnTo>
                        <a:pt x="19" y="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541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395" name="Freeform 2072"/>
                <p:cNvSpPr>
                  <a:spLocks/>
                </p:cNvSpPr>
                <p:nvPr/>
              </p:nvSpPr>
              <p:spPr bwMode="auto">
                <a:xfrm>
                  <a:off x="3775" y="2718"/>
                  <a:ext cx="625" cy="50"/>
                </a:xfrm>
                <a:custGeom>
                  <a:avLst/>
                  <a:gdLst>
                    <a:gd name="T0" fmla="*/ 1 w 1250"/>
                    <a:gd name="T1" fmla="*/ 1 h 99"/>
                    <a:gd name="T2" fmla="*/ 1 w 1250"/>
                    <a:gd name="T3" fmla="*/ 1 h 99"/>
                    <a:gd name="T4" fmla="*/ 1 w 1250"/>
                    <a:gd name="T5" fmla="*/ 1 h 99"/>
                    <a:gd name="T6" fmla="*/ 1 w 1250"/>
                    <a:gd name="T7" fmla="*/ 1 h 99"/>
                    <a:gd name="T8" fmla="*/ 1 w 1250"/>
                    <a:gd name="T9" fmla="*/ 1 h 99"/>
                    <a:gd name="T10" fmla="*/ 1 w 1250"/>
                    <a:gd name="T11" fmla="*/ 1 h 99"/>
                    <a:gd name="T12" fmla="*/ 1 w 1250"/>
                    <a:gd name="T13" fmla="*/ 1 h 99"/>
                    <a:gd name="T14" fmla="*/ 1 w 1250"/>
                    <a:gd name="T15" fmla="*/ 1 h 99"/>
                    <a:gd name="T16" fmla="*/ 1 w 1250"/>
                    <a:gd name="T17" fmla="*/ 1 h 99"/>
                    <a:gd name="T18" fmla="*/ 1 w 1250"/>
                    <a:gd name="T19" fmla="*/ 1 h 99"/>
                    <a:gd name="T20" fmla="*/ 1 w 1250"/>
                    <a:gd name="T21" fmla="*/ 1 h 99"/>
                    <a:gd name="T22" fmla="*/ 1 w 1250"/>
                    <a:gd name="T23" fmla="*/ 1 h 99"/>
                    <a:gd name="T24" fmla="*/ 1 w 1250"/>
                    <a:gd name="T25" fmla="*/ 0 h 99"/>
                    <a:gd name="T26" fmla="*/ 1 w 1250"/>
                    <a:gd name="T27" fmla="*/ 1 h 99"/>
                    <a:gd name="T28" fmla="*/ 1 w 1250"/>
                    <a:gd name="T29" fmla="*/ 1 h 99"/>
                    <a:gd name="T30" fmla="*/ 1 w 1250"/>
                    <a:gd name="T31" fmla="*/ 1 h 99"/>
                    <a:gd name="T32" fmla="*/ 1 w 1250"/>
                    <a:gd name="T33" fmla="*/ 1 h 99"/>
                    <a:gd name="T34" fmla="*/ 1 w 1250"/>
                    <a:gd name="T35" fmla="*/ 1 h 99"/>
                    <a:gd name="T36" fmla="*/ 1 w 1250"/>
                    <a:gd name="T37" fmla="*/ 1 h 99"/>
                    <a:gd name="T38" fmla="*/ 1 w 1250"/>
                    <a:gd name="T39" fmla="*/ 1 h 99"/>
                    <a:gd name="T40" fmla="*/ 1 w 1250"/>
                    <a:gd name="T41" fmla="*/ 1 h 99"/>
                    <a:gd name="T42" fmla="*/ 1 w 1250"/>
                    <a:gd name="T43" fmla="*/ 1 h 99"/>
                    <a:gd name="T44" fmla="*/ 1 w 1250"/>
                    <a:gd name="T45" fmla="*/ 1 h 99"/>
                    <a:gd name="T46" fmla="*/ 1 w 1250"/>
                    <a:gd name="T47" fmla="*/ 1 h 99"/>
                    <a:gd name="T48" fmla="*/ 1 w 1250"/>
                    <a:gd name="T49" fmla="*/ 1 h 99"/>
                    <a:gd name="T50" fmla="*/ 1 w 1250"/>
                    <a:gd name="T51" fmla="*/ 1 h 99"/>
                    <a:gd name="T52" fmla="*/ 1 w 1250"/>
                    <a:gd name="T53" fmla="*/ 1 h 99"/>
                    <a:gd name="T54" fmla="*/ 1 w 1250"/>
                    <a:gd name="T55" fmla="*/ 1 h 99"/>
                    <a:gd name="T56" fmla="*/ 1 w 1250"/>
                    <a:gd name="T57" fmla="*/ 1 h 99"/>
                    <a:gd name="T58" fmla="*/ 1 w 1250"/>
                    <a:gd name="T59" fmla="*/ 1 h 99"/>
                    <a:gd name="T60" fmla="*/ 1 w 1250"/>
                    <a:gd name="T61" fmla="*/ 1 h 99"/>
                    <a:gd name="T62" fmla="*/ 1 w 1250"/>
                    <a:gd name="T63" fmla="*/ 1 h 99"/>
                    <a:gd name="T64" fmla="*/ 1 w 1250"/>
                    <a:gd name="T65" fmla="*/ 1 h 99"/>
                    <a:gd name="T66" fmla="*/ 1 w 1250"/>
                    <a:gd name="T67" fmla="*/ 1 h 99"/>
                    <a:gd name="T68" fmla="*/ 1 w 1250"/>
                    <a:gd name="T69" fmla="*/ 1 h 99"/>
                    <a:gd name="T70" fmla="*/ 1 w 1250"/>
                    <a:gd name="T71" fmla="*/ 1 h 99"/>
                    <a:gd name="T72" fmla="*/ 1 w 1250"/>
                    <a:gd name="T73" fmla="*/ 1 h 99"/>
                    <a:gd name="T74" fmla="*/ 1 w 1250"/>
                    <a:gd name="T75" fmla="*/ 1 h 99"/>
                    <a:gd name="T76" fmla="*/ 1 w 1250"/>
                    <a:gd name="T77" fmla="*/ 1 h 99"/>
                    <a:gd name="T78" fmla="*/ 1 w 1250"/>
                    <a:gd name="T79" fmla="*/ 1 h 99"/>
                    <a:gd name="T80" fmla="*/ 1 w 1250"/>
                    <a:gd name="T81" fmla="*/ 1 h 99"/>
                    <a:gd name="T82" fmla="*/ 1 w 1250"/>
                    <a:gd name="T83" fmla="*/ 1 h 99"/>
                    <a:gd name="T84" fmla="*/ 1 w 1250"/>
                    <a:gd name="T85" fmla="*/ 1 h 99"/>
                    <a:gd name="T86" fmla="*/ 1 w 1250"/>
                    <a:gd name="T87" fmla="*/ 1 h 99"/>
                    <a:gd name="T88" fmla="*/ 1 w 1250"/>
                    <a:gd name="T89" fmla="*/ 1 h 99"/>
                    <a:gd name="T90" fmla="*/ 1 w 1250"/>
                    <a:gd name="T91" fmla="*/ 1 h 99"/>
                    <a:gd name="T92" fmla="*/ 1 w 1250"/>
                    <a:gd name="T93" fmla="*/ 1 h 99"/>
                    <a:gd name="T94" fmla="*/ 1 w 1250"/>
                    <a:gd name="T95" fmla="*/ 1 h 99"/>
                    <a:gd name="T96" fmla="*/ 1 w 1250"/>
                    <a:gd name="T97" fmla="*/ 1 h 99"/>
                    <a:gd name="T98" fmla="*/ 1 w 1250"/>
                    <a:gd name="T99" fmla="*/ 1 h 99"/>
                    <a:gd name="T100" fmla="*/ 1 w 1250"/>
                    <a:gd name="T101" fmla="*/ 1 h 99"/>
                    <a:gd name="T102" fmla="*/ 1 w 1250"/>
                    <a:gd name="T103" fmla="*/ 1 h 99"/>
                    <a:gd name="T104" fmla="*/ 1 w 1250"/>
                    <a:gd name="T105" fmla="*/ 1 h 99"/>
                    <a:gd name="T106" fmla="*/ 1 w 1250"/>
                    <a:gd name="T107" fmla="*/ 1 h 99"/>
                    <a:gd name="T108" fmla="*/ 1 w 1250"/>
                    <a:gd name="T109" fmla="*/ 1 h 99"/>
                    <a:gd name="T110" fmla="*/ 1 w 1250"/>
                    <a:gd name="T111" fmla="*/ 1 h 99"/>
                    <a:gd name="T112" fmla="*/ 1 w 1250"/>
                    <a:gd name="T113" fmla="*/ 1 h 99"/>
                    <a:gd name="T114" fmla="*/ 1 w 1250"/>
                    <a:gd name="T115" fmla="*/ 1 h 99"/>
                    <a:gd name="T116" fmla="*/ 0 w 1250"/>
                    <a:gd name="T117" fmla="*/ 1 h 99"/>
                    <a:gd name="T118" fmla="*/ 1 w 1250"/>
                    <a:gd name="T119" fmla="*/ 1 h 99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250"/>
                    <a:gd name="T181" fmla="*/ 0 h 99"/>
                    <a:gd name="T182" fmla="*/ 1250 w 1250"/>
                    <a:gd name="T183" fmla="*/ 99 h 99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250" h="99">
                      <a:moveTo>
                        <a:pt x="4" y="31"/>
                      </a:moveTo>
                      <a:lnTo>
                        <a:pt x="7" y="32"/>
                      </a:lnTo>
                      <a:lnTo>
                        <a:pt x="15" y="34"/>
                      </a:lnTo>
                      <a:lnTo>
                        <a:pt x="27" y="38"/>
                      </a:lnTo>
                      <a:lnTo>
                        <a:pt x="40" y="40"/>
                      </a:lnTo>
                      <a:lnTo>
                        <a:pt x="54" y="43"/>
                      </a:lnTo>
                      <a:lnTo>
                        <a:pt x="67" y="43"/>
                      </a:lnTo>
                      <a:lnTo>
                        <a:pt x="77" y="39"/>
                      </a:lnTo>
                      <a:lnTo>
                        <a:pt x="83" y="32"/>
                      </a:lnTo>
                      <a:lnTo>
                        <a:pt x="90" y="17"/>
                      </a:lnTo>
                      <a:lnTo>
                        <a:pt x="93" y="7"/>
                      </a:lnTo>
                      <a:lnTo>
                        <a:pt x="96" y="1"/>
                      </a:lnTo>
                      <a:lnTo>
                        <a:pt x="96" y="0"/>
                      </a:lnTo>
                      <a:lnTo>
                        <a:pt x="1250" y="31"/>
                      </a:lnTo>
                      <a:lnTo>
                        <a:pt x="1250" y="32"/>
                      </a:lnTo>
                      <a:lnTo>
                        <a:pt x="1250" y="37"/>
                      </a:lnTo>
                      <a:lnTo>
                        <a:pt x="1247" y="43"/>
                      </a:lnTo>
                      <a:lnTo>
                        <a:pt x="1238" y="49"/>
                      </a:lnTo>
                      <a:lnTo>
                        <a:pt x="1234" y="51"/>
                      </a:lnTo>
                      <a:lnTo>
                        <a:pt x="1224" y="52"/>
                      </a:lnTo>
                      <a:lnTo>
                        <a:pt x="1209" y="53"/>
                      </a:lnTo>
                      <a:lnTo>
                        <a:pt x="1187" y="55"/>
                      </a:lnTo>
                      <a:lnTo>
                        <a:pt x="1161" y="56"/>
                      </a:lnTo>
                      <a:lnTo>
                        <a:pt x="1131" y="59"/>
                      </a:lnTo>
                      <a:lnTo>
                        <a:pt x="1098" y="60"/>
                      </a:lnTo>
                      <a:lnTo>
                        <a:pt x="1061" y="62"/>
                      </a:lnTo>
                      <a:lnTo>
                        <a:pt x="1020" y="64"/>
                      </a:lnTo>
                      <a:lnTo>
                        <a:pt x="977" y="66"/>
                      </a:lnTo>
                      <a:lnTo>
                        <a:pt x="931" y="68"/>
                      </a:lnTo>
                      <a:lnTo>
                        <a:pt x="884" y="70"/>
                      </a:lnTo>
                      <a:lnTo>
                        <a:pt x="835" y="72"/>
                      </a:lnTo>
                      <a:lnTo>
                        <a:pt x="785" y="75"/>
                      </a:lnTo>
                      <a:lnTo>
                        <a:pt x="734" y="76"/>
                      </a:lnTo>
                      <a:lnTo>
                        <a:pt x="683" y="78"/>
                      </a:lnTo>
                      <a:lnTo>
                        <a:pt x="631" y="81"/>
                      </a:lnTo>
                      <a:lnTo>
                        <a:pt x="581" y="83"/>
                      </a:lnTo>
                      <a:lnTo>
                        <a:pt x="531" y="84"/>
                      </a:lnTo>
                      <a:lnTo>
                        <a:pt x="482" y="86"/>
                      </a:lnTo>
                      <a:lnTo>
                        <a:pt x="434" y="89"/>
                      </a:lnTo>
                      <a:lnTo>
                        <a:pt x="390" y="90"/>
                      </a:lnTo>
                      <a:lnTo>
                        <a:pt x="347" y="91"/>
                      </a:lnTo>
                      <a:lnTo>
                        <a:pt x="308" y="93"/>
                      </a:lnTo>
                      <a:lnTo>
                        <a:pt x="271" y="94"/>
                      </a:lnTo>
                      <a:lnTo>
                        <a:pt x="237" y="96"/>
                      </a:lnTo>
                      <a:lnTo>
                        <a:pt x="209" y="97"/>
                      </a:lnTo>
                      <a:lnTo>
                        <a:pt x="184" y="98"/>
                      </a:lnTo>
                      <a:lnTo>
                        <a:pt x="164" y="98"/>
                      </a:lnTo>
                      <a:lnTo>
                        <a:pt x="150" y="99"/>
                      </a:lnTo>
                      <a:lnTo>
                        <a:pt x="141" y="99"/>
                      </a:lnTo>
                      <a:lnTo>
                        <a:pt x="137" y="99"/>
                      </a:lnTo>
                      <a:lnTo>
                        <a:pt x="74" y="83"/>
                      </a:lnTo>
                      <a:lnTo>
                        <a:pt x="72" y="83"/>
                      </a:lnTo>
                      <a:lnTo>
                        <a:pt x="64" y="84"/>
                      </a:lnTo>
                      <a:lnTo>
                        <a:pt x="53" y="84"/>
                      </a:lnTo>
                      <a:lnTo>
                        <a:pt x="40" y="84"/>
                      </a:lnTo>
                      <a:lnTo>
                        <a:pt x="28" y="83"/>
                      </a:lnTo>
                      <a:lnTo>
                        <a:pt x="15" y="81"/>
                      </a:lnTo>
                      <a:lnTo>
                        <a:pt x="6" y="77"/>
                      </a:lnTo>
                      <a:lnTo>
                        <a:pt x="0" y="72"/>
                      </a:lnTo>
                      <a:lnTo>
                        <a:pt x="4" y="31"/>
                      </a:lnTo>
                      <a:close/>
                    </a:path>
                  </a:pathLst>
                </a:custGeom>
                <a:solidFill>
                  <a:srgbClr val="541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396" name="Freeform 2073"/>
                <p:cNvSpPr>
                  <a:spLocks/>
                </p:cNvSpPr>
                <p:nvPr/>
              </p:nvSpPr>
              <p:spPr bwMode="auto">
                <a:xfrm>
                  <a:off x="3811" y="2611"/>
                  <a:ext cx="33" cy="16"/>
                </a:xfrm>
                <a:custGeom>
                  <a:avLst/>
                  <a:gdLst>
                    <a:gd name="T0" fmla="*/ 1 w 64"/>
                    <a:gd name="T1" fmla="*/ 0 h 34"/>
                    <a:gd name="T2" fmla="*/ 1 w 64"/>
                    <a:gd name="T3" fmla="*/ 0 h 34"/>
                    <a:gd name="T4" fmla="*/ 0 w 64"/>
                    <a:gd name="T5" fmla="*/ 0 h 34"/>
                    <a:gd name="T6" fmla="*/ 1 w 64"/>
                    <a:gd name="T7" fmla="*/ 0 h 34"/>
                    <a:gd name="T8" fmla="*/ 1 w 64"/>
                    <a:gd name="T9" fmla="*/ 0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"/>
                    <a:gd name="T16" fmla="*/ 0 h 34"/>
                    <a:gd name="T17" fmla="*/ 64 w 64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" h="34">
                      <a:moveTo>
                        <a:pt x="64" y="30"/>
                      </a:moveTo>
                      <a:lnTo>
                        <a:pt x="3" y="34"/>
                      </a:lnTo>
                      <a:lnTo>
                        <a:pt x="0" y="0"/>
                      </a:lnTo>
                      <a:lnTo>
                        <a:pt x="55" y="0"/>
                      </a:lnTo>
                      <a:lnTo>
                        <a:pt x="64" y="30"/>
                      </a:lnTo>
                      <a:close/>
                    </a:path>
                  </a:pathLst>
                </a:custGeom>
                <a:solidFill>
                  <a:srgbClr val="541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397" name="Freeform 2074"/>
                <p:cNvSpPr>
                  <a:spLocks/>
                </p:cNvSpPr>
                <p:nvPr/>
              </p:nvSpPr>
              <p:spPr bwMode="auto">
                <a:xfrm>
                  <a:off x="3837" y="2565"/>
                  <a:ext cx="37" cy="70"/>
                </a:xfrm>
                <a:custGeom>
                  <a:avLst/>
                  <a:gdLst>
                    <a:gd name="T0" fmla="*/ 0 w 73"/>
                    <a:gd name="T1" fmla="*/ 0 h 141"/>
                    <a:gd name="T2" fmla="*/ 1 w 73"/>
                    <a:gd name="T3" fmla="*/ 0 h 141"/>
                    <a:gd name="T4" fmla="*/ 1 w 73"/>
                    <a:gd name="T5" fmla="*/ 0 h 141"/>
                    <a:gd name="T6" fmla="*/ 1 w 73"/>
                    <a:gd name="T7" fmla="*/ 0 h 141"/>
                    <a:gd name="T8" fmla="*/ 1 w 73"/>
                    <a:gd name="T9" fmla="*/ 0 h 141"/>
                    <a:gd name="T10" fmla="*/ 1 w 73"/>
                    <a:gd name="T11" fmla="*/ 0 h 141"/>
                    <a:gd name="T12" fmla="*/ 1 w 73"/>
                    <a:gd name="T13" fmla="*/ 0 h 141"/>
                    <a:gd name="T14" fmla="*/ 1 w 73"/>
                    <a:gd name="T15" fmla="*/ 0 h 141"/>
                    <a:gd name="T16" fmla="*/ 1 w 73"/>
                    <a:gd name="T17" fmla="*/ 0 h 141"/>
                    <a:gd name="T18" fmla="*/ 1 w 73"/>
                    <a:gd name="T19" fmla="*/ 0 h 141"/>
                    <a:gd name="T20" fmla="*/ 1 w 73"/>
                    <a:gd name="T21" fmla="*/ 0 h 141"/>
                    <a:gd name="T22" fmla="*/ 1 w 73"/>
                    <a:gd name="T23" fmla="*/ 0 h 141"/>
                    <a:gd name="T24" fmla="*/ 1 w 73"/>
                    <a:gd name="T25" fmla="*/ 0 h 141"/>
                    <a:gd name="T26" fmla="*/ 1 w 73"/>
                    <a:gd name="T27" fmla="*/ 0 h 141"/>
                    <a:gd name="T28" fmla="*/ 1 w 73"/>
                    <a:gd name="T29" fmla="*/ 0 h 141"/>
                    <a:gd name="T30" fmla="*/ 1 w 73"/>
                    <a:gd name="T31" fmla="*/ 0 h 141"/>
                    <a:gd name="T32" fmla="*/ 1 w 73"/>
                    <a:gd name="T33" fmla="*/ 0 h 141"/>
                    <a:gd name="T34" fmla="*/ 1 w 73"/>
                    <a:gd name="T35" fmla="*/ 0 h 141"/>
                    <a:gd name="T36" fmla="*/ 1 w 73"/>
                    <a:gd name="T37" fmla="*/ 0 h 141"/>
                    <a:gd name="T38" fmla="*/ 1 w 73"/>
                    <a:gd name="T39" fmla="*/ 0 h 141"/>
                    <a:gd name="T40" fmla="*/ 1 w 73"/>
                    <a:gd name="T41" fmla="*/ 0 h 141"/>
                    <a:gd name="T42" fmla="*/ 1 w 73"/>
                    <a:gd name="T43" fmla="*/ 0 h 141"/>
                    <a:gd name="T44" fmla="*/ 1 w 73"/>
                    <a:gd name="T45" fmla="*/ 0 h 141"/>
                    <a:gd name="T46" fmla="*/ 1 w 73"/>
                    <a:gd name="T47" fmla="*/ 0 h 141"/>
                    <a:gd name="T48" fmla="*/ 1 w 73"/>
                    <a:gd name="T49" fmla="*/ 0 h 141"/>
                    <a:gd name="T50" fmla="*/ 1 w 73"/>
                    <a:gd name="T51" fmla="*/ 0 h 141"/>
                    <a:gd name="T52" fmla="*/ 1 w 73"/>
                    <a:gd name="T53" fmla="*/ 0 h 141"/>
                    <a:gd name="T54" fmla="*/ 1 w 73"/>
                    <a:gd name="T55" fmla="*/ 0 h 141"/>
                    <a:gd name="T56" fmla="*/ 0 w 73"/>
                    <a:gd name="T57" fmla="*/ 0 h 14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3"/>
                    <a:gd name="T88" fmla="*/ 0 h 141"/>
                    <a:gd name="T89" fmla="*/ 73 w 73"/>
                    <a:gd name="T90" fmla="*/ 141 h 141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3" h="141">
                      <a:moveTo>
                        <a:pt x="0" y="97"/>
                      </a:moveTo>
                      <a:lnTo>
                        <a:pt x="2" y="106"/>
                      </a:lnTo>
                      <a:lnTo>
                        <a:pt x="5" y="114"/>
                      </a:lnTo>
                      <a:lnTo>
                        <a:pt x="9" y="122"/>
                      </a:lnTo>
                      <a:lnTo>
                        <a:pt x="13" y="128"/>
                      </a:lnTo>
                      <a:lnTo>
                        <a:pt x="18" y="134"/>
                      </a:lnTo>
                      <a:lnTo>
                        <a:pt x="24" y="137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3" y="140"/>
                      </a:lnTo>
                      <a:lnTo>
                        <a:pt x="50" y="135"/>
                      </a:lnTo>
                      <a:lnTo>
                        <a:pt x="56" y="128"/>
                      </a:lnTo>
                      <a:lnTo>
                        <a:pt x="62" y="119"/>
                      </a:lnTo>
                      <a:lnTo>
                        <a:pt x="66" y="107"/>
                      </a:lnTo>
                      <a:lnTo>
                        <a:pt x="70" y="95"/>
                      </a:lnTo>
                      <a:lnTo>
                        <a:pt x="72" y="81"/>
                      </a:lnTo>
                      <a:lnTo>
                        <a:pt x="73" y="66"/>
                      </a:lnTo>
                      <a:lnTo>
                        <a:pt x="72" y="45"/>
                      </a:lnTo>
                      <a:lnTo>
                        <a:pt x="68" y="27"/>
                      </a:lnTo>
                      <a:lnTo>
                        <a:pt x="61" y="12"/>
                      </a:lnTo>
                      <a:lnTo>
                        <a:pt x="53" y="0"/>
                      </a:lnTo>
                      <a:lnTo>
                        <a:pt x="53" y="16"/>
                      </a:lnTo>
                      <a:lnTo>
                        <a:pt x="51" y="35"/>
                      </a:lnTo>
                      <a:lnTo>
                        <a:pt x="49" y="53"/>
                      </a:lnTo>
                      <a:lnTo>
                        <a:pt x="44" y="71"/>
                      </a:lnTo>
                      <a:lnTo>
                        <a:pt x="38" y="86"/>
                      </a:lnTo>
                      <a:lnTo>
                        <a:pt x="28" y="96"/>
                      </a:lnTo>
                      <a:lnTo>
                        <a:pt x="16" y="101"/>
                      </a:lnTo>
                      <a:lnTo>
                        <a:pt x="0" y="97"/>
                      </a:lnTo>
                      <a:close/>
                    </a:path>
                  </a:pathLst>
                </a:custGeom>
                <a:solidFill>
                  <a:srgbClr val="EFAA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398" name="Freeform 2075"/>
                <p:cNvSpPr>
                  <a:spLocks/>
                </p:cNvSpPr>
                <p:nvPr/>
              </p:nvSpPr>
              <p:spPr bwMode="auto">
                <a:xfrm>
                  <a:off x="3835" y="2561"/>
                  <a:ext cx="28" cy="54"/>
                </a:xfrm>
                <a:custGeom>
                  <a:avLst/>
                  <a:gdLst>
                    <a:gd name="T0" fmla="*/ 0 w 57"/>
                    <a:gd name="T1" fmla="*/ 0 h 109"/>
                    <a:gd name="T2" fmla="*/ 0 w 57"/>
                    <a:gd name="T3" fmla="*/ 0 h 109"/>
                    <a:gd name="T4" fmla="*/ 0 w 57"/>
                    <a:gd name="T5" fmla="*/ 0 h 109"/>
                    <a:gd name="T6" fmla="*/ 0 w 57"/>
                    <a:gd name="T7" fmla="*/ 0 h 109"/>
                    <a:gd name="T8" fmla="*/ 0 w 57"/>
                    <a:gd name="T9" fmla="*/ 0 h 109"/>
                    <a:gd name="T10" fmla="*/ 0 w 57"/>
                    <a:gd name="T11" fmla="*/ 0 h 109"/>
                    <a:gd name="T12" fmla="*/ 0 w 57"/>
                    <a:gd name="T13" fmla="*/ 0 h 109"/>
                    <a:gd name="T14" fmla="*/ 0 w 57"/>
                    <a:gd name="T15" fmla="*/ 0 h 109"/>
                    <a:gd name="T16" fmla="*/ 0 w 57"/>
                    <a:gd name="T17" fmla="*/ 0 h 109"/>
                    <a:gd name="T18" fmla="*/ 0 w 57"/>
                    <a:gd name="T19" fmla="*/ 0 h 109"/>
                    <a:gd name="T20" fmla="*/ 0 w 57"/>
                    <a:gd name="T21" fmla="*/ 0 h 109"/>
                    <a:gd name="T22" fmla="*/ 0 w 57"/>
                    <a:gd name="T23" fmla="*/ 0 h 109"/>
                    <a:gd name="T24" fmla="*/ 0 w 57"/>
                    <a:gd name="T25" fmla="*/ 0 h 109"/>
                    <a:gd name="T26" fmla="*/ 0 w 57"/>
                    <a:gd name="T27" fmla="*/ 0 h 109"/>
                    <a:gd name="T28" fmla="*/ 0 w 57"/>
                    <a:gd name="T29" fmla="*/ 0 h 109"/>
                    <a:gd name="T30" fmla="*/ 0 w 57"/>
                    <a:gd name="T31" fmla="*/ 0 h 109"/>
                    <a:gd name="T32" fmla="*/ 0 w 57"/>
                    <a:gd name="T33" fmla="*/ 0 h 109"/>
                    <a:gd name="T34" fmla="*/ 0 w 57"/>
                    <a:gd name="T35" fmla="*/ 0 h 109"/>
                    <a:gd name="T36" fmla="*/ 0 w 57"/>
                    <a:gd name="T37" fmla="*/ 0 h 109"/>
                    <a:gd name="T38" fmla="*/ 0 w 57"/>
                    <a:gd name="T39" fmla="*/ 0 h 109"/>
                    <a:gd name="T40" fmla="*/ 0 w 57"/>
                    <a:gd name="T41" fmla="*/ 0 h 109"/>
                    <a:gd name="T42" fmla="*/ 0 w 57"/>
                    <a:gd name="T43" fmla="*/ 0 h 109"/>
                    <a:gd name="T44" fmla="*/ 0 w 57"/>
                    <a:gd name="T45" fmla="*/ 0 h 109"/>
                    <a:gd name="T46" fmla="*/ 0 w 57"/>
                    <a:gd name="T47" fmla="*/ 0 h 109"/>
                    <a:gd name="T48" fmla="*/ 0 w 57"/>
                    <a:gd name="T49" fmla="*/ 0 h 10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57"/>
                    <a:gd name="T76" fmla="*/ 0 h 109"/>
                    <a:gd name="T77" fmla="*/ 57 w 57"/>
                    <a:gd name="T78" fmla="*/ 109 h 109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57" h="109">
                      <a:moveTo>
                        <a:pt x="0" y="74"/>
                      </a:moveTo>
                      <a:lnTo>
                        <a:pt x="0" y="82"/>
                      </a:lnTo>
                      <a:lnTo>
                        <a:pt x="1" y="90"/>
                      </a:lnTo>
                      <a:lnTo>
                        <a:pt x="2" y="98"/>
                      </a:lnTo>
                      <a:lnTo>
                        <a:pt x="4" y="105"/>
                      </a:lnTo>
                      <a:lnTo>
                        <a:pt x="20" y="109"/>
                      </a:lnTo>
                      <a:lnTo>
                        <a:pt x="32" y="104"/>
                      </a:lnTo>
                      <a:lnTo>
                        <a:pt x="42" y="94"/>
                      </a:lnTo>
                      <a:lnTo>
                        <a:pt x="48" y="79"/>
                      </a:lnTo>
                      <a:lnTo>
                        <a:pt x="53" y="61"/>
                      </a:lnTo>
                      <a:lnTo>
                        <a:pt x="55" y="43"/>
                      </a:lnTo>
                      <a:lnTo>
                        <a:pt x="57" y="24"/>
                      </a:lnTo>
                      <a:lnTo>
                        <a:pt x="57" y="8"/>
                      </a:lnTo>
                      <a:lnTo>
                        <a:pt x="52" y="5"/>
                      </a:lnTo>
                      <a:lnTo>
                        <a:pt x="48" y="2"/>
                      </a:lnTo>
                      <a:lnTo>
                        <a:pt x="44" y="0"/>
                      </a:lnTo>
                      <a:lnTo>
                        <a:pt x="39" y="0"/>
                      </a:lnTo>
                      <a:lnTo>
                        <a:pt x="31" y="1"/>
                      </a:lnTo>
                      <a:lnTo>
                        <a:pt x="24" y="6"/>
                      </a:lnTo>
                      <a:lnTo>
                        <a:pt x="17" y="13"/>
                      </a:lnTo>
                      <a:lnTo>
                        <a:pt x="12" y="22"/>
                      </a:lnTo>
                      <a:lnTo>
                        <a:pt x="7" y="32"/>
                      </a:lnTo>
                      <a:lnTo>
                        <a:pt x="4" y="45"/>
                      </a:lnTo>
                      <a:lnTo>
                        <a:pt x="1" y="59"/>
                      </a:lnTo>
                      <a:lnTo>
                        <a:pt x="0" y="74"/>
                      </a:lnTo>
                      <a:close/>
                    </a:path>
                  </a:pathLst>
                </a:custGeom>
                <a:solidFill>
                  <a:srgbClr val="FFD38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399" name="Freeform 2076"/>
                <p:cNvSpPr>
                  <a:spLocks/>
                </p:cNvSpPr>
                <p:nvPr/>
              </p:nvSpPr>
              <p:spPr bwMode="auto">
                <a:xfrm>
                  <a:off x="3925" y="2508"/>
                  <a:ext cx="30" cy="49"/>
                </a:xfrm>
                <a:custGeom>
                  <a:avLst/>
                  <a:gdLst>
                    <a:gd name="T0" fmla="*/ 0 w 61"/>
                    <a:gd name="T1" fmla="*/ 1 h 98"/>
                    <a:gd name="T2" fmla="*/ 0 w 61"/>
                    <a:gd name="T3" fmla="*/ 0 h 98"/>
                    <a:gd name="T4" fmla="*/ 0 w 61"/>
                    <a:gd name="T5" fmla="*/ 0 h 98"/>
                    <a:gd name="T6" fmla="*/ 0 w 61"/>
                    <a:gd name="T7" fmla="*/ 0 h 98"/>
                    <a:gd name="T8" fmla="*/ 0 w 61"/>
                    <a:gd name="T9" fmla="*/ 0 h 98"/>
                    <a:gd name="T10" fmla="*/ 0 w 61"/>
                    <a:gd name="T11" fmla="*/ 1 h 98"/>
                    <a:gd name="T12" fmla="*/ 0 w 61"/>
                    <a:gd name="T13" fmla="*/ 1 h 98"/>
                    <a:gd name="T14" fmla="*/ 0 w 61"/>
                    <a:gd name="T15" fmla="*/ 1 h 98"/>
                    <a:gd name="T16" fmla="*/ 0 w 61"/>
                    <a:gd name="T17" fmla="*/ 1 h 98"/>
                    <a:gd name="T18" fmla="*/ 0 w 61"/>
                    <a:gd name="T19" fmla="*/ 1 h 98"/>
                    <a:gd name="T20" fmla="*/ 0 w 61"/>
                    <a:gd name="T21" fmla="*/ 1 h 98"/>
                    <a:gd name="T22" fmla="*/ 0 w 61"/>
                    <a:gd name="T23" fmla="*/ 1 h 98"/>
                    <a:gd name="T24" fmla="*/ 0 w 61"/>
                    <a:gd name="T25" fmla="*/ 1 h 98"/>
                    <a:gd name="T26" fmla="*/ 0 w 61"/>
                    <a:gd name="T27" fmla="*/ 1 h 98"/>
                    <a:gd name="T28" fmla="*/ 0 w 61"/>
                    <a:gd name="T29" fmla="*/ 1 h 98"/>
                    <a:gd name="T30" fmla="*/ 0 w 61"/>
                    <a:gd name="T31" fmla="*/ 1 h 98"/>
                    <a:gd name="T32" fmla="*/ 0 w 61"/>
                    <a:gd name="T33" fmla="*/ 1 h 98"/>
                    <a:gd name="T34" fmla="*/ 0 w 61"/>
                    <a:gd name="T35" fmla="*/ 1 h 98"/>
                    <a:gd name="T36" fmla="*/ 0 w 61"/>
                    <a:gd name="T37" fmla="*/ 1 h 98"/>
                    <a:gd name="T38" fmla="*/ 0 w 61"/>
                    <a:gd name="T39" fmla="*/ 1 h 98"/>
                    <a:gd name="T40" fmla="*/ 0 w 61"/>
                    <a:gd name="T41" fmla="*/ 1 h 98"/>
                    <a:gd name="T42" fmla="*/ 0 w 61"/>
                    <a:gd name="T43" fmla="*/ 1 h 98"/>
                    <a:gd name="T44" fmla="*/ 0 w 61"/>
                    <a:gd name="T45" fmla="*/ 1 h 98"/>
                    <a:gd name="T46" fmla="*/ 0 w 61"/>
                    <a:gd name="T47" fmla="*/ 1 h 98"/>
                    <a:gd name="T48" fmla="*/ 0 w 61"/>
                    <a:gd name="T49" fmla="*/ 1 h 9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1"/>
                    <a:gd name="T76" fmla="*/ 0 h 98"/>
                    <a:gd name="T77" fmla="*/ 61 w 61"/>
                    <a:gd name="T78" fmla="*/ 98 h 9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1" h="98">
                      <a:moveTo>
                        <a:pt x="48" y="1"/>
                      </a:moveTo>
                      <a:lnTo>
                        <a:pt x="47" y="0"/>
                      </a:lnTo>
                      <a:lnTo>
                        <a:pt x="46" y="0"/>
                      </a:lnTo>
                      <a:lnTo>
                        <a:pt x="45" y="0"/>
                      </a:lnTo>
                      <a:lnTo>
                        <a:pt x="36" y="1"/>
                      </a:lnTo>
                      <a:lnTo>
                        <a:pt x="27" y="6"/>
                      </a:lnTo>
                      <a:lnTo>
                        <a:pt x="19" y="12"/>
                      </a:lnTo>
                      <a:lnTo>
                        <a:pt x="12" y="20"/>
                      </a:lnTo>
                      <a:lnTo>
                        <a:pt x="8" y="30"/>
                      </a:lnTo>
                      <a:lnTo>
                        <a:pt x="3" y="40"/>
                      </a:lnTo>
                      <a:lnTo>
                        <a:pt x="1" y="53"/>
                      </a:lnTo>
                      <a:lnTo>
                        <a:pt x="0" y="67"/>
                      </a:lnTo>
                      <a:lnTo>
                        <a:pt x="0" y="75"/>
                      </a:lnTo>
                      <a:lnTo>
                        <a:pt x="1" y="82"/>
                      </a:lnTo>
                      <a:lnTo>
                        <a:pt x="3" y="89"/>
                      </a:lnTo>
                      <a:lnTo>
                        <a:pt x="4" y="96"/>
                      </a:lnTo>
                      <a:lnTo>
                        <a:pt x="29" y="98"/>
                      </a:lnTo>
                      <a:lnTo>
                        <a:pt x="45" y="94"/>
                      </a:lnTo>
                      <a:lnTo>
                        <a:pt x="55" y="83"/>
                      </a:lnTo>
                      <a:lnTo>
                        <a:pt x="60" y="69"/>
                      </a:lnTo>
                      <a:lnTo>
                        <a:pt x="61" y="53"/>
                      </a:lnTo>
                      <a:lnTo>
                        <a:pt x="59" y="36"/>
                      </a:lnTo>
                      <a:lnTo>
                        <a:pt x="54" y="17"/>
                      </a:lnTo>
                      <a:lnTo>
                        <a:pt x="48" y="1"/>
                      </a:lnTo>
                      <a:close/>
                    </a:path>
                  </a:pathLst>
                </a:custGeom>
                <a:solidFill>
                  <a:srgbClr val="FFD38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400" name="Freeform 2077"/>
                <p:cNvSpPr>
                  <a:spLocks/>
                </p:cNvSpPr>
                <p:nvPr/>
              </p:nvSpPr>
              <p:spPr bwMode="auto">
                <a:xfrm>
                  <a:off x="3927" y="2509"/>
                  <a:ext cx="42" cy="66"/>
                </a:xfrm>
                <a:custGeom>
                  <a:avLst/>
                  <a:gdLst>
                    <a:gd name="T0" fmla="*/ 0 w 85"/>
                    <a:gd name="T1" fmla="*/ 0 h 133"/>
                    <a:gd name="T2" fmla="*/ 0 w 85"/>
                    <a:gd name="T3" fmla="*/ 0 h 133"/>
                    <a:gd name="T4" fmla="*/ 0 w 85"/>
                    <a:gd name="T5" fmla="*/ 0 h 133"/>
                    <a:gd name="T6" fmla="*/ 0 w 85"/>
                    <a:gd name="T7" fmla="*/ 0 h 133"/>
                    <a:gd name="T8" fmla="*/ 0 w 85"/>
                    <a:gd name="T9" fmla="*/ 0 h 133"/>
                    <a:gd name="T10" fmla="*/ 0 w 85"/>
                    <a:gd name="T11" fmla="*/ 0 h 133"/>
                    <a:gd name="T12" fmla="*/ 0 w 85"/>
                    <a:gd name="T13" fmla="*/ 0 h 133"/>
                    <a:gd name="T14" fmla="*/ 0 w 85"/>
                    <a:gd name="T15" fmla="*/ 0 h 133"/>
                    <a:gd name="T16" fmla="*/ 0 w 85"/>
                    <a:gd name="T17" fmla="*/ 0 h 133"/>
                    <a:gd name="T18" fmla="*/ 0 w 85"/>
                    <a:gd name="T19" fmla="*/ 0 h 133"/>
                    <a:gd name="T20" fmla="*/ 0 w 85"/>
                    <a:gd name="T21" fmla="*/ 0 h 133"/>
                    <a:gd name="T22" fmla="*/ 0 w 85"/>
                    <a:gd name="T23" fmla="*/ 0 h 133"/>
                    <a:gd name="T24" fmla="*/ 0 w 85"/>
                    <a:gd name="T25" fmla="*/ 0 h 133"/>
                    <a:gd name="T26" fmla="*/ 0 w 85"/>
                    <a:gd name="T27" fmla="*/ 0 h 133"/>
                    <a:gd name="T28" fmla="*/ 0 w 85"/>
                    <a:gd name="T29" fmla="*/ 0 h 133"/>
                    <a:gd name="T30" fmla="*/ 0 w 85"/>
                    <a:gd name="T31" fmla="*/ 0 h 133"/>
                    <a:gd name="T32" fmla="*/ 0 w 85"/>
                    <a:gd name="T33" fmla="*/ 0 h 133"/>
                    <a:gd name="T34" fmla="*/ 0 w 85"/>
                    <a:gd name="T35" fmla="*/ 0 h 133"/>
                    <a:gd name="T36" fmla="*/ 0 w 85"/>
                    <a:gd name="T37" fmla="*/ 0 h 133"/>
                    <a:gd name="T38" fmla="*/ 0 w 85"/>
                    <a:gd name="T39" fmla="*/ 0 h 133"/>
                    <a:gd name="T40" fmla="*/ 0 w 85"/>
                    <a:gd name="T41" fmla="*/ 0 h 133"/>
                    <a:gd name="T42" fmla="*/ 0 w 85"/>
                    <a:gd name="T43" fmla="*/ 0 h 133"/>
                    <a:gd name="T44" fmla="*/ 0 w 85"/>
                    <a:gd name="T45" fmla="*/ 0 h 133"/>
                    <a:gd name="T46" fmla="*/ 0 w 85"/>
                    <a:gd name="T47" fmla="*/ 0 h 133"/>
                    <a:gd name="T48" fmla="*/ 0 w 85"/>
                    <a:gd name="T49" fmla="*/ 0 h 133"/>
                    <a:gd name="T50" fmla="*/ 0 w 85"/>
                    <a:gd name="T51" fmla="*/ 0 h 133"/>
                    <a:gd name="T52" fmla="*/ 0 w 85"/>
                    <a:gd name="T53" fmla="*/ 0 h 133"/>
                    <a:gd name="T54" fmla="*/ 0 w 85"/>
                    <a:gd name="T55" fmla="*/ 0 h 133"/>
                    <a:gd name="T56" fmla="*/ 0 w 85"/>
                    <a:gd name="T57" fmla="*/ 0 h 133"/>
                    <a:gd name="T58" fmla="*/ 0 w 85"/>
                    <a:gd name="T59" fmla="*/ 0 h 133"/>
                    <a:gd name="T60" fmla="*/ 0 w 85"/>
                    <a:gd name="T61" fmla="*/ 0 h 133"/>
                    <a:gd name="T62" fmla="*/ 0 w 85"/>
                    <a:gd name="T63" fmla="*/ 0 h 133"/>
                    <a:gd name="T64" fmla="*/ 0 w 85"/>
                    <a:gd name="T65" fmla="*/ 0 h 13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5"/>
                    <a:gd name="T100" fmla="*/ 0 h 133"/>
                    <a:gd name="T101" fmla="*/ 85 w 85"/>
                    <a:gd name="T102" fmla="*/ 133 h 13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5" h="133">
                      <a:moveTo>
                        <a:pt x="44" y="0"/>
                      </a:moveTo>
                      <a:lnTo>
                        <a:pt x="50" y="16"/>
                      </a:lnTo>
                      <a:lnTo>
                        <a:pt x="55" y="35"/>
                      </a:lnTo>
                      <a:lnTo>
                        <a:pt x="57" y="52"/>
                      </a:lnTo>
                      <a:lnTo>
                        <a:pt x="56" y="68"/>
                      </a:lnTo>
                      <a:lnTo>
                        <a:pt x="51" y="82"/>
                      </a:lnTo>
                      <a:lnTo>
                        <a:pt x="41" y="93"/>
                      </a:lnTo>
                      <a:lnTo>
                        <a:pt x="25" y="97"/>
                      </a:lnTo>
                      <a:lnTo>
                        <a:pt x="0" y="95"/>
                      </a:lnTo>
                      <a:lnTo>
                        <a:pt x="4" y="103"/>
                      </a:lnTo>
                      <a:lnTo>
                        <a:pt x="7" y="110"/>
                      </a:lnTo>
                      <a:lnTo>
                        <a:pt x="11" y="117"/>
                      </a:lnTo>
                      <a:lnTo>
                        <a:pt x="17" y="122"/>
                      </a:lnTo>
                      <a:lnTo>
                        <a:pt x="21" y="127"/>
                      </a:lnTo>
                      <a:lnTo>
                        <a:pt x="28" y="131"/>
                      </a:lnTo>
                      <a:lnTo>
                        <a:pt x="34" y="132"/>
                      </a:lnTo>
                      <a:lnTo>
                        <a:pt x="41" y="133"/>
                      </a:lnTo>
                      <a:lnTo>
                        <a:pt x="50" y="132"/>
                      </a:lnTo>
                      <a:lnTo>
                        <a:pt x="58" y="127"/>
                      </a:lnTo>
                      <a:lnTo>
                        <a:pt x="65" y="121"/>
                      </a:lnTo>
                      <a:lnTo>
                        <a:pt x="72" y="113"/>
                      </a:lnTo>
                      <a:lnTo>
                        <a:pt x="78" y="103"/>
                      </a:lnTo>
                      <a:lnTo>
                        <a:pt x="81" y="93"/>
                      </a:lnTo>
                      <a:lnTo>
                        <a:pt x="83" y="80"/>
                      </a:lnTo>
                      <a:lnTo>
                        <a:pt x="85" y="66"/>
                      </a:lnTo>
                      <a:lnTo>
                        <a:pt x="83" y="53"/>
                      </a:lnTo>
                      <a:lnTo>
                        <a:pt x="81" y="42"/>
                      </a:lnTo>
                      <a:lnTo>
                        <a:pt x="78" y="30"/>
                      </a:lnTo>
                      <a:lnTo>
                        <a:pt x="73" y="21"/>
                      </a:lnTo>
                      <a:lnTo>
                        <a:pt x="66" y="13"/>
                      </a:lnTo>
                      <a:lnTo>
                        <a:pt x="59" y="7"/>
                      </a:lnTo>
                      <a:lnTo>
                        <a:pt x="52" y="3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EFAA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401" name="Freeform 2078"/>
                <p:cNvSpPr>
                  <a:spLocks/>
                </p:cNvSpPr>
                <p:nvPr/>
              </p:nvSpPr>
              <p:spPr bwMode="auto">
                <a:xfrm>
                  <a:off x="3811" y="2477"/>
                  <a:ext cx="31" cy="45"/>
                </a:xfrm>
                <a:custGeom>
                  <a:avLst/>
                  <a:gdLst>
                    <a:gd name="T0" fmla="*/ 1 w 61"/>
                    <a:gd name="T1" fmla="*/ 0 h 91"/>
                    <a:gd name="T2" fmla="*/ 1 w 61"/>
                    <a:gd name="T3" fmla="*/ 0 h 91"/>
                    <a:gd name="T4" fmla="*/ 1 w 61"/>
                    <a:gd name="T5" fmla="*/ 0 h 91"/>
                    <a:gd name="T6" fmla="*/ 1 w 61"/>
                    <a:gd name="T7" fmla="*/ 0 h 91"/>
                    <a:gd name="T8" fmla="*/ 0 w 61"/>
                    <a:gd name="T9" fmla="*/ 0 h 91"/>
                    <a:gd name="T10" fmla="*/ 1 w 61"/>
                    <a:gd name="T11" fmla="*/ 0 h 91"/>
                    <a:gd name="T12" fmla="*/ 1 w 61"/>
                    <a:gd name="T13" fmla="*/ 0 h 91"/>
                    <a:gd name="T14" fmla="*/ 1 w 61"/>
                    <a:gd name="T15" fmla="*/ 0 h 91"/>
                    <a:gd name="T16" fmla="*/ 1 w 61"/>
                    <a:gd name="T17" fmla="*/ 0 h 91"/>
                    <a:gd name="T18" fmla="*/ 1 w 61"/>
                    <a:gd name="T19" fmla="*/ 0 h 91"/>
                    <a:gd name="T20" fmla="*/ 1 w 61"/>
                    <a:gd name="T21" fmla="*/ 0 h 91"/>
                    <a:gd name="T22" fmla="*/ 1 w 61"/>
                    <a:gd name="T23" fmla="*/ 0 h 91"/>
                    <a:gd name="T24" fmla="*/ 1 w 61"/>
                    <a:gd name="T25" fmla="*/ 0 h 91"/>
                    <a:gd name="T26" fmla="*/ 1 w 61"/>
                    <a:gd name="T27" fmla="*/ 0 h 91"/>
                    <a:gd name="T28" fmla="*/ 1 w 61"/>
                    <a:gd name="T29" fmla="*/ 0 h 91"/>
                    <a:gd name="T30" fmla="*/ 1 w 61"/>
                    <a:gd name="T31" fmla="*/ 0 h 91"/>
                    <a:gd name="T32" fmla="*/ 1 w 61"/>
                    <a:gd name="T33" fmla="*/ 0 h 91"/>
                    <a:gd name="T34" fmla="*/ 1 w 61"/>
                    <a:gd name="T35" fmla="*/ 0 h 91"/>
                    <a:gd name="T36" fmla="*/ 1 w 61"/>
                    <a:gd name="T37" fmla="*/ 0 h 91"/>
                    <a:gd name="T38" fmla="*/ 1 w 61"/>
                    <a:gd name="T39" fmla="*/ 0 h 91"/>
                    <a:gd name="T40" fmla="*/ 1 w 61"/>
                    <a:gd name="T41" fmla="*/ 0 h 9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1"/>
                    <a:gd name="T64" fmla="*/ 0 h 91"/>
                    <a:gd name="T65" fmla="*/ 61 w 61"/>
                    <a:gd name="T66" fmla="*/ 91 h 9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1" h="91">
                      <a:moveTo>
                        <a:pt x="33" y="0"/>
                      </a:moveTo>
                      <a:lnTo>
                        <a:pt x="21" y="4"/>
                      </a:lnTo>
                      <a:lnTo>
                        <a:pt x="10" y="16"/>
                      </a:lnTo>
                      <a:lnTo>
                        <a:pt x="2" y="33"/>
                      </a:lnTo>
                      <a:lnTo>
                        <a:pt x="0" y="54"/>
                      </a:lnTo>
                      <a:lnTo>
                        <a:pt x="1" y="64"/>
                      </a:lnTo>
                      <a:lnTo>
                        <a:pt x="2" y="74"/>
                      </a:lnTo>
                      <a:lnTo>
                        <a:pt x="6" y="83"/>
                      </a:lnTo>
                      <a:lnTo>
                        <a:pt x="9" y="91"/>
                      </a:lnTo>
                      <a:lnTo>
                        <a:pt x="19" y="87"/>
                      </a:lnTo>
                      <a:lnTo>
                        <a:pt x="30" y="81"/>
                      </a:lnTo>
                      <a:lnTo>
                        <a:pt x="38" y="74"/>
                      </a:lnTo>
                      <a:lnTo>
                        <a:pt x="44" y="64"/>
                      </a:lnTo>
                      <a:lnTo>
                        <a:pt x="49" y="54"/>
                      </a:lnTo>
                      <a:lnTo>
                        <a:pt x="54" y="44"/>
                      </a:lnTo>
                      <a:lnTo>
                        <a:pt x="57" y="34"/>
                      </a:lnTo>
                      <a:lnTo>
                        <a:pt x="61" y="24"/>
                      </a:lnTo>
                      <a:lnTo>
                        <a:pt x="56" y="14"/>
                      </a:lnTo>
                      <a:lnTo>
                        <a:pt x="49" y="7"/>
                      </a:lnTo>
                      <a:lnTo>
                        <a:pt x="41" y="1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FFD38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402" name="Freeform 2079"/>
                <p:cNvSpPr>
                  <a:spLocks/>
                </p:cNvSpPr>
                <p:nvPr/>
              </p:nvSpPr>
              <p:spPr bwMode="auto">
                <a:xfrm>
                  <a:off x="3816" y="2489"/>
                  <a:ext cx="29" cy="43"/>
                </a:xfrm>
                <a:custGeom>
                  <a:avLst/>
                  <a:gdLst>
                    <a:gd name="T0" fmla="*/ 0 w 58"/>
                    <a:gd name="T1" fmla="*/ 1 h 85"/>
                    <a:gd name="T2" fmla="*/ 1 w 58"/>
                    <a:gd name="T3" fmla="*/ 1 h 85"/>
                    <a:gd name="T4" fmla="*/ 1 w 58"/>
                    <a:gd name="T5" fmla="*/ 1 h 85"/>
                    <a:gd name="T6" fmla="*/ 1 w 58"/>
                    <a:gd name="T7" fmla="*/ 1 h 85"/>
                    <a:gd name="T8" fmla="*/ 1 w 58"/>
                    <a:gd name="T9" fmla="*/ 1 h 85"/>
                    <a:gd name="T10" fmla="*/ 1 w 58"/>
                    <a:gd name="T11" fmla="*/ 1 h 85"/>
                    <a:gd name="T12" fmla="*/ 1 w 58"/>
                    <a:gd name="T13" fmla="*/ 1 h 85"/>
                    <a:gd name="T14" fmla="*/ 1 w 58"/>
                    <a:gd name="T15" fmla="*/ 1 h 85"/>
                    <a:gd name="T16" fmla="*/ 1 w 58"/>
                    <a:gd name="T17" fmla="*/ 1 h 85"/>
                    <a:gd name="T18" fmla="*/ 1 w 58"/>
                    <a:gd name="T19" fmla="*/ 1 h 85"/>
                    <a:gd name="T20" fmla="*/ 1 w 58"/>
                    <a:gd name="T21" fmla="*/ 1 h 85"/>
                    <a:gd name="T22" fmla="*/ 1 w 58"/>
                    <a:gd name="T23" fmla="*/ 1 h 85"/>
                    <a:gd name="T24" fmla="*/ 1 w 58"/>
                    <a:gd name="T25" fmla="*/ 0 h 85"/>
                    <a:gd name="T26" fmla="*/ 1 w 58"/>
                    <a:gd name="T27" fmla="*/ 1 h 85"/>
                    <a:gd name="T28" fmla="*/ 1 w 58"/>
                    <a:gd name="T29" fmla="*/ 1 h 85"/>
                    <a:gd name="T30" fmla="*/ 1 w 58"/>
                    <a:gd name="T31" fmla="*/ 1 h 85"/>
                    <a:gd name="T32" fmla="*/ 1 w 58"/>
                    <a:gd name="T33" fmla="*/ 1 h 85"/>
                    <a:gd name="T34" fmla="*/ 1 w 58"/>
                    <a:gd name="T35" fmla="*/ 1 h 85"/>
                    <a:gd name="T36" fmla="*/ 1 w 58"/>
                    <a:gd name="T37" fmla="*/ 1 h 85"/>
                    <a:gd name="T38" fmla="*/ 1 w 58"/>
                    <a:gd name="T39" fmla="*/ 1 h 85"/>
                    <a:gd name="T40" fmla="*/ 0 w 58"/>
                    <a:gd name="T41" fmla="*/ 1 h 8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8"/>
                    <a:gd name="T64" fmla="*/ 0 h 85"/>
                    <a:gd name="T65" fmla="*/ 58 w 58"/>
                    <a:gd name="T66" fmla="*/ 85 h 8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8" h="85">
                      <a:moveTo>
                        <a:pt x="0" y="67"/>
                      </a:moveTo>
                      <a:lnTo>
                        <a:pt x="5" y="75"/>
                      </a:lnTo>
                      <a:lnTo>
                        <a:pt x="10" y="81"/>
                      </a:lnTo>
                      <a:lnTo>
                        <a:pt x="17" y="84"/>
                      </a:lnTo>
                      <a:lnTo>
                        <a:pt x="24" y="85"/>
                      </a:lnTo>
                      <a:lnTo>
                        <a:pt x="37" y="81"/>
                      </a:lnTo>
                      <a:lnTo>
                        <a:pt x="48" y="69"/>
                      </a:lnTo>
                      <a:lnTo>
                        <a:pt x="55" y="52"/>
                      </a:lnTo>
                      <a:lnTo>
                        <a:pt x="58" y="30"/>
                      </a:lnTo>
                      <a:lnTo>
                        <a:pt x="58" y="22"/>
                      </a:lnTo>
                      <a:lnTo>
                        <a:pt x="57" y="15"/>
                      </a:lnTo>
                      <a:lnTo>
                        <a:pt x="54" y="7"/>
                      </a:lnTo>
                      <a:lnTo>
                        <a:pt x="52" y="0"/>
                      </a:lnTo>
                      <a:lnTo>
                        <a:pt x="48" y="10"/>
                      </a:lnTo>
                      <a:lnTo>
                        <a:pt x="45" y="20"/>
                      </a:lnTo>
                      <a:lnTo>
                        <a:pt x="40" y="30"/>
                      </a:lnTo>
                      <a:lnTo>
                        <a:pt x="35" y="40"/>
                      </a:lnTo>
                      <a:lnTo>
                        <a:pt x="29" y="50"/>
                      </a:lnTo>
                      <a:lnTo>
                        <a:pt x="21" y="57"/>
                      </a:lnTo>
                      <a:lnTo>
                        <a:pt x="10" y="63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EFAA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403" name="Freeform 2080"/>
                <p:cNvSpPr>
                  <a:spLocks/>
                </p:cNvSpPr>
                <p:nvPr/>
              </p:nvSpPr>
              <p:spPr bwMode="auto">
                <a:xfrm>
                  <a:off x="3747" y="2676"/>
                  <a:ext cx="22" cy="21"/>
                </a:xfrm>
                <a:custGeom>
                  <a:avLst/>
                  <a:gdLst>
                    <a:gd name="T0" fmla="*/ 1 w 44"/>
                    <a:gd name="T1" fmla="*/ 1 h 41"/>
                    <a:gd name="T2" fmla="*/ 1 w 44"/>
                    <a:gd name="T3" fmla="*/ 0 h 41"/>
                    <a:gd name="T4" fmla="*/ 1 w 44"/>
                    <a:gd name="T5" fmla="*/ 1 h 41"/>
                    <a:gd name="T6" fmla="*/ 1 w 44"/>
                    <a:gd name="T7" fmla="*/ 1 h 41"/>
                    <a:gd name="T8" fmla="*/ 1 w 44"/>
                    <a:gd name="T9" fmla="*/ 1 h 41"/>
                    <a:gd name="T10" fmla="*/ 0 w 44"/>
                    <a:gd name="T11" fmla="*/ 1 h 41"/>
                    <a:gd name="T12" fmla="*/ 1 w 44"/>
                    <a:gd name="T13" fmla="*/ 1 h 41"/>
                    <a:gd name="T14" fmla="*/ 1 w 44"/>
                    <a:gd name="T15" fmla="*/ 1 h 41"/>
                    <a:gd name="T16" fmla="*/ 1 w 44"/>
                    <a:gd name="T17" fmla="*/ 1 h 41"/>
                    <a:gd name="T18" fmla="*/ 1 w 44"/>
                    <a:gd name="T19" fmla="*/ 1 h 41"/>
                    <a:gd name="T20" fmla="*/ 1 w 44"/>
                    <a:gd name="T21" fmla="*/ 1 h 41"/>
                    <a:gd name="T22" fmla="*/ 1 w 44"/>
                    <a:gd name="T23" fmla="*/ 1 h 41"/>
                    <a:gd name="T24" fmla="*/ 1 w 44"/>
                    <a:gd name="T25" fmla="*/ 1 h 41"/>
                    <a:gd name="T26" fmla="*/ 1 w 44"/>
                    <a:gd name="T27" fmla="*/ 1 h 41"/>
                    <a:gd name="T28" fmla="*/ 1 w 44"/>
                    <a:gd name="T29" fmla="*/ 1 h 41"/>
                    <a:gd name="T30" fmla="*/ 1 w 44"/>
                    <a:gd name="T31" fmla="*/ 1 h 41"/>
                    <a:gd name="T32" fmla="*/ 1 w 44"/>
                    <a:gd name="T33" fmla="*/ 1 h 41"/>
                    <a:gd name="T34" fmla="*/ 1 w 44"/>
                    <a:gd name="T35" fmla="*/ 1 h 4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4"/>
                    <a:gd name="T55" fmla="*/ 0 h 41"/>
                    <a:gd name="T56" fmla="*/ 44 w 44"/>
                    <a:gd name="T57" fmla="*/ 41 h 4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4" h="41">
                      <a:moveTo>
                        <a:pt x="44" y="28"/>
                      </a:moveTo>
                      <a:lnTo>
                        <a:pt x="28" y="0"/>
                      </a:lnTo>
                      <a:lnTo>
                        <a:pt x="26" y="4"/>
                      </a:lnTo>
                      <a:lnTo>
                        <a:pt x="22" y="12"/>
                      </a:lnTo>
                      <a:lnTo>
                        <a:pt x="14" y="21"/>
                      </a:lnTo>
                      <a:lnTo>
                        <a:pt x="0" y="25"/>
                      </a:lnTo>
                      <a:lnTo>
                        <a:pt x="2" y="27"/>
                      </a:lnTo>
                      <a:lnTo>
                        <a:pt x="6" y="30"/>
                      </a:lnTo>
                      <a:lnTo>
                        <a:pt x="9" y="32"/>
                      </a:lnTo>
                      <a:lnTo>
                        <a:pt x="14" y="34"/>
                      </a:lnTo>
                      <a:lnTo>
                        <a:pt x="13" y="35"/>
                      </a:lnTo>
                      <a:lnTo>
                        <a:pt x="11" y="38"/>
                      </a:lnTo>
                      <a:lnTo>
                        <a:pt x="10" y="41"/>
                      </a:lnTo>
                      <a:lnTo>
                        <a:pt x="22" y="41"/>
                      </a:lnTo>
                      <a:lnTo>
                        <a:pt x="32" y="39"/>
                      </a:lnTo>
                      <a:lnTo>
                        <a:pt x="40" y="35"/>
                      </a:lnTo>
                      <a:lnTo>
                        <a:pt x="44" y="28"/>
                      </a:lnTo>
                      <a:close/>
                    </a:path>
                  </a:pathLst>
                </a:custGeom>
                <a:solidFill>
                  <a:srgbClr val="EFAA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404" name="Freeform 2081"/>
                <p:cNvSpPr>
                  <a:spLocks/>
                </p:cNvSpPr>
                <p:nvPr/>
              </p:nvSpPr>
              <p:spPr bwMode="auto">
                <a:xfrm>
                  <a:off x="3794" y="2584"/>
                  <a:ext cx="20" cy="44"/>
                </a:xfrm>
                <a:custGeom>
                  <a:avLst/>
                  <a:gdLst>
                    <a:gd name="T0" fmla="*/ 0 w 41"/>
                    <a:gd name="T1" fmla="*/ 0 h 89"/>
                    <a:gd name="T2" fmla="*/ 0 w 41"/>
                    <a:gd name="T3" fmla="*/ 0 h 89"/>
                    <a:gd name="T4" fmla="*/ 0 w 41"/>
                    <a:gd name="T5" fmla="*/ 0 h 89"/>
                    <a:gd name="T6" fmla="*/ 0 w 41"/>
                    <a:gd name="T7" fmla="*/ 0 h 89"/>
                    <a:gd name="T8" fmla="*/ 0 w 41"/>
                    <a:gd name="T9" fmla="*/ 0 h 89"/>
                    <a:gd name="T10" fmla="*/ 0 w 41"/>
                    <a:gd name="T11" fmla="*/ 0 h 89"/>
                    <a:gd name="T12" fmla="*/ 0 w 41"/>
                    <a:gd name="T13" fmla="*/ 0 h 89"/>
                    <a:gd name="T14" fmla="*/ 0 w 41"/>
                    <a:gd name="T15" fmla="*/ 0 h 89"/>
                    <a:gd name="T16" fmla="*/ 0 w 41"/>
                    <a:gd name="T17" fmla="*/ 0 h 89"/>
                    <a:gd name="T18" fmla="*/ 0 w 41"/>
                    <a:gd name="T19" fmla="*/ 0 h 89"/>
                    <a:gd name="T20" fmla="*/ 0 w 41"/>
                    <a:gd name="T21" fmla="*/ 0 h 89"/>
                    <a:gd name="T22" fmla="*/ 0 w 41"/>
                    <a:gd name="T23" fmla="*/ 0 h 89"/>
                    <a:gd name="T24" fmla="*/ 0 w 41"/>
                    <a:gd name="T25" fmla="*/ 0 h 89"/>
                    <a:gd name="T26" fmla="*/ 0 w 41"/>
                    <a:gd name="T27" fmla="*/ 0 h 89"/>
                    <a:gd name="T28" fmla="*/ 0 w 41"/>
                    <a:gd name="T29" fmla="*/ 0 h 89"/>
                    <a:gd name="T30" fmla="*/ 0 w 41"/>
                    <a:gd name="T31" fmla="*/ 0 h 8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1"/>
                    <a:gd name="T49" fmla="*/ 0 h 89"/>
                    <a:gd name="T50" fmla="*/ 41 w 41"/>
                    <a:gd name="T51" fmla="*/ 89 h 8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1" h="89">
                      <a:moveTo>
                        <a:pt x="0" y="82"/>
                      </a:moveTo>
                      <a:lnTo>
                        <a:pt x="15" y="89"/>
                      </a:lnTo>
                      <a:lnTo>
                        <a:pt x="14" y="88"/>
                      </a:lnTo>
                      <a:lnTo>
                        <a:pt x="38" y="88"/>
                      </a:lnTo>
                      <a:lnTo>
                        <a:pt x="38" y="85"/>
                      </a:lnTo>
                      <a:lnTo>
                        <a:pt x="39" y="77"/>
                      </a:lnTo>
                      <a:lnTo>
                        <a:pt x="41" y="66"/>
                      </a:lnTo>
                      <a:lnTo>
                        <a:pt x="41" y="52"/>
                      </a:lnTo>
                      <a:lnTo>
                        <a:pt x="39" y="38"/>
                      </a:lnTo>
                      <a:lnTo>
                        <a:pt x="35" y="23"/>
                      </a:lnTo>
                      <a:lnTo>
                        <a:pt x="28" y="11"/>
                      </a:lnTo>
                      <a:lnTo>
                        <a:pt x="18" y="0"/>
                      </a:lnTo>
                      <a:lnTo>
                        <a:pt x="20" y="22"/>
                      </a:lnTo>
                      <a:lnTo>
                        <a:pt x="19" y="46"/>
                      </a:lnTo>
                      <a:lnTo>
                        <a:pt x="13" y="68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FFD38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405" name="Freeform 2082"/>
                <p:cNvSpPr>
                  <a:spLocks/>
                </p:cNvSpPr>
                <p:nvPr/>
              </p:nvSpPr>
              <p:spPr bwMode="auto">
                <a:xfrm>
                  <a:off x="3737" y="2582"/>
                  <a:ext cx="73" cy="150"/>
                </a:xfrm>
                <a:custGeom>
                  <a:avLst/>
                  <a:gdLst>
                    <a:gd name="T0" fmla="*/ 0 w 148"/>
                    <a:gd name="T1" fmla="*/ 0 h 301"/>
                    <a:gd name="T2" fmla="*/ 0 w 148"/>
                    <a:gd name="T3" fmla="*/ 0 h 301"/>
                    <a:gd name="T4" fmla="*/ 0 w 148"/>
                    <a:gd name="T5" fmla="*/ 0 h 301"/>
                    <a:gd name="T6" fmla="*/ 0 w 148"/>
                    <a:gd name="T7" fmla="*/ 0 h 301"/>
                    <a:gd name="T8" fmla="*/ 0 w 148"/>
                    <a:gd name="T9" fmla="*/ 0 h 301"/>
                    <a:gd name="T10" fmla="*/ 0 w 148"/>
                    <a:gd name="T11" fmla="*/ 0 h 301"/>
                    <a:gd name="T12" fmla="*/ 0 w 148"/>
                    <a:gd name="T13" fmla="*/ 0 h 301"/>
                    <a:gd name="T14" fmla="*/ 0 w 148"/>
                    <a:gd name="T15" fmla="*/ 0 h 301"/>
                    <a:gd name="T16" fmla="*/ 0 w 148"/>
                    <a:gd name="T17" fmla="*/ 0 h 301"/>
                    <a:gd name="T18" fmla="*/ 0 w 148"/>
                    <a:gd name="T19" fmla="*/ 0 h 301"/>
                    <a:gd name="T20" fmla="*/ 0 w 148"/>
                    <a:gd name="T21" fmla="*/ 0 h 301"/>
                    <a:gd name="T22" fmla="*/ 0 w 148"/>
                    <a:gd name="T23" fmla="*/ 0 h 301"/>
                    <a:gd name="T24" fmla="*/ 0 w 148"/>
                    <a:gd name="T25" fmla="*/ 0 h 301"/>
                    <a:gd name="T26" fmla="*/ 0 w 148"/>
                    <a:gd name="T27" fmla="*/ 0 h 301"/>
                    <a:gd name="T28" fmla="*/ 0 w 148"/>
                    <a:gd name="T29" fmla="*/ 0 h 301"/>
                    <a:gd name="T30" fmla="*/ 0 w 148"/>
                    <a:gd name="T31" fmla="*/ 0 h 301"/>
                    <a:gd name="T32" fmla="*/ 0 w 148"/>
                    <a:gd name="T33" fmla="*/ 0 h 301"/>
                    <a:gd name="T34" fmla="*/ 0 w 148"/>
                    <a:gd name="T35" fmla="*/ 0 h 301"/>
                    <a:gd name="T36" fmla="*/ 0 w 148"/>
                    <a:gd name="T37" fmla="*/ 0 h 301"/>
                    <a:gd name="T38" fmla="*/ 0 w 148"/>
                    <a:gd name="T39" fmla="*/ 0 h 301"/>
                    <a:gd name="T40" fmla="*/ 0 w 148"/>
                    <a:gd name="T41" fmla="*/ 0 h 301"/>
                    <a:gd name="T42" fmla="*/ 0 w 148"/>
                    <a:gd name="T43" fmla="*/ 0 h 301"/>
                    <a:gd name="T44" fmla="*/ 0 w 148"/>
                    <a:gd name="T45" fmla="*/ 0 h 301"/>
                    <a:gd name="T46" fmla="*/ 0 w 148"/>
                    <a:gd name="T47" fmla="*/ 0 h 301"/>
                    <a:gd name="T48" fmla="*/ 0 w 148"/>
                    <a:gd name="T49" fmla="*/ 0 h 301"/>
                    <a:gd name="T50" fmla="*/ 0 w 148"/>
                    <a:gd name="T51" fmla="*/ 0 h 301"/>
                    <a:gd name="T52" fmla="*/ 0 w 148"/>
                    <a:gd name="T53" fmla="*/ 0 h 301"/>
                    <a:gd name="T54" fmla="*/ 0 w 148"/>
                    <a:gd name="T55" fmla="*/ 0 h 301"/>
                    <a:gd name="T56" fmla="*/ 0 w 148"/>
                    <a:gd name="T57" fmla="*/ 0 h 301"/>
                    <a:gd name="T58" fmla="*/ 0 w 148"/>
                    <a:gd name="T59" fmla="*/ 0 h 301"/>
                    <a:gd name="T60" fmla="*/ 0 w 148"/>
                    <a:gd name="T61" fmla="*/ 0 h 301"/>
                    <a:gd name="T62" fmla="*/ 0 w 148"/>
                    <a:gd name="T63" fmla="*/ 0 h 301"/>
                    <a:gd name="T64" fmla="*/ 0 w 148"/>
                    <a:gd name="T65" fmla="*/ 0 h 301"/>
                    <a:gd name="T66" fmla="*/ 0 w 148"/>
                    <a:gd name="T67" fmla="*/ 0 h 301"/>
                    <a:gd name="T68" fmla="*/ 0 w 148"/>
                    <a:gd name="T69" fmla="*/ 0 h 301"/>
                    <a:gd name="T70" fmla="*/ 0 w 148"/>
                    <a:gd name="T71" fmla="*/ 0 h 301"/>
                    <a:gd name="T72" fmla="*/ 0 w 148"/>
                    <a:gd name="T73" fmla="*/ 0 h 301"/>
                    <a:gd name="T74" fmla="*/ 0 w 148"/>
                    <a:gd name="T75" fmla="*/ 0 h 301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48"/>
                    <a:gd name="T115" fmla="*/ 0 h 301"/>
                    <a:gd name="T116" fmla="*/ 148 w 148"/>
                    <a:gd name="T117" fmla="*/ 301 h 301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48" h="301">
                      <a:moveTo>
                        <a:pt x="74" y="43"/>
                      </a:moveTo>
                      <a:lnTo>
                        <a:pt x="72" y="43"/>
                      </a:lnTo>
                      <a:lnTo>
                        <a:pt x="65" y="45"/>
                      </a:lnTo>
                      <a:lnTo>
                        <a:pt x="54" y="48"/>
                      </a:lnTo>
                      <a:lnTo>
                        <a:pt x="43" y="54"/>
                      </a:lnTo>
                      <a:lnTo>
                        <a:pt x="30" y="63"/>
                      </a:lnTo>
                      <a:lnTo>
                        <a:pt x="19" y="78"/>
                      </a:lnTo>
                      <a:lnTo>
                        <a:pt x="10" y="98"/>
                      </a:lnTo>
                      <a:lnTo>
                        <a:pt x="5" y="124"/>
                      </a:lnTo>
                      <a:lnTo>
                        <a:pt x="4" y="126"/>
                      </a:lnTo>
                      <a:lnTo>
                        <a:pt x="2" y="135"/>
                      </a:lnTo>
                      <a:lnTo>
                        <a:pt x="1" y="145"/>
                      </a:lnTo>
                      <a:lnTo>
                        <a:pt x="0" y="158"/>
                      </a:lnTo>
                      <a:lnTo>
                        <a:pt x="0" y="173"/>
                      </a:lnTo>
                      <a:lnTo>
                        <a:pt x="4" y="188"/>
                      </a:lnTo>
                      <a:lnTo>
                        <a:pt x="10" y="201"/>
                      </a:lnTo>
                      <a:lnTo>
                        <a:pt x="21" y="213"/>
                      </a:lnTo>
                      <a:lnTo>
                        <a:pt x="35" y="209"/>
                      </a:lnTo>
                      <a:lnTo>
                        <a:pt x="43" y="200"/>
                      </a:lnTo>
                      <a:lnTo>
                        <a:pt x="47" y="192"/>
                      </a:lnTo>
                      <a:lnTo>
                        <a:pt x="49" y="188"/>
                      </a:lnTo>
                      <a:lnTo>
                        <a:pt x="65" y="216"/>
                      </a:lnTo>
                      <a:lnTo>
                        <a:pt x="61" y="223"/>
                      </a:lnTo>
                      <a:lnTo>
                        <a:pt x="53" y="227"/>
                      </a:lnTo>
                      <a:lnTo>
                        <a:pt x="43" y="229"/>
                      </a:lnTo>
                      <a:lnTo>
                        <a:pt x="31" y="229"/>
                      </a:lnTo>
                      <a:lnTo>
                        <a:pt x="25" y="242"/>
                      </a:lnTo>
                      <a:lnTo>
                        <a:pt x="21" y="258"/>
                      </a:lnTo>
                      <a:lnTo>
                        <a:pt x="17" y="276"/>
                      </a:lnTo>
                      <a:lnTo>
                        <a:pt x="20" y="297"/>
                      </a:lnTo>
                      <a:lnTo>
                        <a:pt x="34" y="301"/>
                      </a:lnTo>
                      <a:lnTo>
                        <a:pt x="47" y="301"/>
                      </a:lnTo>
                      <a:lnTo>
                        <a:pt x="60" y="298"/>
                      </a:lnTo>
                      <a:lnTo>
                        <a:pt x="73" y="296"/>
                      </a:lnTo>
                      <a:lnTo>
                        <a:pt x="83" y="291"/>
                      </a:lnTo>
                      <a:lnTo>
                        <a:pt x="92" y="288"/>
                      </a:lnTo>
                      <a:lnTo>
                        <a:pt x="97" y="286"/>
                      </a:lnTo>
                      <a:lnTo>
                        <a:pt x="99" y="284"/>
                      </a:lnTo>
                      <a:lnTo>
                        <a:pt x="125" y="288"/>
                      </a:lnTo>
                      <a:lnTo>
                        <a:pt x="140" y="282"/>
                      </a:lnTo>
                      <a:lnTo>
                        <a:pt x="146" y="269"/>
                      </a:lnTo>
                      <a:lnTo>
                        <a:pt x="148" y="254"/>
                      </a:lnTo>
                      <a:lnTo>
                        <a:pt x="145" y="237"/>
                      </a:lnTo>
                      <a:lnTo>
                        <a:pt x="141" y="222"/>
                      </a:lnTo>
                      <a:lnTo>
                        <a:pt x="137" y="212"/>
                      </a:lnTo>
                      <a:lnTo>
                        <a:pt x="135" y="207"/>
                      </a:lnTo>
                      <a:lnTo>
                        <a:pt x="119" y="205"/>
                      </a:lnTo>
                      <a:lnTo>
                        <a:pt x="110" y="198"/>
                      </a:lnTo>
                      <a:lnTo>
                        <a:pt x="105" y="191"/>
                      </a:lnTo>
                      <a:lnTo>
                        <a:pt x="104" y="188"/>
                      </a:lnTo>
                      <a:lnTo>
                        <a:pt x="107" y="170"/>
                      </a:lnTo>
                      <a:lnTo>
                        <a:pt x="116" y="168"/>
                      </a:lnTo>
                      <a:lnTo>
                        <a:pt x="123" y="163"/>
                      </a:lnTo>
                      <a:lnTo>
                        <a:pt x="129" y="155"/>
                      </a:lnTo>
                      <a:lnTo>
                        <a:pt x="134" y="145"/>
                      </a:lnTo>
                      <a:lnTo>
                        <a:pt x="137" y="135"/>
                      </a:lnTo>
                      <a:lnTo>
                        <a:pt x="140" y="124"/>
                      </a:lnTo>
                      <a:lnTo>
                        <a:pt x="141" y="115"/>
                      </a:lnTo>
                      <a:lnTo>
                        <a:pt x="142" y="107"/>
                      </a:lnTo>
                      <a:lnTo>
                        <a:pt x="130" y="92"/>
                      </a:lnTo>
                      <a:lnTo>
                        <a:pt x="115" y="85"/>
                      </a:lnTo>
                      <a:lnTo>
                        <a:pt x="128" y="71"/>
                      </a:lnTo>
                      <a:lnTo>
                        <a:pt x="134" y="49"/>
                      </a:lnTo>
                      <a:lnTo>
                        <a:pt x="135" y="25"/>
                      </a:lnTo>
                      <a:lnTo>
                        <a:pt x="133" y="3"/>
                      </a:lnTo>
                      <a:lnTo>
                        <a:pt x="130" y="2"/>
                      </a:lnTo>
                      <a:lnTo>
                        <a:pt x="128" y="1"/>
                      </a:lnTo>
                      <a:lnTo>
                        <a:pt x="126" y="1"/>
                      </a:lnTo>
                      <a:lnTo>
                        <a:pt x="123" y="0"/>
                      </a:lnTo>
                      <a:lnTo>
                        <a:pt x="122" y="0"/>
                      </a:lnTo>
                      <a:lnTo>
                        <a:pt x="118" y="1"/>
                      </a:lnTo>
                      <a:lnTo>
                        <a:pt x="111" y="2"/>
                      </a:lnTo>
                      <a:lnTo>
                        <a:pt x="103" y="5"/>
                      </a:lnTo>
                      <a:lnTo>
                        <a:pt x="95" y="10"/>
                      </a:lnTo>
                      <a:lnTo>
                        <a:pt x="87" y="18"/>
                      </a:lnTo>
                      <a:lnTo>
                        <a:pt x="80" y="28"/>
                      </a:lnTo>
                      <a:lnTo>
                        <a:pt x="74" y="43"/>
                      </a:lnTo>
                      <a:close/>
                    </a:path>
                  </a:pathLst>
                </a:custGeom>
                <a:solidFill>
                  <a:srgbClr val="FFD38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406" name="Freeform 2083"/>
                <p:cNvSpPr>
                  <a:spLocks/>
                </p:cNvSpPr>
                <p:nvPr/>
              </p:nvSpPr>
              <p:spPr bwMode="auto">
                <a:xfrm>
                  <a:off x="3746" y="2635"/>
                  <a:ext cx="81" cy="111"/>
                </a:xfrm>
                <a:custGeom>
                  <a:avLst/>
                  <a:gdLst>
                    <a:gd name="T0" fmla="*/ 1 w 161"/>
                    <a:gd name="T1" fmla="*/ 1 h 221"/>
                    <a:gd name="T2" fmla="*/ 1 w 161"/>
                    <a:gd name="T3" fmla="*/ 1 h 221"/>
                    <a:gd name="T4" fmla="*/ 1 w 161"/>
                    <a:gd name="T5" fmla="*/ 1 h 221"/>
                    <a:gd name="T6" fmla="*/ 1 w 161"/>
                    <a:gd name="T7" fmla="*/ 1 h 221"/>
                    <a:gd name="T8" fmla="*/ 1 w 161"/>
                    <a:gd name="T9" fmla="*/ 1 h 221"/>
                    <a:gd name="T10" fmla="*/ 1 w 161"/>
                    <a:gd name="T11" fmla="*/ 1 h 221"/>
                    <a:gd name="T12" fmla="*/ 1 w 161"/>
                    <a:gd name="T13" fmla="*/ 1 h 221"/>
                    <a:gd name="T14" fmla="*/ 1 w 161"/>
                    <a:gd name="T15" fmla="*/ 1 h 221"/>
                    <a:gd name="T16" fmla="*/ 1 w 161"/>
                    <a:gd name="T17" fmla="*/ 1 h 221"/>
                    <a:gd name="T18" fmla="*/ 1 w 161"/>
                    <a:gd name="T19" fmla="*/ 1 h 221"/>
                    <a:gd name="T20" fmla="*/ 1 w 161"/>
                    <a:gd name="T21" fmla="*/ 1 h 221"/>
                    <a:gd name="T22" fmla="*/ 1 w 161"/>
                    <a:gd name="T23" fmla="*/ 1 h 221"/>
                    <a:gd name="T24" fmla="*/ 1 w 161"/>
                    <a:gd name="T25" fmla="*/ 1 h 221"/>
                    <a:gd name="T26" fmla="*/ 1 w 161"/>
                    <a:gd name="T27" fmla="*/ 1 h 221"/>
                    <a:gd name="T28" fmla="*/ 1 w 161"/>
                    <a:gd name="T29" fmla="*/ 1 h 221"/>
                    <a:gd name="T30" fmla="*/ 1 w 161"/>
                    <a:gd name="T31" fmla="*/ 1 h 221"/>
                    <a:gd name="T32" fmla="*/ 1 w 161"/>
                    <a:gd name="T33" fmla="*/ 1 h 221"/>
                    <a:gd name="T34" fmla="*/ 1 w 161"/>
                    <a:gd name="T35" fmla="*/ 1 h 221"/>
                    <a:gd name="T36" fmla="*/ 1 w 161"/>
                    <a:gd name="T37" fmla="*/ 1 h 221"/>
                    <a:gd name="T38" fmla="*/ 1 w 161"/>
                    <a:gd name="T39" fmla="*/ 1 h 221"/>
                    <a:gd name="T40" fmla="*/ 1 w 161"/>
                    <a:gd name="T41" fmla="*/ 1 h 221"/>
                    <a:gd name="T42" fmla="*/ 0 w 161"/>
                    <a:gd name="T43" fmla="*/ 1 h 221"/>
                    <a:gd name="T44" fmla="*/ 1 w 161"/>
                    <a:gd name="T45" fmla="*/ 1 h 221"/>
                    <a:gd name="T46" fmla="*/ 1 w 161"/>
                    <a:gd name="T47" fmla="*/ 1 h 221"/>
                    <a:gd name="T48" fmla="*/ 1 w 161"/>
                    <a:gd name="T49" fmla="*/ 1 h 221"/>
                    <a:gd name="T50" fmla="*/ 1 w 161"/>
                    <a:gd name="T51" fmla="*/ 1 h 221"/>
                    <a:gd name="T52" fmla="*/ 1 w 161"/>
                    <a:gd name="T53" fmla="*/ 1 h 221"/>
                    <a:gd name="T54" fmla="*/ 1 w 161"/>
                    <a:gd name="T55" fmla="*/ 1 h 221"/>
                    <a:gd name="T56" fmla="*/ 1 w 161"/>
                    <a:gd name="T57" fmla="*/ 1 h 221"/>
                    <a:gd name="T58" fmla="*/ 1 w 161"/>
                    <a:gd name="T59" fmla="*/ 1 h 221"/>
                    <a:gd name="T60" fmla="*/ 1 w 161"/>
                    <a:gd name="T61" fmla="*/ 1 h 221"/>
                    <a:gd name="T62" fmla="*/ 1 w 161"/>
                    <a:gd name="T63" fmla="*/ 1 h 221"/>
                    <a:gd name="T64" fmla="*/ 1 w 161"/>
                    <a:gd name="T65" fmla="*/ 1 h 221"/>
                    <a:gd name="T66" fmla="*/ 1 w 161"/>
                    <a:gd name="T67" fmla="*/ 1 h 221"/>
                    <a:gd name="T68" fmla="*/ 1 w 161"/>
                    <a:gd name="T69" fmla="*/ 1 h 221"/>
                    <a:gd name="T70" fmla="*/ 1 w 161"/>
                    <a:gd name="T71" fmla="*/ 1 h 221"/>
                    <a:gd name="T72" fmla="*/ 1 w 161"/>
                    <a:gd name="T73" fmla="*/ 1 h 221"/>
                    <a:gd name="T74" fmla="*/ 1 w 161"/>
                    <a:gd name="T75" fmla="*/ 1 h 221"/>
                    <a:gd name="T76" fmla="*/ 1 w 161"/>
                    <a:gd name="T77" fmla="*/ 1 h 221"/>
                    <a:gd name="T78" fmla="*/ 1 w 161"/>
                    <a:gd name="T79" fmla="*/ 1 h 221"/>
                    <a:gd name="T80" fmla="*/ 1 w 161"/>
                    <a:gd name="T81" fmla="*/ 1 h 221"/>
                    <a:gd name="T82" fmla="*/ 1 w 161"/>
                    <a:gd name="T83" fmla="*/ 1 h 221"/>
                    <a:gd name="T84" fmla="*/ 1 w 161"/>
                    <a:gd name="T85" fmla="*/ 1 h 221"/>
                    <a:gd name="T86" fmla="*/ 1 w 161"/>
                    <a:gd name="T87" fmla="*/ 1 h 221"/>
                    <a:gd name="T88" fmla="*/ 1 w 161"/>
                    <a:gd name="T89" fmla="*/ 1 h 221"/>
                    <a:gd name="T90" fmla="*/ 1 w 161"/>
                    <a:gd name="T91" fmla="*/ 1 h 221"/>
                    <a:gd name="T92" fmla="*/ 1 w 161"/>
                    <a:gd name="T93" fmla="*/ 1 h 221"/>
                    <a:gd name="T94" fmla="*/ 1 w 161"/>
                    <a:gd name="T95" fmla="*/ 1 h 221"/>
                    <a:gd name="T96" fmla="*/ 1 w 161"/>
                    <a:gd name="T97" fmla="*/ 0 h 221"/>
                    <a:gd name="T98" fmla="*/ 1 w 161"/>
                    <a:gd name="T99" fmla="*/ 1 h 221"/>
                    <a:gd name="T100" fmla="*/ 1 w 161"/>
                    <a:gd name="T101" fmla="*/ 1 h 221"/>
                    <a:gd name="T102" fmla="*/ 1 w 161"/>
                    <a:gd name="T103" fmla="*/ 1 h 221"/>
                    <a:gd name="T104" fmla="*/ 1 w 161"/>
                    <a:gd name="T105" fmla="*/ 1 h 221"/>
                    <a:gd name="T106" fmla="*/ 1 w 161"/>
                    <a:gd name="T107" fmla="*/ 1 h 221"/>
                    <a:gd name="T108" fmla="*/ 1 w 161"/>
                    <a:gd name="T109" fmla="*/ 1 h 221"/>
                    <a:gd name="T110" fmla="*/ 1 w 161"/>
                    <a:gd name="T111" fmla="*/ 1 h 221"/>
                    <a:gd name="T112" fmla="*/ 1 w 161"/>
                    <a:gd name="T113" fmla="*/ 1 h 22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61"/>
                    <a:gd name="T172" fmla="*/ 0 h 221"/>
                    <a:gd name="T173" fmla="*/ 161 w 161"/>
                    <a:gd name="T174" fmla="*/ 221 h 22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61" h="221">
                      <a:moveTo>
                        <a:pt x="87" y="63"/>
                      </a:moveTo>
                      <a:lnTo>
                        <a:pt x="84" y="81"/>
                      </a:lnTo>
                      <a:lnTo>
                        <a:pt x="85" y="84"/>
                      </a:lnTo>
                      <a:lnTo>
                        <a:pt x="90" y="91"/>
                      </a:lnTo>
                      <a:lnTo>
                        <a:pt x="99" y="98"/>
                      </a:lnTo>
                      <a:lnTo>
                        <a:pt x="115" y="100"/>
                      </a:lnTo>
                      <a:lnTo>
                        <a:pt x="117" y="105"/>
                      </a:lnTo>
                      <a:lnTo>
                        <a:pt x="121" y="115"/>
                      </a:lnTo>
                      <a:lnTo>
                        <a:pt x="125" y="130"/>
                      </a:lnTo>
                      <a:lnTo>
                        <a:pt x="128" y="147"/>
                      </a:lnTo>
                      <a:lnTo>
                        <a:pt x="126" y="162"/>
                      </a:lnTo>
                      <a:lnTo>
                        <a:pt x="120" y="175"/>
                      </a:lnTo>
                      <a:lnTo>
                        <a:pt x="105" y="181"/>
                      </a:lnTo>
                      <a:lnTo>
                        <a:pt x="79" y="177"/>
                      </a:lnTo>
                      <a:lnTo>
                        <a:pt x="77" y="179"/>
                      </a:lnTo>
                      <a:lnTo>
                        <a:pt x="72" y="181"/>
                      </a:lnTo>
                      <a:lnTo>
                        <a:pt x="63" y="184"/>
                      </a:lnTo>
                      <a:lnTo>
                        <a:pt x="53" y="189"/>
                      </a:lnTo>
                      <a:lnTo>
                        <a:pt x="40" y="191"/>
                      </a:lnTo>
                      <a:lnTo>
                        <a:pt x="27" y="194"/>
                      </a:lnTo>
                      <a:lnTo>
                        <a:pt x="14" y="194"/>
                      </a:lnTo>
                      <a:lnTo>
                        <a:pt x="0" y="190"/>
                      </a:lnTo>
                      <a:lnTo>
                        <a:pt x="2" y="198"/>
                      </a:lnTo>
                      <a:lnTo>
                        <a:pt x="5" y="205"/>
                      </a:lnTo>
                      <a:lnTo>
                        <a:pt x="10" y="212"/>
                      </a:lnTo>
                      <a:lnTo>
                        <a:pt x="15" y="219"/>
                      </a:lnTo>
                      <a:lnTo>
                        <a:pt x="54" y="221"/>
                      </a:lnTo>
                      <a:lnTo>
                        <a:pt x="71" y="207"/>
                      </a:lnTo>
                      <a:lnTo>
                        <a:pt x="75" y="207"/>
                      </a:lnTo>
                      <a:lnTo>
                        <a:pt x="83" y="209"/>
                      </a:lnTo>
                      <a:lnTo>
                        <a:pt x="94" y="210"/>
                      </a:lnTo>
                      <a:lnTo>
                        <a:pt x="109" y="210"/>
                      </a:lnTo>
                      <a:lnTo>
                        <a:pt x="124" y="209"/>
                      </a:lnTo>
                      <a:lnTo>
                        <a:pt x="137" y="205"/>
                      </a:lnTo>
                      <a:lnTo>
                        <a:pt x="148" y="199"/>
                      </a:lnTo>
                      <a:lnTo>
                        <a:pt x="155" y="191"/>
                      </a:lnTo>
                      <a:lnTo>
                        <a:pt x="159" y="180"/>
                      </a:lnTo>
                      <a:lnTo>
                        <a:pt x="161" y="167"/>
                      </a:lnTo>
                      <a:lnTo>
                        <a:pt x="161" y="154"/>
                      </a:lnTo>
                      <a:lnTo>
                        <a:pt x="160" y="142"/>
                      </a:lnTo>
                      <a:lnTo>
                        <a:pt x="156" y="129"/>
                      </a:lnTo>
                      <a:lnTo>
                        <a:pt x="149" y="119"/>
                      </a:lnTo>
                      <a:lnTo>
                        <a:pt x="139" y="111"/>
                      </a:lnTo>
                      <a:lnTo>
                        <a:pt x="126" y="106"/>
                      </a:lnTo>
                      <a:lnTo>
                        <a:pt x="131" y="96"/>
                      </a:lnTo>
                      <a:lnTo>
                        <a:pt x="139" y="70"/>
                      </a:lnTo>
                      <a:lnTo>
                        <a:pt x="141" y="39"/>
                      </a:lnTo>
                      <a:lnTo>
                        <a:pt x="130" y="11"/>
                      </a:lnTo>
                      <a:lnTo>
                        <a:pt x="122" y="0"/>
                      </a:lnTo>
                      <a:lnTo>
                        <a:pt x="121" y="8"/>
                      </a:lnTo>
                      <a:lnTo>
                        <a:pt x="120" y="17"/>
                      </a:lnTo>
                      <a:lnTo>
                        <a:pt x="117" y="28"/>
                      </a:lnTo>
                      <a:lnTo>
                        <a:pt x="114" y="38"/>
                      </a:lnTo>
                      <a:lnTo>
                        <a:pt x="109" y="48"/>
                      </a:lnTo>
                      <a:lnTo>
                        <a:pt x="103" y="56"/>
                      </a:lnTo>
                      <a:lnTo>
                        <a:pt x="96" y="61"/>
                      </a:lnTo>
                      <a:lnTo>
                        <a:pt x="87" y="63"/>
                      </a:lnTo>
                      <a:close/>
                    </a:path>
                  </a:pathLst>
                </a:custGeom>
                <a:solidFill>
                  <a:srgbClr val="EFAA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407" name="Freeform 2084"/>
                <p:cNvSpPr>
                  <a:spLocks/>
                </p:cNvSpPr>
                <p:nvPr/>
              </p:nvSpPr>
              <p:spPr bwMode="auto">
                <a:xfrm>
                  <a:off x="4400" y="2770"/>
                  <a:ext cx="22" cy="44"/>
                </a:xfrm>
                <a:custGeom>
                  <a:avLst/>
                  <a:gdLst>
                    <a:gd name="T0" fmla="*/ 0 w 45"/>
                    <a:gd name="T1" fmla="*/ 0 h 89"/>
                    <a:gd name="T2" fmla="*/ 0 w 45"/>
                    <a:gd name="T3" fmla="*/ 0 h 89"/>
                    <a:gd name="T4" fmla="*/ 0 w 45"/>
                    <a:gd name="T5" fmla="*/ 0 h 89"/>
                    <a:gd name="T6" fmla="*/ 0 w 45"/>
                    <a:gd name="T7" fmla="*/ 0 h 89"/>
                    <a:gd name="T8" fmla="*/ 0 w 45"/>
                    <a:gd name="T9" fmla="*/ 0 h 89"/>
                    <a:gd name="T10" fmla="*/ 0 w 45"/>
                    <a:gd name="T11" fmla="*/ 0 h 89"/>
                    <a:gd name="T12" fmla="*/ 0 w 45"/>
                    <a:gd name="T13" fmla="*/ 0 h 89"/>
                    <a:gd name="T14" fmla="*/ 0 w 45"/>
                    <a:gd name="T15" fmla="*/ 0 h 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5"/>
                    <a:gd name="T25" fmla="*/ 0 h 89"/>
                    <a:gd name="T26" fmla="*/ 45 w 45"/>
                    <a:gd name="T27" fmla="*/ 89 h 8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5" h="89">
                      <a:moveTo>
                        <a:pt x="0" y="0"/>
                      </a:moveTo>
                      <a:lnTo>
                        <a:pt x="36" y="0"/>
                      </a:lnTo>
                      <a:lnTo>
                        <a:pt x="38" y="11"/>
                      </a:lnTo>
                      <a:lnTo>
                        <a:pt x="43" y="35"/>
                      </a:lnTo>
                      <a:lnTo>
                        <a:pt x="45" y="65"/>
                      </a:lnTo>
                      <a:lnTo>
                        <a:pt x="41" y="89"/>
                      </a:lnTo>
                      <a:lnTo>
                        <a:pt x="13" y="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D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408" name="Freeform 2085"/>
                <p:cNvSpPr>
                  <a:spLocks/>
                </p:cNvSpPr>
                <p:nvPr/>
              </p:nvSpPr>
              <p:spPr bwMode="auto">
                <a:xfrm>
                  <a:off x="3538" y="2766"/>
                  <a:ext cx="784" cy="88"/>
                </a:xfrm>
                <a:custGeom>
                  <a:avLst/>
                  <a:gdLst>
                    <a:gd name="T0" fmla="*/ 0 w 1566"/>
                    <a:gd name="T1" fmla="*/ 0 h 178"/>
                    <a:gd name="T2" fmla="*/ 1 w 1566"/>
                    <a:gd name="T3" fmla="*/ 0 h 178"/>
                    <a:gd name="T4" fmla="*/ 1 w 1566"/>
                    <a:gd name="T5" fmla="*/ 0 h 178"/>
                    <a:gd name="T6" fmla="*/ 1 w 1566"/>
                    <a:gd name="T7" fmla="*/ 0 h 178"/>
                    <a:gd name="T8" fmla="*/ 1 w 1566"/>
                    <a:gd name="T9" fmla="*/ 0 h 178"/>
                    <a:gd name="T10" fmla="*/ 0 w 1566"/>
                    <a:gd name="T11" fmla="*/ 0 h 178"/>
                    <a:gd name="T12" fmla="*/ 1 w 1566"/>
                    <a:gd name="T13" fmla="*/ 0 h 178"/>
                    <a:gd name="T14" fmla="*/ 1 w 1566"/>
                    <a:gd name="T15" fmla="*/ 0 h 178"/>
                    <a:gd name="T16" fmla="*/ 1 w 1566"/>
                    <a:gd name="T17" fmla="*/ 0 h 178"/>
                    <a:gd name="T18" fmla="*/ 1 w 1566"/>
                    <a:gd name="T19" fmla="*/ 0 h 178"/>
                    <a:gd name="T20" fmla="*/ 1 w 1566"/>
                    <a:gd name="T21" fmla="*/ 0 h 178"/>
                    <a:gd name="T22" fmla="*/ 1 w 1566"/>
                    <a:gd name="T23" fmla="*/ 0 h 178"/>
                    <a:gd name="T24" fmla="*/ 1 w 1566"/>
                    <a:gd name="T25" fmla="*/ 0 h 178"/>
                    <a:gd name="T26" fmla="*/ 1 w 1566"/>
                    <a:gd name="T27" fmla="*/ 0 h 178"/>
                    <a:gd name="T28" fmla="*/ 1 w 1566"/>
                    <a:gd name="T29" fmla="*/ 0 h 178"/>
                    <a:gd name="T30" fmla="*/ 1 w 1566"/>
                    <a:gd name="T31" fmla="*/ 0 h 178"/>
                    <a:gd name="T32" fmla="*/ 1 w 1566"/>
                    <a:gd name="T33" fmla="*/ 0 h 178"/>
                    <a:gd name="T34" fmla="*/ 1 w 1566"/>
                    <a:gd name="T35" fmla="*/ 0 h 178"/>
                    <a:gd name="T36" fmla="*/ 1 w 1566"/>
                    <a:gd name="T37" fmla="*/ 0 h 178"/>
                    <a:gd name="T38" fmla="*/ 1 w 1566"/>
                    <a:gd name="T39" fmla="*/ 0 h 178"/>
                    <a:gd name="T40" fmla="*/ 1 w 1566"/>
                    <a:gd name="T41" fmla="*/ 0 h 178"/>
                    <a:gd name="T42" fmla="*/ 1 w 1566"/>
                    <a:gd name="T43" fmla="*/ 0 h 178"/>
                    <a:gd name="T44" fmla="*/ 1 w 1566"/>
                    <a:gd name="T45" fmla="*/ 0 h 178"/>
                    <a:gd name="T46" fmla="*/ 1 w 1566"/>
                    <a:gd name="T47" fmla="*/ 0 h 178"/>
                    <a:gd name="T48" fmla="*/ 1 w 1566"/>
                    <a:gd name="T49" fmla="*/ 0 h 178"/>
                    <a:gd name="T50" fmla="*/ 0 w 1566"/>
                    <a:gd name="T51" fmla="*/ 0 h 17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66"/>
                    <a:gd name="T79" fmla="*/ 0 h 178"/>
                    <a:gd name="T80" fmla="*/ 1566 w 1566"/>
                    <a:gd name="T81" fmla="*/ 178 h 17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66" h="178">
                      <a:moveTo>
                        <a:pt x="0" y="48"/>
                      </a:moveTo>
                      <a:lnTo>
                        <a:pt x="1" y="58"/>
                      </a:lnTo>
                      <a:lnTo>
                        <a:pt x="3" y="83"/>
                      </a:lnTo>
                      <a:lnTo>
                        <a:pt x="6" y="111"/>
                      </a:lnTo>
                      <a:lnTo>
                        <a:pt x="6" y="133"/>
                      </a:lnTo>
                      <a:lnTo>
                        <a:pt x="0" y="147"/>
                      </a:lnTo>
                      <a:lnTo>
                        <a:pt x="8" y="178"/>
                      </a:lnTo>
                      <a:lnTo>
                        <a:pt x="229" y="172"/>
                      </a:lnTo>
                      <a:lnTo>
                        <a:pt x="235" y="139"/>
                      </a:lnTo>
                      <a:lnTo>
                        <a:pt x="206" y="134"/>
                      </a:lnTo>
                      <a:lnTo>
                        <a:pt x="208" y="121"/>
                      </a:lnTo>
                      <a:lnTo>
                        <a:pt x="210" y="90"/>
                      </a:lnTo>
                      <a:lnTo>
                        <a:pt x="206" y="57"/>
                      </a:lnTo>
                      <a:lnTo>
                        <a:pt x="191" y="34"/>
                      </a:lnTo>
                      <a:lnTo>
                        <a:pt x="215" y="28"/>
                      </a:lnTo>
                      <a:lnTo>
                        <a:pt x="268" y="34"/>
                      </a:lnTo>
                      <a:lnTo>
                        <a:pt x="298" y="56"/>
                      </a:lnTo>
                      <a:lnTo>
                        <a:pt x="298" y="94"/>
                      </a:lnTo>
                      <a:lnTo>
                        <a:pt x="1363" y="44"/>
                      </a:lnTo>
                      <a:lnTo>
                        <a:pt x="1365" y="52"/>
                      </a:lnTo>
                      <a:lnTo>
                        <a:pt x="1553" y="56"/>
                      </a:lnTo>
                      <a:lnTo>
                        <a:pt x="1566" y="0"/>
                      </a:lnTo>
                      <a:lnTo>
                        <a:pt x="191" y="14"/>
                      </a:lnTo>
                      <a:lnTo>
                        <a:pt x="174" y="34"/>
                      </a:lnTo>
                      <a:lnTo>
                        <a:pt x="150" y="42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84D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409" name="Freeform 2086"/>
                <p:cNvSpPr>
                  <a:spLocks/>
                </p:cNvSpPr>
                <p:nvPr/>
              </p:nvSpPr>
              <p:spPr bwMode="auto">
                <a:xfrm>
                  <a:off x="3911" y="2778"/>
                  <a:ext cx="88" cy="84"/>
                </a:xfrm>
                <a:custGeom>
                  <a:avLst/>
                  <a:gdLst>
                    <a:gd name="T0" fmla="*/ 0 w 176"/>
                    <a:gd name="T1" fmla="*/ 1 h 168"/>
                    <a:gd name="T2" fmla="*/ 1 w 176"/>
                    <a:gd name="T3" fmla="*/ 1 h 168"/>
                    <a:gd name="T4" fmla="*/ 1 w 176"/>
                    <a:gd name="T5" fmla="*/ 1 h 168"/>
                    <a:gd name="T6" fmla="*/ 1 w 176"/>
                    <a:gd name="T7" fmla="*/ 1 h 168"/>
                    <a:gd name="T8" fmla="*/ 1 w 176"/>
                    <a:gd name="T9" fmla="*/ 1 h 168"/>
                    <a:gd name="T10" fmla="*/ 1 w 176"/>
                    <a:gd name="T11" fmla="*/ 1 h 168"/>
                    <a:gd name="T12" fmla="*/ 1 w 176"/>
                    <a:gd name="T13" fmla="*/ 1 h 168"/>
                    <a:gd name="T14" fmla="*/ 1 w 176"/>
                    <a:gd name="T15" fmla="*/ 1 h 168"/>
                    <a:gd name="T16" fmla="*/ 1 w 176"/>
                    <a:gd name="T17" fmla="*/ 1 h 168"/>
                    <a:gd name="T18" fmla="*/ 1 w 176"/>
                    <a:gd name="T19" fmla="*/ 1 h 168"/>
                    <a:gd name="T20" fmla="*/ 1 w 176"/>
                    <a:gd name="T21" fmla="*/ 1 h 168"/>
                    <a:gd name="T22" fmla="*/ 1 w 176"/>
                    <a:gd name="T23" fmla="*/ 1 h 168"/>
                    <a:gd name="T24" fmla="*/ 1 w 176"/>
                    <a:gd name="T25" fmla="*/ 1 h 168"/>
                    <a:gd name="T26" fmla="*/ 1 w 176"/>
                    <a:gd name="T27" fmla="*/ 1 h 168"/>
                    <a:gd name="T28" fmla="*/ 1 w 176"/>
                    <a:gd name="T29" fmla="*/ 1 h 168"/>
                    <a:gd name="T30" fmla="*/ 1 w 176"/>
                    <a:gd name="T31" fmla="*/ 1 h 168"/>
                    <a:gd name="T32" fmla="*/ 1 w 176"/>
                    <a:gd name="T33" fmla="*/ 1 h 168"/>
                    <a:gd name="T34" fmla="*/ 1 w 176"/>
                    <a:gd name="T35" fmla="*/ 1 h 168"/>
                    <a:gd name="T36" fmla="*/ 1 w 176"/>
                    <a:gd name="T37" fmla="*/ 1 h 168"/>
                    <a:gd name="T38" fmla="*/ 1 w 176"/>
                    <a:gd name="T39" fmla="*/ 1 h 168"/>
                    <a:gd name="T40" fmla="*/ 1 w 176"/>
                    <a:gd name="T41" fmla="*/ 1 h 168"/>
                    <a:gd name="T42" fmla="*/ 1 w 176"/>
                    <a:gd name="T43" fmla="*/ 1 h 168"/>
                    <a:gd name="T44" fmla="*/ 1 w 176"/>
                    <a:gd name="T45" fmla="*/ 1 h 168"/>
                    <a:gd name="T46" fmla="*/ 1 w 176"/>
                    <a:gd name="T47" fmla="*/ 1 h 168"/>
                    <a:gd name="T48" fmla="*/ 1 w 176"/>
                    <a:gd name="T49" fmla="*/ 1 h 168"/>
                    <a:gd name="T50" fmla="*/ 1 w 176"/>
                    <a:gd name="T51" fmla="*/ 1 h 168"/>
                    <a:gd name="T52" fmla="*/ 1 w 176"/>
                    <a:gd name="T53" fmla="*/ 1 h 168"/>
                    <a:gd name="T54" fmla="*/ 1 w 176"/>
                    <a:gd name="T55" fmla="*/ 1 h 168"/>
                    <a:gd name="T56" fmla="*/ 1 w 176"/>
                    <a:gd name="T57" fmla="*/ 0 h 168"/>
                    <a:gd name="T58" fmla="*/ 1 w 176"/>
                    <a:gd name="T59" fmla="*/ 0 h 168"/>
                    <a:gd name="T60" fmla="*/ 1 w 176"/>
                    <a:gd name="T61" fmla="*/ 0 h 168"/>
                    <a:gd name="T62" fmla="*/ 1 w 176"/>
                    <a:gd name="T63" fmla="*/ 1 h 168"/>
                    <a:gd name="T64" fmla="*/ 1 w 176"/>
                    <a:gd name="T65" fmla="*/ 1 h 168"/>
                    <a:gd name="T66" fmla="*/ 1 w 176"/>
                    <a:gd name="T67" fmla="*/ 1 h 168"/>
                    <a:gd name="T68" fmla="*/ 1 w 176"/>
                    <a:gd name="T69" fmla="*/ 1 h 168"/>
                    <a:gd name="T70" fmla="*/ 1 w 176"/>
                    <a:gd name="T71" fmla="*/ 1 h 168"/>
                    <a:gd name="T72" fmla="*/ 1 w 176"/>
                    <a:gd name="T73" fmla="*/ 1 h 168"/>
                    <a:gd name="T74" fmla="*/ 1 w 176"/>
                    <a:gd name="T75" fmla="*/ 1 h 168"/>
                    <a:gd name="T76" fmla="*/ 0 w 176"/>
                    <a:gd name="T77" fmla="*/ 1 h 16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76"/>
                    <a:gd name="T118" fmla="*/ 0 h 168"/>
                    <a:gd name="T119" fmla="*/ 176 w 176"/>
                    <a:gd name="T120" fmla="*/ 168 h 16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76" h="168">
                      <a:moveTo>
                        <a:pt x="0" y="168"/>
                      </a:moveTo>
                      <a:lnTo>
                        <a:pt x="7" y="162"/>
                      </a:lnTo>
                      <a:lnTo>
                        <a:pt x="13" y="158"/>
                      </a:lnTo>
                      <a:lnTo>
                        <a:pt x="16" y="154"/>
                      </a:lnTo>
                      <a:lnTo>
                        <a:pt x="17" y="153"/>
                      </a:lnTo>
                      <a:lnTo>
                        <a:pt x="28" y="161"/>
                      </a:lnTo>
                      <a:lnTo>
                        <a:pt x="83" y="166"/>
                      </a:lnTo>
                      <a:lnTo>
                        <a:pt x="100" y="167"/>
                      </a:lnTo>
                      <a:lnTo>
                        <a:pt x="115" y="166"/>
                      </a:lnTo>
                      <a:lnTo>
                        <a:pt x="128" y="163"/>
                      </a:lnTo>
                      <a:lnTo>
                        <a:pt x="140" y="158"/>
                      </a:lnTo>
                      <a:lnTo>
                        <a:pt x="149" y="153"/>
                      </a:lnTo>
                      <a:lnTo>
                        <a:pt x="155" y="148"/>
                      </a:lnTo>
                      <a:lnTo>
                        <a:pt x="159" y="145"/>
                      </a:lnTo>
                      <a:lnTo>
                        <a:pt x="160" y="144"/>
                      </a:lnTo>
                      <a:lnTo>
                        <a:pt x="171" y="126"/>
                      </a:lnTo>
                      <a:lnTo>
                        <a:pt x="176" y="104"/>
                      </a:lnTo>
                      <a:lnTo>
                        <a:pt x="176" y="81"/>
                      </a:lnTo>
                      <a:lnTo>
                        <a:pt x="174" y="58"/>
                      </a:lnTo>
                      <a:lnTo>
                        <a:pt x="169" y="38"/>
                      </a:lnTo>
                      <a:lnTo>
                        <a:pt x="166" y="21"/>
                      </a:lnTo>
                      <a:lnTo>
                        <a:pt x="161" y="10"/>
                      </a:lnTo>
                      <a:lnTo>
                        <a:pt x="160" y="5"/>
                      </a:lnTo>
                      <a:lnTo>
                        <a:pt x="156" y="5"/>
                      </a:lnTo>
                      <a:lnTo>
                        <a:pt x="145" y="4"/>
                      </a:lnTo>
                      <a:lnTo>
                        <a:pt x="129" y="3"/>
                      </a:lnTo>
                      <a:lnTo>
                        <a:pt x="111" y="2"/>
                      </a:lnTo>
                      <a:lnTo>
                        <a:pt x="91" y="1"/>
                      </a:lnTo>
                      <a:lnTo>
                        <a:pt x="73" y="0"/>
                      </a:lnTo>
                      <a:lnTo>
                        <a:pt x="58" y="0"/>
                      </a:lnTo>
                      <a:lnTo>
                        <a:pt x="49" y="0"/>
                      </a:lnTo>
                      <a:lnTo>
                        <a:pt x="34" y="21"/>
                      </a:lnTo>
                      <a:lnTo>
                        <a:pt x="24" y="40"/>
                      </a:lnTo>
                      <a:lnTo>
                        <a:pt x="21" y="54"/>
                      </a:lnTo>
                      <a:lnTo>
                        <a:pt x="20" y="58"/>
                      </a:lnTo>
                      <a:lnTo>
                        <a:pt x="21" y="86"/>
                      </a:lnTo>
                      <a:lnTo>
                        <a:pt x="15" y="117"/>
                      </a:lnTo>
                      <a:lnTo>
                        <a:pt x="7" y="147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solidFill>
                  <a:srgbClr val="0014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410" name="Freeform 2087"/>
                <p:cNvSpPr>
                  <a:spLocks/>
                </p:cNvSpPr>
                <p:nvPr/>
              </p:nvSpPr>
              <p:spPr bwMode="auto">
                <a:xfrm>
                  <a:off x="3320" y="2622"/>
                  <a:ext cx="522" cy="231"/>
                </a:xfrm>
                <a:custGeom>
                  <a:avLst/>
                  <a:gdLst>
                    <a:gd name="T0" fmla="*/ 1 w 1044"/>
                    <a:gd name="T1" fmla="*/ 1 h 462"/>
                    <a:gd name="T2" fmla="*/ 1 w 1044"/>
                    <a:gd name="T3" fmla="*/ 1 h 462"/>
                    <a:gd name="T4" fmla="*/ 1 w 1044"/>
                    <a:gd name="T5" fmla="*/ 1 h 462"/>
                    <a:gd name="T6" fmla="*/ 1 w 1044"/>
                    <a:gd name="T7" fmla="*/ 1 h 462"/>
                    <a:gd name="T8" fmla="*/ 1 w 1044"/>
                    <a:gd name="T9" fmla="*/ 1 h 462"/>
                    <a:gd name="T10" fmla="*/ 1 w 1044"/>
                    <a:gd name="T11" fmla="*/ 1 h 462"/>
                    <a:gd name="T12" fmla="*/ 1 w 1044"/>
                    <a:gd name="T13" fmla="*/ 1 h 462"/>
                    <a:gd name="T14" fmla="*/ 1 w 1044"/>
                    <a:gd name="T15" fmla="*/ 1 h 462"/>
                    <a:gd name="T16" fmla="*/ 1 w 1044"/>
                    <a:gd name="T17" fmla="*/ 1 h 462"/>
                    <a:gd name="T18" fmla="*/ 1 w 1044"/>
                    <a:gd name="T19" fmla="*/ 1 h 462"/>
                    <a:gd name="T20" fmla="*/ 1 w 1044"/>
                    <a:gd name="T21" fmla="*/ 1 h 462"/>
                    <a:gd name="T22" fmla="*/ 1 w 1044"/>
                    <a:gd name="T23" fmla="*/ 1 h 462"/>
                    <a:gd name="T24" fmla="*/ 1 w 1044"/>
                    <a:gd name="T25" fmla="*/ 1 h 462"/>
                    <a:gd name="T26" fmla="*/ 1 w 1044"/>
                    <a:gd name="T27" fmla="*/ 1 h 462"/>
                    <a:gd name="T28" fmla="*/ 1 w 1044"/>
                    <a:gd name="T29" fmla="*/ 1 h 462"/>
                    <a:gd name="T30" fmla="*/ 1 w 1044"/>
                    <a:gd name="T31" fmla="*/ 1 h 462"/>
                    <a:gd name="T32" fmla="*/ 1 w 1044"/>
                    <a:gd name="T33" fmla="*/ 1 h 462"/>
                    <a:gd name="T34" fmla="*/ 1 w 1044"/>
                    <a:gd name="T35" fmla="*/ 1 h 462"/>
                    <a:gd name="T36" fmla="*/ 1 w 1044"/>
                    <a:gd name="T37" fmla="*/ 1 h 462"/>
                    <a:gd name="T38" fmla="*/ 1 w 1044"/>
                    <a:gd name="T39" fmla="*/ 1 h 462"/>
                    <a:gd name="T40" fmla="*/ 1 w 1044"/>
                    <a:gd name="T41" fmla="*/ 1 h 462"/>
                    <a:gd name="T42" fmla="*/ 1 w 1044"/>
                    <a:gd name="T43" fmla="*/ 1 h 462"/>
                    <a:gd name="T44" fmla="*/ 1 w 1044"/>
                    <a:gd name="T45" fmla="*/ 1 h 462"/>
                    <a:gd name="T46" fmla="*/ 1 w 1044"/>
                    <a:gd name="T47" fmla="*/ 0 h 462"/>
                    <a:gd name="T48" fmla="*/ 1 w 1044"/>
                    <a:gd name="T49" fmla="*/ 1 h 462"/>
                    <a:gd name="T50" fmla="*/ 1 w 1044"/>
                    <a:gd name="T51" fmla="*/ 1 h 462"/>
                    <a:gd name="T52" fmla="*/ 1 w 1044"/>
                    <a:gd name="T53" fmla="*/ 1 h 462"/>
                    <a:gd name="T54" fmla="*/ 1 w 1044"/>
                    <a:gd name="T55" fmla="*/ 1 h 462"/>
                    <a:gd name="T56" fmla="*/ 1 w 1044"/>
                    <a:gd name="T57" fmla="*/ 1 h 462"/>
                    <a:gd name="T58" fmla="*/ 1 w 1044"/>
                    <a:gd name="T59" fmla="*/ 1 h 462"/>
                    <a:gd name="T60" fmla="*/ 1 w 1044"/>
                    <a:gd name="T61" fmla="*/ 1 h 462"/>
                    <a:gd name="T62" fmla="*/ 1 w 1044"/>
                    <a:gd name="T63" fmla="*/ 1 h 462"/>
                    <a:gd name="T64" fmla="*/ 1 w 1044"/>
                    <a:gd name="T65" fmla="*/ 1 h 462"/>
                    <a:gd name="T66" fmla="*/ 1 w 1044"/>
                    <a:gd name="T67" fmla="*/ 1 h 46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044"/>
                    <a:gd name="T103" fmla="*/ 0 h 462"/>
                    <a:gd name="T104" fmla="*/ 1044 w 1044"/>
                    <a:gd name="T105" fmla="*/ 462 h 46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044" h="462">
                      <a:moveTo>
                        <a:pt x="1031" y="348"/>
                      </a:moveTo>
                      <a:lnTo>
                        <a:pt x="1044" y="432"/>
                      </a:lnTo>
                      <a:lnTo>
                        <a:pt x="658" y="435"/>
                      </a:lnTo>
                      <a:lnTo>
                        <a:pt x="459" y="458"/>
                      </a:lnTo>
                      <a:lnTo>
                        <a:pt x="340" y="462"/>
                      </a:lnTo>
                      <a:lnTo>
                        <a:pt x="340" y="456"/>
                      </a:lnTo>
                      <a:lnTo>
                        <a:pt x="337" y="438"/>
                      </a:lnTo>
                      <a:lnTo>
                        <a:pt x="331" y="414"/>
                      </a:lnTo>
                      <a:lnTo>
                        <a:pt x="321" y="385"/>
                      </a:lnTo>
                      <a:lnTo>
                        <a:pt x="303" y="356"/>
                      </a:lnTo>
                      <a:lnTo>
                        <a:pt x="278" y="330"/>
                      </a:lnTo>
                      <a:lnTo>
                        <a:pt x="243" y="310"/>
                      </a:lnTo>
                      <a:lnTo>
                        <a:pt x="198" y="299"/>
                      </a:lnTo>
                      <a:lnTo>
                        <a:pt x="194" y="299"/>
                      </a:lnTo>
                      <a:lnTo>
                        <a:pt x="181" y="300"/>
                      </a:lnTo>
                      <a:lnTo>
                        <a:pt x="164" y="303"/>
                      </a:lnTo>
                      <a:lnTo>
                        <a:pt x="142" y="309"/>
                      </a:lnTo>
                      <a:lnTo>
                        <a:pt x="119" y="317"/>
                      </a:lnTo>
                      <a:lnTo>
                        <a:pt x="97" y="330"/>
                      </a:lnTo>
                      <a:lnTo>
                        <a:pt x="77" y="346"/>
                      </a:lnTo>
                      <a:lnTo>
                        <a:pt x="64" y="368"/>
                      </a:lnTo>
                      <a:lnTo>
                        <a:pt x="91" y="371"/>
                      </a:lnTo>
                      <a:lnTo>
                        <a:pt x="68" y="426"/>
                      </a:lnTo>
                      <a:lnTo>
                        <a:pt x="16" y="401"/>
                      </a:lnTo>
                      <a:lnTo>
                        <a:pt x="0" y="139"/>
                      </a:lnTo>
                      <a:lnTo>
                        <a:pt x="323" y="139"/>
                      </a:lnTo>
                      <a:lnTo>
                        <a:pt x="439" y="159"/>
                      </a:lnTo>
                      <a:lnTo>
                        <a:pt x="465" y="28"/>
                      </a:lnTo>
                      <a:lnTo>
                        <a:pt x="491" y="30"/>
                      </a:lnTo>
                      <a:lnTo>
                        <a:pt x="467" y="145"/>
                      </a:lnTo>
                      <a:lnTo>
                        <a:pt x="469" y="147"/>
                      </a:lnTo>
                      <a:lnTo>
                        <a:pt x="476" y="149"/>
                      </a:lnTo>
                      <a:lnTo>
                        <a:pt x="485" y="151"/>
                      </a:lnTo>
                      <a:lnTo>
                        <a:pt x="498" y="152"/>
                      </a:lnTo>
                      <a:lnTo>
                        <a:pt x="507" y="152"/>
                      </a:lnTo>
                      <a:lnTo>
                        <a:pt x="520" y="152"/>
                      </a:lnTo>
                      <a:lnTo>
                        <a:pt x="536" y="152"/>
                      </a:lnTo>
                      <a:lnTo>
                        <a:pt x="553" y="152"/>
                      </a:lnTo>
                      <a:lnTo>
                        <a:pt x="569" y="152"/>
                      </a:lnTo>
                      <a:lnTo>
                        <a:pt x="584" y="152"/>
                      </a:lnTo>
                      <a:lnTo>
                        <a:pt x="594" y="152"/>
                      </a:lnTo>
                      <a:lnTo>
                        <a:pt x="597" y="152"/>
                      </a:lnTo>
                      <a:lnTo>
                        <a:pt x="599" y="136"/>
                      </a:lnTo>
                      <a:lnTo>
                        <a:pt x="604" y="99"/>
                      </a:lnTo>
                      <a:lnTo>
                        <a:pt x="602" y="61"/>
                      </a:lnTo>
                      <a:lnTo>
                        <a:pt x="589" y="42"/>
                      </a:lnTo>
                      <a:lnTo>
                        <a:pt x="605" y="0"/>
                      </a:lnTo>
                      <a:lnTo>
                        <a:pt x="607" y="0"/>
                      </a:lnTo>
                      <a:lnTo>
                        <a:pt x="612" y="1"/>
                      </a:lnTo>
                      <a:lnTo>
                        <a:pt x="620" y="4"/>
                      </a:lnTo>
                      <a:lnTo>
                        <a:pt x="628" y="7"/>
                      </a:lnTo>
                      <a:lnTo>
                        <a:pt x="637" y="13"/>
                      </a:lnTo>
                      <a:lnTo>
                        <a:pt x="644" y="22"/>
                      </a:lnTo>
                      <a:lnTo>
                        <a:pt x="649" y="32"/>
                      </a:lnTo>
                      <a:lnTo>
                        <a:pt x="650" y="47"/>
                      </a:lnTo>
                      <a:lnTo>
                        <a:pt x="652" y="316"/>
                      </a:lnTo>
                      <a:lnTo>
                        <a:pt x="699" y="313"/>
                      </a:lnTo>
                      <a:lnTo>
                        <a:pt x="711" y="269"/>
                      </a:lnTo>
                      <a:lnTo>
                        <a:pt x="909" y="266"/>
                      </a:lnTo>
                      <a:lnTo>
                        <a:pt x="910" y="266"/>
                      </a:lnTo>
                      <a:lnTo>
                        <a:pt x="915" y="268"/>
                      </a:lnTo>
                      <a:lnTo>
                        <a:pt x="921" y="270"/>
                      </a:lnTo>
                      <a:lnTo>
                        <a:pt x="930" y="271"/>
                      </a:lnTo>
                      <a:lnTo>
                        <a:pt x="940" y="273"/>
                      </a:lnTo>
                      <a:lnTo>
                        <a:pt x="953" y="276"/>
                      </a:lnTo>
                      <a:lnTo>
                        <a:pt x="968" y="277"/>
                      </a:lnTo>
                      <a:lnTo>
                        <a:pt x="983" y="277"/>
                      </a:lnTo>
                      <a:lnTo>
                        <a:pt x="1038" y="288"/>
                      </a:lnTo>
                      <a:lnTo>
                        <a:pt x="1031" y="348"/>
                      </a:lnTo>
                      <a:close/>
                    </a:path>
                  </a:pathLst>
                </a:custGeom>
                <a:solidFill>
                  <a:srgbClr val="3FB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411" name="Freeform 2088"/>
                <p:cNvSpPr>
                  <a:spLocks/>
                </p:cNvSpPr>
                <p:nvPr/>
              </p:nvSpPr>
              <p:spPr bwMode="auto">
                <a:xfrm>
                  <a:off x="3435" y="2724"/>
                  <a:ext cx="399" cy="129"/>
                </a:xfrm>
                <a:custGeom>
                  <a:avLst/>
                  <a:gdLst>
                    <a:gd name="T0" fmla="*/ 0 w 798"/>
                    <a:gd name="T1" fmla="*/ 1 h 257"/>
                    <a:gd name="T2" fmla="*/ 1 w 798"/>
                    <a:gd name="T3" fmla="*/ 1 h 257"/>
                    <a:gd name="T4" fmla="*/ 1 w 798"/>
                    <a:gd name="T5" fmla="*/ 1 h 257"/>
                    <a:gd name="T6" fmla="*/ 1 w 798"/>
                    <a:gd name="T7" fmla="*/ 1 h 257"/>
                    <a:gd name="T8" fmla="*/ 1 w 798"/>
                    <a:gd name="T9" fmla="*/ 1 h 257"/>
                    <a:gd name="T10" fmla="*/ 1 w 798"/>
                    <a:gd name="T11" fmla="*/ 1 h 257"/>
                    <a:gd name="T12" fmla="*/ 1 w 798"/>
                    <a:gd name="T13" fmla="*/ 1 h 257"/>
                    <a:gd name="T14" fmla="*/ 1 w 798"/>
                    <a:gd name="T15" fmla="*/ 1 h 257"/>
                    <a:gd name="T16" fmla="*/ 1 w 798"/>
                    <a:gd name="T17" fmla="*/ 1 h 257"/>
                    <a:gd name="T18" fmla="*/ 1 w 798"/>
                    <a:gd name="T19" fmla="*/ 1 h 257"/>
                    <a:gd name="T20" fmla="*/ 1 w 798"/>
                    <a:gd name="T21" fmla="*/ 1 h 257"/>
                    <a:gd name="T22" fmla="*/ 1 w 798"/>
                    <a:gd name="T23" fmla="*/ 1 h 257"/>
                    <a:gd name="T24" fmla="*/ 1 w 798"/>
                    <a:gd name="T25" fmla="*/ 1 h 257"/>
                    <a:gd name="T26" fmla="*/ 1 w 798"/>
                    <a:gd name="T27" fmla="*/ 1 h 257"/>
                    <a:gd name="T28" fmla="*/ 1 w 798"/>
                    <a:gd name="T29" fmla="*/ 1 h 257"/>
                    <a:gd name="T30" fmla="*/ 1 w 798"/>
                    <a:gd name="T31" fmla="*/ 1 h 257"/>
                    <a:gd name="T32" fmla="*/ 1 w 798"/>
                    <a:gd name="T33" fmla="*/ 1 h 257"/>
                    <a:gd name="T34" fmla="*/ 1 w 798"/>
                    <a:gd name="T35" fmla="*/ 1 h 257"/>
                    <a:gd name="T36" fmla="*/ 1 w 798"/>
                    <a:gd name="T37" fmla="*/ 1 h 257"/>
                    <a:gd name="T38" fmla="*/ 1 w 798"/>
                    <a:gd name="T39" fmla="*/ 0 h 257"/>
                    <a:gd name="T40" fmla="*/ 1 w 798"/>
                    <a:gd name="T41" fmla="*/ 0 h 257"/>
                    <a:gd name="T42" fmla="*/ 1 w 798"/>
                    <a:gd name="T43" fmla="*/ 1 h 257"/>
                    <a:gd name="T44" fmla="*/ 1 w 798"/>
                    <a:gd name="T45" fmla="*/ 1 h 257"/>
                    <a:gd name="T46" fmla="*/ 1 w 798"/>
                    <a:gd name="T47" fmla="*/ 1 h 257"/>
                    <a:gd name="T48" fmla="*/ 1 w 798"/>
                    <a:gd name="T49" fmla="*/ 1 h 257"/>
                    <a:gd name="T50" fmla="*/ 1 w 798"/>
                    <a:gd name="T51" fmla="*/ 1 h 257"/>
                    <a:gd name="T52" fmla="*/ 1 w 798"/>
                    <a:gd name="T53" fmla="*/ 1 h 257"/>
                    <a:gd name="T54" fmla="*/ 1 w 798"/>
                    <a:gd name="T55" fmla="*/ 1 h 257"/>
                    <a:gd name="T56" fmla="*/ 1 w 798"/>
                    <a:gd name="T57" fmla="*/ 1 h 257"/>
                    <a:gd name="T58" fmla="*/ 1 w 798"/>
                    <a:gd name="T59" fmla="*/ 1 h 257"/>
                    <a:gd name="T60" fmla="*/ 1 w 798"/>
                    <a:gd name="T61" fmla="*/ 1 h 257"/>
                    <a:gd name="T62" fmla="*/ 1 w 798"/>
                    <a:gd name="T63" fmla="*/ 1 h 257"/>
                    <a:gd name="T64" fmla="*/ 1 w 798"/>
                    <a:gd name="T65" fmla="*/ 1 h 257"/>
                    <a:gd name="T66" fmla="*/ 0 w 798"/>
                    <a:gd name="T67" fmla="*/ 1 h 25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98"/>
                    <a:gd name="T103" fmla="*/ 0 h 257"/>
                    <a:gd name="T104" fmla="*/ 798 w 798"/>
                    <a:gd name="T105" fmla="*/ 257 h 25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98" h="257">
                      <a:moveTo>
                        <a:pt x="0" y="66"/>
                      </a:moveTo>
                      <a:lnTo>
                        <a:pt x="4" y="67"/>
                      </a:lnTo>
                      <a:lnTo>
                        <a:pt x="16" y="73"/>
                      </a:lnTo>
                      <a:lnTo>
                        <a:pt x="33" y="82"/>
                      </a:lnTo>
                      <a:lnTo>
                        <a:pt x="52" y="96"/>
                      </a:lnTo>
                      <a:lnTo>
                        <a:pt x="72" y="116"/>
                      </a:lnTo>
                      <a:lnTo>
                        <a:pt x="89" y="140"/>
                      </a:lnTo>
                      <a:lnTo>
                        <a:pt x="101" y="171"/>
                      </a:lnTo>
                      <a:lnTo>
                        <a:pt x="107" y="208"/>
                      </a:lnTo>
                      <a:lnTo>
                        <a:pt x="110" y="257"/>
                      </a:lnTo>
                      <a:lnTo>
                        <a:pt x="229" y="253"/>
                      </a:lnTo>
                      <a:lnTo>
                        <a:pt x="444" y="252"/>
                      </a:lnTo>
                      <a:lnTo>
                        <a:pt x="453" y="227"/>
                      </a:lnTo>
                      <a:lnTo>
                        <a:pt x="798" y="222"/>
                      </a:lnTo>
                      <a:lnTo>
                        <a:pt x="784" y="180"/>
                      </a:lnTo>
                      <a:lnTo>
                        <a:pt x="486" y="188"/>
                      </a:lnTo>
                      <a:lnTo>
                        <a:pt x="458" y="147"/>
                      </a:lnTo>
                      <a:lnTo>
                        <a:pt x="406" y="149"/>
                      </a:lnTo>
                      <a:lnTo>
                        <a:pt x="254" y="153"/>
                      </a:lnTo>
                      <a:lnTo>
                        <a:pt x="378" y="0"/>
                      </a:lnTo>
                      <a:lnTo>
                        <a:pt x="347" y="0"/>
                      </a:lnTo>
                      <a:lnTo>
                        <a:pt x="140" y="127"/>
                      </a:lnTo>
                      <a:lnTo>
                        <a:pt x="110" y="111"/>
                      </a:lnTo>
                      <a:lnTo>
                        <a:pt x="162" y="3"/>
                      </a:lnTo>
                      <a:lnTo>
                        <a:pt x="138" y="20"/>
                      </a:lnTo>
                      <a:lnTo>
                        <a:pt x="79" y="86"/>
                      </a:lnTo>
                      <a:lnTo>
                        <a:pt x="78" y="85"/>
                      </a:lnTo>
                      <a:lnTo>
                        <a:pt x="74" y="83"/>
                      </a:lnTo>
                      <a:lnTo>
                        <a:pt x="67" y="80"/>
                      </a:lnTo>
                      <a:lnTo>
                        <a:pt x="58" y="78"/>
                      </a:lnTo>
                      <a:lnTo>
                        <a:pt x="48" y="74"/>
                      </a:lnTo>
                      <a:lnTo>
                        <a:pt x="34" y="71"/>
                      </a:lnTo>
                      <a:lnTo>
                        <a:pt x="18" y="68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2B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412" name="Freeform 2089"/>
                <p:cNvSpPr>
                  <a:spLocks/>
                </p:cNvSpPr>
                <p:nvPr/>
              </p:nvSpPr>
              <p:spPr bwMode="auto">
                <a:xfrm>
                  <a:off x="3737" y="2812"/>
                  <a:ext cx="134" cy="61"/>
                </a:xfrm>
                <a:custGeom>
                  <a:avLst/>
                  <a:gdLst>
                    <a:gd name="T0" fmla="*/ 0 w 269"/>
                    <a:gd name="T1" fmla="*/ 1 h 122"/>
                    <a:gd name="T2" fmla="*/ 0 w 269"/>
                    <a:gd name="T3" fmla="*/ 0 h 122"/>
                    <a:gd name="T4" fmla="*/ 0 w 269"/>
                    <a:gd name="T5" fmla="*/ 1 h 122"/>
                    <a:gd name="T6" fmla="*/ 0 w 269"/>
                    <a:gd name="T7" fmla="*/ 1 h 122"/>
                    <a:gd name="T8" fmla="*/ 0 w 269"/>
                    <a:gd name="T9" fmla="*/ 1 h 122"/>
                    <a:gd name="T10" fmla="*/ 0 w 269"/>
                    <a:gd name="T11" fmla="*/ 1 h 122"/>
                    <a:gd name="T12" fmla="*/ 0 w 269"/>
                    <a:gd name="T13" fmla="*/ 1 h 122"/>
                    <a:gd name="T14" fmla="*/ 0 w 269"/>
                    <a:gd name="T15" fmla="*/ 1 h 122"/>
                    <a:gd name="T16" fmla="*/ 0 w 269"/>
                    <a:gd name="T17" fmla="*/ 1 h 122"/>
                    <a:gd name="T18" fmla="*/ 0 w 269"/>
                    <a:gd name="T19" fmla="*/ 1 h 122"/>
                    <a:gd name="T20" fmla="*/ 0 w 269"/>
                    <a:gd name="T21" fmla="*/ 1 h 122"/>
                    <a:gd name="T22" fmla="*/ 0 w 269"/>
                    <a:gd name="T23" fmla="*/ 1 h 122"/>
                    <a:gd name="T24" fmla="*/ 0 w 269"/>
                    <a:gd name="T25" fmla="*/ 1 h 122"/>
                    <a:gd name="T26" fmla="*/ 0 w 269"/>
                    <a:gd name="T27" fmla="*/ 1 h 122"/>
                    <a:gd name="T28" fmla="*/ 0 w 269"/>
                    <a:gd name="T29" fmla="*/ 1 h 122"/>
                    <a:gd name="T30" fmla="*/ 0 w 269"/>
                    <a:gd name="T31" fmla="*/ 1 h 122"/>
                    <a:gd name="T32" fmla="*/ 0 w 269"/>
                    <a:gd name="T33" fmla="*/ 1 h 122"/>
                    <a:gd name="T34" fmla="*/ 0 w 269"/>
                    <a:gd name="T35" fmla="*/ 1 h 122"/>
                    <a:gd name="T36" fmla="*/ 0 w 269"/>
                    <a:gd name="T37" fmla="*/ 1 h 122"/>
                    <a:gd name="T38" fmla="*/ 0 w 269"/>
                    <a:gd name="T39" fmla="*/ 1 h 122"/>
                    <a:gd name="T40" fmla="*/ 0 w 269"/>
                    <a:gd name="T41" fmla="*/ 1 h 122"/>
                    <a:gd name="T42" fmla="*/ 0 w 269"/>
                    <a:gd name="T43" fmla="*/ 1 h 122"/>
                    <a:gd name="T44" fmla="*/ 0 w 269"/>
                    <a:gd name="T45" fmla="*/ 1 h 122"/>
                    <a:gd name="T46" fmla="*/ 0 w 269"/>
                    <a:gd name="T47" fmla="*/ 1 h 122"/>
                    <a:gd name="T48" fmla="*/ 0 w 269"/>
                    <a:gd name="T49" fmla="*/ 1 h 122"/>
                    <a:gd name="T50" fmla="*/ 0 w 269"/>
                    <a:gd name="T51" fmla="*/ 1 h 122"/>
                    <a:gd name="T52" fmla="*/ 0 w 269"/>
                    <a:gd name="T53" fmla="*/ 1 h 122"/>
                    <a:gd name="T54" fmla="*/ 0 w 269"/>
                    <a:gd name="T55" fmla="*/ 1 h 122"/>
                    <a:gd name="T56" fmla="*/ 0 w 269"/>
                    <a:gd name="T57" fmla="*/ 1 h 122"/>
                    <a:gd name="T58" fmla="*/ 0 w 269"/>
                    <a:gd name="T59" fmla="*/ 1 h 122"/>
                    <a:gd name="T60" fmla="*/ 0 w 269"/>
                    <a:gd name="T61" fmla="*/ 1 h 122"/>
                    <a:gd name="T62" fmla="*/ 0 w 269"/>
                    <a:gd name="T63" fmla="*/ 1 h 122"/>
                    <a:gd name="T64" fmla="*/ 0 w 269"/>
                    <a:gd name="T65" fmla="*/ 1 h 122"/>
                    <a:gd name="T66" fmla="*/ 0 w 269"/>
                    <a:gd name="T67" fmla="*/ 1 h 122"/>
                    <a:gd name="T68" fmla="*/ 0 w 269"/>
                    <a:gd name="T69" fmla="*/ 1 h 122"/>
                    <a:gd name="T70" fmla="*/ 0 w 269"/>
                    <a:gd name="T71" fmla="*/ 1 h 122"/>
                    <a:gd name="T72" fmla="*/ 0 w 269"/>
                    <a:gd name="T73" fmla="*/ 1 h 122"/>
                    <a:gd name="T74" fmla="*/ 0 w 269"/>
                    <a:gd name="T75" fmla="*/ 1 h 122"/>
                    <a:gd name="T76" fmla="*/ 0 w 269"/>
                    <a:gd name="T77" fmla="*/ 1 h 122"/>
                    <a:gd name="T78" fmla="*/ 0 w 269"/>
                    <a:gd name="T79" fmla="*/ 1 h 122"/>
                    <a:gd name="T80" fmla="*/ 0 w 269"/>
                    <a:gd name="T81" fmla="*/ 1 h 12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69"/>
                    <a:gd name="T124" fmla="*/ 0 h 122"/>
                    <a:gd name="T125" fmla="*/ 269 w 269"/>
                    <a:gd name="T126" fmla="*/ 122 h 12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69" h="122">
                      <a:moveTo>
                        <a:pt x="231" y="3"/>
                      </a:moveTo>
                      <a:lnTo>
                        <a:pt x="183" y="0"/>
                      </a:lnTo>
                      <a:lnTo>
                        <a:pt x="182" y="16"/>
                      </a:lnTo>
                      <a:lnTo>
                        <a:pt x="182" y="30"/>
                      </a:lnTo>
                      <a:lnTo>
                        <a:pt x="182" y="39"/>
                      </a:lnTo>
                      <a:lnTo>
                        <a:pt x="182" y="42"/>
                      </a:lnTo>
                      <a:lnTo>
                        <a:pt x="0" y="48"/>
                      </a:lnTo>
                      <a:lnTo>
                        <a:pt x="4" y="63"/>
                      </a:lnTo>
                      <a:lnTo>
                        <a:pt x="12" y="76"/>
                      </a:lnTo>
                      <a:lnTo>
                        <a:pt x="21" y="84"/>
                      </a:lnTo>
                      <a:lnTo>
                        <a:pt x="32" y="90"/>
                      </a:lnTo>
                      <a:lnTo>
                        <a:pt x="44" y="93"/>
                      </a:lnTo>
                      <a:lnTo>
                        <a:pt x="55" y="94"/>
                      </a:lnTo>
                      <a:lnTo>
                        <a:pt x="66" y="95"/>
                      </a:lnTo>
                      <a:lnTo>
                        <a:pt x="74" y="97"/>
                      </a:lnTo>
                      <a:lnTo>
                        <a:pt x="82" y="98"/>
                      </a:lnTo>
                      <a:lnTo>
                        <a:pt x="90" y="98"/>
                      </a:lnTo>
                      <a:lnTo>
                        <a:pt x="98" y="97"/>
                      </a:lnTo>
                      <a:lnTo>
                        <a:pt x="106" y="95"/>
                      </a:lnTo>
                      <a:lnTo>
                        <a:pt x="113" y="94"/>
                      </a:lnTo>
                      <a:lnTo>
                        <a:pt x="119" y="93"/>
                      </a:lnTo>
                      <a:lnTo>
                        <a:pt x="122" y="92"/>
                      </a:lnTo>
                      <a:lnTo>
                        <a:pt x="123" y="92"/>
                      </a:lnTo>
                      <a:lnTo>
                        <a:pt x="183" y="108"/>
                      </a:lnTo>
                      <a:lnTo>
                        <a:pt x="205" y="102"/>
                      </a:lnTo>
                      <a:lnTo>
                        <a:pt x="206" y="103"/>
                      </a:lnTo>
                      <a:lnTo>
                        <a:pt x="209" y="105"/>
                      </a:lnTo>
                      <a:lnTo>
                        <a:pt x="212" y="108"/>
                      </a:lnTo>
                      <a:lnTo>
                        <a:pt x="219" y="110"/>
                      </a:lnTo>
                      <a:lnTo>
                        <a:pt x="227" y="114"/>
                      </a:lnTo>
                      <a:lnTo>
                        <a:pt x="239" y="117"/>
                      </a:lnTo>
                      <a:lnTo>
                        <a:pt x="252" y="120"/>
                      </a:lnTo>
                      <a:lnTo>
                        <a:pt x="269" y="122"/>
                      </a:lnTo>
                      <a:lnTo>
                        <a:pt x="252" y="105"/>
                      </a:lnTo>
                      <a:lnTo>
                        <a:pt x="242" y="85"/>
                      </a:lnTo>
                      <a:lnTo>
                        <a:pt x="235" y="65"/>
                      </a:lnTo>
                      <a:lnTo>
                        <a:pt x="231" y="46"/>
                      </a:lnTo>
                      <a:lnTo>
                        <a:pt x="229" y="30"/>
                      </a:lnTo>
                      <a:lnTo>
                        <a:pt x="229" y="16"/>
                      </a:lnTo>
                      <a:lnTo>
                        <a:pt x="231" y="7"/>
                      </a:lnTo>
                      <a:lnTo>
                        <a:pt x="231" y="3"/>
                      </a:lnTo>
                      <a:close/>
                    </a:path>
                  </a:pathLst>
                </a:custGeom>
                <a:solidFill>
                  <a:srgbClr val="0000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413" name="Freeform 2090"/>
                <p:cNvSpPr>
                  <a:spLocks/>
                </p:cNvSpPr>
                <p:nvPr/>
              </p:nvSpPr>
              <p:spPr bwMode="auto">
                <a:xfrm>
                  <a:off x="3828" y="2778"/>
                  <a:ext cx="107" cy="95"/>
                </a:xfrm>
                <a:custGeom>
                  <a:avLst/>
                  <a:gdLst>
                    <a:gd name="T0" fmla="*/ 0 w 215"/>
                    <a:gd name="T1" fmla="*/ 0 h 191"/>
                    <a:gd name="T2" fmla="*/ 0 w 215"/>
                    <a:gd name="T3" fmla="*/ 0 h 191"/>
                    <a:gd name="T4" fmla="*/ 0 w 215"/>
                    <a:gd name="T5" fmla="*/ 0 h 191"/>
                    <a:gd name="T6" fmla="*/ 0 w 215"/>
                    <a:gd name="T7" fmla="*/ 0 h 191"/>
                    <a:gd name="T8" fmla="*/ 0 w 215"/>
                    <a:gd name="T9" fmla="*/ 0 h 191"/>
                    <a:gd name="T10" fmla="*/ 0 w 215"/>
                    <a:gd name="T11" fmla="*/ 0 h 191"/>
                    <a:gd name="T12" fmla="*/ 0 w 215"/>
                    <a:gd name="T13" fmla="*/ 0 h 191"/>
                    <a:gd name="T14" fmla="*/ 0 w 215"/>
                    <a:gd name="T15" fmla="*/ 0 h 191"/>
                    <a:gd name="T16" fmla="*/ 0 w 215"/>
                    <a:gd name="T17" fmla="*/ 0 h 191"/>
                    <a:gd name="T18" fmla="*/ 0 w 215"/>
                    <a:gd name="T19" fmla="*/ 0 h 191"/>
                    <a:gd name="T20" fmla="*/ 0 w 215"/>
                    <a:gd name="T21" fmla="*/ 0 h 191"/>
                    <a:gd name="T22" fmla="*/ 0 w 215"/>
                    <a:gd name="T23" fmla="*/ 0 h 191"/>
                    <a:gd name="T24" fmla="*/ 0 w 215"/>
                    <a:gd name="T25" fmla="*/ 0 h 191"/>
                    <a:gd name="T26" fmla="*/ 0 w 215"/>
                    <a:gd name="T27" fmla="*/ 0 h 191"/>
                    <a:gd name="T28" fmla="*/ 0 w 215"/>
                    <a:gd name="T29" fmla="*/ 0 h 191"/>
                    <a:gd name="T30" fmla="*/ 0 w 215"/>
                    <a:gd name="T31" fmla="*/ 0 h 191"/>
                    <a:gd name="T32" fmla="*/ 0 w 215"/>
                    <a:gd name="T33" fmla="*/ 0 h 191"/>
                    <a:gd name="T34" fmla="*/ 0 w 215"/>
                    <a:gd name="T35" fmla="*/ 0 h 191"/>
                    <a:gd name="T36" fmla="*/ 0 w 215"/>
                    <a:gd name="T37" fmla="*/ 0 h 191"/>
                    <a:gd name="T38" fmla="*/ 0 w 215"/>
                    <a:gd name="T39" fmla="*/ 0 h 191"/>
                    <a:gd name="T40" fmla="*/ 0 w 215"/>
                    <a:gd name="T41" fmla="*/ 0 h 191"/>
                    <a:gd name="T42" fmla="*/ 0 w 215"/>
                    <a:gd name="T43" fmla="*/ 0 h 191"/>
                    <a:gd name="T44" fmla="*/ 0 w 215"/>
                    <a:gd name="T45" fmla="*/ 0 h 191"/>
                    <a:gd name="T46" fmla="*/ 0 w 215"/>
                    <a:gd name="T47" fmla="*/ 0 h 191"/>
                    <a:gd name="T48" fmla="*/ 0 w 215"/>
                    <a:gd name="T49" fmla="*/ 0 h 191"/>
                    <a:gd name="T50" fmla="*/ 0 w 215"/>
                    <a:gd name="T51" fmla="*/ 0 h 191"/>
                    <a:gd name="T52" fmla="*/ 0 w 215"/>
                    <a:gd name="T53" fmla="*/ 0 h 191"/>
                    <a:gd name="T54" fmla="*/ 0 w 215"/>
                    <a:gd name="T55" fmla="*/ 0 h 191"/>
                    <a:gd name="T56" fmla="*/ 0 w 215"/>
                    <a:gd name="T57" fmla="*/ 0 h 191"/>
                    <a:gd name="T58" fmla="*/ 0 w 215"/>
                    <a:gd name="T59" fmla="*/ 0 h 191"/>
                    <a:gd name="T60" fmla="*/ 0 w 215"/>
                    <a:gd name="T61" fmla="*/ 0 h 191"/>
                    <a:gd name="T62" fmla="*/ 0 w 215"/>
                    <a:gd name="T63" fmla="*/ 0 h 191"/>
                    <a:gd name="T64" fmla="*/ 0 w 215"/>
                    <a:gd name="T65" fmla="*/ 0 h 191"/>
                    <a:gd name="T66" fmla="*/ 0 w 215"/>
                    <a:gd name="T67" fmla="*/ 0 h 191"/>
                    <a:gd name="T68" fmla="*/ 0 w 215"/>
                    <a:gd name="T69" fmla="*/ 0 h 191"/>
                    <a:gd name="T70" fmla="*/ 0 w 215"/>
                    <a:gd name="T71" fmla="*/ 0 h 191"/>
                    <a:gd name="T72" fmla="*/ 0 w 215"/>
                    <a:gd name="T73" fmla="*/ 0 h 191"/>
                    <a:gd name="T74" fmla="*/ 0 w 215"/>
                    <a:gd name="T75" fmla="*/ 0 h 191"/>
                    <a:gd name="T76" fmla="*/ 0 w 215"/>
                    <a:gd name="T77" fmla="*/ 0 h 191"/>
                    <a:gd name="T78" fmla="*/ 0 w 215"/>
                    <a:gd name="T79" fmla="*/ 0 h 191"/>
                    <a:gd name="T80" fmla="*/ 0 w 215"/>
                    <a:gd name="T81" fmla="*/ 0 h 191"/>
                    <a:gd name="T82" fmla="*/ 0 w 215"/>
                    <a:gd name="T83" fmla="*/ 0 h 191"/>
                    <a:gd name="T84" fmla="*/ 0 w 215"/>
                    <a:gd name="T85" fmla="*/ 0 h 191"/>
                    <a:gd name="T86" fmla="*/ 0 w 215"/>
                    <a:gd name="T87" fmla="*/ 0 h 191"/>
                    <a:gd name="T88" fmla="*/ 0 w 215"/>
                    <a:gd name="T89" fmla="*/ 0 h 191"/>
                    <a:gd name="T90" fmla="*/ 0 w 215"/>
                    <a:gd name="T91" fmla="*/ 0 h 191"/>
                    <a:gd name="T92" fmla="*/ 0 w 215"/>
                    <a:gd name="T93" fmla="*/ 0 h 191"/>
                    <a:gd name="T94" fmla="*/ 0 w 215"/>
                    <a:gd name="T95" fmla="*/ 0 h 191"/>
                    <a:gd name="T96" fmla="*/ 0 w 215"/>
                    <a:gd name="T97" fmla="*/ 0 h 191"/>
                    <a:gd name="T98" fmla="*/ 0 w 215"/>
                    <a:gd name="T99" fmla="*/ 0 h 191"/>
                    <a:gd name="T100" fmla="*/ 0 w 215"/>
                    <a:gd name="T101" fmla="*/ 0 h 191"/>
                    <a:gd name="T102" fmla="*/ 0 w 215"/>
                    <a:gd name="T103" fmla="*/ 0 h 19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15"/>
                    <a:gd name="T157" fmla="*/ 0 h 191"/>
                    <a:gd name="T158" fmla="*/ 215 w 215"/>
                    <a:gd name="T159" fmla="*/ 191 h 19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15" h="191">
                      <a:moveTo>
                        <a:pt x="150" y="9"/>
                      </a:moveTo>
                      <a:lnTo>
                        <a:pt x="111" y="3"/>
                      </a:lnTo>
                      <a:lnTo>
                        <a:pt x="31" y="9"/>
                      </a:lnTo>
                      <a:lnTo>
                        <a:pt x="19" y="19"/>
                      </a:lnTo>
                      <a:lnTo>
                        <a:pt x="9" y="33"/>
                      </a:lnTo>
                      <a:lnTo>
                        <a:pt x="4" y="50"/>
                      </a:lnTo>
                      <a:lnTo>
                        <a:pt x="0" y="69"/>
                      </a:lnTo>
                      <a:lnTo>
                        <a:pt x="42" y="80"/>
                      </a:lnTo>
                      <a:lnTo>
                        <a:pt x="42" y="84"/>
                      </a:lnTo>
                      <a:lnTo>
                        <a:pt x="42" y="92"/>
                      </a:lnTo>
                      <a:lnTo>
                        <a:pt x="43" y="103"/>
                      </a:lnTo>
                      <a:lnTo>
                        <a:pt x="45" y="119"/>
                      </a:lnTo>
                      <a:lnTo>
                        <a:pt x="50" y="137"/>
                      </a:lnTo>
                      <a:lnTo>
                        <a:pt x="58" y="155"/>
                      </a:lnTo>
                      <a:lnTo>
                        <a:pt x="69" y="174"/>
                      </a:lnTo>
                      <a:lnTo>
                        <a:pt x="86" y="191"/>
                      </a:lnTo>
                      <a:lnTo>
                        <a:pt x="88" y="191"/>
                      </a:lnTo>
                      <a:lnTo>
                        <a:pt x="90" y="191"/>
                      </a:lnTo>
                      <a:lnTo>
                        <a:pt x="92" y="191"/>
                      </a:lnTo>
                      <a:lnTo>
                        <a:pt x="95" y="191"/>
                      </a:lnTo>
                      <a:lnTo>
                        <a:pt x="97" y="191"/>
                      </a:lnTo>
                      <a:lnTo>
                        <a:pt x="98" y="191"/>
                      </a:lnTo>
                      <a:lnTo>
                        <a:pt x="101" y="191"/>
                      </a:lnTo>
                      <a:lnTo>
                        <a:pt x="103" y="191"/>
                      </a:lnTo>
                      <a:lnTo>
                        <a:pt x="113" y="190"/>
                      </a:lnTo>
                      <a:lnTo>
                        <a:pt x="122" y="189"/>
                      </a:lnTo>
                      <a:lnTo>
                        <a:pt x="132" y="186"/>
                      </a:lnTo>
                      <a:lnTo>
                        <a:pt x="140" y="183"/>
                      </a:lnTo>
                      <a:lnTo>
                        <a:pt x="148" y="179"/>
                      </a:lnTo>
                      <a:lnTo>
                        <a:pt x="155" y="176"/>
                      </a:lnTo>
                      <a:lnTo>
                        <a:pt x="160" y="171"/>
                      </a:lnTo>
                      <a:lnTo>
                        <a:pt x="166" y="168"/>
                      </a:lnTo>
                      <a:lnTo>
                        <a:pt x="173" y="147"/>
                      </a:lnTo>
                      <a:lnTo>
                        <a:pt x="181" y="117"/>
                      </a:lnTo>
                      <a:lnTo>
                        <a:pt x="187" y="86"/>
                      </a:lnTo>
                      <a:lnTo>
                        <a:pt x="186" y="58"/>
                      </a:lnTo>
                      <a:lnTo>
                        <a:pt x="187" y="54"/>
                      </a:lnTo>
                      <a:lnTo>
                        <a:pt x="190" y="40"/>
                      </a:lnTo>
                      <a:lnTo>
                        <a:pt x="200" y="21"/>
                      </a:lnTo>
                      <a:lnTo>
                        <a:pt x="215" y="0"/>
                      </a:lnTo>
                      <a:lnTo>
                        <a:pt x="213" y="0"/>
                      </a:lnTo>
                      <a:lnTo>
                        <a:pt x="206" y="1"/>
                      </a:lnTo>
                      <a:lnTo>
                        <a:pt x="197" y="3"/>
                      </a:lnTo>
                      <a:lnTo>
                        <a:pt x="187" y="4"/>
                      </a:lnTo>
                      <a:lnTo>
                        <a:pt x="177" y="5"/>
                      </a:lnTo>
                      <a:lnTo>
                        <a:pt x="166" y="7"/>
                      </a:lnTo>
                      <a:lnTo>
                        <a:pt x="158" y="8"/>
                      </a:lnTo>
                      <a:lnTo>
                        <a:pt x="152" y="9"/>
                      </a:lnTo>
                      <a:lnTo>
                        <a:pt x="150" y="9"/>
                      </a:lnTo>
                      <a:close/>
                    </a:path>
                  </a:pathLst>
                </a:custGeom>
                <a:solidFill>
                  <a:srgbClr val="0014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414" name="Freeform 2091"/>
                <p:cNvSpPr>
                  <a:spLocks/>
                </p:cNvSpPr>
                <p:nvPr/>
              </p:nvSpPr>
              <p:spPr bwMode="auto">
                <a:xfrm>
                  <a:off x="4220" y="2762"/>
                  <a:ext cx="109" cy="65"/>
                </a:xfrm>
                <a:custGeom>
                  <a:avLst/>
                  <a:gdLst>
                    <a:gd name="T0" fmla="*/ 1 w 218"/>
                    <a:gd name="T1" fmla="*/ 0 h 132"/>
                    <a:gd name="T2" fmla="*/ 1 w 218"/>
                    <a:gd name="T3" fmla="*/ 0 h 132"/>
                    <a:gd name="T4" fmla="*/ 1 w 218"/>
                    <a:gd name="T5" fmla="*/ 0 h 132"/>
                    <a:gd name="T6" fmla="*/ 1 w 218"/>
                    <a:gd name="T7" fmla="*/ 0 h 132"/>
                    <a:gd name="T8" fmla="*/ 1 w 218"/>
                    <a:gd name="T9" fmla="*/ 0 h 132"/>
                    <a:gd name="T10" fmla="*/ 1 w 218"/>
                    <a:gd name="T11" fmla="*/ 0 h 132"/>
                    <a:gd name="T12" fmla="*/ 1 w 218"/>
                    <a:gd name="T13" fmla="*/ 0 h 132"/>
                    <a:gd name="T14" fmla="*/ 1 w 218"/>
                    <a:gd name="T15" fmla="*/ 0 h 132"/>
                    <a:gd name="T16" fmla="*/ 1 w 218"/>
                    <a:gd name="T17" fmla="*/ 0 h 132"/>
                    <a:gd name="T18" fmla="*/ 0 w 218"/>
                    <a:gd name="T19" fmla="*/ 0 h 132"/>
                    <a:gd name="T20" fmla="*/ 1 w 218"/>
                    <a:gd name="T21" fmla="*/ 0 h 132"/>
                    <a:gd name="T22" fmla="*/ 1 w 218"/>
                    <a:gd name="T23" fmla="*/ 0 h 132"/>
                    <a:gd name="T24" fmla="*/ 1 w 218"/>
                    <a:gd name="T25" fmla="*/ 0 h 132"/>
                    <a:gd name="T26" fmla="*/ 1 w 218"/>
                    <a:gd name="T27" fmla="*/ 0 h 132"/>
                    <a:gd name="T28" fmla="*/ 1 w 218"/>
                    <a:gd name="T29" fmla="*/ 0 h 132"/>
                    <a:gd name="T30" fmla="*/ 1 w 218"/>
                    <a:gd name="T31" fmla="*/ 0 h 132"/>
                    <a:gd name="T32" fmla="*/ 1 w 218"/>
                    <a:gd name="T33" fmla="*/ 0 h 132"/>
                    <a:gd name="T34" fmla="*/ 1 w 218"/>
                    <a:gd name="T35" fmla="*/ 0 h 132"/>
                    <a:gd name="T36" fmla="*/ 1 w 218"/>
                    <a:gd name="T37" fmla="*/ 0 h 132"/>
                    <a:gd name="T38" fmla="*/ 1 w 218"/>
                    <a:gd name="T39" fmla="*/ 0 h 132"/>
                    <a:gd name="T40" fmla="*/ 1 w 218"/>
                    <a:gd name="T41" fmla="*/ 0 h 132"/>
                    <a:gd name="T42" fmla="*/ 1 w 218"/>
                    <a:gd name="T43" fmla="*/ 0 h 132"/>
                    <a:gd name="T44" fmla="*/ 1 w 218"/>
                    <a:gd name="T45" fmla="*/ 0 h 132"/>
                    <a:gd name="T46" fmla="*/ 1 w 218"/>
                    <a:gd name="T47" fmla="*/ 0 h 132"/>
                    <a:gd name="T48" fmla="*/ 1 w 218"/>
                    <a:gd name="T49" fmla="*/ 0 h 132"/>
                    <a:gd name="T50" fmla="*/ 1 w 218"/>
                    <a:gd name="T51" fmla="*/ 0 h 132"/>
                    <a:gd name="T52" fmla="*/ 1 w 218"/>
                    <a:gd name="T53" fmla="*/ 0 h 132"/>
                    <a:gd name="T54" fmla="*/ 1 w 218"/>
                    <a:gd name="T55" fmla="*/ 0 h 132"/>
                    <a:gd name="T56" fmla="*/ 1 w 218"/>
                    <a:gd name="T57" fmla="*/ 0 h 132"/>
                    <a:gd name="T58" fmla="*/ 1 w 218"/>
                    <a:gd name="T59" fmla="*/ 0 h 132"/>
                    <a:gd name="T60" fmla="*/ 1 w 218"/>
                    <a:gd name="T61" fmla="*/ 0 h 132"/>
                    <a:gd name="T62" fmla="*/ 1 w 218"/>
                    <a:gd name="T63" fmla="*/ 0 h 132"/>
                    <a:gd name="T64" fmla="*/ 1 w 218"/>
                    <a:gd name="T65" fmla="*/ 0 h 132"/>
                    <a:gd name="T66" fmla="*/ 1 w 218"/>
                    <a:gd name="T67" fmla="*/ 0 h 132"/>
                    <a:gd name="T68" fmla="*/ 1 w 218"/>
                    <a:gd name="T69" fmla="*/ 0 h 132"/>
                    <a:gd name="T70" fmla="*/ 1 w 218"/>
                    <a:gd name="T71" fmla="*/ 0 h 13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18"/>
                    <a:gd name="T109" fmla="*/ 0 h 132"/>
                    <a:gd name="T110" fmla="*/ 218 w 218"/>
                    <a:gd name="T111" fmla="*/ 132 h 13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18" h="132">
                      <a:moveTo>
                        <a:pt x="213" y="0"/>
                      </a:moveTo>
                      <a:lnTo>
                        <a:pt x="206" y="1"/>
                      </a:lnTo>
                      <a:lnTo>
                        <a:pt x="200" y="3"/>
                      </a:lnTo>
                      <a:lnTo>
                        <a:pt x="194" y="4"/>
                      </a:lnTo>
                      <a:lnTo>
                        <a:pt x="190" y="5"/>
                      </a:lnTo>
                      <a:lnTo>
                        <a:pt x="177" y="16"/>
                      </a:lnTo>
                      <a:lnTo>
                        <a:pt x="167" y="34"/>
                      </a:lnTo>
                      <a:lnTo>
                        <a:pt x="159" y="49"/>
                      </a:lnTo>
                      <a:lnTo>
                        <a:pt x="156" y="56"/>
                      </a:lnTo>
                      <a:lnTo>
                        <a:pt x="0" y="52"/>
                      </a:lnTo>
                      <a:lnTo>
                        <a:pt x="1" y="58"/>
                      </a:lnTo>
                      <a:lnTo>
                        <a:pt x="4" y="71"/>
                      </a:lnTo>
                      <a:lnTo>
                        <a:pt x="8" y="87"/>
                      </a:lnTo>
                      <a:lnTo>
                        <a:pt x="10" y="97"/>
                      </a:lnTo>
                      <a:lnTo>
                        <a:pt x="13" y="101"/>
                      </a:lnTo>
                      <a:lnTo>
                        <a:pt x="21" y="103"/>
                      </a:lnTo>
                      <a:lnTo>
                        <a:pt x="31" y="105"/>
                      </a:lnTo>
                      <a:lnTo>
                        <a:pt x="42" y="108"/>
                      </a:lnTo>
                      <a:lnTo>
                        <a:pt x="53" y="109"/>
                      </a:lnTo>
                      <a:lnTo>
                        <a:pt x="62" y="110"/>
                      </a:lnTo>
                      <a:lnTo>
                        <a:pt x="69" y="111"/>
                      </a:lnTo>
                      <a:lnTo>
                        <a:pt x="71" y="111"/>
                      </a:lnTo>
                      <a:lnTo>
                        <a:pt x="152" y="119"/>
                      </a:lnTo>
                      <a:lnTo>
                        <a:pt x="203" y="129"/>
                      </a:lnTo>
                      <a:lnTo>
                        <a:pt x="207" y="131"/>
                      </a:lnTo>
                      <a:lnTo>
                        <a:pt x="210" y="131"/>
                      </a:lnTo>
                      <a:lnTo>
                        <a:pt x="214" y="132"/>
                      </a:lnTo>
                      <a:lnTo>
                        <a:pt x="218" y="132"/>
                      </a:lnTo>
                      <a:lnTo>
                        <a:pt x="205" y="114"/>
                      </a:lnTo>
                      <a:lnTo>
                        <a:pt x="197" y="96"/>
                      </a:lnTo>
                      <a:lnTo>
                        <a:pt x="192" y="78"/>
                      </a:lnTo>
                      <a:lnTo>
                        <a:pt x="192" y="60"/>
                      </a:lnTo>
                      <a:lnTo>
                        <a:pt x="194" y="43"/>
                      </a:lnTo>
                      <a:lnTo>
                        <a:pt x="200" y="28"/>
                      </a:lnTo>
                      <a:lnTo>
                        <a:pt x="206" y="13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rgbClr val="0000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415" name="Freeform 2092"/>
                <p:cNvSpPr>
                  <a:spLocks/>
                </p:cNvSpPr>
                <p:nvPr/>
              </p:nvSpPr>
              <p:spPr bwMode="auto">
                <a:xfrm>
                  <a:off x="4316" y="2761"/>
                  <a:ext cx="96" cy="66"/>
                </a:xfrm>
                <a:custGeom>
                  <a:avLst/>
                  <a:gdLst>
                    <a:gd name="T0" fmla="*/ 1 w 192"/>
                    <a:gd name="T1" fmla="*/ 0 h 133"/>
                    <a:gd name="T2" fmla="*/ 1 w 192"/>
                    <a:gd name="T3" fmla="*/ 0 h 133"/>
                    <a:gd name="T4" fmla="*/ 1 w 192"/>
                    <a:gd name="T5" fmla="*/ 0 h 133"/>
                    <a:gd name="T6" fmla="*/ 1 w 192"/>
                    <a:gd name="T7" fmla="*/ 0 h 133"/>
                    <a:gd name="T8" fmla="*/ 1 w 192"/>
                    <a:gd name="T9" fmla="*/ 0 h 133"/>
                    <a:gd name="T10" fmla="*/ 1 w 192"/>
                    <a:gd name="T11" fmla="*/ 0 h 133"/>
                    <a:gd name="T12" fmla="*/ 1 w 192"/>
                    <a:gd name="T13" fmla="*/ 0 h 133"/>
                    <a:gd name="T14" fmla="*/ 1 w 192"/>
                    <a:gd name="T15" fmla="*/ 0 h 133"/>
                    <a:gd name="T16" fmla="*/ 1 w 192"/>
                    <a:gd name="T17" fmla="*/ 0 h 133"/>
                    <a:gd name="T18" fmla="*/ 1 w 192"/>
                    <a:gd name="T19" fmla="*/ 0 h 133"/>
                    <a:gd name="T20" fmla="*/ 1 w 192"/>
                    <a:gd name="T21" fmla="*/ 0 h 133"/>
                    <a:gd name="T22" fmla="*/ 1 w 192"/>
                    <a:gd name="T23" fmla="*/ 0 h 133"/>
                    <a:gd name="T24" fmla="*/ 1 w 192"/>
                    <a:gd name="T25" fmla="*/ 0 h 133"/>
                    <a:gd name="T26" fmla="*/ 1 w 192"/>
                    <a:gd name="T27" fmla="*/ 0 h 133"/>
                    <a:gd name="T28" fmla="*/ 1 w 192"/>
                    <a:gd name="T29" fmla="*/ 0 h 133"/>
                    <a:gd name="T30" fmla="*/ 1 w 192"/>
                    <a:gd name="T31" fmla="*/ 0 h 133"/>
                    <a:gd name="T32" fmla="*/ 0 w 192"/>
                    <a:gd name="T33" fmla="*/ 0 h 133"/>
                    <a:gd name="T34" fmla="*/ 0 w 192"/>
                    <a:gd name="T35" fmla="*/ 0 h 133"/>
                    <a:gd name="T36" fmla="*/ 1 w 192"/>
                    <a:gd name="T37" fmla="*/ 0 h 133"/>
                    <a:gd name="T38" fmla="*/ 1 w 192"/>
                    <a:gd name="T39" fmla="*/ 0 h 133"/>
                    <a:gd name="T40" fmla="*/ 1 w 192"/>
                    <a:gd name="T41" fmla="*/ 0 h 133"/>
                    <a:gd name="T42" fmla="*/ 1 w 192"/>
                    <a:gd name="T43" fmla="*/ 0 h 133"/>
                    <a:gd name="T44" fmla="*/ 1 w 192"/>
                    <a:gd name="T45" fmla="*/ 0 h 133"/>
                    <a:gd name="T46" fmla="*/ 1 w 192"/>
                    <a:gd name="T47" fmla="*/ 0 h 133"/>
                    <a:gd name="T48" fmla="*/ 1 w 192"/>
                    <a:gd name="T49" fmla="*/ 0 h 133"/>
                    <a:gd name="T50" fmla="*/ 1 w 192"/>
                    <a:gd name="T51" fmla="*/ 0 h 133"/>
                    <a:gd name="T52" fmla="*/ 1 w 192"/>
                    <a:gd name="T53" fmla="*/ 0 h 133"/>
                    <a:gd name="T54" fmla="*/ 1 w 192"/>
                    <a:gd name="T55" fmla="*/ 0 h 133"/>
                    <a:gd name="T56" fmla="*/ 1 w 192"/>
                    <a:gd name="T57" fmla="*/ 0 h 133"/>
                    <a:gd name="T58" fmla="*/ 1 w 192"/>
                    <a:gd name="T59" fmla="*/ 0 h 133"/>
                    <a:gd name="T60" fmla="*/ 1 w 192"/>
                    <a:gd name="T61" fmla="*/ 0 h 133"/>
                    <a:gd name="T62" fmla="*/ 1 w 192"/>
                    <a:gd name="T63" fmla="*/ 0 h 133"/>
                    <a:gd name="T64" fmla="*/ 1 w 192"/>
                    <a:gd name="T65" fmla="*/ 0 h 133"/>
                    <a:gd name="T66" fmla="*/ 1 w 192"/>
                    <a:gd name="T67" fmla="*/ 0 h 133"/>
                    <a:gd name="T68" fmla="*/ 1 w 192"/>
                    <a:gd name="T69" fmla="*/ 0 h 133"/>
                    <a:gd name="T70" fmla="*/ 1 w 192"/>
                    <a:gd name="T71" fmla="*/ 0 h 133"/>
                    <a:gd name="T72" fmla="*/ 1 w 192"/>
                    <a:gd name="T73" fmla="*/ 0 h 133"/>
                    <a:gd name="T74" fmla="*/ 1 w 192"/>
                    <a:gd name="T75" fmla="*/ 0 h 133"/>
                    <a:gd name="T76" fmla="*/ 1 w 192"/>
                    <a:gd name="T77" fmla="*/ 0 h 133"/>
                    <a:gd name="T78" fmla="*/ 1 w 192"/>
                    <a:gd name="T79" fmla="*/ 0 h 133"/>
                    <a:gd name="T80" fmla="*/ 1 w 192"/>
                    <a:gd name="T81" fmla="*/ 0 h 133"/>
                    <a:gd name="T82" fmla="*/ 1 w 192"/>
                    <a:gd name="T83" fmla="*/ 0 h 133"/>
                    <a:gd name="T84" fmla="*/ 1 w 192"/>
                    <a:gd name="T85" fmla="*/ 0 h 133"/>
                    <a:gd name="T86" fmla="*/ 1 w 192"/>
                    <a:gd name="T87" fmla="*/ 0 h 133"/>
                    <a:gd name="T88" fmla="*/ 1 w 192"/>
                    <a:gd name="T89" fmla="*/ 0 h 133"/>
                    <a:gd name="T90" fmla="*/ 1 w 192"/>
                    <a:gd name="T91" fmla="*/ 0 h 133"/>
                    <a:gd name="T92" fmla="*/ 1 w 192"/>
                    <a:gd name="T93" fmla="*/ 0 h 133"/>
                    <a:gd name="T94" fmla="*/ 1 w 192"/>
                    <a:gd name="T95" fmla="*/ 0 h 133"/>
                    <a:gd name="T96" fmla="*/ 1 w 192"/>
                    <a:gd name="T97" fmla="*/ 0 h 133"/>
                    <a:gd name="T98" fmla="*/ 1 w 192"/>
                    <a:gd name="T99" fmla="*/ 0 h 13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92"/>
                    <a:gd name="T151" fmla="*/ 0 h 133"/>
                    <a:gd name="T152" fmla="*/ 192 w 192"/>
                    <a:gd name="T153" fmla="*/ 133 h 13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92" h="133">
                      <a:moveTo>
                        <a:pt x="175" y="21"/>
                      </a:moveTo>
                      <a:lnTo>
                        <a:pt x="158" y="1"/>
                      </a:lnTo>
                      <a:lnTo>
                        <a:pt x="103" y="1"/>
                      </a:lnTo>
                      <a:lnTo>
                        <a:pt x="86" y="9"/>
                      </a:lnTo>
                      <a:lnTo>
                        <a:pt x="75" y="1"/>
                      </a:lnTo>
                      <a:lnTo>
                        <a:pt x="74" y="1"/>
                      </a:lnTo>
                      <a:lnTo>
                        <a:pt x="70" y="1"/>
                      </a:lnTo>
                      <a:lnTo>
                        <a:pt x="64" y="0"/>
                      </a:lnTo>
                      <a:lnTo>
                        <a:pt x="56" y="0"/>
                      </a:lnTo>
                      <a:lnTo>
                        <a:pt x="48" y="0"/>
                      </a:lnTo>
                      <a:lnTo>
                        <a:pt x="39" y="0"/>
                      </a:lnTo>
                      <a:lnTo>
                        <a:pt x="30" y="0"/>
                      </a:lnTo>
                      <a:lnTo>
                        <a:pt x="21" y="1"/>
                      </a:lnTo>
                      <a:lnTo>
                        <a:pt x="14" y="14"/>
                      </a:lnTo>
                      <a:lnTo>
                        <a:pt x="8" y="29"/>
                      </a:lnTo>
                      <a:lnTo>
                        <a:pt x="2" y="44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5" y="97"/>
                      </a:lnTo>
                      <a:lnTo>
                        <a:pt x="13" y="115"/>
                      </a:lnTo>
                      <a:lnTo>
                        <a:pt x="26" y="133"/>
                      </a:lnTo>
                      <a:lnTo>
                        <a:pt x="38" y="133"/>
                      </a:lnTo>
                      <a:lnTo>
                        <a:pt x="48" y="132"/>
                      </a:lnTo>
                      <a:lnTo>
                        <a:pt x="60" y="130"/>
                      </a:lnTo>
                      <a:lnTo>
                        <a:pt x="70" y="128"/>
                      </a:lnTo>
                      <a:lnTo>
                        <a:pt x="79" y="126"/>
                      </a:lnTo>
                      <a:lnTo>
                        <a:pt x="86" y="125"/>
                      </a:lnTo>
                      <a:lnTo>
                        <a:pt x="91" y="122"/>
                      </a:lnTo>
                      <a:lnTo>
                        <a:pt x="92" y="122"/>
                      </a:lnTo>
                      <a:lnTo>
                        <a:pt x="130" y="126"/>
                      </a:lnTo>
                      <a:lnTo>
                        <a:pt x="132" y="126"/>
                      </a:lnTo>
                      <a:lnTo>
                        <a:pt x="135" y="126"/>
                      </a:lnTo>
                      <a:lnTo>
                        <a:pt x="137" y="127"/>
                      </a:lnTo>
                      <a:lnTo>
                        <a:pt x="139" y="127"/>
                      </a:lnTo>
                      <a:lnTo>
                        <a:pt x="149" y="127"/>
                      </a:lnTo>
                      <a:lnTo>
                        <a:pt x="157" y="125"/>
                      </a:lnTo>
                      <a:lnTo>
                        <a:pt x="164" y="122"/>
                      </a:lnTo>
                      <a:lnTo>
                        <a:pt x="169" y="119"/>
                      </a:lnTo>
                      <a:lnTo>
                        <a:pt x="174" y="115"/>
                      </a:lnTo>
                      <a:lnTo>
                        <a:pt x="177" y="112"/>
                      </a:lnTo>
                      <a:lnTo>
                        <a:pt x="180" y="110"/>
                      </a:lnTo>
                      <a:lnTo>
                        <a:pt x="181" y="109"/>
                      </a:lnTo>
                      <a:lnTo>
                        <a:pt x="189" y="90"/>
                      </a:lnTo>
                      <a:lnTo>
                        <a:pt x="192" y="74"/>
                      </a:lnTo>
                      <a:lnTo>
                        <a:pt x="192" y="59"/>
                      </a:lnTo>
                      <a:lnTo>
                        <a:pt x="189" y="46"/>
                      </a:lnTo>
                      <a:lnTo>
                        <a:pt x="184" y="36"/>
                      </a:lnTo>
                      <a:lnTo>
                        <a:pt x="180" y="28"/>
                      </a:lnTo>
                      <a:lnTo>
                        <a:pt x="176" y="23"/>
                      </a:lnTo>
                      <a:lnTo>
                        <a:pt x="175" y="21"/>
                      </a:lnTo>
                      <a:close/>
                    </a:path>
                  </a:pathLst>
                </a:custGeom>
                <a:solidFill>
                  <a:srgbClr val="0014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416" name="Freeform 2093"/>
                <p:cNvSpPr>
                  <a:spLocks/>
                </p:cNvSpPr>
                <p:nvPr/>
              </p:nvSpPr>
              <p:spPr bwMode="auto">
                <a:xfrm>
                  <a:off x="3839" y="2652"/>
                  <a:ext cx="566" cy="121"/>
                </a:xfrm>
                <a:custGeom>
                  <a:avLst/>
                  <a:gdLst>
                    <a:gd name="T0" fmla="*/ 1 w 1131"/>
                    <a:gd name="T1" fmla="*/ 0 h 241"/>
                    <a:gd name="T2" fmla="*/ 1 w 1131"/>
                    <a:gd name="T3" fmla="*/ 1 h 241"/>
                    <a:gd name="T4" fmla="*/ 0 w 1131"/>
                    <a:gd name="T5" fmla="*/ 1 h 241"/>
                    <a:gd name="T6" fmla="*/ 0 w 1131"/>
                    <a:gd name="T7" fmla="*/ 1 h 241"/>
                    <a:gd name="T8" fmla="*/ 1 w 1131"/>
                    <a:gd name="T9" fmla="*/ 1 h 241"/>
                    <a:gd name="T10" fmla="*/ 1 w 1131"/>
                    <a:gd name="T11" fmla="*/ 1 h 241"/>
                    <a:gd name="T12" fmla="*/ 1 w 1131"/>
                    <a:gd name="T13" fmla="*/ 1 h 241"/>
                    <a:gd name="T14" fmla="*/ 1 w 1131"/>
                    <a:gd name="T15" fmla="*/ 1 h 241"/>
                    <a:gd name="T16" fmla="*/ 1 w 1131"/>
                    <a:gd name="T17" fmla="*/ 1 h 241"/>
                    <a:gd name="T18" fmla="*/ 1 w 1131"/>
                    <a:gd name="T19" fmla="*/ 1 h 241"/>
                    <a:gd name="T20" fmla="*/ 1 w 1131"/>
                    <a:gd name="T21" fmla="*/ 1 h 241"/>
                    <a:gd name="T22" fmla="*/ 1 w 1131"/>
                    <a:gd name="T23" fmla="*/ 1 h 241"/>
                    <a:gd name="T24" fmla="*/ 1 w 1131"/>
                    <a:gd name="T25" fmla="*/ 0 h 24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131"/>
                    <a:gd name="T40" fmla="*/ 0 h 241"/>
                    <a:gd name="T41" fmla="*/ 1131 w 1131"/>
                    <a:gd name="T42" fmla="*/ 241 h 24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131" h="241">
                      <a:moveTo>
                        <a:pt x="144" y="0"/>
                      </a:moveTo>
                      <a:lnTo>
                        <a:pt x="144" y="180"/>
                      </a:lnTo>
                      <a:lnTo>
                        <a:pt x="0" y="180"/>
                      </a:lnTo>
                      <a:lnTo>
                        <a:pt x="0" y="241"/>
                      </a:lnTo>
                      <a:lnTo>
                        <a:pt x="1131" y="227"/>
                      </a:lnTo>
                      <a:lnTo>
                        <a:pt x="1126" y="186"/>
                      </a:lnTo>
                      <a:lnTo>
                        <a:pt x="1062" y="186"/>
                      </a:lnTo>
                      <a:lnTo>
                        <a:pt x="1057" y="58"/>
                      </a:lnTo>
                      <a:lnTo>
                        <a:pt x="1035" y="58"/>
                      </a:lnTo>
                      <a:lnTo>
                        <a:pt x="1027" y="182"/>
                      </a:lnTo>
                      <a:lnTo>
                        <a:pt x="186" y="182"/>
                      </a:lnTo>
                      <a:lnTo>
                        <a:pt x="172" y="3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rgbClr val="001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417" name="Freeform 2094"/>
                <p:cNvSpPr>
                  <a:spLocks/>
                </p:cNvSpPr>
                <p:nvPr/>
              </p:nvSpPr>
              <p:spPr bwMode="auto">
                <a:xfrm>
                  <a:off x="3483" y="2630"/>
                  <a:ext cx="141" cy="72"/>
                </a:xfrm>
                <a:custGeom>
                  <a:avLst/>
                  <a:gdLst>
                    <a:gd name="T0" fmla="*/ 1 w 282"/>
                    <a:gd name="T1" fmla="*/ 1 h 142"/>
                    <a:gd name="T2" fmla="*/ 1 w 282"/>
                    <a:gd name="T3" fmla="*/ 1 h 142"/>
                    <a:gd name="T4" fmla="*/ 0 w 282"/>
                    <a:gd name="T5" fmla="*/ 1 h 142"/>
                    <a:gd name="T6" fmla="*/ 1 w 282"/>
                    <a:gd name="T7" fmla="*/ 1 h 142"/>
                    <a:gd name="T8" fmla="*/ 1 w 282"/>
                    <a:gd name="T9" fmla="*/ 1 h 142"/>
                    <a:gd name="T10" fmla="*/ 1 w 282"/>
                    <a:gd name="T11" fmla="*/ 1 h 142"/>
                    <a:gd name="T12" fmla="*/ 1 w 282"/>
                    <a:gd name="T13" fmla="*/ 0 h 142"/>
                    <a:gd name="T14" fmla="*/ 1 w 282"/>
                    <a:gd name="T15" fmla="*/ 0 h 142"/>
                    <a:gd name="T16" fmla="*/ 1 w 282"/>
                    <a:gd name="T17" fmla="*/ 1 h 142"/>
                    <a:gd name="T18" fmla="*/ 1 w 282"/>
                    <a:gd name="T19" fmla="*/ 1 h 142"/>
                    <a:gd name="T20" fmla="*/ 1 w 282"/>
                    <a:gd name="T21" fmla="*/ 1 h 142"/>
                    <a:gd name="T22" fmla="*/ 1 w 282"/>
                    <a:gd name="T23" fmla="*/ 1 h 142"/>
                    <a:gd name="T24" fmla="*/ 1 w 282"/>
                    <a:gd name="T25" fmla="*/ 1 h 142"/>
                    <a:gd name="T26" fmla="*/ 1 w 282"/>
                    <a:gd name="T27" fmla="*/ 1 h 142"/>
                    <a:gd name="T28" fmla="*/ 1 w 282"/>
                    <a:gd name="T29" fmla="*/ 1 h 142"/>
                    <a:gd name="T30" fmla="*/ 1 w 282"/>
                    <a:gd name="T31" fmla="*/ 1 h 142"/>
                    <a:gd name="T32" fmla="*/ 1 w 282"/>
                    <a:gd name="T33" fmla="*/ 1 h 142"/>
                    <a:gd name="T34" fmla="*/ 1 w 282"/>
                    <a:gd name="T35" fmla="*/ 1 h 142"/>
                    <a:gd name="T36" fmla="*/ 1 w 282"/>
                    <a:gd name="T37" fmla="*/ 1 h 14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82"/>
                    <a:gd name="T58" fmla="*/ 0 h 142"/>
                    <a:gd name="T59" fmla="*/ 282 w 282"/>
                    <a:gd name="T60" fmla="*/ 142 h 14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82" h="142">
                      <a:moveTo>
                        <a:pt x="273" y="141"/>
                      </a:moveTo>
                      <a:lnTo>
                        <a:pt x="104" y="142"/>
                      </a:lnTo>
                      <a:lnTo>
                        <a:pt x="0" y="130"/>
                      </a:lnTo>
                      <a:lnTo>
                        <a:pt x="31" y="35"/>
                      </a:lnTo>
                      <a:lnTo>
                        <a:pt x="25" y="18"/>
                      </a:lnTo>
                      <a:lnTo>
                        <a:pt x="72" y="4"/>
                      </a:lnTo>
                      <a:lnTo>
                        <a:pt x="211" y="0"/>
                      </a:lnTo>
                      <a:lnTo>
                        <a:pt x="213" y="0"/>
                      </a:lnTo>
                      <a:lnTo>
                        <a:pt x="221" y="2"/>
                      </a:lnTo>
                      <a:lnTo>
                        <a:pt x="232" y="5"/>
                      </a:lnTo>
                      <a:lnTo>
                        <a:pt x="244" y="9"/>
                      </a:lnTo>
                      <a:lnTo>
                        <a:pt x="257" y="14"/>
                      </a:lnTo>
                      <a:lnTo>
                        <a:pt x="267" y="21"/>
                      </a:lnTo>
                      <a:lnTo>
                        <a:pt x="277" y="31"/>
                      </a:lnTo>
                      <a:lnTo>
                        <a:pt x="281" y="41"/>
                      </a:lnTo>
                      <a:lnTo>
                        <a:pt x="282" y="70"/>
                      </a:lnTo>
                      <a:lnTo>
                        <a:pt x="279" y="102"/>
                      </a:lnTo>
                      <a:lnTo>
                        <a:pt x="275" y="130"/>
                      </a:lnTo>
                      <a:lnTo>
                        <a:pt x="273" y="141"/>
                      </a:lnTo>
                      <a:close/>
                    </a:path>
                  </a:pathLst>
                </a:custGeom>
                <a:solidFill>
                  <a:srgbClr val="A0EA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418" name="Freeform 2095"/>
                <p:cNvSpPr>
                  <a:spLocks/>
                </p:cNvSpPr>
                <p:nvPr/>
              </p:nvSpPr>
              <p:spPr bwMode="auto">
                <a:xfrm>
                  <a:off x="3497" y="2653"/>
                  <a:ext cx="30" cy="31"/>
                </a:xfrm>
                <a:custGeom>
                  <a:avLst/>
                  <a:gdLst>
                    <a:gd name="T0" fmla="*/ 0 w 61"/>
                    <a:gd name="T1" fmla="*/ 0 h 61"/>
                    <a:gd name="T2" fmla="*/ 0 w 61"/>
                    <a:gd name="T3" fmla="*/ 1 h 61"/>
                    <a:gd name="T4" fmla="*/ 0 w 61"/>
                    <a:gd name="T5" fmla="*/ 1 h 61"/>
                    <a:gd name="T6" fmla="*/ 0 w 61"/>
                    <a:gd name="T7" fmla="*/ 0 h 6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1"/>
                    <a:gd name="T13" fmla="*/ 0 h 61"/>
                    <a:gd name="T14" fmla="*/ 61 w 61"/>
                    <a:gd name="T15" fmla="*/ 61 h 6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1" h="61">
                      <a:moveTo>
                        <a:pt x="16" y="0"/>
                      </a:moveTo>
                      <a:lnTo>
                        <a:pt x="61" y="61"/>
                      </a:lnTo>
                      <a:lnTo>
                        <a:pt x="0" y="58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EDF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419" name="Freeform 2096"/>
                <p:cNvSpPr>
                  <a:spLocks/>
                </p:cNvSpPr>
                <p:nvPr/>
              </p:nvSpPr>
              <p:spPr bwMode="auto">
                <a:xfrm>
                  <a:off x="3493" y="2619"/>
                  <a:ext cx="132" cy="23"/>
                </a:xfrm>
                <a:custGeom>
                  <a:avLst/>
                  <a:gdLst>
                    <a:gd name="T0" fmla="*/ 0 w 265"/>
                    <a:gd name="T1" fmla="*/ 0 h 48"/>
                    <a:gd name="T2" fmla="*/ 0 w 265"/>
                    <a:gd name="T3" fmla="*/ 0 h 48"/>
                    <a:gd name="T4" fmla="*/ 0 w 265"/>
                    <a:gd name="T5" fmla="*/ 0 h 48"/>
                    <a:gd name="T6" fmla="*/ 0 w 265"/>
                    <a:gd name="T7" fmla="*/ 0 h 48"/>
                    <a:gd name="T8" fmla="*/ 0 w 265"/>
                    <a:gd name="T9" fmla="*/ 0 h 48"/>
                    <a:gd name="T10" fmla="*/ 0 w 265"/>
                    <a:gd name="T11" fmla="*/ 0 h 48"/>
                    <a:gd name="T12" fmla="*/ 0 w 265"/>
                    <a:gd name="T13" fmla="*/ 0 h 48"/>
                    <a:gd name="T14" fmla="*/ 0 w 265"/>
                    <a:gd name="T15" fmla="*/ 0 h 48"/>
                    <a:gd name="T16" fmla="*/ 0 w 265"/>
                    <a:gd name="T17" fmla="*/ 0 h 48"/>
                    <a:gd name="T18" fmla="*/ 0 w 265"/>
                    <a:gd name="T19" fmla="*/ 0 h 48"/>
                    <a:gd name="T20" fmla="*/ 0 w 265"/>
                    <a:gd name="T21" fmla="*/ 0 h 48"/>
                    <a:gd name="T22" fmla="*/ 0 w 265"/>
                    <a:gd name="T23" fmla="*/ 0 h 48"/>
                    <a:gd name="T24" fmla="*/ 0 w 265"/>
                    <a:gd name="T25" fmla="*/ 0 h 48"/>
                    <a:gd name="T26" fmla="*/ 0 w 265"/>
                    <a:gd name="T27" fmla="*/ 0 h 48"/>
                    <a:gd name="T28" fmla="*/ 0 w 265"/>
                    <a:gd name="T29" fmla="*/ 0 h 48"/>
                    <a:gd name="T30" fmla="*/ 0 w 265"/>
                    <a:gd name="T31" fmla="*/ 0 h 48"/>
                    <a:gd name="T32" fmla="*/ 0 w 265"/>
                    <a:gd name="T33" fmla="*/ 0 h 48"/>
                    <a:gd name="T34" fmla="*/ 0 w 265"/>
                    <a:gd name="T35" fmla="*/ 0 h 48"/>
                    <a:gd name="T36" fmla="*/ 0 w 265"/>
                    <a:gd name="T37" fmla="*/ 0 h 48"/>
                    <a:gd name="T38" fmla="*/ 0 w 265"/>
                    <a:gd name="T39" fmla="*/ 0 h 48"/>
                    <a:gd name="T40" fmla="*/ 0 w 265"/>
                    <a:gd name="T41" fmla="*/ 0 h 48"/>
                    <a:gd name="T42" fmla="*/ 0 w 265"/>
                    <a:gd name="T43" fmla="*/ 0 h 48"/>
                    <a:gd name="T44" fmla="*/ 0 w 265"/>
                    <a:gd name="T45" fmla="*/ 0 h 48"/>
                    <a:gd name="T46" fmla="*/ 0 w 265"/>
                    <a:gd name="T47" fmla="*/ 0 h 48"/>
                    <a:gd name="T48" fmla="*/ 0 w 265"/>
                    <a:gd name="T49" fmla="*/ 0 h 48"/>
                    <a:gd name="T50" fmla="*/ 0 w 265"/>
                    <a:gd name="T51" fmla="*/ 0 h 48"/>
                    <a:gd name="T52" fmla="*/ 0 w 265"/>
                    <a:gd name="T53" fmla="*/ 0 h 48"/>
                    <a:gd name="T54" fmla="*/ 0 w 265"/>
                    <a:gd name="T55" fmla="*/ 0 h 48"/>
                    <a:gd name="T56" fmla="*/ 0 w 265"/>
                    <a:gd name="T57" fmla="*/ 0 h 48"/>
                    <a:gd name="T58" fmla="*/ 0 w 265"/>
                    <a:gd name="T59" fmla="*/ 0 h 48"/>
                    <a:gd name="T60" fmla="*/ 0 w 265"/>
                    <a:gd name="T61" fmla="*/ 0 h 48"/>
                    <a:gd name="T62" fmla="*/ 0 w 265"/>
                    <a:gd name="T63" fmla="*/ 0 h 4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65"/>
                    <a:gd name="T97" fmla="*/ 0 h 48"/>
                    <a:gd name="T98" fmla="*/ 265 w 265"/>
                    <a:gd name="T99" fmla="*/ 48 h 4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65" h="48">
                      <a:moveTo>
                        <a:pt x="10" y="12"/>
                      </a:moveTo>
                      <a:lnTo>
                        <a:pt x="8" y="15"/>
                      </a:lnTo>
                      <a:lnTo>
                        <a:pt x="2" y="22"/>
                      </a:lnTo>
                      <a:lnTo>
                        <a:pt x="0" y="32"/>
                      </a:lnTo>
                      <a:lnTo>
                        <a:pt x="4" y="42"/>
                      </a:lnTo>
                      <a:lnTo>
                        <a:pt x="11" y="45"/>
                      </a:lnTo>
                      <a:lnTo>
                        <a:pt x="19" y="47"/>
                      </a:lnTo>
                      <a:lnTo>
                        <a:pt x="27" y="45"/>
                      </a:lnTo>
                      <a:lnTo>
                        <a:pt x="37" y="43"/>
                      </a:lnTo>
                      <a:lnTo>
                        <a:pt x="45" y="40"/>
                      </a:lnTo>
                      <a:lnTo>
                        <a:pt x="52" y="37"/>
                      </a:lnTo>
                      <a:lnTo>
                        <a:pt x="56" y="35"/>
                      </a:lnTo>
                      <a:lnTo>
                        <a:pt x="57" y="34"/>
                      </a:lnTo>
                      <a:lnTo>
                        <a:pt x="177" y="38"/>
                      </a:lnTo>
                      <a:lnTo>
                        <a:pt x="243" y="48"/>
                      </a:lnTo>
                      <a:lnTo>
                        <a:pt x="265" y="12"/>
                      </a:lnTo>
                      <a:lnTo>
                        <a:pt x="262" y="12"/>
                      </a:lnTo>
                      <a:lnTo>
                        <a:pt x="258" y="11"/>
                      </a:lnTo>
                      <a:lnTo>
                        <a:pt x="249" y="10"/>
                      </a:lnTo>
                      <a:lnTo>
                        <a:pt x="237" y="7"/>
                      </a:lnTo>
                      <a:lnTo>
                        <a:pt x="223" y="5"/>
                      </a:lnTo>
                      <a:lnTo>
                        <a:pt x="208" y="4"/>
                      </a:lnTo>
                      <a:lnTo>
                        <a:pt x="190" y="2"/>
                      </a:lnTo>
                      <a:lnTo>
                        <a:pt x="171" y="0"/>
                      </a:lnTo>
                      <a:lnTo>
                        <a:pt x="150" y="0"/>
                      </a:lnTo>
                      <a:lnTo>
                        <a:pt x="124" y="2"/>
                      </a:lnTo>
                      <a:lnTo>
                        <a:pt x="97" y="3"/>
                      </a:lnTo>
                      <a:lnTo>
                        <a:pt x="71" y="5"/>
                      </a:lnTo>
                      <a:lnTo>
                        <a:pt x="47" y="7"/>
                      </a:lnTo>
                      <a:lnTo>
                        <a:pt x="27" y="10"/>
                      </a:lnTo>
                      <a:lnTo>
                        <a:pt x="15" y="11"/>
                      </a:lnTo>
                      <a:lnTo>
                        <a:pt x="10" y="12"/>
                      </a:lnTo>
                      <a:close/>
                    </a:path>
                  </a:pathLst>
                </a:custGeom>
                <a:solidFill>
                  <a:srgbClr val="3FF2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420" name="Freeform 2097"/>
                <p:cNvSpPr>
                  <a:spLocks/>
                </p:cNvSpPr>
                <p:nvPr/>
              </p:nvSpPr>
              <p:spPr bwMode="auto">
                <a:xfrm>
                  <a:off x="3350" y="2699"/>
                  <a:ext cx="213" cy="13"/>
                </a:xfrm>
                <a:custGeom>
                  <a:avLst/>
                  <a:gdLst>
                    <a:gd name="T0" fmla="*/ 0 w 426"/>
                    <a:gd name="T1" fmla="*/ 0 h 24"/>
                    <a:gd name="T2" fmla="*/ 1 w 426"/>
                    <a:gd name="T3" fmla="*/ 1 h 24"/>
                    <a:gd name="T4" fmla="*/ 1 w 426"/>
                    <a:gd name="T5" fmla="*/ 1 h 24"/>
                    <a:gd name="T6" fmla="*/ 1 w 426"/>
                    <a:gd name="T7" fmla="*/ 1 h 24"/>
                    <a:gd name="T8" fmla="*/ 0 w 426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6"/>
                    <a:gd name="T16" fmla="*/ 0 h 24"/>
                    <a:gd name="T17" fmla="*/ 426 w 426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6" h="24">
                      <a:moveTo>
                        <a:pt x="0" y="0"/>
                      </a:moveTo>
                      <a:lnTo>
                        <a:pt x="20" y="18"/>
                      </a:lnTo>
                      <a:lnTo>
                        <a:pt x="426" y="24"/>
                      </a:lnTo>
                      <a:lnTo>
                        <a:pt x="399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3C4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421" name="Freeform 2098"/>
                <p:cNvSpPr>
                  <a:spLocks/>
                </p:cNvSpPr>
                <p:nvPr/>
              </p:nvSpPr>
              <p:spPr bwMode="auto">
                <a:xfrm>
                  <a:off x="3289" y="2799"/>
                  <a:ext cx="64" cy="48"/>
                </a:xfrm>
                <a:custGeom>
                  <a:avLst/>
                  <a:gdLst>
                    <a:gd name="T0" fmla="*/ 1 w 128"/>
                    <a:gd name="T1" fmla="*/ 0 h 97"/>
                    <a:gd name="T2" fmla="*/ 1 w 128"/>
                    <a:gd name="T3" fmla="*/ 0 h 97"/>
                    <a:gd name="T4" fmla="*/ 1 w 128"/>
                    <a:gd name="T5" fmla="*/ 0 h 97"/>
                    <a:gd name="T6" fmla="*/ 1 w 128"/>
                    <a:gd name="T7" fmla="*/ 0 h 97"/>
                    <a:gd name="T8" fmla="*/ 1 w 128"/>
                    <a:gd name="T9" fmla="*/ 0 h 97"/>
                    <a:gd name="T10" fmla="*/ 0 w 128"/>
                    <a:gd name="T11" fmla="*/ 0 h 97"/>
                    <a:gd name="T12" fmla="*/ 1 w 128"/>
                    <a:gd name="T13" fmla="*/ 0 h 97"/>
                    <a:gd name="T14" fmla="*/ 1 w 128"/>
                    <a:gd name="T15" fmla="*/ 0 h 97"/>
                    <a:gd name="T16" fmla="*/ 1 w 128"/>
                    <a:gd name="T17" fmla="*/ 0 h 97"/>
                    <a:gd name="T18" fmla="*/ 1 w 128"/>
                    <a:gd name="T19" fmla="*/ 0 h 97"/>
                    <a:gd name="T20" fmla="*/ 1 w 128"/>
                    <a:gd name="T21" fmla="*/ 0 h 97"/>
                    <a:gd name="T22" fmla="*/ 1 w 128"/>
                    <a:gd name="T23" fmla="*/ 0 h 97"/>
                    <a:gd name="T24" fmla="*/ 1 w 128"/>
                    <a:gd name="T25" fmla="*/ 0 h 97"/>
                    <a:gd name="T26" fmla="*/ 1 w 128"/>
                    <a:gd name="T27" fmla="*/ 0 h 97"/>
                    <a:gd name="T28" fmla="*/ 1 w 128"/>
                    <a:gd name="T29" fmla="*/ 0 h 97"/>
                    <a:gd name="T30" fmla="*/ 1 w 128"/>
                    <a:gd name="T31" fmla="*/ 0 h 97"/>
                    <a:gd name="T32" fmla="*/ 1 w 128"/>
                    <a:gd name="T33" fmla="*/ 0 h 97"/>
                    <a:gd name="T34" fmla="*/ 1 w 128"/>
                    <a:gd name="T35" fmla="*/ 0 h 97"/>
                    <a:gd name="T36" fmla="*/ 1 w 128"/>
                    <a:gd name="T37" fmla="*/ 0 h 97"/>
                    <a:gd name="T38" fmla="*/ 1 w 128"/>
                    <a:gd name="T39" fmla="*/ 0 h 97"/>
                    <a:gd name="T40" fmla="*/ 1 w 128"/>
                    <a:gd name="T41" fmla="*/ 0 h 97"/>
                    <a:gd name="T42" fmla="*/ 1 w 128"/>
                    <a:gd name="T43" fmla="*/ 0 h 97"/>
                    <a:gd name="T44" fmla="*/ 1 w 128"/>
                    <a:gd name="T45" fmla="*/ 0 h 97"/>
                    <a:gd name="T46" fmla="*/ 1 w 128"/>
                    <a:gd name="T47" fmla="*/ 0 h 97"/>
                    <a:gd name="T48" fmla="*/ 1 w 128"/>
                    <a:gd name="T49" fmla="*/ 0 h 97"/>
                    <a:gd name="T50" fmla="*/ 1 w 128"/>
                    <a:gd name="T51" fmla="*/ 0 h 97"/>
                    <a:gd name="T52" fmla="*/ 1 w 128"/>
                    <a:gd name="T53" fmla="*/ 0 h 97"/>
                    <a:gd name="T54" fmla="*/ 1 w 128"/>
                    <a:gd name="T55" fmla="*/ 0 h 97"/>
                    <a:gd name="T56" fmla="*/ 1 w 128"/>
                    <a:gd name="T57" fmla="*/ 0 h 97"/>
                    <a:gd name="T58" fmla="*/ 1 w 128"/>
                    <a:gd name="T59" fmla="*/ 0 h 97"/>
                    <a:gd name="T60" fmla="*/ 1 w 128"/>
                    <a:gd name="T61" fmla="*/ 0 h 97"/>
                    <a:gd name="T62" fmla="*/ 1 w 128"/>
                    <a:gd name="T63" fmla="*/ 0 h 97"/>
                    <a:gd name="T64" fmla="*/ 1 w 128"/>
                    <a:gd name="T65" fmla="*/ 0 h 97"/>
                    <a:gd name="T66" fmla="*/ 1 w 128"/>
                    <a:gd name="T67" fmla="*/ 0 h 97"/>
                    <a:gd name="T68" fmla="*/ 1 w 128"/>
                    <a:gd name="T69" fmla="*/ 0 h 97"/>
                    <a:gd name="T70" fmla="*/ 1 w 128"/>
                    <a:gd name="T71" fmla="*/ 0 h 97"/>
                    <a:gd name="T72" fmla="*/ 1 w 128"/>
                    <a:gd name="T73" fmla="*/ 0 h 97"/>
                    <a:gd name="T74" fmla="*/ 1 w 128"/>
                    <a:gd name="T75" fmla="*/ 0 h 97"/>
                    <a:gd name="T76" fmla="*/ 1 w 128"/>
                    <a:gd name="T77" fmla="*/ 0 h 97"/>
                    <a:gd name="T78" fmla="*/ 1 w 128"/>
                    <a:gd name="T79" fmla="*/ 0 h 97"/>
                    <a:gd name="T80" fmla="*/ 1 w 128"/>
                    <a:gd name="T81" fmla="*/ 0 h 9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97"/>
                    <a:gd name="T125" fmla="*/ 128 w 128"/>
                    <a:gd name="T126" fmla="*/ 97 h 9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97">
                      <a:moveTo>
                        <a:pt x="29" y="0"/>
                      </a:moveTo>
                      <a:lnTo>
                        <a:pt x="25" y="2"/>
                      </a:lnTo>
                      <a:lnTo>
                        <a:pt x="16" y="8"/>
                      </a:lnTo>
                      <a:lnTo>
                        <a:pt x="7" y="19"/>
                      </a:lnTo>
                      <a:lnTo>
                        <a:pt x="1" y="31"/>
                      </a:lnTo>
                      <a:lnTo>
                        <a:pt x="0" y="45"/>
                      </a:lnTo>
                      <a:lnTo>
                        <a:pt x="2" y="59"/>
                      </a:lnTo>
                      <a:lnTo>
                        <a:pt x="7" y="70"/>
                      </a:lnTo>
                      <a:lnTo>
                        <a:pt x="17" y="81"/>
                      </a:lnTo>
                      <a:lnTo>
                        <a:pt x="24" y="84"/>
                      </a:lnTo>
                      <a:lnTo>
                        <a:pt x="32" y="88"/>
                      </a:lnTo>
                      <a:lnTo>
                        <a:pt x="40" y="91"/>
                      </a:lnTo>
                      <a:lnTo>
                        <a:pt x="50" y="93"/>
                      </a:lnTo>
                      <a:lnTo>
                        <a:pt x="59" y="95"/>
                      </a:lnTo>
                      <a:lnTo>
                        <a:pt x="68" y="96"/>
                      </a:lnTo>
                      <a:lnTo>
                        <a:pt x="77" y="97"/>
                      </a:lnTo>
                      <a:lnTo>
                        <a:pt x="86" y="97"/>
                      </a:lnTo>
                      <a:lnTo>
                        <a:pt x="96" y="97"/>
                      </a:lnTo>
                      <a:lnTo>
                        <a:pt x="104" y="96"/>
                      </a:lnTo>
                      <a:lnTo>
                        <a:pt x="111" y="95"/>
                      </a:lnTo>
                      <a:lnTo>
                        <a:pt x="116" y="92"/>
                      </a:lnTo>
                      <a:lnTo>
                        <a:pt x="121" y="90"/>
                      </a:lnTo>
                      <a:lnTo>
                        <a:pt x="124" y="88"/>
                      </a:lnTo>
                      <a:lnTo>
                        <a:pt x="127" y="84"/>
                      </a:lnTo>
                      <a:lnTo>
                        <a:pt x="128" y="81"/>
                      </a:lnTo>
                      <a:lnTo>
                        <a:pt x="128" y="76"/>
                      </a:lnTo>
                      <a:lnTo>
                        <a:pt x="127" y="70"/>
                      </a:lnTo>
                      <a:lnTo>
                        <a:pt x="124" y="63"/>
                      </a:lnTo>
                      <a:lnTo>
                        <a:pt x="120" y="55"/>
                      </a:lnTo>
                      <a:lnTo>
                        <a:pt x="115" y="49"/>
                      </a:lnTo>
                      <a:lnTo>
                        <a:pt x="108" y="44"/>
                      </a:lnTo>
                      <a:lnTo>
                        <a:pt x="99" y="40"/>
                      </a:lnTo>
                      <a:lnTo>
                        <a:pt x="90" y="39"/>
                      </a:lnTo>
                      <a:lnTo>
                        <a:pt x="80" y="39"/>
                      </a:lnTo>
                      <a:lnTo>
                        <a:pt x="70" y="37"/>
                      </a:lnTo>
                      <a:lnTo>
                        <a:pt x="61" y="32"/>
                      </a:lnTo>
                      <a:lnTo>
                        <a:pt x="52" y="27"/>
                      </a:lnTo>
                      <a:lnTo>
                        <a:pt x="45" y="21"/>
                      </a:lnTo>
                      <a:lnTo>
                        <a:pt x="38" y="14"/>
                      </a:lnTo>
                      <a:lnTo>
                        <a:pt x="32" y="7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84D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422" name="Freeform 2099"/>
                <p:cNvSpPr>
                  <a:spLocks/>
                </p:cNvSpPr>
                <p:nvPr/>
              </p:nvSpPr>
              <p:spPr bwMode="auto">
                <a:xfrm>
                  <a:off x="3298" y="2812"/>
                  <a:ext cx="33" cy="17"/>
                </a:xfrm>
                <a:custGeom>
                  <a:avLst/>
                  <a:gdLst>
                    <a:gd name="T0" fmla="*/ 1 w 66"/>
                    <a:gd name="T1" fmla="*/ 0 h 34"/>
                    <a:gd name="T2" fmla="*/ 1 w 66"/>
                    <a:gd name="T3" fmla="*/ 1 h 34"/>
                    <a:gd name="T4" fmla="*/ 1 w 66"/>
                    <a:gd name="T5" fmla="*/ 1 h 34"/>
                    <a:gd name="T6" fmla="*/ 1 w 66"/>
                    <a:gd name="T7" fmla="*/ 1 h 34"/>
                    <a:gd name="T8" fmla="*/ 1 w 66"/>
                    <a:gd name="T9" fmla="*/ 1 h 34"/>
                    <a:gd name="T10" fmla="*/ 1 w 66"/>
                    <a:gd name="T11" fmla="*/ 1 h 34"/>
                    <a:gd name="T12" fmla="*/ 1 w 66"/>
                    <a:gd name="T13" fmla="*/ 1 h 34"/>
                    <a:gd name="T14" fmla="*/ 1 w 66"/>
                    <a:gd name="T15" fmla="*/ 1 h 34"/>
                    <a:gd name="T16" fmla="*/ 1 w 66"/>
                    <a:gd name="T17" fmla="*/ 1 h 34"/>
                    <a:gd name="T18" fmla="*/ 1 w 66"/>
                    <a:gd name="T19" fmla="*/ 1 h 34"/>
                    <a:gd name="T20" fmla="*/ 1 w 66"/>
                    <a:gd name="T21" fmla="*/ 1 h 34"/>
                    <a:gd name="T22" fmla="*/ 1 w 66"/>
                    <a:gd name="T23" fmla="*/ 1 h 34"/>
                    <a:gd name="T24" fmla="*/ 1 w 66"/>
                    <a:gd name="T25" fmla="*/ 1 h 34"/>
                    <a:gd name="T26" fmla="*/ 1 w 66"/>
                    <a:gd name="T27" fmla="*/ 1 h 34"/>
                    <a:gd name="T28" fmla="*/ 1 w 66"/>
                    <a:gd name="T29" fmla="*/ 1 h 34"/>
                    <a:gd name="T30" fmla="*/ 1 w 66"/>
                    <a:gd name="T31" fmla="*/ 1 h 34"/>
                    <a:gd name="T32" fmla="*/ 1 w 66"/>
                    <a:gd name="T33" fmla="*/ 1 h 34"/>
                    <a:gd name="T34" fmla="*/ 1 w 66"/>
                    <a:gd name="T35" fmla="*/ 1 h 34"/>
                    <a:gd name="T36" fmla="*/ 0 w 66"/>
                    <a:gd name="T37" fmla="*/ 1 h 34"/>
                    <a:gd name="T38" fmla="*/ 0 w 66"/>
                    <a:gd name="T39" fmla="*/ 1 h 34"/>
                    <a:gd name="T40" fmla="*/ 1 w 66"/>
                    <a:gd name="T41" fmla="*/ 0 h 3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6"/>
                    <a:gd name="T64" fmla="*/ 0 h 34"/>
                    <a:gd name="T65" fmla="*/ 66 w 66"/>
                    <a:gd name="T66" fmla="*/ 34 h 3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6" h="34">
                      <a:moveTo>
                        <a:pt x="6" y="0"/>
                      </a:moveTo>
                      <a:lnTo>
                        <a:pt x="7" y="1"/>
                      </a:lnTo>
                      <a:lnTo>
                        <a:pt x="13" y="3"/>
                      </a:lnTo>
                      <a:lnTo>
                        <a:pt x="19" y="7"/>
                      </a:lnTo>
                      <a:lnTo>
                        <a:pt x="28" y="11"/>
                      </a:lnTo>
                      <a:lnTo>
                        <a:pt x="37" y="15"/>
                      </a:lnTo>
                      <a:lnTo>
                        <a:pt x="46" y="18"/>
                      </a:lnTo>
                      <a:lnTo>
                        <a:pt x="54" y="20"/>
                      </a:lnTo>
                      <a:lnTo>
                        <a:pt x="61" y="20"/>
                      </a:lnTo>
                      <a:lnTo>
                        <a:pt x="64" y="23"/>
                      </a:lnTo>
                      <a:lnTo>
                        <a:pt x="66" y="27"/>
                      </a:lnTo>
                      <a:lnTo>
                        <a:pt x="64" y="32"/>
                      </a:lnTo>
                      <a:lnTo>
                        <a:pt x="50" y="34"/>
                      </a:lnTo>
                      <a:lnTo>
                        <a:pt x="40" y="33"/>
                      </a:lnTo>
                      <a:lnTo>
                        <a:pt x="28" y="32"/>
                      </a:lnTo>
                      <a:lnTo>
                        <a:pt x="19" y="28"/>
                      </a:lnTo>
                      <a:lnTo>
                        <a:pt x="10" y="24"/>
                      </a:lnTo>
                      <a:lnTo>
                        <a:pt x="4" y="19"/>
                      </a:lnTo>
                      <a:lnTo>
                        <a:pt x="0" y="13"/>
                      </a:lnTo>
                      <a:lnTo>
                        <a:pt x="0" y="7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EDF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423" name="Freeform 2100"/>
                <p:cNvSpPr>
                  <a:spLocks/>
                </p:cNvSpPr>
                <p:nvPr/>
              </p:nvSpPr>
              <p:spPr bwMode="auto">
                <a:xfrm>
                  <a:off x="3299" y="2694"/>
                  <a:ext cx="44" cy="129"/>
                </a:xfrm>
                <a:custGeom>
                  <a:avLst/>
                  <a:gdLst>
                    <a:gd name="T0" fmla="*/ 0 w 87"/>
                    <a:gd name="T1" fmla="*/ 0 h 259"/>
                    <a:gd name="T2" fmla="*/ 1 w 87"/>
                    <a:gd name="T3" fmla="*/ 0 h 259"/>
                    <a:gd name="T4" fmla="*/ 1 w 87"/>
                    <a:gd name="T5" fmla="*/ 0 h 259"/>
                    <a:gd name="T6" fmla="*/ 1 w 87"/>
                    <a:gd name="T7" fmla="*/ 0 h 259"/>
                    <a:gd name="T8" fmla="*/ 1 w 87"/>
                    <a:gd name="T9" fmla="*/ 0 h 259"/>
                    <a:gd name="T10" fmla="*/ 1 w 87"/>
                    <a:gd name="T11" fmla="*/ 0 h 259"/>
                    <a:gd name="T12" fmla="*/ 1 w 87"/>
                    <a:gd name="T13" fmla="*/ 0 h 259"/>
                    <a:gd name="T14" fmla="*/ 1 w 87"/>
                    <a:gd name="T15" fmla="*/ 0 h 259"/>
                    <a:gd name="T16" fmla="*/ 1 w 87"/>
                    <a:gd name="T17" fmla="*/ 0 h 259"/>
                    <a:gd name="T18" fmla="*/ 1 w 87"/>
                    <a:gd name="T19" fmla="*/ 0 h 259"/>
                    <a:gd name="T20" fmla="*/ 1 w 87"/>
                    <a:gd name="T21" fmla="*/ 0 h 259"/>
                    <a:gd name="T22" fmla="*/ 1 w 87"/>
                    <a:gd name="T23" fmla="*/ 0 h 259"/>
                    <a:gd name="T24" fmla="*/ 1 w 87"/>
                    <a:gd name="T25" fmla="*/ 0 h 259"/>
                    <a:gd name="T26" fmla="*/ 1 w 87"/>
                    <a:gd name="T27" fmla="*/ 0 h 259"/>
                    <a:gd name="T28" fmla="*/ 0 w 87"/>
                    <a:gd name="T29" fmla="*/ 0 h 259"/>
                    <a:gd name="T30" fmla="*/ 0 w 87"/>
                    <a:gd name="T31" fmla="*/ 0 h 25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7"/>
                    <a:gd name="T49" fmla="*/ 0 h 259"/>
                    <a:gd name="T50" fmla="*/ 87 w 87"/>
                    <a:gd name="T51" fmla="*/ 259 h 25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7" h="259">
                      <a:moveTo>
                        <a:pt x="0" y="42"/>
                      </a:moveTo>
                      <a:lnTo>
                        <a:pt x="2" y="35"/>
                      </a:lnTo>
                      <a:lnTo>
                        <a:pt x="8" y="21"/>
                      </a:lnTo>
                      <a:lnTo>
                        <a:pt x="17" y="6"/>
                      </a:lnTo>
                      <a:lnTo>
                        <a:pt x="27" y="0"/>
                      </a:lnTo>
                      <a:lnTo>
                        <a:pt x="34" y="0"/>
                      </a:lnTo>
                      <a:lnTo>
                        <a:pt x="42" y="1"/>
                      </a:lnTo>
                      <a:lnTo>
                        <a:pt x="53" y="3"/>
                      </a:lnTo>
                      <a:lnTo>
                        <a:pt x="63" y="7"/>
                      </a:lnTo>
                      <a:lnTo>
                        <a:pt x="72" y="13"/>
                      </a:lnTo>
                      <a:lnTo>
                        <a:pt x="80" y="23"/>
                      </a:lnTo>
                      <a:lnTo>
                        <a:pt x="85" y="37"/>
                      </a:lnTo>
                      <a:lnTo>
                        <a:pt x="87" y="56"/>
                      </a:lnTo>
                      <a:lnTo>
                        <a:pt x="77" y="259"/>
                      </a:lnTo>
                      <a:lnTo>
                        <a:pt x="0" y="237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84D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424" name="Freeform 2101"/>
                <p:cNvSpPr>
                  <a:spLocks/>
                </p:cNvSpPr>
                <p:nvPr/>
              </p:nvSpPr>
              <p:spPr bwMode="auto">
                <a:xfrm>
                  <a:off x="3991" y="2780"/>
                  <a:ext cx="38" cy="67"/>
                </a:xfrm>
                <a:custGeom>
                  <a:avLst/>
                  <a:gdLst>
                    <a:gd name="T0" fmla="*/ 1 w 75"/>
                    <a:gd name="T1" fmla="*/ 0 h 135"/>
                    <a:gd name="T2" fmla="*/ 1 w 75"/>
                    <a:gd name="T3" fmla="*/ 0 h 135"/>
                    <a:gd name="T4" fmla="*/ 1 w 75"/>
                    <a:gd name="T5" fmla="*/ 0 h 135"/>
                    <a:gd name="T6" fmla="*/ 0 w 75"/>
                    <a:gd name="T7" fmla="*/ 0 h 135"/>
                    <a:gd name="T8" fmla="*/ 1 w 75"/>
                    <a:gd name="T9" fmla="*/ 0 h 1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"/>
                    <a:gd name="T16" fmla="*/ 0 h 135"/>
                    <a:gd name="T17" fmla="*/ 75 w 75"/>
                    <a:gd name="T18" fmla="*/ 135 h 1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" h="135">
                      <a:moveTo>
                        <a:pt x="75" y="0"/>
                      </a:moveTo>
                      <a:lnTo>
                        <a:pt x="75" y="135"/>
                      </a:lnTo>
                      <a:lnTo>
                        <a:pt x="5" y="125"/>
                      </a:lnTo>
                      <a:lnTo>
                        <a:pt x="0" y="2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3359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425" name="Freeform 2102"/>
                <p:cNvSpPr>
                  <a:spLocks/>
                </p:cNvSpPr>
                <p:nvPr/>
              </p:nvSpPr>
              <p:spPr bwMode="auto">
                <a:xfrm>
                  <a:off x="3319" y="2846"/>
                  <a:ext cx="33" cy="41"/>
                </a:xfrm>
                <a:custGeom>
                  <a:avLst/>
                  <a:gdLst>
                    <a:gd name="T0" fmla="*/ 0 w 66"/>
                    <a:gd name="T1" fmla="*/ 0 h 83"/>
                    <a:gd name="T2" fmla="*/ 1 w 66"/>
                    <a:gd name="T3" fmla="*/ 0 h 83"/>
                    <a:gd name="T4" fmla="*/ 1 w 66"/>
                    <a:gd name="T5" fmla="*/ 0 h 83"/>
                    <a:gd name="T6" fmla="*/ 1 w 66"/>
                    <a:gd name="T7" fmla="*/ 0 h 83"/>
                    <a:gd name="T8" fmla="*/ 1 w 66"/>
                    <a:gd name="T9" fmla="*/ 0 h 83"/>
                    <a:gd name="T10" fmla="*/ 1 w 66"/>
                    <a:gd name="T11" fmla="*/ 0 h 83"/>
                    <a:gd name="T12" fmla="*/ 1 w 66"/>
                    <a:gd name="T13" fmla="*/ 0 h 83"/>
                    <a:gd name="T14" fmla="*/ 1 w 66"/>
                    <a:gd name="T15" fmla="*/ 0 h 83"/>
                    <a:gd name="T16" fmla="*/ 1 w 66"/>
                    <a:gd name="T17" fmla="*/ 0 h 83"/>
                    <a:gd name="T18" fmla="*/ 1 w 66"/>
                    <a:gd name="T19" fmla="*/ 0 h 83"/>
                    <a:gd name="T20" fmla="*/ 1 w 66"/>
                    <a:gd name="T21" fmla="*/ 0 h 83"/>
                    <a:gd name="T22" fmla="*/ 1 w 66"/>
                    <a:gd name="T23" fmla="*/ 0 h 83"/>
                    <a:gd name="T24" fmla="*/ 1 w 66"/>
                    <a:gd name="T25" fmla="*/ 0 h 83"/>
                    <a:gd name="T26" fmla="*/ 1 w 66"/>
                    <a:gd name="T27" fmla="*/ 0 h 83"/>
                    <a:gd name="T28" fmla="*/ 1 w 66"/>
                    <a:gd name="T29" fmla="*/ 0 h 83"/>
                    <a:gd name="T30" fmla="*/ 1 w 66"/>
                    <a:gd name="T31" fmla="*/ 0 h 83"/>
                    <a:gd name="T32" fmla="*/ 1 w 66"/>
                    <a:gd name="T33" fmla="*/ 0 h 83"/>
                    <a:gd name="T34" fmla="*/ 0 w 66"/>
                    <a:gd name="T35" fmla="*/ 0 h 8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6"/>
                    <a:gd name="T55" fmla="*/ 0 h 83"/>
                    <a:gd name="T56" fmla="*/ 66 w 66"/>
                    <a:gd name="T57" fmla="*/ 83 h 8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6" h="83">
                      <a:moveTo>
                        <a:pt x="0" y="12"/>
                      </a:moveTo>
                      <a:lnTo>
                        <a:pt x="1" y="15"/>
                      </a:lnTo>
                      <a:lnTo>
                        <a:pt x="5" y="22"/>
                      </a:lnTo>
                      <a:lnTo>
                        <a:pt x="10" y="31"/>
                      </a:lnTo>
                      <a:lnTo>
                        <a:pt x="17" y="41"/>
                      </a:lnTo>
                      <a:lnTo>
                        <a:pt x="26" y="54"/>
                      </a:lnTo>
                      <a:lnTo>
                        <a:pt x="38" y="65"/>
                      </a:lnTo>
                      <a:lnTo>
                        <a:pt x="51" y="75"/>
                      </a:lnTo>
                      <a:lnTo>
                        <a:pt x="66" y="83"/>
                      </a:lnTo>
                      <a:lnTo>
                        <a:pt x="62" y="0"/>
                      </a:lnTo>
                      <a:lnTo>
                        <a:pt x="60" y="1"/>
                      </a:lnTo>
                      <a:lnTo>
                        <a:pt x="54" y="2"/>
                      </a:lnTo>
                      <a:lnTo>
                        <a:pt x="46" y="4"/>
                      </a:lnTo>
                      <a:lnTo>
                        <a:pt x="36" y="8"/>
                      </a:lnTo>
                      <a:lnTo>
                        <a:pt x="25" y="10"/>
                      </a:lnTo>
                      <a:lnTo>
                        <a:pt x="15" y="12"/>
                      </a:lnTo>
                      <a:lnTo>
                        <a:pt x="6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426" name="Freeform 2103"/>
                <p:cNvSpPr>
                  <a:spLocks/>
                </p:cNvSpPr>
                <p:nvPr/>
              </p:nvSpPr>
              <p:spPr bwMode="auto">
                <a:xfrm>
                  <a:off x="3345" y="2796"/>
                  <a:ext cx="125" cy="120"/>
                </a:xfrm>
                <a:custGeom>
                  <a:avLst/>
                  <a:gdLst>
                    <a:gd name="T0" fmla="*/ 1 w 249"/>
                    <a:gd name="T1" fmla="*/ 1 h 240"/>
                    <a:gd name="T2" fmla="*/ 1 w 249"/>
                    <a:gd name="T3" fmla="*/ 1 h 240"/>
                    <a:gd name="T4" fmla="*/ 1 w 249"/>
                    <a:gd name="T5" fmla="*/ 1 h 240"/>
                    <a:gd name="T6" fmla="*/ 1 w 249"/>
                    <a:gd name="T7" fmla="*/ 1 h 240"/>
                    <a:gd name="T8" fmla="*/ 1 w 249"/>
                    <a:gd name="T9" fmla="*/ 1 h 240"/>
                    <a:gd name="T10" fmla="*/ 1 w 249"/>
                    <a:gd name="T11" fmla="*/ 1 h 240"/>
                    <a:gd name="T12" fmla="*/ 1 w 249"/>
                    <a:gd name="T13" fmla="*/ 1 h 240"/>
                    <a:gd name="T14" fmla="*/ 1 w 249"/>
                    <a:gd name="T15" fmla="*/ 1 h 240"/>
                    <a:gd name="T16" fmla="*/ 1 w 249"/>
                    <a:gd name="T17" fmla="*/ 1 h 240"/>
                    <a:gd name="T18" fmla="*/ 1 w 249"/>
                    <a:gd name="T19" fmla="*/ 1 h 240"/>
                    <a:gd name="T20" fmla="*/ 1 w 249"/>
                    <a:gd name="T21" fmla="*/ 1 h 240"/>
                    <a:gd name="T22" fmla="*/ 1 w 249"/>
                    <a:gd name="T23" fmla="*/ 1 h 240"/>
                    <a:gd name="T24" fmla="*/ 1 w 249"/>
                    <a:gd name="T25" fmla="*/ 1 h 240"/>
                    <a:gd name="T26" fmla="*/ 1 w 249"/>
                    <a:gd name="T27" fmla="*/ 1 h 240"/>
                    <a:gd name="T28" fmla="*/ 1 w 249"/>
                    <a:gd name="T29" fmla="*/ 1 h 240"/>
                    <a:gd name="T30" fmla="*/ 1 w 249"/>
                    <a:gd name="T31" fmla="*/ 1 h 240"/>
                    <a:gd name="T32" fmla="*/ 1 w 249"/>
                    <a:gd name="T33" fmla="*/ 1 h 240"/>
                    <a:gd name="T34" fmla="*/ 1 w 249"/>
                    <a:gd name="T35" fmla="*/ 1 h 240"/>
                    <a:gd name="T36" fmla="*/ 1 w 249"/>
                    <a:gd name="T37" fmla="*/ 1 h 240"/>
                    <a:gd name="T38" fmla="*/ 1 w 249"/>
                    <a:gd name="T39" fmla="*/ 1 h 240"/>
                    <a:gd name="T40" fmla="*/ 0 w 249"/>
                    <a:gd name="T41" fmla="*/ 1 h 240"/>
                    <a:gd name="T42" fmla="*/ 1 w 249"/>
                    <a:gd name="T43" fmla="*/ 1 h 240"/>
                    <a:gd name="T44" fmla="*/ 1 w 249"/>
                    <a:gd name="T45" fmla="*/ 1 h 240"/>
                    <a:gd name="T46" fmla="*/ 1 w 249"/>
                    <a:gd name="T47" fmla="*/ 1 h 240"/>
                    <a:gd name="T48" fmla="*/ 1 w 249"/>
                    <a:gd name="T49" fmla="*/ 1 h 240"/>
                    <a:gd name="T50" fmla="*/ 1 w 249"/>
                    <a:gd name="T51" fmla="*/ 1 h 240"/>
                    <a:gd name="T52" fmla="*/ 1 w 249"/>
                    <a:gd name="T53" fmla="*/ 1 h 240"/>
                    <a:gd name="T54" fmla="*/ 1 w 249"/>
                    <a:gd name="T55" fmla="*/ 1 h 240"/>
                    <a:gd name="T56" fmla="*/ 1 w 249"/>
                    <a:gd name="T57" fmla="*/ 0 h 240"/>
                    <a:gd name="T58" fmla="*/ 1 w 249"/>
                    <a:gd name="T59" fmla="*/ 1 h 240"/>
                    <a:gd name="T60" fmla="*/ 1 w 249"/>
                    <a:gd name="T61" fmla="*/ 1 h 240"/>
                    <a:gd name="T62" fmla="*/ 1 w 249"/>
                    <a:gd name="T63" fmla="*/ 1 h 240"/>
                    <a:gd name="T64" fmla="*/ 1 w 249"/>
                    <a:gd name="T65" fmla="*/ 1 h 240"/>
                    <a:gd name="T66" fmla="*/ 1 w 249"/>
                    <a:gd name="T67" fmla="*/ 1 h 240"/>
                    <a:gd name="T68" fmla="*/ 1 w 249"/>
                    <a:gd name="T69" fmla="*/ 1 h 240"/>
                    <a:gd name="T70" fmla="*/ 1 w 249"/>
                    <a:gd name="T71" fmla="*/ 1 h 240"/>
                    <a:gd name="T72" fmla="*/ 1 w 249"/>
                    <a:gd name="T73" fmla="*/ 1 h 24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49"/>
                    <a:gd name="T112" fmla="*/ 0 h 240"/>
                    <a:gd name="T113" fmla="*/ 249 w 249"/>
                    <a:gd name="T114" fmla="*/ 240 h 24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49" h="240">
                      <a:moveTo>
                        <a:pt x="249" y="120"/>
                      </a:moveTo>
                      <a:lnTo>
                        <a:pt x="246" y="143"/>
                      </a:lnTo>
                      <a:lnTo>
                        <a:pt x="240" y="165"/>
                      </a:lnTo>
                      <a:lnTo>
                        <a:pt x="229" y="185"/>
                      </a:lnTo>
                      <a:lnTo>
                        <a:pt x="215" y="202"/>
                      </a:lnTo>
                      <a:lnTo>
                        <a:pt x="198" y="217"/>
                      </a:lnTo>
                      <a:lnTo>
                        <a:pt x="179" y="229"/>
                      </a:lnTo>
                      <a:lnTo>
                        <a:pt x="157" y="237"/>
                      </a:lnTo>
                      <a:lnTo>
                        <a:pt x="134" y="240"/>
                      </a:lnTo>
                      <a:lnTo>
                        <a:pt x="131" y="240"/>
                      </a:lnTo>
                      <a:lnTo>
                        <a:pt x="129" y="240"/>
                      </a:lnTo>
                      <a:lnTo>
                        <a:pt x="127" y="240"/>
                      </a:lnTo>
                      <a:lnTo>
                        <a:pt x="124" y="240"/>
                      </a:lnTo>
                      <a:lnTo>
                        <a:pt x="99" y="238"/>
                      </a:lnTo>
                      <a:lnTo>
                        <a:pt x="76" y="231"/>
                      </a:lnTo>
                      <a:lnTo>
                        <a:pt x="55" y="219"/>
                      </a:lnTo>
                      <a:lnTo>
                        <a:pt x="37" y="206"/>
                      </a:lnTo>
                      <a:lnTo>
                        <a:pt x="22" y="187"/>
                      </a:lnTo>
                      <a:lnTo>
                        <a:pt x="10" y="168"/>
                      </a:lnTo>
                      <a:lnTo>
                        <a:pt x="2" y="145"/>
                      </a:lnTo>
                      <a:lnTo>
                        <a:pt x="0" y="120"/>
                      </a:lnTo>
                      <a:lnTo>
                        <a:pt x="2" y="96"/>
                      </a:lnTo>
                      <a:lnTo>
                        <a:pt x="10" y="74"/>
                      </a:lnTo>
                      <a:lnTo>
                        <a:pt x="22" y="54"/>
                      </a:lnTo>
                      <a:lnTo>
                        <a:pt x="37" y="36"/>
                      </a:lnTo>
                      <a:lnTo>
                        <a:pt x="55" y="21"/>
                      </a:lnTo>
                      <a:lnTo>
                        <a:pt x="76" y="10"/>
                      </a:lnTo>
                      <a:lnTo>
                        <a:pt x="99" y="3"/>
                      </a:lnTo>
                      <a:lnTo>
                        <a:pt x="124" y="0"/>
                      </a:lnTo>
                      <a:lnTo>
                        <a:pt x="150" y="3"/>
                      </a:lnTo>
                      <a:lnTo>
                        <a:pt x="173" y="10"/>
                      </a:lnTo>
                      <a:lnTo>
                        <a:pt x="193" y="21"/>
                      </a:lnTo>
                      <a:lnTo>
                        <a:pt x="212" y="36"/>
                      </a:lnTo>
                      <a:lnTo>
                        <a:pt x="227" y="54"/>
                      </a:lnTo>
                      <a:lnTo>
                        <a:pt x="238" y="74"/>
                      </a:lnTo>
                      <a:lnTo>
                        <a:pt x="246" y="96"/>
                      </a:lnTo>
                      <a:lnTo>
                        <a:pt x="249" y="120"/>
                      </a:lnTo>
                      <a:close/>
                    </a:path>
                  </a:pathLst>
                </a:custGeom>
                <a:solidFill>
                  <a:srgbClr val="0014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427" name="Freeform 2104"/>
                <p:cNvSpPr>
                  <a:spLocks/>
                </p:cNvSpPr>
                <p:nvPr/>
              </p:nvSpPr>
              <p:spPr bwMode="auto">
                <a:xfrm>
                  <a:off x="3377" y="2824"/>
                  <a:ext cx="63" cy="65"/>
                </a:xfrm>
                <a:custGeom>
                  <a:avLst/>
                  <a:gdLst>
                    <a:gd name="T0" fmla="*/ 0 w 127"/>
                    <a:gd name="T1" fmla="*/ 1 h 130"/>
                    <a:gd name="T2" fmla="*/ 0 w 127"/>
                    <a:gd name="T3" fmla="*/ 1 h 130"/>
                    <a:gd name="T4" fmla="*/ 0 w 127"/>
                    <a:gd name="T5" fmla="*/ 1 h 130"/>
                    <a:gd name="T6" fmla="*/ 0 w 127"/>
                    <a:gd name="T7" fmla="*/ 1 h 130"/>
                    <a:gd name="T8" fmla="*/ 0 w 127"/>
                    <a:gd name="T9" fmla="*/ 1 h 130"/>
                    <a:gd name="T10" fmla="*/ 0 w 127"/>
                    <a:gd name="T11" fmla="*/ 1 h 130"/>
                    <a:gd name="T12" fmla="*/ 0 w 127"/>
                    <a:gd name="T13" fmla="*/ 1 h 130"/>
                    <a:gd name="T14" fmla="*/ 0 w 127"/>
                    <a:gd name="T15" fmla="*/ 1 h 130"/>
                    <a:gd name="T16" fmla="*/ 0 w 127"/>
                    <a:gd name="T17" fmla="*/ 1 h 130"/>
                    <a:gd name="T18" fmla="*/ 0 w 127"/>
                    <a:gd name="T19" fmla="*/ 1 h 130"/>
                    <a:gd name="T20" fmla="*/ 0 w 127"/>
                    <a:gd name="T21" fmla="*/ 1 h 130"/>
                    <a:gd name="T22" fmla="*/ 0 w 127"/>
                    <a:gd name="T23" fmla="*/ 1 h 130"/>
                    <a:gd name="T24" fmla="*/ 0 w 127"/>
                    <a:gd name="T25" fmla="*/ 1 h 130"/>
                    <a:gd name="T26" fmla="*/ 0 w 127"/>
                    <a:gd name="T27" fmla="*/ 1 h 130"/>
                    <a:gd name="T28" fmla="*/ 0 w 127"/>
                    <a:gd name="T29" fmla="*/ 1 h 130"/>
                    <a:gd name="T30" fmla="*/ 0 w 127"/>
                    <a:gd name="T31" fmla="*/ 1 h 130"/>
                    <a:gd name="T32" fmla="*/ 0 w 127"/>
                    <a:gd name="T33" fmla="*/ 1 h 130"/>
                    <a:gd name="T34" fmla="*/ 0 w 127"/>
                    <a:gd name="T35" fmla="*/ 1 h 130"/>
                    <a:gd name="T36" fmla="*/ 0 w 127"/>
                    <a:gd name="T37" fmla="*/ 1 h 130"/>
                    <a:gd name="T38" fmla="*/ 0 w 127"/>
                    <a:gd name="T39" fmla="*/ 1 h 130"/>
                    <a:gd name="T40" fmla="*/ 0 w 127"/>
                    <a:gd name="T41" fmla="*/ 1 h 130"/>
                    <a:gd name="T42" fmla="*/ 0 w 127"/>
                    <a:gd name="T43" fmla="*/ 1 h 130"/>
                    <a:gd name="T44" fmla="*/ 0 w 127"/>
                    <a:gd name="T45" fmla="*/ 1 h 130"/>
                    <a:gd name="T46" fmla="*/ 0 w 127"/>
                    <a:gd name="T47" fmla="*/ 1 h 130"/>
                    <a:gd name="T48" fmla="*/ 0 w 127"/>
                    <a:gd name="T49" fmla="*/ 0 h 130"/>
                    <a:gd name="T50" fmla="*/ 0 w 127"/>
                    <a:gd name="T51" fmla="*/ 1 h 130"/>
                    <a:gd name="T52" fmla="*/ 0 w 127"/>
                    <a:gd name="T53" fmla="*/ 1 h 130"/>
                    <a:gd name="T54" fmla="*/ 0 w 127"/>
                    <a:gd name="T55" fmla="*/ 1 h 130"/>
                    <a:gd name="T56" fmla="*/ 0 w 127"/>
                    <a:gd name="T57" fmla="*/ 1 h 130"/>
                    <a:gd name="T58" fmla="*/ 0 w 127"/>
                    <a:gd name="T59" fmla="*/ 1 h 130"/>
                    <a:gd name="T60" fmla="*/ 0 w 127"/>
                    <a:gd name="T61" fmla="*/ 1 h 130"/>
                    <a:gd name="T62" fmla="*/ 0 w 127"/>
                    <a:gd name="T63" fmla="*/ 1 h 130"/>
                    <a:gd name="T64" fmla="*/ 0 w 127"/>
                    <a:gd name="T65" fmla="*/ 1 h 13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7"/>
                    <a:gd name="T100" fmla="*/ 0 h 130"/>
                    <a:gd name="T101" fmla="*/ 127 w 127"/>
                    <a:gd name="T102" fmla="*/ 130 h 13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7" h="130">
                      <a:moveTo>
                        <a:pt x="127" y="64"/>
                      </a:moveTo>
                      <a:lnTo>
                        <a:pt x="126" y="77"/>
                      </a:lnTo>
                      <a:lnTo>
                        <a:pt x="122" y="90"/>
                      </a:lnTo>
                      <a:lnTo>
                        <a:pt x="117" y="101"/>
                      </a:lnTo>
                      <a:lnTo>
                        <a:pt x="108" y="110"/>
                      </a:lnTo>
                      <a:lnTo>
                        <a:pt x="99" y="119"/>
                      </a:lnTo>
                      <a:lnTo>
                        <a:pt x="89" y="124"/>
                      </a:lnTo>
                      <a:lnTo>
                        <a:pt x="76" y="129"/>
                      </a:lnTo>
                      <a:lnTo>
                        <a:pt x="64" y="130"/>
                      </a:lnTo>
                      <a:lnTo>
                        <a:pt x="51" y="129"/>
                      </a:lnTo>
                      <a:lnTo>
                        <a:pt x="39" y="124"/>
                      </a:lnTo>
                      <a:lnTo>
                        <a:pt x="28" y="119"/>
                      </a:lnTo>
                      <a:lnTo>
                        <a:pt x="19" y="110"/>
                      </a:lnTo>
                      <a:lnTo>
                        <a:pt x="11" y="101"/>
                      </a:lnTo>
                      <a:lnTo>
                        <a:pt x="5" y="90"/>
                      </a:lnTo>
                      <a:lnTo>
                        <a:pt x="1" y="77"/>
                      </a:lnTo>
                      <a:lnTo>
                        <a:pt x="0" y="64"/>
                      </a:lnTo>
                      <a:lnTo>
                        <a:pt x="1" y="52"/>
                      </a:lnTo>
                      <a:lnTo>
                        <a:pt x="5" y="39"/>
                      </a:lnTo>
                      <a:lnTo>
                        <a:pt x="11" y="29"/>
                      </a:lnTo>
                      <a:lnTo>
                        <a:pt x="19" y="18"/>
                      </a:lnTo>
                      <a:lnTo>
                        <a:pt x="28" y="11"/>
                      </a:lnTo>
                      <a:lnTo>
                        <a:pt x="39" y="4"/>
                      </a:lnTo>
                      <a:lnTo>
                        <a:pt x="51" y="1"/>
                      </a:lnTo>
                      <a:lnTo>
                        <a:pt x="64" y="0"/>
                      </a:lnTo>
                      <a:lnTo>
                        <a:pt x="76" y="1"/>
                      </a:lnTo>
                      <a:lnTo>
                        <a:pt x="89" y="4"/>
                      </a:lnTo>
                      <a:lnTo>
                        <a:pt x="99" y="11"/>
                      </a:lnTo>
                      <a:lnTo>
                        <a:pt x="108" y="18"/>
                      </a:lnTo>
                      <a:lnTo>
                        <a:pt x="117" y="29"/>
                      </a:lnTo>
                      <a:lnTo>
                        <a:pt x="122" y="39"/>
                      </a:lnTo>
                      <a:lnTo>
                        <a:pt x="126" y="52"/>
                      </a:lnTo>
                      <a:lnTo>
                        <a:pt x="127" y="64"/>
                      </a:lnTo>
                      <a:close/>
                    </a:path>
                  </a:pathLst>
                </a:custGeom>
                <a:solidFill>
                  <a:srgbClr val="3F8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428" name="Freeform 2105"/>
                <p:cNvSpPr>
                  <a:spLocks/>
                </p:cNvSpPr>
                <p:nvPr/>
              </p:nvSpPr>
              <p:spPr bwMode="auto">
                <a:xfrm>
                  <a:off x="3396" y="2844"/>
                  <a:ext cx="24" cy="24"/>
                </a:xfrm>
                <a:custGeom>
                  <a:avLst/>
                  <a:gdLst>
                    <a:gd name="T0" fmla="*/ 0 w 49"/>
                    <a:gd name="T1" fmla="*/ 0 h 49"/>
                    <a:gd name="T2" fmla="*/ 0 w 49"/>
                    <a:gd name="T3" fmla="*/ 0 h 49"/>
                    <a:gd name="T4" fmla="*/ 0 w 49"/>
                    <a:gd name="T5" fmla="*/ 0 h 49"/>
                    <a:gd name="T6" fmla="*/ 0 w 49"/>
                    <a:gd name="T7" fmla="*/ 0 h 49"/>
                    <a:gd name="T8" fmla="*/ 0 w 49"/>
                    <a:gd name="T9" fmla="*/ 0 h 49"/>
                    <a:gd name="T10" fmla="*/ 0 w 49"/>
                    <a:gd name="T11" fmla="*/ 0 h 49"/>
                    <a:gd name="T12" fmla="*/ 0 w 49"/>
                    <a:gd name="T13" fmla="*/ 0 h 49"/>
                    <a:gd name="T14" fmla="*/ 0 w 49"/>
                    <a:gd name="T15" fmla="*/ 0 h 49"/>
                    <a:gd name="T16" fmla="*/ 0 w 49"/>
                    <a:gd name="T17" fmla="*/ 0 h 49"/>
                    <a:gd name="T18" fmla="*/ 0 w 49"/>
                    <a:gd name="T19" fmla="*/ 0 h 49"/>
                    <a:gd name="T20" fmla="*/ 0 w 49"/>
                    <a:gd name="T21" fmla="*/ 0 h 49"/>
                    <a:gd name="T22" fmla="*/ 0 w 49"/>
                    <a:gd name="T23" fmla="*/ 0 h 49"/>
                    <a:gd name="T24" fmla="*/ 0 w 49"/>
                    <a:gd name="T25" fmla="*/ 0 h 49"/>
                    <a:gd name="T26" fmla="*/ 0 w 49"/>
                    <a:gd name="T27" fmla="*/ 0 h 49"/>
                    <a:gd name="T28" fmla="*/ 0 w 49"/>
                    <a:gd name="T29" fmla="*/ 0 h 49"/>
                    <a:gd name="T30" fmla="*/ 0 w 49"/>
                    <a:gd name="T31" fmla="*/ 0 h 49"/>
                    <a:gd name="T32" fmla="*/ 0 w 49"/>
                    <a:gd name="T33" fmla="*/ 0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9"/>
                    <a:gd name="T52" fmla="*/ 0 h 49"/>
                    <a:gd name="T53" fmla="*/ 49 w 49"/>
                    <a:gd name="T54" fmla="*/ 49 h 4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9" h="49">
                      <a:moveTo>
                        <a:pt x="49" y="24"/>
                      </a:moveTo>
                      <a:lnTo>
                        <a:pt x="46" y="34"/>
                      </a:lnTo>
                      <a:lnTo>
                        <a:pt x="42" y="42"/>
                      </a:lnTo>
                      <a:lnTo>
                        <a:pt x="34" y="46"/>
                      </a:lnTo>
                      <a:lnTo>
                        <a:pt x="25" y="49"/>
                      </a:lnTo>
                      <a:lnTo>
                        <a:pt x="15" y="46"/>
                      </a:lnTo>
                      <a:lnTo>
                        <a:pt x="7" y="42"/>
                      </a:lnTo>
                      <a:lnTo>
                        <a:pt x="3" y="34"/>
                      </a:lnTo>
                      <a:lnTo>
                        <a:pt x="0" y="24"/>
                      </a:lnTo>
                      <a:lnTo>
                        <a:pt x="3" y="15"/>
                      </a:lnTo>
                      <a:lnTo>
                        <a:pt x="7" y="7"/>
                      </a:lnTo>
                      <a:lnTo>
                        <a:pt x="15" y="2"/>
                      </a:lnTo>
                      <a:lnTo>
                        <a:pt x="25" y="0"/>
                      </a:lnTo>
                      <a:lnTo>
                        <a:pt x="34" y="2"/>
                      </a:lnTo>
                      <a:lnTo>
                        <a:pt x="42" y="7"/>
                      </a:lnTo>
                      <a:lnTo>
                        <a:pt x="46" y="15"/>
                      </a:lnTo>
                      <a:lnTo>
                        <a:pt x="49" y="24"/>
                      </a:lnTo>
                      <a:close/>
                    </a:path>
                  </a:pathLst>
                </a:custGeom>
                <a:solidFill>
                  <a:srgbClr val="84B5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429" name="Freeform 2106"/>
                <p:cNvSpPr>
                  <a:spLocks/>
                </p:cNvSpPr>
                <p:nvPr/>
              </p:nvSpPr>
              <p:spPr bwMode="auto">
                <a:xfrm>
                  <a:off x="4383" y="2780"/>
                  <a:ext cx="18" cy="31"/>
                </a:xfrm>
                <a:custGeom>
                  <a:avLst/>
                  <a:gdLst>
                    <a:gd name="T0" fmla="*/ 1 w 35"/>
                    <a:gd name="T1" fmla="*/ 0 h 63"/>
                    <a:gd name="T2" fmla="*/ 1 w 35"/>
                    <a:gd name="T3" fmla="*/ 0 h 63"/>
                    <a:gd name="T4" fmla="*/ 1 w 35"/>
                    <a:gd name="T5" fmla="*/ 0 h 63"/>
                    <a:gd name="T6" fmla="*/ 1 w 35"/>
                    <a:gd name="T7" fmla="*/ 0 h 63"/>
                    <a:gd name="T8" fmla="*/ 1 w 35"/>
                    <a:gd name="T9" fmla="*/ 0 h 63"/>
                    <a:gd name="T10" fmla="*/ 1 w 35"/>
                    <a:gd name="T11" fmla="*/ 0 h 63"/>
                    <a:gd name="T12" fmla="*/ 1 w 35"/>
                    <a:gd name="T13" fmla="*/ 0 h 63"/>
                    <a:gd name="T14" fmla="*/ 1 w 35"/>
                    <a:gd name="T15" fmla="*/ 0 h 63"/>
                    <a:gd name="T16" fmla="*/ 0 w 35"/>
                    <a:gd name="T17" fmla="*/ 0 h 63"/>
                    <a:gd name="T18" fmla="*/ 1 w 35"/>
                    <a:gd name="T19" fmla="*/ 0 h 63"/>
                    <a:gd name="T20" fmla="*/ 1 w 35"/>
                    <a:gd name="T21" fmla="*/ 0 h 63"/>
                    <a:gd name="T22" fmla="*/ 1 w 35"/>
                    <a:gd name="T23" fmla="*/ 0 h 63"/>
                    <a:gd name="T24" fmla="*/ 1 w 35"/>
                    <a:gd name="T25" fmla="*/ 0 h 63"/>
                    <a:gd name="T26" fmla="*/ 1 w 35"/>
                    <a:gd name="T27" fmla="*/ 0 h 63"/>
                    <a:gd name="T28" fmla="*/ 1 w 35"/>
                    <a:gd name="T29" fmla="*/ 0 h 63"/>
                    <a:gd name="T30" fmla="*/ 1 w 35"/>
                    <a:gd name="T31" fmla="*/ 0 h 63"/>
                    <a:gd name="T32" fmla="*/ 1 w 35"/>
                    <a:gd name="T33" fmla="*/ 0 h 6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5"/>
                    <a:gd name="T52" fmla="*/ 0 h 63"/>
                    <a:gd name="T53" fmla="*/ 35 w 35"/>
                    <a:gd name="T54" fmla="*/ 63 h 6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5" h="63">
                      <a:moveTo>
                        <a:pt x="35" y="31"/>
                      </a:moveTo>
                      <a:lnTo>
                        <a:pt x="34" y="44"/>
                      </a:lnTo>
                      <a:lnTo>
                        <a:pt x="30" y="54"/>
                      </a:lnTo>
                      <a:lnTo>
                        <a:pt x="24" y="61"/>
                      </a:lnTo>
                      <a:lnTo>
                        <a:pt x="17" y="63"/>
                      </a:lnTo>
                      <a:lnTo>
                        <a:pt x="10" y="61"/>
                      </a:lnTo>
                      <a:lnTo>
                        <a:pt x="5" y="54"/>
                      </a:lnTo>
                      <a:lnTo>
                        <a:pt x="1" y="44"/>
                      </a:lnTo>
                      <a:lnTo>
                        <a:pt x="0" y="31"/>
                      </a:lnTo>
                      <a:lnTo>
                        <a:pt x="1" y="18"/>
                      </a:lnTo>
                      <a:lnTo>
                        <a:pt x="5" y="9"/>
                      </a:lnTo>
                      <a:lnTo>
                        <a:pt x="10" y="2"/>
                      </a:lnTo>
                      <a:lnTo>
                        <a:pt x="17" y="0"/>
                      </a:lnTo>
                      <a:lnTo>
                        <a:pt x="24" y="2"/>
                      </a:lnTo>
                      <a:lnTo>
                        <a:pt x="30" y="9"/>
                      </a:lnTo>
                      <a:lnTo>
                        <a:pt x="34" y="18"/>
                      </a:lnTo>
                      <a:lnTo>
                        <a:pt x="35" y="31"/>
                      </a:lnTo>
                      <a:close/>
                    </a:path>
                  </a:pathLst>
                </a:custGeom>
                <a:solidFill>
                  <a:srgbClr val="3F8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430" name="Freeform 2107"/>
                <p:cNvSpPr>
                  <a:spLocks/>
                </p:cNvSpPr>
                <p:nvPr/>
              </p:nvSpPr>
              <p:spPr bwMode="auto">
                <a:xfrm>
                  <a:off x="4336" y="2781"/>
                  <a:ext cx="17" cy="31"/>
                </a:xfrm>
                <a:custGeom>
                  <a:avLst/>
                  <a:gdLst>
                    <a:gd name="T0" fmla="*/ 0 w 36"/>
                    <a:gd name="T1" fmla="*/ 0 h 64"/>
                    <a:gd name="T2" fmla="*/ 0 w 36"/>
                    <a:gd name="T3" fmla="*/ 0 h 64"/>
                    <a:gd name="T4" fmla="*/ 0 w 36"/>
                    <a:gd name="T5" fmla="*/ 0 h 64"/>
                    <a:gd name="T6" fmla="*/ 0 w 36"/>
                    <a:gd name="T7" fmla="*/ 0 h 64"/>
                    <a:gd name="T8" fmla="*/ 0 w 36"/>
                    <a:gd name="T9" fmla="*/ 0 h 64"/>
                    <a:gd name="T10" fmla="*/ 0 w 36"/>
                    <a:gd name="T11" fmla="*/ 0 h 64"/>
                    <a:gd name="T12" fmla="*/ 0 w 36"/>
                    <a:gd name="T13" fmla="*/ 0 h 64"/>
                    <a:gd name="T14" fmla="*/ 0 w 36"/>
                    <a:gd name="T15" fmla="*/ 0 h 64"/>
                    <a:gd name="T16" fmla="*/ 0 w 36"/>
                    <a:gd name="T17" fmla="*/ 0 h 64"/>
                    <a:gd name="T18" fmla="*/ 0 w 36"/>
                    <a:gd name="T19" fmla="*/ 0 h 64"/>
                    <a:gd name="T20" fmla="*/ 0 w 36"/>
                    <a:gd name="T21" fmla="*/ 0 h 64"/>
                    <a:gd name="T22" fmla="*/ 0 w 36"/>
                    <a:gd name="T23" fmla="*/ 0 h 64"/>
                    <a:gd name="T24" fmla="*/ 0 w 36"/>
                    <a:gd name="T25" fmla="*/ 0 h 64"/>
                    <a:gd name="T26" fmla="*/ 0 w 36"/>
                    <a:gd name="T27" fmla="*/ 0 h 64"/>
                    <a:gd name="T28" fmla="*/ 0 w 36"/>
                    <a:gd name="T29" fmla="*/ 0 h 64"/>
                    <a:gd name="T30" fmla="*/ 0 w 36"/>
                    <a:gd name="T31" fmla="*/ 0 h 64"/>
                    <a:gd name="T32" fmla="*/ 0 w 36"/>
                    <a:gd name="T33" fmla="*/ 0 h 6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6"/>
                    <a:gd name="T52" fmla="*/ 0 h 64"/>
                    <a:gd name="T53" fmla="*/ 36 w 36"/>
                    <a:gd name="T54" fmla="*/ 64 h 6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6" h="64">
                      <a:moveTo>
                        <a:pt x="36" y="33"/>
                      </a:moveTo>
                      <a:lnTo>
                        <a:pt x="35" y="45"/>
                      </a:lnTo>
                      <a:lnTo>
                        <a:pt x="31" y="55"/>
                      </a:lnTo>
                      <a:lnTo>
                        <a:pt x="25" y="61"/>
                      </a:lnTo>
                      <a:lnTo>
                        <a:pt x="19" y="64"/>
                      </a:lnTo>
                      <a:lnTo>
                        <a:pt x="12" y="61"/>
                      </a:lnTo>
                      <a:lnTo>
                        <a:pt x="6" y="55"/>
                      </a:lnTo>
                      <a:lnTo>
                        <a:pt x="1" y="45"/>
                      </a:lnTo>
                      <a:lnTo>
                        <a:pt x="0" y="33"/>
                      </a:lnTo>
                      <a:lnTo>
                        <a:pt x="1" y="20"/>
                      </a:lnTo>
                      <a:lnTo>
                        <a:pt x="6" y="10"/>
                      </a:lnTo>
                      <a:lnTo>
                        <a:pt x="12" y="3"/>
                      </a:lnTo>
                      <a:lnTo>
                        <a:pt x="19" y="0"/>
                      </a:lnTo>
                      <a:lnTo>
                        <a:pt x="25" y="3"/>
                      </a:lnTo>
                      <a:lnTo>
                        <a:pt x="31" y="10"/>
                      </a:lnTo>
                      <a:lnTo>
                        <a:pt x="35" y="20"/>
                      </a:lnTo>
                      <a:lnTo>
                        <a:pt x="36" y="33"/>
                      </a:lnTo>
                      <a:close/>
                    </a:path>
                  </a:pathLst>
                </a:custGeom>
                <a:solidFill>
                  <a:srgbClr val="3F8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431" name="Freeform 2108"/>
                <p:cNvSpPr>
                  <a:spLocks/>
                </p:cNvSpPr>
                <p:nvPr/>
              </p:nvSpPr>
              <p:spPr bwMode="auto">
                <a:xfrm>
                  <a:off x="3952" y="2792"/>
                  <a:ext cx="33" cy="51"/>
                </a:xfrm>
                <a:custGeom>
                  <a:avLst/>
                  <a:gdLst>
                    <a:gd name="T0" fmla="*/ 0 w 67"/>
                    <a:gd name="T1" fmla="*/ 1 h 102"/>
                    <a:gd name="T2" fmla="*/ 0 w 67"/>
                    <a:gd name="T3" fmla="*/ 1 h 102"/>
                    <a:gd name="T4" fmla="*/ 0 w 67"/>
                    <a:gd name="T5" fmla="*/ 1 h 102"/>
                    <a:gd name="T6" fmla="*/ 0 w 67"/>
                    <a:gd name="T7" fmla="*/ 1 h 102"/>
                    <a:gd name="T8" fmla="*/ 0 w 67"/>
                    <a:gd name="T9" fmla="*/ 1 h 102"/>
                    <a:gd name="T10" fmla="*/ 0 w 67"/>
                    <a:gd name="T11" fmla="*/ 1 h 102"/>
                    <a:gd name="T12" fmla="*/ 0 w 67"/>
                    <a:gd name="T13" fmla="*/ 1 h 102"/>
                    <a:gd name="T14" fmla="*/ 0 w 67"/>
                    <a:gd name="T15" fmla="*/ 1 h 102"/>
                    <a:gd name="T16" fmla="*/ 0 w 67"/>
                    <a:gd name="T17" fmla="*/ 1 h 102"/>
                    <a:gd name="T18" fmla="*/ 0 w 67"/>
                    <a:gd name="T19" fmla="*/ 1 h 102"/>
                    <a:gd name="T20" fmla="*/ 0 w 67"/>
                    <a:gd name="T21" fmla="*/ 1 h 102"/>
                    <a:gd name="T22" fmla="*/ 0 w 67"/>
                    <a:gd name="T23" fmla="*/ 1 h 102"/>
                    <a:gd name="T24" fmla="*/ 0 w 67"/>
                    <a:gd name="T25" fmla="*/ 0 h 102"/>
                    <a:gd name="T26" fmla="*/ 0 w 67"/>
                    <a:gd name="T27" fmla="*/ 1 h 102"/>
                    <a:gd name="T28" fmla="*/ 0 w 67"/>
                    <a:gd name="T29" fmla="*/ 1 h 102"/>
                    <a:gd name="T30" fmla="*/ 0 w 67"/>
                    <a:gd name="T31" fmla="*/ 1 h 102"/>
                    <a:gd name="T32" fmla="*/ 0 w 67"/>
                    <a:gd name="T33" fmla="*/ 1 h 10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7"/>
                    <a:gd name="T52" fmla="*/ 0 h 102"/>
                    <a:gd name="T53" fmla="*/ 67 w 67"/>
                    <a:gd name="T54" fmla="*/ 102 h 10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7" h="102">
                      <a:moveTo>
                        <a:pt x="67" y="51"/>
                      </a:moveTo>
                      <a:lnTo>
                        <a:pt x="64" y="71"/>
                      </a:lnTo>
                      <a:lnTo>
                        <a:pt x="58" y="87"/>
                      </a:lnTo>
                      <a:lnTo>
                        <a:pt x="46" y="97"/>
                      </a:lnTo>
                      <a:lnTo>
                        <a:pt x="33" y="102"/>
                      </a:lnTo>
                      <a:lnTo>
                        <a:pt x="21" y="97"/>
                      </a:lnTo>
                      <a:lnTo>
                        <a:pt x="10" y="87"/>
                      </a:lnTo>
                      <a:lnTo>
                        <a:pt x="2" y="71"/>
                      </a:lnTo>
                      <a:lnTo>
                        <a:pt x="0" y="51"/>
                      </a:lnTo>
                      <a:lnTo>
                        <a:pt x="2" y="32"/>
                      </a:lnTo>
                      <a:lnTo>
                        <a:pt x="10" y="15"/>
                      </a:lnTo>
                      <a:lnTo>
                        <a:pt x="21" y="4"/>
                      </a:lnTo>
                      <a:lnTo>
                        <a:pt x="33" y="0"/>
                      </a:lnTo>
                      <a:lnTo>
                        <a:pt x="46" y="4"/>
                      </a:lnTo>
                      <a:lnTo>
                        <a:pt x="58" y="15"/>
                      </a:lnTo>
                      <a:lnTo>
                        <a:pt x="64" y="32"/>
                      </a:lnTo>
                      <a:lnTo>
                        <a:pt x="67" y="51"/>
                      </a:lnTo>
                      <a:close/>
                    </a:path>
                  </a:pathLst>
                </a:custGeom>
                <a:solidFill>
                  <a:srgbClr val="3F8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432" name="Freeform 2109"/>
                <p:cNvSpPr>
                  <a:spLocks/>
                </p:cNvSpPr>
                <p:nvPr/>
              </p:nvSpPr>
              <p:spPr bwMode="auto">
                <a:xfrm>
                  <a:off x="3871" y="2801"/>
                  <a:ext cx="37" cy="51"/>
                </a:xfrm>
                <a:custGeom>
                  <a:avLst/>
                  <a:gdLst>
                    <a:gd name="T0" fmla="*/ 1 w 73"/>
                    <a:gd name="T1" fmla="*/ 1 h 102"/>
                    <a:gd name="T2" fmla="*/ 1 w 73"/>
                    <a:gd name="T3" fmla="*/ 1 h 102"/>
                    <a:gd name="T4" fmla="*/ 1 w 73"/>
                    <a:gd name="T5" fmla="*/ 1 h 102"/>
                    <a:gd name="T6" fmla="*/ 1 w 73"/>
                    <a:gd name="T7" fmla="*/ 1 h 102"/>
                    <a:gd name="T8" fmla="*/ 1 w 73"/>
                    <a:gd name="T9" fmla="*/ 1 h 102"/>
                    <a:gd name="T10" fmla="*/ 1 w 73"/>
                    <a:gd name="T11" fmla="*/ 1 h 102"/>
                    <a:gd name="T12" fmla="*/ 1 w 73"/>
                    <a:gd name="T13" fmla="*/ 1 h 102"/>
                    <a:gd name="T14" fmla="*/ 1 w 73"/>
                    <a:gd name="T15" fmla="*/ 1 h 102"/>
                    <a:gd name="T16" fmla="*/ 1 w 73"/>
                    <a:gd name="T17" fmla="*/ 1 h 102"/>
                    <a:gd name="T18" fmla="*/ 1 w 73"/>
                    <a:gd name="T19" fmla="*/ 1 h 102"/>
                    <a:gd name="T20" fmla="*/ 1 w 73"/>
                    <a:gd name="T21" fmla="*/ 1 h 102"/>
                    <a:gd name="T22" fmla="*/ 1 w 73"/>
                    <a:gd name="T23" fmla="*/ 1 h 102"/>
                    <a:gd name="T24" fmla="*/ 1 w 73"/>
                    <a:gd name="T25" fmla="*/ 1 h 102"/>
                    <a:gd name="T26" fmla="*/ 1 w 73"/>
                    <a:gd name="T27" fmla="*/ 1 h 102"/>
                    <a:gd name="T28" fmla="*/ 1 w 73"/>
                    <a:gd name="T29" fmla="*/ 1 h 102"/>
                    <a:gd name="T30" fmla="*/ 1 w 73"/>
                    <a:gd name="T31" fmla="*/ 1 h 102"/>
                    <a:gd name="T32" fmla="*/ 0 w 73"/>
                    <a:gd name="T33" fmla="*/ 1 h 102"/>
                    <a:gd name="T34" fmla="*/ 1 w 73"/>
                    <a:gd name="T35" fmla="*/ 1 h 102"/>
                    <a:gd name="T36" fmla="*/ 1 w 73"/>
                    <a:gd name="T37" fmla="*/ 1 h 102"/>
                    <a:gd name="T38" fmla="*/ 1 w 73"/>
                    <a:gd name="T39" fmla="*/ 1 h 102"/>
                    <a:gd name="T40" fmla="*/ 1 w 73"/>
                    <a:gd name="T41" fmla="*/ 1 h 102"/>
                    <a:gd name="T42" fmla="*/ 1 w 73"/>
                    <a:gd name="T43" fmla="*/ 1 h 102"/>
                    <a:gd name="T44" fmla="*/ 1 w 73"/>
                    <a:gd name="T45" fmla="*/ 1 h 102"/>
                    <a:gd name="T46" fmla="*/ 1 w 73"/>
                    <a:gd name="T47" fmla="*/ 1 h 102"/>
                    <a:gd name="T48" fmla="*/ 1 w 73"/>
                    <a:gd name="T49" fmla="*/ 0 h 102"/>
                    <a:gd name="T50" fmla="*/ 1 w 73"/>
                    <a:gd name="T51" fmla="*/ 1 h 102"/>
                    <a:gd name="T52" fmla="*/ 1 w 73"/>
                    <a:gd name="T53" fmla="*/ 1 h 102"/>
                    <a:gd name="T54" fmla="*/ 1 w 73"/>
                    <a:gd name="T55" fmla="*/ 1 h 102"/>
                    <a:gd name="T56" fmla="*/ 1 w 73"/>
                    <a:gd name="T57" fmla="*/ 1 h 102"/>
                    <a:gd name="T58" fmla="*/ 1 w 73"/>
                    <a:gd name="T59" fmla="*/ 1 h 102"/>
                    <a:gd name="T60" fmla="*/ 1 w 73"/>
                    <a:gd name="T61" fmla="*/ 1 h 102"/>
                    <a:gd name="T62" fmla="*/ 1 w 73"/>
                    <a:gd name="T63" fmla="*/ 1 h 102"/>
                    <a:gd name="T64" fmla="*/ 1 w 73"/>
                    <a:gd name="T65" fmla="*/ 1 h 10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3"/>
                    <a:gd name="T100" fmla="*/ 0 h 102"/>
                    <a:gd name="T101" fmla="*/ 73 w 73"/>
                    <a:gd name="T102" fmla="*/ 102 h 10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3" h="102">
                      <a:moveTo>
                        <a:pt x="73" y="50"/>
                      </a:moveTo>
                      <a:lnTo>
                        <a:pt x="72" y="61"/>
                      </a:lnTo>
                      <a:lnTo>
                        <a:pt x="70" y="71"/>
                      </a:lnTo>
                      <a:lnTo>
                        <a:pt x="66" y="79"/>
                      </a:lnTo>
                      <a:lnTo>
                        <a:pt x="62" y="87"/>
                      </a:lnTo>
                      <a:lnTo>
                        <a:pt x="57" y="93"/>
                      </a:lnTo>
                      <a:lnTo>
                        <a:pt x="50" y="98"/>
                      </a:lnTo>
                      <a:lnTo>
                        <a:pt x="43" y="101"/>
                      </a:lnTo>
                      <a:lnTo>
                        <a:pt x="36" y="102"/>
                      </a:lnTo>
                      <a:lnTo>
                        <a:pt x="28" y="101"/>
                      </a:lnTo>
                      <a:lnTo>
                        <a:pt x="21" y="98"/>
                      </a:lnTo>
                      <a:lnTo>
                        <a:pt x="16" y="93"/>
                      </a:lnTo>
                      <a:lnTo>
                        <a:pt x="10" y="87"/>
                      </a:lnTo>
                      <a:lnTo>
                        <a:pt x="5" y="79"/>
                      </a:lnTo>
                      <a:lnTo>
                        <a:pt x="2" y="71"/>
                      </a:lnTo>
                      <a:lnTo>
                        <a:pt x="1" y="61"/>
                      </a:lnTo>
                      <a:lnTo>
                        <a:pt x="0" y="50"/>
                      </a:lnTo>
                      <a:lnTo>
                        <a:pt x="1" y="40"/>
                      </a:lnTo>
                      <a:lnTo>
                        <a:pt x="2" y="31"/>
                      </a:lnTo>
                      <a:lnTo>
                        <a:pt x="5" y="23"/>
                      </a:lnTo>
                      <a:lnTo>
                        <a:pt x="10" y="15"/>
                      </a:lnTo>
                      <a:lnTo>
                        <a:pt x="16" y="9"/>
                      </a:lnTo>
                      <a:lnTo>
                        <a:pt x="21" y="3"/>
                      </a:lnTo>
                      <a:lnTo>
                        <a:pt x="28" y="1"/>
                      </a:lnTo>
                      <a:lnTo>
                        <a:pt x="36" y="0"/>
                      </a:lnTo>
                      <a:lnTo>
                        <a:pt x="43" y="1"/>
                      </a:lnTo>
                      <a:lnTo>
                        <a:pt x="50" y="3"/>
                      </a:lnTo>
                      <a:lnTo>
                        <a:pt x="57" y="9"/>
                      </a:lnTo>
                      <a:lnTo>
                        <a:pt x="62" y="15"/>
                      </a:lnTo>
                      <a:lnTo>
                        <a:pt x="66" y="23"/>
                      </a:lnTo>
                      <a:lnTo>
                        <a:pt x="70" y="31"/>
                      </a:lnTo>
                      <a:lnTo>
                        <a:pt x="72" y="40"/>
                      </a:lnTo>
                      <a:lnTo>
                        <a:pt x="73" y="50"/>
                      </a:lnTo>
                      <a:close/>
                    </a:path>
                  </a:pathLst>
                </a:custGeom>
                <a:solidFill>
                  <a:srgbClr val="3F8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433" name="Freeform 2110"/>
                <p:cNvSpPr>
                  <a:spLocks/>
                </p:cNvSpPr>
                <p:nvPr/>
              </p:nvSpPr>
              <p:spPr bwMode="auto">
                <a:xfrm>
                  <a:off x="3285" y="2472"/>
                  <a:ext cx="1141" cy="447"/>
                </a:xfrm>
                <a:custGeom>
                  <a:avLst/>
                  <a:gdLst>
                    <a:gd name="T0" fmla="*/ 1 w 2282"/>
                    <a:gd name="T1" fmla="*/ 1 h 894"/>
                    <a:gd name="T2" fmla="*/ 1 w 2282"/>
                    <a:gd name="T3" fmla="*/ 1 h 894"/>
                    <a:gd name="T4" fmla="*/ 1 w 2282"/>
                    <a:gd name="T5" fmla="*/ 1 h 894"/>
                    <a:gd name="T6" fmla="*/ 1 w 2282"/>
                    <a:gd name="T7" fmla="*/ 1 h 894"/>
                    <a:gd name="T8" fmla="*/ 1 w 2282"/>
                    <a:gd name="T9" fmla="*/ 1 h 894"/>
                    <a:gd name="T10" fmla="*/ 1 w 2282"/>
                    <a:gd name="T11" fmla="*/ 1 h 894"/>
                    <a:gd name="T12" fmla="*/ 1 w 2282"/>
                    <a:gd name="T13" fmla="*/ 1 h 894"/>
                    <a:gd name="T14" fmla="*/ 1 w 2282"/>
                    <a:gd name="T15" fmla="*/ 1 h 894"/>
                    <a:gd name="T16" fmla="*/ 1 w 2282"/>
                    <a:gd name="T17" fmla="*/ 1 h 894"/>
                    <a:gd name="T18" fmla="*/ 1 w 2282"/>
                    <a:gd name="T19" fmla="*/ 1 h 894"/>
                    <a:gd name="T20" fmla="*/ 1 w 2282"/>
                    <a:gd name="T21" fmla="*/ 1 h 894"/>
                    <a:gd name="T22" fmla="*/ 1 w 2282"/>
                    <a:gd name="T23" fmla="*/ 1 h 894"/>
                    <a:gd name="T24" fmla="*/ 1 w 2282"/>
                    <a:gd name="T25" fmla="*/ 1 h 894"/>
                    <a:gd name="T26" fmla="*/ 1 w 2282"/>
                    <a:gd name="T27" fmla="*/ 1 h 894"/>
                    <a:gd name="T28" fmla="*/ 1 w 2282"/>
                    <a:gd name="T29" fmla="*/ 1 h 894"/>
                    <a:gd name="T30" fmla="*/ 1 w 2282"/>
                    <a:gd name="T31" fmla="*/ 1 h 894"/>
                    <a:gd name="T32" fmla="*/ 1 w 2282"/>
                    <a:gd name="T33" fmla="*/ 1 h 894"/>
                    <a:gd name="T34" fmla="*/ 1 w 2282"/>
                    <a:gd name="T35" fmla="*/ 1 h 894"/>
                    <a:gd name="T36" fmla="*/ 1 w 2282"/>
                    <a:gd name="T37" fmla="*/ 1 h 894"/>
                    <a:gd name="T38" fmla="*/ 1 w 2282"/>
                    <a:gd name="T39" fmla="*/ 1 h 894"/>
                    <a:gd name="T40" fmla="*/ 1 w 2282"/>
                    <a:gd name="T41" fmla="*/ 1 h 894"/>
                    <a:gd name="T42" fmla="*/ 1 w 2282"/>
                    <a:gd name="T43" fmla="*/ 1 h 894"/>
                    <a:gd name="T44" fmla="*/ 1 w 2282"/>
                    <a:gd name="T45" fmla="*/ 1 h 894"/>
                    <a:gd name="T46" fmla="*/ 1 w 2282"/>
                    <a:gd name="T47" fmla="*/ 1 h 894"/>
                    <a:gd name="T48" fmla="*/ 1 w 2282"/>
                    <a:gd name="T49" fmla="*/ 1 h 894"/>
                    <a:gd name="T50" fmla="*/ 1 w 2282"/>
                    <a:gd name="T51" fmla="*/ 1 h 894"/>
                    <a:gd name="T52" fmla="*/ 1 w 2282"/>
                    <a:gd name="T53" fmla="*/ 1 h 894"/>
                    <a:gd name="T54" fmla="*/ 1 w 2282"/>
                    <a:gd name="T55" fmla="*/ 1 h 894"/>
                    <a:gd name="T56" fmla="*/ 1 w 2282"/>
                    <a:gd name="T57" fmla="*/ 1 h 894"/>
                    <a:gd name="T58" fmla="*/ 1 w 2282"/>
                    <a:gd name="T59" fmla="*/ 1 h 894"/>
                    <a:gd name="T60" fmla="*/ 1 w 2282"/>
                    <a:gd name="T61" fmla="*/ 1 h 894"/>
                    <a:gd name="T62" fmla="*/ 1 w 2282"/>
                    <a:gd name="T63" fmla="*/ 1 h 894"/>
                    <a:gd name="T64" fmla="*/ 1 w 2282"/>
                    <a:gd name="T65" fmla="*/ 1 h 894"/>
                    <a:gd name="T66" fmla="*/ 1 w 2282"/>
                    <a:gd name="T67" fmla="*/ 1 h 894"/>
                    <a:gd name="T68" fmla="*/ 1 w 2282"/>
                    <a:gd name="T69" fmla="*/ 1 h 894"/>
                    <a:gd name="T70" fmla="*/ 1 w 2282"/>
                    <a:gd name="T71" fmla="*/ 1 h 894"/>
                    <a:gd name="T72" fmla="*/ 1 w 2282"/>
                    <a:gd name="T73" fmla="*/ 1 h 894"/>
                    <a:gd name="T74" fmla="*/ 1 w 2282"/>
                    <a:gd name="T75" fmla="*/ 1 h 894"/>
                    <a:gd name="T76" fmla="*/ 1 w 2282"/>
                    <a:gd name="T77" fmla="*/ 1 h 894"/>
                    <a:gd name="T78" fmla="*/ 1 w 2282"/>
                    <a:gd name="T79" fmla="*/ 1 h 894"/>
                    <a:gd name="T80" fmla="*/ 1 w 2282"/>
                    <a:gd name="T81" fmla="*/ 1 h 894"/>
                    <a:gd name="T82" fmla="*/ 1 w 2282"/>
                    <a:gd name="T83" fmla="*/ 1 h 894"/>
                    <a:gd name="T84" fmla="*/ 1 w 2282"/>
                    <a:gd name="T85" fmla="*/ 1 h 894"/>
                    <a:gd name="T86" fmla="*/ 1 w 2282"/>
                    <a:gd name="T87" fmla="*/ 1 h 894"/>
                    <a:gd name="T88" fmla="*/ 1 w 2282"/>
                    <a:gd name="T89" fmla="*/ 1 h 894"/>
                    <a:gd name="T90" fmla="*/ 1 w 2282"/>
                    <a:gd name="T91" fmla="*/ 1 h 894"/>
                    <a:gd name="T92" fmla="*/ 1 w 2282"/>
                    <a:gd name="T93" fmla="*/ 1 h 894"/>
                    <a:gd name="T94" fmla="*/ 1 w 2282"/>
                    <a:gd name="T95" fmla="*/ 1 h 894"/>
                    <a:gd name="T96" fmla="*/ 1 w 2282"/>
                    <a:gd name="T97" fmla="*/ 1 h 894"/>
                    <a:gd name="T98" fmla="*/ 1 w 2282"/>
                    <a:gd name="T99" fmla="*/ 1 h 894"/>
                    <a:gd name="T100" fmla="*/ 1 w 2282"/>
                    <a:gd name="T101" fmla="*/ 1 h 894"/>
                    <a:gd name="T102" fmla="*/ 1 w 2282"/>
                    <a:gd name="T103" fmla="*/ 1 h 894"/>
                    <a:gd name="T104" fmla="*/ 1 w 2282"/>
                    <a:gd name="T105" fmla="*/ 1 h 894"/>
                    <a:gd name="T106" fmla="*/ 1 w 2282"/>
                    <a:gd name="T107" fmla="*/ 1 h 894"/>
                    <a:gd name="T108" fmla="*/ 1 w 2282"/>
                    <a:gd name="T109" fmla="*/ 1 h 894"/>
                    <a:gd name="T110" fmla="*/ 1 w 2282"/>
                    <a:gd name="T111" fmla="*/ 1 h 894"/>
                    <a:gd name="T112" fmla="*/ 1 w 2282"/>
                    <a:gd name="T113" fmla="*/ 1 h 894"/>
                    <a:gd name="T114" fmla="*/ 1 w 2282"/>
                    <a:gd name="T115" fmla="*/ 1 h 894"/>
                    <a:gd name="T116" fmla="*/ 1 w 2282"/>
                    <a:gd name="T117" fmla="*/ 1 h 894"/>
                    <a:gd name="T118" fmla="*/ 1 w 2282"/>
                    <a:gd name="T119" fmla="*/ 1 h 894"/>
                    <a:gd name="T120" fmla="*/ 1 w 2282"/>
                    <a:gd name="T121" fmla="*/ 1 h 894"/>
                    <a:gd name="T122" fmla="*/ 1 w 2282"/>
                    <a:gd name="T123" fmla="*/ 1 h 894"/>
                    <a:gd name="T124" fmla="*/ 1 w 2282"/>
                    <a:gd name="T125" fmla="*/ 1 h 89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282"/>
                    <a:gd name="T190" fmla="*/ 0 h 894"/>
                    <a:gd name="T191" fmla="*/ 2282 w 2282"/>
                    <a:gd name="T192" fmla="*/ 894 h 894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282" h="894">
                      <a:moveTo>
                        <a:pt x="1079" y="2"/>
                      </a:moveTo>
                      <a:lnTo>
                        <a:pt x="1071" y="8"/>
                      </a:lnTo>
                      <a:lnTo>
                        <a:pt x="1064" y="14"/>
                      </a:lnTo>
                      <a:lnTo>
                        <a:pt x="1059" y="21"/>
                      </a:lnTo>
                      <a:lnTo>
                        <a:pt x="1053" y="28"/>
                      </a:lnTo>
                      <a:lnTo>
                        <a:pt x="1049" y="36"/>
                      </a:lnTo>
                      <a:lnTo>
                        <a:pt x="1046" y="43"/>
                      </a:lnTo>
                      <a:lnTo>
                        <a:pt x="1044" y="51"/>
                      </a:lnTo>
                      <a:lnTo>
                        <a:pt x="1043" y="59"/>
                      </a:lnTo>
                      <a:lnTo>
                        <a:pt x="1043" y="61"/>
                      </a:lnTo>
                      <a:lnTo>
                        <a:pt x="1043" y="62"/>
                      </a:lnTo>
                      <a:lnTo>
                        <a:pt x="1043" y="63"/>
                      </a:lnTo>
                      <a:lnTo>
                        <a:pt x="1046" y="86"/>
                      </a:lnTo>
                      <a:lnTo>
                        <a:pt x="1055" y="104"/>
                      </a:lnTo>
                      <a:lnTo>
                        <a:pt x="1063" y="117"/>
                      </a:lnTo>
                      <a:lnTo>
                        <a:pt x="1068" y="122"/>
                      </a:lnTo>
                      <a:lnTo>
                        <a:pt x="1069" y="123"/>
                      </a:lnTo>
                      <a:lnTo>
                        <a:pt x="1071" y="123"/>
                      </a:lnTo>
                      <a:lnTo>
                        <a:pt x="1077" y="124"/>
                      </a:lnTo>
                      <a:lnTo>
                        <a:pt x="1086" y="125"/>
                      </a:lnTo>
                      <a:lnTo>
                        <a:pt x="1099" y="126"/>
                      </a:lnTo>
                      <a:lnTo>
                        <a:pt x="1113" y="127"/>
                      </a:lnTo>
                      <a:lnTo>
                        <a:pt x="1129" y="129"/>
                      </a:lnTo>
                      <a:lnTo>
                        <a:pt x="1146" y="131"/>
                      </a:lnTo>
                      <a:lnTo>
                        <a:pt x="1165" y="133"/>
                      </a:lnTo>
                      <a:lnTo>
                        <a:pt x="1183" y="134"/>
                      </a:lnTo>
                      <a:lnTo>
                        <a:pt x="1201" y="137"/>
                      </a:lnTo>
                      <a:lnTo>
                        <a:pt x="1218" y="139"/>
                      </a:lnTo>
                      <a:lnTo>
                        <a:pt x="1234" y="140"/>
                      </a:lnTo>
                      <a:lnTo>
                        <a:pt x="1248" y="142"/>
                      </a:lnTo>
                      <a:lnTo>
                        <a:pt x="1259" y="144"/>
                      </a:lnTo>
                      <a:lnTo>
                        <a:pt x="1267" y="144"/>
                      </a:lnTo>
                      <a:lnTo>
                        <a:pt x="1272" y="145"/>
                      </a:lnTo>
                      <a:lnTo>
                        <a:pt x="1272" y="147"/>
                      </a:lnTo>
                      <a:lnTo>
                        <a:pt x="1272" y="151"/>
                      </a:lnTo>
                      <a:lnTo>
                        <a:pt x="1271" y="153"/>
                      </a:lnTo>
                      <a:lnTo>
                        <a:pt x="1271" y="156"/>
                      </a:lnTo>
                      <a:lnTo>
                        <a:pt x="1271" y="162"/>
                      </a:lnTo>
                      <a:lnTo>
                        <a:pt x="1272" y="167"/>
                      </a:lnTo>
                      <a:lnTo>
                        <a:pt x="1273" y="171"/>
                      </a:lnTo>
                      <a:lnTo>
                        <a:pt x="1274" y="176"/>
                      </a:lnTo>
                      <a:lnTo>
                        <a:pt x="1263" y="175"/>
                      </a:lnTo>
                      <a:lnTo>
                        <a:pt x="1245" y="174"/>
                      </a:lnTo>
                      <a:lnTo>
                        <a:pt x="1223" y="172"/>
                      </a:lnTo>
                      <a:lnTo>
                        <a:pt x="1200" y="171"/>
                      </a:lnTo>
                      <a:lnTo>
                        <a:pt x="1178" y="169"/>
                      </a:lnTo>
                      <a:lnTo>
                        <a:pt x="1160" y="168"/>
                      </a:lnTo>
                      <a:lnTo>
                        <a:pt x="1146" y="167"/>
                      </a:lnTo>
                      <a:lnTo>
                        <a:pt x="1142" y="167"/>
                      </a:lnTo>
                      <a:lnTo>
                        <a:pt x="1140" y="167"/>
                      </a:lnTo>
                      <a:lnTo>
                        <a:pt x="1131" y="169"/>
                      </a:lnTo>
                      <a:lnTo>
                        <a:pt x="1123" y="171"/>
                      </a:lnTo>
                      <a:lnTo>
                        <a:pt x="1116" y="177"/>
                      </a:lnTo>
                      <a:lnTo>
                        <a:pt x="1110" y="182"/>
                      </a:lnTo>
                      <a:lnTo>
                        <a:pt x="1106" y="189"/>
                      </a:lnTo>
                      <a:lnTo>
                        <a:pt x="1101" y="195"/>
                      </a:lnTo>
                      <a:lnTo>
                        <a:pt x="1099" y="202"/>
                      </a:lnTo>
                      <a:lnTo>
                        <a:pt x="1097" y="208"/>
                      </a:lnTo>
                      <a:lnTo>
                        <a:pt x="1091" y="208"/>
                      </a:lnTo>
                      <a:lnTo>
                        <a:pt x="1082" y="208"/>
                      </a:lnTo>
                      <a:lnTo>
                        <a:pt x="1071" y="209"/>
                      </a:lnTo>
                      <a:lnTo>
                        <a:pt x="1059" y="209"/>
                      </a:lnTo>
                      <a:lnTo>
                        <a:pt x="1047" y="209"/>
                      </a:lnTo>
                      <a:lnTo>
                        <a:pt x="1037" y="210"/>
                      </a:lnTo>
                      <a:lnTo>
                        <a:pt x="1030" y="210"/>
                      </a:lnTo>
                      <a:lnTo>
                        <a:pt x="1028" y="210"/>
                      </a:lnTo>
                      <a:lnTo>
                        <a:pt x="1016" y="210"/>
                      </a:lnTo>
                      <a:lnTo>
                        <a:pt x="1006" y="214"/>
                      </a:lnTo>
                      <a:lnTo>
                        <a:pt x="998" y="220"/>
                      </a:lnTo>
                      <a:lnTo>
                        <a:pt x="990" y="225"/>
                      </a:lnTo>
                      <a:lnTo>
                        <a:pt x="984" y="234"/>
                      </a:lnTo>
                      <a:lnTo>
                        <a:pt x="979" y="242"/>
                      </a:lnTo>
                      <a:lnTo>
                        <a:pt x="975" y="250"/>
                      </a:lnTo>
                      <a:lnTo>
                        <a:pt x="972" y="258"/>
                      </a:lnTo>
                      <a:lnTo>
                        <a:pt x="964" y="259"/>
                      </a:lnTo>
                      <a:lnTo>
                        <a:pt x="957" y="260"/>
                      </a:lnTo>
                      <a:lnTo>
                        <a:pt x="950" y="262"/>
                      </a:lnTo>
                      <a:lnTo>
                        <a:pt x="945" y="265"/>
                      </a:lnTo>
                      <a:lnTo>
                        <a:pt x="939" y="267"/>
                      </a:lnTo>
                      <a:lnTo>
                        <a:pt x="933" y="272"/>
                      </a:lnTo>
                      <a:lnTo>
                        <a:pt x="927" y="275"/>
                      </a:lnTo>
                      <a:lnTo>
                        <a:pt x="923" y="280"/>
                      </a:lnTo>
                      <a:lnTo>
                        <a:pt x="911" y="297"/>
                      </a:lnTo>
                      <a:lnTo>
                        <a:pt x="905" y="315"/>
                      </a:lnTo>
                      <a:lnTo>
                        <a:pt x="903" y="331"/>
                      </a:lnTo>
                      <a:lnTo>
                        <a:pt x="902" y="343"/>
                      </a:lnTo>
                      <a:lnTo>
                        <a:pt x="902" y="344"/>
                      </a:lnTo>
                      <a:lnTo>
                        <a:pt x="902" y="345"/>
                      </a:lnTo>
                      <a:lnTo>
                        <a:pt x="899" y="356"/>
                      </a:lnTo>
                      <a:lnTo>
                        <a:pt x="896" y="366"/>
                      </a:lnTo>
                      <a:lnTo>
                        <a:pt x="894" y="375"/>
                      </a:lnTo>
                      <a:lnTo>
                        <a:pt x="894" y="385"/>
                      </a:lnTo>
                      <a:lnTo>
                        <a:pt x="897" y="409"/>
                      </a:lnTo>
                      <a:lnTo>
                        <a:pt x="905" y="427"/>
                      </a:lnTo>
                      <a:lnTo>
                        <a:pt x="916" y="441"/>
                      </a:lnTo>
                      <a:lnTo>
                        <a:pt x="925" y="450"/>
                      </a:lnTo>
                      <a:lnTo>
                        <a:pt x="919" y="462"/>
                      </a:lnTo>
                      <a:lnTo>
                        <a:pt x="916" y="472"/>
                      </a:lnTo>
                      <a:lnTo>
                        <a:pt x="915" y="482"/>
                      </a:lnTo>
                      <a:lnTo>
                        <a:pt x="913" y="493"/>
                      </a:lnTo>
                      <a:lnTo>
                        <a:pt x="917" y="517"/>
                      </a:lnTo>
                      <a:lnTo>
                        <a:pt x="924" y="536"/>
                      </a:lnTo>
                      <a:lnTo>
                        <a:pt x="931" y="547"/>
                      </a:lnTo>
                      <a:lnTo>
                        <a:pt x="934" y="552"/>
                      </a:lnTo>
                      <a:lnTo>
                        <a:pt x="937" y="554"/>
                      </a:lnTo>
                      <a:lnTo>
                        <a:pt x="938" y="554"/>
                      </a:lnTo>
                      <a:lnTo>
                        <a:pt x="941" y="554"/>
                      </a:lnTo>
                      <a:lnTo>
                        <a:pt x="945" y="555"/>
                      </a:lnTo>
                      <a:lnTo>
                        <a:pt x="950" y="555"/>
                      </a:lnTo>
                      <a:lnTo>
                        <a:pt x="956" y="555"/>
                      </a:lnTo>
                      <a:lnTo>
                        <a:pt x="962" y="556"/>
                      </a:lnTo>
                      <a:lnTo>
                        <a:pt x="966" y="556"/>
                      </a:lnTo>
                      <a:lnTo>
                        <a:pt x="971" y="556"/>
                      </a:lnTo>
                      <a:lnTo>
                        <a:pt x="971" y="557"/>
                      </a:lnTo>
                      <a:lnTo>
                        <a:pt x="971" y="559"/>
                      </a:lnTo>
                      <a:lnTo>
                        <a:pt x="960" y="559"/>
                      </a:lnTo>
                      <a:lnTo>
                        <a:pt x="939" y="559"/>
                      </a:lnTo>
                      <a:lnTo>
                        <a:pt x="910" y="559"/>
                      </a:lnTo>
                      <a:lnTo>
                        <a:pt x="879" y="559"/>
                      </a:lnTo>
                      <a:lnTo>
                        <a:pt x="848" y="559"/>
                      </a:lnTo>
                      <a:lnTo>
                        <a:pt x="820" y="559"/>
                      </a:lnTo>
                      <a:lnTo>
                        <a:pt x="798" y="559"/>
                      </a:lnTo>
                      <a:lnTo>
                        <a:pt x="788" y="559"/>
                      </a:lnTo>
                      <a:lnTo>
                        <a:pt x="788" y="514"/>
                      </a:lnTo>
                      <a:lnTo>
                        <a:pt x="788" y="428"/>
                      </a:lnTo>
                      <a:lnTo>
                        <a:pt x="788" y="345"/>
                      </a:lnTo>
                      <a:lnTo>
                        <a:pt x="788" y="308"/>
                      </a:lnTo>
                      <a:lnTo>
                        <a:pt x="737" y="308"/>
                      </a:lnTo>
                      <a:lnTo>
                        <a:pt x="737" y="321"/>
                      </a:lnTo>
                      <a:lnTo>
                        <a:pt x="738" y="349"/>
                      </a:lnTo>
                      <a:lnTo>
                        <a:pt x="738" y="380"/>
                      </a:lnTo>
                      <a:lnTo>
                        <a:pt x="738" y="399"/>
                      </a:lnTo>
                      <a:lnTo>
                        <a:pt x="736" y="399"/>
                      </a:lnTo>
                      <a:lnTo>
                        <a:pt x="735" y="399"/>
                      </a:lnTo>
                      <a:lnTo>
                        <a:pt x="733" y="399"/>
                      </a:lnTo>
                      <a:lnTo>
                        <a:pt x="730" y="399"/>
                      </a:lnTo>
                      <a:lnTo>
                        <a:pt x="729" y="388"/>
                      </a:lnTo>
                      <a:lnTo>
                        <a:pt x="729" y="372"/>
                      </a:lnTo>
                      <a:lnTo>
                        <a:pt x="728" y="358"/>
                      </a:lnTo>
                      <a:lnTo>
                        <a:pt x="728" y="352"/>
                      </a:lnTo>
                      <a:lnTo>
                        <a:pt x="727" y="335"/>
                      </a:lnTo>
                      <a:lnTo>
                        <a:pt x="722" y="320"/>
                      </a:lnTo>
                      <a:lnTo>
                        <a:pt x="717" y="310"/>
                      </a:lnTo>
                      <a:lnTo>
                        <a:pt x="708" y="302"/>
                      </a:lnTo>
                      <a:lnTo>
                        <a:pt x="702" y="297"/>
                      </a:lnTo>
                      <a:lnTo>
                        <a:pt x="693" y="293"/>
                      </a:lnTo>
                      <a:lnTo>
                        <a:pt x="687" y="291"/>
                      </a:lnTo>
                      <a:lnTo>
                        <a:pt x="682" y="291"/>
                      </a:lnTo>
                      <a:lnTo>
                        <a:pt x="664" y="290"/>
                      </a:lnTo>
                      <a:lnTo>
                        <a:pt x="646" y="289"/>
                      </a:lnTo>
                      <a:lnTo>
                        <a:pt x="630" y="288"/>
                      </a:lnTo>
                      <a:lnTo>
                        <a:pt x="616" y="288"/>
                      </a:lnTo>
                      <a:lnTo>
                        <a:pt x="604" y="288"/>
                      </a:lnTo>
                      <a:lnTo>
                        <a:pt x="594" y="288"/>
                      </a:lnTo>
                      <a:lnTo>
                        <a:pt x="589" y="288"/>
                      </a:lnTo>
                      <a:lnTo>
                        <a:pt x="586" y="288"/>
                      </a:lnTo>
                      <a:lnTo>
                        <a:pt x="579" y="288"/>
                      </a:lnTo>
                      <a:lnTo>
                        <a:pt x="579" y="346"/>
                      </a:lnTo>
                      <a:lnTo>
                        <a:pt x="650" y="346"/>
                      </a:lnTo>
                      <a:lnTo>
                        <a:pt x="653" y="346"/>
                      </a:lnTo>
                      <a:lnTo>
                        <a:pt x="655" y="348"/>
                      </a:lnTo>
                      <a:lnTo>
                        <a:pt x="658" y="349"/>
                      </a:lnTo>
                      <a:lnTo>
                        <a:pt x="660" y="350"/>
                      </a:lnTo>
                      <a:lnTo>
                        <a:pt x="665" y="358"/>
                      </a:lnTo>
                      <a:lnTo>
                        <a:pt x="668" y="368"/>
                      </a:lnTo>
                      <a:lnTo>
                        <a:pt x="669" y="380"/>
                      </a:lnTo>
                      <a:lnTo>
                        <a:pt x="669" y="391"/>
                      </a:lnTo>
                      <a:lnTo>
                        <a:pt x="669" y="393"/>
                      </a:lnTo>
                      <a:lnTo>
                        <a:pt x="669" y="395"/>
                      </a:lnTo>
                      <a:lnTo>
                        <a:pt x="669" y="396"/>
                      </a:lnTo>
                      <a:lnTo>
                        <a:pt x="669" y="398"/>
                      </a:lnTo>
                      <a:lnTo>
                        <a:pt x="669" y="404"/>
                      </a:lnTo>
                      <a:lnTo>
                        <a:pt x="668" y="414"/>
                      </a:lnTo>
                      <a:lnTo>
                        <a:pt x="667" y="425"/>
                      </a:lnTo>
                      <a:lnTo>
                        <a:pt x="665" y="435"/>
                      </a:lnTo>
                      <a:lnTo>
                        <a:pt x="662" y="443"/>
                      </a:lnTo>
                      <a:lnTo>
                        <a:pt x="653" y="443"/>
                      </a:lnTo>
                      <a:lnTo>
                        <a:pt x="642" y="443"/>
                      </a:lnTo>
                      <a:lnTo>
                        <a:pt x="627" y="443"/>
                      </a:lnTo>
                      <a:lnTo>
                        <a:pt x="612" y="443"/>
                      </a:lnTo>
                      <a:lnTo>
                        <a:pt x="597" y="443"/>
                      </a:lnTo>
                      <a:lnTo>
                        <a:pt x="583" y="442"/>
                      </a:lnTo>
                      <a:lnTo>
                        <a:pt x="570" y="442"/>
                      </a:lnTo>
                      <a:lnTo>
                        <a:pt x="562" y="441"/>
                      </a:lnTo>
                      <a:lnTo>
                        <a:pt x="556" y="440"/>
                      </a:lnTo>
                      <a:lnTo>
                        <a:pt x="553" y="439"/>
                      </a:lnTo>
                      <a:lnTo>
                        <a:pt x="551" y="438"/>
                      </a:lnTo>
                      <a:lnTo>
                        <a:pt x="549" y="438"/>
                      </a:lnTo>
                      <a:lnTo>
                        <a:pt x="551" y="421"/>
                      </a:lnTo>
                      <a:lnTo>
                        <a:pt x="554" y="389"/>
                      </a:lnTo>
                      <a:lnTo>
                        <a:pt x="558" y="357"/>
                      </a:lnTo>
                      <a:lnTo>
                        <a:pt x="559" y="342"/>
                      </a:lnTo>
                      <a:lnTo>
                        <a:pt x="520" y="345"/>
                      </a:lnTo>
                      <a:lnTo>
                        <a:pt x="516" y="359"/>
                      </a:lnTo>
                      <a:lnTo>
                        <a:pt x="509" y="390"/>
                      </a:lnTo>
                      <a:lnTo>
                        <a:pt x="502" y="423"/>
                      </a:lnTo>
                      <a:lnTo>
                        <a:pt x="498" y="443"/>
                      </a:lnTo>
                      <a:lnTo>
                        <a:pt x="493" y="443"/>
                      </a:lnTo>
                      <a:lnTo>
                        <a:pt x="486" y="442"/>
                      </a:lnTo>
                      <a:lnTo>
                        <a:pt x="478" y="441"/>
                      </a:lnTo>
                      <a:lnTo>
                        <a:pt x="469" y="441"/>
                      </a:lnTo>
                      <a:lnTo>
                        <a:pt x="460" y="440"/>
                      </a:lnTo>
                      <a:lnTo>
                        <a:pt x="452" y="439"/>
                      </a:lnTo>
                      <a:lnTo>
                        <a:pt x="443" y="439"/>
                      </a:lnTo>
                      <a:lnTo>
                        <a:pt x="438" y="439"/>
                      </a:lnTo>
                      <a:lnTo>
                        <a:pt x="440" y="431"/>
                      </a:lnTo>
                      <a:lnTo>
                        <a:pt x="445" y="418"/>
                      </a:lnTo>
                      <a:lnTo>
                        <a:pt x="450" y="402"/>
                      </a:lnTo>
                      <a:lnTo>
                        <a:pt x="456" y="385"/>
                      </a:lnTo>
                      <a:lnTo>
                        <a:pt x="462" y="370"/>
                      </a:lnTo>
                      <a:lnTo>
                        <a:pt x="467" y="356"/>
                      </a:lnTo>
                      <a:lnTo>
                        <a:pt x="471" y="345"/>
                      </a:lnTo>
                      <a:lnTo>
                        <a:pt x="472" y="342"/>
                      </a:lnTo>
                      <a:lnTo>
                        <a:pt x="472" y="341"/>
                      </a:lnTo>
                      <a:lnTo>
                        <a:pt x="473" y="340"/>
                      </a:lnTo>
                      <a:lnTo>
                        <a:pt x="475" y="337"/>
                      </a:lnTo>
                      <a:lnTo>
                        <a:pt x="476" y="335"/>
                      </a:lnTo>
                      <a:lnTo>
                        <a:pt x="482" y="335"/>
                      </a:lnTo>
                      <a:lnTo>
                        <a:pt x="492" y="334"/>
                      </a:lnTo>
                      <a:lnTo>
                        <a:pt x="506" y="333"/>
                      </a:lnTo>
                      <a:lnTo>
                        <a:pt x="521" y="331"/>
                      </a:lnTo>
                      <a:lnTo>
                        <a:pt x="536" y="331"/>
                      </a:lnTo>
                      <a:lnTo>
                        <a:pt x="548" y="330"/>
                      </a:lnTo>
                      <a:lnTo>
                        <a:pt x="558" y="329"/>
                      </a:lnTo>
                      <a:lnTo>
                        <a:pt x="561" y="329"/>
                      </a:lnTo>
                      <a:lnTo>
                        <a:pt x="563" y="323"/>
                      </a:lnTo>
                      <a:lnTo>
                        <a:pt x="566" y="320"/>
                      </a:lnTo>
                      <a:lnTo>
                        <a:pt x="568" y="315"/>
                      </a:lnTo>
                      <a:lnTo>
                        <a:pt x="569" y="312"/>
                      </a:lnTo>
                      <a:lnTo>
                        <a:pt x="570" y="307"/>
                      </a:lnTo>
                      <a:lnTo>
                        <a:pt x="570" y="305"/>
                      </a:lnTo>
                      <a:lnTo>
                        <a:pt x="569" y="304"/>
                      </a:lnTo>
                      <a:lnTo>
                        <a:pt x="569" y="302"/>
                      </a:lnTo>
                      <a:lnTo>
                        <a:pt x="568" y="300"/>
                      </a:lnTo>
                      <a:lnTo>
                        <a:pt x="564" y="296"/>
                      </a:lnTo>
                      <a:lnTo>
                        <a:pt x="559" y="293"/>
                      </a:lnTo>
                      <a:lnTo>
                        <a:pt x="552" y="291"/>
                      </a:lnTo>
                      <a:lnTo>
                        <a:pt x="546" y="290"/>
                      </a:lnTo>
                      <a:lnTo>
                        <a:pt x="531" y="289"/>
                      </a:lnTo>
                      <a:lnTo>
                        <a:pt x="513" y="290"/>
                      </a:lnTo>
                      <a:lnTo>
                        <a:pt x="494" y="290"/>
                      </a:lnTo>
                      <a:lnTo>
                        <a:pt x="477" y="291"/>
                      </a:lnTo>
                      <a:lnTo>
                        <a:pt x="460" y="293"/>
                      </a:lnTo>
                      <a:lnTo>
                        <a:pt x="446" y="295"/>
                      </a:lnTo>
                      <a:lnTo>
                        <a:pt x="437" y="296"/>
                      </a:lnTo>
                      <a:lnTo>
                        <a:pt x="432" y="296"/>
                      </a:lnTo>
                      <a:lnTo>
                        <a:pt x="431" y="296"/>
                      </a:lnTo>
                      <a:lnTo>
                        <a:pt x="430" y="296"/>
                      </a:lnTo>
                      <a:lnTo>
                        <a:pt x="422" y="300"/>
                      </a:lnTo>
                      <a:lnTo>
                        <a:pt x="415" y="305"/>
                      </a:lnTo>
                      <a:lnTo>
                        <a:pt x="410" y="311"/>
                      </a:lnTo>
                      <a:lnTo>
                        <a:pt x="408" y="318"/>
                      </a:lnTo>
                      <a:lnTo>
                        <a:pt x="407" y="319"/>
                      </a:lnTo>
                      <a:lnTo>
                        <a:pt x="407" y="321"/>
                      </a:lnTo>
                      <a:lnTo>
                        <a:pt x="407" y="322"/>
                      </a:lnTo>
                      <a:lnTo>
                        <a:pt x="407" y="323"/>
                      </a:lnTo>
                      <a:lnTo>
                        <a:pt x="408" y="331"/>
                      </a:lnTo>
                      <a:lnTo>
                        <a:pt x="411" y="340"/>
                      </a:lnTo>
                      <a:lnTo>
                        <a:pt x="416" y="346"/>
                      </a:lnTo>
                      <a:lnTo>
                        <a:pt x="419" y="351"/>
                      </a:lnTo>
                      <a:lnTo>
                        <a:pt x="414" y="365"/>
                      </a:lnTo>
                      <a:lnTo>
                        <a:pt x="404" y="391"/>
                      </a:lnTo>
                      <a:lnTo>
                        <a:pt x="395" y="417"/>
                      </a:lnTo>
                      <a:lnTo>
                        <a:pt x="389" y="432"/>
                      </a:lnTo>
                      <a:lnTo>
                        <a:pt x="380" y="432"/>
                      </a:lnTo>
                      <a:lnTo>
                        <a:pt x="365" y="432"/>
                      </a:lnTo>
                      <a:lnTo>
                        <a:pt x="348" y="432"/>
                      </a:lnTo>
                      <a:lnTo>
                        <a:pt x="327" y="432"/>
                      </a:lnTo>
                      <a:lnTo>
                        <a:pt x="304" y="432"/>
                      </a:lnTo>
                      <a:lnTo>
                        <a:pt x="279" y="431"/>
                      </a:lnTo>
                      <a:lnTo>
                        <a:pt x="252" y="431"/>
                      </a:lnTo>
                      <a:lnTo>
                        <a:pt x="226" y="431"/>
                      </a:lnTo>
                      <a:lnTo>
                        <a:pt x="199" y="431"/>
                      </a:lnTo>
                      <a:lnTo>
                        <a:pt x="173" y="431"/>
                      </a:lnTo>
                      <a:lnTo>
                        <a:pt x="149" y="429"/>
                      </a:lnTo>
                      <a:lnTo>
                        <a:pt x="127" y="429"/>
                      </a:lnTo>
                      <a:lnTo>
                        <a:pt x="107" y="429"/>
                      </a:lnTo>
                      <a:lnTo>
                        <a:pt x="90" y="429"/>
                      </a:lnTo>
                      <a:lnTo>
                        <a:pt x="78" y="429"/>
                      </a:lnTo>
                      <a:lnTo>
                        <a:pt x="70" y="429"/>
                      </a:lnTo>
                      <a:lnTo>
                        <a:pt x="58" y="432"/>
                      </a:lnTo>
                      <a:lnTo>
                        <a:pt x="47" y="436"/>
                      </a:lnTo>
                      <a:lnTo>
                        <a:pt x="39" y="443"/>
                      </a:lnTo>
                      <a:lnTo>
                        <a:pt x="32" y="451"/>
                      </a:lnTo>
                      <a:lnTo>
                        <a:pt x="28" y="459"/>
                      </a:lnTo>
                      <a:lnTo>
                        <a:pt x="24" y="466"/>
                      </a:lnTo>
                      <a:lnTo>
                        <a:pt x="23" y="471"/>
                      </a:lnTo>
                      <a:lnTo>
                        <a:pt x="22" y="473"/>
                      </a:lnTo>
                      <a:lnTo>
                        <a:pt x="22" y="474"/>
                      </a:lnTo>
                      <a:lnTo>
                        <a:pt x="22" y="640"/>
                      </a:lnTo>
                      <a:lnTo>
                        <a:pt x="61" y="653"/>
                      </a:lnTo>
                      <a:lnTo>
                        <a:pt x="61" y="631"/>
                      </a:lnTo>
                      <a:lnTo>
                        <a:pt x="61" y="582"/>
                      </a:lnTo>
                      <a:lnTo>
                        <a:pt x="61" y="529"/>
                      </a:lnTo>
                      <a:lnTo>
                        <a:pt x="61" y="500"/>
                      </a:lnTo>
                      <a:lnTo>
                        <a:pt x="63" y="500"/>
                      </a:lnTo>
                      <a:lnTo>
                        <a:pt x="66" y="500"/>
                      </a:lnTo>
                      <a:lnTo>
                        <a:pt x="68" y="500"/>
                      </a:lnTo>
                      <a:lnTo>
                        <a:pt x="71" y="500"/>
                      </a:lnTo>
                      <a:lnTo>
                        <a:pt x="71" y="532"/>
                      </a:lnTo>
                      <a:lnTo>
                        <a:pt x="71" y="591"/>
                      </a:lnTo>
                      <a:lnTo>
                        <a:pt x="71" y="646"/>
                      </a:lnTo>
                      <a:lnTo>
                        <a:pt x="71" y="672"/>
                      </a:lnTo>
                      <a:lnTo>
                        <a:pt x="119" y="645"/>
                      </a:lnTo>
                      <a:lnTo>
                        <a:pt x="120" y="622"/>
                      </a:lnTo>
                      <a:lnTo>
                        <a:pt x="122" y="569"/>
                      </a:lnTo>
                      <a:lnTo>
                        <a:pt x="124" y="514"/>
                      </a:lnTo>
                      <a:lnTo>
                        <a:pt x="127" y="482"/>
                      </a:lnTo>
                      <a:lnTo>
                        <a:pt x="135" y="482"/>
                      </a:lnTo>
                      <a:lnTo>
                        <a:pt x="154" y="482"/>
                      </a:lnTo>
                      <a:lnTo>
                        <a:pt x="183" y="482"/>
                      </a:lnTo>
                      <a:lnTo>
                        <a:pt x="220" y="482"/>
                      </a:lnTo>
                      <a:lnTo>
                        <a:pt x="264" y="484"/>
                      </a:lnTo>
                      <a:lnTo>
                        <a:pt x="311" y="484"/>
                      </a:lnTo>
                      <a:lnTo>
                        <a:pt x="362" y="484"/>
                      </a:lnTo>
                      <a:lnTo>
                        <a:pt x="415" y="484"/>
                      </a:lnTo>
                      <a:lnTo>
                        <a:pt x="468" y="485"/>
                      </a:lnTo>
                      <a:lnTo>
                        <a:pt x="518" y="485"/>
                      </a:lnTo>
                      <a:lnTo>
                        <a:pt x="567" y="485"/>
                      </a:lnTo>
                      <a:lnTo>
                        <a:pt x="609" y="486"/>
                      </a:lnTo>
                      <a:lnTo>
                        <a:pt x="646" y="486"/>
                      </a:lnTo>
                      <a:lnTo>
                        <a:pt x="675" y="486"/>
                      </a:lnTo>
                      <a:lnTo>
                        <a:pt x="696" y="486"/>
                      </a:lnTo>
                      <a:lnTo>
                        <a:pt x="704" y="486"/>
                      </a:lnTo>
                      <a:lnTo>
                        <a:pt x="704" y="501"/>
                      </a:lnTo>
                      <a:lnTo>
                        <a:pt x="703" y="523"/>
                      </a:lnTo>
                      <a:lnTo>
                        <a:pt x="702" y="542"/>
                      </a:lnTo>
                      <a:lnTo>
                        <a:pt x="702" y="552"/>
                      </a:lnTo>
                      <a:lnTo>
                        <a:pt x="697" y="571"/>
                      </a:lnTo>
                      <a:lnTo>
                        <a:pt x="692" y="587"/>
                      </a:lnTo>
                      <a:lnTo>
                        <a:pt x="685" y="599"/>
                      </a:lnTo>
                      <a:lnTo>
                        <a:pt x="680" y="607"/>
                      </a:lnTo>
                      <a:lnTo>
                        <a:pt x="673" y="613"/>
                      </a:lnTo>
                      <a:lnTo>
                        <a:pt x="668" y="617"/>
                      </a:lnTo>
                      <a:lnTo>
                        <a:pt x="664" y="619"/>
                      </a:lnTo>
                      <a:lnTo>
                        <a:pt x="661" y="620"/>
                      </a:lnTo>
                      <a:lnTo>
                        <a:pt x="654" y="620"/>
                      </a:lnTo>
                      <a:lnTo>
                        <a:pt x="635" y="621"/>
                      </a:lnTo>
                      <a:lnTo>
                        <a:pt x="608" y="622"/>
                      </a:lnTo>
                      <a:lnTo>
                        <a:pt x="578" y="622"/>
                      </a:lnTo>
                      <a:lnTo>
                        <a:pt x="548" y="623"/>
                      </a:lnTo>
                      <a:lnTo>
                        <a:pt x="522" y="624"/>
                      </a:lnTo>
                      <a:lnTo>
                        <a:pt x="503" y="625"/>
                      </a:lnTo>
                      <a:lnTo>
                        <a:pt x="496" y="625"/>
                      </a:lnTo>
                      <a:lnTo>
                        <a:pt x="499" y="633"/>
                      </a:lnTo>
                      <a:lnTo>
                        <a:pt x="501" y="650"/>
                      </a:lnTo>
                      <a:lnTo>
                        <a:pt x="503" y="666"/>
                      </a:lnTo>
                      <a:lnTo>
                        <a:pt x="505" y="682"/>
                      </a:lnTo>
                      <a:lnTo>
                        <a:pt x="505" y="697"/>
                      </a:lnTo>
                      <a:lnTo>
                        <a:pt x="505" y="705"/>
                      </a:lnTo>
                      <a:lnTo>
                        <a:pt x="505" y="711"/>
                      </a:lnTo>
                      <a:lnTo>
                        <a:pt x="505" y="715"/>
                      </a:lnTo>
                      <a:lnTo>
                        <a:pt x="505" y="716"/>
                      </a:lnTo>
                      <a:lnTo>
                        <a:pt x="503" y="725"/>
                      </a:lnTo>
                      <a:lnTo>
                        <a:pt x="713" y="721"/>
                      </a:lnTo>
                      <a:lnTo>
                        <a:pt x="715" y="719"/>
                      </a:lnTo>
                      <a:lnTo>
                        <a:pt x="720" y="711"/>
                      </a:lnTo>
                      <a:lnTo>
                        <a:pt x="722" y="700"/>
                      </a:lnTo>
                      <a:lnTo>
                        <a:pt x="725" y="690"/>
                      </a:lnTo>
                      <a:lnTo>
                        <a:pt x="725" y="680"/>
                      </a:lnTo>
                      <a:lnTo>
                        <a:pt x="723" y="663"/>
                      </a:lnTo>
                      <a:lnTo>
                        <a:pt x="721" y="648"/>
                      </a:lnTo>
                      <a:lnTo>
                        <a:pt x="719" y="637"/>
                      </a:lnTo>
                      <a:lnTo>
                        <a:pt x="717" y="629"/>
                      </a:lnTo>
                      <a:lnTo>
                        <a:pt x="717" y="628"/>
                      </a:lnTo>
                      <a:lnTo>
                        <a:pt x="718" y="627"/>
                      </a:lnTo>
                      <a:lnTo>
                        <a:pt x="718" y="624"/>
                      </a:lnTo>
                      <a:lnTo>
                        <a:pt x="718" y="622"/>
                      </a:lnTo>
                      <a:lnTo>
                        <a:pt x="722" y="621"/>
                      </a:lnTo>
                      <a:lnTo>
                        <a:pt x="728" y="621"/>
                      </a:lnTo>
                      <a:lnTo>
                        <a:pt x="733" y="620"/>
                      </a:lnTo>
                      <a:lnTo>
                        <a:pt x="734" y="620"/>
                      </a:lnTo>
                      <a:lnTo>
                        <a:pt x="738" y="620"/>
                      </a:lnTo>
                      <a:lnTo>
                        <a:pt x="749" y="620"/>
                      </a:lnTo>
                      <a:lnTo>
                        <a:pt x="760" y="620"/>
                      </a:lnTo>
                      <a:lnTo>
                        <a:pt x="767" y="620"/>
                      </a:lnTo>
                      <a:lnTo>
                        <a:pt x="774" y="625"/>
                      </a:lnTo>
                      <a:lnTo>
                        <a:pt x="784" y="635"/>
                      </a:lnTo>
                      <a:lnTo>
                        <a:pt x="795" y="644"/>
                      </a:lnTo>
                      <a:lnTo>
                        <a:pt x="799" y="647"/>
                      </a:lnTo>
                      <a:lnTo>
                        <a:pt x="803" y="647"/>
                      </a:lnTo>
                      <a:lnTo>
                        <a:pt x="811" y="647"/>
                      </a:lnTo>
                      <a:lnTo>
                        <a:pt x="824" y="647"/>
                      </a:lnTo>
                      <a:lnTo>
                        <a:pt x="841" y="647"/>
                      </a:lnTo>
                      <a:lnTo>
                        <a:pt x="861" y="647"/>
                      </a:lnTo>
                      <a:lnTo>
                        <a:pt x="884" y="648"/>
                      </a:lnTo>
                      <a:lnTo>
                        <a:pt x="908" y="648"/>
                      </a:lnTo>
                      <a:lnTo>
                        <a:pt x="933" y="648"/>
                      </a:lnTo>
                      <a:lnTo>
                        <a:pt x="958" y="648"/>
                      </a:lnTo>
                      <a:lnTo>
                        <a:pt x="983" y="648"/>
                      </a:lnTo>
                      <a:lnTo>
                        <a:pt x="1007" y="650"/>
                      </a:lnTo>
                      <a:lnTo>
                        <a:pt x="1029" y="650"/>
                      </a:lnTo>
                      <a:lnTo>
                        <a:pt x="1048" y="650"/>
                      </a:lnTo>
                      <a:lnTo>
                        <a:pt x="1064" y="650"/>
                      </a:lnTo>
                      <a:lnTo>
                        <a:pt x="1076" y="650"/>
                      </a:lnTo>
                      <a:lnTo>
                        <a:pt x="1083" y="650"/>
                      </a:lnTo>
                      <a:lnTo>
                        <a:pt x="1079" y="658"/>
                      </a:lnTo>
                      <a:lnTo>
                        <a:pt x="1077" y="666"/>
                      </a:lnTo>
                      <a:lnTo>
                        <a:pt x="1076" y="674"/>
                      </a:lnTo>
                      <a:lnTo>
                        <a:pt x="1076" y="682"/>
                      </a:lnTo>
                      <a:lnTo>
                        <a:pt x="1077" y="697"/>
                      </a:lnTo>
                      <a:lnTo>
                        <a:pt x="1081" y="711"/>
                      </a:lnTo>
                      <a:lnTo>
                        <a:pt x="1084" y="720"/>
                      </a:lnTo>
                      <a:lnTo>
                        <a:pt x="1085" y="723"/>
                      </a:lnTo>
                      <a:lnTo>
                        <a:pt x="1087" y="726"/>
                      </a:lnTo>
                      <a:lnTo>
                        <a:pt x="1135" y="741"/>
                      </a:lnTo>
                      <a:lnTo>
                        <a:pt x="1138" y="741"/>
                      </a:lnTo>
                      <a:lnTo>
                        <a:pt x="1147" y="741"/>
                      </a:lnTo>
                      <a:lnTo>
                        <a:pt x="1158" y="741"/>
                      </a:lnTo>
                      <a:lnTo>
                        <a:pt x="1166" y="741"/>
                      </a:lnTo>
                      <a:lnTo>
                        <a:pt x="1168" y="744"/>
                      </a:lnTo>
                      <a:lnTo>
                        <a:pt x="1170" y="749"/>
                      </a:lnTo>
                      <a:lnTo>
                        <a:pt x="1174" y="753"/>
                      </a:lnTo>
                      <a:lnTo>
                        <a:pt x="1178" y="757"/>
                      </a:lnTo>
                      <a:lnTo>
                        <a:pt x="1184" y="760"/>
                      </a:lnTo>
                      <a:lnTo>
                        <a:pt x="1190" y="763"/>
                      </a:lnTo>
                      <a:lnTo>
                        <a:pt x="1197" y="764"/>
                      </a:lnTo>
                      <a:lnTo>
                        <a:pt x="1205" y="765"/>
                      </a:lnTo>
                      <a:lnTo>
                        <a:pt x="1216" y="763"/>
                      </a:lnTo>
                      <a:lnTo>
                        <a:pt x="1227" y="758"/>
                      </a:lnTo>
                      <a:lnTo>
                        <a:pt x="1235" y="751"/>
                      </a:lnTo>
                      <a:lnTo>
                        <a:pt x="1243" y="743"/>
                      </a:lnTo>
                      <a:lnTo>
                        <a:pt x="1248" y="734"/>
                      </a:lnTo>
                      <a:lnTo>
                        <a:pt x="1252" y="726"/>
                      </a:lnTo>
                      <a:lnTo>
                        <a:pt x="1254" y="718"/>
                      </a:lnTo>
                      <a:lnTo>
                        <a:pt x="1256" y="712"/>
                      </a:lnTo>
                      <a:lnTo>
                        <a:pt x="1254" y="693"/>
                      </a:lnTo>
                      <a:lnTo>
                        <a:pt x="1251" y="678"/>
                      </a:lnTo>
                      <a:lnTo>
                        <a:pt x="1245" y="668"/>
                      </a:lnTo>
                      <a:lnTo>
                        <a:pt x="1238" y="659"/>
                      </a:lnTo>
                      <a:lnTo>
                        <a:pt x="1230" y="653"/>
                      </a:lnTo>
                      <a:lnTo>
                        <a:pt x="1222" y="650"/>
                      </a:lnTo>
                      <a:lnTo>
                        <a:pt x="1214" y="647"/>
                      </a:lnTo>
                      <a:lnTo>
                        <a:pt x="1207" y="646"/>
                      </a:lnTo>
                      <a:lnTo>
                        <a:pt x="1199" y="647"/>
                      </a:lnTo>
                      <a:lnTo>
                        <a:pt x="1191" y="648"/>
                      </a:lnTo>
                      <a:lnTo>
                        <a:pt x="1184" y="652"/>
                      </a:lnTo>
                      <a:lnTo>
                        <a:pt x="1177" y="657"/>
                      </a:lnTo>
                      <a:lnTo>
                        <a:pt x="1169" y="667"/>
                      </a:lnTo>
                      <a:lnTo>
                        <a:pt x="1163" y="678"/>
                      </a:lnTo>
                      <a:lnTo>
                        <a:pt x="1160" y="690"/>
                      </a:lnTo>
                      <a:lnTo>
                        <a:pt x="1159" y="699"/>
                      </a:lnTo>
                      <a:lnTo>
                        <a:pt x="1154" y="699"/>
                      </a:lnTo>
                      <a:lnTo>
                        <a:pt x="1150" y="699"/>
                      </a:lnTo>
                      <a:lnTo>
                        <a:pt x="1144" y="699"/>
                      </a:lnTo>
                      <a:lnTo>
                        <a:pt x="1139" y="699"/>
                      </a:lnTo>
                      <a:lnTo>
                        <a:pt x="1143" y="681"/>
                      </a:lnTo>
                      <a:lnTo>
                        <a:pt x="1148" y="665"/>
                      </a:lnTo>
                      <a:lnTo>
                        <a:pt x="1155" y="651"/>
                      </a:lnTo>
                      <a:lnTo>
                        <a:pt x="1163" y="640"/>
                      </a:lnTo>
                      <a:lnTo>
                        <a:pt x="1174" y="632"/>
                      </a:lnTo>
                      <a:lnTo>
                        <a:pt x="1187" y="627"/>
                      </a:lnTo>
                      <a:lnTo>
                        <a:pt x="1200" y="623"/>
                      </a:lnTo>
                      <a:lnTo>
                        <a:pt x="1215" y="623"/>
                      </a:lnTo>
                      <a:lnTo>
                        <a:pt x="1233" y="627"/>
                      </a:lnTo>
                      <a:lnTo>
                        <a:pt x="1246" y="636"/>
                      </a:lnTo>
                      <a:lnTo>
                        <a:pt x="1256" y="648"/>
                      </a:lnTo>
                      <a:lnTo>
                        <a:pt x="1263" y="661"/>
                      </a:lnTo>
                      <a:lnTo>
                        <a:pt x="1267" y="675"/>
                      </a:lnTo>
                      <a:lnTo>
                        <a:pt x="1269" y="688"/>
                      </a:lnTo>
                      <a:lnTo>
                        <a:pt x="1271" y="697"/>
                      </a:lnTo>
                      <a:lnTo>
                        <a:pt x="1271" y="700"/>
                      </a:lnTo>
                      <a:lnTo>
                        <a:pt x="1272" y="706"/>
                      </a:lnTo>
                      <a:lnTo>
                        <a:pt x="1303" y="713"/>
                      </a:lnTo>
                      <a:lnTo>
                        <a:pt x="1339" y="713"/>
                      </a:lnTo>
                      <a:lnTo>
                        <a:pt x="1337" y="705"/>
                      </a:lnTo>
                      <a:lnTo>
                        <a:pt x="1337" y="699"/>
                      </a:lnTo>
                      <a:lnTo>
                        <a:pt x="1337" y="687"/>
                      </a:lnTo>
                      <a:lnTo>
                        <a:pt x="1341" y="672"/>
                      </a:lnTo>
                      <a:lnTo>
                        <a:pt x="1348" y="658"/>
                      </a:lnTo>
                      <a:lnTo>
                        <a:pt x="1351" y="654"/>
                      </a:lnTo>
                      <a:lnTo>
                        <a:pt x="1356" y="652"/>
                      </a:lnTo>
                      <a:lnTo>
                        <a:pt x="1360" y="651"/>
                      </a:lnTo>
                      <a:lnTo>
                        <a:pt x="1366" y="650"/>
                      </a:lnTo>
                      <a:lnTo>
                        <a:pt x="1373" y="651"/>
                      </a:lnTo>
                      <a:lnTo>
                        <a:pt x="1379" y="652"/>
                      </a:lnTo>
                      <a:lnTo>
                        <a:pt x="1383" y="655"/>
                      </a:lnTo>
                      <a:lnTo>
                        <a:pt x="1388" y="659"/>
                      </a:lnTo>
                      <a:lnTo>
                        <a:pt x="1395" y="672"/>
                      </a:lnTo>
                      <a:lnTo>
                        <a:pt x="1398" y="684"/>
                      </a:lnTo>
                      <a:lnTo>
                        <a:pt x="1400" y="696"/>
                      </a:lnTo>
                      <a:lnTo>
                        <a:pt x="1400" y="700"/>
                      </a:lnTo>
                      <a:lnTo>
                        <a:pt x="1400" y="707"/>
                      </a:lnTo>
                      <a:lnTo>
                        <a:pt x="1408" y="707"/>
                      </a:lnTo>
                      <a:lnTo>
                        <a:pt x="1439" y="707"/>
                      </a:lnTo>
                      <a:lnTo>
                        <a:pt x="1439" y="702"/>
                      </a:lnTo>
                      <a:lnTo>
                        <a:pt x="1440" y="699"/>
                      </a:lnTo>
                      <a:lnTo>
                        <a:pt x="1440" y="696"/>
                      </a:lnTo>
                      <a:lnTo>
                        <a:pt x="1440" y="692"/>
                      </a:lnTo>
                      <a:lnTo>
                        <a:pt x="1440" y="690"/>
                      </a:lnTo>
                      <a:lnTo>
                        <a:pt x="1439" y="669"/>
                      </a:lnTo>
                      <a:lnTo>
                        <a:pt x="1435" y="653"/>
                      </a:lnTo>
                      <a:lnTo>
                        <a:pt x="1431" y="638"/>
                      </a:lnTo>
                      <a:lnTo>
                        <a:pt x="1424" y="627"/>
                      </a:lnTo>
                      <a:lnTo>
                        <a:pt x="1431" y="627"/>
                      </a:lnTo>
                      <a:lnTo>
                        <a:pt x="1439" y="628"/>
                      </a:lnTo>
                      <a:lnTo>
                        <a:pt x="1447" y="628"/>
                      </a:lnTo>
                      <a:lnTo>
                        <a:pt x="1455" y="628"/>
                      </a:lnTo>
                      <a:lnTo>
                        <a:pt x="1463" y="629"/>
                      </a:lnTo>
                      <a:lnTo>
                        <a:pt x="1469" y="629"/>
                      </a:lnTo>
                      <a:lnTo>
                        <a:pt x="1474" y="629"/>
                      </a:lnTo>
                      <a:lnTo>
                        <a:pt x="1479" y="629"/>
                      </a:lnTo>
                      <a:lnTo>
                        <a:pt x="1479" y="650"/>
                      </a:lnTo>
                      <a:lnTo>
                        <a:pt x="1479" y="685"/>
                      </a:lnTo>
                      <a:lnTo>
                        <a:pt x="1479" y="720"/>
                      </a:lnTo>
                      <a:lnTo>
                        <a:pt x="1479" y="742"/>
                      </a:lnTo>
                      <a:lnTo>
                        <a:pt x="1473" y="742"/>
                      </a:lnTo>
                      <a:lnTo>
                        <a:pt x="1464" y="742"/>
                      </a:lnTo>
                      <a:lnTo>
                        <a:pt x="1455" y="741"/>
                      </a:lnTo>
                      <a:lnTo>
                        <a:pt x="1443" y="741"/>
                      </a:lnTo>
                      <a:lnTo>
                        <a:pt x="1433" y="741"/>
                      </a:lnTo>
                      <a:lnTo>
                        <a:pt x="1425" y="740"/>
                      </a:lnTo>
                      <a:lnTo>
                        <a:pt x="1419" y="740"/>
                      </a:lnTo>
                      <a:lnTo>
                        <a:pt x="1417" y="740"/>
                      </a:lnTo>
                      <a:lnTo>
                        <a:pt x="1415" y="744"/>
                      </a:lnTo>
                      <a:lnTo>
                        <a:pt x="1408" y="755"/>
                      </a:lnTo>
                      <a:lnTo>
                        <a:pt x="1398" y="761"/>
                      </a:lnTo>
                      <a:lnTo>
                        <a:pt x="1388" y="767"/>
                      </a:lnTo>
                      <a:lnTo>
                        <a:pt x="1378" y="771"/>
                      </a:lnTo>
                      <a:lnTo>
                        <a:pt x="1367" y="773"/>
                      </a:lnTo>
                      <a:lnTo>
                        <a:pt x="1358" y="774"/>
                      </a:lnTo>
                      <a:lnTo>
                        <a:pt x="1352" y="774"/>
                      </a:lnTo>
                      <a:lnTo>
                        <a:pt x="1350" y="774"/>
                      </a:lnTo>
                      <a:lnTo>
                        <a:pt x="1348" y="774"/>
                      </a:lnTo>
                      <a:lnTo>
                        <a:pt x="1341" y="773"/>
                      </a:lnTo>
                      <a:lnTo>
                        <a:pt x="1332" y="772"/>
                      </a:lnTo>
                      <a:lnTo>
                        <a:pt x="1321" y="770"/>
                      </a:lnTo>
                      <a:lnTo>
                        <a:pt x="1310" y="768"/>
                      </a:lnTo>
                      <a:lnTo>
                        <a:pt x="1298" y="767"/>
                      </a:lnTo>
                      <a:lnTo>
                        <a:pt x="1289" y="766"/>
                      </a:lnTo>
                      <a:lnTo>
                        <a:pt x="1282" y="765"/>
                      </a:lnTo>
                      <a:lnTo>
                        <a:pt x="1279" y="760"/>
                      </a:lnTo>
                      <a:lnTo>
                        <a:pt x="1273" y="753"/>
                      </a:lnTo>
                      <a:lnTo>
                        <a:pt x="1267" y="746"/>
                      </a:lnTo>
                      <a:lnTo>
                        <a:pt x="1265" y="744"/>
                      </a:lnTo>
                      <a:lnTo>
                        <a:pt x="1260" y="756"/>
                      </a:lnTo>
                      <a:lnTo>
                        <a:pt x="1256" y="766"/>
                      </a:lnTo>
                      <a:lnTo>
                        <a:pt x="1250" y="774"/>
                      </a:lnTo>
                      <a:lnTo>
                        <a:pt x="1242" y="780"/>
                      </a:lnTo>
                      <a:lnTo>
                        <a:pt x="1233" y="784"/>
                      </a:lnTo>
                      <a:lnTo>
                        <a:pt x="1222" y="788"/>
                      </a:lnTo>
                      <a:lnTo>
                        <a:pt x="1212" y="791"/>
                      </a:lnTo>
                      <a:lnTo>
                        <a:pt x="1200" y="793"/>
                      </a:lnTo>
                      <a:lnTo>
                        <a:pt x="1189" y="793"/>
                      </a:lnTo>
                      <a:lnTo>
                        <a:pt x="1178" y="793"/>
                      </a:lnTo>
                      <a:lnTo>
                        <a:pt x="1168" y="793"/>
                      </a:lnTo>
                      <a:lnTo>
                        <a:pt x="1159" y="791"/>
                      </a:lnTo>
                      <a:lnTo>
                        <a:pt x="1151" y="790"/>
                      </a:lnTo>
                      <a:lnTo>
                        <a:pt x="1143" y="789"/>
                      </a:lnTo>
                      <a:lnTo>
                        <a:pt x="1137" y="788"/>
                      </a:lnTo>
                      <a:lnTo>
                        <a:pt x="1132" y="788"/>
                      </a:lnTo>
                      <a:lnTo>
                        <a:pt x="1130" y="787"/>
                      </a:lnTo>
                      <a:lnTo>
                        <a:pt x="1125" y="784"/>
                      </a:lnTo>
                      <a:lnTo>
                        <a:pt x="1119" y="782"/>
                      </a:lnTo>
                      <a:lnTo>
                        <a:pt x="1113" y="779"/>
                      </a:lnTo>
                      <a:lnTo>
                        <a:pt x="1109" y="778"/>
                      </a:lnTo>
                      <a:lnTo>
                        <a:pt x="1107" y="779"/>
                      </a:lnTo>
                      <a:lnTo>
                        <a:pt x="1100" y="780"/>
                      </a:lnTo>
                      <a:lnTo>
                        <a:pt x="1093" y="782"/>
                      </a:lnTo>
                      <a:lnTo>
                        <a:pt x="1089" y="783"/>
                      </a:lnTo>
                      <a:lnTo>
                        <a:pt x="1086" y="783"/>
                      </a:lnTo>
                      <a:lnTo>
                        <a:pt x="1081" y="782"/>
                      </a:lnTo>
                      <a:lnTo>
                        <a:pt x="1072" y="780"/>
                      </a:lnTo>
                      <a:lnTo>
                        <a:pt x="1063" y="779"/>
                      </a:lnTo>
                      <a:lnTo>
                        <a:pt x="1054" y="776"/>
                      </a:lnTo>
                      <a:lnTo>
                        <a:pt x="1046" y="775"/>
                      </a:lnTo>
                      <a:lnTo>
                        <a:pt x="1040" y="774"/>
                      </a:lnTo>
                      <a:lnTo>
                        <a:pt x="1037" y="773"/>
                      </a:lnTo>
                      <a:lnTo>
                        <a:pt x="1033" y="771"/>
                      </a:lnTo>
                      <a:lnTo>
                        <a:pt x="1030" y="766"/>
                      </a:lnTo>
                      <a:lnTo>
                        <a:pt x="1025" y="763"/>
                      </a:lnTo>
                      <a:lnTo>
                        <a:pt x="1024" y="760"/>
                      </a:lnTo>
                      <a:lnTo>
                        <a:pt x="1023" y="761"/>
                      </a:lnTo>
                      <a:lnTo>
                        <a:pt x="1022" y="764"/>
                      </a:lnTo>
                      <a:lnTo>
                        <a:pt x="1019" y="766"/>
                      </a:lnTo>
                      <a:lnTo>
                        <a:pt x="1018" y="767"/>
                      </a:lnTo>
                      <a:lnTo>
                        <a:pt x="1016" y="768"/>
                      </a:lnTo>
                      <a:lnTo>
                        <a:pt x="1013" y="770"/>
                      </a:lnTo>
                      <a:lnTo>
                        <a:pt x="1007" y="772"/>
                      </a:lnTo>
                      <a:lnTo>
                        <a:pt x="1000" y="772"/>
                      </a:lnTo>
                      <a:lnTo>
                        <a:pt x="991" y="773"/>
                      </a:lnTo>
                      <a:lnTo>
                        <a:pt x="979" y="773"/>
                      </a:lnTo>
                      <a:lnTo>
                        <a:pt x="965" y="772"/>
                      </a:lnTo>
                      <a:lnTo>
                        <a:pt x="949" y="770"/>
                      </a:lnTo>
                      <a:lnTo>
                        <a:pt x="937" y="766"/>
                      </a:lnTo>
                      <a:lnTo>
                        <a:pt x="927" y="761"/>
                      </a:lnTo>
                      <a:lnTo>
                        <a:pt x="919" y="755"/>
                      </a:lnTo>
                      <a:lnTo>
                        <a:pt x="912" y="748"/>
                      </a:lnTo>
                      <a:lnTo>
                        <a:pt x="908" y="741"/>
                      </a:lnTo>
                      <a:lnTo>
                        <a:pt x="905" y="735"/>
                      </a:lnTo>
                      <a:lnTo>
                        <a:pt x="903" y="731"/>
                      </a:lnTo>
                      <a:lnTo>
                        <a:pt x="903" y="729"/>
                      </a:lnTo>
                      <a:lnTo>
                        <a:pt x="901" y="723"/>
                      </a:lnTo>
                      <a:lnTo>
                        <a:pt x="895" y="723"/>
                      </a:lnTo>
                      <a:lnTo>
                        <a:pt x="742" y="726"/>
                      </a:lnTo>
                      <a:lnTo>
                        <a:pt x="741" y="728"/>
                      </a:lnTo>
                      <a:lnTo>
                        <a:pt x="738" y="735"/>
                      </a:lnTo>
                      <a:lnTo>
                        <a:pt x="736" y="743"/>
                      </a:lnTo>
                      <a:lnTo>
                        <a:pt x="734" y="749"/>
                      </a:lnTo>
                      <a:lnTo>
                        <a:pt x="730" y="749"/>
                      </a:lnTo>
                      <a:lnTo>
                        <a:pt x="722" y="749"/>
                      </a:lnTo>
                      <a:lnTo>
                        <a:pt x="712" y="750"/>
                      </a:lnTo>
                      <a:lnTo>
                        <a:pt x="698" y="750"/>
                      </a:lnTo>
                      <a:lnTo>
                        <a:pt x="682" y="750"/>
                      </a:lnTo>
                      <a:lnTo>
                        <a:pt x="665" y="751"/>
                      </a:lnTo>
                      <a:lnTo>
                        <a:pt x="647" y="752"/>
                      </a:lnTo>
                      <a:lnTo>
                        <a:pt x="628" y="752"/>
                      </a:lnTo>
                      <a:lnTo>
                        <a:pt x="609" y="753"/>
                      </a:lnTo>
                      <a:lnTo>
                        <a:pt x="592" y="753"/>
                      </a:lnTo>
                      <a:lnTo>
                        <a:pt x="575" y="755"/>
                      </a:lnTo>
                      <a:lnTo>
                        <a:pt x="560" y="755"/>
                      </a:lnTo>
                      <a:lnTo>
                        <a:pt x="547" y="756"/>
                      </a:lnTo>
                      <a:lnTo>
                        <a:pt x="538" y="756"/>
                      </a:lnTo>
                      <a:lnTo>
                        <a:pt x="531" y="757"/>
                      </a:lnTo>
                      <a:lnTo>
                        <a:pt x="529" y="757"/>
                      </a:lnTo>
                      <a:lnTo>
                        <a:pt x="524" y="756"/>
                      </a:lnTo>
                      <a:lnTo>
                        <a:pt x="514" y="753"/>
                      </a:lnTo>
                      <a:lnTo>
                        <a:pt x="503" y="752"/>
                      </a:lnTo>
                      <a:lnTo>
                        <a:pt x="499" y="751"/>
                      </a:lnTo>
                      <a:lnTo>
                        <a:pt x="495" y="751"/>
                      </a:lnTo>
                      <a:lnTo>
                        <a:pt x="487" y="751"/>
                      </a:lnTo>
                      <a:lnTo>
                        <a:pt x="476" y="752"/>
                      </a:lnTo>
                      <a:lnTo>
                        <a:pt x="462" y="752"/>
                      </a:lnTo>
                      <a:lnTo>
                        <a:pt x="447" y="752"/>
                      </a:lnTo>
                      <a:lnTo>
                        <a:pt x="433" y="753"/>
                      </a:lnTo>
                      <a:lnTo>
                        <a:pt x="423" y="753"/>
                      </a:lnTo>
                      <a:lnTo>
                        <a:pt x="415" y="753"/>
                      </a:lnTo>
                      <a:lnTo>
                        <a:pt x="415" y="752"/>
                      </a:lnTo>
                      <a:lnTo>
                        <a:pt x="415" y="751"/>
                      </a:lnTo>
                      <a:lnTo>
                        <a:pt x="415" y="750"/>
                      </a:lnTo>
                      <a:lnTo>
                        <a:pt x="414" y="734"/>
                      </a:lnTo>
                      <a:lnTo>
                        <a:pt x="411" y="719"/>
                      </a:lnTo>
                      <a:lnTo>
                        <a:pt x="408" y="704"/>
                      </a:lnTo>
                      <a:lnTo>
                        <a:pt x="403" y="689"/>
                      </a:lnTo>
                      <a:lnTo>
                        <a:pt x="396" y="674"/>
                      </a:lnTo>
                      <a:lnTo>
                        <a:pt x="389" y="660"/>
                      </a:lnTo>
                      <a:lnTo>
                        <a:pt x="380" y="647"/>
                      </a:lnTo>
                      <a:lnTo>
                        <a:pt x="370" y="636"/>
                      </a:lnTo>
                      <a:lnTo>
                        <a:pt x="358" y="625"/>
                      </a:lnTo>
                      <a:lnTo>
                        <a:pt x="347" y="616"/>
                      </a:lnTo>
                      <a:lnTo>
                        <a:pt x="334" y="608"/>
                      </a:lnTo>
                      <a:lnTo>
                        <a:pt x="320" y="602"/>
                      </a:lnTo>
                      <a:lnTo>
                        <a:pt x="305" y="598"/>
                      </a:lnTo>
                      <a:lnTo>
                        <a:pt x="291" y="594"/>
                      </a:lnTo>
                      <a:lnTo>
                        <a:pt x="275" y="592"/>
                      </a:lnTo>
                      <a:lnTo>
                        <a:pt x="259" y="592"/>
                      </a:lnTo>
                      <a:lnTo>
                        <a:pt x="223" y="595"/>
                      </a:lnTo>
                      <a:lnTo>
                        <a:pt x="194" y="605"/>
                      </a:lnTo>
                      <a:lnTo>
                        <a:pt x="169" y="616"/>
                      </a:lnTo>
                      <a:lnTo>
                        <a:pt x="151" y="629"/>
                      </a:lnTo>
                      <a:lnTo>
                        <a:pt x="137" y="643"/>
                      </a:lnTo>
                      <a:lnTo>
                        <a:pt x="128" y="654"/>
                      </a:lnTo>
                      <a:lnTo>
                        <a:pt x="123" y="663"/>
                      </a:lnTo>
                      <a:lnTo>
                        <a:pt x="121" y="667"/>
                      </a:lnTo>
                      <a:lnTo>
                        <a:pt x="116" y="677"/>
                      </a:lnTo>
                      <a:lnTo>
                        <a:pt x="120" y="677"/>
                      </a:lnTo>
                      <a:lnTo>
                        <a:pt x="129" y="677"/>
                      </a:lnTo>
                      <a:lnTo>
                        <a:pt x="139" y="677"/>
                      </a:lnTo>
                      <a:lnTo>
                        <a:pt x="150" y="677"/>
                      </a:lnTo>
                      <a:lnTo>
                        <a:pt x="143" y="687"/>
                      </a:lnTo>
                      <a:lnTo>
                        <a:pt x="137" y="695"/>
                      </a:lnTo>
                      <a:lnTo>
                        <a:pt x="132" y="703"/>
                      </a:lnTo>
                      <a:lnTo>
                        <a:pt x="129" y="710"/>
                      </a:lnTo>
                      <a:lnTo>
                        <a:pt x="128" y="710"/>
                      </a:lnTo>
                      <a:lnTo>
                        <a:pt x="127" y="710"/>
                      </a:lnTo>
                      <a:lnTo>
                        <a:pt x="126" y="710"/>
                      </a:lnTo>
                      <a:lnTo>
                        <a:pt x="124" y="710"/>
                      </a:lnTo>
                      <a:lnTo>
                        <a:pt x="121" y="699"/>
                      </a:lnTo>
                      <a:lnTo>
                        <a:pt x="116" y="692"/>
                      </a:lnTo>
                      <a:lnTo>
                        <a:pt x="112" y="688"/>
                      </a:lnTo>
                      <a:lnTo>
                        <a:pt x="109" y="687"/>
                      </a:lnTo>
                      <a:lnTo>
                        <a:pt x="108" y="685"/>
                      </a:lnTo>
                      <a:lnTo>
                        <a:pt x="106" y="685"/>
                      </a:lnTo>
                      <a:lnTo>
                        <a:pt x="96" y="684"/>
                      </a:lnTo>
                      <a:lnTo>
                        <a:pt x="86" y="682"/>
                      </a:lnTo>
                      <a:lnTo>
                        <a:pt x="77" y="680"/>
                      </a:lnTo>
                      <a:lnTo>
                        <a:pt x="68" y="677"/>
                      </a:lnTo>
                      <a:lnTo>
                        <a:pt x="59" y="674"/>
                      </a:lnTo>
                      <a:lnTo>
                        <a:pt x="51" y="672"/>
                      </a:lnTo>
                      <a:lnTo>
                        <a:pt x="44" y="668"/>
                      </a:lnTo>
                      <a:lnTo>
                        <a:pt x="37" y="666"/>
                      </a:lnTo>
                      <a:lnTo>
                        <a:pt x="32" y="665"/>
                      </a:lnTo>
                      <a:lnTo>
                        <a:pt x="29" y="662"/>
                      </a:lnTo>
                      <a:lnTo>
                        <a:pt x="25" y="661"/>
                      </a:lnTo>
                      <a:lnTo>
                        <a:pt x="22" y="660"/>
                      </a:lnTo>
                      <a:lnTo>
                        <a:pt x="20" y="660"/>
                      </a:lnTo>
                      <a:lnTo>
                        <a:pt x="16" y="660"/>
                      </a:lnTo>
                      <a:lnTo>
                        <a:pt x="13" y="661"/>
                      </a:lnTo>
                      <a:lnTo>
                        <a:pt x="10" y="663"/>
                      </a:lnTo>
                      <a:lnTo>
                        <a:pt x="7" y="667"/>
                      </a:lnTo>
                      <a:lnTo>
                        <a:pt x="3" y="674"/>
                      </a:lnTo>
                      <a:lnTo>
                        <a:pt x="1" y="685"/>
                      </a:lnTo>
                      <a:lnTo>
                        <a:pt x="0" y="704"/>
                      </a:lnTo>
                      <a:lnTo>
                        <a:pt x="2" y="719"/>
                      </a:lnTo>
                      <a:lnTo>
                        <a:pt x="8" y="729"/>
                      </a:lnTo>
                      <a:lnTo>
                        <a:pt x="13" y="736"/>
                      </a:lnTo>
                      <a:lnTo>
                        <a:pt x="16" y="740"/>
                      </a:lnTo>
                      <a:lnTo>
                        <a:pt x="17" y="740"/>
                      </a:lnTo>
                      <a:lnTo>
                        <a:pt x="18" y="741"/>
                      </a:lnTo>
                      <a:lnTo>
                        <a:pt x="22" y="743"/>
                      </a:lnTo>
                      <a:lnTo>
                        <a:pt x="28" y="745"/>
                      </a:lnTo>
                      <a:lnTo>
                        <a:pt x="33" y="748"/>
                      </a:lnTo>
                      <a:lnTo>
                        <a:pt x="41" y="751"/>
                      </a:lnTo>
                      <a:lnTo>
                        <a:pt x="50" y="755"/>
                      </a:lnTo>
                      <a:lnTo>
                        <a:pt x="59" y="758"/>
                      </a:lnTo>
                      <a:lnTo>
                        <a:pt x="68" y="760"/>
                      </a:lnTo>
                      <a:lnTo>
                        <a:pt x="77" y="761"/>
                      </a:lnTo>
                      <a:lnTo>
                        <a:pt x="86" y="761"/>
                      </a:lnTo>
                      <a:lnTo>
                        <a:pt x="96" y="761"/>
                      </a:lnTo>
                      <a:lnTo>
                        <a:pt x="104" y="760"/>
                      </a:lnTo>
                      <a:lnTo>
                        <a:pt x="112" y="759"/>
                      </a:lnTo>
                      <a:lnTo>
                        <a:pt x="117" y="757"/>
                      </a:lnTo>
                      <a:lnTo>
                        <a:pt x="122" y="756"/>
                      </a:lnTo>
                      <a:lnTo>
                        <a:pt x="126" y="755"/>
                      </a:lnTo>
                      <a:lnTo>
                        <a:pt x="129" y="755"/>
                      </a:lnTo>
                      <a:lnTo>
                        <a:pt x="136" y="755"/>
                      </a:lnTo>
                      <a:lnTo>
                        <a:pt x="146" y="755"/>
                      </a:lnTo>
                      <a:lnTo>
                        <a:pt x="157" y="755"/>
                      </a:lnTo>
                      <a:lnTo>
                        <a:pt x="167" y="755"/>
                      </a:lnTo>
                      <a:lnTo>
                        <a:pt x="176" y="755"/>
                      </a:lnTo>
                      <a:lnTo>
                        <a:pt x="183" y="755"/>
                      </a:lnTo>
                      <a:lnTo>
                        <a:pt x="185" y="755"/>
                      </a:lnTo>
                      <a:lnTo>
                        <a:pt x="187" y="749"/>
                      </a:lnTo>
                      <a:lnTo>
                        <a:pt x="192" y="735"/>
                      </a:lnTo>
                      <a:lnTo>
                        <a:pt x="202" y="725"/>
                      </a:lnTo>
                      <a:lnTo>
                        <a:pt x="212" y="718"/>
                      </a:lnTo>
                      <a:lnTo>
                        <a:pt x="222" y="712"/>
                      </a:lnTo>
                      <a:lnTo>
                        <a:pt x="234" y="710"/>
                      </a:lnTo>
                      <a:lnTo>
                        <a:pt x="243" y="708"/>
                      </a:lnTo>
                      <a:lnTo>
                        <a:pt x="250" y="707"/>
                      </a:lnTo>
                      <a:lnTo>
                        <a:pt x="253" y="707"/>
                      </a:lnTo>
                      <a:lnTo>
                        <a:pt x="270" y="712"/>
                      </a:lnTo>
                      <a:lnTo>
                        <a:pt x="281" y="719"/>
                      </a:lnTo>
                      <a:lnTo>
                        <a:pt x="290" y="727"/>
                      </a:lnTo>
                      <a:lnTo>
                        <a:pt x="297" y="737"/>
                      </a:lnTo>
                      <a:lnTo>
                        <a:pt x="302" y="746"/>
                      </a:lnTo>
                      <a:lnTo>
                        <a:pt x="304" y="757"/>
                      </a:lnTo>
                      <a:lnTo>
                        <a:pt x="305" y="765"/>
                      </a:lnTo>
                      <a:lnTo>
                        <a:pt x="305" y="771"/>
                      </a:lnTo>
                      <a:lnTo>
                        <a:pt x="305" y="772"/>
                      </a:lnTo>
                      <a:lnTo>
                        <a:pt x="305" y="773"/>
                      </a:lnTo>
                      <a:lnTo>
                        <a:pt x="305" y="774"/>
                      </a:lnTo>
                      <a:lnTo>
                        <a:pt x="304" y="774"/>
                      </a:lnTo>
                      <a:lnTo>
                        <a:pt x="304" y="775"/>
                      </a:lnTo>
                      <a:lnTo>
                        <a:pt x="302" y="794"/>
                      </a:lnTo>
                      <a:lnTo>
                        <a:pt x="296" y="808"/>
                      </a:lnTo>
                      <a:lnTo>
                        <a:pt x="287" y="817"/>
                      </a:lnTo>
                      <a:lnTo>
                        <a:pt x="276" y="825"/>
                      </a:lnTo>
                      <a:lnTo>
                        <a:pt x="266" y="829"/>
                      </a:lnTo>
                      <a:lnTo>
                        <a:pt x="258" y="832"/>
                      </a:lnTo>
                      <a:lnTo>
                        <a:pt x="251" y="833"/>
                      </a:lnTo>
                      <a:lnTo>
                        <a:pt x="248" y="833"/>
                      </a:lnTo>
                      <a:lnTo>
                        <a:pt x="229" y="832"/>
                      </a:lnTo>
                      <a:lnTo>
                        <a:pt x="214" y="827"/>
                      </a:lnTo>
                      <a:lnTo>
                        <a:pt x="204" y="819"/>
                      </a:lnTo>
                      <a:lnTo>
                        <a:pt x="197" y="810"/>
                      </a:lnTo>
                      <a:lnTo>
                        <a:pt x="192" y="802"/>
                      </a:lnTo>
                      <a:lnTo>
                        <a:pt x="190" y="794"/>
                      </a:lnTo>
                      <a:lnTo>
                        <a:pt x="189" y="787"/>
                      </a:lnTo>
                      <a:lnTo>
                        <a:pt x="189" y="784"/>
                      </a:lnTo>
                      <a:lnTo>
                        <a:pt x="188" y="778"/>
                      </a:lnTo>
                      <a:lnTo>
                        <a:pt x="181" y="778"/>
                      </a:lnTo>
                      <a:lnTo>
                        <a:pt x="114" y="775"/>
                      </a:lnTo>
                      <a:lnTo>
                        <a:pt x="115" y="783"/>
                      </a:lnTo>
                      <a:lnTo>
                        <a:pt x="120" y="810"/>
                      </a:lnTo>
                      <a:lnTo>
                        <a:pt x="128" y="832"/>
                      </a:lnTo>
                      <a:lnTo>
                        <a:pt x="139" y="851"/>
                      </a:lnTo>
                      <a:lnTo>
                        <a:pt x="153" y="866"/>
                      </a:lnTo>
                      <a:lnTo>
                        <a:pt x="172" y="879"/>
                      </a:lnTo>
                      <a:lnTo>
                        <a:pt x="192" y="887"/>
                      </a:lnTo>
                      <a:lnTo>
                        <a:pt x="215" y="893"/>
                      </a:lnTo>
                      <a:lnTo>
                        <a:pt x="243" y="894"/>
                      </a:lnTo>
                      <a:lnTo>
                        <a:pt x="247" y="894"/>
                      </a:lnTo>
                      <a:lnTo>
                        <a:pt x="250" y="894"/>
                      </a:lnTo>
                      <a:lnTo>
                        <a:pt x="252" y="894"/>
                      </a:lnTo>
                      <a:lnTo>
                        <a:pt x="256" y="894"/>
                      </a:lnTo>
                      <a:lnTo>
                        <a:pt x="274" y="892"/>
                      </a:lnTo>
                      <a:lnTo>
                        <a:pt x="293" y="887"/>
                      </a:lnTo>
                      <a:lnTo>
                        <a:pt x="309" y="880"/>
                      </a:lnTo>
                      <a:lnTo>
                        <a:pt x="325" y="871"/>
                      </a:lnTo>
                      <a:lnTo>
                        <a:pt x="339" y="861"/>
                      </a:lnTo>
                      <a:lnTo>
                        <a:pt x="350" y="849"/>
                      </a:lnTo>
                      <a:lnTo>
                        <a:pt x="359" y="835"/>
                      </a:lnTo>
                      <a:lnTo>
                        <a:pt x="365" y="820"/>
                      </a:lnTo>
                      <a:lnTo>
                        <a:pt x="369" y="806"/>
                      </a:lnTo>
                      <a:lnTo>
                        <a:pt x="372" y="791"/>
                      </a:lnTo>
                      <a:lnTo>
                        <a:pt x="374" y="775"/>
                      </a:lnTo>
                      <a:lnTo>
                        <a:pt x="374" y="758"/>
                      </a:lnTo>
                      <a:lnTo>
                        <a:pt x="372" y="741"/>
                      </a:lnTo>
                      <a:lnTo>
                        <a:pt x="366" y="722"/>
                      </a:lnTo>
                      <a:lnTo>
                        <a:pt x="359" y="704"/>
                      </a:lnTo>
                      <a:lnTo>
                        <a:pt x="348" y="685"/>
                      </a:lnTo>
                      <a:lnTo>
                        <a:pt x="333" y="669"/>
                      </a:lnTo>
                      <a:lnTo>
                        <a:pt x="316" y="658"/>
                      </a:lnTo>
                      <a:lnTo>
                        <a:pt x="297" y="650"/>
                      </a:lnTo>
                      <a:lnTo>
                        <a:pt x="279" y="644"/>
                      </a:lnTo>
                      <a:lnTo>
                        <a:pt x="261" y="642"/>
                      </a:lnTo>
                      <a:lnTo>
                        <a:pt x="248" y="640"/>
                      </a:lnTo>
                      <a:lnTo>
                        <a:pt x="238" y="642"/>
                      </a:lnTo>
                      <a:lnTo>
                        <a:pt x="234" y="642"/>
                      </a:lnTo>
                      <a:lnTo>
                        <a:pt x="235" y="655"/>
                      </a:lnTo>
                      <a:lnTo>
                        <a:pt x="238" y="655"/>
                      </a:lnTo>
                      <a:lnTo>
                        <a:pt x="247" y="655"/>
                      </a:lnTo>
                      <a:lnTo>
                        <a:pt x="259" y="657"/>
                      </a:lnTo>
                      <a:lnTo>
                        <a:pt x="274" y="659"/>
                      </a:lnTo>
                      <a:lnTo>
                        <a:pt x="290" y="662"/>
                      </a:lnTo>
                      <a:lnTo>
                        <a:pt x="308" y="669"/>
                      </a:lnTo>
                      <a:lnTo>
                        <a:pt x="323" y="680"/>
                      </a:lnTo>
                      <a:lnTo>
                        <a:pt x="335" y="693"/>
                      </a:lnTo>
                      <a:lnTo>
                        <a:pt x="352" y="727"/>
                      </a:lnTo>
                      <a:lnTo>
                        <a:pt x="359" y="759"/>
                      </a:lnTo>
                      <a:lnTo>
                        <a:pt x="357" y="789"/>
                      </a:lnTo>
                      <a:lnTo>
                        <a:pt x="351" y="816"/>
                      </a:lnTo>
                      <a:lnTo>
                        <a:pt x="346" y="829"/>
                      </a:lnTo>
                      <a:lnTo>
                        <a:pt x="338" y="841"/>
                      </a:lnTo>
                      <a:lnTo>
                        <a:pt x="327" y="851"/>
                      </a:lnTo>
                      <a:lnTo>
                        <a:pt x="314" y="861"/>
                      </a:lnTo>
                      <a:lnTo>
                        <a:pt x="301" y="867"/>
                      </a:lnTo>
                      <a:lnTo>
                        <a:pt x="285" y="873"/>
                      </a:lnTo>
                      <a:lnTo>
                        <a:pt x="268" y="877"/>
                      </a:lnTo>
                      <a:lnTo>
                        <a:pt x="252" y="879"/>
                      </a:lnTo>
                      <a:lnTo>
                        <a:pt x="250" y="880"/>
                      </a:lnTo>
                      <a:lnTo>
                        <a:pt x="248" y="880"/>
                      </a:lnTo>
                      <a:lnTo>
                        <a:pt x="245" y="880"/>
                      </a:lnTo>
                      <a:lnTo>
                        <a:pt x="243" y="880"/>
                      </a:lnTo>
                      <a:lnTo>
                        <a:pt x="220" y="879"/>
                      </a:lnTo>
                      <a:lnTo>
                        <a:pt x="199" y="874"/>
                      </a:lnTo>
                      <a:lnTo>
                        <a:pt x="182" y="867"/>
                      </a:lnTo>
                      <a:lnTo>
                        <a:pt x="167" y="858"/>
                      </a:lnTo>
                      <a:lnTo>
                        <a:pt x="154" y="846"/>
                      </a:lnTo>
                      <a:lnTo>
                        <a:pt x="144" y="831"/>
                      </a:lnTo>
                      <a:lnTo>
                        <a:pt x="136" y="812"/>
                      </a:lnTo>
                      <a:lnTo>
                        <a:pt x="131" y="790"/>
                      </a:lnTo>
                      <a:lnTo>
                        <a:pt x="136" y="790"/>
                      </a:lnTo>
                      <a:lnTo>
                        <a:pt x="142" y="791"/>
                      </a:lnTo>
                      <a:lnTo>
                        <a:pt x="149" y="791"/>
                      </a:lnTo>
                      <a:lnTo>
                        <a:pt x="154" y="791"/>
                      </a:lnTo>
                      <a:lnTo>
                        <a:pt x="161" y="791"/>
                      </a:lnTo>
                      <a:lnTo>
                        <a:pt x="167" y="791"/>
                      </a:lnTo>
                      <a:lnTo>
                        <a:pt x="172" y="793"/>
                      </a:lnTo>
                      <a:lnTo>
                        <a:pt x="175" y="793"/>
                      </a:lnTo>
                      <a:lnTo>
                        <a:pt x="176" y="799"/>
                      </a:lnTo>
                      <a:lnTo>
                        <a:pt x="180" y="809"/>
                      </a:lnTo>
                      <a:lnTo>
                        <a:pt x="184" y="818"/>
                      </a:lnTo>
                      <a:lnTo>
                        <a:pt x="191" y="827"/>
                      </a:lnTo>
                      <a:lnTo>
                        <a:pt x="200" y="835"/>
                      </a:lnTo>
                      <a:lnTo>
                        <a:pt x="213" y="842"/>
                      </a:lnTo>
                      <a:lnTo>
                        <a:pt x="229" y="847"/>
                      </a:lnTo>
                      <a:lnTo>
                        <a:pt x="249" y="848"/>
                      </a:lnTo>
                      <a:lnTo>
                        <a:pt x="252" y="848"/>
                      </a:lnTo>
                      <a:lnTo>
                        <a:pt x="260" y="846"/>
                      </a:lnTo>
                      <a:lnTo>
                        <a:pt x="271" y="843"/>
                      </a:lnTo>
                      <a:lnTo>
                        <a:pt x="285" y="838"/>
                      </a:lnTo>
                      <a:lnTo>
                        <a:pt x="297" y="828"/>
                      </a:lnTo>
                      <a:lnTo>
                        <a:pt x="308" y="816"/>
                      </a:lnTo>
                      <a:lnTo>
                        <a:pt x="316" y="798"/>
                      </a:lnTo>
                      <a:lnTo>
                        <a:pt x="319" y="775"/>
                      </a:lnTo>
                      <a:lnTo>
                        <a:pt x="319" y="772"/>
                      </a:lnTo>
                      <a:lnTo>
                        <a:pt x="319" y="764"/>
                      </a:lnTo>
                      <a:lnTo>
                        <a:pt x="317" y="751"/>
                      </a:lnTo>
                      <a:lnTo>
                        <a:pt x="313" y="737"/>
                      </a:lnTo>
                      <a:lnTo>
                        <a:pt x="305" y="723"/>
                      </a:lnTo>
                      <a:lnTo>
                        <a:pt x="294" y="710"/>
                      </a:lnTo>
                      <a:lnTo>
                        <a:pt x="278" y="699"/>
                      </a:lnTo>
                      <a:lnTo>
                        <a:pt x="255" y="693"/>
                      </a:lnTo>
                      <a:lnTo>
                        <a:pt x="245" y="693"/>
                      </a:lnTo>
                      <a:lnTo>
                        <a:pt x="235" y="695"/>
                      </a:lnTo>
                      <a:lnTo>
                        <a:pt x="223" y="698"/>
                      </a:lnTo>
                      <a:lnTo>
                        <a:pt x="212" y="702"/>
                      </a:lnTo>
                      <a:lnTo>
                        <a:pt x="200" y="708"/>
                      </a:lnTo>
                      <a:lnTo>
                        <a:pt x="190" y="716"/>
                      </a:lnTo>
                      <a:lnTo>
                        <a:pt x="182" y="727"/>
                      </a:lnTo>
                      <a:lnTo>
                        <a:pt x="175" y="740"/>
                      </a:lnTo>
                      <a:lnTo>
                        <a:pt x="170" y="740"/>
                      </a:lnTo>
                      <a:lnTo>
                        <a:pt x="164" y="740"/>
                      </a:lnTo>
                      <a:lnTo>
                        <a:pt x="156" y="740"/>
                      </a:lnTo>
                      <a:lnTo>
                        <a:pt x="146" y="740"/>
                      </a:lnTo>
                      <a:lnTo>
                        <a:pt x="137" y="740"/>
                      </a:lnTo>
                      <a:lnTo>
                        <a:pt x="130" y="740"/>
                      </a:lnTo>
                      <a:lnTo>
                        <a:pt x="126" y="740"/>
                      </a:lnTo>
                      <a:lnTo>
                        <a:pt x="123" y="740"/>
                      </a:lnTo>
                      <a:lnTo>
                        <a:pt x="122" y="741"/>
                      </a:lnTo>
                      <a:lnTo>
                        <a:pt x="121" y="741"/>
                      </a:lnTo>
                      <a:lnTo>
                        <a:pt x="117" y="742"/>
                      </a:lnTo>
                      <a:lnTo>
                        <a:pt x="112" y="743"/>
                      </a:lnTo>
                      <a:lnTo>
                        <a:pt x="105" y="744"/>
                      </a:lnTo>
                      <a:lnTo>
                        <a:pt x="97" y="745"/>
                      </a:lnTo>
                      <a:lnTo>
                        <a:pt x="89" y="746"/>
                      </a:lnTo>
                      <a:lnTo>
                        <a:pt x="79" y="746"/>
                      </a:lnTo>
                      <a:lnTo>
                        <a:pt x="71" y="745"/>
                      </a:lnTo>
                      <a:lnTo>
                        <a:pt x="63" y="743"/>
                      </a:lnTo>
                      <a:lnTo>
                        <a:pt x="55" y="741"/>
                      </a:lnTo>
                      <a:lnTo>
                        <a:pt x="48" y="738"/>
                      </a:lnTo>
                      <a:lnTo>
                        <a:pt x="41" y="735"/>
                      </a:lnTo>
                      <a:lnTo>
                        <a:pt x="36" y="733"/>
                      </a:lnTo>
                      <a:lnTo>
                        <a:pt x="30" y="730"/>
                      </a:lnTo>
                      <a:lnTo>
                        <a:pt x="28" y="728"/>
                      </a:lnTo>
                      <a:lnTo>
                        <a:pt x="25" y="727"/>
                      </a:lnTo>
                      <a:lnTo>
                        <a:pt x="23" y="725"/>
                      </a:lnTo>
                      <a:lnTo>
                        <a:pt x="18" y="720"/>
                      </a:lnTo>
                      <a:lnTo>
                        <a:pt x="15" y="713"/>
                      </a:lnTo>
                      <a:lnTo>
                        <a:pt x="14" y="704"/>
                      </a:lnTo>
                      <a:lnTo>
                        <a:pt x="15" y="690"/>
                      </a:lnTo>
                      <a:lnTo>
                        <a:pt x="16" y="681"/>
                      </a:lnTo>
                      <a:lnTo>
                        <a:pt x="17" y="676"/>
                      </a:lnTo>
                      <a:lnTo>
                        <a:pt x="18" y="675"/>
                      </a:lnTo>
                      <a:lnTo>
                        <a:pt x="21" y="675"/>
                      </a:lnTo>
                      <a:lnTo>
                        <a:pt x="24" y="676"/>
                      </a:lnTo>
                      <a:lnTo>
                        <a:pt x="28" y="678"/>
                      </a:lnTo>
                      <a:lnTo>
                        <a:pt x="31" y="680"/>
                      </a:lnTo>
                      <a:lnTo>
                        <a:pt x="38" y="682"/>
                      </a:lnTo>
                      <a:lnTo>
                        <a:pt x="45" y="685"/>
                      </a:lnTo>
                      <a:lnTo>
                        <a:pt x="53" y="688"/>
                      </a:lnTo>
                      <a:lnTo>
                        <a:pt x="62" y="691"/>
                      </a:lnTo>
                      <a:lnTo>
                        <a:pt x="73" y="693"/>
                      </a:lnTo>
                      <a:lnTo>
                        <a:pt x="82" y="696"/>
                      </a:lnTo>
                      <a:lnTo>
                        <a:pt x="92" y="698"/>
                      </a:lnTo>
                      <a:lnTo>
                        <a:pt x="103" y="699"/>
                      </a:lnTo>
                      <a:lnTo>
                        <a:pt x="105" y="700"/>
                      </a:lnTo>
                      <a:lnTo>
                        <a:pt x="107" y="704"/>
                      </a:lnTo>
                      <a:lnTo>
                        <a:pt x="108" y="707"/>
                      </a:lnTo>
                      <a:lnTo>
                        <a:pt x="109" y="713"/>
                      </a:lnTo>
                      <a:lnTo>
                        <a:pt x="109" y="714"/>
                      </a:lnTo>
                      <a:lnTo>
                        <a:pt x="109" y="715"/>
                      </a:lnTo>
                      <a:lnTo>
                        <a:pt x="108" y="725"/>
                      </a:lnTo>
                      <a:lnTo>
                        <a:pt x="138" y="725"/>
                      </a:lnTo>
                      <a:lnTo>
                        <a:pt x="139" y="720"/>
                      </a:lnTo>
                      <a:lnTo>
                        <a:pt x="144" y="711"/>
                      </a:lnTo>
                      <a:lnTo>
                        <a:pt x="152" y="698"/>
                      </a:lnTo>
                      <a:lnTo>
                        <a:pt x="162" y="685"/>
                      </a:lnTo>
                      <a:lnTo>
                        <a:pt x="173" y="676"/>
                      </a:lnTo>
                      <a:lnTo>
                        <a:pt x="196" y="663"/>
                      </a:lnTo>
                      <a:lnTo>
                        <a:pt x="194" y="663"/>
                      </a:lnTo>
                      <a:lnTo>
                        <a:pt x="189" y="663"/>
                      </a:lnTo>
                      <a:lnTo>
                        <a:pt x="181" y="663"/>
                      </a:lnTo>
                      <a:lnTo>
                        <a:pt x="173" y="663"/>
                      </a:lnTo>
                      <a:lnTo>
                        <a:pt x="164" y="663"/>
                      </a:lnTo>
                      <a:lnTo>
                        <a:pt x="154" y="663"/>
                      </a:lnTo>
                      <a:lnTo>
                        <a:pt x="146" y="663"/>
                      </a:lnTo>
                      <a:lnTo>
                        <a:pt x="141" y="663"/>
                      </a:lnTo>
                      <a:lnTo>
                        <a:pt x="146" y="655"/>
                      </a:lnTo>
                      <a:lnTo>
                        <a:pt x="154" y="647"/>
                      </a:lnTo>
                      <a:lnTo>
                        <a:pt x="165" y="638"/>
                      </a:lnTo>
                      <a:lnTo>
                        <a:pt x="177" y="629"/>
                      </a:lnTo>
                      <a:lnTo>
                        <a:pt x="194" y="620"/>
                      </a:lnTo>
                      <a:lnTo>
                        <a:pt x="212" y="613"/>
                      </a:lnTo>
                      <a:lnTo>
                        <a:pt x="234" y="608"/>
                      </a:lnTo>
                      <a:lnTo>
                        <a:pt x="259" y="606"/>
                      </a:lnTo>
                      <a:lnTo>
                        <a:pt x="274" y="606"/>
                      </a:lnTo>
                      <a:lnTo>
                        <a:pt x="288" y="608"/>
                      </a:lnTo>
                      <a:lnTo>
                        <a:pt x="302" y="610"/>
                      </a:lnTo>
                      <a:lnTo>
                        <a:pt x="314" y="615"/>
                      </a:lnTo>
                      <a:lnTo>
                        <a:pt x="327" y="621"/>
                      </a:lnTo>
                      <a:lnTo>
                        <a:pt x="339" y="628"/>
                      </a:lnTo>
                      <a:lnTo>
                        <a:pt x="349" y="637"/>
                      </a:lnTo>
                      <a:lnTo>
                        <a:pt x="359" y="646"/>
                      </a:lnTo>
                      <a:lnTo>
                        <a:pt x="370" y="658"/>
                      </a:lnTo>
                      <a:lnTo>
                        <a:pt x="378" y="670"/>
                      </a:lnTo>
                      <a:lnTo>
                        <a:pt x="385" y="684"/>
                      </a:lnTo>
                      <a:lnTo>
                        <a:pt x="392" y="699"/>
                      </a:lnTo>
                      <a:lnTo>
                        <a:pt x="396" y="714"/>
                      </a:lnTo>
                      <a:lnTo>
                        <a:pt x="399" y="729"/>
                      </a:lnTo>
                      <a:lnTo>
                        <a:pt x="400" y="744"/>
                      </a:lnTo>
                      <a:lnTo>
                        <a:pt x="400" y="760"/>
                      </a:lnTo>
                      <a:lnTo>
                        <a:pt x="400" y="768"/>
                      </a:lnTo>
                      <a:lnTo>
                        <a:pt x="404" y="768"/>
                      </a:lnTo>
                      <a:lnTo>
                        <a:pt x="415" y="768"/>
                      </a:lnTo>
                      <a:lnTo>
                        <a:pt x="430" y="767"/>
                      </a:lnTo>
                      <a:lnTo>
                        <a:pt x="448" y="767"/>
                      </a:lnTo>
                      <a:lnTo>
                        <a:pt x="465" y="766"/>
                      </a:lnTo>
                      <a:lnTo>
                        <a:pt x="482" y="766"/>
                      </a:lnTo>
                      <a:lnTo>
                        <a:pt x="493" y="765"/>
                      </a:lnTo>
                      <a:lnTo>
                        <a:pt x="498" y="765"/>
                      </a:lnTo>
                      <a:lnTo>
                        <a:pt x="502" y="766"/>
                      </a:lnTo>
                      <a:lnTo>
                        <a:pt x="513" y="768"/>
                      </a:lnTo>
                      <a:lnTo>
                        <a:pt x="523" y="770"/>
                      </a:lnTo>
                      <a:lnTo>
                        <a:pt x="528" y="771"/>
                      </a:lnTo>
                      <a:lnTo>
                        <a:pt x="744" y="763"/>
                      </a:lnTo>
                      <a:lnTo>
                        <a:pt x="745" y="760"/>
                      </a:lnTo>
                      <a:lnTo>
                        <a:pt x="748" y="753"/>
                      </a:lnTo>
                      <a:lnTo>
                        <a:pt x="750" y="746"/>
                      </a:lnTo>
                      <a:lnTo>
                        <a:pt x="752" y="741"/>
                      </a:lnTo>
                      <a:lnTo>
                        <a:pt x="760" y="741"/>
                      </a:lnTo>
                      <a:lnTo>
                        <a:pt x="776" y="741"/>
                      </a:lnTo>
                      <a:lnTo>
                        <a:pt x="797" y="740"/>
                      </a:lnTo>
                      <a:lnTo>
                        <a:pt x="821" y="740"/>
                      </a:lnTo>
                      <a:lnTo>
                        <a:pt x="846" y="740"/>
                      </a:lnTo>
                      <a:lnTo>
                        <a:pt x="866" y="738"/>
                      </a:lnTo>
                      <a:lnTo>
                        <a:pt x="882" y="738"/>
                      </a:lnTo>
                      <a:lnTo>
                        <a:pt x="890" y="738"/>
                      </a:lnTo>
                      <a:lnTo>
                        <a:pt x="893" y="743"/>
                      </a:lnTo>
                      <a:lnTo>
                        <a:pt x="896" y="750"/>
                      </a:lnTo>
                      <a:lnTo>
                        <a:pt x="901" y="757"/>
                      </a:lnTo>
                      <a:lnTo>
                        <a:pt x="907" y="764"/>
                      </a:lnTo>
                      <a:lnTo>
                        <a:pt x="913" y="771"/>
                      </a:lnTo>
                      <a:lnTo>
                        <a:pt x="923" y="776"/>
                      </a:lnTo>
                      <a:lnTo>
                        <a:pt x="934" y="782"/>
                      </a:lnTo>
                      <a:lnTo>
                        <a:pt x="947" y="784"/>
                      </a:lnTo>
                      <a:lnTo>
                        <a:pt x="954" y="786"/>
                      </a:lnTo>
                      <a:lnTo>
                        <a:pt x="963" y="787"/>
                      </a:lnTo>
                      <a:lnTo>
                        <a:pt x="973" y="787"/>
                      </a:lnTo>
                      <a:lnTo>
                        <a:pt x="984" y="788"/>
                      </a:lnTo>
                      <a:lnTo>
                        <a:pt x="995" y="787"/>
                      </a:lnTo>
                      <a:lnTo>
                        <a:pt x="1007" y="787"/>
                      </a:lnTo>
                      <a:lnTo>
                        <a:pt x="1016" y="784"/>
                      </a:lnTo>
                      <a:lnTo>
                        <a:pt x="1024" y="781"/>
                      </a:lnTo>
                      <a:lnTo>
                        <a:pt x="1025" y="783"/>
                      </a:lnTo>
                      <a:lnTo>
                        <a:pt x="1026" y="784"/>
                      </a:lnTo>
                      <a:lnTo>
                        <a:pt x="1029" y="786"/>
                      </a:lnTo>
                      <a:lnTo>
                        <a:pt x="1029" y="787"/>
                      </a:lnTo>
                      <a:lnTo>
                        <a:pt x="1090" y="798"/>
                      </a:lnTo>
                      <a:lnTo>
                        <a:pt x="1092" y="798"/>
                      </a:lnTo>
                      <a:lnTo>
                        <a:pt x="1098" y="796"/>
                      </a:lnTo>
                      <a:lnTo>
                        <a:pt x="1104" y="795"/>
                      </a:lnTo>
                      <a:lnTo>
                        <a:pt x="1108" y="794"/>
                      </a:lnTo>
                      <a:lnTo>
                        <a:pt x="1113" y="795"/>
                      </a:lnTo>
                      <a:lnTo>
                        <a:pt x="1119" y="797"/>
                      </a:lnTo>
                      <a:lnTo>
                        <a:pt x="1123" y="799"/>
                      </a:lnTo>
                      <a:lnTo>
                        <a:pt x="1125" y="801"/>
                      </a:lnTo>
                      <a:lnTo>
                        <a:pt x="1127" y="801"/>
                      </a:lnTo>
                      <a:lnTo>
                        <a:pt x="1129" y="802"/>
                      </a:lnTo>
                      <a:lnTo>
                        <a:pt x="1132" y="802"/>
                      </a:lnTo>
                      <a:lnTo>
                        <a:pt x="1137" y="803"/>
                      </a:lnTo>
                      <a:lnTo>
                        <a:pt x="1143" y="804"/>
                      </a:lnTo>
                      <a:lnTo>
                        <a:pt x="1151" y="805"/>
                      </a:lnTo>
                      <a:lnTo>
                        <a:pt x="1159" y="805"/>
                      </a:lnTo>
                      <a:lnTo>
                        <a:pt x="1168" y="806"/>
                      </a:lnTo>
                      <a:lnTo>
                        <a:pt x="1178" y="806"/>
                      </a:lnTo>
                      <a:lnTo>
                        <a:pt x="1181" y="806"/>
                      </a:lnTo>
                      <a:lnTo>
                        <a:pt x="1184" y="806"/>
                      </a:lnTo>
                      <a:lnTo>
                        <a:pt x="1187" y="806"/>
                      </a:lnTo>
                      <a:lnTo>
                        <a:pt x="1189" y="806"/>
                      </a:lnTo>
                      <a:lnTo>
                        <a:pt x="1200" y="805"/>
                      </a:lnTo>
                      <a:lnTo>
                        <a:pt x="1212" y="804"/>
                      </a:lnTo>
                      <a:lnTo>
                        <a:pt x="1223" y="802"/>
                      </a:lnTo>
                      <a:lnTo>
                        <a:pt x="1234" y="798"/>
                      </a:lnTo>
                      <a:lnTo>
                        <a:pt x="1244" y="794"/>
                      </a:lnTo>
                      <a:lnTo>
                        <a:pt x="1253" y="787"/>
                      </a:lnTo>
                      <a:lnTo>
                        <a:pt x="1261" y="780"/>
                      </a:lnTo>
                      <a:lnTo>
                        <a:pt x="1268" y="771"/>
                      </a:lnTo>
                      <a:lnTo>
                        <a:pt x="1271" y="773"/>
                      </a:lnTo>
                      <a:lnTo>
                        <a:pt x="1273" y="776"/>
                      </a:lnTo>
                      <a:lnTo>
                        <a:pt x="1274" y="778"/>
                      </a:lnTo>
                      <a:lnTo>
                        <a:pt x="1275" y="779"/>
                      </a:lnTo>
                      <a:lnTo>
                        <a:pt x="1349" y="789"/>
                      </a:lnTo>
                      <a:lnTo>
                        <a:pt x="1350" y="789"/>
                      </a:lnTo>
                      <a:lnTo>
                        <a:pt x="1354" y="789"/>
                      </a:lnTo>
                      <a:lnTo>
                        <a:pt x="1357" y="789"/>
                      </a:lnTo>
                      <a:lnTo>
                        <a:pt x="1362" y="789"/>
                      </a:lnTo>
                      <a:lnTo>
                        <a:pt x="1369" y="788"/>
                      </a:lnTo>
                      <a:lnTo>
                        <a:pt x="1377" y="787"/>
                      </a:lnTo>
                      <a:lnTo>
                        <a:pt x="1386" y="783"/>
                      </a:lnTo>
                      <a:lnTo>
                        <a:pt x="1394" y="780"/>
                      </a:lnTo>
                      <a:lnTo>
                        <a:pt x="1403" y="776"/>
                      </a:lnTo>
                      <a:lnTo>
                        <a:pt x="1411" y="771"/>
                      </a:lnTo>
                      <a:lnTo>
                        <a:pt x="1419" y="764"/>
                      </a:lnTo>
                      <a:lnTo>
                        <a:pt x="1425" y="755"/>
                      </a:lnTo>
                      <a:lnTo>
                        <a:pt x="1430" y="755"/>
                      </a:lnTo>
                      <a:lnTo>
                        <a:pt x="1439" y="755"/>
                      </a:lnTo>
                      <a:lnTo>
                        <a:pt x="1450" y="756"/>
                      </a:lnTo>
                      <a:lnTo>
                        <a:pt x="1462" y="756"/>
                      </a:lnTo>
                      <a:lnTo>
                        <a:pt x="1474" y="757"/>
                      </a:lnTo>
                      <a:lnTo>
                        <a:pt x="1484" y="758"/>
                      </a:lnTo>
                      <a:lnTo>
                        <a:pt x="1492" y="758"/>
                      </a:lnTo>
                      <a:lnTo>
                        <a:pt x="1494" y="758"/>
                      </a:lnTo>
                      <a:lnTo>
                        <a:pt x="1495" y="617"/>
                      </a:lnTo>
                      <a:lnTo>
                        <a:pt x="1392" y="612"/>
                      </a:lnTo>
                      <a:lnTo>
                        <a:pt x="1403" y="624"/>
                      </a:lnTo>
                      <a:lnTo>
                        <a:pt x="1407" y="629"/>
                      </a:lnTo>
                      <a:lnTo>
                        <a:pt x="1415" y="642"/>
                      </a:lnTo>
                      <a:lnTo>
                        <a:pt x="1421" y="662"/>
                      </a:lnTo>
                      <a:lnTo>
                        <a:pt x="1425" y="690"/>
                      </a:lnTo>
                      <a:lnTo>
                        <a:pt x="1425" y="691"/>
                      </a:lnTo>
                      <a:lnTo>
                        <a:pt x="1425" y="692"/>
                      </a:lnTo>
                      <a:lnTo>
                        <a:pt x="1425" y="693"/>
                      </a:lnTo>
                      <a:lnTo>
                        <a:pt x="1421" y="693"/>
                      </a:lnTo>
                      <a:lnTo>
                        <a:pt x="1420" y="693"/>
                      </a:lnTo>
                      <a:lnTo>
                        <a:pt x="1418" y="693"/>
                      </a:lnTo>
                      <a:lnTo>
                        <a:pt x="1415" y="693"/>
                      </a:lnTo>
                      <a:lnTo>
                        <a:pt x="1413" y="683"/>
                      </a:lnTo>
                      <a:lnTo>
                        <a:pt x="1411" y="672"/>
                      </a:lnTo>
                      <a:lnTo>
                        <a:pt x="1407" y="660"/>
                      </a:lnTo>
                      <a:lnTo>
                        <a:pt x="1398" y="648"/>
                      </a:lnTo>
                      <a:lnTo>
                        <a:pt x="1392" y="643"/>
                      </a:lnTo>
                      <a:lnTo>
                        <a:pt x="1385" y="639"/>
                      </a:lnTo>
                      <a:lnTo>
                        <a:pt x="1375" y="637"/>
                      </a:lnTo>
                      <a:lnTo>
                        <a:pt x="1366" y="636"/>
                      </a:lnTo>
                      <a:lnTo>
                        <a:pt x="1357" y="637"/>
                      </a:lnTo>
                      <a:lnTo>
                        <a:pt x="1349" y="639"/>
                      </a:lnTo>
                      <a:lnTo>
                        <a:pt x="1342" y="643"/>
                      </a:lnTo>
                      <a:lnTo>
                        <a:pt x="1336" y="648"/>
                      </a:lnTo>
                      <a:lnTo>
                        <a:pt x="1329" y="659"/>
                      </a:lnTo>
                      <a:lnTo>
                        <a:pt x="1325" y="672"/>
                      </a:lnTo>
                      <a:lnTo>
                        <a:pt x="1322" y="684"/>
                      </a:lnTo>
                      <a:lnTo>
                        <a:pt x="1322" y="695"/>
                      </a:lnTo>
                      <a:lnTo>
                        <a:pt x="1322" y="696"/>
                      </a:lnTo>
                      <a:lnTo>
                        <a:pt x="1322" y="697"/>
                      </a:lnTo>
                      <a:lnTo>
                        <a:pt x="1322" y="698"/>
                      </a:lnTo>
                      <a:lnTo>
                        <a:pt x="1322" y="699"/>
                      </a:lnTo>
                      <a:lnTo>
                        <a:pt x="1317" y="699"/>
                      </a:lnTo>
                      <a:lnTo>
                        <a:pt x="1311" y="699"/>
                      </a:lnTo>
                      <a:lnTo>
                        <a:pt x="1306" y="699"/>
                      </a:lnTo>
                      <a:lnTo>
                        <a:pt x="1304" y="699"/>
                      </a:lnTo>
                      <a:lnTo>
                        <a:pt x="1302" y="698"/>
                      </a:lnTo>
                      <a:lnTo>
                        <a:pt x="1297" y="697"/>
                      </a:lnTo>
                      <a:lnTo>
                        <a:pt x="1290" y="696"/>
                      </a:lnTo>
                      <a:lnTo>
                        <a:pt x="1286" y="695"/>
                      </a:lnTo>
                      <a:lnTo>
                        <a:pt x="1284" y="682"/>
                      </a:lnTo>
                      <a:lnTo>
                        <a:pt x="1281" y="668"/>
                      </a:lnTo>
                      <a:lnTo>
                        <a:pt x="1275" y="653"/>
                      </a:lnTo>
                      <a:lnTo>
                        <a:pt x="1268" y="640"/>
                      </a:lnTo>
                      <a:lnTo>
                        <a:pt x="1259" y="628"/>
                      </a:lnTo>
                      <a:lnTo>
                        <a:pt x="1248" y="619"/>
                      </a:lnTo>
                      <a:lnTo>
                        <a:pt x="1233" y="612"/>
                      </a:lnTo>
                      <a:lnTo>
                        <a:pt x="1215" y="608"/>
                      </a:lnTo>
                      <a:lnTo>
                        <a:pt x="1196" y="609"/>
                      </a:lnTo>
                      <a:lnTo>
                        <a:pt x="1180" y="613"/>
                      </a:lnTo>
                      <a:lnTo>
                        <a:pt x="1165" y="620"/>
                      </a:lnTo>
                      <a:lnTo>
                        <a:pt x="1152" y="630"/>
                      </a:lnTo>
                      <a:lnTo>
                        <a:pt x="1142" y="644"/>
                      </a:lnTo>
                      <a:lnTo>
                        <a:pt x="1132" y="661"/>
                      </a:lnTo>
                      <a:lnTo>
                        <a:pt x="1127" y="682"/>
                      </a:lnTo>
                      <a:lnTo>
                        <a:pt x="1123" y="705"/>
                      </a:lnTo>
                      <a:lnTo>
                        <a:pt x="1122" y="713"/>
                      </a:lnTo>
                      <a:lnTo>
                        <a:pt x="1174" y="713"/>
                      </a:lnTo>
                      <a:lnTo>
                        <a:pt x="1174" y="706"/>
                      </a:lnTo>
                      <a:lnTo>
                        <a:pt x="1174" y="702"/>
                      </a:lnTo>
                      <a:lnTo>
                        <a:pt x="1175" y="691"/>
                      </a:lnTo>
                      <a:lnTo>
                        <a:pt x="1180" y="678"/>
                      </a:lnTo>
                      <a:lnTo>
                        <a:pt x="1187" y="668"/>
                      </a:lnTo>
                      <a:lnTo>
                        <a:pt x="1191" y="665"/>
                      </a:lnTo>
                      <a:lnTo>
                        <a:pt x="1196" y="662"/>
                      </a:lnTo>
                      <a:lnTo>
                        <a:pt x="1200" y="661"/>
                      </a:lnTo>
                      <a:lnTo>
                        <a:pt x="1206" y="661"/>
                      </a:lnTo>
                      <a:lnTo>
                        <a:pt x="1214" y="662"/>
                      </a:lnTo>
                      <a:lnTo>
                        <a:pt x="1222" y="665"/>
                      </a:lnTo>
                      <a:lnTo>
                        <a:pt x="1228" y="669"/>
                      </a:lnTo>
                      <a:lnTo>
                        <a:pt x="1233" y="675"/>
                      </a:lnTo>
                      <a:lnTo>
                        <a:pt x="1236" y="682"/>
                      </a:lnTo>
                      <a:lnTo>
                        <a:pt x="1238" y="690"/>
                      </a:lnTo>
                      <a:lnTo>
                        <a:pt x="1241" y="700"/>
                      </a:lnTo>
                      <a:lnTo>
                        <a:pt x="1241" y="712"/>
                      </a:lnTo>
                      <a:lnTo>
                        <a:pt x="1239" y="715"/>
                      </a:lnTo>
                      <a:lnTo>
                        <a:pt x="1238" y="721"/>
                      </a:lnTo>
                      <a:lnTo>
                        <a:pt x="1235" y="727"/>
                      </a:lnTo>
                      <a:lnTo>
                        <a:pt x="1231" y="734"/>
                      </a:lnTo>
                      <a:lnTo>
                        <a:pt x="1226" y="741"/>
                      </a:lnTo>
                      <a:lnTo>
                        <a:pt x="1220" y="746"/>
                      </a:lnTo>
                      <a:lnTo>
                        <a:pt x="1213" y="750"/>
                      </a:lnTo>
                      <a:lnTo>
                        <a:pt x="1205" y="751"/>
                      </a:lnTo>
                      <a:lnTo>
                        <a:pt x="1192" y="749"/>
                      </a:lnTo>
                      <a:lnTo>
                        <a:pt x="1184" y="742"/>
                      </a:lnTo>
                      <a:lnTo>
                        <a:pt x="1180" y="735"/>
                      </a:lnTo>
                      <a:lnTo>
                        <a:pt x="1178" y="731"/>
                      </a:lnTo>
                      <a:lnTo>
                        <a:pt x="1177" y="726"/>
                      </a:lnTo>
                      <a:lnTo>
                        <a:pt x="1172" y="726"/>
                      </a:lnTo>
                      <a:lnTo>
                        <a:pt x="1170" y="726"/>
                      </a:lnTo>
                      <a:lnTo>
                        <a:pt x="1167" y="726"/>
                      </a:lnTo>
                      <a:lnTo>
                        <a:pt x="1161" y="726"/>
                      </a:lnTo>
                      <a:lnTo>
                        <a:pt x="1155" y="726"/>
                      </a:lnTo>
                      <a:lnTo>
                        <a:pt x="1148" y="726"/>
                      </a:lnTo>
                      <a:lnTo>
                        <a:pt x="1144" y="726"/>
                      </a:lnTo>
                      <a:lnTo>
                        <a:pt x="1139" y="726"/>
                      </a:lnTo>
                      <a:lnTo>
                        <a:pt x="1137" y="726"/>
                      </a:lnTo>
                      <a:lnTo>
                        <a:pt x="1135" y="726"/>
                      </a:lnTo>
                      <a:lnTo>
                        <a:pt x="1130" y="725"/>
                      </a:lnTo>
                      <a:lnTo>
                        <a:pt x="1124" y="722"/>
                      </a:lnTo>
                      <a:lnTo>
                        <a:pt x="1119" y="720"/>
                      </a:lnTo>
                      <a:lnTo>
                        <a:pt x="1112" y="719"/>
                      </a:lnTo>
                      <a:lnTo>
                        <a:pt x="1105" y="716"/>
                      </a:lnTo>
                      <a:lnTo>
                        <a:pt x="1100" y="715"/>
                      </a:lnTo>
                      <a:lnTo>
                        <a:pt x="1097" y="714"/>
                      </a:lnTo>
                      <a:lnTo>
                        <a:pt x="1095" y="708"/>
                      </a:lnTo>
                      <a:lnTo>
                        <a:pt x="1093" y="702"/>
                      </a:lnTo>
                      <a:lnTo>
                        <a:pt x="1092" y="692"/>
                      </a:lnTo>
                      <a:lnTo>
                        <a:pt x="1091" y="682"/>
                      </a:lnTo>
                      <a:lnTo>
                        <a:pt x="1091" y="673"/>
                      </a:lnTo>
                      <a:lnTo>
                        <a:pt x="1093" y="665"/>
                      </a:lnTo>
                      <a:lnTo>
                        <a:pt x="1097" y="655"/>
                      </a:lnTo>
                      <a:lnTo>
                        <a:pt x="1101" y="647"/>
                      </a:lnTo>
                      <a:lnTo>
                        <a:pt x="1108" y="636"/>
                      </a:lnTo>
                      <a:lnTo>
                        <a:pt x="1105" y="636"/>
                      </a:lnTo>
                      <a:lnTo>
                        <a:pt x="1095" y="636"/>
                      </a:lnTo>
                      <a:lnTo>
                        <a:pt x="1081" y="636"/>
                      </a:lnTo>
                      <a:lnTo>
                        <a:pt x="1061" y="636"/>
                      </a:lnTo>
                      <a:lnTo>
                        <a:pt x="1039" y="635"/>
                      </a:lnTo>
                      <a:lnTo>
                        <a:pt x="1014" y="635"/>
                      </a:lnTo>
                      <a:lnTo>
                        <a:pt x="986" y="635"/>
                      </a:lnTo>
                      <a:lnTo>
                        <a:pt x="958" y="633"/>
                      </a:lnTo>
                      <a:lnTo>
                        <a:pt x="931" y="633"/>
                      </a:lnTo>
                      <a:lnTo>
                        <a:pt x="903" y="633"/>
                      </a:lnTo>
                      <a:lnTo>
                        <a:pt x="878" y="633"/>
                      </a:lnTo>
                      <a:lnTo>
                        <a:pt x="855" y="632"/>
                      </a:lnTo>
                      <a:lnTo>
                        <a:pt x="835" y="632"/>
                      </a:lnTo>
                      <a:lnTo>
                        <a:pt x="819" y="632"/>
                      </a:lnTo>
                      <a:lnTo>
                        <a:pt x="810" y="632"/>
                      </a:lnTo>
                      <a:lnTo>
                        <a:pt x="805" y="632"/>
                      </a:lnTo>
                      <a:lnTo>
                        <a:pt x="798" y="628"/>
                      </a:lnTo>
                      <a:lnTo>
                        <a:pt x="787" y="619"/>
                      </a:lnTo>
                      <a:lnTo>
                        <a:pt x="776" y="609"/>
                      </a:lnTo>
                      <a:lnTo>
                        <a:pt x="772" y="606"/>
                      </a:lnTo>
                      <a:lnTo>
                        <a:pt x="734" y="606"/>
                      </a:lnTo>
                      <a:lnTo>
                        <a:pt x="706" y="609"/>
                      </a:lnTo>
                      <a:lnTo>
                        <a:pt x="702" y="630"/>
                      </a:lnTo>
                      <a:lnTo>
                        <a:pt x="703" y="631"/>
                      </a:lnTo>
                      <a:lnTo>
                        <a:pt x="705" y="640"/>
                      </a:lnTo>
                      <a:lnTo>
                        <a:pt x="707" y="652"/>
                      </a:lnTo>
                      <a:lnTo>
                        <a:pt x="710" y="666"/>
                      </a:lnTo>
                      <a:lnTo>
                        <a:pt x="711" y="680"/>
                      </a:lnTo>
                      <a:lnTo>
                        <a:pt x="711" y="688"/>
                      </a:lnTo>
                      <a:lnTo>
                        <a:pt x="710" y="695"/>
                      </a:lnTo>
                      <a:lnTo>
                        <a:pt x="707" y="702"/>
                      </a:lnTo>
                      <a:lnTo>
                        <a:pt x="705" y="707"/>
                      </a:lnTo>
                      <a:lnTo>
                        <a:pt x="702" y="707"/>
                      </a:lnTo>
                      <a:lnTo>
                        <a:pt x="696" y="707"/>
                      </a:lnTo>
                      <a:lnTo>
                        <a:pt x="687" y="707"/>
                      </a:lnTo>
                      <a:lnTo>
                        <a:pt x="675" y="707"/>
                      </a:lnTo>
                      <a:lnTo>
                        <a:pt x="661" y="707"/>
                      </a:lnTo>
                      <a:lnTo>
                        <a:pt x="646" y="708"/>
                      </a:lnTo>
                      <a:lnTo>
                        <a:pt x="630" y="708"/>
                      </a:lnTo>
                      <a:lnTo>
                        <a:pt x="614" y="708"/>
                      </a:lnTo>
                      <a:lnTo>
                        <a:pt x="598" y="708"/>
                      </a:lnTo>
                      <a:lnTo>
                        <a:pt x="582" y="708"/>
                      </a:lnTo>
                      <a:lnTo>
                        <a:pt x="567" y="710"/>
                      </a:lnTo>
                      <a:lnTo>
                        <a:pt x="553" y="710"/>
                      </a:lnTo>
                      <a:lnTo>
                        <a:pt x="541" y="710"/>
                      </a:lnTo>
                      <a:lnTo>
                        <a:pt x="531" y="710"/>
                      </a:lnTo>
                      <a:lnTo>
                        <a:pt x="524" y="710"/>
                      </a:lnTo>
                      <a:lnTo>
                        <a:pt x="520" y="710"/>
                      </a:lnTo>
                      <a:lnTo>
                        <a:pt x="520" y="707"/>
                      </a:lnTo>
                      <a:lnTo>
                        <a:pt x="520" y="704"/>
                      </a:lnTo>
                      <a:lnTo>
                        <a:pt x="520" y="700"/>
                      </a:lnTo>
                      <a:lnTo>
                        <a:pt x="520" y="697"/>
                      </a:lnTo>
                      <a:lnTo>
                        <a:pt x="520" y="684"/>
                      </a:lnTo>
                      <a:lnTo>
                        <a:pt x="518" y="669"/>
                      </a:lnTo>
                      <a:lnTo>
                        <a:pt x="517" y="654"/>
                      </a:lnTo>
                      <a:lnTo>
                        <a:pt x="515" y="639"/>
                      </a:lnTo>
                      <a:lnTo>
                        <a:pt x="525" y="638"/>
                      </a:lnTo>
                      <a:lnTo>
                        <a:pt x="545" y="638"/>
                      </a:lnTo>
                      <a:lnTo>
                        <a:pt x="569" y="637"/>
                      </a:lnTo>
                      <a:lnTo>
                        <a:pt x="594" y="636"/>
                      </a:lnTo>
                      <a:lnTo>
                        <a:pt x="621" y="635"/>
                      </a:lnTo>
                      <a:lnTo>
                        <a:pt x="643" y="635"/>
                      </a:lnTo>
                      <a:lnTo>
                        <a:pt x="658" y="633"/>
                      </a:lnTo>
                      <a:lnTo>
                        <a:pt x="664" y="633"/>
                      </a:lnTo>
                      <a:lnTo>
                        <a:pt x="666" y="633"/>
                      </a:lnTo>
                      <a:lnTo>
                        <a:pt x="672" y="631"/>
                      </a:lnTo>
                      <a:lnTo>
                        <a:pt x="678" y="628"/>
                      </a:lnTo>
                      <a:lnTo>
                        <a:pt x="687" y="621"/>
                      </a:lnTo>
                      <a:lnTo>
                        <a:pt x="696" y="612"/>
                      </a:lnTo>
                      <a:lnTo>
                        <a:pt x="704" y="597"/>
                      </a:lnTo>
                      <a:lnTo>
                        <a:pt x="711" y="578"/>
                      </a:lnTo>
                      <a:lnTo>
                        <a:pt x="717" y="554"/>
                      </a:lnTo>
                      <a:lnTo>
                        <a:pt x="717" y="553"/>
                      </a:lnTo>
                      <a:lnTo>
                        <a:pt x="720" y="471"/>
                      </a:lnTo>
                      <a:lnTo>
                        <a:pt x="113" y="469"/>
                      </a:lnTo>
                      <a:lnTo>
                        <a:pt x="112" y="494"/>
                      </a:lnTo>
                      <a:lnTo>
                        <a:pt x="108" y="549"/>
                      </a:lnTo>
                      <a:lnTo>
                        <a:pt x="106" y="606"/>
                      </a:lnTo>
                      <a:lnTo>
                        <a:pt x="104" y="636"/>
                      </a:lnTo>
                      <a:lnTo>
                        <a:pt x="100" y="638"/>
                      </a:lnTo>
                      <a:lnTo>
                        <a:pt x="97" y="640"/>
                      </a:lnTo>
                      <a:lnTo>
                        <a:pt x="91" y="643"/>
                      </a:lnTo>
                      <a:lnTo>
                        <a:pt x="85" y="646"/>
                      </a:lnTo>
                      <a:lnTo>
                        <a:pt x="85" y="612"/>
                      </a:lnTo>
                      <a:lnTo>
                        <a:pt x="85" y="557"/>
                      </a:lnTo>
                      <a:lnTo>
                        <a:pt x="85" y="507"/>
                      </a:lnTo>
                      <a:lnTo>
                        <a:pt x="85" y="485"/>
                      </a:lnTo>
                      <a:lnTo>
                        <a:pt x="46" y="485"/>
                      </a:lnTo>
                      <a:lnTo>
                        <a:pt x="46" y="506"/>
                      </a:lnTo>
                      <a:lnTo>
                        <a:pt x="46" y="552"/>
                      </a:lnTo>
                      <a:lnTo>
                        <a:pt x="46" y="602"/>
                      </a:lnTo>
                      <a:lnTo>
                        <a:pt x="46" y="632"/>
                      </a:lnTo>
                      <a:lnTo>
                        <a:pt x="43" y="631"/>
                      </a:lnTo>
                      <a:lnTo>
                        <a:pt x="40" y="630"/>
                      </a:lnTo>
                      <a:lnTo>
                        <a:pt x="38" y="630"/>
                      </a:lnTo>
                      <a:lnTo>
                        <a:pt x="36" y="629"/>
                      </a:lnTo>
                      <a:lnTo>
                        <a:pt x="36" y="601"/>
                      </a:lnTo>
                      <a:lnTo>
                        <a:pt x="36" y="550"/>
                      </a:lnTo>
                      <a:lnTo>
                        <a:pt x="36" y="500"/>
                      </a:lnTo>
                      <a:lnTo>
                        <a:pt x="36" y="477"/>
                      </a:lnTo>
                      <a:lnTo>
                        <a:pt x="37" y="474"/>
                      </a:lnTo>
                      <a:lnTo>
                        <a:pt x="39" y="470"/>
                      </a:lnTo>
                      <a:lnTo>
                        <a:pt x="41" y="464"/>
                      </a:lnTo>
                      <a:lnTo>
                        <a:pt x="45" y="458"/>
                      </a:lnTo>
                      <a:lnTo>
                        <a:pt x="50" y="454"/>
                      </a:lnTo>
                      <a:lnTo>
                        <a:pt x="55" y="449"/>
                      </a:lnTo>
                      <a:lnTo>
                        <a:pt x="62" y="446"/>
                      </a:lnTo>
                      <a:lnTo>
                        <a:pt x="70" y="444"/>
                      </a:lnTo>
                      <a:lnTo>
                        <a:pt x="78" y="444"/>
                      </a:lnTo>
                      <a:lnTo>
                        <a:pt x="92" y="444"/>
                      </a:lnTo>
                      <a:lnTo>
                        <a:pt x="111" y="444"/>
                      </a:lnTo>
                      <a:lnTo>
                        <a:pt x="134" y="444"/>
                      </a:lnTo>
                      <a:lnTo>
                        <a:pt x="158" y="444"/>
                      </a:lnTo>
                      <a:lnTo>
                        <a:pt x="185" y="446"/>
                      </a:lnTo>
                      <a:lnTo>
                        <a:pt x="214" y="446"/>
                      </a:lnTo>
                      <a:lnTo>
                        <a:pt x="243" y="446"/>
                      </a:lnTo>
                      <a:lnTo>
                        <a:pt x="271" y="446"/>
                      </a:lnTo>
                      <a:lnTo>
                        <a:pt x="298" y="446"/>
                      </a:lnTo>
                      <a:lnTo>
                        <a:pt x="325" y="447"/>
                      </a:lnTo>
                      <a:lnTo>
                        <a:pt x="347" y="447"/>
                      </a:lnTo>
                      <a:lnTo>
                        <a:pt x="366" y="447"/>
                      </a:lnTo>
                      <a:lnTo>
                        <a:pt x="381" y="447"/>
                      </a:lnTo>
                      <a:lnTo>
                        <a:pt x="392" y="447"/>
                      </a:lnTo>
                      <a:lnTo>
                        <a:pt x="395" y="447"/>
                      </a:lnTo>
                      <a:lnTo>
                        <a:pt x="400" y="447"/>
                      </a:lnTo>
                      <a:lnTo>
                        <a:pt x="435" y="348"/>
                      </a:lnTo>
                      <a:lnTo>
                        <a:pt x="432" y="344"/>
                      </a:lnTo>
                      <a:lnTo>
                        <a:pt x="430" y="341"/>
                      </a:lnTo>
                      <a:lnTo>
                        <a:pt x="426" y="336"/>
                      </a:lnTo>
                      <a:lnTo>
                        <a:pt x="423" y="329"/>
                      </a:lnTo>
                      <a:lnTo>
                        <a:pt x="422" y="323"/>
                      </a:lnTo>
                      <a:lnTo>
                        <a:pt x="422" y="322"/>
                      </a:lnTo>
                      <a:lnTo>
                        <a:pt x="422" y="321"/>
                      </a:lnTo>
                      <a:lnTo>
                        <a:pt x="423" y="318"/>
                      </a:lnTo>
                      <a:lnTo>
                        <a:pt x="426" y="315"/>
                      </a:lnTo>
                      <a:lnTo>
                        <a:pt x="430" y="313"/>
                      </a:lnTo>
                      <a:lnTo>
                        <a:pt x="434" y="311"/>
                      </a:lnTo>
                      <a:lnTo>
                        <a:pt x="440" y="310"/>
                      </a:lnTo>
                      <a:lnTo>
                        <a:pt x="450" y="308"/>
                      </a:lnTo>
                      <a:lnTo>
                        <a:pt x="464" y="307"/>
                      </a:lnTo>
                      <a:lnTo>
                        <a:pt x="480" y="306"/>
                      </a:lnTo>
                      <a:lnTo>
                        <a:pt x="498" y="305"/>
                      </a:lnTo>
                      <a:lnTo>
                        <a:pt x="515" y="304"/>
                      </a:lnTo>
                      <a:lnTo>
                        <a:pt x="531" y="304"/>
                      </a:lnTo>
                      <a:lnTo>
                        <a:pt x="545" y="305"/>
                      </a:lnTo>
                      <a:lnTo>
                        <a:pt x="549" y="306"/>
                      </a:lnTo>
                      <a:lnTo>
                        <a:pt x="553" y="306"/>
                      </a:lnTo>
                      <a:lnTo>
                        <a:pt x="555" y="307"/>
                      </a:lnTo>
                      <a:lnTo>
                        <a:pt x="555" y="310"/>
                      </a:lnTo>
                      <a:lnTo>
                        <a:pt x="554" y="311"/>
                      </a:lnTo>
                      <a:lnTo>
                        <a:pt x="553" y="313"/>
                      </a:lnTo>
                      <a:lnTo>
                        <a:pt x="552" y="315"/>
                      </a:lnTo>
                      <a:lnTo>
                        <a:pt x="546" y="315"/>
                      </a:lnTo>
                      <a:lnTo>
                        <a:pt x="536" y="317"/>
                      </a:lnTo>
                      <a:lnTo>
                        <a:pt x="522" y="318"/>
                      </a:lnTo>
                      <a:lnTo>
                        <a:pt x="507" y="318"/>
                      </a:lnTo>
                      <a:lnTo>
                        <a:pt x="492" y="319"/>
                      </a:lnTo>
                      <a:lnTo>
                        <a:pt x="479" y="320"/>
                      </a:lnTo>
                      <a:lnTo>
                        <a:pt x="470" y="321"/>
                      </a:lnTo>
                      <a:lnTo>
                        <a:pt x="467" y="321"/>
                      </a:lnTo>
                      <a:lnTo>
                        <a:pt x="458" y="336"/>
                      </a:lnTo>
                      <a:lnTo>
                        <a:pt x="417" y="451"/>
                      </a:lnTo>
                      <a:lnTo>
                        <a:pt x="509" y="458"/>
                      </a:lnTo>
                      <a:lnTo>
                        <a:pt x="513" y="444"/>
                      </a:lnTo>
                      <a:lnTo>
                        <a:pt x="520" y="412"/>
                      </a:lnTo>
                      <a:lnTo>
                        <a:pt x="528" y="379"/>
                      </a:lnTo>
                      <a:lnTo>
                        <a:pt x="532" y="359"/>
                      </a:lnTo>
                      <a:lnTo>
                        <a:pt x="535" y="359"/>
                      </a:lnTo>
                      <a:lnTo>
                        <a:pt x="537" y="359"/>
                      </a:lnTo>
                      <a:lnTo>
                        <a:pt x="539" y="359"/>
                      </a:lnTo>
                      <a:lnTo>
                        <a:pt x="543" y="358"/>
                      </a:lnTo>
                      <a:lnTo>
                        <a:pt x="540" y="376"/>
                      </a:lnTo>
                      <a:lnTo>
                        <a:pt x="538" y="403"/>
                      </a:lnTo>
                      <a:lnTo>
                        <a:pt x="536" y="426"/>
                      </a:lnTo>
                      <a:lnTo>
                        <a:pt x="535" y="436"/>
                      </a:lnTo>
                      <a:lnTo>
                        <a:pt x="535" y="435"/>
                      </a:lnTo>
                      <a:lnTo>
                        <a:pt x="535" y="436"/>
                      </a:lnTo>
                      <a:lnTo>
                        <a:pt x="535" y="439"/>
                      </a:lnTo>
                      <a:lnTo>
                        <a:pt x="535" y="441"/>
                      </a:lnTo>
                      <a:lnTo>
                        <a:pt x="537" y="444"/>
                      </a:lnTo>
                      <a:lnTo>
                        <a:pt x="540" y="448"/>
                      </a:lnTo>
                      <a:lnTo>
                        <a:pt x="545" y="451"/>
                      </a:lnTo>
                      <a:lnTo>
                        <a:pt x="552" y="454"/>
                      </a:lnTo>
                      <a:lnTo>
                        <a:pt x="560" y="455"/>
                      </a:lnTo>
                      <a:lnTo>
                        <a:pt x="570" y="456"/>
                      </a:lnTo>
                      <a:lnTo>
                        <a:pt x="585" y="457"/>
                      </a:lnTo>
                      <a:lnTo>
                        <a:pt x="602" y="457"/>
                      </a:lnTo>
                      <a:lnTo>
                        <a:pt x="621" y="458"/>
                      </a:lnTo>
                      <a:lnTo>
                        <a:pt x="638" y="458"/>
                      </a:lnTo>
                      <a:lnTo>
                        <a:pt x="653" y="458"/>
                      </a:lnTo>
                      <a:lnTo>
                        <a:pt x="664" y="458"/>
                      </a:lnTo>
                      <a:lnTo>
                        <a:pt x="668" y="458"/>
                      </a:lnTo>
                      <a:lnTo>
                        <a:pt x="674" y="458"/>
                      </a:lnTo>
                      <a:lnTo>
                        <a:pt x="675" y="453"/>
                      </a:lnTo>
                      <a:lnTo>
                        <a:pt x="676" y="447"/>
                      </a:lnTo>
                      <a:lnTo>
                        <a:pt x="680" y="435"/>
                      </a:lnTo>
                      <a:lnTo>
                        <a:pt x="682" y="420"/>
                      </a:lnTo>
                      <a:lnTo>
                        <a:pt x="683" y="404"/>
                      </a:lnTo>
                      <a:lnTo>
                        <a:pt x="683" y="399"/>
                      </a:lnTo>
                      <a:lnTo>
                        <a:pt x="683" y="385"/>
                      </a:lnTo>
                      <a:lnTo>
                        <a:pt x="682" y="367"/>
                      </a:lnTo>
                      <a:lnTo>
                        <a:pt x="678" y="352"/>
                      </a:lnTo>
                      <a:lnTo>
                        <a:pt x="670" y="340"/>
                      </a:lnTo>
                      <a:lnTo>
                        <a:pt x="666" y="336"/>
                      </a:lnTo>
                      <a:lnTo>
                        <a:pt x="661" y="334"/>
                      </a:lnTo>
                      <a:lnTo>
                        <a:pt x="655" y="333"/>
                      </a:lnTo>
                      <a:lnTo>
                        <a:pt x="650" y="331"/>
                      </a:lnTo>
                      <a:lnTo>
                        <a:pt x="647" y="331"/>
                      </a:lnTo>
                      <a:lnTo>
                        <a:pt x="643" y="331"/>
                      </a:lnTo>
                      <a:lnTo>
                        <a:pt x="635" y="331"/>
                      </a:lnTo>
                      <a:lnTo>
                        <a:pt x="626" y="331"/>
                      </a:lnTo>
                      <a:lnTo>
                        <a:pt x="616" y="331"/>
                      </a:lnTo>
                      <a:lnTo>
                        <a:pt x="607" y="331"/>
                      </a:lnTo>
                      <a:lnTo>
                        <a:pt x="599" y="331"/>
                      </a:lnTo>
                      <a:lnTo>
                        <a:pt x="593" y="331"/>
                      </a:lnTo>
                      <a:lnTo>
                        <a:pt x="593" y="325"/>
                      </a:lnTo>
                      <a:lnTo>
                        <a:pt x="593" y="317"/>
                      </a:lnTo>
                      <a:lnTo>
                        <a:pt x="593" y="310"/>
                      </a:lnTo>
                      <a:lnTo>
                        <a:pt x="593" y="303"/>
                      </a:lnTo>
                      <a:lnTo>
                        <a:pt x="600" y="303"/>
                      </a:lnTo>
                      <a:lnTo>
                        <a:pt x="608" y="303"/>
                      </a:lnTo>
                      <a:lnTo>
                        <a:pt x="617" y="303"/>
                      </a:lnTo>
                      <a:lnTo>
                        <a:pt x="629" y="303"/>
                      </a:lnTo>
                      <a:lnTo>
                        <a:pt x="640" y="303"/>
                      </a:lnTo>
                      <a:lnTo>
                        <a:pt x="653" y="304"/>
                      </a:lnTo>
                      <a:lnTo>
                        <a:pt x="667" y="304"/>
                      </a:lnTo>
                      <a:lnTo>
                        <a:pt x="681" y="305"/>
                      </a:lnTo>
                      <a:lnTo>
                        <a:pt x="690" y="307"/>
                      </a:lnTo>
                      <a:lnTo>
                        <a:pt x="700" y="314"/>
                      </a:lnTo>
                      <a:lnTo>
                        <a:pt x="710" y="328"/>
                      </a:lnTo>
                      <a:lnTo>
                        <a:pt x="713" y="352"/>
                      </a:lnTo>
                      <a:lnTo>
                        <a:pt x="713" y="363"/>
                      </a:lnTo>
                      <a:lnTo>
                        <a:pt x="714" y="383"/>
                      </a:lnTo>
                      <a:lnTo>
                        <a:pt x="715" y="405"/>
                      </a:lnTo>
                      <a:lnTo>
                        <a:pt x="715" y="414"/>
                      </a:lnTo>
                      <a:lnTo>
                        <a:pt x="752" y="413"/>
                      </a:lnTo>
                      <a:lnTo>
                        <a:pt x="752" y="401"/>
                      </a:lnTo>
                      <a:lnTo>
                        <a:pt x="752" y="373"/>
                      </a:lnTo>
                      <a:lnTo>
                        <a:pt x="752" y="343"/>
                      </a:lnTo>
                      <a:lnTo>
                        <a:pt x="752" y="323"/>
                      </a:lnTo>
                      <a:lnTo>
                        <a:pt x="758" y="323"/>
                      </a:lnTo>
                      <a:lnTo>
                        <a:pt x="763" y="323"/>
                      </a:lnTo>
                      <a:lnTo>
                        <a:pt x="768" y="323"/>
                      </a:lnTo>
                      <a:lnTo>
                        <a:pt x="773" y="323"/>
                      </a:lnTo>
                      <a:lnTo>
                        <a:pt x="773" y="368"/>
                      </a:lnTo>
                      <a:lnTo>
                        <a:pt x="773" y="454"/>
                      </a:lnTo>
                      <a:lnTo>
                        <a:pt x="773" y="537"/>
                      </a:lnTo>
                      <a:lnTo>
                        <a:pt x="773" y="574"/>
                      </a:lnTo>
                      <a:lnTo>
                        <a:pt x="985" y="574"/>
                      </a:lnTo>
                      <a:lnTo>
                        <a:pt x="985" y="542"/>
                      </a:lnTo>
                      <a:lnTo>
                        <a:pt x="984" y="542"/>
                      </a:lnTo>
                      <a:lnTo>
                        <a:pt x="979" y="542"/>
                      </a:lnTo>
                      <a:lnTo>
                        <a:pt x="973" y="541"/>
                      </a:lnTo>
                      <a:lnTo>
                        <a:pt x="966" y="541"/>
                      </a:lnTo>
                      <a:lnTo>
                        <a:pt x="960" y="541"/>
                      </a:lnTo>
                      <a:lnTo>
                        <a:pt x="953" y="540"/>
                      </a:lnTo>
                      <a:lnTo>
                        <a:pt x="947" y="540"/>
                      </a:lnTo>
                      <a:lnTo>
                        <a:pt x="943" y="540"/>
                      </a:lnTo>
                      <a:lnTo>
                        <a:pt x="939" y="533"/>
                      </a:lnTo>
                      <a:lnTo>
                        <a:pt x="934" y="524"/>
                      </a:lnTo>
                      <a:lnTo>
                        <a:pt x="930" y="510"/>
                      </a:lnTo>
                      <a:lnTo>
                        <a:pt x="928" y="494"/>
                      </a:lnTo>
                      <a:lnTo>
                        <a:pt x="928" y="485"/>
                      </a:lnTo>
                      <a:lnTo>
                        <a:pt x="931" y="474"/>
                      </a:lnTo>
                      <a:lnTo>
                        <a:pt x="934" y="463"/>
                      </a:lnTo>
                      <a:lnTo>
                        <a:pt x="940" y="451"/>
                      </a:lnTo>
                      <a:lnTo>
                        <a:pt x="943" y="446"/>
                      </a:lnTo>
                      <a:lnTo>
                        <a:pt x="938" y="442"/>
                      </a:lnTo>
                      <a:lnTo>
                        <a:pt x="933" y="438"/>
                      </a:lnTo>
                      <a:lnTo>
                        <a:pt x="923" y="427"/>
                      </a:lnTo>
                      <a:lnTo>
                        <a:pt x="913" y="410"/>
                      </a:lnTo>
                      <a:lnTo>
                        <a:pt x="909" y="385"/>
                      </a:lnTo>
                      <a:lnTo>
                        <a:pt x="909" y="376"/>
                      </a:lnTo>
                      <a:lnTo>
                        <a:pt x="911" y="368"/>
                      </a:lnTo>
                      <a:lnTo>
                        <a:pt x="912" y="359"/>
                      </a:lnTo>
                      <a:lnTo>
                        <a:pt x="916" y="349"/>
                      </a:lnTo>
                      <a:lnTo>
                        <a:pt x="917" y="348"/>
                      </a:lnTo>
                      <a:lnTo>
                        <a:pt x="917" y="346"/>
                      </a:lnTo>
                      <a:lnTo>
                        <a:pt x="917" y="345"/>
                      </a:lnTo>
                      <a:lnTo>
                        <a:pt x="917" y="344"/>
                      </a:lnTo>
                      <a:lnTo>
                        <a:pt x="917" y="343"/>
                      </a:lnTo>
                      <a:lnTo>
                        <a:pt x="917" y="334"/>
                      </a:lnTo>
                      <a:lnTo>
                        <a:pt x="919" y="320"/>
                      </a:lnTo>
                      <a:lnTo>
                        <a:pt x="925" y="304"/>
                      </a:lnTo>
                      <a:lnTo>
                        <a:pt x="934" y="290"/>
                      </a:lnTo>
                      <a:lnTo>
                        <a:pt x="939" y="285"/>
                      </a:lnTo>
                      <a:lnTo>
                        <a:pt x="942" y="282"/>
                      </a:lnTo>
                      <a:lnTo>
                        <a:pt x="948" y="280"/>
                      </a:lnTo>
                      <a:lnTo>
                        <a:pt x="953" y="277"/>
                      </a:lnTo>
                      <a:lnTo>
                        <a:pt x="958" y="275"/>
                      </a:lnTo>
                      <a:lnTo>
                        <a:pt x="965" y="274"/>
                      </a:lnTo>
                      <a:lnTo>
                        <a:pt x="971" y="273"/>
                      </a:lnTo>
                      <a:lnTo>
                        <a:pt x="978" y="272"/>
                      </a:lnTo>
                      <a:lnTo>
                        <a:pt x="984" y="272"/>
                      </a:lnTo>
                      <a:lnTo>
                        <a:pt x="985" y="266"/>
                      </a:lnTo>
                      <a:lnTo>
                        <a:pt x="985" y="263"/>
                      </a:lnTo>
                      <a:lnTo>
                        <a:pt x="987" y="258"/>
                      </a:lnTo>
                      <a:lnTo>
                        <a:pt x="990" y="251"/>
                      </a:lnTo>
                      <a:lnTo>
                        <a:pt x="994" y="243"/>
                      </a:lnTo>
                      <a:lnTo>
                        <a:pt x="1000" y="236"/>
                      </a:lnTo>
                      <a:lnTo>
                        <a:pt x="1007" y="229"/>
                      </a:lnTo>
                      <a:lnTo>
                        <a:pt x="1016" y="225"/>
                      </a:lnTo>
                      <a:lnTo>
                        <a:pt x="1026" y="224"/>
                      </a:lnTo>
                      <a:lnTo>
                        <a:pt x="1028" y="224"/>
                      </a:lnTo>
                      <a:lnTo>
                        <a:pt x="1109" y="222"/>
                      </a:lnTo>
                      <a:lnTo>
                        <a:pt x="1110" y="216"/>
                      </a:lnTo>
                      <a:lnTo>
                        <a:pt x="1112" y="210"/>
                      </a:lnTo>
                      <a:lnTo>
                        <a:pt x="1116" y="198"/>
                      </a:lnTo>
                      <a:lnTo>
                        <a:pt x="1125" y="186"/>
                      </a:lnTo>
                      <a:lnTo>
                        <a:pt x="1142" y="180"/>
                      </a:lnTo>
                      <a:lnTo>
                        <a:pt x="1148" y="180"/>
                      </a:lnTo>
                      <a:lnTo>
                        <a:pt x="1167" y="183"/>
                      </a:lnTo>
                      <a:lnTo>
                        <a:pt x="1191" y="184"/>
                      </a:lnTo>
                      <a:lnTo>
                        <a:pt x="1220" y="186"/>
                      </a:lnTo>
                      <a:lnTo>
                        <a:pt x="1248" y="190"/>
                      </a:lnTo>
                      <a:lnTo>
                        <a:pt x="1272" y="191"/>
                      </a:lnTo>
                      <a:lnTo>
                        <a:pt x="1289" y="193"/>
                      </a:lnTo>
                      <a:lnTo>
                        <a:pt x="1296" y="193"/>
                      </a:lnTo>
                      <a:lnTo>
                        <a:pt x="1290" y="182"/>
                      </a:lnTo>
                      <a:lnTo>
                        <a:pt x="1289" y="179"/>
                      </a:lnTo>
                      <a:lnTo>
                        <a:pt x="1288" y="174"/>
                      </a:lnTo>
                      <a:lnTo>
                        <a:pt x="1287" y="166"/>
                      </a:lnTo>
                      <a:lnTo>
                        <a:pt x="1286" y="156"/>
                      </a:lnTo>
                      <a:lnTo>
                        <a:pt x="1286" y="152"/>
                      </a:lnTo>
                      <a:lnTo>
                        <a:pt x="1286" y="148"/>
                      </a:lnTo>
                      <a:lnTo>
                        <a:pt x="1287" y="145"/>
                      </a:lnTo>
                      <a:lnTo>
                        <a:pt x="1288" y="140"/>
                      </a:lnTo>
                      <a:lnTo>
                        <a:pt x="1291" y="132"/>
                      </a:lnTo>
                      <a:lnTo>
                        <a:pt x="1289" y="132"/>
                      </a:lnTo>
                      <a:lnTo>
                        <a:pt x="1282" y="131"/>
                      </a:lnTo>
                      <a:lnTo>
                        <a:pt x="1272" y="130"/>
                      </a:lnTo>
                      <a:lnTo>
                        <a:pt x="1258" y="129"/>
                      </a:lnTo>
                      <a:lnTo>
                        <a:pt x="1243" y="126"/>
                      </a:lnTo>
                      <a:lnTo>
                        <a:pt x="1225" y="125"/>
                      </a:lnTo>
                      <a:lnTo>
                        <a:pt x="1206" y="123"/>
                      </a:lnTo>
                      <a:lnTo>
                        <a:pt x="1185" y="121"/>
                      </a:lnTo>
                      <a:lnTo>
                        <a:pt x="1166" y="118"/>
                      </a:lnTo>
                      <a:lnTo>
                        <a:pt x="1146" y="116"/>
                      </a:lnTo>
                      <a:lnTo>
                        <a:pt x="1129" y="115"/>
                      </a:lnTo>
                      <a:lnTo>
                        <a:pt x="1112" y="112"/>
                      </a:lnTo>
                      <a:lnTo>
                        <a:pt x="1098" y="111"/>
                      </a:lnTo>
                      <a:lnTo>
                        <a:pt x="1086" y="110"/>
                      </a:lnTo>
                      <a:lnTo>
                        <a:pt x="1079" y="109"/>
                      </a:lnTo>
                      <a:lnTo>
                        <a:pt x="1076" y="109"/>
                      </a:lnTo>
                      <a:lnTo>
                        <a:pt x="1071" y="102"/>
                      </a:lnTo>
                      <a:lnTo>
                        <a:pt x="1064" y="93"/>
                      </a:lnTo>
                      <a:lnTo>
                        <a:pt x="1059" y="79"/>
                      </a:lnTo>
                      <a:lnTo>
                        <a:pt x="1056" y="63"/>
                      </a:lnTo>
                      <a:lnTo>
                        <a:pt x="1056" y="62"/>
                      </a:lnTo>
                      <a:lnTo>
                        <a:pt x="1056" y="61"/>
                      </a:lnTo>
                      <a:lnTo>
                        <a:pt x="1056" y="59"/>
                      </a:lnTo>
                      <a:lnTo>
                        <a:pt x="1059" y="48"/>
                      </a:lnTo>
                      <a:lnTo>
                        <a:pt x="1064" y="36"/>
                      </a:lnTo>
                      <a:lnTo>
                        <a:pt x="1074" y="25"/>
                      </a:lnTo>
                      <a:lnTo>
                        <a:pt x="1086" y="14"/>
                      </a:lnTo>
                      <a:lnTo>
                        <a:pt x="1090" y="16"/>
                      </a:lnTo>
                      <a:lnTo>
                        <a:pt x="1098" y="17"/>
                      </a:lnTo>
                      <a:lnTo>
                        <a:pt x="1112" y="19"/>
                      </a:lnTo>
                      <a:lnTo>
                        <a:pt x="1130" y="23"/>
                      </a:lnTo>
                      <a:lnTo>
                        <a:pt x="1153" y="26"/>
                      </a:lnTo>
                      <a:lnTo>
                        <a:pt x="1180" y="31"/>
                      </a:lnTo>
                      <a:lnTo>
                        <a:pt x="1211" y="35"/>
                      </a:lnTo>
                      <a:lnTo>
                        <a:pt x="1244" y="41"/>
                      </a:lnTo>
                      <a:lnTo>
                        <a:pt x="1280" y="48"/>
                      </a:lnTo>
                      <a:lnTo>
                        <a:pt x="1319" y="54"/>
                      </a:lnTo>
                      <a:lnTo>
                        <a:pt x="1360" y="61"/>
                      </a:lnTo>
                      <a:lnTo>
                        <a:pt x="1403" y="69"/>
                      </a:lnTo>
                      <a:lnTo>
                        <a:pt x="1447" y="76"/>
                      </a:lnTo>
                      <a:lnTo>
                        <a:pt x="1492" y="84"/>
                      </a:lnTo>
                      <a:lnTo>
                        <a:pt x="1538" y="92"/>
                      </a:lnTo>
                      <a:lnTo>
                        <a:pt x="1585" y="99"/>
                      </a:lnTo>
                      <a:lnTo>
                        <a:pt x="1631" y="107"/>
                      </a:lnTo>
                      <a:lnTo>
                        <a:pt x="1677" y="115"/>
                      </a:lnTo>
                      <a:lnTo>
                        <a:pt x="1722" y="123"/>
                      </a:lnTo>
                      <a:lnTo>
                        <a:pt x="1766" y="130"/>
                      </a:lnTo>
                      <a:lnTo>
                        <a:pt x="1809" y="137"/>
                      </a:lnTo>
                      <a:lnTo>
                        <a:pt x="1850" y="144"/>
                      </a:lnTo>
                      <a:lnTo>
                        <a:pt x="1889" y="151"/>
                      </a:lnTo>
                      <a:lnTo>
                        <a:pt x="1925" y="156"/>
                      </a:lnTo>
                      <a:lnTo>
                        <a:pt x="1958" y="162"/>
                      </a:lnTo>
                      <a:lnTo>
                        <a:pt x="1988" y="168"/>
                      </a:lnTo>
                      <a:lnTo>
                        <a:pt x="2015" y="171"/>
                      </a:lnTo>
                      <a:lnTo>
                        <a:pt x="2038" y="176"/>
                      </a:lnTo>
                      <a:lnTo>
                        <a:pt x="2055" y="178"/>
                      </a:lnTo>
                      <a:lnTo>
                        <a:pt x="2069" y="180"/>
                      </a:lnTo>
                      <a:lnTo>
                        <a:pt x="2077" y="183"/>
                      </a:lnTo>
                      <a:lnTo>
                        <a:pt x="2080" y="183"/>
                      </a:lnTo>
                      <a:lnTo>
                        <a:pt x="2080" y="184"/>
                      </a:lnTo>
                      <a:lnTo>
                        <a:pt x="2082" y="185"/>
                      </a:lnTo>
                      <a:lnTo>
                        <a:pt x="2083" y="187"/>
                      </a:lnTo>
                      <a:lnTo>
                        <a:pt x="2083" y="192"/>
                      </a:lnTo>
                      <a:lnTo>
                        <a:pt x="2079" y="192"/>
                      </a:lnTo>
                      <a:lnTo>
                        <a:pt x="2071" y="190"/>
                      </a:lnTo>
                      <a:lnTo>
                        <a:pt x="2061" y="189"/>
                      </a:lnTo>
                      <a:lnTo>
                        <a:pt x="2046" y="186"/>
                      </a:lnTo>
                      <a:lnTo>
                        <a:pt x="2027" y="183"/>
                      </a:lnTo>
                      <a:lnTo>
                        <a:pt x="2007" y="179"/>
                      </a:lnTo>
                      <a:lnTo>
                        <a:pt x="1984" y="176"/>
                      </a:lnTo>
                      <a:lnTo>
                        <a:pt x="1958" y="171"/>
                      </a:lnTo>
                      <a:lnTo>
                        <a:pt x="1930" y="167"/>
                      </a:lnTo>
                      <a:lnTo>
                        <a:pt x="1901" y="162"/>
                      </a:lnTo>
                      <a:lnTo>
                        <a:pt x="1868" y="157"/>
                      </a:lnTo>
                      <a:lnTo>
                        <a:pt x="1836" y="152"/>
                      </a:lnTo>
                      <a:lnTo>
                        <a:pt x="1803" y="147"/>
                      </a:lnTo>
                      <a:lnTo>
                        <a:pt x="1768" y="141"/>
                      </a:lnTo>
                      <a:lnTo>
                        <a:pt x="1734" y="136"/>
                      </a:lnTo>
                      <a:lnTo>
                        <a:pt x="1698" y="130"/>
                      </a:lnTo>
                      <a:lnTo>
                        <a:pt x="1663" y="124"/>
                      </a:lnTo>
                      <a:lnTo>
                        <a:pt x="1628" y="118"/>
                      </a:lnTo>
                      <a:lnTo>
                        <a:pt x="1594" y="112"/>
                      </a:lnTo>
                      <a:lnTo>
                        <a:pt x="1561" y="107"/>
                      </a:lnTo>
                      <a:lnTo>
                        <a:pt x="1529" y="102"/>
                      </a:lnTo>
                      <a:lnTo>
                        <a:pt x="1498" y="96"/>
                      </a:lnTo>
                      <a:lnTo>
                        <a:pt x="1469" y="92"/>
                      </a:lnTo>
                      <a:lnTo>
                        <a:pt x="1441" y="87"/>
                      </a:lnTo>
                      <a:lnTo>
                        <a:pt x="1416" y="84"/>
                      </a:lnTo>
                      <a:lnTo>
                        <a:pt x="1394" y="80"/>
                      </a:lnTo>
                      <a:lnTo>
                        <a:pt x="1373" y="77"/>
                      </a:lnTo>
                      <a:lnTo>
                        <a:pt x="1357" y="74"/>
                      </a:lnTo>
                      <a:lnTo>
                        <a:pt x="1343" y="72"/>
                      </a:lnTo>
                      <a:lnTo>
                        <a:pt x="1333" y="70"/>
                      </a:lnTo>
                      <a:lnTo>
                        <a:pt x="1327" y="69"/>
                      </a:lnTo>
                      <a:lnTo>
                        <a:pt x="1325" y="69"/>
                      </a:lnTo>
                      <a:lnTo>
                        <a:pt x="1342" y="86"/>
                      </a:lnTo>
                      <a:lnTo>
                        <a:pt x="1344" y="88"/>
                      </a:lnTo>
                      <a:lnTo>
                        <a:pt x="1350" y="95"/>
                      </a:lnTo>
                      <a:lnTo>
                        <a:pt x="1356" y="106"/>
                      </a:lnTo>
                      <a:lnTo>
                        <a:pt x="1362" y="118"/>
                      </a:lnTo>
                      <a:lnTo>
                        <a:pt x="1365" y="134"/>
                      </a:lnTo>
                      <a:lnTo>
                        <a:pt x="1365" y="153"/>
                      </a:lnTo>
                      <a:lnTo>
                        <a:pt x="1359" y="174"/>
                      </a:lnTo>
                      <a:lnTo>
                        <a:pt x="1347" y="197"/>
                      </a:lnTo>
                      <a:lnTo>
                        <a:pt x="1340" y="207"/>
                      </a:lnTo>
                      <a:lnTo>
                        <a:pt x="2049" y="288"/>
                      </a:lnTo>
                      <a:lnTo>
                        <a:pt x="2052" y="287"/>
                      </a:lnTo>
                      <a:lnTo>
                        <a:pt x="2055" y="283"/>
                      </a:lnTo>
                      <a:lnTo>
                        <a:pt x="2062" y="273"/>
                      </a:lnTo>
                      <a:lnTo>
                        <a:pt x="2069" y="258"/>
                      </a:lnTo>
                      <a:lnTo>
                        <a:pt x="2072" y="237"/>
                      </a:lnTo>
                      <a:lnTo>
                        <a:pt x="2072" y="236"/>
                      </a:lnTo>
                      <a:lnTo>
                        <a:pt x="2072" y="235"/>
                      </a:lnTo>
                      <a:lnTo>
                        <a:pt x="2071" y="234"/>
                      </a:lnTo>
                      <a:lnTo>
                        <a:pt x="2071" y="232"/>
                      </a:lnTo>
                      <a:lnTo>
                        <a:pt x="2076" y="234"/>
                      </a:lnTo>
                      <a:lnTo>
                        <a:pt x="2080" y="234"/>
                      </a:lnTo>
                      <a:lnTo>
                        <a:pt x="2084" y="235"/>
                      </a:lnTo>
                      <a:lnTo>
                        <a:pt x="2087" y="235"/>
                      </a:lnTo>
                      <a:lnTo>
                        <a:pt x="2088" y="238"/>
                      </a:lnTo>
                      <a:lnTo>
                        <a:pt x="2088" y="243"/>
                      </a:lnTo>
                      <a:lnTo>
                        <a:pt x="2090" y="248"/>
                      </a:lnTo>
                      <a:lnTo>
                        <a:pt x="2090" y="254"/>
                      </a:lnTo>
                      <a:lnTo>
                        <a:pt x="2090" y="260"/>
                      </a:lnTo>
                      <a:lnTo>
                        <a:pt x="2088" y="265"/>
                      </a:lnTo>
                      <a:lnTo>
                        <a:pt x="2086" y="270"/>
                      </a:lnTo>
                      <a:lnTo>
                        <a:pt x="2084" y="276"/>
                      </a:lnTo>
                      <a:lnTo>
                        <a:pt x="2078" y="287"/>
                      </a:lnTo>
                      <a:lnTo>
                        <a:pt x="2080" y="287"/>
                      </a:lnTo>
                      <a:lnTo>
                        <a:pt x="2088" y="288"/>
                      </a:lnTo>
                      <a:lnTo>
                        <a:pt x="2098" y="289"/>
                      </a:lnTo>
                      <a:lnTo>
                        <a:pt x="2110" y="291"/>
                      </a:lnTo>
                      <a:lnTo>
                        <a:pt x="2122" y="292"/>
                      </a:lnTo>
                      <a:lnTo>
                        <a:pt x="2132" y="293"/>
                      </a:lnTo>
                      <a:lnTo>
                        <a:pt x="2140" y="295"/>
                      </a:lnTo>
                      <a:lnTo>
                        <a:pt x="2145" y="296"/>
                      </a:lnTo>
                      <a:lnTo>
                        <a:pt x="2152" y="304"/>
                      </a:lnTo>
                      <a:lnTo>
                        <a:pt x="2161" y="319"/>
                      </a:lnTo>
                      <a:lnTo>
                        <a:pt x="2170" y="338"/>
                      </a:lnTo>
                      <a:lnTo>
                        <a:pt x="2174" y="361"/>
                      </a:lnTo>
                      <a:lnTo>
                        <a:pt x="2174" y="366"/>
                      </a:lnTo>
                      <a:lnTo>
                        <a:pt x="2173" y="372"/>
                      </a:lnTo>
                      <a:lnTo>
                        <a:pt x="2171" y="376"/>
                      </a:lnTo>
                      <a:lnTo>
                        <a:pt x="2170" y="382"/>
                      </a:lnTo>
                      <a:lnTo>
                        <a:pt x="2167" y="382"/>
                      </a:lnTo>
                      <a:lnTo>
                        <a:pt x="2158" y="381"/>
                      </a:lnTo>
                      <a:lnTo>
                        <a:pt x="2144" y="381"/>
                      </a:lnTo>
                      <a:lnTo>
                        <a:pt x="2124" y="380"/>
                      </a:lnTo>
                      <a:lnTo>
                        <a:pt x="2101" y="379"/>
                      </a:lnTo>
                      <a:lnTo>
                        <a:pt x="2075" y="376"/>
                      </a:lnTo>
                      <a:lnTo>
                        <a:pt x="2045" y="375"/>
                      </a:lnTo>
                      <a:lnTo>
                        <a:pt x="2011" y="373"/>
                      </a:lnTo>
                      <a:lnTo>
                        <a:pt x="1974" y="371"/>
                      </a:lnTo>
                      <a:lnTo>
                        <a:pt x="1935" y="368"/>
                      </a:lnTo>
                      <a:lnTo>
                        <a:pt x="1895" y="366"/>
                      </a:lnTo>
                      <a:lnTo>
                        <a:pt x="1852" y="363"/>
                      </a:lnTo>
                      <a:lnTo>
                        <a:pt x="1807" y="360"/>
                      </a:lnTo>
                      <a:lnTo>
                        <a:pt x="1762" y="358"/>
                      </a:lnTo>
                      <a:lnTo>
                        <a:pt x="1716" y="355"/>
                      </a:lnTo>
                      <a:lnTo>
                        <a:pt x="1669" y="352"/>
                      </a:lnTo>
                      <a:lnTo>
                        <a:pt x="1623" y="349"/>
                      </a:lnTo>
                      <a:lnTo>
                        <a:pt x="1577" y="346"/>
                      </a:lnTo>
                      <a:lnTo>
                        <a:pt x="1531" y="344"/>
                      </a:lnTo>
                      <a:lnTo>
                        <a:pt x="1486" y="341"/>
                      </a:lnTo>
                      <a:lnTo>
                        <a:pt x="1443" y="338"/>
                      </a:lnTo>
                      <a:lnTo>
                        <a:pt x="1402" y="336"/>
                      </a:lnTo>
                      <a:lnTo>
                        <a:pt x="1362" y="334"/>
                      </a:lnTo>
                      <a:lnTo>
                        <a:pt x="1325" y="331"/>
                      </a:lnTo>
                      <a:lnTo>
                        <a:pt x="1290" y="329"/>
                      </a:lnTo>
                      <a:lnTo>
                        <a:pt x="1259" y="327"/>
                      </a:lnTo>
                      <a:lnTo>
                        <a:pt x="1230" y="326"/>
                      </a:lnTo>
                      <a:lnTo>
                        <a:pt x="1206" y="325"/>
                      </a:lnTo>
                      <a:lnTo>
                        <a:pt x="1187" y="323"/>
                      </a:lnTo>
                      <a:lnTo>
                        <a:pt x="1170" y="322"/>
                      </a:lnTo>
                      <a:lnTo>
                        <a:pt x="1160" y="321"/>
                      </a:lnTo>
                      <a:lnTo>
                        <a:pt x="1154" y="321"/>
                      </a:lnTo>
                      <a:lnTo>
                        <a:pt x="1165" y="308"/>
                      </a:lnTo>
                      <a:lnTo>
                        <a:pt x="1174" y="291"/>
                      </a:lnTo>
                      <a:lnTo>
                        <a:pt x="1181" y="270"/>
                      </a:lnTo>
                      <a:lnTo>
                        <a:pt x="1183" y="245"/>
                      </a:lnTo>
                      <a:lnTo>
                        <a:pt x="1183" y="237"/>
                      </a:lnTo>
                      <a:lnTo>
                        <a:pt x="1182" y="229"/>
                      </a:lnTo>
                      <a:lnTo>
                        <a:pt x="1181" y="221"/>
                      </a:lnTo>
                      <a:lnTo>
                        <a:pt x="1178" y="213"/>
                      </a:lnTo>
                      <a:lnTo>
                        <a:pt x="1177" y="207"/>
                      </a:lnTo>
                      <a:lnTo>
                        <a:pt x="1144" y="207"/>
                      </a:lnTo>
                      <a:lnTo>
                        <a:pt x="1145" y="215"/>
                      </a:lnTo>
                      <a:lnTo>
                        <a:pt x="1145" y="216"/>
                      </a:lnTo>
                      <a:lnTo>
                        <a:pt x="1145" y="220"/>
                      </a:lnTo>
                      <a:lnTo>
                        <a:pt x="1145" y="223"/>
                      </a:lnTo>
                      <a:lnTo>
                        <a:pt x="1145" y="229"/>
                      </a:lnTo>
                      <a:lnTo>
                        <a:pt x="1144" y="247"/>
                      </a:lnTo>
                      <a:lnTo>
                        <a:pt x="1140" y="268"/>
                      </a:lnTo>
                      <a:lnTo>
                        <a:pt x="1131" y="287"/>
                      </a:lnTo>
                      <a:lnTo>
                        <a:pt x="1115" y="300"/>
                      </a:lnTo>
                      <a:lnTo>
                        <a:pt x="1109" y="300"/>
                      </a:lnTo>
                      <a:lnTo>
                        <a:pt x="1095" y="300"/>
                      </a:lnTo>
                      <a:lnTo>
                        <a:pt x="1076" y="302"/>
                      </a:lnTo>
                      <a:lnTo>
                        <a:pt x="1055" y="302"/>
                      </a:lnTo>
                      <a:lnTo>
                        <a:pt x="1033" y="303"/>
                      </a:lnTo>
                      <a:lnTo>
                        <a:pt x="1016" y="304"/>
                      </a:lnTo>
                      <a:lnTo>
                        <a:pt x="1002" y="304"/>
                      </a:lnTo>
                      <a:lnTo>
                        <a:pt x="998" y="304"/>
                      </a:lnTo>
                      <a:lnTo>
                        <a:pt x="1021" y="318"/>
                      </a:lnTo>
                      <a:lnTo>
                        <a:pt x="1022" y="319"/>
                      </a:lnTo>
                      <a:lnTo>
                        <a:pt x="1026" y="321"/>
                      </a:lnTo>
                      <a:lnTo>
                        <a:pt x="1031" y="325"/>
                      </a:lnTo>
                      <a:lnTo>
                        <a:pt x="1037" y="329"/>
                      </a:lnTo>
                      <a:lnTo>
                        <a:pt x="1043" y="335"/>
                      </a:lnTo>
                      <a:lnTo>
                        <a:pt x="1048" y="343"/>
                      </a:lnTo>
                      <a:lnTo>
                        <a:pt x="1053" y="351"/>
                      </a:lnTo>
                      <a:lnTo>
                        <a:pt x="1056" y="361"/>
                      </a:lnTo>
                      <a:lnTo>
                        <a:pt x="1057" y="365"/>
                      </a:lnTo>
                      <a:lnTo>
                        <a:pt x="1057" y="368"/>
                      </a:lnTo>
                      <a:lnTo>
                        <a:pt x="1057" y="372"/>
                      </a:lnTo>
                      <a:lnTo>
                        <a:pt x="1057" y="374"/>
                      </a:lnTo>
                      <a:lnTo>
                        <a:pt x="1056" y="382"/>
                      </a:lnTo>
                      <a:lnTo>
                        <a:pt x="1055" y="391"/>
                      </a:lnTo>
                      <a:lnTo>
                        <a:pt x="1052" y="399"/>
                      </a:lnTo>
                      <a:lnTo>
                        <a:pt x="1048" y="409"/>
                      </a:lnTo>
                      <a:lnTo>
                        <a:pt x="1045" y="413"/>
                      </a:lnTo>
                      <a:lnTo>
                        <a:pt x="1041" y="418"/>
                      </a:lnTo>
                      <a:lnTo>
                        <a:pt x="1036" y="421"/>
                      </a:lnTo>
                      <a:lnTo>
                        <a:pt x="1031" y="423"/>
                      </a:lnTo>
                      <a:lnTo>
                        <a:pt x="1026" y="421"/>
                      </a:lnTo>
                      <a:lnTo>
                        <a:pt x="1021" y="418"/>
                      </a:lnTo>
                      <a:lnTo>
                        <a:pt x="1017" y="414"/>
                      </a:lnTo>
                      <a:lnTo>
                        <a:pt x="1014" y="411"/>
                      </a:lnTo>
                      <a:lnTo>
                        <a:pt x="1015" y="406"/>
                      </a:lnTo>
                      <a:lnTo>
                        <a:pt x="1016" y="401"/>
                      </a:lnTo>
                      <a:lnTo>
                        <a:pt x="1017" y="394"/>
                      </a:lnTo>
                      <a:lnTo>
                        <a:pt x="1017" y="386"/>
                      </a:lnTo>
                      <a:lnTo>
                        <a:pt x="1017" y="378"/>
                      </a:lnTo>
                      <a:lnTo>
                        <a:pt x="1016" y="370"/>
                      </a:lnTo>
                      <a:lnTo>
                        <a:pt x="1014" y="361"/>
                      </a:lnTo>
                      <a:lnTo>
                        <a:pt x="1010" y="352"/>
                      </a:lnTo>
                      <a:lnTo>
                        <a:pt x="1006" y="343"/>
                      </a:lnTo>
                      <a:lnTo>
                        <a:pt x="999" y="334"/>
                      </a:lnTo>
                      <a:lnTo>
                        <a:pt x="992" y="325"/>
                      </a:lnTo>
                      <a:lnTo>
                        <a:pt x="981" y="315"/>
                      </a:lnTo>
                      <a:lnTo>
                        <a:pt x="977" y="313"/>
                      </a:lnTo>
                      <a:lnTo>
                        <a:pt x="973" y="315"/>
                      </a:lnTo>
                      <a:lnTo>
                        <a:pt x="971" y="317"/>
                      </a:lnTo>
                      <a:lnTo>
                        <a:pt x="966" y="320"/>
                      </a:lnTo>
                      <a:lnTo>
                        <a:pt x="961" y="325"/>
                      </a:lnTo>
                      <a:lnTo>
                        <a:pt x="955" y="331"/>
                      </a:lnTo>
                      <a:lnTo>
                        <a:pt x="948" y="340"/>
                      </a:lnTo>
                      <a:lnTo>
                        <a:pt x="942" y="349"/>
                      </a:lnTo>
                      <a:lnTo>
                        <a:pt x="938" y="359"/>
                      </a:lnTo>
                      <a:lnTo>
                        <a:pt x="935" y="372"/>
                      </a:lnTo>
                      <a:lnTo>
                        <a:pt x="937" y="389"/>
                      </a:lnTo>
                      <a:lnTo>
                        <a:pt x="942" y="405"/>
                      </a:lnTo>
                      <a:lnTo>
                        <a:pt x="953" y="420"/>
                      </a:lnTo>
                      <a:lnTo>
                        <a:pt x="968" y="436"/>
                      </a:lnTo>
                      <a:lnTo>
                        <a:pt x="968" y="438"/>
                      </a:lnTo>
                      <a:lnTo>
                        <a:pt x="969" y="438"/>
                      </a:lnTo>
                      <a:lnTo>
                        <a:pt x="971" y="440"/>
                      </a:lnTo>
                      <a:lnTo>
                        <a:pt x="976" y="443"/>
                      </a:lnTo>
                      <a:lnTo>
                        <a:pt x="983" y="451"/>
                      </a:lnTo>
                      <a:lnTo>
                        <a:pt x="990" y="461"/>
                      </a:lnTo>
                      <a:lnTo>
                        <a:pt x="994" y="473"/>
                      </a:lnTo>
                      <a:lnTo>
                        <a:pt x="998" y="488"/>
                      </a:lnTo>
                      <a:lnTo>
                        <a:pt x="996" y="506"/>
                      </a:lnTo>
                      <a:lnTo>
                        <a:pt x="991" y="525"/>
                      </a:lnTo>
                      <a:lnTo>
                        <a:pt x="987" y="531"/>
                      </a:lnTo>
                      <a:lnTo>
                        <a:pt x="994" y="534"/>
                      </a:lnTo>
                      <a:lnTo>
                        <a:pt x="999" y="536"/>
                      </a:lnTo>
                      <a:lnTo>
                        <a:pt x="1006" y="539"/>
                      </a:lnTo>
                      <a:lnTo>
                        <a:pt x="1016" y="541"/>
                      </a:lnTo>
                      <a:lnTo>
                        <a:pt x="1028" y="544"/>
                      </a:lnTo>
                      <a:lnTo>
                        <a:pt x="1040" y="546"/>
                      </a:lnTo>
                      <a:lnTo>
                        <a:pt x="1052" y="545"/>
                      </a:lnTo>
                      <a:lnTo>
                        <a:pt x="1063" y="541"/>
                      </a:lnTo>
                      <a:lnTo>
                        <a:pt x="1072" y="536"/>
                      </a:lnTo>
                      <a:lnTo>
                        <a:pt x="1079" y="526"/>
                      </a:lnTo>
                      <a:lnTo>
                        <a:pt x="1085" y="514"/>
                      </a:lnTo>
                      <a:lnTo>
                        <a:pt x="1089" y="499"/>
                      </a:lnTo>
                      <a:lnTo>
                        <a:pt x="1090" y="484"/>
                      </a:lnTo>
                      <a:lnTo>
                        <a:pt x="1090" y="482"/>
                      </a:lnTo>
                      <a:lnTo>
                        <a:pt x="1090" y="481"/>
                      </a:lnTo>
                      <a:lnTo>
                        <a:pt x="1090" y="480"/>
                      </a:lnTo>
                      <a:lnTo>
                        <a:pt x="1089" y="471"/>
                      </a:lnTo>
                      <a:lnTo>
                        <a:pt x="1087" y="462"/>
                      </a:lnTo>
                      <a:lnTo>
                        <a:pt x="1085" y="454"/>
                      </a:lnTo>
                      <a:lnTo>
                        <a:pt x="1082" y="447"/>
                      </a:lnTo>
                      <a:lnTo>
                        <a:pt x="1097" y="447"/>
                      </a:lnTo>
                      <a:lnTo>
                        <a:pt x="1120" y="447"/>
                      </a:lnTo>
                      <a:lnTo>
                        <a:pt x="1148" y="447"/>
                      </a:lnTo>
                      <a:lnTo>
                        <a:pt x="1178" y="447"/>
                      </a:lnTo>
                      <a:lnTo>
                        <a:pt x="1208" y="447"/>
                      </a:lnTo>
                      <a:lnTo>
                        <a:pt x="1234" y="447"/>
                      </a:lnTo>
                      <a:lnTo>
                        <a:pt x="1251" y="447"/>
                      </a:lnTo>
                      <a:lnTo>
                        <a:pt x="1258" y="447"/>
                      </a:lnTo>
                      <a:lnTo>
                        <a:pt x="1258" y="436"/>
                      </a:lnTo>
                      <a:lnTo>
                        <a:pt x="1259" y="412"/>
                      </a:lnTo>
                      <a:lnTo>
                        <a:pt x="1260" y="386"/>
                      </a:lnTo>
                      <a:lnTo>
                        <a:pt x="1261" y="368"/>
                      </a:lnTo>
                      <a:lnTo>
                        <a:pt x="1265" y="368"/>
                      </a:lnTo>
                      <a:lnTo>
                        <a:pt x="1268" y="368"/>
                      </a:lnTo>
                      <a:lnTo>
                        <a:pt x="1271" y="370"/>
                      </a:lnTo>
                      <a:lnTo>
                        <a:pt x="1274" y="370"/>
                      </a:lnTo>
                      <a:lnTo>
                        <a:pt x="1275" y="387"/>
                      </a:lnTo>
                      <a:lnTo>
                        <a:pt x="1278" y="413"/>
                      </a:lnTo>
                      <a:lnTo>
                        <a:pt x="1279" y="438"/>
                      </a:lnTo>
                      <a:lnTo>
                        <a:pt x="1280" y="449"/>
                      </a:lnTo>
                      <a:lnTo>
                        <a:pt x="2147" y="488"/>
                      </a:lnTo>
                      <a:lnTo>
                        <a:pt x="2147" y="479"/>
                      </a:lnTo>
                      <a:lnTo>
                        <a:pt x="2148" y="459"/>
                      </a:lnTo>
                      <a:lnTo>
                        <a:pt x="2150" y="436"/>
                      </a:lnTo>
                      <a:lnTo>
                        <a:pt x="2150" y="420"/>
                      </a:lnTo>
                      <a:lnTo>
                        <a:pt x="2152" y="421"/>
                      </a:lnTo>
                      <a:lnTo>
                        <a:pt x="2154" y="421"/>
                      </a:lnTo>
                      <a:lnTo>
                        <a:pt x="2155" y="421"/>
                      </a:lnTo>
                      <a:lnTo>
                        <a:pt x="2158" y="421"/>
                      </a:lnTo>
                      <a:lnTo>
                        <a:pt x="2158" y="436"/>
                      </a:lnTo>
                      <a:lnTo>
                        <a:pt x="2158" y="458"/>
                      </a:lnTo>
                      <a:lnTo>
                        <a:pt x="2158" y="479"/>
                      </a:lnTo>
                      <a:lnTo>
                        <a:pt x="2158" y="488"/>
                      </a:lnTo>
                      <a:lnTo>
                        <a:pt x="2197" y="488"/>
                      </a:lnTo>
                      <a:lnTo>
                        <a:pt x="2197" y="480"/>
                      </a:lnTo>
                      <a:lnTo>
                        <a:pt x="2197" y="462"/>
                      </a:lnTo>
                      <a:lnTo>
                        <a:pt x="2197" y="441"/>
                      </a:lnTo>
                      <a:lnTo>
                        <a:pt x="2197" y="426"/>
                      </a:lnTo>
                      <a:lnTo>
                        <a:pt x="2201" y="426"/>
                      </a:lnTo>
                      <a:lnTo>
                        <a:pt x="2207" y="427"/>
                      </a:lnTo>
                      <a:lnTo>
                        <a:pt x="2214" y="427"/>
                      </a:lnTo>
                      <a:lnTo>
                        <a:pt x="2220" y="428"/>
                      </a:lnTo>
                      <a:lnTo>
                        <a:pt x="2227" y="429"/>
                      </a:lnTo>
                      <a:lnTo>
                        <a:pt x="2231" y="429"/>
                      </a:lnTo>
                      <a:lnTo>
                        <a:pt x="2236" y="431"/>
                      </a:lnTo>
                      <a:lnTo>
                        <a:pt x="2238" y="431"/>
                      </a:lnTo>
                      <a:lnTo>
                        <a:pt x="2242" y="434"/>
                      </a:lnTo>
                      <a:lnTo>
                        <a:pt x="2245" y="440"/>
                      </a:lnTo>
                      <a:lnTo>
                        <a:pt x="2249" y="448"/>
                      </a:lnTo>
                      <a:lnTo>
                        <a:pt x="2250" y="458"/>
                      </a:lnTo>
                      <a:lnTo>
                        <a:pt x="2250" y="464"/>
                      </a:lnTo>
                      <a:lnTo>
                        <a:pt x="2249" y="470"/>
                      </a:lnTo>
                      <a:lnTo>
                        <a:pt x="2246" y="477"/>
                      </a:lnTo>
                      <a:lnTo>
                        <a:pt x="2243" y="485"/>
                      </a:lnTo>
                      <a:lnTo>
                        <a:pt x="2236" y="485"/>
                      </a:lnTo>
                      <a:lnTo>
                        <a:pt x="2228" y="485"/>
                      </a:lnTo>
                      <a:lnTo>
                        <a:pt x="2220" y="485"/>
                      </a:lnTo>
                      <a:lnTo>
                        <a:pt x="2216" y="485"/>
                      </a:lnTo>
                      <a:lnTo>
                        <a:pt x="2221" y="495"/>
                      </a:lnTo>
                      <a:lnTo>
                        <a:pt x="2221" y="496"/>
                      </a:lnTo>
                      <a:lnTo>
                        <a:pt x="2223" y="501"/>
                      </a:lnTo>
                      <a:lnTo>
                        <a:pt x="2224" y="508"/>
                      </a:lnTo>
                      <a:lnTo>
                        <a:pt x="2224" y="516"/>
                      </a:lnTo>
                      <a:lnTo>
                        <a:pt x="2224" y="521"/>
                      </a:lnTo>
                      <a:lnTo>
                        <a:pt x="2223" y="526"/>
                      </a:lnTo>
                      <a:lnTo>
                        <a:pt x="2221" y="531"/>
                      </a:lnTo>
                      <a:lnTo>
                        <a:pt x="2219" y="537"/>
                      </a:lnTo>
                      <a:lnTo>
                        <a:pt x="2215" y="537"/>
                      </a:lnTo>
                      <a:lnTo>
                        <a:pt x="2211" y="537"/>
                      </a:lnTo>
                      <a:lnTo>
                        <a:pt x="2205" y="537"/>
                      </a:lnTo>
                      <a:lnTo>
                        <a:pt x="2198" y="537"/>
                      </a:lnTo>
                      <a:lnTo>
                        <a:pt x="2191" y="537"/>
                      </a:lnTo>
                      <a:lnTo>
                        <a:pt x="2184" y="537"/>
                      </a:lnTo>
                      <a:lnTo>
                        <a:pt x="2178" y="537"/>
                      </a:lnTo>
                      <a:lnTo>
                        <a:pt x="2174" y="537"/>
                      </a:lnTo>
                      <a:lnTo>
                        <a:pt x="2174" y="526"/>
                      </a:lnTo>
                      <a:lnTo>
                        <a:pt x="2174" y="512"/>
                      </a:lnTo>
                      <a:lnTo>
                        <a:pt x="2174" y="501"/>
                      </a:lnTo>
                      <a:lnTo>
                        <a:pt x="2174" y="496"/>
                      </a:lnTo>
                      <a:lnTo>
                        <a:pt x="2136" y="495"/>
                      </a:lnTo>
                      <a:lnTo>
                        <a:pt x="2136" y="500"/>
                      </a:lnTo>
                      <a:lnTo>
                        <a:pt x="2135" y="511"/>
                      </a:lnTo>
                      <a:lnTo>
                        <a:pt x="2133" y="525"/>
                      </a:lnTo>
                      <a:lnTo>
                        <a:pt x="2132" y="536"/>
                      </a:lnTo>
                      <a:lnTo>
                        <a:pt x="2129" y="536"/>
                      </a:lnTo>
                      <a:lnTo>
                        <a:pt x="2121" y="536"/>
                      </a:lnTo>
                      <a:lnTo>
                        <a:pt x="2109" y="536"/>
                      </a:lnTo>
                      <a:lnTo>
                        <a:pt x="2093" y="536"/>
                      </a:lnTo>
                      <a:lnTo>
                        <a:pt x="2073" y="536"/>
                      </a:lnTo>
                      <a:lnTo>
                        <a:pt x="2052" y="536"/>
                      </a:lnTo>
                      <a:lnTo>
                        <a:pt x="2026" y="536"/>
                      </a:lnTo>
                      <a:lnTo>
                        <a:pt x="1999" y="536"/>
                      </a:lnTo>
                      <a:lnTo>
                        <a:pt x="1968" y="536"/>
                      </a:lnTo>
                      <a:lnTo>
                        <a:pt x="1935" y="536"/>
                      </a:lnTo>
                      <a:lnTo>
                        <a:pt x="1902" y="536"/>
                      </a:lnTo>
                      <a:lnTo>
                        <a:pt x="1866" y="536"/>
                      </a:lnTo>
                      <a:lnTo>
                        <a:pt x="1829" y="536"/>
                      </a:lnTo>
                      <a:lnTo>
                        <a:pt x="1791" y="536"/>
                      </a:lnTo>
                      <a:lnTo>
                        <a:pt x="1753" y="536"/>
                      </a:lnTo>
                      <a:lnTo>
                        <a:pt x="1714" y="536"/>
                      </a:lnTo>
                      <a:lnTo>
                        <a:pt x="1676" y="536"/>
                      </a:lnTo>
                      <a:lnTo>
                        <a:pt x="1638" y="536"/>
                      </a:lnTo>
                      <a:lnTo>
                        <a:pt x="1600" y="536"/>
                      </a:lnTo>
                      <a:lnTo>
                        <a:pt x="1563" y="536"/>
                      </a:lnTo>
                      <a:lnTo>
                        <a:pt x="1527" y="536"/>
                      </a:lnTo>
                      <a:lnTo>
                        <a:pt x="1493" y="536"/>
                      </a:lnTo>
                      <a:lnTo>
                        <a:pt x="1461" y="536"/>
                      </a:lnTo>
                      <a:lnTo>
                        <a:pt x="1431" y="536"/>
                      </a:lnTo>
                      <a:lnTo>
                        <a:pt x="1403" y="536"/>
                      </a:lnTo>
                      <a:lnTo>
                        <a:pt x="1378" y="536"/>
                      </a:lnTo>
                      <a:lnTo>
                        <a:pt x="1355" y="536"/>
                      </a:lnTo>
                      <a:lnTo>
                        <a:pt x="1335" y="536"/>
                      </a:lnTo>
                      <a:lnTo>
                        <a:pt x="1319" y="536"/>
                      </a:lnTo>
                      <a:lnTo>
                        <a:pt x="1307" y="536"/>
                      </a:lnTo>
                      <a:lnTo>
                        <a:pt x="1299" y="536"/>
                      </a:lnTo>
                      <a:lnTo>
                        <a:pt x="1296" y="536"/>
                      </a:lnTo>
                      <a:lnTo>
                        <a:pt x="1296" y="519"/>
                      </a:lnTo>
                      <a:lnTo>
                        <a:pt x="1295" y="494"/>
                      </a:lnTo>
                      <a:lnTo>
                        <a:pt x="1294" y="471"/>
                      </a:lnTo>
                      <a:lnTo>
                        <a:pt x="1294" y="461"/>
                      </a:lnTo>
                      <a:lnTo>
                        <a:pt x="1246" y="455"/>
                      </a:lnTo>
                      <a:lnTo>
                        <a:pt x="1246" y="465"/>
                      </a:lnTo>
                      <a:lnTo>
                        <a:pt x="1248" y="488"/>
                      </a:lnTo>
                      <a:lnTo>
                        <a:pt x="1249" y="514"/>
                      </a:lnTo>
                      <a:lnTo>
                        <a:pt x="1249" y="531"/>
                      </a:lnTo>
                      <a:lnTo>
                        <a:pt x="1238" y="531"/>
                      </a:lnTo>
                      <a:lnTo>
                        <a:pt x="1220" y="532"/>
                      </a:lnTo>
                      <a:lnTo>
                        <a:pt x="1197" y="532"/>
                      </a:lnTo>
                      <a:lnTo>
                        <a:pt x="1170" y="533"/>
                      </a:lnTo>
                      <a:lnTo>
                        <a:pt x="1145" y="533"/>
                      </a:lnTo>
                      <a:lnTo>
                        <a:pt x="1122" y="534"/>
                      </a:lnTo>
                      <a:lnTo>
                        <a:pt x="1107" y="534"/>
                      </a:lnTo>
                      <a:lnTo>
                        <a:pt x="1101" y="534"/>
                      </a:lnTo>
                      <a:lnTo>
                        <a:pt x="1101" y="606"/>
                      </a:lnTo>
                      <a:lnTo>
                        <a:pt x="1879" y="601"/>
                      </a:lnTo>
                      <a:lnTo>
                        <a:pt x="1986" y="601"/>
                      </a:lnTo>
                      <a:lnTo>
                        <a:pt x="1988" y="601"/>
                      </a:lnTo>
                      <a:lnTo>
                        <a:pt x="1995" y="601"/>
                      </a:lnTo>
                      <a:lnTo>
                        <a:pt x="2003" y="600"/>
                      </a:lnTo>
                      <a:lnTo>
                        <a:pt x="2014" y="599"/>
                      </a:lnTo>
                      <a:lnTo>
                        <a:pt x="2024" y="599"/>
                      </a:lnTo>
                      <a:lnTo>
                        <a:pt x="2033" y="598"/>
                      </a:lnTo>
                      <a:lnTo>
                        <a:pt x="2039" y="598"/>
                      </a:lnTo>
                      <a:lnTo>
                        <a:pt x="2041" y="598"/>
                      </a:lnTo>
                      <a:lnTo>
                        <a:pt x="2044" y="598"/>
                      </a:lnTo>
                      <a:lnTo>
                        <a:pt x="2046" y="597"/>
                      </a:lnTo>
                      <a:lnTo>
                        <a:pt x="2050" y="592"/>
                      </a:lnTo>
                      <a:lnTo>
                        <a:pt x="2056" y="587"/>
                      </a:lnTo>
                      <a:lnTo>
                        <a:pt x="2060" y="584"/>
                      </a:lnTo>
                      <a:lnTo>
                        <a:pt x="2064" y="584"/>
                      </a:lnTo>
                      <a:lnTo>
                        <a:pt x="2072" y="584"/>
                      </a:lnTo>
                      <a:lnTo>
                        <a:pt x="2084" y="584"/>
                      </a:lnTo>
                      <a:lnTo>
                        <a:pt x="2095" y="584"/>
                      </a:lnTo>
                      <a:lnTo>
                        <a:pt x="2107" y="584"/>
                      </a:lnTo>
                      <a:lnTo>
                        <a:pt x="2117" y="584"/>
                      </a:lnTo>
                      <a:lnTo>
                        <a:pt x="2124" y="584"/>
                      </a:lnTo>
                      <a:lnTo>
                        <a:pt x="2128" y="584"/>
                      </a:lnTo>
                      <a:lnTo>
                        <a:pt x="2131" y="585"/>
                      </a:lnTo>
                      <a:lnTo>
                        <a:pt x="2137" y="587"/>
                      </a:lnTo>
                      <a:lnTo>
                        <a:pt x="2144" y="591"/>
                      </a:lnTo>
                      <a:lnTo>
                        <a:pt x="2150" y="598"/>
                      </a:lnTo>
                      <a:lnTo>
                        <a:pt x="2158" y="609"/>
                      </a:lnTo>
                      <a:lnTo>
                        <a:pt x="2163" y="597"/>
                      </a:lnTo>
                      <a:lnTo>
                        <a:pt x="2165" y="594"/>
                      </a:lnTo>
                      <a:lnTo>
                        <a:pt x="2167" y="591"/>
                      </a:lnTo>
                      <a:lnTo>
                        <a:pt x="2169" y="589"/>
                      </a:lnTo>
                      <a:lnTo>
                        <a:pt x="2173" y="587"/>
                      </a:lnTo>
                      <a:lnTo>
                        <a:pt x="2175" y="587"/>
                      </a:lnTo>
                      <a:lnTo>
                        <a:pt x="2179" y="587"/>
                      </a:lnTo>
                      <a:lnTo>
                        <a:pt x="2186" y="587"/>
                      </a:lnTo>
                      <a:lnTo>
                        <a:pt x="2194" y="587"/>
                      </a:lnTo>
                      <a:lnTo>
                        <a:pt x="2203" y="587"/>
                      </a:lnTo>
                      <a:lnTo>
                        <a:pt x="2209" y="587"/>
                      </a:lnTo>
                      <a:lnTo>
                        <a:pt x="2215" y="587"/>
                      </a:lnTo>
                      <a:lnTo>
                        <a:pt x="2217" y="587"/>
                      </a:lnTo>
                      <a:lnTo>
                        <a:pt x="2223" y="589"/>
                      </a:lnTo>
                      <a:lnTo>
                        <a:pt x="2229" y="592"/>
                      </a:lnTo>
                      <a:lnTo>
                        <a:pt x="2234" y="595"/>
                      </a:lnTo>
                      <a:lnTo>
                        <a:pt x="2237" y="599"/>
                      </a:lnTo>
                      <a:lnTo>
                        <a:pt x="2239" y="604"/>
                      </a:lnTo>
                      <a:lnTo>
                        <a:pt x="2242" y="604"/>
                      </a:lnTo>
                      <a:lnTo>
                        <a:pt x="2247" y="604"/>
                      </a:lnTo>
                      <a:lnTo>
                        <a:pt x="2254" y="604"/>
                      </a:lnTo>
                      <a:lnTo>
                        <a:pt x="2260" y="604"/>
                      </a:lnTo>
                      <a:lnTo>
                        <a:pt x="2262" y="612"/>
                      </a:lnTo>
                      <a:lnTo>
                        <a:pt x="2266" y="622"/>
                      </a:lnTo>
                      <a:lnTo>
                        <a:pt x="2267" y="636"/>
                      </a:lnTo>
                      <a:lnTo>
                        <a:pt x="2268" y="651"/>
                      </a:lnTo>
                      <a:lnTo>
                        <a:pt x="2268" y="657"/>
                      </a:lnTo>
                      <a:lnTo>
                        <a:pt x="2267" y="663"/>
                      </a:lnTo>
                      <a:lnTo>
                        <a:pt x="2266" y="670"/>
                      </a:lnTo>
                      <a:lnTo>
                        <a:pt x="2265" y="676"/>
                      </a:lnTo>
                      <a:lnTo>
                        <a:pt x="2258" y="676"/>
                      </a:lnTo>
                      <a:lnTo>
                        <a:pt x="2251" y="676"/>
                      </a:lnTo>
                      <a:lnTo>
                        <a:pt x="2244" y="676"/>
                      </a:lnTo>
                      <a:lnTo>
                        <a:pt x="2242" y="676"/>
                      </a:lnTo>
                      <a:lnTo>
                        <a:pt x="2241" y="681"/>
                      </a:lnTo>
                      <a:lnTo>
                        <a:pt x="2238" y="684"/>
                      </a:lnTo>
                      <a:lnTo>
                        <a:pt x="2234" y="690"/>
                      </a:lnTo>
                      <a:lnTo>
                        <a:pt x="2226" y="696"/>
                      </a:lnTo>
                      <a:lnTo>
                        <a:pt x="2213" y="699"/>
                      </a:lnTo>
                      <a:lnTo>
                        <a:pt x="2205" y="698"/>
                      </a:lnTo>
                      <a:lnTo>
                        <a:pt x="2198" y="695"/>
                      </a:lnTo>
                      <a:lnTo>
                        <a:pt x="2192" y="690"/>
                      </a:lnTo>
                      <a:lnTo>
                        <a:pt x="2189" y="684"/>
                      </a:lnTo>
                      <a:lnTo>
                        <a:pt x="2191" y="683"/>
                      </a:lnTo>
                      <a:lnTo>
                        <a:pt x="2192" y="682"/>
                      </a:lnTo>
                      <a:lnTo>
                        <a:pt x="2194" y="682"/>
                      </a:lnTo>
                      <a:lnTo>
                        <a:pt x="2196" y="681"/>
                      </a:lnTo>
                      <a:lnTo>
                        <a:pt x="2200" y="684"/>
                      </a:lnTo>
                      <a:lnTo>
                        <a:pt x="2206" y="688"/>
                      </a:lnTo>
                      <a:lnTo>
                        <a:pt x="2213" y="689"/>
                      </a:lnTo>
                      <a:lnTo>
                        <a:pt x="2221" y="689"/>
                      </a:lnTo>
                      <a:lnTo>
                        <a:pt x="2227" y="687"/>
                      </a:lnTo>
                      <a:lnTo>
                        <a:pt x="2232" y="682"/>
                      </a:lnTo>
                      <a:lnTo>
                        <a:pt x="2236" y="675"/>
                      </a:lnTo>
                      <a:lnTo>
                        <a:pt x="2239" y="667"/>
                      </a:lnTo>
                      <a:lnTo>
                        <a:pt x="2243" y="652"/>
                      </a:lnTo>
                      <a:lnTo>
                        <a:pt x="2242" y="638"/>
                      </a:lnTo>
                      <a:lnTo>
                        <a:pt x="2239" y="628"/>
                      </a:lnTo>
                      <a:lnTo>
                        <a:pt x="2236" y="620"/>
                      </a:lnTo>
                      <a:lnTo>
                        <a:pt x="2230" y="614"/>
                      </a:lnTo>
                      <a:lnTo>
                        <a:pt x="2223" y="609"/>
                      </a:lnTo>
                      <a:lnTo>
                        <a:pt x="2216" y="607"/>
                      </a:lnTo>
                      <a:lnTo>
                        <a:pt x="2208" y="606"/>
                      </a:lnTo>
                      <a:lnTo>
                        <a:pt x="2197" y="610"/>
                      </a:lnTo>
                      <a:lnTo>
                        <a:pt x="2189" y="620"/>
                      </a:lnTo>
                      <a:lnTo>
                        <a:pt x="2183" y="632"/>
                      </a:lnTo>
                      <a:lnTo>
                        <a:pt x="2179" y="643"/>
                      </a:lnTo>
                      <a:lnTo>
                        <a:pt x="2175" y="644"/>
                      </a:lnTo>
                      <a:lnTo>
                        <a:pt x="2168" y="646"/>
                      </a:lnTo>
                      <a:lnTo>
                        <a:pt x="2162" y="647"/>
                      </a:lnTo>
                      <a:lnTo>
                        <a:pt x="2160" y="648"/>
                      </a:lnTo>
                      <a:lnTo>
                        <a:pt x="2160" y="653"/>
                      </a:lnTo>
                      <a:lnTo>
                        <a:pt x="2160" y="655"/>
                      </a:lnTo>
                      <a:lnTo>
                        <a:pt x="2159" y="661"/>
                      </a:lnTo>
                      <a:lnTo>
                        <a:pt x="2156" y="668"/>
                      </a:lnTo>
                      <a:lnTo>
                        <a:pt x="2153" y="677"/>
                      </a:lnTo>
                      <a:lnTo>
                        <a:pt x="2148" y="687"/>
                      </a:lnTo>
                      <a:lnTo>
                        <a:pt x="2141" y="695"/>
                      </a:lnTo>
                      <a:lnTo>
                        <a:pt x="2133" y="702"/>
                      </a:lnTo>
                      <a:lnTo>
                        <a:pt x="2123" y="704"/>
                      </a:lnTo>
                      <a:lnTo>
                        <a:pt x="2116" y="705"/>
                      </a:lnTo>
                      <a:lnTo>
                        <a:pt x="2109" y="705"/>
                      </a:lnTo>
                      <a:lnTo>
                        <a:pt x="2102" y="704"/>
                      </a:lnTo>
                      <a:lnTo>
                        <a:pt x="2097" y="704"/>
                      </a:lnTo>
                      <a:lnTo>
                        <a:pt x="2092" y="703"/>
                      </a:lnTo>
                      <a:lnTo>
                        <a:pt x="2087" y="702"/>
                      </a:lnTo>
                      <a:lnTo>
                        <a:pt x="2084" y="700"/>
                      </a:lnTo>
                      <a:lnTo>
                        <a:pt x="2080" y="699"/>
                      </a:lnTo>
                      <a:lnTo>
                        <a:pt x="2085" y="695"/>
                      </a:lnTo>
                      <a:lnTo>
                        <a:pt x="2090" y="691"/>
                      </a:lnTo>
                      <a:lnTo>
                        <a:pt x="2093" y="689"/>
                      </a:lnTo>
                      <a:lnTo>
                        <a:pt x="2097" y="687"/>
                      </a:lnTo>
                      <a:lnTo>
                        <a:pt x="2100" y="688"/>
                      </a:lnTo>
                      <a:lnTo>
                        <a:pt x="2103" y="689"/>
                      </a:lnTo>
                      <a:lnTo>
                        <a:pt x="2108" y="690"/>
                      </a:lnTo>
                      <a:lnTo>
                        <a:pt x="2114" y="691"/>
                      </a:lnTo>
                      <a:lnTo>
                        <a:pt x="2118" y="691"/>
                      </a:lnTo>
                      <a:lnTo>
                        <a:pt x="2123" y="691"/>
                      </a:lnTo>
                      <a:lnTo>
                        <a:pt x="2129" y="690"/>
                      </a:lnTo>
                      <a:lnTo>
                        <a:pt x="2133" y="689"/>
                      </a:lnTo>
                      <a:lnTo>
                        <a:pt x="2138" y="687"/>
                      </a:lnTo>
                      <a:lnTo>
                        <a:pt x="2143" y="683"/>
                      </a:lnTo>
                      <a:lnTo>
                        <a:pt x="2146" y="677"/>
                      </a:lnTo>
                      <a:lnTo>
                        <a:pt x="2150" y="669"/>
                      </a:lnTo>
                      <a:lnTo>
                        <a:pt x="2152" y="655"/>
                      </a:lnTo>
                      <a:lnTo>
                        <a:pt x="2151" y="643"/>
                      </a:lnTo>
                      <a:lnTo>
                        <a:pt x="2147" y="631"/>
                      </a:lnTo>
                      <a:lnTo>
                        <a:pt x="2141" y="622"/>
                      </a:lnTo>
                      <a:lnTo>
                        <a:pt x="2136" y="616"/>
                      </a:lnTo>
                      <a:lnTo>
                        <a:pt x="2129" y="613"/>
                      </a:lnTo>
                      <a:lnTo>
                        <a:pt x="2120" y="610"/>
                      </a:lnTo>
                      <a:lnTo>
                        <a:pt x="2112" y="610"/>
                      </a:lnTo>
                      <a:lnTo>
                        <a:pt x="2099" y="616"/>
                      </a:lnTo>
                      <a:lnTo>
                        <a:pt x="2091" y="625"/>
                      </a:lnTo>
                      <a:lnTo>
                        <a:pt x="2087" y="636"/>
                      </a:lnTo>
                      <a:lnTo>
                        <a:pt x="2086" y="647"/>
                      </a:lnTo>
                      <a:lnTo>
                        <a:pt x="2082" y="650"/>
                      </a:lnTo>
                      <a:lnTo>
                        <a:pt x="2076" y="652"/>
                      </a:lnTo>
                      <a:lnTo>
                        <a:pt x="2069" y="655"/>
                      </a:lnTo>
                      <a:lnTo>
                        <a:pt x="2062" y="659"/>
                      </a:lnTo>
                      <a:lnTo>
                        <a:pt x="2062" y="657"/>
                      </a:lnTo>
                      <a:lnTo>
                        <a:pt x="2062" y="654"/>
                      </a:lnTo>
                      <a:lnTo>
                        <a:pt x="2062" y="652"/>
                      </a:lnTo>
                      <a:lnTo>
                        <a:pt x="2062" y="650"/>
                      </a:lnTo>
                      <a:lnTo>
                        <a:pt x="2062" y="645"/>
                      </a:lnTo>
                      <a:lnTo>
                        <a:pt x="2063" y="642"/>
                      </a:lnTo>
                      <a:lnTo>
                        <a:pt x="2064" y="637"/>
                      </a:lnTo>
                      <a:lnTo>
                        <a:pt x="2065" y="633"/>
                      </a:lnTo>
                      <a:lnTo>
                        <a:pt x="2075" y="623"/>
                      </a:lnTo>
                      <a:lnTo>
                        <a:pt x="2029" y="619"/>
                      </a:lnTo>
                      <a:lnTo>
                        <a:pt x="2026" y="623"/>
                      </a:lnTo>
                      <a:lnTo>
                        <a:pt x="2025" y="627"/>
                      </a:lnTo>
                      <a:lnTo>
                        <a:pt x="2022" y="635"/>
                      </a:lnTo>
                      <a:lnTo>
                        <a:pt x="2018" y="647"/>
                      </a:lnTo>
                      <a:lnTo>
                        <a:pt x="2017" y="662"/>
                      </a:lnTo>
                      <a:lnTo>
                        <a:pt x="2017" y="668"/>
                      </a:lnTo>
                      <a:lnTo>
                        <a:pt x="2018" y="675"/>
                      </a:lnTo>
                      <a:lnTo>
                        <a:pt x="2019" y="682"/>
                      </a:lnTo>
                      <a:lnTo>
                        <a:pt x="2022" y="688"/>
                      </a:lnTo>
                      <a:lnTo>
                        <a:pt x="2015" y="688"/>
                      </a:lnTo>
                      <a:lnTo>
                        <a:pt x="2009" y="688"/>
                      </a:lnTo>
                      <a:lnTo>
                        <a:pt x="2004" y="688"/>
                      </a:lnTo>
                      <a:lnTo>
                        <a:pt x="2001" y="687"/>
                      </a:lnTo>
                      <a:lnTo>
                        <a:pt x="1999" y="684"/>
                      </a:lnTo>
                      <a:lnTo>
                        <a:pt x="1995" y="685"/>
                      </a:lnTo>
                      <a:lnTo>
                        <a:pt x="1994" y="685"/>
                      </a:lnTo>
                      <a:lnTo>
                        <a:pt x="1993" y="685"/>
                      </a:lnTo>
                      <a:lnTo>
                        <a:pt x="1989" y="687"/>
                      </a:lnTo>
                      <a:lnTo>
                        <a:pt x="1985" y="687"/>
                      </a:lnTo>
                      <a:lnTo>
                        <a:pt x="1979" y="687"/>
                      </a:lnTo>
                      <a:lnTo>
                        <a:pt x="1972" y="687"/>
                      </a:lnTo>
                      <a:lnTo>
                        <a:pt x="1964" y="687"/>
                      </a:lnTo>
                      <a:lnTo>
                        <a:pt x="1954" y="685"/>
                      </a:lnTo>
                      <a:lnTo>
                        <a:pt x="1949" y="684"/>
                      </a:lnTo>
                      <a:lnTo>
                        <a:pt x="1941" y="684"/>
                      </a:lnTo>
                      <a:lnTo>
                        <a:pt x="1933" y="683"/>
                      </a:lnTo>
                      <a:lnTo>
                        <a:pt x="1923" y="682"/>
                      </a:lnTo>
                      <a:lnTo>
                        <a:pt x="1913" y="681"/>
                      </a:lnTo>
                      <a:lnTo>
                        <a:pt x="1904" y="680"/>
                      </a:lnTo>
                      <a:lnTo>
                        <a:pt x="1897" y="678"/>
                      </a:lnTo>
                      <a:lnTo>
                        <a:pt x="1891" y="677"/>
                      </a:lnTo>
                      <a:lnTo>
                        <a:pt x="1886" y="673"/>
                      </a:lnTo>
                      <a:lnTo>
                        <a:pt x="1880" y="663"/>
                      </a:lnTo>
                      <a:lnTo>
                        <a:pt x="1875" y="651"/>
                      </a:lnTo>
                      <a:lnTo>
                        <a:pt x="1875" y="633"/>
                      </a:lnTo>
                      <a:lnTo>
                        <a:pt x="1878" y="624"/>
                      </a:lnTo>
                      <a:lnTo>
                        <a:pt x="1523" y="632"/>
                      </a:lnTo>
                      <a:lnTo>
                        <a:pt x="1523" y="647"/>
                      </a:lnTo>
                      <a:lnTo>
                        <a:pt x="1526" y="647"/>
                      </a:lnTo>
                      <a:lnTo>
                        <a:pt x="1537" y="647"/>
                      </a:lnTo>
                      <a:lnTo>
                        <a:pt x="1553" y="646"/>
                      </a:lnTo>
                      <a:lnTo>
                        <a:pt x="1574" y="646"/>
                      </a:lnTo>
                      <a:lnTo>
                        <a:pt x="1598" y="645"/>
                      </a:lnTo>
                      <a:lnTo>
                        <a:pt x="1625" y="645"/>
                      </a:lnTo>
                      <a:lnTo>
                        <a:pt x="1655" y="644"/>
                      </a:lnTo>
                      <a:lnTo>
                        <a:pt x="1685" y="643"/>
                      </a:lnTo>
                      <a:lnTo>
                        <a:pt x="1716" y="643"/>
                      </a:lnTo>
                      <a:lnTo>
                        <a:pt x="1746" y="642"/>
                      </a:lnTo>
                      <a:lnTo>
                        <a:pt x="1775" y="642"/>
                      </a:lnTo>
                      <a:lnTo>
                        <a:pt x="1800" y="640"/>
                      </a:lnTo>
                      <a:lnTo>
                        <a:pt x="1824" y="640"/>
                      </a:lnTo>
                      <a:lnTo>
                        <a:pt x="1841" y="639"/>
                      </a:lnTo>
                      <a:lnTo>
                        <a:pt x="1853" y="639"/>
                      </a:lnTo>
                      <a:lnTo>
                        <a:pt x="1860" y="639"/>
                      </a:lnTo>
                      <a:lnTo>
                        <a:pt x="1860" y="640"/>
                      </a:lnTo>
                      <a:lnTo>
                        <a:pt x="1859" y="642"/>
                      </a:lnTo>
                      <a:lnTo>
                        <a:pt x="1859" y="643"/>
                      </a:lnTo>
                      <a:lnTo>
                        <a:pt x="1862" y="660"/>
                      </a:lnTo>
                      <a:lnTo>
                        <a:pt x="1868" y="675"/>
                      </a:lnTo>
                      <a:lnTo>
                        <a:pt x="1878" y="685"/>
                      </a:lnTo>
                      <a:lnTo>
                        <a:pt x="1888" y="691"/>
                      </a:lnTo>
                      <a:lnTo>
                        <a:pt x="1894" y="692"/>
                      </a:lnTo>
                      <a:lnTo>
                        <a:pt x="1903" y="693"/>
                      </a:lnTo>
                      <a:lnTo>
                        <a:pt x="1912" y="696"/>
                      </a:lnTo>
                      <a:lnTo>
                        <a:pt x="1924" y="697"/>
                      </a:lnTo>
                      <a:lnTo>
                        <a:pt x="1933" y="698"/>
                      </a:lnTo>
                      <a:lnTo>
                        <a:pt x="1942" y="698"/>
                      </a:lnTo>
                      <a:lnTo>
                        <a:pt x="1949" y="699"/>
                      </a:lnTo>
                      <a:lnTo>
                        <a:pt x="1953" y="699"/>
                      </a:lnTo>
                      <a:lnTo>
                        <a:pt x="1961" y="700"/>
                      </a:lnTo>
                      <a:lnTo>
                        <a:pt x="1969" y="700"/>
                      </a:lnTo>
                      <a:lnTo>
                        <a:pt x="1976" y="700"/>
                      </a:lnTo>
                      <a:lnTo>
                        <a:pt x="1981" y="700"/>
                      </a:lnTo>
                      <a:lnTo>
                        <a:pt x="1986" y="700"/>
                      </a:lnTo>
                      <a:lnTo>
                        <a:pt x="1991" y="700"/>
                      </a:lnTo>
                      <a:lnTo>
                        <a:pt x="1994" y="700"/>
                      </a:lnTo>
                      <a:lnTo>
                        <a:pt x="1996" y="700"/>
                      </a:lnTo>
                      <a:lnTo>
                        <a:pt x="2001" y="702"/>
                      </a:lnTo>
                      <a:lnTo>
                        <a:pt x="2006" y="703"/>
                      </a:lnTo>
                      <a:lnTo>
                        <a:pt x="2011" y="703"/>
                      </a:lnTo>
                      <a:lnTo>
                        <a:pt x="2017" y="703"/>
                      </a:lnTo>
                      <a:lnTo>
                        <a:pt x="2022" y="703"/>
                      </a:lnTo>
                      <a:lnTo>
                        <a:pt x="2026" y="703"/>
                      </a:lnTo>
                      <a:lnTo>
                        <a:pt x="2031" y="703"/>
                      </a:lnTo>
                      <a:lnTo>
                        <a:pt x="2033" y="703"/>
                      </a:lnTo>
                      <a:lnTo>
                        <a:pt x="2045" y="702"/>
                      </a:lnTo>
                      <a:lnTo>
                        <a:pt x="2039" y="691"/>
                      </a:lnTo>
                      <a:lnTo>
                        <a:pt x="2035" y="684"/>
                      </a:lnTo>
                      <a:lnTo>
                        <a:pt x="2033" y="676"/>
                      </a:lnTo>
                      <a:lnTo>
                        <a:pt x="2032" y="669"/>
                      </a:lnTo>
                      <a:lnTo>
                        <a:pt x="2032" y="662"/>
                      </a:lnTo>
                      <a:lnTo>
                        <a:pt x="2033" y="654"/>
                      </a:lnTo>
                      <a:lnTo>
                        <a:pt x="2034" y="646"/>
                      </a:lnTo>
                      <a:lnTo>
                        <a:pt x="2035" y="639"/>
                      </a:lnTo>
                      <a:lnTo>
                        <a:pt x="2038" y="635"/>
                      </a:lnTo>
                      <a:lnTo>
                        <a:pt x="2040" y="635"/>
                      </a:lnTo>
                      <a:lnTo>
                        <a:pt x="2042" y="635"/>
                      </a:lnTo>
                      <a:lnTo>
                        <a:pt x="2046" y="635"/>
                      </a:lnTo>
                      <a:lnTo>
                        <a:pt x="2049" y="636"/>
                      </a:lnTo>
                      <a:lnTo>
                        <a:pt x="2048" y="639"/>
                      </a:lnTo>
                      <a:lnTo>
                        <a:pt x="2048" y="643"/>
                      </a:lnTo>
                      <a:lnTo>
                        <a:pt x="2047" y="646"/>
                      </a:lnTo>
                      <a:lnTo>
                        <a:pt x="2047" y="650"/>
                      </a:lnTo>
                      <a:lnTo>
                        <a:pt x="2047" y="658"/>
                      </a:lnTo>
                      <a:lnTo>
                        <a:pt x="2048" y="665"/>
                      </a:lnTo>
                      <a:lnTo>
                        <a:pt x="2049" y="669"/>
                      </a:lnTo>
                      <a:lnTo>
                        <a:pt x="2050" y="673"/>
                      </a:lnTo>
                      <a:lnTo>
                        <a:pt x="2053" y="681"/>
                      </a:lnTo>
                      <a:lnTo>
                        <a:pt x="2101" y="655"/>
                      </a:lnTo>
                      <a:lnTo>
                        <a:pt x="2100" y="651"/>
                      </a:lnTo>
                      <a:lnTo>
                        <a:pt x="2100" y="646"/>
                      </a:lnTo>
                      <a:lnTo>
                        <a:pt x="2101" y="638"/>
                      </a:lnTo>
                      <a:lnTo>
                        <a:pt x="2105" y="630"/>
                      </a:lnTo>
                      <a:lnTo>
                        <a:pt x="2113" y="625"/>
                      </a:lnTo>
                      <a:lnTo>
                        <a:pt x="2117" y="625"/>
                      </a:lnTo>
                      <a:lnTo>
                        <a:pt x="2123" y="627"/>
                      </a:lnTo>
                      <a:lnTo>
                        <a:pt x="2128" y="629"/>
                      </a:lnTo>
                      <a:lnTo>
                        <a:pt x="2131" y="632"/>
                      </a:lnTo>
                      <a:lnTo>
                        <a:pt x="2135" y="638"/>
                      </a:lnTo>
                      <a:lnTo>
                        <a:pt x="2137" y="646"/>
                      </a:lnTo>
                      <a:lnTo>
                        <a:pt x="2137" y="655"/>
                      </a:lnTo>
                      <a:lnTo>
                        <a:pt x="2136" y="666"/>
                      </a:lnTo>
                      <a:lnTo>
                        <a:pt x="2135" y="669"/>
                      </a:lnTo>
                      <a:lnTo>
                        <a:pt x="2132" y="672"/>
                      </a:lnTo>
                      <a:lnTo>
                        <a:pt x="2130" y="674"/>
                      </a:lnTo>
                      <a:lnTo>
                        <a:pt x="2128" y="676"/>
                      </a:lnTo>
                      <a:lnTo>
                        <a:pt x="2120" y="677"/>
                      </a:lnTo>
                      <a:lnTo>
                        <a:pt x="2112" y="676"/>
                      </a:lnTo>
                      <a:lnTo>
                        <a:pt x="2103" y="674"/>
                      </a:lnTo>
                      <a:lnTo>
                        <a:pt x="2099" y="672"/>
                      </a:lnTo>
                      <a:lnTo>
                        <a:pt x="2095" y="670"/>
                      </a:lnTo>
                      <a:lnTo>
                        <a:pt x="2092" y="673"/>
                      </a:lnTo>
                      <a:lnTo>
                        <a:pt x="2053" y="700"/>
                      </a:lnTo>
                      <a:lnTo>
                        <a:pt x="2061" y="706"/>
                      </a:lnTo>
                      <a:lnTo>
                        <a:pt x="2062" y="707"/>
                      </a:lnTo>
                      <a:lnTo>
                        <a:pt x="2064" y="708"/>
                      </a:lnTo>
                      <a:lnTo>
                        <a:pt x="2069" y="711"/>
                      </a:lnTo>
                      <a:lnTo>
                        <a:pt x="2073" y="713"/>
                      </a:lnTo>
                      <a:lnTo>
                        <a:pt x="2080" y="715"/>
                      </a:lnTo>
                      <a:lnTo>
                        <a:pt x="2088" y="716"/>
                      </a:lnTo>
                      <a:lnTo>
                        <a:pt x="2098" y="719"/>
                      </a:lnTo>
                      <a:lnTo>
                        <a:pt x="2109" y="719"/>
                      </a:lnTo>
                      <a:lnTo>
                        <a:pt x="2113" y="719"/>
                      </a:lnTo>
                      <a:lnTo>
                        <a:pt x="2116" y="719"/>
                      </a:lnTo>
                      <a:lnTo>
                        <a:pt x="2120" y="719"/>
                      </a:lnTo>
                      <a:lnTo>
                        <a:pt x="2124" y="719"/>
                      </a:lnTo>
                      <a:lnTo>
                        <a:pt x="2137" y="716"/>
                      </a:lnTo>
                      <a:lnTo>
                        <a:pt x="2147" y="711"/>
                      </a:lnTo>
                      <a:lnTo>
                        <a:pt x="2155" y="703"/>
                      </a:lnTo>
                      <a:lnTo>
                        <a:pt x="2162" y="693"/>
                      </a:lnTo>
                      <a:lnTo>
                        <a:pt x="2167" y="684"/>
                      </a:lnTo>
                      <a:lnTo>
                        <a:pt x="2170" y="675"/>
                      </a:lnTo>
                      <a:lnTo>
                        <a:pt x="2173" y="667"/>
                      </a:lnTo>
                      <a:lnTo>
                        <a:pt x="2174" y="660"/>
                      </a:lnTo>
                      <a:lnTo>
                        <a:pt x="2179" y="658"/>
                      </a:lnTo>
                      <a:lnTo>
                        <a:pt x="2185" y="657"/>
                      </a:lnTo>
                      <a:lnTo>
                        <a:pt x="2191" y="654"/>
                      </a:lnTo>
                      <a:lnTo>
                        <a:pt x="2193" y="654"/>
                      </a:lnTo>
                      <a:lnTo>
                        <a:pt x="2193" y="650"/>
                      </a:lnTo>
                      <a:lnTo>
                        <a:pt x="2196" y="639"/>
                      </a:lnTo>
                      <a:lnTo>
                        <a:pt x="2199" y="630"/>
                      </a:lnTo>
                      <a:lnTo>
                        <a:pt x="2204" y="623"/>
                      </a:lnTo>
                      <a:lnTo>
                        <a:pt x="2208" y="620"/>
                      </a:lnTo>
                      <a:lnTo>
                        <a:pt x="2213" y="621"/>
                      </a:lnTo>
                      <a:lnTo>
                        <a:pt x="2216" y="622"/>
                      </a:lnTo>
                      <a:lnTo>
                        <a:pt x="2220" y="625"/>
                      </a:lnTo>
                      <a:lnTo>
                        <a:pt x="2223" y="629"/>
                      </a:lnTo>
                      <a:lnTo>
                        <a:pt x="2227" y="636"/>
                      </a:lnTo>
                      <a:lnTo>
                        <a:pt x="2229" y="644"/>
                      </a:lnTo>
                      <a:lnTo>
                        <a:pt x="2228" y="652"/>
                      </a:lnTo>
                      <a:lnTo>
                        <a:pt x="2226" y="662"/>
                      </a:lnTo>
                      <a:lnTo>
                        <a:pt x="2224" y="666"/>
                      </a:lnTo>
                      <a:lnTo>
                        <a:pt x="2223" y="669"/>
                      </a:lnTo>
                      <a:lnTo>
                        <a:pt x="2221" y="673"/>
                      </a:lnTo>
                      <a:lnTo>
                        <a:pt x="2217" y="674"/>
                      </a:lnTo>
                      <a:lnTo>
                        <a:pt x="2213" y="674"/>
                      </a:lnTo>
                      <a:lnTo>
                        <a:pt x="2208" y="672"/>
                      </a:lnTo>
                      <a:lnTo>
                        <a:pt x="2204" y="669"/>
                      </a:lnTo>
                      <a:lnTo>
                        <a:pt x="2201" y="667"/>
                      </a:lnTo>
                      <a:lnTo>
                        <a:pt x="2197" y="663"/>
                      </a:lnTo>
                      <a:lnTo>
                        <a:pt x="2192" y="666"/>
                      </a:lnTo>
                      <a:lnTo>
                        <a:pt x="2170" y="677"/>
                      </a:lnTo>
                      <a:lnTo>
                        <a:pt x="2173" y="683"/>
                      </a:lnTo>
                      <a:lnTo>
                        <a:pt x="2174" y="688"/>
                      </a:lnTo>
                      <a:lnTo>
                        <a:pt x="2177" y="692"/>
                      </a:lnTo>
                      <a:lnTo>
                        <a:pt x="2179" y="697"/>
                      </a:lnTo>
                      <a:lnTo>
                        <a:pt x="2184" y="702"/>
                      </a:lnTo>
                      <a:lnTo>
                        <a:pt x="2189" y="705"/>
                      </a:lnTo>
                      <a:lnTo>
                        <a:pt x="2194" y="708"/>
                      </a:lnTo>
                      <a:lnTo>
                        <a:pt x="2200" y="712"/>
                      </a:lnTo>
                      <a:lnTo>
                        <a:pt x="2207" y="713"/>
                      </a:lnTo>
                      <a:lnTo>
                        <a:pt x="2208" y="713"/>
                      </a:lnTo>
                      <a:lnTo>
                        <a:pt x="2209" y="713"/>
                      </a:lnTo>
                      <a:lnTo>
                        <a:pt x="2211" y="713"/>
                      </a:lnTo>
                      <a:lnTo>
                        <a:pt x="2212" y="713"/>
                      </a:lnTo>
                      <a:lnTo>
                        <a:pt x="2213" y="713"/>
                      </a:lnTo>
                      <a:lnTo>
                        <a:pt x="2214" y="713"/>
                      </a:lnTo>
                      <a:lnTo>
                        <a:pt x="2222" y="712"/>
                      </a:lnTo>
                      <a:lnTo>
                        <a:pt x="2228" y="710"/>
                      </a:lnTo>
                      <a:lnTo>
                        <a:pt x="2234" y="707"/>
                      </a:lnTo>
                      <a:lnTo>
                        <a:pt x="2239" y="704"/>
                      </a:lnTo>
                      <a:lnTo>
                        <a:pt x="2243" y="700"/>
                      </a:lnTo>
                      <a:lnTo>
                        <a:pt x="2246" y="697"/>
                      </a:lnTo>
                      <a:lnTo>
                        <a:pt x="2249" y="693"/>
                      </a:lnTo>
                      <a:lnTo>
                        <a:pt x="2251" y="691"/>
                      </a:lnTo>
                      <a:lnTo>
                        <a:pt x="2258" y="691"/>
                      </a:lnTo>
                      <a:lnTo>
                        <a:pt x="2266" y="691"/>
                      </a:lnTo>
                      <a:lnTo>
                        <a:pt x="2274" y="691"/>
                      </a:lnTo>
                      <a:lnTo>
                        <a:pt x="2277" y="691"/>
                      </a:lnTo>
                      <a:lnTo>
                        <a:pt x="2279" y="685"/>
                      </a:lnTo>
                      <a:lnTo>
                        <a:pt x="2280" y="676"/>
                      </a:lnTo>
                      <a:lnTo>
                        <a:pt x="2281" y="668"/>
                      </a:lnTo>
                      <a:lnTo>
                        <a:pt x="2282" y="659"/>
                      </a:lnTo>
                      <a:lnTo>
                        <a:pt x="2282" y="651"/>
                      </a:lnTo>
                      <a:lnTo>
                        <a:pt x="2281" y="629"/>
                      </a:lnTo>
                      <a:lnTo>
                        <a:pt x="2277" y="610"/>
                      </a:lnTo>
                      <a:lnTo>
                        <a:pt x="2274" y="598"/>
                      </a:lnTo>
                      <a:lnTo>
                        <a:pt x="2273" y="593"/>
                      </a:lnTo>
                      <a:lnTo>
                        <a:pt x="2270" y="589"/>
                      </a:lnTo>
                      <a:lnTo>
                        <a:pt x="2268" y="589"/>
                      </a:lnTo>
                      <a:lnTo>
                        <a:pt x="2261" y="589"/>
                      </a:lnTo>
                      <a:lnTo>
                        <a:pt x="2253" y="589"/>
                      </a:lnTo>
                      <a:lnTo>
                        <a:pt x="2247" y="589"/>
                      </a:lnTo>
                      <a:lnTo>
                        <a:pt x="2241" y="582"/>
                      </a:lnTo>
                      <a:lnTo>
                        <a:pt x="2232" y="577"/>
                      </a:lnTo>
                      <a:lnTo>
                        <a:pt x="2224" y="574"/>
                      </a:lnTo>
                      <a:lnTo>
                        <a:pt x="2221" y="572"/>
                      </a:lnTo>
                      <a:lnTo>
                        <a:pt x="2220" y="572"/>
                      </a:lnTo>
                      <a:lnTo>
                        <a:pt x="2173" y="572"/>
                      </a:lnTo>
                      <a:lnTo>
                        <a:pt x="2167" y="574"/>
                      </a:lnTo>
                      <a:lnTo>
                        <a:pt x="2162" y="575"/>
                      </a:lnTo>
                      <a:lnTo>
                        <a:pt x="2159" y="578"/>
                      </a:lnTo>
                      <a:lnTo>
                        <a:pt x="2155" y="582"/>
                      </a:lnTo>
                      <a:lnTo>
                        <a:pt x="2147" y="576"/>
                      </a:lnTo>
                      <a:lnTo>
                        <a:pt x="2139" y="572"/>
                      </a:lnTo>
                      <a:lnTo>
                        <a:pt x="2132" y="570"/>
                      </a:lnTo>
                      <a:lnTo>
                        <a:pt x="2130" y="570"/>
                      </a:lnTo>
                      <a:lnTo>
                        <a:pt x="2129" y="570"/>
                      </a:lnTo>
                      <a:lnTo>
                        <a:pt x="2055" y="570"/>
                      </a:lnTo>
                      <a:lnTo>
                        <a:pt x="2053" y="572"/>
                      </a:lnTo>
                      <a:lnTo>
                        <a:pt x="2048" y="576"/>
                      </a:lnTo>
                      <a:lnTo>
                        <a:pt x="2042" y="580"/>
                      </a:lnTo>
                      <a:lnTo>
                        <a:pt x="2038" y="584"/>
                      </a:lnTo>
                      <a:lnTo>
                        <a:pt x="2034" y="584"/>
                      </a:lnTo>
                      <a:lnTo>
                        <a:pt x="2027" y="584"/>
                      </a:lnTo>
                      <a:lnTo>
                        <a:pt x="2019" y="585"/>
                      </a:lnTo>
                      <a:lnTo>
                        <a:pt x="2010" y="585"/>
                      </a:lnTo>
                      <a:lnTo>
                        <a:pt x="2001" y="585"/>
                      </a:lnTo>
                      <a:lnTo>
                        <a:pt x="1993" y="586"/>
                      </a:lnTo>
                      <a:lnTo>
                        <a:pt x="1988" y="586"/>
                      </a:lnTo>
                      <a:lnTo>
                        <a:pt x="1986" y="586"/>
                      </a:lnTo>
                      <a:lnTo>
                        <a:pt x="1879" y="586"/>
                      </a:lnTo>
                      <a:lnTo>
                        <a:pt x="1877" y="586"/>
                      </a:lnTo>
                      <a:lnTo>
                        <a:pt x="1871" y="586"/>
                      </a:lnTo>
                      <a:lnTo>
                        <a:pt x="1862" y="586"/>
                      </a:lnTo>
                      <a:lnTo>
                        <a:pt x="1849" y="586"/>
                      </a:lnTo>
                      <a:lnTo>
                        <a:pt x="1834" y="586"/>
                      </a:lnTo>
                      <a:lnTo>
                        <a:pt x="1815" y="586"/>
                      </a:lnTo>
                      <a:lnTo>
                        <a:pt x="1794" y="587"/>
                      </a:lnTo>
                      <a:lnTo>
                        <a:pt x="1771" y="587"/>
                      </a:lnTo>
                      <a:lnTo>
                        <a:pt x="1745" y="587"/>
                      </a:lnTo>
                      <a:lnTo>
                        <a:pt x="1718" y="587"/>
                      </a:lnTo>
                      <a:lnTo>
                        <a:pt x="1689" y="587"/>
                      </a:lnTo>
                      <a:lnTo>
                        <a:pt x="1658" y="587"/>
                      </a:lnTo>
                      <a:lnTo>
                        <a:pt x="1627" y="589"/>
                      </a:lnTo>
                      <a:lnTo>
                        <a:pt x="1593" y="589"/>
                      </a:lnTo>
                      <a:lnTo>
                        <a:pt x="1560" y="589"/>
                      </a:lnTo>
                      <a:lnTo>
                        <a:pt x="1526" y="589"/>
                      </a:lnTo>
                      <a:lnTo>
                        <a:pt x="1493" y="589"/>
                      </a:lnTo>
                      <a:lnTo>
                        <a:pt x="1458" y="590"/>
                      </a:lnTo>
                      <a:lnTo>
                        <a:pt x="1425" y="590"/>
                      </a:lnTo>
                      <a:lnTo>
                        <a:pt x="1392" y="590"/>
                      </a:lnTo>
                      <a:lnTo>
                        <a:pt x="1359" y="590"/>
                      </a:lnTo>
                      <a:lnTo>
                        <a:pt x="1327" y="590"/>
                      </a:lnTo>
                      <a:lnTo>
                        <a:pt x="1297" y="591"/>
                      </a:lnTo>
                      <a:lnTo>
                        <a:pt x="1268" y="591"/>
                      </a:lnTo>
                      <a:lnTo>
                        <a:pt x="1241" y="591"/>
                      </a:lnTo>
                      <a:lnTo>
                        <a:pt x="1215" y="591"/>
                      </a:lnTo>
                      <a:lnTo>
                        <a:pt x="1192" y="591"/>
                      </a:lnTo>
                      <a:lnTo>
                        <a:pt x="1172" y="591"/>
                      </a:lnTo>
                      <a:lnTo>
                        <a:pt x="1153" y="592"/>
                      </a:lnTo>
                      <a:lnTo>
                        <a:pt x="1137" y="592"/>
                      </a:lnTo>
                      <a:lnTo>
                        <a:pt x="1125" y="592"/>
                      </a:lnTo>
                      <a:lnTo>
                        <a:pt x="1116" y="592"/>
                      </a:lnTo>
                      <a:lnTo>
                        <a:pt x="1116" y="582"/>
                      </a:lnTo>
                      <a:lnTo>
                        <a:pt x="1116" y="570"/>
                      </a:lnTo>
                      <a:lnTo>
                        <a:pt x="1116" y="557"/>
                      </a:lnTo>
                      <a:lnTo>
                        <a:pt x="1116" y="548"/>
                      </a:lnTo>
                      <a:lnTo>
                        <a:pt x="1127" y="548"/>
                      </a:lnTo>
                      <a:lnTo>
                        <a:pt x="1145" y="548"/>
                      </a:lnTo>
                      <a:lnTo>
                        <a:pt x="1168" y="547"/>
                      </a:lnTo>
                      <a:lnTo>
                        <a:pt x="1195" y="547"/>
                      </a:lnTo>
                      <a:lnTo>
                        <a:pt x="1220" y="547"/>
                      </a:lnTo>
                      <a:lnTo>
                        <a:pt x="1243" y="546"/>
                      </a:lnTo>
                      <a:lnTo>
                        <a:pt x="1258" y="546"/>
                      </a:lnTo>
                      <a:lnTo>
                        <a:pt x="1264" y="546"/>
                      </a:lnTo>
                      <a:lnTo>
                        <a:pt x="1264" y="537"/>
                      </a:lnTo>
                      <a:lnTo>
                        <a:pt x="1263" y="514"/>
                      </a:lnTo>
                      <a:lnTo>
                        <a:pt x="1263" y="489"/>
                      </a:lnTo>
                      <a:lnTo>
                        <a:pt x="1261" y="472"/>
                      </a:lnTo>
                      <a:lnTo>
                        <a:pt x="1266" y="472"/>
                      </a:lnTo>
                      <a:lnTo>
                        <a:pt x="1271" y="472"/>
                      </a:lnTo>
                      <a:lnTo>
                        <a:pt x="1275" y="473"/>
                      </a:lnTo>
                      <a:lnTo>
                        <a:pt x="1280" y="473"/>
                      </a:lnTo>
                      <a:lnTo>
                        <a:pt x="1280" y="491"/>
                      </a:lnTo>
                      <a:lnTo>
                        <a:pt x="1281" y="516"/>
                      </a:lnTo>
                      <a:lnTo>
                        <a:pt x="1282" y="540"/>
                      </a:lnTo>
                      <a:lnTo>
                        <a:pt x="1282" y="550"/>
                      </a:lnTo>
                      <a:lnTo>
                        <a:pt x="2146" y="550"/>
                      </a:lnTo>
                      <a:lnTo>
                        <a:pt x="2146" y="546"/>
                      </a:lnTo>
                      <a:lnTo>
                        <a:pt x="2147" y="534"/>
                      </a:lnTo>
                      <a:lnTo>
                        <a:pt x="2148" y="521"/>
                      </a:lnTo>
                      <a:lnTo>
                        <a:pt x="2150" y="510"/>
                      </a:lnTo>
                      <a:lnTo>
                        <a:pt x="2152" y="510"/>
                      </a:lnTo>
                      <a:lnTo>
                        <a:pt x="2154" y="510"/>
                      </a:lnTo>
                      <a:lnTo>
                        <a:pt x="2155" y="510"/>
                      </a:lnTo>
                      <a:lnTo>
                        <a:pt x="2159" y="511"/>
                      </a:lnTo>
                      <a:lnTo>
                        <a:pt x="2159" y="522"/>
                      </a:lnTo>
                      <a:lnTo>
                        <a:pt x="2159" y="534"/>
                      </a:lnTo>
                      <a:lnTo>
                        <a:pt x="2159" y="546"/>
                      </a:lnTo>
                      <a:lnTo>
                        <a:pt x="2159" y="550"/>
                      </a:lnTo>
                      <a:lnTo>
                        <a:pt x="2226" y="552"/>
                      </a:lnTo>
                      <a:lnTo>
                        <a:pt x="2228" y="549"/>
                      </a:lnTo>
                      <a:lnTo>
                        <a:pt x="2234" y="541"/>
                      </a:lnTo>
                      <a:lnTo>
                        <a:pt x="2237" y="532"/>
                      </a:lnTo>
                      <a:lnTo>
                        <a:pt x="2239" y="524"/>
                      </a:lnTo>
                      <a:lnTo>
                        <a:pt x="2239" y="516"/>
                      </a:lnTo>
                      <a:lnTo>
                        <a:pt x="2239" y="511"/>
                      </a:lnTo>
                      <a:lnTo>
                        <a:pt x="2238" y="507"/>
                      </a:lnTo>
                      <a:lnTo>
                        <a:pt x="2238" y="503"/>
                      </a:lnTo>
                      <a:lnTo>
                        <a:pt x="2237" y="500"/>
                      </a:lnTo>
                      <a:lnTo>
                        <a:pt x="2242" y="500"/>
                      </a:lnTo>
                      <a:lnTo>
                        <a:pt x="2246" y="500"/>
                      </a:lnTo>
                      <a:lnTo>
                        <a:pt x="2250" y="500"/>
                      </a:lnTo>
                      <a:lnTo>
                        <a:pt x="2251" y="500"/>
                      </a:lnTo>
                      <a:lnTo>
                        <a:pt x="2253" y="496"/>
                      </a:lnTo>
                      <a:lnTo>
                        <a:pt x="2259" y="486"/>
                      </a:lnTo>
                      <a:lnTo>
                        <a:pt x="2262" y="476"/>
                      </a:lnTo>
                      <a:lnTo>
                        <a:pt x="2264" y="466"/>
                      </a:lnTo>
                      <a:lnTo>
                        <a:pt x="2265" y="458"/>
                      </a:lnTo>
                      <a:lnTo>
                        <a:pt x="2261" y="441"/>
                      </a:lnTo>
                      <a:lnTo>
                        <a:pt x="2256" y="428"/>
                      </a:lnTo>
                      <a:lnTo>
                        <a:pt x="2249" y="420"/>
                      </a:lnTo>
                      <a:lnTo>
                        <a:pt x="2245" y="418"/>
                      </a:lnTo>
                      <a:lnTo>
                        <a:pt x="2244" y="417"/>
                      </a:lnTo>
                      <a:lnTo>
                        <a:pt x="2182" y="410"/>
                      </a:lnTo>
                      <a:lnTo>
                        <a:pt x="2182" y="418"/>
                      </a:lnTo>
                      <a:lnTo>
                        <a:pt x="2182" y="438"/>
                      </a:lnTo>
                      <a:lnTo>
                        <a:pt x="2182" y="458"/>
                      </a:lnTo>
                      <a:lnTo>
                        <a:pt x="2182" y="473"/>
                      </a:lnTo>
                      <a:lnTo>
                        <a:pt x="2178" y="473"/>
                      </a:lnTo>
                      <a:lnTo>
                        <a:pt x="2177" y="473"/>
                      </a:lnTo>
                      <a:lnTo>
                        <a:pt x="2175" y="473"/>
                      </a:lnTo>
                      <a:lnTo>
                        <a:pt x="2171" y="473"/>
                      </a:lnTo>
                      <a:lnTo>
                        <a:pt x="2171" y="458"/>
                      </a:lnTo>
                      <a:lnTo>
                        <a:pt x="2171" y="436"/>
                      </a:lnTo>
                      <a:lnTo>
                        <a:pt x="2171" y="417"/>
                      </a:lnTo>
                      <a:lnTo>
                        <a:pt x="2171" y="409"/>
                      </a:lnTo>
                      <a:lnTo>
                        <a:pt x="2136" y="404"/>
                      </a:lnTo>
                      <a:lnTo>
                        <a:pt x="2136" y="413"/>
                      </a:lnTo>
                      <a:lnTo>
                        <a:pt x="2135" y="434"/>
                      </a:lnTo>
                      <a:lnTo>
                        <a:pt x="2133" y="457"/>
                      </a:lnTo>
                      <a:lnTo>
                        <a:pt x="2133" y="473"/>
                      </a:lnTo>
                      <a:lnTo>
                        <a:pt x="2130" y="473"/>
                      </a:lnTo>
                      <a:lnTo>
                        <a:pt x="2122" y="472"/>
                      </a:lnTo>
                      <a:lnTo>
                        <a:pt x="2109" y="472"/>
                      </a:lnTo>
                      <a:lnTo>
                        <a:pt x="2093" y="471"/>
                      </a:lnTo>
                      <a:lnTo>
                        <a:pt x="2075" y="471"/>
                      </a:lnTo>
                      <a:lnTo>
                        <a:pt x="2052" y="470"/>
                      </a:lnTo>
                      <a:lnTo>
                        <a:pt x="2026" y="469"/>
                      </a:lnTo>
                      <a:lnTo>
                        <a:pt x="1997" y="468"/>
                      </a:lnTo>
                      <a:lnTo>
                        <a:pt x="1968" y="465"/>
                      </a:lnTo>
                      <a:lnTo>
                        <a:pt x="1934" y="464"/>
                      </a:lnTo>
                      <a:lnTo>
                        <a:pt x="1901" y="463"/>
                      </a:lnTo>
                      <a:lnTo>
                        <a:pt x="1865" y="461"/>
                      </a:lnTo>
                      <a:lnTo>
                        <a:pt x="1827" y="459"/>
                      </a:lnTo>
                      <a:lnTo>
                        <a:pt x="1790" y="457"/>
                      </a:lnTo>
                      <a:lnTo>
                        <a:pt x="1751" y="456"/>
                      </a:lnTo>
                      <a:lnTo>
                        <a:pt x="1713" y="454"/>
                      </a:lnTo>
                      <a:lnTo>
                        <a:pt x="1674" y="453"/>
                      </a:lnTo>
                      <a:lnTo>
                        <a:pt x="1636" y="451"/>
                      </a:lnTo>
                      <a:lnTo>
                        <a:pt x="1598" y="449"/>
                      </a:lnTo>
                      <a:lnTo>
                        <a:pt x="1561" y="448"/>
                      </a:lnTo>
                      <a:lnTo>
                        <a:pt x="1525" y="446"/>
                      </a:lnTo>
                      <a:lnTo>
                        <a:pt x="1491" y="444"/>
                      </a:lnTo>
                      <a:lnTo>
                        <a:pt x="1458" y="443"/>
                      </a:lnTo>
                      <a:lnTo>
                        <a:pt x="1428" y="441"/>
                      </a:lnTo>
                      <a:lnTo>
                        <a:pt x="1400" y="440"/>
                      </a:lnTo>
                      <a:lnTo>
                        <a:pt x="1374" y="439"/>
                      </a:lnTo>
                      <a:lnTo>
                        <a:pt x="1352" y="438"/>
                      </a:lnTo>
                      <a:lnTo>
                        <a:pt x="1333" y="438"/>
                      </a:lnTo>
                      <a:lnTo>
                        <a:pt x="1317" y="436"/>
                      </a:lnTo>
                      <a:lnTo>
                        <a:pt x="1305" y="436"/>
                      </a:lnTo>
                      <a:lnTo>
                        <a:pt x="1297" y="435"/>
                      </a:lnTo>
                      <a:lnTo>
                        <a:pt x="1294" y="435"/>
                      </a:lnTo>
                      <a:lnTo>
                        <a:pt x="1292" y="418"/>
                      </a:lnTo>
                      <a:lnTo>
                        <a:pt x="1290" y="391"/>
                      </a:lnTo>
                      <a:lnTo>
                        <a:pt x="1289" y="367"/>
                      </a:lnTo>
                      <a:lnTo>
                        <a:pt x="1288" y="356"/>
                      </a:lnTo>
                      <a:lnTo>
                        <a:pt x="1246" y="352"/>
                      </a:lnTo>
                      <a:lnTo>
                        <a:pt x="1246" y="363"/>
                      </a:lnTo>
                      <a:lnTo>
                        <a:pt x="1245" y="388"/>
                      </a:lnTo>
                      <a:lnTo>
                        <a:pt x="1244" y="414"/>
                      </a:lnTo>
                      <a:lnTo>
                        <a:pt x="1244" y="433"/>
                      </a:lnTo>
                      <a:lnTo>
                        <a:pt x="1239" y="433"/>
                      </a:lnTo>
                      <a:lnTo>
                        <a:pt x="1233" y="433"/>
                      </a:lnTo>
                      <a:lnTo>
                        <a:pt x="1221" y="433"/>
                      </a:lnTo>
                      <a:lnTo>
                        <a:pt x="1208" y="433"/>
                      </a:lnTo>
                      <a:lnTo>
                        <a:pt x="1193" y="433"/>
                      </a:lnTo>
                      <a:lnTo>
                        <a:pt x="1177" y="433"/>
                      </a:lnTo>
                      <a:lnTo>
                        <a:pt x="1160" y="433"/>
                      </a:lnTo>
                      <a:lnTo>
                        <a:pt x="1142" y="433"/>
                      </a:lnTo>
                      <a:lnTo>
                        <a:pt x="1124" y="433"/>
                      </a:lnTo>
                      <a:lnTo>
                        <a:pt x="1108" y="433"/>
                      </a:lnTo>
                      <a:lnTo>
                        <a:pt x="1092" y="433"/>
                      </a:lnTo>
                      <a:lnTo>
                        <a:pt x="1078" y="433"/>
                      </a:lnTo>
                      <a:lnTo>
                        <a:pt x="1067" y="433"/>
                      </a:lnTo>
                      <a:lnTo>
                        <a:pt x="1057" y="433"/>
                      </a:lnTo>
                      <a:lnTo>
                        <a:pt x="1052" y="433"/>
                      </a:lnTo>
                      <a:lnTo>
                        <a:pt x="1049" y="433"/>
                      </a:lnTo>
                      <a:lnTo>
                        <a:pt x="1062" y="446"/>
                      </a:lnTo>
                      <a:lnTo>
                        <a:pt x="1068" y="451"/>
                      </a:lnTo>
                      <a:lnTo>
                        <a:pt x="1071" y="459"/>
                      </a:lnTo>
                      <a:lnTo>
                        <a:pt x="1075" y="470"/>
                      </a:lnTo>
                      <a:lnTo>
                        <a:pt x="1076" y="480"/>
                      </a:lnTo>
                      <a:lnTo>
                        <a:pt x="1076" y="481"/>
                      </a:lnTo>
                      <a:lnTo>
                        <a:pt x="1076" y="482"/>
                      </a:lnTo>
                      <a:lnTo>
                        <a:pt x="1076" y="484"/>
                      </a:lnTo>
                      <a:lnTo>
                        <a:pt x="1075" y="496"/>
                      </a:lnTo>
                      <a:lnTo>
                        <a:pt x="1072" y="508"/>
                      </a:lnTo>
                      <a:lnTo>
                        <a:pt x="1068" y="518"/>
                      </a:lnTo>
                      <a:lnTo>
                        <a:pt x="1062" y="525"/>
                      </a:lnTo>
                      <a:lnTo>
                        <a:pt x="1057" y="529"/>
                      </a:lnTo>
                      <a:lnTo>
                        <a:pt x="1052" y="531"/>
                      </a:lnTo>
                      <a:lnTo>
                        <a:pt x="1045" y="531"/>
                      </a:lnTo>
                      <a:lnTo>
                        <a:pt x="1037" y="531"/>
                      </a:lnTo>
                      <a:lnTo>
                        <a:pt x="1029" y="529"/>
                      </a:lnTo>
                      <a:lnTo>
                        <a:pt x="1021" y="527"/>
                      </a:lnTo>
                      <a:lnTo>
                        <a:pt x="1014" y="525"/>
                      </a:lnTo>
                      <a:lnTo>
                        <a:pt x="1007" y="523"/>
                      </a:lnTo>
                      <a:lnTo>
                        <a:pt x="1009" y="515"/>
                      </a:lnTo>
                      <a:lnTo>
                        <a:pt x="1011" y="507"/>
                      </a:lnTo>
                      <a:lnTo>
                        <a:pt x="1013" y="500"/>
                      </a:lnTo>
                      <a:lnTo>
                        <a:pt x="1013" y="492"/>
                      </a:lnTo>
                      <a:lnTo>
                        <a:pt x="1011" y="478"/>
                      </a:lnTo>
                      <a:lnTo>
                        <a:pt x="1008" y="465"/>
                      </a:lnTo>
                      <a:lnTo>
                        <a:pt x="1002" y="454"/>
                      </a:lnTo>
                      <a:lnTo>
                        <a:pt x="996" y="444"/>
                      </a:lnTo>
                      <a:lnTo>
                        <a:pt x="991" y="438"/>
                      </a:lnTo>
                      <a:lnTo>
                        <a:pt x="985" y="432"/>
                      </a:lnTo>
                      <a:lnTo>
                        <a:pt x="979" y="428"/>
                      </a:lnTo>
                      <a:lnTo>
                        <a:pt x="977" y="426"/>
                      </a:lnTo>
                      <a:lnTo>
                        <a:pt x="965" y="413"/>
                      </a:lnTo>
                      <a:lnTo>
                        <a:pt x="957" y="402"/>
                      </a:lnTo>
                      <a:lnTo>
                        <a:pt x="952" y="389"/>
                      </a:lnTo>
                      <a:lnTo>
                        <a:pt x="950" y="378"/>
                      </a:lnTo>
                      <a:lnTo>
                        <a:pt x="950" y="376"/>
                      </a:lnTo>
                      <a:lnTo>
                        <a:pt x="950" y="375"/>
                      </a:lnTo>
                      <a:lnTo>
                        <a:pt x="950" y="374"/>
                      </a:lnTo>
                      <a:lnTo>
                        <a:pt x="954" y="359"/>
                      </a:lnTo>
                      <a:lnTo>
                        <a:pt x="961" y="348"/>
                      </a:lnTo>
                      <a:lnTo>
                        <a:pt x="970" y="337"/>
                      </a:lnTo>
                      <a:lnTo>
                        <a:pt x="977" y="331"/>
                      </a:lnTo>
                      <a:lnTo>
                        <a:pt x="990" y="345"/>
                      </a:lnTo>
                      <a:lnTo>
                        <a:pt x="998" y="359"/>
                      </a:lnTo>
                      <a:lnTo>
                        <a:pt x="1001" y="373"/>
                      </a:lnTo>
                      <a:lnTo>
                        <a:pt x="1002" y="386"/>
                      </a:lnTo>
                      <a:lnTo>
                        <a:pt x="1002" y="395"/>
                      </a:lnTo>
                      <a:lnTo>
                        <a:pt x="1001" y="403"/>
                      </a:lnTo>
                      <a:lnTo>
                        <a:pt x="999" y="408"/>
                      </a:lnTo>
                      <a:lnTo>
                        <a:pt x="999" y="410"/>
                      </a:lnTo>
                      <a:lnTo>
                        <a:pt x="998" y="413"/>
                      </a:lnTo>
                      <a:lnTo>
                        <a:pt x="999" y="416"/>
                      </a:lnTo>
                      <a:lnTo>
                        <a:pt x="1002" y="420"/>
                      </a:lnTo>
                      <a:lnTo>
                        <a:pt x="1008" y="427"/>
                      </a:lnTo>
                      <a:lnTo>
                        <a:pt x="1018" y="434"/>
                      </a:lnTo>
                      <a:lnTo>
                        <a:pt x="1031" y="438"/>
                      </a:lnTo>
                      <a:lnTo>
                        <a:pt x="1039" y="436"/>
                      </a:lnTo>
                      <a:lnTo>
                        <a:pt x="1047" y="432"/>
                      </a:lnTo>
                      <a:lnTo>
                        <a:pt x="1054" y="425"/>
                      </a:lnTo>
                      <a:lnTo>
                        <a:pt x="1060" y="416"/>
                      </a:lnTo>
                      <a:lnTo>
                        <a:pt x="1066" y="405"/>
                      </a:lnTo>
                      <a:lnTo>
                        <a:pt x="1069" y="395"/>
                      </a:lnTo>
                      <a:lnTo>
                        <a:pt x="1071" y="385"/>
                      </a:lnTo>
                      <a:lnTo>
                        <a:pt x="1072" y="374"/>
                      </a:lnTo>
                      <a:lnTo>
                        <a:pt x="1072" y="371"/>
                      </a:lnTo>
                      <a:lnTo>
                        <a:pt x="1071" y="366"/>
                      </a:lnTo>
                      <a:lnTo>
                        <a:pt x="1071" y="363"/>
                      </a:lnTo>
                      <a:lnTo>
                        <a:pt x="1070" y="358"/>
                      </a:lnTo>
                      <a:lnTo>
                        <a:pt x="1066" y="345"/>
                      </a:lnTo>
                      <a:lnTo>
                        <a:pt x="1060" y="334"/>
                      </a:lnTo>
                      <a:lnTo>
                        <a:pt x="1053" y="326"/>
                      </a:lnTo>
                      <a:lnTo>
                        <a:pt x="1046" y="318"/>
                      </a:lnTo>
                      <a:lnTo>
                        <a:pt x="1055" y="318"/>
                      </a:lnTo>
                      <a:lnTo>
                        <a:pt x="1067" y="317"/>
                      </a:lnTo>
                      <a:lnTo>
                        <a:pt x="1079" y="317"/>
                      </a:lnTo>
                      <a:lnTo>
                        <a:pt x="1091" y="317"/>
                      </a:lnTo>
                      <a:lnTo>
                        <a:pt x="1101" y="315"/>
                      </a:lnTo>
                      <a:lnTo>
                        <a:pt x="1110" y="315"/>
                      </a:lnTo>
                      <a:lnTo>
                        <a:pt x="1116" y="315"/>
                      </a:lnTo>
                      <a:lnTo>
                        <a:pt x="1119" y="315"/>
                      </a:lnTo>
                      <a:lnTo>
                        <a:pt x="1120" y="314"/>
                      </a:lnTo>
                      <a:lnTo>
                        <a:pt x="1131" y="307"/>
                      </a:lnTo>
                      <a:lnTo>
                        <a:pt x="1142" y="298"/>
                      </a:lnTo>
                      <a:lnTo>
                        <a:pt x="1148" y="287"/>
                      </a:lnTo>
                      <a:lnTo>
                        <a:pt x="1153" y="275"/>
                      </a:lnTo>
                      <a:lnTo>
                        <a:pt x="1157" y="262"/>
                      </a:lnTo>
                      <a:lnTo>
                        <a:pt x="1159" y="251"/>
                      </a:lnTo>
                      <a:lnTo>
                        <a:pt x="1160" y="239"/>
                      </a:lnTo>
                      <a:lnTo>
                        <a:pt x="1160" y="229"/>
                      </a:lnTo>
                      <a:lnTo>
                        <a:pt x="1160" y="227"/>
                      </a:lnTo>
                      <a:lnTo>
                        <a:pt x="1160" y="225"/>
                      </a:lnTo>
                      <a:lnTo>
                        <a:pt x="1160" y="223"/>
                      </a:lnTo>
                      <a:lnTo>
                        <a:pt x="1160" y="222"/>
                      </a:lnTo>
                      <a:lnTo>
                        <a:pt x="1161" y="222"/>
                      </a:lnTo>
                      <a:lnTo>
                        <a:pt x="1163" y="222"/>
                      </a:lnTo>
                      <a:lnTo>
                        <a:pt x="1165" y="222"/>
                      </a:lnTo>
                      <a:lnTo>
                        <a:pt x="1166" y="222"/>
                      </a:lnTo>
                      <a:lnTo>
                        <a:pt x="1167" y="228"/>
                      </a:lnTo>
                      <a:lnTo>
                        <a:pt x="1167" y="234"/>
                      </a:lnTo>
                      <a:lnTo>
                        <a:pt x="1168" y="239"/>
                      </a:lnTo>
                      <a:lnTo>
                        <a:pt x="1168" y="245"/>
                      </a:lnTo>
                      <a:lnTo>
                        <a:pt x="1167" y="261"/>
                      </a:lnTo>
                      <a:lnTo>
                        <a:pt x="1163" y="276"/>
                      </a:lnTo>
                      <a:lnTo>
                        <a:pt x="1158" y="289"/>
                      </a:lnTo>
                      <a:lnTo>
                        <a:pt x="1152" y="300"/>
                      </a:lnTo>
                      <a:lnTo>
                        <a:pt x="1145" y="308"/>
                      </a:lnTo>
                      <a:lnTo>
                        <a:pt x="1140" y="315"/>
                      </a:lnTo>
                      <a:lnTo>
                        <a:pt x="1136" y="320"/>
                      </a:lnTo>
                      <a:lnTo>
                        <a:pt x="1134" y="321"/>
                      </a:lnTo>
                      <a:lnTo>
                        <a:pt x="1120" y="334"/>
                      </a:lnTo>
                      <a:lnTo>
                        <a:pt x="1138" y="335"/>
                      </a:lnTo>
                      <a:lnTo>
                        <a:pt x="2181" y="398"/>
                      </a:lnTo>
                      <a:lnTo>
                        <a:pt x="2182" y="393"/>
                      </a:lnTo>
                      <a:lnTo>
                        <a:pt x="2185" y="385"/>
                      </a:lnTo>
                      <a:lnTo>
                        <a:pt x="2188" y="376"/>
                      </a:lnTo>
                      <a:lnTo>
                        <a:pt x="2189" y="370"/>
                      </a:lnTo>
                      <a:lnTo>
                        <a:pt x="2189" y="361"/>
                      </a:lnTo>
                      <a:lnTo>
                        <a:pt x="2188" y="345"/>
                      </a:lnTo>
                      <a:lnTo>
                        <a:pt x="2183" y="331"/>
                      </a:lnTo>
                      <a:lnTo>
                        <a:pt x="2177" y="318"/>
                      </a:lnTo>
                      <a:lnTo>
                        <a:pt x="2171" y="306"/>
                      </a:lnTo>
                      <a:lnTo>
                        <a:pt x="2165" y="297"/>
                      </a:lnTo>
                      <a:lnTo>
                        <a:pt x="2159" y="290"/>
                      </a:lnTo>
                      <a:lnTo>
                        <a:pt x="2155" y="285"/>
                      </a:lnTo>
                      <a:lnTo>
                        <a:pt x="2153" y="283"/>
                      </a:lnTo>
                      <a:lnTo>
                        <a:pt x="2152" y="282"/>
                      </a:lnTo>
                      <a:lnTo>
                        <a:pt x="2151" y="282"/>
                      </a:lnTo>
                      <a:lnTo>
                        <a:pt x="2146" y="281"/>
                      </a:lnTo>
                      <a:lnTo>
                        <a:pt x="2139" y="280"/>
                      </a:lnTo>
                      <a:lnTo>
                        <a:pt x="2132" y="278"/>
                      </a:lnTo>
                      <a:lnTo>
                        <a:pt x="2123" y="277"/>
                      </a:lnTo>
                      <a:lnTo>
                        <a:pt x="2115" y="276"/>
                      </a:lnTo>
                      <a:lnTo>
                        <a:pt x="2107" y="276"/>
                      </a:lnTo>
                      <a:lnTo>
                        <a:pt x="2101" y="275"/>
                      </a:lnTo>
                      <a:lnTo>
                        <a:pt x="2102" y="269"/>
                      </a:lnTo>
                      <a:lnTo>
                        <a:pt x="2103" y="265"/>
                      </a:lnTo>
                      <a:lnTo>
                        <a:pt x="2105" y="259"/>
                      </a:lnTo>
                      <a:lnTo>
                        <a:pt x="2105" y="254"/>
                      </a:lnTo>
                      <a:lnTo>
                        <a:pt x="2103" y="244"/>
                      </a:lnTo>
                      <a:lnTo>
                        <a:pt x="2102" y="235"/>
                      </a:lnTo>
                      <a:lnTo>
                        <a:pt x="2101" y="228"/>
                      </a:lnTo>
                      <a:lnTo>
                        <a:pt x="2100" y="225"/>
                      </a:lnTo>
                      <a:lnTo>
                        <a:pt x="2099" y="222"/>
                      </a:lnTo>
                      <a:lnTo>
                        <a:pt x="2053" y="214"/>
                      </a:lnTo>
                      <a:lnTo>
                        <a:pt x="2056" y="224"/>
                      </a:lnTo>
                      <a:lnTo>
                        <a:pt x="2057" y="228"/>
                      </a:lnTo>
                      <a:lnTo>
                        <a:pt x="2057" y="231"/>
                      </a:lnTo>
                      <a:lnTo>
                        <a:pt x="2057" y="235"/>
                      </a:lnTo>
                      <a:lnTo>
                        <a:pt x="2057" y="237"/>
                      </a:lnTo>
                      <a:lnTo>
                        <a:pt x="2056" y="250"/>
                      </a:lnTo>
                      <a:lnTo>
                        <a:pt x="2053" y="260"/>
                      </a:lnTo>
                      <a:lnTo>
                        <a:pt x="2048" y="268"/>
                      </a:lnTo>
                      <a:lnTo>
                        <a:pt x="2044" y="273"/>
                      </a:lnTo>
                      <a:lnTo>
                        <a:pt x="2035" y="272"/>
                      </a:lnTo>
                      <a:lnTo>
                        <a:pt x="2014" y="269"/>
                      </a:lnTo>
                      <a:lnTo>
                        <a:pt x="1980" y="266"/>
                      </a:lnTo>
                      <a:lnTo>
                        <a:pt x="1938" y="260"/>
                      </a:lnTo>
                      <a:lnTo>
                        <a:pt x="1888" y="254"/>
                      </a:lnTo>
                      <a:lnTo>
                        <a:pt x="1832" y="248"/>
                      </a:lnTo>
                      <a:lnTo>
                        <a:pt x="1772" y="242"/>
                      </a:lnTo>
                      <a:lnTo>
                        <a:pt x="1709" y="235"/>
                      </a:lnTo>
                      <a:lnTo>
                        <a:pt x="1648" y="228"/>
                      </a:lnTo>
                      <a:lnTo>
                        <a:pt x="1587" y="221"/>
                      </a:lnTo>
                      <a:lnTo>
                        <a:pt x="1531" y="214"/>
                      </a:lnTo>
                      <a:lnTo>
                        <a:pt x="1479" y="208"/>
                      </a:lnTo>
                      <a:lnTo>
                        <a:pt x="1435" y="204"/>
                      </a:lnTo>
                      <a:lnTo>
                        <a:pt x="1401" y="199"/>
                      </a:lnTo>
                      <a:lnTo>
                        <a:pt x="1377" y="197"/>
                      </a:lnTo>
                      <a:lnTo>
                        <a:pt x="1365" y="195"/>
                      </a:lnTo>
                      <a:lnTo>
                        <a:pt x="1372" y="182"/>
                      </a:lnTo>
                      <a:lnTo>
                        <a:pt x="1377" y="168"/>
                      </a:lnTo>
                      <a:lnTo>
                        <a:pt x="1379" y="155"/>
                      </a:lnTo>
                      <a:lnTo>
                        <a:pt x="1380" y="144"/>
                      </a:lnTo>
                      <a:lnTo>
                        <a:pt x="1379" y="127"/>
                      </a:lnTo>
                      <a:lnTo>
                        <a:pt x="1375" y="112"/>
                      </a:lnTo>
                      <a:lnTo>
                        <a:pt x="1370" y="101"/>
                      </a:lnTo>
                      <a:lnTo>
                        <a:pt x="1364" y="91"/>
                      </a:lnTo>
                      <a:lnTo>
                        <a:pt x="1378" y="93"/>
                      </a:lnTo>
                      <a:lnTo>
                        <a:pt x="1405" y="97"/>
                      </a:lnTo>
                      <a:lnTo>
                        <a:pt x="1445" y="103"/>
                      </a:lnTo>
                      <a:lnTo>
                        <a:pt x="1493" y="111"/>
                      </a:lnTo>
                      <a:lnTo>
                        <a:pt x="1549" y="121"/>
                      </a:lnTo>
                      <a:lnTo>
                        <a:pt x="1610" y="131"/>
                      </a:lnTo>
                      <a:lnTo>
                        <a:pt x="1676" y="141"/>
                      </a:lnTo>
                      <a:lnTo>
                        <a:pt x="1743" y="152"/>
                      </a:lnTo>
                      <a:lnTo>
                        <a:pt x="1810" y="163"/>
                      </a:lnTo>
                      <a:lnTo>
                        <a:pt x="1874" y="174"/>
                      </a:lnTo>
                      <a:lnTo>
                        <a:pt x="1934" y="183"/>
                      </a:lnTo>
                      <a:lnTo>
                        <a:pt x="1987" y="192"/>
                      </a:lnTo>
                      <a:lnTo>
                        <a:pt x="2032" y="199"/>
                      </a:lnTo>
                      <a:lnTo>
                        <a:pt x="2067" y="205"/>
                      </a:lnTo>
                      <a:lnTo>
                        <a:pt x="2088" y="208"/>
                      </a:lnTo>
                      <a:lnTo>
                        <a:pt x="2097" y="209"/>
                      </a:lnTo>
                      <a:lnTo>
                        <a:pt x="2098" y="202"/>
                      </a:lnTo>
                      <a:lnTo>
                        <a:pt x="2098" y="185"/>
                      </a:lnTo>
                      <a:lnTo>
                        <a:pt x="2093" y="175"/>
                      </a:lnTo>
                      <a:lnTo>
                        <a:pt x="2087" y="170"/>
                      </a:lnTo>
                      <a:lnTo>
                        <a:pt x="2084" y="169"/>
                      </a:lnTo>
                      <a:lnTo>
                        <a:pt x="1082" y="0"/>
                      </a:lnTo>
                      <a:lnTo>
                        <a:pt x="1079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434" name="Freeform 2111"/>
                <p:cNvSpPr>
                  <a:spLocks/>
                </p:cNvSpPr>
                <p:nvPr/>
              </p:nvSpPr>
              <p:spPr bwMode="auto">
                <a:xfrm>
                  <a:off x="3567" y="2651"/>
                  <a:ext cx="37" cy="35"/>
                </a:xfrm>
                <a:custGeom>
                  <a:avLst/>
                  <a:gdLst>
                    <a:gd name="T0" fmla="*/ 1 w 73"/>
                    <a:gd name="T1" fmla="*/ 1 h 69"/>
                    <a:gd name="T2" fmla="*/ 0 w 73"/>
                    <a:gd name="T3" fmla="*/ 1 h 69"/>
                    <a:gd name="T4" fmla="*/ 1 w 73"/>
                    <a:gd name="T5" fmla="*/ 1 h 69"/>
                    <a:gd name="T6" fmla="*/ 1 w 73"/>
                    <a:gd name="T7" fmla="*/ 0 h 69"/>
                    <a:gd name="T8" fmla="*/ 1 w 73"/>
                    <a:gd name="T9" fmla="*/ 1 h 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"/>
                    <a:gd name="T16" fmla="*/ 0 h 69"/>
                    <a:gd name="T17" fmla="*/ 73 w 73"/>
                    <a:gd name="T18" fmla="*/ 69 h 6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" h="69">
                      <a:moveTo>
                        <a:pt x="48" y="5"/>
                      </a:moveTo>
                      <a:lnTo>
                        <a:pt x="0" y="63"/>
                      </a:lnTo>
                      <a:lnTo>
                        <a:pt x="34" y="69"/>
                      </a:lnTo>
                      <a:lnTo>
                        <a:pt x="73" y="0"/>
                      </a:lnTo>
                      <a:lnTo>
                        <a:pt x="48" y="5"/>
                      </a:lnTo>
                      <a:close/>
                    </a:path>
                  </a:pathLst>
                </a:custGeom>
                <a:solidFill>
                  <a:srgbClr val="EDF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435" name="Freeform 2112"/>
                <p:cNvSpPr>
                  <a:spLocks/>
                </p:cNvSpPr>
                <p:nvPr/>
              </p:nvSpPr>
              <p:spPr bwMode="auto">
                <a:xfrm>
                  <a:off x="3595" y="2663"/>
                  <a:ext cx="15" cy="23"/>
                </a:xfrm>
                <a:custGeom>
                  <a:avLst/>
                  <a:gdLst>
                    <a:gd name="T0" fmla="*/ 0 w 31"/>
                    <a:gd name="T1" fmla="*/ 1 h 45"/>
                    <a:gd name="T2" fmla="*/ 0 w 31"/>
                    <a:gd name="T3" fmla="*/ 0 h 45"/>
                    <a:gd name="T4" fmla="*/ 0 w 31"/>
                    <a:gd name="T5" fmla="*/ 1 h 45"/>
                    <a:gd name="T6" fmla="*/ 0 w 31"/>
                    <a:gd name="T7" fmla="*/ 1 h 4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"/>
                    <a:gd name="T13" fmla="*/ 0 h 45"/>
                    <a:gd name="T14" fmla="*/ 31 w 31"/>
                    <a:gd name="T15" fmla="*/ 45 h 4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" h="45">
                      <a:moveTo>
                        <a:pt x="0" y="45"/>
                      </a:moveTo>
                      <a:lnTo>
                        <a:pt x="31" y="0"/>
                      </a:lnTo>
                      <a:lnTo>
                        <a:pt x="27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EDF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436" name="Freeform 2113"/>
                <p:cNvSpPr>
                  <a:spLocks/>
                </p:cNvSpPr>
                <p:nvPr/>
              </p:nvSpPr>
              <p:spPr bwMode="auto">
                <a:xfrm>
                  <a:off x="3318" y="2698"/>
                  <a:ext cx="16" cy="19"/>
                </a:xfrm>
                <a:custGeom>
                  <a:avLst/>
                  <a:gdLst>
                    <a:gd name="T0" fmla="*/ 0 w 31"/>
                    <a:gd name="T1" fmla="*/ 1 h 38"/>
                    <a:gd name="T2" fmla="*/ 1 w 31"/>
                    <a:gd name="T3" fmla="*/ 1 h 38"/>
                    <a:gd name="T4" fmla="*/ 1 w 31"/>
                    <a:gd name="T5" fmla="*/ 1 h 38"/>
                    <a:gd name="T6" fmla="*/ 1 w 31"/>
                    <a:gd name="T7" fmla="*/ 1 h 38"/>
                    <a:gd name="T8" fmla="*/ 1 w 31"/>
                    <a:gd name="T9" fmla="*/ 1 h 38"/>
                    <a:gd name="T10" fmla="*/ 1 w 31"/>
                    <a:gd name="T11" fmla="*/ 1 h 38"/>
                    <a:gd name="T12" fmla="*/ 1 w 31"/>
                    <a:gd name="T13" fmla="*/ 1 h 38"/>
                    <a:gd name="T14" fmla="*/ 1 w 31"/>
                    <a:gd name="T15" fmla="*/ 1 h 38"/>
                    <a:gd name="T16" fmla="*/ 1 w 31"/>
                    <a:gd name="T17" fmla="*/ 1 h 38"/>
                    <a:gd name="T18" fmla="*/ 1 w 31"/>
                    <a:gd name="T19" fmla="*/ 1 h 38"/>
                    <a:gd name="T20" fmla="*/ 1 w 31"/>
                    <a:gd name="T21" fmla="*/ 1 h 38"/>
                    <a:gd name="T22" fmla="*/ 1 w 31"/>
                    <a:gd name="T23" fmla="*/ 0 h 38"/>
                    <a:gd name="T24" fmla="*/ 0 w 31"/>
                    <a:gd name="T25" fmla="*/ 1 h 3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1"/>
                    <a:gd name="T40" fmla="*/ 0 h 38"/>
                    <a:gd name="T41" fmla="*/ 31 w 31"/>
                    <a:gd name="T42" fmla="*/ 38 h 3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1" h="38">
                      <a:moveTo>
                        <a:pt x="0" y="4"/>
                      </a:moveTo>
                      <a:lnTo>
                        <a:pt x="4" y="6"/>
                      </a:lnTo>
                      <a:lnTo>
                        <a:pt x="14" y="13"/>
                      </a:lnTo>
                      <a:lnTo>
                        <a:pt x="25" y="24"/>
                      </a:lnTo>
                      <a:lnTo>
                        <a:pt x="31" y="38"/>
                      </a:lnTo>
                      <a:lnTo>
                        <a:pt x="31" y="36"/>
                      </a:lnTo>
                      <a:lnTo>
                        <a:pt x="31" y="33"/>
                      </a:lnTo>
                      <a:lnTo>
                        <a:pt x="30" y="27"/>
                      </a:lnTo>
                      <a:lnTo>
                        <a:pt x="27" y="18"/>
                      </a:lnTo>
                      <a:lnTo>
                        <a:pt x="23" y="9"/>
                      </a:lnTo>
                      <a:lnTo>
                        <a:pt x="16" y="2"/>
                      </a:lnTo>
                      <a:lnTo>
                        <a:pt x="7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DF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437" name="Freeform 2114"/>
                <p:cNvSpPr>
                  <a:spLocks/>
                </p:cNvSpPr>
                <p:nvPr/>
              </p:nvSpPr>
              <p:spPr bwMode="auto">
                <a:xfrm>
                  <a:off x="3353" y="2759"/>
                  <a:ext cx="37" cy="25"/>
                </a:xfrm>
                <a:custGeom>
                  <a:avLst/>
                  <a:gdLst>
                    <a:gd name="T0" fmla="*/ 0 w 75"/>
                    <a:gd name="T1" fmla="*/ 1 h 49"/>
                    <a:gd name="T2" fmla="*/ 0 w 75"/>
                    <a:gd name="T3" fmla="*/ 1 h 49"/>
                    <a:gd name="T4" fmla="*/ 0 w 75"/>
                    <a:gd name="T5" fmla="*/ 1 h 49"/>
                    <a:gd name="T6" fmla="*/ 0 w 75"/>
                    <a:gd name="T7" fmla="*/ 1 h 49"/>
                    <a:gd name="T8" fmla="*/ 0 w 75"/>
                    <a:gd name="T9" fmla="*/ 1 h 49"/>
                    <a:gd name="T10" fmla="*/ 0 w 75"/>
                    <a:gd name="T11" fmla="*/ 1 h 49"/>
                    <a:gd name="T12" fmla="*/ 0 w 75"/>
                    <a:gd name="T13" fmla="*/ 1 h 49"/>
                    <a:gd name="T14" fmla="*/ 0 w 75"/>
                    <a:gd name="T15" fmla="*/ 1 h 49"/>
                    <a:gd name="T16" fmla="*/ 0 w 75"/>
                    <a:gd name="T17" fmla="*/ 1 h 49"/>
                    <a:gd name="T18" fmla="*/ 0 w 75"/>
                    <a:gd name="T19" fmla="*/ 1 h 49"/>
                    <a:gd name="T20" fmla="*/ 0 w 75"/>
                    <a:gd name="T21" fmla="*/ 1 h 49"/>
                    <a:gd name="T22" fmla="*/ 0 w 75"/>
                    <a:gd name="T23" fmla="*/ 1 h 49"/>
                    <a:gd name="T24" fmla="*/ 0 w 75"/>
                    <a:gd name="T25" fmla="*/ 1 h 49"/>
                    <a:gd name="T26" fmla="*/ 0 w 75"/>
                    <a:gd name="T27" fmla="*/ 1 h 49"/>
                    <a:gd name="T28" fmla="*/ 0 w 75"/>
                    <a:gd name="T29" fmla="*/ 1 h 49"/>
                    <a:gd name="T30" fmla="*/ 0 w 75"/>
                    <a:gd name="T31" fmla="*/ 1 h 49"/>
                    <a:gd name="T32" fmla="*/ 0 w 75"/>
                    <a:gd name="T33" fmla="*/ 0 h 49"/>
                    <a:gd name="T34" fmla="*/ 0 w 75"/>
                    <a:gd name="T35" fmla="*/ 1 h 4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5"/>
                    <a:gd name="T55" fmla="*/ 0 h 49"/>
                    <a:gd name="T56" fmla="*/ 75 w 75"/>
                    <a:gd name="T57" fmla="*/ 49 h 4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5" h="49">
                      <a:moveTo>
                        <a:pt x="75" y="2"/>
                      </a:moveTo>
                      <a:lnTo>
                        <a:pt x="73" y="3"/>
                      </a:lnTo>
                      <a:lnTo>
                        <a:pt x="66" y="6"/>
                      </a:lnTo>
                      <a:lnTo>
                        <a:pt x="56" y="11"/>
                      </a:lnTo>
                      <a:lnTo>
                        <a:pt x="45" y="18"/>
                      </a:lnTo>
                      <a:lnTo>
                        <a:pt x="32" y="25"/>
                      </a:lnTo>
                      <a:lnTo>
                        <a:pt x="20" y="33"/>
                      </a:lnTo>
                      <a:lnTo>
                        <a:pt x="8" y="41"/>
                      </a:lnTo>
                      <a:lnTo>
                        <a:pt x="0" y="49"/>
                      </a:lnTo>
                      <a:lnTo>
                        <a:pt x="1" y="48"/>
                      </a:lnTo>
                      <a:lnTo>
                        <a:pt x="5" y="43"/>
                      </a:lnTo>
                      <a:lnTo>
                        <a:pt x="10" y="38"/>
                      </a:lnTo>
                      <a:lnTo>
                        <a:pt x="16" y="31"/>
                      </a:lnTo>
                      <a:lnTo>
                        <a:pt x="24" y="23"/>
                      </a:lnTo>
                      <a:lnTo>
                        <a:pt x="32" y="15"/>
                      </a:lnTo>
                      <a:lnTo>
                        <a:pt x="41" y="6"/>
                      </a:lnTo>
                      <a:lnTo>
                        <a:pt x="49" y="0"/>
                      </a:lnTo>
                      <a:lnTo>
                        <a:pt x="75" y="2"/>
                      </a:lnTo>
                      <a:close/>
                    </a:path>
                  </a:pathLst>
                </a:custGeom>
                <a:solidFill>
                  <a:srgbClr val="93C4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438" name="Freeform 2115"/>
                <p:cNvSpPr>
                  <a:spLocks/>
                </p:cNvSpPr>
                <p:nvPr/>
              </p:nvSpPr>
              <p:spPr bwMode="auto">
                <a:xfrm>
                  <a:off x="4001" y="2529"/>
                  <a:ext cx="249" cy="41"/>
                </a:xfrm>
                <a:custGeom>
                  <a:avLst/>
                  <a:gdLst>
                    <a:gd name="T0" fmla="*/ 0 w 498"/>
                    <a:gd name="T1" fmla="*/ 0 h 83"/>
                    <a:gd name="T2" fmla="*/ 1 w 498"/>
                    <a:gd name="T3" fmla="*/ 0 h 83"/>
                    <a:gd name="T4" fmla="*/ 1 w 498"/>
                    <a:gd name="T5" fmla="*/ 0 h 83"/>
                    <a:gd name="T6" fmla="*/ 0 w 498"/>
                    <a:gd name="T7" fmla="*/ 0 h 8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8"/>
                    <a:gd name="T13" fmla="*/ 0 h 83"/>
                    <a:gd name="T14" fmla="*/ 498 w 498"/>
                    <a:gd name="T15" fmla="*/ 83 h 8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8" h="83">
                      <a:moveTo>
                        <a:pt x="0" y="0"/>
                      </a:moveTo>
                      <a:lnTo>
                        <a:pt x="498" y="83"/>
                      </a:lnTo>
                      <a:lnTo>
                        <a:pt x="6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996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  <p:sp>
              <p:nvSpPr>
                <p:cNvPr id="1439" name="Freeform 2116"/>
                <p:cNvSpPr>
                  <a:spLocks/>
                </p:cNvSpPr>
                <p:nvPr/>
              </p:nvSpPr>
              <p:spPr bwMode="auto">
                <a:xfrm>
                  <a:off x="3897" y="2579"/>
                  <a:ext cx="297" cy="35"/>
                </a:xfrm>
                <a:custGeom>
                  <a:avLst/>
                  <a:gdLst>
                    <a:gd name="T0" fmla="*/ 0 w 594"/>
                    <a:gd name="T1" fmla="*/ 0 h 69"/>
                    <a:gd name="T2" fmla="*/ 1 w 594"/>
                    <a:gd name="T3" fmla="*/ 1 h 69"/>
                    <a:gd name="T4" fmla="*/ 1 w 594"/>
                    <a:gd name="T5" fmla="*/ 1 h 69"/>
                    <a:gd name="T6" fmla="*/ 0 w 594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94"/>
                    <a:gd name="T13" fmla="*/ 0 h 69"/>
                    <a:gd name="T14" fmla="*/ 594 w 594"/>
                    <a:gd name="T15" fmla="*/ 69 h 6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94" h="69">
                      <a:moveTo>
                        <a:pt x="0" y="0"/>
                      </a:moveTo>
                      <a:lnTo>
                        <a:pt x="594" y="69"/>
                      </a:lnTo>
                      <a:lnTo>
                        <a:pt x="5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996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>
                    <a:ea typeface="ＭＳ Ｐゴシック" pitchFamily="50" charset="-128"/>
                  </a:endParaRPr>
                </a:p>
              </p:txBody>
            </p:sp>
          </p:grpSp>
        </p:grpSp>
      </p:grpSp>
      <p:cxnSp>
        <p:nvCxnSpPr>
          <p:cNvPr id="1447" name="直線コネクタ 23"/>
          <p:cNvCxnSpPr/>
          <p:nvPr/>
        </p:nvCxnSpPr>
        <p:spPr bwMode="auto">
          <a:xfrm rot="10800000">
            <a:off x="1752600" y="1905000"/>
            <a:ext cx="2379663" cy="22225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8" name="直線コネクタ 23"/>
          <p:cNvCxnSpPr/>
          <p:nvPr/>
        </p:nvCxnSpPr>
        <p:spPr bwMode="auto">
          <a:xfrm rot="10800000">
            <a:off x="5029200" y="1828800"/>
            <a:ext cx="2379663" cy="22225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9" name="直線コネクタ 4"/>
          <p:cNvCxnSpPr/>
          <p:nvPr/>
        </p:nvCxnSpPr>
        <p:spPr bwMode="auto">
          <a:xfrm rot="16200000" flipV="1">
            <a:off x="4160044" y="2469356"/>
            <a:ext cx="1687512" cy="55880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1" name="Text Box 2029"/>
          <p:cNvSpPr txBox="1">
            <a:spLocks noChangeAspect="1" noChangeArrowheads="1"/>
          </p:cNvSpPr>
          <p:nvPr/>
        </p:nvSpPr>
        <p:spPr bwMode="auto">
          <a:xfrm>
            <a:off x="685800" y="3657600"/>
            <a:ext cx="7358062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5888" indent="-115888"/>
            <a:r>
              <a:rPr lang="en-US" altLang="ja-JP" sz="1600" b="1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Benefits:</a:t>
            </a:r>
          </a:p>
          <a:p>
            <a:pPr marL="115888" indent="-115888" eaLnBrk="0" hangingPunct="0">
              <a:spcBef>
                <a:spcPct val="30000"/>
              </a:spcBef>
              <a:buFont typeface="Arial" charset="0"/>
              <a:buChar char="•"/>
            </a:pPr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Eliminate site-interlinking RF frequency license and equipment</a:t>
            </a:r>
          </a:p>
          <a:p>
            <a:pPr marL="115888" indent="-115888" eaLnBrk="0" hangingPunct="0">
              <a:spcBef>
                <a:spcPct val="30000"/>
              </a:spcBef>
              <a:buFont typeface="Arial" charset="0"/>
              <a:buChar char="•"/>
            </a:pPr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Seamless connection while driving along the strip-line</a:t>
            </a:r>
          </a:p>
          <a:p>
            <a:pPr marL="115888" indent="-115888" eaLnBrk="0" hangingPunct="0">
              <a:spcBef>
                <a:spcPct val="30000"/>
              </a:spcBef>
              <a:buFont typeface="Arial" charset="0"/>
              <a:buChar char="•"/>
            </a:pPr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Dispatchers can be easily added at minimal cost</a:t>
            </a:r>
          </a:p>
          <a:p>
            <a:pPr marL="115888" indent="-115888" eaLnBrk="0" hangingPunct="0">
              <a:spcBef>
                <a:spcPct val="30000"/>
              </a:spcBef>
              <a:buFont typeface="Arial" charset="0"/>
              <a:buChar char="•"/>
            </a:pPr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Simple system architecture suitable for low/mid level voice traffic strip-line coverage radio communication system</a:t>
            </a:r>
          </a:p>
          <a:p>
            <a:pPr marL="115888" indent="-115888" eaLnBrk="0" hangingPunct="0">
              <a:spcBef>
                <a:spcPct val="30000"/>
              </a:spcBef>
              <a:buFont typeface="Arial" charset="0"/>
              <a:buChar char="•"/>
            </a:pPr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No voice quality degradation</a:t>
            </a:r>
          </a:p>
          <a:p>
            <a:pPr marL="115888" indent="-115888" eaLnBrk="0" hangingPunct="0">
              <a:spcBef>
                <a:spcPct val="30000"/>
              </a:spcBef>
              <a:buFont typeface="Arial" charset="0"/>
              <a:buChar char="•"/>
            </a:pPr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No limit to communication range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IDAS Remote Communicator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ja-JP" sz="1800" b="1" dirty="0" smtClean="0">
                <a:ea typeface="ＭＳ Ｐゴシック" pitchFamily="50" charset="-128"/>
              </a:rPr>
              <a:t>The RC-FS10 IDAS™ Remote Communicator </a:t>
            </a:r>
          </a:p>
          <a:p>
            <a:pPr marL="236538" indent="-236538">
              <a:spcBef>
                <a:spcPts val="600"/>
              </a:spcBef>
              <a:defRPr/>
            </a:pPr>
            <a:r>
              <a:rPr lang="en-US" altLang="ja-JP" sz="1600" dirty="0" smtClean="0">
                <a:ea typeface="ＭＳ Ｐゴシック" pitchFamily="50" charset="-128"/>
              </a:rPr>
              <a:t>The RC-FS10 Remote Communicator creates an IP-connected virtual radio (dispatcher) on a Windows PC which may be located anywhere an appropriate IP connection is available</a:t>
            </a:r>
          </a:p>
          <a:p>
            <a:pPr marL="236538" indent="-236538">
              <a:spcBef>
                <a:spcPts val="600"/>
              </a:spcBef>
              <a:defRPr/>
            </a:pPr>
            <a:r>
              <a:rPr lang="en-US" altLang="ja-JP" sz="1600" dirty="0" smtClean="0">
                <a:ea typeface="ＭＳ Ｐゴシック" pitchFamily="50" charset="-128"/>
              </a:rPr>
              <a:t>The CT-24, Digital Voice Converter unit, has an ESN which can be used for identification of a unit. The PC software will not work if the CT-24 is not connected</a:t>
            </a:r>
          </a:p>
          <a:p>
            <a:pPr marL="236538" indent="-236538">
              <a:spcBef>
                <a:spcPts val="600"/>
              </a:spcBef>
              <a:defRPr/>
            </a:pPr>
            <a:r>
              <a:rPr lang="en-US" altLang="ja-JP" sz="1600" dirty="0" smtClean="0">
                <a:ea typeface="ＭＳ Ｐゴシック" pitchFamily="50" charset="-128"/>
              </a:rPr>
              <a:t>The SM-25 desktop microphone can be used via the CT-23. PTT button of the SM-25 works  as when connected to a regular radio. A PC headset can also be used. PTT function is provided by a screen button in case a PC headset is used</a:t>
            </a:r>
          </a:p>
          <a:p>
            <a:pPr>
              <a:buNone/>
            </a:pPr>
            <a:endParaRPr lang="en-US" altLang="ja-JP" sz="2400" b="1" dirty="0" smtClean="0">
              <a:solidFill>
                <a:schemeClr val="tx2"/>
              </a:solidFill>
              <a:latin typeface="Franklin Gothic Medium" pitchFamily="34" charset="0"/>
              <a:ea typeface="ＭＳ Ｐゴシック" pitchFamily="50" charset="-128"/>
            </a:endParaRPr>
          </a:p>
        </p:txBody>
      </p:sp>
      <p:grpSp>
        <p:nvGrpSpPr>
          <p:cNvPr id="4" name="グループ化 72"/>
          <p:cNvGrpSpPr>
            <a:grpSpLocks/>
          </p:cNvGrpSpPr>
          <p:nvPr/>
        </p:nvGrpSpPr>
        <p:grpSpPr bwMode="auto">
          <a:xfrm>
            <a:off x="609600" y="3733800"/>
            <a:ext cx="2428875" cy="1857375"/>
            <a:chOff x="500034" y="4286250"/>
            <a:chExt cx="2428892" cy="1857375"/>
          </a:xfrm>
        </p:grpSpPr>
        <p:sp>
          <p:nvSpPr>
            <p:cNvPr id="5" name="正方形/長方形 73"/>
            <p:cNvSpPr/>
            <p:nvPr/>
          </p:nvSpPr>
          <p:spPr bwMode="auto">
            <a:xfrm>
              <a:off x="500034" y="4286250"/>
              <a:ext cx="2428892" cy="18573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altLang="ja-JP">
                <a:solidFill>
                  <a:srgbClr val="FFFFFF"/>
                </a:solidFill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6" name="Text Box 54"/>
            <p:cNvSpPr txBox="1">
              <a:spLocks noChangeArrowheads="1"/>
            </p:cNvSpPr>
            <p:nvPr/>
          </p:nvSpPr>
          <p:spPr bwMode="auto">
            <a:xfrm>
              <a:off x="535894" y="5837694"/>
              <a:ext cx="2363083" cy="305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" tIns="44806" rIns="9144" bIns="44806">
              <a:spAutoFit/>
            </a:bodyPr>
            <a:lstStyle/>
            <a:p>
              <a:pPr algn="ctr" eaLnBrk="0" hangingPunct="0"/>
              <a:r>
                <a:rPr lang="en-US" altLang="ja-JP" sz="1400">
                  <a:solidFill>
                    <a:schemeClr val="tx2"/>
                  </a:solidFill>
                  <a:latin typeface="Franklin Gothic Medium" pitchFamily="34" charset="0"/>
                  <a:ea typeface="ＭＳ Ｐゴシック" pitchFamily="50" charset="-128"/>
                  <a:cs typeface="Times New Roman" pitchFamily="18" charset="0"/>
                </a:rPr>
                <a:t>IDAS™ Remote Communicator</a:t>
              </a:r>
            </a:p>
          </p:txBody>
        </p:sp>
        <p:sp>
          <p:nvSpPr>
            <p:cNvPr id="7" name="フリーフォーム 75"/>
            <p:cNvSpPr/>
            <p:nvPr/>
          </p:nvSpPr>
          <p:spPr bwMode="auto">
            <a:xfrm>
              <a:off x="722286" y="5318125"/>
              <a:ext cx="536579" cy="225425"/>
            </a:xfrm>
            <a:custGeom>
              <a:avLst/>
              <a:gdLst>
                <a:gd name="connsiteX0" fmla="*/ 71718 w 986118"/>
                <a:gd name="connsiteY0" fmla="*/ 0 h 412376"/>
                <a:gd name="connsiteX1" fmla="*/ 17930 w 986118"/>
                <a:gd name="connsiteY1" fmla="*/ 89647 h 412376"/>
                <a:gd name="connsiteX2" fmla="*/ 35859 w 986118"/>
                <a:gd name="connsiteY2" fmla="*/ 206188 h 412376"/>
                <a:gd name="connsiteX3" fmla="*/ 233083 w 986118"/>
                <a:gd name="connsiteY3" fmla="*/ 367553 h 412376"/>
                <a:gd name="connsiteX4" fmla="*/ 430306 w 986118"/>
                <a:gd name="connsiteY4" fmla="*/ 394447 h 412376"/>
                <a:gd name="connsiteX5" fmla="*/ 735106 w 986118"/>
                <a:gd name="connsiteY5" fmla="*/ 259976 h 412376"/>
                <a:gd name="connsiteX6" fmla="*/ 986118 w 986118"/>
                <a:gd name="connsiteY6" fmla="*/ 224117 h 412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6118" h="412376">
                  <a:moveTo>
                    <a:pt x="71718" y="0"/>
                  </a:moveTo>
                  <a:cubicBezTo>
                    <a:pt x="47812" y="27641"/>
                    <a:pt x="23906" y="55282"/>
                    <a:pt x="17930" y="89647"/>
                  </a:cubicBezTo>
                  <a:cubicBezTo>
                    <a:pt x="11954" y="124012"/>
                    <a:pt x="0" y="159870"/>
                    <a:pt x="35859" y="206188"/>
                  </a:cubicBezTo>
                  <a:cubicBezTo>
                    <a:pt x="71718" y="252506"/>
                    <a:pt x="167342" y="336177"/>
                    <a:pt x="233083" y="367553"/>
                  </a:cubicBezTo>
                  <a:cubicBezTo>
                    <a:pt x="298824" y="398929"/>
                    <a:pt x="346636" y="412376"/>
                    <a:pt x="430306" y="394447"/>
                  </a:cubicBezTo>
                  <a:cubicBezTo>
                    <a:pt x="513976" y="376518"/>
                    <a:pt x="642471" y="288364"/>
                    <a:pt x="735106" y="259976"/>
                  </a:cubicBezTo>
                  <a:cubicBezTo>
                    <a:pt x="827741" y="231588"/>
                    <a:pt x="906929" y="227852"/>
                    <a:pt x="986118" y="224117"/>
                  </a:cubicBezTo>
                </a:path>
              </a:pathLst>
            </a:cu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n-US" altLang="ja-JP">
                <a:latin typeface="Arial" charset="0"/>
                <a:ea typeface="ＭＳ Ｐゴシック" pitchFamily="50" charset="-128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3106" y="5063862"/>
              <a:ext cx="349720" cy="291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正方形/長方形 77"/>
            <p:cNvSpPr/>
            <p:nvPr/>
          </p:nvSpPr>
          <p:spPr bwMode="auto">
            <a:xfrm>
              <a:off x="571471" y="4840288"/>
              <a:ext cx="536579" cy="2619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>
                  <a:solidFill>
                    <a:schemeClr val="tx2"/>
                  </a:solidFill>
                  <a:latin typeface="Franklin Gothic Medium" pitchFamily="34" charset="0"/>
                </a:rPr>
                <a:t>CT-24</a:t>
              </a:r>
            </a:p>
          </p:txBody>
        </p:sp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8381" y="4429106"/>
              <a:ext cx="1703471" cy="1321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グループ化 73"/>
          <p:cNvGrpSpPr>
            <a:grpSpLocks/>
          </p:cNvGrpSpPr>
          <p:nvPr/>
        </p:nvGrpSpPr>
        <p:grpSpPr bwMode="auto">
          <a:xfrm>
            <a:off x="2667000" y="3886200"/>
            <a:ext cx="1500188" cy="1079500"/>
            <a:chOff x="2714612" y="4429125"/>
            <a:chExt cx="1500198" cy="1078721"/>
          </a:xfrm>
        </p:grpSpPr>
        <p:sp>
          <p:nvSpPr>
            <p:cNvPr id="12" name="フリーフォーム 80"/>
            <p:cNvSpPr/>
            <p:nvPr/>
          </p:nvSpPr>
          <p:spPr bwMode="auto">
            <a:xfrm>
              <a:off x="3467092" y="5282584"/>
              <a:ext cx="233365" cy="61868"/>
            </a:xfrm>
            <a:custGeom>
              <a:avLst/>
              <a:gdLst>
                <a:gd name="connsiteX0" fmla="*/ 0 w 428625"/>
                <a:gd name="connsiteY0" fmla="*/ 15875 h 111125"/>
                <a:gd name="connsiteX1" fmla="*/ 247650 w 428625"/>
                <a:gd name="connsiteY1" fmla="*/ 15875 h 111125"/>
                <a:gd name="connsiteX2" fmla="*/ 428625 w 428625"/>
                <a:gd name="connsiteY2" fmla="*/ 111125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25" h="111125">
                  <a:moveTo>
                    <a:pt x="0" y="15875"/>
                  </a:moveTo>
                  <a:cubicBezTo>
                    <a:pt x="88106" y="7937"/>
                    <a:pt x="176213" y="0"/>
                    <a:pt x="247650" y="15875"/>
                  </a:cubicBezTo>
                  <a:cubicBezTo>
                    <a:pt x="319087" y="31750"/>
                    <a:pt x="373856" y="71437"/>
                    <a:pt x="428625" y="111125"/>
                  </a:cubicBezTo>
                </a:path>
              </a:pathLst>
            </a:cu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n-US" altLang="ja-JP">
                <a:latin typeface="Arial" charset="0"/>
                <a:ea typeface="ＭＳ Ｐゴシック" pitchFamily="50" charset="-128"/>
              </a:endParaRPr>
            </a:p>
          </p:txBody>
        </p:sp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76434" y="5139685"/>
              <a:ext cx="328853" cy="21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87336" y="4640758"/>
              <a:ext cx="598479" cy="867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正方形/長方形 83"/>
            <p:cNvSpPr/>
            <p:nvPr/>
          </p:nvSpPr>
          <p:spPr bwMode="auto">
            <a:xfrm>
              <a:off x="3070214" y="4919309"/>
              <a:ext cx="536579" cy="2617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>
                  <a:solidFill>
                    <a:schemeClr val="tx2"/>
                  </a:solidFill>
                  <a:latin typeface="Franklin Gothic Medium" pitchFamily="34" charset="0"/>
                </a:rPr>
                <a:t>CT-23</a:t>
              </a:r>
            </a:p>
          </p:txBody>
        </p:sp>
        <p:sp>
          <p:nvSpPr>
            <p:cNvPr id="16" name="正方形/長方形 84"/>
            <p:cNvSpPr/>
            <p:nvPr/>
          </p:nvSpPr>
          <p:spPr bwMode="auto">
            <a:xfrm>
              <a:off x="3636956" y="4429125"/>
              <a:ext cx="577854" cy="2617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>
                  <a:solidFill>
                    <a:schemeClr val="tx2"/>
                  </a:solidFill>
                  <a:latin typeface="Franklin Gothic Medium" pitchFamily="34" charset="0"/>
                </a:rPr>
                <a:t>SM-25</a:t>
              </a:r>
            </a:p>
          </p:txBody>
        </p:sp>
        <p:sp>
          <p:nvSpPr>
            <p:cNvPr id="17" name="フリーフォーム 85"/>
            <p:cNvSpPr/>
            <p:nvPr/>
          </p:nvSpPr>
          <p:spPr bwMode="auto">
            <a:xfrm>
              <a:off x="2714612" y="5300034"/>
              <a:ext cx="477841" cy="128494"/>
            </a:xfrm>
            <a:custGeom>
              <a:avLst/>
              <a:gdLst>
                <a:gd name="connsiteX0" fmla="*/ 0 w 485775"/>
                <a:gd name="connsiteY0" fmla="*/ 174625 h 190500"/>
                <a:gd name="connsiteX1" fmla="*/ 123825 w 485775"/>
                <a:gd name="connsiteY1" fmla="*/ 174625 h 190500"/>
                <a:gd name="connsiteX2" fmla="*/ 209550 w 485775"/>
                <a:gd name="connsiteY2" fmla="*/ 79375 h 190500"/>
                <a:gd name="connsiteX3" fmla="*/ 314325 w 485775"/>
                <a:gd name="connsiteY3" fmla="*/ 12700 h 190500"/>
                <a:gd name="connsiteX4" fmla="*/ 485775 w 485775"/>
                <a:gd name="connsiteY4" fmla="*/ 317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775" h="190500">
                  <a:moveTo>
                    <a:pt x="0" y="174625"/>
                  </a:moveTo>
                  <a:cubicBezTo>
                    <a:pt x="44450" y="182562"/>
                    <a:pt x="88900" y="190500"/>
                    <a:pt x="123825" y="174625"/>
                  </a:cubicBezTo>
                  <a:cubicBezTo>
                    <a:pt x="158750" y="158750"/>
                    <a:pt x="177800" y="106362"/>
                    <a:pt x="209550" y="79375"/>
                  </a:cubicBezTo>
                  <a:cubicBezTo>
                    <a:pt x="241300" y="52388"/>
                    <a:pt x="268288" y="25400"/>
                    <a:pt x="314325" y="12700"/>
                  </a:cubicBezTo>
                  <a:cubicBezTo>
                    <a:pt x="360362" y="0"/>
                    <a:pt x="423068" y="1587"/>
                    <a:pt x="485775" y="3175"/>
                  </a:cubicBezTo>
                </a:path>
              </a:pathLst>
            </a:cu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n-US" altLang="ja-JP">
                <a:latin typeface="Arial" charset="0"/>
                <a:ea typeface="ＭＳ Ｐゴシック" pitchFamily="50" charset="-128"/>
              </a:endParaRPr>
            </a:p>
          </p:txBody>
        </p:sp>
      </p:grpSp>
      <p:sp>
        <p:nvSpPr>
          <p:cNvPr id="18" name="Cloud"/>
          <p:cNvSpPr>
            <a:spLocks noChangeAspect="1" noEditPoints="1" noChangeArrowheads="1"/>
          </p:cNvSpPr>
          <p:nvPr/>
        </p:nvSpPr>
        <p:spPr bwMode="auto">
          <a:xfrm>
            <a:off x="5181600" y="4648200"/>
            <a:ext cx="750888" cy="482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0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altLang="ja-JP" sz="1000" dirty="0">
                <a:latin typeface="Franklin Gothic Medium" pitchFamily="34" charset="0"/>
                <a:ea typeface="ＭＳ Ｐゴシック" pitchFamily="50" charset="-128"/>
                <a:cs typeface="Times New Roman" pitchFamily="18" charset="0"/>
              </a:rPr>
              <a:t>IP Network</a:t>
            </a:r>
            <a:endParaRPr lang="ja-JP" altLang="en-US" sz="1000">
              <a:latin typeface="Franklin Gothic Medium" pitchFamily="34" charset="0"/>
              <a:ea typeface="ＭＳ Ｐゴシック" pitchFamily="50" charset="-128"/>
              <a:cs typeface="Times New Roman" pitchFamily="18" charset="0"/>
            </a:endParaRPr>
          </a:p>
        </p:txBody>
      </p:sp>
      <p:grpSp>
        <p:nvGrpSpPr>
          <p:cNvPr id="19" name="グループ化 123"/>
          <p:cNvGrpSpPr>
            <a:grpSpLocks/>
          </p:cNvGrpSpPr>
          <p:nvPr/>
        </p:nvGrpSpPr>
        <p:grpSpPr bwMode="auto">
          <a:xfrm>
            <a:off x="4495800" y="3276600"/>
            <a:ext cx="1685925" cy="839787"/>
            <a:chOff x="1814464" y="4006473"/>
            <a:chExt cx="1685951" cy="840577"/>
          </a:xfrm>
        </p:grpSpPr>
        <p:sp>
          <p:nvSpPr>
            <p:cNvPr id="20" name="正方形/長方形 55"/>
            <p:cNvSpPr>
              <a:spLocks noChangeArrowheads="1"/>
            </p:cNvSpPr>
            <p:nvPr/>
          </p:nvSpPr>
          <p:spPr bwMode="auto">
            <a:xfrm>
              <a:off x="2796754" y="4238646"/>
              <a:ext cx="642937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ja-JP" sz="1000">
                  <a:solidFill>
                    <a:schemeClr val="tx2"/>
                  </a:solidFill>
                  <a:latin typeface="Franklin Gothic Medium" pitchFamily="34" charset="0"/>
                  <a:ea typeface="ＭＳ Ｐゴシック" pitchFamily="50" charset="-128"/>
                </a:rPr>
                <a:t>Repeater</a:t>
              </a:r>
            </a:p>
          </p:txBody>
        </p:sp>
        <p:grpSp>
          <p:nvGrpSpPr>
            <p:cNvPr id="21" name="グループ化 346"/>
            <p:cNvGrpSpPr>
              <a:grpSpLocks/>
            </p:cNvGrpSpPr>
            <p:nvPr/>
          </p:nvGrpSpPr>
          <p:grpSpPr bwMode="auto">
            <a:xfrm>
              <a:off x="2582441" y="4006480"/>
              <a:ext cx="917972" cy="558405"/>
              <a:chOff x="848255" y="2752726"/>
              <a:chExt cx="1223415" cy="745300"/>
            </a:xfrm>
          </p:grpSpPr>
          <p:sp>
            <p:nvSpPr>
              <p:cNvPr id="27" name="フリーフォーム 89"/>
              <p:cNvSpPr/>
              <p:nvPr/>
            </p:nvSpPr>
            <p:spPr>
              <a:xfrm>
                <a:off x="954554" y="3223550"/>
                <a:ext cx="224269" cy="148458"/>
              </a:xfrm>
              <a:custGeom>
                <a:avLst/>
                <a:gdLst>
                  <a:gd name="connsiteX0" fmla="*/ 6555 w 222865"/>
                  <a:gd name="connsiteY0" fmla="*/ 0 h 170425"/>
                  <a:gd name="connsiteX1" fmla="*/ 6555 w 222865"/>
                  <a:gd name="connsiteY1" fmla="*/ 78658 h 170425"/>
                  <a:gd name="connsiteX2" fmla="*/ 45885 w 222865"/>
                  <a:gd name="connsiteY2" fmla="*/ 147484 h 170425"/>
                  <a:gd name="connsiteX3" fmla="*/ 124543 w 222865"/>
                  <a:gd name="connsiteY3" fmla="*/ 167148 h 170425"/>
                  <a:gd name="connsiteX4" fmla="*/ 222865 w 222865"/>
                  <a:gd name="connsiteY4" fmla="*/ 167148 h 17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865" h="170425">
                    <a:moveTo>
                      <a:pt x="6555" y="0"/>
                    </a:moveTo>
                    <a:cubicBezTo>
                      <a:pt x="3277" y="27038"/>
                      <a:pt x="0" y="54077"/>
                      <a:pt x="6555" y="78658"/>
                    </a:cubicBezTo>
                    <a:cubicBezTo>
                      <a:pt x="13110" y="103239"/>
                      <a:pt x="26220" y="132736"/>
                      <a:pt x="45885" y="147484"/>
                    </a:cubicBezTo>
                    <a:cubicBezTo>
                      <a:pt x="65550" y="162232"/>
                      <a:pt x="95046" y="163871"/>
                      <a:pt x="124543" y="167148"/>
                    </a:cubicBezTo>
                    <a:cubicBezTo>
                      <a:pt x="154040" y="170425"/>
                      <a:pt x="188452" y="168786"/>
                      <a:pt x="222865" y="167148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lang="en-US" altLang="ja-JP">
                  <a:latin typeface="Arial" charset="0"/>
                  <a:ea typeface="ＭＳ Ｐゴシック" pitchFamily="50" charset="-128"/>
                </a:endParaRPr>
              </a:p>
            </p:txBody>
          </p:sp>
          <p:pic>
            <p:nvPicPr>
              <p:cNvPr id="28" name="Picture 2" descr="http://home10.highway.ne.jp/cwl/gp1.jpg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CFCFA"/>
                  </a:clrFrom>
                  <a:clrTo>
                    <a:srgbClr val="FCFCFA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48255" y="2752726"/>
                <a:ext cx="223283" cy="533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45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1538" y="3286124"/>
                <a:ext cx="1000132" cy="2119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6028" y="4506546"/>
              <a:ext cx="214312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図 257" descr="車とMobile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22828" y="4531535"/>
              <a:ext cx="581025" cy="315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図 275" descr="人とHH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814464" y="4310084"/>
              <a:ext cx="217885" cy="429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図 69" descr="FR-5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74832" y="4082745"/>
              <a:ext cx="169866" cy="84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</p:pic>
        <p:pic>
          <p:nvPicPr>
            <p:cNvPr id="26" name="図 70" descr="RF-6.pn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474874" y="4031897"/>
              <a:ext cx="133352" cy="1144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</p:pic>
      </p:grpSp>
      <p:grpSp>
        <p:nvGrpSpPr>
          <p:cNvPr id="30" name="グループ化 122"/>
          <p:cNvGrpSpPr>
            <a:grpSpLocks/>
          </p:cNvGrpSpPr>
          <p:nvPr/>
        </p:nvGrpSpPr>
        <p:grpSpPr bwMode="auto">
          <a:xfrm>
            <a:off x="7086600" y="3276600"/>
            <a:ext cx="1739900" cy="1112837"/>
            <a:chOff x="4214810" y="3929066"/>
            <a:chExt cx="1739486" cy="1112642"/>
          </a:xfrm>
        </p:grpSpPr>
        <p:sp>
          <p:nvSpPr>
            <p:cNvPr id="31" name="正方形/長方形 55"/>
            <p:cNvSpPr>
              <a:spLocks noChangeArrowheads="1"/>
            </p:cNvSpPr>
            <p:nvPr/>
          </p:nvSpPr>
          <p:spPr bwMode="auto">
            <a:xfrm>
              <a:off x="4268374" y="4163465"/>
              <a:ext cx="642937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ja-JP" sz="1000">
                  <a:solidFill>
                    <a:schemeClr val="tx2"/>
                  </a:solidFill>
                  <a:latin typeface="Franklin Gothic Medium" pitchFamily="34" charset="0"/>
                  <a:ea typeface="ＭＳ Ｐゴシック" pitchFamily="50" charset="-128"/>
                </a:rPr>
                <a:t>Repeater</a:t>
              </a:r>
            </a:p>
          </p:txBody>
        </p:sp>
        <p:grpSp>
          <p:nvGrpSpPr>
            <p:cNvPr id="32" name="グループ化 280"/>
            <p:cNvGrpSpPr>
              <a:grpSpLocks/>
            </p:cNvGrpSpPr>
            <p:nvPr/>
          </p:nvGrpSpPr>
          <p:grpSpPr bwMode="auto">
            <a:xfrm>
              <a:off x="4214824" y="3929072"/>
              <a:ext cx="910834" cy="558404"/>
              <a:chOff x="5723977" y="3214686"/>
              <a:chExt cx="1214446" cy="745300"/>
            </a:xfrm>
          </p:grpSpPr>
          <p:sp>
            <p:nvSpPr>
              <p:cNvPr id="39" name="フリーフォーム 92"/>
              <p:cNvSpPr/>
              <p:nvPr/>
            </p:nvSpPr>
            <p:spPr>
              <a:xfrm flipH="1">
                <a:off x="6604304" y="3687103"/>
                <a:ext cx="224314" cy="169477"/>
              </a:xfrm>
              <a:custGeom>
                <a:avLst/>
                <a:gdLst>
                  <a:gd name="connsiteX0" fmla="*/ 6555 w 222865"/>
                  <a:gd name="connsiteY0" fmla="*/ 0 h 170425"/>
                  <a:gd name="connsiteX1" fmla="*/ 6555 w 222865"/>
                  <a:gd name="connsiteY1" fmla="*/ 78658 h 170425"/>
                  <a:gd name="connsiteX2" fmla="*/ 45885 w 222865"/>
                  <a:gd name="connsiteY2" fmla="*/ 147484 h 170425"/>
                  <a:gd name="connsiteX3" fmla="*/ 124543 w 222865"/>
                  <a:gd name="connsiteY3" fmla="*/ 167148 h 170425"/>
                  <a:gd name="connsiteX4" fmla="*/ 222865 w 222865"/>
                  <a:gd name="connsiteY4" fmla="*/ 167148 h 17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865" h="170425">
                    <a:moveTo>
                      <a:pt x="6555" y="0"/>
                    </a:moveTo>
                    <a:cubicBezTo>
                      <a:pt x="3277" y="27038"/>
                      <a:pt x="0" y="54077"/>
                      <a:pt x="6555" y="78658"/>
                    </a:cubicBezTo>
                    <a:cubicBezTo>
                      <a:pt x="13110" y="103239"/>
                      <a:pt x="26220" y="132736"/>
                      <a:pt x="45885" y="147484"/>
                    </a:cubicBezTo>
                    <a:cubicBezTo>
                      <a:pt x="65550" y="162232"/>
                      <a:pt x="95046" y="163871"/>
                      <a:pt x="124543" y="167148"/>
                    </a:cubicBezTo>
                    <a:cubicBezTo>
                      <a:pt x="154040" y="170425"/>
                      <a:pt x="188452" y="168786"/>
                      <a:pt x="222865" y="167148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lang="en-US" altLang="ja-JP">
                  <a:latin typeface="Arial" charset="0"/>
                  <a:ea typeface="ＭＳ Ｐゴシック" pitchFamily="50" charset="-128"/>
                </a:endParaRPr>
              </a:p>
            </p:txBody>
          </p:sp>
          <p:pic>
            <p:nvPicPr>
              <p:cNvPr id="40" name="Picture 2" descr="http://home10.highway.ne.jp/cwl/gp1.jpg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CFCFA"/>
                  </a:clrFrom>
                  <a:clrTo>
                    <a:srgbClr val="FCFCFA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715140" y="3214686"/>
                <a:ext cx="223283" cy="533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45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723977" y="3748084"/>
                <a:ext cx="1000132" cy="2119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11235" y="4429139"/>
              <a:ext cx="214312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正方形/長方形 55"/>
            <p:cNvSpPr>
              <a:spLocks noChangeArrowheads="1"/>
            </p:cNvSpPr>
            <p:nvPr/>
          </p:nvSpPr>
          <p:spPr bwMode="auto">
            <a:xfrm>
              <a:off x="4357691" y="4733931"/>
              <a:ext cx="6429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ja-JP" sz="1000" dirty="0">
                  <a:solidFill>
                    <a:schemeClr val="tx2"/>
                  </a:solidFill>
                  <a:latin typeface="Franklin Gothic Medium" pitchFamily="34" charset="0"/>
                  <a:ea typeface="ＭＳ Ｐゴシック" pitchFamily="50" charset="-128"/>
                </a:rPr>
                <a:t>Network </a:t>
              </a:r>
            </a:p>
            <a:p>
              <a:pPr algn="ctr"/>
              <a:r>
                <a:rPr lang="en-US" altLang="ja-JP" sz="1000" dirty="0">
                  <a:solidFill>
                    <a:schemeClr val="tx2"/>
                  </a:solidFill>
                  <a:latin typeface="Franklin Gothic Medium" pitchFamily="34" charset="0"/>
                  <a:ea typeface="ＭＳ Ｐゴシック" pitchFamily="50" charset="-128"/>
                </a:rPr>
                <a:t>Controller</a:t>
              </a:r>
            </a:p>
          </p:txBody>
        </p:sp>
        <p:pic>
          <p:nvPicPr>
            <p:cNvPr id="35" name="図 274" descr="車とMobile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093470" y="4589866"/>
              <a:ext cx="581025" cy="315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図 277" descr="人とHH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736412" y="4375553"/>
              <a:ext cx="217884" cy="429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図 66" descr="RF-8.png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094076" y="3970334"/>
              <a:ext cx="169823" cy="8412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</p:pic>
        <p:pic>
          <p:nvPicPr>
            <p:cNvPr id="38" name="図 67" descr="RF7.png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175019" y="4173498"/>
              <a:ext cx="133318" cy="1126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</p:pic>
      </p:grpSp>
      <p:grpSp>
        <p:nvGrpSpPr>
          <p:cNvPr id="42" name="グループ化 125"/>
          <p:cNvGrpSpPr>
            <a:grpSpLocks/>
          </p:cNvGrpSpPr>
          <p:nvPr/>
        </p:nvGrpSpPr>
        <p:grpSpPr bwMode="auto">
          <a:xfrm>
            <a:off x="6781800" y="4648200"/>
            <a:ext cx="1739900" cy="1112838"/>
            <a:chOff x="4214814" y="3929075"/>
            <a:chExt cx="1739482" cy="1112633"/>
          </a:xfrm>
        </p:grpSpPr>
        <p:sp>
          <p:nvSpPr>
            <p:cNvPr id="43" name="正方形/長方形 55"/>
            <p:cNvSpPr>
              <a:spLocks noChangeArrowheads="1"/>
            </p:cNvSpPr>
            <p:nvPr/>
          </p:nvSpPr>
          <p:spPr bwMode="auto">
            <a:xfrm>
              <a:off x="4268374" y="4170066"/>
              <a:ext cx="642937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ja-JP" sz="1000">
                  <a:solidFill>
                    <a:schemeClr val="tx2"/>
                  </a:solidFill>
                  <a:latin typeface="Franklin Gothic Medium" pitchFamily="34" charset="0"/>
                  <a:ea typeface="ＭＳ Ｐゴシック" pitchFamily="50" charset="-128"/>
                </a:rPr>
                <a:t>Repeater</a:t>
              </a:r>
            </a:p>
          </p:txBody>
        </p:sp>
        <p:grpSp>
          <p:nvGrpSpPr>
            <p:cNvPr id="44" name="グループ化 280"/>
            <p:cNvGrpSpPr>
              <a:grpSpLocks/>
            </p:cNvGrpSpPr>
            <p:nvPr/>
          </p:nvGrpSpPr>
          <p:grpSpPr bwMode="auto">
            <a:xfrm>
              <a:off x="4214800" y="3929084"/>
              <a:ext cx="910829" cy="558407"/>
              <a:chOff x="5723977" y="3214686"/>
              <a:chExt cx="1214446" cy="745300"/>
            </a:xfrm>
          </p:grpSpPr>
          <p:sp>
            <p:nvSpPr>
              <p:cNvPr id="51" name="フリーフォーム 141"/>
              <p:cNvSpPr/>
              <p:nvPr/>
            </p:nvSpPr>
            <p:spPr>
              <a:xfrm flipH="1">
                <a:off x="6604301" y="3687098"/>
                <a:ext cx="224313" cy="169475"/>
              </a:xfrm>
              <a:custGeom>
                <a:avLst/>
                <a:gdLst>
                  <a:gd name="connsiteX0" fmla="*/ 6555 w 222865"/>
                  <a:gd name="connsiteY0" fmla="*/ 0 h 170425"/>
                  <a:gd name="connsiteX1" fmla="*/ 6555 w 222865"/>
                  <a:gd name="connsiteY1" fmla="*/ 78658 h 170425"/>
                  <a:gd name="connsiteX2" fmla="*/ 45885 w 222865"/>
                  <a:gd name="connsiteY2" fmla="*/ 147484 h 170425"/>
                  <a:gd name="connsiteX3" fmla="*/ 124543 w 222865"/>
                  <a:gd name="connsiteY3" fmla="*/ 167148 h 170425"/>
                  <a:gd name="connsiteX4" fmla="*/ 222865 w 222865"/>
                  <a:gd name="connsiteY4" fmla="*/ 167148 h 17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865" h="170425">
                    <a:moveTo>
                      <a:pt x="6555" y="0"/>
                    </a:moveTo>
                    <a:cubicBezTo>
                      <a:pt x="3277" y="27038"/>
                      <a:pt x="0" y="54077"/>
                      <a:pt x="6555" y="78658"/>
                    </a:cubicBezTo>
                    <a:cubicBezTo>
                      <a:pt x="13110" y="103239"/>
                      <a:pt x="26220" y="132736"/>
                      <a:pt x="45885" y="147484"/>
                    </a:cubicBezTo>
                    <a:cubicBezTo>
                      <a:pt x="65550" y="162232"/>
                      <a:pt x="95046" y="163871"/>
                      <a:pt x="124543" y="167148"/>
                    </a:cubicBezTo>
                    <a:cubicBezTo>
                      <a:pt x="154040" y="170425"/>
                      <a:pt x="188452" y="168786"/>
                      <a:pt x="222865" y="167148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lang="en-US" altLang="ja-JP">
                  <a:latin typeface="Arial" charset="0"/>
                  <a:ea typeface="ＭＳ Ｐゴシック" pitchFamily="50" charset="-128"/>
                </a:endParaRPr>
              </a:p>
            </p:txBody>
          </p:sp>
          <p:pic>
            <p:nvPicPr>
              <p:cNvPr id="52" name="Picture 2" descr="http://home10.highway.ne.jp/cwl/gp1.jpg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CFCFA"/>
                  </a:clrFrom>
                  <a:clrTo>
                    <a:srgbClr val="FCFCFA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715140" y="3214686"/>
                <a:ext cx="223283" cy="533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Picture 45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723977" y="3748084"/>
                <a:ext cx="1000132" cy="2119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6257" y="4398780"/>
              <a:ext cx="214312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正方形/長方形 55"/>
            <p:cNvSpPr>
              <a:spLocks noChangeArrowheads="1"/>
            </p:cNvSpPr>
            <p:nvPr/>
          </p:nvSpPr>
          <p:spPr bwMode="auto">
            <a:xfrm>
              <a:off x="4357691" y="4733931"/>
              <a:ext cx="6429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ja-JP" sz="1000">
                  <a:solidFill>
                    <a:schemeClr val="tx2"/>
                  </a:solidFill>
                  <a:latin typeface="Franklin Gothic Medium" pitchFamily="34" charset="0"/>
                  <a:ea typeface="ＭＳ Ｐゴシック" pitchFamily="50" charset="-128"/>
                </a:rPr>
                <a:t>Network </a:t>
              </a:r>
            </a:p>
            <a:p>
              <a:pPr algn="ctr"/>
              <a:r>
                <a:rPr lang="en-US" altLang="ja-JP" sz="1000">
                  <a:solidFill>
                    <a:schemeClr val="tx2"/>
                  </a:solidFill>
                  <a:latin typeface="Franklin Gothic Medium" pitchFamily="34" charset="0"/>
                  <a:ea typeface="ＭＳ Ｐゴシック" pitchFamily="50" charset="-128"/>
                </a:rPr>
                <a:t>Controller</a:t>
              </a:r>
            </a:p>
          </p:txBody>
        </p:sp>
        <p:pic>
          <p:nvPicPr>
            <p:cNvPr id="47" name="図 274" descr="車とMobile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093470" y="4589866"/>
              <a:ext cx="581025" cy="315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図 277" descr="人とHH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736412" y="4356507"/>
              <a:ext cx="217884" cy="429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図 137" descr="RF-8.png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351191" y="4059226"/>
              <a:ext cx="171409" cy="8412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</p:pic>
        <p:pic>
          <p:nvPicPr>
            <p:cNvPr id="50" name="図 138" descr="RF7.png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071858" y="4000500"/>
              <a:ext cx="133318" cy="1126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</p:pic>
      </p:grpSp>
      <p:cxnSp>
        <p:nvCxnSpPr>
          <p:cNvPr id="54" name="直線矢印コネクタ 116"/>
          <p:cNvCxnSpPr/>
          <p:nvPr/>
        </p:nvCxnSpPr>
        <p:spPr bwMode="auto">
          <a:xfrm flipV="1">
            <a:off x="2819400" y="4876800"/>
            <a:ext cx="2435225" cy="258763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3"/>
          <p:cNvCxnSpPr/>
          <p:nvPr/>
        </p:nvCxnSpPr>
        <p:spPr bwMode="auto">
          <a:xfrm flipV="1">
            <a:off x="5867400" y="3886200"/>
            <a:ext cx="1428750" cy="787400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95"/>
          <p:cNvCxnSpPr/>
          <p:nvPr/>
        </p:nvCxnSpPr>
        <p:spPr bwMode="auto">
          <a:xfrm rot="10800000">
            <a:off x="5791200" y="4953000"/>
            <a:ext cx="989013" cy="222250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41"/>
          <p:cNvCxnSpPr/>
          <p:nvPr/>
        </p:nvCxnSpPr>
        <p:spPr bwMode="auto">
          <a:xfrm rot="16200000" flipV="1">
            <a:off x="5144293" y="4228306"/>
            <a:ext cx="790575" cy="106362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正方形/長方形 55"/>
          <p:cNvSpPr>
            <a:spLocks noChangeArrowheads="1"/>
          </p:cNvSpPr>
          <p:nvPr/>
        </p:nvSpPr>
        <p:spPr bwMode="auto">
          <a:xfrm>
            <a:off x="5791200" y="3886200"/>
            <a:ext cx="642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ja-JP" sz="1000" dirty="0">
                <a:solidFill>
                  <a:schemeClr val="tx2"/>
                </a:solidFill>
                <a:latin typeface="Franklin Gothic Medium" pitchFamily="34" charset="0"/>
                <a:ea typeface="ＭＳ Ｐゴシック" pitchFamily="50" charset="-128"/>
              </a:rPr>
              <a:t>Network </a:t>
            </a:r>
          </a:p>
          <a:p>
            <a:pPr algn="ctr"/>
            <a:r>
              <a:rPr lang="en-US" altLang="ja-JP" sz="1000" dirty="0">
                <a:solidFill>
                  <a:schemeClr val="tx2"/>
                </a:solidFill>
                <a:latin typeface="Franklin Gothic Medium" pitchFamily="34" charset="0"/>
                <a:ea typeface="ＭＳ Ｐゴシック" pitchFamily="50" charset="-128"/>
              </a:rPr>
              <a:t>Controller</a:t>
            </a:r>
          </a:p>
        </p:txBody>
      </p:sp>
      <p:grpSp>
        <p:nvGrpSpPr>
          <p:cNvPr id="59" name="グループ化 175"/>
          <p:cNvGrpSpPr>
            <a:grpSpLocks noChangeAspect="1"/>
          </p:cNvGrpSpPr>
          <p:nvPr/>
        </p:nvGrpSpPr>
        <p:grpSpPr bwMode="auto">
          <a:xfrm>
            <a:off x="4419600" y="5410200"/>
            <a:ext cx="866775" cy="371475"/>
            <a:chOff x="2320285" y="4071942"/>
            <a:chExt cx="4537731" cy="1943100"/>
          </a:xfrm>
        </p:grpSpPr>
        <p:sp>
          <p:nvSpPr>
            <p:cNvPr id="60" name="フリーフォーム 176"/>
            <p:cNvSpPr/>
            <p:nvPr/>
          </p:nvSpPr>
          <p:spPr>
            <a:xfrm>
              <a:off x="5154292" y="5458682"/>
              <a:ext cx="390608" cy="149469"/>
            </a:xfrm>
            <a:custGeom>
              <a:avLst/>
              <a:gdLst>
                <a:gd name="connsiteX0" fmla="*/ 0 w 485775"/>
                <a:gd name="connsiteY0" fmla="*/ 174625 h 190500"/>
                <a:gd name="connsiteX1" fmla="*/ 123825 w 485775"/>
                <a:gd name="connsiteY1" fmla="*/ 174625 h 190500"/>
                <a:gd name="connsiteX2" fmla="*/ 209550 w 485775"/>
                <a:gd name="connsiteY2" fmla="*/ 79375 h 190500"/>
                <a:gd name="connsiteX3" fmla="*/ 314325 w 485775"/>
                <a:gd name="connsiteY3" fmla="*/ 12700 h 190500"/>
                <a:gd name="connsiteX4" fmla="*/ 485775 w 485775"/>
                <a:gd name="connsiteY4" fmla="*/ 317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775" h="190500">
                  <a:moveTo>
                    <a:pt x="0" y="174625"/>
                  </a:moveTo>
                  <a:cubicBezTo>
                    <a:pt x="44450" y="182562"/>
                    <a:pt x="88900" y="190500"/>
                    <a:pt x="123825" y="174625"/>
                  </a:cubicBezTo>
                  <a:cubicBezTo>
                    <a:pt x="158750" y="158750"/>
                    <a:pt x="177800" y="106362"/>
                    <a:pt x="209550" y="79375"/>
                  </a:cubicBezTo>
                  <a:cubicBezTo>
                    <a:pt x="241300" y="52388"/>
                    <a:pt x="268288" y="25400"/>
                    <a:pt x="314325" y="12700"/>
                  </a:cubicBezTo>
                  <a:cubicBezTo>
                    <a:pt x="360362" y="0"/>
                    <a:pt x="423068" y="1587"/>
                    <a:pt x="485775" y="3175"/>
                  </a:cubicBezTo>
                </a:path>
              </a:pathLst>
            </a:cu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n-US" altLang="ja-JP"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61" name="フリーフォーム 177"/>
            <p:cNvSpPr/>
            <p:nvPr/>
          </p:nvSpPr>
          <p:spPr>
            <a:xfrm>
              <a:off x="5943821" y="5433773"/>
              <a:ext cx="349056" cy="91340"/>
            </a:xfrm>
            <a:custGeom>
              <a:avLst/>
              <a:gdLst>
                <a:gd name="connsiteX0" fmla="*/ 0 w 428625"/>
                <a:gd name="connsiteY0" fmla="*/ 15875 h 111125"/>
                <a:gd name="connsiteX1" fmla="*/ 247650 w 428625"/>
                <a:gd name="connsiteY1" fmla="*/ 15875 h 111125"/>
                <a:gd name="connsiteX2" fmla="*/ 428625 w 428625"/>
                <a:gd name="connsiteY2" fmla="*/ 111125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25" h="111125">
                  <a:moveTo>
                    <a:pt x="0" y="15875"/>
                  </a:moveTo>
                  <a:cubicBezTo>
                    <a:pt x="88106" y="7937"/>
                    <a:pt x="176213" y="0"/>
                    <a:pt x="247650" y="15875"/>
                  </a:cubicBezTo>
                  <a:cubicBezTo>
                    <a:pt x="319087" y="31750"/>
                    <a:pt x="373856" y="71437"/>
                    <a:pt x="428625" y="111125"/>
                  </a:cubicBezTo>
                </a:path>
              </a:pathLst>
            </a:cu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n-US" altLang="ja-JP"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62" name="フリーフォーム 178"/>
            <p:cNvSpPr/>
            <p:nvPr/>
          </p:nvSpPr>
          <p:spPr bwMode="auto">
            <a:xfrm>
              <a:off x="2436637" y="5483596"/>
              <a:ext cx="789535" cy="332154"/>
            </a:xfrm>
            <a:custGeom>
              <a:avLst/>
              <a:gdLst>
                <a:gd name="connsiteX0" fmla="*/ 71718 w 986118"/>
                <a:gd name="connsiteY0" fmla="*/ 0 h 412376"/>
                <a:gd name="connsiteX1" fmla="*/ 17930 w 986118"/>
                <a:gd name="connsiteY1" fmla="*/ 89647 h 412376"/>
                <a:gd name="connsiteX2" fmla="*/ 35859 w 986118"/>
                <a:gd name="connsiteY2" fmla="*/ 206188 h 412376"/>
                <a:gd name="connsiteX3" fmla="*/ 233083 w 986118"/>
                <a:gd name="connsiteY3" fmla="*/ 367553 h 412376"/>
                <a:gd name="connsiteX4" fmla="*/ 430306 w 986118"/>
                <a:gd name="connsiteY4" fmla="*/ 394447 h 412376"/>
                <a:gd name="connsiteX5" fmla="*/ 735106 w 986118"/>
                <a:gd name="connsiteY5" fmla="*/ 259976 h 412376"/>
                <a:gd name="connsiteX6" fmla="*/ 986118 w 986118"/>
                <a:gd name="connsiteY6" fmla="*/ 224117 h 412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6118" h="412376">
                  <a:moveTo>
                    <a:pt x="71718" y="0"/>
                  </a:moveTo>
                  <a:cubicBezTo>
                    <a:pt x="47812" y="27641"/>
                    <a:pt x="23906" y="55282"/>
                    <a:pt x="17930" y="89647"/>
                  </a:cubicBezTo>
                  <a:cubicBezTo>
                    <a:pt x="11954" y="124012"/>
                    <a:pt x="0" y="159870"/>
                    <a:pt x="35859" y="206188"/>
                  </a:cubicBezTo>
                  <a:cubicBezTo>
                    <a:pt x="71718" y="252506"/>
                    <a:pt x="167342" y="336177"/>
                    <a:pt x="233083" y="367553"/>
                  </a:cubicBezTo>
                  <a:cubicBezTo>
                    <a:pt x="298824" y="398929"/>
                    <a:pt x="346636" y="412376"/>
                    <a:pt x="430306" y="394447"/>
                  </a:cubicBezTo>
                  <a:cubicBezTo>
                    <a:pt x="513976" y="376518"/>
                    <a:pt x="642471" y="288364"/>
                    <a:pt x="735106" y="259976"/>
                  </a:cubicBezTo>
                  <a:cubicBezTo>
                    <a:pt x="827741" y="231588"/>
                    <a:pt x="906929" y="227852"/>
                    <a:pt x="986118" y="224117"/>
                  </a:cubicBezTo>
                </a:path>
              </a:pathLst>
            </a:cu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n-US" altLang="ja-JP">
                <a:latin typeface="Arial" charset="0"/>
                <a:ea typeface="ＭＳ Ｐゴシック" pitchFamily="50" charset="-128"/>
              </a:endParaRPr>
            </a:p>
          </p:txBody>
        </p:sp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20285" y="5110449"/>
              <a:ext cx="514288" cy="42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4"/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20707" y="5221952"/>
              <a:ext cx="483602" cy="314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5"/>
            <p:cNvPicPr>
              <a:picLocks noChangeAspect="1" noChangeArrowheads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77910" y="4593298"/>
              <a:ext cx="880106" cy="1275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7"/>
            <p:cNvPicPr>
              <a:picLocks noChangeAspect="1" noChangeArrowheads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00364" y="4071942"/>
              <a:ext cx="2505075" cy="194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67" name="直線矢印コネクタ 42"/>
          <p:cNvCxnSpPr/>
          <p:nvPr/>
        </p:nvCxnSpPr>
        <p:spPr bwMode="auto">
          <a:xfrm flipV="1">
            <a:off x="4953000" y="5105400"/>
            <a:ext cx="552450" cy="447675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IDAS Remote Communicator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ja-JP" sz="1800" b="1" dirty="0" smtClean="0">
                <a:ea typeface="ＭＳ Ｐゴシック" pitchFamily="50" charset="-128"/>
              </a:rPr>
              <a:t>The RC-FS10 IDAS™ Remote Communicator </a:t>
            </a:r>
          </a:p>
          <a:p>
            <a:pPr marL="236538" indent="-236538">
              <a:spcBef>
                <a:spcPts val="600"/>
              </a:spcBef>
            </a:pPr>
            <a:r>
              <a:rPr lang="en-US" altLang="ja-JP" sz="1600" dirty="0" smtClean="0">
                <a:ea typeface="ＭＳ Ｐゴシック" pitchFamily="50" charset="-128"/>
              </a:rPr>
              <a:t>The RC-FS10 works as if it is a terminal radio located close to a specified repeater (set target repeater IP address to listen / uplink voice)</a:t>
            </a:r>
          </a:p>
          <a:p>
            <a:pPr marL="236538" indent="-236538">
              <a:spcBef>
                <a:spcPts val="600"/>
              </a:spcBef>
            </a:pPr>
            <a:r>
              <a:rPr lang="en-US" altLang="ja-JP" sz="1600" dirty="0" smtClean="0">
                <a:ea typeface="ＭＳ Ｐゴシック" pitchFamily="50" charset="-128"/>
              </a:rPr>
              <a:t>Up to eight virtual radios can be IP-connected to a repeater</a:t>
            </a:r>
          </a:p>
          <a:p>
            <a:pPr marL="236538" indent="-236538">
              <a:spcBef>
                <a:spcPts val="600"/>
              </a:spcBef>
            </a:pPr>
            <a:r>
              <a:rPr lang="en-US" altLang="ja-JP" sz="1600" dirty="0" smtClean="0">
                <a:ea typeface="ＭＳ Ｐゴシック" pitchFamily="50" charset="-128"/>
              </a:rPr>
              <a:t>Each CT-24 Digital Voice Converter handles one voice path. Multiple down-link voice streams of different network can be heard at the same time on the same PC up to the number of connected CT-24</a:t>
            </a:r>
          </a:p>
          <a:p>
            <a:pPr>
              <a:buNone/>
            </a:pPr>
            <a:endParaRPr lang="en-US" altLang="ja-JP" sz="1800" b="1" dirty="0" smtClean="0">
              <a:ea typeface="ＭＳ Ｐゴシック" pitchFamily="50" charset="-128"/>
            </a:endParaRPr>
          </a:p>
          <a:p>
            <a:pPr>
              <a:buNone/>
            </a:pPr>
            <a:endParaRPr lang="en-US" altLang="ja-JP" sz="2400" u="sng" dirty="0" smtClean="0">
              <a:solidFill>
                <a:schemeClr val="tx2"/>
              </a:solidFill>
              <a:latin typeface="Franklin Gothic Medium" pitchFamily="34" charset="0"/>
              <a:ea typeface="ＭＳ Ｐゴシック" pitchFamily="50" charset="-128"/>
            </a:endParaRPr>
          </a:p>
        </p:txBody>
      </p:sp>
      <p:grpSp>
        <p:nvGrpSpPr>
          <p:cNvPr id="4" name="グループ化 247"/>
          <p:cNvGrpSpPr>
            <a:grpSpLocks noChangeAspect="1"/>
          </p:cNvGrpSpPr>
          <p:nvPr/>
        </p:nvGrpSpPr>
        <p:grpSpPr bwMode="auto">
          <a:xfrm>
            <a:off x="990600" y="3124200"/>
            <a:ext cx="7143750" cy="2978150"/>
            <a:chOff x="232147" y="2285990"/>
            <a:chExt cx="8929740" cy="3723702"/>
          </a:xfrm>
        </p:grpSpPr>
        <p:cxnSp>
          <p:nvCxnSpPr>
            <p:cNvPr id="5" name="直線矢印コネクタ 209"/>
            <p:cNvCxnSpPr>
              <a:endCxn id="34" idx="2"/>
            </p:cNvCxnSpPr>
            <p:nvPr/>
          </p:nvCxnSpPr>
          <p:spPr bwMode="auto">
            <a:xfrm>
              <a:off x="4607720" y="4044625"/>
              <a:ext cx="2061777" cy="51608"/>
            </a:xfrm>
            <a:prstGeom prst="straightConnector1">
              <a:avLst/>
            </a:prstGeom>
            <a:ln w="19050">
              <a:solidFill>
                <a:schemeClr val="accent3">
                  <a:lumMod val="75000"/>
                </a:schemeClr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矢印コネクタ 205"/>
            <p:cNvCxnSpPr>
              <a:stCxn id="32" idx="6"/>
            </p:cNvCxnSpPr>
            <p:nvPr/>
          </p:nvCxnSpPr>
          <p:spPr bwMode="auto">
            <a:xfrm flipV="1">
              <a:off x="2688818" y="4044625"/>
              <a:ext cx="1293820" cy="17864"/>
            </a:xfrm>
            <a:prstGeom prst="straightConnector1">
              <a:avLst/>
            </a:prstGeom>
            <a:ln w="19050">
              <a:solidFill>
                <a:schemeClr val="accent3">
                  <a:lumMod val="75000"/>
                </a:schemeClr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グループ化 175"/>
            <p:cNvGrpSpPr>
              <a:grpSpLocks noChangeAspect="1"/>
            </p:cNvGrpSpPr>
            <p:nvPr/>
          </p:nvGrpSpPr>
          <p:grpSpPr bwMode="auto">
            <a:xfrm>
              <a:off x="1571605" y="3707448"/>
              <a:ext cx="607228" cy="260025"/>
              <a:chOff x="2320285" y="4071942"/>
              <a:chExt cx="4537731" cy="1943100"/>
            </a:xfrm>
          </p:grpSpPr>
          <p:sp>
            <p:nvSpPr>
              <p:cNvPr id="119" name="フリーフォーム 80"/>
              <p:cNvSpPr/>
              <p:nvPr/>
            </p:nvSpPr>
            <p:spPr>
              <a:xfrm>
                <a:off x="5152657" y="5449497"/>
                <a:ext cx="385554" cy="163166"/>
              </a:xfrm>
              <a:custGeom>
                <a:avLst/>
                <a:gdLst>
                  <a:gd name="connsiteX0" fmla="*/ 0 w 485775"/>
                  <a:gd name="connsiteY0" fmla="*/ 174625 h 190500"/>
                  <a:gd name="connsiteX1" fmla="*/ 123825 w 485775"/>
                  <a:gd name="connsiteY1" fmla="*/ 174625 h 190500"/>
                  <a:gd name="connsiteX2" fmla="*/ 209550 w 485775"/>
                  <a:gd name="connsiteY2" fmla="*/ 79375 h 190500"/>
                  <a:gd name="connsiteX3" fmla="*/ 314325 w 485775"/>
                  <a:gd name="connsiteY3" fmla="*/ 12700 h 190500"/>
                  <a:gd name="connsiteX4" fmla="*/ 485775 w 485775"/>
                  <a:gd name="connsiteY4" fmla="*/ 3175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775" h="190500">
                    <a:moveTo>
                      <a:pt x="0" y="174625"/>
                    </a:moveTo>
                    <a:cubicBezTo>
                      <a:pt x="44450" y="182562"/>
                      <a:pt x="88900" y="190500"/>
                      <a:pt x="123825" y="174625"/>
                    </a:cubicBezTo>
                    <a:cubicBezTo>
                      <a:pt x="158750" y="158750"/>
                      <a:pt x="177800" y="106362"/>
                      <a:pt x="209550" y="79375"/>
                    </a:cubicBezTo>
                    <a:cubicBezTo>
                      <a:pt x="241300" y="52388"/>
                      <a:pt x="268288" y="25400"/>
                      <a:pt x="314325" y="12700"/>
                    </a:cubicBezTo>
                    <a:cubicBezTo>
                      <a:pt x="360362" y="0"/>
                      <a:pt x="423068" y="1587"/>
                      <a:pt x="485775" y="3175"/>
                    </a:cubicBezTo>
                  </a:path>
                </a:pathLst>
              </a:cu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lang="en-US" altLang="ja-JP"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120" name="フリーフォーム 81"/>
              <p:cNvSpPr/>
              <p:nvPr/>
            </p:nvSpPr>
            <p:spPr>
              <a:xfrm>
                <a:off x="5938599" y="5434668"/>
                <a:ext cx="355896" cy="88997"/>
              </a:xfrm>
              <a:custGeom>
                <a:avLst/>
                <a:gdLst>
                  <a:gd name="connsiteX0" fmla="*/ 0 w 428625"/>
                  <a:gd name="connsiteY0" fmla="*/ 15875 h 111125"/>
                  <a:gd name="connsiteX1" fmla="*/ 247650 w 428625"/>
                  <a:gd name="connsiteY1" fmla="*/ 15875 h 111125"/>
                  <a:gd name="connsiteX2" fmla="*/ 428625 w 428625"/>
                  <a:gd name="connsiteY2" fmla="*/ 111125 h 111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8625" h="111125">
                    <a:moveTo>
                      <a:pt x="0" y="15875"/>
                    </a:moveTo>
                    <a:cubicBezTo>
                      <a:pt x="88106" y="7937"/>
                      <a:pt x="176213" y="0"/>
                      <a:pt x="247650" y="15875"/>
                    </a:cubicBezTo>
                    <a:cubicBezTo>
                      <a:pt x="319087" y="31750"/>
                      <a:pt x="373856" y="71437"/>
                      <a:pt x="428625" y="111125"/>
                    </a:cubicBezTo>
                  </a:path>
                </a:pathLst>
              </a:cu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lang="en-US" altLang="ja-JP"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121" name="フリーフォーム 82"/>
              <p:cNvSpPr/>
              <p:nvPr/>
            </p:nvSpPr>
            <p:spPr bwMode="auto">
              <a:xfrm>
                <a:off x="2438954" y="5479162"/>
                <a:ext cx="785932" cy="341160"/>
              </a:xfrm>
              <a:custGeom>
                <a:avLst/>
                <a:gdLst>
                  <a:gd name="connsiteX0" fmla="*/ 71718 w 986118"/>
                  <a:gd name="connsiteY0" fmla="*/ 0 h 412376"/>
                  <a:gd name="connsiteX1" fmla="*/ 17930 w 986118"/>
                  <a:gd name="connsiteY1" fmla="*/ 89647 h 412376"/>
                  <a:gd name="connsiteX2" fmla="*/ 35859 w 986118"/>
                  <a:gd name="connsiteY2" fmla="*/ 206188 h 412376"/>
                  <a:gd name="connsiteX3" fmla="*/ 233083 w 986118"/>
                  <a:gd name="connsiteY3" fmla="*/ 367553 h 412376"/>
                  <a:gd name="connsiteX4" fmla="*/ 430306 w 986118"/>
                  <a:gd name="connsiteY4" fmla="*/ 394447 h 412376"/>
                  <a:gd name="connsiteX5" fmla="*/ 735106 w 986118"/>
                  <a:gd name="connsiteY5" fmla="*/ 259976 h 412376"/>
                  <a:gd name="connsiteX6" fmla="*/ 986118 w 986118"/>
                  <a:gd name="connsiteY6" fmla="*/ 224117 h 412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6118" h="412376">
                    <a:moveTo>
                      <a:pt x="71718" y="0"/>
                    </a:moveTo>
                    <a:cubicBezTo>
                      <a:pt x="47812" y="27641"/>
                      <a:pt x="23906" y="55282"/>
                      <a:pt x="17930" y="89647"/>
                    </a:cubicBezTo>
                    <a:cubicBezTo>
                      <a:pt x="11954" y="124012"/>
                      <a:pt x="0" y="159870"/>
                      <a:pt x="35859" y="206188"/>
                    </a:cubicBezTo>
                    <a:cubicBezTo>
                      <a:pt x="71718" y="252506"/>
                      <a:pt x="167342" y="336177"/>
                      <a:pt x="233083" y="367553"/>
                    </a:cubicBezTo>
                    <a:cubicBezTo>
                      <a:pt x="298824" y="398929"/>
                      <a:pt x="346636" y="412376"/>
                      <a:pt x="430306" y="394447"/>
                    </a:cubicBezTo>
                    <a:cubicBezTo>
                      <a:pt x="513976" y="376518"/>
                      <a:pt x="642471" y="288364"/>
                      <a:pt x="735106" y="259976"/>
                    </a:cubicBezTo>
                    <a:cubicBezTo>
                      <a:pt x="827741" y="231588"/>
                      <a:pt x="906929" y="227852"/>
                      <a:pt x="986118" y="224117"/>
                    </a:cubicBezTo>
                  </a:path>
                </a:pathLst>
              </a:cu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lang="en-US" altLang="ja-JP">
                  <a:latin typeface="Arial" charset="0"/>
                  <a:ea typeface="ＭＳ Ｐゴシック" pitchFamily="50" charset="-128"/>
                </a:endParaRPr>
              </a:p>
            </p:txBody>
          </p:sp>
          <p:pic>
            <p:nvPicPr>
              <p:cNvPr id="12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20285" y="5110449"/>
                <a:ext cx="514288" cy="42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" name="Picture 4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20707" y="5221952"/>
                <a:ext cx="483602" cy="314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4" name="Picture 5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977910" y="4593298"/>
                <a:ext cx="880106" cy="127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5" name="Picture 7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000364" y="4071942"/>
                <a:ext cx="2505075" cy="1943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8" name="直線コネクタ 129"/>
            <p:cNvCxnSpPr/>
            <p:nvPr/>
          </p:nvCxnSpPr>
          <p:spPr>
            <a:xfrm rot="16200000" flipH="1">
              <a:off x="1878177" y="3928525"/>
              <a:ext cx="148868" cy="134938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95"/>
            <p:cNvCxnSpPr/>
            <p:nvPr/>
          </p:nvCxnSpPr>
          <p:spPr bwMode="auto">
            <a:xfrm rot="10800000">
              <a:off x="4500563" y="4215328"/>
              <a:ext cx="928693" cy="752282"/>
            </a:xfrm>
            <a:prstGeom prst="straightConnector1">
              <a:avLst/>
            </a:prstGeom>
            <a:ln w="19050">
              <a:solidFill>
                <a:schemeClr val="accent3">
                  <a:lumMod val="75000"/>
                </a:schemeClr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41"/>
            <p:cNvCxnSpPr/>
            <p:nvPr/>
          </p:nvCxnSpPr>
          <p:spPr bwMode="auto">
            <a:xfrm rot="10800000">
              <a:off x="3000367" y="3181186"/>
              <a:ext cx="1285883" cy="748314"/>
            </a:xfrm>
            <a:prstGeom prst="straightConnector1">
              <a:avLst/>
            </a:prstGeom>
            <a:ln w="19050">
              <a:solidFill>
                <a:schemeClr val="accent3">
                  <a:lumMod val="75000"/>
                </a:schemeClr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53"/>
            <p:cNvCxnSpPr/>
            <p:nvPr/>
          </p:nvCxnSpPr>
          <p:spPr bwMode="auto">
            <a:xfrm flipV="1">
              <a:off x="4187030" y="3286388"/>
              <a:ext cx="885036" cy="823739"/>
            </a:xfrm>
            <a:prstGeom prst="straightConnector1">
              <a:avLst/>
            </a:prstGeom>
            <a:ln w="19050">
              <a:solidFill>
                <a:schemeClr val="accent3">
                  <a:lumMod val="75000"/>
                </a:schemeClr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グループ化 123"/>
            <p:cNvGrpSpPr>
              <a:grpSpLocks noChangeAspect="1"/>
            </p:cNvGrpSpPr>
            <p:nvPr/>
          </p:nvGrpSpPr>
          <p:grpSpPr bwMode="auto">
            <a:xfrm>
              <a:off x="1214415" y="2285963"/>
              <a:ext cx="2528902" cy="1260864"/>
              <a:chOff x="1814464" y="4006466"/>
              <a:chExt cx="1685951" cy="840584"/>
            </a:xfrm>
          </p:grpSpPr>
          <p:sp>
            <p:nvSpPr>
              <p:cNvPr id="109" name="正方形/長方形 55"/>
              <p:cNvSpPr>
                <a:spLocks noChangeArrowheads="1"/>
              </p:cNvSpPr>
              <p:nvPr/>
            </p:nvSpPr>
            <p:spPr bwMode="auto">
              <a:xfrm>
                <a:off x="2796754" y="4220789"/>
                <a:ext cx="642937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 altLang="ja-JP" sz="1000">
                    <a:solidFill>
                      <a:schemeClr val="tx2"/>
                    </a:solidFill>
                    <a:latin typeface="Franklin Gothic Medium" pitchFamily="34" charset="0"/>
                    <a:ea typeface="ＭＳ Ｐゴシック" pitchFamily="50" charset="-128"/>
                  </a:rPr>
                  <a:t>Repeater</a:t>
                </a:r>
              </a:p>
            </p:txBody>
          </p:sp>
          <p:grpSp>
            <p:nvGrpSpPr>
              <p:cNvPr id="110" name="グループ化 346"/>
              <p:cNvGrpSpPr>
                <a:grpSpLocks/>
              </p:cNvGrpSpPr>
              <p:nvPr/>
            </p:nvGrpSpPr>
            <p:grpSpPr bwMode="auto">
              <a:xfrm>
                <a:off x="2582442" y="4006466"/>
                <a:ext cx="917973" cy="558401"/>
                <a:chOff x="848255" y="2752726"/>
                <a:chExt cx="1223415" cy="745300"/>
              </a:xfrm>
            </p:grpSpPr>
            <p:sp>
              <p:nvSpPr>
                <p:cNvPr id="116" name="フリーフォーム 89"/>
                <p:cNvSpPr/>
                <p:nvPr/>
              </p:nvSpPr>
              <p:spPr>
                <a:xfrm>
                  <a:off x="953148" y="3222532"/>
                  <a:ext cx="225680" cy="151892"/>
                </a:xfrm>
                <a:custGeom>
                  <a:avLst/>
                  <a:gdLst>
                    <a:gd name="connsiteX0" fmla="*/ 6555 w 222865"/>
                    <a:gd name="connsiteY0" fmla="*/ 0 h 170425"/>
                    <a:gd name="connsiteX1" fmla="*/ 6555 w 222865"/>
                    <a:gd name="connsiteY1" fmla="*/ 78658 h 170425"/>
                    <a:gd name="connsiteX2" fmla="*/ 45885 w 222865"/>
                    <a:gd name="connsiteY2" fmla="*/ 147484 h 170425"/>
                    <a:gd name="connsiteX3" fmla="*/ 124543 w 222865"/>
                    <a:gd name="connsiteY3" fmla="*/ 167148 h 170425"/>
                    <a:gd name="connsiteX4" fmla="*/ 222865 w 222865"/>
                    <a:gd name="connsiteY4" fmla="*/ 167148 h 170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2865" h="170425">
                      <a:moveTo>
                        <a:pt x="6555" y="0"/>
                      </a:moveTo>
                      <a:cubicBezTo>
                        <a:pt x="3277" y="27038"/>
                        <a:pt x="0" y="54077"/>
                        <a:pt x="6555" y="78658"/>
                      </a:cubicBezTo>
                      <a:cubicBezTo>
                        <a:pt x="13110" y="103239"/>
                        <a:pt x="26220" y="132736"/>
                        <a:pt x="45885" y="147484"/>
                      </a:cubicBezTo>
                      <a:cubicBezTo>
                        <a:pt x="65550" y="162232"/>
                        <a:pt x="95046" y="163871"/>
                        <a:pt x="124543" y="167148"/>
                      </a:cubicBezTo>
                      <a:cubicBezTo>
                        <a:pt x="154040" y="170425"/>
                        <a:pt x="188452" y="168786"/>
                        <a:pt x="222865" y="167148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 altLang="ja-JP">
                    <a:latin typeface="Arial" charset="0"/>
                    <a:ea typeface="ＭＳ Ｐゴシック" pitchFamily="50" charset="-128"/>
                  </a:endParaRPr>
                </a:p>
              </p:txBody>
            </p:sp>
            <p:pic>
              <p:nvPicPr>
                <p:cNvPr id="117" name="Picture 2" descr="http://home10.highway.ne.jp/cwl/gp1.jpg"/>
                <p:cNvPicPr>
                  <a:picLocks noChangeAspect="1" noChangeArrowheads="1"/>
                </p:cNvPicPr>
                <p:nvPr/>
              </p:nvPicPr>
              <p:blipFill>
                <a:blip r:embed="rId6">
                  <a:clrChange>
                    <a:clrFrom>
                      <a:srgbClr val="FCFCFA"/>
                    </a:clrFrom>
                    <a:clrTo>
                      <a:srgbClr val="FCFCFA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48255" y="2752726"/>
                  <a:ext cx="223283" cy="5333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8" name="Picture 45"/>
                <p:cNvPicPr>
                  <a:picLocks noChangeAspect="1" noChangeArrowheads="1"/>
                </p:cNvPicPr>
                <p:nvPr/>
              </p:nvPicPr>
              <p:blipFill>
                <a:blip r:embed="rId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071538" y="3286124"/>
                  <a:ext cx="1000132" cy="2119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11" name="Picture 2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14606" y="4506543"/>
                <a:ext cx="214312" cy="138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" name="図 257" descr="車とMobile.png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022828" y="4531535"/>
                <a:ext cx="581025" cy="315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" name="図 275" descr="人とHH.png"/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814464" y="4310084"/>
                <a:ext cx="217885" cy="4298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4" name="図 69" descr="FR-5.png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74306" y="4083224"/>
                <a:ext cx="170659" cy="8336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</p:pic>
          <p:pic>
            <p:nvPicPr>
              <p:cNvPr id="115" name="図 70" descr="RF-6.png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74613" y="4031615"/>
                <a:ext cx="133617" cy="11512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</p:pic>
        </p:grpSp>
        <p:cxnSp>
          <p:nvCxnSpPr>
            <p:cNvPr id="13" name="直線矢印コネクタ 42"/>
            <p:cNvCxnSpPr>
              <a:stCxn id="33" idx="7"/>
            </p:cNvCxnSpPr>
            <p:nvPr/>
          </p:nvCxnSpPr>
          <p:spPr bwMode="auto">
            <a:xfrm rot="5400000" flipH="1" flipV="1">
              <a:off x="3860514" y="4377142"/>
              <a:ext cx="633188" cy="325439"/>
            </a:xfrm>
            <a:prstGeom prst="straightConnector1">
              <a:avLst/>
            </a:prstGeom>
            <a:ln w="19050">
              <a:solidFill>
                <a:schemeClr val="accent3">
                  <a:lumMod val="75000"/>
                </a:schemeClr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グループ化 122"/>
            <p:cNvGrpSpPr>
              <a:grpSpLocks noChangeAspect="1"/>
            </p:cNvGrpSpPr>
            <p:nvPr/>
          </p:nvGrpSpPr>
          <p:grpSpPr bwMode="auto">
            <a:xfrm>
              <a:off x="4820323" y="2312790"/>
              <a:ext cx="2609196" cy="1116225"/>
              <a:chOff x="4214815" y="3929057"/>
              <a:chExt cx="1739481" cy="744153"/>
            </a:xfrm>
          </p:grpSpPr>
          <p:sp>
            <p:nvSpPr>
              <p:cNvPr id="99" name="正方形/長方形 55"/>
              <p:cNvSpPr>
                <a:spLocks noChangeArrowheads="1"/>
              </p:cNvSpPr>
              <p:nvPr/>
            </p:nvSpPr>
            <p:spPr bwMode="auto">
              <a:xfrm>
                <a:off x="4268374" y="4163465"/>
                <a:ext cx="642937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 altLang="ja-JP" sz="1000">
                    <a:solidFill>
                      <a:schemeClr val="tx2"/>
                    </a:solidFill>
                    <a:latin typeface="Franklin Gothic Medium" pitchFamily="34" charset="0"/>
                    <a:ea typeface="ＭＳ Ｐゴシック" pitchFamily="50" charset="-128"/>
                  </a:rPr>
                  <a:t>Repeater</a:t>
                </a:r>
              </a:p>
            </p:txBody>
          </p:sp>
          <p:grpSp>
            <p:nvGrpSpPr>
              <p:cNvPr id="100" name="グループ化 280"/>
              <p:cNvGrpSpPr>
                <a:grpSpLocks/>
              </p:cNvGrpSpPr>
              <p:nvPr/>
            </p:nvGrpSpPr>
            <p:grpSpPr bwMode="auto">
              <a:xfrm>
                <a:off x="4214815" y="3929057"/>
                <a:ext cx="910832" cy="558401"/>
                <a:chOff x="5723977" y="3214686"/>
                <a:chExt cx="1214446" cy="745300"/>
              </a:xfrm>
            </p:grpSpPr>
            <p:sp>
              <p:nvSpPr>
                <p:cNvPr id="106" name="フリーフォーム 92"/>
                <p:cNvSpPr/>
                <p:nvPr/>
              </p:nvSpPr>
              <p:spPr>
                <a:xfrm flipH="1">
                  <a:off x="6603938" y="3699500"/>
                  <a:ext cx="225782" cy="169554"/>
                </a:xfrm>
                <a:custGeom>
                  <a:avLst/>
                  <a:gdLst>
                    <a:gd name="connsiteX0" fmla="*/ 6555 w 222865"/>
                    <a:gd name="connsiteY0" fmla="*/ 0 h 170425"/>
                    <a:gd name="connsiteX1" fmla="*/ 6555 w 222865"/>
                    <a:gd name="connsiteY1" fmla="*/ 78658 h 170425"/>
                    <a:gd name="connsiteX2" fmla="*/ 45885 w 222865"/>
                    <a:gd name="connsiteY2" fmla="*/ 147484 h 170425"/>
                    <a:gd name="connsiteX3" fmla="*/ 124543 w 222865"/>
                    <a:gd name="connsiteY3" fmla="*/ 167148 h 170425"/>
                    <a:gd name="connsiteX4" fmla="*/ 222865 w 222865"/>
                    <a:gd name="connsiteY4" fmla="*/ 167148 h 170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2865" h="170425">
                      <a:moveTo>
                        <a:pt x="6555" y="0"/>
                      </a:moveTo>
                      <a:cubicBezTo>
                        <a:pt x="3277" y="27038"/>
                        <a:pt x="0" y="54077"/>
                        <a:pt x="6555" y="78658"/>
                      </a:cubicBezTo>
                      <a:cubicBezTo>
                        <a:pt x="13110" y="103239"/>
                        <a:pt x="26220" y="132736"/>
                        <a:pt x="45885" y="147484"/>
                      </a:cubicBezTo>
                      <a:cubicBezTo>
                        <a:pt x="65550" y="162232"/>
                        <a:pt x="95046" y="163871"/>
                        <a:pt x="124543" y="167148"/>
                      </a:cubicBezTo>
                      <a:cubicBezTo>
                        <a:pt x="154040" y="170425"/>
                        <a:pt x="188452" y="168786"/>
                        <a:pt x="222865" y="167148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 altLang="ja-JP">
                    <a:latin typeface="Arial" charset="0"/>
                    <a:ea typeface="ＭＳ Ｐゴシック" pitchFamily="50" charset="-128"/>
                  </a:endParaRPr>
                </a:p>
              </p:txBody>
            </p:sp>
            <p:pic>
              <p:nvPicPr>
                <p:cNvPr id="107" name="Picture 2" descr="http://home10.highway.ne.jp/cwl/gp1.jpg"/>
                <p:cNvPicPr>
                  <a:picLocks noChangeAspect="1" noChangeArrowheads="1"/>
                </p:cNvPicPr>
                <p:nvPr/>
              </p:nvPicPr>
              <p:blipFill>
                <a:blip r:embed="rId6">
                  <a:clrChange>
                    <a:clrFrom>
                      <a:srgbClr val="FCFCFA"/>
                    </a:clrFrom>
                    <a:clrTo>
                      <a:srgbClr val="FCFCFA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715140" y="3214686"/>
                  <a:ext cx="223283" cy="5333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8" name="Picture 45"/>
                <p:cNvPicPr>
                  <a:picLocks noChangeAspect="1" noChangeArrowheads="1"/>
                </p:cNvPicPr>
                <p:nvPr/>
              </p:nvPicPr>
              <p:blipFill>
                <a:blip r:embed="rId1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723977" y="3748084"/>
                  <a:ext cx="1000132" cy="2119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01" name="Picture 2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86249" y="4429136"/>
                <a:ext cx="214312" cy="138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" name="図 274" descr="車とMobile.png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5093470" y="4357695"/>
                <a:ext cx="581025" cy="315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" name="図 277" descr="人とHH.png"/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5736412" y="4143379"/>
                <a:ext cx="217884" cy="429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" name="図 66" descr="RF-8.png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94385" y="3970746"/>
                <a:ext cx="169336" cy="8469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</p:pic>
          <p:pic>
            <p:nvPicPr>
              <p:cNvPr id="105" name="図 67" descr="RF7.png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75084" y="4174532"/>
                <a:ext cx="133617" cy="11248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</p:pic>
        </p:grpSp>
        <p:grpSp>
          <p:nvGrpSpPr>
            <p:cNvPr id="15" name="グループ化 125"/>
            <p:cNvGrpSpPr>
              <a:grpSpLocks noChangeAspect="1"/>
            </p:cNvGrpSpPr>
            <p:nvPr/>
          </p:nvGrpSpPr>
          <p:grpSpPr bwMode="auto">
            <a:xfrm>
              <a:off x="4450569" y="4357682"/>
              <a:ext cx="2128901" cy="1651992"/>
              <a:chOff x="3706365" y="3929077"/>
              <a:chExt cx="1419281" cy="1101338"/>
            </a:xfrm>
          </p:grpSpPr>
          <p:sp>
            <p:nvSpPr>
              <p:cNvPr id="91" name="正方形/長方形 55"/>
              <p:cNvSpPr>
                <a:spLocks noChangeArrowheads="1"/>
              </p:cNvSpPr>
              <p:nvPr/>
            </p:nvSpPr>
            <p:spPr bwMode="auto">
              <a:xfrm>
                <a:off x="4268374" y="4170066"/>
                <a:ext cx="642937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 altLang="ja-JP" sz="1000">
                    <a:solidFill>
                      <a:schemeClr val="tx2"/>
                    </a:solidFill>
                    <a:latin typeface="Franklin Gothic Medium" pitchFamily="34" charset="0"/>
                    <a:ea typeface="ＭＳ Ｐゴシック" pitchFamily="50" charset="-128"/>
                  </a:rPr>
                  <a:t>Repeater</a:t>
                </a:r>
              </a:p>
            </p:txBody>
          </p:sp>
          <p:grpSp>
            <p:nvGrpSpPr>
              <p:cNvPr id="92" name="グループ化 280"/>
              <p:cNvGrpSpPr>
                <a:grpSpLocks/>
              </p:cNvGrpSpPr>
              <p:nvPr/>
            </p:nvGrpSpPr>
            <p:grpSpPr bwMode="auto">
              <a:xfrm>
                <a:off x="4214814" y="3929077"/>
                <a:ext cx="910832" cy="558405"/>
                <a:chOff x="5723977" y="3214686"/>
                <a:chExt cx="1214446" cy="745300"/>
              </a:xfrm>
            </p:grpSpPr>
            <p:sp>
              <p:nvSpPr>
                <p:cNvPr id="96" name="フリーフォーム 141"/>
                <p:cNvSpPr/>
                <p:nvPr/>
              </p:nvSpPr>
              <p:spPr>
                <a:xfrm flipH="1">
                  <a:off x="6605690" y="3686745"/>
                  <a:ext cx="224018" cy="169553"/>
                </a:xfrm>
                <a:custGeom>
                  <a:avLst/>
                  <a:gdLst>
                    <a:gd name="connsiteX0" fmla="*/ 6555 w 222865"/>
                    <a:gd name="connsiteY0" fmla="*/ 0 h 170425"/>
                    <a:gd name="connsiteX1" fmla="*/ 6555 w 222865"/>
                    <a:gd name="connsiteY1" fmla="*/ 78658 h 170425"/>
                    <a:gd name="connsiteX2" fmla="*/ 45885 w 222865"/>
                    <a:gd name="connsiteY2" fmla="*/ 147484 h 170425"/>
                    <a:gd name="connsiteX3" fmla="*/ 124543 w 222865"/>
                    <a:gd name="connsiteY3" fmla="*/ 167148 h 170425"/>
                    <a:gd name="connsiteX4" fmla="*/ 222865 w 222865"/>
                    <a:gd name="connsiteY4" fmla="*/ 167148 h 170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2865" h="170425">
                      <a:moveTo>
                        <a:pt x="6555" y="0"/>
                      </a:moveTo>
                      <a:cubicBezTo>
                        <a:pt x="3277" y="27038"/>
                        <a:pt x="0" y="54077"/>
                        <a:pt x="6555" y="78658"/>
                      </a:cubicBezTo>
                      <a:cubicBezTo>
                        <a:pt x="13110" y="103239"/>
                        <a:pt x="26220" y="132736"/>
                        <a:pt x="45885" y="147484"/>
                      </a:cubicBezTo>
                      <a:cubicBezTo>
                        <a:pt x="65550" y="162232"/>
                        <a:pt x="95046" y="163871"/>
                        <a:pt x="124543" y="167148"/>
                      </a:cubicBezTo>
                      <a:cubicBezTo>
                        <a:pt x="154040" y="170425"/>
                        <a:pt x="188452" y="168786"/>
                        <a:pt x="222865" y="167148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 altLang="ja-JP">
                    <a:latin typeface="Arial" charset="0"/>
                    <a:ea typeface="ＭＳ Ｐゴシック" pitchFamily="50" charset="-128"/>
                  </a:endParaRPr>
                </a:p>
              </p:txBody>
            </p:sp>
            <p:pic>
              <p:nvPicPr>
                <p:cNvPr id="97" name="Picture 2" descr="http://home10.highway.ne.jp/cwl/gp1.jpg"/>
                <p:cNvPicPr>
                  <a:picLocks noChangeAspect="1" noChangeArrowheads="1"/>
                </p:cNvPicPr>
                <p:nvPr/>
              </p:nvPicPr>
              <p:blipFill>
                <a:blip r:embed="rId6">
                  <a:clrChange>
                    <a:clrFrom>
                      <a:srgbClr val="FCFCFA"/>
                    </a:clrFrom>
                    <a:clrTo>
                      <a:srgbClr val="FCFCFA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715140" y="3214686"/>
                  <a:ext cx="223283" cy="5333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8" name="Picture 45"/>
                <p:cNvPicPr>
                  <a:picLocks noChangeAspect="1" noChangeArrowheads="1"/>
                </p:cNvPicPr>
                <p:nvPr/>
              </p:nvPicPr>
              <p:blipFill>
                <a:blip r:embed="rId1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723977" y="3748084"/>
                  <a:ext cx="1000132" cy="2119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93" name="Picture 2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11206" y="4429144"/>
                <a:ext cx="214312" cy="138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4" name="図 274" descr="車とMobile.png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920681" y="4714900"/>
                <a:ext cx="581025" cy="315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5" name="図 277" descr="人とHH.png"/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706365" y="4500583"/>
                <a:ext cx="217884" cy="429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6" name="Cloud"/>
            <p:cNvSpPr>
              <a:spLocks noChangeAspect="1" noEditPoints="1" noChangeArrowheads="1"/>
            </p:cNvSpPr>
            <p:nvPr/>
          </p:nvSpPr>
          <p:spPr bwMode="auto">
            <a:xfrm>
              <a:off x="3714744" y="3714752"/>
              <a:ext cx="1224318" cy="78581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0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altLang="ja-JP" sz="1000">
                  <a:latin typeface="Franklin Gothic Medium" pitchFamily="34" charset="0"/>
                  <a:ea typeface="ＭＳ Ｐゴシック" pitchFamily="50" charset="-128"/>
                  <a:cs typeface="Times New Roman" pitchFamily="18" charset="0"/>
                </a:rPr>
                <a:t>IP Network</a:t>
              </a:r>
              <a:endParaRPr lang="ja-JP" altLang="en-US" sz="1000">
                <a:latin typeface="Franklin Gothic Medium" pitchFamily="34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grpSp>
          <p:nvGrpSpPr>
            <p:cNvPr id="17" name="グループ化 175"/>
            <p:cNvGrpSpPr>
              <a:grpSpLocks noChangeAspect="1"/>
            </p:cNvGrpSpPr>
            <p:nvPr/>
          </p:nvGrpSpPr>
          <p:grpSpPr bwMode="auto">
            <a:xfrm>
              <a:off x="3071801" y="4896186"/>
              <a:ext cx="607229" cy="260035"/>
              <a:chOff x="2320285" y="4071942"/>
              <a:chExt cx="4537731" cy="1943100"/>
            </a:xfrm>
          </p:grpSpPr>
          <p:sp>
            <p:nvSpPr>
              <p:cNvPr id="84" name="フリーフォーム 176"/>
              <p:cNvSpPr/>
              <p:nvPr/>
            </p:nvSpPr>
            <p:spPr>
              <a:xfrm>
                <a:off x="5152639" y="5451347"/>
                <a:ext cx="385554" cy="163157"/>
              </a:xfrm>
              <a:custGeom>
                <a:avLst/>
                <a:gdLst>
                  <a:gd name="connsiteX0" fmla="*/ 0 w 485775"/>
                  <a:gd name="connsiteY0" fmla="*/ 174625 h 190500"/>
                  <a:gd name="connsiteX1" fmla="*/ 123825 w 485775"/>
                  <a:gd name="connsiteY1" fmla="*/ 174625 h 190500"/>
                  <a:gd name="connsiteX2" fmla="*/ 209550 w 485775"/>
                  <a:gd name="connsiteY2" fmla="*/ 79375 h 190500"/>
                  <a:gd name="connsiteX3" fmla="*/ 314325 w 485775"/>
                  <a:gd name="connsiteY3" fmla="*/ 12700 h 190500"/>
                  <a:gd name="connsiteX4" fmla="*/ 485775 w 485775"/>
                  <a:gd name="connsiteY4" fmla="*/ 3175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775" h="190500">
                    <a:moveTo>
                      <a:pt x="0" y="174625"/>
                    </a:moveTo>
                    <a:cubicBezTo>
                      <a:pt x="44450" y="182562"/>
                      <a:pt x="88900" y="190500"/>
                      <a:pt x="123825" y="174625"/>
                    </a:cubicBezTo>
                    <a:cubicBezTo>
                      <a:pt x="158750" y="158750"/>
                      <a:pt x="177800" y="106362"/>
                      <a:pt x="209550" y="79375"/>
                    </a:cubicBezTo>
                    <a:cubicBezTo>
                      <a:pt x="241300" y="52388"/>
                      <a:pt x="268288" y="25400"/>
                      <a:pt x="314325" y="12700"/>
                    </a:cubicBezTo>
                    <a:cubicBezTo>
                      <a:pt x="360362" y="0"/>
                      <a:pt x="423068" y="1587"/>
                      <a:pt x="485775" y="3175"/>
                    </a:cubicBezTo>
                  </a:path>
                </a:pathLst>
              </a:cu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lang="en-US" altLang="ja-JP"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85" name="フリーフォーム 177"/>
              <p:cNvSpPr/>
              <p:nvPr/>
            </p:nvSpPr>
            <p:spPr>
              <a:xfrm>
                <a:off x="5938580" y="5436509"/>
                <a:ext cx="355896" cy="88997"/>
              </a:xfrm>
              <a:custGeom>
                <a:avLst/>
                <a:gdLst>
                  <a:gd name="connsiteX0" fmla="*/ 0 w 428625"/>
                  <a:gd name="connsiteY0" fmla="*/ 15875 h 111125"/>
                  <a:gd name="connsiteX1" fmla="*/ 247650 w 428625"/>
                  <a:gd name="connsiteY1" fmla="*/ 15875 h 111125"/>
                  <a:gd name="connsiteX2" fmla="*/ 428625 w 428625"/>
                  <a:gd name="connsiteY2" fmla="*/ 111125 h 111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8625" h="111125">
                    <a:moveTo>
                      <a:pt x="0" y="15875"/>
                    </a:moveTo>
                    <a:cubicBezTo>
                      <a:pt x="88106" y="7937"/>
                      <a:pt x="176213" y="0"/>
                      <a:pt x="247650" y="15875"/>
                    </a:cubicBezTo>
                    <a:cubicBezTo>
                      <a:pt x="319087" y="31750"/>
                      <a:pt x="373856" y="71437"/>
                      <a:pt x="428625" y="111125"/>
                    </a:cubicBezTo>
                  </a:path>
                </a:pathLst>
              </a:cu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lang="en-US" altLang="ja-JP"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86" name="フリーフォーム 178"/>
              <p:cNvSpPr/>
              <p:nvPr/>
            </p:nvSpPr>
            <p:spPr bwMode="auto">
              <a:xfrm>
                <a:off x="2438936" y="5481012"/>
                <a:ext cx="785932" cy="341151"/>
              </a:xfrm>
              <a:custGeom>
                <a:avLst/>
                <a:gdLst>
                  <a:gd name="connsiteX0" fmla="*/ 71718 w 986118"/>
                  <a:gd name="connsiteY0" fmla="*/ 0 h 412376"/>
                  <a:gd name="connsiteX1" fmla="*/ 17930 w 986118"/>
                  <a:gd name="connsiteY1" fmla="*/ 89647 h 412376"/>
                  <a:gd name="connsiteX2" fmla="*/ 35859 w 986118"/>
                  <a:gd name="connsiteY2" fmla="*/ 206188 h 412376"/>
                  <a:gd name="connsiteX3" fmla="*/ 233083 w 986118"/>
                  <a:gd name="connsiteY3" fmla="*/ 367553 h 412376"/>
                  <a:gd name="connsiteX4" fmla="*/ 430306 w 986118"/>
                  <a:gd name="connsiteY4" fmla="*/ 394447 h 412376"/>
                  <a:gd name="connsiteX5" fmla="*/ 735106 w 986118"/>
                  <a:gd name="connsiteY5" fmla="*/ 259976 h 412376"/>
                  <a:gd name="connsiteX6" fmla="*/ 986118 w 986118"/>
                  <a:gd name="connsiteY6" fmla="*/ 224117 h 412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6118" h="412376">
                    <a:moveTo>
                      <a:pt x="71718" y="0"/>
                    </a:moveTo>
                    <a:cubicBezTo>
                      <a:pt x="47812" y="27641"/>
                      <a:pt x="23906" y="55282"/>
                      <a:pt x="17930" y="89647"/>
                    </a:cubicBezTo>
                    <a:cubicBezTo>
                      <a:pt x="11954" y="124012"/>
                      <a:pt x="0" y="159870"/>
                      <a:pt x="35859" y="206188"/>
                    </a:cubicBezTo>
                    <a:cubicBezTo>
                      <a:pt x="71718" y="252506"/>
                      <a:pt x="167342" y="336177"/>
                      <a:pt x="233083" y="367553"/>
                    </a:cubicBezTo>
                    <a:cubicBezTo>
                      <a:pt x="298824" y="398929"/>
                      <a:pt x="346636" y="412376"/>
                      <a:pt x="430306" y="394447"/>
                    </a:cubicBezTo>
                    <a:cubicBezTo>
                      <a:pt x="513976" y="376518"/>
                      <a:pt x="642471" y="288364"/>
                      <a:pt x="735106" y="259976"/>
                    </a:cubicBezTo>
                    <a:cubicBezTo>
                      <a:pt x="827741" y="231588"/>
                      <a:pt x="906929" y="227852"/>
                      <a:pt x="986118" y="224117"/>
                    </a:cubicBezTo>
                  </a:path>
                </a:pathLst>
              </a:cu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lang="en-US" altLang="ja-JP">
                  <a:latin typeface="Arial" charset="0"/>
                  <a:ea typeface="ＭＳ Ｐゴシック" pitchFamily="50" charset="-128"/>
                </a:endParaRPr>
              </a:p>
            </p:txBody>
          </p:sp>
          <p:pic>
            <p:nvPicPr>
              <p:cNvPr id="8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20285" y="5110449"/>
                <a:ext cx="514288" cy="42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8" name="Picture 4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20707" y="5221952"/>
                <a:ext cx="483602" cy="314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9" name="Picture 5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977910" y="4593298"/>
                <a:ext cx="880106" cy="127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" name="Picture 7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000364" y="4071942"/>
                <a:ext cx="2505075" cy="1943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8" name="グループ化 175"/>
            <p:cNvGrpSpPr>
              <a:grpSpLocks noChangeAspect="1"/>
            </p:cNvGrpSpPr>
            <p:nvPr/>
          </p:nvGrpSpPr>
          <p:grpSpPr bwMode="auto">
            <a:xfrm>
              <a:off x="6740866" y="3714754"/>
              <a:ext cx="607229" cy="260023"/>
              <a:chOff x="2320285" y="4071942"/>
              <a:chExt cx="4537731" cy="1943100"/>
            </a:xfrm>
          </p:grpSpPr>
          <p:sp>
            <p:nvSpPr>
              <p:cNvPr id="77" name="フリーフォーム 72"/>
              <p:cNvSpPr/>
              <p:nvPr/>
            </p:nvSpPr>
            <p:spPr>
              <a:xfrm>
                <a:off x="5153143" y="5454215"/>
                <a:ext cx="385554" cy="163166"/>
              </a:xfrm>
              <a:custGeom>
                <a:avLst/>
                <a:gdLst>
                  <a:gd name="connsiteX0" fmla="*/ 0 w 485775"/>
                  <a:gd name="connsiteY0" fmla="*/ 174625 h 190500"/>
                  <a:gd name="connsiteX1" fmla="*/ 123825 w 485775"/>
                  <a:gd name="connsiteY1" fmla="*/ 174625 h 190500"/>
                  <a:gd name="connsiteX2" fmla="*/ 209550 w 485775"/>
                  <a:gd name="connsiteY2" fmla="*/ 79375 h 190500"/>
                  <a:gd name="connsiteX3" fmla="*/ 314325 w 485775"/>
                  <a:gd name="connsiteY3" fmla="*/ 12700 h 190500"/>
                  <a:gd name="connsiteX4" fmla="*/ 485775 w 485775"/>
                  <a:gd name="connsiteY4" fmla="*/ 3175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775" h="190500">
                    <a:moveTo>
                      <a:pt x="0" y="174625"/>
                    </a:moveTo>
                    <a:cubicBezTo>
                      <a:pt x="44450" y="182562"/>
                      <a:pt x="88900" y="190500"/>
                      <a:pt x="123825" y="174625"/>
                    </a:cubicBezTo>
                    <a:cubicBezTo>
                      <a:pt x="158750" y="158750"/>
                      <a:pt x="177800" y="106362"/>
                      <a:pt x="209550" y="79375"/>
                    </a:cubicBezTo>
                    <a:cubicBezTo>
                      <a:pt x="241300" y="52388"/>
                      <a:pt x="268288" y="25400"/>
                      <a:pt x="314325" y="12700"/>
                    </a:cubicBezTo>
                    <a:cubicBezTo>
                      <a:pt x="360362" y="0"/>
                      <a:pt x="423068" y="1587"/>
                      <a:pt x="485775" y="3175"/>
                    </a:cubicBezTo>
                  </a:path>
                </a:pathLst>
              </a:cu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lang="en-US" altLang="ja-JP"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78" name="フリーフォーム 73"/>
              <p:cNvSpPr/>
              <p:nvPr/>
            </p:nvSpPr>
            <p:spPr>
              <a:xfrm>
                <a:off x="5939076" y="5439387"/>
                <a:ext cx="355896" cy="88997"/>
              </a:xfrm>
              <a:custGeom>
                <a:avLst/>
                <a:gdLst>
                  <a:gd name="connsiteX0" fmla="*/ 0 w 428625"/>
                  <a:gd name="connsiteY0" fmla="*/ 15875 h 111125"/>
                  <a:gd name="connsiteX1" fmla="*/ 247650 w 428625"/>
                  <a:gd name="connsiteY1" fmla="*/ 15875 h 111125"/>
                  <a:gd name="connsiteX2" fmla="*/ 428625 w 428625"/>
                  <a:gd name="connsiteY2" fmla="*/ 111125 h 111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8625" h="111125">
                    <a:moveTo>
                      <a:pt x="0" y="15875"/>
                    </a:moveTo>
                    <a:cubicBezTo>
                      <a:pt x="88106" y="7937"/>
                      <a:pt x="176213" y="0"/>
                      <a:pt x="247650" y="15875"/>
                    </a:cubicBezTo>
                    <a:cubicBezTo>
                      <a:pt x="319087" y="31750"/>
                      <a:pt x="373856" y="71437"/>
                      <a:pt x="428625" y="111125"/>
                    </a:cubicBezTo>
                  </a:path>
                </a:pathLst>
              </a:cu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lang="en-US" altLang="ja-JP"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79" name="フリーフォーム 74"/>
              <p:cNvSpPr/>
              <p:nvPr/>
            </p:nvSpPr>
            <p:spPr bwMode="auto">
              <a:xfrm>
                <a:off x="2439431" y="5483881"/>
                <a:ext cx="785942" cy="341160"/>
              </a:xfrm>
              <a:custGeom>
                <a:avLst/>
                <a:gdLst>
                  <a:gd name="connsiteX0" fmla="*/ 71718 w 986118"/>
                  <a:gd name="connsiteY0" fmla="*/ 0 h 412376"/>
                  <a:gd name="connsiteX1" fmla="*/ 17930 w 986118"/>
                  <a:gd name="connsiteY1" fmla="*/ 89647 h 412376"/>
                  <a:gd name="connsiteX2" fmla="*/ 35859 w 986118"/>
                  <a:gd name="connsiteY2" fmla="*/ 206188 h 412376"/>
                  <a:gd name="connsiteX3" fmla="*/ 233083 w 986118"/>
                  <a:gd name="connsiteY3" fmla="*/ 367553 h 412376"/>
                  <a:gd name="connsiteX4" fmla="*/ 430306 w 986118"/>
                  <a:gd name="connsiteY4" fmla="*/ 394447 h 412376"/>
                  <a:gd name="connsiteX5" fmla="*/ 735106 w 986118"/>
                  <a:gd name="connsiteY5" fmla="*/ 259976 h 412376"/>
                  <a:gd name="connsiteX6" fmla="*/ 986118 w 986118"/>
                  <a:gd name="connsiteY6" fmla="*/ 224117 h 412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6118" h="412376">
                    <a:moveTo>
                      <a:pt x="71718" y="0"/>
                    </a:moveTo>
                    <a:cubicBezTo>
                      <a:pt x="47812" y="27641"/>
                      <a:pt x="23906" y="55282"/>
                      <a:pt x="17930" y="89647"/>
                    </a:cubicBezTo>
                    <a:cubicBezTo>
                      <a:pt x="11954" y="124012"/>
                      <a:pt x="0" y="159870"/>
                      <a:pt x="35859" y="206188"/>
                    </a:cubicBezTo>
                    <a:cubicBezTo>
                      <a:pt x="71718" y="252506"/>
                      <a:pt x="167342" y="336177"/>
                      <a:pt x="233083" y="367553"/>
                    </a:cubicBezTo>
                    <a:cubicBezTo>
                      <a:pt x="298824" y="398929"/>
                      <a:pt x="346636" y="412376"/>
                      <a:pt x="430306" y="394447"/>
                    </a:cubicBezTo>
                    <a:cubicBezTo>
                      <a:pt x="513976" y="376518"/>
                      <a:pt x="642471" y="288364"/>
                      <a:pt x="735106" y="259976"/>
                    </a:cubicBezTo>
                    <a:cubicBezTo>
                      <a:pt x="827741" y="231588"/>
                      <a:pt x="906929" y="227852"/>
                      <a:pt x="986118" y="224117"/>
                    </a:cubicBezTo>
                  </a:path>
                </a:pathLst>
              </a:cu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lang="en-US" altLang="ja-JP">
                  <a:latin typeface="Arial" charset="0"/>
                  <a:ea typeface="ＭＳ Ｐゴシック" pitchFamily="50" charset="-128"/>
                </a:endParaRPr>
              </a:p>
            </p:txBody>
          </p:sp>
          <p:pic>
            <p:nvPicPr>
              <p:cNvPr id="8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20285" y="5110449"/>
                <a:ext cx="514288" cy="42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1" name="Picture 4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20707" y="5221952"/>
                <a:ext cx="483602" cy="314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" name="Picture 5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977910" y="4593298"/>
                <a:ext cx="880106" cy="127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3" name="Picture 7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000364" y="4071942"/>
                <a:ext cx="2505075" cy="1943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9" name="グループ化 175"/>
            <p:cNvGrpSpPr>
              <a:grpSpLocks noChangeAspect="1"/>
            </p:cNvGrpSpPr>
            <p:nvPr/>
          </p:nvGrpSpPr>
          <p:grpSpPr bwMode="auto">
            <a:xfrm>
              <a:off x="1893069" y="4031622"/>
              <a:ext cx="607228" cy="260035"/>
              <a:chOff x="2320285" y="4071942"/>
              <a:chExt cx="4537731" cy="1943100"/>
            </a:xfrm>
          </p:grpSpPr>
          <p:sp>
            <p:nvSpPr>
              <p:cNvPr id="70" name="フリーフォーム 112"/>
              <p:cNvSpPr/>
              <p:nvPr/>
            </p:nvSpPr>
            <p:spPr>
              <a:xfrm>
                <a:off x="5152704" y="5444928"/>
                <a:ext cx="385554" cy="163157"/>
              </a:xfrm>
              <a:custGeom>
                <a:avLst/>
                <a:gdLst>
                  <a:gd name="connsiteX0" fmla="*/ 0 w 485775"/>
                  <a:gd name="connsiteY0" fmla="*/ 174625 h 190500"/>
                  <a:gd name="connsiteX1" fmla="*/ 123825 w 485775"/>
                  <a:gd name="connsiteY1" fmla="*/ 174625 h 190500"/>
                  <a:gd name="connsiteX2" fmla="*/ 209550 w 485775"/>
                  <a:gd name="connsiteY2" fmla="*/ 79375 h 190500"/>
                  <a:gd name="connsiteX3" fmla="*/ 314325 w 485775"/>
                  <a:gd name="connsiteY3" fmla="*/ 12700 h 190500"/>
                  <a:gd name="connsiteX4" fmla="*/ 485775 w 485775"/>
                  <a:gd name="connsiteY4" fmla="*/ 3175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775" h="190500">
                    <a:moveTo>
                      <a:pt x="0" y="174625"/>
                    </a:moveTo>
                    <a:cubicBezTo>
                      <a:pt x="44450" y="182562"/>
                      <a:pt x="88900" y="190500"/>
                      <a:pt x="123825" y="174625"/>
                    </a:cubicBezTo>
                    <a:cubicBezTo>
                      <a:pt x="158750" y="158750"/>
                      <a:pt x="177800" y="106362"/>
                      <a:pt x="209550" y="79375"/>
                    </a:cubicBezTo>
                    <a:cubicBezTo>
                      <a:pt x="241300" y="52388"/>
                      <a:pt x="268288" y="25400"/>
                      <a:pt x="314325" y="12700"/>
                    </a:cubicBezTo>
                    <a:cubicBezTo>
                      <a:pt x="360362" y="0"/>
                      <a:pt x="423068" y="1587"/>
                      <a:pt x="485775" y="3175"/>
                    </a:cubicBezTo>
                  </a:path>
                </a:pathLst>
              </a:cu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lang="en-US" altLang="ja-JP"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71" name="フリーフォーム 113"/>
              <p:cNvSpPr/>
              <p:nvPr/>
            </p:nvSpPr>
            <p:spPr>
              <a:xfrm>
                <a:off x="5938646" y="5430090"/>
                <a:ext cx="355896" cy="88997"/>
              </a:xfrm>
              <a:custGeom>
                <a:avLst/>
                <a:gdLst>
                  <a:gd name="connsiteX0" fmla="*/ 0 w 428625"/>
                  <a:gd name="connsiteY0" fmla="*/ 15875 h 111125"/>
                  <a:gd name="connsiteX1" fmla="*/ 247650 w 428625"/>
                  <a:gd name="connsiteY1" fmla="*/ 15875 h 111125"/>
                  <a:gd name="connsiteX2" fmla="*/ 428625 w 428625"/>
                  <a:gd name="connsiteY2" fmla="*/ 111125 h 111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8625" h="111125">
                    <a:moveTo>
                      <a:pt x="0" y="15875"/>
                    </a:moveTo>
                    <a:cubicBezTo>
                      <a:pt x="88106" y="7937"/>
                      <a:pt x="176213" y="0"/>
                      <a:pt x="247650" y="15875"/>
                    </a:cubicBezTo>
                    <a:cubicBezTo>
                      <a:pt x="319087" y="31750"/>
                      <a:pt x="373856" y="71437"/>
                      <a:pt x="428625" y="111125"/>
                    </a:cubicBezTo>
                  </a:path>
                </a:pathLst>
              </a:cu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lang="en-US" altLang="ja-JP"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72" name="フリーフォーム 114"/>
              <p:cNvSpPr/>
              <p:nvPr/>
            </p:nvSpPr>
            <p:spPr bwMode="auto">
              <a:xfrm>
                <a:off x="2439001" y="5474593"/>
                <a:ext cx="785932" cy="341151"/>
              </a:xfrm>
              <a:custGeom>
                <a:avLst/>
                <a:gdLst>
                  <a:gd name="connsiteX0" fmla="*/ 71718 w 986118"/>
                  <a:gd name="connsiteY0" fmla="*/ 0 h 412376"/>
                  <a:gd name="connsiteX1" fmla="*/ 17930 w 986118"/>
                  <a:gd name="connsiteY1" fmla="*/ 89647 h 412376"/>
                  <a:gd name="connsiteX2" fmla="*/ 35859 w 986118"/>
                  <a:gd name="connsiteY2" fmla="*/ 206188 h 412376"/>
                  <a:gd name="connsiteX3" fmla="*/ 233083 w 986118"/>
                  <a:gd name="connsiteY3" fmla="*/ 367553 h 412376"/>
                  <a:gd name="connsiteX4" fmla="*/ 430306 w 986118"/>
                  <a:gd name="connsiteY4" fmla="*/ 394447 h 412376"/>
                  <a:gd name="connsiteX5" fmla="*/ 735106 w 986118"/>
                  <a:gd name="connsiteY5" fmla="*/ 259976 h 412376"/>
                  <a:gd name="connsiteX6" fmla="*/ 986118 w 986118"/>
                  <a:gd name="connsiteY6" fmla="*/ 224117 h 412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6118" h="412376">
                    <a:moveTo>
                      <a:pt x="71718" y="0"/>
                    </a:moveTo>
                    <a:cubicBezTo>
                      <a:pt x="47812" y="27641"/>
                      <a:pt x="23906" y="55282"/>
                      <a:pt x="17930" y="89647"/>
                    </a:cubicBezTo>
                    <a:cubicBezTo>
                      <a:pt x="11954" y="124012"/>
                      <a:pt x="0" y="159870"/>
                      <a:pt x="35859" y="206188"/>
                    </a:cubicBezTo>
                    <a:cubicBezTo>
                      <a:pt x="71718" y="252506"/>
                      <a:pt x="167342" y="336177"/>
                      <a:pt x="233083" y="367553"/>
                    </a:cubicBezTo>
                    <a:cubicBezTo>
                      <a:pt x="298824" y="398929"/>
                      <a:pt x="346636" y="412376"/>
                      <a:pt x="430306" y="394447"/>
                    </a:cubicBezTo>
                    <a:cubicBezTo>
                      <a:pt x="513976" y="376518"/>
                      <a:pt x="642471" y="288364"/>
                      <a:pt x="735106" y="259976"/>
                    </a:cubicBezTo>
                    <a:cubicBezTo>
                      <a:pt x="827741" y="231588"/>
                      <a:pt x="906929" y="227852"/>
                      <a:pt x="986118" y="224117"/>
                    </a:cubicBezTo>
                  </a:path>
                </a:pathLst>
              </a:cu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lang="en-US" altLang="ja-JP">
                  <a:latin typeface="Arial" charset="0"/>
                  <a:ea typeface="ＭＳ Ｐゴシック" pitchFamily="50" charset="-128"/>
                </a:endParaRPr>
              </a:p>
            </p:txBody>
          </p:sp>
          <p:pic>
            <p:nvPicPr>
              <p:cNvPr id="7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20285" y="5110449"/>
                <a:ext cx="514288" cy="42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" name="Picture 4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20707" y="5221952"/>
                <a:ext cx="483602" cy="314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" name="Picture 5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977910" y="4593298"/>
                <a:ext cx="880106" cy="127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" name="Picture 7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000364" y="4071942"/>
                <a:ext cx="2505075" cy="1943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" name="グループ化 175"/>
            <p:cNvGrpSpPr>
              <a:grpSpLocks noChangeAspect="1"/>
            </p:cNvGrpSpPr>
            <p:nvPr/>
          </p:nvGrpSpPr>
          <p:grpSpPr bwMode="auto">
            <a:xfrm>
              <a:off x="2000231" y="4148750"/>
              <a:ext cx="607228" cy="260025"/>
              <a:chOff x="2320285" y="4071942"/>
              <a:chExt cx="4537731" cy="1943100"/>
            </a:xfrm>
          </p:grpSpPr>
          <p:sp>
            <p:nvSpPr>
              <p:cNvPr id="63" name="フリーフォーム 121"/>
              <p:cNvSpPr/>
              <p:nvPr/>
            </p:nvSpPr>
            <p:spPr>
              <a:xfrm>
                <a:off x="5152648" y="5444647"/>
                <a:ext cx="385554" cy="163166"/>
              </a:xfrm>
              <a:custGeom>
                <a:avLst/>
                <a:gdLst>
                  <a:gd name="connsiteX0" fmla="*/ 0 w 485775"/>
                  <a:gd name="connsiteY0" fmla="*/ 174625 h 190500"/>
                  <a:gd name="connsiteX1" fmla="*/ 123825 w 485775"/>
                  <a:gd name="connsiteY1" fmla="*/ 174625 h 190500"/>
                  <a:gd name="connsiteX2" fmla="*/ 209550 w 485775"/>
                  <a:gd name="connsiteY2" fmla="*/ 79375 h 190500"/>
                  <a:gd name="connsiteX3" fmla="*/ 314325 w 485775"/>
                  <a:gd name="connsiteY3" fmla="*/ 12700 h 190500"/>
                  <a:gd name="connsiteX4" fmla="*/ 485775 w 485775"/>
                  <a:gd name="connsiteY4" fmla="*/ 3175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775" h="190500">
                    <a:moveTo>
                      <a:pt x="0" y="174625"/>
                    </a:moveTo>
                    <a:cubicBezTo>
                      <a:pt x="44450" y="182562"/>
                      <a:pt x="88900" y="190500"/>
                      <a:pt x="123825" y="174625"/>
                    </a:cubicBezTo>
                    <a:cubicBezTo>
                      <a:pt x="158750" y="158750"/>
                      <a:pt x="177800" y="106362"/>
                      <a:pt x="209550" y="79375"/>
                    </a:cubicBezTo>
                    <a:cubicBezTo>
                      <a:pt x="241300" y="52388"/>
                      <a:pt x="268288" y="25400"/>
                      <a:pt x="314325" y="12700"/>
                    </a:cubicBezTo>
                    <a:cubicBezTo>
                      <a:pt x="360362" y="0"/>
                      <a:pt x="423068" y="1587"/>
                      <a:pt x="485775" y="3175"/>
                    </a:cubicBezTo>
                  </a:path>
                </a:pathLst>
              </a:cu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lang="en-US" altLang="ja-JP"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64" name="フリーフォーム 122"/>
              <p:cNvSpPr/>
              <p:nvPr/>
            </p:nvSpPr>
            <p:spPr>
              <a:xfrm>
                <a:off x="5938590" y="5429819"/>
                <a:ext cx="355896" cy="88997"/>
              </a:xfrm>
              <a:custGeom>
                <a:avLst/>
                <a:gdLst>
                  <a:gd name="connsiteX0" fmla="*/ 0 w 428625"/>
                  <a:gd name="connsiteY0" fmla="*/ 15875 h 111125"/>
                  <a:gd name="connsiteX1" fmla="*/ 247650 w 428625"/>
                  <a:gd name="connsiteY1" fmla="*/ 15875 h 111125"/>
                  <a:gd name="connsiteX2" fmla="*/ 428625 w 428625"/>
                  <a:gd name="connsiteY2" fmla="*/ 111125 h 111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8625" h="111125">
                    <a:moveTo>
                      <a:pt x="0" y="15875"/>
                    </a:moveTo>
                    <a:cubicBezTo>
                      <a:pt x="88106" y="7937"/>
                      <a:pt x="176213" y="0"/>
                      <a:pt x="247650" y="15875"/>
                    </a:cubicBezTo>
                    <a:cubicBezTo>
                      <a:pt x="319087" y="31750"/>
                      <a:pt x="373856" y="71437"/>
                      <a:pt x="428625" y="111125"/>
                    </a:cubicBezTo>
                  </a:path>
                </a:pathLst>
              </a:cu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lang="en-US" altLang="ja-JP"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65" name="フリーフォーム 123"/>
              <p:cNvSpPr/>
              <p:nvPr/>
            </p:nvSpPr>
            <p:spPr bwMode="auto">
              <a:xfrm>
                <a:off x="2438945" y="5474313"/>
                <a:ext cx="785932" cy="341160"/>
              </a:xfrm>
              <a:custGeom>
                <a:avLst/>
                <a:gdLst>
                  <a:gd name="connsiteX0" fmla="*/ 71718 w 986118"/>
                  <a:gd name="connsiteY0" fmla="*/ 0 h 412376"/>
                  <a:gd name="connsiteX1" fmla="*/ 17930 w 986118"/>
                  <a:gd name="connsiteY1" fmla="*/ 89647 h 412376"/>
                  <a:gd name="connsiteX2" fmla="*/ 35859 w 986118"/>
                  <a:gd name="connsiteY2" fmla="*/ 206188 h 412376"/>
                  <a:gd name="connsiteX3" fmla="*/ 233083 w 986118"/>
                  <a:gd name="connsiteY3" fmla="*/ 367553 h 412376"/>
                  <a:gd name="connsiteX4" fmla="*/ 430306 w 986118"/>
                  <a:gd name="connsiteY4" fmla="*/ 394447 h 412376"/>
                  <a:gd name="connsiteX5" fmla="*/ 735106 w 986118"/>
                  <a:gd name="connsiteY5" fmla="*/ 259976 h 412376"/>
                  <a:gd name="connsiteX6" fmla="*/ 986118 w 986118"/>
                  <a:gd name="connsiteY6" fmla="*/ 224117 h 412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6118" h="412376">
                    <a:moveTo>
                      <a:pt x="71718" y="0"/>
                    </a:moveTo>
                    <a:cubicBezTo>
                      <a:pt x="47812" y="27641"/>
                      <a:pt x="23906" y="55282"/>
                      <a:pt x="17930" y="89647"/>
                    </a:cubicBezTo>
                    <a:cubicBezTo>
                      <a:pt x="11954" y="124012"/>
                      <a:pt x="0" y="159870"/>
                      <a:pt x="35859" y="206188"/>
                    </a:cubicBezTo>
                    <a:cubicBezTo>
                      <a:pt x="71718" y="252506"/>
                      <a:pt x="167342" y="336177"/>
                      <a:pt x="233083" y="367553"/>
                    </a:cubicBezTo>
                    <a:cubicBezTo>
                      <a:pt x="298824" y="398929"/>
                      <a:pt x="346636" y="412376"/>
                      <a:pt x="430306" y="394447"/>
                    </a:cubicBezTo>
                    <a:cubicBezTo>
                      <a:pt x="513976" y="376518"/>
                      <a:pt x="642471" y="288364"/>
                      <a:pt x="735106" y="259976"/>
                    </a:cubicBezTo>
                    <a:cubicBezTo>
                      <a:pt x="827741" y="231588"/>
                      <a:pt x="906929" y="227852"/>
                      <a:pt x="986118" y="224117"/>
                    </a:cubicBezTo>
                  </a:path>
                </a:pathLst>
              </a:cu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lang="en-US" altLang="ja-JP">
                  <a:latin typeface="Arial" charset="0"/>
                  <a:ea typeface="ＭＳ Ｐゴシック" pitchFamily="50" charset="-128"/>
                </a:endParaRPr>
              </a:p>
            </p:txBody>
          </p:sp>
          <p:pic>
            <p:nvPicPr>
              <p:cNvPr id="6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20285" y="5110449"/>
                <a:ext cx="514288" cy="42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" name="Picture 4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20707" y="5221952"/>
                <a:ext cx="483602" cy="314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8" name="Picture 5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977910" y="4593298"/>
                <a:ext cx="880106" cy="127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" name="Picture 7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000364" y="4071942"/>
                <a:ext cx="2505075" cy="1943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1" name="正方形/長方形 55"/>
            <p:cNvSpPr>
              <a:spLocks noChangeArrowheads="1"/>
            </p:cNvSpPr>
            <p:nvPr/>
          </p:nvSpPr>
          <p:spPr bwMode="auto">
            <a:xfrm>
              <a:off x="232147" y="3753152"/>
              <a:ext cx="1339462" cy="577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ja-JP" sz="1000">
                  <a:solidFill>
                    <a:schemeClr val="tx2"/>
                  </a:solidFill>
                  <a:latin typeface="Franklin Gothic Medium" pitchFamily="34" charset="0"/>
                  <a:ea typeface="ＭＳ Ｐゴシック" pitchFamily="50" charset="-128"/>
                </a:rPr>
                <a:t>Up to 8 Remote Communicators per Repeater</a:t>
              </a:r>
            </a:p>
          </p:txBody>
        </p:sp>
        <p:grpSp>
          <p:nvGrpSpPr>
            <p:cNvPr id="22" name="グループ化 175"/>
            <p:cNvGrpSpPr>
              <a:grpSpLocks noChangeAspect="1"/>
            </p:cNvGrpSpPr>
            <p:nvPr/>
          </p:nvGrpSpPr>
          <p:grpSpPr bwMode="auto">
            <a:xfrm>
              <a:off x="3383741" y="5198143"/>
              <a:ext cx="607229" cy="260035"/>
              <a:chOff x="2320285" y="4071942"/>
              <a:chExt cx="4537731" cy="1943100"/>
            </a:xfrm>
          </p:grpSpPr>
          <p:sp>
            <p:nvSpPr>
              <p:cNvPr id="56" name="フリーフォーム 136"/>
              <p:cNvSpPr/>
              <p:nvPr/>
            </p:nvSpPr>
            <p:spPr>
              <a:xfrm>
                <a:off x="5149724" y="5449478"/>
                <a:ext cx="385554" cy="163157"/>
              </a:xfrm>
              <a:custGeom>
                <a:avLst/>
                <a:gdLst>
                  <a:gd name="connsiteX0" fmla="*/ 0 w 485775"/>
                  <a:gd name="connsiteY0" fmla="*/ 174625 h 190500"/>
                  <a:gd name="connsiteX1" fmla="*/ 123825 w 485775"/>
                  <a:gd name="connsiteY1" fmla="*/ 174625 h 190500"/>
                  <a:gd name="connsiteX2" fmla="*/ 209550 w 485775"/>
                  <a:gd name="connsiteY2" fmla="*/ 79375 h 190500"/>
                  <a:gd name="connsiteX3" fmla="*/ 314325 w 485775"/>
                  <a:gd name="connsiteY3" fmla="*/ 12700 h 190500"/>
                  <a:gd name="connsiteX4" fmla="*/ 485775 w 485775"/>
                  <a:gd name="connsiteY4" fmla="*/ 3175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775" h="190500">
                    <a:moveTo>
                      <a:pt x="0" y="174625"/>
                    </a:moveTo>
                    <a:cubicBezTo>
                      <a:pt x="44450" y="182562"/>
                      <a:pt x="88900" y="190500"/>
                      <a:pt x="123825" y="174625"/>
                    </a:cubicBezTo>
                    <a:cubicBezTo>
                      <a:pt x="158750" y="158750"/>
                      <a:pt x="177800" y="106362"/>
                      <a:pt x="209550" y="79375"/>
                    </a:cubicBezTo>
                    <a:cubicBezTo>
                      <a:pt x="241300" y="52388"/>
                      <a:pt x="268288" y="25400"/>
                      <a:pt x="314325" y="12700"/>
                    </a:cubicBezTo>
                    <a:cubicBezTo>
                      <a:pt x="360362" y="0"/>
                      <a:pt x="423068" y="1587"/>
                      <a:pt x="485775" y="3175"/>
                    </a:cubicBezTo>
                  </a:path>
                </a:pathLst>
              </a:cu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lang="en-US" altLang="ja-JP"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57" name="フリーフォーム 139"/>
              <p:cNvSpPr/>
              <p:nvPr/>
            </p:nvSpPr>
            <p:spPr>
              <a:xfrm>
                <a:off x="5935657" y="5434640"/>
                <a:ext cx="355896" cy="88997"/>
              </a:xfrm>
              <a:custGeom>
                <a:avLst/>
                <a:gdLst>
                  <a:gd name="connsiteX0" fmla="*/ 0 w 428625"/>
                  <a:gd name="connsiteY0" fmla="*/ 15875 h 111125"/>
                  <a:gd name="connsiteX1" fmla="*/ 247650 w 428625"/>
                  <a:gd name="connsiteY1" fmla="*/ 15875 h 111125"/>
                  <a:gd name="connsiteX2" fmla="*/ 428625 w 428625"/>
                  <a:gd name="connsiteY2" fmla="*/ 111125 h 111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8625" h="111125">
                    <a:moveTo>
                      <a:pt x="0" y="15875"/>
                    </a:moveTo>
                    <a:cubicBezTo>
                      <a:pt x="88106" y="7937"/>
                      <a:pt x="176213" y="0"/>
                      <a:pt x="247650" y="15875"/>
                    </a:cubicBezTo>
                    <a:cubicBezTo>
                      <a:pt x="319087" y="31750"/>
                      <a:pt x="373856" y="71437"/>
                      <a:pt x="428625" y="111125"/>
                    </a:cubicBezTo>
                  </a:path>
                </a:pathLst>
              </a:cu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lang="en-US" altLang="ja-JP"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58" name="フリーフォーム 140"/>
              <p:cNvSpPr/>
              <p:nvPr/>
            </p:nvSpPr>
            <p:spPr bwMode="auto">
              <a:xfrm>
                <a:off x="2436012" y="5479144"/>
                <a:ext cx="785942" cy="341151"/>
              </a:xfrm>
              <a:custGeom>
                <a:avLst/>
                <a:gdLst>
                  <a:gd name="connsiteX0" fmla="*/ 71718 w 986118"/>
                  <a:gd name="connsiteY0" fmla="*/ 0 h 412376"/>
                  <a:gd name="connsiteX1" fmla="*/ 17930 w 986118"/>
                  <a:gd name="connsiteY1" fmla="*/ 89647 h 412376"/>
                  <a:gd name="connsiteX2" fmla="*/ 35859 w 986118"/>
                  <a:gd name="connsiteY2" fmla="*/ 206188 h 412376"/>
                  <a:gd name="connsiteX3" fmla="*/ 233083 w 986118"/>
                  <a:gd name="connsiteY3" fmla="*/ 367553 h 412376"/>
                  <a:gd name="connsiteX4" fmla="*/ 430306 w 986118"/>
                  <a:gd name="connsiteY4" fmla="*/ 394447 h 412376"/>
                  <a:gd name="connsiteX5" fmla="*/ 735106 w 986118"/>
                  <a:gd name="connsiteY5" fmla="*/ 259976 h 412376"/>
                  <a:gd name="connsiteX6" fmla="*/ 986118 w 986118"/>
                  <a:gd name="connsiteY6" fmla="*/ 224117 h 412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6118" h="412376">
                    <a:moveTo>
                      <a:pt x="71718" y="0"/>
                    </a:moveTo>
                    <a:cubicBezTo>
                      <a:pt x="47812" y="27641"/>
                      <a:pt x="23906" y="55282"/>
                      <a:pt x="17930" y="89647"/>
                    </a:cubicBezTo>
                    <a:cubicBezTo>
                      <a:pt x="11954" y="124012"/>
                      <a:pt x="0" y="159870"/>
                      <a:pt x="35859" y="206188"/>
                    </a:cubicBezTo>
                    <a:cubicBezTo>
                      <a:pt x="71718" y="252506"/>
                      <a:pt x="167342" y="336177"/>
                      <a:pt x="233083" y="367553"/>
                    </a:cubicBezTo>
                    <a:cubicBezTo>
                      <a:pt x="298824" y="398929"/>
                      <a:pt x="346636" y="412376"/>
                      <a:pt x="430306" y="394447"/>
                    </a:cubicBezTo>
                    <a:cubicBezTo>
                      <a:pt x="513976" y="376518"/>
                      <a:pt x="642471" y="288364"/>
                      <a:pt x="735106" y="259976"/>
                    </a:cubicBezTo>
                    <a:cubicBezTo>
                      <a:pt x="827741" y="231588"/>
                      <a:pt x="906929" y="227852"/>
                      <a:pt x="986118" y="224117"/>
                    </a:cubicBezTo>
                  </a:path>
                </a:pathLst>
              </a:cu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lang="en-US" altLang="ja-JP">
                  <a:latin typeface="Arial" charset="0"/>
                  <a:ea typeface="ＭＳ Ｐゴシック" pitchFamily="50" charset="-128"/>
                </a:endParaRPr>
              </a:p>
            </p:txBody>
          </p:sp>
          <p:pic>
            <p:nvPicPr>
              <p:cNvPr id="5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20285" y="5110449"/>
                <a:ext cx="514288" cy="42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" name="Picture 4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20707" y="5221952"/>
                <a:ext cx="483602" cy="314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" name="Picture 5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977910" y="4593298"/>
                <a:ext cx="880106" cy="127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" name="Picture 7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000364" y="4071942"/>
                <a:ext cx="2505075" cy="1943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" name="グループ化 175"/>
            <p:cNvGrpSpPr>
              <a:grpSpLocks noChangeAspect="1"/>
            </p:cNvGrpSpPr>
            <p:nvPr/>
          </p:nvGrpSpPr>
          <p:grpSpPr bwMode="auto">
            <a:xfrm>
              <a:off x="3500429" y="5324809"/>
              <a:ext cx="607229" cy="260032"/>
              <a:chOff x="2320285" y="4071942"/>
              <a:chExt cx="4537731" cy="1943100"/>
            </a:xfrm>
          </p:grpSpPr>
          <p:sp>
            <p:nvSpPr>
              <p:cNvPr id="49" name="フリーフォーム 147"/>
              <p:cNvSpPr/>
              <p:nvPr/>
            </p:nvSpPr>
            <p:spPr>
              <a:xfrm>
                <a:off x="5152639" y="5452197"/>
                <a:ext cx="385554" cy="163157"/>
              </a:xfrm>
              <a:custGeom>
                <a:avLst/>
                <a:gdLst>
                  <a:gd name="connsiteX0" fmla="*/ 0 w 485775"/>
                  <a:gd name="connsiteY0" fmla="*/ 174625 h 190500"/>
                  <a:gd name="connsiteX1" fmla="*/ 123825 w 485775"/>
                  <a:gd name="connsiteY1" fmla="*/ 174625 h 190500"/>
                  <a:gd name="connsiteX2" fmla="*/ 209550 w 485775"/>
                  <a:gd name="connsiteY2" fmla="*/ 79375 h 190500"/>
                  <a:gd name="connsiteX3" fmla="*/ 314325 w 485775"/>
                  <a:gd name="connsiteY3" fmla="*/ 12700 h 190500"/>
                  <a:gd name="connsiteX4" fmla="*/ 485775 w 485775"/>
                  <a:gd name="connsiteY4" fmla="*/ 3175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775" h="190500">
                    <a:moveTo>
                      <a:pt x="0" y="174625"/>
                    </a:moveTo>
                    <a:cubicBezTo>
                      <a:pt x="44450" y="182562"/>
                      <a:pt x="88900" y="190500"/>
                      <a:pt x="123825" y="174625"/>
                    </a:cubicBezTo>
                    <a:cubicBezTo>
                      <a:pt x="158750" y="158750"/>
                      <a:pt x="177800" y="106362"/>
                      <a:pt x="209550" y="79375"/>
                    </a:cubicBezTo>
                    <a:cubicBezTo>
                      <a:pt x="241300" y="52388"/>
                      <a:pt x="268288" y="25400"/>
                      <a:pt x="314325" y="12700"/>
                    </a:cubicBezTo>
                    <a:cubicBezTo>
                      <a:pt x="360362" y="0"/>
                      <a:pt x="423068" y="1587"/>
                      <a:pt x="485775" y="3175"/>
                    </a:cubicBezTo>
                  </a:path>
                </a:pathLst>
              </a:cu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lang="en-US" altLang="ja-JP"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50" name="フリーフォーム 148"/>
              <p:cNvSpPr/>
              <p:nvPr/>
            </p:nvSpPr>
            <p:spPr>
              <a:xfrm>
                <a:off x="5938580" y="5437359"/>
                <a:ext cx="355896" cy="88997"/>
              </a:xfrm>
              <a:custGeom>
                <a:avLst/>
                <a:gdLst>
                  <a:gd name="connsiteX0" fmla="*/ 0 w 428625"/>
                  <a:gd name="connsiteY0" fmla="*/ 15875 h 111125"/>
                  <a:gd name="connsiteX1" fmla="*/ 247650 w 428625"/>
                  <a:gd name="connsiteY1" fmla="*/ 15875 h 111125"/>
                  <a:gd name="connsiteX2" fmla="*/ 428625 w 428625"/>
                  <a:gd name="connsiteY2" fmla="*/ 111125 h 111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8625" h="111125">
                    <a:moveTo>
                      <a:pt x="0" y="15875"/>
                    </a:moveTo>
                    <a:cubicBezTo>
                      <a:pt x="88106" y="7937"/>
                      <a:pt x="176213" y="0"/>
                      <a:pt x="247650" y="15875"/>
                    </a:cubicBezTo>
                    <a:cubicBezTo>
                      <a:pt x="319087" y="31750"/>
                      <a:pt x="373856" y="71437"/>
                      <a:pt x="428625" y="111125"/>
                    </a:cubicBezTo>
                  </a:path>
                </a:pathLst>
              </a:cu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lang="en-US" altLang="ja-JP"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51" name="フリーフォーム 149"/>
              <p:cNvSpPr/>
              <p:nvPr/>
            </p:nvSpPr>
            <p:spPr bwMode="auto">
              <a:xfrm>
                <a:off x="2438936" y="5481863"/>
                <a:ext cx="785932" cy="341151"/>
              </a:xfrm>
              <a:custGeom>
                <a:avLst/>
                <a:gdLst>
                  <a:gd name="connsiteX0" fmla="*/ 71718 w 986118"/>
                  <a:gd name="connsiteY0" fmla="*/ 0 h 412376"/>
                  <a:gd name="connsiteX1" fmla="*/ 17930 w 986118"/>
                  <a:gd name="connsiteY1" fmla="*/ 89647 h 412376"/>
                  <a:gd name="connsiteX2" fmla="*/ 35859 w 986118"/>
                  <a:gd name="connsiteY2" fmla="*/ 206188 h 412376"/>
                  <a:gd name="connsiteX3" fmla="*/ 233083 w 986118"/>
                  <a:gd name="connsiteY3" fmla="*/ 367553 h 412376"/>
                  <a:gd name="connsiteX4" fmla="*/ 430306 w 986118"/>
                  <a:gd name="connsiteY4" fmla="*/ 394447 h 412376"/>
                  <a:gd name="connsiteX5" fmla="*/ 735106 w 986118"/>
                  <a:gd name="connsiteY5" fmla="*/ 259976 h 412376"/>
                  <a:gd name="connsiteX6" fmla="*/ 986118 w 986118"/>
                  <a:gd name="connsiteY6" fmla="*/ 224117 h 412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6118" h="412376">
                    <a:moveTo>
                      <a:pt x="71718" y="0"/>
                    </a:moveTo>
                    <a:cubicBezTo>
                      <a:pt x="47812" y="27641"/>
                      <a:pt x="23906" y="55282"/>
                      <a:pt x="17930" y="89647"/>
                    </a:cubicBezTo>
                    <a:cubicBezTo>
                      <a:pt x="11954" y="124012"/>
                      <a:pt x="0" y="159870"/>
                      <a:pt x="35859" y="206188"/>
                    </a:cubicBezTo>
                    <a:cubicBezTo>
                      <a:pt x="71718" y="252506"/>
                      <a:pt x="167342" y="336177"/>
                      <a:pt x="233083" y="367553"/>
                    </a:cubicBezTo>
                    <a:cubicBezTo>
                      <a:pt x="298824" y="398929"/>
                      <a:pt x="346636" y="412376"/>
                      <a:pt x="430306" y="394447"/>
                    </a:cubicBezTo>
                    <a:cubicBezTo>
                      <a:pt x="513976" y="376518"/>
                      <a:pt x="642471" y="288364"/>
                      <a:pt x="735106" y="259976"/>
                    </a:cubicBezTo>
                    <a:cubicBezTo>
                      <a:pt x="827741" y="231588"/>
                      <a:pt x="906929" y="227852"/>
                      <a:pt x="986118" y="224117"/>
                    </a:cubicBezTo>
                  </a:path>
                </a:pathLst>
              </a:cu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lang="en-US" altLang="ja-JP">
                  <a:latin typeface="Arial" charset="0"/>
                  <a:ea typeface="ＭＳ Ｐゴシック" pitchFamily="50" charset="-128"/>
                </a:endParaRPr>
              </a:p>
            </p:txBody>
          </p:sp>
          <p:pic>
            <p:nvPicPr>
              <p:cNvPr id="5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20285" y="5110449"/>
                <a:ext cx="514288" cy="42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Picture 4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20707" y="5221952"/>
                <a:ext cx="483602" cy="314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5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977910" y="4593298"/>
                <a:ext cx="880106" cy="127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7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000364" y="4071942"/>
                <a:ext cx="2505075" cy="1943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4" name="グループ化 175"/>
            <p:cNvGrpSpPr>
              <a:grpSpLocks noChangeAspect="1"/>
            </p:cNvGrpSpPr>
            <p:nvPr/>
          </p:nvGrpSpPr>
          <p:grpSpPr bwMode="auto">
            <a:xfrm>
              <a:off x="7052805" y="4016713"/>
              <a:ext cx="607228" cy="260025"/>
              <a:chOff x="2320285" y="4071942"/>
              <a:chExt cx="4537731" cy="1943100"/>
            </a:xfrm>
          </p:grpSpPr>
          <p:sp>
            <p:nvSpPr>
              <p:cNvPr id="42" name="フリーフォーム 157"/>
              <p:cNvSpPr/>
              <p:nvPr/>
            </p:nvSpPr>
            <p:spPr>
              <a:xfrm>
                <a:off x="5150219" y="5452346"/>
                <a:ext cx="385554" cy="163166"/>
              </a:xfrm>
              <a:custGeom>
                <a:avLst/>
                <a:gdLst>
                  <a:gd name="connsiteX0" fmla="*/ 0 w 485775"/>
                  <a:gd name="connsiteY0" fmla="*/ 174625 h 190500"/>
                  <a:gd name="connsiteX1" fmla="*/ 123825 w 485775"/>
                  <a:gd name="connsiteY1" fmla="*/ 174625 h 190500"/>
                  <a:gd name="connsiteX2" fmla="*/ 209550 w 485775"/>
                  <a:gd name="connsiteY2" fmla="*/ 79375 h 190500"/>
                  <a:gd name="connsiteX3" fmla="*/ 314325 w 485775"/>
                  <a:gd name="connsiteY3" fmla="*/ 12700 h 190500"/>
                  <a:gd name="connsiteX4" fmla="*/ 485775 w 485775"/>
                  <a:gd name="connsiteY4" fmla="*/ 3175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775" h="190500">
                    <a:moveTo>
                      <a:pt x="0" y="174625"/>
                    </a:moveTo>
                    <a:cubicBezTo>
                      <a:pt x="44450" y="182562"/>
                      <a:pt x="88900" y="190500"/>
                      <a:pt x="123825" y="174625"/>
                    </a:cubicBezTo>
                    <a:cubicBezTo>
                      <a:pt x="158750" y="158750"/>
                      <a:pt x="177800" y="106362"/>
                      <a:pt x="209550" y="79375"/>
                    </a:cubicBezTo>
                    <a:cubicBezTo>
                      <a:pt x="241300" y="52388"/>
                      <a:pt x="268288" y="25400"/>
                      <a:pt x="314325" y="12700"/>
                    </a:cubicBezTo>
                    <a:cubicBezTo>
                      <a:pt x="360362" y="0"/>
                      <a:pt x="423068" y="1587"/>
                      <a:pt x="485775" y="3175"/>
                    </a:cubicBezTo>
                  </a:path>
                </a:pathLst>
              </a:cu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lang="en-US" altLang="ja-JP"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43" name="フリーフォーム 159"/>
              <p:cNvSpPr/>
              <p:nvPr/>
            </p:nvSpPr>
            <p:spPr>
              <a:xfrm>
                <a:off x="5936161" y="5437518"/>
                <a:ext cx="355896" cy="88997"/>
              </a:xfrm>
              <a:custGeom>
                <a:avLst/>
                <a:gdLst>
                  <a:gd name="connsiteX0" fmla="*/ 0 w 428625"/>
                  <a:gd name="connsiteY0" fmla="*/ 15875 h 111125"/>
                  <a:gd name="connsiteX1" fmla="*/ 247650 w 428625"/>
                  <a:gd name="connsiteY1" fmla="*/ 15875 h 111125"/>
                  <a:gd name="connsiteX2" fmla="*/ 428625 w 428625"/>
                  <a:gd name="connsiteY2" fmla="*/ 111125 h 111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8625" h="111125">
                    <a:moveTo>
                      <a:pt x="0" y="15875"/>
                    </a:moveTo>
                    <a:cubicBezTo>
                      <a:pt x="88106" y="7937"/>
                      <a:pt x="176213" y="0"/>
                      <a:pt x="247650" y="15875"/>
                    </a:cubicBezTo>
                    <a:cubicBezTo>
                      <a:pt x="319087" y="31750"/>
                      <a:pt x="373856" y="71437"/>
                      <a:pt x="428625" y="111125"/>
                    </a:cubicBezTo>
                  </a:path>
                </a:pathLst>
              </a:cu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lang="en-US" altLang="ja-JP"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44" name="フリーフォーム 163"/>
              <p:cNvSpPr/>
              <p:nvPr/>
            </p:nvSpPr>
            <p:spPr bwMode="auto">
              <a:xfrm>
                <a:off x="2436516" y="5482012"/>
                <a:ext cx="785932" cy="341160"/>
              </a:xfrm>
              <a:custGeom>
                <a:avLst/>
                <a:gdLst>
                  <a:gd name="connsiteX0" fmla="*/ 71718 w 986118"/>
                  <a:gd name="connsiteY0" fmla="*/ 0 h 412376"/>
                  <a:gd name="connsiteX1" fmla="*/ 17930 w 986118"/>
                  <a:gd name="connsiteY1" fmla="*/ 89647 h 412376"/>
                  <a:gd name="connsiteX2" fmla="*/ 35859 w 986118"/>
                  <a:gd name="connsiteY2" fmla="*/ 206188 h 412376"/>
                  <a:gd name="connsiteX3" fmla="*/ 233083 w 986118"/>
                  <a:gd name="connsiteY3" fmla="*/ 367553 h 412376"/>
                  <a:gd name="connsiteX4" fmla="*/ 430306 w 986118"/>
                  <a:gd name="connsiteY4" fmla="*/ 394447 h 412376"/>
                  <a:gd name="connsiteX5" fmla="*/ 735106 w 986118"/>
                  <a:gd name="connsiteY5" fmla="*/ 259976 h 412376"/>
                  <a:gd name="connsiteX6" fmla="*/ 986118 w 986118"/>
                  <a:gd name="connsiteY6" fmla="*/ 224117 h 412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6118" h="412376">
                    <a:moveTo>
                      <a:pt x="71718" y="0"/>
                    </a:moveTo>
                    <a:cubicBezTo>
                      <a:pt x="47812" y="27641"/>
                      <a:pt x="23906" y="55282"/>
                      <a:pt x="17930" y="89647"/>
                    </a:cubicBezTo>
                    <a:cubicBezTo>
                      <a:pt x="11954" y="124012"/>
                      <a:pt x="0" y="159870"/>
                      <a:pt x="35859" y="206188"/>
                    </a:cubicBezTo>
                    <a:cubicBezTo>
                      <a:pt x="71718" y="252506"/>
                      <a:pt x="167342" y="336177"/>
                      <a:pt x="233083" y="367553"/>
                    </a:cubicBezTo>
                    <a:cubicBezTo>
                      <a:pt x="298824" y="398929"/>
                      <a:pt x="346636" y="412376"/>
                      <a:pt x="430306" y="394447"/>
                    </a:cubicBezTo>
                    <a:cubicBezTo>
                      <a:pt x="513976" y="376518"/>
                      <a:pt x="642471" y="288364"/>
                      <a:pt x="735106" y="259976"/>
                    </a:cubicBezTo>
                    <a:cubicBezTo>
                      <a:pt x="827741" y="231588"/>
                      <a:pt x="906929" y="227852"/>
                      <a:pt x="986118" y="224117"/>
                    </a:cubicBezTo>
                  </a:path>
                </a:pathLst>
              </a:cu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lang="en-US" altLang="ja-JP">
                  <a:latin typeface="Arial" charset="0"/>
                  <a:ea typeface="ＭＳ Ｐゴシック" pitchFamily="50" charset="-128"/>
                </a:endParaRPr>
              </a:p>
            </p:txBody>
          </p:sp>
          <p:pic>
            <p:nvPicPr>
              <p:cNvPr id="4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20285" y="5110449"/>
                <a:ext cx="514288" cy="42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" name="Picture 4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20707" y="5221952"/>
                <a:ext cx="483602" cy="314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" name="Picture 5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977910" y="4593298"/>
                <a:ext cx="880106" cy="127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" name="Picture 7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000364" y="4071942"/>
                <a:ext cx="2505075" cy="1943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5" name="グループ化 175"/>
            <p:cNvGrpSpPr>
              <a:grpSpLocks noChangeAspect="1"/>
            </p:cNvGrpSpPr>
            <p:nvPr/>
          </p:nvGrpSpPr>
          <p:grpSpPr bwMode="auto">
            <a:xfrm>
              <a:off x="7169494" y="4143386"/>
              <a:ext cx="607229" cy="260025"/>
              <a:chOff x="2320285" y="4071942"/>
              <a:chExt cx="4537731" cy="1943100"/>
            </a:xfrm>
          </p:grpSpPr>
          <p:sp>
            <p:nvSpPr>
              <p:cNvPr id="35" name="フリーフォーム 172"/>
              <p:cNvSpPr/>
              <p:nvPr/>
            </p:nvSpPr>
            <p:spPr>
              <a:xfrm>
                <a:off x="5153143" y="5455065"/>
                <a:ext cx="385554" cy="163166"/>
              </a:xfrm>
              <a:custGeom>
                <a:avLst/>
                <a:gdLst>
                  <a:gd name="connsiteX0" fmla="*/ 0 w 485775"/>
                  <a:gd name="connsiteY0" fmla="*/ 174625 h 190500"/>
                  <a:gd name="connsiteX1" fmla="*/ 123825 w 485775"/>
                  <a:gd name="connsiteY1" fmla="*/ 174625 h 190500"/>
                  <a:gd name="connsiteX2" fmla="*/ 209550 w 485775"/>
                  <a:gd name="connsiteY2" fmla="*/ 79375 h 190500"/>
                  <a:gd name="connsiteX3" fmla="*/ 314325 w 485775"/>
                  <a:gd name="connsiteY3" fmla="*/ 12700 h 190500"/>
                  <a:gd name="connsiteX4" fmla="*/ 485775 w 485775"/>
                  <a:gd name="connsiteY4" fmla="*/ 3175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775" h="190500">
                    <a:moveTo>
                      <a:pt x="0" y="174625"/>
                    </a:moveTo>
                    <a:cubicBezTo>
                      <a:pt x="44450" y="182562"/>
                      <a:pt x="88900" y="190500"/>
                      <a:pt x="123825" y="174625"/>
                    </a:cubicBezTo>
                    <a:cubicBezTo>
                      <a:pt x="158750" y="158750"/>
                      <a:pt x="177800" y="106362"/>
                      <a:pt x="209550" y="79375"/>
                    </a:cubicBezTo>
                    <a:cubicBezTo>
                      <a:pt x="241300" y="52388"/>
                      <a:pt x="268288" y="25400"/>
                      <a:pt x="314325" y="12700"/>
                    </a:cubicBezTo>
                    <a:cubicBezTo>
                      <a:pt x="360362" y="0"/>
                      <a:pt x="423068" y="1587"/>
                      <a:pt x="485775" y="3175"/>
                    </a:cubicBezTo>
                  </a:path>
                </a:pathLst>
              </a:cu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lang="en-US" altLang="ja-JP"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36" name="フリーフォーム 173"/>
              <p:cNvSpPr/>
              <p:nvPr/>
            </p:nvSpPr>
            <p:spPr>
              <a:xfrm>
                <a:off x="5939076" y="5440237"/>
                <a:ext cx="355896" cy="88997"/>
              </a:xfrm>
              <a:custGeom>
                <a:avLst/>
                <a:gdLst>
                  <a:gd name="connsiteX0" fmla="*/ 0 w 428625"/>
                  <a:gd name="connsiteY0" fmla="*/ 15875 h 111125"/>
                  <a:gd name="connsiteX1" fmla="*/ 247650 w 428625"/>
                  <a:gd name="connsiteY1" fmla="*/ 15875 h 111125"/>
                  <a:gd name="connsiteX2" fmla="*/ 428625 w 428625"/>
                  <a:gd name="connsiteY2" fmla="*/ 111125 h 111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8625" h="111125">
                    <a:moveTo>
                      <a:pt x="0" y="15875"/>
                    </a:moveTo>
                    <a:cubicBezTo>
                      <a:pt x="88106" y="7937"/>
                      <a:pt x="176213" y="0"/>
                      <a:pt x="247650" y="15875"/>
                    </a:cubicBezTo>
                    <a:cubicBezTo>
                      <a:pt x="319087" y="31750"/>
                      <a:pt x="373856" y="71437"/>
                      <a:pt x="428625" y="111125"/>
                    </a:cubicBezTo>
                  </a:path>
                </a:pathLst>
              </a:cu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lang="en-US" altLang="ja-JP"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37" name="フリーフォーム 174"/>
              <p:cNvSpPr/>
              <p:nvPr/>
            </p:nvSpPr>
            <p:spPr bwMode="auto">
              <a:xfrm>
                <a:off x="2439431" y="5484731"/>
                <a:ext cx="785942" cy="341160"/>
              </a:xfrm>
              <a:custGeom>
                <a:avLst/>
                <a:gdLst>
                  <a:gd name="connsiteX0" fmla="*/ 71718 w 986118"/>
                  <a:gd name="connsiteY0" fmla="*/ 0 h 412376"/>
                  <a:gd name="connsiteX1" fmla="*/ 17930 w 986118"/>
                  <a:gd name="connsiteY1" fmla="*/ 89647 h 412376"/>
                  <a:gd name="connsiteX2" fmla="*/ 35859 w 986118"/>
                  <a:gd name="connsiteY2" fmla="*/ 206188 h 412376"/>
                  <a:gd name="connsiteX3" fmla="*/ 233083 w 986118"/>
                  <a:gd name="connsiteY3" fmla="*/ 367553 h 412376"/>
                  <a:gd name="connsiteX4" fmla="*/ 430306 w 986118"/>
                  <a:gd name="connsiteY4" fmla="*/ 394447 h 412376"/>
                  <a:gd name="connsiteX5" fmla="*/ 735106 w 986118"/>
                  <a:gd name="connsiteY5" fmla="*/ 259976 h 412376"/>
                  <a:gd name="connsiteX6" fmla="*/ 986118 w 986118"/>
                  <a:gd name="connsiteY6" fmla="*/ 224117 h 412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6118" h="412376">
                    <a:moveTo>
                      <a:pt x="71718" y="0"/>
                    </a:moveTo>
                    <a:cubicBezTo>
                      <a:pt x="47812" y="27641"/>
                      <a:pt x="23906" y="55282"/>
                      <a:pt x="17930" y="89647"/>
                    </a:cubicBezTo>
                    <a:cubicBezTo>
                      <a:pt x="11954" y="124012"/>
                      <a:pt x="0" y="159870"/>
                      <a:pt x="35859" y="206188"/>
                    </a:cubicBezTo>
                    <a:cubicBezTo>
                      <a:pt x="71718" y="252506"/>
                      <a:pt x="167342" y="336177"/>
                      <a:pt x="233083" y="367553"/>
                    </a:cubicBezTo>
                    <a:cubicBezTo>
                      <a:pt x="298824" y="398929"/>
                      <a:pt x="346636" y="412376"/>
                      <a:pt x="430306" y="394447"/>
                    </a:cubicBezTo>
                    <a:cubicBezTo>
                      <a:pt x="513976" y="376518"/>
                      <a:pt x="642471" y="288364"/>
                      <a:pt x="735106" y="259976"/>
                    </a:cubicBezTo>
                    <a:cubicBezTo>
                      <a:pt x="827741" y="231588"/>
                      <a:pt x="906929" y="227852"/>
                      <a:pt x="986118" y="224117"/>
                    </a:cubicBezTo>
                  </a:path>
                </a:pathLst>
              </a:cu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lang="en-US" altLang="ja-JP">
                  <a:latin typeface="Arial" charset="0"/>
                  <a:ea typeface="ＭＳ Ｐゴシック" pitchFamily="50" charset="-128"/>
                </a:endParaRPr>
              </a:p>
            </p:txBody>
          </p:sp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20285" y="5110449"/>
                <a:ext cx="514288" cy="42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" name="Picture 4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20707" y="5221952"/>
                <a:ext cx="483602" cy="314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5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977910" y="4593298"/>
                <a:ext cx="880106" cy="127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7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000364" y="4071942"/>
                <a:ext cx="2505075" cy="1943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26" name="直線コネクタ 182"/>
            <p:cNvCxnSpPr/>
            <p:nvPr/>
          </p:nvCxnSpPr>
          <p:spPr>
            <a:xfrm rot="16200000" flipH="1">
              <a:off x="6998876" y="3957311"/>
              <a:ext cx="218341" cy="16272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183"/>
            <p:cNvCxnSpPr/>
            <p:nvPr/>
          </p:nvCxnSpPr>
          <p:spPr>
            <a:xfrm rot="16200000" flipH="1">
              <a:off x="3328753" y="5139328"/>
              <a:ext cx="220326" cy="16272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正方形/長方形 55"/>
            <p:cNvSpPr>
              <a:spLocks noChangeArrowheads="1"/>
            </p:cNvSpPr>
            <p:nvPr/>
          </p:nvSpPr>
          <p:spPr bwMode="auto">
            <a:xfrm>
              <a:off x="1660906" y="5003316"/>
              <a:ext cx="1339462" cy="577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ja-JP" sz="1000">
                  <a:solidFill>
                    <a:schemeClr val="tx2"/>
                  </a:solidFill>
                  <a:latin typeface="Franklin Gothic Medium" pitchFamily="34" charset="0"/>
                  <a:ea typeface="ＭＳ Ｐゴシック" pitchFamily="50" charset="-128"/>
                </a:rPr>
                <a:t>Up to 8 Remote Communicators per Repeater</a:t>
              </a:r>
            </a:p>
          </p:txBody>
        </p:sp>
        <p:sp>
          <p:nvSpPr>
            <p:cNvPr id="29" name="正方形/長方形 55"/>
            <p:cNvSpPr>
              <a:spLocks noChangeArrowheads="1"/>
            </p:cNvSpPr>
            <p:nvPr/>
          </p:nvSpPr>
          <p:spPr bwMode="auto">
            <a:xfrm>
              <a:off x="7822426" y="3794448"/>
              <a:ext cx="1339461" cy="577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ja-JP" sz="1000">
                  <a:solidFill>
                    <a:schemeClr val="tx2"/>
                  </a:solidFill>
                  <a:latin typeface="Franklin Gothic Medium" pitchFamily="34" charset="0"/>
                  <a:ea typeface="ＭＳ Ｐゴシック" pitchFamily="50" charset="-128"/>
                </a:rPr>
                <a:t>Up to 8 Remote Communicators per Repeater</a:t>
              </a:r>
            </a:p>
          </p:txBody>
        </p:sp>
        <p:pic>
          <p:nvPicPr>
            <p:cNvPr id="30" name="図 196" descr="FR-5.png"/>
            <p:cNvPicPr preferRelativeResize="0"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 bwMode="auto">
            <a:xfrm>
              <a:off x="5857884" y="4429699"/>
              <a:ext cx="254001" cy="1250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</p:pic>
        <p:pic>
          <p:nvPicPr>
            <p:cNvPr id="31" name="図 197" descr="RF-6.png"/>
            <p:cNvPicPr preferRelativeResize="0"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 bwMode="auto">
            <a:xfrm>
              <a:off x="6143636" y="4429699"/>
              <a:ext cx="200422" cy="1707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</p:pic>
        <p:sp>
          <p:nvSpPr>
            <p:cNvPr id="32" name="円/楕円 199"/>
            <p:cNvSpPr/>
            <p:nvPr/>
          </p:nvSpPr>
          <p:spPr>
            <a:xfrm>
              <a:off x="1500171" y="3467014"/>
              <a:ext cx="1188647" cy="118896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33" name="円/楕円 200"/>
            <p:cNvSpPr/>
            <p:nvPr/>
          </p:nvSpPr>
          <p:spPr>
            <a:xfrm>
              <a:off x="3000367" y="4681783"/>
              <a:ext cx="1188647" cy="118896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34" name="円/楕円 201"/>
            <p:cNvSpPr/>
            <p:nvPr/>
          </p:nvSpPr>
          <p:spPr>
            <a:xfrm>
              <a:off x="6669497" y="3500758"/>
              <a:ext cx="1188648" cy="11889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Arial" charset="0"/>
                <a:ea typeface="ＭＳ Ｐゴシック" pitchFamily="50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IDAS Remote Communicator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ja-JP" sz="1800" b="1" dirty="0" smtClean="0">
                <a:ea typeface="ＭＳ Ｐゴシック" pitchFamily="50" charset="-128"/>
              </a:rPr>
              <a:t>The RC-FS10 IDAS™ Remote Communicator </a:t>
            </a:r>
          </a:p>
          <a:p>
            <a:pPr marL="236538" indent="-236538">
              <a:spcBef>
                <a:spcPts val="600"/>
              </a:spcBef>
              <a:defRPr/>
            </a:pPr>
            <a:r>
              <a:rPr lang="en-US" altLang="ja-JP" sz="1600" dirty="0" smtClean="0">
                <a:ea typeface="ＭＳ Ｐゴシック" pitchFamily="50" charset="-128"/>
              </a:rPr>
              <a:t>The PC software will provide minimum set of programmable dispatcher console-like functions as well as simple repeater control such as changing channel / repeater site</a:t>
            </a:r>
          </a:p>
          <a:p>
            <a:pPr marL="236538" indent="-236538">
              <a:spcBef>
                <a:spcPts val="600"/>
              </a:spcBef>
              <a:defRPr/>
            </a:pPr>
            <a:r>
              <a:rPr lang="en-US" altLang="ja-JP" sz="1600" dirty="0" smtClean="0">
                <a:ea typeface="ＭＳ Ｐゴシック" pitchFamily="50" charset="-128"/>
              </a:rPr>
              <a:t>SDK / API documentation for third party developers will be available under agreement so that third party developers can make IDAS™ compatible products</a:t>
            </a:r>
          </a:p>
          <a:p>
            <a:pPr marL="236538" indent="-236538">
              <a:spcBef>
                <a:spcPts val="600"/>
              </a:spcBef>
              <a:defRPr/>
            </a:pPr>
            <a:r>
              <a:rPr lang="en-US" altLang="ja-JP" sz="1600" dirty="0" smtClean="0">
                <a:ea typeface="ＭＳ Ｐゴシック" pitchFamily="50" charset="-128"/>
              </a:rPr>
              <a:t>We intend to encourage third party developers to supply customer-specific dispatcher solutions to meet various types of customer needs</a:t>
            </a:r>
          </a:p>
          <a:p>
            <a:pPr marL="236538" indent="-236538">
              <a:spcBef>
                <a:spcPts val="600"/>
              </a:spcBef>
              <a:defRPr/>
            </a:pPr>
            <a:r>
              <a:rPr lang="en-US" altLang="ja-JP" sz="1600" dirty="0" smtClean="0">
                <a:ea typeface="ＭＳ Ｐゴシック" pitchFamily="50" charset="-128"/>
              </a:rPr>
              <a:t>Such third party products will be under control due to the fact that the CT-24 Digital Voice Converter unit is indispensable to use the SDK / API to handle the voice traffic in each console / voice path</a:t>
            </a:r>
          </a:p>
          <a:p>
            <a:pPr marL="236538" indent="-236538">
              <a:spcBef>
                <a:spcPts val="600"/>
              </a:spcBef>
              <a:defRPr/>
            </a:pPr>
            <a:r>
              <a:rPr lang="en-US" altLang="ja-JP" sz="1600" dirty="0" smtClean="0">
                <a:ea typeface="ＭＳ Ｐゴシック" pitchFamily="50" charset="-128"/>
              </a:rPr>
              <a:t>Details of disclosure / licensing conditions will be determined later</a:t>
            </a:r>
          </a:p>
          <a:p>
            <a:pPr marL="236538" indent="-236538">
              <a:spcBef>
                <a:spcPts val="600"/>
              </a:spcBef>
              <a:defRPr/>
            </a:pPr>
            <a:endParaRPr lang="en-US" altLang="ja-JP" sz="1600" dirty="0" smtClean="0">
              <a:ea typeface="ＭＳ Ｐゴシック" pitchFamily="50" charset="-128"/>
            </a:endParaRPr>
          </a:p>
          <a:p>
            <a:pPr>
              <a:buNone/>
            </a:pPr>
            <a:endParaRPr lang="en-US" altLang="ja-JP" sz="1800" b="1" dirty="0" smtClean="0">
              <a:ea typeface="ＭＳ Ｐゴシック" pitchFamily="50" charset="-128"/>
            </a:endParaRPr>
          </a:p>
          <a:p>
            <a:pPr>
              <a:buNone/>
            </a:pPr>
            <a:endParaRPr lang="en-US" altLang="ja-JP" sz="2400" u="sng" dirty="0" smtClean="0">
              <a:solidFill>
                <a:schemeClr val="tx2"/>
              </a:solidFill>
              <a:latin typeface="Franklin Gothic Medium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IDAS Remote Communicator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pPr>
              <a:buNone/>
            </a:pPr>
            <a:endParaRPr lang="en-ZA" dirty="0" smtClean="0"/>
          </a:p>
          <a:p>
            <a:r>
              <a:rPr lang="en-ZA" dirty="0" smtClean="0"/>
              <a:t>IDAS PC Command Firmware</a:t>
            </a:r>
            <a:endParaRPr lang="en-ZA" dirty="0" smtClean="0"/>
          </a:p>
          <a:p>
            <a:endParaRPr lang="en-Z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PC Command Firmware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ZA" altLang="ja-JP" sz="1800" b="1" dirty="0" smtClean="0">
                <a:ea typeface="ＭＳ Ｐゴシック" pitchFamily="50" charset="-128"/>
              </a:rPr>
              <a:t>Made IDAS ready for Dispatch Applications</a:t>
            </a:r>
          </a:p>
          <a:p>
            <a:pPr>
              <a:buNone/>
            </a:pPr>
            <a:endParaRPr lang="en-ZA" altLang="ja-JP" sz="1800" b="1" dirty="0" smtClean="0">
              <a:ea typeface="ＭＳ Ｐゴシック" pitchFamily="50" charset="-128"/>
            </a:endParaRPr>
          </a:p>
          <a:p>
            <a:pPr>
              <a:spcBef>
                <a:spcPts val="600"/>
              </a:spcBef>
              <a:buNone/>
            </a:pPr>
            <a:r>
              <a:rPr lang="en-US" sz="1600" b="1" u="sng" dirty="0" smtClean="0"/>
              <a:t>Suitable features for the Dispatch Console </a:t>
            </a:r>
            <a:r>
              <a:rPr lang="en-US" sz="1600" b="1" u="sng" dirty="0" smtClean="0"/>
              <a:t>are:</a:t>
            </a:r>
          </a:p>
          <a:p>
            <a:pPr>
              <a:spcBef>
                <a:spcPts val="600"/>
              </a:spcBef>
              <a:buNone/>
            </a:pPr>
            <a:endParaRPr lang="en-US" sz="1800" dirty="0" smtClean="0"/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1800" dirty="0" smtClean="0"/>
              <a:t>Individual and Group Call for voice and data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1800" dirty="0" smtClean="0"/>
              <a:t>Receive Messages,  Status and GPS data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1800" dirty="0" smtClean="0"/>
              <a:t>Transmit Max. 100 character messages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1800" dirty="0" smtClean="0"/>
              <a:t>Poll Status / GPS data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1800" dirty="0" smtClean="0"/>
              <a:t>Stun, Kill and Revive a radio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1800" dirty="0" smtClean="0"/>
              <a:t>Remote Monitor / Radio Check</a:t>
            </a:r>
          </a:p>
          <a:p>
            <a:pPr>
              <a:buNone/>
            </a:pPr>
            <a:endParaRPr lang="en-US" altLang="ja-JP" sz="1800" b="1" dirty="0" smtClean="0">
              <a:ea typeface="ＭＳ Ｐゴシック" pitchFamily="50" charset="-128"/>
            </a:endParaRPr>
          </a:p>
        </p:txBody>
      </p:sp>
      <p:pic>
        <p:nvPicPr>
          <p:cNvPr id="5" name="Picture 4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3810000"/>
            <a:ext cx="21494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PC Command Firmware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75">
              <a:spcBef>
                <a:spcPts val="600"/>
              </a:spcBef>
              <a:buNone/>
            </a:pPr>
            <a:r>
              <a:rPr lang="en-US" sz="1800" b="1" dirty="0" smtClean="0"/>
              <a:t>F</a:t>
            </a:r>
            <a:r>
              <a:rPr lang="en-US" sz="1800" b="1" dirty="0" smtClean="0"/>
              <a:t>eatures </a:t>
            </a:r>
            <a:r>
              <a:rPr lang="en-US" sz="1800" b="1" dirty="0" smtClean="0"/>
              <a:t>in AVL </a:t>
            </a:r>
            <a:r>
              <a:rPr lang="en-US" sz="1800" b="1" dirty="0" smtClean="0"/>
              <a:t>applications</a:t>
            </a:r>
          </a:p>
          <a:p>
            <a:pPr marL="3175">
              <a:spcBef>
                <a:spcPts val="600"/>
              </a:spcBef>
              <a:buNone/>
            </a:pPr>
            <a:endParaRPr lang="en-US" sz="1800" b="1" dirty="0" smtClean="0"/>
          </a:p>
          <a:p>
            <a:pPr marL="3175">
              <a:spcBef>
                <a:spcPts val="600"/>
              </a:spcBef>
              <a:buNone/>
            </a:pPr>
            <a:r>
              <a:rPr lang="en-US" sz="1600" b="1" u="sng" dirty="0" smtClean="0"/>
              <a:t>GPS position data can be sent together </a:t>
            </a:r>
            <a:r>
              <a:rPr lang="en-US" sz="1600" b="1" u="sng" dirty="0" smtClean="0"/>
              <a:t>with:</a:t>
            </a:r>
          </a:p>
          <a:p>
            <a:pPr marL="3175">
              <a:spcBef>
                <a:spcPts val="600"/>
              </a:spcBef>
              <a:buNone/>
            </a:pPr>
            <a:endParaRPr lang="en-US" sz="1600" u="sng" dirty="0" smtClean="0"/>
          </a:p>
          <a:p>
            <a:pPr marL="3175"/>
            <a:r>
              <a:rPr lang="en-US" sz="1600" dirty="0" smtClean="0"/>
              <a:t>Voice </a:t>
            </a:r>
            <a:r>
              <a:rPr lang="en-US" sz="1600" dirty="0" smtClean="0"/>
              <a:t>Call</a:t>
            </a:r>
          </a:p>
          <a:p>
            <a:pPr marL="3175"/>
            <a:r>
              <a:rPr lang="en-US" sz="1600" dirty="0" smtClean="0"/>
              <a:t>Status </a:t>
            </a:r>
            <a:r>
              <a:rPr lang="en-US" sz="1600" dirty="0" smtClean="0"/>
              <a:t>(Power ON and Power OFF can be included</a:t>
            </a:r>
            <a:r>
              <a:rPr lang="en-US" sz="1600" dirty="0" smtClean="0"/>
              <a:t>)</a:t>
            </a:r>
          </a:p>
          <a:p>
            <a:pPr marL="3175"/>
            <a:r>
              <a:rPr lang="en-US" sz="1600" dirty="0" smtClean="0"/>
              <a:t>SDM</a:t>
            </a:r>
          </a:p>
          <a:p>
            <a:pPr marL="3175"/>
            <a:r>
              <a:rPr lang="en-US" sz="1600" dirty="0" smtClean="0"/>
              <a:t>Call Alert</a:t>
            </a:r>
          </a:p>
          <a:p>
            <a:pPr marL="3175"/>
            <a:r>
              <a:rPr lang="en-US" sz="1600" dirty="0" smtClean="0"/>
              <a:t>Emergency</a:t>
            </a:r>
          </a:p>
          <a:p>
            <a:pPr marL="3175"/>
            <a:r>
              <a:rPr lang="en-US" sz="1600" dirty="0" smtClean="0"/>
              <a:t>ManDown</a:t>
            </a:r>
            <a:endParaRPr lang="en-US" sz="1600" dirty="0" smtClean="0"/>
          </a:p>
          <a:p>
            <a:pPr marL="3175">
              <a:buNone/>
            </a:pPr>
            <a:endParaRPr lang="en-US" sz="1600" dirty="0" smtClean="0"/>
          </a:p>
          <a:p>
            <a:pPr marL="3175"/>
            <a:r>
              <a:rPr lang="en-US" sz="1600" dirty="0" smtClean="0"/>
              <a:t>Transmit GPS position data to a fixed </a:t>
            </a:r>
            <a:r>
              <a:rPr lang="en-US" sz="1600" dirty="0" smtClean="0"/>
              <a:t>station</a:t>
            </a:r>
            <a:endParaRPr lang="en-US" altLang="ja-JP" sz="1600" dirty="0" smtClean="0">
              <a:ea typeface="ＭＳ Ｐゴシック" pitchFamily="50" charset="-128"/>
            </a:endParaRPr>
          </a:p>
          <a:p>
            <a:pPr marL="3175"/>
            <a:r>
              <a:rPr lang="en-US" sz="1600" dirty="0" smtClean="0"/>
              <a:t>Transmit </a:t>
            </a:r>
            <a:r>
              <a:rPr lang="en-US" sz="1600" dirty="0" smtClean="0"/>
              <a:t>GPS position data periodically without user </a:t>
            </a:r>
            <a:r>
              <a:rPr lang="en-US" sz="1600" dirty="0" smtClean="0"/>
              <a:t>interaction</a:t>
            </a:r>
          </a:p>
          <a:p>
            <a:pPr marL="3175"/>
            <a:r>
              <a:rPr lang="en-US" sz="1600" dirty="0" smtClean="0"/>
              <a:t>Ideal </a:t>
            </a:r>
            <a:r>
              <a:rPr lang="en-US" sz="1600" dirty="0" smtClean="0"/>
              <a:t>for the high security application such </a:t>
            </a:r>
            <a:r>
              <a:rPr lang="en-US" sz="1600" dirty="0" smtClean="0"/>
              <a:t>as </a:t>
            </a:r>
            <a:r>
              <a:rPr lang="en-US" sz="1600" dirty="0" smtClean="0"/>
              <a:t>an </a:t>
            </a:r>
            <a:r>
              <a:rPr lang="en-US" sz="1600" dirty="0" smtClean="0"/>
              <a:t>armored truck</a:t>
            </a:r>
            <a:endParaRPr lang="en-US" sz="1600" dirty="0" smtClean="0"/>
          </a:p>
          <a:p>
            <a:pPr>
              <a:buNone/>
            </a:pPr>
            <a:endParaRPr lang="en-US" altLang="ja-JP" sz="2400" u="sng" dirty="0" smtClean="0">
              <a:solidFill>
                <a:schemeClr val="tx2"/>
              </a:solidFill>
              <a:latin typeface="Franklin Gothic Medium" pitchFamily="34" charset="0"/>
              <a:ea typeface="ＭＳ Ｐゴシック" pitchFamily="50" charset="-128"/>
            </a:endParaRPr>
          </a:p>
        </p:txBody>
      </p:sp>
      <p:pic>
        <p:nvPicPr>
          <p:cNvPr id="4" name="Picture 2" descr="http://www.fotosearch.com/bthumb/ARP/ARP101/arm_trck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971800"/>
            <a:ext cx="16192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PC Command Firmware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ZA" altLang="ja-JP" sz="1800" b="1" dirty="0" smtClean="0">
                <a:ea typeface="ＭＳ Ｐゴシック" pitchFamily="50" charset="-128"/>
              </a:rPr>
              <a:t>Newly added Emergency Features</a:t>
            </a:r>
          </a:p>
          <a:p>
            <a:pPr>
              <a:buNone/>
            </a:pPr>
            <a:endParaRPr lang="en-ZA" altLang="ja-JP" sz="1800" b="1" dirty="0" smtClean="0">
              <a:ea typeface="ＭＳ Ｐゴシック" pitchFamily="50" charset="-128"/>
            </a:endParaRPr>
          </a:p>
          <a:p>
            <a:pPr>
              <a:buNone/>
            </a:pPr>
            <a:r>
              <a:rPr lang="en-ZA" altLang="ja-JP" sz="1600" b="1" u="sng" dirty="0" smtClean="0">
                <a:ea typeface="ＭＳ Ｐゴシック" pitchFamily="50" charset="-128"/>
              </a:rPr>
              <a:t>Emergency Power Off:</a:t>
            </a:r>
          </a:p>
          <a:p>
            <a:pPr>
              <a:buNone/>
            </a:pPr>
            <a:endParaRPr lang="en-ZA" altLang="ja-JP" sz="1600" b="1" u="sng" dirty="0" smtClean="0">
              <a:ea typeface="ＭＳ Ｐゴシック" pitchFamily="50" charset="-128"/>
            </a:endParaRPr>
          </a:p>
          <a:p>
            <a:r>
              <a:rPr lang="en-ZA" altLang="ja-JP" sz="1600" dirty="0" smtClean="0">
                <a:ea typeface="ＭＳ Ｐゴシック" pitchFamily="50" charset="-128"/>
              </a:rPr>
              <a:t>When the radio is shut down by means of the Emergency Power Off feature</a:t>
            </a:r>
          </a:p>
          <a:p>
            <a:r>
              <a:rPr lang="en-ZA" altLang="ja-JP" sz="1600" dirty="0" smtClean="0">
                <a:ea typeface="ＭＳ Ｐゴシック" pitchFamily="50" charset="-128"/>
              </a:rPr>
              <a:t>The radio appears to be in a normal ‘power off’ condition</a:t>
            </a:r>
          </a:p>
          <a:p>
            <a:r>
              <a:rPr lang="en-ZA" altLang="ja-JP" sz="1600" dirty="0" smtClean="0">
                <a:ea typeface="ＭＳ Ｐゴシック" pitchFamily="50" charset="-128"/>
              </a:rPr>
              <a:t>An emergency signal is sent to the base station</a:t>
            </a:r>
          </a:p>
          <a:p>
            <a:r>
              <a:rPr lang="en-ZA" altLang="ja-JP" sz="1600" dirty="0" smtClean="0">
                <a:ea typeface="ＭＳ Ｐゴシック" pitchFamily="50" charset="-128"/>
              </a:rPr>
              <a:t>The radio can accept a ‘Remote Monitor’ command</a:t>
            </a:r>
            <a:endParaRPr lang="en-ZA" altLang="ja-JP" sz="1600" dirty="0" smtClean="0">
              <a:ea typeface="ＭＳ Ｐゴシック" pitchFamily="50" charset="-128"/>
            </a:endParaRPr>
          </a:p>
          <a:p>
            <a:pPr>
              <a:buNone/>
            </a:pPr>
            <a:endParaRPr lang="en-ZA" altLang="ja-JP" sz="1800" b="1" dirty="0" smtClean="0">
              <a:ea typeface="ＭＳ Ｐゴシック" pitchFamily="50" charset="-128"/>
            </a:endParaRPr>
          </a:p>
          <a:p>
            <a:pPr>
              <a:buNone/>
            </a:pPr>
            <a:r>
              <a:rPr lang="en-ZA" altLang="ja-JP" sz="1600" b="1" u="sng" dirty="0" smtClean="0">
                <a:ea typeface="ＭＳ Ｐゴシック" pitchFamily="50" charset="-128"/>
              </a:rPr>
              <a:t>Send GPS position data with Emergency Signal:</a:t>
            </a:r>
          </a:p>
          <a:p>
            <a:pPr>
              <a:buNone/>
            </a:pPr>
            <a:endParaRPr lang="en-ZA" altLang="ja-JP" sz="1600" b="1" u="sng" dirty="0" smtClean="0">
              <a:ea typeface="ＭＳ Ｐゴシック" pitchFamily="50" charset="-128"/>
            </a:endParaRPr>
          </a:p>
          <a:p>
            <a:r>
              <a:rPr lang="en-ZA" altLang="ja-JP" sz="1600" dirty="0" smtClean="0">
                <a:ea typeface="ＭＳ Ｐゴシック" pitchFamily="50" charset="-128"/>
              </a:rPr>
              <a:t>Sent to the base station for exact location of the vehicle</a:t>
            </a:r>
            <a:endParaRPr lang="en-US" altLang="ja-JP" sz="1600" dirty="0" smtClean="0">
              <a:ea typeface="ＭＳ Ｐゴシック" pitchFamily="50" charset="-128"/>
            </a:endParaRPr>
          </a:p>
        </p:txBody>
      </p:sp>
      <p:grpSp>
        <p:nvGrpSpPr>
          <p:cNvPr id="4" name="グループ化 316"/>
          <p:cNvGrpSpPr>
            <a:grpSpLocks noChangeAspect="1"/>
          </p:cNvGrpSpPr>
          <p:nvPr/>
        </p:nvGrpSpPr>
        <p:grpSpPr bwMode="auto">
          <a:xfrm>
            <a:off x="5943600" y="4572000"/>
            <a:ext cx="2916238" cy="1428750"/>
            <a:chOff x="5561835" y="4572008"/>
            <a:chExt cx="3285533" cy="1610010"/>
          </a:xfrm>
        </p:grpSpPr>
        <p:pic>
          <p:nvPicPr>
            <p:cNvPr id="5" name="Picture 29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61835" y="4572008"/>
              <a:ext cx="3285533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29"/>
            <p:cNvGrpSpPr>
              <a:grpSpLocks noChangeAspect="1"/>
            </p:cNvGrpSpPr>
            <p:nvPr/>
          </p:nvGrpSpPr>
          <p:grpSpPr bwMode="auto">
            <a:xfrm rot="-4458389">
              <a:off x="6325171" y="5656133"/>
              <a:ext cx="468249" cy="583527"/>
              <a:chOff x="3799" y="3367"/>
              <a:chExt cx="459" cy="572"/>
            </a:xfrm>
          </p:grpSpPr>
          <p:sp>
            <p:nvSpPr>
              <p:cNvPr id="54" name="Freeform 30"/>
              <p:cNvSpPr>
                <a:spLocks/>
              </p:cNvSpPr>
              <p:nvPr/>
            </p:nvSpPr>
            <p:spPr bwMode="auto">
              <a:xfrm>
                <a:off x="3836" y="3369"/>
                <a:ext cx="93" cy="259"/>
              </a:xfrm>
              <a:custGeom>
                <a:avLst/>
                <a:gdLst>
                  <a:gd name="T0" fmla="*/ 0 w 279"/>
                  <a:gd name="T1" fmla="*/ 210 h 518"/>
                  <a:gd name="T2" fmla="*/ 21 w 279"/>
                  <a:gd name="T3" fmla="*/ 85 h 518"/>
                  <a:gd name="T4" fmla="*/ 30 w 279"/>
                  <a:gd name="T5" fmla="*/ 0 h 518"/>
                  <a:gd name="T6" fmla="*/ 93 w 279"/>
                  <a:gd name="T7" fmla="*/ 10 h 518"/>
                  <a:gd name="T8" fmla="*/ 66 w 279"/>
                  <a:gd name="T9" fmla="*/ 189 h 518"/>
                  <a:gd name="T10" fmla="*/ 21 w 279"/>
                  <a:gd name="T11" fmla="*/ 259 h 518"/>
                  <a:gd name="T12" fmla="*/ 0 w 279"/>
                  <a:gd name="T13" fmla="*/ 210 h 518"/>
                  <a:gd name="T14" fmla="*/ 0 w 279"/>
                  <a:gd name="T15" fmla="*/ 210 h 5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9"/>
                  <a:gd name="T25" fmla="*/ 0 h 518"/>
                  <a:gd name="T26" fmla="*/ 279 w 279"/>
                  <a:gd name="T27" fmla="*/ 518 h 5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9" h="518">
                    <a:moveTo>
                      <a:pt x="0" y="420"/>
                    </a:moveTo>
                    <a:lnTo>
                      <a:pt x="63" y="170"/>
                    </a:lnTo>
                    <a:lnTo>
                      <a:pt x="89" y="0"/>
                    </a:lnTo>
                    <a:lnTo>
                      <a:pt x="279" y="20"/>
                    </a:lnTo>
                    <a:lnTo>
                      <a:pt x="199" y="379"/>
                    </a:lnTo>
                    <a:lnTo>
                      <a:pt x="63" y="518"/>
                    </a:lnTo>
                    <a:lnTo>
                      <a:pt x="0" y="420"/>
                    </a:lnTo>
                    <a:close/>
                  </a:path>
                </a:pathLst>
              </a:custGeom>
              <a:solidFill>
                <a:srgbClr val="D9E0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31"/>
              <p:cNvSpPr>
                <a:spLocks/>
              </p:cNvSpPr>
              <p:nvPr/>
            </p:nvSpPr>
            <p:spPr bwMode="auto">
              <a:xfrm>
                <a:off x="3854" y="3379"/>
                <a:ext cx="155" cy="293"/>
              </a:xfrm>
              <a:custGeom>
                <a:avLst/>
                <a:gdLst>
                  <a:gd name="T0" fmla="*/ 132 w 466"/>
                  <a:gd name="T1" fmla="*/ 12 h 586"/>
                  <a:gd name="T2" fmla="*/ 132 w 466"/>
                  <a:gd name="T3" fmla="*/ 15 h 586"/>
                  <a:gd name="T4" fmla="*/ 132 w 466"/>
                  <a:gd name="T5" fmla="*/ 18 h 586"/>
                  <a:gd name="T6" fmla="*/ 132 w 466"/>
                  <a:gd name="T7" fmla="*/ 22 h 586"/>
                  <a:gd name="T8" fmla="*/ 132 w 466"/>
                  <a:gd name="T9" fmla="*/ 27 h 586"/>
                  <a:gd name="T10" fmla="*/ 132 w 466"/>
                  <a:gd name="T11" fmla="*/ 29 h 586"/>
                  <a:gd name="T12" fmla="*/ 132 w 466"/>
                  <a:gd name="T13" fmla="*/ 33 h 586"/>
                  <a:gd name="T14" fmla="*/ 132 w 466"/>
                  <a:gd name="T15" fmla="*/ 36 h 586"/>
                  <a:gd name="T16" fmla="*/ 132 w 466"/>
                  <a:gd name="T17" fmla="*/ 39 h 586"/>
                  <a:gd name="T18" fmla="*/ 132 w 466"/>
                  <a:gd name="T19" fmla="*/ 43 h 586"/>
                  <a:gd name="T20" fmla="*/ 132 w 466"/>
                  <a:gd name="T21" fmla="*/ 47 h 586"/>
                  <a:gd name="T22" fmla="*/ 132 w 466"/>
                  <a:gd name="T23" fmla="*/ 50 h 586"/>
                  <a:gd name="T24" fmla="*/ 132 w 466"/>
                  <a:gd name="T25" fmla="*/ 55 h 586"/>
                  <a:gd name="T26" fmla="*/ 132 w 466"/>
                  <a:gd name="T27" fmla="*/ 59 h 586"/>
                  <a:gd name="T28" fmla="*/ 132 w 466"/>
                  <a:gd name="T29" fmla="*/ 64 h 586"/>
                  <a:gd name="T30" fmla="*/ 132 w 466"/>
                  <a:gd name="T31" fmla="*/ 69 h 586"/>
                  <a:gd name="T32" fmla="*/ 132 w 466"/>
                  <a:gd name="T33" fmla="*/ 73 h 586"/>
                  <a:gd name="T34" fmla="*/ 132 w 466"/>
                  <a:gd name="T35" fmla="*/ 78 h 586"/>
                  <a:gd name="T36" fmla="*/ 133 w 466"/>
                  <a:gd name="T37" fmla="*/ 83 h 586"/>
                  <a:gd name="T38" fmla="*/ 133 w 466"/>
                  <a:gd name="T39" fmla="*/ 88 h 586"/>
                  <a:gd name="T40" fmla="*/ 133 w 466"/>
                  <a:gd name="T41" fmla="*/ 94 h 586"/>
                  <a:gd name="T42" fmla="*/ 134 w 466"/>
                  <a:gd name="T43" fmla="*/ 99 h 586"/>
                  <a:gd name="T44" fmla="*/ 134 w 466"/>
                  <a:gd name="T45" fmla="*/ 105 h 586"/>
                  <a:gd name="T46" fmla="*/ 134 w 466"/>
                  <a:gd name="T47" fmla="*/ 110 h 586"/>
                  <a:gd name="T48" fmla="*/ 135 w 466"/>
                  <a:gd name="T49" fmla="*/ 116 h 586"/>
                  <a:gd name="T50" fmla="*/ 135 w 466"/>
                  <a:gd name="T51" fmla="*/ 122 h 586"/>
                  <a:gd name="T52" fmla="*/ 136 w 466"/>
                  <a:gd name="T53" fmla="*/ 129 h 586"/>
                  <a:gd name="T54" fmla="*/ 136 w 466"/>
                  <a:gd name="T55" fmla="*/ 134 h 586"/>
                  <a:gd name="T56" fmla="*/ 137 w 466"/>
                  <a:gd name="T57" fmla="*/ 140 h 586"/>
                  <a:gd name="T58" fmla="*/ 137 w 466"/>
                  <a:gd name="T59" fmla="*/ 145 h 586"/>
                  <a:gd name="T60" fmla="*/ 138 w 466"/>
                  <a:gd name="T61" fmla="*/ 151 h 586"/>
                  <a:gd name="T62" fmla="*/ 139 w 466"/>
                  <a:gd name="T63" fmla="*/ 156 h 586"/>
                  <a:gd name="T64" fmla="*/ 139 w 466"/>
                  <a:gd name="T65" fmla="*/ 162 h 586"/>
                  <a:gd name="T66" fmla="*/ 140 w 466"/>
                  <a:gd name="T67" fmla="*/ 168 h 586"/>
                  <a:gd name="T68" fmla="*/ 141 w 466"/>
                  <a:gd name="T69" fmla="*/ 174 h 586"/>
                  <a:gd name="T70" fmla="*/ 142 w 466"/>
                  <a:gd name="T71" fmla="*/ 179 h 586"/>
                  <a:gd name="T72" fmla="*/ 143 w 466"/>
                  <a:gd name="T73" fmla="*/ 185 h 586"/>
                  <a:gd name="T74" fmla="*/ 143 w 466"/>
                  <a:gd name="T75" fmla="*/ 190 h 586"/>
                  <a:gd name="T76" fmla="*/ 144 w 466"/>
                  <a:gd name="T77" fmla="*/ 196 h 586"/>
                  <a:gd name="T78" fmla="*/ 145 w 466"/>
                  <a:gd name="T79" fmla="*/ 201 h 586"/>
                  <a:gd name="T80" fmla="*/ 146 w 466"/>
                  <a:gd name="T81" fmla="*/ 206 h 586"/>
                  <a:gd name="T82" fmla="*/ 146 w 466"/>
                  <a:gd name="T83" fmla="*/ 211 h 586"/>
                  <a:gd name="T84" fmla="*/ 148 w 466"/>
                  <a:gd name="T85" fmla="*/ 216 h 586"/>
                  <a:gd name="T86" fmla="*/ 148 w 466"/>
                  <a:gd name="T87" fmla="*/ 221 h 586"/>
                  <a:gd name="T88" fmla="*/ 149 w 466"/>
                  <a:gd name="T89" fmla="*/ 225 h 586"/>
                  <a:gd name="T90" fmla="*/ 150 w 466"/>
                  <a:gd name="T91" fmla="*/ 229 h 586"/>
                  <a:gd name="T92" fmla="*/ 150 w 466"/>
                  <a:gd name="T93" fmla="*/ 233 h 586"/>
                  <a:gd name="T94" fmla="*/ 151 w 466"/>
                  <a:gd name="T95" fmla="*/ 236 h 586"/>
                  <a:gd name="T96" fmla="*/ 152 w 466"/>
                  <a:gd name="T97" fmla="*/ 240 h 586"/>
                  <a:gd name="T98" fmla="*/ 152 w 466"/>
                  <a:gd name="T99" fmla="*/ 243 h 586"/>
                  <a:gd name="T100" fmla="*/ 153 w 466"/>
                  <a:gd name="T101" fmla="*/ 246 h 586"/>
                  <a:gd name="T102" fmla="*/ 153 w 466"/>
                  <a:gd name="T103" fmla="*/ 251 h 586"/>
                  <a:gd name="T104" fmla="*/ 154 w 466"/>
                  <a:gd name="T105" fmla="*/ 255 h 586"/>
                  <a:gd name="T106" fmla="*/ 155 w 466"/>
                  <a:gd name="T107" fmla="*/ 259 h 586"/>
                  <a:gd name="T108" fmla="*/ 0 w 466"/>
                  <a:gd name="T109" fmla="*/ 246 h 586"/>
                  <a:gd name="T110" fmla="*/ 23 w 466"/>
                  <a:gd name="T111" fmla="*/ 0 h 58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66"/>
                  <a:gd name="T169" fmla="*/ 0 h 586"/>
                  <a:gd name="T170" fmla="*/ 466 w 466"/>
                  <a:gd name="T171" fmla="*/ 586 h 58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66" h="586">
                    <a:moveTo>
                      <a:pt x="68" y="0"/>
                    </a:moveTo>
                    <a:lnTo>
                      <a:pt x="398" y="25"/>
                    </a:lnTo>
                    <a:lnTo>
                      <a:pt x="397" y="26"/>
                    </a:lnTo>
                    <a:lnTo>
                      <a:pt x="397" y="30"/>
                    </a:lnTo>
                    <a:lnTo>
                      <a:pt x="397" y="31"/>
                    </a:lnTo>
                    <a:lnTo>
                      <a:pt x="397" y="35"/>
                    </a:lnTo>
                    <a:lnTo>
                      <a:pt x="397" y="39"/>
                    </a:lnTo>
                    <a:lnTo>
                      <a:pt x="397" y="44"/>
                    </a:lnTo>
                    <a:lnTo>
                      <a:pt x="397" y="48"/>
                    </a:lnTo>
                    <a:lnTo>
                      <a:pt x="397" y="54"/>
                    </a:lnTo>
                    <a:lnTo>
                      <a:pt x="396" y="55"/>
                    </a:lnTo>
                    <a:lnTo>
                      <a:pt x="396" y="59"/>
                    </a:lnTo>
                    <a:lnTo>
                      <a:pt x="396" y="63"/>
                    </a:lnTo>
                    <a:lnTo>
                      <a:pt x="396" y="65"/>
                    </a:lnTo>
                    <a:lnTo>
                      <a:pt x="396" y="69"/>
                    </a:lnTo>
                    <a:lnTo>
                      <a:pt x="396" y="71"/>
                    </a:lnTo>
                    <a:lnTo>
                      <a:pt x="396" y="75"/>
                    </a:lnTo>
                    <a:lnTo>
                      <a:pt x="396" y="79"/>
                    </a:lnTo>
                    <a:lnTo>
                      <a:pt x="396" y="82"/>
                    </a:lnTo>
                    <a:lnTo>
                      <a:pt x="396" y="86"/>
                    </a:lnTo>
                    <a:lnTo>
                      <a:pt x="396" y="90"/>
                    </a:lnTo>
                    <a:lnTo>
                      <a:pt x="397" y="94"/>
                    </a:lnTo>
                    <a:lnTo>
                      <a:pt x="397" y="97"/>
                    </a:lnTo>
                    <a:lnTo>
                      <a:pt x="397" y="101"/>
                    </a:lnTo>
                    <a:lnTo>
                      <a:pt x="397" y="106"/>
                    </a:lnTo>
                    <a:lnTo>
                      <a:pt x="397" y="110"/>
                    </a:lnTo>
                    <a:lnTo>
                      <a:pt x="397" y="114"/>
                    </a:lnTo>
                    <a:lnTo>
                      <a:pt x="397" y="119"/>
                    </a:lnTo>
                    <a:lnTo>
                      <a:pt x="397" y="122"/>
                    </a:lnTo>
                    <a:lnTo>
                      <a:pt x="397" y="128"/>
                    </a:lnTo>
                    <a:lnTo>
                      <a:pt x="397" y="132"/>
                    </a:lnTo>
                    <a:lnTo>
                      <a:pt x="397" y="137"/>
                    </a:lnTo>
                    <a:lnTo>
                      <a:pt x="397" y="142"/>
                    </a:lnTo>
                    <a:lnTo>
                      <a:pt x="397" y="147"/>
                    </a:lnTo>
                    <a:lnTo>
                      <a:pt x="397" y="152"/>
                    </a:lnTo>
                    <a:lnTo>
                      <a:pt x="398" y="157"/>
                    </a:lnTo>
                    <a:lnTo>
                      <a:pt x="398" y="162"/>
                    </a:lnTo>
                    <a:lnTo>
                      <a:pt x="400" y="167"/>
                    </a:lnTo>
                    <a:lnTo>
                      <a:pt x="400" y="172"/>
                    </a:lnTo>
                    <a:lnTo>
                      <a:pt x="400" y="177"/>
                    </a:lnTo>
                    <a:lnTo>
                      <a:pt x="401" y="183"/>
                    </a:lnTo>
                    <a:lnTo>
                      <a:pt x="401" y="188"/>
                    </a:lnTo>
                    <a:lnTo>
                      <a:pt x="401" y="193"/>
                    </a:lnTo>
                    <a:lnTo>
                      <a:pt x="402" y="199"/>
                    </a:lnTo>
                    <a:lnTo>
                      <a:pt x="402" y="204"/>
                    </a:lnTo>
                    <a:lnTo>
                      <a:pt x="403" y="211"/>
                    </a:lnTo>
                    <a:lnTo>
                      <a:pt x="403" y="216"/>
                    </a:lnTo>
                    <a:lnTo>
                      <a:pt x="404" y="221"/>
                    </a:lnTo>
                    <a:lnTo>
                      <a:pt x="405" y="227"/>
                    </a:lnTo>
                    <a:lnTo>
                      <a:pt x="405" y="233"/>
                    </a:lnTo>
                    <a:lnTo>
                      <a:pt x="406" y="238"/>
                    </a:lnTo>
                    <a:lnTo>
                      <a:pt x="407" y="244"/>
                    </a:lnTo>
                    <a:lnTo>
                      <a:pt x="407" y="249"/>
                    </a:lnTo>
                    <a:lnTo>
                      <a:pt x="409" y="257"/>
                    </a:lnTo>
                    <a:lnTo>
                      <a:pt x="409" y="262"/>
                    </a:lnTo>
                    <a:lnTo>
                      <a:pt x="410" y="267"/>
                    </a:lnTo>
                    <a:lnTo>
                      <a:pt x="411" y="273"/>
                    </a:lnTo>
                    <a:lnTo>
                      <a:pt x="412" y="279"/>
                    </a:lnTo>
                    <a:lnTo>
                      <a:pt x="412" y="284"/>
                    </a:lnTo>
                    <a:lnTo>
                      <a:pt x="413" y="290"/>
                    </a:lnTo>
                    <a:lnTo>
                      <a:pt x="414" y="295"/>
                    </a:lnTo>
                    <a:lnTo>
                      <a:pt x="415" y="303"/>
                    </a:lnTo>
                    <a:lnTo>
                      <a:pt x="416" y="308"/>
                    </a:lnTo>
                    <a:lnTo>
                      <a:pt x="417" y="313"/>
                    </a:lnTo>
                    <a:lnTo>
                      <a:pt x="418" y="319"/>
                    </a:lnTo>
                    <a:lnTo>
                      <a:pt x="419" y="325"/>
                    </a:lnTo>
                    <a:lnTo>
                      <a:pt x="420" y="330"/>
                    </a:lnTo>
                    <a:lnTo>
                      <a:pt x="422" y="336"/>
                    </a:lnTo>
                    <a:lnTo>
                      <a:pt x="423" y="341"/>
                    </a:lnTo>
                    <a:lnTo>
                      <a:pt x="425" y="349"/>
                    </a:lnTo>
                    <a:lnTo>
                      <a:pt x="426" y="354"/>
                    </a:lnTo>
                    <a:lnTo>
                      <a:pt x="427" y="359"/>
                    </a:lnTo>
                    <a:lnTo>
                      <a:pt x="428" y="365"/>
                    </a:lnTo>
                    <a:lnTo>
                      <a:pt x="429" y="370"/>
                    </a:lnTo>
                    <a:lnTo>
                      <a:pt x="430" y="376"/>
                    </a:lnTo>
                    <a:lnTo>
                      <a:pt x="431" y="381"/>
                    </a:lnTo>
                    <a:lnTo>
                      <a:pt x="432" y="386"/>
                    </a:lnTo>
                    <a:lnTo>
                      <a:pt x="434" y="392"/>
                    </a:lnTo>
                    <a:lnTo>
                      <a:pt x="435" y="397"/>
                    </a:lnTo>
                    <a:lnTo>
                      <a:pt x="435" y="402"/>
                    </a:lnTo>
                    <a:lnTo>
                      <a:pt x="437" y="407"/>
                    </a:lnTo>
                    <a:lnTo>
                      <a:pt x="438" y="413"/>
                    </a:lnTo>
                    <a:lnTo>
                      <a:pt x="439" y="417"/>
                    </a:lnTo>
                    <a:lnTo>
                      <a:pt x="440" y="422"/>
                    </a:lnTo>
                    <a:lnTo>
                      <a:pt x="442" y="427"/>
                    </a:lnTo>
                    <a:lnTo>
                      <a:pt x="444" y="432"/>
                    </a:lnTo>
                    <a:lnTo>
                      <a:pt x="445" y="437"/>
                    </a:lnTo>
                    <a:lnTo>
                      <a:pt x="446" y="442"/>
                    </a:lnTo>
                    <a:lnTo>
                      <a:pt x="447" y="446"/>
                    </a:lnTo>
                    <a:lnTo>
                      <a:pt x="448" y="451"/>
                    </a:lnTo>
                    <a:lnTo>
                      <a:pt x="449" y="453"/>
                    </a:lnTo>
                    <a:lnTo>
                      <a:pt x="450" y="458"/>
                    </a:lnTo>
                    <a:lnTo>
                      <a:pt x="450" y="462"/>
                    </a:lnTo>
                    <a:lnTo>
                      <a:pt x="452" y="467"/>
                    </a:lnTo>
                    <a:lnTo>
                      <a:pt x="452" y="471"/>
                    </a:lnTo>
                    <a:lnTo>
                      <a:pt x="454" y="473"/>
                    </a:lnTo>
                    <a:lnTo>
                      <a:pt x="454" y="477"/>
                    </a:lnTo>
                    <a:lnTo>
                      <a:pt x="456" y="481"/>
                    </a:lnTo>
                    <a:lnTo>
                      <a:pt x="456" y="483"/>
                    </a:lnTo>
                    <a:lnTo>
                      <a:pt x="457" y="487"/>
                    </a:lnTo>
                    <a:lnTo>
                      <a:pt x="458" y="489"/>
                    </a:lnTo>
                    <a:lnTo>
                      <a:pt x="459" y="493"/>
                    </a:lnTo>
                    <a:lnTo>
                      <a:pt x="460" y="498"/>
                    </a:lnTo>
                    <a:lnTo>
                      <a:pt x="461" y="503"/>
                    </a:lnTo>
                    <a:lnTo>
                      <a:pt x="462" y="507"/>
                    </a:lnTo>
                    <a:lnTo>
                      <a:pt x="464" y="510"/>
                    </a:lnTo>
                    <a:lnTo>
                      <a:pt x="466" y="515"/>
                    </a:lnTo>
                    <a:lnTo>
                      <a:pt x="466" y="517"/>
                    </a:lnTo>
                    <a:lnTo>
                      <a:pt x="125" y="586"/>
                    </a:lnTo>
                    <a:lnTo>
                      <a:pt x="0" y="49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6380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33"/>
              <p:cNvSpPr>
                <a:spLocks/>
              </p:cNvSpPr>
              <p:nvPr/>
            </p:nvSpPr>
            <p:spPr bwMode="auto">
              <a:xfrm>
                <a:off x="3823" y="3595"/>
                <a:ext cx="328" cy="331"/>
              </a:xfrm>
              <a:custGeom>
                <a:avLst/>
                <a:gdLst>
                  <a:gd name="T0" fmla="*/ 17 w 983"/>
                  <a:gd name="T1" fmla="*/ 0 h 662"/>
                  <a:gd name="T2" fmla="*/ 16 w 983"/>
                  <a:gd name="T3" fmla="*/ 1 h 662"/>
                  <a:gd name="T4" fmla="*/ 15 w 983"/>
                  <a:gd name="T5" fmla="*/ 3 h 662"/>
                  <a:gd name="T6" fmla="*/ 14 w 983"/>
                  <a:gd name="T7" fmla="*/ 5 h 662"/>
                  <a:gd name="T8" fmla="*/ 13 w 983"/>
                  <a:gd name="T9" fmla="*/ 6 h 662"/>
                  <a:gd name="T10" fmla="*/ 13 w 983"/>
                  <a:gd name="T11" fmla="*/ 9 h 662"/>
                  <a:gd name="T12" fmla="*/ 12 w 983"/>
                  <a:gd name="T13" fmla="*/ 11 h 662"/>
                  <a:gd name="T14" fmla="*/ 10 w 983"/>
                  <a:gd name="T15" fmla="*/ 14 h 662"/>
                  <a:gd name="T16" fmla="*/ 9 w 983"/>
                  <a:gd name="T17" fmla="*/ 17 h 662"/>
                  <a:gd name="T18" fmla="*/ 9 w 983"/>
                  <a:gd name="T19" fmla="*/ 18 h 662"/>
                  <a:gd name="T20" fmla="*/ 8 w 983"/>
                  <a:gd name="T21" fmla="*/ 20 h 662"/>
                  <a:gd name="T22" fmla="*/ 7 w 983"/>
                  <a:gd name="T23" fmla="*/ 22 h 662"/>
                  <a:gd name="T24" fmla="*/ 7 w 983"/>
                  <a:gd name="T25" fmla="*/ 23 h 662"/>
                  <a:gd name="T26" fmla="*/ 6 w 983"/>
                  <a:gd name="T27" fmla="*/ 25 h 662"/>
                  <a:gd name="T28" fmla="*/ 6 w 983"/>
                  <a:gd name="T29" fmla="*/ 27 h 662"/>
                  <a:gd name="T30" fmla="*/ 5 w 983"/>
                  <a:gd name="T31" fmla="*/ 28 h 662"/>
                  <a:gd name="T32" fmla="*/ 5 w 983"/>
                  <a:gd name="T33" fmla="*/ 30 h 662"/>
                  <a:gd name="T34" fmla="*/ 4 w 983"/>
                  <a:gd name="T35" fmla="*/ 33 h 662"/>
                  <a:gd name="T36" fmla="*/ 4 w 983"/>
                  <a:gd name="T37" fmla="*/ 35 h 662"/>
                  <a:gd name="T38" fmla="*/ 4 w 983"/>
                  <a:gd name="T39" fmla="*/ 37 h 662"/>
                  <a:gd name="T40" fmla="*/ 3 w 983"/>
                  <a:gd name="T41" fmla="*/ 39 h 662"/>
                  <a:gd name="T42" fmla="*/ 3 w 983"/>
                  <a:gd name="T43" fmla="*/ 41 h 662"/>
                  <a:gd name="T44" fmla="*/ 2 w 983"/>
                  <a:gd name="T45" fmla="*/ 42 h 662"/>
                  <a:gd name="T46" fmla="*/ 2 w 983"/>
                  <a:gd name="T47" fmla="*/ 43 h 662"/>
                  <a:gd name="T48" fmla="*/ 2 w 983"/>
                  <a:gd name="T49" fmla="*/ 46 h 662"/>
                  <a:gd name="T50" fmla="*/ 1 w 983"/>
                  <a:gd name="T51" fmla="*/ 47 h 662"/>
                  <a:gd name="T52" fmla="*/ 1 w 983"/>
                  <a:gd name="T53" fmla="*/ 49 h 662"/>
                  <a:gd name="T54" fmla="*/ 1 w 983"/>
                  <a:gd name="T55" fmla="*/ 51 h 662"/>
                  <a:gd name="T56" fmla="*/ 1 w 983"/>
                  <a:gd name="T57" fmla="*/ 53 h 662"/>
                  <a:gd name="T58" fmla="*/ 1 w 983"/>
                  <a:gd name="T59" fmla="*/ 55 h 662"/>
                  <a:gd name="T60" fmla="*/ 0 w 983"/>
                  <a:gd name="T61" fmla="*/ 56 h 662"/>
                  <a:gd name="T62" fmla="*/ 0 w 983"/>
                  <a:gd name="T63" fmla="*/ 58 h 662"/>
                  <a:gd name="T64" fmla="*/ 0 w 983"/>
                  <a:gd name="T65" fmla="*/ 60 h 662"/>
                  <a:gd name="T66" fmla="*/ 0 w 983"/>
                  <a:gd name="T67" fmla="*/ 61 h 662"/>
                  <a:gd name="T68" fmla="*/ 0 w 983"/>
                  <a:gd name="T69" fmla="*/ 63 h 662"/>
                  <a:gd name="T70" fmla="*/ 0 w 983"/>
                  <a:gd name="T71" fmla="*/ 66 h 662"/>
                  <a:gd name="T72" fmla="*/ 0 w 983"/>
                  <a:gd name="T73" fmla="*/ 67 h 662"/>
                  <a:gd name="T74" fmla="*/ 0 w 983"/>
                  <a:gd name="T75" fmla="*/ 70 h 662"/>
                  <a:gd name="T76" fmla="*/ 0 w 983"/>
                  <a:gd name="T77" fmla="*/ 73 h 662"/>
                  <a:gd name="T78" fmla="*/ 0 w 983"/>
                  <a:gd name="T79" fmla="*/ 75 h 662"/>
                  <a:gd name="T80" fmla="*/ 0 w 983"/>
                  <a:gd name="T81" fmla="*/ 77 h 662"/>
                  <a:gd name="T82" fmla="*/ 0 w 983"/>
                  <a:gd name="T83" fmla="*/ 79 h 662"/>
                  <a:gd name="T84" fmla="*/ 0 w 983"/>
                  <a:gd name="T85" fmla="*/ 81 h 662"/>
                  <a:gd name="T86" fmla="*/ 0 w 983"/>
                  <a:gd name="T87" fmla="*/ 81 h 662"/>
                  <a:gd name="T88" fmla="*/ 0 w 983"/>
                  <a:gd name="T89" fmla="*/ 82 h 662"/>
                  <a:gd name="T90" fmla="*/ 73 w 983"/>
                  <a:gd name="T91" fmla="*/ 263 h 662"/>
                  <a:gd name="T92" fmla="*/ 113 w 983"/>
                  <a:gd name="T93" fmla="*/ 242 h 662"/>
                  <a:gd name="T94" fmla="*/ 173 w 983"/>
                  <a:gd name="T95" fmla="*/ 280 h 662"/>
                  <a:gd name="T96" fmla="*/ 321 w 983"/>
                  <a:gd name="T97" fmla="*/ 331 h 662"/>
                  <a:gd name="T98" fmla="*/ 328 w 983"/>
                  <a:gd name="T99" fmla="*/ 263 h 662"/>
                  <a:gd name="T100" fmla="*/ 309 w 983"/>
                  <a:gd name="T101" fmla="*/ 228 h 662"/>
                  <a:gd name="T102" fmla="*/ 212 w 983"/>
                  <a:gd name="T103" fmla="*/ 198 h 662"/>
                  <a:gd name="T104" fmla="*/ 134 w 983"/>
                  <a:gd name="T105" fmla="*/ 48 h 662"/>
                  <a:gd name="T106" fmla="*/ 87 w 983"/>
                  <a:gd name="T107" fmla="*/ 74 h 662"/>
                  <a:gd name="T108" fmla="*/ 44 w 983"/>
                  <a:gd name="T109" fmla="*/ 41 h 662"/>
                  <a:gd name="T110" fmla="*/ 17 w 983"/>
                  <a:gd name="T111" fmla="*/ 0 h 662"/>
                  <a:gd name="T112" fmla="*/ 17 w 983"/>
                  <a:gd name="T113" fmla="*/ 0 h 66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83"/>
                  <a:gd name="T172" fmla="*/ 0 h 662"/>
                  <a:gd name="T173" fmla="*/ 983 w 983"/>
                  <a:gd name="T174" fmla="*/ 662 h 66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83" h="662">
                    <a:moveTo>
                      <a:pt x="51" y="0"/>
                    </a:moveTo>
                    <a:lnTo>
                      <a:pt x="49" y="1"/>
                    </a:lnTo>
                    <a:lnTo>
                      <a:pt x="46" y="6"/>
                    </a:lnTo>
                    <a:lnTo>
                      <a:pt x="43" y="9"/>
                    </a:lnTo>
                    <a:lnTo>
                      <a:pt x="40" y="13"/>
                    </a:lnTo>
                    <a:lnTo>
                      <a:pt x="38" y="18"/>
                    </a:lnTo>
                    <a:lnTo>
                      <a:pt x="35" y="22"/>
                    </a:lnTo>
                    <a:lnTo>
                      <a:pt x="31" y="29"/>
                    </a:lnTo>
                    <a:lnTo>
                      <a:pt x="28" y="34"/>
                    </a:lnTo>
                    <a:lnTo>
                      <a:pt x="26" y="36"/>
                    </a:lnTo>
                    <a:lnTo>
                      <a:pt x="24" y="40"/>
                    </a:lnTo>
                    <a:lnTo>
                      <a:pt x="22" y="44"/>
                    </a:lnTo>
                    <a:lnTo>
                      <a:pt x="21" y="47"/>
                    </a:lnTo>
                    <a:lnTo>
                      <a:pt x="19" y="50"/>
                    </a:lnTo>
                    <a:lnTo>
                      <a:pt x="18" y="54"/>
                    </a:lnTo>
                    <a:lnTo>
                      <a:pt x="16" y="57"/>
                    </a:lnTo>
                    <a:lnTo>
                      <a:pt x="14" y="61"/>
                    </a:lnTo>
                    <a:lnTo>
                      <a:pt x="13" y="65"/>
                    </a:lnTo>
                    <a:lnTo>
                      <a:pt x="11" y="69"/>
                    </a:lnTo>
                    <a:lnTo>
                      <a:pt x="11" y="74"/>
                    </a:lnTo>
                    <a:lnTo>
                      <a:pt x="10" y="77"/>
                    </a:lnTo>
                    <a:lnTo>
                      <a:pt x="8" y="81"/>
                    </a:lnTo>
                    <a:lnTo>
                      <a:pt x="7" y="85"/>
                    </a:lnTo>
                    <a:lnTo>
                      <a:pt x="6" y="87"/>
                    </a:lnTo>
                    <a:lnTo>
                      <a:pt x="6" y="92"/>
                    </a:lnTo>
                    <a:lnTo>
                      <a:pt x="4" y="95"/>
                    </a:lnTo>
                    <a:lnTo>
                      <a:pt x="3" y="98"/>
                    </a:lnTo>
                    <a:lnTo>
                      <a:pt x="2" y="102"/>
                    </a:lnTo>
                    <a:lnTo>
                      <a:pt x="2" y="106"/>
                    </a:lnTo>
                    <a:lnTo>
                      <a:pt x="2" y="110"/>
                    </a:lnTo>
                    <a:lnTo>
                      <a:pt x="1" y="113"/>
                    </a:lnTo>
                    <a:lnTo>
                      <a:pt x="1" y="117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0" y="127"/>
                    </a:lnTo>
                    <a:lnTo>
                      <a:pt x="0" y="131"/>
                    </a:lnTo>
                    <a:lnTo>
                      <a:pt x="0" y="134"/>
                    </a:lnTo>
                    <a:lnTo>
                      <a:pt x="0" y="139"/>
                    </a:lnTo>
                    <a:lnTo>
                      <a:pt x="0" y="146"/>
                    </a:lnTo>
                    <a:lnTo>
                      <a:pt x="0" y="149"/>
                    </a:lnTo>
                    <a:lnTo>
                      <a:pt x="0" y="154"/>
                    </a:lnTo>
                    <a:lnTo>
                      <a:pt x="0" y="157"/>
                    </a:lnTo>
                    <a:lnTo>
                      <a:pt x="0" y="161"/>
                    </a:lnTo>
                    <a:lnTo>
                      <a:pt x="0" y="162"/>
                    </a:lnTo>
                    <a:lnTo>
                      <a:pt x="1" y="163"/>
                    </a:lnTo>
                    <a:lnTo>
                      <a:pt x="219" y="526"/>
                    </a:lnTo>
                    <a:lnTo>
                      <a:pt x="339" y="484"/>
                    </a:lnTo>
                    <a:lnTo>
                      <a:pt x="518" y="559"/>
                    </a:lnTo>
                    <a:lnTo>
                      <a:pt x="961" y="662"/>
                    </a:lnTo>
                    <a:lnTo>
                      <a:pt x="983" y="526"/>
                    </a:lnTo>
                    <a:lnTo>
                      <a:pt x="927" y="457"/>
                    </a:lnTo>
                    <a:lnTo>
                      <a:pt x="635" y="397"/>
                    </a:lnTo>
                    <a:lnTo>
                      <a:pt x="402" y="97"/>
                    </a:lnTo>
                    <a:lnTo>
                      <a:pt x="261" y="147"/>
                    </a:lnTo>
                    <a:lnTo>
                      <a:pt x="133" y="8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2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34"/>
              <p:cNvSpPr>
                <a:spLocks/>
              </p:cNvSpPr>
              <p:nvPr/>
            </p:nvSpPr>
            <p:spPr bwMode="auto">
              <a:xfrm>
                <a:off x="3968" y="3693"/>
                <a:ext cx="156" cy="178"/>
              </a:xfrm>
              <a:custGeom>
                <a:avLst/>
                <a:gdLst>
                  <a:gd name="T0" fmla="*/ 1 w 468"/>
                  <a:gd name="T1" fmla="*/ 2 h 356"/>
                  <a:gd name="T2" fmla="*/ 2 w 468"/>
                  <a:gd name="T3" fmla="*/ 8 h 356"/>
                  <a:gd name="T4" fmla="*/ 4 w 468"/>
                  <a:gd name="T5" fmla="*/ 12 h 356"/>
                  <a:gd name="T6" fmla="*/ 6 w 468"/>
                  <a:gd name="T7" fmla="*/ 18 h 356"/>
                  <a:gd name="T8" fmla="*/ 7 w 468"/>
                  <a:gd name="T9" fmla="*/ 23 h 356"/>
                  <a:gd name="T10" fmla="*/ 9 w 468"/>
                  <a:gd name="T11" fmla="*/ 30 h 356"/>
                  <a:gd name="T12" fmla="*/ 12 w 468"/>
                  <a:gd name="T13" fmla="*/ 37 h 356"/>
                  <a:gd name="T14" fmla="*/ 15 w 468"/>
                  <a:gd name="T15" fmla="*/ 44 h 356"/>
                  <a:gd name="T16" fmla="*/ 17 w 468"/>
                  <a:gd name="T17" fmla="*/ 52 h 356"/>
                  <a:gd name="T18" fmla="*/ 20 w 468"/>
                  <a:gd name="T19" fmla="*/ 60 h 356"/>
                  <a:gd name="T20" fmla="*/ 24 w 468"/>
                  <a:gd name="T21" fmla="*/ 69 h 356"/>
                  <a:gd name="T22" fmla="*/ 27 w 468"/>
                  <a:gd name="T23" fmla="*/ 77 h 356"/>
                  <a:gd name="T24" fmla="*/ 30 w 468"/>
                  <a:gd name="T25" fmla="*/ 85 h 356"/>
                  <a:gd name="T26" fmla="*/ 34 w 468"/>
                  <a:gd name="T27" fmla="*/ 94 h 356"/>
                  <a:gd name="T28" fmla="*/ 38 w 468"/>
                  <a:gd name="T29" fmla="*/ 101 h 356"/>
                  <a:gd name="T30" fmla="*/ 42 w 468"/>
                  <a:gd name="T31" fmla="*/ 109 h 356"/>
                  <a:gd name="T32" fmla="*/ 46 w 468"/>
                  <a:gd name="T33" fmla="*/ 117 h 356"/>
                  <a:gd name="T34" fmla="*/ 50 w 468"/>
                  <a:gd name="T35" fmla="*/ 125 h 356"/>
                  <a:gd name="T36" fmla="*/ 55 w 468"/>
                  <a:gd name="T37" fmla="*/ 133 h 356"/>
                  <a:gd name="T38" fmla="*/ 59 w 468"/>
                  <a:gd name="T39" fmla="*/ 138 h 356"/>
                  <a:gd name="T40" fmla="*/ 63 w 468"/>
                  <a:gd name="T41" fmla="*/ 145 h 356"/>
                  <a:gd name="T42" fmla="*/ 67 w 468"/>
                  <a:gd name="T43" fmla="*/ 150 h 356"/>
                  <a:gd name="T44" fmla="*/ 72 w 468"/>
                  <a:gd name="T45" fmla="*/ 155 h 356"/>
                  <a:gd name="T46" fmla="*/ 76 w 468"/>
                  <a:gd name="T47" fmla="*/ 159 h 356"/>
                  <a:gd name="T48" fmla="*/ 81 w 468"/>
                  <a:gd name="T49" fmla="*/ 163 h 356"/>
                  <a:gd name="T50" fmla="*/ 85 w 468"/>
                  <a:gd name="T51" fmla="*/ 166 h 356"/>
                  <a:gd name="T52" fmla="*/ 89 w 468"/>
                  <a:gd name="T53" fmla="*/ 169 h 356"/>
                  <a:gd name="T54" fmla="*/ 94 w 468"/>
                  <a:gd name="T55" fmla="*/ 171 h 356"/>
                  <a:gd name="T56" fmla="*/ 97 w 468"/>
                  <a:gd name="T57" fmla="*/ 174 h 356"/>
                  <a:gd name="T58" fmla="*/ 102 w 468"/>
                  <a:gd name="T59" fmla="*/ 176 h 356"/>
                  <a:gd name="T60" fmla="*/ 106 w 468"/>
                  <a:gd name="T61" fmla="*/ 176 h 356"/>
                  <a:gd name="T62" fmla="*/ 110 w 468"/>
                  <a:gd name="T63" fmla="*/ 178 h 356"/>
                  <a:gd name="T64" fmla="*/ 113 w 468"/>
                  <a:gd name="T65" fmla="*/ 178 h 356"/>
                  <a:gd name="T66" fmla="*/ 117 w 468"/>
                  <a:gd name="T67" fmla="*/ 178 h 356"/>
                  <a:gd name="T68" fmla="*/ 121 w 468"/>
                  <a:gd name="T69" fmla="*/ 178 h 356"/>
                  <a:gd name="T70" fmla="*/ 124 w 468"/>
                  <a:gd name="T71" fmla="*/ 178 h 356"/>
                  <a:gd name="T72" fmla="*/ 128 w 468"/>
                  <a:gd name="T73" fmla="*/ 177 h 356"/>
                  <a:gd name="T74" fmla="*/ 131 w 468"/>
                  <a:gd name="T75" fmla="*/ 176 h 356"/>
                  <a:gd name="T76" fmla="*/ 134 w 468"/>
                  <a:gd name="T77" fmla="*/ 174 h 356"/>
                  <a:gd name="T78" fmla="*/ 136 w 468"/>
                  <a:gd name="T79" fmla="*/ 173 h 356"/>
                  <a:gd name="T80" fmla="*/ 140 w 468"/>
                  <a:gd name="T81" fmla="*/ 171 h 356"/>
                  <a:gd name="T82" fmla="*/ 144 w 468"/>
                  <a:gd name="T83" fmla="*/ 166 h 356"/>
                  <a:gd name="T84" fmla="*/ 147 w 468"/>
                  <a:gd name="T85" fmla="*/ 161 h 356"/>
                  <a:gd name="T86" fmla="*/ 150 w 468"/>
                  <a:gd name="T87" fmla="*/ 156 h 356"/>
                  <a:gd name="T88" fmla="*/ 152 w 468"/>
                  <a:gd name="T89" fmla="*/ 150 h 356"/>
                  <a:gd name="T90" fmla="*/ 154 w 468"/>
                  <a:gd name="T91" fmla="*/ 145 h 356"/>
                  <a:gd name="T92" fmla="*/ 155 w 468"/>
                  <a:gd name="T93" fmla="*/ 140 h 356"/>
                  <a:gd name="T94" fmla="*/ 156 w 468"/>
                  <a:gd name="T95" fmla="*/ 133 h 356"/>
                  <a:gd name="T96" fmla="*/ 156 w 468"/>
                  <a:gd name="T97" fmla="*/ 127 h 356"/>
                  <a:gd name="T98" fmla="*/ 0 w 468"/>
                  <a:gd name="T99" fmla="*/ 0 h 35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356"/>
                  <a:gd name="T152" fmla="*/ 468 w 468"/>
                  <a:gd name="T153" fmla="*/ 356 h 35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356">
                    <a:moveTo>
                      <a:pt x="0" y="0"/>
                    </a:moveTo>
                    <a:lnTo>
                      <a:pt x="1" y="2"/>
                    </a:lnTo>
                    <a:lnTo>
                      <a:pt x="2" y="4"/>
                    </a:lnTo>
                    <a:lnTo>
                      <a:pt x="3" y="7"/>
                    </a:lnTo>
                    <a:lnTo>
                      <a:pt x="4" y="11"/>
                    </a:lnTo>
                    <a:lnTo>
                      <a:pt x="7" y="16"/>
                    </a:lnTo>
                    <a:lnTo>
                      <a:pt x="8" y="19"/>
                    </a:lnTo>
                    <a:lnTo>
                      <a:pt x="10" y="22"/>
                    </a:lnTo>
                    <a:lnTo>
                      <a:pt x="11" y="25"/>
                    </a:lnTo>
                    <a:lnTo>
                      <a:pt x="13" y="29"/>
                    </a:lnTo>
                    <a:lnTo>
                      <a:pt x="15" y="32"/>
                    </a:lnTo>
                    <a:lnTo>
                      <a:pt x="17" y="35"/>
                    </a:lnTo>
                    <a:lnTo>
                      <a:pt x="18" y="39"/>
                    </a:lnTo>
                    <a:lnTo>
                      <a:pt x="20" y="42"/>
                    </a:lnTo>
                    <a:lnTo>
                      <a:pt x="22" y="46"/>
                    </a:lnTo>
                    <a:lnTo>
                      <a:pt x="24" y="51"/>
                    </a:lnTo>
                    <a:lnTo>
                      <a:pt x="26" y="55"/>
                    </a:lnTo>
                    <a:lnTo>
                      <a:pt x="28" y="61"/>
                    </a:lnTo>
                    <a:lnTo>
                      <a:pt x="30" y="65"/>
                    </a:lnTo>
                    <a:lnTo>
                      <a:pt x="32" y="70"/>
                    </a:lnTo>
                    <a:lnTo>
                      <a:pt x="35" y="73"/>
                    </a:lnTo>
                    <a:lnTo>
                      <a:pt x="39" y="78"/>
                    </a:lnTo>
                    <a:lnTo>
                      <a:pt x="41" y="83"/>
                    </a:lnTo>
                    <a:lnTo>
                      <a:pt x="44" y="88"/>
                    </a:lnTo>
                    <a:lnTo>
                      <a:pt x="47" y="95"/>
                    </a:lnTo>
                    <a:lnTo>
                      <a:pt x="49" y="100"/>
                    </a:lnTo>
                    <a:lnTo>
                      <a:pt x="52" y="104"/>
                    </a:lnTo>
                    <a:lnTo>
                      <a:pt x="55" y="109"/>
                    </a:lnTo>
                    <a:lnTo>
                      <a:pt x="57" y="116"/>
                    </a:lnTo>
                    <a:lnTo>
                      <a:pt x="61" y="121"/>
                    </a:lnTo>
                    <a:lnTo>
                      <a:pt x="64" y="126"/>
                    </a:lnTo>
                    <a:lnTo>
                      <a:pt x="67" y="132"/>
                    </a:lnTo>
                    <a:lnTo>
                      <a:pt x="71" y="137"/>
                    </a:lnTo>
                    <a:lnTo>
                      <a:pt x="74" y="143"/>
                    </a:lnTo>
                    <a:lnTo>
                      <a:pt x="77" y="148"/>
                    </a:lnTo>
                    <a:lnTo>
                      <a:pt x="81" y="153"/>
                    </a:lnTo>
                    <a:lnTo>
                      <a:pt x="84" y="159"/>
                    </a:lnTo>
                    <a:lnTo>
                      <a:pt x="88" y="164"/>
                    </a:lnTo>
                    <a:lnTo>
                      <a:pt x="91" y="170"/>
                    </a:lnTo>
                    <a:lnTo>
                      <a:pt x="95" y="175"/>
                    </a:lnTo>
                    <a:lnTo>
                      <a:pt x="98" y="182"/>
                    </a:lnTo>
                    <a:lnTo>
                      <a:pt x="103" y="188"/>
                    </a:lnTo>
                    <a:lnTo>
                      <a:pt x="107" y="193"/>
                    </a:lnTo>
                    <a:lnTo>
                      <a:pt x="110" y="198"/>
                    </a:lnTo>
                    <a:lnTo>
                      <a:pt x="114" y="203"/>
                    </a:lnTo>
                    <a:lnTo>
                      <a:pt x="118" y="209"/>
                    </a:lnTo>
                    <a:lnTo>
                      <a:pt x="122" y="214"/>
                    </a:lnTo>
                    <a:lnTo>
                      <a:pt x="126" y="219"/>
                    </a:lnTo>
                    <a:lnTo>
                      <a:pt x="131" y="225"/>
                    </a:lnTo>
                    <a:lnTo>
                      <a:pt x="135" y="230"/>
                    </a:lnTo>
                    <a:lnTo>
                      <a:pt x="139" y="235"/>
                    </a:lnTo>
                    <a:lnTo>
                      <a:pt x="142" y="240"/>
                    </a:lnTo>
                    <a:lnTo>
                      <a:pt x="147" y="245"/>
                    </a:lnTo>
                    <a:lnTo>
                      <a:pt x="151" y="250"/>
                    </a:lnTo>
                    <a:lnTo>
                      <a:pt x="155" y="255"/>
                    </a:lnTo>
                    <a:lnTo>
                      <a:pt x="160" y="260"/>
                    </a:lnTo>
                    <a:lnTo>
                      <a:pt x="164" y="265"/>
                    </a:lnTo>
                    <a:lnTo>
                      <a:pt x="169" y="269"/>
                    </a:lnTo>
                    <a:lnTo>
                      <a:pt x="173" y="272"/>
                    </a:lnTo>
                    <a:lnTo>
                      <a:pt x="177" y="276"/>
                    </a:lnTo>
                    <a:lnTo>
                      <a:pt x="181" y="281"/>
                    </a:lnTo>
                    <a:lnTo>
                      <a:pt x="185" y="285"/>
                    </a:lnTo>
                    <a:lnTo>
                      <a:pt x="189" y="289"/>
                    </a:lnTo>
                    <a:lnTo>
                      <a:pt x="194" y="291"/>
                    </a:lnTo>
                    <a:lnTo>
                      <a:pt x="198" y="295"/>
                    </a:lnTo>
                    <a:lnTo>
                      <a:pt x="202" y="300"/>
                    </a:lnTo>
                    <a:lnTo>
                      <a:pt x="207" y="302"/>
                    </a:lnTo>
                    <a:lnTo>
                      <a:pt x="211" y="305"/>
                    </a:lnTo>
                    <a:lnTo>
                      <a:pt x="216" y="309"/>
                    </a:lnTo>
                    <a:lnTo>
                      <a:pt x="220" y="311"/>
                    </a:lnTo>
                    <a:lnTo>
                      <a:pt x="224" y="314"/>
                    </a:lnTo>
                    <a:lnTo>
                      <a:pt x="229" y="317"/>
                    </a:lnTo>
                    <a:lnTo>
                      <a:pt x="233" y="320"/>
                    </a:lnTo>
                    <a:lnTo>
                      <a:pt x="238" y="322"/>
                    </a:lnTo>
                    <a:lnTo>
                      <a:pt x="242" y="325"/>
                    </a:lnTo>
                    <a:lnTo>
                      <a:pt x="246" y="327"/>
                    </a:lnTo>
                    <a:lnTo>
                      <a:pt x="250" y="328"/>
                    </a:lnTo>
                    <a:lnTo>
                      <a:pt x="254" y="331"/>
                    </a:lnTo>
                    <a:lnTo>
                      <a:pt x="259" y="333"/>
                    </a:lnTo>
                    <a:lnTo>
                      <a:pt x="263" y="336"/>
                    </a:lnTo>
                    <a:lnTo>
                      <a:pt x="268" y="337"/>
                    </a:lnTo>
                    <a:lnTo>
                      <a:pt x="272" y="340"/>
                    </a:lnTo>
                    <a:lnTo>
                      <a:pt x="276" y="341"/>
                    </a:lnTo>
                    <a:lnTo>
                      <a:pt x="281" y="342"/>
                    </a:lnTo>
                    <a:lnTo>
                      <a:pt x="284" y="343"/>
                    </a:lnTo>
                    <a:lnTo>
                      <a:pt x="289" y="346"/>
                    </a:lnTo>
                    <a:lnTo>
                      <a:pt x="292" y="347"/>
                    </a:lnTo>
                    <a:lnTo>
                      <a:pt x="297" y="347"/>
                    </a:lnTo>
                    <a:lnTo>
                      <a:pt x="302" y="348"/>
                    </a:lnTo>
                    <a:lnTo>
                      <a:pt x="306" y="351"/>
                    </a:lnTo>
                    <a:lnTo>
                      <a:pt x="309" y="351"/>
                    </a:lnTo>
                    <a:lnTo>
                      <a:pt x="314" y="352"/>
                    </a:lnTo>
                    <a:lnTo>
                      <a:pt x="317" y="352"/>
                    </a:lnTo>
                    <a:lnTo>
                      <a:pt x="321" y="353"/>
                    </a:lnTo>
                    <a:lnTo>
                      <a:pt x="325" y="353"/>
                    </a:lnTo>
                    <a:lnTo>
                      <a:pt x="330" y="355"/>
                    </a:lnTo>
                    <a:lnTo>
                      <a:pt x="333" y="355"/>
                    </a:lnTo>
                    <a:lnTo>
                      <a:pt x="337" y="355"/>
                    </a:lnTo>
                    <a:lnTo>
                      <a:pt x="340" y="355"/>
                    </a:lnTo>
                    <a:lnTo>
                      <a:pt x="344" y="355"/>
                    </a:lnTo>
                    <a:lnTo>
                      <a:pt x="348" y="355"/>
                    </a:lnTo>
                    <a:lnTo>
                      <a:pt x="352" y="356"/>
                    </a:lnTo>
                    <a:lnTo>
                      <a:pt x="355" y="356"/>
                    </a:lnTo>
                    <a:lnTo>
                      <a:pt x="359" y="356"/>
                    </a:lnTo>
                    <a:lnTo>
                      <a:pt x="362" y="356"/>
                    </a:lnTo>
                    <a:lnTo>
                      <a:pt x="366" y="356"/>
                    </a:lnTo>
                    <a:lnTo>
                      <a:pt x="370" y="355"/>
                    </a:lnTo>
                    <a:lnTo>
                      <a:pt x="373" y="355"/>
                    </a:lnTo>
                    <a:lnTo>
                      <a:pt x="376" y="355"/>
                    </a:lnTo>
                    <a:lnTo>
                      <a:pt x="380" y="355"/>
                    </a:lnTo>
                    <a:lnTo>
                      <a:pt x="383" y="353"/>
                    </a:lnTo>
                    <a:lnTo>
                      <a:pt x="386" y="353"/>
                    </a:lnTo>
                    <a:lnTo>
                      <a:pt x="390" y="352"/>
                    </a:lnTo>
                    <a:lnTo>
                      <a:pt x="393" y="352"/>
                    </a:lnTo>
                    <a:lnTo>
                      <a:pt x="395" y="351"/>
                    </a:lnTo>
                    <a:lnTo>
                      <a:pt x="398" y="350"/>
                    </a:lnTo>
                    <a:lnTo>
                      <a:pt x="401" y="348"/>
                    </a:lnTo>
                    <a:lnTo>
                      <a:pt x="404" y="348"/>
                    </a:lnTo>
                    <a:lnTo>
                      <a:pt x="406" y="347"/>
                    </a:lnTo>
                    <a:lnTo>
                      <a:pt x="409" y="346"/>
                    </a:lnTo>
                    <a:lnTo>
                      <a:pt x="412" y="345"/>
                    </a:lnTo>
                    <a:lnTo>
                      <a:pt x="415" y="345"/>
                    </a:lnTo>
                    <a:lnTo>
                      <a:pt x="419" y="341"/>
                    </a:lnTo>
                    <a:lnTo>
                      <a:pt x="423" y="338"/>
                    </a:lnTo>
                    <a:lnTo>
                      <a:pt x="427" y="335"/>
                    </a:lnTo>
                    <a:lnTo>
                      <a:pt x="431" y="332"/>
                    </a:lnTo>
                    <a:lnTo>
                      <a:pt x="436" y="328"/>
                    </a:lnTo>
                    <a:lnTo>
                      <a:pt x="439" y="325"/>
                    </a:lnTo>
                    <a:lnTo>
                      <a:pt x="442" y="321"/>
                    </a:lnTo>
                    <a:lnTo>
                      <a:pt x="445" y="319"/>
                    </a:lnTo>
                    <a:lnTo>
                      <a:pt x="447" y="314"/>
                    </a:lnTo>
                    <a:lnTo>
                      <a:pt x="450" y="311"/>
                    </a:lnTo>
                    <a:lnTo>
                      <a:pt x="452" y="307"/>
                    </a:lnTo>
                    <a:lnTo>
                      <a:pt x="454" y="304"/>
                    </a:lnTo>
                    <a:lnTo>
                      <a:pt x="455" y="300"/>
                    </a:lnTo>
                    <a:lnTo>
                      <a:pt x="458" y="296"/>
                    </a:lnTo>
                    <a:lnTo>
                      <a:pt x="460" y="292"/>
                    </a:lnTo>
                    <a:lnTo>
                      <a:pt x="461" y="289"/>
                    </a:lnTo>
                    <a:lnTo>
                      <a:pt x="462" y="285"/>
                    </a:lnTo>
                    <a:lnTo>
                      <a:pt x="463" y="282"/>
                    </a:lnTo>
                    <a:lnTo>
                      <a:pt x="464" y="279"/>
                    </a:lnTo>
                    <a:lnTo>
                      <a:pt x="465" y="275"/>
                    </a:lnTo>
                    <a:lnTo>
                      <a:pt x="466" y="270"/>
                    </a:lnTo>
                    <a:lnTo>
                      <a:pt x="467" y="265"/>
                    </a:lnTo>
                    <a:lnTo>
                      <a:pt x="467" y="260"/>
                    </a:lnTo>
                    <a:lnTo>
                      <a:pt x="467" y="258"/>
                    </a:lnTo>
                    <a:lnTo>
                      <a:pt x="467" y="255"/>
                    </a:lnTo>
                    <a:lnTo>
                      <a:pt x="468" y="255"/>
                    </a:lnTo>
                    <a:lnTo>
                      <a:pt x="216" y="2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35"/>
              <p:cNvSpPr>
                <a:spLocks/>
              </p:cNvSpPr>
              <p:nvPr/>
            </p:nvSpPr>
            <p:spPr bwMode="auto">
              <a:xfrm>
                <a:off x="3964" y="3588"/>
                <a:ext cx="280" cy="324"/>
              </a:xfrm>
              <a:custGeom>
                <a:avLst/>
                <a:gdLst>
                  <a:gd name="T0" fmla="*/ 49 w 841"/>
                  <a:gd name="T1" fmla="*/ 0 h 649"/>
                  <a:gd name="T2" fmla="*/ 50 w 841"/>
                  <a:gd name="T3" fmla="*/ 1 h 649"/>
                  <a:gd name="T4" fmla="*/ 53 w 841"/>
                  <a:gd name="T5" fmla="*/ 2 h 649"/>
                  <a:gd name="T6" fmla="*/ 54 w 841"/>
                  <a:gd name="T7" fmla="*/ 4 h 649"/>
                  <a:gd name="T8" fmla="*/ 56 w 841"/>
                  <a:gd name="T9" fmla="*/ 6 h 649"/>
                  <a:gd name="T10" fmla="*/ 59 w 841"/>
                  <a:gd name="T11" fmla="*/ 7 h 649"/>
                  <a:gd name="T12" fmla="*/ 62 w 841"/>
                  <a:gd name="T13" fmla="*/ 11 h 649"/>
                  <a:gd name="T14" fmla="*/ 65 w 841"/>
                  <a:gd name="T15" fmla="*/ 13 h 649"/>
                  <a:gd name="T16" fmla="*/ 69 w 841"/>
                  <a:gd name="T17" fmla="*/ 16 h 649"/>
                  <a:gd name="T18" fmla="*/ 72 w 841"/>
                  <a:gd name="T19" fmla="*/ 19 h 649"/>
                  <a:gd name="T20" fmla="*/ 76 w 841"/>
                  <a:gd name="T21" fmla="*/ 22 h 649"/>
                  <a:gd name="T22" fmla="*/ 80 w 841"/>
                  <a:gd name="T23" fmla="*/ 26 h 649"/>
                  <a:gd name="T24" fmla="*/ 85 w 841"/>
                  <a:gd name="T25" fmla="*/ 30 h 649"/>
                  <a:gd name="T26" fmla="*/ 90 w 841"/>
                  <a:gd name="T27" fmla="*/ 34 h 649"/>
                  <a:gd name="T28" fmla="*/ 95 w 841"/>
                  <a:gd name="T29" fmla="*/ 39 h 649"/>
                  <a:gd name="T30" fmla="*/ 100 w 841"/>
                  <a:gd name="T31" fmla="*/ 43 h 649"/>
                  <a:gd name="T32" fmla="*/ 105 w 841"/>
                  <a:gd name="T33" fmla="*/ 47 h 649"/>
                  <a:gd name="T34" fmla="*/ 110 w 841"/>
                  <a:gd name="T35" fmla="*/ 52 h 649"/>
                  <a:gd name="T36" fmla="*/ 115 w 841"/>
                  <a:gd name="T37" fmla="*/ 57 h 649"/>
                  <a:gd name="T38" fmla="*/ 121 w 841"/>
                  <a:gd name="T39" fmla="*/ 62 h 649"/>
                  <a:gd name="T40" fmla="*/ 127 w 841"/>
                  <a:gd name="T41" fmla="*/ 67 h 649"/>
                  <a:gd name="T42" fmla="*/ 132 w 841"/>
                  <a:gd name="T43" fmla="*/ 72 h 649"/>
                  <a:gd name="T44" fmla="*/ 138 w 841"/>
                  <a:gd name="T45" fmla="*/ 78 h 649"/>
                  <a:gd name="T46" fmla="*/ 143 w 841"/>
                  <a:gd name="T47" fmla="*/ 83 h 649"/>
                  <a:gd name="T48" fmla="*/ 149 w 841"/>
                  <a:gd name="T49" fmla="*/ 88 h 649"/>
                  <a:gd name="T50" fmla="*/ 154 w 841"/>
                  <a:gd name="T51" fmla="*/ 94 h 649"/>
                  <a:gd name="T52" fmla="*/ 160 w 841"/>
                  <a:gd name="T53" fmla="*/ 99 h 649"/>
                  <a:gd name="T54" fmla="*/ 166 w 841"/>
                  <a:gd name="T55" fmla="*/ 104 h 649"/>
                  <a:gd name="T56" fmla="*/ 171 w 841"/>
                  <a:gd name="T57" fmla="*/ 110 h 649"/>
                  <a:gd name="T58" fmla="*/ 176 w 841"/>
                  <a:gd name="T59" fmla="*/ 116 h 649"/>
                  <a:gd name="T60" fmla="*/ 182 w 841"/>
                  <a:gd name="T61" fmla="*/ 121 h 649"/>
                  <a:gd name="T62" fmla="*/ 187 w 841"/>
                  <a:gd name="T63" fmla="*/ 127 h 649"/>
                  <a:gd name="T64" fmla="*/ 192 w 841"/>
                  <a:gd name="T65" fmla="*/ 132 h 649"/>
                  <a:gd name="T66" fmla="*/ 197 w 841"/>
                  <a:gd name="T67" fmla="*/ 137 h 649"/>
                  <a:gd name="T68" fmla="*/ 202 w 841"/>
                  <a:gd name="T69" fmla="*/ 142 h 649"/>
                  <a:gd name="T70" fmla="*/ 206 w 841"/>
                  <a:gd name="T71" fmla="*/ 147 h 649"/>
                  <a:gd name="T72" fmla="*/ 211 w 841"/>
                  <a:gd name="T73" fmla="*/ 152 h 649"/>
                  <a:gd name="T74" fmla="*/ 216 w 841"/>
                  <a:gd name="T75" fmla="*/ 157 h 649"/>
                  <a:gd name="T76" fmla="*/ 220 w 841"/>
                  <a:gd name="T77" fmla="*/ 163 h 649"/>
                  <a:gd name="T78" fmla="*/ 224 w 841"/>
                  <a:gd name="T79" fmla="*/ 167 h 649"/>
                  <a:gd name="T80" fmla="*/ 228 w 841"/>
                  <a:gd name="T81" fmla="*/ 172 h 649"/>
                  <a:gd name="T82" fmla="*/ 232 w 841"/>
                  <a:gd name="T83" fmla="*/ 177 h 649"/>
                  <a:gd name="T84" fmla="*/ 236 w 841"/>
                  <a:gd name="T85" fmla="*/ 181 h 649"/>
                  <a:gd name="T86" fmla="*/ 239 w 841"/>
                  <a:gd name="T87" fmla="*/ 185 h 649"/>
                  <a:gd name="T88" fmla="*/ 243 w 841"/>
                  <a:gd name="T89" fmla="*/ 190 h 649"/>
                  <a:gd name="T90" fmla="*/ 246 w 841"/>
                  <a:gd name="T91" fmla="*/ 193 h 649"/>
                  <a:gd name="T92" fmla="*/ 249 w 841"/>
                  <a:gd name="T93" fmla="*/ 198 h 649"/>
                  <a:gd name="T94" fmla="*/ 252 w 841"/>
                  <a:gd name="T95" fmla="*/ 201 h 649"/>
                  <a:gd name="T96" fmla="*/ 255 w 841"/>
                  <a:gd name="T97" fmla="*/ 205 h 649"/>
                  <a:gd name="T98" fmla="*/ 257 w 841"/>
                  <a:gd name="T99" fmla="*/ 208 h 649"/>
                  <a:gd name="T100" fmla="*/ 260 w 841"/>
                  <a:gd name="T101" fmla="*/ 211 h 649"/>
                  <a:gd name="T102" fmla="*/ 262 w 841"/>
                  <a:gd name="T103" fmla="*/ 214 h 649"/>
                  <a:gd name="T104" fmla="*/ 264 w 841"/>
                  <a:gd name="T105" fmla="*/ 216 h 649"/>
                  <a:gd name="T106" fmla="*/ 266 w 841"/>
                  <a:gd name="T107" fmla="*/ 219 h 649"/>
                  <a:gd name="T108" fmla="*/ 268 w 841"/>
                  <a:gd name="T109" fmla="*/ 221 h 649"/>
                  <a:gd name="T110" fmla="*/ 271 w 841"/>
                  <a:gd name="T111" fmla="*/ 225 h 649"/>
                  <a:gd name="T112" fmla="*/ 273 w 841"/>
                  <a:gd name="T113" fmla="*/ 228 h 649"/>
                  <a:gd name="T114" fmla="*/ 275 w 841"/>
                  <a:gd name="T115" fmla="*/ 231 h 649"/>
                  <a:gd name="T116" fmla="*/ 215 w 841"/>
                  <a:gd name="T117" fmla="*/ 324 h 649"/>
                  <a:gd name="T118" fmla="*/ 0 w 841"/>
                  <a:gd name="T119" fmla="*/ 37 h 64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41"/>
                  <a:gd name="T181" fmla="*/ 0 h 649"/>
                  <a:gd name="T182" fmla="*/ 841 w 841"/>
                  <a:gd name="T183" fmla="*/ 649 h 64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41" h="649">
                    <a:moveTo>
                      <a:pt x="0" y="74"/>
                    </a:moveTo>
                    <a:lnTo>
                      <a:pt x="148" y="0"/>
                    </a:lnTo>
                    <a:lnTo>
                      <a:pt x="150" y="2"/>
                    </a:lnTo>
                    <a:lnTo>
                      <a:pt x="153" y="3"/>
                    </a:lnTo>
                    <a:lnTo>
                      <a:pt x="158" y="5"/>
                    </a:lnTo>
                    <a:lnTo>
                      <a:pt x="160" y="7"/>
                    </a:lnTo>
                    <a:lnTo>
                      <a:pt x="163" y="8"/>
                    </a:lnTo>
                    <a:lnTo>
                      <a:pt x="166" y="9"/>
                    </a:lnTo>
                    <a:lnTo>
                      <a:pt x="169" y="12"/>
                    </a:lnTo>
                    <a:lnTo>
                      <a:pt x="173" y="14"/>
                    </a:lnTo>
                    <a:lnTo>
                      <a:pt x="176" y="15"/>
                    </a:lnTo>
                    <a:lnTo>
                      <a:pt x="182" y="18"/>
                    </a:lnTo>
                    <a:lnTo>
                      <a:pt x="186" y="22"/>
                    </a:lnTo>
                    <a:lnTo>
                      <a:pt x="190" y="24"/>
                    </a:lnTo>
                    <a:lnTo>
                      <a:pt x="195" y="27"/>
                    </a:lnTo>
                    <a:lnTo>
                      <a:pt x="200" y="29"/>
                    </a:lnTo>
                    <a:lnTo>
                      <a:pt x="206" y="33"/>
                    </a:lnTo>
                    <a:lnTo>
                      <a:pt x="211" y="35"/>
                    </a:lnTo>
                    <a:lnTo>
                      <a:pt x="217" y="39"/>
                    </a:lnTo>
                    <a:lnTo>
                      <a:pt x="222" y="43"/>
                    </a:lnTo>
                    <a:lnTo>
                      <a:pt x="229" y="45"/>
                    </a:lnTo>
                    <a:lnTo>
                      <a:pt x="235" y="49"/>
                    </a:lnTo>
                    <a:lnTo>
                      <a:pt x="241" y="53"/>
                    </a:lnTo>
                    <a:lnTo>
                      <a:pt x="248" y="56"/>
                    </a:lnTo>
                    <a:lnTo>
                      <a:pt x="255" y="60"/>
                    </a:lnTo>
                    <a:lnTo>
                      <a:pt x="262" y="64"/>
                    </a:lnTo>
                    <a:lnTo>
                      <a:pt x="269" y="69"/>
                    </a:lnTo>
                    <a:lnTo>
                      <a:pt x="276" y="73"/>
                    </a:lnTo>
                    <a:lnTo>
                      <a:pt x="284" y="78"/>
                    </a:lnTo>
                    <a:lnTo>
                      <a:pt x="292" y="81"/>
                    </a:lnTo>
                    <a:lnTo>
                      <a:pt x="299" y="86"/>
                    </a:lnTo>
                    <a:lnTo>
                      <a:pt x="306" y="90"/>
                    </a:lnTo>
                    <a:lnTo>
                      <a:pt x="314" y="95"/>
                    </a:lnTo>
                    <a:lnTo>
                      <a:pt x="321" y="99"/>
                    </a:lnTo>
                    <a:lnTo>
                      <a:pt x="329" y="104"/>
                    </a:lnTo>
                    <a:lnTo>
                      <a:pt x="338" y="109"/>
                    </a:lnTo>
                    <a:lnTo>
                      <a:pt x="346" y="115"/>
                    </a:lnTo>
                    <a:lnTo>
                      <a:pt x="354" y="119"/>
                    </a:lnTo>
                    <a:lnTo>
                      <a:pt x="363" y="124"/>
                    </a:lnTo>
                    <a:lnTo>
                      <a:pt x="370" y="129"/>
                    </a:lnTo>
                    <a:lnTo>
                      <a:pt x="380" y="135"/>
                    </a:lnTo>
                    <a:lnTo>
                      <a:pt x="387" y="140"/>
                    </a:lnTo>
                    <a:lnTo>
                      <a:pt x="395" y="145"/>
                    </a:lnTo>
                    <a:lnTo>
                      <a:pt x="404" y="150"/>
                    </a:lnTo>
                    <a:lnTo>
                      <a:pt x="413" y="156"/>
                    </a:lnTo>
                    <a:lnTo>
                      <a:pt x="421" y="161"/>
                    </a:lnTo>
                    <a:lnTo>
                      <a:pt x="430" y="166"/>
                    </a:lnTo>
                    <a:lnTo>
                      <a:pt x="438" y="171"/>
                    </a:lnTo>
                    <a:lnTo>
                      <a:pt x="447" y="177"/>
                    </a:lnTo>
                    <a:lnTo>
                      <a:pt x="455" y="182"/>
                    </a:lnTo>
                    <a:lnTo>
                      <a:pt x="463" y="188"/>
                    </a:lnTo>
                    <a:lnTo>
                      <a:pt x="472" y="193"/>
                    </a:lnTo>
                    <a:lnTo>
                      <a:pt x="481" y="198"/>
                    </a:lnTo>
                    <a:lnTo>
                      <a:pt x="488" y="204"/>
                    </a:lnTo>
                    <a:lnTo>
                      <a:pt x="498" y="209"/>
                    </a:lnTo>
                    <a:lnTo>
                      <a:pt x="505" y="216"/>
                    </a:lnTo>
                    <a:lnTo>
                      <a:pt x="515" y="221"/>
                    </a:lnTo>
                    <a:lnTo>
                      <a:pt x="522" y="227"/>
                    </a:lnTo>
                    <a:lnTo>
                      <a:pt x="530" y="232"/>
                    </a:lnTo>
                    <a:lnTo>
                      <a:pt x="539" y="237"/>
                    </a:lnTo>
                    <a:lnTo>
                      <a:pt x="547" y="243"/>
                    </a:lnTo>
                    <a:lnTo>
                      <a:pt x="554" y="248"/>
                    </a:lnTo>
                    <a:lnTo>
                      <a:pt x="562" y="254"/>
                    </a:lnTo>
                    <a:lnTo>
                      <a:pt x="570" y="259"/>
                    </a:lnTo>
                    <a:lnTo>
                      <a:pt x="578" y="264"/>
                    </a:lnTo>
                    <a:lnTo>
                      <a:pt x="585" y="269"/>
                    </a:lnTo>
                    <a:lnTo>
                      <a:pt x="592" y="274"/>
                    </a:lnTo>
                    <a:lnTo>
                      <a:pt x="600" y="280"/>
                    </a:lnTo>
                    <a:lnTo>
                      <a:pt x="607" y="285"/>
                    </a:lnTo>
                    <a:lnTo>
                      <a:pt x="614" y="290"/>
                    </a:lnTo>
                    <a:lnTo>
                      <a:pt x="620" y="295"/>
                    </a:lnTo>
                    <a:lnTo>
                      <a:pt x="628" y="300"/>
                    </a:lnTo>
                    <a:lnTo>
                      <a:pt x="635" y="305"/>
                    </a:lnTo>
                    <a:lnTo>
                      <a:pt x="641" y="310"/>
                    </a:lnTo>
                    <a:lnTo>
                      <a:pt x="648" y="315"/>
                    </a:lnTo>
                    <a:lnTo>
                      <a:pt x="654" y="320"/>
                    </a:lnTo>
                    <a:lnTo>
                      <a:pt x="661" y="326"/>
                    </a:lnTo>
                    <a:lnTo>
                      <a:pt x="668" y="330"/>
                    </a:lnTo>
                    <a:lnTo>
                      <a:pt x="674" y="335"/>
                    </a:lnTo>
                    <a:lnTo>
                      <a:pt x="679" y="339"/>
                    </a:lnTo>
                    <a:lnTo>
                      <a:pt x="685" y="345"/>
                    </a:lnTo>
                    <a:lnTo>
                      <a:pt x="691" y="349"/>
                    </a:lnTo>
                    <a:lnTo>
                      <a:pt x="697" y="354"/>
                    </a:lnTo>
                    <a:lnTo>
                      <a:pt x="703" y="358"/>
                    </a:lnTo>
                    <a:lnTo>
                      <a:pt x="708" y="363"/>
                    </a:lnTo>
                    <a:lnTo>
                      <a:pt x="714" y="366"/>
                    </a:lnTo>
                    <a:lnTo>
                      <a:pt x="719" y="371"/>
                    </a:lnTo>
                    <a:lnTo>
                      <a:pt x="724" y="375"/>
                    </a:lnTo>
                    <a:lnTo>
                      <a:pt x="730" y="380"/>
                    </a:lnTo>
                    <a:lnTo>
                      <a:pt x="735" y="382"/>
                    </a:lnTo>
                    <a:lnTo>
                      <a:pt x="740" y="387"/>
                    </a:lnTo>
                    <a:lnTo>
                      <a:pt x="745" y="391"/>
                    </a:lnTo>
                    <a:lnTo>
                      <a:pt x="749" y="396"/>
                    </a:lnTo>
                    <a:lnTo>
                      <a:pt x="753" y="400"/>
                    </a:lnTo>
                    <a:lnTo>
                      <a:pt x="758" y="402"/>
                    </a:lnTo>
                    <a:lnTo>
                      <a:pt x="762" y="406"/>
                    </a:lnTo>
                    <a:lnTo>
                      <a:pt x="766" y="410"/>
                    </a:lnTo>
                    <a:lnTo>
                      <a:pt x="769" y="412"/>
                    </a:lnTo>
                    <a:lnTo>
                      <a:pt x="773" y="416"/>
                    </a:lnTo>
                    <a:lnTo>
                      <a:pt x="778" y="420"/>
                    </a:lnTo>
                    <a:lnTo>
                      <a:pt x="782" y="422"/>
                    </a:lnTo>
                    <a:lnTo>
                      <a:pt x="784" y="425"/>
                    </a:lnTo>
                    <a:lnTo>
                      <a:pt x="788" y="428"/>
                    </a:lnTo>
                    <a:lnTo>
                      <a:pt x="791" y="431"/>
                    </a:lnTo>
                    <a:lnTo>
                      <a:pt x="794" y="433"/>
                    </a:lnTo>
                    <a:lnTo>
                      <a:pt x="797" y="436"/>
                    </a:lnTo>
                    <a:lnTo>
                      <a:pt x="800" y="438"/>
                    </a:lnTo>
                    <a:lnTo>
                      <a:pt x="803" y="441"/>
                    </a:lnTo>
                    <a:lnTo>
                      <a:pt x="805" y="443"/>
                    </a:lnTo>
                    <a:lnTo>
                      <a:pt x="809" y="447"/>
                    </a:lnTo>
                    <a:lnTo>
                      <a:pt x="813" y="451"/>
                    </a:lnTo>
                    <a:lnTo>
                      <a:pt x="816" y="455"/>
                    </a:lnTo>
                    <a:lnTo>
                      <a:pt x="821" y="457"/>
                    </a:lnTo>
                    <a:lnTo>
                      <a:pt x="824" y="460"/>
                    </a:lnTo>
                    <a:lnTo>
                      <a:pt x="826" y="462"/>
                    </a:lnTo>
                    <a:lnTo>
                      <a:pt x="841" y="587"/>
                    </a:lnTo>
                    <a:lnTo>
                      <a:pt x="647" y="649"/>
                    </a:lnTo>
                    <a:lnTo>
                      <a:pt x="11" y="187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2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36"/>
              <p:cNvSpPr>
                <a:spLocks/>
              </p:cNvSpPr>
              <p:nvPr/>
            </p:nvSpPr>
            <p:spPr bwMode="auto">
              <a:xfrm>
                <a:off x="3948" y="3622"/>
                <a:ext cx="249" cy="208"/>
              </a:xfrm>
              <a:custGeom>
                <a:avLst/>
                <a:gdLst>
                  <a:gd name="T0" fmla="*/ 0 w 746"/>
                  <a:gd name="T1" fmla="*/ 15 h 417"/>
                  <a:gd name="T2" fmla="*/ 21 w 746"/>
                  <a:gd name="T3" fmla="*/ 0 h 417"/>
                  <a:gd name="T4" fmla="*/ 249 w 746"/>
                  <a:gd name="T5" fmla="*/ 193 h 417"/>
                  <a:gd name="T6" fmla="*/ 79 w 746"/>
                  <a:gd name="T7" fmla="*/ 208 h 417"/>
                  <a:gd name="T8" fmla="*/ 0 w 746"/>
                  <a:gd name="T9" fmla="*/ 15 h 417"/>
                  <a:gd name="T10" fmla="*/ 0 w 746"/>
                  <a:gd name="T11" fmla="*/ 15 h 4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46"/>
                  <a:gd name="T19" fmla="*/ 0 h 417"/>
                  <a:gd name="T20" fmla="*/ 746 w 746"/>
                  <a:gd name="T21" fmla="*/ 417 h 4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46" h="417">
                    <a:moveTo>
                      <a:pt x="0" y="30"/>
                    </a:moveTo>
                    <a:lnTo>
                      <a:pt x="64" y="0"/>
                    </a:lnTo>
                    <a:lnTo>
                      <a:pt x="746" y="387"/>
                    </a:lnTo>
                    <a:lnTo>
                      <a:pt x="236" y="417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37"/>
              <p:cNvSpPr>
                <a:spLocks/>
              </p:cNvSpPr>
              <p:nvPr/>
            </p:nvSpPr>
            <p:spPr bwMode="auto">
              <a:xfrm>
                <a:off x="3805" y="3572"/>
                <a:ext cx="73" cy="219"/>
              </a:xfrm>
              <a:custGeom>
                <a:avLst/>
                <a:gdLst>
                  <a:gd name="T0" fmla="*/ 7 w 221"/>
                  <a:gd name="T1" fmla="*/ 219 h 438"/>
                  <a:gd name="T2" fmla="*/ 0 w 221"/>
                  <a:gd name="T3" fmla="*/ 89 h 438"/>
                  <a:gd name="T4" fmla="*/ 28 w 221"/>
                  <a:gd name="T5" fmla="*/ 0 h 438"/>
                  <a:gd name="T6" fmla="*/ 73 w 221"/>
                  <a:gd name="T7" fmla="*/ 119 h 438"/>
                  <a:gd name="T8" fmla="*/ 7 w 221"/>
                  <a:gd name="T9" fmla="*/ 219 h 438"/>
                  <a:gd name="T10" fmla="*/ 7 w 221"/>
                  <a:gd name="T11" fmla="*/ 219 h 4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1"/>
                  <a:gd name="T19" fmla="*/ 0 h 438"/>
                  <a:gd name="T20" fmla="*/ 221 w 221"/>
                  <a:gd name="T21" fmla="*/ 438 h 4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1" h="438">
                    <a:moveTo>
                      <a:pt x="21" y="438"/>
                    </a:moveTo>
                    <a:lnTo>
                      <a:pt x="0" y="177"/>
                    </a:lnTo>
                    <a:lnTo>
                      <a:pt x="85" y="0"/>
                    </a:lnTo>
                    <a:lnTo>
                      <a:pt x="221" y="238"/>
                    </a:lnTo>
                    <a:lnTo>
                      <a:pt x="21" y="438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38"/>
              <p:cNvSpPr>
                <a:spLocks/>
              </p:cNvSpPr>
              <p:nvPr/>
            </p:nvSpPr>
            <p:spPr bwMode="auto">
              <a:xfrm>
                <a:off x="3843" y="3369"/>
                <a:ext cx="157" cy="294"/>
              </a:xfrm>
              <a:custGeom>
                <a:avLst/>
                <a:gdLst>
                  <a:gd name="T0" fmla="*/ 5 w 470"/>
                  <a:gd name="T1" fmla="*/ 215 h 587"/>
                  <a:gd name="T2" fmla="*/ 10 w 470"/>
                  <a:gd name="T3" fmla="*/ 191 h 587"/>
                  <a:gd name="T4" fmla="*/ 15 w 470"/>
                  <a:gd name="T5" fmla="*/ 164 h 587"/>
                  <a:gd name="T6" fmla="*/ 20 w 470"/>
                  <a:gd name="T7" fmla="*/ 134 h 587"/>
                  <a:gd name="T8" fmla="*/ 24 w 470"/>
                  <a:gd name="T9" fmla="*/ 103 h 587"/>
                  <a:gd name="T10" fmla="*/ 27 w 470"/>
                  <a:gd name="T11" fmla="*/ 72 h 587"/>
                  <a:gd name="T12" fmla="*/ 29 w 470"/>
                  <a:gd name="T13" fmla="*/ 45 h 587"/>
                  <a:gd name="T14" fmla="*/ 30 w 470"/>
                  <a:gd name="T15" fmla="*/ 22 h 587"/>
                  <a:gd name="T16" fmla="*/ 39 w 470"/>
                  <a:gd name="T17" fmla="*/ 19 h 587"/>
                  <a:gd name="T18" fmla="*/ 37 w 470"/>
                  <a:gd name="T19" fmla="*/ 44 h 587"/>
                  <a:gd name="T20" fmla="*/ 34 w 470"/>
                  <a:gd name="T21" fmla="*/ 67 h 587"/>
                  <a:gd name="T22" fmla="*/ 30 w 470"/>
                  <a:gd name="T23" fmla="*/ 95 h 587"/>
                  <a:gd name="T24" fmla="*/ 27 w 470"/>
                  <a:gd name="T25" fmla="*/ 125 h 587"/>
                  <a:gd name="T26" fmla="*/ 22 w 470"/>
                  <a:gd name="T27" fmla="*/ 153 h 587"/>
                  <a:gd name="T28" fmla="*/ 19 w 470"/>
                  <a:gd name="T29" fmla="*/ 177 h 587"/>
                  <a:gd name="T30" fmla="*/ 23 w 470"/>
                  <a:gd name="T31" fmla="*/ 172 h 587"/>
                  <a:gd name="T32" fmla="*/ 31 w 470"/>
                  <a:gd name="T33" fmla="*/ 144 h 587"/>
                  <a:gd name="T34" fmla="*/ 36 w 470"/>
                  <a:gd name="T35" fmla="*/ 123 h 587"/>
                  <a:gd name="T36" fmla="*/ 41 w 470"/>
                  <a:gd name="T37" fmla="*/ 97 h 587"/>
                  <a:gd name="T38" fmla="*/ 45 w 470"/>
                  <a:gd name="T39" fmla="*/ 70 h 587"/>
                  <a:gd name="T40" fmla="*/ 48 w 470"/>
                  <a:gd name="T41" fmla="*/ 45 h 587"/>
                  <a:gd name="T42" fmla="*/ 50 w 470"/>
                  <a:gd name="T43" fmla="*/ 23 h 587"/>
                  <a:gd name="T44" fmla="*/ 61 w 470"/>
                  <a:gd name="T45" fmla="*/ 4 h 587"/>
                  <a:gd name="T46" fmla="*/ 60 w 470"/>
                  <a:gd name="T47" fmla="*/ 27 h 587"/>
                  <a:gd name="T48" fmla="*/ 57 w 470"/>
                  <a:gd name="T49" fmla="*/ 49 h 587"/>
                  <a:gd name="T50" fmla="*/ 54 w 470"/>
                  <a:gd name="T51" fmla="*/ 75 h 587"/>
                  <a:gd name="T52" fmla="*/ 50 w 470"/>
                  <a:gd name="T53" fmla="*/ 106 h 587"/>
                  <a:gd name="T54" fmla="*/ 44 w 470"/>
                  <a:gd name="T55" fmla="*/ 139 h 587"/>
                  <a:gd name="T56" fmla="*/ 39 w 470"/>
                  <a:gd name="T57" fmla="*/ 168 h 587"/>
                  <a:gd name="T58" fmla="*/ 35 w 470"/>
                  <a:gd name="T59" fmla="*/ 194 h 587"/>
                  <a:gd name="T60" fmla="*/ 39 w 470"/>
                  <a:gd name="T61" fmla="*/ 191 h 587"/>
                  <a:gd name="T62" fmla="*/ 50 w 470"/>
                  <a:gd name="T63" fmla="*/ 164 h 587"/>
                  <a:gd name="T64" fmla="*/ 57 w 470"/>
                  <a:gd name="T65" fmla="*/ 141 h 587"/>
                  <a:gd name="T66" fmla="*/ 64 w 470"/>
                  <a:gd name="T67" fmla="*/ 112 h 587"/>
                  <a:gd name="T68" fmla="*/ 69 w 470"/>
                  <a:gd name="T69" fmla="*/ 81 h 587"/>
                  <a:gd name="T70" fmla="*/ 73 w 470"/>
                  <a:gd name="T71" fmla="*/ 50 h 587"/>
                  <a:gd name="T72" fmla="*/ 76 w 470"/>
                  <a:gd name="T73" fmla="*/ 23 h 587"/>
                  <a:gd name="T74" fmla="*/ 80 w 470"/>
                  <a:gd name="T75" fmla="*/ 0 h 587"/>
                  <a:gd name="T76" fmla="*/ 89 w 470"/>
                  <a:gd name="T77" fmla="*/ 22 h 587"/>
                  <a:gd name="T78" fmla="*/ 88 w 470"/>
                  <a:gd name="T79" fmla="*/ 47 h 587"/>
                  <a:gd name="T80" fmla="*/ 86 w 470"/>
                  <a:gd name="T81" fmla="*/ 79 h 587"/>
                  <a:gd name="T82" fmla="*/ 83 w 470"/>
                  <a:gd name="T83" fmla="*/ 114 h 587"/>
                  <a:gd name="T84" fmla="*/ 80 w 470"/>
                  <a:gd name="T85" fmla="*/ 150 h 587"/>
                  <a:gd name="T86" fmla="*/ 75 w 470"/>
                  <a:gd name="T87" fmla="*/ 184 h 587"/>
                  <a:gd name="T88" fmla="*/ 72 w 470"/>
                  <a:gd name="T89" fmla="*/ 213 h 587"/>
                  <a:gd name="T90" fmla="*/ 68 w 470"/>
                  <a:gd name="T91" fmla="*/ 239 h 587"/>
                  <a:gd name="T92" fmla="*/ 67 w 470"/>
                  <a:gd name="T93" fmla="*/ 257 h 587"/>
                  <a:gd name="T94" fmla="*/ 79 w 470"/>
                  <a:gd name="T95" fmla="*/ 240 h 587"/>
                  <a:gd name="T96" fmla="*/ 87 w 470"/>
                  <a:gd name="T97" fmla="*/ 213 h 587"/>
                  <a:gd name="T98" fmla="*/ 93 w 470"/>
                  <a:gd name="T99" fmla="*/ 179 h 587"/>
                  <a:gd name="T100" fmla="*/ 98 w 470"/>
                  <a:gd name="T101" fmla="*/ 136 h 587"/>
                  <a:gd name="T102" fmla="*/ 102 w 470"/>
                  <a:gd name="T103" fmla="*/ 90 h 587"/>
                  <a:gd name="T104" fmla="*/ 106 w 470"/>
                  <a:gd name="T105" fmla="*/ 49 h 587"/>
                  <a:gd name="T106" fmla="*/ 108 w 470"/>
                  <a:gd name="T107" fmla="*/ 20 h 587"/>
                  <a:gd name="T108" fmla="*/ 126 w 470"/>
                  <a:gd name="T109" fmla="*/ 13 h 587"/>
                  <a:gd name="T110" fmla="*/ 126 w 470"/>
                  <a:gd name="T111" fmla="*/ 36 h 587"/>
                  <a:gd name="T112" fmla="*/ 127 w 470"/>
                  <a:gd name="T113" fmla="*/ 66 h 587"/>
                  <a:gd name="T114" fmla="*/ 129 w 470"/>
                  <a:gd name="T115" fmla="*/ 101 h 587"/>
                  <a:gd name="T116" fmla="*/ 133 w 470"/>
                  <a:gd name="T117" fmla="*/ 136 h 587"/>
                  <a:gd name="T118" fmla="*/ 137 w 470"/>
                  <a:gd name="T119" fmla="*/ 166 h 587"/>
                  <a:gd name="T120" fmla="*/ 143 w 470"/>
                  <a:gd name="T121" fmla="*/ 190 h 587"/>
                  <a:gd name="T122" fmla="*/ 151 w 470"/>
                  <a:gd name="T123" fmla="*/ 215 h 587"/>
                  <a:gd name="T124" fmla="*/ 0 w 470"/>
                  <a:gd name="T125" fmla="*/ 236 h 58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70"/>
                  <a:gd name="T190" fmla="*/ 0 h 587"/>
                  <a:gd name="T191" fmla="*/ 470 w 470"/>
                  <a:gd name="T192" fmla="*/ 587 h 58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70" h="587">
                    <a:moveTo>
                      <a:pt x="0" y="472"/>
                    </a:moveTo>
                    <a:lnTo>
                      <a:pt x="0" y="470"/>
                    </a:lnTo>
                    <a:lnTo>
                      <a:pt x="1" y="468"/>
                    </a:lnTo>
                    <a:lnTo>
                      <a:pt x="2" y="465"/>
                    </a:lnTo>
                    <a:lnTo>
                      <a:pt x="3" y="461"/>
                    </a:lnTo>
                    <a:lnTo>
                      <a:pt x="4" y="459"/>
                    </a:lnTo>
                    <a:lnTo>
                      <a:pt x="5" y="455"/>
                    </a:lnTo>
                    <a:lnTo>
                      <a:pt x="7" y="450"/>
                    </a:lnTo>
                    <a:lnTo>
                      <a:pt x="8" y="445"/>
                    </a:lnTo>
                    <a:lnTo>
                      <a:pt x="10" y="440"/>
                    </a:lnTo>
                    <a:lnTo>
                      <a:pt x="13" y="435"/>
                    </a:lnTo>
                    <a:lnTo>
                      <a:pt x="15" y="429"/>
                    </a:lnTo>
                    <a:lnTo>
                      <a:pt x="17" y="423"/>
                    </a:lnTo>
                    <a:lnTo>
                      <a:pt x="18" y="419"/>
                    </a:lnTo>
                    <a:lnTo>
                      <a:pt x="19" y="415"/>
                    </a:lnTo>
                    <a:lnTo>
                      <a:pt x="20" y="413"/>
                    </a:lnTo>
                    <a:lnTo>
                      <a:pt x="22" y="409"/>
                    </a:lnTo>
                    <a:lnTo>
                      <a:pt x="23" y="405"/>
                    </a:lnTo>
                    <a:lnTo>
                      <a:pt x="24" y="402"/>
                    </a:lnTo>
                    <a:lnTo>
                      <a:pt x="25" y="397"/>
                    </a:lnTo>
                    <a:lnTo>
                      <a:pt x="26" y="394"/>
                    </a:lnTo>
                    <a:lnTo>
                      <a:pt x="27" y="389"/>
                    </a:lnTo>
                    <a:lnTo>
                      <a:pt x="28" y="385"/>
                    </a:lnTo>
                    <a:lnTo>
                      <a:pt x="30" y="382"/>
                    </a:lnTo>
                    <a:lnTo>
                      <a:pt x="31" y="378"/>
                    </a:lnTo>
                    <a:lnTo>
                      <a:pt x="32" y="373"/>
                    </a:lnTo>
                    <a:lnTo>
                      <a:pt x="35" y="369"/>
                    </a:lnTo>
                    <a:lnTo>
                      <a:pt x="35" y="364"/>
                    </a:lnTo>
                    <a:lnTo>
                      <a:pt x="37" y="360"/>
                    </a:lnTo>
                    <a:lnTo>
                      <a:pt x="38" y="356"/>
                    </a:lnTo>
                    <a:lnTo>
                      <a:pt x="39" y="352"/>
                    </a:lnTo>
                    <a:lnTo>
                      <a:pt x="41" y="347"/>
                    </a:lnTo>
                    <a:lnTo>
                      <a:pt x="42" y="343"/>
                    </a:lnTo>
                    <a:lnTo>
                      <a:pt x="43" y="338"/>
                    </a:lnTo>
                    <a:lnTo>
                      <a:pt x="44" y="333"/>
                    </a:lnTo>
                    <a:lnTo>
                      <a:pt x="45" y="328"/>
                    </a:lnTo>
                    <a:lnTo>
                      <a:pt x="47" y="323"/>
                    </a:lnTo>
                    <a:lnTo>
                      <a:pt x="48" y="318"/>
                    </a:lnTo>
                    <a:lnTo>
                      <a:pt x="49" y="313"/>
                    </a:lnTo>
                    <a:lnTo>
                      <a:pt x="50" y="308"/>
                    </a:lnTo>
                    <a:lnTo>
                      <a:pt x="51" y="304"/>
                    </a:lnTo>
                    <a:lnTo>
                      <a:pt x="52" y="298"/>
                    </a:lnTo>
                    <a:lnTo>
                      <a:pt x="54" y="293"/>
                    </a:lnTo>
                    <a:lnTo>
                      <a:pt x="55" y="288"/>
                    </a:lnTo>
                    <a:lnTo>
                      <a:pt x="57" y="283"/>
                    </a:lnTo>
                    <a:lnTo>
                      <a:pt x="58" y="278"/>
                    </a:lnTo>
                    <a:lnTo>
                      <a:pt x="59" y="273"/>
                    </a:lnTo>
                    <a:lnTo>
                      <a:pt x="60" y="268"/>
                    </a:lnTo>
                    <a:lnTo>
                      <a:pt x="62" y="263"/>
                    </a:lnTo>
                    <a:lnTo>
                      <a:pt x="62" y="258"/>
                    </a:lnTo>
                    <a:lnTo>
                      <a:pt x="63" y="252"/>
                    </a:lnTo>
                    <a:lnTo>
                      <a:pt x="64" y="247"/>
                    </a:lnTo>
                    <a:lnTo>
                      <a:pt x="65" y="242"/>
                    </a:lnTo>
                    <a:lnTo>
                      <a:pt x="65" y="237"/>
                    </a:lnTo>
                    <a:lnTo>
                      <a:pt x="67" y="231"/>
                    </a:lnTo>
                    <a:lnTo>
                      <a:pt x="67" y="226"/>
                    </a:lnTo>
                    <a:lnTo>
                      <a:pt x="69" y="221"/>
                    </a:lnTo>
                    <a:lnTo>
                      <a:pt x="69" y="215"/>
                    </a:lnTo>
                    <a:lnTo>
                      <a:pt x="70" y="210"/>
                    </a:lnTo>
                    <a:lnTo>
                      <a:pt x="71" y="205"/>
                    </a:lnTo>
                    <a:lnTo>
                      <a:pt x="72" y="200"/>
                    </a:lnTo>
                    <a:lnTo>
                      <a:pt x="72" y="194"/>
                    </a:lnTo>
                    <a:lnTo>
                      <a:pt x="73" y="189"/>
                    </a:lnTo>
                    <a:lnTo>
                      <a:pt x="74" y="184"/>
                    </a:lnTo>
                    <a:lnTo>
                      <a:pt x="75" y="179"/>
                    </a:lnTo>
                    <a:lnTo>
                      <a:pt x="75" y="174"/>
                    </a:lnTo>
                    <a:lnTo>
                      <a:pt x="76" y="169"/>
                    </a:lnTo>
                    <a:lnTo>
                      <a:pt x="76" y="164"/>
                    </a:lnTo>
                    <a:lnTo>
                      <a:pt x="77" y="158"/>
                    </a:lnTo>
                    <a:lnTo>
                      <a:pt x="77" y="153"/>
                    </a:lnTo>
                    <a:lnTo>
                      <a:pt x="79" y="148"/>
                    </a:lnTo>
                    <a:lnTo>
                      <a:pt x="80" y="144"/>
                    </a:lnTo>
                    <a:lnTo>
                      <a:pt x="81" y="139"/>
                    </a:lnTo>
                    <a:lnTo>
                      <a:pt x="81" y="134"/>
                    </a:lnTo>
                    <a:lnTo>
                      <a:pt x="81" y="129"/>
                    </a:lnTo>
                    <a:lnTo>
                      <a:pt x="81" y="125"/>
                    </a:lnTo>
                    <a:lnTo>
                      <a:pt x="82" y="120"/>
                    </a:lnTo>
                    <a:lnTo>
                      <a:pt x="83" y="115"/>
                    </a:lnTo>
                    <a:lnTo>
                      <a:pt x="83" y="112"/>
                    </a:lnTo>
                    <a:lnTo>
                      <a:pt x="84" y="107"/>
                    </a:lnTo>
                    <a:lnTo>
                      <a:pt x="85" y="103"/>
                    </a:lnTo>
                    <a:lnTo>
                      <a:pt x="85" y="99"/>
                    </a:lnTo>
                    <a:lnTo>
                      <a:pt x="85" y="94"/>
                    </a:lnTo>
                    <a:lnTo>
                      <a:pt x="86" y="90"/>
                    </a:lnTo>
                    <a:lnTo>
                      <a:pt x="86" y="87"/>
                    </a:lnTo>
                    <a:lnTo>
                      <a:pt x="86" y="82"/>
                    </a:lnTo>
                    <a:lnTo>
                      <a:pt x="87" y="79"/>
                    </a:lnTo>
                    <a:lnTo>
                      <a:pt x="87" y="76"/>
                    </a:lnTo>
                    <a:lnTo>
                      <a:pt x="87" y="72"/>
                    </a:lnTo>
                    <a:lnTo>
                      <a:pt x="87" y="69"/>
                    </a:lnTo>
                    <a:lnTo>
                      <a:pt x="88" y="66"/>
                    </a:lnTo>
                    <a:lnTo>
                      <a:pt x="88" y="62"/>
                    </a:lnTo>
                    <a:lnTo>
                      <a:pt x="88" y="59"/>
                    </a:lnTo>
                    <a:lnTo>
                      <a:pt x="89" y="53"/>
                    </a:lnTo>
                    <a:lnTo>
                      <a:pt x="90" y="48"/>
                    </a:lnTo>
                    <a:lnTo>
                      <a:pt x="90" y="43"/>
                    </a:lnTo>
                    <a:lnTo>
                      <a:pt x="90" y="39"/>
                    </a:lnTo>
                    <a:lnTo>
                      <a:pt x="90" y="36"/>
                    </a:lnTo>
                    <a:lnTo>
                      <a:pt x="91" y="33"/>
                    </a:lnTo>
                    <a:lnTo>
                      <a:pt x="91" y="28"/>
                    </a:lnTo>
                    <a:lnTo>
                      <a:pt x="92" y="27"/>
                    </a:lnTo>
                    <a:lnTo>
                      <a:pt x="119" y="16"/>
                    </a:lnTo>
                    <a:lnTo>
                      <a:pt x="118" y="17"/>
                    </a:lnTo>
                    <a:lnTo>
                      <a:pt x="118" y="20"/>
                    </a:lnTo>
                    <a:lnTo>
                      <a:pt x="118" y="22"/>
                    </a:lnTo>
                    <a:lnTo>
                      <a:pt x="118" y="26"/>
                    </a:lnTo>
                    <a:lnTo>
                      <a:pt x="117" y="31"/>
                    </a:lnTo>
                    <a:lnTo>
                      <a:pt x="117" y="37"/>
                    </a:lnTo>
                    <a:lnTo>
                      <a:pt x="117" y="39"/>
                    </a:lnTo>
                    <a:lnTo>
                      <a:pt x="117" y="43"/>
                    </a:lnTo>
                    <a:lnTo>
                      <a:pt x="116" y="47"/>
                    </a:lnTo>
                    <a:lnTo>
                      <a:pt x="116" y="51"/>
                    </a:lnTo>
                    <a:lnTo>
                      <a:pt x="115" y="54"/>
                    </a:lnTo>
                    <a:lnTo>
                      <a:pt x="114" y="59"/>
                    </a:lnTo>
                    <a:lnTo>
                      <a:pt x="114" y="64"/>
                    </a:lnTo>
                    <a:lnTo>
                      <a:pt x="113" y="71"/>
                    </a:lnTo>
                    <a:lnTo>
                      <a:pt x="112" y="76"/>
                    </a:lnTo>
                    <a:lnTo>
                      <a:pt x="111" y="82"/>
                    </a:lnTo>
                    <a:lnTo>
                      <a:pt x="111" y="84"/>
                    </a:lnTo>
                    <a:lnTo>
                      <a:pt x="111" y="88"/>
                    </a:lnTo>
                    <a:lnTo>
                      <a:pt x="110" y="92"/>
                    </a:lnTo>
                    <a:lnTo>
                      <a:pt x="110" y="94"/>
                    </a:lnTo>
                    <a:lnTo>
                      <a:pt x="109" y="98"/>
                    </a:lnTo>
                    <a:lnTo>
                      <a:pt x="109" y="100"/>
                    </a:lnTo>
                    <a:lnTo>
                      <a:pt x="108" y="104"/>
                    </a:lnTo>
                    <a:lnTo>
                      <a:pt x="108" y="109"/>
                    </a:lnTo>
                    <a:lnTo>
                      <a:pt x="107" y="112"/>
                    </a:lnTo>
                    <a:lnTo>
                      <a:pt x="106" y="117"/>
                    </a:lnTo>
                    <a:lnTo>
                      <a:pt x="106" y="120"/>
                    </a:lnTo>
                    <a:lnTo>
                      <a:pt x="105" y="125"/>
                    </a:lnTo>
                    <a:lnTo>
                      <a:pt x="104" y="128"/>
                    </a:lnTo>
                    <a:lnTo>
                      <a:pt x="103" y="133"/>
                    </a:lnTo>
                    <a:lnTo>
                      <a:pt x="102" y="137"/>
                    </a:lnTo>
                    <a:lnTo>
                      <a:pt x="102" y="141"/>
                    </a:lnTo>
                    <a:lnTo>
                      <a:pt x="101" y="145"/>
                    </a:lnTo>
                    <a:lnTo>
                      <a:pt x="99" y="150"/>
                    </a:lnTo>
                    <a:lnTo>
                      <a:pt x="98" y="155"/>
                    </a:lnTo>
                    <a:lnTo>
                      <a:pt x="97" y="160"/>
                    </a:lnTo>
                    <a:lnTo>
                      <a:pt x="96" y="164"/>
                    </a:lnTo>
                    <a:lnTo>
                      <a:pt x="95" y="169"/>
                    </a:lnTo>
                    <a:lnTo>
                      <a:pt x="94" y="174"/>
                    </a:lnTo>
                    <a:lnTo>
                      <a:pt x="94" y="179"/>
                    </a:lnTo>
                    <a:lnTo>
                      <a:pt x="92" y="184"/>
                    </a:lnTo>
                    <a:lnTo>
                      <a:pt x="91" y="189"/>
                    </a:lnTo>
                    <a:lnTo>
                      <a:pt x="90" y="194"/>
                    </a:lnTo>
                    <a:lnTo>
                      <a:pt x="90" y="200"/>
                    </a:lnTo>
                    <a:lnTo>
                      <a:pt x="88" y="204"/>
                    </a:lnTo>
                    <a:lnTo>
                      <a:pt x="87" y="210"/>
                    </a:lnTo>
                    <a:lnTo>
                      <a:pt x="87" y="215"/>
                    </a:lnTo>
                    <a:lnTo>
                      <a:pt x="86" y="220"/>
                    </a:lnTo>
                    <a:lnTo>
                      <a:pt x="84" y="225"/>
                    </a:lnTo>
                    <a:lnTo>
                      <a:pt x="83" y="230"/>
                    </a:lnTo>
                    <a:lnTo>
                      <a:pt x="82" y="235"/>
                    </a:lnTo>
                    <a:lnTo>
                      <a:pt x="82" y="240"/>
                    </a:lnTo>
                    <a:lnTo>
                      <a:pt x="81" y="245"/>
                    </a:lnTo>
                    <a:lnTo>
                      <a:pt x="80" y="250"/>
                    </a:lnTo>
                    <a:lnTo>
                      <a:pt x="79" y="255"/>
                    </a:lnTo>
                    <a:lnTo>
                      <a:pt x="77" y="260"/>
                    </a:lnTo>
                    <a:lnTo>
                      <a:pt x="76" y="265"/>
                    </a:lnTo>
                    <a:lnTo>
                      <a:pt x="75" y="270"/>
                    </a:lnTo>
                    <a:lnTo>
                      <a:pt x="74" y="275"/>
                    </a:lnTo>
                    <a:lnTo>
                      <a:pt x="73" y="280"/>
                    </a:lnTo>
                    <a:lnTo>
                      <a:pt x="72" y="285"/>
                    </a:lnTo>
                    <a:lnTo>
                      <a:pt x="71" y="288"/>
                    </a:lnTo>
                    <a:lnTo>
                      <a:pt x="70" y="293"/>
                    </a:lnTo>
                    <a:lnTo>
                      <a:pt x="69" y="297"/>
                    </a:lnTo>
                    <a:lnTo>
                      <a:pt x="68" y="302"/>
                    </a:lnTo>
                    <a:lnTo>
                      <a:pt x="67" y="306"/>
                    </a:lnTo>
                    <a:lnTo>
                      <a:pt x="66" y="311"/>
                    </a:lnTo>
                    <a:lnTo>
                      <a:pt x="66" y="314"/>
                    </a:lnTo>
                    <a:lnTo>
                      <a:pt x="65" y="318"/>
                    </a:lnTo>
                    <a:lnTo>
                      <a:pt x="64" y="322"/>
                    </a:lnTo>
                    <a:lnTo>
                      <a:pt x="63" y="326"/>
                    </a:lnTo>
                    <a:lnTo>
                      <a:pt x="63" y="331"/>
                    </a:lnTo>
                    <a:lnTo>
                      <a:pt x="62" y="333"/>
                    </a:lnTo>
                    <a:lnTo>
                      <a:pt x="61" y="337"/>
                    </a:lnTo>
                    <a:lnTo>
                      <a:pt x="60" y="341"/>
                    </a:lnTo>
                    <a:lnTo>
                      <a:pt x="60" y="343"/>
                    </a:lnTo>
                    <a:lnTo>
                      <a:pt x="59" y="348"/>
                    </a:lnTo>
                    <a:lnTo>
                      <a:pt x="57" y="354"/>
                    </a:lnTo>
                    <a:lnTo>
                      <a:pt x="57" y="358"/>
                    </a:lnTo>
                    <a:lnTo>
                      <a:pt x="55" y="363"/>
                    </a:lnTo>
                    <a:lnTo>
                      <a:pt x="54" y="368"/>
                    </a:lnTo>
                    <a:lnTo>
                      <a:pt x="54" y="369"/>
                    </a:lnTo>
                    <a:lnTo>
                      <a:pt x="54" y="368"/>
                    </a:lnTo>
                    <a:lnTo>
                      <a:pt x="57" y="367"/>
                    </a:lnTo>
                    <a:lnTo>
                      <a:pt x="58" y="362"/>
                    </a:lnTo>
                    <a:lnTo>
                      <a:pt x="61" y="358"/>
                    </a:lnTo>
                    <a:lnTo>
                      <a:pt x="62" y="354"/>
                    </a:lnTo>
                    <a:lnTo>
                      <a:pt x="64" y="351"/>
                    </a:lnTo>
                    <a:lnTo>
                      <a:pt x="65" y="347"/>
                    </a:lnTo>
                    <a:lnTo>
                      <a:pt x="68" y="343"/>
                    </a:lnTo>
                    <a:lnTo>
                      <a:pt x="69" y="339"/>
                    </a:lnTo>
                    <a:lnTo>
                      <a:pt x="72" y="334"/>
                    </a:lnTo>
                    <a:lnTo>
                      <a:pt x="74" y="329"/>
                    </a:lnTo>
                    <a:lnTo>
                      <a:pt x="77" y="324"/>
                    </a:lnTo>
                    <a:lnTo>
                      <a:pt x="80" y="319"/>
                    </a:lnTo>
                    <a:lnTo>
                      <a:pt x="82" y="313"/>
                    </a:lnTo>
                    <a:lnTo>
                      <a:pt x="84" y="307"/>
                    </a:lnTo>
                    <a:lnTo>
                      <a:pt x="87" y="302"/>
                    </a:lnTo>
                    <a:lnTo>
                      <a:pt x="88" y="298"/>
                    </a:lnTo>
                    <a:lnTo>
                      <a:pt x="89" y="295"/>
                    </a:lnTo>
                    <a:lnTo>
                      <a:pt x="90" y="291"/>
                    </a:lnTo>
                    <a:lnTo>
                      <a:pt x="92" y="288"/>
                    </a:lnTo>
                    <a:lnTo>
                      <a:pt x="93" y="285"/>
                    </a:lnTo>
                    <a:lnTo>
                      <a:pt x="95" y="281"/>
                    </a:lnTo>
                    <a:lnTo>
                      <a:pt x="96" y="277"/>
                    </a:lnTo>
                    <a:lnTo>
                      <a:pt x="97" y="275"/>
                    </a:lnTo>
                    <a:lnTo>
                      <a:pt x="98" y="271"/>
                    </a:lnTo>
                    <a:lnTo>
                      <a:pt x="101" y="267"/>
                    </a:lnTo>
                    <a:lnTo>
                      <a:pt x="102" y="263"/>
                    </a:lnTo>
                    <a:lnTo>
                      <a:pt x="103" y="260"/>
                    </a:lnTo>
                    <a:lnTo>
                      <a:pt x="104" y="256"/>
                    </a:lnTo>
                    <a:lnTo>
                      <a:pt x="106" y="252"/>
                    </a:lnTo>
                    <a:lnTo>
                      <a:pt x="107" y="249"/>
                    </a:lnTo>
                    <a:lnTo>
                      <a:pt x="109" y="245"/>
                    </a:lnTo>
                    <a:lnTo>
                      <a:pt x="110" y="240"/>
                    </a:lnTo>
                    <a:lnTo>
                      <a:pt x="111" y="237"/>
                    </a:lnTo>
                    <a:lnTo>
                      <a:pt x="112" y="232"/>
                    </a:lnTo>
                    <a:lnTo>
                      <a:pt x="114" y="229"/>
                    </a:lnTo>
                    <a:lnTo>
                      <a:pt x="115" y="224"/>
                    </a:lnTo>
                    <a:lnTo>
                      <a:pt x="116" y="220"/>
                    </a:lnTo>
                    <a:lnTo>
                      <a:pt x="117" y="216"/>
                    </a:lnTo>
                    <a:lnTo>
                      <a:pt x="119" y="212"/>
                    </a:lnTo>
                    <a:lnTo>
                      <a:pt x="119" y="207"/>
                    </a:lnTo>
                    <a:lnTo>
                      <a:pt x="121" y="202"/>
                    </a:lnTo>
                    <a:lnTo>
                      <a:pt x="121" y="199"/>
                    </a:lnTo>
                    <a:lnTo>
                      <a:pt x="124" y="194"/>
                    </a:lnTo>
                    <a:lnTo>
                      <a:pt x="125" y="190"/>
                    </a:lnTo>
                    <a:lnTo>
                      <a:pt x="126" y="185"/>
                    </a:lnTo>
                    <a:lnTo>
                      <a:pt x="126" y="180"/>
                    </a:lnTo>
                    <a:lnTo>
                      <a:pt x="128" y="176"/>
                    </a:lnTo>
                    <a:lnTo>
                      <a:pt x="128" y="171"/>
                    </a:lnTo>
                    <a:lnTo>
                      <a:pt x="129" y="166"/>
                    </a:lnTo>
                    <a:lnTo>
                      <a:pt x="130" y="163"/>
                    </a:lnTo>
                    <a:lnTo>
                      <a:pt x="131" y="158"/>
                    </a:lnTo>
                    <a:lnTo>
                      <a:pt x="132" y="154"/>
                    </a:lnTo>
                    <a:lnTo>
                      <a:pt x="133" y="149"/>
                    </a:lnTo>
                    <a:lnTo>
                      <a:pt x="133" y="145"/>
                    </a:lnTo>
                    <a:lnTo>
                      <a:pt x="135" y="140"/>
                    </a:lnTo>
                    <a:lnTo>
                      <a:pt x="135" y="137"/>
                    </a:lnTo>
                    <a:lnTo>
                      <a:pt x="136" y="132"/>
                    </a:lnTo>
                    <a:lnTo>
                      <a:pt x="137" y="128"/>
                    </a:lnTo>
                    <a:lnTo>
                      <a:pt x="138" y="123"/>
                    </a:lnTo>
                    <a:lnTo>
                      <a:pt x="138" y="118"/>
                    </a:lnTo>
                    <a:lnTo>
                      <a:pt x="139" y="114"/>
                    </a:lnTo>
                    <a:lnTo>
                      <a:pt x="140" y="110"/>
                    </a:lnTo>
                    <a:lnTo>
                      <a:pt x="141" y="105"/>
                    </a:lnTo>
                    <a:lnTo>
                      <a:pt x="141" y="100"/>
                    </a:lnTo>
                    <a:lnTo>
                      <a:pt x="141" y="97"/>
                    </a:lnTo>
                    <a:lnTo>
                      <a:pt x="142" y="93"/>
                    </a:lnTo>
                    <a:lnTo>
                      <a:pt x="143" y="89"/>
                    </a:lnTo>
                    <a:lnTo>
                      <a:pt x="143" y="85"/>
                    </a:lnTo>
                    <a:lnTo>
                      <a:pt x="145" y="82"/>
                    </a:lnTo>
                    <a:lnTo>
                      <a:pt x="146" y="78"/>
                    </a:lnTo>
                    <a:lnTo>
                      <a:pt x="147" y="74"/>
                    </a:lnTo>
                    <a:lnTo>
                      <a:pt x="147" y="71"/>
                    </a:lnTo>
                    <a:lnTo>
                      <a:pt x="147" y="66"/>
                    </a:lnTo>
                    <a:lnTo>
                      <a:pt x="148" y="63"/>
                    </a:lnTo>
                    <a:lnTo>
                      <a:pt x="148" y="59"/>
                    </a:lnTo>
                    <a:lnTo>
                      <a:pt x="149" y="56"/>
                    </a:lnTo>
                    <a:lnTo>
                      <a:pt x="149" y="52"/>
                    </a:lnTo>
                    <a:lnTo>
                      <a:pt x="149" y="49"/>
                    </a:lnTo>
                    <a:lnTo>
                      <a:pt x="150" y="46"/>
                    </a:lnTo>
                    <a:lnTo>
                      <a:pt x="150" y="39"/>
                    </a:lnTo>
                    <a:lnTo>
                      <a:pt x="151" y="34"/>
                    </a:lnTo>
                    <a:lnTo>
                      <a:pt x="152" y="28"/>
                    </a:lnTo>
                    <a:lnTo>
                      <a:pt x="153" y="25"/>
                    </a:lnTo>
                    <a:lnTo>
                      <a:pt x="153" y="20"/>
                    </a:lnTo>
                    <a:lnTo>
                      <a:pt x="153" y="16"/>
                    </a:lnTo>
                    <a:lnTo>
                      <a:pt x="154" y="12"/>
                    </a:lnTo>
                    <a:lnTo>
                      <a:pt x="154" y="10"/>
                    </a:lnTo>
                    <a:lnTo>
                      <a:pt x="155" y="7"/>
                    </a:lnTo>
                    <a:lnTo>
                      <a:pt x="155" y="6"/>
                    </a:lnTo>
                    <a:lnTo>
                      <a:pt x="182" y="6"/>
                    </a:lnTo>
                    <a:lnTo>
                      <a:pt x="182" y="7"/>
                    </a:lnTo>
                    <a:lnTo>
                      <a:pt x="182" y="8"/>
                    </a:lnTo>
                    <a:lnTo>
                      <a:pt x="182" y="12"/>
                    </a:lnTo>
                    <a:lnTo>
                      <a:pt x="182" y="16"/>
                    </a:lnTo>
                    <a:lnTo>
                      <a:pt x="181" y="21"/>
                    </a:lnTo>
                    <a:lnTo>
                      <a:pt x="181" y="25"/>
                    </a:lnTo>
                    <a:lnTo>
                      <a:pt x="181" y="27"/>
                    </a:lnTo>
                    <a:lnTo>
                      <a:pt x="181" y="31"/>
                    </a:lnTo>
                    <a:lnTo>
                      <a:pt x="181" y="36"/>
                    </a:lnTo>
                    <a:lnTo>
                      <a:pt x="180" y="39"/>
                    </a:lnTo>
                    <a:lnTo>
                      <a:pt x="180" y="44"/>
                    </a:lnTo>
                    <a:lnTo>
                      <a:pt x="179" y="48"/>
                    </a:lnTo>
                    <a:lnTo>
                      <a:pt x="179" y="54"/>
                    </a:lnTo>
                    <a:lnTo>
                      <a:pt x="178" y="59"/>
                    </a:lnTo>
                    <a:lnTo>
                      <a:pt x="178" y="64"/>
                    </a:lnTo>
                    <a:lnTo>
                      <a:pt x="177" y="68"/>
                    </a:lnTo>
                    <a:lnTo>
                      <a:pt x="177" y="71"/>
                    </a:lnTo>
                    <a:lnTo>
                      <a:pt x="176" y="74"/>
                    </a:lnTo>
                    <a:lnTo>
                      <a:pt x="176" y="78"/>
                    </a:lnTo>
                    <a:lnTo>
                      <a:pt x="175" y="81"/>
                    </a:lnTo>
                    <a:lnTo>
                      <a:pt x="175" y="83"/>
                    </a:lnTo>
                    <a:lnTo>
                      <a:pt x="174" y="87"/>
                    </a:lnTo>
                    <a:lnTo>
                      <a:pt x="174" y="90"/>
                    </a:lnTo>
                    <a:lnTo>
                      <a:pt x="173" y="94"/>
                    </a:lnTo>
                    <a:lnTo>
                      <a:pt x="172" y="98"/>
                    </a:lnTo>
                    <a:lnTo>
                      <a:pt x="172" y="102"/>
                    </a:lnTo>
                    <a:lnTo>
                      <a:pt x="172" y="105"/>
                    </a:lnTo>
                    <a:lnTo>
                      <a:pt x="171" y="109"/>
                    </a:lnTo>
                    <a:lnTo>
                      <a:pt x="170" y="113"/>
                    </a:lnTo>
                    <a:lnTo>
                      <a:pt x="169" y="118"/>
                    </a:lnTo>
                    <a:lnTo>
                      <a:pt x="169" y="122"/>
                    </a:lnTo>
                    <a:lnTo>
                      <a:pt x="168" y="127"/>
                    </a:lnTo>
                    <a:lnTo>
                      <a:pt x="167" y="130"/>
                    </a:lnTo>
                    <a:lnTo>
                      <a:pt x="165" y="135"/>
                    </a:lnTo>
                    <a:lnTo>
                      <a:pt x="165" y="140"/>
                    </a:lnTo>
                    <a:lnTo>
                      <a:pt x="163" y="145"/>
                    </a:lnTo>
                    <a:lnTo>
                      <a:pt x="163" y="149"/>
                    </a:lnTo>
                    <a:lnTo>
                      <a:pt x="161" y="154"/>
                    </a:lnTo>
                    <a:lnTo>
                      <a:pt x="160" y="159"/>
                    </a:lnTo>
                    <a:lnTo>
                      <a:pt x="159" y="164"/>
                    </a:lnTo>
                    <a:lnTo>
                      <a:pt x="158" y="169"/>
                    </a:lnTo>
                    <a:lnTo>
                      <a:pt x="157" y="174"/>
                    </a:lnTo>
                    <a:lnTo>
                      <a:pt x="156" y="180"/>
                    </a:lnTo>
                    <a:lnTo>
                      <a:pt x="155" y="185"/>
                    </a:lnTo>
                    <a:lnTo>
                      <a:pt x="153" y="190"/>
                    </a:lnTo>
                    <a:lnTo>
                      <a:pt x="152" y="195"/>
                    </a:lnTo>
                    <a:lnTo>
                      <a:pt x="151" y="201"/>
                    </a:lnTo>
                    <a:lnTo>
                      <a:pt x="149" y="206"/>
                    </a:lnTo>
                    <a:lnTo>
                      <a:pt x="149" y="212"/>
                    </a:lnTo>
                    <a:lnTo>
                      <a:pt x="147" y="217"/>
                    </a:lnTo>
                    <a:lnTo>
                      <a:pt x="146" y="222"/>
                    </a:lnTo>
                    <a:lnTo>
                      <a:pt x="145" y="229"/>
                    </a:lnTo>
                    <a:lnTo>
                      <a:pt x="142" y="234"/>
                    </a:lnTo>
                    <a:lnTo>
                      <a:pt x="141" y="239"/>
                    </a:lnTo>
                    <a:lnTo>
                      <a:pt x="140" y="245"/>
                    </a:lnTo>
                    <a:lnTo>
                      <a:pt x="139" y="250"/>
                    </a:lnTo>
                    <a:lnTo>
                      <a:pt x="137" y="256"/>
                    </a:lnTo>
                    <a:lnTo>
                      <a:pt x="136" y="261"/>
                    </a:lnTo>
                    <a:lnTo>
                      <a:pt x="135" y="266"/>
                    </a:lnTo>
                    <a:lnTo>
                      <a:pt x="133" y="272"/>
                    </a:lnTo>
                    <a:lnTo>
                      <a:pt x="132" y="277"/>
                    </a:lnTo>
                    <a:lnTo>
                      <a:pt x="131" y="282"/>
                    </a:lnTo>
                    <a:lnTo>
                      <a:pt x="130" y="287"/>
                    </a:lnTo>
                    <a:lnTo>
                      <a:pt x="128" y="293"/>
                    </a:lnTo>
                    <a:lnTo>
                      <a:pt x="127" y="298"/>
                    </a:lnTo>
                    <a:lnTo>
                      <a:pt x="126" y="303"/>
                    </a:lnTo>
                    <a:lnTo>
                      <a:pt x="125" y="308"/>
                    </a:lnTo>
                    <a:lnTo>
                      <a:pt x="124" y="312"/>
                    </a:lnTo>
                    <a:lnTo>
                      <a:pt x="121" y="318"/>
                    </a:lnTo>
                    <a:lnTo>
                      <a:pt x="120" y="322"/>
                    </a:lnTo>
                    <a:lnTo>
                      <a:pt x="119" y="327"/>
                    </a:lnTo>
                    <a:lnTo>
                      <a:pt x="117" y="331"/>
                    </a:lnTo>
                    <a:lnTo>
                      <a:pt x="117" y="336"/>
                    </a:lnTo>
                    <a:lnTo>
                      <a:pt x="116" y="341"/>
                    </a:lnTo>
                    <a:lnTo>
                      <a:pt x="115" y="346"/>
                    </a:lnTo>
                    <a:lnTo>
                      <a:pt x="113" y="348"/>
                    </a:lnTo>
                    <a:lnTo>
                      <a:pt x="112" y="353"/>
                    </a:lnTo>
                    <a:lnTo>
                      <a:pt x="111" y="357"/>
                    </a:lnTo>
                    <a:lnTo>
                      <a:pt x="111" y="360"/>
                    </a:lnTo>
                    <a:lnTo>
                      <a:pt x="110" y="364"/>
                    </a:lnTo>
                    <a:lnTo>
                      <a:pt x="109" y="368"/>
                    </a:lnTo>
                    <a:lnTo>
                      <a:pt x="108" y="372"/>
                    </a:lnTo>
                    <a:lnTo>
                      <a:pt x="108" y="375"/>
                    </a:lnTo>
                    <a:lnTo>
                      <a:pt x="106" y="380"/>
                    </a:lnTo>
                    <a:lnTo>
                      <a:pt x="104" y="387"/>
                    </a:lnTo>
                    <a:lnTo>
                      <a:pt x="103" y="390"/>
                    </a:lnTo>
                    <a:lnTo>
                      <a:pt x="103" y="394"/>
                    </a:lnTo>
                    <a:lnTo>
                      <a:pt x="102" y="398"/>
                    </a:lnTo>
                    <a:lnTo>
                      <a:pt x="101" y="400"/>
                    </a:lnTo>
                    <a:lnTo>
                      <a:pt x="101" y="402"/>
                    </a:lnTo>
                    <a:lnTo>
                      <a:pt x="101" y="403"/>
                    </a:lnTo>
                    <a:lnTo>
                      <a:pt x="101" y="402"/>
                    </a:lnTo>
                    <a:lnTo>
                      <a:pt x="103" y="400"/>
                    </a:lnTo>
                    <a:lnTo>
                      <a:pt x="105" y="397"/>
                    </a:lnTo>
                    <a:lnTo>
                      <a:pt x="109" y="393"/>
                    </a:lnTo>
                    <a:lnTo>
                      <a:pt x="112" y="388"/>
                    </a:lnTo>
                    <a:lnTo>
                      <a:pt x="117" y="382"/>
                    </a:lnTo>
                    <a:lnTo>
                      <a:pt x="119" y="378"/>
                    </a:lnTo>
                    <a:lnTo>
                      <a:pt x="123" y="374"/>
                    </a:lnTo>
                    <a:lnTo>
                      <a:pt x="126" y="370"/>
                    </a:lnTo>
                    <a:lnTo>
                      <a:pt x="129" y="367"/>
                    </a:lnTo>
                    <a:lnTo>
                      <a:pt x="132" y="360"/>
                    </a:lnTo>
                    <a:lnTo>
                      <a:pt x="134" y="356"/>
                    </a:lnTo>
                    <a:lnTo>
                      <a:pt x="137" y="351"/>
                    </a:lnTo>
                    <a:lnTo>
                      <a:pt x="141" y="346"/>
                    </a:lnTo>
                    <a:lnTo>
                      <a:pt x="145" y="339"/>
                    </a:lnTo>
                    <a:lnTo>
                      <a:pt x="148" y="333"/>
                    </a:lnTo>
                    <a:lnTo>
                      <a:pt x="149" y="329"/>
                    </a:lnTo>
                    <a:lnTo>
                      <a:pt x="151" y="327"/>
                    </a:lnTo>
                    <a:lnTo>
                      <a:pt x="153" y="323"/>
                    </a:lnTo>
                    <a:lnTo>
                      <a:pt x="155" y="321"/>
                    </a:lnTo>
                    <a:lnTo>
                      <a:pt x="156" y="316"/>
                    </a:lnTo>
                    <a:lnTo>
                      <a:pt x="158" y="312"/>
                    </a:lnTo>
                    <a:lnTo>
                      <a:pt x="160" y="308"/>
                    </a:lnTo>
                    <a:lnTo>
                      <a:pt x="162" y="304"/>
                    </a:lnTo>
                    <a:lnTo>
                      <a:pt x="163" y="301"/>
                    </a:lnTo>
                    <a:lnTo>
                      <a:pt x="164" y="297"/>
                    </a:lnTo>
                    <a:lnTo>
                      <a:pt x="167" y="293"/>
                    </a:lnTo>
                    <a:lnTo>
                      <a:pt x="169" y="290"/>
                    </a:lnTo>
                    <a:lnTo>
                      <a:pt x="171" y="285"/>
                    </a:lnTo>
                    <a:lnTo>
                      <a:pt x="172" y="281"/>
                    </a:lnTo>
                    <a:lnTo>
                      <a:pt x="174" y="276"/>
                    </a:lnTo>
                    <a:lnTo>
                      <a:pt x="176" y="272"/>
                    </a:lnTo>
                    <a:lnTo>
                      <a:pt x="177" y="267"/>
                    </a:lnTo>
                    <a:lnTo>
                      <a:pt x="179" y="263"/>
                    </a:lnTo>
                    <a:lnTo>
                      <a:pt x="180" y="258"/>
                    </a:lnTo>
                    <a:lnTo>
                      <a:pt x="182" y="255"/>
                    </a:lnTo>
                    <a:lnTo>
                      <a:pt x="184" y="250"/>
                    </a:lnTo>
                    <a:lnTo>
                      <a:pt x="185" y="245"/>
                    </a:lnTo>
                    <a:lnTo>
                      <a:pt x="187" y="239"/>
                    </a:lnTo>
                    <a:lnTo>
                      <a:pt x="188" y="235"/>
                    </a:lnTo>
                    <a:lnTo>
                      <a:pt x="190" y="230"/>
                    </a:lnTo>
                    <a:lnTo>
                      <a:pt x="192" y="224"/>
                    </a:lnTo>
                    <a:lnTo>
                      <a:pt x="193" y="219"/>
                    </a:lnTo>
                    <a:lnTo>
                      <a:pt x="194" y="214"/>
                    </a:lnTo>
                    <a:lnTo>
                      <a:pt x="195" y="209"/>
                    </a:lnTo>
                    <a:lnTo>
                      <a:pt x="197" y="204"/>
                    </a:lnTo>
                    <a:lnTo>
                      <a:pt x="198" y="199"/>
                    </a:lnTo>
                    <a:lnTo>
                      <a:pt x="200" y="193"/>
                    </a:lnTo>
                    <a:lnTo>
                      <a:pt x="201" y="188"/>
                    </a:lnTo>
                    <a:lnTo>
                      <a:pt x="202" y="183"/>
                    </a:lnTo>
                    <a:lnTo>
                      <a:pt x="204" y="178"/>
                    </a:lnTo>
                    <a:lnTo>
                      <a:pt x="205" y="173"/>
                    </a:lnTo>
                    <a:lnTo>
                      <a:pt x="206" y="166"/>
                    </a:lnTo>
                    <a:lnTo>
                      <a:pt x="207" y="161"/>
                    </a:lnTo>
                    <a:lnTo>
                      <a:pt x="208" y="156"/>
                    </a:lnTo>
                    <a:lnTo>
                      <a:pt x="209" y="150"/>
                    </a:lnTo>
                    <a:lnTo>
                      <a:pt x="210" y="145"/>
                    </a:lnTo>
                    <a:lnTo>
                      <a:pt x="212" y="140"/>
                    </a:lnTo>
                    <a:lnTo>
                      <a:pt x="213" y="135"/>
                    </a:lnTo>
                    <a:lnTo>
                      <a:pt x="215" y="129"/>
                    </a:lnTo>
                    <a:lnTo>
                      <a:pt x="216" y="124"/>
                    </a:lnTo>
                    <a:lnTo>
                      <a:pt x="217" y="119"/>
                    </a:lnTo>
                    <a:lnTo>
                      <a:pt x="218" y="114"/>
                    </a:lnTo>
                    <a:lnTo>
                      <a:pt x="218" y="109"/>
                    </a:lnTo>
                    <a:lnTo>
                      <a:pt x="219" y="103"/>
                    </a:lnTo>
                    <a:lnTo>
                      <a:pt x="220" y="99"/>
                    </a:lnTo>
                    <a:lnTo>
                      <a:pt x="221" y="94"/>
                    </a:lnTo>
                    <a:lnTo>
                      <a:pt x="223" y="89"/>
                    </a:lnTo>
                    <a:lnTo>
                      <a:pt x="223" y="84"/>
                    </a:lnTo>
                    <a:lnTo>
                      <a:pt x="224" y="79"/>
                    </a:lnTo>
                    <a:lnTo>
                      <a:pt x="225" y="74"/>
                    </a:lnTo>
                    <a:lnTo>
                      <a:pt x="225" y="71"/>
                    </a:lnTo>
                    <a:lnTo>
                      <a:pt x="226" y="66"/>
                    </a:lnTo>
                    <a:lnTo>
                      <a:pt x="227" y="62"/>
                    </a:lnTo>
                    <a:lnTo>
                      <a:pt x="227" y="57"/>
                    </a:lnTo>
                    <a:lnTo>
                      <a:pt x="228" y="54"/>
                    </a:lnTo>
                    <a:lnTo>
                      <a:pt x="229" y="49"/>
                    </a:lnTo>
                    <a:lnTo>
                      <a:pt x="229" y="46"/>
                    </a:lnTo>
                    <a:lnTo>
                      <a:pt x="230" y="42"/>
                    </a:lnTo>
                    <a:lnTo>
                      <a:pt x="231" y="38"/>
                    </a:lnTo>
                    <a:lnTo>
                      <a:pt x="231" y="34"/>
                    </a:lnTo>
                    <a:lnTo>
                      <a:pt x="231" y="31"/>
                    </a:lnTo>
                    <a:lnTo>
                      <a:pt x="232" y="28"/>
                    </a:lnTo>
                    <a:lnTo>
                      <a:pt x="234" y="26"/>
                    </a:lnTo>
                    <a:lnTo>
                      <a:pt x="234" y="18"/>
                    </a:lnTo>
                    <a:lnTo>
                      <a:pt x="235" y="15"/>
                    </a:lnTo>
                    <a:lnTo>
                      <a:pt x="235" y="10"/>
                    </a:lnTo>
                    <a:lnTo>
                      <a:pt x="236" y="7"/>
                    </a:lnTo>
                    <a:lnTo>
                      <a:pt x="237" y="1"/>
                    </a:lnTo>
                    <a:lnTo>
                      <a:pt x="238" y="0"/>
                    </a:lnTo>
                    <a:lnTo>
                      <a:pt x="270" y="6"/>
                    </a:lnTo>
                    <a:lnTo>
                      <a:pt x="270" y="7"/>
                    </a:lnTo>
                    <a:lnTo>
                      <a:pt x="269" y="11"/>
                    </a:lnTo>
                    <a:lnTo>
                      <a:pt x="269" y="15"/>
                    </a:lnTo>
                    <a:lnTo>
                      <a:pt x="269" y="18"/>
                    </a:lnTo>
                    <a:lnTo>
                      <a:pt x="268" y="23"/>
                    </a:lnTo>
                    <a:lnTo>
                      <a:pt x="268" y="28"/>
                    </a:lnTo>
                    <a:lnTo>
                      <a:pt x="268" y="31"/>
                    </a:lnTo>
                    <a:lnTo>
                      <a:pt x="267" y="34"/>
                    </a:lnTo>
                    <a:lnTo>
                      <a:pt x="267" y="37"/>
                    </a:lnTo>
                    <a:lnTo>
                      <a:pt x="267" y="41"/>
                    </a:lnTo>
                    <a:lnTo>
                      <a:pt x="266" y="44"/>
                    </a:lnTo>
                    <a:lnTo>
                      <a:pt x="266" y="47"/>
                    </a:lnTo>
                    <a:lnTo>
                      <a:pt x="266" y="52"/>
                    </a:lnTo>
                    <a:lnTo>
                      <a:pt x="266" y="56"/>
                    </a:lnTo>
                    <a:lnTo>
                      <a:pt x="265" y="59"/>
                    </a:lnTo>
                    <a:lnTo>
                      <a:pt x="265" y="63"/>
                    </a:lnTo>
                    <a:lnTo>
                      <a:pt x="264" y="67"/>
                    </a:lnTo>
                    <a:lnTo>
                      <a:pt x="264" y="72"/>
                    </a:lnTo>
                    <a:lnTo>
                      <a:pt x="264" y="76"/>
                    </a:lnTo>
                    <a:lnTo>
                      <a:pt x="263" y="81"/>
                    </a:lnTo>
                    <a:lnTo>
                      <a:pt x="263" y="85"/>
                    </a:lnTo>
                    <a:lnTo>
                      <a:pt x="263" y="90"/>
                    </a:lnTo>
                    <a:lnTo>
                      <a:pt x="262" y="94"/>
                    </a:lnTo>
                    <a:lnTo>
                      <a:pt x="262" y="99"/>
                    </a:lnTo>
                    <a:lnTo>
                      <a:pt x="261" y="104"/>
                    </a:lnTo>
                    <a:lnTo>
                      <a:pt x="261" y="110"/>
                    </a:lnTo>
                    <a:lnTo>
                      <a:pt x="260" y="114"/>
                    </a:lnTo>
                    <a:lnTo>
                      <a:pt x="260" y="119"/>
                    </a:lnTo>
                    <a:lnTo>
                      <a:pt x="259" y="125"/>
                    </a:lnTo>
                    <a:lnTo>
                      <a:pt x="259" y="130"/>
                    </a:lnTo>
                    <a:lnTo>
                      <a:pt x="258" y="137"/>
                    </a:lnTo>
                    <a:lnTo>
                      <a:pt x="258" y="141"/>
                    </a:lnTo>
                    <a:lnTo>
                      <a:pt x="257" y="146"/>
                    </a:lnTo>
                    <a:lnTo>
                      <a:pt x="257" y="153"/>
                    </a:lnTo>
                    <a:lnTo>
                      <a:pt x="256" y="158"/>
                    </a:lnTo>
                    <a:lnTo>
                      <a:pt x="256" y="164"/>
                    </a:lnTo>
                    <a:lnTo>
                      <a:pt x="254" y="169"/>
                    </a:lnTo>
                    <a:lnTo>
                      <a:pt x="254" y="175"/>
                    </a:lnTo>
                    <a:lnTo>
                      <a:pt x="253" y="180"/>
                    </a:lnTo>
                    <a:lnTo>
                      <a:pt x="253" y="186"/>
                    </a:lnTo>
                    <a:lnTo>
                      <a:pt x="252" y="193"/>
                    </a:lnTo>
                    <a:lnTo>
                      <a:pt x="251" y="197"/>
                    </a:lnTo>
                    <a:lnTo>
                      <a:pt x="250" y="204"/>
                    </a:lnTo>
                    <a:lnTo>
                      <a:pt x="250" y="210"/>
                    </a:lnTo>
                    <a:lnTo>
                      <a:pt x="249" y="216"/>
                    </a:lnTo>
                    <a:lnTo>
                      <a:pt x="248" y="222"/>
                    </a:lnTo>
                    <a:lnTo>
                      <a:pt x="247" y="227"/>
                    </a:lnTo>
                    <a:lnTo>
                      <a:pt x="247" y="234"/>
                    </a:lnTo>
                    <a:lnTo>
                      <a:pt x="246" y="240"/>
                    </a:lnTo>
                    <a:lnTo>
                      <a:pt x="246" y="246"/>
                    </a:lnTo>
                    <a:lnTo>
                      <a:pt x="245" y="252"/>
                    </a:lnTo>
                    <a:lnTo>
                      <a:pt x="244" y="258"/>
                    </a:lnTo>
                    <a:lnTo>
                      <a:pt x="244" y="265"/>
                    </a:lnTo>
                    <a:lnTo>
                      <a:pt x="243" y="271"/>
                    </a:lnTo>
                    <a:lnTo>
                      <a:pt x="242" y="276"/>
                    </a:lnTo>
                    <a:lnTo>
                      <a:pt x="241" y="282"/>
                    </a:lnTo>
                    <a:lnTo>
                      <a:pt x="240" y="287"/>
                    </a:lnTo>
                    <a:lnTo>
                      <a:pt x="240" y="295"/>
                    </a:lnTo>
                    <a:lnTo>
                      <a:pt x="238" y="300"/>
                    </a:lnTo>
                    <a:lnTo>
                      <a:pt x="237" y="306"/>
                    </a:lnTo>
                    <a:lnTo>
                      <a:pt x="236" y="311"/>
                    </a:lnTo>
                    <a:lnTo>
                      <a:pt x="236" y="317"/>
                    </a:lnTo>
                    <a:lnTo>
                      <a:pt x="234" y="322"/>
                    </a:lnTo>
                    <a:lnTo>
                      <a:pt x="232" y="328"/>
                    </a:lnTo>
                    <a:lnTo>
                      <a:pt x="231" y="334"/>
                    </a:lnTo>
                    <a:lnTo>
                      <a:pt x="231" y="341"/>
                    </a:lnTo>
                    <a:lnTo>
                      <a:pt x="230" y="346"/>
                    </a:lnTo>
                    <a:lnTo>
                      <a:pt x="229" y="351"/>
                    </a:lnTo>
                    <a:lnTo>
                      <a:pt x="228" y="357"/>
                    </a:lnTo>
                    <a:lnTo>
                      <a:pt x="227" y="363"/>
                    </a:lnTo>
                    <a:lnTo>
                      <a:pt x="226" y="368"/>
                    </a:lnTo>
                    <a:lnTo>
                      <a:pt x="225" y="373"/>
                    </a:lnTo>
                    <a:lnTo>
                      <a:pt x="224" y="378"/>
                    </a:lnTo>
                    <a:lnTo>
                      <a:pt x="224" y="383"/>
                    </a:lnTo>
                    <a:lnTo>
                      <a:pt x="222" y="388"/>
                    </a:lnTo>
                    <a:lnTo>
                      <a:pt x="221" y="393"/>
                    </a:lnTo>
                    <a:lnTo>
                      <a:pt x="220" y="398"/>
                    </a:lnTo>
                    <a:lnTo>
                      <a:pt x="220" y="404"/>
                    </a:lnTo>
                    <a:lnTo>
                      <a:pt x="218" y="408"/>
                    </a:lnTo>
                    <a:lnTo>
                      <a:pt x="218" y="413"/>
                    </a:lnTo>
                    <a:lnTo>
                      <a:pt x="217" y="418"/>
                    </a:lnTo>
                    <a:lnTo>
                      <a:pt x="216" y="423"/>
                    </a:lnTo>
                    <a:lnTo>
                      <a:pt x="215" y="426"/>
                    </a:lnTo>
                    <a:lnTo>
                      <a:pt x="215" y="431"/>
                    </a:lnTo>
                    <a:lnTo>
                      <a:pt x="214" y="436"/>
                    </a:lnTo>
                    <a:lnTo>
                      <a:pt x="213" y="440"/>
                    </a:lnTo>
                    <a:lnTo>
                      <a:pt x="212" y="444"/>
                    </a:lnTo>
                    <a:lnTo>
                      <a:pt x="210" y="449"/>
                    </a:lnTo>
                    <a:lnTo>
                      <a:pt x="209" y="453"/>
                    </a:lnTo>
                    <a:lnTo>
                      <a:pt x="209" y="456"/>
                    </a:lnTo>
                    <a:lnTo>
                      <a:pt x="208" y="460"/>
                    </a:lnTo>
                    <a:lnTo>
                      <a:pt x="207" y="464"/>
                    </a:lnTo>
                    <a:lnTo>
                      <a:pt x="206" y="468"/>
                    </a:lnTo>
                    <a:lnTo>
                      <a:pt x="206" y="471"/>
                    </a:lnTo>
                    <a:lnTo>
                      <a:pt x="204" y="477"/>
                    </a:lnTo>
                    <a:lnTo>
                      <a:pt x="203" y="484"/>
                    </a:lnTo>
                    <a:lnTo>
                      <a:pt x="202" y="489"/>
                    </a:lnTo>
                    <a:lnTo>
                      <a:pt x="201" y="495"/>
                    </a:lnTo>
                    <a:lnTo>
                      <a:pt x="200" y="499"/>
                    </a:lnTo>
                    <a:lnTo>
                      <a:pt x="199" y="502"/>
                    </a:lnTo>
                    <a:lnTo>
                      <a:pt x="198" y="506"/>
                    </a:lnTo>
                    <a:lnTo>
                      <a:pt x="198" y="509"/>
                    </a:lnTo>
                    <a:lnTo>
                      <a:pt x="197" y="514"/>
                    </a:lnTo>
                    <a:lnTo>
                      <a:pt x="197" y="515"/>
                    </a:lnTo>
                    <a:lnTo>
                      <a:pt x="199" y="515"/>
                    </a:lnTo>
                    <a:lnTo>
                      <a:pt x="201" y="514"/>
                    </a:lnTo>
                    <a:lnTo>
                      <a:pt x="203" y="512"/>
                    </a:lnTo>
                    <a:lnTo>
                      <a:pt x="206" y="510"/>
                    </a:lnTo>
                    <a:lnTo>
                      <a:pt x="210" y="507"/>
                    </a:lnTo>
                    <a:lnTo>
                      <a:pt x="213" y="505"/>
                    </a:lnTo>
                    <a:lnTo>
                      <a:pt x="216" y="504"/>
                    </a:lnTo>
                    <a:lnTo>
                      <a:pt x="218" y="501"/>
                    </a:lnTo>
                    <a:lnTo>
                      <a:pt x="221" y="499"/>
                    </a:lnTo>
                    <a:lnTo>
                      <a:pt x="224" y="495"/>
                    </a:lnTo>
                    <a:lnTo>
                      <a:pt x="226" y="491"/>
                    </a:lnTo>
                    <a:lnTo>
                      <a:pt x="229" y="487"/>
                    </a:lnTo>
                    <a:lnTo>
                      <a:pt x="231" y="484"/>
                    </a:lnTo>
                    <a:lnTo>
                      <a:pt x="235" y="479"/>
                    </a:lnTo>
                    <a:lnTo>
                      <a:pt x="239" y="472"/>
                    </a:lnTo>
                    <a:lnTo>
                      <a:pt x="241" y="468"/>
                    </a:lnTo>
                    <a:lnTo>
                      <a:pt x="245" y="461"/>
                    </a:lnTo>
                    <a:lnTo>
                      <a:pt x="246" y="458"/>
                    </a:lnTo>
                    <a:lnTo>
                      <a:pt x="247" y="454"/>
                    </a:lnTo>
                    <a:lnTo>
                      <a:pt x="249" y="450"/>
                    </a:lnTo>
                    <a:lnTo>
                      <a:pt x="250" y="446"/>
                    </a:lnTo>
                    <a:lnTo>
                      <a:pt x="252" y="443"/>
                    </a:lnTo>
                    <a:lnTo>
                      <a:pt x="254" y="439"/>
                    </a:lnTo>
                    <a:lnTo>
                      <a:pt x="256" y="434"/>
                    </a:lnTo>
                    <a:lnTo>
                      <a:pt x="258" y="430"/>
                    </a:lnTo>
                    <a:lnTo>
                      <a:pt x="259" y="425"/>
                    </a:lnTo>
                    <a:lnTo>
                      <a:pt x="261" y="421"/>
                    </a:lnTo>
                    <a:lnTo>
                      <a:pt x="262" y="415"/>
                    </a:lnTo>
                    <a:lnTo>
                      <a:pt x="263" y="412"/>
                    </a:lnTo>
                    <a:lnTo>
                      <a:pt x="265" y="405"/>
                    </a:lnTo>
                    <a:lnTo>
                      <a:pt x="267" y="400"/>
                    </a:lnTo>
                    <a:lnTo>
                      <a:pt x="268" y="395"/>
                    </a:lnTo>
                    <a:lnTo>
                      <a:pt x="270" y="390"/>
                    </a:lnTo>
                    <a:lnTo>
                      <a:pt x="271" y="384"/>
                    </a:lnTo>
                    <a:lnTo>
                      <a:pt x="272" y="377"/>
                    </a:lnTo>
                    <a:lnTo>
                      <a:pt x="274" y="370"/>
                    </a:lnTo>
                    <a:lnTo>
                      <a:pt x="275" y="365"/>
                    </a:lnTo>
                    <a:lnTo>
                      <a:pt x="278" y="358"/>
                    </a:lnTo>
                    <a:lnTo>
                      <a:pt x="279" y="352"/>
                    </a:lnTo>
                    <a:lnTo>
                      <a:pt x="280" y="344"/>
                    </a:lnTo>
                    <a:lnTo>
                      <a:pt x="282" y="338"/>
                    </a:lnTo>
                    <a:lnTo>
                      <a:pt x="283" y="331"/>
                    </a:lnTo>
                    <a:lnTo>
                      <a:pt x="284" y="323"/>
                    </a:lnTo>
                    <a:lnTo>
                      <a:pt x="285" y="317"/>
                    </a:lnTo>
                    <a:lnTo>
                      <a:pt x="286" y="309"/>
                    </a:lnTo>
                    <a:lnTo>
                      <a:pt x="287" y="302"/>
                    </a:lnTo>
                    <a:lnTo>
                      <a:pt x="289" y="295"/>
                    </a:lnTo>
                    <a:lnTo>
                      <a:pt x="290" y="287"/>
                    </a:lnTo>
                    <a:lnTo>
                      <a:pt x="292" y="280"/>
                    </a:lnTo>
                    <a:lnTo>
                      <a:pt x="293" y="272"/>
                    </a:lnTo>
                    <a:lnTo>
                      <a:pt x="293" y="265"/>
                    </a:lnTo>
                    <a:lnTo>
                      <a:pt x="294" y="256"/>
                    </a:lnTo>
                    <a:lnTo>
                      <a:pt x="296" y="249"/>
                    </a:lnTo>
                    <a:lnTo>
                      <a:pt x="297" y="241"/>
                    </a:lnTo>
                    <a:lnTo>
                      <a:pt x="298" y="234"/>
                    </a:lnTo>
                    <a:lnTo>
                      <a:pt x="300" y="226"/>
                    </a:lnTo>
                    <a:lnTo>
                      <a:pt x="301" y="219"/>
                    </a:lnTo>
                    <a:lnTo>
                      <a:pt x="302" y="210"/>
                    </a:lnTo>
                    <a:lnTo>
                      <a:pt x="303" y="202"/>
                    </a:lnTo>
                    <a:lnTo>
                      <a:pt x="304" y="195"/>
                    </a:lnTo>
                    <a:lnTo>
                      <a:pt x="305" y="188"/>
                    </a:lnTo>
                    <a:lnTo>
                      <a:pt x="306" y="180"/>
                    </a:lnTo>
                    <a:lnTo>
                      <a:pt x="307" y="173"/>
                    </a:lnTo>
                    <a:lnTo>
                      <a:pt x="308" y="166"/>
                    </a:lnTo>
                    <a:lnTo>
                      <a:pt x="309" y="159"/>
                    </a:lnTo>
                    <a:lnTo>
                      <a:pt x="310" y="151"/>
                    </a:lnTo>
                    <a:lnTo>
                      <a:pt x="311" y="144"/>
                    </a:lnTo>
                    <a:lnTo>
                      <a:pt x="311" y="138"/>
                    </a:lnTo>
                    <a:lnTo>
                      <a:pt x="312" y="130"/>
                    </a:lnTo>
                    <a:lnTo>
                      <a:pt x="313" y="123"/>
                    </a:lnTo>
                    <a:lnTo>
                      <a:pt x="314" y="117"/>
                    </a:lnTo>
                    <a:lnTo>
                      <a:pt x="315" y="110"/>
                    </a:lnTo>
                    <a:lnTo>
                      <a:pt x="316" y="104"/>
                    </a:lnTo>
                    <a:lnTo>
                      <a:pt x="316" y="98"/>
                    </a:lnTo>
                    <a:lnTo>
                      <a:pt x="316" y="92"/>
                    </a:lnTo>
                    <a:lnTo>
                      <a:pt x="317" y="85"/>
                    </a:lnTo>
                    <a:lnTo>
                      <a:pt x="318" y="81"/>
                    </a:lnTo>
                    <a:lnTo>
                      <a:pt x="318" y="76"/>
                    </a:lnTo>
                    <a:lnTo>
                      <a:pt x="319" y="71"/>
                    </a:lnTo>
                    <a:lnTo>
                      <a:pt x="319" y="64"/>
                    </a:lnTo>
                    <a:lnTo>
                      <a:pt x="320" y="61"/>
                    </a:lnTo>
                    <a:lnTo>
                      <a:pt x="320" y="56"/>
                    </a:lnTo>
                    <a:lnTo>
                      <a:pt x="322" y="52"/>
                    </a:lnTo>
                    <a:lnTo>
                      <a:pt x="322" y="47"/>
                    </a:lnTo>
                    <a:lnTo>
                      <a:pt x="323" y="43"/>
                    </a:lnTo>
                    <a:lnTo>
                      <a:pt x="323" y="39"/>
                    </a:lnTo>
                    <a:lnTo>
                      <a:pt x="323" y="36"/>
                    </a:lnTo>
                    <a:lnTo>
                      <a:pt x="324" y="33"/>
                    </a:lnTo>
                    <a:lnTo>
                      <a:pt x="324" y="31"/>
                    </a:lnTo>
                    <a:lnTo>
                      <a:pt x="324" y="26"/>
                    </a:lnTo>
                    <a:lnTo>
                      <a:pt x="325" y="23"/>
                    </a:lnTo>
                    <a:lnTo>
                      <a:pt x="325" y="21"/>
                    </a:lnTo>
                    <a:lnTo>
                      <a:pt x="376" y="16"/>
                    </a:lnTo>
                    <a:lnTo>
                      <a:pt x="376" y="18"/>
                    </a:lnTo>
                    <a:lnTo>
                      <a:pt x="376" y="20"/>
                    </a:lnTo>
                    <a:lnTo>
                      <a:pt x="376" y="23"/>
                    </a:lnTo>
                    <a:lnTo>
                      <a:pt x="376" y="26"/>
                    </a:lnTo>
                    <a:lnTo>
                      <a:pt x="376" y="32"/>
                    </a:lnTo>
                    <a:lnTo>
                      <a:pt x="376" y="34"/>
                    </a:lnTo>
                    <a:lnTo>
                      <a:pt x="376" y="37"/>
                    </a:lnTo>
                    <a:lnTo>
                      <a:pt x="376" y="41"/>
                    </a:lnTo>
                    <a:lnTo>
                      <a:pt x="376" y="44"/>
                    </a:lnTo>
                    <a:lnTo>
                      <a:pt x="376" y="47"/>
                    </a:lnTo>
                    <a:lnTo>
                      <a:pt x="376" y="51"/>
                    </a:lnTo>
                    <a:lnTo>
                      <a:pt x="376" y="54"/>
                    </a:lnTo>
                    <a:lnTo>
                      <a:pt x="376" y="58"/>
                    </a:lnTo>
                    <a:lnTo>
                      <a:pt x="376" y="62"/>
                    </a:lnTo>
                    <a:lnTo>
                      <a:pt x="376" y="67"/>
                    </a:lnTo>
                    <a:lnTo>
                      <a:pt x="376" y="71"/>
                    </a:lnTo>
                    <a:lnTo>
                      <a:pt x="377" y="76"/>
                    </a:lnTo>
                    <a:lnTo>
                      <a:pt x="377" y="79"/>
                    </a:lnTo>
                    <a:lnTo>
                      <a:pt x="377" y="84"/>
                    </a:lnTo>
                    <a:lnTo>
                      <a:pt x="378" y="89"/>
                    </a:lnTo>
                    <a:lnTo>
                      <a:pt x="378" y="94"/>
                    </a:lnTo>
                    <a:lnTo>
                      <a:pt x="378" y="99"/>
                    </a:lnTo>
                    <a:lnTo>
                      <a:pt x="379" y="104"/>
                    </a:lnTo>
                    <a:lnTo>
                      <a:pt x="379" y="110"/>
                    </a:lnTo>
                    <a:lnTo>
                      <a:pt x="380" y="115"/>
                    </a:lnTo>
                    <a:lnTo>
                      <a:pt x="380" y="120"/>
                    </a:lnTo>
                    <a:lnTo>
                      <a:pt x="380" y="127"/>
                    </a:lnTo>
                    <a:lnTo>
                      <a:pt x="381" y="132"/>
                    </a:lnTo>
                    <a:lnTo>
                      <a:pt x="381" y="138"/>
                    </a:lnTo>
                    <a:lnTo>
                      <a:pt x="381" y="143"/>
                    </a:lnTo>
                    <a:lnTo>
                      <a:pt x="382" y="148"/>
                    </a:lnTo>
                    <a:lnTo>
                      <a:pt x="382" y="154"/>
                    </a:lnTo>
                    <a:lnTo>
                      <a:pt x="383" y="160"/>
                    </a:lnTo>
                    <a:lnTo>
                      <a:pt x="383" y="165"/>
                    </a:lnTo>
                    <a:lnTo>
                      <a:pt x="384" y="171"/>
                    </a:lnTo>
                    <a:lnTo>
                      <a:pt x="384" y="176"/>
                    </a:lnTo>
                    <a:lnTo>
                      <a:pt x="385" y="184"/>
                    </a:lnTo>
                    <a:lnTo>
                      <a:pt x="385" y="189"/>
                    </a:lnTo>
                    <a:lnTo>
                      <a:pt x="386" y="195"/>
                    </a:lnTo>
                    <a:lnTo>
                      <a:pt x="387" y="201"/>
                    </a:lnTo>
                    <a:lnTo>
                      <a:pt x="389" y="207"/>
                    </a:lnTo>
                    <a:lnTo>
                      <a:pt x="389" y="212"/>
                    </a:lnTo>
                    <a:lnTo>
                      <a:pt x="390" y="220"/>
                    </a:lnTo>
                    <a:lnTo>
                      <a:pt x="390" y="225"/>
                    </a:lnTo>
                    <a:lnTo>
                      <a:pt x="391" y="231"/>
                    </a:lnTo>
                    <a:lnTo>
                      <a:pt x="392" y="236"/>
                    </a:lnTo>
                    <a:lnTo>
                      <a:pt x="393" y="242"/>
                    </a:lnTo>
                    <a:lnTo>
                      <a:pt x="393" y="249"/>
                    </a:lnTo>
                    <a:lnTo>
                      <a:pt x="394" y="255"/>
                    </a:lnTo>
                    <a:lnTo>
                      <a:pt x="395" y="260"/>
                    </a:lnTo>
                    <a:lnTo>
                      <a:pt x="396" y="266"/>
                    </a:lnTo>
                    <a:lnTo>
                      <a:pt x="397" y="271"/>
                    </a:lnTo>
                    <a:lnTo>
                      <a:pt x="398" y="276"/>
                    </a:lnTo>
                    <a:lnTo>
                      <a:pt x="399" y="282"/>
                    </a:lnTo>
                    <a:lnTo>
                      <a:pt x="400" y="287"/>
                    </a:lnTo>
                    <a:lnTo>
                      <a:pt x="401" y="292"/>
                    </a:lnTo>
                    <a:lnTo>
                      <a:pt x="403" y="298"/>
                    </a:lnTo>
                    <a:lnTo>
                      <a:pt x="403" y="302"/>
                    </a:lnTo>
                    <a:lnTo>
                      <a:pt x="404" y="307"/>
                    </a:lnTo>
                    <a:lnTo>
                      <a:pt x="405" y="312"/>
                    </a:lnTo>
                    <a:lnTo>
                      <a:pt x="406" y="317"/>
                    </a:lnTo>
                    <a:lnTo>
                      <a:pt x="408" y="322"/>
                    </a:lnTo>
                    <a:lnTo>
                      <a:pt x="409" y="327"/>
                    </a:lnTo>
                    <a:lnTo>
                      <a:pt x="411" y="331"/>
                    </a:lnTo>
                    <a:lnTo>
                      <a:pt x="413" y="336"/>
                    </a:lnTo>
                    <a:lnTo>
                      <a:pt x="414" y="341"/>
                    </a:lnTo>
                    <a:lnTo>
                      <a:pt x="415" y="344"/>
                    </a:lnTo>
                    <a:lnTo>
                      <a:pt x="416" y="348"/>
                    </a:lnTo>
                    <a:lnTo>
                      <a:pt x="417" y="353"/>
                    </a:lnTo>
                    <a:lnTo>
                      <a:pt x="419" y="357"/>
                    </a:lnTo>
                    <a:lnTo>
                      <a:pt x="420" y="360"/>
                    </a:lnTo>
                    <a:lnTo>
                      <a:pt x="422" y="365"/>
                    </a:lnTo>
                    <a:lnTo>
                      <a:pt x="423" y="369"/>
                    </a:lnTo>
                    <a:lnTo>
                      <a:pt x="424" y="373"/>
                    </a:lnTo>
                    <a:lnTo>
                      <a:pt x="425" y="377"/>
                    </a:lnTo>
                    <a:lnTo>
                      <a:pt x="427" y="379"/>
                    </a:lnTo>
                    <a:lnTo>
                      <a:pt x="428" y="383"/>
                    </a:lnTo>
                    <a:lnTo>
                      <a:pt x="429" y="387"/>
                    </a:lnTo>
                    <a:lnTo>
                      <a:pt x="430" y="389"/>
                    </a:lnTo>
                    <a:lnTo>
                      <a:pt x="433" y="393"/>
                    </a:lnTo>
                    <a:lnTo>
                      <a:pt x="434" y="397"/>
                    </a:lnTo>
                    <a:lnTo>
                      <a:pt x="437" y="402"/>
                    </a:lnTo>
                    <a:lnTo>
                      <a:pt x="439" y="408"/>
                    </a:lnTo>
                    <a:lnTo>
                      <a:pt x="442" y="413"/>
                    </a:lnTo>
                    <a:lnTo>
                      <a:pt x="445" y="418"/>
                    </a:lnTo>
                    <a:lnTo>
                      <a:pt x="447" y="423"/>
                    </a:lnTo>
                    <a:lnTo>
                      <a:pt x="449" y="426"/>
                    </a:lnTo>
                    <a:lnTo>
                      <a:pt x="452" y="430"/>
                    </a:lnTo>
                    <a:lnTo>
                      <a:pt x="455" y="434"/>
                    </a:lnTo>
                    <a:lnTo>
                      <a:pt x="457" y="438"/>
                    </a:lnTo>
                    <a:lnTo>
                      <a:pt x="459" y="440"/>
                    </a:lnTo>
                    <a:lnTo>
                      <a:pt x="461" y="443"/>
                    </a:lnTo>
                    <a:lnTo>
                      <a:pt x="463" y="446"/>
                    </a:lnTo>
                    <a:lnTo>
                      <a:pt x="466" y="450"/>
                    </a:lnTo>
                    <a:lnTo>
                      <a:pt x="468" y="453"/>
                    </a:lnTo>
                    <a:lnTo>
                      <a:pt x="469" y="454"/>
                    </a:lnTo>
                    <a:lnTo>
                      <a:pt x="470" y="455"/>
                    </a:lnTo>
                    <a:lnTo>
                      <a:pt x="330" y="575"/>
                    </a:lnTo>
                    <a:lnTo>
                      <a:pt x="119" y="587"/>
                    </a:lnTo>
                    <a:lnTo>
                      <a:pt x="0" y="472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39"/>
              <p:cNvSpPr>
                <a:spLocks/>
              </p:cNvSpPr>
              <p:nvPr/>
            </p:nvSpPr>
            <p:spPr bwMode="auto">
              <a:xfrm>
                <a:off x="3816" y="3650"/>
                <a:ext cx="77" cy="187"/>
              </a:xfrm>
              <a:custGeom>
                <a:avLst/>
                <a:gdLst>
                  <a:gd name="T0" fmla="*/ 8 w 231"/>
                  <a:gd name="T1" fmla="*/ 1 h 373"/>
                  <a:gd name="T2" fmla="*/ 11 w 231"/>
                  <a:gd name="T3" fmla="*/ 4 h 373"/>
                  <a:gd name="T4" fmla="*/ 14 w 231"/>
                  <a:gd name="T5" fmla="*/ 6 h 373"/>
                  <a:gd name="T6" fmla="*/ 18 w 231"/>
                  <a:gd name="T7" fmla="*/ 11 h 373"/>
                  <a:gd name="T8" fmla="*/ 21 w 231"/>
                  <a:gd name="T9" fmla="*/ 16 h 373"/>
                  <a:gd name="T10" fmla="*/ 26 w 231"/>
                  <a:gd name="T11" fmla="*/ 23 h 373"/>
                  <a:gd name="T12" fmla="*/ 30 w 231"/>
                  <a:gd name="T13" fmla="*/ 31 h 373"/>
                  <a:gd name="T14" fmla="*/ 33 w 231"/>
                  <a:gd name="T15" fmla="*/ 37 h 373"/>
                  <a:gd name="T16" fmla="*/ 35 w 231"/>
                  <a:gd name="T17" fmla="*/ 42 h 373"/>
                  <a:gd name="T18" fmla="*/ 38 w 231"/>
                  <a:gd name="T19" fmla="*/ 48 h 373"/>
                  <a:gd name="T20" fmla="*/ 40 w 231"/>
                  <a:gd name="T21" fmla="*/ 54 h 373"/>
                  <a:gd name="T22" fmla="*/ 43 w 231"/>
                  <a:gd name="T23" fmla="*/ 61 h 373"/>
                  <a:gd name="T24" fmla="*/ 45 w 231"/>
                  <a:gd name="T25" fmla="*/ 68 h 373"/>
                  <a:gd name="T26" fmla="*/ 48 w 231"/>
                  <a:gd name="T27" fmla="*/ 75 h 373"/>
                  <a:gd name="T28" fmla="*/ 50 w 231"/>
                  <a:gd name="T29" fmla="*/ 83 h 373"/>
                  <a:gd name="T30" fmla="*/ 52 w 231"/>
                  <a:gd name="T31" fmla="*/ 91 h 373"/>
                  <a:gd name="T32" fmla="*/ 55 w 231"/>
                  <a:gd name="T33" fmla="*/ 99 h 373"/>
                  <a:gd name="T34" fmla="*/ 57 w 231"/>
                  <a:gd name="T35" fmla="*/ 107 h 373"/>
                  <a:gd name="T36" fmla="*/ 59 w 231"/>
                  <a:gd name="T37" fmla="*/ 115 h 373"/>
                  <a:gd name="T38" fmla="*/ 61 w 231"/>
                  <a:gd name="T39" fmla="*/ 123 h 373"/>
                  <a:gd name="T40" fmla="*/ 63 w 231"/>
                  <a:gd name="T41" fmla="*/ 131 h 373"/>
                  <a:gd name="T42" fmla="*/ 65 w 231"/>
                  <a:gd name="T43" fmla="*/ 139 h 373"/>
                  <a:gd name="T44" fmla="*/ 67 w 231"/>
                  <a:gd name="T45" fmla="*/ 146 h 373"/>
                  <a:gd name="T46" fmla="*/ 69 w 231"/>
                  <a:gd name="T47" fmla="*/ 153 h 373"/>
                  <a:gd name="T48" fmla="*/ 70 w 231"/>
                  <a:gd name="T49" fmla="*/ 159 h 373"/>
                  <a:gd name="T50" fmla="*/ 72 w 231"/>
                  <a:gd name="T51" fmla="*/ 166 h 373"/>
                  <a:gd name="T52" fmla="*/ 73 w 231"/>
                  <a:gd name="T53" fmla="*/ 171 h 373"/>
                  <a:gd name="T54" fmla="*/ 75 w 231"/>
                  <a:gd name="T55" fmla="*/ 179 h 373"/>
                  <a:gd name="T56" fmla="*/ 76 w 231"/>
                  <a:gd name="T57" fmla="*/ 184 h 373"/>
                  <a:gd name="T58" fmla="*/ 77 w 231"/>
                  <a:gd name="T59" fmla="*/ 187 h 373"/>
                  <a:gd name="T60" fmla="*/ 0 w 231"/>
                  <a:gd name="T61" fmla="*/ 133 h 373"/>
                  <a:gd name="T62" fmla="*/ 0 w 231"/>
                  <a:gd name="T63" fmla="*/ 128 h 373"/>
                  <a:gd name="T64" fmla="*/ 0 w 231"/>
                  <a:gd name="T65" fmla="*/ 122 h 373"/>
                  <a:gd name="T66" fmla="*/ 0 w 231"/>
                  <a:gd name="T67" fmla="*/ 114 h 373"/>
                  <a:gd name="T68" fmla="*/ 1 w 231"/>
                  <a:gd name="T69" fmla="*/ 110 h 373"/>
                  <a:gd name="T70" fmla="*/ 1 w 231"/>
                  <a:gd name="T71" fmla="*/ 104 h 373"/>
                  <a:gd name="T72" fmla="*/ 1 w 231"/>
                  <a:gd name="T73" fmla="*/ 99 h 373"/>
                  <a:gd name="T74" fmla="*/ 1 w 231"/>
                  <a:gd name="T75" fmla="*/ 94 h 373"/>
                  <a:gd name="T76" fmla="*/ 1 w 231"/>
                  <a:gd name="T77" fmla="*/ 88 h 373"/>
                  <a:gd name="T78" fmla="*/ 1 w 231"/>
                  <a:gd name="T79" fmla="*/ 82 h 373"/>
                  <a:gd name="T80" fmla="*/ 2 w 231"/>
                  <a:gd name="T81" fmla="*/ 76 h 373"/>
                  <a:gd name="T82" fmla="*/ 2 w 231"/>
                  <a:gd name="T83" fmla="*/ 70 h 373"/>
                  <a:gd name="T84" fmla="*/ 3 w 231"/>
                  <a:gd name="T85" fmla="*/ 65 h 373"/>
                  <a:gd name="T86" fmla="*/ 3 w 231"/>
                  <a:gd name="T87" fmla="*/ 60 h 373"/>
                  <a:gd name="T88" fmla="*/ 3 w 231"/>
                  <a:gd name="T89" fmla="*/ 54 h 373"/>
                  <a:gd name="T90" fmla="*/ 3 w 231"/>
                  <a:gd name="T91" fmla="*/ 47 h 373"/>
                  <a:gd name="T92" fmla="*/ 4 w 231"/>
                  <a:gd name="T93" fmla="*/ 41 h 373"/>
                  <a:gd name="T94" fmla="*/ 4 w 231"/>
                  <a:gd name="T95" fmla="*/ 36 h 373"/>
                  <a:gd name="T96" fmla="*/ 4 w 231"/>
                  <a:gd name="T97" fmla="*/ 28 h 373"/>
                  <a:gd name="T98" fmla="*/ 5 w 231"/>
                  <a:gd name="T99" fmla="*/ 21 h 373"/>
                  <a:gd name="T100" fmla="*/ 5 w 231"/>
                  <a:gd name="T101" fmla="*/ 16 h 373"/>
                  <a:gd name="T102" fmla="*/ 6 w 231"/>
                  <a:gd name="T103" fmla="*/ 11 h 373"/>
                  <a:gd name="T104" fmla="*/ 6 w 231"/>
                  <a:gd name="T105" fmla="*/ 5 h 373"/>
                  <a:gd name="T106" fmla="*/ 7 w 231"/>
                  <a:gd name="T107" fmla="*/ 0 h 37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31"/>
                  <a:gd name="T163" fmla="*/ 0 h 373"/>
                  <a:gd name="T164" fmla="*/ 231 w 231"/>
                  <a:gd name="T165" fmla="*/ 373 h 37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31" h="373">
                    <a:moveTo>
                      <a:pt x="21" y="0"/>
                    </a:moveTo>
                    <a:lnTo>
                      <a:pt x="23" y="0"/>
                    </a:lnTo>
                    <a:lnTo>
                      <a:pt x="25" y="2"/>
                    </a:lnTo>
                    <a:lnTo>
                      <a:pt x="30" y="5"/>
                    </a:lnTo>
                    <a:lnTo>
                      <a:pt x="32" y="5"/>
                    </a:lnTo>
                    <a:lnTo>
                      <a:pt x="34" y="7"/>
                    </a:lnTo>
                    <a:lnTo>
                      <a:pt x="37" y="9"/>
                    </a:lnTo>
                    <a:lnTo>
                      <a:pt x="40" y="11"/>
                    </a:lnTo>
                    <a:lnTo>
                      <a:pt x="42" y="12"/>
                    </a:lnTo>
                    <a:lnTo>
                      <a:pt x="45" y="16"/>
                    </a:lnTo>
                    <a:lnTo>
                      <a:pt x="48" y="19"/>
                    </a:lnTo>
                    <a:lnTo>
                      <a:pt x="53" y="21"/>
                    </a:lnTo>
                    <a:lnTo>
                      <a:pt x="56" y="25"/>
                    </a:lnTo>
                    <a:lnTo>
                      <a:pt x="60" y="27"/>
                    </a:lnTo>
                    <a:lnTo>
                      <a:pt x="63" y="31"/>
                    </a:lnTo>
                    <a:lnTo>
                      <a:pt x="68" y="36"/>
                    </a:lnTo>
                    <a:lnTo>
                      <a:pt x="71" y="40"/>
                    </a:lnTo>
                    <a:lnTo>
                      <a:pt x="77" y="45"/>
                    </a:lnTo>
                    <a:lnTo>
                      <a:pt x="81" y="50"/>
                    </a:lnTo>
                    <a:lnTo>
                      <a:pt x="85" y="56"/>
                    </a:lnTo>
                    <a:lnTo>
                      <a:pt x="89" y="61"/>
                    </a:lnTo>
                    <a:lnTo>
                      <a:pt x="93" y="67"/>
                    </a:lnTo>
                    <a:lnTo>
                      <a:pt x="96" y="71"/>
                    </a:lnTo>
                    <a:lnTo>
                      <a:pt x="99" y="73"/>
                    </a:lnTo>
                    <a:lnTo>
                      <a:pt x="101" y="77"/>
                    </a:lnTo>
                    <a:lnTo>
                      <a:pt x="104" y="81"/>
                    </a:lnTo>
                    <a:lnTo>
                      <a:pt x="106" y="84"/>
                    </a:lnTo>
                    <a:lnTo>
                      <a:pt x="108" y="88"/>
                    </a:lnTo>
                    <a:lnTo>
                      <a:pt x="110" y="92"/>
                    </a:lnTo>
                    <a:lnTo>
                      <a:pt x="113" y="96"/>
                    </a:lnTo>
                    <a:lnTo>
                      <a:pt x="115" y="99"/>
                    </a:lnTo>
                    <a:lnTo>
                      <a:pt x="118" y="104"/>
                    </a:lnTo>
                    <a:lnTo>
                      <a:pt x="121" y="108"/>
                    </a:lnTo>
                    <a:lnTo>
                      <a:pt x="124" y="113"/>
                    </a:lnTo>
                    <a:lnTo>
                      <a:pt x="125" y="117"/>
                    </a:lnTo>
                    <a:lnTo>
                      <a:pt x="128" y="122"/>
                    </a:lnTo>
                    <a:lnTo>
                      <a:pt x="130" y="126"/>
                    </a:lnTo>
                    <a:lnTo>
                      <a:pt x="132" y="131"/>
                    </a:lnTo>
                    <a:lnTo>
                      <a:pt x="134" y="135"/>
                    </a:lnTo>
                    <a:lnTo>
                      <a:pt x="137" y="140"/>
                    </a:lnTo>
                    <a:lnTo>
                      <a:pt x="140" y="145"/>
                    </a:lnTo>
                    <a:lnTo>
                      <a:pt x="143" y="150"/>
                    </a:lnTo>
                    <a:lnTo>
                      <a:pt x="145" y="155"/>
                    </a:lnTo>
                    <a:lnTo>
                      <a:pt x="147" y="160"/>
                    </a:lnTo>
                    <a:lnTo>
                      <a:pt x="149" y="165"/>
                    </a:lnTo>
                    <a:lnTo>
                      <a:pt x="152" y="172"/>
                    </a:lnTo>
                    <a:lnTo>
                      <a:pt x="154" y="177"/>
                    </a:lnTo>
                    <a:lnTo>
                      <a:pt x="156" y="182"/>
                    </a:lnTo>
                    <a:lnTo>
                      <a:pt x="158" y="187"/>
                    </a:lnTo>
                    <a:lnTo>
                      <a:pt x="162" y="193"/>
                    </a:lnTo>
                    <a:lnTo>
                      <a:pt x="164" y="198"/>
                    </a:lnTo>
                    <a:lnTo>
                      <a:pt x="166" y="204"/>
                    </a:lnTo>
                    <a:lnTo>
                      <a:pt x="168" y="209"/>
                    </a:lnTo>
                    <a:lnTo>
                      <a:pt x="170" y="214"/>
                    </a:lnTo>
                    <a:lnTo>
                      <a:pt x="172" y="219"/>
                    </a:lnTo>
                    <a:lnTo>
                      <a:pt x="175" y="225"/>
                    </a:lnTo>
                    <a:lnTo>
                      <a:pt x="177" y="230"/>
                    </a:lnTo>
                    <a:lnTo>
                      <a:pt x="179" y="236"/>
                    </a:lnTo>
                    <a:lnTo>
                      <a:pt x="181" y="241"/>
                    </a:lnTo>
                    <a:lnTo>
                      <a:pt x="184" y="246"/>
                    </a:lnTo>
                    <a:lnTo>
                      <a:pt x="185" y="251"/>
                    </a:lnTo>
                    <a:lnTo>
                      <a:pt x="188" y="257"/>
                    </a:lnTo>
                    <a:lnTo>
                      <a:pt x="190" y="262"/>
                    </a:lnTo>
                    <a:lnTo>
                      <a:pt x="192" y="267"/>
                    </a:lnTo>
                    <a:lnTo>
                      <a:pt x="193" y="272"/>
                    </a:lnTo>
                    <a:lnTo>
                      <a:pt x="196" y="277"/>
                    </a:lnTo>
                    <a:lnTo>
                      <a:pt x="197" y="282"/>
                    </a:lnTo>
                    <a:lnTo>
                      <a:pt x="199" y="287"/>
                    </a:lnTo>
                    <a:lnTo>
                      <a:pt x="200" y="292"/>
                    </a:lnTo>
                    <a:lnTo>
                      <a:pt x="202" y="296"/>
                    </a:lnTo>
                    <a:lnTo>
                      <a:pt x="205" y="301"/>
                    </a:lnTo>
                    <a:lnTo>
                      <a:pt x="207" y="306"/>
                    </a:lnTo>
                    <a:lnTo>
                      <a:pt x="208" y="310"/>
                    </a:lnTo>
                    <a:lnTo>
                      <a:pt x="210" y="315"/>
                    </a:lnTo>
                    <a:lnTo>
                      <a:pt x="211" y="318"/>
                    </a:lnTo>
                    <a:lnTo>
                      <a:pt x="212" y="323"/>
                    </a:lnTo>
                    <a:lnTo>
                      <a:pt x="214" y="326"/>
                    </a:lnTo>
                    <a:lnTo>
                      <a:pt x="215" y="331"/>
                    </a:lnTo>
                    <a:lnTo>
                      <a:pt x="216" y="333"/>
                    </a:lnTo>
                    <a:lnTo>
                      <a:pt x="217" y="337"/>
                    </a:lnTo>
                    <a:lnTo>
                      <a:pt x="219" y="341"/>
                    </a:lnTo>
                    <a:lnTo>
                      <a:pt x="220" y="345"/>
                    </a:lnTo>
                    <a:lnTo>
                      <a:pt x="222" y="351"/>
                    </a:lnTo>
                    <a:lnTo>
                      <a:pt x="224" y="357"/>
                    </a:lnTo>
                    <a:lnTo>
                      <a:pt x="225" y="361"/>
                    </a:lnTo>
                    <a:lnTo>
                      <a:pt x="228" y="366"/>
                    </a:lnTo>
                    <a:lnTo>
                      <a:pt x="229" y="368"/>
                    </a:lnTo>
                    <a:lnTo>
                      <a:pt x="230" y="371"/>
                    </a:lnTo>
                    <a:lnTo>
                      <a:pt x="230" y="372"/>
                    </a:lnTo>
                    <a:lnTo>
                      <a:pt x="231" y="373"/>
                    </a:lnTo>
                    <a:lnTo>
                      <a:pt x="0" y="272"/>
                    </a:lnTo>
                    <a:lnTo>
                      <a:pt x="0" y="270"/>
                    </a:lnTo>
                    <a:lnTo>
                      <a:pt x="0" y="266"/>
                    </a:lnTo>
                    <a:lnTo>
                      <a:pt x="0" y="264"/>
                    </a:lnTo>
                    <a:lnTo>
                      <a:pt x="0" y="260"/>
                    </a:lnTo>
                    <a:lnTo>
                      <a:pt x="0" y="256"/>
                    </a:lnTo>
                    <a:lnTo>
                      <a:pt x="0" y="252"/>
                    </a:lnTo>
                    <a:lnTo>
                      <a:pt x="0" y="247"/>
                    </a:lnTo>
                    <a:lnTo>
                      <a:pt x="0" y="243"/>
                    </a:lnTo>
                    <a:lnTo>
                      <a:pt x="1" y="236"/>
                    </a:lnTo>
                    <a:lnTo>
                      <a:pt x="1" y="231"/>
                    </a:lnTo>
                    <a:lnTo>
                      <a:pt x="1" y="228"/>
                    </a:lnTo>
                    <a:lnTo>
                      <a:pt x="1" y="225"/>
                    </a:lnTo>
                    <a:lnTo>
                      <a:pt x="1" y="221"/>
                    </a:lnTo>
                    <a:lnTo>
                      <a:pt x="2" y="219"/>
                    </a:lnTo>
                    <a:lnTo>
                      <a:pt x="2" y="215"/>
                    </a:lnTo>
                    <a:lnTo>
                      <a:pt x="2" y="211"/>
                    </a:lnTo>
                    <a:lnTo>
                      <a:pt x="2" y="208"/>
                    </a:lnTo>
                    <a:lnTo>
                      <a:pt x="3" y="205"/>
                    </a:lnTo>
                    <a:lnTo>
                      <a:pt x="3" y="201"/>
                    </a:lnTo>
                    <a:lnTo>
                      <a:pt x="3" y="198"/>
                    </a:lnTo>
                    <a:lnTo>
                      <a:pt x="3" y="194"/>
                    </a:lnTo>
                    <a:lnTo>
                      <a:pt x="3" y="190"/>
                    </a:lnTo>
                    <a:lnTo>
                      <a:pt x="3" y="187"/>
                    </a:lnTo>
                    <a:lnTo>
                      <a:pt x="4" y="183"/>
                    </a:lnTo>
                    <a:lnTo>
                      <a:pt x="4" y="179"/>
                    </a:lnTo>
                    <a:lnTo>
                      <a:pt x="4" y="175"/>
                    </a:lnTo>
                    <a:lnTo>
                      <a:pt x="4" y="172"/>
                    </a:lnTo>
                    <a:lnTo>
                      <a:pt x="4" y="168"/>
                    </a:lnTo>
                    <a:lnTo>
                      <a:pt x="4" y="164"/>
                    </a:lnTo>
                    <a:lnTo>
                      <a:pt x="6" y="160"/>
                    </a:lnTo>
                    <a:lnTo>
                      <a:pt x="6" y="157"/>
                    </a:lnTo>
                    <a:lnTo>
                      <a:pt x="6" y="152"/>
                    </a:lnTo>
                    <a:lnTo>
                      <a:pt x="7" y="148"/>
                    </a:lnTo>
                    <a:lnTo>
                      <a:pt x="7" y="145"/>
                    </a:lnTo>
                    <a:lnTo>
                      <a:pt x="7" y="140"/>
                    </a:lnTo>
                    <a:lnTo>
                      <a:pt x="7" y="138"/>
                    </a:lnTo>
                    <a:lnTo>
                      <a:pt x="8" y="133"/>
                    </a:lnTo>
                    <a:lnTo>
                      <a:pt x="8" y="129"/>
                    </a:lnTo>
                    <a:lnTo>
                      <a:pt x="8" y="126"/>
                    </a:lnTo>
                    <a:lnTo>
                      <a:pt x="8" y="122"/>
                    </a:lnTo>
                    <a:lnTo>
                      <a:pt x="9" y="119"/>
                    </a:lnTo>
                    <a:lnTo>
                      <a:pt x="9" y="116"/>
                    </a:lnTo>
                    <a:lnTo>
                      <a:pt x="9" y="112"/>
                    </a:lnTo>
                    <a:lnTo>
                      <a:pt x="10" y="108"/>
                    </a:lnTo>
                    <a:lnTo>
                      <a:pt x="10" y="104"/>
                    </a:lnTo>
                    <a:lnTo>
                      <a:pt x="10" y="102"/>
                    </a:lnTo>
                    <a:lnTo>
                      <a:pt x="10" y="94"/>
                    </a:lnTo>
                    <a:lnTo>
                      <a:pt x="11" y="89"/>
                    </a:lnTo>
                    <a:lnTo>
                      <a:pt x="11" y="86"/>
                    </a:lnTo>
                    <a:lnTo>
                      <a:pt x="11" y="82"/>
                    </a:lnTo>
                    <a:lnTo>
                      <a:pt x="11" y="79"/>
                    </a:lnTo>
                    <a:lnTo>
                      <a:pt x="12" y="76"/>
                    </a:lnTo>
                    <a:lnTo>
                      <a:pt x="12" y="71"/>
                    </a:lnTo>
                    <a:lnTo>
                      <a:pt x="13" y="66"/>
                    </a:lnTo>
                    <a:lnTo>
                      <a:pt x="13" y="61"/>
                    </a:lnTo>
                    <a:lnTo>
                      <a:pt x="13" y="56"/>
                    </a:lnTo>
                    <a:lnTo>
                      <a:pt x="14" y="51"/>
                    </a:lnTo>
                    <a:lnTo>
                      <a:pt x="14" y="46"/>
                    </a:lnTo>
                    <a:lnTo>
                      <a:pt x="14" y="42"/>
                    </a:lnTo>
                    <a:lnTo>
                      <a:pt x="15" y="37"/>
                    </a:lnTo>
                    <a:lnTo>
                      <a:pt x="15" y="35"/>
                    </a:lnTo>
                    <a:lnTo>
                      <a:pt x="16" y="31"/>
                    </a:lnTo>
                    <a:lnTo>
                      <a:pt x="16" y="27"/>
                    </a:lnTo>
                    <a:lnTo>
                      <a:pt x="17" y="25"/>
                    </a:lnTo>
                    <a:lnTo>
                      <a:pt x="17" y="21"/>
                    </a:lnTo>
                    <a:lnTo>
                      <a:pt x="18" y="20"/>
                    </a:lnTo>
                    <a:lnTo>
                      <a:pt x="18" y="14"/>
                    </a:lnTo>
                    <a:lnTo>
                      <a:pt x="18" y="10"/>
                    </a:lnTo>
                    <a:lnTo>
                      <a:pt x="19" y="6"/>
                    </a:lnTo>
                    <a:lnTo>
                      <a:pt x="20" y="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40"/>
              <p:cNvSpPr>
                <a:spLocks/>
              </p:cNvSpPr>
              <p:nvPr/>
            </p:nvSpPr>
            <p:spPr bwMode="auto">
              <a:xfrm>
                <a:off x="3967" y="3603"/>
                <a:ext cx="265" cy="305"/>
              </a:xfrm>
              <a:custGeom>
                <a:avLst/>
                <a:gdLst>
                  <a:gd name="T0" fmla="*/ 178 w 794"/>
                  <a:gd name="T1" fmla="*/ 129 h 609"/>
                  <a:gd name="T2" fmla="*/ 185 w 794"/>
                  <a:gd name="T3" fmla="*/ 134 h 609"/>
                  <a:gd name="T4" fmla="*/ 193 w 794"/>
                  <a:gd name="T5" fmla="*/ 141 h 609"/>
                  <a:gd name="T6" fmla="*/ 202 w 794"/>
                  <a:gd name="T7" fmla="*/ 149 h 609"/>
                  <a:gd name="T8" fmla="*/ 211 w 794"/>
                  <a:gd name="T9" fmla="*/ 159 h 609"/>
                  <a:gd name="T10" fmla="*/ 221 w 794"/>
                  <a:gd name="T11" fmla="*/ 169 h 609"/>
                  <a:gd name="T12" fmla="*/ 230 w 794"/>
                  <a:gd name="T13" fmla="*/ 180 h 609"/>
                  <a:gd name="T14" fmla="*/ 239 w 794"/>
                  <a:gd name="T15" fmla="*/ 193 h 609"/>
                  <a:gd name="T16" fmla="*/ 245 w 794"/>
                  <a:gd name="T17" fmla="*/ 205 h 609"/>
                  <a:gd name="T18" fmla="*/ 251 w 794"/>
                  <a:gd name="T19" fmla="*/ 217 h 609"/>
                  <a:gd name="T20" fmla="*/ 255 w 794"/>
                  <a:gd name="T21" fmla="*/ 228 h 609"/>
                  <a:gd name="T22" fmla="*/ 260 w 794"/>
                  <a:gd name="T23" fmla="*/ 246 h 609"/>
                  <a:gd name="T24" fmla="*/ 264 w 794"/>
                  <a:gd name="T25" fmla="*/ 263 h 609"/>
                  <a:gd name="T26" fmla="*/ 139 w 794"/>
                  <a:gd name="T27" fmla="*/ 304 h 609"/>
                  <a:gd name="T28" fmla="*/ 147 w 794"/>
                  <a:gd name="T29" fmla="*/ 299 h 609"/>
                  <a:gd name="T30" fmla="*/ 154 w 794"/>
                  <a:gd name="T31" fmla="*/ 294 h 609"/>
                  <a:gd name="T32" fmla="*/ 163 w 794"/>
                  <a:gd name="T33" fmla="*/ 287 h 609"/>
                  <a:gd name="T34" fmla="*/ 171 w 794"/>
                  <a:gd name="T35" fmla="*/ 278 h 609"/>
                  <a:gd name="T36" fmla="*/ 178 w 794"/>
                  <a:gd name="T37" fmla="*/ 265 h 609"/>
                  <a:gd name="T38" fmla="*/ 179 w 794"/>
                  <a:gd name="T39" fmla="*/ 246 h 609"/>
                  <a:gd name="T40" fmla="*/ 179 w 794"/>
                  <a:gd name="T41" fmla="*/ 228 h 609"/>
                  <a:gd name="T42" fmla="*/ 174 w 794"/>
                  <a:gd name="T43" fmla="*/ 217 h 609"/>
                  <a:gd name="T44" fmla="*/ 177 w 794"/>
                  <a:gd name="T45" fmla="*/ 167 h 609"/>
                  <a:gd name="T46" fmla="*/ 173 w 794"/>
                  <a:gd name="T47" fmla="*/ 180 h 609"/>
                  <a:gd name="T48" fmla="*/ 165 w 794"/>
                  <a:gd name="T49" fmla="*/ 186 h 609"/>
                  <a:gd name="T50" fmla="*/ 156 w 794"/>
                  <a:gd name="T51" fmla="*/ 189 h 609"/>
                  <a:gd name="T52" fmla="*/ 146 w 794"/>
                  <a:gd name="T53" fmla="*/ 189 h 609"/>
                  <a:gd name="T54" fmla="*/ 134 w 794"/>
                  <a:gd name="T55" fmla="*/ 187 h 609"/>
                  <a:gd name="T56" fmla="*/ 121 w 794"/>
                  <a:gd name="T57" fmla="*/ 184 h 609"/>
                  <a:gd name="T58" fmla="*/ 108 w 794"/>
                  <a:gd name="T59" fmla="*/ 177 h 609"/>
                  <a:gd name="T60" fmla="*/ 95 w 794"/>
                  <a:gd name="T61" fmla="*/ 169 h 609"/>
                  <a:gd name="T62" fmla="*/ 81 w 794"/>
                  <a:gd name="T63" fmla="*/ 159 h 609"/>
                  <a:gd name="T64" fmla="*/ 68 w 794"/>
                  <a:gd name="T65" fmla="*/ 147 h 609"/>
                  <a:gd name="T66" fmla="*/ 57 w 794"/>
                  <a:gd name="T67" fmla="*/ 133 h 609"/>
                  <a:gd name="T68" fmla="*/ 45 w 794"/>
                  <a:gd name="T69" fmla="*/ 117 h 609"/>
                  <a:gd name="T70" fmla="*/ 35 w 794"/>
                  <a:gd name="T71" fmla="*/ 100 h 609"/>
                  <a:gd name="T72" fmla="*/ 26 w 794"/>
                  <a:gd name="T73" fmla="*/ 83 h 609"/>
                  <a:gd name="T74" fmla="*/ 18 w 794"/>
                  <a:gd name="T75" fmla="*/ 65 h 609"/>
                  <a:gd name="T76" fmla="*/ 11 w 794"/>
                  <a:gd name="T77" fmla="*/ 50 h 609"/>
                  <a:gd name="T78" fmla="*/ 6 w 794"/>
                  <a:gd name="T79" fmla="*/ 36 h 609"/>
                  <a:gd name="T80" fmla="*/ 1 w 794"/>
                  <a:gd name="T81" fmla="*/ 22 h 609"/>
                  <a:gd name="T82" fmla="*/ 23 w 794"/>
                  <a:gd name="T83" fmla="*/ 5 h 609"/>
                  <a:gd name="T84" fmla="*/ 31 w 794"/>
                  <a:gd name="T85" fmla="*/ 18 h 609"/>
                  <a:gd name="T86" fmla="*/ 38 w 794"/>
                  <a:gd name="T87" fmla="*/ 29 h 609"/>
                  <a:gd name="T88" fmla="*/ 46 w 794"/>
                  <a:gd name="T89" fmla="*/ 42 h 609"/>
                  <a:gd name="T90" fmla="*/ 55 w 794"/>
                  <a:gd name="T91" fmla="*/ 55 h 609"/>
                  <a:gd name="T92" fmla="*/ 65 w 794"/>
                  <a:gd name="T93" fmla="*/ 68 h 609"/>
                  <a:gd name="T94" fmla="*/ 76 w 794"/>
                  <a:gd name="T95" fmla="*/ 81 h 609"/>
                  <a:gd name="T96" fmla="*/ 87 w 794"/>
                  <a:gd name="T97" fmla="*/ 93 h 609"/>
                  <a:gd name="T98" fmla="*/ 98 w 794"/>
                  <a:gd name="T99" fmla="*/ 103 h 609"/>
                  <a:gd name="T100" fmla="*/ 108 w 794"/>
                  <a:gd name="T101" fmla="*/ 110 h 609"/>
                  <a:gd name="T102" fmla="*/ 117 w 794"/>
                  <a:gd name="T103" fmla="*/ 116 h 609"/>
                  <a:gd name="T104" fmla="*/ 125 w 794"/>
                  <a:gd name="T105" fmla="*/ 121 h 609"/>
                  <a:gd name="T106" fmla="*/ 133 w 794"/>
                  <a:gd name="T107" fmla="*/ 124 h 609"/>
                  <a:gd name="T108" fmla="*/ 143 w 794"/>
                  <a:gd name="T109" fmla="*/ 128 h 609"/>
                  <a:gd name="T110" fmla="*/ 172 w 794"/>
                  <a:gd name="T111" fmla="*/ 124 h 60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94"/>
                  <a:gd name="T169" fmla="*/ 0 h 609"/>
                  <a:gd name="T170" fmla="*/ 794 w 794"/>
                  <a:gd name="T171" fmla="*/ 609 h 60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94" h="609">
                    <a:moveTo>
                      <a:pt x="514" y="247"/>
                    </a:moveTo>
                    <a:lnTo>
                      <a:pt x="514" y="247"/>
                    </a:lnTo>
                    <a:lnTo>
                      <a:pt x="519" y="250"/>
                    </a:lnTo>
                    <a:lnTo>
                      <a:pt x="521" y="251"/>
                    </a:lnTo>
                    <a:lnTo>
                      <a:pt x="526" y="252"/>
                    </a:lnTo>
                    <a:lnTo>
                      <a:pt x="530" y="255"/>
                    </a:lnTo>
                    <a:lnTo>
                      <a:pt x="534" y="258"/>
                    </a:lnTo>
                    <a:lnTo>
                      <a:pt x="536" y="258"/>
                    </a:lnTo>
                    <a:lnTo>
                      <a:pt x="538" y="261"/>
                    </a:lnTo>
                    <a:lnTo>
                      <a:pt x="541" y="261"/>
                    </a:lnTo>
                    <a:lnTo>
                      <a:pt x="544" y="263"/>
                    </a:lnTo>
                    <a:lnTo>
                      <a:pt x="548" y="265"/>
                    </a:lnTo>
                    <a:lnTo>
                      <a:pt x="551" y="267"/>
                    </a:lnTo>
                    <a:lnTo>
                      <a:pt x="554" y="268"/>
                    </a:lnTo>
                    <a:lnTo>
                      <a:pt x="557" y="270"/>
                    </a:lnTo>
                    <a:lnTo>
                      <a:pt x="560" y="272"/>
                    </a:lnTo>
                    <a:lnTo>
                      <a:pt x="563" y="273"/>
                    </a:lnTo>
                    <a:lnTo>
                      <a:pt x="568" y="276"/>
                    </a:lnTo>
                    <a:lnTo>
                      <a:pt x="571" y="278"/>
                    </a:lnTo>
                    <a:lnTo>
                      <a:pt x="574" y="280"/>
                    </a:lnTo>
                    <a:lnTo>
                      <a:pt x="578" y="282"/>
                    </a:lnTo>
                    <a:lnTo>
                      <a:pt x="582" y="284"/>
                    </a:lnTo>
                    <a:lnTo>
                      <a:pt x="586" y="287"/>
                    </a:lnTo>
                    <a:lnTo>
                      <a:pt x="590" y="288"/>
                    </a:lnTo>
                    <a:lnTo>
                      <a:pt x="594" y="291"/>
                    </a:lnTo>
                    <a:lnTo>
                      <a:pt x="597" y="293"/>
                    </a:lnTo>
                    <a:lnTo>
                      <a:pt x="601" y="297"/>
                    </a:lnTo>
                    <a:lnTo>
                      <a:pt x="605" y="298"/>
                    </a:lnTo>
                    <a:lnTo>
                      <a:pt x="609" y="302"/>
                    </a:lnTo>
                    <a:lnTo>
                      <a:pt x="613" y="304"/>
                    </a:lnTo>
                    <a:lnTo>
                      <a:pt x="618" y="307"/>
                    </a:lnTo>
                    <a:lnTo>
                      <a:pt x="621" y="309"/>
                    </a:lnTo>
                    <a:lnTo>
                      <a:pt x="625" y="312"/>
                    </a:lnTo>
                    <a:lnTo>
                      <a:pt x="629" y="314"/>
                    </a:lnTo>
                    <a:lnTo>
                      <a:pt x="633" y="317"/>
                    </a:lnTo>
                    <a:lnTo>
                      <a:pt x="638" y="321"/>
                    </a:lnTo>
                    <a:lnTo>
                      <a:pt x="642" y="323"/>
                    </a:lnTo>
                    <a:lnTo>
                      <a:pt x="646" y="326"/>
                    </a:lnTo>
                    <a:lnTo>
                      <a:pt x="650" y="329"/>
                    </a:lnTo>
                    <a:lnTo>
                      <a:pt x="654" y="333"/>
                    </a:lnTo>
                    <a:lnTo>
                      <a:pt x="659" y="336"/>
                    </a:lnTo>
                    <a:lnTo>
                      <a:pt x="663" y="338"/>
                    </a:lnTo>
                    <a:lnTo>
                      <a:pt x="666" y="342"/>
                    </a:lnTo>
                    <a:lnTo>
                      <a:pt x="670" y="344"/>
                    </a:lnTo>
                    <a:lnTo>
                      <a:pt x="674" y="348"/>
                    </a:lnTo>
                    <a:lnTo>
                      <a:pt x="679" y="350"/>
                    </a:lnTo>
                    <a:lnTo>
                      <a:pt x="683" y="354"/>
                    </a:lnTo>
                    <a:lnTo>
                      <a:pt x="686" y="358"/>
                    </a:lnTo>
                    <a:lnTo>
                      <a:pt x="690" y="360"/>
                    </a:lnTo>
                    <a:lnTo>
                      <a:pt x="694" y="364"/>
                    </a:lnTo>
                    <a:lnTo>
                      <a:pt x="697" y="368"/>
                    </a:lnTo>
                    <a:lnTo>
                      <a:pt x="702" y="372"/>
                    </a:lnTo>
                    <a:lnTo>
                      <a:pt x="705" y="375"/>
                    </a:lnTo>
                    <a:lnTo>
                      <a:pt x="708" y="379"/>
                    </a:lnTo>
                    <a:lnTo>
                      <a:pt x="712" y="382"/>
                    </a:lnTo>
                    <a:lnTo>
                      <a:pt x="715" y="385"/>
                    </a:lnTo>
                    <a:lnTo>
                      <a:pt x="718" y="389"/>
                    </a:lnTo>
                    <a:lnTo>
                      <a:pt x="720" y="392"/>
                    </a:lnTo>
                    <a:lnTo>
                      <a:pt x="724" y="395"/>
                    </a:lnTo>
                    <a:lnTo>
                      <a:pt x="727" y="399"/>
                    </a:lnTo>
                    <a:lnTo>
                      <a:pt x="729" y="401"/>
                    </a:lnTo>
                    <a:lnTo>
                      <a:pt x="732" y="405"/>
                    </a:lnTo>
                    <a:lnTo>
                      <a:pt x="735" y="409"/>
                    </a:lnTo>
                    <a:lnTo>
                      <a:pt x="737" y="411"/>
                    </a:lnTo>
                    <a:lnTo>
                      <a:pt x="740" y="415"/>
                    </a:lnTo>
                    <a:lnTo>
                      <a:pt x="742" y="419"/>
                    </a:lnTo>
                    <a:lnTo>
                      <a:pt x="745" y="423"/>
                    </a:lnTo>
                    <a:lnTo>
                      <a:pt x="747" y="425"/>
                    </a:lnTo>
                    <a:lnTo>
                      <a:pt x="750" y="429"/>
                    </a:lnTo>
                    <a:lnTo>
                      <a:pt x="751" y="433"/>
                    </a:lnTo>
                    <a:lnTo>
                      <a:pt x="754" y="436"/>
                    </a:lnTo>
                    <a:lnTo>
                      <a:pt x="755" y="439"/>
                    </a:lnTo>
                    <a:lnTo>
                      <a:pt x="757" y="443"/>
                    </a:lnTo>
                    <a:lnTo>
                      <a:pt x="759" y="446"/>
                    </a:lnTo>
                    <a:lnTo>
                      <a:pt x="761" y="450"/>
                    </a:lnTo>
                    <a:lnTo>
                      <a:pt x="762" y="452"/>
                    </a:lnTo>
                    <a:lnTo>
                      <a:pt x="764" y="456"/>
                    </a:lnTo>
                    <a:lnTo>
                      <a:pt x="765" y="460"/>
                    </a:lnTo>
                    <a:lnTo>
                      <a:pt x="768" y="462"/>
                    </a:lnTo>
                    <a:lnTo>
                      <a:pt x="771" y="469"/>
                    </a:lnTo>
                    <a:lnTo>
                      <a:pt x="773" y="475"/>
                    </a:lnTo>
                    <a:lnTo>
                      <a:pt x="776" y="481"/>
                    </a:lnTo>
                    <a:lnTo>
                      <a:pt x="779" y="487"/>
                    </a:lnTo>
                    <a:lnTo>
                      <a:pt x="780" y="492"/>
                    </a:lnTo>
                    <a:lnTo>
                      <a:pt x="782" y="499"/>
                    </a:lnTo>
                    <a:lnTo>
                      <a:pt x="783" y="502"/>
                    </a:lnTo>
                    <a:lnTo>
                      <a:pt x="785" y="508"/>
                    </a:lnTo>
                    <a:lnTo>
                      <a:pt x="786" y="512"/>
                    </a:lnTo>
                    <a:lnTo>
                      <a:pt x="789" y="517"/>
                    </a:lnTo>
                    <a:lnTo>
                      <a:pt x="789" y="521"/>
                    </a:lnTo>
                    <a:lnTo>
                      <a:pt x="791" y="525"/>
                    </a:lnTo>
                    <a:lnTo>
                      <a:pt x="792" y="530"/>
                    </a:lnTo>
                    <a:lnTo>
                      <a:pt x="793" y="535"/>
                    </a:lnTo>
                    <a:lnTo>
                      <a:pt x="794" y="538"/>
                    </a:lnTo>
                    <a:lnTo>
                      <a:pt x="794" y="540"/>
                    </a:lnTo>
                    <a:lnTo>
                      <a:pt x="715" y="589"/>
                    </a:lnTo>
                    <a:lnTo>
                      <a:pt x="415" y="609"/>
                    </a:lnTo>
                    <a:lnTo>
                      <a:pt x="417" y="608"/>
                    </a:lnTo>
                    <a:lnTo>
                      <a:pt x="421" y="606"/>
                    </a:lnTo>
                    <a:lnTo>
                      <a:pt x="424" y="604"/>
                    </a:lnTo>
                    <a:lnTo>
                      <a:pt x="427" y="603"/>
                    </a:lnTo>
                    <a:lnTo>
                      <a:pt x="430" y="601"/>
                    </a:lnTo>
                    <a:lnTo>
                      <a:pt x="433" y="601"/>
                    </a:lnTo>
                    <a:lnTo>
                      <a:pt x="437" y="599"/>
                    </a:lnTo>
                    <a:lnTo>
                      <a:pt x="440" y="598"/>
                    </a:lnTo>
                    <a:lnTo>
                      <a:pt x="443" y="596"/>
                    </a:lnTo>
                    <a:lnTo>
                      <a:pt x="445" y="594"/>
                    </a:lnTo>
                    <a:lnTo>
                      <a:pt x="448" y="593"/>
                    </a:lnTo>
                    <a:lnTo>
                      <a:pt x="451" y="592"/>
                    </a:lnTo>
                    <a:lnTo>
                      <a:pt x="453" y="591"/>
                    </a:lnTo>
                    <a:lnTo>
                      <a:pt x="456" y="589"/>
                    </a:lnTo>
                    <a:lnTo>
                      <a:pt x="460" y="588"/>
                    </a:lnTo>
                    <a:lnTo>
                      <a:pt x="462" y="588"/>
                    </a:lnTo>
                    <a:lnTo>
                      <a:pt x="467" y="584"/>
                    </a:lnTo>
                    <a:lnTo>
                      <a:pt x="471" y="583"/>
                    </a:lnTo>
                    <a:lnTo>
                      <a:pt x="475" y="581"/>
                    </a:lnTo>
                    <a:lnTo>
                      <a:pt x="481" y="578"/>
                    </a:lnTo>
                    <a:lnTo>
                      <a:pt x="485" y="576"/>
                    </a:lnTo>
                    <a:lnTo>
                      <a:pt x="489" y="573"/>
                    </a:lnTo>
                    <a:lnTo>
                      <a:pt x="493" y="571"/>
                    </a:lnTo>
                    <a:lnTo>
                      <a:pt x="497" y="569"/>
                    </a:lnTo>
                    <a:lnTo>
                      <a:pt x="500" y="566"/>
                    </a:lnTo>
                    <a:lnTo>
                      <a:pt x="504" y="563"/>
                    </a:lnTo>
                    <a:lnTo>
                      <a:pt x="507" y="561"/>
                    </a:lnTo>
                    <a:lnTo>
                      <a:pt x="510" y="558"/>
                    </a:lnTo>
                    <a:lnTo>
                      <a:pt x="513" y="555"/>
                    </a:lnTo>
                    <a:lnTo>
                      <a:pt x="516" y="552"/>
                    </a:lnTo>
                    <a:lnTo>
                      <a:pt x="519" y="548"/>
                    </a:lnTo>
                    <a:lnTo>
                      <a:pt x="521" y="546"/>
                    </a:lnTo>
                    <a:lnTo>
                      <a:pt x="525" y="542"/>
                    </a:lnTo>
                    <a:lnTo>
                      <a:pt x="527" y="538"/>
                    </a:lnTo>
                    <a:lnTo>
                      <a:pt x="530" y="533"/>
                    </a:lnTo>
                    <a:lnTo>
                      <a:pt x="532" y="530"/>
                    </a:lnTo>
                    <a:lnTo>
                      <a:pt x="534" y="525"/>
                    </a:lnTo>
                    <a:lnTo>
                      <a:pt x="537" y="520"/>
                    </a:lnTo>
                    <a:lnTo>
                      <a:pt x="539" y="515"/>
                    </a:lnTo>
                    <a:lnTo>
                      <a:pt x="542" y="510"/>
                    </a:lnTo>
                    <a:lnTo>
                      <a:pt x="539" y="503"/>
                    </a:lnTo>
                    <a:lnTo>
                      <a:pt x="538" y="499"/>
                    </a:lnTo>
                    <a:lnTo>
                      <a:pt x="537" y="492"/>
                    </a:lnTo>
                    <a:lnTo>
                      <a:pt x="537" y="487"/>
                    </a:lnTo>
                    <a:lnTo>
                      <a:pt x="537" y="481"/>
                    </a:lnTo>
                    <a:lnTo>
                      <a:pt x="538" y="476"/>
                    </a:lnTo>
                    <a:lnTo>
                      <a:pt x="538" y="471"/>
                    </a:lnTo>
                    <a:lnTo>
                      <a:pt x="539" y="466"/>
                    </a:lnTo>
                    <a:lnTo>
                      <a:pt x="538" y="461"/>
                    </a:lnTo>
                    <a:lnTo>
                      <a:pt x="537" y="456"/>
                    </a:lnTo>
                    <a:lnTo>
                      <a:pt x="536" y="451"/>
                    </a:lnTo>
                    <a:lnTo>
                      <a:pt x="534" y="446"/>
                    </a:lnTo>
                    <a:lnTo>
                      <a:pt x="532" y="444"/>
                    </a:lnTo>
                    <a:lnTo>
                      <a:pt x="530" y="441"/>
                    </a:lnTo>
                    <a:lnTo>
                      <a:pt x="528" y="439"/>
                    </a:lnTo>
                    <a:lnTo>
                      <a:pt x="525" y="436"/>
                    </a:lnTo>
                    <a:lnTo>
                      <a:pt x="521" y="434"/>
                    </a:lnTo>
                    <a:lnTo>
                      <a:pt x="518" y="431"/>
                    </a:lnTo>
                    <a:lnTo>
                      <a:pt x="514" y="429"/>
                    </a:lnTo>
                    <a:lnTo>
                      <a:pt x="511" y="426"/>
                    </a:lnTo>
                    <a:lnTo>
                      <a:pt x="568" y="382"/>
                    </a:lnTo>
                    <a:lnTo>
                      <a:pt x="531" y="327"/>
                    </a:lnTo>
                    <a:lnTo>
                      <a:pt x="531" y="331"/>
                    </a:lnTo>
                    <a:lnTo>
                      <a:pt x="531" y="333"/>
                    </a:lnTo>
                    <a:lnTo>
                      <a:pt x="530" y="338"/>
                    </a:lnTo>
                    <a:lnTo>
                      <a:pt x="530" y="342"/>
                    </a:lnTo>
                    <a:lnTo>
                      <a:pt x="529" y="345"/>
                    </a:lnTo>
                    <a:lnTo>
                      <a:pt x="527" y="349"/>
                    </a:lnTo>
                    <a:lnTo>
                      <a:pt x="525" y="353"/>
                    </a:lnTo>
                    <a:lnTo>
                      <a:pt x="522" y="357"/>
                    </a:lnTo>
                    <a:lnTo>
                      <a:pt x="519" y="359"/>
                    </a:lnTo>
                    <a:lnTo>
                      <a:pt x="515" y="363"/>
                    </a:lnTo>
                    <a:lnTo>
                      <a:pt x="511" y="365"/>
                    </a:lnTo>
                    <a:lnTo>
                      <a:pt x="506" y="369"/>
                    </a:lnTo>
                    <a:lnTo>
                      <a:pt x="503" y="369"/>
                    </a:lnTo>
                    <a:lnTo>
                      <a:pt x="499" y="370"/>
                    </a:lnTo>
                    <a:lnTo>
                      <a:pt x="496" y="370"/>
                    </a:lnTo>
                    <a:lnTo>
                      <a:pt x="493" y="372"/>
                    </a:lnTo>
                    <a:lnTo>
                      <a:pt x="490" y="373"/>
                    </a:lnTo>
                    <a:lnTo>
                      <a:pt x="486" y="374"/>
                    </a:lnTo>
                    <a:lnTo>
                      <a:pt x="483" y="374"/>
                    </a:lnTo>
                    <a:lnTo>
                      <a:pt x="480" y="375"/>
                    </a:lnTo>
                    <a:lnTo>
                      <a:pt x="475" y="375"/>
                    </a:lnTo>
                    <a:lnTo>
                      <a:pt x="471" y="377"/>
                    </a:lnTo>
                    <a:lnTo>
                      <a:pt x="467" y="377"/>
                    </a:lnTo>
                    <a:lnTo>
                      <a:pt x="463" y="378"/>
                    </a:lnTo>
                    <a:lnTo>
                      <a:pt x="459" y="378"/>
                    </a:lnTo>
                    <a:lnTo>
                      <a:pt x="454" y="378"/>
                    </a:lnTo>
                    <a:lnTo>
                      <a:pt x="450" y="378"/>
                    </a:lnTo>
                    <a:lnTo>
                      <a:pt x="446" y="378"/>
                    </a:lnTo>
                    <a:lnTo>
                      <a:pt x="441" y="378"/>
                    </a:lnTo>
                    <a:lnTo>
                      <a:pt x="437" y="377"/>
                    </a:lnTo>
                    <a:lnTo>
                      <a:pt x="431" y="377"/>
                    </a:lnTo>
                    <a:lnTo>
                      <a:pt x="427" y="377"/>
                    </a:lnTo>
                    <a:lnTo>
                      <a:pt x="422" y="375"/>
                    </a:lnTo>
                    <a:lnTo>
                      <a:pt x="417" y="375"/>
                    </a:lnTo>
                    <a:lnTo>
                      <a:pt x="411" y="374"/>
                    </a:lnTo>
                    <a:lnTo>
                      <a:pt x="407" y="374"/>
                    </a:lnTo>
                    <a:lnTo>
                      <a:pt x="401" y="373"/>
                    </a:lnTo>
                    <a:lnTo>
                      <a:pt x="396" y="373"/>
                    </a:lnTo>
                    <a:lnTo>
                      <a:pt x="391" y="372"/>
                    </a:lnTo>
                    <a:lnTo>
                      <a:pt x="385" y="370"/>
                    </a:lnTo>
                    <a:lnTo>
                      <a:pt x="380" y="369"/>
                    </a:lnTo>
                    <a:lnTo>
                      <a:pt x="375" y="369"/>
                    </a:lnTo>
                    <a:lnTo>
                      <a:pt x="370" y="367"/>
                    </a:lnTo>
                    <a:lnTo>
                      <a:pt x="364" y="367"/>
                    </a:lnTo>
                    <a:lnTo>
                      <a:pt x="358" y="364"/>
                    </a:lnTo>
                    <a:lnTo>
                      <a:pt x="353" y="363"/>
                    </a:lnTo>
                    <a:lnTo>
                      <a:pt x="347" y="360"/>
                    </a:lnTo>
                    <a:lnTo>
                      <a:pt x="341" y="359"/>
                    </a:lnTo>
                    <a:lnTo>
                      <a:pt x="336" y="358"/>
                    </a:lnTo>
                    <a:lnTo>
                      <a:pt x="330" y="355"/>
                    </a:lnTo>
                    <a:lnTo>
                      <a:pt x="323" y="354"/>
                    </a:lnTo>
                    <a:lnTo>
                      <a:pt x="318" y="353"/>
                    </a:lnTo>
                    <a:lnTo>
                      <a:pt x="313" y="349"/>
                    </a:lnTo>
                    <a:lnTo>
                      <a:pt x="307" y="348"/>
                    </a:lnTo>
                    <a:lnTo>
                      <a:pt x="300" y="344"/>
                    </a:lnTo>
                    <a:lnTo>
                      <a:pt x="295" y="343"/>
                    </a:lnTo>
                    <a:lnTo>
                      <a:pt x="290" y="340"/>
                    </a:lnTo>
                    <a:lnTo>
                      <a:pt x="285" y="338"/>
                    </a:lnTo>
                    <a:lnTo>
                      <a:pt x="278" y="336"/>
                    </a:lnTo>
                    <a:lnTo>
                      <a:pt x="273" y="333"/>
                    </a:lnTo>
                    <a:lnTo>
                      <a:pt x="267" y="329"/>
                    </a:lnTo>
                    <a:lnTo>
                      <a:pt x="262" y="327"/>
                    </a:lnTo>
                    <a:lnTo>
                      <a:pt x="255" y="324"/>
                    </a:lnTo>
                    <a:lnTo>
                      <a:pt x="249" y="321"/>
                    </a:lnTo>
                    <a:lnTo>
                      <a:pt x="244" y="317"/>
                    </a:lnTo>
                    <a:lnTo>
                      <a:pt x="239" y="314"/>
                    </a:lnTo>
                    <a:lnTo>
                      <a:pt x="232" y="312"/>
                    </a:lnTo>
                    <a:lnTo>
                      <a:pt x="227" y="308"/>
                    </a:lnTo>
                    <a:lnTo>
                      <a:pt x="222" y="304"/>
                    </a:lnTo>
                    <a:lnTo>
                      <a:pt x="217" y="301"/>
                    </a:lnTo>
                    <a:lnTo>
                      <a:pt x="210" y="297"/>
                    </a:lnTo>
                    <a:lnTo>
                      <a:pt x="205" y="294"/>
                    </a:lnTo>
                    <a:lnTo>
                      <a:pt x="200" y="289"/>
                    </a:lnTo>
                    <a:lnTo>
                      <a:pt x="195" y="287"/>
                    </a:lnTo>
                    <a:lnTo>
                      <a:pt x="189" y="283"/>
                    </a:lnTo>
                    <a:lnTo>
                      <a:pt x="185" y="280"/>
                    </a:lnTo>
                    <a:lnTo>
                      <a:pt x="180" y="275"/>
                    </a:lnTo>
                    <a:lnTo>
                      <a:pt x="175" y="271"/>
                    </a:lnTo>
                    <a:lnTo>
                      <a:pt x="170" y="266"/>
                    </a:lnTo>
                    <a:lnTo>
                      <a:pt x="164" y="262"/>
                    </a:lnTo>
                    <a:lnTo>
                      <a:pt x="160" y="257"/>
                    </a:lnTo>
                    <a:lnTo>
                      <a:pt x="155" y="252"/>
                    </a:lnTo>
                    <a:lnTo>
                      <a:pt x="150" y="248"/>
                    </a:lnTo>
                    <a:lnTo>
                      <a:pt x="145" y="243"/>
                    </a:lnTo>
                    <a:lnTo>
                      <a:pt x="140" y="238"/>
                    </a:lnTo>
                    <a:lnTo>
                      <a:pt x="136" y="233"/>
                    </a:lnTo>
                    <a:lnTo>
                      <a:pt x="132" y="230"/>
                    </a:lnTo>
                    <a:lnTo>
                      <a:pt x="127" y="225"/>
                    </a:lnTo>
                    <a:lnTo>
                      <a:pt x="122" y="220"/>
                    </a:lnTo>
                    <a:lnTo>
                      <a:pt x="118" y="215"/>
                    </a:lnTo>
                    <a:lnTo>
                      <a:pt x="114" y="210"/>
                    </a:lnTo>
                    <a:lnTo>
                      <a:pt x="110" y="205"/>
                    </a:lnTo>
                    <a:lnTo>
                      <a:pt x="106" y="200"/>
                    </a:lnTo>
                    <a:lnTo>
                      <a:pt x="101" y="195"/>
                    </a:lnTo>
                    <a:lnTo>
                      <a:pt x="97" y="190"/>
                    </a:lnTo>
                    <a:lnTo>
                      <a:pt x="93" y="185"/>
                    </a:lnTo>
                    <a:lnTo>
                      <a:pt x="89" y="180"/>
                    </a:lnTo>
                    <a:lnTo>
                      <a:pt x="86" y="175"/>
                    </a:lnTo>
                    <a:lnTo>
                      <a:pt x="82" y="169"/>
                    </a:lnTo>
                    <a:lnTo>
                      <a:pt x="78" y="165"/>
                    </a:lnTo>
                    <a:lnTo>
                      <a:pt x="74" y="159"/>
                    </a:lnTo>
                    <a:lnTo>
                      <a:pt x="71" y="155"/>
                    </a:lnTo>
                    <a:lnTo>
                      <a:pt x="67" y="149"/>
                    </a:lnTo>
                    <a:lnTo>
                      <a:pt x="64" y="145"/>
                    </a:lnTo>
                    <a:lnTo>
                      <a:pt x="60" y="139"/>
                    </a:lnTo>
                    <a:lnTo>
                      <a:pt x="57" y="135"/>
                    </a:lnTo>
                    <a:lnTo>
                      <a:pt x="54" y="130"/>
                    </a:lnTo>
                    <a:lnTo>
                      <a:pt x="51" y="126"/>
                    </a:lnTo>
                    <a:lnTo>
                      <a:pt x="48" y="120"/>
                    </a:lnTo>
                    <a:lnTo>
                      <a:pt x="45" y="116"/>
                    </a:lnTo>
                    <a:lnTo>
                      <a:pt x="42" y="112"/>
                    </a:lnTo>
                    <a:lnTo>
                      <a:pt x="40" y="108"/>
                    </a:lnTo>
                    <a:lnTo>
                      <a:pt x="36" y="103"/>
                    </a:lnTo>
                    <a:lnTo>
                      <a:pt x="33" y="99"/>
                    </a:lnTo>
                    <a:lnTo>
                      <a:pt x="31" y="94"/>
                    </a:lnTo>
                    <a:lnTo>
                      <a:pt x="29" y="90"/>
                    </a:lnTo>
                    <a:lnTo>
                      <a:pt x="26" y="87"/>
                    </a:lnTo>
                    <a:lnTo>
                      <a:pt x="24" y="83"/>
                    </a:lnTo>
                    <a:lnTo>
                      <a:pt x="22" y="79"/>
                    </a:lnTo>
                    <a:lnTo>
                      <a:pt x="20" y="75"/>
                    </a:lnTo>
                    <a:lnTo>
                      <a:pt x="18" y="72"/>
                    </a:lnTo>
                    <a:lnTo>
                      <a:pt x="16" y="68"/>
                    </a:lnTo>
                    <a:lnTo>
                      <a:pt x="14" y="65"/>
                    </a:lnTo>
                    <a:lnTo>
                      <a:pt x="12" y="63"/>
                    </a:lnTo>
                    <a:lnTo>
                      <a:pt x="9" y="57"/>
                    </a:lnTo>
                    <a:lnTo>
                      <a:pt x="7" y="52"/>
                    </a:lnTo>
                    <a:lnTo>
                      <a:pt x="4" y="47"/>
                    </a:lnTo>
                    <a:lnTo>
                      <a:pt x="3" y="43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62" y="0"/>
                    </a:lnTo>
                    <a:lnTo>
                      <a:pt x="62" y="1"/>
                    </a:lnTo>
                    <a:lnTo>
                      <a:pt x="65" y="3"/>
                    </a:lnTo>
                    <a:lnTo>
                      <a:pt x="67" y="6"/>
                    </a:lnTo>
                    <a:lnTo>
                      <a:pt x="70" y="9"/>
                    </a:lnTo>
                    <a:lnTo>
                      <a:pt x="72" y="13"/>
                    </a:lnTo>
                    <a:lnTo>
                      <a:pt x="77" y="18"/>
                    </a:lnTo>
                    <a:lnTo>
                      <a:pt x="80" y="22"/>
                    </a:lnTo>
                    <a:lnTo>
                      <a:pt x="86" y="28"/>
                    </a:lnTo>
                    <a:lnTo>
                      <a:pt x="88" y="29"/>
                    </a:lnTo>
                    <a:lnTo>
                      <a:pt x="90" y="33"/>
                    </a:lnTo>
                    <a:lnTo>
                      <a:pt x="93" y="36"/>
                    </a:lnTo>
                    <a:lnTo>
                      <a:pt x="95" y="39"/>
                    </a:lnTo>
                    <a:lnTo>
                      <a:pt x="98" y="42"/>
                    </a:lnTo>
                    <a:lnTo>
                      <a:pt x="100" y="44"/>
                    </a:lnTo>
                    <a:lnTo>
                      <a:pt x="104" y="48"/>
                    </a:lnTo>
                    <a:lnTo>
                      <a:pt x="107" y="52"/>
                    </a:lnTo>
                    <a:lnTo>
                      <a:pt x="110" y="56"/>
                    </a:lnTo>
                    <a:lnTo>
                      <a:pt x="113" y="58"/>
                    </a:lnTo>
                    <a:lnTo>
                      <a:pt x="116" y="62"/>
                    </a:lnTo>
                    <a:lnTo>
                      <a:pt x="120" y="65"/>
                    </a:lnTo>
                    <a:lnTo>
                      <a:pt x="123" y="69"/>
                    </a:lnTo>
                    <a:lnTo>
                      <a:pt x="127" y="73"/>
                    </a:lnTo>
                    <a:lnTo>
                      <a:pt x="130" y="75"/>
                    </a:lnTo>
                    <a:lnTo>
                      <a:pt x="134" y="79"/>
                    </a:lnTo>
                    <a:lnTo>
                      <a:pt x="137" y="83"/>
                    </a:lnTo>
                    <a:lnTo>
                      <a:pt x="141" y="87"/>
                    </a:lnTo>
                    <a:lnTo>
                      <a:pt x="144" y="90"/>
                    </a:lnTo>
                    <a:lnTo>
                      <a:pt x="149" y="94"/>
                    </a:lnTo>
                    <a:lnTo>
                      <a:pt x="153" y="98"/>
                    </a:lnTo>
                    <a:lnTo>
                      <a:pt x="157" y="102"/>
                    </a:lnTo>
                    <a:lnTo>
                      <a:pt x="161" y="105"/>
                    </a:lnTo>
                    <a:lnTo>
                      <a:pt x="165" y="109"/>
                    </a:lnTo>
                    <a:lnTo>
                      <a:pt x="170" y="113"/>
                    </a:lnTo>
                    <a:lnTo>
                      <a:pt x="174" y="116"/>
                    </a:lnTo>
                    <a:lnTo>
                      <a:pt x="178" y="120"/>
                    </a:lnTo>
                    <a:lnTo>
                      <a:pt x="183" y="125"/>
                    </a:lnTo>
                    <a:lnTo>
                      <a:pt x="186" y="129"/>
                    </a:lnTo>
                    <a:lnTo>
                      <a:pt x="192" y="131"/>
                    </a:lnTo>
                    <a:lnTo>
                      <a:pt x="196" y="135"/>
                    </a:lnTo>
                    <a:lnTo>
                      <a:pt x="200" y="139"/>
                    </a:lnTo>
                    <a:lnTo>
                      <a:pt x="204" y="143"/>
                    </a:lnTo>
                    <a:lnTo>
                      <a:pt x="209" y="148"/>
                    </a:lnTo>
                    <a:lnTo>
                      <a:pt x="214" y="150"/>
                    </a:lnTo>
                    <a:lnTo>
                      <a:pt x="219" y="155"/>
                    </a:lnTo>
                    <a:lnTo>
                      <a:pt x="223" y="158"/>
                    </a:lnTo>
                    <a:lnTo>
                      <a:pt x="228" y="161"/>
                    </a:lnTo>
                    <a:lnTo>
                      <a:pt x="232" y="165"/>
                    </a:lnTo>
                    <a:lnTo>
                      <a:pt x="238" y="168"/>
                    </a:lnTo>
                    <a:lnTo>
                      <a:pt x="242" y="171"/>
                    </a:lnTo>
                    <a:lnTo>
                      <a:pt x="247" y="175"/>
                    </a:lnTo>
                    <a:lnTo>
                      <a:pt x="252" y="179"/>
                    </a:lnTo>
                    <a:lnTo>
                      <a:pt x="257" y="182"/>
                    </a:lnTo>
                    <a:lnTo>
                      <a:pt x="262" y="185"/>
                    </a:lnTo>
                    <a:lnTo>
                      <a:pt x="267" y="187"/>
                    </a:lnTo>
                    <a:lnTo>
                      <a:pt x="271" y="190"/>
                    </a:lnTo>
                    <a:lnTo>
                      <a:pt x="276" y="194"/>
                    </a:lnTo>
                    <a:lnTo>
                      <a:pt x="281" y="195"/>
                    </a:lnTo>
                    <a:lnTo>
                      <a:pt x="285" y="199"/>
                    </a:lnTo>
                    <a:lnTo>
                      <a:pt x="289" y="201"/>
                    </a:lnTo>
                    <a:lnTo>
                      <a:pt x="294" y="205"/>
                    </a:lnTo>
                    <a:lnTo>
                      <a:pt x="298" y="206"/>
                    </a:lnTo>
                    <a:lnTo>
                      <a:pt x="303" y="209"/>
                    </a:lnTo>
                    <a:lnTo>
                      <a:pt x="307" y="211"/>
                    </a:lnTo>
                    <a:lnTo>
                      <a:pt x="311" y="212"/>
                    </a:lnTo>
                    <a:lnTo>
                      <a:pt x="315" y="215"/>
                    </a:lnTo>
                    <a:lnTo>
                      <a:pt x="319" y="217"/>
                    </a:lnTo>
                    <a:lnTo>
                      <a:pt x="323" y="220"/>
                    </a:lnTo>
                    <a:lnTo>
                      <a:pt x="329" y="222"/>
                    </a:lnTo>
                    <a:lnTo>
                      <a:pt x="332" y="224"/>
                    </a:lnTo>
                    <a:lnTo>
                      <a:pt x="336" y="225"/>
                    </a:lnTo>
                    <a:lnTo>
                      <a:pt x="339" y="227"/>
                    </a:lnTo>
                    <a:lnTo>
                      <a:pt x="344" y="228"/>
                    </a:lnTo>
                    <a:lnTo>
                      <a:pt x="348" y="230"/>
                    </a:lnTo>
                    <a:lnTo>
                      <a:pt x="352" y="232"/>
                    </a:lnTo>
                    <a:lnTo>
                      <a:pt x="355" y="233"/>
                    </a:lnTo>
                    <a:lnTo>
                      <a:pt x="359" y="235"/>
                    </a:lnTo>
                    <a:lnTo>
                      <a:pt x="362" y="236"/>
                    </a:lnTo>
                    <a:lnTo>
                      <a:pt x="365" y="237"/>
                    </a:lnTo>
                    <a:lnTo>
                      <a:pt x="370" y="238"/>
                    </a:lnTo>
                    <a:lnTo>
                      <a:pt x="373" y="241"/>
                    </a:lnTo>
                    <a:lnTo>
                      <a:pt x="376" y="241"/>
                    </a:lnTo>
                    <a:lnTo>
                      <a:pt x="379" y="242"/>
                    </a:lnTo>
                    <a:lnTo>
                      <a:pt x="383" y="243"/>
                    </a:lnTo>
                    <a:lnTo>
                      <a:pt x="386" y="245"/>
                    </a:lnTo>
                    <a:lnTo>
                      <a:pt x="388" y="246"/>
                    </a:lnTo>
                    <a:lnTo>
                      <a:pt x="392" y="246"/>
                    </a:lnTo>
                    <a:lnTo>
                      <a:pt x="395" y="247"/>
                    </a:lnTo>
                    <a:lnTo>
                      <a:pt x="398" y="248"/>
                    </a:lnTo>
                    <a:lnTo>
                      <a:pt x="402" y="250"/>
                    </a:lnTo>
                    <a:lnTo>
                      <a:pt x="407" y="251"/>
                    </a:lnTo>
                    <a:lnTo>
                      <a:pt x="413" y="252"/>
                    </a:lnTo>
                    <a:lnTo>
                      <a:pt x="417" y="253"/>
                    </a:lnTo>
                    <a:lnTo>
                      <a:pt x="421" y="255"/>
                    </a:lnTo>
                    <a:lnTo>
                      <a:pt x="424" y="256"/>
                    </a:lnTo>
                    <a:lnTo>
                      <a:pt x="427" y="256"/>
                    </a:lnTo>
                    <a:lnTo>
                      <a:pt x="430" y="257"/>
                    </a:lnTo>
                    <a:lnTo>
                      <a:pt x="432" y="257"/>
                    </a:lnTo>
                    <a:lnTo>
                      <a:pt x="434" y="258"/>
                    </a:lnTo>
                    <a:lnTo>
                      <a:pt x="438" y="258"/>
                    </a:lnTo>
                    <a:lnTo>
                      <a:pt x="439" y="258"/>
                    </a:lnTo>
                    <a:lnTo>
                      <a:pt x="471" y="215"/>
                    </a:lnTo>
                    <a:lnTo>
                      <a:pt x="514" y="247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41"/>
              <p:cNvSpPr>
                <a:spLocks/>
              </p:cNvSpPr>
              <p:nvPr/>
            </p:nvSpPr>
            <p:spPr bwMode="auto">
              <a:xfrm>
                <a:off x="3803" y="3558"/>
                <a:ext cx="366" cy="273"/>
              </a:xfrm>
              <a:custGeom>
                <a:avLst/>
                <a:gdLst>
                  <a:gd name="T0" fmla="*/ 169 w 1098"/>
                  <a:gd name="T1" fmla="*/ 93 h 545"/>
                  <a:gd name="T2" fmla="*/ 180 w 1098"/>
                  <a:gd name="T3" fmla="*/ 120 h 545"/>
                  <a:gd name="T4" fmla="*/ 195 w 1098"/>
                  <a:gd name="T5" fmla="*/ 152 h 545"/>
                  <a:gd name="T6" fmla="*/ 215 w 1098"/>
                  <a:gd name="T7" fmla="*/ 185 h 545"/>
                  <a:gd name="T8" fmla="*/ 238 w 1098"/>
                  <a:gd name="T9" fmla="*/ 214 h 545"/>
                  <a:gd name="T10" fmla="*/ 263 w 1098"/>
                  <a:gd name="T11" fmla="*/ 232 h 545"/>
                  <a:gd name="T12" fmla="*/ 289 w 1098"/>
                  <a:gd name="T13" fmla="*/ 243 h 545"/>
                  <a:gd name="T14" fmla="*/ 313 w 1098"/>
                  <a:gd name="T15" fmla="*/ 248 h 545"/>
                  <a:gd name="T16" fmla="*/ 332 w 1098"/>
                  <a:gd name="T17" fmla="*/ 246 h 545"/>
                  <a:gd name="T18" fmla="*/ 344 w 1098"/>
                  <a:gd name="T19" fmla="*/ 238 h 545"/>
                  <a:gd name="T20" fmla="*/ 338 w 1098"/>
                  <a:gd name="T21" fmla="*/ 208 h 545"/>
                  <a:gd name="T22" fmla="*/ 321 w 1098"/>
                  <a:gd name="T23" fmla="*/ 181 h 545"/>
                  <a:gd name="T24" fmla="*/ 329 w 1098"/>
                  <a:gd name="T25" fmla="*/ 169 h 545"/>
                  <a:gd name="T26" fmla="*/ 342 w 1098"/>
                  <a:gd name="T27" fmla="*/ 186 h 545"/>
                  <a:gd name="T28" fmla="*/ 354 w 1098"/>
                  <a:gd name="T29" fmla="*/ 206 h 545"/>
                  <a:gd name="T30" fmla="*/ 363 w 1098"/>
                  <a:gd name="T31" fmla="*/ 227 h 545"/>
                  <a:gd name="T32" fmla="*/ 365 w 1098"/>
                  <a:gd name="T33" fmla="*/ 249 h 545"/>
                  <a:gd name="T34" fmla="*/ 351 w 1098"/>
                  <a:gd name="T35" fmla="*/ 263 h 545"/>
                  <a:gd name="T36" fmla="*/ 329 w 1098"/>
                  <a:gd name="T37" fmla="*/ 271 h 545"/>
                  <a:gd name="T38" fmla="*/ 301 w 1098"/>
                  <a:gd name="T39" fmla="*/ 272 h 545"/>
                  <a:gd name="T40" fmla="*/ 270 w 1098"/>
                  <a:gd name="T41" fmla="*/ 265 h 545"/>
                  <a:gd name="T42" fmla="*/ 240 w 1098"/>
                  <a:gd name="T43" fmla="*/ 249 h 545"/>
                  <a:gd name="T44" fmla="*/ 213 w 1098"/>
                  <a:gd name="T45" fmla="*/ 223 h 545"/>
                  <a:gd name="T46" fmla="*/ 192 w 1098"/>
                  <a:gd name="T47" fmla="*/ 189 h 545"/>
                  <a:gd name="T48" fmla="*/ 175 w 1098"/>
                  <a:gd name="T49" fmla="*/ 152 h 545"/>
                  <a:gd name="T50" fmla="*/ 164 w 1098"/>
                  <a:gd name="T51" fmla="*/ 119 h 545"/>
                  <a:gd name="T52" fmla="*/ 158 w 1098"/>
                  <a:gd name="T53" fmla="*/ 94 h 545"/>
                  <a:gd name="T54" fmla="*/ 150 w 1098"/>
                  <a:gd name="T55" fmla="*/ 100 h 545"/>
                  <a:gd name="T56" fmla="*/ 134 w 1098"/>
                  <a:gd name="T57" fmla="*/ 115 h 545"/>
                  <a:gd name="T58" fmla="*/ 122 w 1098"/>
                  <a:gd name="T59" fmla="*/ 119 h 545"/>
                  <a:gd name="T60" fmla="*/ 108 w 1098"/>
                  <a:gd name="T61" fmla="*/ 118 h 545"/>
                  <a:gd name="T62" fmla="*/ 92 w 1098"/>
                  <a:gd name="T63" fmla="*/ 112 h 545"/>
                  <a:gd name="T64" fmla="*/ 77 w 1098"/>
                  <a:gd name="T65" fmla="*/ 103 h 545"/>
                  <a:gd name="T66" fmla="*/ 63 w 1098"/>
                  <a:gd name="T67" fmla="*/ 91 h 545"/>
                  <a:gd name="T68" fmla="*/ 50 w 1098"/>
                  <a:gd name="T69" fmla="*/ 79 h 545"/>
                  <a:gd name="T70" fmla="*/ 36 w 1098"/>
                  <a:gd name="T71" fmla="*/ 57 h 545"/>
                  <a:gd name="T72" fmla="*/ 30 w 1098"/>
                  <a:gd name="T73" fmla="*/ 33 h 545"/>
                  <a:gd name="T74" fmla="*/ 23 w 1098"/>
                  <a:gd name="T75" fmla="*/ 48 h 545"/>
                  <a:gd name="T76" fmla="*/ 15 w 1098"/>
                  <a:gd name="T77" fmla="*/ 74 h 545"/>
                  <a:gd name="T78" fmla="*/ 11 w 1098"/>
                  <a:gd name="T79" fmla="*/ 95 h 545"/>
                  <a:gd name="T80" fmla="*/ 9 w 1098"/>
                  <a:gd name="T81" fmla="*/ 122 h 545"/>
                  <a:gd name="T82" fmla="*/ 8 w 1098"/>
                  <a:gd name="T83" fmla="*/ 149 h 545"/>
                  <a:gd name="T84" fmla="*/ 8 w 1098"/>
                  <a:gd name="T85" fmla="*/ 175 h 545"/>
                  <a:gd name="T86" fmla="*/ 8 w 1098"/>
                  <a:gd name="T87" fmla="*/ 197 h 545"/>
                  <a:gd name="T88" fmla="*/ 8 w 1098"/>
                  <a:gd name="T89" fmla="*/ 206 h 545"/>
                  <a:gd name="T90" fmla="*/ 5 w 1098"/>
                  <a:gd name="T91" fmla="*/ 184 h 545"/>
                  <a:gd name="T92" fmla="*/ 2 w 1098"/>
                  <a:gd name="T93" fmla="*/ 156 h 545"/>
                  <a:gd name="T94" fmla="*/ 0 w 1098"/>
                  <a:gd name="T95" fmla="*/ 126 h 545"/>
                  <a:gd name="T96" fmla="*/ 1 w 1098"/>
                  <a:gd name="T97" fmla="*/ 95 h 545"/>
                  <a:gd name="T98" fmla="*/ 4 w 1098"/>
                  <a:gd name="T99" fmla="*/ 66 h 545"/>
                  <a:gd name="T100" fmla="*/ 11 w 1098"/>
                  <a:gd name="T101" fmla="*/ 43 h 545"/>
                  <a:gd name="T102" fmla="*/ 21 w 1098"/>
                  <a:gd name="T103" fmla="*/ 17 h 545"/>
                  <a:gd name="T104" fmla="*/ 36 w 1098"/>
                  <a:gd name="T105" fmla="*/ 19 h 545"/>
                  <a:gd name="T106" fmla="*/ 43 w 1098"/>
                  <a:gd name="T107" fmla="*/ 41 h 545"/>
                  <a:gd name="T108" fmla="*/ 57 w 1098"/>
                  <a:gd name="T109" fmla="*/ 66 h 545"/>
                  <a:gd name="T110" fmla="*/ 72 w 1098"/>
                  <a:gd name="T111" fmla="*/ 82 h 545"/>
                  <a:gd name="T112" fmla="*/ 84 w 1098"/>
                  <a:gd name="T113" fmla="*/ 90 h 545"/>
                  <a:gd name="T114" fmla="*/ 97 w 1098"/>
                  <a:gd name="T115" fmla="*/ 96 h 545"/>
                  <a:gd name="T116" fmla="*/ 110 w 1098"/>
                  <a:gd name="T117" fmla="*/ 99 h 545"/>
                  <a:gd name="T118" fmla="*/ 122 w 1098"/>
                  <a:gd name="T119" fmla="*/ 97 h 545"/>
                  <a:gd name="T120" fmla="*/ 137 w 1098"/>
                  <a:gd name="T121" fmla="*/ 87 h 545"/>
                  <a:gd name="T122" fmla="*/ 152 w 1098"/>
                  <a:gd name="T123" fmla="*/ 70 h 54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098"/>
                  <a:gd name="T187" fmla="*/ 0 h 545"/>
                  <a:gd name="T188" fmla="*/ 1098 w 1098"/>
                  <a:gd name="T189" fmla="*/ 545 h 54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098" h="545">
                    <a:moveTo>
                      <a:pt x="490" y="150"/>
                    </a:moveTo>
                    <a:lnTo>
                      <a:pt x="490" y="153"/>
                    </a:lnTo>
                    <a:lnTo>
                      <a:pt x="491" y="154"/>
                    </a:lnTo>
                    <a:lnTo>
                      <a:pt x="493" y="158"/>
                    </a:lnTo>
                    <a:lnTo>
                      <a:pt x="495" y="162"/>
                    </a:lnTo>
                    <a:lnTo>
                      <a:pt x="497" y="167"/>
                    </a:lnTo>
                    <a:lnTo>
                      <a:pt x="499" y="169"/>
                    </a:lnTo>
                    <a:lnTo>
                      <a:pt x="500" y="173"/>
                    </a:lnTo>
                    <a:lnTo>
                      <a:pt x="502" y="175"/>
                    </a:lnTo>
                    <a:lnTo>
                      <a:pt x="504" y="179"/>
                    </a:lnTo>
                    <a:lnTo>
                      <a:pt x="505" y="183"/>
                    </a:lnTo>
                    <a:lnTo>
                      <a:pt x="507" y="185"/>
                    </a:lnTo>
                    <a:lnTo>
                      <a:pt x="510" y="190"/>
                    </a:lnTo>
                    <a:lnTo>
                      <a:pt x="513" y="194"/>
                    </a:lnTo>
                    <a:lnTo>
                      <a:pt x="514" y="198"/>
                    </a:lnTo>
                    <a:lnTo>
                      <a:pt x="517" y="203"/>
                    </a:lnTo>
                    <a:lnTo>
                      <a:pt x="519" y="206"/>
                    </a:lnTo>
                    <a:lnTo>
                      <a:pt x="522" y="210"/>
                    </a:lnTo>
                    <a:lnTo>
                      <a:pt x="524" y="215"/>
                    </a:lnTo>
                    <a:lnTo>
                      <a:pt x="527" y="220"/>
                    </a:lnTo>
                    <a:lnTo>
                      <a:pt x="531" y="224"/>
                    </a:lnTo>
                    <a:lnTo>
                      <a:pt x="534" y="229"/>
                    </a:lnTo>
                    <a:lnTo>
                      <a:pt x="537" y="235"/>
                    </a:lnTo>
                    <a:lnTo>
                      <a:pt x="540" y="240"/>
                    </a:lnTo>
                    <a:lnTo>
                      <a:pt x="543" y="245"/>
                    </a:lnTo>
                    <a:lnTo>
                      <a:pt x="547" y="250"/>
                    </a:lnTo>
                    <a:lnTo>
                      <a:pt x="550" y="256"/>
                    </a:lnTo>
                    <a:lnTo>
                      <a:pt x="554" y="261"/>
                    </a:lnTo>
                    <a:lnTo>
                      <a:pt x="558" y="266"/>
                    </a:lnTo>
                    <a:lnTo>
                      <a:pt x="561" y="271"/>
                    </a:lnTo>
                    <a:lnTo>
                      <a:pt x="565" y="276"/>
                    </a:lnTo>
                    <a:lnTo>
                      <a:pt x="569" y="282"/>
                    </a:lnTo>
                    <a:lnTo>
                      <a:pt x="572" y="287"/>
                    </a:lnTo>
                    <a:lnTo>
                      <a:pt x="578" y="294"/>
                    </a:lnTo>
                    <a:lnTo>
                      <a:pt x="581" y="299"/>
                    </a:lnTo>
                    <a:lnTo>
                      <a:pt x="586" y="304"/>
                    </a:lnTo>
                    <a:lnTo>
                      <a:pt x="590" y="310"/>
                    </a:lnTo>
                    <a:lnTo>
                      <a:pt x="594" y="316"/>
                    </a:lnTo>
                    <a:lnTo>
                      <a:pt x="599" y="321"/>
                    </a:lnTo>
                    <a:lnTo>
                      <a:pt x="604" y="327"/>
                    </a:lnTo>
                    <a:lnTo>
                      <a:pt x="609" y="332"/>
                    </a:lnTo>
                    <a:lnTo>
                      <a:pt x="613" y="338"/>
                    </a:lnTo>
                    <a:lnTo>
                      <a:pt x="619" y="343"/>
                    </a:lnTo>
                    <a:lnTo>
                      <a:pt x="623" y="348"/>
                    </a:lnTo>
                    <a:lnTo>
                      <a:pt x="628" y="355"/>
                    </a:lnTo>
                    <a:lnTo>
                      <a:pt x="633" y="360"/>
                    </a:lnTo>
                    <a:lnTo>
                      <a:pt x="638" y="365"/>
                    </a:lnTo>
                    <a:lnTo>
                      <a:pt x="644" y="370"/>
                    </a:lnTo>
                    <a:lnTo>
                      <a:pt x="649" y="376"/>
                    </a:lnTo>
                    <a:lnTo>
                      <a:pt x="655" y="381"/>
                    </a:lnTo>
                    <a:lnTo>
                      <a:pt x="660" y="386"/>
                    </a:lnTo>
                    <a:lnTo>
                      <a:pt x="666" y="391"/>
                    </a:lnTo>
                    <a:lnTo>
                      <a:pt x="671" y="394"/>
                    </a:lnTo>
                    <a:lnTo>
                      <a:pt x="677" y="401"/>
                    </a:lnTo>
                    <a:lnTo>
                      <a:pt x="683" y="404"/>
                    </a:lnTo>
                    <a:lnTo>
                      <a:pt x="689" y="409"/>
                    </a:lnTo>
                    <a:lnTo>
                      <a:pt x="695" y="414"/>
                    </a:lnTo>
                    <a:lnTo>
                      <a:pt x="701" y="419"/>
                    </a:lnTo>
                    <a:lnTo>
                      <a:pt x="708" y="423"/>
                    </a:lnTo>
                    <a:lnTo>
                      <a:pt x="713" y="427"/>
                    </a:lnTo>
                    <a:lnTo>
                      <a:pt x="719" y="430"/>
                    </a:lnTo>
                    <a:lnTo>
                      <a:pt x="725" y="434"/>
                    </a:lnTo>
                    <a:lnTo>
                      <a:pt x="732" y="437"/>
                    </a:lnTo>
                    <a:lnTo>
                      <a:pt x="738" y="440"/>
                    </a:lnTo>
                    <a:lnTo>
                      <a:pt x="744" y="444"/>
                    </a:lnTo>
                    <a:lnTo>
                      <a:pt x="752" y="448"/>
                    </a:lnTo>
                    <a:lnTo>
                      <a:pt x="757" y="450"/>
                    </a:lnTo>
                    <a:lnTo>
                      <a:pt x="764" y="453"/>
                    </a:lnTo>
                    <a:lnTo>
                      <a:pt x="770" y="457"/>
                    </a:lnTo>
                    <a:lnTo>
                      <a:pt x="777" y="459"/>
                    </a:lnTo>
                    <a:lnTo>
                      <a:pt x="783" y="462"/>
                    </a:lnTo>
                    <a:lnTo>
                      <a:pt x="790" y="464"/>
                    </a:lnTo>
                    <a:lnTo>
                      <a:pt x="797" y="467"/>
                    </a:lnTo>
                    <a:lnTo>
                      <a:pt x="803" y="469"/>
                    </a:lnTo>
                    <a:lnTo>
                      <a:pt x="809" y="472"/>
                    </a:lnTo>
                    <a:lnTo>
                      <a:pt x="816" y="474"/>
                    </a:lnTo>
                    <a:lnTo>
                      <a:pt x="822" y="475"/>
                    </a:lnTo>
                    <a:lnTo>
                      <a:pt x="829" y="478"/>
                    </a:lnTo>
                    <a:lnTo>
                      <a:pt x="835" y="479"/>
                    </a:lnTo>
                    <a:lnTo>
                      <a:pt x="842" y="480"/>
                    </a:lnTo>
                    <a:lnTo>
                      <a:pt x="848" y="483"/>
                    </a:lnTo>
                    <a:lnTo>
                      <a:pt x="854" y="484"/>
                    </a:lnTo>
                    <a:lnTo>
                      <a:pt x="860" y="485"/>
                    </a:lnTo>
                    <a:lnTo>
                      <a:pt x="867" y="486"/>
                    </a:lnTo>
                    <a:lnTo>
                      <a:pt x="873" y="488"/>
                    </a:lnTo>
                    <a:lnTo>
                      <a:pt x="879" y="489"/>
                    </a:lnTo>
                    <a:lnTo>
                      <a:pt x="886" y="490"/>
                    </a:lnTo>
                    <a:lnTo>
                      <a:pt x="892" y="491"/>
                    </a:lnTo>
                    <a:lnTo>
                      <a:pt x="898" y="493"/>
                    </a:lnTo>
                    <a:lnTo>
                      <a:pt x="904" y="494"/>
                    </a:lnTo>
                    <a:lnTo>
                      <a:pt x="910" y="494"/>
                    </a:lnTo>
                    <a:lnTo>
                      <a:pt x="916" y="494"/>
                    </a:lnTo>
                    <a:lnTo>
                      <a:pt x="921" y="495"/>
                    </a:lnTo>
                    <a:lnTo>
                      <a:pt x="927" y="495"/>
                    </a:lnTo>
                    <a:lnTo>
                      <a:pt x="933" y="495"/>
                    </a:lnTo>
                    <a:lnTo>
                      <a:pt x="938" y="495"/>
                    </a:lnTo>
                    <a:lnTo>
                      <a:pt x="943" y="495"/>
                    </a:lnTo>
                    <a:lnTo>
                      <a:pt x="948" y="496"/>
                    </a:lnTo>
                    <a:lnTo>
                      <a:pt x="954" y="495"/>
                    </a:lnTo>
                    <a:lnTo>
                      <a:pt x="959" y="495"/>
                    </a:lnTo>
                    <a:lnTo>
                      <a:pt x="963" y="495"/>
                    </a:lnTo>
                    <a:lnTo>
                      <a:pt x="968" y="495"/>
                    </a:lnTo>
                    <a:lnTo>
                      <a:pt x="974" y="494"/>
                    </a:lnTo>
                    <a:lnTo>
                      <a:pt x="978" y="494"/>
                    </a:lnTo>
                    <a:lnTo>
                      <a:pt x="982" y="493"/>
                    </a:lnTo>
                    <a:lnTo>
                      <a:pt x="987" y="493"/>
                    </a:lnTo>
                    <a:lnTo>
                      <a:pt x="991" y="491"/>
                    </a:lnTo>
                    <a:lnTo>
                      <a:pt x="995" y="491"/>
                    </a:lnTo>
                    <a:lnTo>
                      <a:pt x="999" y="490"/>
                    </a:lnTo>
                    <a:lnTo>
                      <a:pt x="1002" y="489"/>
                    </a:lnTo>
                    <a:lnTo>
                      <a:pt x="1006" y="489"/>
                    </a:lnTo>
                    <a:lnTo>
                      <a:pt x="1009" y="488"/>
                    </a:lnTo>
                    <a:lnTo>
                      <a:pt x="1012" y="486"/>
                    </a:lnTo>
                    <a:lnTo>
                      <a:pt x="1015" y="486"/>
                    </a:lnTo>
                    <a:lnTo>
                      <a:pt x="1018" y="484"/>
                    </a:lnTo>
                    <a:lnTo>
                      <a:pt x="1021" y="483"/>
                    </a:lnTo>
                    <a:lnTo>
                      <a:pt x="1023" y="482"/>
                    </a:lnTo>
                    <a:lnTo>
                      <a:pt x="1026" y="480"/>
                    </a:lnTo>
                    <a:lnTo>
                      <a:pt x="1030" y="478"/>
                    </a:lnTo>
                    <a:lnTo>
                      <a:pt x="1033" y="475"/>
                    </a:lnTo>
                    <a:lnTo>
                      <a:pt x="1035" y="472"/>
                    </a:lnTo>
                    <a:lnTo>
                      <a:pt x="1036" y="468"/>
                    </a:lnTo>
                    <a:lnTo>
                      <a:pt x="1037" y="463"/>
                    </a:lnTo>
                    <a:lnTo>
                      <a:pt x="1037" y="459"/>
                    </a:lnTo>
                    <a:lnTo>
                      <a:pt x="1036" y="454"/>
                    </a:lnTo>
                    <a:lnTo>
                      <a:pt x="1034" y="449"/>
                    </a:lnTo>
                    <a:lnTo>
                      <a:pt x="1032" y="443"/>
                    </a:lnTo>
                    <a:lnTo>
                      <a:pt x="1030" y="439"/>
                    </a:lnTo>
                    <a:lnTo>
                      <a:pt x="1027" y="433"/>
                    </a:lnTo>
                    <a:lnTo>
                      <a:pt x="1023" y="427"/>
                    </a:lnTo>
                    <a:lnTo>
                      <a:pt x="1020" y="422"/>
                    </a:lnTo>
                    <a:lnTo>
                      <a:pt x="1015" y="416"/>
                    </a:lnTo>
                    <a:lnTo>
                      <a:pt x="1010" y="411"/>
                    </a:lnTo>
                    <a:lnTo>
                      <a:pt x="1006" y="404"/>
                    </a:lnTo>
                    <a:lnTo>
                      <a:pt x="1001" y="398"/>
                    </a:lnTo>
                    <a:lnTo>
                      <a:pt x="997" y="393"/>
                    </a:lnTo>
                    <a:lnTo>
                      <a:pt x="993" y="389"/>
                    </a:lnTo>
                    <a:lnTo>
                      <a:pt x="990" y="387"/>
                    </a:lnTo>
                    <a:lnTo>
                      <a:pt x="987" y="384"/>
                    </a:lnTo>
                    <a:lnTo>
                      <a:pt x="985" y="382"/>
                    </a:lnTo>
                    <a:lnTo>
                      <a:pt x="980" y="377"/>
                    </a:lnTo>
                    <a:lnTo>
                      <a:pt x="975" y="372"/>
                    </a:lnTo>
                    <a:lnTo>
                      <a:pt x="969" y="367"/>
                    </a:lnTo>
                    <a:lnTo>
                      <a:pt x="964" y="362"/>
                    </a:lnTo>
                    <a:lnTo>
                      <a:pt x="960" y="357"/>
                    </a:lnTo>
                    <a:lnTo>
                      <a:pt x="956" y="353"/>
                    </a:lnTo>
                    <a:lnTo>
                      <a:pt x="952" y="350"/>
                    </a:lnTo>
                    <a:lnTo>
                      <a:pt x="948" y="347"/>
                    </a:lnTo>
                    <a:lnTo>
                      <a:pt x="945" y="343"/>
                    </a:lnTo>
                    <a:lnTo>
                      <a:pt x="942" y="341"/>
                    </a:lnTo>
                    <a:lnTo>
                      <a:pt x="938" y="338"/>
                    </a:lnTo>
                    <a:lnTo>
                      <a:pt x="938" y="337"/>
                    </a:lnTo>
                    <a:lnTo>
                      <a:pt x="968" y="305"/>
                    </a:lnTo>
                    <a:lnTo>
                      <a:pt x="1064" y="346"/>
                    </a:lnTo>
                    <a:lnTo>
                      <a:pt x="986" y="337"/>
                    </a:lnTo>
                    <a:lnTo>
                      <a:pt x="987" y="338"/>
                    </a:lnTo>
                    <a:lnTo>
                      <a:pt x="989" y="340"/>
                    </a:lnTo>
                    <a:lnTo>
                      <a:pt x="992" y="342"/>
                    </a:lnTo>
                    <a:lnTo>
                      <a:pt x="996" y="345"/>
                    </a:lnTo>
                    <a:lnTo>
                      <a:pt x="999" y="348"/>
                    </a:lnTo>
                    <a:lnTo>
                      <a:pt x="1004" y="352"/>
                    </a:lnTo>
                    <a:lnTo>
                      <a:pt x="1009" y="357"/>
                    </a:lnTo>
                    <a:lnTo>
                      <a:pt x="1011" y="358"/>
                    </a:lnTo>
                    <a:lnTo>
                      <a:pt x="1013" y="361"/>
                    </a:lnTo>
                    <a:lnTo>
                      <a:pt x="1017" y="363"/>
                    </a:lnTo>
                    <a:lnTo>
                      <a:pt x="1020" y="366"/>
                    </a:lnTo>
                    <a:lnTo>
                      <a:pt x="1023" y="368"/>
                    </a:lnTo>
                    <a:lnTo>
                      <a:pt x="1025" y="372"/>
                    </a:lnTo>
                    <a:lnTo>
                      <a:pt x="1028" y="374"/>
                    </a:lnTo>
                    <a:lnTo>
                      <a:pt x="1031" y="377"/>
                    </a:lnTo>
                    <a:lnTo>
                      <a:pt x="1034" y="381"/>
                    </a:lnTo>
                    <a:lnTo>
                      <a:pt x="1037" y="383"/>
                    </a:lnTo>
                    <a:lnTo>
                      <a:pt x="1040" y="387"/>
                    </a:lnTo>
                    <a:lnTo>
                      <a:pt x="1044" y="391"/>
                    </a:lnTo>
                    <a:lnTo>
                      <a:pt x="1046" y="394"/>
                    </a:lnTo>
                    <a:lnTo>
                      <a:pt x="1050" y="397"/>
                    </a:lnTo>
                    <a:lnTo>
                      <a:pt x="1053" y="401"/>
                    </a:lnTo>
                    <a:lnTo>
                      <a:pt x="1056" y="404"/>
                    </a:lnTo>
                    <a:lnTo>
                      <a:pt x="1058" y="407"/>
                    </a:lnTo>
                    <a:lnTo>
                      <a:pt x="1062" y="411"/>
                    </a:lnTo>
                    <a:lnTo>
                      <a:pt x="1065" y="414"/>
                    </a:lnTo>
                    <a:lnTo>
                      <a:pt x="1067" y="418"/>
                    </a:lnTo>
                    <a:lnTo>
                      <a:pt x="1070" y="422"/>
                    </a:lnTo>
                    <a:lnTo>
                      <a:pt x="1072" y="424"/>
                    </a:lnTo>
                    <a:lnTo>
                      <a:pt x="1075" y="428"/>
                    </a:lnTo>
                    <a:lnTo>
                      <a:pt x="1077" y="433"/>
                    </a:lnTo>
                    <a:lnTo>
                      <a:pt x="1079" y="435"/>
                    </a:lnTo>
                    <a:lnTo>
                      <a:pt x="1081" y="439"/>
                    </a:lnTo>
                    <a:lnTo>
                      <a:pt x="1084" y="443"/>
                    </a:lnTo>
                    <a:lnTo>
                      <a:pt x="1086" y="447"/>
                    </a:lnTo>
                    <a:lnTo>
                      <a:pt x="1088" y="450"/>
                    </a:lnTo>
                    <a:lnTo>
                      <a:pt x="1090" y="453"/>
                    </a:lnTo>
                    <a:lnTo>
                      <a:pt x="1091" y="457"/>
                    </a:lnTo>
                    <a:lnTo>
                      <a:pt x="1093" y="460"/>
                    </a:lnTo>
                    <a:lnTo>
                      <a:pt x="1094" y="464"/>
                    </a:lnTo>
                    <a:lnTo>
                      <a:pt x="1095" y="468"/>
                    </a:lnTo>
                    <a:lnTo>
                      <a:pt x="1096" y="470"/>
                    </a:lnTo>
                    <a:lnTo>
                      <a:pt x="1097" y="474"/>
                    </a:lnTo>
                    <a:lnTo>
                      <a:pt x="1097" y="477"/>
                    </a:lnTo>
                    <a:lnTo>
                      <a:pt x="1098" y="480"/>
                    </a:lnTo>
                    <a:lnTo>
                      <a:pt x="1098" y="483"/>
                    </a:lnTo>
                    <a:lnTo>
                      <a:pt x="1098" y="486"/>
                    </a:lnTo>
                    <a:lnTo>
                      <a:pt x="1097" y="491"/>
                    </a:lnTo>
                    <a:lnTo>
                      <a:pt x="1095" y="498"/>
                    </a:lnTo>
                    <a:lnTo>
                      <a:pt x="1092" y="503"/>
                    </a:lnTo>
                    <a:lnTo>
                      <a:pt x="1089" y="508"/>
                    </a:lnTo>
                    <a:lnTo>
                      <a:pt x="1086" y="510"/>
                    </a:lnTo>
                    <a:lnTo>
                      <a:pt x="1083" y="513"/>
                    </a:lnTo>
                    <a:lnTo>
                      <a:pt x="1079" y="514"/>
                    </a:lnTo>
                    <a:lnTo>
                      <a:pt x="1076" y="516"/>
                    </a:lnTo>
                    <a:lnTo>
                      <a:pt x="1073" y="518"/>
                    </a:lnTo>
                    <a:lnTo>
                      <a:pt x="1069" y="520"/>
                    </a:lnTo>
                    <a:lnTo>
                      <a:pt x="1066" y="521"/>
                    </a:lnTo>
                    <a:lnTo>
                      <a:pt x="1062" y="524"/>
                    </a:lnTo>
                    <a:lnTo>
                      <a:pt x="1057" y="525"/>
                    </a:lnTo>
                    <a:lnTo>
                      <a:pt x="1053" y="526"/>
                    </a:lnTo>
                    <a:lnTo>
                      <a:pt x="1048" y="529"/>
                    </a:lnTo>
                    <a:lnTo>
                      <a:pt x="1044" y="530"/>
                    </a:lnTo>
                    <a:lnTo>
                      <a:pt x="1037" y="531"/>
                    </a:lnTo>
                    <a:lnTo>
                      <a:pt x="1033" y="533"/>
                    </a:lnTo>
                    <a:lnTo>
                      <a:pt x="1028" y="535"/>
                    </a:lnTo>
                    <a:lnTo>
                      <a:pt x="1023" y="536"/>
                    </a:lnTo>
                    <a:lnTo>
                      <a:pt x="1017" y="536"/>
                    </a:lnTo>
                    <a:lnTo>
                      <a:pt x="1011" y="538"/>
                    </a:lnTo>
                    <a:lnTo>
                      <a:pt x="1005" y="539"/>
                    </a:lnTo>
                    <a:lnTo>
                      <a:pt x="999" y="540"/>
                    </a:lnTo>
                    <a:lnTo>
                      <a:pt x="992" y="540"/>
                    </a:lnTo>
                    <a:lnTo>
                      <a:pt x="986" y="541"/>
                    </a:lnTo>
                    <a:lnTo>
                      <a:pt x="980" y="542"/>
                    </a:lnTo>
                    <a:lnTo>
                      <a:pt x="974" y="542"/>
                    </a:lnTo>
                    <a:lnTo>
                      <a:pt x="967" y="542"/>
                    </a:lnTo>
                    <a:lnTo>
                      <a:pt x="960" y="544"/>
                    </a:lnTo>
                    <a:lnTo>
                      <a:pt x="954" y="544"/>
                    </a:lnTo>
                    <a:lnTo>
                      <a:pt x="946" y="545"/>
                    </a:lnTo>
                    <a:lnTo>
                      <a:pt x="939" y="545"/>
                    </a:lnTo>
                    <a:lnTo>
                      <a:pt x="932" y="545"/>
                    </a:lnTo>
                    <a:lnTo>
                      <a:pt x="924" y="545"/>
                    </a:lnTo>
                    <a:lnTo>
                      <a:pt x="918" y="545"/>
                    </a:lnTo>
                    <a:lnTo>
                      <a:pt x="910" y="544"/>
                    </a:lnTo>
                    <a:lnTo>
                      <a:pt x="902" y="544"/>
                    </a:lnTo>
                    <a:lnTo>
                      <a:pt x="895" y="542"/>
                    </a:lnTo>
                    <a:lnTo>
                      <a:pt x="888" y="542"/>
                    </a:lnTo>
                    <a:lnTo>
                      <a:pt x="879" y="541"/>
                    </a:lnTo>
                    <a:lnTo>
                      <a:pt x="872" y="541"/>
                    </a:lnTo>
                    <a:lnTo>
                      <a:pt x="865" y="540"/>
                    </a:lnTo>
                    <a:lnTo>
                      <a:pt x="857" y="539"/>
                    </a:lnTo>
                    <a:lnTo>
                      <a:pt x="849" y="538"/>
                    </a:lnTo>
                    <a:lnTo>
                      <a:pt x="842" y="536"/>
                    </a:lnTo>
                    <a:lnTo>
                      <a:pt x="833" y="535"/>
                    </a:lnTo>
                    <a:lnTo>
                      <a:pt x="826" y="534"/>
                    </a:lnTo>
                    <a:lnTo>
                      <a:pt x="818" y="533"/>
                    </a:lnTo>
                    <a:lnTo>
                      <a:pt x="810" y="530"/>
                    </a:lnTo>
                    <a:lnTo>
                      <a:pt x="802" y="529"/>
                    </a:lnTo>
                    <a:lnTo>
                      <a:pt x="794" y="526"/>
                    </a:lnTo>
                    <a:lnTo>
                      <a:pt x="787" y="524"/>
                    </a:lnTo>
                    <a:lnTo>
                      <a:pt x="779" y="521"/>
                    </a:lnTo>
                    <a:lnTo>
                      <a:pt x="771" y="519"/>
                    </a:lnTo>
                    <a:lnTo>
                      <a:pt x="764" y="516"/>
                    </a:lnTo>
                    <a:lnTo>
                      <a:pt x="756" y="514"/>
                    </a:lnTo>
                    <a:lnTo>
                      <a:pt x="748" y="511"/>
                    </a:lnTo>
                    <a:lnTo>
                      <a:pt x="741" y="508"/>
                    </a:lnTo>
                    <a:lnTo>
                      <a:pt x="734" y="505"/>
                    </a:lnTo>
                    <a:lnTo>
                      <a:pt x="726" y="501"/>
                    </a:lnTo>
                    <a:lnTo>
                      <a:pt x="719" y="498"/>
                    </a:lnTo>
                    <a:lnTo>
                      <a:pt x="712" y="495"/>
                    </a:lnTo>
                    <a:lnTo>
                      <a:pt x="705" y="491"/>
                    </a:lnTo>
                    <a:lnTo>
                      <a:pt x="698" y="486"/>
                    </a:lnTo>
                    <a:lnTo>
                      <a:pt x="692" y="484"/>
                    </a:lnTo>
                    <a:lnTo>
                      <a:pt x="685" y="479"/>
                    </a:lnTo>
                    <a:lnTo>
                      <a:pt x="678" y="475"/>
                    </a:lnTo>
                    <a:lnTo>
                      <a:pt x="671" y="470"/>
                    </a:lnTo>
                    <a:lnTo>
                      <a:pt x="665" y="465"/>
                    </a:lnTo>
                    <a:lnTo>
                      <a:pt x="657" y="460"/>
                    </a:lnTo>
                    <a:lnTo>
                      <a:pt x="652" y="457"/>
                    </a:lnTo>
                    <a:lnTo>
                      <a:pt x="646" y="450"/>
                    </a:lnTo>
                    <a:lnTo>
                      <a:pt x="639" y="445"/>
                    </a:lnTo>
                    <a:lnTo>
                      <a:pt x="633" y="440"/>
                    </a:lnTo>
                    <a:lnTo>
                      <a:pt x="628" y="435"/>
                    </a:lnTo>
                    <a:lnTo>
                      <a:pt x="622" y="429"/>
                    </a:lnTo>
                    <a:lnTo>
                      <a:pt x="616" y="423"/>
                    </a:lnTo>
                    <a:lnTo>
                      <a:pt x="610" y="418"/>
                    </a:lnTo>
                    <a:lnTo>
                      <a:pt x="605" y="413"/>
                    </a:lnTo>
                    <a:lnTo>
                      <a:pt x="600" y="406"/>
                    </a:lnTo>
                    <a:lnTo>
                      <a:pt x="594" y="401"/>
                    </a:lnTo>
                    <a:lnTo>
                      <a:pt x="589" y="394"/>
                    </a:lnTo>
                    <a:lnTo>
                      <a:pt x="585" y="389"/>
                    </a:lnTo>
                    <a:lnTo>
                      <a:pt x="580" y="383"/>
                    </a:lnTo>
                    <a:lnTo>
                      <a:pt x="575" y="377"/>
                    </a:lnTo>
                    <a:lnTo>
                      <a:pt x="570" y="371"/>
                    </a:lnTo>
                    <a:lnTo>
                      <a:pt x="565" y="365"/>
                    </a:lnTo>
                    <a:lnTo>
                      <a:pt x="561" y="358"/>
                    </a:lnTo>
                    <a:lnTo>
                      <a:pt x="557" y="352"/>
                    </a:lnTo>
                    <a:lnTo>
                      <a:pt x="553" y="346"/>
                    </a:lnTo>
                    <a:lnTo>
                      <a:pt x="548" y="341"/>
                    </a:lnTo>
                    <a:lnTo>
                      <a:pt x="544" y="333"/>
                    </a:lnTo>
                    <a:lnTo>
                      <a:pt x="540" y="328"/>
                    </a:lnTo>
                    <a:lnTo>
                      <a:pt x="536" y="322"/>
                    </a:lnTo>
                    <a:lnTo>
                      <a:pt x="533" y="316"/>
                    </a:lnTo>
                    <a:lnTo>
                      <a:pt x="528" y="310"/>
                    </a:lnTo>
                    <a:lnTo>
                      <a:pt x="525" y="304"/>
                    </a:lnTo>
                    <a:lnTo>
                      <a:pt x="522" y="297"/>
                    </a:lnTo>
                    <a:lnTo>
                      <a:pt x="520" y="292"/>
                    </a:lnTo>
                    <a:lnTo>
                      <a:pt x="516" y="286"/>
                    </a:lnTo>
                    <a:lnTo>
                      <a:pt x="513" y="280"/>
                    </a:lnTo>
                    <a:lnTo>
                      <a:pt x="510" y="275"/>
                    </a:lnTo>
                    <a:lnTo>
                      <a:pt x="507" y="269"/>
                    </a:lnTo>
                    <a:lnTo>
                      <a:pt x="504" y="264"/>
                    </a:lnTo>
                    <a:lnTo>
                      <a:pt x="501" y="258"/>
                    </a:lnTo>
                    <a:lnTo>
                      <a:pt x="499" y="253"/>
                    </a:lnTo>
                    <a:lnTo>
                      <a:pt x="497" y="249"/>
                    </a:lnTo>
                    <a:lnTo>
                      <a:pt x="495" y="243"/>
                    </a:lnTo>
                    <a:lnTo>
                      <a:pt x="493" y="238"/>
                    </a:lnTo>
                    <a:lnTo>
                      <a:pt x="490" y="233"/>
                    </a:lnTo>
                    <a:lnTo>
                      <a:pt x="489" y="229"/>
                    </a:lnTo>
                    <a:lnTo>
                      <a:pt x="487" y="224"/>
                    </a:lnTo>
                    <a:lnTo>
                      <a:pt x="484" y="220"/>
                    </a:lnTo>
                    <a:lnTo>
                      <a:pt x="483" y="216"/>
                    </a:lnTo>
                    <a:lnTo>
                      <a:pt x="482" y="213"/>
                    </a:lnTo>
                    <a:lnTo>
                      <a:pt x="480" y="209"/>
                    </a:lnTo>
                    <a:lnTo>
                      <a:pt x="478" y="205"/>
                    </a:lnTo>
                    <a:lnTo>
                      <a:pt x="477" y="202"/>
                    </a:lnTo>
                    <a:lnTo>
                      <a:pt x="476" y="199"/>
                    </a:lnTo>
                    <a:lnTo>
                      <a:pt x="474" y="193"/>
                    </a:lnTo>
                    <a:lnTo>
                      <a:pt x="473" y="188"/>
                    </a:lnTo>
                    <a:lnTo>
                      <a:pt x="471" y="184"/>
                    </a:lnTo>
                    <a:lnTo>
                      <a:pt x="470" y="182"/>
                    </a:lnTo>
                    <a:lnTo>
                      <a:pt x="470" y="180"/>
                    </a:lnTo>
                    <a:lnTo>
                      <a:pt x="469" y="180"/>
                    </a:lnTo>
                    <a:lnTo>
                      <a:pt x="467" y="183"/>
                    </a:lnTo>
                    <a:lnTo>
                      <a:pt x="465" y="184"/>
                    </a:lnTo>
                    <a:lnTo>
                      <a:pt x="461" y="189"/>
                    </a:lnTo>
                    <a:lnTo>
                      <a:pt x="459" y="190"/>
                    </a:lnTo>
                    <a:lnTo>
                      <a:pt x="457" y="193"/>
                    </a:lnTo>
                    <a:lnTo>
                      <a:pt x="454" y="194"/>
                    </a:lnTo>
                    <a:lnTo>
                      <a:pt x="452" y="198"/>
                    </a:lnTo>
                    <a:lnTo>
                      <a:pt x="449" y="200"/>
                    </a:lnTo>
                    <a:lnTo>
                      <a:pt x="446" y="203"/>
                    </a:lnTo>
                    <a:lnTo>
                      <a:pt x="443" y="205"/>
                    </a:lnTo>
                    <a:lnTo>
                      <a:pt x="439" y="209"/>
                    </a:lnTo>
                    <a:lnTo>
                      <a:pt x="435" y="210"/>
                    </a:lnTo>
                    <a:lnTo>
                      <a:pt x="431" y="214"/>
                    </a:lnTo>
                    <a:lnTo>
                      <a:pt x="427" y="216"/>
                    </a:lnTo>
                    <a:lnTo>
                      <a:pt x="423" y="219"/>
                    </a:lnTo>
                    <a:lnTo>
                      <a:pt x="418" y="221"/>
                    </a:lnTo>
                    <a:lnTo>
                      <a:pt x="413" y="224"/>
                    </a:lnTo>
                    <a:lnTo>
                      <a:pt x="408" y="226"/>
                    </a:lnTo>
                    <a:lnTo>
                      <a:pt x="404" y="229"/>
                    </a:lnTo>
                    <a:lnTo>
                      <a:pt x="401" y="229"/>
                    </a:lnTo>
                    <a:lnTo>
                      <a:pt x="398" y="230"/>
                    </a:lnTo>
                    <a:lnTo>
                      <a:pt x="394" y="231"/>
                    </a:lnTo>
                    <a:lnTo>
                      <a:pt x="392" y="233"/>
                    </a:lnTo>
                    <a:lnTo>
                      <a:pt x="389" y="233"/>
                    </a:lnTo>
                    <a:lnTo>
                      <a:pt x="386" y="234"/>
                    </a:lnTo>
                    <a:lnTo>
                      <a:pt x="383" y="235"/>
                    </a:lnTo>
                    <a:lnTo>
                      <a:pt x="381" y="236"/>
                    </a:lnTo>
                    <a:lnTo>
                      <a:pt x="378" y="236"/>
                    </a:lnTo>
                    <a:lnTo>
                      <a:pt x="374" y="236"/>
                    </a:lnTo>
                    <a:lnTo>
                      <a:pt x="371" y="238"/>
                    </a:lnTo>
                    <a:lnTo>
                      <a:pt x="368" y="238"/>
                    </a:lnTo>
                    <a:lnTo>
                      <a:pt x="365" y="238"/>
                    </a:lnTo>
                    <a:lnTo>
                      <a:pt x="362" y="239"/>
                    </a:lnTo>
                    <a:lnTo>
                      <a:pt x="359" y="239"/>
                    </a:lnTo>
                    <a:lnTo>
                      <a:pt x="356" y="239"/>
                    </a:lnTo>
                    <a:lnTo>
                      <a:pt x="351" y="239"/>
                    </a:lnTo>
                    <a:lnTo>
                      <a:pt x="348" y="239"/>
                    </a:lnTo>
                    <a:lnTo>
                      <a:pt x="345" y="239"/>
                    </a:lnTo>
                    <a:lnTo>
                      <a:pt x="342" y="239"/>
                    </a:lnTo>
                    <a:lnTo>
                      <a:pt x="338" y="238"/>
                    </a:lnTo>
                    <a:lnTo>
                      <a:pt x="335" y="238"/>
                    </a:lnTo>
                    <a:lnTo>
                      <a:pt x="330" y="238"/>
                    </a:lnTo>
                    <a:lnTo>
                      <a:pt x="327" y="238"/>
                    </a:lnTo>
                    <a:lnTo>
                      <a:pt x="323" y="236"/>
                    </a:lnTo>
                    <a:lnTo>
                      <a:pt x="319" y="235"/>
                    </a:lnTo>
                    <a:lnTo>
                      <a:pt x="315" y="235"/>
                    </a:lnTo>
                    <a:lnTo>
                      <a:pt x="312" y="234"/>
                    </a:lnTo>
                    <a:lnTo>
                      <a:pt x="307" y="233"/>
                    </a:lnTo>
                    <a:lnTo>
                      <a:pt x="304" y="233"/>
                    </a:lnTo>
                    <a:lnTo>
                      <a:pt x="300" y="231"/>
                    </a:lnTo>
                    <a:lnTo>
                      <a:pt x="297" y="230"/>
                    </a:lnTo>
                    <a:lnTo>
                      <a:pt x="293" y="229"/>
                    </a:lnTo>
                    <a:lnTo>
                      <a:pt x="290" y="228"/>
                    </a:lnTo>
                    <a:lnTo>
                      <a:pt x="284" y="226"/>
                    </a:lnTo>
                    <a:lnTo>
                      <a:pt x="281" y="225"/>
                    </a:lnTo>
                    <a:lnTo>
                      <a:pt x="277" y="224"/>
                    </a:lnTo>
                    <a:lnTo>
                      <a:pt x="274" y="223"/>
                    </a:lnTo>
                    <a:lnTo>
                      <a:pt x="270" y="221"/>
                    </a:lnTo>
                    <a:lnTo>
                      <a:pt x="267" y="220"/>
                    </a:lnTo>
                    <a:lnTo>
                      <a:pt x="261" y="219"/>
                    </a:lnTo>
                    <a:lnTo>
                      <a:pt x="258" y="218"/>
                    </a:lnTo>
                    <a:lnTo>
                      <a:pt x="254" y="215"/>
                    </a:lnTo>
                    <a:lnTo>
                      <a:pt x="251" y="214"/>
                    </a:lnTo>
                    <a:lnTo>
                      <a:pt x="247" y="213"/>
                    </a:lnTo>
                    <a:lnTo>
                      <a:pt x="244" y="210"/>
                    </a:lnTo>
                    <a:lnTo>
                      <a:pt x="239" y="209"/>
                    </a:lnTo>
                    <a:lnTo>
                      <a:pt x="236" y="208"/>
                    </a:lnTo>
                    <a:lnTo>
                      <a:pt x="231" y="205"/>
                    </a:lnTo>
                    <a:lnTo>
                      <a:pt x="228" y="204"/>
                    </a:lnTo>
                    <a:lnTo>
                      <a:pt x="224" y="202"/>
                    </a:lnTo>
                    <a:lnTo>
                      <a:pt x="221" y="200"/>
                    </a:lnTo>
                    <a:lnTo>
                      <a:pt x="216" y="198"/>
                    </a:lnTo>
                    <a:lnTo>
                      <a:pt x="213" y="195"/>
                    </a:lnTo>
                    <a:lnTo>
                      <a:pt x="209" y="194"/>
                    </a:lnTo>
                    <a:lnTo>
                      <a:pt x="206" y="193"/>
                    </a:lnTo>
                    <a:lnTo>
                      <a:pt x="202" y="190"/>
                    </a:lnTo>
                    <a:lnTo>
                      <a:pt x="199" y="188"/>
                    </a:lnTo>
                    <a:lnTo>
                      <a:pt x="195" y="185"/>
                    </a:lnTo>
                    <a:lnTo>
                      <a:pt x="192" y="184"/>
                    </a:lnTo>
                    <a:lnTo>
                      <a:pt x="188" y="182"/>
                    </a:lnTo>
                    <a:lnTo>
                      <a:pt x="185" y="179"/>
                    </a:lnTo>
                    <a:lnTo>
                      <a:pt x="182" y="178"/>
                    </a:lnTo>
                    <a:lnTo>
                      <a:pt x="179" y="175"/>
                    </a:lnTo>
                    <a:lnTo>
                      <a:pt x="175" y="174"/>
                    </a:lnTo>
                    <a:lnTo>
                      <a:pt x="172" y="172"/>
                    </a:lnTo>
                    <a:lnTo>
                      <a:pt x="169" y="169"/>
                    </a:lnTo>
                    <a:lnTo>
                      <a:pt x="166" y="167"/>
                    </a:lnTo>
                    <a:lnTo>
                      <a:pt x="163" y="164"/>
                    </a:lnTo>
                    <a:lnTo>
                      <a:pt x="160" y="163"/>
                    </a:lnTo>
                    <a:lnTo>
                      <a:pt x="157" y="160"/>
                    </a:lnTo>
                    <a:lnTo>
                      <a:pt x="155" y="159"/>
                    </a:lnTo>
                    <a:lnTo>
                      <a:pt x="151" y="157"/>
                    </a:lnTo>
                    <a:lnTo>
                      <a:pt x="148" y="154"/>
                    </a:lnTo>
                    <a:lnTo>
                      <a:pt x="146" y="152"/>
                    </a:lnTo>
                    <a:lnTo>
                      <a:pt x="143" y="150"/>
                    </a:lnTo>
                    <a:lnTo>
                      <a:pt x="139" y="146"/>
                    </a:lnTo>
                    <a:lnTo>
                      <a:pt x="134" y="142"/>
                    </a:lnTo>
                    <a:lnTo>
                      <a:pt x="129" y="137"/>
                    </a:lnTo>
                    <a:lnTo>
                      <a:pt x="125" y="133"/>
                    </a:lnTo>
                    <a:lnTo>
                      <a:pt x="121" y="129"/>
                    </a:lnTo>
                    <a:lnTo>
                      <a:pt x="118" y="126"/>
                    </a:lnTo>
                    <a:lnTo>
                      <a:pt x="114" y="122"/>
                    </a:lnTo>
                    <a:lnTo>
                      <a:pt x="111" y="118"/>
                    </a:lnTo>
                    <a:lnTo>
                      <a:pt x="108" y="114"/>
                    </a:lnTo>
                    <a:lnTo>
                      <a:pt x="106" y="111"/>
                    </a:lnTo>
                    <a:lnTo>
                      <a:pt x="103" y="108"/>
                    </a:lnTo>
                    <a:lnTo>
                      <a:pt x="101" y="104"/>
                    </a:lnTo>
                    <a:lnTo>
                      <a:pt x="100" y="101"/>
                    </a:lnTo>
                    <a:lnTo>
                      <a:pt x="98" y="98"/>
                    </a:lnTo>
                    <a:lnTo>
                      <a:pt x="95" y="92"/>
                    </a:lnTo>
                    <a:lnTo>
                      <a:pt x="93" y="87"/>
                    </a:lnTo>
                    <a:lnTo>
                      <a:pt x="92" y="82"/>
                    </a:lnTo>
                    <a:lnTo>
                      <a:pt x="91" y="77"/>
                    </a:lnTo>
                    <a:lnTo>
                      <a:pt x="90" y="73"/>
                    </a:lnTo>
                    <a:lnTo>
                      <a:pt x="90" y="71"/>
                    </a:lnTo>
                    <a:lnTo>
                      <a:pt x="89" y="66"/>
                    </a:lnTo>
                    <a:lnTo>
                      <a:pt x="90" y="65"/>
                    </a:lnTo>
                    <a:lnTo>
                      <a:pt x="89" y="65"/>
                    </a:lnTo>
                    <a:lnTo>
                      <a:pt x="86" y="67"/>
                    </a:lnTo>
                    <a:lnTo>
                      <a:pt x="84" y="70"/>
                    </a:lnTo>
                    <a:lnTo>
                      <a:pt x="82" y="73"/>
                    </a:lnTo>
                    <a:lnTo>
                      <a:pt x="80" y="76"/>
                    </a:lnTo>
                    <a:lnTo>
                      <a:pt x="78" y="78"/>
                    </a:lnTo>
                    <a:lnTo>
                      <a:pt x="77" y="82"/>
                    </a:lnTo>
                    <a:lnTo>
                      <a:pt x="75" y="85"/>
                    </a:lnTo>
                    <a:lnTo>
                      <a:pt x="72" y="88"/>
                    </a:lnTo>
                    <a:lnTo>
                      <a:pt x="71" y="92"/>
                    </a:lnTo>
                    <a:lnTo>
                      <a:pt x="68" y="96"/>
                    </a:lnTo>
                    <a:lnTo>
                      <a:pt x="66" y="101"/>
                    </a:lnTo>
                    <a:lnTo>
                      <a:pt x="62" y="104"/>
                    </a:lnTo>
                    <a:lnTo>
                      <a:pt x="60" y="109"/>
                    </a:lnTo>
                    <a:lnTo>
                      <a:pt x="58" y="114"/>
                    </a:lnTo>
                    <a:lnTo>
                      <a:pt x="56" y="119"/>
                    </a:lnTo>
                    <a:lnTo>
                      <a:pt x="53" y="126"/>
                    </a:lnTo>
                    <a:lnTo>
                      <a:pt x="51" y="132"/>
                    </a:lnTo>
                    <a:lnTo>
                      <a:pt x="50" y="134"/>
                    </a:lnTo>
                    <a:lnTo>
                      <a:pt x="49" y="137"/>
                    </a:lnTo>
                    <a:lnTo>
                      <a:pt x="48" y="141"/>
                    </a:lnTo>
                    <a:lnTo>
                      <a:pt x="47" y="144"/>
                    </a:lnTo>
                    <a:lnTo>
                      <a:pt x="46" y="147"/>
                    </a:lnTo>
                    <a:lnTo>
                      <a:pt x="44" y="150"/>
                    </a:lnTo>
                    <a:lnTo>
                      <a:pt x="42" y="154"/>
                    </a:lnTo>
                    <a:lnTo>
                      <a:pt x="41" y="157"/>
                    </a:lnTo>
                    <a:lnTo>
                      <a:pt x="40" y="160"/>
                    </a:lnTo>
                    <a:lnTo>
                      <a:pt x="39" y="164"/>
                    </a:lnTo>
                    <a:lnTo>
                      <a:pt x="38" y="168"/>
                    </a:lnTo>
                    <a:lnTo>
                      <a:pt x="38" y="172"/>
                    </a:lnTo>
                    <a:lnTo>
                      <a:pt x="36" y="175"/>
                    </a:lnTo>
                    <a:lnTo>
                      <a:pt x="36" y="179"/>
                    </a:lnTo>
                    <a:lnTo>
                      <a:pt x="35" y="183"/>
                    </a:lnTo>
                    <a:lnTo>
                      <a:pt x="34" y="187"/>
                    </a:lnTo>
                    <a:lnTo>
                      <a:pt x="33" y="190"/>
                    </a:lnTo>
                    <a:lnTo>
                      <a:pt x="33" y="195"/>
                    </a:lnTo>
                    <a:lnTo>
                      <a:pt x="32" y="199"/>
                    </a:lnTo>
                    <a:lnTo>
                      <a:pt x="32" y="204"/>
                    </a:lnTo>
                    <a:lnTo>
                      <a:pt x="31" y="208"/>
                    </a:lnTo>
                    <a:lnTo>
                      <a:pt x="31" y="211"/>
                    </a:lnTo>
                    <a:lnTo>
                      <a:pt x="30" y="216"/>
                    </a:lnTo>
                    <a:lnTo>
                      <a:pt x="29" y="220"/>
                    </a:lnTo>
                    <a:lnTo>
                      <a:pt x="28" y="225"/>
                    </a:lnTo>
                    <a:lnTo>
                      <a:pt x="28" y="229"/>
                    </a:lnTo>
                    <a:lnTo>
                      <a:pt x="27" y="234"/>
                    </a:lnTo>
                    <a:lnTo>
                      <a:pt x="27" y="239"/>
                    </a:lnTo>
                    <a:lnTo>
                      <a:pt x="26" y="243"/>
                    </a:lnTo>
                    <a:lnTo>
                      <a:pt x="26" y="248"/>
                    </a:lnTo>
                    <a:lnTo>
                      <a:pt x="25" y="251"/>
                    </a:lnTo>
                    <a:lnTo>
                      <a:pt x="25" y="256"/>
                    </a:lnTo>
                    <a:lnTo>
                      <a:pt x="25" y="260"/>
                    </a:lnTo>
                    <a:lnTo>
                      <a:pt x="25" y="266"/>
                    </a:lnTo>
                    <a:lnTo>
                      <a:pt x="25" y="270"/>
                    </a:lnTo>
                    <a:lnTo>
                      <a:pt x="25" y="275"/>
                    </a:lnTo>
                    <a:lnTo>
                      <a:pt x="24" y="279"/>
                    </a:lnTo>
                    <a:lnTo>
                      <a:pt x="24" y="284"/>
                    </a:lnTo>
                    <a:lnTo>
                      <a:pt x="24" y="289"/>
                    </a:lnTo>
                    <a:lnTo>
                      <a:pt x="24" y="294"/>
                    </a:lnTo>
                    <a:lnTo>
                      <a:pt x="24" y="297"/>
                    </a:lnTo>
                    <a:lnTo>
                      <a:pt x="24" y="302"/>
                    </a:lnTo>
                    <a:lnTo>
                      <a:pt x="24" y="306"/>
                    </a:lnTo>
                    <a:lnTo>
                      <a:pt x="24" y="311"/>
                    </a:lnTo>
                    <a:lnTo>
                      <a:pt x="24" y="315"/>
                    </a:lnTo>
                    <a:lnTo>
                      <a:pt x="24" y="320"/>
                    </a:lnTo>
                    <a:lnTo>
                      <a:pt x="24" y="323"/>
                    </a:lnTo>
                    <a:lnTo>
                      <a:pt x="24" y="328"/>
                    </a:lnTo>
                    <a:lnTo>
                      <a:pt x="24" y="332"/>
                    </a:lnTo>
                    <a:lnTo>
                      <a:pt x="24" y="337"/>
                    </a:lnTo>
                    <a:lnTo>
                      <a:pt x="24" y="341"/>
                    </a:lnTo>
                    <a:lnTo>
                      <a:pt x="24" y="346"/>
                    </a:lnTo>
                    <a:lnTo>
                      <a:pt x="24" y="350"/>
                    </a:lnTo>
                    <a:lnTo>
                      <a:pt x="24" y="353"/>
                    </a:lnTo>
                    <a:lnTo>
                      <a:pt x="24" y="357"/>
                    </a:lnTo>
                    <a:lnTo>
                      <a:pt x="24" y="361"/>
                    </a:lnTo>
                    <a:lnTo>
                      <a:pt x="24" y="365"/>
                    </a:lnTo>
                    <a:lnTo>
                      <a:pt x="25" y="368"/>
                    </a:lnTo>
                    <a:lnTo>
                      <a:pt x="25" y="372"/>
                    </a:lnTo>
                    <a:lnTo>
                      <a:pt x="25" y="376"/>
                    </a:lnTo>
                    <a:lnTo>
                      <a:pt x="25" y="378"/>
                    </a:lnTo>
                    <a:lnTo>
                      <a:pt x="25" y="382"/>
                    </a:lnTo>
                    <a:lnTo>
                      <a:pt x="25" y="386"/>
                    </a:lnTo>
                    <a:lnTo>
                      <a:pt x="25" y="388"/>
                    </a:lnTo>
                    <a:lnTo>
                      <a:pt x="25" y="394"/>
                    </a:lnTo>
                    <a:lnTo>
                      <a:pt x="26" y="401"/>
                    </a:lnTo>
                    <a:lnTo>
                      <a:pt x="26" y="404"/>
                    </a:lnTo>
                    <a:lnTo>
                      <a:pt x="26" y="409"/>
                    </a:lnTo>
                    <a:lnTo>
                      <a:pt x="26" y="413"/>
                    </a:lnTo>
                    <a:lnTo>
                      <a:pt x="27" y="417"/>
                    </a:lnTo>
                    <a:lnTo>
                      <a:pt x="27" y="421"/>
                    </a:lnTo>
                    <a:lnTo>
                      <a:pt x="28" y="423"/>
                    </a:lnTo>
                    <a:lnTo>
                      <a:pt x="27" y="422"/>
                    </a:lnTo>
                    <a:lnTo>
                      <a:pt x="27" y="421"/>
                    </a:lnTo>
                    <a:lnTo>
                      <a:pt x="26" y="418"/>
                    </a:lnTo>
                    <a:lnTo>
                      <a:pt x="26" y="416"/>
                    </a:lnTo>
                    <a:lnTo>
                      <a:pt x="25" y="412"/>
                    </a:lnTo>
                    <a:lnTo>
                      <a:pt x="24" y="408"/>
                    </a:lnTo>
                    <a:lnTo>
                      <a:pt x="23" y="403"/>
                    </a:lnTo>
                    <a:lnTo>
                      <a:pt x="22" y="398"/>
                    </a:lnTo>
                    <a:lnTo>
                      <a:pt x="20" y="394"/>
                    </a:lnTo>
                    <a:lnTo>
                      <a:pt x="19" y="392"/>
                    </a:lnTo>
                    <a:lnTo>
                      <a:pt x="18" y="388"/>
                    </a:lnTo>
                    <a:lnTo>
                      <a:pt x="18" y="386"/>
                    </a:lnTo>
                    <a:lnTo>
                      <a:pt x="17" y="382"/>
                    </a:lnTo>
                    <a:lnTo>
                      <a:pt x="17" y="378"/>
                    </a:lnTo>
                    <a:lnTo>
                      <a:pt x="16" y="374"/>
                    </a:lnTo>
                    <a:lnTo>
                      <a:pt x="15" y="371"/>
                    </a:lnTo>
                    <a:lnTo>
                      <a:pt x="14" y="367"/>
                    </a:lnTo>
                    <a:lnTo>
                      <a:pt x="14" y="363"/>
                    </a:lnTo>
                    <a:lnTo>
                      <a:pt x="13" y="358"/>
                    </a:lnTo>
                    <a:lnTo>
                      <a:pt x="12" y="355"/>
                    </a:lnTo>
                    <a:lnTo>
                      <a:pt x="11" y="351"/>
                    </a:lnTo>
                    <a:lnTo>
                      <a:pt x="11" y="346"/>
                    </a:lnTo>
                    <a:lnTo>
                      <a:pt x="10" y="341"/>
                    </a:lnTo>
                    <a:lnTo>
                      <a:pt x="10" y="337"/>
                    </a:lnTo>
                    <a:lnTo>
                      <a:pt x="9" y="332"/>
                    </a:lnTo>
                    <a:lnTo>
                      <a:pt x="8" y="327"/>
                    </a:lnTo>
                    <a:lnTo>
                      <a:pt x="7" y="322"/>
                    </a:lnTo>
                    <a:lnTo>
                      <a:pt x="7" y="318"/>
                    </a:lnTo>
                    <a:lnTo>
                      <a:pt x="6" y="312"/>
                    </a:lnTo>
                    <a:lnTo>
                      <a:pt x="5" y="309"/>
                    </a:lnTo>
                    <a:lnTo>
                      <a:pt x="4" y="302"/>
                    </a:lnTo>
                    <a:lnTo>
                      <a:pt x="4" y="299"/>
                    </a:lnTo>
                    <a:lnTo>
                      <a:pt x="3" y="294"/>
                    </a:lnTo>
                    <a:lnTo>
                      <a:pt x="3" y="287"/>
                    </a:lnTo>
                    <a:lnTo>
                      <a:pt x="2" y="282"/>
                    </a:lnTo>
                    <a:lnTo>
                      <a:pt x="2" y="277"/>
                    </a:lnTo>
                    <a:lnTo>
                      <a:pt x="2" y="272"/>
                    </a:lnTo>
                    <a:lnTo>
                      <a:pt x="1" y="266"/>
                    </a:lnTo>
                    <a:lnTo>
                      <a:pt x="1" y="261"/>
                    </a:lnTo>
                    <a:lnTo>
                      <a:pt x="1" y="256"/>
                    </a:lnTo>
                    <a:lnTo>
                      <a:pt x="1" y="251"/>
                    </a:lnTo>
                    <a:lnTo>
                      <a:pt x="0" y="246"/>
                    </a:lnTo>
                    <a:lnTo>
                      <a:pt x="0" y="240"/>
                    </a:lnTo>
                    <a:lnTo>
                      <a:pt x="0" y="235"/>
                    </a:lnTo>
                    <a:lnTo>
                      <a:pt x="0" y="230"/>
                    </a:lnTo>
                    <a:lnTo>
                      <a:pt x="0" y="225"/>
                    </a:lnTo>
                    <a:lnTo>
                      <a:pt x="0" y="220"/>
                    </a:lnTo>
                    <a:lnTo>
                      <a:pt x="1" y="215"/>
                    </a:lnTo>
                    <a:lnTo>
                      <a:pt x="1" y="210"/>
                    </a:lnTo>
                    <a:lnTo>
                      <a:pt x="1" y="204"/>
                    </a:lnTo>
                    <a:lnTo>
                      <a:pt x="1" y="199"/>
                    </a:lnTo>
                    <a:lnTo>
                      <a:pt x="2" y="194"/>
                    </a:lnTo>
                    <a:lnTo>
                      <a:pt x="2" y="189"/>
                    </a:lnTo>
                    <a:lnTo>
                      <a:pt x="3" y="184"/>
                    </a:lnTo>
                    <a:lnTo>
                      <a:pt x="3" y="179"/>
                    </a:lnTo>
                    <a:lnTo>
                      <a:pt x="5" y="174"/>
                    </a:lnTo>
                    <a:lnTo>
                      <a:pt x="5" y="169"/>
                    </a:lnTo>
                    <a:lnTo>
                      <a:pt x="6" y="164"/>
                    </a:lnTo>
                    <a:lnTo>
                      <a:pt x="7" y="159"/>
                    </a:lnTo>
                    <a:lnTo>
                      <a:pt x="8" y="155"/>
                    </a:lnTo>
                    <a:lnTo>
                      <a:pt x="9" y="150"/>
                    </a:lnTo>
                    <a:lnTo>
                      <a:pt x="10" y="146"/>
                    </a:lnTo>
                    <a:lnTo>
                      <a:pt x="11" y="141"/>
                    </a:lnTo>
                    <a:lnTo>
                      <a:pt x="12" y="137"/>
                    </a:lnTo>
                    <a:lnTo>
                      <a:pt x="13" y="132"/>
                    </a:lnTo>
                    <a:lnTo>
                      <a:pt x="15" y="128"/>
                    </a:lnTo>
                    <a:lnTo>
                      <a:pt x="16" y="123"/>
                    </a:lnTo>
                    <a:lnTo>
                      <a:pt x="17" y="119"/>
                    </a:lnTo>
                    <a:lnTo>
                      <a:pt x="19" y="116"/>
                    </a:lnTo>
                    <a:lnTo>
                      <a:pt x="22" y="111"/>
                    </a:lnTo>
                    <a:lnTo>
                      <a:pt x="23" y="107"/>
                    </a:lnTo>
                    <a:lnTo>
                      <a:pt x="25" y="103"/>
                    </a:lnTo>
                    <a:lnTo>
                      <a:pt x="26" y="99"/>
                    </a:lnTo>
                    <a:lnTo>
                      <a:pt x="28" y="96"/>
                    </a:lnTo>
                    <a:lnTo>
                      <a:pt x="29" y="91"/>
                    </a:lnTo>
                    <a:lnTo>
                      <a:pt x="31" y="88"/>
                    </a:lnTo>
                    <a:lnTo>
                      <a:pt x="32" y="85"/>
                    </a:lnTo>
                    <a:lnTo>
                      <a:pt x="34" y="81"/>
                    </a:lnTo>
                    <a:lnTo>
                      <a:pt x="36" y="77"/>
                    </a:lnTo>
                    <a:lnTo>
                      <a:pt x="38" y="73"/>
                    </a:lnTo>
                    <a:lnTo>
                      <a:pt x="40" y="71"/>
                    </a:lnTo>
                    <a:lnTo>
                      <a:pt x="41" y="67"/>
                    </a:lnTo>
                    <a:lnTo>
                      <a:pt x="44" y="65"/>
                    </a:lnTo>
                    <a:lnTo>
                      <a:pt x="47" y="61"/>
                    </a:lnTo>
                    <a:lnTo>
                      <a:pt x="50" y="55"/>
                    </a:lnTo>
                    <a:lnTo>
                      <a:pt x="54" y="50"/>
                    </a:lnTo>
                    <a:lnTo>
                      <a:pt x="57" y="43"/>
                    </a:lnTo>
                    <a:lnTo>
                      <a:pt x="61" y="38"/>
                    </a:lnTo>
                    <a:lnTo>
                      <a:pt x="64" y="34"/>
                    </a:lnTo>
                    <a:lnTo>
                      <a:pt x="69" y="29"/>
                    </a:lnTo>
                    <a:lnTo>
                      <a:pt x="71" y="25"/>
                    </a:lnTo>
                    <a:lnTo>
                      <a:pt x="75" y="21"/>
                    </a:lnTo>
                    <a:lnTo>
                      <a:pt x="78" y="17"/>
                    </a:lnTo>
                    <a:lnTo>
                      <a:pt x="80" y="15"/>
                    </a:lnTo>
                    <a:lnTo>
                      <a:pt x="85" y="10"/>
                    </a:lnTo>
                    <a:lnTo>
                      <a:pt x="89" y="6"/>
                    </a:lnTo>
                    <a:lnTo>
                      <a:pt x="92" y="4"/>
                    </a:lnTo>
                    <a:lnTo>
                      <a:pt x="93" y="4"/>
                    </a:lnTo>
                    <a:lnTo>
                      <a:pt x="120" y="0"/>
                    </a:lnTo>
                    <a:lnTo>
                      <a:pt x="107" y="36"/>
                    </a:lnTo>
                    <a:lnTo>
                      <a:pt x="107" y="37"/>
                    </a:lnTo>
                    <a:lnTo>
                      <a:pt x="108" y="40"/>
                    </a:lnTo>
                    <a:lnTo>
                      <a:pt x="109" y="45"/>
                    </a:lnTo>
                    <a:lnTo>
                      <a:pt x="112" y="48"/>
                    </a:lnTo>
                    <a:lnTo>
                      <a:pt x="115" y="55"/>
                    </a:lnTo>
                    <a:lnTo>
                      <a:pt x="116" y="56"/>
                    </a:lnTo>
                    <a:lnTo>
                      <a:pt x="117" y="60"/>
                    </a:lnTo>
                    <a:lnTo>
                      <a:pt x="119" y="63"/>
                    </a:lnTo>
                    <a:lnTo>
                      <a:pt x="121" y="67"/>
                    </a:lnTo>
                    <a:lnTo>
                      <a:pt x="123" y="70"/>
                    </a:lnTo>
                    <a:lnTo>
                      <a:pt x="125" y="73"/>
                    </a:lnTo>
                    <a:lnTo>
                      <a:pt x="127" y="77"/>
                    </a:lnTo>
                    <a:lnTo>
                      <a:pt x="129" y="81"/>
                    </a:lnTo>
                    <a:lnTo>
                      <a:pt x="131" y="85"/>
                    </a:lnTo>
                    <a:lnTo>
                      <a:pt x="135" y="88"/>
                    </a:lnTo>
                    <a:lnTo>
                      <a:pt x="138" y="92"/>
                    </a:lnTo>
                    <a:lnTo>
                      <a:pt x="141" y="97"/>
                    </a:lnTo>
                    <a:lnTo>
                      <a:pt x="144" y="101"/>
                    </a:lnTo>
                    <a:lnTo>
                      <a:pt x="147" y="106"/>
                    </a:lnTo>
                    <a:lnTo>
                      <a:pt x="150" y="108"/>
                    </a:lnTo>
                    <a:lnTo>
                      <a:pt x="155" y="113"/>
                    </a:lnTo>
                    <a:lnTo>
                      <a:pt x="159" y="118"/>
                    </a:lnTo>
                    <a:lnTo>
                      <a:pt x="163" y="122"/>
                    </a:lnTo>
                    <a:lnTo>
                      <a:pt x="167" y="126"/>
                    </a:lnTo>
                    <a:lnTo>
                      <a:pt x="171" y="131"/>
                    </a:lnTo>
                    <a:lnTo>
                      <a:pt x="177" y="134"/>
                    </a:lnTo>
                    <a:lnTo>
                      <a:pt x="181" y="138"/>
                    </a:lnTo>
                    <a:lnTo>
                      <a:pt x="185" y="142"/>
                    </a:lnTo>
                    <a:lnTo>
                      <a:pt x="190" y="146"/>
                    </a:lnTo>
                    <a:lnTo>
                      <a:pt x="195" y="149"/>
                    </a:lnTo>
                    <a:lnTo>
                      <a:pt x="201" y="153"/>
                    </a:lnTo>
                    <a:lnTo>
                      <a:pt x="203" y="154"/>
                    </a:lnTo>
                    <a:lnTo>
                      <a:pt x="206" y="157"/>
                    </a:lnTo>
                    <a:lnTo>
                      <a:pt x="209" y="158"/>
                    </a:lnTo>
                    <a:lnTo>
                      <a:pt x="212" y="159"/>
                    </a:lnTo>
                    <a:lnTo>
                      <a:pt x="214" y="160"/>
                    </a:lnTo>
                    <a:lnTo>
                      <a:pt x="217" y="163"/>
                    </a:lnTo>
                    <a:lnTo>
                      <a:pt x="221" y="164"/>
                    </a:lnTo>
                    <a:lnTo>
                      <a:pt x="223" y="165"/>
                    </a:lnTo>
                    <a:lnTo>
                      <a:pt x="226" y="167"/>
                    </a:lnTo>
                    <a:lnTo>
                      <a:pt x="229" y="169"/>
                    </a:lnTo>
                    <a:lnTo>
                      <a:pt x="232" y="170"/>
                    </a:lnTo>
                    <a:lnTo>
                      <a:pt x="235" y="172"/>
                    </a:lnTo>
                    <a:lnTo>
                      <a:pt x="237" y="173"/>
                    </a:lnTo>
                    <a:lnTo>
                      <a:pt x="240" y="174"/>
                    </a:lnTo>
                    <a:lnTo>
                      <a:pt x="244" y="175"/>
                    </a:lnTo>
                    <a:lnTo>
                      <a:pt x="247" y="177"/>
                    </a:lnTo>
                    <a:lnTo>
                      <a:pt x="250" y="178"/>
                    </a:lnTo>
                    <a:lnTo>
                      <a:pt x="253" y="180"/>
                    </a:lnTo>
                    <a:lnTo>
                      <a:pt x="256" y="182"/>
                    </a:lnTo>
                    <a:lnTo>
                      <a:pt x="260" y="183"/>
                    </a:lnTo>
                    <a:lnTo>
                      <a:pt x="262" y="183"/>
                    </a:lnTo>
                    <a:lnTo>
                      <a:pt x="266" y="184"/>
                    </a:lnTo>
                    <a:lnTo>
                      <a:pt x="269" y="185"/>
                    </a:lnTo>
                    <a:lnTo>
                      <a:pt x="272" y="187"/>
                    </a:lnTo>
                    <a:lnTo>
                      <a:pt x="275" y="188"/>
                    </a:lnTo>
                    <a:lnTo>
                      <a:pt x="278" y="189"/>
                    </a:lnTo>
                    <a:lnTo>
                      <a:pt x="281" y="189"/>
                    </a:lnTo>
                    <a:lnTo>
                      <a:pt x="284" y="190"/>
                    </a:lnTo>
                    <a:lnTo>
                      <a:pt x="288" y="192"/>
                    </a:lnTo>
                    <a:lnTo>
                      <a:pt x="291" y="192"/>
                    </a:lnTo>
                    <a:lnTo>
                      <a:pt x="294" y="193"/>
                    </a:lnTo>
                    <a:lnTo>
                      <a:pt x="298" y="193"/>
                    </a:lnTo>
                    <a:lnTo>
                      <a:pt x="300" y="193"/>
                    </a:lnTo>
                    <a:lnTo>
                      <a:pt x="303" y="194"/>
                    </a:lnTo>
                    <a:lnTo>
                      <a:pt x="307" y="194"/>
                    </a:lnTo>
                    <a:lnTo>
                      <a:pt x="311" y="195"/>
                    </a:lnTo>
                    <a:lnTo>
                      <a:pt x="314" y="195"/>
                    </a:lnTo>
                    <a:lnTo>
                      <a:pt x="316" y="197"/>
                    </a:lnTo>
                    <a:lnTo>
                      <a:pt x="319" y="197"/>
                    </a:lnTo>
                    <a:lnTo>
                      <a:pt x="322" y="197"/>
                    </a:lnTo>
                    <a:lnTo>
                      <a:pt x="325" y="197"/>
                    </a:lnTo>
                    <a:lnTo>
                      <a:pt x="329" y="197"/>
                    </a:lnTo>
                    <a:lnTo>
                      <a:pt x="332" y="197"/>
                    </a:lnTo>
                    <a:lnTo>
                      <a:pt x="336" y="197"/>
                    </a:lnTo>
                    <a:lnTo>
                      <a:pt x="338" y="197"/>
                    </a:lnTo>
                    <a:lnTo>
                      <a:pt x="341" y="197"/>
                    </a:lnTo>
                    <a:lnTo>
                      <a:pt x="344" y="197"/>
                    </a:lnTo>
                    <a:lnTo>
                      <a:pt x="347" y="197"/>
                    </a:lnTo>
                    <a:lnTo>
                      <a:pt x="350" y="195"/>
                    </a:lnTo>
                    <a:lnTo>
                      <a:pt x="354" y="195"/>
                    </a:lnTo>
                    <a:lnTo>
                      <a:pt x="357" y="195"/>
                    </a:lnTo>
                    <a:lnTo>
                      <a:pt x="360" y="195"/>
                    </a:lnTo>
                    <a:lnTo>
                      <a:pt x="363" y="194"/>
                    </a:lnTo>
                    <a:lnTo>
                      <a:pt x="366" y="193"/>
                    </a:lnTo>
                    <a:lnTo>
                      <a:pt x="368" y="193"/>
                    </a:lnTo>
                    <a:lnTo>
                      <a:pt x="371" y="192"/>
                    </a:lnTo>
                    <a:lnTo>
                      <a:pt x="373" y="190"/>
                    </a:lnTo>
                    <a:lnTo>
                      <a:pt x="377" y="190"/>
                    </a:lnTo>
                    <a:lnTo>
                      <a:pt x="380" y="189"/>
                    </a:lnTo>
                    <a:lnTo>
                      <a:pt x="382" y="188"/>
                    </a:lnTo>
                    <a:lnTo>
                      <a:pt x="387" y="185"/>
                    </a:lnTo>
                    <a:lnTo>
                      <a:pt x="392" y="183"/>
                    </a:lnTo>
                    <a:lnTo>
                      <a:pt x="398" y="182"/>
                    </a:lnTo>
                    <a:lnTo>
                      <a:pt x="403" y="179"/>
                    </a:lnTo>
                    <a:lnTo>
                      <a:pt x="407" y="175"/>
                    </a:lnTo>
                    <a:lnTo>
                      <a:pt x="412" y="173"/>
                    </a:lnTo>
                    <a:lnTo>
                      <a:pt x="416" y="170"/>
                    </a:lnTo>
                    <a:lnTo>
                      <a:pt x="422" y="167"/>
                    </a:lnTo>
                    <a:lnTo>
                      <a:pt x="426" y="164"/>
                    </a:lnTo>
                    <a:lnTo>
                      <a:pt x="430" y="162"/>
                    </a:lnTo>
                    <a:lnTo>
                      <a:pt x="434" y="158"/>
                    </a:lnTo>
                    <a:lnTo>
                      <a:pt x="437" y="157"/>
                    </a:lnTo>
                    <a:lnTo>
                      <a:pt x="442" y="153"/>
                    </a:lnTo>
                    <a:lnTo>
                      <a:pt x="445" y="150"/>
                    </a:lnTo>
                    <a:lnTo>
                      <a:pt x="448" y="147"/>
                    </a:lnTo>
                    <a:lnTo>
                      <a:pt x="451" y="146"/>
                    </a:lnTo>
                    <a:lnTo>
                      <a:pt x="453" y="142"/>
                    </a:lnTo>
                    <a:lnTo>
                      <a:pt x="456" y="139"/>
                    </a:lnTo>
                    <a:lnTo>
                      <a:pt x="458" y="137"/>
                    </a:lnTo>
                    <a:lnTo>
                      <a:pt x="460" y="136"/>
                    </a:lnTo>
                    <a:lnTo>
                      <a:pt x="465" y="132"/>
                    </a:lnTo>
                    <a:lnTo>
                      <a:pt x="467" y="129"/>
                    </a:lnTo>
                    <a:lnTo>
                      <a:pt x="469" y="127"/>
                    </a:lnTo>
                    <a:lnTo>
                      <a:pt x="470" y="127"/>
                    </a:lnTo>
                    <a:lnTo>
                      <a:pt x="490" y="150"/>
                    </a:lnTo>
                    <a:close/>
                  </a:path>
                </a:pathLst>
              </a:custGeom>
              <a:solidFill>
                <a:srgbClr val="4047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42"/>
              <p:cNvSpPr>
                <a:spLocks/>
              </p:cNvSpPr>
              <p:nvPr/>
            </p:nvSpPr>
            <p:spPr bwMode="auto">
              <a:xfrm>
                <a:off x="4170" y="3731"/>
                <a:ext cx="81" cy="145"/>
              </a:xfrm>
              <a:custGeom>
                <a:avLst/>
                <a:gdLst>
                  <a:gd name="T0" fmla="*/ 1 w 244"/>
                  <a:gd name="T1" fmla="*/ 1 h 289"/>
                  <a:gd name="T2" fmla="*/ 4 w 244"/>
                  <a:gd name="T3" fmla="*/ 3 h 289"/>
                  <a:gd name="T4" fmla="*/ 8 w 244"/>
                  <a:gd name="T5" fmla="*/ 6 h 289"/>
                  <a:gd name="T6" fmla="*/ 11 w 244"/>
                  <a:gd name="T7" fmla="*/ 9 h 289"/>
                  <a:gd name="T8" fmla="*/ 14 w 244"/>
                  <a:gd name="T9" fmla="*/ 12 h 289"/>
                  <a:gd name="T10" fmla="*/ 17 w 244"/>
                  <a:gd name="T11" fmla="*/ 15 h 289"/>
                  <a:gd name="T12" fmla="*/ 21 w 244"/>
                  <a:gd name="T13" fmla="*/ 18 h 289"/>
                  <a:gd name="T14" fmla="*/ 25 w 244"/>
                  <a:gd name="T15" fmla="*/ 23 h 289"/>
                  <a:gd name="T16" fmla="*/ 29 w 244"/>
                  <a:gd name="T17" fmla="*/ 26 h 289"/>
                  <a:gd name="T18" fmla="*/ 33 w 244"/>
                  <a:gd name="T19" fmla="*/ 30 h 289"/>
                  <a:gd name="T20" fmla="*/ 37 w 244"/>
                  <a:gd name="T21" fmla="*/ 34 h 289"/>
                  <a:gd name="T22" fmla="*/ 41 w 244"/>
                  <a:gd name="T23" fmla="*/ 39 h 289"/>
                  <a:gd name="T24" fmla="*/ 45 w 244"/>
                  <a:gd name="T25" fmla="*/ 44 h 289"/>
                  <a:gd name="T26" fmla="*/ 49 w 244"/>
                  <a:gd name="T27" fmla="*/ 49 h 289"/>
                  <a:gd name="T28" fmla="*/ 53 w 244"/>
                  <a:gd name="T29" fmla="*/ 53 h 289"/>
                  <a:gd name="T30" fmla="*/ 56 w 244"/>
                  <a:gd name="T31" fmla="*/ 58 h 289"/>
                  <a:gd name="T32" fmla="*/ 60 w 244"/>
                  <a:gd name="T33" fmla="*/ 62 h 289"/>
                  <a:gd name="T34" fmla="*/ 63 w 244"/>
                  <a:gd name="T35" fmla="*/ 67 h 289"/>
                  <a:gd name="T36" fmla="*/ 67 w 244"/>
                  <a:gd name="T37" fmla="*/ 74 h 289"/>
                  <a:gd name="T38" fmla="*/ 70 w 244"/>
                  <a:gd name="T39" fmla="*/ 80 h 289"/>
                  <a:gd name="T40" fmla="*/ 72 w 244"/>
                  <a:gd name="T41" fmla="*/ 87 h 289"/>
                  <a:gd name="T42" fmla="*/ 76 w 244"/>
                  <a:gd name="T43" fmla="*/ 96 h 289"/>
                  <a:gd name="T44" fmla="*/ 78 w 244"/>
                  <a:gd name="T45" fmla="*/ 104 h 289"/>
                  <a:gd name="T46" fmla="*/ 80 w 244"/>
                  <a:gd name="T47" fmla="*/ 112 h 289"/>
                  <a:gd name="T48" fmla="*/ 80 w 244"/>
                  <a:gd name="T49" fmla="*/ 120 h 289"/>
                  <a:gd name="T50" fmla="*/ 81 w 244"/>
                  <a:gd name="T51" fmla="*/ 126 h 289"/>
                  <a:gd name="T52" fmla="*/ 81 w 244"/>
                  <a:gd name="T53" fmla="*/ 131 h 289"/>
                  <a:gd name="T54" fmla="*/ 81 w 244"/>
                  <a:gd name="T55" fmla="*/ 136 h 289"/>
                  <a:gd name="T56" fmla="*/ 66 w 244"/>
                  <a:gd name="T57" fmla="*/ 145 h 289"/>
                  <a:gd name="T58" fmla="*/ 66 w 244"/>
                  <a:gd name="T59" fmla="*/ 142 h 289"/>
                  <a:gd name="T60" fmla="*/ 68 w 244"/>
                  <a:gd name="T61" fmla="*/ 136 h 289"/>
                  <a:gd name="T62" fmla="*/ 68 w 244"/>
                  <a:gd name="T63" fmla="*/ 130 h 289"/>
                  <a:gd name="T64" fmla="*/ 68 w 244"/>
                  <a:gd name="T65" fmla="*/ 125 h 289"/>
                  <a:gd name="T66" fmla="*/ 67 w 244"/>
                  <a:gd name="T67" fmla="*/ 118 h 289"/>
                  <a:gd name="T68" fmla="*/ 66 w 244"/>
                  <a:gd name="T69" fmla="*/ 111 h 289"/>
                  <a:gd name="T70" fmla="*/ 64 w 244"/>
                  <a:gd name="T71" fmla="*/ 102 h 289"/>
                  <a:gd name="T72" fmla="*/ 61 w 244"/>
                  <a:gd name="T73" fmla="*/ 94 h 289"/>
                  <a:gd name="T74" fmla="*/ 57 w 244"/>
                  <a:gd name="T75" fmla="*/ 85 h 289"/>
                  <a:gd name="T76" fmla="*/ 55 w 244"/>
                  <a:gd name="T77" fmla="*/ 80 h 289"/>
                  <a:gd name="T78" fmla="*/ 52 w 244"/>
                  <a:gd name="T79" fmla="*/ 75 h 289"/>
                  <a:gd name="T80" fmla="*/ 49 w 244"/>
                  <a:gd name="T81" fmla="*/ 69 h 289"/>
                  <a:gd name="T82" fmla="*/ 46 w 244"/>
                  <a:gd name="T83" fmla="*/ 64 h 289"/>
                  <a:gd name="T84" fmla="*/ 42 w 244"/>
                  <a:gd name="T85" fmla="*/ 59 h 289"/>
                  <a:gd name="T86" fmla="*/ 39 w 244"/>
                  <a:gd name="T87" fmla="*/ 52 h 289"/>
                  <a:gd name="T88" fmla="*/ 35 w 244"/>
                  <a:gd name="T89" fmla="*/ 47 h 289"/>
                  <a:gd name="T90" fmla="*/ 32 w 244"/>
                  <a:gd name="T91" fmla="*/ 42 h 289"/>
                  <a:gd name="T92" fmla="*/ 28 w 244"/>
                  <a:gd name="T93" fmla="*/ 37 h 289"/>
                  <a:gd name="T94" fmla="*/ 24 w 244"/>
                  <a:gd name="T95" fmla="*/ 32 h 289"/>
                  <a:gd name="T96" fmla="*/ 21 w 244"/>
                  <a:gd name="T97" fmla="*/ 27 h 289"/>
                  <a:gd name="T98" fmla="*/ 17 w 244"/>
                  <a:gd name="T99" fmla="*/ 22 h 289"/>
                  <a:gd name="T100" fmla="*/ 14 w 244"/>
                  <a:gd name="T101" fmla="*/ 18 h 289"/>
                  <a:gd name="T102" fmla="*/ 11 w 244"/>
                  <a:gd name="T103" fmla="*/ 14 h 289"/>
                  <a:gd name="T104" fmla="*/ 8 w 244"/>
                  <a:gd name="T105" fmla="*/ 10 h 289"/>
                  <a:gd name="T106" fmla="*/ 5 w 244"/>
                  <a:gd name="T107" fmla="*/ 6 h 289"/>
                  <a:gd name="T108" fmla="*/ 2 w 244"/>
                  <a:gd name="T109" fmla="*/ 2 h 289"/>
                  <a:gd name="T110" fmla="*/ 0 w 244"/>
                  <a:gd name="T111" fmla="*/ 0 h 28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44"/>
                  <a:gd name="T169" fmla="*/ 0 h 289"/>
                  <a:gd name="T170" fmla="*/ 244 w 244"/>
                  <a:gd name="T171" fmla="*/ 289 h 28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44" h="289">
                    <a:moveTo>
                      <a:pt x="0" y="0"/>
                    </a:moveTo>
                    <a:lnTo>
                      <a:pt x="1" y="0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9" y="4"/>
                    </a:lnTo>
                    <a:lnTo>
                      <a:pt x="12" y="6"/>
                    </a:lnTo>
                    <a:lnTo>
                      <a:pt x="17" y="9"/>
                    </a:lnTo>
                    <a:lnTo>
                      <a:pt x="22" y="12"/>
                    </a:lnTo>
                    <a:lnTo>
                      <a:pt x="24" y="12"/>
                    </a:lnTo>
                    <a:lnTo>
                      <a:pt x="28" y="14"/>
                    </a:lnTo>
                    <a:lnTo>
                      <a:pt x="30" y="16"/>
                    </a:lnTo>
                    <a:lnTo>
                      <a:pt x="33" y="17"/>
                    </a:lnTo>
                    <a:lnTo>
                      <a:pt x="36" y="20"/>
                    </a:lnTo>
                    <a:lnTo>
                      <a:pt x="39" y="21"/>
                    </a:lnTo>
                    <a:lnTo>
                      <a:pt x="42" y="24"/>
                    </a:lnTo>
                    <a:lnTo>
                      <a:pt x="45" y="26"/>
                    </a:lnTo>
                    <a:lnTo>
                      <a:pt x="49" y="27"/>
                    </a:lnTo>
                    <a:lnTo>
                      <a:pt x="52" y="30"/>
                    </a:lnTo>
                    <a:lnTo>
                      <a:pt x="56" y="31"/>
                    </a:lnTo>
                    <a:lnTo>
                      <a:pt x="59" y="33"/>
                    </a:lnTo>
                    <a:lnTo>
                      <a:pt x="63" y="36"/>
                    </a:lnTo>
                    <a:lnTo>
                      <a:pt x="67" y="40"/>
                    </a:lnTo>
                    <a:lnTo>
                      <a:pt x="71" y="41"/>
                    </a:lnTo>
                    <a:lnTo>
                      <a:pt x="75" y="45"/>
                    </a:lnTo>
                    <a:lnTo>
                      <a:pt x="79" y="46"/>
                    </a:lnTo>
                    <a:lnTo>
                      <a:pt x="82" y="48"/>
                    </a:lnTo>
                    <a:lnTo>
                      <a:pt x="86" y="51"/>
                    </a:lnTo>
                    <a:lnTo>
                      <a:pt x="90" y="55"/>
                    </a:lnTo>
                    <a:lnTo>
                      <a:pt x="95" y="57"/>
                    </a:lnTo>
                    <a:lnTo>
                      <a:pt x="99" y="60"/>
                    </a:lnTo>
                    <a:lnTo>
                      <a:pt x="103" y="62"/>
                    </a:lnTo>
                    <a:lnTo>
                      <a:pt x="107" y="66"/>
                    </a:lnTo>
                    <a:lnTo>
                      <a:pt x="111" y="68"/>
                    </a:lnTo>
                    <a:lnTo>
                      <a:pt x="115" y="71"/>
                    </a:lnTo>
                    <a:lnTo>
                      <a:pt x="119" y="75"/>
                    </a:lnTo>
                    <a:lnTo>
                      <a:pt x="123" y="77"/>
                    </a:lnTo>
                    <a:lnTo>
                      <a:pt x="127" y="81"/>
                    </a:lnTo>
                    <a:lnTo>
                      <a:pt x="131" y="83"/>
                    </a:lnTo>
                    <a:lnTo>
                      <a:pt x="135" y="87"/>
                    </a:lnTo>
                    <a:lnTo>
                      <a:pt x="140" y="91"/>
                    </a:lnTo>
                    <a:lnTo>
                      <a:pt x="143" y="93"/>
                    </a:lnTo>
                    <a:lnTo>
                      <a:pt x="147" y="97"/>
                    </a:lnTo>
                    <a:lnTo>
                      <a:pt x="151" y="99"/>
                    </a:lnTo>
                    <a:lnTo>
                      <a:pt x="155" y="103"/>
                    </a:lnTo>
                    <a:lnTo>
                      <a:pt x="159" y="106"/>
                    </a:lnTo>
                    <a:lnTo>
                      <a:pt x="163" y="108"/>
                    </a:lnTo>
                    <a:lnTo>
                      <a:pt x="166" y="112"/>
                    </a:lnTo>
                    <a:lnTo>
                      <a:pt x="170" y="116"/>
                    </a:lnTo>
                    <a:lnTo>
                      <a:pt x="173" y="118"/>
                    </a:lnTo>
                    <a:lnTo>
                      <a:pt x="176" y="122"/>
                    </a:lnTo>
                    <a:lnTo>
                      <a:pt x="181" y="124"/>
                    </a:lnTo>
                    <a:lnTo>
                      <a:pt x="184" y="128"/>
                    </a:lnTo>
                    <a:lnTo>
                      <a:pt x="187" y="132"/>
                    </a:lnTo>
                    <a:lnTo>
                      <a:pt x="190" y="134"/>
                    </a:lnTo>
                    <a:lnTo>
                      <a:pt x="193" y="138"/>
                    </a:lnTo>
                    <a:lnTo>
                      <a:pt x="196" y="142"/>
                    </a:lnTo>
                    <a:lnTo>
                      <a:pt x="201" y="148"/>
                    </a:lnTo>
                    <a:lnTo>
                      <a:pt x="206" y="154"/>
                    </a:lnTo>
                    <a:lnTo>
                      <a:pt x="208" y="157"/>
                    </a:lnTo>
                    <a:lnTo>
                      <a:pt x="211" y="160"/>
                    </a:lnTo>
                    <a:lnTo>
                      <a:pt x="212" y="163"/>
                    </a:lnTo>
                    <a:lnTo>
                      <a:pt x="215" y="167"/>
                    </a:lnTo>
                    <a:lnTo>
                      <a:pt x="218" y="173"/>
                    </a:lnTo>
                    <a:lnTo>
                      <a:pt x="222" y="179"/>
                    </a:lnTo>
                    <a:lnTo>
                      <a:pt x="226" y="185"/>
                    </a:lnTo>
                    <a:lnTo>
                      <a:pt x="229" y="192"/>
                    </a:lnTo>
                    <a:lnTo>
                      <a:pt x="231" y="196"/>
                    </a:lnTo>
                    <a:lnTo>
                      <a:pt x="233" y="203"/>
                    </a:lnTo>
                    <a:lnTo>
                      <a:pt x="235" y="208"/>
                    </a:lnTo>
                    <a:lnTo>
                      <a:pt x="237" y="214"/>
                    </a:lnTo>
                    <a:lnTo>
                      <a:pt x="238" y="219"/>
                    </a:lnTo>
                    <a:lnTo>
                      <a:pt x="240" y="224"/>
                    </a:lnTo>
                    <a:lnTo>
                      <a:pt x="241" y="229"/>
                    </a:lnTo>
                    <a:lnTo>
                      <a:pt x="242" y="235"/>
                    </a:lnTo>
                    <a:lnTo>
                      <a:pt x="242" y="239"/>
                    </a:lnTo>
                    <a:lnTo>
                      <a:pt x="243" y="243"/>
                    </a:lnTo>
                    <a:lnTo>
                      <a:pt x="243" y="246"/>
                    </a:lnTo>
                    <a:lnTo>
                      <a:pt x="243" y="251"/>
                    </a:lnTo>
                    <a:lnTo>
                      <a:pt x="243" y="254"/>
                    </a:lnTo>
                    <a:lnTo>
                      <a:pt x="243" y="257"/>
                    </a:lnTo>
                    <a:lnTo>
                      <a:pt x="243" y="261"/>
                    </a:lnTo>
                    <a:lnTo>
                      <a:pt x="244" y="265"/>
                    </a:lnTo>
                    <a:lnTo>
                      <a:pt x="243" y="270"/>
                    </a:lnTo>
                    <a:lnTo>
                      <a:pt x="243" y="272"/>
                    </a:lnTo>
                    <a:lnTo>
                      <a:pt x="243" y="275"/>
                    </a:lnTo>
                    <a:lnTo>
                      <a:pt x="243" y="276"/>
                    </a:lnTo>
                    <a:lnTo>
                      <a:pt x="199" y="289"/>
                    </a:lnTo>
                    <a:lnTo>
                      <a:pt x="199" y="287"/>
                    </a:lnTo>
                    <a:lnTo>
                      <a:pt x="199" y="286"/>
                    </a:lnTo>
                    <a:lnTo>
                      <a:pt x="200" y="284"/>
                    </a:lnTo>
                    <a:lnTo>
                      <a:pt x="203" y="281"/>
                    </a:lnTo>
                    <a:lnTo>
                      <a:pt x="203" y="275"/>
                    </a:lnTo>
                    <a:lnTo>
                      <a:pt x="204" y="271"/>
                    </a:lnTo>
                    <a:lnTo>
                      <a:pt x="204" y="267"/>
                    </a:lnTo>
                    <a:lnTo>
                      <a:pt x="205" y="264"/>
                    </a:lnTo>
                    <a:lnTo>
                      <a:pt x="205" y="260"/>
                    </a:lnTo>
                    <a:lnTo>
                      <a:pt x="205" y="257"/>
                    </a:lnTo>
                    <a:lnTo>
                      <a:pt x="205" y="252"/>
                    </a:lnTo>
                    <a:lnTo>
                      <a:pt x="205" y="249"/>
                    </a:lnTo>
                    <a:lnTo>
                      <a:pt x="204" y="244"/>
                    </a:lnTo>
                    <a:lnTo>
                      <a:pt x="204" y="240"/>
                    </a:lnTo>
                    <a:lnTo>
                      <a:pt x="203" y="235"/>
                    </a:lnTo>
                    <a:lnTo>
                      <a:pt x="201" y="231"/>
                    </a:lnTo>
                    <a:lnTo>
                      <a:pt x="200" y="225"/>
                    </a:lnTo>
                    <a:lnTo>
                      <a:pt x="199" y="221"/>
                    </a:lnTo>
                    <a:lnTo>
                      <a:pt x="197" y="215"/>
                    </a:lnTo>
                    <a:lnTo>
                      <a:pt x="195" y="210"/>
                    </a:lnTo>
                    <a:lnTo>
                      <a:pt x="193" y="204"/>
                    </a:lnTo>
                    <a:lnTo>
                      <a:pt x="190" y="198"/>
                    </a:lnTo>
                    <a:lnTo>
                      <a:pt x="187" y="192"/>
                    </a:lnTo>
                    <a:lnTo>
                      <a:pt x="184" y="187"/>
                    </a:lnTo>
                    <a:lnTo>
                      <a:pt x="181" y="179"/>
                    </a:lnTo>
                    <a:lnTo>
                      <a:pt x="176" y="174"/>
                    </a:lnTo>
                    <a:lnTo>
                      <a:pt x="173" y="170"/>
                    </a:lnTo>
                    <a:lnTo>
                      <a:pt x="171" y="167"/>
                    </a:lnTo>
                    <a:lnTo>
                      <a:pt x="168" y="163"/>
                    </a:lnTo>
                    <a:lnTo>
                      <a:pt x="166" y="160"/>
                    </a:lnTo>
                    <a:lnTo>
                      <a:pt x="163" y="157"/>
                    </a:lnTo>
                    <a:lnTo>
                      <a:pt x="160" y="153"/>
                    </a:lnTo>
                    <a:lnTo>
                      <a:pt x="156" y="149"/>
                    </a:lnTo>
                    <a:lnTo>
                      <a:pt x="154" y="145"/>
                    </a:lnTo>
                    <a:lnTo>
                      <a:pt x="150" y="142"/>
                    </a:lnTo>
                    <a:lnTo>
                      <a:pt x="148" y="138"/>
                    </a:lnTo>
                    <a:lnTo>
                      <a:pt x="144" y="134"/>
                    </a:lnTo>
                    <a:lnTo>
                      <a:pt x="142" y="132"/>
                    </a:lnTo>
                    <a:lnTo>
                      <a:pt x="138" y="127"/>
                    </a:lnTo>
                    <a:lnTo>
                      <a:pt x="134" y="123"/>
                    </a:lnTo>
                    <a:lnTo>
                      <a:pt x="130" y="121"/>
                    </a:lnTo>
                    <a:lnTo>
                      <a:pt x="127" y="117"/>
                    </a:lnTo>
                    <a:lnTo>
                      <a:pt x="124" y="113"/>
                    </a:lnTo>
                    <a:lnTo>
                      <a:pt x="120" y="109"/>
                    </a:lnTo>
                    <a:lnTo>
                      <a:pt x="117" y="104"/>
                    </a:lnTo>
                    <a:lnTo>
                      <a:pt x="112" y="102"/>
                    </a:lnTo>
                    <a:lnTo>
                      <a:pt x="109" y="98"/>
                    </a:lnTo>
                    <a:lnTo>
                      <a:pt x="105" y="94"/>
                    </a:lnTo>
                    <a:lnTo>
                      <a:pt x="102" y="91"/>
                    </a:lnTo>
                    <a:lnTo>
                      <a:pt x="99" y="87"/>
                    </a:lnTo>
                    <a:lnTo>
                      <a:pt x="95" y="83"/>
                    </a:lnTo>
                    <a:lnTo>
                      <a:pt x="91" y="80"/>
                    </a:lnTo>
                    <a:lnTo>
                      <a:pt x="87" y="77"/>
                    </a:lnTo>
                    <a:lnTo>
                      <a:pt x="84" y="73"/>
                    </a:lnTo>
                    <a:lnTo>
                      <a:pt x="80" y="70"/>
                    </a:lnTo>
                    <a:lnTo>
                      <a:pt x="77" y="67"/>
                    </a:lnTo>
                    <a:lnTo>
                      <a:pt x="73" y="63"/>
                    </a:lnTo>
                    <a:lnTo>
                      <a:pt x="69" y="60"/>
                    </a:lnTo>
                    <a:lnTo>
                      <a:pt x="66" y="57"/>
                    </a:lnTo>
                    <a:lnTo>
                      <a:pt x="62" y="53"/>
                    </a:lnTo>
                    <a:lnTo>
                      <a:pt x="58" y="51"/>
                    </a:lnTo>
                    <a:lnTo>
                      <a:pt x="55" y="47"/>
                    </a:lnTo>
                    <a:lnTo>
                      <a:pt x="52" y="43"/>
                    </a:lnTo>
                    <a:lnTo>
                      <a:pt x="49" y="41"/>
                    </a:lnTo>
                    <a:lnTo>
                      <a:pt x="45" y="38"/>
                    </a:lnTo>
                    <a:lnTo>
                      <a:pt x="42" y="36"/>
                    </a:lnTo>
                    <a:lnTo>
                      <a:pt x="39" y="32"/>
                    </a:lnTo>
                    <a:lnTo>
                      <a:pt x="36" y="30"/>
                    </a:lnTo>
                    <a:lnTo>
                      <a:pt x="33" y="27"/>
                    </a:lnTo>
                    <a:lnTo>
                      <a:pt x="31" y="25"/>
                    </a:lnTo>
                    <a:lnTo>
                      <a:pt x="28" y="22"/>
                    </a:lnTo>
                    <a:lnTo>
                      <a:pt x="24" y="20"/>
                    </a:lnTo>
                    <a:lnTo>
                      <a:pt x="22" y="19"/>
                    </a:lnTo>
                    <a:lnTo>
                      <a:pt x="20" y="16"/>
                    </a:lnTo>
                    <a:lnTo>
                      <a:pt x="15" y="12"/>
                    </a:lnTo>
                    <a:lnTo>
                      <a:pt x="12" y="9"/>
                    </a:lnTo>
                    <a:lnTo>
                      <a:pt x="8" y="5"/>
                    </a:lnTo>
                    <a:lnTo>
                      <a:pt x="6" y="4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7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43"/>
              <p:cNvSpPr>
                <a:spLocks/>
              </p:cNvSpPr>
              <p:nvPr/>
            </p:nvSpPr>
            <p:spPr bwMode="auto">
              <a:xfrm>
                <a:off x="3799" y="3739"/>
                <a:ext cx="124" cy="144"/>
              </a:xfrm>
              <a:custGeom>
                <a:avLst/>
                <a:gdLst>
                  <a:gd name="T0" fmla="*/ 0 w 372"/>
                  <a:gd name="T1" fmla="*/ 90 h 288"/>
                  <a:gd name="T2" fmla="*/ 4 w 372"/>
                  <a:gd name="T3" fmla="*/ 93 h 288"/>
                  <a:gd name="T4" fmla="*/ 9 w 372"/>
                  <a:gd name="T5" fmla="*/ 97 h 288"/>
                  <a:gd name="T6" fmla="*/ 12 w 372"/>
                  <a:gd name="T7" fmla="*/ 100 h 288"/>
                  <a:gd name="T8" fmla="*/ 16 w 372"/>
                  <a:gd name="T9" fmla="*/ 102 h 288"/>
                  <a:gd name="T10" fmla="*/ 21 w 372"/>
                  <a:gd name="T11" fmla="*/ 105 h 288"/>
                  <a:gd name="T12" fmla="*/ 25 w 372"/>
                  <a:gd name="T13" fmla="*/ 109 h 288"/>
                  <a:gd name="T14" fmla="*/ 30 w 372"/>
                  <a:gd name="T15" fmla="*/ 112 h 288"/>
                  <a:gd name="T16" fmla="*/ 36 w 372"/>
                  <a:gd name="T17" fmla="*/ 115 h 288"/>
                  <a:gd name="T18" fmla="*/ 41 w 372"/>
                  <a:gd name="T19" fmla="*/ 118 h 288"/>
                  <a:gd name="T20" fmla="*/ 47 w 372"/>
                  <a:gd name="T21" fmla="*/ 121 h 288"/>
                  <a:gd name="T22" fmla="*/ 53 w 372"/>
                  <a:gd name="T23" fmla="*/ 123 h 288"/>
                  <a:gd name="T24" fmla="*/ 59 w 372"/>
                  <a:gd name="T25" fmla="*/ 126 h 288"/>
                  <a:gd name="T26" fmla="*/ 65 w 372"/>
                  <a:gd name="T27" fmla="*/ 129 h 288"/>
                  <a:gd name="T28" fmla="*/ 71 w 372"/>
                  <a:gd name="T29" fmla="*/ 130 h 288"/>
                  <a:gd name="T30" fmla="*/ 76 w 372"/>
                  <a:gd name="T31" fmla="*/ 132 h 288"/>
                  <a:gd name="T32" fmla="*/ 82 w 372"/>
                  <a:gd name="T33" fmla="*/ 133 h 288"/>
                  <a:gd name="T34" fmla="*/ 88 w 372"/>
                  <a:gd name="T35" fmla="*/ 135 h 288"/>
                  <a:gd name="T36" fmla="*/ 93 w 372"/>
                  <a:gd name="T37" fmla="*/ 136 h 288"/>
                  <a:gd name="T38" fmla="*/ 98 w 372"/>
                  <a:gd name="T39" fmla="*/ 137 h 288"/>
                  <a:gd name="T40" fmla="*/ 102 w 372"/>
                  <a:gd name="T41" fmla="*/ 139 h 288"/>
                  <a:gd name="T42" fmla="*/ 106 w 372"/>
                  <a:gd name="T43" fmla="*/ 140 h 288"/>
                  <a:gd name="T44" fmla="*/ 110 w 372"/>
                  <a:gd name="T45" fmla="*/ 141 h 288"/>
                  <a:gd name="T46" fmla="*/ 115 w 372"/>
                  <a:gd name="T47" fmla="*/ 142 h 288"/>
                  <a:gd name="T48" fmla="*/ 120 w 372"/>
                  <a:gd name="T49" fmla="*/ 143 h 288"/>
                  <a:gd name="T50" fmla="*/ 124 w 372"/>
                  <a:gd name="T51" fmla="*/ 144 h 288"/>
                  <a:gd name="T52" fmla="*/ 117 w 372"/>
                  <a:gd name="T53" fmla="*/ 110 h 288"/>
                  <a:gd name="T54" fmla="*/ 112 w 372"/>
                  <a:gd name="T55" fmla="*/ 109 h 288"/>
                  <a:gd name="T56" fmla="*/ 107 w 372"/>
                  <a:gd name="T57" fmla="*/ 107 h 288"/>
                  <a:gd name="T58" fmla="*/ 103 w 372"/>
                  <a:gd name="T59" fmla="*/ 106 h 288"/>
                  <a:gd name="T60" fmla="*/ 99 w 372"/>
                  <a:gd name="T61" fmla="*/ 105 h 288"/>
                  <a:gd name="T62" fmla="*/ 94 w 372"/>
                  <a:gd name="T63" fmla="*/ 105 h 288"/>
                  <a:gd name="T64" fmla="*/ 89 w 372"/>
                  <a:gd name="T65" fmla="*/ 104 h 288"/>
                  <a:gd name="T66" fmla="*/ 84 w 372"/>
                  <a:gd name="T67" fmla="*/ 102 h 288"/>
                  <a:gd name="T68" fmla="*/ 79 w 372"/>
                  <a:gd name="T69" fmla="*/ 101 h 288"/>
                  <a:gd name="T70" fmla="*/ 73 w 372"/>
                  <a:gd name="T71" fmla="*/ 100 h 288"/>
                  <a:gd name="T72" fmla="*/ 68 w 372"/>
                  <a:gd name="T73" fmla="*/ 99 h 288"/>
                  <a:gd name="T74" fmla="*/ 62 w 372"/>
                  <a:gd name="T75" fmla="*/ 97 h 288"/>
                  <a:gd name="T76" fmla="*/ 57 w 372"/>
                  <a:gd name="T77" fmla="*/ 96 h 288"/>
                  <a:gd name="T78" fmla="*/ 52 w 372"/>
                  <a:gd name="T79" fmla="*/ 95 h 288"/>
                  <a:gd name="T80" fmla="*/ 47 w 372"/>
                  <a:gd name="T81" fmla="*/ 94 h 288"/>
                  <a:gd name="T82" fmla="*/ 42 w 372"/>
                  <a:gd name="T83" fmla="*/ 92 h 288"/>
                  <a:gd name="T84" fmla="*/ 37 w 372"/>
                  <a:gd name="T85" fmla="*/ 90 h 288"/>
                  <a:gd name="T86" fmla="*/ 33 w 372"/>
                  <a:gd name="T87" fmla="*/ 89 h 288"/>
                  <a:gd name="T88" fmla="*/ 29 w 372"/>
                  <a:gd name="T89" fmla="*/ 88 h 288"/>
                  <a:gd name="T90" fmla="*/ 25 w 372"/>
                  <a:gd name="T91" fmla="*/ 87 h 288"/>
                  <a:gd name="T92" fmla="*/ 20 w 372"/>
                  <a:gd name="T93" fmla="*/ 86 h 288"/>
                  <a:gd name="T94" fmla="*/ 14 w 372"/>
                  <a:gd name="T95" fmla="*/ 84 h 288"/>
                  <a:gd name="T96" fmla="*/ 10 w 372"/>
                  <a:gd name="T97" fmla="*/ 82 h 288"/>
                  <a:gd name="T98" fmla="*/ 7 w 372"/>
                  <a:gd name="T99" fmla="*/ 81 h 288"/>
                  <a:gd name="T100" fmla="*/ 12 w 372"/>
                  <a:gd name="T101" fmla="*/ 0 h 28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72"/>
                  <a:gd name="T154" fmla="*/ 0 h 288"/>
                  <a:gd name="T155" fmla="*/ 372 w 372"/>
                  <a:gd name="T156" fmla="*/ 288 h 28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72" h="288">
                    <a:moveTo>
                      <a:pt x="37" y="0"/>
                    </a:moveTo>
                    <a:lnTo>
                      <a:pt x="0" y="41"/>
                    </a:lnTo>
                    <a:lnTo>
                      <a:pt x="0" y="180"/>
                    </a:lnTo>
                    <a:lnTo>
                      <a:pt x="3" y="181"/>
                    </a:lnTo>
                    <a:lnTo>
                      <a:pt x="5" y="183"/>
                    </a:lnTo>
                    <a:lnTo>
                      <a:pt x="8" y="184"/>
                    </a:lnTo>
                    <a:lnTo>
                      <a:pt x="12" y="186"/>
                    </a:lnTo>
                    <a:lnTo>
                      <a:pt x="16" y="189"/>
                    </a:lnTo>
                    <a:lnTo>
                      <a:pt x="19" y="190"/>
                    </a:lnTo>
                    <a:lnTo>
                      <a:pt x="24" y="193"/>
                    </a:lnTo>
                    <a:lnTo>
                      <a:pt x="26" y="194"/>
                    </a:lnTo>
                    <a:lnTo>
                      <a:pt x="28" y="195"/>
                    </a:lnTo>
                    <a:lnTo>
                      <a:pt x="31" y="196"/>
                    </a:lnTo>
                    <a:lnTo>
                      <a:pt x="35" y="199"/>
                    </a:lnTo>
                    <a:lnTo>
                      <a:pt x="37" y="200"/>
                    </a:lnTo>
                    <a:lnTo>
                      <a:pt x="39" y="200"/>
                    </a:lnTo>
                    <a:lnTo>
                      <a:pt x="42" y="201"/>
                    </a:lnTo>
                    <a:lnTo>
                      <a:pt x="45" y="204"/>
                    </a:lnTo>
                    <a:lnTo>
                      <a:pt x="48" y="205"/>
                    </a:lnTo>
                    <a:lnTo>
                      <a:pt x="51" y="208"/>
                    </a:lnTo>
                    <a:lnTo>
                      <a:pt x="54" y="209"/>
                    </a:lnTo>
                    <a:lnTo>
                      <a:pt x="59" y="210"/>
                    </a:lnTo>
                    <a:lnTo>
                      <a:pt x="62" y="211"/>
                    </a:lnTo>
                    <a:lnTo>
                      <a:pt x="65" y="214"/>
                    </a:lnTo>
                    <a:lnTo>
                      <a:pt x="68" y="215"/>
                    </a:lnTo>
                    <a:lnTo>
                      <a:pt x="72" y="216"/>
                    </a:lnTo>
                    <a:lnTo>
                      <a:pt x="75" y="218"/>
                    </a:lnTo>
                    <a:lnTo>
                      <a:pt x="80" y="220"/>
                    </a:lnTo>
                    <a:lnTo>
                      <a:pt x="83" y="221"/>
                    </a:lnTo>
                    <a:lnTo>
                      <a:pt x="87" y="224"/>
                    </a:lnTo>
                    <a:lnTo>
                      <a:pt x="90" y="225"/>
                    </a:lnTo>
                    <a:lnTo>
                      <a:pt x="94" y="226"/>
                    </a:lnTo>
                    <a:lnTo>
                      <a:pt x="98" y="228"/>
                    </a:lnTo>
                    <a:lnTo>
                      <a:pt x="103" y="230"/>
                    </a:lnTo>
                    <a:lnTo>
                      <a:pt x="107" y="231"/>
                    </a:lnTo>
                    <a:lnTo>
                      <a:pt x="111" y="232"/>
                    </a:lnTo>
                    <a:lnTo>
                      <a:pt x="115" y="235"/>
                    </a:lnTo>
                    <a:lnTo>
                      <a:pt x="120" y="236"/>
                    </a:lnTo>
                    <a:lnTo>
                      <a:pt x="124" y="237"/>
                    </a:lnTo>
                    <a:lnTo>
                      <a:pt x="129" y="239"/>
                    </a:lnTo>
                    <a:lnTo>
                      <a:pt x="132" y="240"/>
                    </a:lnTo>
                    <a:lnTo>
                      <a:pt x="136" y="241"/>
                    </a:lnTo>
                    <a:lnTo>
                      <a:pt x="141" y="242"/>
                    </a:lnTo>
                    <a:lnTo>
                      <a:pt x="146" y="245"/>
                    </a:lnTo>
                    <a:lnTo>
                      <a:pt x="150" y="246"/>
                    </a:lnTo>
                    <a:lnTo>
                      <a:pt x="155" y="247"/>
                    </a:lnTo>
                    <a:lnTo>
                      <a:pt x="159" y="247"/>
                    </a:lnTo>
                    <a:lnTo>
                      <a:pt x="163" y="250"/>
                    </a:lnTo>
                    <a:lnTo>
                      <a:pt x="168" y="250"/>
                    </a:lnTo>
                    <a:lnTo>
                      <a:pt x="173" y="252"/>
                    </a:lnTo>
                    <a:lnTo>
                      <a:pt x="177" y="252"/>
                    </a:lnTo>
                    <a:lnTo>
                      <a:pt x="181" y="255"/>
                    </a:lnTo>
                    <a:lnTo>
                      <a:pt x="186" y="255"/>
                    </a:lnTo>
                    <a:lnTo>
                      <a:pt x="191" y="256"/>
                    </a:lnTo>
                    <a:lnTo>
                      <a:pt x="195" y="257"/>
                    </a:lnTo>
                    <a:lnTo>
                      <a:pt x="199" y="257"/>
                    </a:lnTo>
                    <a:lnTo>
                      <a:pt x="204" y="259"/>
                    </a:lnTo>
                    <a:lnTo>
                      <a:pt x="208" y="260"/>
                    </a:lnTo>
                    <a:lnTo>
                      <a:pt x="213" y="260"/>
                    </a:lnTo>
                    <a:lnTo>
                      <a:pt x="217" y="261"/>
                    </a:lnTo>
                    <a:lnTo>
                      <a:pt x="221" y="262"/>
                    </a:lnTo>
                    <a:lnTo>
                      <a:pt x="226" y="264"/>
                    </a:lnTo>
                    <a:lnTo>
                      <a:pt x="229" y="264"/>
                    </a:lnTo>
                    <a:lnTo>
                      <a:pt x="235" y="264"/>
                    </a:lnTo>
                    <a:lnTo>
                      <a:pt x="238" y="265"/>
                    </a:lnTo>
                    <a:lnTo>
                      <a:pt x="243" y="266"/>
                    </a:lnTo>
                    <a:lnTo>
                      <a:pt x="246" y="266"/>
                    </a:lnTo>
                    <a:lnTo>
                      <a:pt x="250" y="267"/>
                    </a:lnTo>
                    <a:lnTo>
                      <a:pt x="255" y="267"/>
                    </a:lnTo>
                    <a:lnTo>
                      <a:pt x="259" y="269"/>
                    </a:lnTo>
                    <a:lnTo>
                      <a:pt x="263" y="269"/>
                    </a:lnTo>
                    <a:lnTo>
                      <a:pt x="266" y="270"/>
                    </a:lnTo>
                    <a:lnTo>
                      <a:pt x="270" y="270"/>
                    </a:lnTo>
                    <a:lnTo>
                      <a:pt x="274" y="271"/>
                    </a:lnTo>
                    <a:lnTo>
                      <a:pt x="278" y="272"/>
                    </a:lnTo>
                    <a:lnTo>
                      <a:pt x="282" y="272"/>
                    </a:lnTo>
                    <a:lnTo>
                      <a:pt x="286" y="274"/>
                    </a:lnTo>
                    <a:lnTo>
                      <a:pt x="289" y="274"/>
                    </a:lnTo>
                    <a:lnTo>
                      <a:pt x="293" y="274"/>
                    </a:lnTo>
                    <a:lnTo>
                      <a:pt x="296" y="275"/>
                    </a:lnTo>
                    <a:lnTo>
                      <a:pt x="300" y="275"/>
                    </a:lnTo>
                    <a:lnTo>
                      <a:pt x="304" y="276"/>
                    </a:lnTo>
                    <a:lnTo>
                      <a:pt x="307" y="277"/>
                    </a:lnTo>
                    <a:lnTo>
                      <a:pt x="310" y="277"/>
                    </a:lnTo>
                    <a:lnTo>
                      <a:pt x="313" y="279"/>
                    </a:lnTo>
                    <a:lnTo>
                      <a:pt x="317" y="280"/>
                    </a:lnTo>
                    <a:lnTo>
                      <a:pt x="319" y="280"/>
                    </a:lnTo>
                    <a:lnTo>
                      <a:pt x="323" y="280"/>
                    </a:lnTo>
                    <a:lnTo>
                      <a:pt x="326" y="281"/>
                    </a:lnTo>
                    <a:lnTo>
                      <a:pt x="329" y="281"/>
                    </a:lnTo>
                    <a:lnTo>
                      <a:pt x="331" y="281"/>
                    </a:lnTo>
                    <a:lnTo>
                      <a:pt x="334" y="282"/>
                    </a:lnTo>
                    <a:lnTo>
                      <a:pt x="336" y="282"/>
                    </a:lnTo>
                    <a:lnTo>
                      <a:pt x="339" y="284"/>
                    </a:lnTo>
                    <a:lnTo>
                      <a:pt x="344" y="284"/>
                    </a:lnTo>
                    <a:lnTo>
                      <a:pt x="349" y="284"/>
                    </a:lnTo>
                    <a:lnTo>
                      <a:pt x="353" y="285"/>
                    </a:lnTo>
                    <a:lnTo>
                      <a:pt x="357" y="286"/>
                    </a:lnTo>
                    <a:lnTo>
                      <a:pt x="360" y="286"/>
                    </a:lnTo>
                    <a:lnTo>
                      <a:pt x="363" y="286"/>
                    </a:lnTo>
                    <a:lnTo>
                      <a:pt x="366" y="287"/>
                    </a:lnTo>
                    <a:lnTo>
                      <a:pt x="368" y="287"/>
                    </a:lnTo>
                    <a:lnTo>
                      <a:pt x="371" y="288"/>
                    </a:lnTo>
                    <a:lnTo>
                      <a:pt x="372" y="288"/>
                    </a:lnTo>
                    <a:lnTo>
                      <a:pt x="355" y="220"/>
                    </a:lnTo>
                    <a:lnTo>
                      <a:pt x="353" y="220"/>
                    </a:lnTo>
                    <a:lnTo>
                      <a:pt x="350" y="220"/>
                    </a:lnTo>
                    <a:lnTo>
                      <a:pt x="347" y="219"/>
                    </a:lnTo>
                    <a:lnTo>
                      <a:pt x="344" y="218"/>
                    </a:lnTo>
                    <a:lnTo>
                      <a:pt x="340" y="218"/>
                    </a:lnTo>
                    <a:lnTo>
                      <a:pt x="336" y="218"/>
                    </a:lnTo>
                    <a:lnTo>
                      <a:pt x="331" y="216"/>
                    </a:lnTo>
                    <a:lnTo>
                      <a:pt x="326" y="216"/>
                    </a:lnTo>
                    <a:lnTo>
                      <a:pt x="324" y="215"/>
                    </a:lnTo>
                    <a:lnTo>
                      <a:pt x="320" y="215"/>
                    </a:lnTo>
                    <a:lnTo>
                      <a:pt x="318" y="214"/>
                    </a:lnTo>
                    <a:lnTo>
                      <a:pt x="315" y="214"/>
                    </a:lnTo>
                    <a:lnTo>
                      <a:pt x="312" y="214"/>
                    </a:lnTo>
                    <a:lnTo>
                      <a:pt x="309" y="213"/>
                    </a:lnTo>
                    <a:lnTo>
                      <a:pt x="306" y="213"/>
                    </a:lnTo>
                    <a:lnTo>
                      <a:pt x="304" y="213"/>
                    </a:lnTo>
                    <a:lnTo>
                      <a:pt x="300" y="211"/>
                    </a:lnTo>
                    <a:lnTo>
                      <a:pt x="296" y="211"/>
                    </a:lnTo>
                    <a:lnTo>
                      <a:pt x="293" y="211"/>
                    </a:lnTo>
                    <a:lnTo>
                      <a:pt x="290" y="211"/>
                    </a:lnTo>
                    <a:lnTo>
                      <a:pt x="286" y="210"/>
                    </a:lnTo>
                    <a:lnTo>
                      <a:pt x="283" y="210"/>
                    </a:lnTo>
                    <a:lnTo>
                      <a:pt x="279" y="209"/>
                    </a:lnTo>
                    <a:lnTo>
                      <a:pt x="275" y="209"/>
                    </a:lnTo>
                    <a:lnTo>
                      <a:pt x="271" y="208"/>
                    </a:lnTo>
                    <a:lnTo>
                      <a:pt x="267" y="208"/>
                    </a:lnTo>
                    <a:lnTo>
                      <a:pt x="264" y="206"/>
                    </a:lnTo>
                    <a:lnTo>
                      <a:pt x="260" y="206"/>
                    </a:lnTo>
                    <a:lnTo>
                      <a:pt x="256" y="205"/>
                    </a:lnTo>
                    <a:lnTo>
                      <a:pt x="251" y="205"/>
                    </a:lnTo>
                    <a:lnTo>
                      <a:pt x="248" y="204"/>
                    </a:lnTo>
                    <a:lnTo>
                      <a:pt x="244" y="204"/>
                    </a:lnTo>
                    <a:lnTo>
                      <a:pt x="240" y="203"/>
                    </a:lnTo>
                    <a:lnTo>
                      <a:pt x="236" y="203"/>
                    </a:lnTo>
                    <a:lnTo>
                      <a:pt x="233" y="201"/>
                    </a:lnTo>
                    <a:lnTo>
                      <a:pt x="228" y="201"/>
                    </a:lnTo>
                    <a:lnTo>
                      <a:pt x="224" y="200"/>
                    </a:lnTo>
                    <a:lnTo>
                      <a:pt x="220" y="200"/>
                    </a:lnTo>
                    <a:lnTo>
                      <a:pt x="216" y="199"/>
                    </a:lnTo>
                    <a:lnTo>
                      <a:pt x="212" y="199"/>
                    </a:lnTo>
                    <a:lnTo>
                      <a:pt x="207" y="198"/>
                    </a:lnTo>
                    <a:lnTo>
                      <a:pt x="203" y="198"/>
                    </a:lnTo>
                    <a:lnTo>
                      <a:pt x="199" y="196"/>
                    </a:lnTo>
                    <a:lnTo>
                      <a:pt x="196" y="196"/>
                    </a:lnTo>
                    <a:lnTo>
                      <a:pt x="191" y="195"/>
                    </a:lnTo>
                    <a:lnTo>
                      <a:pt x="187" y="195"/>
                    </a:lnTo>
                    <a:lnTo>
                      <a:pt x="183" y="194"/>
                    </a:lnTo>
                    <a:lnTo>
                      <a:pt x="179" y="194"/>
                    </a:lnTo>
                    <a:lnTo>
                      <a:pt x="175" y="193"/>
                    </a:lnTo>
                    <a:lnTo>
                      <a:pt x="171" y="193"/>
                    </a:lnTo>
                    <a:lnTo>
                      <a:pt x="167" y="191"/>
                    </a:lnTo>
                    <a:lnTo>
                      <a:pt x="163" y="191"/>
                    </a:lnTo>
                    <a:lnTo>
                      <a:pt x="159" y="190"/>
                    </a:lnTo>
                    <a:lnTo>
                      <a:pt x="155" y="190"/>
                    </a:lnTo>
                    <a:lnTo>
                      <a:pt x="151" y="189"/>
                    </a:lnTo>
                    <a:lnTo>
                      <a:pt x="148" y="189"/>
                    </a:lnTo>
                    <a:lnTo>
                      <a:pt x="143" y="188"/>
                    </a:lnTo>
                    <a:lnTo>
                      <a:pt x="140" y="188"/>
                    </a:lnTo>
                    <a:lnTo>
                      <a:pt x="136" y="186"/>
                    </a:lnTo>
                    <a:lnTo>
                      <a:pt x="133" y="186"/>
                    </a:lnTo>
                    <a:lnTo>
                      <a:pt x="129" y="185"/>
                    </a:lnTo>
                    <a:lnTo>
                      <a:pt x="126" y="184"/>
                    </a:lnTo>
                    <a:lnTo>
                      <a:pt x="121" y="184"/>
                    </a:lnTo>
                    <a:lnTo>
                      <a:pt x="118" y="183"/>
                    </a:lnTo>
                    <a:lnTo>
                      <a:pt x="115" y="181"/>
                    </a:lnTo>
                    <a:lnTo>
                      <a:pt x="112" y="181"/>
                    </a:lnTo>
                    <a:lnTo>
                      <a:pt x="108" y="181"/>
                    </a:lnTo>
                    <a:lnTo>
                      <a:pt x="105" y="181"/>
                    </a:lnTo>
                    <a:lnTo>
                      <a:pt x="102" y="180"/>
                    </a:lnTo>
                    <a:lnTo>
                      <a:pt x="98" y="179"/>
                    </a:lnTo>
                    <a:lnTo>
                      <a:pt x="95" y="179"/>
                    </a:lnTo>
                    <a:lnTo>
                      <a:pt x="92" y="178"/>
                    </a:lnTo>
                    <a:lnTo>
                      <a:pt x="89" y="177"/>
                    </a:lnTo>
                    <a:lnTo>
                      <a:pt x="86" y="177"/>
                    </a:lnTo>
                    <a:lnTo>
                      <a:pt x="83" y="175"/>
                    </a:lnTo>
                    <a:lnTo>
                      <a:pt x="81" y="175"/>
                    </a:lnTo>
                    <a:lnTo>
                      <a:pt x="78" y="174"/>
                    </a:lnTo>
                    <a:lnTo>
                      <a:pt x="74" y="174"/>
                    </a:lnTo>
                    <a:lnTo>
                      <a:pt x="72" y="174"/>
                    </a:lnTo>
                    <a:lnTo>
                      <a:pt x="69" y="174"/>
                    </a:lnTo>
                    <a:lnTo>
                      <a:pt x="64" y="172"/>
                    </a:lnTo>
                    <a:lnTo>
                      <a:pt x="60" y="172"/>
                    </a:lnTo>
                    <a:lnTo>
                      <a:pt x="54" y="170"/>
                    </a:lnTo>
                    <a:lnTo>
                      <a:pt x="50" y="169"/>
                    </a:lnTo>
                    <a:lnTo>
                      <a:pt x="46" y="168"/>
                    </a:lnTo>
                    <a:lnTo>
                      <a:pt x="43" y="168"/>
                    </a:lnTo>
                    <a:lnTo>
                      <a:pt x="38" y="167"/>
                    </a:lnTo>
                    <a:lnTo>
                      <a:pt x="36" y="165"/>
                    </a:lnTo>
                    <a:lnTo>
                      <a:pt x="32" y="164"/>
                    </a:lnTo>
                    <a:lnTo>
                      <a:pt x="29" y="164"/>
                    </a:lnTo>
                    <a:lnTo>
                      <a:pt x="25" y="163"/>
                    </a:lnTo>
                    <a:lnTo>
                      <a:pt x="22" y="163"/>
                    </a:lnTo>
                    <a:lnTo>
                      <a:pt x="20" y="163"/>
                    </a:lnTo>
                    <a:lnTo>
                      <a:pt x="9" y="62"/>
                    </a:lnTo>
                    <a:lnTo>
                      <a:pt x="44" y="7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4047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44"/>
              <p:cNvSpPr>
                <a:spLocks/>
              </p:cNvSpPr>
              <p:nvPr/>
            </p:nvSpPr>
            <p:spPr bwMode="auto">
              <a:xfrm>
                <a:off x="3821" y="3638"/>
                <a:ext cx="84" cy="201"/>
              </a:xfrm>
              <a:custGeom>
                <a:avLst/>
                <a:gdLst>
                  <a:gd name="T0" fmla="*/ 2 w 250"/>
                  <a:gd name="T1" fmla="*/ 3 h 402"/>
                  <a:gd name="T2" fmla="*/ 6 w 250"/>
                  <a:gd name="T3" fmla="*/ 11 h 402"/>
                  <a:gd name="T4" fmla="*/ 11 w 250"/>
                  <a:gd name="T5" fmla="*/ 20 h 402"/>
                  <a:gd name="T6" fmla="*/ 16 w 250"/>
                  <a:gd name="T7" fmla="*/ 29 h 402"/>
                  <a:gd name="T8" fmla="*/ 19 w 250"/>
                  <a:gd name="T9" fmla="*/ 36 h 402"/>
                  <a:gd name="T10" fmla="*/ 22 w 250"/>
                  <a:gd name="T11" fmla="*/ 43 h 402"/>
                  <a:gd name="T12" fmla="*/ 25 w 250"/>
                  <a:gd name="T13" fmla="*/ 50 h 402"/>
                  <a:gd name="T14" fmla="*/ 28 w 250"/>
                  <a:gd name="T15" fmla="*/ 58 h 402"/>
                  <a:gd name="T16" fmla="*/ 31 w 250"/>
                  <a:gd name="T17" fmla="*/ 66 h 402"/>
                  <a:gd name="T18" fmla="*/ 34 w 250"/>
                  <a:gd name="T19" fmla="*/ 74 h 402"/>
                  <a:gd name="T20" fmla="*/ 37 w 250"/>
                  <a:gd name="T21" fmla="*/ 84 h 402"/>
                  <a:gd name="T22" fmla="*/ 40 w 250"/>
                  <a:gd name="T23" fmla="*/ 92 h 402"/>
                  <a:gd name="T24" fmla="*/ 43 w 250"/>
                  <a:gd name="T25" fmla="*/ 101 h 402"/>
                  <a:gd name="T26" fmla="*/ 45 w 250"/>
                  <a:gd name="T27" fmla="*/ 111 h 402"/>
                  <a:gd name="T28" fmla="*/ 47 w 250"/>
                  <a:gd name="T29" fmla="*/ 120 h 402"/>
                  <a:gd name="T30" fmla="*/ 49 w 250"/>
                  <a:gd name="T31" fmla="*/ 130 h 402"/>
                  <a:gd name="T32" fmla="*/ 51 w 250"/>
                  <a:gd name="T33" fmla="*/ 139 h 402"/>
                  <a:gd name="T34" fmla="*/ 53 w 250"/>
                  <a:gd name="T35" fmla="*/ 147 h 402"/>
                  <a:gd name="T36" fmla="*/ 54 w 250"/>
                  <a:gd name="T37" fmla="*/ 156 h 402"/>
                  <a:gd name="T38" fmla="*/ 56 w 250"/>
                  <a:gd name="T39" fmla="*/ 163 h 402"/>
                  <a:gd name="T40" fmla="*/ 57 w 250"/>
                  <a:gd name="T41" fmla="*/ 170 h 402"/>
                  <a:gd name="T42" fmla="*/ 59 w 250"/>
                  <a:gd name="T43" fmla="*/ 178 h 402"/>
                  <a:gd name="T44" fmla="*/ 60 w 250"/>
                  <a:gd name="T45" fmla="*/ 186 h 402"/>
                  <a:gd name="T46" fmla="*/ 84 w 250"/>
                  <a:gd name="T47" fmla="*/ 201 h 402"/>
                  <a:gd name="T48" fmla="*/ 83 w 250"/>
                  <a:gd name="T49" fmla="*/ 198 h 402"/>
                  <a:gd name="T50" fmla="*/ 82 w 250"/>
                  <a:gd name="T51" fmla="*/ 189 h 402"/>
                  <a:gd name="T52" fmla="*/ 80 w 250"/>
                  <a:gd name="T53" fmla="*/ 183 h 402"/>
                  <a:gd name="T54" fmla="*/ 78 w 250"/>
                  <a:gd name="T55" fmla="*/ 176 h 402"/>
                  <a:gd name="T56" fmla="*/ 76 w 250"/>
                  <a:gd name="T57" fmla="*/ 168 h 402"/>
                  <a:gd name="T58" fmla="*/ 74 w 250"/>
                  <a:gd name="T59" fmla="*/ 159 h 402"/>
                  <a:gd name="T60" fmla="*/ 72 w 250"/>
                  <a:gd name="T61" fmla="*/ 149 h 402"/>
                  <a:gd name="T62" fmla="*/ 69 w 250"/>
                  <a:gd name="T63" fmla="*/ 139 h 402"/>
                  <a:gd name="T64" fmla="*/ 66 w 250"/>
                  <a:gd name="T65" fmla="*/ 129 h 402"/>
                  <a:gd name="T66" fmla="*/ 62 w 250"/>
                  <a:gd name="T67" fmla="*/ 119 h 402"/>
                  <a:gd name="T68" fmla="*/ 59 w 250"/>
                  <a:gd name="T69" fmla="*/ 108 h 402"/>
                  <a:gd name="T70" fmla="*/ 56 w 250"/>
                  <a:gd name="T71" fmla="*/ 99 h 402"/>
                  <a:gd name="T72" fmla="*/ 52 w 250"/>
                  <a:gd name="T73" fmla="*/ 88 h 402"/>
                  <a:gd name="T74" fmla="*/ 49 w 250"/>
                  <a:gd name="T75" fmla="*/ 79 h 402"/>
                  <a:gd name="T76" fmla="*/ 44 w 250"/>
                  <a:gd name="T77" fmla="*/ 69 h 402"/>
                  <a:gd name="T78" fmla="*/ 40 w 250"/>
                  <a:gd name="T79" fmla="*/ 60 h 402"/>
                  <a:gd name="T80" fmla="*/ 36 w 250"/>
                  <a:gd name="T81" fmla="*/ 52 h 402"/>
                  <a:gd name="T82" fmla="*/ 32 w 250"/>
                  <a:gd name="T83" fmla="*/ 45 h 402"/>
                  <a:gd name="T84" fmla="*/ 28 w 250"/>
                  <a:gd name="T85" fmla="*/ 38 h 402"/>
                  <a:gd name="T86" fmla="*/ 24 w 250"/>
                  <a:gd name="T87" fmla="*/ 31 h 402"/>
                  <a:gd name="T88" fmla="*/ 20 w 250"/>
                  <a:gd name="T89" fmla="*/ 25 h 402"/>
                  <a:gd name="T90" fmla="*/ 14 w 250"/>
                  <a:gd name="T91" fmla="*/ 18 h 402"/>
                  <a:gd name="T92" fmla="*/ 9 w 250"/>
                  <a:gd name="T93" fmla="*/ 12 h 402"/>
                  <a:gd name="T94" fmla="*/ 5 w 250"/>
                  <a:gd name="T95" fmla="*/ 5 h 402"/>
                  <a:gd name="T96" fmla="*/ 1 w 250"/>
                  <a:gd name="T97" fmla="*/ 2 h 40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50"/>
                  <a:gd name="T148" fmla="*/ 0 h 402"/>
                  <a:gd name="T149" fmla="*/ 250 w 250"/>
                  <a:gd name="T150" fmla="*/ 402 h 40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50" h="402">
                    <a:moveTo>
                      <a:pt x="0" y="0"/>
                    </a:moveTo>
                    <a:lnTo>
                      <a:pt x="1" y="0"/>
                    </a:lnTo>
                    <a:lnTo>
                      <a:pt x="2" y="3"/>
                    </a:lnTo>
                    <a:lnTo>
                      <a:pt x="6" y="6"/>
                    </a:lnTo>
                    <a:lnTo>
                      <a:pt x="11" y="11"/>
                    </a:lnTo>
                    <a:lnTo>
                      <a:pt x="13" y="14"/>
                    </a:lnTo>
                    <a:lnTo>
                      <a:pt x="16" y="18"/>
                    </a:lnTo>
                    <a:lnTo>
                      <a:pt x="19" y="21"/>
                    </a:lnTo>
                    <a:lnTo>
                      <a:pt x="23" y="25"/>
                    </a:lnTo>
                    <a:lnTo>
                      <a:pt x="25" y="30"/>
                    </a:lnTo>
                    <a:lnTo>
                      <a:pt x="29" y="34"/>
                    </a:lnTo>
                    <a:lnTo>
                      <a:pt x="34" y="40"/>
                    </a:lnTo>
                    <a:lnTo>
                      <a:pt x="38" y="45"/>
                    </a:lnTo>
                    <a:lnTo>
                      <a:pt x="42" y="51"/>
                    </a:lnTo>
                    <a:lnTo>
                      <a:pt x="45" y="56"/>
                    </a:lnTo>
                    <a:lnTo>
                      <a:pt x="47" y="59"/>
                    </a:lnTo>
                    <a:lnTo>
                      <a:pt x="50" y="61"/>
                    </a:lnTo>
                    <a:lnTo>
                      <a:pt x="52" y="65"/>
                    </a:lnTo>
                    <a:lnTo>
                      <a:pt x="54" y="69"/>
                    </a:lnTo>
                    <a:lnTo>
                      <a:pt x="57" y="71"/>
                    </a:lnTo>
                    <a:lnTo>
                      <a:pt x="59" y="75"/>
                    </a:lnTo>
                    <a:lnTo>
                      <a:pt x="61" y="79"/>
                    </a:lnTo>
                    <a:lnTo>
                      <a:pt x="64" y="82"/>
                    </a:lnTo>
                    <a:lnTo>
                      <a:pt x="66" y="86"/>
                    </a:lnTo>
                    <a:lnTo>
                      <a:pt x="68" y="90"/>
                    </a:lnTo>
                    <a:lnTo>
                      <a:pt x="70" y="92"/>
                    </a:lnTo>
                    <a:lnTo>
                      <a:pt x="73" y="97"/>
                    </a:lnTo>
                    <a:lnTo>
                      <a:pt x="75" y="100"/>
                    </a:lnTo>
                    <a:lnTo>
                      <a:pt x="78" y="103"/>
                    </a:lnTo>
                    <a:lnTo>
                      <a:pt x="80" y="107"/>
                    </a:lnTo>
                    <a:lnTo>
                      <a:pt x="82" y="112"/>
                    </a:lnTo>
                    <a:lnTo>
                      <a:pt x="84" y="116"/>
                    </a:lnTo>
                    <a:lnTo>
                      <a:pt x="86" y="120"/>
                    </a:lnTo>
                    <a:lnTo>
                      <a:pt x="89" y="123"/>
                    </a:lnTo>
                    <a:lnTo>
                      <a:pt x="91" y="127"/>
                    </a:lnTo>
                    <a:lnTo>
                      <a:pt x="93" y="131"/>
                    </a:lnTo>
                    <a:lnTo>
                      <a:pt x="95" y="136"/>
                    </a:lnTo>
                    <a:lnTo>
                      <a:pt x="97" y="140"/>
                    </a:lnTo>
                    <a:lnTo>
                      <a:pt x="100" y="145"/>
                    </a:lnTo>
                    <a:lnTo>
                      <a:pt x="102" y="148"/>
                    </a:lnTo>
                    <a:lnTo>
                      <a:pt x="105" y="153"/>
                    </a:lnTo>
                    <a:lnTo>
                      <a:pt x="107" y="157"/>
                    </a:lnTo>
                    <a:lnTo>
                      <a:pt x="109" y="163"/>
                    </a:lnTo>
                    <a:lnTo>
                      <a:pt x="111" y="167"/>
                    </a:lnTo>
                    <a:lnTo>
                      <a:pt x="113" y="172"/>
                    </a:lnTo>
                    <a:lnTo>
                      <a:pt x="114" y="176"/>
                    </a:lnTo>
                    <a:lnTo>
                      <a:pt x="117" y="181"/>
                    </a:lnTo>
                    <a:lnTo>
                      <a:pt x="118" y="184"/>
                    </a:lnTo>
                    <a:lnTo>
                      <a:pt x="122" y="189"/>
                    </a:lnTo>
                    <a:lnTo>
                      <a:pt x="123" y="194"/>
                    </a:lnTo>
                    <a:lnTo>
                      <a:pt x="125" y="199"/>
                    </a:lnTo>
                    <a:lnTo>
                      <a:pt x="127" y="203"/>
                    </a:lnTo>
                    <a:lnTo>
                      <a:pt x="129" y="208"/>
                    </a:lnTo>
                    <a:lnTo>
                      <a:pt x="130" y="213"/>
                    </a:lnTo>
                    <a:lnTo>
                      <a:pt x="132" y="218"/>
                    </a:lnTo>
                    <a:lnTo>
                      <a:pt x="134" y="222"/>
                    </a:lnTo>
                    <a:lnTo>
                      <a:pt x="136" y="227"/>
                    </a:lnTo>
                    <a:lnTo>
                      <a:pt x="137" y="232"/>
                    </a:lnTo>
                    <a:lnTo>
                      <a:pt x="139" y="237"/>
                    </a:lnTo>
                    <a:lnTo>
                      <a:pt x="141" y="240"/>
                    </a:lnTo>
                    <a:lnTo>
                      <a:pt x="142" y="245"/>
                    </a:lnTo>
                    <a:lnTo>
                      <a:pt x="145" y="250"/>
                    </a:lnTo>
                    <a:lnTo>
                      <a:pt x="146" y="255"/>
                    </a:lnTo>
                    <a:lnTo>
                      <a:pt x="147" y="259"/>
                    </a:lnTo>
                    <a:lnTo>
                      <a:pt x="149" y="264"/>
                    </a:lnTo>
                    <a:lnTo>
                      <a:pt x="150" y="268"/>
                    </a:lnTo>
                    <a:lnTo>
                      <a:pt x="152" y="274"/>
                    </a:lnTo>
                    <a:lnTo>
                      <a:pt x="152" y="278"/>
                    </a:lnTo>
                    <a:lnTo>
                      <a:pt x="154" y="281"/>
                    </a:lnTo>
                    <a:lnTo>
                      <a:pt x="155" y="285"/>
                    </a:lnTo>
                    <a:lnTo>
                      <a:pt x="157" y="290"/>
                    </a:lnTo>
                    <a:lnTo>
                      <a:pt x="158" y="294"/>
                    </a:lnTo>
                    <a:lnTo>
                      <a:pt x="159" y="299"/>
                    </a:lnTo>
                    <a:lnTo>
                      <a:pt x="160" y="303"/>
                    </a:lnTo>
                    <a:lnTo>
                      <a:pt x="162" y="308"/>
                    </a:lnTo>
                    <a:lnTo>
                      <a:pt x="162" y="311"/>
                    </a:lnTo>
                    <a:lnTo>
                      <a:pt x="164" y="315"/>
                    </a:lnTo>
                    <a:lnTo>
                      <a:pt x="164" y="319"/>
                    </a:lnTo>
                    <a:lnTo>
                      <a:pt x="167" y="323"/>
                    </a:lnTo>
                    <a:lnTo>
                      <a:pt x="167" y="326"/>
                    </a:lnTo>
                    <a:lnTo>
                      <a:pt x="168" y="330"/>
                    </a:lnTo>
                    <a:lnTo>
                      <a:pt x="169" y="334"/>
                    </a:lnTo>
                    <a:lnTo>
                      <a:pt x="170" y="337"/>
                    </a:lnTo>
                    <a:lnTo>
                      <a:pt x="171" y="340"/>
                    </a:lnTo>
                    <a:lnTo>
                      <a:pt x="172" y="344"/>
                    </a:lnTo>
                    <a:lnTo>
                      <a:pt x="172" y="346"/>
                    </a:lnTo>
                    <a:lnTo>
                      <a:pt x="173" y="350"/>
                    </a:lnTo>
                    <a:lnTo>
                      <a:pt x="175" y="355"/>
                    </a:lnTo>
                    <a:lnTo>
                      <a:pt x="176" y="361"/>
                    </a:lnTo>
                    <a:lnTo>
                      <a:pt x="177" y="365"/>
                    </a:lnTo>
                    <a:lnTo>
                      <a:pt x="178" y="369"/>
                    </a:lnTo>
                    <a:lnTo>
                      <a:pt x="179" y="372"/>
                    </a:lnTo>
                    <a:lnTo>
                      <a:pt x="180" y="376"/>
                    </a:lnTo>
                    <a:lnTo>
                      <a:pt x="181" y="380"/>
                    </a:lnTo>
                    <a:lnTo>
                      <a:pt x="181" y="382"/>
                    </a:lnTo>
                    <a:lnTo>
                      <a:pt x="250" y="402"/>
                    </a:lnTo>
                    <a:lnTo>
                      <a:pt x="249" y="401"/>
                    </a:lnTo>
                    <a:lnTo>
                      <a:pt x="248" y="398"/>
                    </a:lnTo>
                    <a:lnTo>
                      <a:pt x="248" y="395"/>
                    </a:lnTo>
                    <a:lnTo>
                      <a:pt x="246" y="391"/>
                    </a:lnTo>
                    <a:lnTo>
                      <a:pt x="245" y="387"/>
                    </a:lnTo>
                    <a:lnTo>
                      <a:pt x="244" y="382"/>
                    </a:lnTo>
                    <a:lnTo>
                      <a:pt x="243" y="377"/>
                    </a:lnTo>
                    <a:lnTo>
                      <a:pt x="241" y="374"/>
                    </a:lnTo>
                    <a:lnTo>
                      <a:pt x="240" y="371"/>
                    </a:lnTo>
                    <a:lnTo>
                      <a:pt x="239" y="367"/>
                    </a:lnTo>
                    <a:lnTo>
                      <a:pt x="238" y="365"/>
                    </a:lnTo>
                    <a:lnTo>
                      <a:pt x="237" y="361"/>
                    </a:lnTo>
                    <a:lnTo>
                      <a:pt x="236" y="357"/>
                    </a:lnTo>
                    <a:lnTo>
                      <a:pt x="234" y="355"/>
                    </a:lnTo>
                    <a:lnTo>
                      <a:pt x="233" y="351"/>
                    </a:lnTo>
                    <a:lnTo>
                      <a:pt x="232" y="346"/>
                    </a:lnTo>
                    <a:lnTo>
                      <a:pt x="229" y="342"/>
                    </a:lnTo>
                    <a:lnTo>
                      <a:pt x="228" y="337"/>
                    </a:lnTo>
                    <a:lnTo>
                      <a:pt x="227" y="335"/>
                    </a:lnTo>
                    <a:lnTo>
                      <a:pt x="225" y="330"/>
                    </a:lnTo>
                    <a:lnTo>
                      <a:pt x="223" y="326"/>
                    </a:lnTo>
                    <a:lnTo>
                      <a:pt x="222" y="321"/>
                    </a:lnTo>
                    <a:lnTo>
                      <a:pt x="220" y="318"/>
                    </a:lnTo>
                    <a:lnTo>
                      <a:pt x="219" y="311"/>
                    </a:lnTo>
                    <a:lnTo>
                      <a:pt x="217" y="308"/>
                    </a:lnTo>
                    <a:lnTo>
                      <a:pt x="215" y="303"/>
                    </a:lnTo>
                    <a:lnTo>
                      <a:pt x="213" y="298"/>
                    </a:lnTo>
                    <a:lnTo>
                      <a:pt x="211" y="293"/>
                    </a:lnTo>
                    <a:lnTo>
                      <a:pt x="208" y="288"/>
                    </a:lnTo>
                    <a:lnTo>
                      <a:pt x="206" y="283"/>
                    </a:lnTo>
                    <a:lnTo>
                      <a:pt x="205" y="278"/>
                    </a:lnTo>
                    <a:lnTo>
                      <a:pt x="202" y="273"/>
                    </a:lnTo>
                    <a:lnTo>
                      <a:pt x="200" y="268"/>
                    </a:lnTo>
                    <a:lnTo>
                      <a:pt x="198" y="263"/>
                    </a:lnTo>
                    <a:lnTo>
                      <a:pt x="196" y="258"/>
                    </a:lnTo>
                    <a:lnTo>
                      <a:pt x="194" y="253"/>
                    </a:lnTo>
                    <a:lnTo>
                      <a:pt x="191" y="248"/>
                    </a:lnTo>
                    <a:lnTo>
                      <a:pt x="189" y="243"/>
                    </a:lnTo>
                    <a:lnTo>
                      <a:pt x="186" y="238"/>
                    </a:lnTo>
                    <a:lnTo>
                      <a:pt x="183" y="233"/>
                    </a:lnTo>
                    <a:lnTo>
                      <a:pt x="181" y="228"/>
                    </a:lnTo>
                    <a:lnTo>
                      <a:pt x="179" y="222"/>
                    </a:lnTo>
                    <a:lnTo>
                      <a:pt x="176" y="217"/>
                    </a:lnTo>
                    <a:lnTo>
                      <a:pt x="174" y="212"/>
                    </a:lnTo>
                    <a:lnTo>
                      <a:pt x="171" y="207"/>
                    </a:lnTo>
                    <a:lnTo>
                      <a:pt x="169" y="201"/>
                    </a:lnTo>
                    <a:lnTo>
                      <a:pt x="167" y="197"/>
                    </a:lnTo>
                    <a:lnTo>
                      <a:pt x="163" y="192"/>
                    </a:lnTo>
                    <a:lnTo>
                      <a:pt x="160" y="186"/>
                    </a:lnTo>
                    <a:lnTo>
                      <a:pt x="158" y="181"/>
                    </a:lnTo>
                    <a:lnTo>
                      <a:pt x="155" y="176"/>
                    </a:lnTo>
                    <a:lnTo>
                      <a:pt x="152" y="171"/>
                    </a:lnTo>
                    <a:lnTo>
                      <a:pt x="150" y="166"/>
                    </a:lnTo>
                    <a:lnTo>
                      <a:pt x="147" y="162"/>
                    </a:lnTo>
                    <a:lnTo>
                      <a:pt x="145" y="157"/>
                    </a:lnTo>
                    <a:lnTo>
                      <a:pt x="140" y="152"/>
                    </a:lnTo>
                    <a:lnTo>
                      <a:pt x="137" y="147"/>
                    </a:lnTo>
                    <a:lnTo>
                      <a:pt x="134" y="143"/>
                    </a:lnTo>
                    <a:lnTo>
                      <a:pt x="131" y="138"/>
                    </a:lnTo>
                    <a:lnTo>
                      <a:pt x="128" y="133"/>
                    </a:lnTo>
                    <a:lnTo>
                      <a:pt x="125" y="130"/>
                    </a:lnTo>
                    <a:lnTo>
                      <a:pt x="122" y="125"/>
                    </a:lnTo>
                    <a:lnTo>
                      <a:pt x="119" y="121"/>
                    </a:lnTo>
                    <a:lnTo>
                      <a:pt x="115" y="117"/>
                    </a:lnTo>
                    <a:lnTo>
                      <a:pt x="113" y="112"/>
                    </a:lnTo>
                    <a:lnTo>
                      <a:pt x="109" y="108"/>
                    </a:lnTo>
                    <a:lnTo>
                      <a:pt x="107" y="105"/>
                    </a:lnTo>
                    <a:lnTo>
                      <a:pt x="104" y="101"/>
                    </a:lnTo>
                    <a:lnTo>
                      <a:pt x="101" y="97"/>
                    </a:lnTo>
                    <a:lnTo>
                      <a:pt x="97" y="94"/>
                    </a:lnTo>
                    <a:lnTo>
                      <a:pt x="94" y="90"/>
                    </a:lnTo>
                    <a:lnTo>
                      <a:pt x="91" y="86"/>
                    </a:lnTo>
                    <a:lnTo>
                      <a:pt x="88" y="82"/>
                    </a:lnTo>
                    <a:lnTo>
                      <a:pt x="85" y="79"/>
                    </a:lnTo>
                    <a:lnTo>
                      <a:pt x="82" y="75"/>
                    </a:lnTo>
                    <a:lnTo>
                      <a:pt x="79" y="71"/>
                    </a:lnTo>
                    <a:lnTo>
                      <a:pt x="75" y="69"/>
                    </a:lnTo>
                    <a:lnTo>
                      <a:pt x="73" y="66"/>
                    </a:lnTo>
                    <a:lnTo>
                      <a:pt x="70" y="62"/>
                    </a:lnTo>
                    <a:lnTo>
                      <a:pt x="67" y="60"/>
                    </a:lnTo>
                    <a:lnTo>
                      <a:pt x="64" y="56"/>
                    </a:lnTo>
                    <a:lnTo>
                      <a:pt x="62" y="54"/>
                    </a:lnTo>
                    <a:lnTo>
                      <a:pt x="59" y="51"/>
                    </a:lnTo>
                    <a:lnTo>
                      <a:pt x="53" y="45"/>
                    </a:lnTo>
                    <a:lnTo>
                      <a:pt x="48" y="41"/>
                    </a:lnTo>
                    <a:lnTo>
                      <a:pt x="45" y="38"/>
                    </a:lnTo>
                    <a:lnTo>
                      <a:pt x="42" y="35"/>
                    </a:lnTo>
                    <a:lnTo>
                      <a:pt x="40" y="33"/>
                    </a:lnTo>
                    <a:lnTo>
                      <a:pt x="38" y="31"/>
                    </a:lnTo>
                    <a:lnTo>
                      <a:pt x="33" y="26"/>
                    </a:lnTo>
                    <a:lnTo>
                      <a:pt x="28" y="23"/>
                    </a:lnTo>
                    <a:lnTo>
                      <a:pt x="24" y="19"/>
                    </a:lnTo>
                    <a:lnTo>
                      <a:pt x="20" y="15"/>
                    </a:lnTo>
                    <a:lnTo>
                      <a:pt x="16" y="13"/>
                    </a:lnTo>
                    <a:lnTo>
                      <a:pt x="14" y="10"/>
                    </a:lnTo>
                    <a:lnTo>
                      <a:pt x="9" y="6"/>
                    </a:lnTo>
                    <a:lnTo>
                      <a:pt x="7" y="5"/>
                    </a:lnTo>
                    <a:lnTo>
                      <a:pt x="5" y="4"/>
                    </a:lnTo>
                    <a:lnTo>
                      <a:pt x="3" y="3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7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45"/>
              <p:cNvSpPr>
                <a:spLocks/>
              </p:cNvSpPr>
              <p:nvPr/>
            </p:nvSpPr>
            <p:spPr bwMode="auto">
              <a:xfrm>
                <a:off x="4096" y="3817"/>
                <a:ext cx="76" cy="82"/>
              </a:xfrm>
              <a:custGeom>
                <a:avLst/>
                <a:gdLst>
                  <a:gd name="T0" fmla="*/ 3 w 228"/>
                  <a:gd name="T1" fmla="*/ 1 h 166"/>
                  <a:gd name="T2" fmla="*/ 7 w 228"/>
                  <a:gd name="T3" fmla="*/ 4 h 166"/>
                  <a:gd name="T4" fmla="*/ 11 w 228"/>
                  <a:gd name="T5" fmla="*/ 5 h 166"/>
                  <a:gd name="T6" fmla="*/ 14 w 228"/>
                  <a:gd name="T7" fmla="*/ 7 h 166"/>
                  <a:gd name="T8" fmla="*/ 17 w 228"/>
                  <a:gd name="T9" fmla="*/ 8 h 166"/>
                  <a:gd name="T10" fmla="*/ 20 w 228"/>
                  <a:gd name="T11" fmla="*/ 11 h 166"/>
                  <a:gd name="T12" fmla="*/ 23 w 228"/>
                  <a:gd name="T13" fmla="*/ 12 h 166"/>
                  <a:gd name="T14" fmla="*/ 26 w 228"/>
                  <a:gd name="T15" fmla="*/ 14 h 166"/>
                  <a:gd name="T16" fmla="*/ 29 w 228"/>
                  <a:gd name="T17" fmla="*/ 17 h 166"/>
                  <a:gd name="T18" fmla="*/ 32 w 228"/>
                  <a:gd name="T19" fmla="*/ 19 h 166"/>
                  <a:gd name="T20" fmla="*/ 35 w 228"/>
                  <a:gd name="T21" fmla="*/ 22 h 166"/>
                  <a:gd name="T22" fmla="*/ 39 w 228"/>
                  <a:gd name="T23" fmla="*/ 27 h 166"/>
                  <a:gd name="T24" fmla="*/ 42 w 228"/>
                  <a:gd name="T25" fmla="*/ 33 h 166"/>
                  <a:gd name="T26" fmla="*/ 43 w 228"/>
                  <a:gd name="T27" fmla="*/ 38 h 166"/>
                  <a:gd name="T28" fmla="*/ 42 w 228"/>
                  <a:gd name="T29" fmla="*/ 44 h 166"/>
                  <a:gd name="T30" fmla="*/ 39 w 228"/>
                  <a:gd name="T31" fmla="*/ 49 h 166"/>
                  <a:gd name="T32" fmla="*/ 35 w 228"/>
                  <a:gd name="T33" fmla="*/ 54 h 166"/>
                  <a:gd name="T34" fmla="*/ 32 w 228"/>
                  <a:gd name="T35" fmla="*/ 57 h 166"/>
                  <a:gd name="T36" fmla="*/ 29 w 228"/>
                  <a:gd name="T37" fmla="*/ 60 h 166"/>
                  <a:gd name="T38" fmla="*/ 26 w 228"/>
                  <a:gd name="T39" fmla="*/ 62 h 166"/>
                  <a:gd name="T40" fmla="*/ 23 w 228"/>
                  <a:gd name="T41" fmla="*/ 64 h 166"/>
                  <a:gd name="T42" fmla="*/ 20 w 228"/>
                  <a:gd name="T43" fmla="*/ 67 h 166"/>
                  <a:gd name="T44" fmla="*/ 17 w 228"/>
                  <a:gd name="T45" fmla="*/ 68 h 166"/>
                  <a:gd name="T46" fmla="*/ 14 w 228"/>
                  <a:gd name="T47" fmla="*/ 70 h 166"/>
                  <a:gd name="T48" fmla="*/ 11 w 228"/>
                  <a:gd name="T49" fmla="*/ 72 h 166"/>
                  <a:gd name="T50" fmla="*/ 7 w 228"/>
                  <a:gd name="T51" fmla="*/ 74 h 166"/>
                  <a:gd name="T52" fmla="*/ 3 w 228"/>
                  <a:gd name="T53" fmla="*/ 77 h 166"/>
                  <a:gd name="T54" fmla="*/ 0 w 228"/>
                  <a:gd name="T55" fmla="*/ 78 h 166"/>
                  <a:gd name="T56" fmla="*/ 18 w 228"/>
                  <a:gd name="T57" fmla="*/ 82 h 166"/>
                  <a:gd name="T58" fmla="*/ 21 w 228"/>
                  <a:gd name="T59" fmla="*/ 82 h 166"/>
                  <a:gd name="T60" fmla="*/ 24 w 228"/>
                  <a:gd name="T61" fmla="*/ 81 h 166"/>
                  <a:gd name="T62" fmla="*/ 27 w 228"/>
                  <a:gd name="T63" fmla="*/ 80 h 166"/>
                  <a:gd name="T64" fmla="*/ 30 w 228"/>
                  <a:gd name="T65" fmla="*/ 79 h 166"/>
                  <a:gd name="T66" fmla="*/ 33 w 228"/>
                  <a:gd name="T67" fmla="*/ 78 h 166"/>
                  <a:gd name="T68" fmla="*/ 36 w 228"/>
                  <a:gd name="T69" fmla="*/ 77 h 166"/>
                  <a:gd name="T70" fmla="*/ 40 w 228"/>
                  <a:gd name="T71" fmla="*/ 76 h 166"/>
                  <a:gd name="T72" fmla="*/ 44 w 228"/>
                  <a:gd name="T73" fmla="*/ 75 h 166"/>
                  <a:gd name="T74" fmla="*/ 48 w 228"/>
                  <a:gd name="T75" fmla="*/ 73 h 166"/>
                  <a:gd name="T76" fmla="*/ 52 w 228"/>
                  <a:gd name="T77" fmla="*/ 72 h 166"/>
                  <a:gd name="T78" fmla="*/ 55 w 228"/>
                  <a:gd name="T79" fmla="*/ 70 h 166"/>
                  <a:gd name="T80" fmla="*/ 59 w 228"/>
                  <a:gd name="T81" fmla="*/ 68 h 166"/>
                  <a:gd name="T82" fmla="*/ 63 w 228"/>
                  <a:gd name="T83" fmla="*/ 66 h 166"/>
                  <a:gd name="T84" fmla="*/ 66 w 228"/>
                  <a:gd name="T85" fmla="*/ 64 h 166"/>
                  <a:gd name="T86" fmla="*/ 69 w 228"/>
                  <a:gd name="T87" fmla="*/ 61 h 166"/>
                  <a:gd name="T88" fmla="*/ 71 w 228"/>
                  <a:gd name="T89" fmla="*/ 59 h 166"/>
                  <a:gd name="T90" fmla="*/ 74 w 228"/>
                  <a:gd name="T91" fmla="*/ 54 h 166"/>
                  <a:gd name="T92" fmla="*/ 76 w 228"/>
                  <a:gd name="T93" fmla="*/ 49 h 166"/>
                  <a:gd name="T94" fmla="*/ 75 w 228"/>
                  <a:gd name="T95" fmla="*/ 42 h 166"/>
                  <a:gd name="T96" fmla="*/ 73 w 228"/>
                  <a:gd name="T97" fmla="*/ 36 h 166"/>
                  <a:gd name="T98" fmla="*/ 69 w 228"/>
                  <a:gd name="T99" fmla="*/ 30 h 166"/>
                  <a:gd name="T100" fmla="*/ 64 w 228"/>
                  <a:gd name="T101" fmla="*/ 24 h 166"/>
                  <a:gd name="T102" fmla="*/ 61 w 228"/>
                  <a:gd name="T103" fmla="*/ 19 h 166"/>
                  <a:gd name="T104" fmla="*/ 58 w 228"/>
                  <a:gd name="T105" fmla="*/ 17 h 166"/>
                  <a:gd name="T106" fmla="*/ 53 w 228"/>
                  <a:gd name="T107" fmla="*/ 12 h 166"/>
                  <a:gd name="T108" fmla="*/ 48 w 228"/>
                  <a:gd name="T109" fmla="*/ 8 h 166"/>
                  <a:gd name="T110" fmla="*/ 45 w 228"/>
                  <a:gd name="T111" fmla="*/ 5 h 166"/>
                  <a:gd name="T112" fmla="*/ 43 w 228"/>
                  <a:gd name="T113" fmla="*/ 4 h 16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8"/>
                  <a:gd name="T172" fmla="*/ 0 h 166"/>
                  <a:gd name="T173" fmla="*/ 228 w 228"/>
                  <a:gd name="T174" fmla="*/ 166 h 16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8" h="166">
                    <a:moveTo>
                      <a:pt x="1" y="0"/>
                    </a:moveTo>
                    <a:lnTo>
                      <a:pt x="7" y="2"/>
                    </a:lnTo>
                    <a:lnTo>
                      <a:pt x="9" y="3"/>
                    </a:lnTo>
                    <a:lnTo>
                      <a:pt x="12" y="4"/>
                    </a:lnTo>
                    <a:lnTo>
                      <a:pt x="16" y="5"/>
                    </a:lnTo>
                    <a:lnTo>
                      <a:pt x="21" y="8"/>
                    </a:lnTo>
                    <a:lnTo>
                      <a:pt x="25" y="9"/>
                    </a:lnTo>
                    <a:lnTo>
                      <a:pt x="30" y="10"/>
                    </a:lnTo>
                    <a:lnTo>
                      <a:pt x="33" y="10"/>
                    </a:lnTo>
                    <a:lnTo>
                      <a:pt x="36" y="12"/>
                    </a:lnTo>
                    <a:lnTo>
                      <a:pt x="38" y="13"/>
                    </a:lnTo>
                    <a:lnTo>
                      <a:pt x="41" y="14"/>
                    </a:lnTo>
                    <a:lnTo>
                      <a:pt x="44" y="15"/>
                    </a:lnTo>
                    <a:lnTo>
                      <a:pt x="47" y="17"/>
                    </a:lnTo>
                    <a:lnTo>
                      <a:pt x="51" y="17"/>
                    </a:lnTo>
                    <a:lnTo>
                      <a:pt x="53" y="19"/>
                    </a:lnTo>
                    <a:lnTo>
                      <a:pt x="56" y="20"/>
                    </a:lnTo>
                    <a:lnTo>
                      <a:pt x="59" y="22"/>
                    </a:lnTo>
                    <a:lnTo>
                      <a:pt x="62" y="23"/>
                    </a:lnTo>
                    <a:lnTo>
                      <a:pt x="65" y="24"/>
                    </a:lnTo>
                    <a:lnTo>
                      <a:pt x="68" y="25"/>
                    </a:lnTo>
                    <a:lnTo>
                      <a:pt x="72" y="26"/>
                    </a:lnTo>
                    <a:lnTo>
                      <a:pt x="75" y="28"/>
                    </a:lnTo>
                    <a:lnTo>
                      <a:pt x="77" y="29"/>
                    </a:lnTo>
                    <a:lnTo>
                      <a:pt x="80" y="30"/>
                    </a:lnTo>
                    <a:lnTo>
                      <a:pt x="83" y="31"/>
                    </a:lnTo>
                    <a:lnTo>
                      <a:pt x="86" y="34"/>
                    </a:lnTo>
                    <a:lnTo>
                      <a:pt x="89" y="35"/>
                    </a:lnTo>
                    <a:lnTo>
                      <a:pt x="91" y="36"/>
                    </a:lnTo>
                    <a:lnTo>
                      <a:pt x="95" y="38"/>
                    </a:lnTo>
                    <a:lnTo>
                      <a:pt x="97" y="40"/>
                    </a:lnTo>
                    <a:lnTo>
                      <a:pt x="100" y="41"/>
                    </a:lnTo>
                    <a:lnTo>
                      <a:pt x="105" y="45"/>
                    </a:lnTo>
                    <a:lnTo>
                      <a:pt x="109" y="49"/>
                    </a:lnTo>
                    <a:lnTo>
                      <a:pt x="113" y="53"/>
                    </a:lnTo>
                    <a:lnTo>
                      <a:pt x="118" y="55"/>
                    </a:lnTo>
                    <a:lnTo>
                      <a:pt x="121" y="59"/>
                    </a:lnTo>
                    <a:lnTo>
                      <a:pt x="124" y="63"/>
                    </a:lnTo>
                    <a:lnTo>
                      <a:pt x="126" y="66"/>
                    </a:lnTo>
                    <a:lnTo>
                      <a:pt x="128" y="70"/>
                    </a:lnTo>
                    <a:lnTo>
                      <a:pt x="129" y="74"/>
                    </a:lnTo>
                    <a:lnTo>
                      <a:pt x="130" y="77"/>
                    </a:lnTo>
                    <a:lnTo>
                      <a:pt x="129" y="81"/>
                    </a:lnTo>
                    <a:lnTo>
                      <a:pt x="128" y="85"/>
                    </a:lnTo>
                    <a:lnTo>
                      <a:pt x="126" y="89"/>
                    </a:lnTo>
                    <a:lnTo>
                      <a:pt x="124" y="91"/>
                    </a:lnTo>
                    <a:lnTo>
                      <a:pt x="121" y="95"/>
                    </a:lnTo>
                    <a:lnTo>
                      <a:pt x="118" y="99"/>
                    </a:lnTo>
                    <a:lnTo>
                      <a:pt x="113" y="102"/>
                    </a:lnTo>
                    <a:lnTo>
                      <a:pt x="109" y="106"/>
                    </a:lnTo>
                    <a:lnTo>
                      <a:pt x="105" y="109"/>
                    </a:lnTo>
                    <a:lnTo>
                      <a:pt x="100" y="112"/>
                    </a:lnTo>
                    <a:lnTo>
                      <a:pt x="97" y="115"/>
                    </a:lnTo>
                    <a:lnTo>
                      <a:pt x="95" y="116"/>
                    </a:lnTo>
                    <a:lnTo>
                      <a:pt x="91" y="119"/>
                    </a:lnTo>
                    <a:lnTo>
                      <a:pt x="89" y="120"/>
                    </a:lnTo>
                    <a:lnTo>
                      <a:pt x="86" y="121"/>
                    </a:lnTo>
                    <a:lnTo>
                      <a:pt x="83" y="122"/>
                    </a:lnTo>
                    <a:lnTo>
                      <a:pt x="80" y="124"/>
                    </a:lnTo>
                    <a:lnTo>
                      <a:pt x="77" y="126"/>
                    </a:lnTo>
                    <a:lnTo>
                      <a:pt x="75" y="127"/>
                    </a:lnTo>
                    <a:lnTo>
                      <a:pt x="72" y="129"/>
                    </a:lnTo>
                    <a:lnTo>
                      <a:pt x="68" y="130"/>
                    </a:lnTo>
                    <a:lnTo>
                      <a:pt x="65" y="132"/>
                    </a:lnTo>
                    <a:lnTo>
                      <a:pt x="62" y="133"/>
                    </a:lnTo>
                    <a:lnTo>
                      <a:pt x="59" y="135"/>
                    </a:lnTo>
                    <a:lnTo>
                      <a:pt x="56" y="136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8"/>
                    </a:lnTo>
                    <a:lnTo>
                      <a:pt x="44" y="140"/>
                    </a:lnTo>
                    <a:lnTo>
                      <a:pt x="41" y="142"/>
                    </a:lnTo>
                    <a:lnTo>
                      <a:pt x="38" y="142"/>
                    </a:lnTo>
                    <a:lnTo>
                      <a:pt x="36" y="143"/>
                    </a:lnTo>
                    <a:lnTo>
                      <a:pt x="33" y="145"/>
                    </a:lnTo>
                    <a:lnTo>
                      <a:pt x="30" y="146"/>
                    </a:lnTo>
                    <a:lnTo>
                      <a:pt x="25" y="147"/>
                    </a:lnTo>
                    <a:lnTo>
                      <a:pt x="21" y="150"/>
                    </a:lnTo>
                    <a:lnTo>
                      <a:pt x="16" y="151"/>
                    </a:lnTo>
                    <a:lnTo>
                      <a:pt x="12" y="153"/>
                    </a:lnTo>
                    <a:lnTo>
                      <a:pt x="9" y="155"/>
                    </a:lnTo>
                    <a:lnTo>
                      <a:pt x="7" y="155"/>
                    </a:lnTo>
                    <a:lnTo>
                      <a:pt x="1" y="157"/>
                    </a:lnTo>
                    <a:lnTo>
                      <a:pt x="0" y="157"/>
                    </a:lnTo>
                    <a:lnTo>
                      <a:pt x="53" y="166"/>
                    </a:lnTo>
                    <a:lnTo>
                      <a:pt x="54" y="166"/>
                    </a:lnTo>
                    <a:lnTo>
                      <a:pt x="56" y="165"/>
                    </a:lnTo>
                    <a:lnTo>
                      <a:pt x="59" y="165"/>
                    </a:lnTo>
                    <a:lnTo>
                      <a:pt x="62" y="165"/>
                    </a:lnTo>
                    <a:lnTo>
                      <a:pt x="66" y="163"/>
                    </a:lnTo>
                    <a:lnTo>
                      <a:pt x="68" y="163"/>
                    </a:lnTo>
                    <a:lnTo>
                      <a:pt x="72" y="163"/>
                    </a:lnTo>
                    <a:lnTo>
                      <a:pt x="75" y="162"/>
                    </a:lnTo>
                    <a:lnTo>
                      <a:pt x="77" y="162"/>
                    </a:lnTo>
                    <a:lnTo>
                      <a:pt x="80" y="161"/>
                    </a:lnTo>
                    <a:lnTo>
                      <a:pt x="82" y="161"/>
                    </a:lnTo>
                    <a:lnTo>
                      <a:pt x="85" y="160"/>
                    </a:lnTo>
                    <a:lnTo>
                      <a:pt x="89" y="160"/>
                    </a:lnTo>
                    <a:lnTo>
                      <a:pt x="91" y="158"/>
                    </a:lnTo>
                    <a:lnTo>
                      <a:pt x="96" y="158"/>
                    </a:lnTo>
                    <a:lnTo>
                      <a:pt x="99" y="157"/>
                    </a:lnTo>
                    <a:lnTo>
                      <a:pt x="103" y="157"/>
                    </a:lnTo>
                    <a:lnTo>
                      <a:pt x="105" y="157"/>
                    </a:lnTo>
                    <a:lnTo>
                      <a:pt x="109" y="156"/>
                    </a:lnTo>
                    <a:lnTo>
                      <a:pt x="113" y="155"/>
                    </a:lnTo>
                    <a:lnTo>
                      <a:pt x="117" y="155"/>
                    </a:lnTo>
                    <a:lnTo>
                      <a:pt x="120" y="153"/>
                    </a:lnTo>
                    <a:lnTo>
                      <a:pt x="125" y="152"/>
                    </a:lnTo>
                    <a:lnTo>
                      <a:pt x="128" y="152"/>
                    </a:lnTo>
                    <a:lnTo>
                      <a:pt x="132" y="151"/>
                    </a:lnTo>
                    <a:lnTo>
                      <a:pt x="135" y="150"/>
                    </a:lnTo>
                    <a:lnTo>
                      <a:pt x="140" y="148"/>
                    </a:lnTo>
                    <a:lnTo>
                      <a:pt x="144" y="147"/>
                    </a:lnTo>
                    <a:lnTo>
                      <a:pt x="148" y="147"/>
                    </a:lnTo>
                    <a:lnTo>
                      <a:pt x="151" y="146"/>
                    </a:lnTo>
                    <a:lnTo>
                      <a:pt x="155" y="145"/>
                    </a:lnTo>
                    <a:lnTo>
                      <a:pt x="158" y="143"/>
                    </a:lnTo>
                    <a:lnTo>
                      <a:pt x="163" y="142"/>
                    </a:lnTo>
                    <a:lnTo>
                      <a:pt x="166" y="141"/>
                    </a:lnTo>
                    <a:lnTo>
                      <a:pt x="170" y="140"/>
                    </a:lnTo>
                    <a:lnTo>
                      <a:pt x="174" y="138"/>
                    </a:lnTo>
                    <a:lnTo>
                      <a:pt x="177" y="137"/>
                    </a:lnTo>
                    <a:lnTo>
                      <a:pt x="180" y="136"/>
                    </a:lnTo>
                    <a:lnTo>
                      <a:pt x="185" y="135"/>
                    </a:lnTo>
                    <a:lnTo>
                      <a:pt x="188" y="133"/>
                    </a:lnTo>
                    <a:lnTo>
                      <a:pt x="191" y="132"/>
                    </a:lnTo>
                    <a:lnTo>
                      <a:pt x="194" y="130"/>
                    </a:lnTo>
                    <a:lnTo>
                      <a:pt x="197" y="129"/>
                    </a:lnTo>
                    <a:lnTo>
                      <a:pt x="200" y="127"/>
                    </a:lnTo>
                    <a:lnTo>
                      <a:pt x="204" y="126"/>
                    </a:lnTo>
                    <a:lnTo>
                      <a:pt x="206" y="124"/>
                    </a:lnTo>
                    <a:lnTo>
                      <a:pt x="209" y="122"/>
                    </a:lnTo>
                    <a:lnTo>
                      <a:pt x="211" y="121"/>
                    </a:lnTo>
                    <a:lnTo>
                      <a:pt x="213" y="120"/>
                    </a:lnTo>
                    <a:lnTo>
                      <a:pt x="217" y="116"/>
                    </a:lnTo>
                    <a:lnTo>
                      <a:pt x="221" y="112"/>
                    </a:lnTo>
                    <a:lnTo>
                      <a:pt x="223" y="109"/>
                    </a:lnTo>
                    <a:lnTo>
                      <a:pt x="227" y="106"/>
                    </a:lnTo>
                    <a:lnTo>
                      <a:pt x="228" y="101"/>
                    </a:lnTo>
                    <a:lnTo>
                      <a:pt x="228" y="99"/>
                    </a:lnTo>
                    <a:lnTo>
                      <a:pt x="228" y="94"/>
                    </a:lnTo>
                    <a:lnTo>
                      <a:pt x="227" y="90"/>
                    </a:lnTo>
                    <a:lnTo>
                      <a:pt x="226" y="85"/>
                    </a:lnTo>
                    <a:lnTo>
                      <a:pt x="223" y="81"/>
                    </a:lnTo>
                    <a:lnTo>
                      <a:pt x="221" y="77"/>
                    </a:lnTo>
                    <a:lnTo>
                      <a:pt x="219" y="73"/>
                    </a:lnTo>
                    <a:lnTo>
                      <a:pt x="215" y="69"/>
                    </a:lnTo>
                    <a:lnTo>
                      <a:pt x="212" y="65"/>
                    </a:lnTo>
                    <a:lnTo>
                      <a:pt x="207" y="60"/>
                    </a:lnTo>
                    <a:lnTo>
                      <a:pt x="204" y="56"/>
                    </a:lnTo>
                    <a:lnTo>
                      <a:pt x="198" y="53"/>
                    </a:lnTo>
                    <a:lnTo>
                      <a:pt x="193" y="48"/>
                    </a:lnTo>
                    <a:lnTo>
                      <a:pt x="188" y="45"/>
                    </a:lnTo>
                    <a:lnTo>
                      <a:pt x="184" y="41"/>
                    </a:lnTo>
                    <a:lnTo>
                      <a:pt x="182" y="39"/>
                    </a:lnTo>
                    <a:lnTo>
                      <a:pt x="178" y="36"/>
                    </a:lnTo>
                    <a:lnTo>
                      <a:pt x="175" y="35"/>
                    </a:lnTo>
                    <a:lnTo>
                      <a:pt x="173" y="34"/>
                    </a:lnTo>
                    <a:lnTo>
                      <a:pt x="168" y="30"/>
                    </a:lnTo>
                    <a:lnTo>
                      <a:pt x="164" y="26"/>
                    </a:lnTo>
                    <a:lnTo>
                      <a:pt x="158" y="24"/>
                    </a:lnTo>
                    <a:lnTo>
                      <a:pt x="153" y="22"/>
                    </a:lnTo>
                    <a:lnTo>
                      <a:pt x="149" y="19"/>
                    </a:lnTo>
                    <a:lnTo>
                      <a:pt x="145" y="17"/>
                    </a:lnTo>
                    <a:lnTo>
                      <a:pt x="141" y="14"/>
                    </a:lnTo>
                    <a:lnTo>
                      <a:pt x="138" y="13"/>
                    </a:lnTo>
                    <a:lnTo>
                      <a:pt x="134" y="10"/>
                    </a:lnTo>
                    <a:lnTo>
                      <a:pt x="132" y="9"/>
                    </a:lnTo>
                    <a:lnTo>
                      <a:pt x="128" y="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047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46"/>
              <p:cNvSpPr>
                <a:spLocks/>
              </p:cNvSpPr>
              <p:nvPr/>
            </p:nvSpPr>
            <p:spPr bwMode="auto">
              <a:xfrm>
                <a:off x="3985" y="3596"/>
                <a:ext cx="141" cy="157"/>
              </a:xfrm>
              <a:custGeom>
                <a:avLst/>
                <a:gdLst>
                  <a:gd name="T0" fmla="*/ 6 w 422"/>
                  <a:gd name="T1" fmla="*/ 27 h 312"/>
                  <a:gd name="T2" fmla="*/ 12 w 422"/>
                  <a:gd name="T3" fmla="*/ 36 h 312"/>
                  <a:gd name="T4" fmla="*/ 20 w 422"/>
                  <a:gd name="T5" fmla="*/ 46 h 312"/>
                  <a:gd name="T6" fmla="*/ 30 w 422"/>
                  <a:gd name="T7" fmla="*/ 59 h 312"/>
                  <a:gd name="T8" fmla="*/ 41 w 422"/>
                  <a:gd name="T9" fmla="*/ 72 h 312"/>
                  <a:gd name="T10" fmla="*/ 52 w 422"/>
                  <a:gd name="T11" fmla="*/ 87 h 312"/>
                  <a:gd name="T12" fmla="*/ 64 w 422"/>
                  <a:gd name="T13" fmla="*/ 100 h 312"/>
                  <a:gd name="T14" fmla="*/ 75 w 422"/>
                  <a:gd name="T15" fmla="*/ 111 h 312"/>
                  <a:gd name="T16" fmla="*/ 86 w 422"/>
                  <a:gd name="T17" fmla="*/ 121 h 312"/>
                  <a:gd name="T18" fmla="*/ 96 w 422"/>
                  <a:gd name="T19" fmla="*/ 128 h 312"/>
                  <a:gd name="T20" fmla="*/ 105 w 422"/>
                  <a:gd name="T21" fmla="*/ 133 h 312"/>
                  <a:gd name="T22" fmla="*/ 112 w 422"/>
                  <a:gd name="T23" fmla="*/ 134 h 312"/>
                  <a:gd name="T24" fmla="*/ 118 w 422"/>
                  <a:gd name="T25" fmla="*/ 133 h 312"/>
                  <a:gd name="T26" fmla="*/ 126 w 422"/>
                  <a:gd name="T27" fmla="*/ 126 h 312"/>
                  <a:gd name="T28" fmla="*/ 127 w 422"/>
                  <a:gd name="T29" fmla="*/ 113 h 312"/>
                  <a:gd name="T30" fmla="*/ 122 w 422"/>
                  <a:gd name="T31" fmla="*/ 96 h 312"/>
                  <a:gd name="T32" fmla="*/ 115 w 422"/>
                  <a:gd name="T33" fmla="*/ 83 h 312"/>
                  <a:gd name="T34" fmla="*/ 107 w 422"/>
                  <a:gd name="T35" fmla="*/ 73 h 312"/>
                  <a:gd name="T36" fmla="*/ 98 w 422"/>
                  <a:gd name="T37" fmla="*/ 64 h 312"/>
                  <a:gd name="T38" fmla="*/ 88 w 422"/>
                  <a:gd name="T39" fmla="*/ 55 h 312"/>
                  <a:gd name="T40" fmla="*/ 78 w 422"/>
                  <a:gd name="T41" fmla="*/ 47 h 312"/>
                  <a:gd name="T42" fmla="*/ 67 w 422"/>
                  <a:gd name="T43" fmla="*/ 39 h 312"/>
                  <a:gd name="T44" fmla="*/ 58 w 422"/>
                  <a:gd name="T45" fmla="*/ 32 h 312"/>
                  <a:gd name="T46" fmla="*/ 49 w 422"/>
                  <a:gd name="T47" fmla="*/ 26 h 312"/>
                  <a:gd name="T48" fmla="*/ 42 w 422"/>
                  <a:gd name="T49" fmla="*/ 21 h 312"/>
                  <a:gd name="T50" fmla="*/ 35 w 422"/>
                  <a:gd name="T51" fmla="*/ 18 h 312"/>
                  <a:gd name="T52" fmla="*/ 35 w 422"/>
                  <a:gd name="T53" fmla="*/ 0 h 312"/>
                  <a:gd name="T54" fmla="*/ 40 w 422"/>
                  <a:gd name="T55" fmla="*/ 5 h 312"/>
                  <a:gd name="T56" fmla="*/ 46 w 422"/>
                  <a:gd name="T57" fmla="*/ 9 h 312"/>
                  <a:gd name="T58" fmla="*/ 53 w 422"/>
                  <a:gd name="T59" fmla="*/ 14 h 312"/>
                  <a:gd name="T60" fmla="*/ 62 w 422"/>
                  <a:gd name="T61" fmla="*/ 22 h 312"/>
                  <a:gd name="T62" fmla="*/ 70 w 422"/>
                  <a:gd name="T63" fmla="*/ 29 h 312"/>
                  <a:gd name="T64" fmla="*/ 80 w 422"/>
                  <a:gd name="T65" fmla="*/ 37 h 312"/>
                  <a:gd name="T66" fmla="*/ 89 w 422"/>
                  <a:gd name="T67" fmla="*/ 45 h 312"/>
                  <a:gd name="T68" fmla="*/ 98 w 422"/>
                  <a:gd name="T69" fmla="*/ 54 h 312"/>
                  <a:gd name="T70" fmla="*/ 106 w 422"/>
                  <a:gd name="T71" fmla="*/ 62 h 312"/>
                  <a:gd name="T72" fmla="*/ 114 w 422"/>
                  <a:gd name="T73" fmla="*/ 70 h 312"/>
                  <a:gd name="T74" fmla="*/ 120 w 422"/>
                  <a:gd name="T75" fmla="*/ 77 h 312"/>
                  <a:gd name="T76" fmla="*/ 125 w 422"/>
                  <a:gd name="T77" fmla="*/ 84 h 312"/>
                  <a:gd name="T78" fmla="*/ 134 w 422"/>
                  <a:gd name="T79" fmla="*/ 96 h 312"/>
                  <a:gd name="T80" fmla="*/ 139 w 422"/>
                  <a:gd name="T81" fmla="*/ 108 h 312"/>
                  <a:gd name="T82" fmla="*/ 141 w 422"/>
                  <a:gd name="T83" fmla="*/ 119 h 312"/>
                  <a:gd name="T84" fmla="*/ 141 w 422"/>
                  <a:gd name="T85" fmla="*/ 131 h 312"/>
                  <a:gd name="T86" fmla="*/ 138 w 422"/>
                  <a:gd name="T87" fmla="*/ 141 h 312"/>
                  <a:gd name="T88" fmla="*/ 133 w 422"/>
                  <a:gd name="T89" fmla="*/ 151 h 312"/>
                  <a:gd name="T90" fmla="*/ 125 w 422"/>
                  <a:gd name="T91" fmla="*/ 156 h 312"/>
                  <a:gd name="T92" fmla="*/ 118 w 422"/>
                  <a:gd name="T93" fmla="*/ 157 h 312"/>
                  <a:gd name="T94" fmla="*/ 111 w 422"/>
                  <a:gd name="T95" fmla="*/ 155 h 312"/>
                  <a:gd name="T96" fmla="*/ 104 w 422"/>
                  <a:gd name="T97" fmla="*/ 151 h 312"/>
                  <a:gd name="T98" fmla="*/ 95 w 422"/>
                  <a:gd name="T99" fmla="*/ 145 h 312"/>
                  <a:gd name="T100" fmla="*/ 85 w 422"/>
                  <a:gd name="T101" fmla="*/ 136 h 312"/>
                  <a:gd name="T102" fmla="*/ 74 w 422"/>
                  <a:gd name="T103" fmla="*/ 124 h 312"/>
                  <a:gd name="T104" fmla="*/ 62 w 422"/>
                  <a:gd name="T105" fmla="*/ 110 h 312"/>
                  <a:gd name="T106" fmla="*/ 51 w 422"/>
                  <a:gd name="T107" fmla="*/ 95 h 312"/>
                  <a:gd name="T108" fmla="*/ 40 w 422"/>
                  <a:gd name="T109" fmla="*/ 80 h 312"/>
                  <a:gd name="T110" fmla="*/ 29 w 422"/>
                  <a:gd name="T111" fmla="*/ 64 h 312"/>
                  <a:gd name="T112" fmla="*/ 20 w 422"/>
                  <a:gd name="T113" fmla="*/ 50 h 312"/>
                  <a:gd name="T114" fmla="*/ 11 w 422"/>
                  <a:gd name="T115" fmla="*/ 37 h 312"/>
                  <a:gd name="T116" fmla="*/ 5 w 422"/>
                  <a:gd name="T117" fmla="*/ 28 h 312"/>
                  <a:gd name="T118" fmla="*/ 0 w 422"/>
                  <a:gd name="T119" fmla="*/ 19 h 31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22"/>
                  <a:gd name="T181" fmla="*/ 0 h 312"/>
                  <a:gd name="T182" fmla="*/ 422 w 422"/>
                  <a:gd name="T183" fmla="*/ 312 h 31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22" h="312">
                    <a:moveTo>
                      <a:pt x="0" y="38"/>
                    </a:moveTo>
                    <a:lnTo>
                      <a:pt x="2" y="41"/>
                    </a:lnTo>
                    <a:lnTo>
                      <a:pt x="4" y="42"/>
                    </a:lnTo>
                    <a:lnTo>
                      <a:pt x="8" y="46"/>
                    </a:lnTo>
                    <a:lnTo>
                      <a:pt x="12" y="48"/>
                    </a:lnTo>
                    <a:lnTo>
                      <a:pt x="17" y="53"/>
                    </a:lnTo>
                    <a:lnTo>
                      <a:pt x="19" y="56"/>
                    </a:lnTo>
                    <a:lnTo>
                      <a:pt x="22" y="58"/>
                    </a:lnTo>
                    <a:lnTo>
                      <a:pt x="25" y="61"/>
                    </a:lnTo>
                    <a:lnTo>
                      <a:pt x="29" y="65"/>
                    </a:lnTo>
                    <a:lnTo>
                      <a:pt x="32" y="67"/>
                    </a:lnTo>
                    <a:lnTo>
                      <a:pt x="35" y="71"/>
                    </a:lnTo>
                    <a:lnTo>
                      <a:pt x="39" y="73"/>
                    </a:lnTo>
                    <a:lnTo>
                      <a:pt x="43" y="77"/>
                    </a:lnTo>
                    <a:lnTo>
                      <a:pt x="47" y="81"/>
                    </a:lnTo>
                    <a:lnTo>
                      <a:pt x="51" y="84"/>
                    </a:lnTo>
                    <a:lnTo>
                      <a:pt x="56" y="88"/>
                    </a:lnTo>
                    <a:lnTo>
                      <a:pt x="60" y="92"/>
                    </a:lnTo>
                    <a:lnTo>
                      <a:pt x="64" y="96"/>
                    </a:lnTo>
                    <a:lnTo>
                      <a:pt x="69" y="99"/>
                    </a:lnTo>
                    <a:lnTo>
                      <a:pt x="74" y="104"/>
                    </a:lnTo>
                    <a:lnTo>
                      <a:pt x="79" y="108"/>
                    </a:lnTo>
                    <a:lnTo>
                      <a:pt x="84" y="113"/>
                    </a:lnTo>
                    <a:lnTo>
                      <a:pt x="89" y="117"/>
                    </a:lnTo>
                    <a:lnTo>
                      <a:pt x="95" y="122"/>
                    </a:lnTo>
                    <a:lnTo>
                      <a:pt x="100" y="127"/>
                    </a:lnTo>
                    <a:lnTo>
                      <a:pt x="105" y="130"/>
                    </a:lnTo>
                    <a:lnTo>
                      <a:pt x="110" y="135"/>
                    </a:lnTo>
                    <a:lnTo>
                      <a:pt x="116" y="139"/>
                    </a:lnTo>
                    <a:lnTo>
                      <a:pt x="122" y="144"/>
                    </a:lnTo>
                    <a:lnTo>
                      <a:pt x="127" y="148"/>
                    </a:lnTo>
                    <a:lnTo>
                      <a:pt x="132" y="153"/>
                    </a:lnTo>
                    <a:lnTo>
                      <a:pt x="139" y="157"/>
                    </a:lnTo>
                    <a:lnTo>
                      <a:pt x="144" y="163"/>
                    </a:lnTo>
                    <a:lnTo>
                      <a:pt x="149" y="167"/>
                    </a:lnTo>
                    <a:lnTo>
                      <a:pt x="155" y="172"/>
                    </a:lnTo>
                    <a:lnTo>
                      <a:pt x="162" y="175"/>
                    </a:lnTo>
                    <a:lnTo>
                      <a:pt x="167" y="180"/>
                    </a:lnTo>
                    <a:lnTo>
                      <a:pt x="173" y="184"/>
                    </a:lnTo>
                    <a:lnTo>
                      <a:pt x="178" y="189"/>
                    </a:lnTo>
                    <a:lnTo>
                      <a:pt x="185" y="193"/>
                    </a:lnTo>
                    <a:lnTo>
                      <a:pt x="191" y="198"/>
                    </a:lnTo>
                    <a:lnTo>
                      <a:pt x="196" y="200"/>
                    </a:lnTo>
                    <a:lnTo>
                      <a:pt x="201" y="205"/>
                    </a:lnTo>
                    <a:lnTo>
                      <a:pt x="208" y="209"/>
                    </a:lnTo>
                    <a:lnTo>
                      <a:pt x="213" y="213"/>
                    </a:lnTo>
                    <a:lnTo>
                      <a:pt x="218" y="216"/>
                    </a:lnTo>
                    <a:lnTo>
                      <a:pt x="224" y="220"/>
                    </a:lnTo>
                    <a:lnTo>
                      <a:pt x="230" y="224"/>
                    </a:lnTo>
                    <a:lnTo>
                      <a:pt x="236" y="228"/>
                    </a:lnTo>
                    <a:lnTo>
                      <a:pt x="240" y="230"/>
                    </a:lnTo>
                    <a:lnTo>
                      <a:pt x="246" y="234"/>
                    </a:lnTo>
                    <a:lnTo>
                      <a:pt x="252" y="236"/>
                    </a:lnTo>
                    <a:lnTo>
                      <a:pt x="257" y="240"/>
                    </a:lnTo>
                    <a:lnTo>
                      <a:pt x="262" y="242"/>
                    </a:lnTo>
                    <a:lnTo>
                      <a:pt x="267" y="245"/>
                    </a:lnTo>
                    <a:lnTo>
                      <a:pt x="273" y="247"/>
                    </a:lnTo>
                    <a:lnTo>
                      <a:pt x="278" y="251"/>
                    </a:lnTo>
                    <a:lnTo>
                      <a:pt x="282" y="252"/>
                    </a:lnTo>
                    <a:lnTo>
                      <a:pt x="286" y="255"/>
                    </a:lnTo>
                    <a:lnTo>
                      <a:pt x="291" y="256"/>
                    </a:lnTo>
                    <a:lnTo>
                      <a:pt x="296" y="257"/>
                    </a:lnTo>
                    <a:lnTo>
                      <a:pt x="300" y="259"/>
                    </a:lnTo>
                    <a:lnTo>
                      <a:pt x="304" y="261"/>
                    </a:lnTo>
                    <a:lnTo>
                      <a:pt x="308" y="262"/>
                    </a:lnTo>
                    <a:lnTo>
                      <a:pt x="313" y="264"/>
                    </a:lnTo>
                    <a:lnTo>
                      <a:pt x="317" y="264"/>
                    </a:lnTo>
                    <a:lnTo>
                      <a:pt x="321" y="265"/>
                    </a:lnTo>
                    <a:lnTo>
                      <a:pt x="324" y="265"/>
                    </a:lnTo>
                    <a:lnTo>
                      <a:pt x="328" y="265"/>
                    </a:lnTo>
                    <a:lnTo>
                      <a:pt x="331" y="265"/>
                    </a:lnTo>
                    <a:lnTo>
                      <a:pt x="334" y="266"/>
                    </a:lnTo>
                    <a:lnTo>
                      <a:pt x="339" y="266"/>
                    </a:lnTo>
                    <a:lnTo>
                      <a:pt x="342" y="266"/>
                    </a:lnTo>
                    <a:lnTo>
                      <a:pt x="344" y="266"/>
                    </a:lnTo>
                    <a:lnTo>
                      <a:pt x="347" y="265"/>
                    </a:lnTo>
                    <a:lnTo>
                      <a:pt x="350" y="265"/>
                    </a:lnTo>
                    <a:lnTo>
                      <a:pt x="353" y="265"/>
                    </a:lnTo>
                    <a:lnTo>
                      <a:pt x="357" y="264"/>
                    </a:lnTo>
                    <a:lnTo>
                      <a:pt x="363" y="262"/>
                    </a:lnTo>
                    <a:lnTo>
                      <a:pt x="367" y="259"/>
                    </a:lnTo>
                    <a:lnTo>
                      <a:pt x="370" y="256"/>
                    </a:lnTo>
                    <a:lnTo>
                      <a:pt x="373" y="254"/>
                    </a:lnTo>
                    <a:lnTo>
                      <a:pt x="376" y="251"/>
                    </a:lnTo>
                    <a:lnTo>
                      <a:pt x="377" y="246"/>
                    </a:lnTo>
                    <a:lnTo>
                      <a:pt x="379" y="242"/>
                    </a:lnTo>
                    <a:lnTo>
                      <a:pt x="380" y="238"/>
                    </a:lnTo>
                    <a:lnTo>
                      <a:pt x="380" y="234"/>
                    </a:lnTo>
                    <a:lnTo>
                      <a:pt x="380" y="228"/>
                    </a:lnTo>
                    <a:lnTo>
                      <a:pt x="379" y="224"/>
                    </a:lnTo>
                    <a:lnTo>
                      <a:pt x="378" y="219"/>
                    </a:lnTo>
                    <a:lnTo>
                      <a:pt x="377" y="213"/>
                    </a:lnTo>
                    <a:lnTo>
                      <a:pt x="374" y="208"/>
                    </a:lnTo>
                    <a:lnTo>
                      <a:pt x="372" y="201"/>
                    </a:lnTo>
                    <a:lnTo>
                      <a:pt x="369" y="195"/>
                    </a:lnTo>
                    <a:lnTo>
                      <a:pt x="365" y="190"/>
                    </a:lnTo>
                    <a:lnTo>
                      <a:pt x="360" y="183"/>
                    </a:lnTo>
                    <a:lnTo>
                      <a:pt x="354" y="178"/>
                    </a:lnTo>
                    <a:lnTo>
                      <a:pt x="352" y="174"/>
                    </a:lnTo>
                    <a:lnTo>
                      <a:pt x="349" y="172"/>
                    </a:lnTo>
                    <a:lnTo>
                      <a:pt x="346" y="168"/>
                    </a:lnTo>
                    <a:lnTo>
                      <a:pt x="343" y="165"/>
                    </a:lnTo>
                    <a:lnTo>
                      <a:pt x="339" y="162"/>
                    </a:lnTo>
                    <a:lnTo>
                      <a:pt x="335" y="158"/>
                    </a:lnTo>
                    <a:lnTo>
                      <a:pt x="331" y="155"/>
                    </a:lnTo>
                    <a:lnTo>
                      <a:pt x="328" y="153"/>
                    </a:lnTo>
                    <a:lnTo>
                      <a:pt x="324" y="149"/>
                    </a:lnTo>
                    <a:lnTo>
                      <a:pt x="320" y="145"/>
                    </a:lnTo>
                    <a:lnTo>
                      <a:pt x="316" y="143"/>
                    </a:lnTo>
                    <a:lnTo>
                      <a:pt x="311" y="139"/>
                    </a:lnTo>
                    <a:lnTo>
                      <a:pt x="307" y="135"/>
                    </a:lnTo>
                    <a:lnTo>
                      <a:pt x="302" y="133"/>
                    </a:lnTo>
                    <a:lnTo>
                      <a:pt x="298" y="130"/>
                    </a:lnTo>
                    <a:lnTo>
                      <a:pt x="294" y="127"/>
                    </a:lnTo>
                    <a:lnTo>
                      <a:pt x="288" y="124"/>
                    </a:lnTo>
                    <a:lnTo>
                      <a:pt x="284" y="121"/>
                    </a:lnTo>
                    <a:lnTo>
                      <a:pt x="279" y="118"/>
                    </a:lnTo>
                    <a:lnTo>
                      <a:pt x="275" y="116"/>
                    </a:lnTo>
                    <a:lnTo>
                      <a:pt x="269" y="112"/>
                    </a:lnTo>
                    <a:lnTo>
                      <a:pt x="264" y="109"/>
                    </a:lnTo>
                    <a:lnTo>
                      <a:pt x="259" y="107"/>
                    </a:lnTo>
                    <a:lnTo>
                      <a:pt x="254" y="103"/>
                    </a:lnTo>
                    <a:lnTo>
                      <a:pt x="249" y="101"/>
                    </a:lnTo>
                    <a:lnTo>
                      <a:pt x="243" y="98"/>
                    </a:lnTo>
                    <a:lnTo>
                      <a:pt x="239" y="96"/>
                    </a:lnTo>
                    <a:lnTo>
                      <a:pt x="234" y="93"/>
                    </a:lnTo>
                    <a:lnTo>
                      <a:pt x="229" y="89"/>
                    </a:lnTo>
                    <a:lnTo>
                      <a:pt x="223" y="88"/>
                    </a:lnTo>
                    <a:lnTo>
                      <a:pt x="218" y="84"/>
                    </a:lnTo>
                    <a:lnTo>
                      <a:pt x="213" y="82"/>
                    </a:lnTo>
                    <a:lnTo>
                      <a:pt x="208" y="79"/>
                    </a:lnTo>
                    <a:lnTo>
                      <a:pt x="202" y="77"/>
                    </a:lnTo>
                    <a:lnTo>
                      <a:pt x="197" y="74"/>
                    </a:lnTo>
                    <a:lnTo>
                      <a:pt x="193" y="73"/>
                    </a:lnTo>
                    <a:lnTo>
                      <a:pt x="188" y="71"/>
                    </a:lnTo>
                    <a:lnTo>
                      <a:pt x="183" y="68"/>
                    </a:lnTo>
                    <a:lnTo>
                      <a:pt x="178" y="66"/>
                    </a:lnTo>
                    <a:lnTo>
                      <a:pt x="173" y="63"/>
                    </a:lnTo>
                    <a:lnTo>
                      <a:pt x="169" y="61"/>
                    </a:lnTo>
                    <a:lnTo>
                      <a:pt x="164" y="60"/>
                    </a:lnTo>
                    <a:lnTo>
                      <a:pt x="160" y="57"/>
                    </a:lnTo>
                    <a:lnTo>
                      <a:pt x="155" y="56"/>
                    </a:lnTo>
                    <a:lnTo>
                      <a:pt x="151" y="53"/>
                    </a:lnTo>
                    <a:lnTo>
                      <a:pt x="147" y="52"/>
                    </a:lnTo>
                    <a:lnTo>
                      <a:pt x="142" y="50"/>
                    </a:lnTo>
                    <a:lnTo>
                      <a:pt x="139" y="48"/>
                    </a:lnTo>
                    <a:lnTo>
                      <a:pt x="134" y="46"/>
                    </a:lnTo>
                    <a:lnTo>
                      <a:pt x="131" y="45"/>
                    </a:lnTo>
                    <a:lnTo>
                      <a:pt x="128" y="43"/>
                    </a:lnTo>
                    <a:lnTo>
                      <a:pt x="125" y="42"/>
                    </a:lnTo>
                    <a:lnTo>
                      <a:pt x="122" y="41"/>
                    </a:lnTo>
                    <a:lnTo>
                      <a:pt x="118" y="40"/>
                    </a:lnTo>
                    <a:lnTo>
                      <a:pt x="116" y="38"/>
                    </a:lnTo>
                    <a:lnTo>
                      <a:pt x="112" y="37"/>
                    </a:lnTo>
                    <a:lnTo>
                      <a:pt x="108" y="36"/>
                    </a:lnTo>
                    <a:lnTo>
                      <a:pt x="104" y="35"/>
                    </a:lnTo>
                    <a:lnTo>
                      <a:pt x="101" y="32"/>
                    </a:lnTo>
                    <a:lnTo>
                      <a:pt x="98" y="32"/>
                    </a:lnTo>
                    <a:lnTo>
                      <a:pt x="97" y="32"/>
                    </a:lnTo>
                    <a:lnTo>
                      <a:pt x="39" y="4"/>
                    </a:lnTo>
                    <a:lnTo>
                      <a:pt x="104" y="0"/>
                    </a:lnTo>
                    <a:lnTo>
                      <a:pt x="105" y="0"/>
                    </a:lnTo>
                    <a:lnTo>
                      <a:pt x="107" y="1"/>
                    </a:lnTo>
                    <a:lnTo>
                      <a:pt x="110" y="2"/>
                    </a:lnTo>
                    <a:lnTo>
                      <a:pt x="112" y="4"/>
                    </a:lnTo>
                    <a:lnTo>
                      <a:pt x="117" y="6"/>
                    </a:lnTo>
                    <a:lnTo>
                      <a:pt x="119" y="7"/>
                    </a:lnTo>
                    <a:lnTo>
                      <a:pt x="121" y="9"/>
                    </a:lnTo>
                    <a:lnTo>
                      <a:pt x="124" y="10"/>
                    </a:lnTo>
                    <a:lnTo>
                      <a:pt x="127" y="12"/>
                    </a:lnTo>
                    <a:lnTo>
                      <a:pt x="129" y="14"/>
                    </a:lnTo>
                    <a:lnTo>
                      <a:pt x="132" y="15"/>
                    </a:lnTo>
                    <a:lnTo>
                      <a:pt x="135" y="16"/>
                    </a:lnTo>
                    <a:lnTo>
                      <a:pt x="139" y="17"/>
                    </a:lnTo>
                    <a:lnTo>
                      <a:pt x="142" y="20"/>
                    </a:lnTo>
                    <a:lnTo>
                      <a:pt x="145" y="21"/>
                    </a:lnTo>
                    <a:lnTo>
                      <a:pt x="148" y="23"/>
                    </a:lnTo>
                    <a:lnTo>
                      <a:pt x="152" y="25"/>
                    </a:lnTo>
                    <a:lnTo>
                      <a:pt x="156" y="27"/>
                    </a:lnTo>
                    <a:lnTo>
                      <a:pt x="160" y="28"/>
                    </a:lnTo>
                    <a:lnTo>
                      <a:pt x="163" y="31"/>
                    </a:lnTo>
                    <a:lnTo>
                      <a:pt x="168" y="33"/>
                    </a:lnTo>
                    <a:lnTo>
                      <a:pt x="171" y="36"/>
                    </a:lnTo>
                    <a:lnTo>
                      <a:pt x="175" y="38"/>
                    </a:lnTo>
                    <a:lnTo>
                      <a:pt x="179" y="41"/>
                    </a:lnTo>
                    <a:lnTo>
                      <a:pt x="185" y="43"/>
                    </a:lnTo>
                    <a:lnTo>
                      <a:pt x="188" y="45"/>
                    </a:lnTo>
                    <a:lnTo>
                      <a:pt x="193" y="47"/>
                    </a:lnTo>
                    <a:lnTo>
                      <a:pt x="197" y="50"/>
                    </a:lnTo>
                    <a:lnTo>
                      <a:pt x="201" y="52"/>
                    </a:lnTo>
                    <a:lnTo>
                      <a:pt x="206" y="55"/>
                    </a:lnTo>
                    <a:lnTo>
                      <a:pt x="210" y="58"/>
                    </a:lnTo>
                    <a:lnTo>
                      <a:pt x="215" y="61"/>
                    </a:lnTo>
                    <a:lnTo>
                      <a:pt x="219" y="63"/>
                    </a:lnTo>
                    <a:lnTo>
                      <a:pt x="224" y="66"/>
                    </a:lnTo>
                    <a:lnTo>
                      <a:pt x="229" y="68"/>
                    </a:lnTo>
                    <a:lnTo>
                      <a:pt x="233" y="71"/>
                    </a:lnTo>
                    <a:lnTo>
                      <a:pt x="238" y="73"/>
                    </a:lnTo>
                    <a:lnTo>
                      <a:pt x="242" y="76"/>
                    </a:lnTo>
                    <a:lnTo>
                      <a:pt x="246" y="79"/>
                    </a:lnTo>
                    <a:lnTo>
                      <a:pt x="252" y="81"/>
                    </a:lnTo>
                    <a:lnTo>
                      <a:pt x="257" y="84"/>
                    </a:lnTo>
                    <a:lnTo>
                      <a:pt x="261" y="87"/>
                    </a:lnTo>
                    <a:lnTo>
                      <a:pt x="265" y="89"/>
                    </a:lnTo>
                    <a:lnTo>
                      <a:pt x="269" y="93"/>
                    </a:lnTo>
                    <a:lnTo>
                      <a:pt x="275" y="96"/>
                    </a:lnTo>
                    <a:lnTo>
                      <a:pt x="279" y="98"/>
                    </a:lnTo>
                    <a:lnTo>
                      <a:pt x="283" y="101"/>
                    </a:lnTo>
                    <a:lnTo>
                      <a:pt x="287" y="104"/>
                    </a:lnTo>
                    <a:lnTo>
                      <a:pt x="293" y="107"/>
                    </a:lnTo>
                    <a:lnTo>
                      <a:pt x="297" y="109"/>
                    </a:lnTo>
                    <a:lnTo>
                      <a:pt x="301" y="112"/>
                    </a:lnTo>
                    <a:lnTo>
                      <a:pt x="305" y="116"/>
                    </a:lnTo>
                    <a:lnTo>
                      <a:pt x="309" y="118"/>
                    </a:lnTo>
                    <a:lnTo>
                      <a:pt x="313" y="121"/>
                    </a:lnTo>
                    <a:lnTo>
                      <a:pt x="317" y="124"/>
                    </a:lnTo>
                    <a:lnTo>
                      <a:pt x="321" y="127"/>
                    </a:lnTo>
                    <a:lnTo>
                      <a:pt x="325" y="129"/>
                    </a:lnTo>
                    <a:lnTo>
                      <a:pt x="329" y="132"/>
                    </a:lnTo>
                    <a:lnTo>
                      <a:pt x="332" y="134"/>
                    </a:lnTo>
                    <a:lnTo>
                      <a:pt x="337" y="135"/>
                    </a:lnTo>
                    <a:lnTo>
                      <a:pt x="340" y="139"/>
                    </a:lnTo>
                    <a:lnTo>
                      <a:pt x="343" y="142"/>
                    </a:lnTo>
                    <a:lnTo>
                      <a:pt x="346" y="144"/>
                    </a:lnTo>
                    <a:lnTo>
                      <a:pt x="350" y="145"/>
                    </a:lnTo>
                    <a:lnTo>
                      <a:pt x="353" y="149"/>
                    </a:lnTo>
                    <a:lnTo>
                      <a:pt x="356" y="150"/>
                    </a:lnTo>
                    <a:lnTo>
                      <a:pt x="360" y="153"/>
                    </a:lnTo>
                    <a:lnTo>
                      <a:pt x="362" y="155"/>
                    </a:lnTo>
                    <a:lnTo>
                      <a:pt x="365" y="158"/>
                    </a:lnTo>
                    <a:lnTo>
                      <a:pt x="368" y="159"/>
                    </a:lnTo>
                    <a:lnTo>
                      <a:pt x="370" y="163"/>
                    </a:lnTo>
                    <a:lnTo>
                      <a:pt x="373" y="164"/>
                    </a:lnTo>
                    <a:lnTo>
                      <a:pt x="375" y="167"/>
                    </a:lnTo>
                    <a:lnTo>
                      <a:pt x="380" y="172"/>
                    </a:lnTo>
                    <a:lnTo>
                      <a:pt x="385" y="175"/>
                    </a:lnTo>
                    <a:lnTo>
                      <a:pt x="389" y="179"/>
                    </a:lnTo>
                    <a:lnTo>
                      <a:pt x="393" y="183"/>
                    </a:lnTo>
                    <a:lnTo>
                      <a:pt x="397" y="188"/>
                    </a:lnTo>
                    <a:lnTo>
                      <a:pt x="400" y="191"/>
                    </a:lnTo>
                    <a:lnTo>
                      <a:pt x="404" y="195"/>
                    </a:lnTo>
                    <a:lnTo>
                      <a:pt x="407" y="200"/>
                    </a:lnTo>
                    <a:lnTo>
                      <a:pt x="409" y="203"/>
                    </a:lnTo>
                    <a:lnTo>
                      <a:pt x="411" y="206"/>
                    </a:lnTo>
                    <a:lnTo>
                      <a:pt x="413" y="210"/>
                    </a:lnTo>
                    <a:lnTo>
                      <a:pt x="415" y="214"/>
                    </a:lnTo>
                    <a:lnTo>
                      <a:pt x="416" y="218"/>
                    </a:lnTo>
                    <a:lnTo>
                      <a:pt x="418" y="221"/>
                    </a:lnTo>
                    <a:lnTo>
                      <a:pt x="419" y="225"/>
                    </a:lnTo>
                    <a:lnTo>
                      <a:pt x="420" y="229"/>
                    </a:lnTo>
                    <a:lnTo>
                      <a:pt x="421" y="233"/>
                    </a:lnTo>
                    <a:lnTo>
                      <a:pt x="421" y="236"/>
                    </a:lnTo>
                    <a:lnTo>
                      <a:pt x="421" y="240"/>
                    </a:lnTo>
                    <a:lnTo>
                      <a:pt x="422" y="244"/>
                    </a:lnTo>
                    <a:lnTo>
                      <a:pt x="422" y="247"/>
                    </a:lnTo>
                    <a:lnTo>
                      <a:pt x="422" y="251"/>
                    </a:lnTo>
                    <a:lnTo>
                      <a:pt x="421" y="255"/>
                    </a:lnTo>
                    <a:lnTo>
                      <a:pt x="421" y="260"/>
                    </a:lnTo>
                    <a:lnTo>
                      <a:pt x="421" y="264"/>
                    </a:lnTo>
                    <a:lnTo>
                      <a:pt x="420" y="266"/>
                    </a:lnTo>
                    <a:lnTo>
                      <a:pt x="418" y="270"/>
                    </a:lnTo>
                    <a:lnTo>
                      <a:pt x="417" y="274"/>
                    </a:lnTo>
                    <a:lnTo>
                      <a:pt x="415" y="277"/>
                    </a:lnTo>
                    <a:lnTo>
                      <a:pt x="414" y="281"/>
                    </a:lnTo>
                    <a:lnTo>
                      <a:pt x="412" y="284"/>
                    </a:lnTo>
                    <a:lnTo>
                      <a:pt x="411" y="289"/>
                    </a:lnTo>
                    <a:lnTo>
                      <a:pt x="408" y="291"/>
                    </a:lnTo>
                    <a:lnTo>
                      <a:pt x="406" y="294"/>
                    </a:lnTo>
                    <a:lnTo>
                      <a:pt x="402" y="297"/>
                    </a:lnTo>
                    <a:lnTo>
                      <a:pt x="399" y="300"/>
                    </a:lnTo>
                    <a:lnTo>
                      <a:pt x="396" y="302"/>
                    </a:lnTo>
                    <a:lnTo>
                      <a:pt x="392" y="305"/>
                    </a:lnTo>
                    <a:lnTo>
                      <a:pt x="389" y="307"/>
                    </a:lnTo>
                    <a:lnTo>
                      <a:pt x="385" y="310"/>
                    </a:lnTo>
                    <a:lnTo>
                      <a:pt x="380" y="310"/>
                    </a:lnTo>
                    <a:lnTo>
                      <a:pt x="375" y="311"/>
                    </a:lnTo>
                    <a:lnTo>
                      <a:pt x="370" y="311"/>
                    </a:lnTo>
                    <a:lnTo>
                      <a:pt x="366" y="312"/>
                    </a:lnTo>
                    <a:lnTo>
                      <a:pt x="363" y="312"/>
                    </a:lnTo>
                    <a:lnTo>
                      <a:pt x="360" y="312"/>
                    </a:lnTo>
                    <a:lnTo>
                      <a:pt x="356" y="312"/>
                    </a:lnTo>
                    <a:lnTo>
                      <a:pt x="353" y="312"/>
                    </a:lnTo>
                    <a:lnTo>
                      <a:pt x="350" y="312"/>
                    </a:lnTo>
                    <a:lnTo>
                      <a:pt x="347" y="311"/>
                    </a:lnTo>
                    <a:lnTo>
                      <a:pt x="344" y="311"/>
                    </a:lnTo>
                    <a:lnTo>
                      <a:pt x="341" y="311"/>
                    </a:lnTo>
                    <a:lnTo>
                      <a:pt x="338" y="310"/>
                    </a:lnTo>
                    <a:lnTo>
                      <a:pt x="333" y="308"/>
                    </a:lnTo>
                    <a:lnTo>
                      <a:pt x="330" y="307"/>
                    </a:lnTo>
                    <a:lnTo>
                      <a:pt x="327" y="307"/>
                    </a:lnTo>
                    <a:lnTo>
                      <a:pt x="323" y="305"/>
                    </a:lnTo>
                    <a:lnTo>
                      <a:pt x="319" y="303"/>
                    </a:lnTo>
                    <a:lnTo>
                      <a:pt x="315" y="302"/>
                    </a:lnTo>
                    <a:lnTo>
                      <a:pt x="311" y="301"/>
                    </a:lnTo>
                    <a:lnTo>
                      <a:pt x="307" y="298"/>
                    </a:lnTo>
                    <a:lnTo>
                      <a:pt x="302" y="297"/>
                    </a:lnTo>
                    <a:lnTo>
                      <a:pt x="298" y="295"/>
                    </a:lnTo>
                    <a:lnTo>
                      <a:pt x="294" y="294"/>
                    </a:lnTo>
                    <a:lnTo>
                      <a:pt x="289" y="291"/>
                    </a:lnTo>
                    <a:lnTo>
                      <a:pt x="285" y="289"/>
                    </a:lnTo>
                    <a:lnTo>
                      <a:pt x="280" y="286"/>
                    </a:lnTo>
                    <a:lnTo>
                      <a:pt x="276" y="284"/>
                    </a:lnTo>
                    <a:lnTo>
                      <a:pt x="269" y="280"/>
                    </a:lnTo>
                    <a:lnTo>
                      <a:pt x="264" y="276"/>
                    </a:lnTo>
                    <a:lnTo>
                      <a:pt x="259" y="272"/>
                    </a:lnTo>
                    <a:lnTo>
                      <a:pt x="255" y="270"/>
                    </a:lnTo>
                    <a:lnTo>
                      <a:pt x="249" y="266"/>
                    </a:lnTo>
                    <a:lnTo>
                      <a:pt x="243" y="262"/>
                    </a:lnTo>
                    <a:lnTo>
                      <a:pt x="238" y="259"/>
                    </a:lnTo>
                    <a:lnTo>
                      <a:pt x="233" y="255"/>
                    </a:lnTo>
                    <a:lnTo>
                      <a:pt x="227" y="250"/>
                    </a:lnTo>
                    <a:lnTo>
                      <a:pt x="221" y="246"/>
                    </a:lnTo>
                    <a:lnTo>
                      <a:pt x="215" y="241"/>
                    </a:lnTo>
                    <a:lnTo>
                      <a:pt x="210" y="238"/>
                    </a:lnTo>
                    <a:lnTo>
                      <a:pt x="203" y="233"/>
                    </a:lnTo>
                    <a:lnTo>
                      <a:pt x="198" y="228"/>
                    </a:lnTo>
                    <a:lnTo>
                      <a:pt x="193" y="223"/>
                    </a:lnTo>
                    <a:lnTo>
                      <a:pt x="187" y="219"/>
                    </a:lnTo>
                    <a:lnTo>
                      <a:pt x="181" y="214"/>
                    </a:lnTo>
                    <a:lnTo>
                      <a:pt x="175" y="209"/>
                    </a:lnTo>
                    <a:lnTo>
                      <a:pt x="170" y="203"/>
                    </a:lnTo>
                    <a:lnTo>
                      <a:pt x="164" y="199"/>
                    </a:lnTo>
                    <a:lnTo>
                      <a:pt x="157" y="193"/>
                    </a:lnTo>
                    <a:lnTo>
                      <a:pt x="152" y="189"/>
                    </a:lnTo>
                    <a:lnTo>
                      <a:pt x="146" y="183"/>
                    </a:lnTo>
                    <a:lnTo>
                      <a:pt x="141" y="179"/>
                    </a:lnTo>
                    <a:lnTo>
                      <a:pt x="134" y="173"/>
                    </a:lnTo>
                    <a:lnTo>
                      <a:pt x="129" y="168"/>
                    </a:lnTo>
                    <a:lnTo>
                      <a:pt x="124" y="163"/>
                    </a:lnTo>
                    <a:lnTo>
                      <a:pt x="119" y="158"/>
                    </a:lnTo>
                    <a:lnTo>
                      <a:pt x="112" y="153"/>
                    </a:lnTo>
                    <a:lnTo>
                      <a:pt x="108" y="148"/>
                    </a:lnTo>
                    <a:lnTo>
                      <a:pt x="102" y="143"/>
                    </a:lnTo>
                    <a:lnTo>
                      <a:pt x="98" y="138"/>
                    </a:lnTo>
                    <a:lnTo>
                      <a:pt x="91" y="133"/>
                    </a:lnTo>
                    <a:lnTo>
                      <a:pt x="86" y="127"/>
                    </a:lnTo>
                    <a:lnTo>
                      <a:pt x="81" y="122"/>
                    </a:lnTo>
                    <a:lnTo>
                      <a:pt x="77" y="117"/>
                    </a:lnTo>
                    <a:lnTo>
                      <a:pt x="72" y="112"/>
                    </a:lnTo>
                    <a:lnTo>
                      <a:pt x="67" y="108"/>
                    </a:lnTo>
                    <a:lnTo>
                      <a:pt x="63" y="103"/>
                    </a:lnTo>
                    <a:lnTo>
                      <a:pt x="59" y="99"/>
                    </a:lnTo>
                    <a:lnTo>
                      <a:pt x="55" y="94"/>
                    </a:lnTo>
                    <a:lnTo>
                      <a:pt x="50" y="91"/>
                    </a:lnTo>
                    <a:lnTo>
                      <a:pt x="45" y="86"/>
                    </a:lnTo>
                    <a:lnTo>
                      <a:pt x="42" y="82"/>
                    </a:lnTo>
                    <a:lnTo>
                      <a:pt x="38" y="78"/>
                    </a:lnTo>
                    <a:lnTo>
                      <a:pt x="34" y="74"/>
                    </a:lnTo>
                    <a:lnTo>
                      <a:pt x="31" y="71"/>
                    </a:lnTo>
                    <a:lnTo>
                      <a:pt x="28" y="68"/>
                    </a:lnTo>
                    <a:lnTo>
                      <a:pt x="24" y="65"/>
                    </a:lnTo>
                    <a:lnTo>
                      <a:pt x="21" y="61"/>
                    </a:lnTo>
                    <a:lnTo>
                      <a:pt x="18" y="58"/>
                    </a:lnTo>
                    <a:lnTo>
                      <a:pt x="16" y="55"/>
                    </a:lnTo>
                    <a:lnTo>
                      <a:pt x="11" y="50"/>
                    </a:lnTo>
                    <a:lnTo>
                      <a:pt x="8" y="46"/>
                    </a:lnTo>
                    <a:lnTo>
                      <a:pt x="3" y="42"/>
                    </a:lnTo>
                    <a:lnTo>
                      <a:pt x="2" y="4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4047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47"/>
              <p:cNvSpPr>
                <a:spLocks/>
              </p:cNvSpPr>
              <p:nvPr/>
            </p:nvSpPr>
            <p:spPr bwMode="auto">
              <a:xfrm>
                <a:off x="4015" y="3448"/>
                <a:ext cx="54" cy="153"/>
              </a:xfrm>
              <a:custGeom>
                <a:avLst/>
                <a:gdLst>
                  <a:gd name="T0" fmla="*/ 0 w 162"/>
                  <a:gd name="T1" fmla="*/ 143 h 306"/>
                  <a:gd name="T2" fmla="*/ 1 w 162"/>
                  <a:gd name="T3" fmla="*/ 132 h 306"/>
                  <a:gd name="T4" fmla="*/ 1 w 162"/>
                  <a:gd name="T5" fmla="*/ 122 h 306"/>
                  <a:gd name="T6" fmla="*/ 2 w 162"/>
                  <a:gd name="T7" fmla="*/ 110 h 306"/>
                  <a:gd name="T8" fmla="*/ 3 w 162"/>
                  <a:gd name="T9" fmla="*/ 97 h 306"/>
                  <a:gd name="T10" fmla="*/ 4 w 162"/>
                  <a:gd name="T11" fmla="*/ 83 h 306"/>
                  <a:gd name="T12" fmla="*/ 6 w 162"/>
                  <a:gd name="T13" fmla="*/ 69 h 306"/>
                  <a:gd name="T14" fmla="*/ 7 w 162"/>
                  <a:gd name="T15" fmla="*/ 55 h 306"/>
                  <a:gd name="T16" fmla="*/ 10 w 162"/>
                  <a:gd name="T17" fmla="*/ 41 h 306"/>
                  <a:gd name="T18" fmla="*/ 12 w 162"/>
                  <a:gd name="T19" fmla="*/ 29 h 306"/>
                  <a:gd name="T20" fmla="*/ 15 w 162"/>
                  <a:gd name="T21" fmla="*/ 19 h 306"/>
                  <a:gd name="T22" fmla="*/ 19 w 162"/>
                  <a:gd name="T23" fmla="*/ 9 h 306"/>
                  <a:gd name="T24" fmla="*/ 26 w 162"/>
                  <a:gd name="T25" fmla="*/ 1 h 306"/>
                  <a:gd name="T26" fmla="*/ 34 w 162"/>
                  <a:gd name="T27" fmla="*/ 1 h 306"/>
                  <a:gd name="T28" fmla="*/ 42 w 162"/>
                  <a:gd name="T29" fmla="*/ 9 h 306"/>
                  <a:gd name="T30" fmla="*/ 48 w 162"/>
                  <a:gd name="T31" fmla="*/ 21 h 306"/>
                  <a:gd name="T32" fmla="*/ 51 w 162"/>
                  <a:gd name="T33" fmla="*/ 31 h 306"/>
                  <a:gd name="T34" fmla="*/ 52 w 162"/>
                  <a:gd name="T35" fmla="*/ 39 h 306"/>
                  <a:gd name="T36" fmla="*/ 54 w 162"/>
                  <a:gd name="T37" fmla="*/ 49 h 306"/>
                  <a:gd name="T38" fmla="*/ 54 w 162"/>
                  <a:gd name="T39" fmla="*/ 59 h 306"/>
                  <a:gd name="T40" fmla="*/ 53 w 162"/>
                  <a:gd name="T41" fmla="*/ 69 h 306"/>
                  <a:gd name="T42" fmla="*/ 51 w 162"/>
                  <a:gd name="T43" fmla="*/ 79 h 306"/>
                  <a:gd name="T44" fmla="*/ 49 w 162"/>
                  <a:gd name="T45" fmla="*/ 89 h 306"/>
                  <a:gd name="T46" fmla="*/ 47 w 162"/>
                  <a:gd name="T47" fmla="*/ 99 h 306"/>
                  <a:gd name="T48" fmla="*/ 43 w 162"/>
                  <a:gd name="T49" fmla="*/ 108 h 306"/>
                  <a:gd name="T50" fmla="*/ 40 w 162"/>
                  <a:gd name="T51" fmla="*/ 118 h 306"/>
                  <a:gd name="T52" fmla="*/ 35 w 162"/>
                  <a:gd name="T53" fmla="*/ 129 h 306"/>
                  <a:gd name="T54" fmla="*/ 29 w 162"/>
                  <a:gd name="T55" fmla="*/ 143 h 306"/>
                  <a:gd name="T56" fmla="*/ 25 w 162"/>
                  <a:gd name="T57" fmla="*/ 151 h 306"/>
                  <a:gd name="T58" fmla="*/ 16 w 162"/>
                  <a:gd name="T59" fmla="*/ 145 h 306"/>
                  <a:gd name="T60" fmla="*/ 20 w 162"/>
                  <a:gd name="T61" fmla="*/ 133 h 306"/>
                  <a:gd name="T62" fmla="*/ 25 w 162"/>
                  <a:gd name="T63" fmla="*/ 121 h 306"/>
                  <a:gd name="T64" fmla="*/ 29 w 162"/>
                  <a:gd name="T65" fmla="*/ 107 h 306"/>
                  <a:gd name="T66" fmla="*/ 31 w 162"/>
                  <a:gd name="T67" fmla="*/ 99 h 306"/>
                  <a:gd name="T68" fmla="*/ 33 w 162"/>
                  <a:gd name="T69" fmla="*/ 90 h 306"/>
                  <a:gd name="T70" fmla="*/ 35 w 162"/>
                  <a:gd name="T71" fmla="*/ 82 h 306"/>
                  <a:gd name="T72" fmla="*/ 37 w 162"/>
                  <a:gd name="T73" fmla="*/ 74 h 306"/>
                  <a:gd name="T74" fmla="*/ 38 w 162"/>
                  <a:gd name="T75" fmla="*/ 66 h 306"/>
                  <a:gd name="T76" fmla="*/ 39 w 162"/>
                  <a:gd name="T77" fmla="*/ 53 h 306"/>
                  <a:gd name="T78" fmla="*/ 39 w 162"/>
                  <a:gd name="T79" fmla="*/ 40 h 306"/>
                  <a:gd name="T80" fmla="*/ 37 w 162"/>
                  <a:gd name="T81" fmla="*/ 31 h 306"/>
                  <a:gd name="T82" fmla="*/ 32 w 162"/>
                  <a:gd name="T83" fmla="*/ 25 h 306"/>
                  <a:gd name="T84" fmla="*/ 25 w 162"/>
                  <a:gd name="T85" fmla="*/ 34 h 306"/>
                  <a:gd name="T86" fmla="*/ 21 w 162"/>
                  <a:gd name="T87" fmla="*/ 45 h 306"/>
                  <a:gd name="T88" fmla="*/ 18 w 162"/>
                  <a:gd name="T89" fmla="*/ 54 h 306"/>
                  <a:gd name="T90" fmla="*/ 16 w 162"/>
                  <a:gd name="T91" fmla="*/ 65 h 306"/>
                  <a:gd name="T92" fmla="*/ 13 w 162"/>
                  <a:gd name="T93" fmla="*/ 77 h 306"/>
                  <a:gd name="T94" fmla="*/ 11 w 162"/>
                  <a:gd name="T95" fmla="*/ 88 h 306"/>
                  <a:gd name="T96" fmla="*/ 8 w 162"/>
                  <a:gd name="T97" fmla="*/ 99 h 306"/>
                  <a:gd name="T98" fmla="*/ 6 w 162"/>
                  <a:gd name="T99" fmla="*/ 110 h 306"/>
                  <a:gd name="T100" fmla="*/ 4 w 162"/>
                  <a:gd name="T101" fmla="*/ 120 h 306"/>
                  <a:gd name="T102" fmla="*/ 3 w 162"/>
                  <a:gd name="T103" fmla="*/ 130 h 306"/>
                  <a:gd name="T104" fmla="*/ 1 w 162"/>
                  <a:gd name="T105" fmla="*/ 141 h 306"/>
                  <a:gd name="T106" fmla="*/ 0 w 162"/>
                  <a:gd name="T107" fmla="*/ 147 h 30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2"/>
                  <a:gd name="T163" fmla="*/ 0 h 306"/>
                  <a:gd name="T164" fmla="*/ 162 w 162"/>
                  <a:gd name="T165" fmla="*/ 306 h 30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2" h="306">
                    <a:moveTo>
                      <a:pt x="0" y="293"/>
                    </a:moveTo>
                    <a:lnTo>
                      <a:pt x="0" y="292"/>
                    </a:lnTo>
                    <a:lnTo>
                      <a:pt x="0" y="291"/>
                    </a:lnTo>
                    <a:lnTo>
                      <a:pt x="0" y="288"/>
                    </a:lnTo>
                    <a:lnTo>
                      <a:pt x="0" y="285"/>
                    </a:lnTo>
                    <a:lnTo>
                      <a:pt x="0" y="280"/>
                    </a:lnTo>
                    <a:lnTo>
                      <a:pt x="1" y="275"/>
                    </a:lnTo>
                    <a:lnTo>
                      <a:pt x="1" y="271"/>
                    </a:lnTo>
                    <a:lnTo>
                      <a:pt x="1" y="267"/>
                    </a:lnTo>
                    <a:lnTo>
                      <a:pt x="2" y="263"/>
                    </a:lnTo>
                    <a:lnTo>
                      <a:pt x="2" y="261"/>
                    </a:lnTo>
                    <a:lnTo>
                      <a:pt x="2" y="256"/>
                    </a:lnTo>
                    <a:lnTo>
                      <a:pt x="2" y="252"/>
                    </a:lnTo>
                    <a:lnTo>
                      <a:pt x="3" y="247"/>
                    </a:lnTo>
                    <a:lnTo>
                      <a:pt x="3" y="244"/>
                    </a:lnTo>
                    <a:lnTo>
                      <a:pt x="3" y="239"/>
                    </a:lnTo>
                    <a:lnTo>
                      <a:pt x="5" y="235"/>
                    </a:lnTo>
                    <a:lnTo>
                      <a:pt x="5" y="230"/>
                    </a:lnTo>
                    <a:lnTo>
                      <a:pt x="6" y="225"/>
                    </a:lnTo>
                    <a:lnTo>
                      <a:pt x="6" y="220"/>
                    </a:lnTo>
                    <a:lnTo>
                      <a:pt x="6" y="215"/>
                    </a:lnTo>
                    <a:lnTo>
                      <a:pt x="7" y="210"/>
                    </a:lnTo>
                    <a:lnTo>
                      <a:pt x="8" y="205"/>
                    </a:lnTo>
                    <a:lnTo>
                      <a:pt x="8" y="200"/>
                    </a:lnTo>
                    <a:lnTo>
                      <a:pt x="9" y="194"/>
                    </a:lnTo>
                    <a:lnTo>
                      <a:pt x="10" y="189"/>
                    </a:lnTo>
                    <a:lnTo>
                      <a:pt x="11" y="184"/>
                    </a:lnTo>
                    <a:lnTo>
                      <a:pt x="11" y="178"/>
                    </a:lnTo>
                    <a:lnTo>
                      <a:pt x="12" y="173"/>
                    </a:lnTo>
                    <a:lnTo>
                      <a:pt x="13" y="166"/>
                    </a:lnTo>
                    <a:lnTo>
                      <a:pt x="13" y="161"/>
                    </a:lnTo>
                    <a:lnTo>
                      <a:pt x="14" y="155"/>
                    </a:lnTo>
                    <a:lnTo>
                      <a:pt x="15" y="149"/>
                    </a:lnTo>
                    <a:lnTo>
                      <a:pt x="15" y="144"/>
                    </a:lnTo>
                    <a:lnTo>
                      <a:pt x="17" y="138"/>
                    </a:lnTo>
                    <a:lnTo>
                      <a:pt x="18" y="133"/>
                    </a:lnTo>
                    <a:lnTo>
                      <a:pt x="19" y="127"/>
                    </a:lnTo>
                    <a:lnTo>
                      <a:pt x="20" y="120"/>
                    </a:lnTo>
                    <a:lnTo>
                      <a:pt x="21" y="115"/>
                    </a:lnTo>
                    <a:lnTo>
                      <a:pt x="22" y="110"/>
                    </a:lnTo>
                    <a:lnTo>
                      <a:pt x="23" y="105"/>
                    </a:lnTo>
                    <a:lnTo>
                      <a:pt x="24" y="100"/>
                    </a:lnTo>
                    <a:lnTo>
                      <a:pt x="27" y="94"/>
                    </a:lnTo>
                    <a:lnTo>
                      <a:pt x="28" y="89"/>
                    </a:lnTo>
                    <a:lnTo>
                      <a:pt x="29" y="83"/>
                    </a:lnTo>
                    <a:lnTo>
                      <a:pt x="30" y="78"/>
                    </a:lnTo>
                    <a:lnTo>
                      <a:pt x="31" y="73"/>
                    </a:lnTo>
                    <a:lnTo>
                      <a:pt x="33" y="68"/>
                    </a:lnTo>
                    <a:lnTo>
                      <a:pt x="34" y="63"/>
                    </a:lnTo>
                    <a:lnTo>
                      <a:pt x="35" y="59"/>
                    </a:lnTo>
                    <a:lnTo>
                      <a:pt x="37" y="54"/>
                    </a:lnTo>
                    <a:lnTo>
                      <a:pt x="39" y="51"/>
                    </a:lnTo>
                    <a:lnTo>
                      <a:pt x="40" y="46"/>
                    </a:lnTo>
                    <a:lnTo>
                      <a:pt x="42" y="42"/>
                    </a:lnTo>
                    <a:lnTo>
                      <a:pt x="44" y="38"/>
                    </a:lnTo>
                    <a:lnTo>
                      <a:pt x="45" y="35"/>
                    </a:lnTo>
                    <a:lnTo>
                      <a:pt x="47" y="31"/>
                    </a:lnTo>
                    <a:lnTo>
                      <a:pt x="50" y="28"/>
                    </a:lnTo>
                    <a:lnTo>
                      <a:pt x="52" y="26"/>
                    </a:lnTo>
                    <a:lnTo>
                      <a:pt x="56" y="18"/>
                    </a:lnTo>
                    <a:lnTo>
                      <a:pt x="60" y="15"/>
                    </a:lnTo>
                    <a:lnTo>
                      <a:pt x="64" y="10"/>
                    </a:lnTo>
                    <a:lnTo>
                      <a:pt x="68" y="6"/>
                    </a:lnTo>
                    <a:lnTo>
                      <a:pt x="74" y="3"/>
                    </a:lnTo>
                    <a:lnTo>
                      <a:pt x="78" y="2"/>
                    </a:lnTo>
                    <a:lnTo>
                      <a:pt x="82" y="1"/>
                    </a:lnTo>
                    <a:lnTo>
                      <a:pt x="87" y="1"/>
                    </a:lnTo>
                    <a:lnTo>
                      <a:pt x="91" y="0"/>
                    </a:lnTo>
                    <a:lnTo>
                      <a:pt x="97" y="1"/>
                    </a:lnTo>
                    <a:lnTo>
                      <a:pt x="101" y="2"/>
                    </a:lnTo>
                    <a:lnTo>
                      <a:pt x="106" y="5"/>
                    </a:lnTo>
                    <a:lnTo>
                      <a:pt x="110" y="6"/>
                    </a:lnTo>
                    <a:lnTo>
                      <a:pt x="116" y="10"/>
                    </a:lnTo>
                    <a:lnTo>
                      <a:pt x="120" y="12"/>
                    </a:lnTo>
                    <a:lnTo>
                      <a:pt x="125" y="17"/>
                    </a:lnTo>
                    <a:lnTo>
                      <a:pt x="128" y="21"/>
                    </a:lnTo>
                    <a:lnTo>
                      <a:pt x="132" y="26"/>
                    </a:lnTo>
                    <a:lnTo>
                      <a:pt x="135" y="31"/>
                    </a:lnTo>
                    <a:lnTo>
                      <a:pt x="140" y="36"/>
                    </a:lnTo>
                    <a:lnTo>
                      <a:pt x="143" y="42"/>
                    </a:lnTo>
                    <a:lnTo>
                      <a:pt x="147" y="48"/>
                    </a:lnTo>
                    <a:lnTo>
                      <a:pt x="148" y="51"/>
                    </a:lnTo>
                    <a:lnTo>
                      <a:pt x="150" y="54"/>
                    </a:lnTo>
                    <a:lnTo>
                      <a:pt x="151" y="58"/>
                    </a:lnTo>
                    <a:lnTo>
                      <a:pt x="152" y="62"/>
                    </a:lnTo>
                    <a:lnTo>
                      <a:pt x="153" y="64"/>
                    </a:lnTo>
                    <a:lnTo>
                      <a:pt x="154" y="68"/>
                    </a:lnTo>
                    <a:lnTo>
                      <a:pt x="155" y="72"/>
                    </a:lnTo>
                    <a:lnTo>
                      <a:pt x="157" y="74"/>
                    </a:lnTo>
                    <a:lnTo>
                      <a:pt x="157" y="78"/>
                    </a:lnTo>
                    <a:lnTo>
                      <a:pt x="158" y="82"/>
                    </a:lnTo>
                    <a:lnTo>
                      <a:pt x="158" y="86"/>
                    </a:lnTo>
                    <a:lnTo>
                      <a:pt x="160" y="91"/>
                    </a:lnTo>
                    <a:lnTo>
                      <a:pt x="160" y="93"/>
                    </a:lnTo>
                    <a:lnTo>
                      <a:pt x="161" y="98"/>
                    </a:lnTo>
                    <a:lnTo>
                      <a:pt x="161" y="102"/>
                    </a:lnTo>
                    <a:lnTo>
                      <a:pt x="162" y="105"/>
                    </a:lnTo>
                    <a:lnTo>
                      <a:pt x="162" y="109"/>
                    </a:lnTo>
                    <a:lnTo>
                      <a:pt x="162" y="114"/>
                    </a:lnTo>
                    <a:lnTo>
                      <a:pt x="162" y="118"/>
                    </a:lnTo>
                    <a:lnTo>
                      <a:pt x="162" y="123"/>
                    </a:lnTo>
                    <a:lnTo>
                      <a:pt x="161" y="127"/>
                    </a:lnTo>
                    <a:lnTo>
                      <a:pt x="161" y="130"/>
                    </a:lnTo>
                    <a:lnTo>
                      <a:pt x="160" y="134"/>
                    </a:lnTo>
                    <a:lnTo>
                      <a:pt x="160" y="138"/>
                    </a:lnTo>
                    <a:lnTo>
                      <a:pt x="158" y="142"/>
                    </a:lnTo>
                    <a:lnTo>
                      <a:pt x="157" y="146"/>
                    </a:lnTo>
                    <a:lnTo>
                      <a:pt x="156" y="150"/>
                    </a:lnTo>
                    <a:lnTo>
                      <a:pt x="156" y="154"/>
                    </a:lnTo>
                    <a:lnTo>
                      <a:pt x="154" y="158"/>
                    </a:lnTo>
                    <a:lnTo>
                      <a:pt x="153" y="163"/>
                    </a:lnTo>
                    <a:lnTo>
                      <a:pt x="152" y="166"/>
                    </a:lnTo>
                    <a:lnTo>
                      <a:pt x="151" y="170"/>
                    </a:lnTo>
                    <a:lnTo>
                      <a:pt x="150" y="174"/>
                    </a:lnTo>
                    <a:lnTo>
                      <a:pt x="148" y="179"/>
                    </a:lnTo>
                    <a:lnTo>
                      <a:pt x="147" y="183"/>
                    </a:lnTo>
                    <a:lnTo>
                      <a:pt x="145" y="186"/>
                    </a:lnTo>
                    <a:lnTo>
                      <a:pt x="143" y="190"/>
                    </a:lnTo>
                    <a:lnTo>
                      <a:pt x="142" y="194"/>
                    </a:lnTo>
                    <a:lnTo>
                      <a:pt x="140" y="198"/>
                    </a:lnTo>
                    <a:lnTo>
                      <a:pt x="138" y="201"/>
                    </a:lnTo>
                    <a:lnTo>
                      <a:pt x="135" y="205"/>
                    </a:lnTo>
                    <a:lnTo>
                      <a:pt x="134" y="210"/>
                    </a:lnTo>
                    <a:lnTo>
                      <a:pt x="132" y="214"/>
                    </a:lnTo>
                    <a:lnTo>
                      <a:pt x="130" y="217"/>
                    </a:lnTo>
                    <a:lnTo>
                      <a:pt x="128" y="221"/>
                    </a:lnTo>
                    <a:lnTo>
                      <a:pt x="127" y="225"/>
                    </a:lnTo>
                    <a:lnTo>
                      <a:pt x="124" y="229"/>
                    </a:lnTo>
                    <a:lnTo>
                      <a:pt x="123" y="232"/>
                    </a:lnTo>
                    <a:lnTo>
                      <a:pt x="120" y="236"/>
                    </a:lnTo>
                    <a:lnTo>
                      <a:pt x="119" y="239"/>
                    </a:lnTo>
                    <a:lnTo>
                      <a:pt x="117" y="242"/>
                    </a:lnTo>
                    <a:lnTo>
                      <a:pt x="114" y="246"/>
                    </a:lnTo>
                    <a:lnTo>
                      <a:pt x="110" y="252"/>
                    </a:lnTo>
                    <a:lnTo>
                      <a:pt x="106" y="258"/>
                    </a:lnTo>
                    <a:lnTo>
                      <a:pt x="103" y="265"/>
                    </a:lnTo>
                    <a:lnTo>
                      <a:pt x="99" y="270"/>
                    </a:lnTo>
                    <a:lnTo>
                      <a:pt x="95" y="275"/>
                    </a:lnTo>
                    <a:lnTo>
                      <a:pt x="91" y="280"/>
                    </a:lnTo>
                    <a:lnTo>
                      <a:pt x="88" y="285"/>
                    </a:lnTo>
                    <a:lnTo>
                      <a:pt x="85" y="288"/>
                    </a:lnTo>
                    <a:lnTo>
                      <a:pt x="82" y="292"/>
                    </a:lnTo>
                    <a:lnTo>
                      <a:pt x="80" y="296"/>
                    </a:lnTo>
                    <a:lnTo>
                      <a:pt x="78" y="298"/>
                    </a:lnTo>
                    <a:lnTo>
                      <a:pt x="76" y="301"/>
                    </a:lnTo>
                    <a:lnTo>
                      <a:pt x="74" y="303"/>
                    </a:lnTo>
                    <a:lnTo>
                      <a:pt x="73" y="306"/>
                    </a:lnTo>
                    <a:lnTo>
                      <a:pt x="45" y="293"/>
                    </a:lnTo>
                    <a:lnTo>
                      <a:pt x="45" y="292"/>
                    </a:lnTo>
                    <a:lnTo>
                      <a:pt x="47" y="290"/>
                    </a:lnTo>
                    <a:lnTo>
                      <a:pt x="50" y="285"/>
                    </a:lnTo>
                    <a:lnTo>
                      <a:pt x="54" y="280"/>
                    </a:lnTo>
                    <a:lnTo>
                      <a:pt x="55" y="275"/>
                    </a:lnTo>
                    <a:lnTo>
                      <a:pt x="58" y="271"/>
                    </a:lnTo>
                    <a:lnTo>
                      <a:pt x="59" y="266"/>
                    </a:lnTo>
                    <a:lnTo>
                      <a:pt x="62" y="262"/>
                    </a:lnTo>
                    <a:lnTo>
                      <a:pt x="65" y="257"/>
                    </a:lnTo>
                    <a:lnTo>
                      <a:pt x="67" y="252"/>
                    </a:lnTo>
                    <a:lnTo>
                      <a:pt x="71" y="247"/>
                    </a:lnTo>
                    <a:lnTo>
                      <a:pt x="74" y="242"/>
                    </a:lnTo>
                    <a:lnTo>
                      <a:pt x="76" y="236"/>
                    </a:lnTo>
                    <a:lnTo>
                      <a:pt x="79" y="230"/>
                    </a:lnTo>
                    <a:lnTo>
                      <a:pt x="82" y="224"/>
                    </a:lnTo>
                    <a:lnTo>
                      <a:pt x="85" y="217"/>
                    </a:lnTo>
                    <a:lnTo>
                      <a:pt x="86" y="214"/>
                    </a:lnTo>
                    <a:lnTo>
                      <a:pt x="87" y="211"/>
                    </a:lnTo>
                    <a:lnTo>
                      <a:pt x="89" y="207"/>
                    </a:lnTo>
                    <a:lnTo>
                      <a:pt x="90" y="205"/>
                    </a:lnTo>
                    <a:lnTo>
                      <a:pt x="91" y="201"/>
                    </a:lnTo>
                    <a:lnTo>
                      <a:pt x="94" y="199"/>
                    </a:lnTo>
                    <a:lnTo>
                      <a:pt x="95" y="195"/>
                    </a:lnTo>
                    <a:lnTo>
                      <a:pt x="97" y="193"/>
                    </a:lnTo>
                    <a:lnTo>
                      <a:pt x="97" y="189"/>
                    </a:lnTo>
                    <a:lnTo>
                      <a:pt x="99" y="185"/>
                    </a:lnTo>
                    <a:lnTo>
                      <a:pt x="100" y="181"/>
                    </a:lnTo>
                    <a:lnTo>
                      <a:pt x="101" y="178"/>
                    </a:lnTo>
                    <a:lnTo>
                      <a:pt x="102" y="174"/>
                    </a:lnTo>
                    <a:lnTo>
                      <a:pt x="104" y="171"/>
                    </a:lnTo>
                    <a:lnTo>
                      <a:pt x="105" y="168"/>
                    </a:lnTo>
                    <a:lnTo>
                      <a:pt x="106" y="164"/>
                    </a:lnTo>
                    <a:lnTo>
                      <a:pt x="107" y="161"/>
                    </a:lnTo>
                    <a:lnTo>
                      <a:pt x="108" y="158"/>
                    </a:lnTo>
                    <a:lnTo>
                      <a:pt x="109" y="154"/>
                    </a:lnTo>
                    <a:lnTo>
                      <a:pt x="110" y="151"/>
                    </a:lnTo>
                    <a:lnTo>
                      <a:pt x="111" y="148"/>
                    </a:lnTo>
                    <a:lnTo>
                      <a:pt x="112" y="144"/>
                    </a:lnTo>
                    <a:lnTo>
                      <a:pt x="112" y="142"/>
                    </a:lnTo>
                    <a:lnTo>
                      <a:pt x="114" y="138"/>
                    </a:lnTo>
                    <a:lnTo>
                      <a:pt x="114" y="135"/>
                    </a:lnTo>
                    <a:lnTo>
                      <a:pt x="114" y="132"/>
                    </a:lnTo>
                    <a:lnTo>
                      <a:pt x="116" y="128"/>
                    </a:lnTo>
                    <a:lnTo>
                      <a:pt x="116" y="125"/>
                    </a:lnTo>
                    <a:lnTo>
                      <a:pt x="117" y="118"/>
                    </a:lnTo>
                    <a:lnTo>
                      <a:pt x="118" y="113"/>
                    </a:lnTo>
                    <a:lnTo>
                      <a:pt x="118" y="107"/>
                    </a:lnTo>
                    <a:lnTo>
                      <a:pt x="118" y="100"/>
                    </a:lnTo>
                    <a:lnTo>
                      <a:pt x="118" y="95"/>
                    </a:lnTo>
                    <a:lnTo>
                      <a:pt x="118" y="91"/>
                    </a:lnTo>
                    <a:lnTo>
                      <a:pt x="117" y="86"/>
                    </a:lnTo>
                    <a:lnTo>
                      <a:pt x="117" y="81"/>
                    </a:lnTo>
                    <a:lnTo>
                      <a:pt x="116" y="76"/>
                    </a:lnTo>
                    <a:lnTo>
                      <a:pt x="116" y="72"/>
                    </a:lnTo>
                    <a:lnTo>
                      <a:pt x="113" y="68"/>
                    </a:lnTo>
                    <a:lnTo>
                      <a:pt x="112" y="64"/>
                    </a:lnTo>
                    <a:lnTo>
                      <a:pt x="111" y="62"/>
                    </a:lnTo>
                    <a:lnTo>
                      <a:pt x="110" y="59"/>
                    </a:lnTo>
                    <a:lnTo>
                      <a:pt x="106" y="54"/>
                    </a:lnTo>
                    <a:lnTo>
                      <a:pt x="103" y="51"/>
                    </a:lnTo>
                    <a:lnTo>
                      <a:pt x="99" y="49"/>
                    </a:lnTo>
                    <a:lnTo>
                      <a:pt x="95" y="51"/>
                    </a:lnTo>
                    <a:lnTo>
                      <a:pt x="89" y="52"/>
                    </a:lnTo>
                    <a:lnTo>
                      <a:pt x="84" y="57"/>
                    </a:lnTo>
                    <a:lnTo>
                      <a:pt x="81" y="59"/>
                    </a:lnTo>
                    <a:lnTo>
                      <a:pt x="78" y="63"/>
                    </a:lnTo>
                    <a:lnTo>
                      <a:pt x="75" y="68"/>
                    </a:lnTo>
                    <a:lnTo>
                      <a:pt x="73" y="73"/>
                    </a:lnTo>
                    <a:lnTo>
                      <a:pt x="69" y="78"/>
                    </a:lnTo>
                    <a:lnTo>
                      <a:pt x="66" y="84"/>
                    </a:lnTo>
                    <a:lnTo>
                      <a:pt x="64" y="87"/>
                    </a:lnTo>
                    <a:lnTo>
                      <a:pt x="63" y="91"/>
                    </a:lnTo>
                    <a:lnTo>
                      <a:pt x="61" y="94"/>
                    </a:lnTo>
                    <a:lnTo>
                      <a:pt x="60" y="98"/>
                    </a:lnTo>
                    <a:lnTo>
                      <a:pt x="58" y="102"/>
                    </a:lnTo>
                    <a:lnTo>
                      <a:pt x="57" y="105"/>
                    </a:lnTo>
                    <a:lnTo>
                      <a:pt x="55" y="109"/>
                    </a:lnTo>
                    <a:lnTo>
                      <a:pt x="54" y="113"/>
                    </a:lnTo>
                    <a:lnTo>
                      <a:pt x="52" y="118"/>
                    </a:lnTo>
                    <a:lnTo>
                      <a:pt x="51" y="122"/>
                    </a:lnTo>
                    <a:lnTo>
                      <a:pt x="50" y="127"/>
                    </a:lnTo>
                    <a:lnTo>
                      <a:pt x="47" y="130"/>
                    </a:lnTo>
                    <a:lnTo>
                      <a:pt x="45" y="135"/>
                    </a:lnTo>
                    <a:lnTo>
                      <a:pt x="44" y="139"/>
                    </a:lnTo>
                    <a:lnTo>
                      <a:pt x="43" y="144"/>
                    </a:lnTo>
                    <a:lnTo>
                      <a:pt x="41" y="148"/>
                    </a:lnTo>
                    <a:lnTo>
                      <a:pt x="40" y="153"/>
                    </a:lnTo>
                    <a:lnTo>
                      <a:pt x="38" y="158"/>
                    </a:lnTo>
                    <a:lnTo>
                      <a:pt x="37" y="161"/>
                    </a:lnTo>
                    <a:lnTo>
                      <a:pt x="35" y="166"/>
                    </a:lnTo>
                    <a:lnTo>
                      <a:pt x="34" y="171"/>
                    </a:lnTo>
                    <a:lnTo>
                      <a:pt x="33" y="176"/>
                    </a:lnTo>
                    <a:lnTo>
                      <a:pt x="31" y="180"/>
                    </a:lnTo>
                    <a:lnTo>
                      <a:pt x="30" y="185"/>
                    </a:lnTo>
                    <a:lnTo>
                      <a:pt x="29" y="190"/>
                    </a:lnTo>
                    <a:lnTo>
                      <a:pt x="28" y="195"/>
                    </a:lnTo>
                    <a:lnTo>
                      <a:pt x="25" y="199"/>
                    </a:lnTo>
                    <a:lnTo>
                      <a:pt x="24" y="204"/>
                    </a:lnTo>
                    <a:lnTo>
                      <a:pt x="23" y="209"/>
                    </a:lnTo>
                    <a:lnTo>
                      <a:pt x="21" y="212"/>
                    </a:lnTo>
                    <a:lnTo>
                      <a:pt x="20" y="216"/>
                    </a:lnTo>
                    <a:lnTo>
                      <a:pt x="19" y="221"/>
                    </a:lnTo>
                    <a:lnTo>
                      <a:pt x="17" y="225"/>
                    </a:lnTo>
                    <a:lnTo>
                      <a:pt x="16" y="229"/>
                    </a:lnTo>
                    <a:lnTo>
                      <a:pt x="15" y="234"/>
                    </a:lnTo>
                    <a:lnTo>
                      <a:pt x="14" y="239"/>
                    </a:lnTo>
                    <a:lnTo>
                      <a:pt x="13" y="241"/>
                    </a:lnTo>
                    <a:lnTo>
                      <a:pt x="12" y="246"/>
                    </a:lnTo>
                    <a:lnTo>
                      <a:pt x="11" y="249"/>
                    </a:lnTo>
                    <a:lnTo>
                      <a:pt x="10" y="254"/>
                    </a:lnTo>
                    <a:lnTo>
                      <a:pt x="9" y="256"/>
                    </a:lnTo>
                    <a:lnTo>
                      <a:pt x="9" y="260"/>
                    </a:lnTo>
                    <a:lnTo>
                      <a:pt x="8" y="263"/>
                    </a:lnTo>
                    <a:lnTo>
                      <a:pt x="7" y="267"/>
                    </a:lnTo>
                    <a:lnTo>
                      <a:pt x="6" y="272"/>
                    </a:lnTo>
                    <a:lnTo>
                      <a:pt x="5" y="277"/>
                    </a:lnTo>
                    <a:lnTo>
                      <a:pt x="2" y="282"/>
                    </a:lnTo>
                    <a:lnTo>
                      <a:pt x="2" y="286"/>
                    </a:lnTo>
                    <a:lnTo>
                      <a:pt x="1" y="290"/>
                    </a:lnTo>
                    <a:lnTo>
                      <a:pt x="0" y="292"/>
                    </a:lnTo>
                    <a:lnTo>
                      <a:pt x="0" y="293"/>
                    </a:lnTo>
                    <a:close/>
                  </a:path>
                </a:pathLst>
              </a:custGeom>
              <a:solidFill>
                <a:srgbClr val="4047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48"/>
              <p:cNvSpPr>
                <a:spLocks/>
              </p:cNvSpPr>
              <p:nvPr/>
            </p:nvSpPr>
            <p:spPr bwMode="auto">
              <a:xfrm>
                <a:off x="3944" y="3472"/>
                <a:ext cx="68" cy="182"/>
              </a:xfrm>
              <a:custGeom>
                <a:avLst/>
                <a:gdLst>
                  <a:gd name="T0" fmla="*/ 67 w 203"/>
                  <a:gd name="T1" fmla="*/ 124 h 365"/>
                  <a:gd name="T2" fmla="*/ 66 w 203"/>
                  <a:gd name="T3" fmla="*/ 116 h 365"/>
                  <a:gd name="T4" fmla="*/ 64 w 203"/>
                  <a:gd name="T5" fmla="*/ 107 h 365"/>
                  <a:gd name="T6" fmla="*/ 62 w 203"/>
                  <a:gd name="T7" fmla="*/ 96 h 365"/>
                  <a:gd name="T8" fmla="*/ 60 w 203"/>
                  <a:gd name="T9" fmla="*/ 83 h 365"/>
                  <a:gd name="T10" fmla="*/ 56 w 203"/>
                  <a:gd name="T11" fmla="*/ 71 h 365"/>
                  <a:gd name="T12" fmla="*/ 53 w 203"/>
                  <a:gd name="T13" fmla="*/ 58 h 365"/>
                  <a:gd name="T14" fmla="*/ 49 w 203"/>
                  <a:gd name="T15" fmla="*/ 45 h 365"/>
                  <a:gd name="T16" fmla="*/ 46 w 203"/>
                  <a:gd name="T17" fmla="*/ 33 h 365"/>
                  <a:gd name="T18" fmla="*/ 41 w 203"/>
                  <a:gd name="T19" fmla="*/ 22 h 365"/>
                  <a:gd name="T20" fmla="*/ 37 w 203"/>
                  <a:gd name="T21" fmla="*/ 13 h 365"/>
                  <a:gd name="T22" fmla="*/ 31 w 203"/>
                  <a:gd name="T23" fmla="*/ 4 h 365"/>
                  <a:gd name="T24" fmla="*/ 25 w 203"/>
                  <a:gd name="T25" fmla="*/ 0 h 365"/>
                  <a:gd name="T26" fmla="*/ 19 w 203"/>
                  <a:gd name="T27" fmla="*/ 1 h 365"/>
                  <a:gd name="T28" fmla="*/ 12 w 203"/>
                  <a:gd name="T29" fmla="*/ 10 h 365"/>
                  <a:gd name="T30" fmla="*/ 7 w 203"/>
                  <a:gd name="T31" fmla="*/ 20 h 365"/>
                  <a:gd name="T32" fmla="*/ 4 w 203"/>
                  <a:gd name="T33" fmla="*/ 29 h 365"/>
                  <a:gd name="T34" fmla="*/ 2 w 203"/>
                  <a:gd name="T35" fmla="*/ 38 h 365"/>
                  <a:gd name="T36" fmla="*/ 1 w 203"/>
                  <a:gd name="T37" fmla="*/ 49 h 365"/>
                  <a:gd name="T38" fmla="*/ 0 w 203"/>
                  <a:gd name="T39" fmla="*/ 61 h 365"/>
                  <a:gd name="T40" fmla="*/ 0 w 203"/>
                  <a:gd name="T41" fmla="*/ 73 h 365"/>
                  <a:gd name="T42" fmla="*/ 1 w 203"/>
                  <a:gd name="T43" fmla="*/ 85 h 365"/>
                  <a:gd name="T44" fmla="*/ 4 w 203"/>
                  <a:gd name="T45" fmla="*/ 97 h 365"/>
                  <a:gd name="T46" fmla="*/ 7 w 203"/>
                  <a:gd name="T47" fmla="*/ 108 h 365"/>
                  <a:gd name="T48" fmla="*/ 11 w 203"/>
                  <a:gd name="T49" fmla="*/ 119 h 365"/>
                  <a:gd name="T50" fmla="*/ 15 w 203"/>
                  <a:gd name="T51" fmla="*/ 129 h 365"/>
                  <a:gd name="T52" fmla="*/ 21 w 203"/>
                  <a:gd name="T53" fmla="*/ 138 h 365"/>
                  <a:gd name="T54" fmla="*/ 26 w 203"/>
                  <a:gd name="T55" fmla="*/ 147 h 365"/>
                  <a:gd name="T56" fmla="*/ 31 w 203"/>
                  <a:gd name="T57" fmla="*/ 155 h 365"/>
                  <a:gd name="T58" fmla="*/ 37 w 203"/>
                  <a:gd name="T59" fmla="*/ 162 h 365"/>
                  <a:gd name="T60" fmla="*/ 41 w 203"/>
                  <a:gd name="T61" fmla="*/ 168 h 365"/>
                  <a:gd name="T62" fmla="*/ 48 w 203"/>
                  <a:gd name="T63" fmla="*/ 176 h 365"/>
                  <a:gd name="T64" fmla="*/ 53 w 203"/>
                  <a:gd name="T65" fmla="*/ 182 h 365"/>
                  <a:gd name="T66" fmla="*/ 49 w 203"/>
                  <a:gd name="T67" fmla="*/ 175 h 365"/>
                  <a:gd name="T68" fmla="*/ 43 w 203"/>
                  <a:gd name="T69" fmla="*/ 164 h 365"/>
                  <a:gd name="T70" fmla="*/ 37 w 203"/>
                  <a:gd name="T71" fmla="*/ 150 h 365"/>
                  <a:gd name="T72" fmla="*/ 32 w 203"/>
                  <a:gd name="T73" fmla="*/ 141 h 365"/>
                  <a:gd name="T74" fmla="*/ 29 w 203"/>
                  <a:gd name="T75" fmla="*/ 132 h 365"/>
                  <a:gd name="T76" fmla="*/ 25 w 203"/>
                  <a:gd name="T77" fmla="*/ 122 h 365"/>
                  <a:gd name="T78" fmla="*/ 21 w 203"/>
                  <a:gd name="T79" fmla="*/ 112 h 365"/>
                  <a:gd name="T80" fmla="*/ 18 w 203"/>
                  <a:gd name="T81" fmla="*/ 102 h 365"/>
                  <a:gd name="T82" fmla="*/ 16 w 203"/>
                  <a:gd name="T83" fmla="*/ 92 h 365"/>
                  <a:gd name="T84" fmla="*/ 14 w 203"/>
                  <a:gd name="T85" fmla="*/ 82 h 365"/>
                  <a:gd name="T86" fmla="*/ 12 w 203"/>
                  <a:gd name="T87" fmla="*/ 73 h 365"/>
                  <a:gd name="T88" fmla="*/ 11 w 203"/>
                  <a:gd name="T89" fmla="*/ 64 h 365"/>
                  <a:gd name="T90" fmla="*/ 11 w 203"/>
                  <a:gd name="T91" fmla="*/ 56 h 365"/>
                  <a:gd name="T92" fmla="*/ 12 w 203"/>
                  <a:gd name="T93" fmla="*/ 44 h 365"/>
                  <a:gd name="T94" fmla="*/ 15 w 203"/>
                  <a:gd name="T95" fmla="*/ 33 h 365"/>
                  <a:gd name="T96" fmla="*/ 19 w 203"/>
                  <a:gd name="T97" fmla="*/ 29 h 365"/>
                  <a:gd name="T98" fmla="*/ 24 w 203"/>
                  <a:gd name="T99" fmla="*/ 30 h 365"/>
                  <a:gd name="T100" fmla="*/ 30 w 203"/>
                  <a:gd name="T101" fmla="*/ 37 h 365"/>
                  <a:gd name="T102" fmla="*/ 35 w 203"/>
                  <a:gd name="T103" fmla="*/ 49 h 365"/>
                  <a:gd name="T104" fmla="*/ 38 w 203"/>
                  <a:gd name="T105" fmla="*/ 58 h 365"/>
                  <a:gd name="T106" fmla="*/ 41 w 203"/>
                  <a:gd name="T107" fmla="*/ 66 h 365"/>
                  <a:gd name="T108" fmla="*/ 44 w 203"/>
                  <a:gd name="T109" fmla="*/ 76 h 365"/>
                  <a:gd name="T110" fmla="*/ 47 w 203"/>
                  <a:gd name="T111" fmla="*/ 85 h 365"/>
                  <a:gd name="T112" fmla="*/ 49 w 203"/>
                  <a:gd name="T113" fmla="*/ 94 h 365"/>
                  <a:gd name="T114" fmla="*/ 52 w 203"/>
                  <a:gd name="T115" fmla="*/ 106 h 365"/>
                  <a:gd name="T116" fmla="*/ 55 w 203"/>
                  <a:gd name="T117" fmla="*/ 117 h 36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3"/>
                  <a:gd name="T178" fmla="*/ 0 h 365"/>
                  <a:gd name="T179" fmla="*/ 203 w 203"/>
                  <a:gd name="T180" fmla="*/ 365 h 36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3" h="365">
                    <a:moveTo>
                      <a:pt x="203" y="263"/>
                    </a:moveTo>
                    <a:lnTo>
                      <a:pt x="202" y="260"/>
                    </a:lnTo>
                    <a:lnTo>
                      <a:pt x="202" y="256"/>
                    </a:lnTo>
                    <a:lnTo>
                      <a:pt x="201" y="253"/>
                    </a:lnTo>
                    <a:lnTo>
                      <a:pt x="200" y="248"/>
                    </a:lnTo>
                    <a:lnTo>
                      <a:pt x="199" y="245"/>
                    </a:lnTo>
                    <a:lnTo>
                      <a:pt x="199" y="243"/>
                    </a:lnTo>
                    <a:lnTo>
                      <a:pt x="198" y="239"/>
                    </a:lnTo>
                    <a:lnTo>
                      <a:pt x="197" y="236"/>
                    </a:lnTo>
                    <a:lnTo>
                      <a:pt x="196" y="233"/>
                    </a:lnTo>
                    <a:lnTo>
                      <a:pt x="195" y="229"/>
                    </a:lnTo>
                    <a:lnTo>
                      <a:pt x="195" y="226"/>
                    </a:lnTo>
                    <a:lnTo>
                      <a:pt x="193" y="223"/>
                    </a:lnTo>
                    <a:lnTo>
                      <a:pt x="192" y="218"/>
                    </a:lnTo>
                    <a:lnTo>
                      <a:pt x="191" y="214"/>
                    </a:lnTo>
                    <a:lnTo>
                      <a:pt x="189" y="209"/>
                    </a:lnTo>
                    <a:lnTo>
                      <a:pt x="188" y="205"/>
                    </a:lnTo>
                    <a:lnTo>
                      <a:pt x="187" y="200"/>
                    </a:lnTo>
                    <a:lnTo>
                      <a:pt x="186" y="197"/>
                    </a:lnTo>
                    <a:lnTo>
                      <a:pt x="184" y="192"/>
                    </a:lnTo>
                    <a:lnTo>
                      <a:pt x="183" y="187"/>
                    </a:lnTo>
                    <a:lnTo>
                      <a:pt x="182" y="182"/>
                    </a:lnTo>
                    <a:lnTo>
                      <a:pt x="180" y="177"/>
                    </a:lnTo>
                    <a:lnTo>
                      <a:pt x="179" y="172"/>
                    </a:lnTo>
                    <a:lnTo>
                      <a:pt x="178" y="167"/>
                    </a:lnTo>
                    <a:lnTo>
                      <a:pt x="176" y="162"/>
                    </a:lnTo>
                    <a:lnTo>
                      <a:pt x="174" y="157"/>
                    </a:lnTo>
                    <a:lnTo>
                      <a:pt x="173" y="152"/>
                    </a:lnTo>
                    <a:lnTo>
                      <a:pt x="170" y="147"/>
                    </a:lnTo>
                    <a:lnTo>
                      <a:pt x="168" y="142"/>
                    </a:lnTo>
                    <a:lnTo>
                      <a:pt x="166" y="136"/>
                    </a:lnTo>
                    <a:lnTo>
                      <a:pt x="164" y="131"/>
                    </a:lnTo>
                    <a:lnTo>
                      <a:pt x="163" y="126"/>
                    </a:lnTo>
                    <a:lnTo>
                      <a:pt x="160" y="121"/>
                    </a:lnTo>
                    <a:lnTo>
                      <a:pt x="158" y="116"/>
                    </a:lnTo>
                    <a:lnTo>
                      <a:pt x="157" y="109"/>
                    </a:lnTo>
                    <a:lnTo>
                      <a:pt x="155" y="106"/>
                    </a:lnTo>
                    <a:lnTo>
                      <a:pt x="152" y="99"/>
                    </a:lnTo>
                    <a:lnTo>
                      <a:pt x="149" y="95"/>
                    </a:lnTo>
                    <a:lnTo>
                      <a:pt x="147" y="90"/>
                    </a:lnTo>
                    <a:lnTo>
                      <a:pt x="145" y="85"/>
                    </a:lnTo>
                    <a:lnTo>
                      <a:pt x="142" y="80"/>
                    </a:lnTo>
                    <a:lnTo>
                      <a:pt x="141" y="75"/>
                    </a:lnTo>
                    <a:lnTo>
                      <a:pt x="138" y="71"/>
                    </a:lnTo>
                    <a:lnTo>
                      <a:pt x="136" y="66"/>
                    </a:lnTo>
                    <a:lnTo>
                      <a:pt x="134" y="61"/>
                    </a:lnTo>
                    <a:lnTo>
                      <a:pt x="132" y="57"/>
                    </a:lnTo>
                    <a:lnTo>
                      <a:pt x="129" y="52"/>
                    </a:lnTo>
                    <a:lnTo>
                      <a:pt x="126" y="48"/>
                    </a:lnTo>
                    <a:lnTo>
                      <a:pt x="123" y="44"/>
                    </a:lnTo>
                    <a:lnTo>
                      <a:pt x="121" y="40"/>
                    </a:lnTo>
                    <a:lnTo>
                      <a:pt x="118" y="36"/>
                    </a:lnTo>
                    <a:lnTo>
                      <a:pt x="117" y="34"/>
                    </a:lnTo>
                    <a:lnTo>
                      <a:pt x="114" y="30"/>
                    </a:lnTo>
                    <a:lnTo>
                      <a:pt x="111" y="26"/>
                    </a:lnTo>
                    <a:lnTo>
                      <a:pt x="109" y="22"/>
                    </a:lnTo>
                    <a:lnTo>
                      <a:pt x="107" y="20"/>
                    </a:lnTo>
                    <a:lnTo>
                      <a:pt x="101" y="15"/>
                    </a:lnTo>
                    <a:lnTo>
                      <a:pt x="96" y="11"/>
                    </a:lnTo>
                    <a:lnTo>
                      <a:pt x="93" y="9"/>
                    </a:lnTo>
                    <a:lnTo>
                      <a:pt x="90" y="7"/>
                    </a:lnTo>
                    <a:lnTo>
                      <a:pt x="88" y="5"/>
                    </a:lnTo>
                    <a:lnTo>
                      <a:pt x="85" y="4"/>
                    </a:lnTo>
                    <a:lnTo>
                      <a:pt x="79" y="1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6" y="0"/>
                    </a:lnTo>
                    <a:lnTo>
                      <a:pt x="64" y="1"/>
                    </a:lnTo>
                    <a:lnTo>
                      <a:pt x="58" y="2"/>
                    </a:lnTo>
                    <a:lnTo>
                      <a:pt x="54" y="5"/>
                    </a:lnTo>
                    <a:lnTo>
                      <a:pt x="49" y="7"/>
                    </a:lnTo>
                    <a:lnTo>
                      <a:pt x="44" y="11"/>
                    </a:lnTo>
                    <a:lnTo>
                      <a:pt x="40" y="15"/>
                    </a:lnTo>
                    <a:lnTo>
                      <a:pt x="35" y="20"/>
                    </a:lnTo>
                    <a:lnTo>
                      <a:pt x="31" y="25"/>
                    </a:lnTo>
                    <a:lnTo>
                      <a:pt x="27" y="31"/>
                    </a:lnTo>
                    <a:lnTo>
                      <a:pt x="25" y="34"/>
                    </a:lnTo>
                    <a:lnTo>
                      <a:pt x="23" y="37"/>
                    </a:lnTo>
                    <a:lnTo>
                      <a:pt x="21" y="41"/>
                    </a:lnTo>
                    <a:lnTo>
                      <a:pt x="20" y="44"/>
                    </a:lnTo>
                    <a:lnTo>
                      <a:pt x="18" y="47"/>
                    </a:lnTo>
                    <a:lnTo>
                      <a:pt x="15" y="51"/>
                    </a:lnTo>
                    <a:lnTo>
                      <a:pt x="14" y="53"/>
                    </a:lnTo>
                    <a:lnTo>
                      <a:pt x="12" y="58"/>
                    </a:lnTo>
                    <a:lnTo>
                      <a:pt x="11" y="61"/>
                    </a:lnTo>
                    <a:lnTo>
                      <a:pt x="10" y="66"/>
                    </a:lnTo>
                    <a:lnTo>
                      <a:pt x="8" y="70"/>
                    </a:lnTo>
                    <a:lnTo>
                      <a:pt x="7" y="73"/>
                    </a:lnTo>
                    <a:lnTo>
                      <a:pt x="6" y="77"/>
                    </a:lnTo>
                    <a:lnTo>
                      <a:pt x="5" y="82"/>
                    </a:lnTo>
                    <a:lnTo>
                      <a:pt x="4" y="86"/>
                    </a:lnTo>
                    <a:lnTo>
                      <a:pt x="4" y="91"/>
                    </a:lnTo>
                    <a:lnTo>
                      <a:pt x="2" y="95"/>
                    </a:lnTo>
                    <a:lnTo>
                      <a:pt x="2" y="99"/>
                    </a:lnTo>
                    <a:lnTo>
                      <a:pt x="1" y="104"/>
                    </a:lnTo>
                    <a:lnTo>
                      <a:pt x="1" y="109"/>
                    </a:lnTo>
                    <a:lnTo>
                      <a:pt x="0" y="113"/>
                    </a:lnTo>
                    <a:lnTo>
                      <a:pt x="0" y="118"/>
                    </a:lnTo>
                    <a:lnTo>
                      <a:pt x="0" y="123"/>
                    </a:lnTo>
                    <a:lnTo>
                      <a:pt x="0" y="127"/>
                    </a:lnTo>
                    <a:lnTo>
                      <a:pt x="0" y="132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" y="147"/>
                    </a:lnTo>
                    <a:lnTo>
                      <a:pt x="1" y="152"/>
                    </a:lnTo>
                    <a:lnTo>
                      <a:pt x="2" y="155"/>
                    </a:lnTo>
                    <a:lnTo>
                      <a:pt x="2" y="160"/>
                    </a:lnTo>
                    <a:lnTo>
                      <a:pt x="4" y="165"/>
                    </a:lnTo>
                    <a:lnTo>
                      <a:pt x="4" y="170"/>
                    </a:lnTo>
                    <a:lnTo>
                      <a:pt x="5" y="175"/>
                    </a:lnTo>
                    <a:lnTo>
                      <a:pt x="7" y="180"/>
                    </a:lnTo>
                    <a:lnTo>
                      <a:pt x="8" y="185"/>
                    </a:lnTo>
                    <a:lnTo>
                      <a:pt x="9" y="189"/>
                    </a:lnTo>
                    <a:lnTo>
                      <a:pt x="11" y="194"/>
                    </a:lnTo>
                    <a:lnTo>
                      <a:pt x="12" y="198"/>
                    </a:lnTo>
                    <a:lnTo>
                      <a:pt x="14" y="203"/>
                    </a:lnTo>
                    <a:lnTo>
                      <a:pt x="15" y="207"/>
                    </a:lnTo>
                    <a:lnTo>
                      <a:pt x="19" y="211"/>
                    </a:lnTo>
                    <a:lnTo>
                      <a:pt x="20" y="216"/>
                    </a:lnTo>
                    <a:lnTo>
                      <a:pt x="23" y="220"/>
                    </a:lnTo>
                    <a:lnTo>
                      <a:pt x="25" y="225"/>
                    </a:lnTo>
                    <a:lnTo>
                      <a:pt x="27" y="229"/>
                    </a:lnTo>
                    <a:lnTo>
                      <a:pt x="29" y="233"/>
                    </a:lnTo>
                    <a:lnTo>
                      <a:pt x="32" y="238"/>
                    </a:lnTo>
                    <a:lnTo>
                      <a:pt x="34" y="241"/>
                    </a:lnTo>
                    <a:lnTo>
                      <a:pt x="37" y="245"/>
                    </a:lnTo>
                    <a:lnTo>
                      <a:pt x="41" y="250"/>
                    </a:lnTo>
                    <a:lnTo>
                      <a:pt x="44" y="255"/>
                    </a:lnTo>
                    <a:lnTo>
                      <a:pt x="46" y="258"/>
                    </a:lnTo>
                    <a:lnTo>
                      <a:pt x="49" y="263"/>
                    </a:lnTo>
                    <a:lnTo>
                      <a:pt x="52" y="265"/>
                    </a:lnTo>
                    <a:lnTo>
                      <a:pt x="55" y="270"/>
                    </a:lnTo>
                    <a:lnTo>
                      <a:pt x="58" y="274"/>
                    </a:lnTo>
                    <a:lnTo>
                      <a:pt x="62" y="277"/>
                    </a:lnTo>
                    <a:lnTo>
                      <a:pt x="65" y="281"/>
                    </a:lnTo>
                    <a:lnTo>
                      <a:pt x="68" y="285"/>
                    </a:lnTo>
                    <a:lnTo>
                      <a:pt x="71" y="287"/>
                    </a:lnTo>
                    <a:lnTo>
                      <a:pt x="73" y="291"/>
                    </a:lnTo>
                    <a:lnTo>
                      <a:pt x="77" y="295"/>
                    </a:lnTo>
                    <a:lnTo>
                      <a:pt x="80" y="299"/>
                    </a:lnTo>
                    <a:lnTo>
                      <a:pt x="83" y="301"/>
                    </a:lnTo>
                    <a:lnTo>
                      <a:pt x="87" y="305"/>
                    </a:lnTo>
                    <a:lnTo>
                      <a:pt x="90" y="309"/>
                    </a:lnTo>
                    <a:lnTo>
                      <a:pt x="94" y="311"/>
                    </a:lnTo>
                    <a:lnTo>
                      <a:pt x="96" y="314"/>
                    </a:lnTo>
                    <a:lnTo>
                      <a:pt x="99" y="317"/>
                    </a:lnTo>
                    <a:lnTo>
                      <a:pt x="102" y="320"/>
                    </a:lnTo>
                    <a:lnTo>
                      <a:pt x="105" y="322"/>
                    </a:lnTo>
                    <a:lnTo>
                      <a:pt x="109" y="325"/>
                    </a:lnTo>
                    <a:lnTo>
                      <a:pt x="111" y="328"/>
                    </a:lnTo>
                    <a:lnTo>
                      <a:pt x="114" y="330"/>
                    </a:lnTo>
                    <a:lnTo>
                      <a:pt x="118" y="333"/>
                    </a:lnTo>
                    <a:lnTo>
                      <a:pt x="120" y="335"/>
                    </a:lnTo>
                    <a:lnTo>
                      <a:pt x="123" y="337"/>
                    </a:lnTo>
                    <a:lnTo>
                      <a:pt x="125" y="340"/>
                    </a:lnTo>
                    <a:lnTo>
                      <a:pt x="129" y="342"/>
                    </a:lnTo>
                    <a:lnTo>
                      <a:pt x="134" y="346"/>
                    </a:lnTo>
                    <a:lnTo>
                      <a:pt x="138" y="350"/>
                    </a:lnTo>
                    <a:lnTo>
                      <a:pt x="142" y="353"/>
                    </a:lnTo>
                    <a:lnTo>
                      <a:pt x="146" y="356"/>
                    </a:lnTo>
                    <a:lnTo>
                      <a:pt x="148" y="358"/>
                    </a:lnTo>
                    <a:lnTo>
                      <a:pt x="153" y="361"/>
                    </a:lnTo>
                    <a:lnTo>
                      <a:pt x="157" y="363"/>
                    </a:lnTo>
                    <a:lnTo>
                      <a:pt x="158" y="365"/>
                    </a:lnTo>
                    <a:lnTo>
                      <a:pt x="157" y="363"/>
                    </a:lnTo>
                    <a:lnTo>
                      <a:pt x="154" y="360"/>
                    </a:lnTo>
                    <a:lnTo>
                      <a:pt x="152" y="357"/>
                    </a:lnTo>
                    <a:lnTo>
                      <a:pt x="149" y="355"/>
                    </a:lnTo>
                    <a:lnTo>
                      <a:pt x="146" y="351"/>
                    </a:lnTo>
                    <a:lnTo>
                      <a:pt x="143" y="347"/>
                    </a:lnTo>
                    <a:lnTo>
                      <a:pt x="140" y="343"/>
                    </a:lnTo>
                    <a:lnTo>
                      <a:pt x="136" y="338"/>
                    </a:lnTo>
                    <a:lnTo>
                      <a:pt x="133" y="333"/>
                    </a:lnTo>
                    <a:lnTo>
                      <a:pt x="129" y="328"/>
                    </a:lnTo>
                    <a:lnTo>
                      <a:pt x="124" y="322"/>
                    </a:lnTo>
                    <a:lnTo>
                      <a:pt x="120" y="317"/>
                    </a:lnTo>
                    <a:lnTo>
                      <a:pt x="116" y="310"/>
                    </a:lnTo>
                    <a:lnTo>
                      <a:pt x="112" y="305"/>
                    </a:lnTo>
                    <a:lnTo>
                      <a:pt x="109" y="301"/>
                    </a:lnTo>
                    <a:lnTo>
                      <a:pt x="107" y="297"/>
                    </a:lnTo>
                    <a:lnTo>
                      <a:pt x="104" y="294"/>
                    </a:lnTo>
                    <a:lnTo>
                      <a:pt x="102" y="290"/>
                    </a:lnTo>
                    <a:lnTo>
                      <a:pt x="99" y="286"/>
                    </a:lnTo>
                    <a:lnTo>
                      <a:pt x="97" y="282"/>
                    </a:lnTo>
                    <a:lnTo>
                      <a:pt x="95" y="279"/>
                    </a:lnTo>
                    <a:lnTo>
                      <a:pt x="93" y="275"/>
                    </a:lnTo>
                    <a:lnTo>
                      <a:pt x="90" y="271"/>
                    </a:lnTo>
                    <a:lnTo>
                      <a:pt x="88" y="267"/>
                    </a:lnTo>
                    <a:lnTo>
                      <a:pt x="86" y="264"/>
                    </a:lnTo>
                    <a:lnTo>
                      <a:pt x="83" y="260"/>
                    </a:lnTo>
                    <a:lnTo>
                      <a:pt x="80" y="256"/>
                    </a:lnTo>
                    <a:lnTo>
                      <a:pt x="79" y="253"/>
                    </a:lnTo>
                    <a:lnTo>
                      <a:pt x="76" y="249"/>
                    </a:lnTo>
                    <a:lnTo>
                      <a:pt x="74" y="245"/>
                    </a:lnTo>
                    <a:lnTo>
                      <a:pt x="72" y="240"/>
                    </a:lnTo>
                    <a:lnTo>
                      <a:pt x="70" y="238"/>
                    </a:lnTo>
                    <a:lnTo>
                      <a:pt x="68" y="233"/>
                    </a:lnTo>
                    <a:lnTo>
                      <a:pt x="66" y="229"/>
                    </a:lnTo>
                    <a:lnTo>
                      <a:pt x="64" y="225"/>
                    </a:lnTo>
                    <a:lnTo>
                      <a:pt x="62" y="220"/>
                    </a:lnTo>
                    <a:lnTo>
                      <a:pt x="59" y="216"/>
                    </a:lnTo>
                    <a:lnTo>
                      <a:pt x="58" y="213"/>
                    </a:lnTo>
                    <a:lnTo>
                      <a:pt x="56" y="209"/>
                    </a:lnTo>
                    <a:lnTo>
                      <a:pt x="54" y="205"/>
                    </a:lnTo>
                    <a:lnTo>
                      <a:pt x="52" y="200"/>
                    </a:lnTo>
                    <a:lnTo>
                      <a:pt x="51" y="198"/>
                    </a:lnTo>
                    <a:lnTo>
                      <a:pt x="50" y="193"/>
                    </a:lnTo>
                    <a:lnTo>
                      <a:pt x="48" y="189"/>
                    </a:lnTo>
                    <a:lnTo>
                      <a:pt x="47" y="185"/>
                    </a:lnTo>
                    <a:lnTo>
                      <a:pt x="46" y="182"/>
                    </a:lnTo>
                    <a:lnTo>
                      <a:pt x="44" y="178"/>
                    </a:lnTo>
                    <a:lnTo>
                      <a:pt x="43" y="173"/>
                    </a:lnTo>
                    <a:lnTo>
                      <a:pt x="42" y="169"/>
                    </a:lnTo>
                    <a:lnTo>
                      <a:pt x="41" y="165"/>
                    </a:lnTo>
                    <a:lnTo>
                      <a:pt x="38" y="162"/>
                    </a:lnTo>
                    <a:lnTo>
                      <a:pt x="38" y="158"/>
                    </a:lnTo>
                    <a:lnTo>
                      <a:pt x="37" y="154"/>
                    </a:lnTo>
                    <a:lnTo>
                      <a:pt x="36" y="151"/>
                    </a:lnTo>
                    <a:lnTo>
                      <a:pt x="35" y="147"/>
                    </a:lnTo>
                    <a:lnTo>
                      <a:pt x="35" y="143"/>
                    </a:lnTo>
                    <a:lnTo>
                      <a:pt x="34" y="141"/>
                    </a:lnTo>
                    <a:lnTo>
                      <a:pt x="34" y="137"/>
                    </a:lnTo>
                    <a:lnTo>
                      <a:pt x="34" y="133"/>
                    </a:lnTo>
                    <a:lnTo>
                      <a:pt x="33" y="129"/>
                    </a:lnTo>
                    <a:lnTo>
                      <a:pt x="33" y="126"/>
                    </a:lnTo>
                    <a:lnTo>
                      <a:pt x="33" y="123"/>
                    </a:lnTo>
                    <a:lnTo>
                      <a:pt x="33" y="119"/>
                    </a:lnTo>
                    <a:lnTo>
                      <a:pt x="33" y="117"/>
                    </a:lnTo>
                    <a:lnTo>
                      <a:pt x="33" y="113"/>
                    </a:lnTo>
                    <a:lnTo>
                      <a:pt x="33" y="111"/>
                    </a:lnTo>
                    <a:lnTo>
                      <a:pt x="33" y="104"/>
                    </a:lnTo>
                    <a:lnTo>
                      <a:pt x="34" y="99"/>
                    </a:lnTo>
                    <a:lnTo>
                      <a:pt x="34" y="93"/>
                    </a:lnTo>
                    <a:lnTo>
                      <a:pt x="35" y="88"/>
                    </a:lnTo>
                    <a:lnTo>
                      <a:pt x="37" y="83"/>
                    </a:lnTo>
                    <a:lnTo>
                      <a:pt x="40" y="80"/>
                    </a:lnTo>
                    <a:lnTo>
                      <a:pt x="41" y="75"/>
                    </a:lnTo>
                    <a:lnTo>
                      <a:pt x="43" y="71"/>
                    </a:lnTo>
                    <a:lnTo>
                      <a:pt x="44" y="67"/>
                    </a:lnTo>
                    <a:lnTo>
                      <a:pt x="47" y="65"/>
                    </a:lnTo>
                    <a:lnTo>
                      <a:pt x="49" y="62"/>
                    </a:lnTo>
                    <a:lnTo>
                      <a:pt x="51" y="61"/>
                    </a:lnTo>
                    <a:lnTo>
                      <a:pt x="54" y="58"/>
                    </a:lnTo>
                    <a:lnTo>
                      <a:pt x="57" y="58"/>
                    </a:lnTo>
                    <a:lnTo>
                      <a:pt x="59" y="57"/>
                    </a:lnTo>
                    <a:lnTo>
                      <a:pt x="63" y="57"/>
                    </a:lnTo>
                    <a:lnTo>
                      <a:pt x="66" y="57"/>
                    </a:lnTo>
                    <a:lnTo>
                      <a:pt x="69" y="58"/>
                    </a:lnTo>
                    <a:lnTo>
                      <a:pt x="72" y="60"/>
                    </a:lnTo>
                    <a:lnTo>
                      <a:pt x="75" y="61"/>
                    </a:lnTo>
                    <a:lnTo>
                      <a:pt x="79" y="63"/>
                    </a:lnTo>
                    <a:lnTo>
                      <a:pt x="82" y="67"/>
                    </a:lnTo>
                    <a:lnTo>
                      <a:pt x="86" y="71"/>
                    </a:lnTo>
                    <a:lnTo>
                      <a:pt x="90" y="75"/>
                    </a:lnTo>
                    <a:lnTo>
                      <a:pt x="93" y="80"/>
                    </a:lnTo>
                    <a:lnTo>
                      <a:pt x="97" y="85"/>
                    </a:lnTo>
                    <a:lnTo>
                      <a:pt x="100" y="90"/>
                    </a:lnTo>
                    <a:lnTo>
                      <a:pt x="104" y="96"/>
                    </a:lnTo>
                    <a:lnTo>
                      <a:pt x="105" y="99"/>
                    </a:lnTo>
                    <a:lnTo>
                      <a:pt x="108" y="102"/>
                    </a:lnTo>
                    <a:lnTo>
                      <a:pt x="110" y="106"/>
                    </a:lnTo>
                    <a:lnTo>
                      <a:pt x="111" y="109"/>
                    </a:lnTo>
                    <a:lnTo>
                      <a:pt x="113" y="112"/>
                    </a:lnTo>
                    <a:lnTo>
                      <a:pt x="114" y="116"/>
                    </a:lnTo>
                    <a:lnTo>
                      <a:pt x="116" y="119"/>
                    </a:lnTo>
                    <a:lnTo>
                      <a:pt x="118" y="123"/>
                    </a:lnTo>
                    <a:lnTo>
                      <a:pt x="119" y="126"/>
                    </a:lnTo>
                    <a:lnTo>
                      <a:pt x="121" y="129"/>
                    </a:lnTo>
                    <a:lnTo>
                      <a:pt x="123" y="133"/>
                    </a:lnTo>
                    <a:lnTo>
                      <a:pt x="125" y="137"/>
                    </a:lnTo>
                    <a:lnTo>
                      <a:pt x="126" y="141"/>
                    </a:lnTo>
                    <a:lnTo>
                      <a:pt x="127" y="144"/>
                    </a:lnTo>
                    <a:lnTo>
                      <a:pt x="130" y="148"/>
                    </a:lnTo>
                    <a:lnTo>
                      <a:pt x="132" y="153"/>
                    </a:lnTo>
                    <a:lnTo>
                      <a:pt x="133" y="155"/>
                    </a:lnTo>
                    <a:lnTo>
                      <a:pt x="134" y="159"/>
                    </a:lnTo>
                    <a:lnTo>
                      <a:pt x="136" y="163"/>
                    </a:lnTo>
                    <a:lnTo>
                      <a:pt x="138" y="168"/>
                    </a:lnTo>
                    <a:lnTo>
                      <a:pt x="139" y="170"/>
                    </a:lnTo>
                    <a:lnTo>
                      <a:pt x="140" y="174"/>
                    </a:lnTo>
                    <a:lnTo>
                      <a:pt x="141" y="178"/>
                    </a:lnTo>
                    <a:lnTo>
                      <a:pt x="143" y="182"/>
                    </a:lnTo>
                    <a:lnTo>
                      <a:pt x="144" y="184"/>
                    </a:lnTo>
                    <a:lnTo>
                      <a:pt x="145" y="188"/>
                    </a:lnTo>
                    <a:lnTo>
                      <a:pt x="147" y="192"/>
                    </a:lnTo>
                    <a:lnTo>
                      <a:pt x="148" y="195"/>
                    </a:lnTo>
                    <a:lnTo>
                      <a:pt x="151" y="200"/>
                    </a:lnTo>
                    <a:lnTo>
                      <a:pt x="153" y="208"/>
                    </a:lnTo>
                    <a:lnTo>
                      <a:pt x="155" y="213"/>
                    </a:lnTo>
                    <a:lnTo>
                      <a:pt x="157" y="219"/>
                    </a:lnTo>
                    <a:lnTo>
                      <a:pt x="159" y="224"/>
                    </a:lnTo>
                    <a:lnTo>
                      <a:pt x="160" y="228"/>
                    </a:lnTo>
                    <a:lnTo>
                      <a:pt x="161" y="231"/>
                    </a:lnTo>
                    <a:lnTo>
                      <a:pt x="163" y="235"/>
                    </a:lnTo>
                    <a:lnTo>
                      <a:pt x="164" y="240"/>
                    </a:lnTo>
                    <a:lnTo>
                      <a:pt x="165" y="241"/>
                    </a:lnTo>
                    <a:lnTo>
                      <a:pt x="203" y="263"/>
                    </a:lnTo>
                    <a:close/>
                  </a:path>
                </a:pathLst>
              </a:custGeom>
              <a:solidFill>
                <a:srgbClr val="4047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49"/>
              <p:cNvSpPr>
                <a:spLocks/>
              </p:cNvSpPr>
              <p:nvPr/>
            </p:nvSpPr>
            <p:spPr bwMode="auto">
              <a:xfrm>
                <a:off x="4004" y="3628"/>
                <a:ext cx="78" cy="40"/>
              </a:xfrm>
              <a:custGeom>
                <a:avLst/>
                <a:gdLst>
                  <a:gd name="T0" fmla="*/ 69 w 235"/>
                  <a:gd name="T1" fmla="*/ 0 h 81"/>
                  <a:gd name="T2" fmla="*/ 0 w 235"/>
                  <a:gd name="T3" fmla="*/ 22 h 81"/>
                  <a:gd name="T4" fmla="*/ 5 w 235"/>
                  <a:gd name="T5" fmla="*/ 40 h 81"/>
                  <a:gd name="T6" fmla="*/ 78 w 235"/>
                  <a:gd name="T7" fmla="*/ 10 h 81"/>
                  <a:gd name="T8" fmla="*/ 69 w 235"/>
                  <a:gd name="T9" fmla="*/ 0 h 81"/>
                  <a:gd name="T10" fmla="*/ 69 w 235"/>
                  <a:gd name="T11" fmla="*/ 0 h 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5"/>
                  <a:gd name="T19" fmla="*/ 0 h 81"/>
                  <a:gd name="T20" fmla="*/ 235 w 235"/>
                  <a:gd name="T21" fmla="*/ 81 h 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5" h="81">
                    <a:moveTo>
                      <a:pt x="207" y="0"/>
                    </a:moveTo>
                    <a:lnTo>
                      <a:pt x="0" y="45"/>
                    </a:lnTo>
                    <a:lnTo>
                      <a:pt x="16" y="81"/>
                    </a:lnTo>
                    <a:lnTo>
                      <a:pt x="235" y="21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4047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50"/>
              <p:cNvSpPr>
                <a:spLocks/>
              </p:cNvSpPr>
              <p:nvPr/>
            </p:nvSpPr>
            <p:spPr bwMode="auto">
              <a:xfrm>
                <a:off x="4069" y="3634"/>
                <a:ext cx="26" cy="124"/>
              </a:xfrm>
              <a:custGeom>
                <a:avLst/>
                <a:gdLst>
                  <a:gd name="T0" fmla="*/ 0 w 79"/>
                  <a:gd name="T1" fmla="*/ 0 h 248"/>
                  <a:gd name="T2" fmla="*/ 10 w 79"/>
                  <a:gd name="T3" fmla="*/ 63 h 248"/>
                  <a:gd name="T4" fmla="*/ 19 w 79"/>
                  <a:gd name="T5" fmla="*/ 122 h 248"/>
                  <a:gd name="T6" fmla="*/ 26 w 79"/>
                  <a:gd name="T7" fmla="*/ 124 h 248"/>
                  <a:gd name="T8" fmla="*/ 19 w 79"/>
                  <a:gd name="T9" fmla="*/ 43 h 248"/>
                  <a:gd name="T10" fmla="*/ 10 w 79"/>
                  <a:gd name="T11" fmla="*/ 0 h 248"/>
                  <a:gd name="T12" fmla="*/ 0 w 79"/>
                  <a:gd name="T13" fmla="*/ 0 h 248"/>
                  <a:gd name="T14" fmla="*/ 0 w 79"/>
                  <a:gd name="T15" fmla="*/ 0 h 2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248"/>
                  <a:gd name="T26" fmla="*/ 79 w 79"/>
                  <a:gd name="T27" fmla="*/ 248 h 24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248">
                    <a:moveTo>
                      <a:pt x="0" y="0"/>
                    </a:moveTo>
                    <a:lnTo>
                      <a:pt x="30" y="127"/>
                    </a:lnTo>
                    <a:lnTo>
                      <a:pt x="57" y="243"/>
                    </a:lnTo>
                    <a:lnTo>
                      <a:pt x="79" y="248"/>
                    </a:lnTo>
                    <a:lnTo>
                      <a:pt x="57" y="86"/>
                    </a:lnTo>
                    <a:lnTo>
                      <a:pt x="3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7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51"/>
              <p:cNvSpPr>
                <a:spLocks/>
              </p:cNvSpPr>
              <p:nvPr/>
            </p:nvSpPr>
            <p:spPr bwMode="auto">
              <a:xfrm>
                <a:off x="4035" y="3606"/>
                <a:ext cx="87" cy="117"/>
              </a:xfrm>
              <a:custGeom>
                <a:avLst/>
                <a:gdLst>
                  <a:gd name="T0" fmla="*/ 3 w 262"/>
                  <a:gd name="T1" fmla="*/ 106 h 234"/>
                  <a:gd name="T2" fmla="*/ 10 w 262"/>
                  <a:gd name="T3" fmla="*/ 117 h 234"/>
                  <a:gd name="T4" fmla="*/ 12 w 262"/>
                  <a:gd name="T5" fmla="*/ 115 h 234"/>
                  <a:gd name="T6" fmla="*/ 13 w 262"/>
                  <a:gd name="T7" fmla="*/ 114 h 234"/>
                  <a:gd name="T8" fmla="*/ 15 w 262"/>
                  <a:gd name="T9" fmla="*/ 112 h 234"/>
                  <a:gd name="T10" fmla="*/ 17 w 262"/>
                  <a:gd name="T11" fmla="*/ 109 h 234"/>
                  <a:gd name="T12" fmla="*/ 20 w 262"/>
                  <a:gd name="T13" fmla="*/ 107 h 234"/>
                  <a:gd name="T14" fmla="*/ 23 w 262"/>
                  <a:gd name="T15" fmla="*/ 104 h 234"/>
                  <a:gd name="T16" fmla="*/ 27 w 262"/>
                  <a:gd name="T17" fmla="*/ 101 h 234"/>
                  <a:gd name="T18" fmla="*/ 29 w 262"/>
                  <a:gd name="T19" fmla="*/ 99 h 234"/>
                  <a:gd name="T20" fmla="*/ 31 w 262"/>
                  <a:gd name="T21" fmla="*/ 98 h 234"/>
                  <a:gd name="T22" fmla="*/ 33 w 262"/>
                  <a:gd name="T23" fmla="*/ 96 h 234"/>
                  <a:gd name="T24" fmla="*/ 35 w 262"/>
                  <a:gd name="T25" fmla="*/ 94 h 234"/>
                  <a:gd name="T26" fmla="*/ 37 w 262"/>
                  <a:gd name="T27" fmla="*/ 93 h 234"/>
                  <a:gd name="T28" fmla="*/ 38 w 262"/>
                  <a:gd name="T29" fmla="*/ 92 h 234"/>
                  <a:gd name="T30" fmla="*/ 40 w 262"/>
                  <a:gd name="T31" fmla="*/ 91 h 234"/>
                  <a:gd name="T32" fmla="*/ 42 w 262"/>
                  <a:gd name="T33" fmla="*/ 89 h 234"/>
                  <a:gd name="T34" fmla="*/ 44 w 262"/>
                  <a:gd name="T35" fmla="*/ 88 h 234"/>
                  <a:gd name="T36" fmla="*/ 46 w 262"/>
                  <a:gd name="T37" fmla="*/ 86 h 234"/>
                  <a:gd name="T38" fmla="*/ 48 w 262"/>
                  <a:gd name="T39" fmla="*/ 85 h 234"/>
                  <a:gd name="T40" fmla="*/ 50 w 262"/>
                  <a:gd name="T41" fmla="*/ 84 h 234"/>
                  <a:gd name="T42" fmla="*/ 52 w 262"/>
                  <a:gd name="T43" fmla="*/ 83 h 234"/>
                  <a:gd name="T44" fmla="*/ 53 w 262"/>
                  <a:gd name="T45" fmla="*/ 82 h 234"/>
                  <a:gd name="T46" fmla="*/ 56 w 262"/>
                  <a:gd name="T47" fmla="*/ 81 h 234"/>
                  <a:gd name="T48" fmla="*/ 59 w 262"/>
                  <a:gd name="T49" fmla="*/ 79 h 234"/>
                  <a:gd name="T50" fmla="*/ 63 w 262"/>
                  <a:gd name="T51" fmla="*/ 78 h 234"/>
                  <a:gd name="T52" fmla="*/ 66 w 262"/>
                  <a:gd name="T53" fmla="*/ 76 h 234"/>
                  <a:gd name="T54" fmla="*/ 69 w 262"/>
                  <a:gd name="T55" fmla="*/ 76 h 234"/>
                  <a:gd name="T56" fmla="*/ 72 w 262"/>
                  <a:gd name="T57" fmla="*/ 76 h 234"/>
                  <a:gd name="T58" fmla="*/ 74 w 262"/>
                  <a:gd name="T59" fmla="*/ 75 h 234"/>
                  <a:gd name="T60" fmla="*/ 77 w 262"/>
                  <a:gd name="T61" fmla="*/ 75 h 234"/>
                  <a:gd name="T62" fmla="*/ 79 w 262"/>
                  <a:gd name="T63" fmla="*/ 76 h 234"/>
                  <a:gd name="T64" fmla="*/ 81 w 262"/>
                  <a:gd name="T65" fmla="*/ 76 h 234"/>
                  <a:gd name="T66" fmla="*/ 83 w 262"/>
                  <a:gd name="T67" fmla="*/ 76 h 234"/>
                  <a:gd name="T68" fmla="*/ 71 w 262"/>
                  <a:gd name="T69" fmla="*/ 65 h 234"/>
                  <a:gd name="T70" fmla="*/ 11 w 262"/>
                  <a:gd name="T71" fmla="*/ 89 h 234"/>
                  <a:gd name="T72" fmla="*/ 0 w 262"/>
                  <a:gd name="T73" fmla="*/ 0 h 23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62"/>
                  <a:gd name="T112" fmla="*/ 0 h 234"/>
                  <a:gd name="T113" fmla="*/ 262 w 262"/>
                  <a:gd name="T114" fmla="*/ 234 h 23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62" h="234">
                    <a:moveTo>
                      <a:pt x="0" y="0"/>
                    </a:moveTo>
                    <a:lnTo>
                      <a:pt x="10" y="211"/>
                    </a:lnTo>
                    <a:lnTo>
                      <a:pt x="30" y="234"/>
                    </a:lnTo>
                    <a:lnTo>
                      <a:pt x="31" y="233"/>
                    </a:lnTo>
                    <a:lnTo>
                      <a:pt x="33" y="232"/>
                    </a:lnTo>
                    <a:lnTo>
                      <a:pt x="36" y="229"/>
                    </a:lnTo>
                    <a:lnTo>
                      <a:pt x="38" y="228"/>
                    </a:lnTo>
                    <a:lnTo>
                      <a:pt x="40" y="227"/>
                    </a:lnTo>
                    <a:lnTo>
                      <a:pt x="43" y="226"/>
                    </a:lnTo>
                    <a:lnTo>
                      <a:pt x="46" y="223"/>
                    </a:lnTo>
                    <a:lnTo>
                      <a:pt x="49" y="221"/>
                    </a:lnTo>
                    <a:lnTo>
                      <a:pt x="52" y="218"/>
                    </a:lnTo>
                    <a:lnTo>
                      <a:pt x="57" y="217"/>
                    </a:lnTo>
                    <a:lnTo>
                      <a:pt x="61" y="213"/>
                    </a:lnTo>
                    <a:lnTo>
                      <a:pt x="66" y="211"/>
                    </a:lnTo>
                    <a:lnTo>
                      <a:pt x="70" y="208"/>
                    </a:lnTo>
                    <a:lnTo>
                      <a:pt x="75" y="206"/>
                    </a:lnTo>
                    <a:lnTo>
                      <a:pt x="80" y="202"/>
                    </a:lnTo>
                    <a:lnTo>
                      <a:pt x="85" y="200"/>
                    </a:lnTo>
                    <a:lnTo>
                      <a:pt x="88" y="198"/>
                    </a:lnTo>
                    <a:lnTo>
                      <a:pt x="90" y="197"/>
                    </a:lnTo>
                    <a:lnTo>
                      <a:pt x="93" y="195"/>
                    </a:lnTo>
                    <a:lnTo>
                      <a:pt x="96" y="193"/>
                    </a:lnTo>
                    <a:lnTo>
                      <a:pt x="98" y="192"/>
                    </a:lnTo>
                    <a:lnTo>
                      <a:pt x="102" y="191"/>
                    </a:lnTo>
                    <a:lnTo>
                      <a:pt x="104" y="188"/>
                    </a:lnTo>
                    <a:lnTo>
                      <a:pt x="107" y="187"/>
                    </a:lnTo>
                    <a:lnTo>
                      <a:pt x="110" y="186"/>
                    </a:lnTo>
                    <a:lnTo>
                      <a:pt x="113" y="185"/>
                    </a:lnTo>
                    <a:lnTo>
                      <a:pt x="115" y="183"/>
                    </a:lnTo>
                    <a:lnTo>
                      <a:pt x="118" y="182"/>
                    </a:lnTo>
                    <a:lnTo>
                      <a:pt x="121" y="181"/>
                    </a:lnTo>
                    <a:lnTo>
                      <a:pt x="124" y="178"/>
                    </a:lnTo>
                    <a:lnTo>
                      <a:pt x="127" y="177"/>
                    </a:lnTo>
                    <a:lnTo>
                      <a:pt x="130" y="176"/>
                    </a:lnTo>
                    <a:lnTo>
                      <a:pt x="133" y="175"/>
                    </a:lnTo>
                    <a:lnTo>
                      <a:pt x="136" y="173"/>
                    </a:lnTo>
                    <a:lnTo>
                      <a:pt x="138" y="172"/>
                    </a:lnTo>
                    <a:lnTo>
                      <a:pt x="141" y="171"/>
                    </a:lnTo>
                    <a:lnTo>
                      <a:pt x="145" y="170"/>
                    </a:lnTo>
                    <a:lnTo>
                      <a:pt x="147" y="168"/>
                    </a:lnTo>
                    <a:lnTo>
                      <a:pt x="150" y="167"/>
                    </a:lnTo>
                    <a:lnTo>
                      <a:pt x="153" y="166"/>
                    </a:lnTo>
                    <a:lnTo>
                      <a:pt x="156" y="165"/>
                    </a:lnTo>
                    <a:lnTo>
                      <a:pt x="159" y="165"/>
                    </a:lnTo>
                    <a:lnTo>
                      <a:pt x="161" y="164"/>
                    </a:lnTo>
                    <a:lnTo>
                      <a:pt x="164" y="162"/>
                    </a:lnTo>
                    <a:lnTo>
                      <a:pt x="170" y="161"/>
                    </a:lnTo>
                    <a:lnTo>
                      <a:pt x="175" y="159"/>
                    </a:lnTo>
                    <a:lnTo>
                      <a:pt x="179" y="157"/>
                    </a:lnTo>
                    <a:lnTo>
                      <a:pt x="184" y="156"/>
                    </a:lnTo>
                    <a:lnTo>
                      <a:pt x="190" y="155"/>
                    </a:lnTo>
                    <a:lnTo>
                      <a:pt x="195" y="154"/>
                    </a:lnTo>
                    <a:lnTo>
                      <a:pt x="199" y="152"/>
                    </a:lnTo>
                    <a:lnTo>
                      <a:pt x="204" y="152"/>
                    </a:lnTo>
                    <a:lnTo>
                      <a:pt x="207" y="151"/>
                    </a:lnTo>
                    <a:lnTo>
                      <a:pt x="213" y="151"/>
                    </a:lnTo>
                    <a:lnTo>
                      <a:pt x="217" y="151"/>
                    </a:lnTo>
                    <a:lnTo>
                      <a:pt x="221" y="151"/>
                    </a:lnTo>
                    <a:lnTo>
                      <a:pt x="224" y="150"/>
                    </a:lnTo>
                    <a:lnTo>
                      <a:pt x="228" y="150"/>
                    </a:lnTo>
                    <a:lnTo>
                      <a:pt x="231" y="150"/>
                    </a:lnTo>
                    <a:lnTo>
                      <a:pt x="236" y="151"/>
                    </a:lnTo>
                    <a:lnTo>
                      <a:pt x="239" y="151"/>
                    </a:lnTo>
                    <a:lnTo>
                      <a:pt x="242" y="151"/>
                    </a:lnTo>
                    <a:lnTo>
                      <a:pt x="244" y="151"/>
                    </a:lnTo>
                    <a:lnTo>
                      <a:pt x="247" y="151"/>
                    </a:lnTo>
                    <a:lnTo>
                      <a:pt x="251" y="151"/>
                    </a:lnTo>
                    <a:lnTo>
                      <a:pt x="262" y="154"/>
                    </a:lnTo>
                    <a:lnTo>
                      <a:pt x="215" y="130"/>
                    </a:lnTo>
                    <a:lnTo>
                      <a:pt x="115" y="145"/>
                    </a:lnTo>
                    <a:lnTo>
                      <a:pt x="33" y="178"/>
                    </a:lnTo>
                    <a:lnTo>
                      <a:pt x="2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7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52"/>
              <p:cNvSpPr>
                <a:spLocks/>
              </p:cNvSpPr>
              <p:nvPr/>
            </p:nvSpPr>
            <p:spPr bwMode="auto">
              <a:xfrm>
                <a:off x="3799" y="3770"/>
                <a:ext cx="459" cy="169"/>
              </a:xfrm>
              <a:custGeom>
                <a:avLst/>
                <a:gdLst>
                  <a:gd name="T0" fmla="*/ 20 w 1376"/>
                  <a:gd name="T1" fmla="*/ 3 h 338"/>
                  <a:gd name="T2" fmla="*/ 27 w 1376"/>
                  <a:gd name="T3" fmla="*/ 7 h 338"/>
                  <a:gd name="T4" fmla="*/ 33 w 1376"/>
                  <a:gd name="T5" fmla="*/ 11 h 338"/>
                  <a:gd name="T6" fmla="*/ 40 w 1376"/>
                  <a:gd name="T7" fmla="*/ 16 h 338"/>
                  <a:gd name="T8" fmla="*/ 48 w 1376"/>
                  <a:gd name="T9" fmla="*/ 21 h 338"/>
                  <a:gd name="T10" fmla="*/ 56 w 1376"/>
                  <a:gd name="T11" fmla="*/ 27 h 338"/>
                  <a:gd name="T12" fmla="*/ 64 w 1376"/>
                  <a:gd name="T13" fmla="*/ 31 h 338"/>
                  <a:gd name="T14" fmla="*/ 72 w 1376"/>
                  <a:gd name="T15" fmla="*/ 37 h 338"/>
                  <a:gd name="T16" fmla="*/ 80 w 1376"/>
                  <a:gd name="T17" fmla="*/ 42 h 338"/>
                  <a:gd name="T18" fmla="*/ 87 w 1376"/>
                  <a:gd name="T19" fmla="*/ 45 h 338"/>
                  <a:gd name="T20" fmla="*/ 93 w 1376"/>
                  <a:gd name="T21" fmla="*/ 48 h 338"/>
                  <a:gd name="T22" fmla="*/ 99 w 1376"/>
                  <a:gd name="T23" fmla="*/ 51 h 338"/>
                  <a:gd name="T24" fmla="*/ 108 w 1376"/>
                  <a:gd name="T25" fmla="*/ 56 h 338"/>
                  <a:gd name="T26" fmla="*/ 115 w 1376"/>
                  <a:gd name="T27" fmla="*/ 59 h 338"/>
                  <a:gd name="T28" fmla="*/ 120 w 1376"/>
                  <a:gd name="T29" fmla="*/ 63 h 338"/>
                  <a:gd name="T30" fmla="*/ 135 w 1376"/>
                  <a:gd name="T31" fmla="*/ 51 h 338"/>
                  <a:gd name="T32" fmla="*/ 142 w 1376"/>
                  <a:gd name="T33" fmla="*/ 56 h 338"/>
                  <a:gd name="T34" fmla="*/ 153 w 1376"/>
                  <a:gd name="T35" fmla="*/ 62 h 338"/>
                  <a:gd name="T36" fmla="*/ 167 w 1376"/>
                  <a:gd name="T37" fmla="*/ 71 h 338"/>
                  <a:gd name="T38" fmla="*/ 183 w 1376"/>
                  <a:gd name="T39" fmla="*/ 80 h 338"/>
                  <a:gd name="T40" fmla="*/ 202 w 1376"/>
                  <a:gd name="T41" fmla="*/ 89 h 338"/>
                  <a:gd name="T42" fmla="*/ 223 w 1376"/>
                  <a:gd name="T43" fmla="*/ 99 h 338"/>
                  <a:gd name="T44" fmla="*/ 246 w 1376"/>
                  <a:gd name="T45" fmla="*/ 109 h 338"/>
                  <a:gd name="T46" fmla="*/ 268 w 1376"/>
                  <a:gd name="T47" fmla="*/ 116 h 338"/>
                  <a:gd name="T48" fmla="*/ 291 w 1376"/>
                  <a:gd name="T49" fmla="*/ 122 h 338"/>
                  <a:gd name="T50" fmla="*/ 313 w 1376"/>
                  <a:gd name="T51" fmla="*/ 125 h 338"/>
                  <a:gd name="T52" fmla="*/ 334 w 1376"/>
                  <a:gd name="T53" fmla="*/ 127 h 338"/>
                  <a:gd name="T54" fmla="*/ 354 w 1376"/>
                  <a:gd name="T55" fmla="*/ 126 h 338"/>
                  <a:gd name="T56" fmla="*/ 373 w 1376"/>
                  <a:gd name="T57" fmla="*/ 124 h 338"/>
                  <a:gd name="T58" fmla="*/ 389 w 1376"/>
                  <a:gd name="T59" fmla="*/ 120 h 338"/>
                  <a:gd name="T60" fmla="*/ 405 w 1376"/>
                  <a:gd name="T61" fmla="*/ 115 h 338"/>
                  <a:gd name="T62" fmla="*/ 418 w 1376"/>
                  <a:gd name="T63" fmla="*/ 111 h 338"/>
                  <a:gd name="T64" fmla="*/ 429 w 1376"/>
                  <a:gd name="T65" fmla="*/ 106 h 338"/>
                  <a:gd name="T66" fmla="*/ 437 w 1376"/>
                  <a:gd name="T67" fmla="*/ 102 h 338"/>
                  <a:gd name="T68" fmla="*/ 443 w 1376"/>
                  <a:gd name="T69" fmla="*/ 99 h 338"/>
                  <a:gd name="T70" fmla="*/ 459 w 1376"/>
                  <a:gd name="T71" fmla="*/ 125 h 338"/>
                  <a:gd name="T72" fmla="*/ 454 w 1376"/>
                  <a:gd name="T73" fmla="*/ 130 h 338"/>
                  <a:gd name="T74" fmla="*/ 448 w 1376"/>
                  <a:gd name="T75" fmla="*/ 135 h 338"/>
                  <a:gd name="T76" fmla="*/ 439 w 1376"/>
                  <a:gd name="T77" fmla="*/ 141 h 338"/>
                  <a:gd name="T78" fmla="*/ 428 w 1376"/>
                  <a:gd name="T79" fmla="*/ 148 h 338"/>
                  <a:gd name="T80" fmla="*/ 415 w 1376"/>
                  <a:gd name="T81" fmla="*/ 155 h 338"/>
                  <a:gd name="T82" fmla="*/ 400 w 1376"/>
                  <a:gd name="T83" fmla="*/ 161 h 338"/>
                  <a:gd name="T84" fmla="*/ 384 w 1376"/>
                  <a:gd name="T85" fmla="*/ 166 h 338"/>
                  <a:gd name="T86" fmla="*/ 365 w 1376"/>
                  <a:gd name="T87" fmla="*/ 168 h 338"/>
                  <a:gd name="T88" fmla="*/ 345 w 1376"/>
                  <a:gd name="T89" fmla="*/ 169 h 338"/>
                  <a:gd name="T90" fmla="*/ 323 w 1376"/>
                  <a:gd name="T91" fmla="*/ 167 h 338"/>
                  <a:gd name="T92" fmla="*/ 300 w 1376"/>
                  <a:gd name="T93" fmla="*/ 161 h 338"/>
                  <a:gd name="T94" fmla="*/ 276 w 1376"/>
                  <a:gd name="T95" fmla="*/ 153 h 338"/>
                  <a:gd name="T96" fmla="*/ 252 w 1376"/>
                  <a:gd name="T97" fmla="*/ 144 h 338"/>
                  <a:gd name="T98" fmla="*/ 228 w 1376"/>
                  <a:gd name="T99" fmla="*/ 133 h 338"/>
                  <a:gd name="T100" fmla="*/ 207 w 1376"/>
                  <a:gd name="T101" fmla="*/ 122 h 338"/>
                  <a:gd name="T102" fmla="*/ 187 w 1376"/>
                  <a:gd name="T103" fmla="*/ 112 h 338"/>
                  <a:gd name="T104" fmla="*/ 170 w 1376"/>
                  <a:gd name="T105" fmla="*/ 102 h 338"/>
                  <a:gd name="T106" fmla="*/ 157 w 1376"/>
                  <a:gd name="T107" fmla="*/ 94 h 338"/>
                  <a:gd name="T108" fmla="*/ 148 w 1376"/>
                  <a:gd name="T109" fmla="*/ 88 h 338"/>
                  <a:gd name="T110" fmla="*/ 143 w 1376"/>
                  <a:gd name="T111" fmla="*/ 85 h 338"/>
                  <a:gd name="T112" fmla="*/ 15 w 1376"/>
                  <a:gd name="T113" fmla="*/ 0 h 33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376"/>
                  <a:gd name="T172" fmla="*/ 0 h 338"/>
                  <a:gd name="T173" fmla="*/ 1376 w 1376"/>
                  <a:gd name="T174" fmla="*/ 338 h 33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376" h="338">
                    <a:moveTo>
                      <a:pt x="44" y="0"/>
                    </a:moveTo>
                    <a:lnTo>
                      <a:pt x="45" y="0"/>
                    </a:lnTo>
                    <a:lnTo>
                      <a:pt x="49" y="1"/>
                    </a:lnTo>
                    <a:lnTo>
                      <a:pt x="51" y="3"/>
                    </a:lnTo>
                    <a:lnTo>
                      <a:pt x="54" y="4"/>
                    </a:lnTo>
                    <a:lnTo>
                      <a:pt x="59" y="5"/>
                    </a:lnTo>
                    <a:lnTo>
                      <a:pt x="63" y="7"/>
                    </a:lnTo>
                    <a:lnTo>
                      <a:pt x="67" y="10"/>
                    </a:lnTo>
                    <a:lnTo>
                      <a:pt x="72" y="11"/>
                    </a:lnTo>
                    <a:lnTo>
                      <a:pt x="74" y="12"/>
                    </a:lnTo>
                    <a:lnTo>
                      <a:pt x="78" y="14"/>
                    </a:lnTo>
                    <a:lnTo>
                      <a:pt x="81" y="15"/>
                    </a:lnTo>
                    <a:lnTo>
                      <a:pt x="83" y="16"/>
                    </a:lnTo>
                    <a:lnTo>
                      <a:pt x="86" y="17"/>
                    </a:lnTo>
                    <a:lnTo>
                      <a:pt x="89" y="19"/>
                    </a:lnTo>
                    <a:lnTo>
                      <a:pt x="92" y="20"/>
                    </a:lnTo>
                    <a:lnTo>
                      <a:pt x="95" y="21"/>
                    </a:lnTo>
                    <a:lnTo>
                      <a:pt x="98" y="22"/>
                    </a:lnTo>
                    <a:lnTo>
                      <a:pt x="103" y="25"/>
                    </a:lnTo>
                    <a:lnTo>
                      <a:pt x="106" y="26"/>
                    </a:lnTo>
                    <a:lnTo>
                      <a:pt x="110" y="27"/>
                    </a:lnTo>
                    <a:lnTo>
                      <a:pt x="112" y="29"/>
                    </a:lnTo>
                    <a:lnTo>
                      <a:pt x="116" y="31"/>
                    </a:lnTo>
                    <a:lnTo>
                      <a:pt x="120" y="32"/>
                    </a:lnTo>
                    <a:lnTo>
                      <a:pt x="124" y="34"/>
                    </a:lnTo>
                    <a:lnTo>
                      <a:pt x="128" y="36"/>
                    </a:lnTo>
                    <a:lnTo>
                      <a:pt x="132" y="37"/>
                    </a:lnTo>
                    <a:lnTo>
                      <a:pt x="135" y="39"/>
                    </a:lnTo>
                    <a:lnTo>
                      <a:pt x="139" y="41"/>
                    </a:lnTo>
                    <a:lnTo>
                      <a:pt x="143" y="42"/>
                    </a:lnTo>
                    <a:lnTo>
                      <a:pt x="148" y="45"/>
                    </a:lnTo>
                    <a:lnTo>
                      <a:pt x="151" y="46"/>
                    </a:lnTo>
                    <a:lnTo>
                      <a:pt x="156" y="47"/>
                    </a:lnTo>
                    <a:lnTo>
                      <a:pt x="159" y="50"/>
                    </a:lnTo>
                    <a:lnTo>
                      <a:pt x="163" y="51"/>
                    </a:lnTo>
                    <a:lnTo>
                      <a:pt x="168" y="54"/>
                    </a:lnTo>
                    <a:lnTo>
                      <a:pt x="172" y="55"/>
                    </a:lnTo>
                    <a:lnTo>
                      <a:pt x="176" y="56"/>
                    </a:lnTo>
                    <a:lnTo>
                      <a:pt x="180" y="57"/>
                    </a:lnTo>
                    <a:lnTo>
                      <a:pt x="183" y="60"/>
                    </a:lnTo>
                    <a:lnTo>
                      <a:pt x="189" y="61"/>
                    </a:lnTo>
                    <a:lnTo>
                      <a:pt x="192" y="63"/>
                    </a:lnTo>
                    <a:lnTo>
                      <a:pt x="196" y="65"/>
                    </a:lnTo>
                    <a:lnTo>
                      <a:pt x="200" y="66"/>
                    </a:lnTo>
                    <a:lnTo>
                      <a:pt x="204" y="68"/>
                    </a:lnTo>
                    <a:lnTo>
                      <a:pt x="207" y="70"/>
                    </a:lnTo>
                    <a:lnTo>
                      <a:pt x="213" y="71"/>
                    </a:lnTo>
                    <a:lnTo>
                      <a:pt x="216" y="73"/>
                    </a:lnTo>
                    <a:lnTo>
                      <a:pt x="220" y="75"/>
                    </a:lnTo>
                    <a:lnTo>
                      <a:pt x="223" y="76"/>
                    </a:lnTo>
                    <a:lnTo>
                      <a:pt x="227" y="78"/>
                    </a:lnTo>
                    <a:lnTo>
                      <a:pt x="231" y="80"/>
                    </a:lnTo>
                    <a:lnTo>
                      <a:pt x="236" y="82"/>
                    </a:lnTo>
                    <a:lnTo>
                      <a:pt x="239" y="83"/>
                    </a:lnTo>
                    <a:lnTo>
                      <a:pt x="243" y="83"/>
                    </a:lnTo>
                    <a:lnTo>
                      <a:pt x="246" y="85"/>
                    </a:lnTo>
                    <a:lnTo>
                      <a:pt x="249" y="87"/>
                    </a:lnTo>
                    <a:lnTo>
                      <a:pt x="252" y="88"/>
                    </a:lnTo>
                    <a:lnTo>
                      <a:pt x="257" y="90"/>
                    </a:lnTo>
                    <a:lnTo>
                      <a:pt x="260" y="91"/>
                    </a:lnTo>
                    <a:lnTo>
                      <a:pt x="264" y="92"/>
                    </a:lnTo>
                    <a:lnTo>
                      <a:pt x="266" y="92"/>
                    </a:lnTo>
                    <a:lnTo>
                      <a:pt x="270" y="93"/>
                    </a:lnTo>
                    <a:lnTo>
                      <a:pt x="273" y="95"/>
                    </a:lnTo>
                    <a:lnTo>
                      <a:pt x="277" y="96"/>
                    </a:lnTo>
                    <a:lnTo>
                      <a:pt x="280" y="97"/>
                    </a:lnTo>
                    <a:lnTo>
                      <a:pt x="282" y="98"/>
                    </a:lnTo>
                    <a:lnTo>
                      <a:pt x="285" y="100"/>
                    </a:lnTo>
                    <a:lnTo>
                      <a:pt x="288" y="101"/>
                    </a:lnTo>
                    <a:lnTo>
                      <a:pt x="291" y="102"/>
                    </a:lnTo>
                    <a:lnTo>
                      <a:pt x="294" y="102"/>
                    </a:lnTo>
                    <a:lnTo>
                      <a:pt x="296" y="103"/>
                    </a:lnTo>
                    <a:lnTo>
                      <a:pt x="300" y="105"/>
                    </a:lnTo>
                    <a:lnTo>
                      <a:pt x="304" y="106"/>
                    </a:lnTo>
                    <a:lnTo>
                      <a:pt x="310" y="108"/>
                    </a:lnTo>
                    <a:lnTo>
                      <a:pt x="314" y="110"/>
                    </a:lnTo>
                    <a:lnTo>
                      <a:pt x="319" y="112"/>
                    </a:lnTo>
                    <a:lnTo>
                      <a:pt x="324" y="113"/>
                    </a:lnTo>
                    <a:lnTo>
                      <a:pt x="328" y="115"/>
                    </a:lnTo>
                    <a:lnTo>
                      <a:pt x="332" y="116"/>
                    </a:lnTo>
                    <a:lnTo>
                      <a:pt x="335" y="117"/>
                    </a:lnTo>
                    <a:lnTo>
                      <a:pt x="339" y="118"/>
                    </a:lnTo>
                    <a:lnTo>
                      <a:pt x="342" y="119"/>
                    </a:lnTo>
                    <a:lnTo>
                      <a:pt x="345" y="119"/>
                    </a:lnTo>
                    <a:lnTo>
                      <a:pt x="348" y="121"/>
                    </a:lnTo>
                    <a:lnTo>
                      <a:pt x="350" y="122"/>
                    </a:lnTo>
                    <a:lnTo>
                      <a:pt x="353" y="123"/>
                    </a:lnTo>
                    <a:lnTo>
                      <a:pt x="357" y="123"/>
                    </a:lnTo>
                    <a:lnTo>
                      <a:pt x="359" y="124"/>
                    </a:lnTo>
                    <a:lnTo>
                      <a:pt x="361" y="126"/>
                    </a:lnTo>
                    <a:lnTo>
                      <a:pt x="362" y="126"/>
                    </a:lnTo>
                    <a:lnTo>
                      <a:pt x="399" y="101"/>
                    </a:lnTo>
                    <a:lnTo>
                      <a:pt x="400" y="101"/>
                    </a:lnTo>
                    <a:lnTo>
                      <a:pt x="402" y="102"/>
                    </a:lnTo>
                    <a:lnTo>
                      <a:pt x="403" y="102"/>
                    </a:lnTo>
                    <a:lnTo>
                      <a:pt x="406" y="102"/>
                    </a:lnTo>
                    <a:lnTo>
                      <a:pt x="408" y="103"/>
                    </a:lnTo>
                    <a:lnTo>
                      <a:pt x="412" y="106"/>
                    </a:lnTo>
                    <a:lnTo>
                      <a:pt x="415" y="107"/>
                    </a:lnTo>
                    <a:lnTo>
                      <a:pt x="418" y="108"/>
                    </a:lnTo>
                    <a:lnTo>
                      <a:pt x="422" y="110"/>
                    </a:lnTo>
                    <a:lnTo>
                      <a:pt x="426" y="112"/>
                    </a:lnTo>
                    <a:lnTo>
                      <a:pt x="430" y="113"/>
                    </a:lnTo>
                    <a:lnTo>
                      <a:pt x="436" y="115"/>
                    </a:lnTo>
                    <a:lnTo>
                      <a:pt x="441" y="117"/>
                    </a:lnTo>
                    <a:lnTo>
                      <a:pt x="447" y="119"/>
                    </a:lnTo>
                    <a:lnTo>
                      <a:pt x="452" y="122"/>
                    </a:lnTo>
                    <a:lnTo>
                      <a:pt x="458" y="124"/>
                    </a:lnTo>
                    <a:lnTo>
                      <a:pt x="464" y="127"/>
                    </a:lnTo>
                    <a:lnTo>
                      <a:pt x="471" y="129"/>
                    </a:lnTo>
                    <a:lnTo>
                      <a:pt x="478" y="132"/>
                    </a:lnTo>
                    <a:lnTo>
                      <a:pt x="485" y="136"/>
                    </a:lnTo>
                    <a:lnTo>
                      <a:pt x="492" y="138"/>
                    </a:lnTo>
                    <a:lnTo>
                      <a:pt x="501" y="142"/>
                    </a:lnTo>
                    <a:lnTo>
                      <a:pt x="508" y="144"/>
                    </a:lnTo>
                    <a:lnTo>
                      <a:pt x="516" y="147"/>
                    </a:lnTo>
                    <a:lnTo>
                      <a:pt x="525" y="149"/>
                    </a:lnTo>
                    <a:lnTo>
                      <a:pt x="533" y="153"/>
                    </a:lnTo>
                    <a:lnTo>
                      <a:pt x="541" y="156"/>
                    </a:lnTo>
                    <a:lnTo>
                      <a:pt x="550" y="159"/>
                    </a:lnTo>
                    <a:lnTo>
                      <a:pt x="559" y="163"/>
                    </a:lnTo>
                    <a:lnTo>
                      <a:pt x="570" y="167"/>
                    </a:lnTo>
                    <a:lnTo>
                      <a:pt x="578" y="169"/>
                    </a:lnTo>
                    <a:lnTo>
                      <a:pt x="588" y="173"/>
                    </a:lnTo>
                    <a:lnTo>
                      <a:pt x="597" y="175"/>
                    </a:lnTo>
                    <a:lnTo>
                      <a:pt x="607" y="179"/>
                    </a:lnTo>
                    <a:lnTo>
                      <a:pt x="617" y="183"/>
                    </a:lnTo>
                    <a:lnTo>
                      <a:pt x="627" y="185"/>
                    </a:lnTo>
                    <a:lnTo>
                      <a:pt x="638" y="189"/>
                    </a:lnTo>
                    <a:lnTo>
                      <a:pt x="648" y="193"/>
                    </a:lnTo>
                    <a:lnTo>
                      <a:pt x="659" y="195"/>
                    </a:lnTo>
                    <a:lnTo>
                      <a:pt x="669" y="199"/>
                    </a:lnTo>
                    <a:lnTo>
                      <a:pt x="681" y="202"/>
                    </a:lnTo>
                    <a:lnTo>
                      <a:pt x="691" y="205"/>
                    </a:lnTo>
                    <a:lnTo>
                      <a:pt x="702" y="208"/>
                    </a:lnTo>
                    <a:lnTo>
                      <a:pt x="713" y="212"/>
                    </a:lnTo>
                    <a:lnTo>
                      <a:pt x="724" y="214"/>
                    </a:lnTo>
                    <a:lnTo>
                      <a:pt x="736" y="218"/>
                    </a:lnTo>
                    <a:lnTo>
                      <a:pt x="747" y="220"/>
                    </a:lnTo>
                    <a:lnTo>
                      <a:pt x="758" y="223"/>
                    </a:lnTo>
                    <a:lnTo>
                      <a:pt x="769" y="225"/>
                    </a:lnTo>
                    <a:lnTo>
                      <a:pt x="781" y="228"/>
                    </a:lnTo>
                    <a:lnTo>
                      <a:pt x="792" y="230"/>
                    </a:lnTo>
                    <a:lnTo>
                      <a:pt x="803" y="233"/>
                    </a:lnTo>
                    <a:lnTo>
                      <a:pt x="814" y="234"/>
                    </a:lnTo>
                    <a:lnTo>
                      <a:pt x="826" y="238"/>
                    </a:lnTo>
                    <a:lnTo>
                      <a:pt x="837" y="239"/>
                    </a:lnTo>
                    <a:lnTo>
                      <a:pt x="848" y="240"/>
                    </a:lnTo>
                    <a:lnTo>
                      <a:pt x="860" y="243"/>
                    </a:lnTo>
                    <a:lnTo>
                      <a:pt x="871" y="245"/>
                    </a:lnTo>
                    <a:lnTo>
                      <a:pt x="882" y="246"/>
                    </a:lnTo>
                    <a:lnTo>
                      <a:pt x="893" y="248"/>
                    </a:lnTo>
                    <a:lnTo>
                      <a:pt x="905" y="249"/>
                    </a:lnTo>
                    <a:lnTo>
                      <a:pt x="916" y="250"/>
                    </a:lnTo>
                    <a:lnTo>
                      <a:pt x="927" y="251"/>
                    </a:lnTo>
                    <a:lnTo>
                      <a:pt x="937" y="251"/>
                    </a:lnTo>
                    <a:lnTo>
                      <a:pt x="948" y="253"/>
                    </a:lnTo>
                    <a:lnTo>
                      <a:pt x="958" y="254"/>
                    </a:lnTo>
                    <a:lnTo>
                      <a:pt x="969" y="254"/>
                    </a:lnTo>
                    <a:lnTo>
                      <a:pt x="980" y="254"/>
                    </a:lnTo>
                    <a:lnTo>
                      <a:pt x="990" y="254"/>
                    </a:lnTo>
                    <a:lnTo>
                      <a:pt x="1001" y="255"/>
                    </a:lnTo>
                    <a:lnTo>
                      <a:pt x="1011" y="254"/>
                    </a:lnTo>
                    <a:lnTo>
                      <a:pt x="1021" y="254"/>
                    </a:lnTo>
                    <a:lnTo>
                      <a:pt x="1031" y="254"/>
                    </a:lnTo>
                    <a:lnTo>
                      <a:pt x="1041" y="254"/>
                    </a:lnTo>
                    <a:lnTo>
                      <a:pt x="1051" y="253"/>
                    </a:lnTo>
                    <a:lnTo>
                      <a:pt x="1060" y="253"/>
                    </a:lnTo>
                    <a:lnTo>
                      <a:pt x="1070" y="251"/>
                    </a:lnTo>
                    <a:lnTo>
                      <a:pt x="1080" y="251"/>
                    </a:lnTo>
                    <a:lnTo>
                      <a:pt x="1088" y="250"/>
                    </a:lnTo>
                    <a:lnTo>
                      <a:pt x="1098" y="250"/>
                    </a:lnTo>
                    <a:lnTo>
                      <a:pt x="1107" y="248"/>
                    </a:lnTo>
                    <a:lnTo>
                      <a:pt x="1117" y="248"/>
                    </a:lnTo>
                    <a:lnTo>
                      <a:pt x="1125" y="246"/>
                    </a:lnTo>
                    <a:lnTo>
                      <a:pt x="1133" y="245"/>
                    </a:lnTo>
                    <a:lnTo>
                      <a:pt x="1142" y="244"/>
                    </a:lnTo>
                    <a:lnTo>
                      <a:pt x="1151" y="243"/>
                    </a:lnTo>
                    <a:lnTo>
                      <a:pt x="1158" y="241"/>
                    </a:lnTo>
                    <a:lnTo>
                      <a:pt x="1167" y="240"/>
                    </a:lnTo>
                    <a:lnTo>
                      <a:pt x="1175" y="239"/>
                    </a:lnTo>
                    <a:lnTo>
                      <a:pt x="1184" y="238"/>
                    </a:lnTo>
                    <a:lnTo>
                      <a:pt x="1191" y="235"/>
                    </a:lnTo>
                    <a:lnTo>
                      <a:pt x="1198" y="234"/>
                    </a:lnTo>
                    <a:lnTo>
                      <a:pt x="1206" y="233"/>
                    </a:lnTo>
                    <a:lnTo>
                      <a:pt x="1214" y="231"/>
                    </a:lnTo>
                    <a:lnTo>
                      <a:pt x="1220" y="230"/>
                    </a:lnTo>
                    <a:lnTo>
                      <a:pt x="1226" y="228"/>
                    </a:lnTo>
                    <a:lnTo>
                      <a:pt x="1233" y="226"/>
                    </a:lnTo>
                    <a:lnTo>
                      <a:pt x="1240" y="224"/>
                    </a:lnTo>
                    <a:lnTo>
                      <a:pt x="1246" y="223"/>
                    </a:lnTo>
                    <a:lnTo>
                      <a:pt x="1253" y="222"/>
                    </a:lnTo>
                    <a:lnTo>
                      <a:pt x="1258" y="219"/>
                    </a:lnTo>
                    <a:lnTo>
                      <a:pt x="1264" y="218"/>
                    </a:lnTo>
                    <a:lnTo>
                      <a:pt x="1269" y="217"/>
                    </a:lnTo>
                    <a:lnTo>
                      <a:pt x="1275" y="214"/>
                    </a:lnTo>
                    <a:lnTo>
                      <a:pt x="1280" y="213"/>
                    </a:lnTo>
                    <a:lnTo>
                      <a:pt x="1285" y="212"/>
                    </a:lnTo>
                    <a:lnTo>
                      <a:pt x="1289" y="210"/>
                    </a:lnTo>
                    <a:lnTo>
                      <a:pt x="1295" y="209"/>
                    </a:lnTo>
                    <a:lnTo>
                      <a:pt x="1299" y="208"/>
                    </a:lnTo>
                    <a:lnTo>
                      <a:pt x="1303" y="207"/>
                    </a:lnTo>
                    <a:lnTo>
                      <a:pt x="1307" y="204"/>
                    </a:lnTo>
                    <a:lnTo>
                      <a:pt x="1310" y="204"/>
                    </a:lnTo>
                    <a:lnTo>
                      <a:pt x="1314" y="202"/>
                    </a:lnTo>
                    <a:lnTo>
                      <a:pt x="1318" y="202"/>
                    </a:lnTo>
                    <a:lnTo>
                      <a:pt x="1320" y="200"/>
                    </a:lnTo>
                    <a:lnTo>
                      <a:pt x="1323" y="199"/>
                    </a:lnTo>
                    <a:lnTo>
                      <a:pt x="1325" y="198"/>
                    </a:lnTo>
                    <a:lnTo>
                      <a:pt x="1328" y="198"/>
                    </a:lnTo>
                    <a:lnTo>
                      <a:pt x="1331" y="195"/>
                    </a:lnTo>
                    <a:lnTo>
                      <a:pt x="1334" y="195"/>
                    </a:lnTo>
                    <a:lnTo>
                      <a:pt x="1335" y="194"/>
                    </a:lnTo>
                    <a:lnTo>
                      <a:pt x="1336" y="194"/>
                    </a:lnTo>
                    <a:lnTo>
                      <a:pt x="1371" y="185"/>
                    </a:lnTo>
                    <a:lnTo>
                      <a:pt x="1376" y="250"/>
                    </a:lnTo>
                    <a:lnTo>
                      <a:pt x="1375" y="251"/>
                    </a:lnTo>
                    <a:lnTo>
                      <a:pt x="1372" y="253"/>
                    </a:lnTo>
                    <a:lnTo>
                      <a:pt x="1369" y="255"/>
                    </a:lnTo>
                    <a:lnTo>
                      <a:pt x="1365" y="256"/>
                    </a:lnTo>
                    <a:lnTo>
                      <a:pt x="1361" y="259"/>
                    </a:lnTo>
                    <a:lnTo>
                      <a:pt x="1357" y="261"/>
                    </a:lnTo>
                    <a:lnTo>
                      <a:pt x="1355" y="263"/>
                    </a:lnTo>
                    <a:lnTo>
                      <a:pt x="1352" y="265"/>
                    </a:lnTo>
                    <a:lnTo>
                      <a:pt x="1349" y="266"/>
                    </a:lnTo>
                    <a:lnTo>
                      <a:pt x="1346" y="268"/>
                    </a:lnTo>
                    <a:lnTo>
                      <a:pt x="1342" y="270"/>
                    </a:lnTo>
                    <a:lnTo>
                      <a:pt x="1339" y="271"/>
                    </a:lnTo>
                    <a:lnTo>
                      <a:pt x="1334" y="274"/>
                    </a:lnTo>
                    <a:lnTo>
                      <a:pt x="1330" y="276"/>
                    </a:lnTo>
                    <a:lnTo>
                      <a:pt x="1325" y="278"/>
                    </a:lnTo>
                    <a:lnTo>
                      <a:pt x="1321" y="280"/>
                    </a:lnTo>
                    <a:lnTo>
                      <a:pt x="1317" y="282"/>
                    </a:lnTo>
                    <a:lnTo>
                      <a:pt x="1311" y="285"/>
                    </a:lnTo>
                    <a:lnTo>
                      <a:pt x="1306" y="286"/>
                    </a:lnTo>
                    <a:lnTo>
                      <a:pt x="1301" y="289"/>
                    </a:lnTo>
                    <a:lnTo>
                      <a:pt x="1296" y="291"/>
                    </a:lnTo>
                    <a:lnTo>
                      <a:pt x="1290" y="294"/>
                    </a:lnTo>
                    <a:lnTo>
                      <a:pt x="1284" y="296"/>
                    </a:lnTo>
                    <a:lnTo>
                      <a:pt x="1278" y="297"/>
                    </a:lnTo>
                    <a:lnTo>
                      <a:pt x="1273" y="301"/>
                    </a:lnTo>
                    <a:lnTo>
                      <a:pt x="1265" y="302"/>
                    </a:lnTo>
                    <a:lnTo>
                      <a:pt x="1259" y="305"/>
                    </a:lnTo>
                    <a:lnTo>
                      <a:pt x="1252" y="306"/>
                    </a:lnTo>
                    <a:lnTo>
                      <a:pt x="1245" y="309"/>
                    </a:lnTo>
                    <a:lnTo>
                      <a:pt x="1238" y="311"/>
                    </a:lnTo>
                    <a:lnTo>
                      <a:pt x="1231" y="314"/>
                    </a:lnTo>
                    <a:lnTo>
                      <a:pt x="1223" y="315"/>
                    </a:lnTo>
                    <a:lnTo>
                      <a:pt x="1217" y="317"/>
                    </a:lnTo>
                    <a:lnTo>
                      <a:pt x="1209" y="320"/>
                    </a:lnTo>
                    <a:lnTo>
                      <a:pt x="1200" y="321"/>
                    </a:lnTo>
                    <a:lnTo>
                      <a:pt x="1193" y="322"/>
                    </a:lnTo>
                    <a:lnTo>
                      <a:pt x="1185" y="325"/>
                    </a:lnTo>
                    <a:lnTo>
                      <a:pt x="1176" y="326"/>
                    </a:lnTo>
                    <a:lnTo>
                      <a:pt x="1168" y="327"/>
                    </a:lnTo>
                    <a:lnTo>
                      <a:pt x="1159" y="330"/>
                    </a:lnTo>
                    <a:lnTo>
                      <a:pt x="1151" y="331"/>
                    </a:lnTo>
                    <a:lnTo>
                      <a:pt x="1142" y="332"/>
                    </a:lnTo>
                    <a:lnTo>
                      <a:pt x="1132" y="332"/>
                    </a:lnTo>
                    <a:lnTo>
                      <a:pt x="1123" y="334"/>
                    </a:lnTo>
                    <a:lnTo>
                      <a:pt x="1113" y="335"/>
                    </a:lnTo>
                    <a:lnTo>
                      <a:pt x="1104" y="336"/>
                    </a:lnTo>
                    <a:lnTo>
                      <a:pt x="1095" y="336"/>
                    </a:lnTo>
                    <a:lnTo>
                      <a:pt x="1085" y="337"/>
                    </a:lnTo>
                    <a:lnTo>
                      <a:pt x="1075" y="338"/>
                    </a:lnTo>
                    <a:lnTo>
                      <a:pt x="1065" y="338"/>
                    </a:lnTo>
                    <a:lnTo>
                      <a:pt x="1055" y="338"/>
                    </a:lnTo>
                    <a:lnTo>
                      <a:pt x="1044" y="338"/>
                    </a:lnTo>
                    <a:lnTo>
                      <a:pt x="1034" y="338"/>
                    </a:lnTo>
                    <a:lnTo>
                      <a:pt x="1023" y="337"/>
                    </a:lnTo>
                    <a:lnTo>
                      <a:pt x="1013" y="337"/>
                    </a:lnTo>
                    <a:lnTo>
                      <a:pt x="1002" y="337"/>
                    </a:lnTo>
                    <a:lnTo>
                      <a:pt x="991" y="336"/>
                    </a:lnTo>
                    <a:lnTo>
                      <a:pt x="979" y="335"/>
                    </a:lnTo>
                    <a:lnTo>
                      <a:pt x="968" y="334"/>
                    </a:lnTo>
                    <a:lnTo>
                      <a:pt x="956" y="332"/>
                    </a:lnTo>
                    <a:lnTo>
                      <a:pt x="945" y="331"/>
                    </a:lnTo>
                    <a:lnTo>
                      <a:pt x="933" y="329"/>
                    </a:lnTo>
                    <a:lnTo>
                      <a:pt x="922" y="326"/>
                    </a:lnTo>
                    <a:lnTo>
                      <a:pt x="910" y="325"/>
                    </a:lnTo>
                    <a:lnTo>
                      <a:pt x="899" y="322"/>
                    </a:lnTo>
                    <a:lnTo>
                      <a:pt x="886" y="320"/>
                    </a:lnTo>
                    <a:lnTo>
                      <a:pt x="875" y="317"/>
                    </a:lnTo>
                    <a:lnTo>
                      <a:pt x="862" y="315"/>
                    </a:lnTo>
                    <a:lnTo>
                      <a:pt x="850" y="312"/>
                    </a:lnTo>
                    <a:lnTo>
                      <a:pt x="838" y="310"/>
                    </a:lnTo>
                    <a:lnTo>
                      <a:pt x="826" y="306"/>
                    </a:lnTo>
                    <a:lnTo>
                      <a:pt x="815" y="304"/>
                    </a:lnTo>
                    <a:lnTo>
                      <a:pt x="803" y="301"/>
                    </a:lnTo>
                    <a:lnTo>
                      <a:pt x="791" y="297"/>
                    </a:lnTo>
                    <a:lnTo>
                      <a:pt x="779" y="295"/>
                    </a:lnTo>
                    <a:lnTo>
                      <a:pt x="767" y="291"/>
                    </a:lnTo>
                    <a:lnTo>
                      <a:pt x="755" y="287"/>
                    </a:lnTo>
                    <a:lnTo>
                      <a:pt x="744" y="285"/>
                    </a:lnTo>
                    <a:lnTo>
                      <a:pt x="731" y="281"/>
                    </a:lnTo>
                    <a:lnTo>
                      <a:pt x="721" y="278"/>
                    </a:lnTo>
                    <a:lnTo>
                      <a:pt x="709" y="274"/>
                    </a:lnTo>
                    <a:lnTo>
                      <a:pt x="698" y="270"/>
                    </a:lnTo>
                    <a:lnTo>
                      <a:pt x="685" y="266"/>
                    </a:lnTo>
                    <a:lnTo>
                      <a:pt x="675" y="263"/>
                    </a:lnTo>
                    <a:lnTo>
                      <a:pt x="663" y="259"/>
                    </a:lnTo>
                    <a:lnTo>
                      <a:pt x="653" y="256"/>
                    </a:lnTo>
                    <a:lnTo>
                      <a:pt x="642" y="253"/>
                    </a:lnTo>
                    <a:lnTo>
                      <a:pt x="632" y="249"/>
                    </a:lnTo>
                    <a:lnTo>
                      <a:pt x="621" y="245"/>
                    </a:lnTo>
                    <a:lnTo>
                      <a:pt x="611" y="241"/>
                    </a:lnTo>
                    <a:lnTo>
                      <a:pt x="600" y="238"/>
                    </a:lnTo>
                    <a:lnTo>
                      <a:pt x="591" y="234"/>
                    </a:lnTo>
                    <a:lnTo>
                      <a:pt x="580" y="230"/>
                    </a:lnTo>
                    <a:lnTo>
                      <a:pt x="571" y="228"/>
                    </a:lnTo>
                    <a:lnTo>
                      <a:pt x="561" y="224"/>
                    </a:lnTo>
                    <a:lnTo>
                      <a:pt x="553" y="220"/>
                    </a:lnTo>
                    <a:lnTo>
                      <a:pt x="545" y="218"/>
                    </a:lnTo>
                    <a:lnTo>
                      <a:pt x="535" y="214"/>
                    </a:lnTo>
                    <a:lnTo>
                      <a:pt x="527" y="210"/>
                    </a:lnTo>
                    <a:lnTo>
                      <a:pt x="518" y="208"/>
                    </a:lnTo>
                    <a:lnTo>
                      <a:pt x="511" y="204"/>
                    </a:lnTo>
                    <a:lnTo>
                      <a:pt x="504" y="202"/>
                    </a:lnTo>
                    <a:lnTo>
                      <a:pt x="496" y="199"/>
                    </a:lnTo>
                    <a:lnTo>
                      <a:pt x="489" y="195"/>
                    </a:lnTo>
                    <a:lnTo>
                      <a:pt x="484" y="194"/>
                    </a:lnTo>
                    <a:lnTo>
                      <a:pt x="477" y="190"/>
                    </a:lnTo>
                    <a:lnTo>
                      <a:pt x="471" y="188"/>
                    </a:lnTo>
                    <a:lnTo>
                      <a:pt x="465" y="185"/>
                    </a:lnTo>
                    <a:lnTo>
                      <a:pt x="461" y="184"/>
                    </a:lnTo>
                    <a:lnTo>
                      <a:pt x="456" y="182"/>
                    </a:lnTo>
                    <a:lnTo>
                      <a:pt x="451" y="179"/>
                    </a:lnTo>
                    <a:lnTo>
                      <a:pt x="447" y="178"/>
                    </a:lnTo>
                    <a:lnTo>
                      <a:pt x="444" y="177"/>
                    </a:lnTo>
                    <a:lnTo>
                      <a:pt x="440" y="175"/>
                    </a:lnTo>
                    <a:lnTo>
                      <a:pt x="438" y="174"/>
                    </a:lnTo>
                    <a:lnTo>
                      <a:pt x="435" y="173"/>
                    </a:lnTo>
                    <a:lnTo>
                      <a:pt x="433" y="172"/>
                    </a:lnTo>
                    <a:lnTo>
                      <a:pt x="430" y="170"/>
                    </a:lnTo>
                    <a:lnTo>
                      <a:pt x="429" y="170"/>
                    </a:lnTo>
                    <a:lnTo>
                      <a:pt x="368" y="226"/>
                    </a:lnTo>
                    <a:lnTo>
                      <a:pt x="243" y="179"/>
                    </a:lnTo>
                    <a:lnTo>
                      <a:pt x="0" y="106"/>
                    </a:lnTo>
                    <a:lnTo>
                      <a:pt x="0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4047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53"/>
              <p:cNvSpPr>
                <a:spLocks/>
              </p:cNvSpPr>
              <p:nvPr/>
            </p:nvSpPr>
            <p:spPr bwMode="auto">
              <a:xfrm>
                <a:off x="3832" y="3367"/>
                <a:ext cx="40" cy="211"/>
              </a:xfrm>
              <a:custGeom>
                <a:avLst/>
                <a:gdLst>
                  <a:gd name="T0" fmla="*/ 28 w 119"/>
                  <a:gd name="T1" fmla="*/ 5 h 423"/>
                  <a:gd name="T2" fmla="*/ 27 w 119"/>
                  <a:gd name="T3" fmla="*/ 11 h 423"/>
                  <a:gd name="T4" fmla="*/ 27 w 119"/>
                  <a:gd name="T5" fmla="*/ 20 h 423"/>
                  <a:gd name="T6" fmla="*/ 27 w 119"/>
                  <a:gd name="T7" fmla="*/ 28 h 423"/>
                  <a:gd name="T8" fmla="*/ 26 w 119"/>
                  <a:gd name="T9" fmla="*/ 34 h 423"/>
                  <a:gd name="T10" fmla="*/ 26 w 119"/>
                  <a:gd name="T11" fmla="*/ 42 h 423"/>
                  <a:gd name="T12" fmla="*/ 25 w 119"/>
                  <a:gd name="T13" fmla="*/ 49 h 423"/>
                  <a:gd name="T14" fmla="*/ 24 w 119"/>
                  <a:gd name="T15" fmla="*/ 57 h 423"/>
                  <a:gd name="T16" fmla="*/ 24 w 119"/>
                  <a:gd name="T17" fmla="*/ 66 h 423"/>
                  <a:gd name="T18" fmla="*/ 23 w 119"/>
                  <a:gd name="T19" fmla="*/ 75 h 423"/>
                  <a:gd name="T20" fmla="*/ 21 w 119"/>
                  <a:gd name="T21" fmla="*/ 85 h 423"/>
                  <a:gd name="T22" fmla="*/ 19 w 119"/>
                  <a:gd name="T23" fmla="*/ 96 h 423"/>
                  <a:gd name="T24" fmla="*/ 18 w 119"/>
                  <a:gd name="T25" fmla="*/ 107 h 423"/>
                  <a:gd name="T26" fmla="*/ 16 w 119"/>
                  <a:gd name="T27" fmla="*/ 118 h 423"/>
                  <a:gd name="T28" fmla="*/ 14 w 119"/>
                  <a:gd name="T29" fmla="*/ 129 h 423"/>
                  <a:gd name="T30" fmla="*/ 12 w 119"/>
                  <a:gd name="T31" fmla="*/ 140 h 423"/>
                  <a:gd name="T32" fmla="*/ 10 w 119"/>
                  <a:gd name="T33" fmla="*/ 150 h 423"/>
                  <a:gd name="T34" fmla="*/ 9 w 119"/>
                  <a:gd name="T35" fmla="*/ 161 h 423"/>
                  <a:gd name="T36" fmla="*/ 7 w 119"/>
                  <a:gd name="T37" fmla="*/ 170 h 423"/>
                  <a:gd name="T38" fmla="*/ 5 w 119"/>
                  <a:gd name="T39" fmla="*/ 179 h 423"/>
                  <a:gd name="T40" fmla="*/ 4 w 119"/>
                  <a:gd name="T41" fmla="*/ 187 h 423"/>
                  <a:gd name="T42" fmla="*/ 3 w 119"/>
                  <a:gd name="T43" fmla="*/ 194 h 423"/>
                  <a:gd name="T44" fmla="*/ 1 w 119"/>
                  <a:gd name="T45" fmla="*/ 203 h 423"/>
                  <a:gd name="T46" fmla="*/ 0 w 119"/>
                  <a:gd name="T47" fmla="*/ 211 h 423"/>
                  <a:gd name="T48" fmla="*/ 10 w 119"/>
                  <a:gd name="T49" fmla="*/ 188 h 423"/>
                  <a:gd name="T50" fmla="*/ 12 w 119"/>
                  <a:gd name="T51" fmla="*/ 180 h 423"/>
                  <a:gd name="T52" fmla="*/ 13 w 119"/>
                  <a:gd name="T53" fmla="*/ 169 h 423"/>
                  <a:gd name="T54" fmla="*/ 15 w 119"/>
                  <a:gd name="T55" fmla="*/ 163 h 423"/>
                  <a:gd name="T56" fmla="*/ 17 w 119"/>
                  <a:gd name="T57" fmla="*/ 154 h 423"/>
                  <a:gd name="T58" fmla="*/ 18 w 119"/>
                  <a:gd name="T59" fmla="*/ 146 h 423"/>
                  <a:gd name="T60" fmla="*/ 19 w 119"/>
                  <a:gd name="T61" fmla="*/ 138 h 423"/>
                  <a:gd name="T62" fmla="*/ 21 w 119"/>
                  <a:gd name="T63" fmla="*/ 130 h 423"/>
                  <a:gd name="T64" fmla="*/ 23 w 119"/>
                  <a:gd name="T65" fmla="*/ 120 h 423"/>
                  <a:gd name="T66" fmla="*/ 25 w 119"/>
                  <a:gd name="T67" fmla="*/ 111 h 423"/>
                  <a:gd name="T68" fmla="*/ 26 w 119"/>
                  <a:gd name="T69" fmla="*/ 102 h 423"/>
                  <a:gd name="T70" fmla="*/ 28 w 119"/>
                  <a:gd name="T71" fmla="*/ 93 h 423"/>
                  <a:gd name="T72" fmla="*/ 29 w 119"/>
                  <a:gd name="T73" fmla="*/ 84 h 423"/>
                  <a:gd name="T74" fmla="*/ 31 w 119"/>
                  <a:gd name="T75" fmla="*/ 75 h 423"/>
                  <a:gd name="T76" fmla="*/ 32 w 119"/>
                  <a:gd name="T77" fmla="*/ 66 h 423"/>
                  <a:gd name="T78" fmla="*/ 33 w 119"/>
                  <a:gd name="T79" fmla="*/ 59 h 423"/>
                  <a:gd name="T80" fmla="*/ 34 w 119"/>
                  <a:gd name="T81" fmla="*/ 51 h 423"/>
                  <a:gd name="T82" fmla="*/ 35 w 119"/>
                  <a:gd name="T83" fmla="*/ 44 h 423"/>
                  <a:gd name="T84" fmla="*/ 36 w 119"/>
                  <a:gd name="T85" fmla="*/ 37 h 423"/>
                  <a:gd name="T86" fmla="*/ 37 w 119"/>
                  <a:gd name="T87" fmla="*/ 29 h 423"/>
                  <a:gd name="T88" fmla="*/ 38 w 119"/>
                  <a:gd name="T89" fmla="*/ 18 h 423"/>
                  <a:gd name="T90" fmla="*/ 39 w 119"/>
                  <a:gd name="T91" fmla="*/ 10 h 423"/>
                  <a:gd name="T92" fmla="*/ 40 w 119"/>
                  <a:gd name="T93" fmla="*/ 5 h 423"/>
                  <a:gd name="T94" fmla="*/ 28 w 119"/>
                  <a:gd name="T95" fmla="*/ 0 h 42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19"/>
                  <a:gd name="T145" fmla="*/ 0 h 423"/>
                  <a:gd name="T146" fmla="*/ 119 w 119"/>
                  <a:gd name="T147" fmla="*/ 423 h 42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19" h="423">
                    <a:moveTo>
                      <a:pt x="82" y="0"/>
                    </a:moveTo>
                    <a:lnTo>
                      <a:pt x="82" y="2"/>
                    </a:lnTo>
                    <a:lnTo>
                      <a:pt x="82" y="5"/>
                    </a:lnTo>
                    <a:lnTo>
                      <a:pt x="82" y="10"/>
                    </a:lnTo>
                    <a:lnTo>
                      <a:pt x="81" y="12"/>
                    </a:lnTo>
                    <a:lnTo>
                      <a:pt x="81" y="15"/>
                    </a:lnTo>
                    <a:lnTo>
                      <a:pt x="81" y="18"/>
                    </a:lnTo>
                    <a:lnTo>
                      <a:pt x="81" y="23"/>
                    </a:lnTo>
                    <a:lnTo>
                      <a:pt x="81" y="26"/>
                    </a:lnTo>
                    <a:lnTo>
                      <a:pt x="81" y="31"/>
                    </a:lnTo>
                    <a:lnTo>
                      <a:pt x="81" y="36"/>
                    </a:lnTo>
                    <a:lnTo>
                      <a:pt x="81" y="41"/>
                    </a:lnTo>
                    <a:lnTo>
                      <a:pt x="80" y="46"/>
                    </a:lnTo>
                    <a:lnTo>
                      <a:pt x="80" y="52"/>
                    </a:lnTo>
                    <a:lnTo>
                      <a:pt x="79" y="54"/>
                    </a:lnTo>
                    <a:lnTo>
                      <a:pt x="79" y="57"/>
                    </a:lnTo>
                    <a:lnTo>
                      <a:pt x="79" y="61"/>
                    </a:lnTo>
                    <a:lnTo>
                      <a:pt x="79" y="64"/>
                    </a:lnTo>
                    <a:lnTo>
                      <a:pt x="78" y="67"/>
                    </a:lnTo>
                    <a:lnTo>
                      <a:pt x="78" y="69"/>
                    </a:lnTo>
                    <a:lnTo>
                      <a:pt x="77" y="73"/>
                    </a:lnTo>
                    <a:lnTo>
                      <a:pt x="77" y="77"/>
                    </a:lnTo>
                    <a:lnTo>
                      <a:pt x="77" y="81"/>
                    </a:lnTo>
                    <a:lnTo>
                      <a:pt x="76" y="84"/>
                    </a:lnTo>
                    <a:lnTo>
                      <a:pt x="76" y="88"/>
                    </a:lnTo>
                    <a:lnTo>
                      <a:pt x="76" y="92"/>
                    </a:lnTo>
                    <a:lnTo>
                      <a:pt x="75" y="95"/>
                    </a:lnTo>
                    <a:lnTo>
                      <a:pt x="75" y="99"/>
                    </a:lnTo>
                    <a:lnTo>
                      <a:pt x="74" y="103"/>
                    </a:lnTo>
                    <a:lnTo>
                      <a:pt x="74" y="107"/>
                    </a:lnTo>
                    <a:lnTo>
                      <a:pt x="73" y="112"/>
                    </a:lnTo>
                    <a:lnTo>
                      <a:pt x="72" y="115"/>
                    </a:lnTo>
                    <a:lnTo>
                      <a:pt x="72" y="120"/>
                    </a:lnTo>
                    <a:lnTo>
                      <a:pt x="71" y="124"/>
                    </a:lnTo>
                    <a:lnTo>
                      <a:pt x="70" y="129"/>
                    </a:lnTo>
                    <a:lnTo>
                      <a:pt x="70" y="133"/>
                    </a:lnTo>
                    <a:lnTo>
                      <a:pt x="69" y="138"/>
                    </a:lnTo>
                    <a:lnTo>
                      <a:pt x="68" y="143"/>
                    </a:lnTo>
                    <a:lnTo>
                      <a:pt x="67" y="148"/>
                    </a:lnTo>
                    <a:lnTo>
                      <a:pt x="67" y="151"/>
                    </a:lnTo>
                    <a:lnTo>
                      <a:pt x="65" y="158"/>
                    </a:lnTo>
                    <a:lnTo>
                      <a:pt x="65" y="163"/>
                    </a:lnTo>
                    <a:lnTo>
                      <a:pt x="63" y="168"/>
                    </a:lnTo>
                    <a:lnTo>
                      <a:pt x="62" y="171"/>
                    </a:lnTo>
                    <a:lnTo>
                      <a:pt x="61" y="178"/>
                    </a:lnTo>
                    <a:lnTo>
                      <a:pt x="60" y="183"/>
                    </a:lnTo>
                    <a:lnTo>
                      <a:pt x="58" y="188"/>
                    </a:lnTo>
                    <a:lnTo>
                      <a:pt x="58" y="193"/>
                    </a:lnTo>
                    <a:lnTo>
                      <a:pt x="57" y="198"/>
                    </a:lnTo>
                    <a:lnTo>
                      <a:pt x="56" y="204"/>
                    </a:lnTo>
                    <a:lnTo>
                      <a:pt x="54" y="209"/>
                    </a:lnTo>
                    <a:lnTo>
                      <a:pt x="53" y="215"/>
                    </a:lnTo>
                    <a:lnTo>
                      <a:pt x="51" y="220"/>
                    </a:lnTo>
                    <a:lnTo>
                      <a:pt x="51" y="225"/>
                    </a:lnTo>
                    <a:lnTo>
                      <a:pt x="49" y="231"/>
                    </a:lnTo>
                    <a:lnTo>
                      <a:pt x="48" y="236"/>
                    </a:lnTo>
                    <a:lnTo>
                      <a:pt x="47" y="242"/>
                    </a:lnTo>
                    <a:lnTo>
                      <a:pt x="46" y="247"/>
                    </a:lnTo>
                    <a:lnTo>
                      <a:pt x="43" y="254"/>
                    </a:lnTo>
                    <a:lnTo>
                      <a:pt x="42" y="258"/>
                    </a:lnTo>
                    <a:lnTo>
                      <a:pt x="41" y="263"/>
                    </a:lnTo>
                    <a:lnTo>
                      <a:pt x="39" y="270"/>
                    </a:lnTo>
                    <a:lnTo>
                      <a:pt x="38" y="275"/>
                    </a:lnTo>
                    <a:lnTo>
                      <a:pt x="36" y="280"/>
                    </a:lnTo>
                    <a:lnTo>
                      <a:pt x="35" y="285"/>
                    </a:lnTo>
                    <a:lnTo>
                      <a:pt x="34" y="291"/>
                    </a:lnTo>
                    <a:lnTo>
                      <a:pt x="33" y="296"/>
                    </a:lnTo>
                    <a:lnTo>
                      <a:pt x="31" y="301"/>
                    </a:lnTo>
                    <a:lnTo>
                      <a:pt x="30" y="306"/>
                    </a:lnTo>
                    <a:lnTo>
                      <a:pt x="29" y="311"/>
                    </a:lnTo>
                    <a:lnTo>
                      <a:pt x="28" y="317"/>
                    </a:lnTo>
                    <a:lnTo>
                      <a:pt x="27" y="322"/>
                    </a:lnTo>
                    <a:lnTo>
                      <a:pt x="26" y="327"/>
                    </a:lnTo>
                    <a:lnTo>
                      <a:pt x="25" y="332"/>
                    </a:lnTo>
                    <a:lnTo>
                      <a:pt x="23" y="336"/>
                    </a:lnTo>
                    <a:lnTo>
                      <a:pt x="21" y="341"/>
                    </a:lnTo>
                    <a:lnTo>
                      <a:pt x="20" y="346"/>
                    </a:lnTo>
                    <a:lnTo>
                      <a:pt x="19" y="351"/>
                    </a:lnTo>
                    <a:lnTo>
                      <a:pt x="17" y="354"/>
                    </a:lnTo>
                    <a:lnTo>
                      <a:pt x="16" y="359"/>
                    </a:lnTo>
                    <a:lnTo>
                      <a:pt x="15" y="363"/>
                    </a:lnTo>
                    <a:lnTo>
                      <a:pt x="14" y="368"/>
                    </a:lnTo>
                    <a:lnTo>
                      <a:pt x="13" y="372"/>
                    </a:lnTo>
                    <a:lnTo>
                      <a:pt x="12" y="375"/>
                    </a:lnTo>
                    <a:lnTo>
                      <a:pt x="11" y="379"/>
                    </a:lnTo>
                    <a:lnTo>
                      <a:pt x="10" y="383"/>
                    </a:lnTo>
                    <a:lnTo>
                      <a:pt x="9" y="385"/>
                    </a:lnTo>
                    <a:lnTo>
                      <a:pt x="8" y="389"/>
                    </a:lnTo>
                    <a:lnTo>
                      <a:pt x="7" y="393"/>
                    </a:lnTo>
                    <a:lnTo>
                      <a:pt x="7" y="397"/>
                    </a:lnTo>
                    <a:lnTo>
                      <a:pt x="5" y="402"/>
                    </a:lnTo>
                    <a:lnTo>
                      <a:pt x="4" y="407"/>
                    </a:lnTo>
                    <a:lnTo>
                      <a:pt x="3" y="412"/>
                    </a:lnTo>
                    <a:lnTo>
                      <a:pt x="2" y="415"/>
                    </a:lnTo>
                    <a:lnTo>
                      <a:pt x="0" y="420"/>
                    </a:lnTo>
                    <a:lnTo>
                      <a:pt x="0" y="423"/>
                    </a:lnTo>
                    <a:lnTo>
                      <a:pt x="28" y="385"/>
                    </a:lnTo>
                    <a:lnTo>
                      <a:pt x="28" y="383"/>
                    </a:lnTo>
                    <a:lnTo>
                      <a:pt x="29" y="379"/>
                    </a:lnTo>
                    <a:lnTo>
                      <a:pt x="29" y="377"/>
                    </a:lnTo>
                    <a:lnTo>
                      <a:pt x="30" y="373"/>
                    </a:lnTo>
                    <a:lnTo>
                      <a:pt x="32" y="369"/>
                    </a:lnTo>
                    <a:lnTo>
                      <a:pt x="33" y="365"/>
                    </a:lnTo>
                    <a:lnTo>
                      <a:pt x="35" y="361"/>
                    </a:lnTo>
                    <a:lnTo>
                      <a:pt x="36" y="356"/>
                    </a:lnTo>
                    <a:lnTo>
                      <a:pt x="37" y="348"/>
                    </a:lnTo>
                    <a:lnTo>
                      <a:pt x="40" y="343"/>
                    </a:lnTo>
                    <a:lnTo>
                      <a:pt x="40" y="339"/>
                    </a:lnTo>
                    <a:lnTo>
                      <a:pt x="41" y="336"/>
                    </a:lnTo>
                    <a:lnTo>
                      <a:pt x="42" y="332"/>
                    </a:lnTo>
                    <a:lnTo>
                      <a:pt x="43" y="328"/>
                    </a:lnTo>
                    <a:lnTo>
                      <a:pt x="45" y="326"/>
                    </a:lnTo>
                    <a:lnTo>
                      <a:pt x="46" y="322"/>
                    </a:lnTo>
                    <a:lnTo>
                      <a:pt x="48" y="318"/>
                    </a:lnTo>
                    <a:lnTo>
                      <a:pt x="49" y="314"/>
                    </a:lnTo>
                    <a:lnTo>
                      <a:pt x="50" y="309"/>
                    </a:lnTo>
                    <a:lnTo>
                      <a:pt x="51" y="307"/>
                    </a:lnTo>
                    <a:lnTo>
                      <a:pt x="52" y="302"/>
                    </a:lnTo>
                    <a:lnTo>
                      <a:pt x="53" y="298"/>
                    </a:lnTo>
                    <a:lnTo>
                      <a:pt x="54" y="293"/>
                    </a:lnTo>
                    <a:lnTo>
                      <a:pt x="55" y="290"/>
                    </a:lnTo>
                    <a:lnTo>
                      <a:pt x="56" y="286"/>
                    </a:lnTo>
                    <a:lnTo>
                      <a:pt x="58" y="281"/>
                    </a:lnTo>
                    <a:lnTo>
                      <a:pt x="58" y="277"/>
                    </a:lnTo>
                    <a:lnTo>
                      <a:pt x="60" y="272"/>
                    </a:lnTo>
                    <a:lnTo>
                      <a:pt x="61" y="268"/>
                    </a:lnTo>
                    <a:lnTo>
                      <a:pt x="62" y="263"/>
                    </a:lnTo>
                    <a:lnTo>
                      <a:pt x="63" y="260"/>
                    </a:lnTo>
                    <a:lnTo>
                      <a:pt x="65" y="255"/>
                    </a:lnTo>
                    <a:lnTo>
                      <a:pt x="67" y="251"/>
                    </a:lnTo>
                    <a:lnTo>
                      <a:pt x="68" y="246"/>
                    </a:lnTo>
                    <a:lnTo>
                      <a:pt x="69" y="241"/>
                    </a:lnTo>
                    <a:lnTo>
                      <a:pt x="70" y="236"/>
                    </a:lnTo>
                    <a:lnTo>
                      <a:pt x="71" y="232"/>
                    </a:lnTo>
                    <a:lnTo>
                      <a:pt x="73" y="227"/>
                    </a:lnTo>
                    <a:lnTo>
                      <a:pt x="74" y="222"/>
                    </a:lnTo>
                    <a:lnTo>
                      <a:pt x="75" y="217"/>
                    </a:lnTo>
                    <a:lnTo>
                      <a:pt x="76" y="214"/>
                    </a:lnTo>
                    <a:lnTo>
                      <a:pt x="77" y="209"/>
                    </a:lnTo>
                    <a:lnTo>
                      <a:pt x="78" y="204"/>
                    </a:lnTo>
                    <a:lnTo>
                      <a:pt x="79" y="200"/>
                    </a:lnTo>
                    <a:lnTo>
                      <a:pt x="80" y="195"/>
                    </a:lnTo>
                    <a:lnTo>
                      <a:pt x="81" y="190"/>
                    </a:lnTo>
                    <a:lnTo>
                      <a:pt x="82" y="186"/>
                    </a:lnTo>
                    <a:lnTo>
                      <a:pt x="84" y="181"/>
                    </a:lnTo>
                    <a:lnTo>
                      <a:pt x="85" y="178"/>
                    </a:lnTo>
                    <a:lnTo>
                      <a:pt x="86" y="173"/>
                    </a:lnTo>
                    <a:lnTo>
                      <a:pt x="87" y="168"/>
                    </a:lnTo>
                    <a:lnTo>
                      <a:pt x="89" y="164"/>
                    </a:lnTo>
                    <a:lnTo>
                      <a:pt x="89" y="159"/>
                    </a:lnTo>
                    <a:lnTo>
                      <a:pt x="90" y="155"/>
                    </a:lnTo>
                    <a:lnTo>
                      <a:pt x="91" y="150"/>
                    </a:lnTo>
                    <a:lnTo>
                      <a:pt x="92" y="146"/>
                    </a:lnTo>
                    <a:lnTo>
                      <a:pt x="93" y="142"/>
                    </a:lnTo>
                    <a:lnTo>
                      <a:pt x="94" y="138"/>
                    </a:lnTo>
                    <a:lnTo>
                      <a:pt x="95" y="133"/>
                    </a:lnTo>
                    <a:lnTo>
                      <a:pt x="96" y="129"/>
                    </a:lnTo>
                    <a:lnTo>
                      <a:pt x="97" y="125"/>
                    </a:lnTo>
                    <a:lnTo>
                      <a:pt x="97" y="122"/>
                    </a:lnTo>
                    <a:lnTo>
                      <a:pt x="98" y="118"/>
                    </a:lnTo>
                    <a:lnTo>
                      <a:pt x="99" y="114"/>
                    </a:lnTo>
                    <a:lnTo>
                      <a:pt x="100" y="110"/>
                    </a:lnTo>
                    <a:lnTo>
                      <a:pt x="101" y="107"/>
                    </a:lnTo>
                    <a:lnTo>
                      <a:pt x="102" y="103"/>
                    </a:lnTo>
                    <a:lnTo>
                      <a:pt x="102" y="99"/>
                    </a:lnTo>
                    <a:lnTo>
                      <a:pt x="103" y="95"/>
                    </a:lnTo>
                    <a:lnTo>
                      <a:pt x="104" y="92"/>
                    </a:lnTo>
                    <a:lnTo>
                      <a:pt x="104" y="88"/>
                    </a:lnTo>
                    <a:lnTo>
                      <a:pt x="105" y="84"/>
                    </a:lnTo>
                    <a:lnTo>
                      <a:pt x="105" y="81"/>
                    </a:lnTo>
                    <a:lnTo>
                      <a:pt x="106" y="78"/>
                    </a:lnTo>
                    <a:lnTo>
                      <a:pt x="106" y="74"/>
                    </a:lnTo>
                    <a:lnTo>
                      <a:pt x="107" y="71"/>
                    </a:lnTo>
                    <a:lnTo>
                      <a:pt x="108" y="68"/>
                    </a:lnTo>
                    <a:lnTo>
                      <a:pt x="109" y="66"/>
                    </a:lnTo>
                    <a:lnTo>
                      <a:pt x="111" y="59"/>
                    </a:lnTo>
                    <a:lnTo>
                      <a:pt x="112" y="53"/>
                    </a:lnTo>
                    <a:lnTo>
                      <a:pt x="113" y="48"/>
                    </a:lnTo>
                    <a:lnTo>
                      <a:pt x="113" y="42"/>
                    </a:lnTo>
                    <a:lnTo>
                      <a:pt x="114" y="37"/>
                    </a:lnTo>
                    <a:lnTo>
                      <a:pt x="115" y="33"/>
                    </a:lnTo>
                    <a:lnTo>
                      <a:pt x="115" y="28"/>
                    </a:lnTo>
                    <a:lnTo>
                      <a:pt x="116" y="25"/>
                    </a:lnTo>
                    <a:lnTo>
                      <a:pt x="117" y="21"/>
                    </a:lnTo>
                    <a:lnTo>
                      <a:pt x="118" y="18"/>
                    </a:lnTo>
                    <a:lnTo>
                      <a:pt x="118" y="15"/>
                    </a:lnTo>
                    <a:lnTo>
                      <a:pt x="118" y="12"/>
                    </a:lnTo>
                    <a:lnTo>
                      <a:pt x="118" y="10"/>
                    </a:lnTo>
                    <a:lnTo>
                      <a:pt x="119" y="8"/>
                    </a:lnTo>
                    <a:lnTo>
                      <a:pt x="119" y="6"/>
                    </a:lnTo>
                    <a:lnTo>
                      <a:pt x="119" y="5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41"/>
            <p:cNvGrpSpPr>
              <a:grpSpLocks noChangeAspect="1"/>
            </p:cNvGrpSpPr>
            <p:nvPr/>
          </p:nvGrpSpPr>
          <p:grpSpPr bwMode="auto">
            <a:xfrm rot="-3616088">
              <a:off x="7769536" y="5643747"/>
              <a:ext cx="462265" cy="228782"/>
              <a:chOff x="2814" y="3673"/>
              <a:chExt cx="590" cy="292"/>
            </a:xfrm>
          </p:grpSpPr>
          <p:sp>
            <p:nvSpPr>
              <p:cNvPr id="8" name="Freeform 246"/>
              <p:cNvSpPr>
                <a:spLocks/>
              </p:cNvSpPr>
              <p:nvPr/>
            </p:nvSpPr>
            <p:spPr bwMode="auto">
              <a:xfrm>
                <a:off x="3162" y="3803"/>
                <a:ext cx="14" cy="20"/>
              </a:xfrm>
              <a:custGeom>
                <a:avLst/>
                <a:gdLst>
                  <a:gd name="T0" fmla="*/ 0 w 14"/>
                  <a:gd name="T1" fmla="*/ 8 h 20"/>
                  <a:gd name="T2" fmla="*/ 0 w 14"/>
                  <a:gd name="T3" fmla="*/ 8 h 20"/>
                  <a:gd name="T4" fmla="*/ 2 w 14"/>
                  <a:gd name="T5" fmla="*/ 16 h 20"/>
                  <a:gd name="T6" fmla="*/ 14 w 14"/>
                  <a:gd name="T7" fmla="*/ 20 h 20"/>
                  <a:gd name="T8" fmla="*/ 14 w 14"/>
                  <a:gd name="T9" fmla="*/ 20 h 20"/>
                  <a:gd name="T10" fmla="*/ 8 w 14"/>
                  <a:gd name="T11" fmla="*/ 0 h 20"/>
                  <a:gd name="T12" fmla="*/ 8 w 14"/>
                  <a:gd name="T13" fmla="*/ 0 h 20"/>
                  <a:gd name="T14" fmla="*/ 2 w 14"/>
                  <a:gd name="T15" fmla="*/ 0 h 20"/>
                  <a:gd name="T16" fmla="*/ 2 w 14"/>
                  <a:gd name="T17" fmla="*/ 0 h 20"/>
                  <a:gd name="T18" fmla="*/ 0 w 14"/>
                  <a:gd name="T19" fmla="*/ 8 h 20"/>
                  <a:gd name="T20" fmla="*/ 0 w 14"/>
                  <a:gd name="T21" fmla="*/ 8 h 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20"/>
                  <a:gd name="T35" fmla="*/ 14 w 14"/>
                  <a:gd name="T36" fmla="*/ 20 h 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20">
                    <a:moveTo>
                      <a:pt x="0" y="8"/>
                    </a:moveTo>
                    <a:lnTo>
                      <a:pt x="0" y="8"/>
                    </a:lnTo>
                    <a:lnTo>
                      <a:pt x="2" y="16"/>
                    </a:lnTo>
                    <a:lnTo>
                      <a:pt x="14" y="20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BFCB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247"/>
              <p:cNvSpPr>
                <a:spLocks/>
              </p:cNvSpPr>
              <p:nvPr/>
            </p:nvSpPr>
            <p:spPr bwMode="auto">
              <a:xfrm>
                <a:off x="2828" y="3737"/>
                <a:ext cx="176" cy="198"/>
              </a:xfrm>
              <a:custGeom>
                <a:avLst/>
                <a:gdLst>
                  <a:gd name="T0" fmla="*/ 176 w 176"/>
                  <a:gd name="T1" fmla="*/ 0 h 198"/>
                  <a:gd name="T2" fmla="*/ 176 w 176"/>
                  <a:gd name="T3" fmla="*/ 0 h 198"/>
                  <a:gd name="T4" fmla="*/ 0 w 176"/>
                  <a:gd name="T5" fmla="*/ 0 h 198"/>
                  <a:gd name="T6" fmla="*/ 0 w 176"/>
                  <a:gd name="T7" fmla="*/ 0 h 198"/>
                  <a:gd name="T8" fmla="*/ 0 w 176"/>
                  <a:gd name="T9" fmla="*/ 14 h 198"/>
                  <a:gd name="T10" fmla="*/ 0 w 176"/>
                  <a:gd name="T11" fmla="*/ 14 h 198"/>
                  <a:gd name="T12" fmla="*/ 164 w 176"/>
                  <a:gd name="T13" fmla="*/ 12 h 198"/>
                  <a:gd name="T14" fmla="*/ 164 w 176"/>
                  <a:gd name="T15" fmla="*/ 12 h 198"/>
                  <a:gd name="T16" fmla="*/ 162 w 176"/>
                  <a:gd name="T17" fmla="*/ 98 h 198"/>
                  <a:gd name="T18" fmla="*/ 162 w 176"/>
                  <a:gd name="T19" fmla="*/ 98 h 198"/>
                  <a:gd name="T20" fmla="*/ 162 w 176"/>
                  <a:gd name="T21" fmla="*/ 98 h 198"/>
                  <a:gd name="T22" fmla="*/ 162 w 176"/>
                  <a:gd name="T23" fmla="*/ 100 h 198"/>
                  <a:gd name="T24" fmla="*/ 162 w 176"/>
                  <a:gd name="T25" fmla="*/ 100 h 198"/>
                  <a:gd name="T26" fmla="*/ 160 w 176"/>
                  <a:gd name="T27" fmla="*/ 198 h 198"/>
                  <a:gd name="T28" fmla="*/ 160 w 176"/>
                  <a:gd name="T29" fmla="*/ 198 h 198"/>
                  <a:gd name="T30" fmla="*/ 172 w 176"/>
                  <a:gd name="T31" fmla="*/ 198 h 198"/>
                  <a:gd name="T32" fmla="*/ 172 w 176"/>
                  <a:gd name="T33" fmla="*/ 198 h 198"/>
                  <a:gd name="T34" fmla="*/ 174 w 176"/>
                  <a:gd name="T35" fmla="*/ 86 h 198"/>
                  <a:gd name="T36" fmla="*/ 174 w 176"/>
                  <a:gd name="T37" fmla="*/ 86 h 198"/>
                  <a:gd name="T38" fmla="*/ 174 w 176"/>
                  <a:gd name="T39" fmla="*/ 86 h 198"/>
                  <a:gd name="T40" fmla="*/ 174 w 176"/>
                  <a:gd name="T41" fmla="*/ 84 h 198"/>
                  <a:gd name="T42" fmla="*/ 174 w 176"/>
                  <a:gd name="T43" fmla="*/ 84 h 198"/>
                  <a:gd name="T44" fmla="*/ 176 w 176"/>
                  <a:gd name="T45" fmla="*/ 0 h 198"/>
                  <a:gd name="T46" fmla="*/ 176 w 176"/>
                  <a:gd name="T47" fmla="*/ 0 h 19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76"/>
                  <a:gd name="T73" fmla="*/ 0 h 198"/>
                  <a:gd name="T74" fmla="*/ 176 w 176"/>
                  <a:gd name="T75" fmla="*/ 198 h 19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76" h="198">
                    <a:moveTo>
                      <a:pt x="176" y="0"/>
                    </a:moveTo>
                    <a:lnTo>
                      <a:pt x="176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164" y="12"/>
                    </a:lnTo>
                    <a:lnTo>
                      <a:pt x="162" y="98"/>
                    </a:lnTo>
                    <a:lnTo>
                      <a:pt x="162" y="100"/>
                    </a:lnTo>
                    <a:lnTo>
                      <a:pt x="160" y="198"/>
                    </a:lnTo>
                    <a:lnTo>
                      <a:pt x="172" y="198"/>
                    </a:lnTo>
                    <a:lnTo>
                      <a:pt x="174" y="86"/>
                    </a:lnTo>
                    <a:lnTo>
                      <a:pt x="174" y="84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879D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248"/>
              <p:cNvSpPr>
                <a:spLocks/>
              </p:cNvSpPr>
              <p:nvPr/>
            </p:nvSpPr>
            <p:spPr bwMode="auto">
              <a:xfrm>
                <a:off x="2814" y="3685"/>
                <a:ext cx="578" cy="268"/>
              </a:xfrm>
              <a:custGeom>
                <a:avLst/>
                <a:gdLst>
                  <a:gd name="T0" fmla="*/ 202 w 578"/>
                  <a:gd name="T1" fmla="*/ 250 h 268"/>
                  <a:gd name="T2" fmla="*/ 218 w 578"/>
                  <a:gd name="T3" fmla="*/ 256 h 268"/>
                  <a:gd name="T4" fmla="*/ 250 w 578"/>
                  <a:gd name="T5" fmla="*/ 256 h 268"/>
                  <a:gd name="T6" fmla="*/ 266 w 578"/>
                  <a:gd name="T7" fmla="*/ 252 h 268"/>
                  <a:gd name="T8" fmla="*/ 310 w 578"/>
                  <a:gd name="T9" fmla="*/ 246 h 268"/>
                  <a:gd name="T10" fmla="*/ 310 w 578"/>
                  <a:gd name="T11" fmla="*/ 246 h 268"/>
                  <a:gd name="T12" fmla="*/ 332 w 578"/>
                  <a:gd name="T13" fmla="*/ 246 h 268"/>
                  <a:gd name="T14" fmla="*/ 366 w 578"/>
                  <a:gd name="T15" fmla="*/ 254 h 268"/>
                  <a:gd name="T16" fmla="*/ 402 w 578"/>
                  <a:gd name="T17" fmla="*/ 260 h 268"/>
                  <a:gd name="T18" fmla="*/ 408 w 578"/>
                  <a:gd name="T19" fmla="*/ 258 h 268"/>
                  <a:gd name="T20" fmla="*/ 416 w 578"/>
                  <a:gd name="T21" fmla="*/ 254 h 268"/>
                  <a:gd name="T22" fmla="*/ 432 w 578"/>
                  <a:gd name="T23" fmla="*/ 232 h 268"/>
                  <a:gd name="T24" fmla="*/ 434 w 578"/>
                  <a:gd name="T25" fmla="*/ 228 h 268"/>
                  <a:gd name="T26" fmla="*/ 436 w 578"/>
                  <a:gd name="T27" fmla="*/ 218 h 268"/>
                  <a:gd name="T28" fmla="*/ 434 w 578"/>
                  <a:gd name="T29" fmla="*/ 214 h 268"/>
                  <a:gd name="T30" fmla="*/ 438 w 578"/>
                  <a:gd name="T31" fmla="*/ 214 h 268"/>
                  <a:gd name="T32" fmla="*/ 448 w 578"/>
                  <a:gd name="T33" fmla="*/ 210 h 268"/>
                  <a:gd name="T34" fmla="*/ 454 w 578"/>
                  <a:gd name="T35" fmla="*/ 204 h 268"/>
                  <a:gd name="T36" fmla="*/ 470 w 578"/>
                  <a:gd name="T37" fmla="*/ 170 h 268"/>
                  <a:gd name="T38" fmla="*/ 470 w 578"/>
                  <a:gd name="T39" fmla="*/ 168 h 268"/>
                  <a:gd name="T40" fmla="*/ 470 w 578"/>
                  <a:gd name="T41" fmla="*/ 162 h 268"/>
                  <a:gd name="T42" fmla="*/ 466 w 578"/>
                  <a:gd name="T43" fmla="*/ 152 h 268"/>
                  <a:gd name="T44" fmla="*/ 460 w 578"/>
                  <a:gd name="T45" fmla="*/ 146 h 268"/>
                  <a:gd name="T46" fmla="*/ 472 w 578"/>
                  <a:gd name="T47" fmla="*/ 142 h 268"/>
                  <a:gd name="T48" fmla="*/ 482 w 578"/>
                  <a:gd name="T49" fmla="*/ 132 h 268"/>
                  <a:gd name="T50" fmla="*/ 486 w 578"/>
                  <a:gd name="T51" fmla="*/ 124 h 268"/>
                  <a:gd name="T52" fmla="*/ 488 w 578"/>
                  <a:gd name="T53" fmla="*/ 98 h 268"/>
                  <a:gd name="T54" fmla="*/ 490 w 578"/>
                  <a:gd name="T55" fmla="*/ 92 h 268"/>
                  <a:gd name="T56" fmla="*/ 482 w 578"/>
                  <a:gd name="T57" fmla="*/ 80 h 268"/>
                  <a:gd name="T58" fmla="*/ 470 w 578"/>
                  <a:gd name="T59" fmla="*/ 72 h 268"/>
                  <a:gd name="T60" fmla="*/ 552 w 578"/>
                  <a:gd name="T61" fmla="*/ 66 h 268"/>
                  <a:gd name="T62" fmla="*/ 552 w 578"/>
                  <a:gd name="T63" fmla="*/ 66 h 268"/>
                  <a:gd name="T64" fmla="*/ 572 w 578"/>
                  <a:gd name="T65" fmla="*/ 56 h 268"/>
                  <a:gd name="T66" fmla="*/ 578 w 578"/>
                  <a:gd name="T67" fmla="*/ 36 h 268"/>
                  <a:gd name="T68" fmla="*/ 578 w 578"/>
                  <a:gd name="T69" fmla="*/ 34 h 268"/>
                  <a:gd name="T70" fmla="*/ 576 w 578"/>
                  <a:gd name="T71" fmla="*/ 24 h 268"/>
                  <a:gd name="T72" fmla="*/ 564 w 578"/>
                  <a:gd name="T73" fmla="*/ 8 h 268"/>
                  <a:gd name="T74" fmla="*/ 554 w 578"/>
                  <a:gd name="T75" fmla="*/ 4 h 268"/>
                  <a:gd name="T76" fmla="*/ 554 w 578"/>
                  <a:gd name="T77" fmla="*/ 4 h 268"/>
                  <a:gd name="T78" fmla="*/ 460 w 578"/>
                  <a:gd name="T79" fmla="*/ 0 h 268"/>
                  <a:gd name="T80" fmla="*/ 304 w 578"/>
                  <a:gd name="T81" fmla="*/ 0 h 268"/>
                  <a:gd name="T82" fmla="*/ 302 w 578"/>
                  <a:gd name="T83" fmla="*/ 0 h 268"/>
                  <a:gd name="T84" fmla="*/ 274 w 578"/>
                  <a:gd name="T85" fmla="*/ 10 h 268"/>
                  <a:gd name="T86" fmla="*/ 224 w 578"/>
                  <a:gd name="T87" fmla="*/ 32 h 268"/>
                  <a:gd name="T88" fmla="*/ 206 w 578"/>
                  <a:gd name="T89" fmla="*/ 36 h 268"/>
                  <a:gd name="T90" fmla="*/ 10 w 578"/>
                  <a:gd name="T91" fmla="*/ 36 h 268"/>
                  <a:gd name="T92" fmla="*/ 6 w 578"/>
                  <a:gd name="T93" fmla="*/ 56 h 268"/>
                  <a:gd name="T94" fmla="*/ 0 w 578"/>
                  <a:gd name="T95" fmla="*/ 96 h 268"/>
                  <a:gd name="T96" fmla="*/ 0 w 578"/>
                  <a:gd name="T97" fmla="*/ 118 h 268"/>
                  <a:gd name="T98" fmla="*/ 2 w 578"/>
                  <a:gd name="T99" fmla="*/ 158 h 268"/>
                  <a:gd name="T100" fmla="*/ 10 w 578"/>
                  <a:gd name="T101" fmla="*/ 196 h 268"/>
                  <a:gd name="T102" fmla="*/ 22 w 578"/>
                  <a:gd name="T103" fmla="*/ 234 h 268"/>
                  <a:gd name="T104" fmla="*/ 202 w 578"/>
                  <a:gd name="T105" fmla="*/ 266 h 26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78"/>
                  <a:gd name="T160" fmla="*/ 0 h 268"/>
                  <a:gd name="T161" fmla="*/ 578 w 578"/>
                  <a:gd name="T162" fmla="*/ 268 h 26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78" h="268">
                    <a:moveTo>
                      <a:pt x="202" y="250"/>
                    </a:moveTo>
                    <a:lnTo>
                      <a:pt x="202" y="250"/>
                    </a:lnTo>
                    <a:lnTo>
                      <a:pt x="210" y="254"/>
                    </a:lnTo>
                    <a:lnTo>
                      <a:pt x="218" y="256"/>
                    </a:lnTo>
                    <a:lnTo>
                      <a:pt x="234" y="258"/>
                    </a:lnTo>
                    <a:lnTo>
                      <a:pt x="250" y="256"/>
                    </a:lnTo>
                    <a:lnTo>
                      <a:pt x="266" y="252"/>
                    </a:lnTo>
                    <a:lnTo>
                      <a:pt x="288" y="248"/>
                    </a:lnTo>
                    <a:lnTo>
                      <a:pt x="310" y="246"/>
                    </a:lnTo>
                    <a:lnTo>
                      <a:pt x="332" y="246"/>
                    </a:lnTo>
                    <a:lnTo>
                      <a:pt x="360" y="248"/>
                    </a:lnTo>
                    <a:lnTo>
                      <a:pt x="366" y="254"/>
                    </a:lnTo>
                    <a:lnTo>
                      <a:pt x="402" y="260"/>
                    </a:lnTo>
                    <a:lnTo>
                      <a:pt x="408" y="258"/>
                    </a:lnTo>
                    <a:lnTo>
                      <a:pt x="412" y="256"/>
                    </a:lnTo>
                    <a:lnTo>
                      <a:pt x="416" y="254"/>
                    </a:lnTo>
                    <a:lnTo>
                      <a:pt x="432" y="232"/>
                    </a:lnTo>
                    <a:lnTo>
                      <a:pt x="434" y="228"/>
                    </a:lnTo>
                    <a:lnTo>
                      <a:pt x="436" y="220"/>
                    </a:lnTo>
                    <a:lnTo>
                      <a:pt x="436" y="218"/>
                    </a:lnTo>
                    <a:lnTo>
                      <a:pt x="434" y="214"/>
                    </a:lnTo>
                    <a:lnTo>
                      <a:pt x="438" y="214"/>
                    </a:lnTo>
                    <a:lnTo>
                      <a:pt x="444" y="212"/>
                    </a:lnTo>
                    <a:lnTo>
                      <a:pt x="448" y="210"/>
                    </a:lnTo>
                    <a:lnTo>
                      <a:pt x="454" y="204"/>
                    </a:lnTo>
                    <a:lnTo>
                      <a:pt x="464" y="186"/>
                    </a:lnTo>
                    <a:lnTo>
                      <a:pt x="470" y="170"/>
                    </a:lnTo>
                    <a:lnTo>
                      <a:pt x="470" y="168"/>
                    </a:lnTo>
                    <a:lnTo>
                      <a:pt x="470" y="162"/>
                    </a:lnTo>
                    <a:lnTo>
                      <a:pt x="468" y="156"/>
                    </a:lnTo>
                    <a:lnTo>
                      <a:pt x="466" y="152"/>
                    </a:lnTo>
                    <a:lnTo>
                      <a:pt x="460" y="146"/>
                    </a:lnTo>
                    <a:lnTo>
                      <a:pt x="472" y="142"/>
                    </a:lnTo>
                    <a:lnTo>
                      <a:pt x="478" y="138"/>
                    </a:lnTo>
                    <a:lnTo>
                      <a:pt x="482" y="132"/>
                    </a:lnTo>
                    <a:lnTo>
                      <a:pt x="486" y="124"/>
                    </a:lnTo>
                    <a:lnTo>
                      <a:pt x="488" y="98"/>
                    </a:lnTo>
                    <a:lnTo>
                      <a:pt x="490" y="92"/>
                    </a:lnTo>
                    <a:lnTo>
                      <a:pt x="488" y="86"/>
                    </a:lnTo>
                    <a:lnTo>
                      <a:pt x="482" y="80"/>
                    </a:lnTo>
                    <a:lnTo>
                      <a:pt x="482" y="78"/>
                    </a:lnTo>
                    <a:lnTo>
                      <a:pt x="470" y="72"/>
                    </a:lnTo>
                    <a:lnTo>
                      <a:pt x="552" y="66"/>
                    </a:lnTo>
                    <a:lnTo>
                      <a:pt x="564" y="62"/>
                    </a:lnTo>
                    <a:lnTo>
                      <a:pt x="572" y="56"/>
                    </a:lnTo>
                    <a:lnTo>
                      <a:pt x="576" y="46"/>
                    </a:lnTo>
                    <a:lnTo>
                      <a:pt x="578" y="36"/>
                    </a:lnTo>
                    <a:lnTo>
                      <a:pt x="578" y="34"/>
                    </a:lnTo>
                    <a:lnTo>
                      <a:pt x="576" y="24"/>
                    </a:lnTo>
                    <a:lnTo>
                      <a:pt x="572" y="14"/>
                    </a:lnTo>
                    <a:lnTo>
                      <a:pt x="564" y="8"/>
                    </a:lnTo>
                    <a:lnTo>
                      <a:pt x="560" y="4"/>
                    </a:lnTo>
                    <a:lnTo>
                      <a:pt x="554" y="4"/>
                    </a:lnTo>
                    <a:lnTo>
                      <a:pt x="460" y="0"/>
                    </a:lnTo>
                    <a:lnTo>
                      <a:pt x="380" y="0"/>
                    </a:lnTo>
                    <a:lnTo>
                      <a:pt x="304" y="0"/>
                    </a:lnTo>
                    <a:lnTo>
                      <a:pt x="302" y="0"/>
                    </a:lnTo>
                    <a:lnTo>
                      <a:pt x="274" y="10"/>
                    </a:lnTo>
                    <a:lnTo>
                      <a:pt x="246" y="22"/>
                    </a:lnTo>
                    <a:lnTo>
                      <a:pt x="224" y="32"/>
                    </a:lnTo>
                    <a:lnTo>
                      <a:pt x="206" y="42"/>
                    </a:lnTo>
                    <a:lnTo>
                      <a:pt x="206" y="36"/>
                    </a:lnTo>
                    <a:lnTo>
                      <a:pt x="198" y="36"/>
                    </a:lnTo>
                    <a:lnTo>
                      <a:pt x="10" y="36"/>
                    </a:lnTo>
                    <a:lnTo>
                      <a:pt x="6" y="56"/>
                    </a:lnTo>
                    <a:lnTo>
                      <a:pt x="2" y="76"/>
                    </a:lnTo>
                    <a:lnTo>
                      <a:pt x="0" y="96"/>
                    </a:lnTo>
                    <a:lnTo>
                      <a:pt x="0" y="118"/>
                    </a:lnTo>
                    <a:lnTo>
                      <a:pt x="0" y="138"/>
                    </a:lnTo>
                    <a:lnTo>
                      <a:pt x="2" y="158"/>
                    </a:lnTo>
                    <a:lnTo>
                      <a:pt x="4" y="178"/>
                    </a:lnTo>
                    <a:lnTo>
                      <a:pt x="10" y="196"/>
                    </a:lnTo>
                    <a:lnTo>
                      <a:pt x="14" y="216"/>
                    </a:lnTo>
                    <a:lnTo>
                      <a:pt x="22" y="234"/>
                    </a:lnTo>
                    <a:lnTo>
                      <a:pt x="38" y="268"/>
                    </a:lnTo>
                    <a:lnTo>
                      <a:pt x="202" y="266"/>
                    </a:lnTo>
                    <a:lnTo>
                      <a:pt x="202" y="2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249"/>
              <p:cNvSpPr>
                <a:spLocks/>
              </p:cNvSpPr>
              <p:nvPr/>
            </p:nvSpPr>
            <p:spPr bwMode="auto">
              <a:xfrm>
                <a:off x="2814" y="3673"/>
                <a:ext cx="590" cy="292"/>
              </a:xfrm>
              <a:custGeom>
                <a:avLst/>
                <a:gdLst>
                  <a:gd name="T0" fmla="*/ 214 w 590"/>
                  <a:gd name="T1" fmla="*/ 278 h 292"/>
                  <a:gd name="T2" fmla="*/ 242 w 590"/>
                  <a:gd name="T3" fmla="*/ 280 h 292"/>
                  <a:gd name="T4" fmla="*/ 270 w 590"/>
                  <a:gd name="T5" fmla="*/ 276 h 292"/>
                  <a:gd name="T6" fmla="*/ 310 w 590"/>
                  <a:gd name="T7" fmla="*/ 270 h 292"/>
                  <a:gd name="T8" fmla="*/ 312 w 590"/>
                  <a:gd name="T9" fmla="*/ 270 h 292"/>
                  <a:gd name="T10" fmla="*/ 356 w 590"/>
                  <a:gd name="T11" fmla="*/ 272 h 292"/>
                  <a:gd name="T12" fmla="*/ 362 w 590"/>
                  <a:gd name="T13" fmla="*/ 278 h 292"/>
                  <a:gd name="T14" fmla="*/ 404 w 590"/>
                  <a:gd name="T15" fmla="*/ 284 h 292"/>
                  <a:gd name="T16" fmla="*/ 414 w 590"/>
                  <a:gd name="T17" fmla="*/ 282 h 292"/>
                  <a:gd name="T18" fmla="*/ 426 w 590"/>
                  <a:gd name="T19" fmla="*/ 272 h 292"/>
                  <a:gd name="T20" fmla="*/ 426 w 590"/>
                  <a:gd name="T21" fmla="*/ 272 h 292"/>
                  <a:gd name="T22" fmla="*/ 436 w 590"/>
                  <a:gd name="T23" fmla="*/ 258 h 292"/>
                  <a:gd name="T24" fmla="*/ 440 w 590"/>
                  <a:gd name="T25" fmla="*/ 252 h 292"/>
                  <a:gd name="T26" fmla="*/ 444 w 590"/>
                  <a:gd name="T27" fmla="*/ 246 h 292"/>
                  <a:gd name="T28" fmla="*/ 448 w 590"/>
                  <a:gd name="T29" fmla="*/ 236 h 292"/>
                  <a:gd name="T30" fmla="*/ 464 w 590"/>
                  <a:gd name="T31" fmla="*/ 224 h 292"/>
                  <a:gd name="T32" fmla="*/ 474 w 590"/>
                  <a:gd name="T33" fmla="*/ 204 h 292"/>
                  <a:gd name="T34" fmla="*/ 482 w 590"/>
                  <a:gd name="T35" fmla="*/ 184 h 292"/>
                  <a:gd name="T36" fmla="*/ 482 w 590"/>
                  <a:gd name="T37" fmla="*/ 182 h 292"/>
                  <a:gd name="T38" fmla="*/ 482 w 590"/>
                  <a:gd name="T39" fmla="*/ 176 h 292"/>
                  <a:gd name="T40" fmla="*/ 482 w 590"/>
                  <a:gd name="T41" fmla="*/ 168 h 292"/>
                  <a:gd name="T42" fmla="*/ 480 w 590"/>
                  <a:gd name="T43" fmla="*/ 162 h 292"/>
                  <a:gd name="T44" fmla="*/ 492 w 590"/>
                  <a:gd name="T45" fmla="*/ 150 h 292"/>
                  <a:gd name="T46" fmla="*/ 498 w 590"/>
                  <a:gd name="T47" fmla="*/ 138 h 292"/>
                  <a:gd name="T48" fmla="*/ 500 w 590"/>
                  <a:gd name="T49" fmla="*/ 110 h 292"/>
                  <a:gd name="T50" fmla="*/ 500 w 590"/>
                  <a:gd name="T51" fmla="*/ 112 h 292"/>
                  <a:gd name="T52" fmla="*/ 502 w 590"/>
                  <a:gd name="T53" fmla="*/ 106 h 292"/>
                  <a:gd name="T54" fmla="*/ 498 w 590"/>
                  <a:gd name="T55" fmla="*/ 94 h 292"/>
                  <a:gd name="T56" fmla="*/ 554 w 590"/>
                  <a:gd name="T57" fmla="*/ 90 h 292"/>
                  <a:gd name="T58" fmla="*/ 554 w 590"/>
                  <a:gd name="T59" fmla="*/ 90 h 292"/>
                  <a:gd name="T60" fmla="*/ 570 w 590"/>
                  <a:gd name="T61" fmla="*/ 86 h 292"/>
                  <a:gd name="T62" fmla="*/ 580 w 590"/>
                  <a:gd name="T63" fmla="*/ 76 h 292"/>
                  <a:gd name="T64" fmla="*/ 588 w 590"/>
                  <a:gd name="T65" fmla="*/ 62 h 292"/>
                  <a:gd name="T66" fmla="*/ 590 w 590"/>
                  <a:gd name="T67" fmla="*/ 48 h 292"/>
                  <a:gd name="T68" fmla="*/ 590 w 590"/>
                  <a:gd name="T69" fmla="*/ 46 h 292"/>
                  <a:gd name="T70" fmla="*/ 588 w 590"/>
                  <a:gd name="T71" fmla="*/ 32 h 292"/>
                  <a:gd name="T72" fmla="*/ 576 w 590"/>
                  <a:gd name="T73" fmla="*/ 14 h 292"/>
                  <a:gd name="T74" fmla="*/ 564 w 590"/>
                  <a:gd name="T75" fmla="*/ 6 h 292"/>
                  <a:gd name="T76" fmla="*/ 554 w 590"/>
                  <a:gd name="T77" fmla="*/ 4 h 292"/>
                  <a:gd name="T78" fmla="*/ 460 w 590"/>
                  <a:gd name="T79" fmla="*/ 0 h 292"/>
                  <a:gd name="T80" fmla="*/ 304 w 590"/>
                  <a:gd name="T81" fmla="*/ 0 h 292"/>
                  <a:gd name="T82" fmla="*/ 304 w 590"/>
                  <a:gd name="T83" fmla="*/ 0 h 292"/>
                  <a:gd name="T84" fmla="*/ 300 w 590"/>
                  <a:gd name="T85" fmla="*/ 2 h 292"/>
                  <a:gd name="T86" fmla="*/ 276 w 590"/>
                  <a:gd name="T87" fmla="*/ 8 h 292"/>
                  <a:gd name="T88" fmla="*/ 214 w 590"/>
                  <a:gd name="T89" fmla="*/ 36 h 292"/>
                  <a:gd name="T90" fmla="*/ 14 w 590"/>
                  <a:gd name="T91" fmla="*/ 36 h 292"/>
                  <a:gd name="T92" fmla="*/ 8 w 590"/>
                  <a:gd name="T93" fmla="*/ 60 h 292"/>
                  <a:gd name="T94" fmla="*/ 0 w 590"/>
                  <a:gd name="T95" fmla="*/ 106 h 292"/>
                  <a:gd name="T96" fmla="*/ 0 w 590"/>
                  <a:gd name="T97" fmla="*/ 130 h 292"/>
                  <a:gd name="T98" fmla="*/ 2 w 590"/>
                  <a:gd name="T99" fmla="*/ 174 h 292"/>
                  <a:gd name="T100" fmla="*/ 12 w 590"/>
                  <a:gd name="T101" fmla="*/ 216 h 292"/>
                  <a:gd name="T102" fmla="*/ 26 w 590"/>
                  <a:gd name="T103" fmla="*/ 254 h 292"/>
                  <a:gd name="T104" fmla="*/ 44 w 590"/>
                  <a:gd name="T105" fmla="*/ 292 h 292"/>
                  <a:gd name="T106" fmla="*/ 214 w 590"/>
                  <a:gd name="T107" fmla="*/ 290 h 292"/>
                  <a:gd name="T108" fmla="*/ 214 w 590"/>
                  <a:gd name="T109" fmla="*/ 278 h 29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90"/>
                  <a:gd name="T166" fmla="*/ 0 h 292"/>
                  <a:gd name="T167" fmla="*/ 590 w 590"/>
                  <a:gd name="T168" fmla="*/ 292 h 29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90" h="292">
                    <a:moveTo>
                      <a:pt x="214" y="278"/>
                    </a:moveTo>
                    <a:lnTo>
                      <a:pt x="214" y="278"/>
                    </a:lnTo>
                    <a:lnTo>
                      <a:pt x="228" y="280"/>
                    </a:lnTo>
                    <a:lnTo>
                      <a:pt x="242" y="280"/>
                    </a:lnTo>
                    <a:lnTo>
                      <a:pt x="270" y="276"/>
                    </a:lnTo>
                    <a:lnTo>
                      <a:pt x="288" y="272"/>
                    </a:lnTo>
                    <a:lnTo>
                      <a:pt x="310" y="270"/>
                    </a:lnTo>
                    <a:lnTo>
                      <a:pt x="312" y="270"/>
                    </a:lnTo>
                    <a:lnTo>
                      <a:pt x="356" y="272"/>
                    </a:lnTo>
                    <a:lnTo>
                      <a:pt x="362" y="278"/>
                    </a:lnTo>
                    <a:lnTo>
                      <a:pt x="402" y="284"/>
                    </a:lnTo>
                    <a:lnTo>
                      <a:pt x="404" y="284"/>
                    </a:lnTo>
                    <a:lnTo>
                      <a:pt x="414" y="282"/>
                    </a:lnTo>
                    <a:lnTo>
                      <a:pt x="420" y="278"/>
                    </a:lnTo>
                    <a:lnTo>
                      <a:pt x="426" y="272"/>
                    </a:lnTo>
                    <a:lnTo>
                      <a:pt x="436" y="258"/>
                    </a:lnTo>
                    <a:lnTo>
                      <a:pt x="442" y="252"/>
                    </a:lnTo>
                    <a:lnTo>
                      <a:pt x="440" y="252"/>
                    </a:lnTo>
                    <a:lnTo>
                      <a:pt x="444" y="246"/>
                    </a:lnTo>
                    <a:lnTo>
                      <a:pt x="448" y="236"/>
                    </a:lnTo>
                    <a:lnTo>
                      <a:pt x="456" y="230"/>
                    </a:lnTo>
                    <a:lnTo>
                      <a:pt x="464" y="224"/>
                    </a:lnTo>
                    <a:lnTo>
                      <a:pt x="474" y="204"/>
                    </a:lnTo>
                    <a:lnTo>
                      <a:pt x="480" y="186"/>
                    </a:lnTo>
                    <a:lnTo>
                      <a:pt x="482" y="184"/>
                    </a:lnTo>
                    <a:lnTo>
                      <a:pt x="482" y="182"/>
                    </a:lnTo>
                    <a:lnTo>
                      <a:pt x="482" y="176"/>
                    </a:lnTo>
                    <a:lnTo>
                      <a:pt x="482" y="168"/>
                    </a:lnTo>
                    <a:lnTo>
                      <a:pt x="480" y="162"/>
                    </a:lnTo>
                    <a:lnTo>
                      <a:pt x="488" y="156"/>
                    </a:lnTo>
                    <a:lnTo>
                      <a:pt x="492" y="150"/>
                    </a:lnTo>
                    <a:lnTo>
                      <a:pt x="496" y="140"/>
                    </a:lnTo>
                    <a:lnTo>
                      <a:pt x="498" y="138"/>
                    </a:lnTo>
                    <a:lnTo>
                      <a:pt x="500" y="110"/>
                    </a:lnTo>
                    <a:lnTo>
                      <a:pt x="500" y="112"/>
                    </a:lnTo>
                    <a:lnTo>
                      <a:pt x="502" y="106"/>
                    </a:lnTo>
                    <a:lnTo>
                      <a:pt x="500" y="100"/>
                    </a:lnTo>
                    <a:lnTo>
                      <a:pt x="498" y="94"/>
                    </a:lnTo>
                    <a:lnTo>
                      <a:pt x="554" y="90"/>
                    </a:lnTo>
                    <a:lnTo>
                      <a:pt x="562" y="88"/>
                    </a:lnTo>
                    <a:lnTo>
                      <a:pt x="570" y="86"/>
                    </a:lnTo>
                    <a:lnTo>
                      <a:pt x="576" y="80"/>
                    </a:lnTo>
                    <a:lnTo>
                      <a:pt x="580" y="76"/>
                    </a:lnTo>
                    <a:lnTo>
                      <a:pt x="584" y="70"/>
                    </a:lnTo>
                    <a:lnTo>
                      <a:pt x="588" y="62"/>
                    </a:lnTo>
                    <a:lnTo>
                      <a:pt x="590" y="56"/>
                    </a:lnTo>
                    <a:lnTo>
                      <a:pt x="590" y="48"/>
                    </a:lnTo>
                    <a:lnTo>
                      <a:pt x="590" y="46"/>
                    </a:lnTo>
                    <a:lnTo>
                      <a:pt x="588" y="32"/>
                    </a:lnTo>
                    <a:lnTo>
                      <a:pt x="580" y="18"/>
                    </a:lnTo>
                    <a:lnTo>
                      <a:pt x="576" y="14"/>
                    </a:lnTo>
                    <a:lnTo>
                      <a:pt x="570" y="8"/>
                    </a:lnTo>
                    <a:lnTo>
                      <a:pt x="564" y="6"/>
                    </a:lnTo>
                    <a:lnTo>
                      <a:pt x="556" y="4"/>
                    </a:lnTo>
                    <a:lnTo>
                      <a:pt x="554" y="4"/>
                    </a:lnTo>
                    <a:lnTo>
                      <a:pt x="460" y="0"/>
                    </a:lnTo>
                    <a:lnTo>
                      <a:pt x="380" y="0"/>
                    </a:lnTo>
                    <a:lnTo>
                      <a:pt x="304" y="0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276" y="8"/>
                    </a:lnTo>
                    <a:lnTo>
                      <a:pt x="254" y="18"/>
                    </a:lnTo>
                    <a:lnTo>
                      <a:pt x="214" y="36"/>
                    </a:lnTo>
                    <a:lnTo>
                      <a:pt x="14" y="36"/>
                    </a:lnTo>
                    <a:lnTo>
                      <a:pt x="8" y="60"/>
                    </a:lnTo>
                    <a:lnTo>
                      <a:pt x="2" y="82"/>
                    </a:lnTo>
                    <a:lnTo>
                      <a:pt x="0" y="106"/>
                    </a:lnTo>
                    <a:lnTo>
                      <a:pt x="0" y="130"/>
                    </a:lnTo>
                    <a:lnTo>
                      <a:pt x="0" y="152"/>
                    </a:lnTo>
                    <a:lnTo>
                      <a:pt x="2" y="174"/>
                    </a:lnTo>
                    <a:lnTo>
                      <a:pt x="6" y="194"/>
                    </a:lnTo>
                    <a:lnTo>
                      <a:pt x="12" y="216"/>
                    </a:lnTo>
                    <a:lnTo>
                      <a:pt x="18" y="236"/>
                    </a:lnTo>
                    <a:lnTo>
                      <a:pt x="26" y="254"/>
                    </a:lnTo>
                    <a:lnTo>
                      <a:pt x="34" y="274"/>
                    </a:lnTo>
                    <a:lnTo>
                      <a:pt x="44" y="292"/>
                    </a:lnTo>
                    <a:lnTo>
                      <a:pt x="214" y="290"/>
                    </a:lnTo>
                    <a:lnTo>
                      <a:pt x="214" y="2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250"/>
              <p:cNvSpPr>
                <a:spLocks/>
              </p:cNvSpPr>
              <p:nvPr/>
            </p:nvSpPr>
            <p:spPr bwMode="auto">
              <a:xfrm>
                <a:off x="2814" y="3685"/>
                <a:ext cx="578" cy="268"/>
              </a:xfrm>
              <a:custGeom>
                <a:avLst/>
                <a:gdLst>
                  <a:gd name="T0" fmla="*/ 202 w 578"/>
                  <a:gd name="T1" fmla="*/ 250 h 268"/>
                  <a:gd name="T2" fmla="*/ 218 w 578"/>
                  <a:gd name="T3" fmla="*/ 256 h 268"/>
                  <a:gd name="T4" fmla="*/ 250 w 578"/>
                  <a:gd name="T5" fmla="*/ 256 h 268"/>
                  <a:gd name="T6" fmla="*/ 266 w 578"/>
                  <a:gd name="T7" fmla="*/ 252 h 268"/>
                  <a:gd name="T8" fmla="*/ 310 w 578"/>
                  <a:gd name="T9" fmla="*/ 246 h 268"/>
                  <a:gd name="T10" fmla="*/ 310 w 578"/>
                  <a:gd name="T11" fmla="*/ 246 h 268"/>
                  <a:gd name="T12" fmla="*/ 332 w 578"/>
                  <a:gd name="T13" fmla="*/ 246 h 268"/>
                  <a:gd name="T14" fmla="*/ 366 w 578"/>
                  <a:gd name="T15" fmla="*/ 254 h 268"/>
                  <a:gd name="T16" fmla="*/ 402 w 578"/>
                  <a:gd name="T17" fmla="*/ 260 h 268"/>
                  <a:gd name="T18" fmla="*/ 408 w 578"/>
                  <a:gd name="T19" fmla="*/ 258 h 268"/>
                  <a:gd name="T20" fmla="*/ 416 w 578"/>
                  <a:gd name="T21" fmla="*/ 254 h 268"/>
                  <a:gd name="T22" fmla="*/ 432 w 578"/>
                  <a:gd name="T23" fmla="*/ 232 h 268"/>
                  <a:gd name="T24" fmla="*/ 434 w 578"/>
                  <a:gd name="T25" fmla="*/ 228 h 268"/>
                  <a:gd name="T26" fmla="*/ 436 w 578"/>
                  <a:gd name="T27" fmla="*/ 218 h 268"/>
                  <a:gd name="T28" fmla="*/ 434 w 578"/>
                  <a:gd name="T29" fmla="*/ 214 h 268"/>
                  <a:gd name="T30" fmla="*/ 438 w 578"/>
                  <a:gd name="T31" fmla="*/ 214 h 268"/>
                  <a:gd name="T32" fmla="*/ 448 w 578"/>
                  <a:gd name="T33" fmla="*/ 210 h 268"/>
                  <a:gd name="T34" fmla="*/ 454 w 578"/>
                  <a:gd name="T35" fmla="*/ 204 h 268"/>
                  <a:gd name="T36" fmla="*/ 470 w 578"/>
                  <a:gd name="T37" fmla="*/ 170 h 268"/>
                  <a:gd name="T38" fmla="*/ 470 w 578"/>
                  <a:gd name="T39" fmla="*/ 168 h 268"/>
                  <a:gd name="T40" fmla="*/ 470 w 578"/>
                  <a:gd name="T41" fmla="*/ 162 h 268"/>
                  <a:gd name="T42" fmla="*/ 466 w 578"/>
                  <a:gd name="T43" fmla="*/ 152 h 268"/>
                  <a:gd name="T44" fmla="*/ 460 w 578"/>
                  <a:gd name="T45" fmla="*/ 146 h 268"/>
                  <a:gd name="T46" fmla="*/ 472 w 578"/>
                  <a:gd name="T47" fmla="*/ 142 h 268"/>
                  <a:gd name="T48" fmla="*/ 482 w 578"/>
                  <a:gd name="T49" fmla="*/ 132 h 268"/>
                  <a:gd name="T50" fmla="*/ 486 w 578"/>
                  <a:gd name="T51" fmla="*/ 124 h 268"/>
                  <a:gd name="T52" fmla="*/ 488 w 578"/>
                  <a:gd name="T53" fmla="*/ 98 h 268"/>
                  <a:gd name="T54" fmla="*/ 490 w 578"/>
                  <a:gd name="T55" fmla="*/ 92 h 268"/>
                  <a:gd name="T56" fmla="*/ 482 w 578"/>
                  <a:gd name="T57" fmla="*/ 80 h 268"/>
                  <a:gd name="T58" fmla="*/ 470 w 578"/>
                  <a:gd name="T59" fmla="*/ 72 h 268"/>
                  <a:gd name="T60" fmla="*/ 552 w 578"/>
                  <a:gd name="T61" fmla="*/ 66 h 268"/>
                  <a:gd name="T62" fmla="*/ 552 w 578"/>
                  <a:gd name="T63" fmla="*/ 66 h 268"/>
                  <a:gd name="T64" fmla="*/ 572 w 578"/>
                  <a:gd name="T65" fmla="*/ 56 h 268"/>
                  <a:gd name="T66" fmla="*/ 578 w 578"/>
                  <a:gd name="T67" fmla="*/ 36 h 268"/>
                  <a:gd name="T68" fmla="*/ 578 w 578"/>
                  <a:gd name="T69" fmla="*/ 34 h 268"/>
                  <a:gd name="T70" fmla="*/ 576 w 578"/>
                  <a:gd name="T71" fmla="*/ 24 h 268"/>
                  <a:gd name="T72" fmla="*/ 564 w 578"/>
                  <a:gd name="T73" fmla="*/ 8 h 268"/>
                  <a:gd name="T74" fmla="*/ 554 w 578"/>
                  <a:gd name="T75" fmla="*/ 4 h 268"/>
                  <a:gd name="T76" fmla="*/ 554 w 578"/>
                  <a:gd name="T77" fmla="*/ 4 h 268"/>
                  <a:gd name="T78" fmla="*/ 460 w 578"/>
                  <a:gd name="T79" fmla="*/ 0 h 268"/>
                  <a:gd name="T80" fmla="*/ 304 w 578"/>
                  <a:gd name="T81" fmla="*/ 0 h 268"/>
                  <a:gd name="T82" fmla="*/ 302 w 578"/>
                  <a:gd name="T83" fmla="*/ 0 h 268"/>
                  <a:gd name="T84" fmla="*/ 274 w 578"/>
                  <a:gd name="T85" fmla="*/ 10 h 268"/>
                  <a:gd name="T86" fmla="*/ 224 w 578"/>
                  <a:gd name="T87" fmla="*/ 32 h 268"/>
                  <a:gd name="T88" fmla="*/ 206 w 578"/>
                  <a:gd name="T89" fmla="*/ 36 h 268"/>
                  <a:gd name="T90" fmla="*/ 6 w 578"/>
                  <a:gd name="T91" fmla="*/ 36 h 268"/>
                  <a:gd name="T92" fmla="*/ 2 w 578"/>
                  <a:gd name="T93" fmla="*/ 56 h 268"/>
                  <a:gd name="T94" fmla="*/ 0 w 578"/>
                  <a:gd name="T95" fmla="*/ 118 h 268"/>
                  <a:gd name="T96" fmla="*/ 0 w 578"/>
                  <a:gd name="T97" fmla="*/ 158 h 268"/>
                  <a:gd name="T98" fmla="*/ 10 w 578"/>
                  <a:gd name="T99" fmla="*/ 216 h 268"/>
                  <a:gd name="T100" fmla="*/ 22 w 578"/>
                  <a:gd name="T101" fmla="*/ 250 h 268"/>
                  <a:gd name="T102" fmla="*/ 202 w 578"/>
                  <a:gd name="T103" fmla="*/ 266 h 26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78"/>
                  <a:gd name="T157" fmla="*/ 0 h 268"/>
                  <a:gd name="T158" fmla="*/ 578 w 578"/>
                  <a:gd name="T159" fmla="*/ 268 h 26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78" h="268">
                    <a:moveTo>
                      <a:pt x="202" y="250"/>
                    </a:moveTo>
                    <a:lnTo>
                      <a:pt x="202" y="250"/>
                    </a:lnTo>
                    <a:lnTo>
                      <a:pt x="210" y="254"/>
                    </a:lnTo>
                    <a:lnTo>
                      <a:pt x="218" y="256"/>
                    </a:lnTo>
                    <a:lnTo>
                      <a:pt x="234" y="258"/>
                    </a:lnTo>
                    <a:lnTo>
                      <a:pt x="250" y="256"/>
                    </a:lnTo>
                    <a:lnTo>
                      <a:pt x="266" y="252"/>
                    </a:lnTo>
                    <a:lnTo>
                      <a:pt x="288" y="248"/>
                    </a:lnTo>
                    <a:lnTo>
                      <a:pt x="310" y="246"/>
                    </a:lnTo>
                    <a:lnTo>
                      <a:pt x="332" y="246"/>
                    </a:lnTo>
                    <a:lnTo>
                      <a:pt x="360" y="248"/>
                    </a:lnTo>
                    <a:lnTo>
                      <a:pt x="366" y="254"/>
                    </a:lnTo>
                    <a:lnTo>
                      <a:pt x="402" y="260"/>
                    </a:lnTo>
                    <a:lnTo>
                      <a:pt x="408" y="258"/>
                    </a:lnTo>
                    <a:lnTo>
                      <a:pt x="412" y="256"/>
                    </a:lnTo>
                    <a:lnTo>
                      <a:pt x="416" y="254"/>
                    </a:lnTo>
                    <a:lnTo>
                      <a:pt x="432" y="232"/>
                    </a:lnTo>
                    <a:lnTo>
                      <a:pt x="434" y="228"/>
                    </a:lnTo>
                    <a:lnTo>
                      <a:pt x="436" y="220"/>
                    </a:lnTo>
                    <a:lnTo>
                      <a:pt x="436" y="218"/>
                    </a:lnTo>
                    <a:lnTo>
                      <a:pt x="434" y="214"/>
                    </a:lnTo>
                    <a:lnTo>
                      <a:pt x="438" y="214"/>
                    </a:lnTo>
                    <a:lnTo>
                      <a:pt x="444" y="212"/>
                    </a:lnTo>
                    <a:lnTo>
                      <a:pt x="448" y="210"/>
                    </a:lnTo>
                    <a:lnTo>
                      <a:pt x="454" y="204"/>
                    </a:lnTo>
                    <a:lnTo>
                      <a:pt x="464" y="186"/>
                    </a:lnTo>
                    <a:lnTo>
                      <a:pt x="470" y="170"/>
                    </a:lnTo>
                    <a:lnTo>
                      <a:pt x="470" y="168"/>
                    </a:lnTo>
                    <a:lnTo>
                      <a:pt x="470" y="162"/>
                    </a:lnTo>
                    <a:lnTo>
                      <a:pt x="468" y="156"/>
                    </a:lnTo>
                    <a:lnTo>
                      <a:pt x="466" y="152"/>
                    </a:lnTo>
                    <a:lnTo>
                      <a:pt x="460" y="146"/>
                    </a:lnTo>
                    <a:lnTo>
                      <a:pt x="472" y="142"/>
                    </a:lnTo>
                    <a:lnTo>
                      <a:pt x="478" y="138"/>
                    </a:lnTo>
                    <a:lnTo>
                      <a:pt x="482" y="132"/>
                    </a:lnTo>
                    <a:lnTo>
                      <a:pt x="486" y="124"/>
                    </a:lnTo>
                    <a:lnTo>
                      <a:pt x="488" y="98"/>
                    </a:lnTo>
                    <a:lnTo>
                      <a:pt x="490" y="92"/>
                    </a:lnTo>
                    <a:lnTo>
                      <a:pt x="488" y="86"/>
                    </a:lnTo>
                    <a:lnTo>
                      <a:pt x="482" y="80"/>
                    </a:lnTo>
                    <a:lnTo>
                      <a:pt x="482" y="78"/>
                    </a:lnTo>
                    <a:lnTo>
                      <a:pt x="470" y="72"/>
                    </a:lnTo>
                    <a:lnTo>
                      <a:pt x="552" y="66"/>
                    </a:lnTo>
                    <a:lnTo>
                      <a:pt x="564" y="62"/>
                    </a:lnTo>
                    <a:lnTo>
                      <a:pt x="572" y="56"/>
                    </a:lnTo>
                    <a:lnTo>
                      <a:pt x="576" y="46"/>
                    </a:lnTo>
                    <a:lnTo>
                      <a:pt x="578" y="36"/>
                    </a:lnTo>
                    <a:lnTo>
                      <a:pt x="578" y="34"/>
                    </a:lnTo>
                    <a:lnTo>
                      <a:pt x="576" y="24"/>
                    </a:lnTo>
                    <a:lnTo>
                      <a:pt x="572" y="14"/>
                    </a:lnTo>
                    <a:lnTo>
                      <a:pt x="564" y="8"/>
                    </a:lnTo>
                    <a:lnTo>
                      <a:pt x="560" y="4"/>
                    </a:lnTo>
                    <a:lnTo>
                      <a:pt x="554" y="4"/>
                    </a:lnTo>
                    <a:lnTo>
                      <a:pt x="460" y="0"/>
                    </a:lnTo>
                    <a:lnTo>
                      <a:pt x="380" y="0"/>
                    </a:lnTo>
                    <a:lnTo>
                      <a:pt x="304" y="0"/>
                    </a:lnTo>
                    <a:lnTo>
                      <a:pt x="302" y="0"/>
                    </a:lnTo>
                    <a:lnTo>
                      <a:pt x="274" y="10"/>
                    </a:lnTo>
                    <a:lnTo>
                      <a:pt x="246" y="22"/>
                    </a:lnTo>
                    <a:lnTo>
                      <a:pt x="224" y="32"/>
                    </a:lnTo>
                    <a:lnTo>
                      <a:pt x="206" y="42"/>
                    </a:lnTo>
                    <a:lnTo>
                      <a:pt x="206" y="36"/>
                    </a:lnTo>
                    <a:lnTo>
                      <a:pt x="198" y="36"/>
                    </a:lnTo>
                    <a:lnTo>
                      <a:pt x="6" y="36"/>
                    </a:lnTo>
                    <a:lnTo>
                      <a:pt x="2" y="56"/>
                    </a:lnTo>
                    <a:lnTo>
                      <a:pt x="0" y="76"/>
                    </a:lnTo>
                    <a:lnTo>
                      <a:pt x="0" y="118"/>
                    </a:lnTo>
                    <a:lnTo>
                      <a:pt x="0" y="158"/>
                    </a:lnTo>
                    <a:lnTo>
                      <a:pt x="6" y="196"/>
                    </a:lnTo>
                    <a:lnTo>
                      <a:pt x="10" y="216"/>
                    </a:lnTo>
                    <a:lnTo>
                      <a:pt x="16" y="234"/>
                    </a:lnTo>
                    <a:lnTo>
                      <a:pt x="22" y="250"/>
                    </a:lnTo>
                    <a:lnTo>
                      <a:pt x="30" y="268"/>
                    </a:lnTo>
                    <a:lnTo>
                      <a:pt x="202" y="266"/>
                    </a:lnTo>
                    <a:lnTo>
                      <a:pt x="202" y="2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251"/>
              <p:cNvSpPr>
                <a:spLocks/>
              </p:cNvSpPr>
              <p:nvPr/>
            </p:nvSpPr>
            <p:spPr bwMode="auto">
              <a:xfrm>
                <a:off x="2814" y="3737"/>
                <a:ext cx="190" cy="200"/>
              </a:xfrm>
              <a:custGeom>
                <a:avLst/>
                <a:gdLst>
                  <a:gd name="T0" fmla="*/ 188 w 190"/>
                  <a:gd name="T1" fmla="*/ 86 h 200"/>
                  <a:gd name="T2" fmla="*/ 188 w 190"/>
                  <a:gd name="T3" fmla="*/ 86 h 200"/>
                  <a:gd name="T4" fmla="*/ 188 w 190"/>
                  <a:gd name="T5" fmla="*/ 86 h 200"/>
                  <a:gd name="T6" fmla="*/ 188 w 190"/>
                  <a:gd name="T7" fmla="*/ 84 h 200"/>
                  <a:gd name="T8" fmla="*/ 188 w 190"/>
                  <a:gd name="T9" fmla="*/ 84 h 200"/>
                  <a:gd name="T10" fmla="*/ 190 w 190"/>
                  <a:gd name="T11" fmla="*/ 0 h 200"/>
                  <a:gd name="T12" fmla="*/ 190 w 190"/>
                  <a:gd name="T13" fmla="*/ 0 h 200"/>
                  <a:gd name="T14" fmla="*/ 6 w 190"/>
                  <a:gd name="T15" fmla="*/ 0 h 200"/>
                  <a:gd name="T16" fmla="*/ 6 w 190"/>
                  <a:gd name="T17" fmla="*/ 0 h 200"/>
                  <a:gd name="T18" fmla="*/ 2 w 190"/>
                  <a:gd name="T19" fmla="*/ 32 h 200"/>
                  <a:gd name="T20" fmla="*/ 0 w 190"/>
                  <a:gd name="T21" fmla="*/ 66 h 200"/>
                  <a:gd name="T22" fmla="*/ 0 w 190"/>
                  <a:gd name="T23" fmla="*/ 66 h 200"/>
                  <a:gd name="T24" fmla="*/ 2 w 190"/>
                  <a:gd name="T25" fmla="*/ 102 h 200"/>
                  <a:gd name="T26" fmla="*/ 8 w 190"/>
                  <a:gd name="T27" fmla="*/ 136 h 200"/>
                  <a:gd name="T28" fmla="*/ 16 w 190"/>
                  <a:gd name="T29" fmla="*/ 168 h 200"/>
                  <a:gd name="T30" fmla="*/ 30 w 190"/>
                  <a:gd name="T31" fmla="*/ 200 h 200"/>
                  <a:gd name="T32" fmla="*/ 30 w 190"/>
                  <a:gd name="T33" fmla="*/ 200 h 200"/>
                  <a:gd name="T34" fmla="*/ 186 w 190"/>
                  <a:gd name="T35" fmla="*/ 198 h 200"/>
                  <a:gd name="T36" fmla="*/ 186 w 190"/>
                  <a:gd name="T37" fmla="*/ 198 h 200"/>
                  <a:gd name="T38" fmla="*/ 188 w 190"/>
                  <a:gd name="T39" fmla="*/ 86 h 200"/>
                  <a:gd name="T40" fmla="*/ 188 w 190"/>
                  <a:gd name="T41" fmla="*/ 86 h 2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90"/>
                  <a:gd name="T64" fmla="*/ 0 h 200"/>
                  <a:gd name="T65" fmla="*/ 190 w 190"/>
                  <a:gd name="T66" fmla="*/ 200 h 2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90" h="200">
                    <a:moveTo>
                      <a:pt x="188" y="86"/>
                    </a:moveTo>
                    <a:lnTo>
                      <a:pt x="188" y="86"/>
                    </a:lnTo>
                    <a:lnTo>
                      <a:pt x="188" y="84"/>
                    </a:lnTo>
                    <a:lnTo>
                      <a:pt x="190" y="0"/>
                    </a:lnTo>
                    <a:lnTo>
                      <a:pt x="6" y="0"/>
                    </a:lnTo>
                    <a:lnTo>
                      <a:pt x="2" y="32"/>
                    </a:lnTo>
                    <a:lnTo>
                      <a:pt x="0" y="66"/>
                    </a:lnTo>
                    <a:lnTo>
                      <a:pt x="2" y="102"/>
                    </a:lnTo>
                    <a:lnTo>
                      <a:pt x="8" y="136"/>
                    </a:lnTo>
                    <a:lnTo>
                      <a:pt x="16" y="168"/>
                    </a:lnTo>
                    <a:lnTo>
                      <a:pt x="30" y="200"/>
                    </a:lnTo>
                    <a:lnTo>
                      <a:pt x="186" y="198"/>
                    </a:lnTo>
                    <a:lnTo>
                      <a:pt x="188" y="8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252"/>
              <p:cNvSpPr>
                <a:spLocks/>
              </p:cNvSpPr>
              <p:nvPr/>
            </p:nvSpPr>
            <p:spPr bwMode="auto">
              <a:xfrm>
                <a:off x="2830" y="3903"/>
                <a:ext cx="170" cy="34"/>
              </a:xfrm>
              <a:custGeom>
                <a:avLst/>
                <a:gdLst>
                  <a:gd name="T0" fmla="*/ 14 w 170"/>
                  <a:gd name="T1" fmla="*/ 34 h 34"/>
                  <a:gd name="T2" fmla="*/ 14 w 170"/>
                  <a:gd name="T3" fmla="*/ 34 h 34"/>
                  <a:gd name="T4" fmla="*/ 170 w 170"/>
                  <a:gd name="T5" fmla="*/ 32 h 34"/>
                  <a:gd name="T6" fmla="*/ 170 w 170"/>
                  <a:gd name="T7" fmla="*/ 32 h 34"/>
                  <a:gd name="T8" fmla="*/ 170 w 170"/>
                  <a:gd name="T9" fmla="*/ 0 h 34"/>
                  <a:gd name="T10" fmla="*/ 0 w 170"/>
                  <a:gd name="T11" fmla="*/ 0 h 34"/>
                  <a:gd name="T12" fmla="*/ 0 w 170"/>
                  <a:gd name="T13" fmla="*/ 0 h 34"/>
                  <a:gd name="T14" fmla="*/ 14 w 170"/>
                  <a:gd name="T15" fmla="*/ 34 h 34"/>
                  <a:gd name="T16" fmla="*/ 14 w 170"/>
                  <a:gd name="T17" fmla="*/ 34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"/>
                  <a:gd name="T28" fmla="*/ 0 h 34"/>
                  <a:gd name="T29" fmla="*/ 170 w 17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" h="34">
                    <a:moveTo>
                      <a:pt x="14" y="34"/>
                    </a:moveTo>
                    <a:lnTo>
                      <a:pt x="14" y="34"/>
                    </a:lnTo>
                    <a:lnTo>
                      <a:pt x="170" y="32"/>
                    </a:lnTo>
                    <a:lnTo>
                      <a:pt x="170" y="0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1042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253"/>
              <p:cNvSpPr>
                <a:spLocks/>
              </p:cNvSpPr>
              <p:nvPr/>
            </p:nvSpPr>
            <p:spPr bwMode="auto">
              <a:xfrm>
                <a:off x="2818" y="3737"/>
                <a:ext cx="186" cy="198"/>
              </a:xfrm>
              <a:custGeom>
                <a:avLst/>
                <a:gdLst>
                  <a:gd name="T0" fmla="*/ 172 w 186"/>
                  <a:gd name="T1" fmla="*/ 98 h 198"/>
                  <a:gd name="T2" fmla="*/ 172 w 186"/>
                  <a:gd name="T3" fmla="*/ 98 h 198"/>
                  <a:gd name="T4" fmla="*/ 172 w 186"/>
                  <a:gd name="T5" fmla="*/ 98 h 198"/>
                  <a:gd name="T6" fmla="*/ 172 w 186"/>
                  <a:gd name="T7" fmla="*/ 100 h 198"/>
                  <a:gd name="T8" fmla="*/ 172 w 186"/>
                  <a:gd name="T9" fmla="*/ 100 h 198"/>
                  <a:gd name="T10" fmla="*/ 170 w 186"/>
                  <a:gd name="T11" fmla="*/ 198 h 198"/>
                  <a:gd name="T12" fmla="*/ 170 w 186"/>
                  <a:gd name="T13" fmla="*/ 198 h 198"/>
                  <a:gd name="T14" fmla="*/ 182 w 186"/>
                  <a:gd name="T15" fmla="*/ 198 h 198"/>
                  <a:gd name="T16" fmla="*/ 182 w 186"/>
                  <a:gd name="T17" fmla="*/ 198 h 198"/>
                  <a:gd name="T18" fmla="*/ 184 w 186"/>
                  <a:gd name="T19" fmla="*/ 86 h 198"/>
                  <a:gd name="T20" fmla="*/ 184 w 186"/>
                  <a:gd name="T21" fmla="*/ 86 h 198"/>
                  <a:gd name="T22" fmla="*/ 184 w 186"/>
                  <a:gd name="T23" fmla="*/ 86 h 198"/>
                  <a:gd name="T24" fmla="*/ 184 w 186"/>
                  <a:gd name="T25" fmla="*/ 84 h 198"/>
                  <a:gd name="T26" fmla="*/ 184 w 186"/>
                  <a:gd name="T27" fmla="*/ 84 h 198"/>
                  <a:gd name="T28" fmla="*/ 186 w 186"/>
                  <a:gd name="T29" fmla="*/ 0 h 198"/>
                  <a:gd name="T30" fmla="*/ 186 w 186"/>
                  <a:gd name="T31" fmla="*/ 0 h 198"/>
                  <a:gd name="T32" fmla="*/ 2 w 186"/>
                  <a:gd name="T33" fmla="*/ 0 h 198"/>
                  <a:gd name="T34" fmla="*/ 2 w 186"/>
                  <a:gd name="T35" fmla="*/ 0 h 198"/>
                  <a:gd name="T36" fmla="*/ 0 w 186"/>
                  <a:gd name="T37" fmla="*/ 14 h 198"/>
                  <a:gd name="T38" fmla="*/ 0 w 186"/>
                  <a:gd name="T39" fmla="*/ 14 h 198"/>
                  <a:gd name="T40" fmla="*/ 174 w 186"/>
                  <a:gd name="T41" fmla="*/ 12 h 198"/>
                  <a:gd name="T42" fmla="*/ 174 w 186"/>
                  <a:gd name="T43" fmla="*/ 12 h 198"/>
                  <a:gd name="T44" fmla="*/ 172 w 186"/>
                  <a:gd name="T45" fmla="*/ 98 h 198"/>
                  <a:gd name="T46" fmla="*/ 172 w 186"/>
                  <a:gd name="T47" fmla="*/ 98 h 19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6"/>
                  <a:gd name="T73" fmla="*/ 0 h 198"/>
                  <a:gd name="T74" fmla="*/ 186 w 186"/>
                  <a:gd name="T75" fmla="*/ 198 h 19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6" h="198">
                    <a:moveTo>
                      <a:pt x="172" y="98"/>
                    </a:moveTo>
                    <a:lnTo>
                      <a:pt x="172" y="98"/>
                    </a:lnTo>
                    <a:lnTo>
                      <a:pt x="172" y="100"/>
                    </a:lnTo>
                    <a:lnTo>
                      <a:pt x="170" y="198"/>
                    </a:lnTo>
                    <a:lnTo>
                      <a:pt x="182" y="198"/>
                    </a:lnTo>
                    <a:lnTo>
                      <a:pt x="184" y="86"/>
                    </a:lnTo>
                    <a:lnTo>
                      <a:pt x="184" y="84"/>
                    </a:lnTo>
                    <a:lnTo>
                      <a:pt x="186" y="0"/>
                    </a:lnTo>
                    <a:lnTo>
                      <a:pt x="2" y="0"/>
                    </a:lnTo>
                    <a:lnTo>
                      <a:pt x="0" y="14"/>
                    </a:lnTo>
                    <a:lnTo>
                      <a:pt x="174" y="12"/>
                    </a:lnTo>
                    <a:lnTo>
                      <a:pt x="172" y="98"/>
                    </a:lnTo>
                    <a:close/>
                  </a:path>
                </a:pathLst>
              </a:custGeom>
              <a:solidFill>
                <a:srgbClr val="4071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254"/>
              <p:cNvSpPr>
                <a:spLocks/>
              </p:cNvSpPr>
              <p:nvPr/>
            </p:nvSpPr>
            <p:spPr bwMode="auto">
              <a:xfrm>
                <a:off x="3020" y="3721"/>
                <a:ext cx="204" cy="132"/>
              </a:xfrm>
              <a:custGeom>
                <a:avLst/>
                <a:gdLst>
                  <a:gd name="T0" fmla="*/ 0 w 204"/>
                  <a:gd name="T1" fmla="*/ 24 h 132"/>
                  <a:gd name="T2" fmla="*/ 0 w 204"/>
                  <a:gd name="T3" fmla="*/ 24 h 132"/>
                  <a:gd name="T4" fmla="*/ 16 w 204"/>
                  <a:gd name="T5" fmla="*/ 16 h 132"/>
                  <a:gd name="T6" fmla="*/ 44 w 204"/>
                  <a:gd name="T7" fmla="*/ 2 h 132"/>
                  <a:gd name="T8" fmla="*/ 44 w 204"/>
                  <a:gd name="T9" fmla="*/ 2 h 132"/>
                  <a:gd name="T10" fmla="*/ 70 w 204"/>
                  <a:gd name="T11" fmla="*/ 0 h 132"/>
                  <a:gd name="T12" fmla="*/ 96 w 204"/>
                  <a:gd name="T13" fmla="*/ 2 h 132"/>
                  <a:gd name="T14" fmla="*/ 130 w 204"/>
                  <a:gd name="T15" fmla="*/ 2 h 132"/>
                  <a:gd name="T16" fmla="*/ 130 w 204"/>
                  <a:gd name="T17" fmla="*/ 2 h 132"/>
                  <a:gd name="T18" fmla="*/ 144 w 204"/>
                  <a:gd name="T19" fmla="*/ 8 h 132"/>
                  <a:gd name="T20" fmla="*/ 164 w 204"/>
                  <a:gd name="T21" fmla="*/ 18 h 132"/>
                  <a:gd name="T22" fmla="*/ 196 w 204"/>
                  <a:gd name="T23" fmla="*/ 38 h 132"/>
                  <a:gd name="T24" fmla="*/ 196 w 204"/>
                  <a:gd name="T25" fmla="*/ 38 h 132"/>
                  <a:gd name="T26" fmla="*/ 200 w 204"/>
                  <a:gd name="T27" fmla="*/ 82 h 132"/>
                  <a:gd name="T28" fmla="*/ 204 w 204"/>
                  <a:gd name="T29" fmla="*/ 122 h 132"/>
                  <a:gd name="T30" fmla="*/ 204 w 204"/>
                  <a:gd name="T31" fmla="*/ 122 h 132"/>
                  <a:gd name="T32" fmla="*/ 190 w 204"/>
                  <a:gd name="T33" fmla="*/ 122 h 132"/>
                  <a:gd name="T34" fmla="*/ 184 w 204"/>
                  <a:gd name="T35" fmla="*/ 118 h 132"/>
                  <a:gd name="T36" fmla="*/ 178 w 204"/>
                  <a:gd name="T37" fmla="*/ 116 h 132"/>
                  <a:gd name="T38" fmla="*/ 178 w 204"/>
                  <a:gd name="T39" fmla="*/ 116 h 132"/>
                  <a:gd name="T40" fmla="*/ 174 w 204"/>
                  <a:gd name="T41" fmla="*/ 110 h 132"/>
                  <a:gd name="T42" fmla="*/ 172 w 204"/>
                  <a:gd name="T43" fmla="*/ 100 h 132"/>
                  <a:gd name="T44" fmla="*/ 164 w 204"/>
                  <a:gd name="T45" fmla="*/ 74 h 132"/>
                  <a:gd name="T46" fmla="*/ 162 w 204"/>
                  <a:gd name="T47" fmla="*/ 68 h 132"/>
                  <a:gd name="T48" fmla="*/ 116 w 204"/>
                  <a:gd name="T49" fmla="*/ 62 h 132"/>
                  <a:gd name="T50" fmla="*/ 114 w 204"/>
                  <a:gd name="T51" fmla="*/ 68 h 132"/>
                  <a:gd name="T52" fmla="*/ 114 w 204"/>
                  <a:gd name="T53" fmla="*/ 68 h 132"/>
                  <a:gd name="T54" fmla="*/ 110 w 204"/>
                  <a:gd name="T55" fmla="*/ 76 h 132"/>
                  <a:gd name="T56" fmla="*/ 96 w 204"/>
                  <a:gd name="T57" fmla="*/ 94 h 132"/>
                  <a:gd name="T58" fmla="*/ 88 w 204"/>
                  <a:gd name="T59" fmla="*/ 106 h 132"/>
                  <a:gd name="T60" fmla="*/ 76 w 204"/>
                  <a:gd name="T61" fmla="*/ 116 h 132"/>
                  <a:gd name="T62" fmla="*/ 64 w 204"/>
                  <a:gd name="T63" fmla="*/ 124 h 132"/>
                  <a:gd name="T64" fmla="*/ 48 w 204"/>
                  <a:gd name="T65" fmla="*/ 132 h 132"/>
                  <a:gd name="T66" fmla="*/ 48 w 204"/>
                  <a:gd name="T67" fmla="*/ 132 h 132"/>
                  <a:gd name="T68" fmla="*/ 40 w 204"/>
                  <a:gd name="T69" fmla="*/ 132 h 132"/>
                  <a:gd name="T70" fmla="*/ 26 w 204"/>
                  <a:gd name="T71" fmla="*/ 130 h 132"/>
                  <a:gd name="T72" fmla="*/ 18 w 204"/>
                  <a:gd name="T73" fmla="*/ 126 h 132"/>
                  <a:gd name="T74" fmla="*/ 10 w 204"/>
                  <a:gd name="T75" fmla="*/ 122 h 132"/>
                  <a:gd name="T76" fmla="*/ 4 w 204"/>
                  <a:gd name="T77" fmla="*/ 114 h 132"/>
                  <a:gd name="T78" fmla="*/ 0 w 204"/>
                  <a:gd name="T79" fmla="*/ 104 h 132"/>
                  <a:gd name="T80" fmla="*/ 0 w 204"/>
                  <a:gd name="T81" fmla="*/ 24 h 13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4"/>
                  <a:gd name="T124" fmla="*/ 0 h 132"/>
                  <a:gd name="T125" fmla="*/ 204 w 204"/>
                  <a:gd name="T126" fmla="*/ 132 h 13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4" h="132">
                    <a:moveTo>
                      <a:pt x="0" y="24"/>
                    </a:moveTo>
                    <a:lnTo>
                      <a:pt x="0" y="24"/>
                    </a:lnTo>
                    <a:lnTo>
                      <a:pt x="16" y="16"/>
                    </a:lnTo>
                    <a:lnTo>
                      <a:pt x="44" y="2"/>
                    </a:lnTo>
                    <a:lnTo>
                      <a:pt x="70" y="0"/>
                    </a:lnTo>
                    <a:lnTo>
                      <a:pt x="96" y="2"/>
                    </a:lnTo>
                    <a:lnTo>
                      <a:pt x="130" y="2"/>
                    </a:lnTo>
                    <a:lnTo>
                      <a:pt x="144" y="8"/>
                    </a:lnTo>
                    <a:lnTo>
                      <a:pt x="164" y="18"/>
                    </a:lnTo>
                    <a:lnTo>
                      <a:pt x="196" y="38"/>
                    </a:lnTo>
                    <a:lnTo>
                      <a:pt x="200" y="82"/>
                    </a:lnTo>
                    <a:lnTo>
                      <a:pt x="204" y="122"/>
                    </a:lnTo>
                    <a:lnTo>
                      <a:pt x="190" y="122"/>
                    </a:lnTo>
                    <a:lnTo>
                      <a:pt x="184" y="118"/>
                    </a:lnTo>
                    <a:lnTo>
                      <a:pt x="178" y="116"/>
                    </a:lnTo>
                    <a:lnTo>
                      <a:pt x="174" y="110"/>
                    </a:lnTo>
                    <a:lnTo>
                      <a:pt x="172" y="100"/>
                    </a:lnTo>
                    <a:lnTo>
                      <a:pt x="164" y="74"/>
                    </a:lnTo>
                    <a:lnTo>
                      <a:pt x="162" y="68"/>
                    </a:lnTo>
                    <a:lnTo>
                      <a:pt x="116" y="62"/>
                    </a:lnTo>
                    <a:lnTo>
                      <a:pt x="114" y="68"/>
                    </a:lnTo>
                    <a:lnTo>
                      <a:pt x="110" y="76"/>
                    </a:lnTo>
                    <a:lnTo>
                      <a:pt x="96" y="94"/>
                    </a:lnTo>
                    <a:lnTo>
                      <a:pt x="88" y="106"/>
                    </a:lnTo>
                    <a:lnTo>
                      <a:pt x="76" y="116"/>
                    </a:lnTo>
                    <a:lnTo>
                      <a:pt x="64" y="124"/>
                    </a:lnTo>
                    <a:lnTo>
                      <a:pt x="48" y="132"/>
                    </a:lnTo>
                    <a:lnTo>
                      <a:pt x="40" y="132"/>
                    </a:lnTo>
                    <a:lnTo>
                      <a:pt x="26" y="130"/>
                    </a:lnTo>
                    <a:lnTo>
                      <a:pt x="18" y="126"/>
                    </a:lnTo>
                    <a:lnTo>
                      <a:pt x="10" y="122"/>
                    </a:lnTo>
                    <a:lnTo>
                      <a:pt x="4" y="114"/>
                    </a:lnTo>
                    <a:lnTo>
                      <a:pt x="0" y="10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6B1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255"/>
              <p:cNvSpPr>
                <a:spLocks noEditPoints="1"/>
              </p:cNvSpPr>
              <p:nvPr/>
            </p:nvSpPr>
            <p:spPr bwMode="auto">
              <a:xfrm>
                <a:off x="3020" y="3721"/>
                <a:ext cx="204" cy="122"/>
              </a:xfrm>
              <a:custGeom>
                <a:avLst/>
                <a:gdLst>
                  <a:gd name="T0" fmla="*/ 108 w 204"/>
                  <a:gd name="T1" fmla="*/ 76 h 122"/>
                  <a:gd name="T2" fmla="*/ 108 w 204"/>
                  <a:gd name="T3" fmla="*/ 76 h 122"/>
                  <a:gd name="T4" fmla="*/ 106 w 204"/>
                  <a:gd name="T5" fmla="*/ 80 h 122"/>
                  <a:gd name="T6" fmla="*/ 98 w 204"/>
                  <a:gd name="T7" fmla="*/ 94 h 122"/>
                  <a:gd name="T8" fmla="*/ 98 w 204"/>
                  <a:gd name="T9" fmla="*/ 94 h 122"/>
                  <a:gd name="T10" fmla="*/ 108 w 204"/>
                  <a:gd name="T11" fmla="*/ 80 h 122"/>
                  <a:gd name="T12" fmla="*/ 112 w 204"/>
                  <a:gd name="T13" fmla="*/ 70 h 122"/>
                  <a:gd name="T14" fmla="*/ 110 w 204"/>
                  <a:gd name="T15" fmla="*/ 70 h 122"/>
                  <a:gd name="T16" fmla="*/ 108 w 204"/>
                  <a:gd name="T17" fmla="*/ 76 h 122"/>
                  <a:gd name="T18" fmla="*/ 196 w 204"/>
                  <a:gd name="T19" fmla="*/ 38 h 122"/>
                  <a:gd name="T20" fmla="*/ 196 w 204"/>
                  <a:gd name="T21" fmla="*/ 38 h 122"/>
                  <a:gd name="T22" fmla="*/ 164 w 204"/>
                  <a:gd name="T23" fmla="*/ 18 h 122"/>
                  <a:gd name="T24" fmla="*/ 144 w 204"/>
                  <a:gd name="T25" fmla="*/ 8 h 122"/>
                  <a:gd name="T26" fmla="*/ 130 w 204"/>
                  <a:gd name="T27" fmla="*/ 2 h 122"/>
                  <a:gd name="T28" fmla="*/ 130 w 204"/>
                  <a:gd name="T29" fmla="*/ 2 h 122"/>
                  <a:gd name="T30" fmla="*/ 96 w 204"/>
                  <a:gd name="T31" fmla="*/ 2 h 122"/>
                  <a:gd name="T32" fmla="*/ 70 w 204"/>
                  <a:gd name="T33" fmla="*/ 0 h 122"/>
                  <a:gd name="T34" fmla="*/ 44 w 204"/>
                  <a:gd name="T35" fmla="*/ 2 h 122"/>
                  <a:gd name="T36" fmla="*/ 44 w 204"/>
                  <a:gd name="T37" fmla="*/ 2 h 122"/>
                  <a:gd name="T38" fmla="*/ 16 w 204"/>
                  <a:gd name="T39" fmla="*/ 16 h 122"/>
                  <a:gd name="T40" fmla="*/ 0 w 204"/>
                  <a:gd name="T41" fmla="*/ 24 h 122"/>
                  <a:gd name="T42" fmla="*/ 0 w 204"/>
                  <a:gd name="T43" fmla="*/ 34 h 122"/>
                  <a:gd name="T44" fmla="*/ 0 w 204"/>
                  <a:gd name="T45" fmla="*/ 34 h 122"/>
                  <a:gd name="T46" fmla="*/ 18 w 204"/>
                  <a:gd name="T47" fmla="*/ 24 h 122"/>
                  <a:gd name="T48" fmla="*/ 42 w 204"/>
                  <a:gd name="T49" fmla="*/ 10 h 122"/>
                  <a:gd name="T50" fmla="*/ 42 w 204"/>
                  <a:gd name="T51" fmla="*/ 10 h 122"/>
                  <a:gd name="T52" fmla="*/ 68 w 204"/>
                  <a:gd name="T53" fmla="*/ 8 h 122"/>
                  <a:gd name="T54" fmla="*/ 94 w 204"/>
                  <a:gd name="T55" fmla="*/ 8 h 122"/>
                  <a:gd name="T56" fmla="*/ 124 w 204"/>
                  <a:gd name="T57" fmla="*/ 10 h 122"/>
                  <a:gd name="T58" fmla="*/ 124 w 204"/>
                  <a:gd name="T59" fmla="*/ 10 h 122"/>
                  <a:gd name="T60" fmla="*/ 140 w 204"/>
                  <a:gd name="T61" fmla="*/ 16 h 122"/>
                  <a:gd name="T62" fmla="*/ 158 w 204"/>
                  <a:gd name="T63" fmla="*/ 26 h 122"/>
                  <a:gd name="T64" fmla="*/ 190 w 204"/>
                  <a:gd name="T65" fmla="*/ 46 h 122"/>
                  <a:gd name="T66" fmla="*/ 190 w 204"/>
                  <a:gd name="T67" fmla="*/ 46 h 122"/>
                  <a:gd name="T68" fmla="*/ 198 w 204"/>
                  <a:gd name="T69" fmla="*/ 122 h 122"/>
                  <a:gd name="T70" fmla="*/ 198 w 204"/>
                  <a:gd name="T71" fmla="*/ 122 h 122"/>
                  <a:gd name="T72" fmla="*/ 204 w 204"/>
                  <a:gd name="T73" fmla="*/ 122 h 122"/>
                  <a:gd name="T74" fmla="*/ 204 w 204"/>
                  <a:gd name="T75" fmla="*/ 122 h 122"/>
                  <a:gd name="T76" fmla="*/ 200 w 204"/>
                  <a:gd name="T77" fmla="*/ 82 h 122"/>
                  <a:gd name="T78" fmla="*/ 196 w 204"/>
                  <a:gd name="T79" fmla="*/ 38 h 122"/>
                  <a:gd name="T80" fmla="*/ 196 w 204"/>
                  <a:gd name="T81" fmla="*/ 38 h 12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4"/>
                  <a:gd name="T124" fmla="*/ 0 h 122"/>
                  <a:gd name="T125" fmla="*/ 204 w 204"/>
                  <a:gd name="T126" fmla="*/ 122 h 12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4" h="122">
                    <a:moveTo>
                      <a:pt x="108" y="76"/>
                    </a:moveTo>
                    <a:lnTo>
                      <a:pt x="108" y="76"/>
                    </a:lnTo>
                    <a:lnTo>
                      <a:pt x="106" y="80"/>
                    </a:lnTo>
                    <a:lnTo>
                      <a:pt x="98" y="94"/>
                    </a:lnTo>
                    <a:lnTo>
                      <a:pt x="108" y="80"/>
                    </a:lnTo>
                    <a:lnTo>
                      <a:pt x="112" y="70"/>
                    </a:lnTo>
                    <a:lnTo>
                      <a:pt x="110" y="70"/>
                    </a:lnTo>
                    <a:lnTo>
                      <a:pt x="108" y="76"/>
                    </a:lnTo>
                    <a:close/>
                    <a:moveTo>
                      <a:pt x="196" y="38"/>
                    </a:moveTo>
                    <a:lnTo>
                      <a:pt x="196" y="38"/>
                    </a:lnTo>
                    <a:lnTo>
                      <a:pt x="164" y="18"/>
                    </a:lnTo>
                    <a:lnTo>
                      <a:pt x="144" y="8"/>
                    </a:lnTo>
                    <a:lnTo>
                      <a:pt x="130" y="2"/>
                    </a:lnTo>
                    <a:lnTo>
                      <a:pt x="96" y="2"/>
                    </a:lnTo>
                    <a:lnTo>
                      <a:pt x="70" y="0"/>
                    </a:lnTo>
                    <a:lnTo>
                      <a:pt x="44" y="2"/>
                    </a:lnTo>
                    <a:lnTo>
                      <a:pt x="16" y="16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18" y="24"/>
                    </a:lnTo>
                    <a:lnTo>
                      <a:pt x="42" y="10"/>
                    </a:lnTo>
                    <a:lnTo>
                      <a:pt x="68" y="8"/>
                    </a:lnTo>
                    <a:lnTo>
                      <a:pt x="94" y="8"/>
                    </a:lnTo>
                    <a:lnTo>
                      <a:pt x="124" y="10"/>
                    </a:lnTo>
                    <a:lnTo>
                      <a:pt x="140" y="16"/>
                    </a:lnTo>
                    <a:lnTo>
                      <a:pt x="158" y="26"/>
                    </a:lnTo>
                    <a:lnTo>
                      <a:pt x="190" y="46"/>
                    </a:lnTo>
                    <a:lnTo>
                      <a:pt x="198" y="122"/>
                    </a:lnTo>
                    <a:lnTo>
                      <a:pt x="204" y="122"/>
                    </a:lnTo>
                    <a:lnTo>
                      <a:pt x="200" y="82"/>
                    </a:lnTo>
                    <a:lnTo>
                      <a:pt x="196" y="38"/>
                    </a:lnTo>
                    <a:close/>
                  </a:path>
                </a:pathLst>
              </a:custGeom>
              <a:solidFill>
                <a:srgbClr val="FAD5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256"/>
              <p:cNvSpPr>
                <a:spLocks/>
              </p:cNvSpPr>
              <p:nvPr/>
            </p:nvSpPr>
            <p:spPr bwMode="auto">
              <a:xfrm>
                <a:off x="3158" y="3801"/>
                <a:ext cx="18" cy="22"/>
              </a:xfrm>
              <a:custGeom>
                <a:avLst/>
                <a:gdLst>
                  <a:gd name="T0" fmla="*/ 18 w 18"/>
                  <a:gd name="T1" fmla="*/ 22 h 22"/>
                  <a:gd name="T2" fmla="*/ 6 w 18"/>
                  <a:gd name="T3" fmla="*/ 18 h 22"/>
                  <a:gd name="T4" fmla="*/ 6 w 18"/>
                  <a:gd name="T5" fmla="*/ 18 h 22"/>
                  <a:gd name="T6" fmla="*/ 2 w 18"/>
                  <a:gd name="T7" fmla="*/ 14 h 22"/>
                  <a:gd name="T8" fmla="*/ 0 w 18"/>
                  <a:gd name="T9" fmla="*/ 8 h 22"/>
                  <a:gd name="T10" fmla="*/ 0 w 18"/>
                  <a:gd name="T11" fmla="*/ 8 h 22"/>
                  <a:gd name="T12" fmla="*/ 2 w 18"/>
                  <a:gd name="T13" fmla="*/ 4 h 22"/>
                  <a:gd name="T14" fmla="*/ 2 w 18"/>
                  <a:gd name="T15" fmla="*/ 0 h 22"/>
                  <a:gd name="T16" fmla="*/ 2 w 18"/>
                  <a:gd name="T17" fmla="*/ 0 h 22"/>
                  <a:gd name="T18" fmla="*/ 12 w 18"/>
                  <a:gd name="T19" fmla="*/ 2 h 22"/>
                  <a:gd name="T20" fmla="*/ 12 w 18"/>
                  <a:gd name="T21" fmla="*/ 2 h 22"/>
                  <a:gd name="T22" fmla="*/ 18 w 18"/>
                  <a:gd name="T23" fmla="*/ 22 h 22"/>
                  <a:gd name="T24" fmla="*/ 18 w 18"/>
                  <a:gd name="T25" fmla="*/ 22 h 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22"/>
                  <a:gd name="T41" fmla="*/ 18 w 18"/>
                  <a:gd name="T42" fmla="*/ 22 h 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22">
                    <a:moveTo>
                      <a:pt x="18" y="22"/>
                    </a:moveTo>
                    <a:lnTo>
                      <a:pt x="6" y="18"/>
                    </a:lnTo>
                    <a:lnTo>
                      <a:pt x="2" y="14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12" y="2"/>
                    </a:lnTo>
                    <a:lnTo>
                      <a:pt x="18" y="22"/>
                    </a:lnTo>
                    <a:close/>
                  </a:path>
                </a:pathLst>
              </a:custGeom>
              <a:solidFill>
                <a:srgbClr val="FAD5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257"/>
              <p:cNvSpPr>
                <a:spLocks/>
              </p:cNvSpPr>
              <p:nvPr/>
            </p:nvSpPr>
            <p:spPr bwMode="auto">
              <a:xfrm>
                <a:off x="3016" y="3801"/>
                <a:ext cx="142" cy="126"/>
              </a:xfrm>
              <a:custGeom>
                <a:avLst/>
                <a:gdLst>
                  <a:gd name="T0" fmla="*/ 108 w 142"/>
                  <a:gd name="T1" fmla="*/ 114 h 126"/>
                  <a:gd name="T2" fmla="*/ 108 w 142"/>
                  <a:gd name="T3" fmla="*/ 114 h 126"/>
                  <a:gd name="T4" fmla="*/ 82 w 142"/>
                  <a:gd name="T5" fmla="*/ 116 h 126"/>
                  <a:gd name="T6" fmla="*/ 62 w 142"/>
                  <a:gd name="T7" fmla="*/ 120 h 126"/>
                  <a:gd name="T8" fmla="*/ 62 w 142"/>
                  <a:gd name="T9" fmla="*/ 120 h 126"/>
                  <a:gd name="T10" fmla="*/ 44 w 142"/>
                  <a:gd name="T11" fmla="*/ 124 h 126"/>
                  <a:gd name="T12" fmla="*/ 30 w 142"/>
                  <a:gd name="T13" fmla="*/ 126 h 126"/>
                  <a:gd name="T14" fmla="*/ 22 w 142"/>
                  <a:gd name="T15" fmla="*/ 124 h 126"/>
                  <a:gd name="T16" fmla="*/ 14 w 142"/>
                  <a:gd name="T17" fmla="*/ 122 h 126"/>
                  <a:gd name="T18" fmla="*/ 8 w 142"/>
                  <a:gd name="T19" fmla="*/ 120 h 126"/>
                  <a:gd name="T20" fmla="*/ 0 w 142"/>
                  <a:gd name="T21" fmla="*/ 114 h 126"/>
                  <a:gd name="T22" fmla="*/ 2 w 142"/>
                  <a:gd name="T23" fmla="*/ 50 h 126"/>
                  <a:gd name="T24" fmla="*/ 2 w 142"/>
                  <a:gd name="T25" fmla="*/ 50 h 126"/>
                  <a:gd name="T26" fmla="*/ 8 w 142"/>
                  <a:gd name="T27" fmla="*/ 56 h 126"/>
                  <a:gd name="T28" fmla="*/ 14 w 142"/>
                  <a:gd name="T29" fmla="*/ 60 h 126"/>
                  <a:gd name="T30" fmla="*/ 30 w 142"/>
                  <a:gd name="T31" fmla="*/ 66 h 126"/>
                  <a:gd name="T32" fmla="*/ 42 w 142"/>
                  <a:gd name="T33" fmla="*/ 68 h 126"/>
                  <a:gd name="T34" fmla="*/ 54 w 142"/>
                  <a:gd name="T35" fmla="*/ 68 h 126"/>
                  <a:gd name="T36" fmla="*/ 56 w 142"/>
                  <a:gd name="T37" fmla="*/ 68 h 126"/>
                  <a:gd name="T38" fmla="*/ 56 w 142"/>
                  <a:gd name="T39" fmla="*/ 66 h 126"/>
                  <a:gd name="T40" fmla="*/ 56 w 142"/>
                  <a:gd name="T41" fmla="*/ 66 h 126"/>
                  <a:gd name="T42" fmla="*/ 70 w 142"/>
                  <a:gd name="T43" fmla="*/ 62 h 126"/>
                  <a:gd name="T44" fmla="*/ 84 w 142"/>
                  <a:gd name="T45" fmla="*/ 54 h 126"/>
                  <a:gd name="T46" fmla="*/ 96 w 142"/>
                  <a:gd name="T47" fmla="*/ 44 h 126"/>
                  <a:gd name="T48" fmla="*/ 106 w 142"/>
                  <a:gd name="T49" fmla="*/ 34 h 126"/>
                  <a:gd name="T50" fmla="*/ 120 w 142"/>
                  <a:gd name="T51" fmla="*/ 14 h 126"/>
                  <a:gd name="T52" fmla="*/ 130 w 142"/>
                  <a:gd name="T53" fmla="*/ 0 h 126"/>
                  <a:gd name="T54" fmla="*/ 130 w 142"/>
                  <a:gd name="T55" fmla="*/ 0 h 126"/>
                  <a:gd name="T56" fmla="*/ 134 w 142"/>
                  <a:gd name="T57" fmla="*/ 0 h 126"/>
                  <a:gd name="T58" fmla="*/ 134 w 142"/>
                  <a:gd name="T59" fmla="*/ 0 h 126"/>
                  <a:gd name="T60" fmla="*/ 132 w 142"/>
                  <a:gd name="T61" fmla="*/ 8 h 126"/>
                  <a:gd name="T62" fmla="*/ 132 w 142"/>
                  <a:gd name="T63" fmla="*/ 14 h 126"/>
                  <a:gd name="T64" fmla="*/ 136 w 142"/>
                  <a:gd name="T65" fmla="*/ 22 h 126"/>
                  <a:gd name="T66" fmla="*/ 136 w 142"/>
                  <a:gd name="T67" fmla="*/ 22 h 126"/>
                  <a:gd name="T68" fmla="*/ 128 w 142"/>
                  <a:gd name="T69" fmla="*/ 32 h 126"/>
                  <a:gd name="T70" fmla="*/ 126 w 142"/>
                  <a:gd name="T71" fmla="*/ 40 h 126"/>
                  <a:gd name="T72" fmla="*/ 128 w 142"/>
                  <a:gd name="T73" fmla="*/ 44 h 126"/>
                  <a:gd name="T74" fmla="*/ 130 w 142"/>
                  <a:gd name="T75" fmla="*/ 50 h 126"/>
                  <a:gd name="T76" fmla="*/ 130 w 142"/>
                  <a:gd name="T77" fmla="*/ 50 h 126"/>
                  <a:gd name="T78" fmla="*/ 130 w 142"/>
                  <a:gd name="T79" fmla="*/ 54 h 126"/>
                  <a:gd name="T80" fmla="*/ 130 w 142"/>
                  <a:gd name="T81" fmla="*/ 54 h 126"/>
                  <a:gd name="T82" fmla="*/ 126 w 142"/>
                  <a:gd name="T83" fmla="*/ 58 h 126"/>
                  <a:gd name="T84" fmla="*/ 118 w 142"/>
                  <a:gd name="T85" fmla="*/ 66 h 126"/>
                  <a:gd name="T86" fmla="*/ 116 w 142"/>
                  <a:gd name="T87" fmla="*/ 72 h 126"/>
                  <a:gd name="T88" fmla="*/ 116 w 142"/>
                  <a:gd name="T89" fmla="*/ 78 h 126"/>
                  <a:gd name="T90" fmla="*/ 116 w 142"/>
                  <a:gd name="T91" fmla="*/ 84 h 126"/>
                  <a:gd name="T92" fmla="*/ 118 w 142"/>
                  <a:gd name="T93" fmla="*/ 90 h 126"/>
                  <a:gd name="T94" fmla="*/ 142 w 142"/>
                  <a:gd name="T95" fmla="*/ 116 h 126"/>
                  <a:gd name="T96" fmla="*/ 142 w 142"/>
                  <a:gd name="T97" fmla="*/ 116 h 126"/>
                  <a:gd name="T98" fmla="*/ 108 w 142"/>
                  <a:gd name="T99" fmla="*/ 114 h 126"/>
                  <a:gd name="T100" fmla="*/ 108 w 142"/>
                  <a:gd name="T101" fmla="*/ 114 h 12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2"/>
                  <a:gd name="T154" fmla="*/ 0 h 126"/>
                  <a:gd name="T155" fmla="*/ 142 w 142"/>
                  <a:gd name="T156" fmla="*/ 126 h 12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2" h="126">
                    <a:moveTo>
                      <a:pt x="108" y="114"/>
                    </a:moveTo>
                    <a:lnTo>
                      <a:pt x="108" y="114"/>
                    </a:lnTo>
                    <a:lnTo>
                      <a:pt x="82" y="116"/>
                    </a:lnTo>
                    <a:lnTo>
                      <a:pt x="62" y="120"/>
                    </a:lnTo>
                    <a:lnTo>
                      <a:pt x="44" y="124"/>
                    </a:lnTo>
                    <a:lnTo>
                      <a:pt x="30" y="126"/>
                    </a:lnTo>
                    <a:lnTo>
                      <a:pt x="22" y="124"/>
                    </a:lnTo>
                    <a:lnTo>
                      <a:pt x="14" y="122"/>
                    </a:lnTo>
                    <a:lnTo>
                      <a:pt x="8" y="120"/>
                    </a:lnTo>
                    <a:lnTo>
                      <a:pt x="0" y="114"/>
                    </a:lnTo>
                    <a:lnTo>
                      <a:pt x="2" y="50"/>
                    </a:lnTo>
                    <a:lnTo>
                      <a:pt x="8" y="56"/>
                    </a:lnTo>
                    <a:lnTo>
                      <a:pt x="14" y="60"/>
                    </a:lnTo>
                    <a:lnTo>
                      <a:pt x="30" y="66"/>
                    </a:lnTo>
                    <a:lnTo>
                      <a:pt x="42" y="68"/>
                    </a:lnTo>
                    <a:lnTo>
                      <a:pt x="54" y="68"/>
                    </a:lnTo>
                    <a:lnTo>
                      <a:pt x="56" y="68"/>
                    </a:lnTo>
                    <a:lnTo>
                      <a:pt x="56" y="66"/>
                    </a:lnTo>
                    <a:lnTo>
                      <a:pt x="70" y="62"/>
                    </a:lnTo>
                    <a:lnTo>
                      <a:pt x="84" y="54"/>
                    </a:lnTo>
                    <a:lnTo>
                      <a:pt x="96" y="44"/>
                    </a:lnTo>
                    <a:lnTo>
                      <a:pt x="106" y="34"/>
                    </a:lnTo>
                    <a:lnTo>
                      <a:pt x="120" y="14"/>
                    </a:lnTo>
                    <a:lnTo>
                      <a:pt x="130" y="0"/>
                    </a:lnTo>
                    <a:lnTo>
                      <a:pt x="134" y="0"/>
                    </a:lnTo>
                    <a:lnTo>
                      <a:pt x="132" y="8"/>
                    </a:lnTo>
                    <a:lnTo>
                      <a:pt x="132" y="14"/>
                    </a:lnTo>
                    <a:lnTo>
                      <a:pt x="136" y="22"/>
                    </a:lnTo>
                    <a:lnTo>
                      <a:pt x="128" y="32"/>
                    </a:lnTo>
                    <a:lnTo>
                      <a:pt x="126" y="40"/>
                    </a:lnTo>
                    <a:lnTo>
                      <a:pt x="128" y="44"/>
                    </a:lnTo>
                    <a:lnTo>
                      <a:pt x="130" y="50"/>
                    </a:lnTo>
                    <a:lnTo>
                      <a:pt x="130" y="54"/>
                    </a:lnTo>
                    <a:lnTo>
                      <a:pt x="126" y="58"/>
                    </a:lnTo>
                    <a:lnTo>
                      <a:pt x="118" y="66"/>
                    </a:lnTo>
                    <a:lnTo>
                      <a:pt x="116" y="72"/>
                    </a:lnTo>
                    <a:lnTo>
                      <a:pt x="116" y="78"/>
                    </a:lnTo>
                    <a:lnTo>
                      <a:pt x="116" y="84"/>
                    </a:lnTo>
                    <a:lnTo>
                      <a:pt x="118" y="90"/>
                    </a:lnTo>
                    <a:lnTo>
                      <a:pt x="142" y="116"/>
                    </a:lnTo>
                    <a:lnTo>
                      <a:pt x="108" y="114"/>
                    </a:lnTo>
                    <a:close/>
                  </a:path>
                </a:pathLst>
              </a:custGeom>
              <a:solidFill>
                <a:srgbClr val="F6B1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58"/>
              <p:cNvSpPr>
                <a:spLocks/>
              </p:cNvSpPr>
              <p:nvPr/>
            </p:nvSpPr>
            <p:spPr bwMode="auto">
              <a:xfrm>
                <a:off x="3148" y="3867"/>
                <a:ext cx="90" cy="66"/>
              </a:xfrm>
              <a:custGeom>
                <a:avLst/>
                <a:gdLst>
                  <a:gd name="T0" fmla="*/ 88 w 90"/>
                  <a:gd name="T1" fmla="*/ 42 h 66"/>
                  <a:gd name="T2" fmla="*/ 88 w 90"/>
                  <a:gd name="T3" fmla="*/ 42 h 66"/>
                  <a:gd name="T4" fmla="*/ 88 w 90"/>
                  <a:gd name="T5" fmla="*/ 44 h 66"/>
                  <a:gd name="T6" fmla="*/ 72 w 90"/>
                  <a:gd name="T7" fmla="*/ 64 h 66"/>
                  <a:gd name="T8" fmla="*/ 72 w 90"/>
                  <a:gd name="T9" fmla="*/ 64 h 66"/>
                  <a:gd name="T10" fmla="*/ 68 w 90"/>
                  <a:gd name="T11" fmla="*/ 66 h 66"/>
                  <a:gd name="T12" fmla="*/ 68 w 90"/>
                  <a:gd name="T13" fmla="*/ 66 h 66"/>
                  <a:gd name="T14" fmla="*/ 38 w 90"/>
                  <a:gd name="T15" fmla="*/ 62 h 66"/>
                  <a:gd name="T16" fmla="*/ 38 w 90"/>
                  <a:gd name="T17" fmla="*/ 62 h 66"/>
                  <a:gd name="T18" fmla="*/ 0 w 90"/>
                  <a:gd name="T19" fmla="*/ 22 h 66"/>
                  <a:gd name="T20" fmla="*/ 0 w 90"/>
                  <a:gd name="T21" fmla="*/ 22 h 66"/>
                  <a:gd name="T22" fmla="*/ 2 w 90"/>
                  <a:gd name="T23" fmla="*/ 8 h 66"/>
                  <a:gd name="T24" fmla="*/ 4 w 90"/>
                  <a:gd name="T25" fmla="*/ 0 h 66"/>
                  <a:gd name="T26" fmla="*/ 4 w 90"/>
                  <a:gd name="T27" fmla="*/ 0 h 66"/>
                  <a:gd name="T28" fmla="*/ 24 w 90"/>
                  <a:gd name="T29" fmla="*/ 14 h 66"/>
                  <a:gd name="T30" fmla="*/ 48 w 90"/>
                  <a:gd name="T31" fmla="*/ 30 h 66"/>
                  <a:gd name="T32" fmla="*/ 48 w 90"/>
                  <a:gd name="T33" fmla="*/ 30 h 66"/>
                  <a:gd name="T34" fmla="*/ 50 w 90"/>
                  <a:gd name="T35" fmla="*/ 30 h 66"/>
                  <a:gd name="T36" fmla="*/ 50 w 90"/>
                  <a:gd name="T37" fmla="*/ 30 h 66"/>
                  <a:gd name="T38" fmla="*/ 86 w 90"/>
                  <a:gd name="T39" fmla="*/ 32 h 66"/>
                  <a:gd name="T40" fmla="*/ 86 w 90"/>
                  <a:gd name="T41" fmla="*/ 32 h 66"/>
                  <a:gd name="T42" fmla="*/ 90 w 90"/>
                  <a:gd name="T43" fmla="*/ 38 h 66"/>
                  <a:gd name="T44" fmla="*/ 90 w 90"/>
                  <a:gd name="T45" fmla="*/ 38 h 66"/>
                  <a:gd name="T46" fmla="*/ 88 w 90"/>
                  <a:gd name="T47" fmla="*/ 42 h 66"/>
                  <a:gd name="T48" fmla="*/ 88 w 90"/>
                  <a:gd name="T49" fmla="*/ 42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0"/>
                  <a:gd name="T76" fmla="*/ 0 h 66"/>
                  <a:gd name="T77" fmla="*/ 90 w 90"/>
                  <a:gd name="T78" fmla="*/ 66 h 6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0" h="66">
                    <a:moveTo>
                      <a:pt x="88" y="42"/>
                    </a:moveTo>
                    <a:lnTo>
                      <a:pt x="88" y="42"/>
                    </a:lnTo>
                    <a:lnTo>
                      <a:pt x="88" y="44"/>
                    </a:lnTo>
                    <a:lnTo>
                      <a:pt x="72" y="64"/>
                    </a:lnTo>
                    <a:lnTo>
                      <a:pt x="68" y="66"/>
                    </a:lnTo>
                    <a:lnTo>
                      <a:pt x="38" y="62"/>
                    </a:lnTo>
                    <a:lnTo>
                      <a:pt x="0" y="22"/>
                    </a:lnTo>
                    <a:lnTo>
                      <a:pt x="2" y="8"/>
                    </a:lnTo>
                    <a:lnTo>
                      <a:pt x="4" y="0"/>
                    </a:lnTo>
                    <a:lnTo>
                      <a:pt x="24" y="14"/>
                    </a:lnTo>
                    <a:lnTo>
                      <a:pt x="48" y="30"/>
                    </a:lnTo>
                    <a:lnTo>
                      <a:pt x="50" y="30"/>
                    </a:lnTo>
                    <a:lnTo>
                      <a:pt x="86" y="32"/>
                    </a:lnTo>
                    <a:lnTo>
                      <a:pt x="90" y="38"/>
                    </a:lnTo>
                    <a:lnTo>
                      <a:pt x="88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59"/>
              <p:cNvSpPr>
                <a:spLocks/>
              </p:cNvSpPr>
              <p:nvPr/>
            </p:nvSpPr>
            <p:spPr bwMode="auto">
              <a:xfrm>
                <a:off x="3158" y="3831"/>
                <a:ext cx="114" cy="56"/>
              </a:xfrm>
              <a:custGeom>
                <a:avLst/>
                <a:gdLst>
                  <a:gd name="T0" fmla="*/ 114 w 114"/>
                  <a:gd name="T1" fmla="*/ 20 h 56"/>
                  <a:gd name="T2" fmla="*/ 114 w 114"/>
                  <a:gd name="T3" fmla="*/ 20 h 56"/>
                  <a:gd name="T4" fmla="*/ 108 w 114"/>
                  <a:gd name="T5" fmla="*/ 34 h 56"/>
                  <a:gd name="T6" fmla="*/ 100 w 114"/>
                  <a:gd name="T7" fmla="*/ 52 h 56"/>
                  <a:gd name="T8" fmla="*/ 100 w 114"/>
                  <a:gd name="T9" fmla="*/ 52 h 56"/>
                  <a:gd name="T10" fmla="*/ 96 w 114"/>
                  <a:gd name="T11" fmla="*/ 54 h 56"/>
                  <a:gd name="T12" fmla="*/ 94 w 114"/>
                  <a:gd name="T13" fmla="*/ 56 h 56"/>
                  <a:gd name="T14" fmla="*/ 94 w 114"/>
                  <a:gd name="T15" fmla="*/ 56 h 56"/>
                  <a:gd name="T16" fmla="*/ 64 w 114"/>
                  <a:gd name="T17" fmla="*/ 56 h 56"/>
                  <a:gd name="T18" fmla="*/ 42 w 114"/>
                  <a:gd name="T19" fmla="*/ 54 h 56"/>
                  <a:gd name="T20" fmla="*/ 42 w 114"/>
                  <a:gd name="T21" fmla="*/ 54 h 56"/>
                  <a:gd name="T22" fmla="*/ 16 w 114"/>
                  <a:gd name="T23" fmla="*/ 36 h 56"/>
                  <a:gd name="T24" fmla="*/ 0 w 114"/>
                  <a:gd name="T25" fmla="*/ 24 h 56"/>
                  <a:gd name="T26" fmla="*/ 0 w 114"/>
                  <a:gd name="T27" fmla="*/ 24 h 56"/>
                  <a:gd name="T28" fmla="*/ 0 w 114"/>
                  <a:gd name="T29" fmla="*/ 20 h 56"/>
                  <a:gd name="T30" fmla="*/ 0 w 114"/>
                  <a:gd name="T31" fmla="*/ 20 h 56"/>
                  <a:gd name="T32" fmla="*/ 0 w 114"/>
                  <a:gd name="T33" fmla="*/ 8 h 56"/>
                  <a:gd name="T34" fmla="*/ 4 w 114"/>
                  <a:gd name="T35" fmla="*/ 0 h 56"/>
                  <a:gd name="T36" fmla="*/ 22 w 114"/>
                  <a:gd name="T37" fmla="*/ 8 h 56"/>
                  <a:gd name="T38" fmla="*/ 22 w 114"/>
                  <a:gd name="T39" fmla="*/ 8 h 56"/>
                  <a:gd name="T40" fmla="*/ 30 w 114"/>
                  <a:gd name="T41" fmla="*/ 18 h 56"/>
                  <a:gd name="T42" fmla="*/ 30 w 114"/>
                  <a:gd name="T43" fmla="*/ 18 h 56"/>
                  <a:gd name="T44" fmla="*/ 38 w 114"/>
                  <a:gd name="T45" fmla="*/ 24 h 56"/>
                  <a:gd name="T46" fmla="*/ 50 w 114"/>
                  <a:gd name="T47" fmla="*/ 28 h 56"/>
                  <a:gd name="T48" fmla="*/ 64 w 114"/>
                  <a:gd name="T49" fmla="*/ 28 h 56"/>
                  <a:gd name="T50" fmla="*/ 76 w 114"/>
                  <a:gd name="T51" fmla="*/ 28 h 56"/>
                  <a:gd name="T52" fmla="*/ 84 w 114"/>
                  <a:gd name="T53" fmla="*/ 26 h 56"/>
                  <a:gd name="T54" fmla="*/ 84 w 114"/>
                  <a:gd name="T55" fmla="*/ 18 h 56"/>
                  <a:gd name="T56" fmla="*/ 84 w 114"/>
                  <a:gd name="T57" fmla="*/ 18 h 56"/>
                  <a:gd name="T58" fmla="*/ 82 w 114"/>
                  <a:gd name="T59" fmla="*/ 10 h 56"/>
                  <a:gd name="T60" fmla="*/ 102 w 114"/>
                  <a:gd name="T61" fmla="*/ 4 h 56"/>
                  <a:gd name="T62" fmla="*/ 114 w 114"/>
                  <a:gd name="T63" fmla="*/ 14 h 56"/>
                  <a:gd name="T64" fmla="*/ 114 w 114"/>
                  <a:gd name="T65" fmla="*/ 14 h 56"/>
                  <a:gd name="T66" fmla="*/ 114 w 114"/>
                  <a:gd name="T67" fmla="*/ 14 h 56"/>
                  <a:gd name="T68" fmla="*/ 114 w 114"/>
                  <a:gd name="T69" fmla="*/ 14 h 56"/>
                  <a:gd name="T70" fmla="*/ 114 w 114"/>
                  <a:gd name="T71" fmla="*/ 18 h 56"/>
                  <a:gd name="T72" fmla="*/ 114 w 114"/>
                  <a:gd name="T73" fmla="*/ 18 h 56"/>
                  <a:gd name="T74" fmla="*/ 114 w 114"/>
                  <a:gd name="T75" fmla="*/ 20 h 56"/>
                  <a:gd name="T76" fmla="*/ 114 w 114"/>
                  <a:gd name="T77" fmla="*/ 20 h 5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4"/>
                  <a:gd name="T118" fmla="*/ 0 h 56"/>
                  <a:gd name="T119" fmla="*/ 114 w 114"/>
                  <a:gd name="T120" fmla="*/ 56 h 5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4" h="56">
                    <a:moveTo>
                      <a:pt x="114" y="20"/>
                    </a:moveTo>
                    <a:lnTo>
                      <a:pt x="114" y="20"/>
                    </a:lnTo>
                    <a:lnTo>
                      <a:pt x="108" y="34"/>
                    </a:lnTo>
                    <a:lnTo>
                      <a:pt x="100" y="52"/>
                    </a:lnTo>
                    <a:lnTo>
                      <a:pt x="96" y="54"/>
                    </a:lnTo>
                    <a:lnTo>
                      <a:pt x="94" y="56"/>
                    </a:lnTo>
                    <a:lnTo>
                      <a:pt x="64" y="56"/>
                    </a:lnTo>
                    <a:lnTo>
                      <a:pt x="42" y="54"/>
                    </a:lnTo>
                    <a:lnTo>
                      <a:pt x="16" y="36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22" y="8"/>
                    </a:lnTo>
                    <a:lnTo>
                      <a:pt x="30" y="18"/>
                    </a:lnTo>
                    <a:lnTo>
                      <a:pt x="38" y="24"/>
                    </a:lnTo>
                    <a:lnTo>
                      <a:pt x="50" y="28"/>
                    </a:lnTo>
                    <a:lnTo>
                      <a:pt x="64" y="28"/>
                    </a:lnTo>
                    <a:lnTo>
                      <a:pt x="76" y="28"/>
                    </a:lnTo>
                    <a:lnTo>
                      <a:pt x="84" y="26"/>
                    </a:lnTo>
                    <a:lnTo>
                      <a:pt x="84" y="18"/>
                    </a:lnTo>
                    <a:lnTo>
                      <a:pt x="82" y="10"/>
                    </a:lnTo>
                    <a:lnTo>
                      <a:pt x="102" y="4"/>
                    </a:lnTo>
                    <a:lnTo>
                      <a:pt x="114" y="14"/>
                    </a:lnTo>
                    <a:lnTo>
                      <a:pt x="114" y="18"/>
                    </a:lnTo>
                    <a:lnTo>
                      <a:pt x="114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60"/>
              <p:cNvSpPr>
                <a:spLocks/>
              </p:cNvSpPr>
              <p:nvPr/>
            </p:nvSpPr>
            <p:spPr bwMode="auto">
              <a:xfrm>
                <a:off x="3232" y="3759"/>
                <a:ext cx="60" cy="70"/>
              </a:xfrm>
              <a:custGeom>
                <a:avLst/>
                <a:gdLst>
                  <a:gd name="T0" fmla="*/ 58 w 60"/>
                  <a:gd name="T1" fmla="*/ 14 h 70"/>
                  <a:gd name="T2" fmla="*/ 58 w 60"/>
                  <a:gd name="T3" fmla="*/ 14 h 70"/>
                  <a:gd name="T4" fmla="*/ 58 w 60"/>
                  <a:gd name="T5" fmla="*/ 16 h 70"/>
                  <a:gd name="T6" fmla="*/ 60 w 60"/>
                  <a:gd name="T7" fmla="*/ 20 h 70"/>
                  <a:gd name="T8" fmla="*/ 60 w 60"/>
                  <a:gd name="T9" fmla="*/ 20 h 70"/>
                  <a:gd name="T10" fmla="*/ 60 w 60"/>
                  <a:gd name="T11" fmla="*/ 22 h 70"/>
                  <a:gd name="T12" fmla="*/ 60 w 60"/>
                  <a:gd name="T13" fmla="*/ 22 h 70"/>
                  <a:gd name="T14" fmla="*/ 60 w 60"/>
                  <a:gd name="T15" fmla="*/ 22 h 70"/>
                  <a:gd name="T16" fmla="*/ 56 w 60"/>
                  <a:gd name="T17" fmla="*/ 48 h 70"/>
                  <a:gd name="T18" fmla="*/ 56 w 60"/>
                  <a:gd name="T19" fmla="*/ 48 h 70"/>
                  <a:gd name="T20" fmla="*/ 54 w 60"/>
                  <a:gd name="T21" fmla="*/ 52 h 70"/>
                  <a:gd name="T22" fmla="*/ 50 w 60"/>
                  <a:gd name="T23" fmla="*/ 56 h 70"/>
                  <a:gd name="T24" fmla="*/ 50 w 60"/>
                  <a:gd name="T25" fmla="*/ 56 h 70"/>
                  <a:gd name="T26" fmla="*/ 8 w 60"/>
                  <a:gd name="T27" fmla="*/ 70 h 70"/>
                  <a:gd name="T28" fmla="*/ 8 w 60"/>
                  <a:gd name="T29" fmla="*/ 70 h 70"/>
                  <a:gd name="T30" fmla="*/ 2 w 60"/>
                  <a:gd name="T31" fmla="*/ 26 h 70"/>
                  <a:gd name="T32" fmla="*/ 28 w 60"/>
                  <a:gd name="T33" fmla="*/ 18 h 70"/>
                  <a:gd name="T34" fmla="*/ 24 w 60"/>
                  <a:gd name="T35" fmla="*/ 14 h 70"/>
                  <a:gd name="T36" fmla="*/ 2 w 60"/>
                  <a:gd name="T37" fmla="*/ 16 h 70"/>
                  <a:gd name="T38" fmla="*/ 2 w 60"/>
                  <a:gd name="T39" fmla="*/ 16 h 70"/>
                  <a:gd name="T40" fmla="*/ 0 w 60"/>
                  <a:gd name="T41" fmla="*/ 4 h 70"/>
                  <a:gd name="T42" fmla="*/ 0 w 60"/>
                  <a:gd name="T43" fmla="*/ 4 h 70"/>
                  <a:gd name="T44" fmla="*/ 26 w 60"/>
                  <a:gd name="T45" fmla="*/ 0 h 70"/>
                  <a:gd name="T46" fmla="*/ 26 w 60"/>
                  <a:gd name="T47" fmla="*/ 0 h 70"/>
                  <a:gd name="T48" fmla="*/ 28 w 60"/>
                  <a:gd name="T49" fmla="*/ 0 h 70"/>
                  <a:gd name="T50" fmla="*/ 28 w 60"/>
                  <a:gd name="T51" fmla="*/ 0 h 70"/>
                  <a:gd name="T52" fmla="*/ 58 w 60"/>
                  <a:gd name="T53" fmla="*/ 14 h 70"/>
                  <a:gd name="T54" fmla="*/ 58 w 60"/>
                  <a:gd name="T55" fmla="*/ 14 h 7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70"/>
                  <a:gd name="T86" fmla="*/ 60 w 60"/>
                  <a:gd name="T87" fmla="*/ 70 h 7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70">
                    <a:moveTo>
                      <a:pt x="58" y="14"/>
                    </a:moveTo>
                    <a:lnTo>
                      <a:pt x="58" y="14"/>
                    </a:lnTo>
                    <a:lnTo>
                      <a:pt x="58" y="16"/>
                    </a:lnTo>
                    <a:lnTo>
                      <a:pt x="60" y="20"/>
                    </a:lnTo>
                    <a:lnTo>
                      <a:pt x="60" y="22"/>
                    </a:lnTo>
                    <a:lnTo>
                      <a:pt x="56" y="48"/>
                    </a:lnTo>
                    <a:lnTo>
                      <a:pt x="54" y="52"/>
                    </a:lnTo>
                    <a:lnTo>
                      <a:pt x="50" y="56"/>
                    </a:lnTo>
                    <a:lnTo>
                      <a:pt x="8" y="70"/>
                    </a:lnTo>
                    <a:lnTo>
                      <a:pt x="2" y="26"/>
                    </a:lnTo>
                    <a:lnTo>
                      <a:pt x="28" y="18"/>
                    </a:lnTo>
                    <a:lnTo>
                      <a:pt x="24" y="14"/>
                    </a:lnTo>
                    <a:lnTo>
                      <a:pt x="2" y="16"/>
                    </a:lnTo>
                    <a:lnTo>
                      <a:pt x="0" y="4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58" y="14"/>
                    </a:lnTo>
                    <a:close/>
                  </a:path>
                </a:pathLst>
              </a:custGeom>
              <a:solidFill>
                <a:srgbClr val="F6B1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1"/>
              <p:cNvSpPr>
                <a:spLocks/>
              </p:cNvSpPr>
              <p:nvPr/>
            </p:nvSpPr>
            <p:spPr bwMode="auto">
              <a:xfrm>
                <a:off x="3106" y="3701"/>
                <a:ext cx="270" cy="46"/>
              </a:xfrm>
              <a:custGeom>
                <a:avLst/>
                <a:gdLst>
                  <a:gd name="T0" fmla="*/ 258 w 270"/>
                  <a:gd name="T1" fmla="*/ 34 h 46"/>
                  <a:gd name="T2" fmla="*/ 258 w 270"/>
                  <a:gd name="T3" fmla="*/ 34 h 46"/>
                  <a:gd name="T4" fmla="*/ 150 w 270"/>
                  <a:gd name="T5" fmla="*/ 42 h 46"/>
                  <a:gd name="T6" fmla="*/ 120 w 270"/>
                  <a:gd name="T7" fmla="*/ 46 h 46"/>
                  <a:gd name="T8" fmla="*/ 120 w 270"/>
                  <a:gd name="T9" fmla="*/ 46 h 46"/>
                  <a:gd name="T10" fmla="*/ 90 w 270"/>
                  <a:gd name="T11" fmla="*/ 26 h 46"/>
                  <a:gd name="T12" fmla="*/ 66 w 270"/>
                  <a:gd name="T13" fmla="*/ 14 h 46"/>
                  <a:gd name="T14" fmla="*/ 56 w 270"/>
                  <a:gd name="T15" fmla="*/ 10 h 46"/>
                  <a:gd name="T16" fmla="*/ 46 w 270"/>
                  <a:gd name="T17" fmla="*/ 8 h 46"/>
                  <a:gd name="T18" fmla="*/ 46 w 270"/>
                  <a:gd name="T19" fmla="*/ 8 h 46"/>
                  <a:gd name="T20" fmla="*/ 46 w 270"/>
                  <a:gd name="T21" fmla="*/ 6 h 46"/>
                  <a:gd name="T22" fmla="*/ 46 w 270"/>
                  <a:gd name="T23" fmla="*/ 6 h 46"/>
                  <a:gd name="T24" fmla="*/ 0 w 270"/>
                  <a:gd name="T25" fmla="*/ 4 h 46"/>
                  <a:gd name="T26" fmla="*/ 0 w 270"/>
                  <a:gd name="T27" fmla="*/ 4 h 46"/>
                  <a:gd name="T28" fmla="*/ 14 w 270"/>
                  <a:gd name="T29" fmla="*/ 0 h 46"/>
                  <a:gd name="T30" fmla="*/ 14 w 270"/>
                  <a:gd name="T31" fmla="*/ 0 h 46"/>
                  <a:gd name="T32" fmla="*/ 94 w 270"/>
                  <a:gd name="T33" fmla="*/ 0 h 46"/>
                  <a:gd name="T34" fmla="*/ 170 w 270"/>
                  <a:gd name="T35" fmla="*/ 0 h 46"/>
                  <a:gd name="T36" fmla="*/ 260 w 270"/>
                  <a:gd name="T37" fmla="*/ 4 h 46"/>
                  <a:gd name="T38" fmla="*/ 260 w 270"/>
                  <a:gd name="T39" fmla="*/ 4 h 46"/>
                  <a:gd name="T40" fmla="*/ 264 w 270"/>
                  <a:gd name="T41" fmla="*/ 6 h 46"/>
                  <a:gd name="T42" fmla="*/ 268 w 270"/>
                  <a:gd name="T43" fmla="*/ 8 h 46"/>
                  <a:gd name="T44" fmla="*/ 270 w 270"/>
                  <a:gd name="T45" fmla="*/ 14 h 46"/>
                  <a:gd name="T46" fmla="*/ 270 w 270"/>
                  <a:gd name="T47" fmla="*/ 18 h 46"/>
                  <a:gd name="T48" fmla="*/ 270 w 270"/>
                  <a:gd name="T49" fmla="*/ 18 h 46"/>
                  <a:gd name="T50" fmla="*/ 270 w 270"/>
                  <a:gd name="T51" fmla="*/ 20 h 46"/>
                  <a:gd name="T52" fmla="*/ 270 w 270"/>
                  <a:gd name="T53" fmla="*/ 20 h 46"/>
                  <a:gd name="T54" fmla="*/ 270 w 270"/>
                  <a:gd name="T55" fmla="*/ 24 h 46"/>
                  <a:gd name="T56" fmla="*/ 268 w 270"/>
                  <a:gd name="T57" fmla="*/ 28 h 46"/>
                  <a:gd name="T58" fmla="*/ 264 w 270"/>
                  <a:gd name="T59" fmla="*/ 32 h 46"/>
                  <a:gd name="T60" fmla="*/ 258 w 270"/>
                  <a:gd name="T61" fmla="*/ 34 h 46"/>
                  <a:gd name="T62" fmla="*/ 258 w 270"/>
                  <a:gd name="T63" fmla="*/ 34 h 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70"/>
                  <a:gd name="T97" fmla="*/ 0 h 46"/>
                  <a:gd name="T98" fmla="*/ 270 w 270"/>
                  <a:gd name="T99" fmla="*/ 46 h 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70" h="46">
                    <a:moveTo>
                      <a:pt x="258" y="34"/>
                    </a:moveTo>
                    <a:lnTo>
                      <a:pt x="258" y="34"/>
                    </a:lnTo>
                    <a:lnTo>
                      <a:pt x="150" y="42"/>
                    </a:lnTo>
                    <a:lnTo>
                      <a:pt x="120" y="46"/>
                    </a:lnTo>
                    <a:lnTo>
                      <a:pt x="90" y="26"/>
                    </a:lnTo>
                    <a:lnTo>
                      <a:pt x="66" y="14"/>
                    </a:lnTo>
                    <a:lnTo>
                      <a:pt x="56" y="10"/>
                    </a:lnTo>
                    <a:lnTo>
                      <a:pt x="46" y="8"/>
                    </a:lnTo>
                    <a:lnTo>
                      <a:pt x="46" y="6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94" y="0"/>
                    </a:lnTo>
                    <a:lnTo>
                      <a:pt x="170" y="0"/>
                    </a:lnTo>
                    <a:lnTo>
                      <a:pt x="260" y="4"/>
                    </a:lnTo>
                    <a:lnTo>
                      <a:pt x="264" y="6"/>
                    </a:lnTo>
                    <a:lnTo>
                      <a:pt x="268" y="8"/>
                    </a:lnTo>
                    <a:lnTo>
                      <a:pt x="270" y="14"/>
                    </a:lnTo>
                    <a:lnTo>
                      <a:pt x="270" y="18"/>
                    </a:lnTo>
                    <a:lnTo>
                      <a:pt x="270" y="20"/>
                    </a:lnTo>
                    <a:lnTo>
                      <a:pt x="270" y="24"/>
                    </a:lnTo>
                    <a:lnTo>
                      <a:pt x="268" y="28"/>
                    </a:lnTo>
                    <a:lnTo>
                      <a:pt x="264" y="32"/>
                    </a:lnTo>
                    <a:lnTo>
                      <a:pt x="258" y="34"/>
                    </a:lnTo>
                    <a:close/>
                  </a:path>
                </a:pathLst>
              </a:custGeom>
              <a:solidFill>
                <a:srgbClr val="F6B1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62"/>
              <p:cNvSpPr>
                <a:spLocks/>
              </p:cNvSpPr>
              <p:nvPr/>
            </p:nvSpPr>
            <p:spPr bwMode="auto">
              <a:xfrm>
                <a:off x="3106" y="3701"/>
                <a:ext cx="270" cy="12"/>
              </a:xfrm>
              <a:custGeom>
                <a:avLst/>
                <a:gdLst>
                  <a:gd name="T0" fmla="*/ 46 w 270"/>
                  <a:gd name="T1" fmla="*/ 8 h 12"/>
                  <a:gd name="T2" fmla="*/ 46 w 270"/>
                  <a:gd name="T3" fmla="*/ 8 h 12"/>
                  <a:gd name="T4" fmla="*/ 46 w 270"/>
                  <a:gd name="T5" fmla="*/ 8 h 12"/>
                  <a:gd name="T6" fmla="*/ 50 w 270"/>
                  <a:gd name="T7" fmla="*/ 8 h 12"/>
                  <a:gd name="T8" fmla="*/ 50 w 270"/>
                  <a:gd name="T9" fmla="*/ 8 h 12"/>
                  <a:gd name="T10" fmla="*/ 142 w 270"/>
                  <a:gd name="T11" fmla="*/ 8 h 12"/>
                  <a:gd name="T12" fmla="*/ 202 w 270"/>
                  <a:gd name="T13" fmla="*/ 10 h 12"/>
                  <a:gd name="T14" fmla="*/ 268 w 270"/>
                  <a:gd name="T15" fmla="*/ 12 h 12"/>
                  <a:gd name="T16" fmla="*/ 268 w 270"/>
                  <a:gd name="T17" fmla="*/ 12 h 12"/>
                  <a:gd name="T18" fmla="*/ 270 w 270"/>
                  <a:gd name="T19" fmla="*/ 12 h 12"/>
                  <a:gd name="T20" fmla="*/ 270 w 270"/>
                  <a:gd name="T21" fmla="*/ 12 h 12"/>
                  <a:gd name="T22" fmla="*/ 266 w 270"/>
                  <a:gd name="T23" fmla="*/ 6 h 12"/>
                  <a:gd name="T24" fmla="*/ 260 w 270"/>
                  <a:gd name="T25" fmla="*/ 4 h 12"/>
                  <a:gd name="T26" fmla="*/ 260 w 270"/>
                  <a:gd name="T27" fmla="*/ 4 h 12"/>
                  <a:gd name="T28" fmla="*/ 170 w 270"/>
                  <a:gd name="T29" fmla="*/ 0 h 12"/>
                  <a:gd name="T30" fmla="*/ 94 w 270"/>
                  <a:gd name="T31" fmla="*/ 0 h 12"/>
                  <a:gd name="T32" fmla="*/ 14 w 270"/>
                  <a:gd name="T33" fmla="*/ 0 h 12"/>
                  <a:gd name="T34" fmla="*/ 14 w 270"/>
                  <a:gd name="T35" fmla="*/ 0 h 12"/>
                  <a:gd name="T36" fmla="*/ 0 w 270"/>
                  <a:gd name="T37" fmla="*/ 4 h 12"/>
                  <a:gd name="T38" fmla="*/ 0 w 270"/>
                  <a:gd name="T39" fmla="*/ 4 h 12"/>
                  <a:gd name="T40" fmla="*/ 46 w 270"/>
                  <a:gd name="T41" fmla="*/ 6 h 12"/>
                  <a:gd name="T42" fmla="*/ 46 w 270"/>
                  <a:gd name="T43" fmla="*/ 8 h 1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70"/>
                  <a:gd name="T67" fmla="*/ 0 h 12"/>
                  <a:gd name="T68" fmla="*/ 270 w 270"/>
                  <a:gd name="T69" fmla="*/ 12 h 1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70" h="12">
                    <a:moveTo>
                      <a:pt x="46" y="8"/>
                    </a:moveTo>
                    <a:lnTo>
                      <a:pt x="46" y="8"/>
                    </a:lnTo>
                    <a:lnTo>
                      <a:pt x="50" y="8"/>
                    </a:lnTo>
                    <a:lnTo>
                      <a:pt x="142" y="8"/>
                    </a:lnTo>
                    <a:lnTo>
                      <a:pt x="202" y="10"/>
                    </a:lnTo>
                    <a:lnTo>
                      <a:pt x="268" y="12"/>
                    </a:lnTo>
                    <a:lnTo>
                      <a:pt x="270" y="12"/>
                    </a:lnTo>
                    <a:lnTo>
                      <a:pt x="266" y="6"/>
                    </a:lnTo>
                    <a:lnTo>
                      <a:pt x="260" y="4"/>
                    </a:lnTo>
                    <a:lnTo>
                      <a:pt x="170" y="0"/>
                    </a:lnTo>
                    <a:lnTo>
                      <a:pt x="94" y="0"/>
                    </a:lnTo>
                    <a:lnTo>
                      <a:pt x="14" y="0"/>
                    </a:lnTo>
                    <a:lnTo>
                      <a:pt x="0" y="4"/>
                    </a:lnTo>
                    <a:lnTo>
                      <a:pt x="46" y="6"/>
                    </a:lnTo>
                    <a:lnTo>
                      <a:pt x="46" y="8"/>
                    </a:lnTo>
                    <a:close/>
                  </a:path>
                </a:pathLst>
              </a:custGeom>
              <a:solidFill>
                <a:srgbClr val="FAD5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63"/>
              <p:cNvSpPr>
                <a:spLocks/>
              </p:cNvSpPr>
              <p:nvPr/>
            </p:nvSpPr>
            <p:spPr bwMode="auto">
              <a:xfrm>
                <a:off x="2924" y="3883"/>
                <a:ext cx="38" cy="40"/>
              </a:xfrm>
              <a:custGeom>
                <a:avLst/>
                <a:gdLst>
                  <a:gd name="T0" fmla="*/ 20 w 38"/>
                  <a:gd name="T1" fmla="*/ 40 h 40"/>
                  <a:gd name="T2" fmla="*/ 20 w 38"/>
                  <a:gd name="T3" fmla="*/ 40 h 40"/>
                  <a:gd name="T4" fmla="*/ 26 w 38"/>
                  <a:gd name="T5" fmla="*/ 38 h 40"/>
                  <a:gd name="T6" fmla="*/ 32 w 38"/>
                  <a:gd name="T7" fmla="*/ 34 h 40"/>
                  <a:gd name="T8" fmla="*/ 36 w 38"/>
                  <a:gd name="T9" fmla="*/ 28 h 40"/>
                  <a:gd name="T10" fmla="*/ 38 w 38"/>
                  <a:gd name="T11" fmla="*/ 20 h 40"/>
                  <a:gd name="T12" fmla="*/ 38 w 38"/>
                  <a:gd name="T13" fmla="*/ 20 h 40"/>
                  <a:gd name="T14" fmla="*/ 36 w 38"/>
                  <a:gd name="T15" fmla="*/ 12 h 40"/>
                  <a:gd name="T16" fmla="*/ 32 w 38"/>
                  <a:gd name="T17" fmla="*/ 6 h 40"/>
                  <a:gd name="T18" fmla="*/ 26 w 38"/>
                  <a:gd name="T19" fmla="*/ 2 h 40"/>
                  <a:gd name="T20" fmla="*/ 20 w 38"/>
                  <a:gd name="T21" fmla="*/ 0 h 40"/>
                  <a:gd name="T22" fmla="*/ 20 w 38"/>
                  <a:gd name="T23" fmla="*/ 0 h 40"/>
                  <a:gd name="T24" fmla="*/ 12 w 38"/>
                  <a:gd name="T25" fmla="*/ 2 h 40"/>
                  <a:gd name="T26" fmla="*/ 6 w 38"/>
                  <a:gd name="T27" fmla="*/ 6 h 40"/>
                  <a:gd name="T28" fmla="*/ 2 w 38"/>
                  <a:gd name="T29" fmla="*/ 12 h 40"/>
                  <a:gd name="T30" fmla="*/ 0 w 38"/>
                  <a:gd name="T31" fmla="*/ 20 h 40"/>
                  <a:gd name="T32" fmla="*/ 0 w 38"/>
                  <a:gd name="T33" fmla="*/ 20 h 40"/>
                  <a:gd name="T34" fmla="*/ 2 w 38"/>
                  <a:gd name="T35" fmla="*/ 28 h 40"/>
                  <a:gd name="T36" fmla="*/ 6 w 38"/>
                  <a:gd name="T37" fmla="*/ 34 h 40"/>
                  <a:gd name="T38" fmla="*/ 12 w 38"/>
                  <a:gd name="T39" fmla="*/ 38 h 40"/>
                  <a:gd name="T40" fmla="*/ 20 w 38"/>
                  <a:gd name="T41" fmla="*/ 40 h 40"/>
                  <a:gd name="T42" fmla="*/ 20 w 38"/>
                  <a:gd name="T43" fmla="*/ 40 h 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8"/>
                  <a:gd name="T67" fmla="*/ 0 h 40"/>
                  <a:gd name="T68" fmla="*/ 38 w 38"/>
                  <a:gd name="T69" fmla="*/ 40 h 4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8" h="40">
                    <a:moveTo>
                      <a:pt x="20" y="40"/>
                    </a:moveTo>
                    <a:lnTo>
                      <a:pt x="20" y="40"/>
                    </a:lnTo>
                    <a:lnTo>
                      <a:pt x="26" y="38"/>
                    </a:lnTo>
                    <a:lnTo>
                      <a:pt x="32" y="34"/>
                    </a:lnTo>
                    <a:lnTo>
                      <a:pt x="36" y="28"/>
                    </a:lnTo>
                    <a:lnTo>
                      <a:pt x="38" y="20"/>
                    </a:lnTo>
                    <a:lnTo>
                      <a:pt x="36" y="12"/>
                    </a:lnTo>
                    <a:lnTo>
                      <a:pt x="32" y="6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6" y="34"/>
                    </a:lnTo>
                    <a:lnTo>
                      <a:pt x="12" y="38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64"/>
              <p:cNvSpPr>
                <a:spLocks/>
              </p:cNvSpPr>
              <p:nvPr/>
            </p:nvSpPr>
            <p:spPr bwMode="auto">
              <a:xfrm>
                <a:off x="3020" y="3753"/>
                <a:ext cx="204" cy="100"/>
              </a:xfrm>
              <a:custGeom>
                <a:avLst/>
                <a:gdLst>
                  <a:gd name="T0" fmla="*/ 204 w 204"/>
                  <a:gd name="T1" fmla="*/ 82 h 100"/>
                  <a:gd name="T2" fmla="*/ 184 w 204"/>
                  <a:gd name="T3" fmla="*/ 76 h 100"/>
                  <a:gd name="T4" fmla="*/ 180 w 204"/>
                  <a:gd name="T5" fmla="*/ 70 h 100"/>
                  <a:gd name="T6" fmla="*/ 168 w 204"/>
                  <a:gd name="T7" fmla="*/ 38 h 100"/>
                  <a:gd name="T8" fmla="*/ 174 w 204"/>
                  <a:gd name="T9" fmla="*/ 28 h 100"/>
                  <a:gd name="T10" fmla="*/ 178 w 204"/>
                  <a:gd name="T11" fmla="*/ 18 h 100"/>
                  <a:gd name="T12" fmla="*/ 172 w 204"/>
                  <a:gd name="T13" fmla="*/ 24 h 100"/>
                  <a:gd name="T14" fmla="*/ 120 w 204"/>
                  <a:gd name="T15" fmla="*/ 24 h 100"/>
                  <a:gd name="T16" fmla="*/ 114 w 204"/>
                  <a:gd name="T17" fmla="*/ 12 h 100"/>
                  <a:gd name="T18" fmla="*/ 104 w 204"/>
                  <a:gd name="T19" fmla="*/ 0 h 100"/>
                  <a:gd name="T20" fmla="*/ 108 w 204"/>
                  <a:gd name="T21" fmla="*/ 8 h 100"/>
                  <a:gd name="T22" fmla="*/ 112 w 204"/>
                  <a:gd name="T23" fmla="*/ 30 h 100"/>
                  <a:gd name="T24" fmla="*/ 104 w 204"/>
                  <a:gd name="T25" fmla="*/ 42 h 100"/>
                  <a:gd name="T26" fmla="*/ 80 w 204"/>
                  <a:gd name="T27" fmla="*/ 66 h 100"/>
                  <a:gd name="T28" fmla="*/ 58 w 204"/>
                  <a:gd name="T29" fmla="*/ 80 h 100"/>
                  <a:gd name="T30" fmla="*/ 46 w 204"/>
                  <a:gd name="T31" fmla="*/ 84 h 100"/>
                  <a:gd name="T32" fmla="*/ 16 w 204"/>
                  <a:gd name="T33" fmla="*/ 84 h 100"/>
                  <a:gd name="T34" fmla="*/ 0 w 204"/>
                  <a:gd name="T35" fmla="*/ 72 h 100"/>
                  <a:gd name="T36" fmla="*/ 4 w 204"/>
                  <a:gd name="T37" fmla="*/ 84 h 100"/>
                  <a:gd name="T38" fmla="*/ 18 w 204"/>
                  <a:gd name="T39" fmla="*/ 96 h 100"/>
                  <a:gd name="T40" fmla="*/ 40 w 204"/>
                  <a:gd name="T41" fmla="*/ 100 h 100"/>
                  <a:gd name="T42" fmla="*/ 48 w 204"/>
                  <a:gd name="T43" fmla="*/ 100 h 100"/>
                  <a:gd name="T44" fmla="*/ 76 w 204"/>
                  <a:gd name="T45" fmla="*/ 84 h 100"/>
                  <a:gd name="T46" fmla="*/ 96 w 204"/>
                  <a:gd name="T47" fmla="*/ 62 h 100"/>
                  <a:gd name="T48" fmla="*/ 114 w 204"/>
                  <a:gd name="T49" fmla="*/ 36 h 100"/>
                  <a:gd name="T50" fmla="*/ 162 w 204"/>
                  <a:gd name="T51" fmla="*/ 36 h 100"/>
                  <a:gd name="T52" fmla="*/ 164 w 204"/>
                  <a:gd name="T53" fmla="*/ 42 h 100"/>
                  <a:gd name="T54" fmla="*/ 174 w 204"/>
                  <a:gd name="T55" fmla="*/ 78 h 100"/>
                  <a:gd name="T56" fmla="*/ 178 w 204"/>
                  <a:gd name="T57" fmla="*/ 84 h 100"/>
                  <a:gd name="T58" fmla="*/ 190 w 204"/>
                  <a:gd name="T59" fmla="*/ 90 h 100"/>
                  <a:gd name="T60" fmla="*/ 204 w 204"/>
                  <a:gd name="T61" fmla="*/ 90 h 100"/>
                  <a:gd name="T62" fmla="*/ 204 w 204"/>
                  <a:gd name="T63" fmla="*/ 82 h 10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4"/>
                  <a:gd name="T97" fmla="*/ 0 h 100"/>
                  <a:gd name="T98" fmla="*/ 204 w 204"/>
                  <a:gd name="T99" fmla="*/ 100 h 10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4" h="100">
                    <a:moveTo>
                      <a:pt x="204" y="82"/>
                    </a:moveTo>
                    <a:lnTo>
                      <a:pt x="204" y="82"/>
                    </a:lnTo>
                    <a:lnTo>
                      <a:pt x="192" y="80"/>
                    </a:lnTo>
                    <a:lnTo>
                      <a:pt x="184" y="76"/>
                    </a:lnTo>
                    <a:lnTo>
                      <a:pt x="180" y="70"/>
                    </a:lnTo>
                    <a:lnTo>
                      <a:pt x="176" y="62"/>
                    </a:lnTo>
                    <a:lnTo>
                      <a:pt x="168" y="38"/>
                    </a:lnTo>
                    <a:lnTo>
                      <a:pt x="174" y="28"/>
                    </a:lnTo>
                    <a:lnTo>
                      <a:pt x="176" y="24"/>
                    </a:lnTo>
                    <a:lnTo>
                      <a:pt x="178" y="18"/>
                    </a:lnTo>
                    <a:lnTo>
                      <a:pt x="172" y="24"/>
                    </a:lnTo>
                    <a:lnTo>
                      <a:pt x="164" y="30"/>
                    </a:lnTo>
                    <a:lnTo>
                      <a:pt x="120" y="24"/>
                    </a:lnTo>
                    <a:lnTo>
                      <a:pt x="114" y="12"/>
                    </a:lnTo>
                    <a:lnTo>
                      <a:pt x="110" y="4"/>
                    </a:lnTo>
                    <a:lnTo>
                      <a:pt x="104" y="0"/>
                    </a:lnTo>
                    <a:lnTo>
                      <a:pt x="108" y="8"/>
                    </a:lnTo>
                    <a:lnTo>
                      <a:pt x="110" y="18"/>
                    </a:lnTo>
                    <a:lnTo>
                      <a:pt x="112" y="30"/>
                    </a:lnTo>
                    <a:lnTo>
                      <a:pt x="104" y="42"/>
                    </a:lnTo>
                    <a:lnTo>
                      <a:pt x="88" y="58"/>
                    </a:lnTo>
                    <a:lnTo>
                      <a:pt x="80" y="66"/>
                    </a:lnTo>
                    <a:lnTo>
                      <a:pt x="68" y="74"/>
                    </a:lnTo>
                    <a:lnTo>
                      <a:pt x="58" y="80"/>
                    </a:lnTo>
                    <a:lnTo>
                      <a:pt x="46" y="84"/>
                    </a:lnTo>
                    <a:lnTo>
                      <a:pt x="28" y="86"/>
                    </a:lnTo>
                    <a:lnTo>
                      <a:pt x="16" y="84"/>
                    </a:lnTo>
                    <a:lnTo>
                      <a:pt x="8" y="80"/>
                    </a:lnTo>
                    <a:lnTo>
                      <a:pt x="0" y="72"/>
                    </a:lnTo>
                    <a:lnTo>
                      <a:pt x="4" y="84"/>
                    </a:lnTo>
                    <a:lnTo>
                      <a:pt x="10" y="92"/>
                    </a:lnTo>
                    <a:lnTo>
                      <a:pt x="18" y="96"/>
                    </a:lnTo>
                    <a:lnTo>
                      <a:pt x="26" y="98"/>
                    </a:lnTo>
                    <a:lnTo>
                      <a:pt x="40" y="100"/>
                    </a:lnTo>
                    <a:lnTo>
                      <a:pt x="48" y="100"/>
                    </a:lnTo>
                    <a:lnTo>
                      <a:pt x="64" y="92"/>
                    </a:lnTo>
                    <a:lnTo>
                      <a:pt x="76" y="84"/>
                    </a:lnTo>
                    <a:lnTo>
                      <a:pt x="88" y="74"/>
                    </a:lnTo>
                    <a:lnTo>
                      <a:pt x="96" y="62"/>
                    </a:lnTo>
                    <a:lnTo>
                      <a:pt x="110" y="44"/>
                    </a:lnTo>
                    <a:lnTo>
                      <a:pt x="114" y="36"/>
                    </a:lnTo>
                    <a:lnTo>
                      <a:pt x="116" y="30"/>
                    </a:lnTo>
                    <a:lnTo>
                      <a:pt x="162" y="36"/>
                    </a:lnTo>
                    <a:lnTo>
                      <a:pt x="164" y="42"/>
                    </a:lnTo>
                    <a:lnTo>
                      <a:pt x="172" y="68"/>
                    </a:lnTo>
                    <a:lnTo>
                      <a:pt x="174" y="78"/>
                    </a:lnTo>
                    <a:lnTo>
                      <a:pt x="178" y="84"/>
                    </a:lnTo>
                    <a:lnTo>
                      <a:pt x="184" y="86"/>
                    </a:lnTo>
                    <a:lnTo>
                      <a:pt x="190" y="90"/>
                    </a:lnTo>
                    <a:lnTo>
                      <a:pt x="204" y="90"/>
                    </a:lnTo>
                    <a:lnTo>
                      <a:pt x="204" y="82"/>
                    </a:lnTo>
                    <a:close/>
                  </a:path>
                </a:pathLst>
              </a:custGeom>
              <a:solidFill>
                <a:srgbClr val="DF8C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65"/>
              <p:cNvSpPr>
                <a:spLocks/>
              </p:cNvSpPr>
              <p:nvPr/>
            </p:nvSpPr>
            <p:spPr bwMode="auto">
              <a:xfrm>
                <a:off x="3216" y="3709"/>
                <a:ext cx="160" cy="38"/>
              </a:xfrm>
              <a:custGeom>
                <a:avLst/>
                <a:gdLst>
                  <a:gd name="T0" fmla="*/ 0 w 160"/>
                  <a:gd name="T1" fmla="*/ 32 h 38"/>
                  <a:gd name="T2" fmla="*/ 0 w 160"/>
                  <a:gd name="T3" fmla="*/ 32 h 38"/>
                  <a:gd name="T4" fmla="*/ 10 w 160"/>
                  <a:gd name="T5" fmla="*/ 38 h 38"/>
                  <a:gd name="T6" fmla="*/ 40 w 160"/>
                  <a:gd name="T7" fmla="*/ 34 h 38"/>
                  <a:gd name="T8" fmla="*/ 40 w 160"/>
                  <a:gd name="T9" fmla="*/ 34 h 38"/>
                  <a:gd name="T10" fmla="*/ 148 w 160"/>
                  <a:gd name="T11" fmla="*/ 26 h 38"/>
                  <a:gd name="T12" fmla="*/ 148 w 160"/>
                  <a:gd name="T13" fmla="*/ 26 h 38"/>
                  <a:gd name="T14" fmla="*/ 154 w 160"/>
                  <a:gd name="T15" fmla="*/ 24 h 38"/>
                  <a:gd name="T16" fmla="*/ 158 w 160"/>
                  <a:gd name="T17" fmla="*/ 20 h 38"/>
                  <a:gd name="T18" fmla="*/ 160 w 160"/>
                  <a:gd name="T19" fmla="*/ 16 h 38"/>
                  <a:gd name="T20" fmla="*/ 160 w 160"/>
                  <a:gd name="T21" fmla="*/ 12 h 38"/>
                  <a:gd name="T22" fmla="*/ 160 w 160"/>
                  <a:gd name="T23" fmla="*/ 12 h 38"/>
                  <a:gd name="T24" fmla="*/ 160 w 160"/>
                  <a:gd name="T25" fmla="*/ 10 h 38"/>
                  <a:gd name="T26" fmla="*/ 160 w 160"/>
                  <a:gd name="T27" fmla="*/ 10 h 38"/>
                  <a:gd name="T28" fmla="*/ 160 w 160"/>
                  <a:gd name="T29" fmla="*/ 8 h 38"/>
                  <a:gd name="T30" fmla="*/ 160 w 160"/>
                  <a:gd name="T31" fmla="*/ 8 h 38"/>
                  <a:gd name="T32" fmla="*/ 158 w 160"/>
                  <a:gd name="T33" fmla="*/ 12 h 38"/>
                  <a:gd name="T34" fmla="*/ 156 w 160"/>
                  <a:gd name="T35" fmla="*/ 14 h 38"/>
                  <a:gd name="T36" fmla="*/ 152 w 160"/>
                  <a:gd name="T37" fmla="*/ 18 h 38"/>
                  <a:gd name="T38" fmla="*/ 148 w 160"/>
                  <a:gd name="T39" fmla="*/ 20 h 38"/>
                  <a:gd name="T40" fmla="*/ 148 w 160"/>
                  <a:gd name="T41" fmla="*/ 20 h 38"/>
                  <a:gd name="T42" fmla="*/ 106 w 160"/>
                  <a:gd name="T43" fmla="*/ 22 h 38"/>
                  <a:gd name="T44" fmla="*/ 106 w 160"/>
                  <a:gd name="T45" fmla="*/ 22 h 38"/>
                  <a:gd name="T46" fmla="*/ 104 w 160"/>
                  <a:gd name="T47" fmla="*/ 10 h 38"/>
                  <a:gd name="T48" fmla="*/ 102 w 160"/>
                  <a:gd name="T49" fmla="*/ 4 h 38"/>
                  <a:gd name="T50" fmla="*/ 100 w 160"/>
                  <a:gd name="T51" fmla="*/ 0 h 38"/>
                  <a:gd name="T52" fmla="*/ 100 w 160"/>
                  <a:gd name="T53" fmla="*/ 0 h 38"/>
                  <a:gd name="T54" fmla="*/ 100 w 160"/>
                  <a:gd name="T55" fmla="*/ 12 h 38"/>
                  <a:gd name="T56" fmla="*/ 100 w 160"/>
                  <a:gd name="T57" fmla="*/ 22 h 38"/>
                  <a:gd name="T58" fmla="*/ 100 w 160"/>
                  <a:gd name="T59" fmla="*/ 22 h 38"/>
                  <a:gd name="T60" fmla="*/ 48 w 160"/>
                  <a:gd name="T61" fmla="*/ 26 h 38"/>
                  <a:gd name="T62" fmla="*/ 48 w 160"/>
                  <a:gd name="T63" fmla="*/ 26 h 38"/>
                  <a:gd name="T64" fmla="*/ 46 w 160"/>
                  <a:gd name="T65" fmla="*/ 12 h 38"/>
                  <a:gd name="T66" fmla="*/ 44 w 160"/>
                  <a:gd name="T67" fmla="*/ 4 h 38"/>
                  <a:gd name="T68" fmla="*/ 40 w 160"/>
                  <a:gd name="T69" fmla="*/ 0 h 38"/>
                  <a:gd name="T70" fmla="*/ 40 w 160"/>
                  <a:gd name="T71" fmla="*/ 0 h 38"/>
                  <a:gd name="T72" fmla="*/ 42 w 160"/>
                  <a:gd name="T73" fmla="*/ 14 h 38"/>
                  <a:gd name="T74" fmla="*/ 40 w 160"/>
                  <a:gd name="T75" fmla="*/ 26 h 38"/>
                  <a:gd name="T76" fmla="*/ 40 w 160"/>
                  <a:gd name="T77" fmla="*/ 26 h 38"/>
                  <a:gd name="T78" fmla="*/ 30 w 160"/>
                  <a:gd name="T79" fmla="*/ 28 h 38"/>
                  <a:gd name="T80" fmla="*/ 0 w 160"/>
                  <a:gd name="T81" fmla="*/ 32 h 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0"/>
                  <a:gd name="T124" fmla="*/ 0 h 38"/>
                  <a:gd name="T125" fmla="*/ 160 w 160"/>
                  <a:gd name="T126" fmla="*/ 38 h 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0" h="38">
                    <a:moveTo>
                      <a:pt x="0" y="32"/>
                    </a:moveTo>
                    <a:lnTo>
                      <a:pt x="0" y="32"/>
                    </a:lnTo>
                    <a:lnTo>
                      <a:pt x="10" y="38"/>
                    </a:lnTo>
                    <a:lnTo>
                      <a:pt x="40" y="34"/>
                    </a:lnTo>
                    <a:lnTo>
                      <a:pt x="148" y="26"/>
                    </a:lnTo>
                    <a:lnTo>
                      <a:pt x="154" y="24"/>
                    </a:lnTo>
                    <a:lnTo>
                      <a:pt x="158" y="20"/>
                    </a:lnTo>
                    <a:lnTo>
                      <a:pt x="160" y="16"/>
                    </a:lnTo>
                    <a:lnTo>
                      <a:pt x="160" y="12"/>
                    </a:lnTo>
                    <a:lnTo>
                      <a:pt x="160" y="10"/>
                    </a:lnTo>
                    <a:lnTo>
                      <a:pt x="160" y="8"/>
                    </a:lnTo>
                    <a:lnTo>
                      <a:pt x="158" y="12"/>
                    </a:lnTo>
                    <a:lnTo>
                      <a:pt x="156" y="14"/>
                    </a:lnTo>
                    <a:lnTo>
                      <a:pt x="152" y="18"/>
                    </a:lnTo>
                    <a:lnTo>
                      <a:pt x="148" y="20"/>
                    </a:lnTo>
                    <a:lnTo>
                      <a:pt x="106" y="22"/>
                    </a:lnTo>
                    <a:lnTo>
                      <a:pt x="104" y="10"/>
                    </a:lnTo>
                    <a:lnTo>
                      <a:pt x="102" y="4"/>
                    </a:lnTo>
                    <a:lnTo>
                      <a:pt x="100" y="0"/>
                    </a:lnTo>
                    <a:lnTo>
                      <a:pt x="100" y="12"/>
                    </a:lnTo>
                    <a:lnTo>
                      <a:pt x="100" y="22"/>
                    </a:lnTo>
                    <a:lnTo>
                      <a:pt x="48" y="26"/>
                    </a:lnTo>
                    <a:lnTo>
                      <a:pt x="46" y="12"/>
                    </a:lnTo>
                    <a:lnTo>
                      <a:pt x="44" y="4"/>
                    </a:lnTo>
                    <a:lnTo>
                      <a:pt x="40" y="0"/>
                    </a:lnTo>
                    <a:lnTo>
                      <a:pt x="42" y="14"/>
                    </a:lnTo>
                    <a:lnTo>
                      <a:pt x="40" y="26"/>
                    </a:lnTo>
                    <a:lnTo>
                      <a:pt x="30" y="28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DF8C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66"/>
              <p:cNvSpPr>
                <a:spLocks/>
              </p:cNvSpPr>
              <p:nvPr/>
            </p:nvSpPr>
            <p:spPr bwMode="auto">
              <a:xfrm>
                <a:off x="3216" y="3709"/>
                <a:ext cx="160" cy="38"/>
              </a:xfrm>
              <a:custGeom>
                <a:avLst/>
                <a:gdLst>
                  <a:gd name="T0" fmla="*/ 0 w 160"/>
                  <a:gd name="T1" fmla="*/ 32 h 38"/>
                  <a:gd name="T2" fmla="*/ 0 w 160"/>
                  <a:gd name="T3" fmla="*/ 32 h 38"/>
                  <a:gd name="T4" fmla="*/ 10 w 160"/>
                  <a:gd name="T5" fmla="*/ 38 h 38"/>
                  <a:gd name="T6" fmla="*/ 40 w 160"/>
                  <a:gd name="T7" fmla="*/ 34 h 38"/>
                  <a:gd name="T8" fmla="*/ 40 w 160"/>
                  <a:gd name="T9" fmla="*/ 34 h 38"/>
                  <a:gd name="T10" fmla="*/ 148 w 160"/>
                  <a:gd name="T11" fmla="*/ 26 h 38"/>
                  <a:gd name="T12" fmla="*/ 148 w 160"/>
                  <a:gd name="T13" fmla="*/ 26 h 38"/>
                  <a:gd name="T14" fmla="*/ 154 w 160"/>
                  <a:gd name="T15" fmla="*/ 24 h 38"/>
                  <a:gd name="T16" fmla="*/ 158 w 160"/>
                  <a:gd name="T17" fmla="*/ 20 h 38"/>
                  <a:gd name="T18" fmla="*/ 160 w 160"/>
                  <a:gd name="T19" fmla="*/ 16 h 38"/>
                  <a:gd name="T20" fmla="*/ 160 w 160"/>
                  <a:gd name="T21" fmla="*/ 12 h 38"/>
                  <a:gd name="T22" fmla="*/ 160 w 160"/>
                  <a:gd name="T23" fmla="*/ 12 h 38"/>
                  <a:gd name="T24" fmla="*/ 160 w 160"/>
                  <a:gd name="T25" fmla="*/ 10 h 38"/>
                  <a:gd name="T26" fmla="*/ 160 w 160"/>
                  <a:gd name="T27" fmla="*/ 10 h 38"/>
                  <a:gd name="T28" fmla="*/ 160 w 160"/>
                  <a:gd name="T29" fmla="*/ 8 h 38"/>
                  <a:gd name="T30" fmla="*/ 160 w 160"/>
                  <a:gd name="T31" fmla="*/ 8 h 38"/>
                  <a:gd name="T32" fmla="*/ 158 w 160"/>
                  <a:gd name="T33" fmla="*/ 12 h 38"/>
                  <a:gd name="T34" fmla="*/ 156 w 160"/>
                  <a:gd name="T35" fmla="*/ 14 h 38"/>
                  <a:gd name="T36" fmla="*/ 152 w 160"/>
                  <a:gd name="T37" fmla="*/ 18 h 38"/>
                  <a:gd name="T38" fmla="*/ 148 w 160"/>
                  <a:gd name="T39" fmla="*/ 20 h 38"/>
                  <a:gd name="T40" fmla="*/ 148 w 160"/>
                  <a:gd name="T41" fmla="*/ 20 h 38"/>
                  <a:gd name="T42" fmla="*/ 106 w 160"/>
                  <a:gd name="T43" fmla="*/ 22 h 38"/>
                  <a:gd name="T44" fmla="*/ 106 w 160"/>
                  <a:gd name="T45" fmla="*/ 22 h 38"/>
                  <a:gd name="T46" fmla="*/ 104 w 160"/>
                  <a:gd name="T47" fmla="*/ 10 h 38"/>
                  <a:gd name="T48" fmla="*/ 102 w 160"/>
                  <a:gd name="T49" fmla="*/ 4 h 38"/>
                  <a:gd name="T50" fmla="*/ 100 w 160"/>
                  <a:gd name="T51" fmla="*/ 0 h 38"/>
                  <a:gd name="T52" fmla="*/ 100 w 160"/>
                  <a:gd name="T53" fmla="*/ 0 h 38"/>
                  <a:gd name="T54" fmla="*/ 100 w 160"/>
                  <a:gd name="T55" fmla="*/ 12 h 38"/>
                  <a:gd name="T56" fmla="*/ 100 w 160"/>
                  <a:gd name="T57" fmla="*/ 22 h 38"/>
                  <a:gd name="T58" fmla="*/ 100 w 160"/>
                  <a:gd name="T59" fmla="*/ 22 h 38"/>
                  <a:gd name="T60" fmla="*/ 48 w 160"/>
                  <a:gd name="T61" fmla="*/ 26 h 38"/>
                  <a:gd name="T62" fmla="*/ 48 w 160"/>
                  <a:gd name="T63" fmla="*/ 26 h 38"/>
                  <a:gd name="T64" fmla="*/ 46 w 160"/>
                  <a:gd name="T65" fmla="*/ 12 h 38"/>
                  <a:gd name="T66" fmla="*/ 44 w 160"/>
                  <a:gd name="T67" fmla="*/ 4 h 38"/>
                  <a:gd name="T68" fmla="*/ 40 w 160"/>
                  <a:gd name="T69" fmla="*/ 0 h 38"/>
                  <a:gd name="T70" fmla="*/ 40 w 160"/>
                  <a:gd name="T71" fmla="*/ 0 h 38"/>
                  <a:gd name="T72" fmla="*/ 42 w 160"/>
                  <a:gd name="T73" fmla="*/ 14 h 38"/>
                  <a:gd name="T74" fmla="*/ 40 w 160"/>
                  <a:gd name="T75" fmla="*/ 26 h 38"/>
                  <a:gd name="T76" fmla="*/ 40 w 160"/>
                  <a:gd name="T77" fmla="*/ 26 h 38"/>
                  <a:gd name="T78" fmla="*/ 30 w 160"/>
                  <a:gd name="T79" fmla="*/ 28 h 3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60"/>
                  <a:gd name="T121" fmla="*/ 0 h 38"/>
                  <a:gd name="T122" fmla="*/ 160 w 160"/>
                  <a:gd name="T123" fmla="*/ 38 h 3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60" h="38">
                    <a:moveTo>
                      <a:pt x="0" y="32"/>
                    </a:moveTo>
                    <a:lnTo>
                      <a:pt x="0" y="32"/>
                    </a:lnTo>
                    <a:lnTo>
                      <a:pt x="10" y="38"/>
                    </a:lnTo>
                    <a:lnTo>
                      <a:pt x="40" y="34"/>
                    </a:lnTo>
                    <a:lnTo>
                      <a:pt x="148" y="26"/>
                    </a:lnTo>
                    <a:lnTo>
                      <a:pt x="154" y="24"/>
                    </a:lnTo>
                    <a:lnTo>
                      <a:pt x="158" y="20"/>
                    </a:lnTo>
                    <a:lnTo>
                      <a:pt x="160" y="16"/>
                    </a:lnTo>
                    <a:lnTo>
                      <a:pt x="160" y="12"/>
                    </a:lnTo>
                    <a:lnTo>
                      <a:pt x="160" y="10"/>
                    </a:lnTo>
                    <a:lnTo>
                      <a:pt x="160" y="8"/>
                    </a:lnTo>
                    <a:lnTo>
                      <a:pt x="158" y="12"/>
                    </a:lnTo>
                    <a:lnTo>
                      <a:pt x="156" y="14"/>
                    </a:lnTo>
                    <a:lnTo>
                      <a:pt x="152" y="18"/>
                    </a:lnTo>
                    <a:lnTo>
                      <a:pt x="148" y="20"/>
                    </a:lnTo>
                    <a:lnTo>
                      <a:pt x="106" y="22"/>
                    </a:lnTo>
                    <a:lnTo>
                      <a:pt x="104" y="10"/>
                    </a:lnTo>
                    <a:lnTo>
                      <a:pt x="102" y="4"/>
                    </a:lnTo>
                    <a:lnTo>
                      <a:pt x="100" y="0"/>
                    </a:lnTo>
                    <a:lnTo>
                      <a:pt x="100" y="12"/>
                    </a:lnTo>
                    <a:lnTo>
                      <a:pt x="100" y="22"/>
                    </a:lnTo>
                    <a:lnTo>
                      <a:pt x="48" y="26"/>
                    </a:lnTo>
                    <a:lnTo>
                      <a:pt x="46" y="12"/>
                    </a:lnTo>
                    <a:lnTo>
                      <a:pt x="44" y="4"/>
                    </a:lnTo>
                    <a:lnTo>
                      <a:pt x="40" y="0"/>
                    </a:lnTo>
                    <a:lnTo>
                      <a:pt x="42" y="14"/>
                    </a:lnTo>
                    <a:lnTo>
                      <a:pt x="40" y="26"/>
                    </a:lnTo>
                    <a:lnTo>
                      <a:pt x="30" y="28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67"/>
              <p:cNvSpPr>
                <a:spLocks/>
              </p:cNvSpPr>
              <p:nvPr/>
            </p:nvSpPr>
            <p:spPr bwMode="auto">
              <a:xfrm>
                <a:off x="3216" y="3737"/>
                <a:ext cx="30" cy="4"/>
              </a:xfrm>
              <a:custGeom>
                <a:avLst/>
                <a:gdLst>
                  <a:gd name="T0" fmla="*/ 30 w 30"/>
                  <a:gd name="T1" fmla="*/ 0 h 4"/>
                  <a:gd name="T2" fmla="*/ 0 w 30"/>
                  <a:gd name="T3" fmla="*/ 4 h 4"/>
                  <a:gd name="T4" fmla="*/ 30 w 30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4"/>
                  <a:gd name="T11" fmla="*/ 30 w 30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4">
                    <a:moveTo>
                      <a:pt x="30" y="0"/>
                    </a:moveTo>
                    <a:lnTo>
                      <a:pt x="0" y="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F8C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268"/>
              <p:cNvSpPr>
                <a:spLocks noChangeShapeType="1"/>
              </p:cNvSpPr>
              <p:nvPr/>
            </p:nvSpPr>
            <p:spPr bwMode="auto">
              <a:xfrm flipH="1">
                <a:off x="3216" y="3737"/>
                <a:ext cx="30" cy="4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69"/>
              <p:cNvSpPr>
                <a:spLocks/>
              </p:cNvSpPr>
              <p:nvPr/>
            </p:nvSpPr>
            <p:spPr bwMode="auto">
              <a:xfrm>
                <a:off x="3016" y="3907"/>
                <a:ext cx="142" cy="20"/>
              </a:xfrm>
              <a:custGeom>
                <a:avLst/>
                <a:gdLst>
                  <a:gd name="T0" fmla="*/ 114 w 142"/>
                  <a:gd name="T1" fmla="*/ 0 h 20"/>
                  <a:gd name="T2" fmla="*/ 114 w 142"/>
                  <a:gd name="T3" fmla="*/ 0 h 20"/>
                  <a:gd name="T4" fmla="*/ 88 w 142"/>
                  <a:gd name="T5" fmla="*/ 2 h 20"/>
                  <a:gd name="T6" fmla="*/ 64 w 142"/>
                  <a:gd name="T7" fmla="*/ 6 h 20"/>
                  <a:gd name="T8" fmla="*/ 64 w 142"/>
                  <a:gd name="T9" fmla="*/ 6 h 20"/>
                  <a:gd name="T10" fmla="*/ 46 w 142"/>
                  <a:gd name="T11" fmla="*/ 10 h 20"/>
                  <a:gd name="T12" fmla="*/ 30 w 142"/>
                  <a:gd name="T13" fmla="*/ 12 h 20"/>
                  <a:gd name="T14" fmla="*/ 16 w 142"/>
                  <a:gd name="T15" fmla="*/ 8 h 20"/>
                  <a:gd name="T16" fmla="*/ 8 w 142"/>
                  <a:gd name="T17" fmla="*/ 6 h 20"/>
                  <a:gd name="T18" fmla="*/ 0 w 142"/>
                  <a:gd name="T19" fmla="*/ 2 h 20"/>
                  <a:gd name="T20" fmla="*/ 0 w 142"/>
                  <a:gd name="T21" fmla="*/ 8 h 20"/>
                  <a:gd name="T22" fmla="*/ 0 w 142"/>
                  <a:gd name="T23" fmla="*/ 8 h 20"/>
                  <a:gd name="T24" fmla="*/ 8 w 142"/>
                  <a:gd name="T25" fmla="*/ 14 h 20"/>
                  <a:gd name="T26" fmla="*/ 14 w 142"/>
                  <a:gd name="T27" fmla="*/ 16 h 20"/>
                  <a:gd name="T28" fmla="*/ 22 w 142"/>
                  <a:gd name="T29" fmla="*/ 18 h 20"/>
                  <a:gd name="T30" fmla="*/ 30 w 142"/>
                  <a:gd name="T31" fmla="*/ 20 h 20"/>
                  <a:gd name="T32" fmla="*/ 44 w 142"/>
                  <a:gd name="T33" fmla="*/ 18 h 20"/>
                  <a:gd name="T34" fmla="*/ 62 w 142"/>
                  <a:gd name="T35" fmla="*/ 14 h 20"/>
                  <a:gd name="T36" fmla="*/ 62 w 142"/>
                  <a:gd name="T37" fmla="*/ 14 h 20"/>
                  <a:gd name="T38" fmla="*/ 82 w 142"/>
                  <a:gd name="T39" fmla="*/ 10 h 20"/>
                  <a:gd name="T40" fmla="*/ 108 w 142"/>
                  <a:gd name="T41" fmla="*/ 8 h 20"/>
                  <a:gd name="T42" fmla="*/ 108 w 142"/>
                  <a:gd name="T43" fmla="*/ 8 h 20"/>
                  <a:gd name="T44" fmla="*/ 142 w 142"/>
                  <a:gd name="T45" fmla="*/ 10 h 20"/>
                  <a:gd name="T46" fmla="*/ 132 w 142"/>
                  <a:gd name="T47" fmla="*/ 0 h 20"/>
                  <a:gd name="T48" fmla="*/ 132 w 142"/>
                  <a:gd name="T49" fmla="*/ 0 h 20"/>
                  <a:gd name="T50" fmla="*/ 114 w 142"/>
                  <a:gd name="T51" fmla="*/ 0 h 20"/>
                  <a:gd name="T52" fmla="*/ 114 w 142"/>
                  <a:gd name="T53" fmla="*/ 0 h 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2"/>
                  <a:gd name="T82" fmla="*/ 0 h 20"/>
                  <a:gd name="T83" fmla="*/ 142 w 142"/>
                  <a:gd name="T84" fmla="*/ 20 h 2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2" h="20">
                    <a:moveTo>
                      <a:pt x="114" y="0"/>
                    </a:moveTo>
                    <a:lnTo>
                      <a:pt x="114" y="0"/>
                    </a:lnTo>
                    <a:lnTo>
                      <a:pt x="88" y="2"/>
                    </a:lnTo>
                    <a:lnTo>
                      <a:pt x="64" y="6"/>
                    </a:lnTo>
                    <a:lnTo>
                      <a:pt x="46" y="10"/>
                    </a:lnTo>
                    <a:lnTo>
                      <a:pt x="30" y="12"/>
                    </a:lnTo>
                    <a:lnTo>
                      <a:pt x="16" y="8"/>
                    </a:lnTo>
                    <a:lnTo>
                      <a:pt x="8" y="6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8" y="14"/>
                    </a:lnTo>
                    <a:lnTo>
                      <a:pt x="14" y="16"/>
                    </a:lnTo>
                    <a:lnTo>
                      <a:pt x="22" y="18"/>
                    </a:lnTo>
                    <a:lnTo>
                      <a:pt x="30" y="20"/>
                    </a:lnTo>
                    <a:lnTo>
                      <a:pt x="44" y="18"/>
                    </a:lnTo>
                    <a:lnTo>
                      <a:pt x="62" y="14"/>
                    </a:lnTo>
                    <a:lnTo>
                      <a:pt x="82" y="10"/>
                    </a:lnTo>
                    <a:lnTo>
                      <a:pt x="108" y="8"/>
                    </a:lnTo>
                    <a:lnTo>
                      <a:pt x="142" y="10"/>
                    </a:lnTo>
                    <a:lnTo>
                      <a:pt x="132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DF8C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70"/>
              <p:cNvSpPr>
                <a:spLocks/>
              </p:cNvSpPr>
              <p:nvPr/>
            </p:nvSpPr>
            <p:spPr bwMode="auto">
              <a:xfrm>
                <a:off x="2934" y="3891"/>
                <a:ext cx="20" cy="22"/>
              </a:xfrm>
              <a:custGeom>
                <a:avLst/>
                <a:gdLst>
                  <a:gd name="T0" fmla="*/ 20 w 20"/>
                  <a:gd name="T1" fmla="*/ 12 h 22"/>
                  <a:gd name="T2" fmla="*/ 20 w 20"/>
                  <a:gd name="T3" fmla="*/ 12 h 22"/>
                  <a:gd name="T4" fmla="*/ 18 w 20"/>
                  <a:gd name="T5" fmla="*/ 8 h 22"/>
                  <a:gd name="T6" fmla="*/ 16 w 20"/>
                  <a:gd name="T7" fmla="*/ 4 h 22"/>
                  <a:gd name="T8" fmla="*/ 14 w 20"/>
                  <a:gd name="T9" fmla="*/ 2 h 22"/>
                  <a:gd name="T10" fmla="*/ 10 w 20"/>
                  <a:gd name="T11" fmla="*/ 0 h 22"/>
                  <a:gd name="T12" fmla="*/ 10 w 20"/>
                  <a:gd name="T13" fmla="*/ 0 h 22"/>
                  <a:gd name="T14" fmla="*/ 4 w 20"/>
                  <a:gd name="T15" fmla="*/ 2 h 22"/>
                  <a:gd name="T16" fmla="*/ 0 w 20"/>
                  <a:gd name="T17" fmla="*/ 6 h 22"/>
                  <a:gd name="T18" fmla="*/ 0 w 20"/>
                  <a:gd name="T19" fmla="*/ 6 h 22"/>
                  <a:gd name="T20" fmla="*/ 6 w 20"/>
                  <a:gd name="T21" fmla="*/ 4 h 22"/>
                  <a:gd name="T22" fmla="*/ 6 w 20"/>
                  <a:gd name="T23" fmla="*/ 4 h 22"/>
                  <a:gd name="T24" fmla="*/ 10 w 20"/>
                  <a:gd name="T25" fmla="*/ 6 h 22"/>
                  <a:gd name="T26" fmla="*/ 12 w 20"/>
                  <a:gd name="T27" fmla="*/ 8 h 22"/>
                  <a:gd name="T28" fmla="*/ 14 w 20"/>
                  <a:gd name="T29" fmla="*/ 12 h 22"/>
                  <a:gd name="T30" fmla="*/ 16 w 20"/>
                  <a:gd name="T31" fmla="*/ 16 h 22"/>
                  <a:gd name="T32" fmla="*/ 16 w 20"/>
                  <a:gd name="T33" fmla="*/ 16 h 22"/>
                  <a:gd name="T34" fmla="*/ 14 w 20"/>
                  <a:gd name="T35" fmla="*/ 22 h 22"/>
                  <a:gd name="T36" fmla="*/ 14 w 20"/>
                  <a:gd name="T37" fmla="*/ 22 h 22"/>
                  <a:gd name="T38" fmla="*/ 18 w 20"/>
                  <a:gd name="T39" fmla="*/ 18 h 22"/>
                  <a:gd name="T40" fmla="*/ 20 w 20"/>
                  <a:gd name="T41" fmla="*/ 12 h 22"/>
                  <a:gd name="T42" fmla="*/ 20 w 20"/>
                  <a:gd name="T43" fmla="*/ 1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"/>
                  <a:gd name="T67" fmla="*/ 0 h 22"/>
                  <a:gd name="T68" fmla="*/ 20 w 20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" h="22">
                    <a:moveTo>
                      <a:pt x="20" y="12"/>
                    </a:moveTo>
                    <a:lnTo>
                      <a:pt x="20" y="12"/>
                    </a:lnTo>
                    <a:lnTo>
                      <a:pt x="18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6" y="4"/>
                    </a:lnTo>
                    <a:lnTo>
                      <a:pt x="10" y="6"/>
                    </a:lnTo>
                    <a:lnTo>
                      <a:pt x="12" y="8"/>
                    </a:lnTo>
                    <a:lnTo>
                      <a:pt x="14" y="12"/>
                    </a:lnTo>
                    <a:lnTo>
                      <a:pt x="16" y="16"/>
                    </a:lnTo>
                    <a:lnTo>
                      <a:pt x="14" y="22"/>
                    </a:lnTo>
                    <a:lnTo>
                      <a:pt x="18" y="18"/>
                    </a:lnTo>
                    <a:lnTo>
                      <a:pt x="2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271"/>
              <p:cNvSpPr>
                <a:spLocks/>
              </p:cNvSpPr>
              <p:nvPr/>
            </p:nvSpPr>
            <p:spPr bwMode="auto">
              <a:xfrm>
                <a:off x="2932" y="3895"/>
                <a:ext cx="18" cy="20"/>
              </a:xfrm>
              <a:custGeom>
                <a:avLst/>
                <a:gdLst>
                  <a:gd name="T0" fmla="*/ 8 w 18"/>
                  <a:gd name="T1" fmla="*/ 0 h 20"/>
                  <a:gd name="T2" fmla="*/ 8 w 18"/>
                  <a:gd name="T3" fmla="*/ 0 h 20"/>
                  <a:gd name="T4" fmla="*/ 2 w 18"/>
                  <a:gd name="T5" fmla="*/ 2 h 20"/>
                  <a:gd name="T6" fmla="*/ 2 w 18"/>
                  <a:gd name="T7" fmla="*/ 2 h 20"/>
                  <a:gd name="T8" fmla="*/ 0 w 18"/>
                  <a:gd name="T9" fmla="*/ 8 h 20"/>
                  <a:gd name="T10" fmla="*/ 0 w 18"/>
                  <a:gd name="T11" fmla="*/ 8 h 20"/>
                  <a:gd name="T12" fmla="*/ 2 w 18"/>
                  <a:gd name="T13" fmla="*/ 12 h 20"/>
                  <a:gd name="T14" fmla="*/ 4 w 18"/>
                  <a:gd name="T15" fmla="*/ 16 h 20"/>
                  <a:gd name="T16" fmla="*/ 6 w 18"/>
                  <a:gd name="T17" fmla="*/ 18 h 20"/>
                  <a:gd name="T18" fmla="*/ 12 w 18"/>
                  <a:gd name="T19" fmla="*/ 20 h 20"/>
                  <a:gd name="T20" fmla="*/ 12 w 18"/>
                  <a:gd name="T21" fmla="*/ 20 h 20"/>
                  <a:gd name="T22" fmla="*/ 16 w 18"/>
                  <a:gd name="T23" fmla="*/ 18 h 20"/>
                  <a:gd name="T24" fmla="*/ 16 w 18"/>
                  <a:gd name="T25" fmla="*/ 18 h 20"/>
                  <a:gd name="T26" fmla="*/ 18 w 18"/>
                  <a:gd name="T27" fmla="*/ 12 h 20"/>
                  <a:gd name="T28" fmla="*/ 18 w 18"/>
                  <a:gd name="T29" fmla="*/ 12 h 20"/>
                  <a:gd name="T30" fmla="*/ 16 w 18"/>
                  <a:gd name="T31" fmla="*/ 8 h 20"/>
                  <a:gd name="T32" fmla="*/ 14 w 18"/>
                  <a:gd name="T33" fmla="*/ 4 h 20"/>
                  <a:gd name="T34" fmla="*/ 12 w 18"/>
                  <a:gd name="T35" fmla="*/ 2 h 20"/>
                  <a:gd name="T36" fmla="*/ 8 w 18"/>
                  <a:gd name="T37" fmla="*/ 0 h 20"/>
                  <a:gd name="T38" fmla="*/ 8 w 18"/>
                  <a:gd name="T39" fmla="*/ 0 h 2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8"/>
                  <a:gd name="T61" fmla="*/ 0 h 20"/>
                  <a:gd name="T62" fmla="*/ 18 w 18"/>
                  <a:gd name="T63" fmla="*/ 20 h 2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8" h="20">
                    <a:moveTo>
                      <a:pt x="8" y="0"/>
                    </a:moveTo>
                    <a:lnTo>
                      <a:pt x="8" y="0"/>
                    </a:lnTo>
                    <a:lnTo>
                      <a:pt x="2" y="2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6" y="18"/>
                    </a:lnTo>
                    <a:lnTo>
                      <a:pt x="12" y="20"/>
                    </a:lnTo>
                    <a:lnTo>
                      <a:pt x="16" y="18"/>
                    </a:lnTo>
                    <a:lnTo>
                      <a:pt x="18" y="12"/>
                    </a:lnTo>
                    <a:lnTo>
                      <a:pt x="16" y="8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FCB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272"/>
              <p:cNvSpPr>
                <a:spLocks/>
              </p:cNvSpPr>
              <p:nvPr/>
            </p:nvSpPr>
            <p:spPr bwMode="auto">
              <a:xfrm>
                <a:off x="3240" y="3841"/>
                <a:ext cx="2" cy="8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0 h 8"/>
                  <a:gd name="T8" fmla="*/ 0 w 2"/>
                  <a:gd name="T9" fmla="*/ 0 h 8"/>
                  <a:gd name="T10" fmla="*/ 2 w 2"/>
                  <a:gd name="T11" fmla="*/ 8 h 8"/>
                  <a:gd name="T12" fmla="*/ 2 w 2"/>
                  <a:gd name="T13" fmla="*/ 8 h 8"/>
                  <a:gd name="T14" fmla="*/ 2 w 2"/>
                  <a:gd name="T15" fmla="*/ 8 h 8"/>
                  <a:gd name="T16" fmla="*/ 0 w 2"/>
                  <a:gd name="T17" fmla="*/ 2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8"/>
                  <a:gd name="T29" fmla="*/ 2 w 2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273"/>
              <p:cNvSpPr>
                <a:spLocks noEditPoints="1"/>
              </p:cNvSpPr>
              <p:nvPr/>
            </p:nvSpPr>
            <p:spPr bwMode="auto">
              <a:xfrm>
                <a:off x="3144" y="3867"/>
                <a:ext cx="94" cy="66"/>
              </a:xfrm>
              <a:custGeom>
                <a:avLst/>
                <a:gdLst>
                  <a:gd name="T0" fmla="*/ 94 w 94"/>
                  <a:gd name="T1" fmla="*/ 38 h 66"/>
                  <a:gd name="T2" fmla="*/ 94 w 94"/>
                  <a:gd name="T3" fmla="*/ 38 h 66"/>
                  <a:gd name="T4" fmla="*/ 92 w 94"/>
                  <a:gd name="T5" fmla="*/ 34 h 66"/>
                  <a:gd name="T6" fmla="*/ 92 w 94"/>
                  <a:gd name="T7" fmla="*/ 34 h 66"/>
                  <a:gd name="T8" fmla="*/ 90 w 94"/>
                  <a:gd name="T9" fmla="*/ 32 h 66"/>
                  <a:gd name="T10" fmla="*/ 90 w 94"/>
                  <a:gd name="T11" fmla="*/ 32 h 66"/>
                  <a:gd name="T12" fmla="*/ 54 w 94"/>
                  <a:gd name="T13" fmla="*/ 30 h 66"/>
                  <a:gd name="T14" fmla="*/ 52 w 94"/>
                  <a:gd name="T15" fmla="*/ 30 h 66"/>
                  <a:gd name="T16" fmla="*/ 52 w 94"/>
                  <a:gd name="T17" fmla="*/ 30 h 66"/>
                  <a:gd name="T18" fmla="*/ 52 w 94"/>
                  <a:gd name="T19" fmla="*/ 30 h 66"/>
                  <a:gd name="T20" fmla="*/ 14 w 94"/>
                  <a:gd name="T21" fmla="*/ 4 h 66"/>
                  <a:gd name="T22" fmla="*/ 14 w 94"/>
                  <a:gd name="T23" fmla="*/ 4 h 66"/>
                  <a:gd name="T24" fmla="*/ 8 w 94"/>
                  <a:gd name="T25" fmla="*/ 0 h 66"/>
                  <a:gd name="T26" fmla="*/ 8 w 94"/>
                  <a:gd name="T27" fmla="*/ 0 h 66"/>
                  <a:gd name="T28" fmla="*/ 4 w 94"/>
                  <a:gd name="T29" fmla="*/ 4 h 66"/>
                  <a:gd name="T30" fmla="*/ 2 w 94"/>
                  <a:gd name="T31" fmla="*/ 6 h 66"/>
                  <a:gd name="T32" fmla="*/ 0 w 94"/>
                  <a:gd name="T33" fmla="*/ 12 h 66"/>
                  <a:gd name="T34" fmla="*/ 0 w 94"/>
                  <a:gd name="T35" fmla="*/ 12 h 66"/>
                  <a:gd name="T36" fmla="*/ 0 w 94"/>
                  <a:gd name="T37" fmla="*/ 18 h 66"/>
                  <a:gd name="T38" fmla="*/ 4 w 94"/>
                  <a:gd name="T39" fmla="*/ 22 h 66"/>
                  <a:gd name="T40" fmla="*/ 4 w 94"/>
                  <a:gd name="T41" fmla="*/ 22 h 66"/>
                  <a:gd name="T42" fmla="*/ 8 w 94"/>
                  <a:gd name="T43" fmla="*/ 26 h 66"/>
                  <a:gd name="T44" fmla="*/ 8 w 94"/>
                  <a:gd name="T45" fmla="*/ 26 h 66"/>
                  <a:gd name="T46" fmla="*/ 42 w 94"/>
                  <a:gd name="T47" fmla="*/ 62 h 66"/>
                  <a:gd name="T48" fmla="*/ 42 w 94"/>
                  <a:gd name="T49" fmla="*/ 62 h 66"/>
                  <a:gd name="T50" fmla="*/ 50 w 94"/>
                  <a:gd name="T51" fmla="*/ 64 h 66"/>
                  <a:gd name="T52" fmla="*/ 58 w 94"/>
                  <a:gd name="T53" fmla="*/ 66 h 66"/>
                  <a:gd name="T54" fmla="*/ 72 w 94"/>
                  <a:gd name="T55" fmla="*/ 66 h 66"/>
                  <a:gd name="T56" fmla="*/ 72 w 94"/>
                  <a:gd name="T57" fmla="*/ 66 h 66"/>
                  <a:gd name="T58" fmla="*/ 76 w 94"/>
                  <a:gd name="T59" fmla="*/ 64 h 66"/>
                  <a:gd name="T60" fmla="*/ 92 w 94"/>
                  <a:gd name="T61" fmla="*/ 44 h 66"/>
                  <a:gd name="T62" fmla="*/ 92 w 94"/>
                  <a:gd name="T63" fmla="*/ 42 h 66"/>
                  <a:gd name="T64" fmla="*/ 92 w 94"/>
                  <a:gd name="T65" fmla="*/ 42 h 66"/>
                  <a:gd name="T66" fmla="*/ 92 w 94"/>
                  <a:gd name="T67" fmla="*/ 42 h 66"/>
                  <a:gd name="T68" fmla="*/ 94 w 94"/>
                  <a:gd name="T69" fmla="*/ 38 h 66"/>
                  <a:gd name="T70" fmla="*/ 94 w 94"/>
                  <a:gd name="T71" fmla="*/ 38 h 66"/>
                  <a:gd name="T72" fmla="*/ 40 w 94"/>
                  <a:gd name="T73" fmla="*/ 52 h 66"/>
                  <a:gd name="T74" fmla="*/ 42 w 94"/>
                  <a:gd name="T75" fmla="*/ 54 h 66"/>
                  <a:gd name="T76" fmla="*/ 42 w 94"/>
                  <a:gd name="T77" fmla="*/ 54 h 66"/>
                  <a:gd name="T78" fmla="*/ 40 w 94"/>
                  <a:gd name="T79" fmla="*/ 52 h 66"/>
                  <a:gd name="T80" fmla="*/ 40 w 94"/>
                  <a:gd name="T81" fmla="*/ 52 h 6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4"/>
                  <a:gd name="T124" fmla="*/ 0 h 66"/>
                  <a:gd name="T125" fmla="*/ 94 w 94"/>
                  <a:gd name="T126" fmla="*/ 66 h 6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4" h="66">
                    <a:moveTo>
                      <a:pt x="94" y="38"/>
                    </a:moveTo>
                    <a:lnTo>
                      <a:pt x="94" y="38"/>
                    </a:lnTo>
                    <a:lnTo>
                      <a:pt x="92" y="34"/>
                    </a:lnTo>
                    <a:lnTo>
                      <a:pt x="90" y="32"/>
                    </a:lnTo>
                    <a:lnTo>
                      <a:pt x="54" y="30"/>
                    </a:lnTo>
                    <a:lnTo>
                      <a:pt x="52" y="30"/>
                    </a:lnTo>
                    <a:lnTo>
                      <a:pt x="14" y="4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4" y="22"/>
                    </a:lnTo>
                    <a:lnTo>
                      <a:pt x="8" y="26"/>
                    </a:lnTo>
                    <a:lnTo>
                      <a:pt x="42" y="62"/>
                    </a:lnTo>
                    <a:lnTo>
                      <a:pt x="50" y="64"/>
                    </a:lnTo>
                    <a:lnTo>
                      <a:pt x="58" y="66"/>
                    </a:lnTo>
                    <a:lnTo>
                      <a:pt x="72" y="66"/>
                    </a:lnTo>
                    <a:lnTo>
                      <a:pt x="76" y="64"/>
                    </a:lnTo>
                    <a:lnTo>
                      <a:pt x="92" y="44"/>
                    </a:lnTo>
                    <a:lnTo>
                      <a:pt x="92" y="42"/>
                    </a:lnTo>
                    <a:lnTo>
                      <a:pt x="94" y="38"/>
                    </a:lnTo>
                    <a:close/>
                    <a:moveTo>
                      <a:pt x="40" y="52"/>
                    </a:moveTo>
                    <a:lnTo>
                      <a:pt x="42" y="54"/>
                    </a:lnTo>
                    <a:lnTo>
                      <a:pt x="40" y="52"/>
                    </a:lnTo>
                    <a:close/>
                  </a:path>
                </a:pathLst>
              </a:custGeom>
              <a:solidFill>
                <a:srgbClr val="F6B1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274"/>
              <p:cNvSpPr>
                <a:spLocks/>
              </p:cNvSpPr>
              <p:nvPr/>
            </p:nvSpPr>
            <p:spPr bwMode="auto">
              <a:xfrm>
                <a:off x="3154" y="3831"/>
                <a:ext cx="118" cy="56"/>
              </a:xfrm>
              <a:custGeom>
                <a:avLst/>
                <a:gdLst>
                  <a:gd name="T0" fmla="*/ 118 w 118"/>
                  <a:gd name="T1" fmla="*/ 14 h 56"/>
                  <a:gd name="T2" fmla="*/ 118 w 118"/>
                  <a:gd name="T3" fmla="*/ 14 h 56"/>
                  <a:gd name="T4" fmla="*/ 106 w 118"/>
                  <a:gd name="T5" fmla="*/ 4 h 56"/>
                  <a:gd name="T6" fmla="*/ 86 w 118"/>
                  <a:gd name="T7" fmla="*/ 10 h 56"/>
                  <a:gd name="T8" fmla="*/ 86 w 118"/>
                  <a:gd name="T9" fmla="*/ 10 h 56"/>
                  <a:gd name="T10" fmla="*/ 86 w 118"/>
                  <a:gd name="T11" fmla="*/ 12 h 56"/>
                  <a:gd name="T12" fmla="*/ 88 w 118"/>
                  <a:gd name="T13" fmla="*/ 18 h 56"/>
                  <a:gd name="T14" fmla="*/ 88 w 118"/>
                  <a:gd name="T15" fmla="*/ 18 h 56"/>
                  <a:gd name="T16" fmla="*/ 88 w 118"/>
                  <a:gd name="T17" fmla="*/ 26 h 56"/>
                  <a:gd name="T18" fmla="*/ 80 w 118"/>
                  <a:gd name="T19" fmla="*/ 28 h 56"/>
                  <a:gd name="T20" fmla="*/ 80 w 118"/>
                  <a:gd name="T21" fmla="*/ 28 h 56"/>
                  <a:gd name="T22" fmla="*/ 68 w 118"/>
                  <a:gd name="T23" fmla="*/ 28 h 56"/>
                  <a:gd name="T24" fmla="*/ 54 w 118"/>
                  <a:gd name="T25" fmla="*/ 28 h 56"/>
                  <a:gd name="T26" fmla="*/ 42 w 118"/>
                  <a:gd name="T27" fmla="*/ 24 h 56"/>
                  <a:gd name="T28" fmla="*/ 34 w 118"/>
                  <a:gd name="T29" fmla="*/ 18 h 56"/>
                  <a:gd name="T30" fmla="*/ 34 w 118"/>
                  <a:gd name="T31" fmla="*/ 18 h 56"/>
                  <a:gd name="T32" fmla="*/ 26 w 118"/>
                  <a:gd name="T33" fmla="*/ 8 h 56"/>
                  <a:gd name="T34" fmla="*/ 12 w 118"/>
                  <a:gd name="T35" fmla="*/ 2 h 56"/>
                  <a:gd name="T36" fmla="*/ 8 w 118"/>
                  <a:gd name="T37" fmla="*/ 0 h 56"/>
                  <a:gd name="T38" fmla="*/ 8 w 118"/>
                  <a:gd name="T39" fmla="*/ 0 h 56"/>
                  <a:gd name="T40" fmla="*/ 4 w 118"/>
                  <a:gd name="T41" fmla="*/ 6 h 56"/>
                  <a:gd name="T42" fmla="*/ 2 w 118"/>
                  <a:gd name="T43" fmla="*/ 8 h 56"/>
                  <a:gd name="T44" fmla="*/ 0 w 118"/>
                  <a:gd name="T45" fmla="*/ 14 h 56"/>
                  <a:gd name="T46" fmla="*/ 0 w 118"/>
                  <a:gd name="T47" fmla="*/ 14 h 56"/>
                  <a:gd name="T48" fmla="*/ 0 w 118"/>
                  <a:gd name="T49" fmla="*/ 18 h 56"/>
                  <a:gd name="T50" fmla="*/ 2 w 118"/>
                  <a:gd name="T51" fmla="*/ 22 h 56"/>
                  <a:gd name="T52" fmla="*/ 4 w 118"/>
                  <a:gd name="T53" fmla="*/ 24 h 56"/>
                  <a:gd name="T54" fmla="*/ 4 w 118"/>
                  <a:gd name="T55" fmla="*/ 24 h 56"/>
                  <a:gd name="T56" fmla="*/ 8 w 118"/>
                  <a:gd name="T57" fmla="*/ 28 h 56"/>
                  <a:gd name="T58" fmla="*/ 8 w 118"/>
                  <a:gd name="T59" fmla="*/ 28 h 56"/>
                  <a:gd name="T60" fmla="*/ 28 w 118"/>
                  <a:gd name="T61" fmla="*/ 42 h 56"/>
                  <a:gd name="T62" fmla="*/ 38 w 118"/>
                  <a:gd name="T63" fmla="*/ 50 h 56"/>
                  <a:gd name="T64" fmla="*/ 46 w 118"/>
                  <a:gd name="T65" fmla="*/ 54 h 56"/>
                  <a:gd name="T66" fmla="*/ 46 w 118"/>
                  <a:gd name="T67" fmla="*/ 54 h 56"/>
                  <a:gd name="T68" fmla="*/ 66 w 118"/>
                  <a:gd name="T69" fmla="*/ 56 h 56"/>
                  <a:gd name="T70" fmla="*/ 98 w 118"/>
                  <a:gd name="T71" fmla="*/ 56 h 56"/>
                  <a:gd name="T72" fmla="*/ 98 w 118"/>
                  <a:gd name="T73" fmla="*/ 56 h 56"/>
                  <a:gd name="T74" fmla="*/ 100 w 118"/>
                  <a:gd name="T75" fmla="*/ 54 h 56"/>
                  <a:gd name="T76" fmla="*/ 104 w 118"/>
                  <a:gd name="T77" fmla="*/ 52 h 56"/>
                  <a:gd name="T78" fmla="*/ 104 w 118"/>
                  <a:gd name="T79" fmla="*/ 52 h 56"/>
                  <a:gd name="T80" fmla="*/ 112 w 118"/>
                  <a:gd name="T81" fmla="*/ 34 h 56"/>
                  <a:gd name="T82" fmla="*/ 118 w 118"/>
                  <a:gd name="T83" fmla="*/ 20 h 56"/>
                  <a:gd name="T84" fmla="*/ 118 w 118"/>
                  <a:gd name="T85" fmla="*/ 20 h 56"/>
                  <a:gd name="T86" fmla="*/ 118 w 118"/>
                  <a:gd name="T87" fmla="*/ 18 h 56"/>
                  <a:gd name="T88" fmla="*/ 118 w 118"/>
                  <a:gd name="T89" fmla="*/ 18 h 56"/>
                  <a:gd name="T90" fmla="*/ 118 w 118"/>
                  <a:gd name="T91" fmla="*/ 14 h 56"/>
                  <a:gd name="T92" fmla="*/ 118 w 118"/>
                  <a:gd name="T93" fmla="*/ 14 h 5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18"/>
                  <a:gd name="T142" fmla="*/ 0 h 56"/>
                  <a:gd name="T143" fmla="*/ 118 w 118"/>
                  <a:gd name="T144" fmla="*/ 56 h 5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18" h="56">
                    <a:moveTo>
                      <a:pt x="118" y="14"/>
                    </a:moveTo>
                    <a:lnTo>
                      <a:pt x="118" y="14"/>
                    </a:lnTo>
                    <a:lnTo>
                      <a:pt x="106" y="4"/>
                    </a:lnTo>
                    <a:lnTo>
                      <a:pt x="86" y="10"/>
                    </a:lnTo>
                    <a:lnTo>
                      <a:pt x="86" y="12"/>
                    </a:lnTo>
                    <a:lnTo>
                      <a:pt x="88" y="18"/>
                    </a:lnTo>
                    <a:lnTo>
                      <a:pt x="88" y="26"/>
                    </a:lnTo>
                    <a:lnTo>
                      <a:pt x="80" y="28"/>
                    </a:lnTo>
                    <a:lnTo>
                      <a:pt x="68" y="28"/>
                    </a:lnTo>
                    <a:lnTo>
                      <a:pt x="54" y="28"/>
                    </a:lnTo>
                    <a:lnTo>
                      <a:pt x="42" y="24"/>
                    </a:lnTo>
                    <a:lnTo>
                      <a:pt x="34" y="18"/>
                    </a:lnTo>
                    <a:lnTo>
                      <a:pt x="26" y="8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8" y="28"/>
                    </a:lnTo>
                    <a:lnTo>
                      <a:pt x="28" y="42"/>
                    </a:lnTo>
                    <a:lnTo>
                      <a:pt x="38" y="50"/>
                    </a:lnTo>
                    <a:lnTo>
                      <a:pt x="46" y="54"/>
                    </a:lnTo>
                    <a:lnTo>
                      <a:pt x="66" y="56"/>
                    </a:lnTo>
                    <a:lnTo>
                      <a:pt x="98" y="56"/>
                    </a:lnTo>
                    <a:lnTo>
                      <a:pt x="100" y="54"/>
                    </a:lnTo>
                    <a:lnTo>
                      <a:pt x="104" y="52"/>
                    </a:lnTo>
                    <a:lnTo>
                      <a:pt x="112" y="34"/>
                    </a:lnTo>
                    <a:lnTo>
                      <a:pt x="118" y="20"/>
                    </a:lnTo>
                    <a:lnTo>
                      <a:pt x="118" y="18"/>
                    </a:lnTo>
                    <a:lnTo>
                      <a:pt x="118" y="14"/>
                    </a:lnTo>
                    <a:close/>
                  </a:path>
                </a:pathLst>
              </a:custGeom>
              <a:solidFill>
                <a:srgbClr val="F6B1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275"/>
              <p:cNvSpPr>
                <a:spLocks/>
              </p:cNvSpPr>
              <p:nvPr/>
            </p:nvSpPr>
            <p:spPr bwMode="auto">
              <a:xfrm>
                <a:off x="3144" y="3867"/>
                <a:ext cx="82" cy="66"/>
              </a:xfrm>
              <a:custGeom>
                <a:avLst/>
                <a:gdLst>
                  <a:gd name="T0" fmla="*/ 78 w 82"/>
                  <a:gd name="T1" fmla="*/ 58 h 66"/>
                  <a:gd name="T2" fmla="*/ 78 w 82"/>
                  <a:gd name="T3" fmla="*/ 58 h 66"/>
                  <a:gd name="T4" fmla="*/ 66 w 82"/>
                  <a:gd name="T5" fmla="*/ 56 h 66"/>
                  <a:gd name="T6" fmla="*/ 56 w 82"/>
                  <a:gd name="T7" fmla="*/ 56 h 66"/>
                  <a:gd name="T8" fmla="*/ 50 w 82"/>
                  <a:gd name="T9" fmla="*/ 52 h 66"/>
                  <a:gd name="T10" fmla="*/ 50 w 82"/>
                  <a:gd name="T11" fmla="*/ 52 h 66"/>
                  <a:gd name="T12" fmla="*/ 14 w 82"/>
                  <a:gd name="T13" fmla="*/ 18 h 66"/>
                  <a:gd name="T14" fmla="*/ 14 w 82"/>
                  <a:gd name="T15" fmla="*/ 18 h 66"/>
                  <a:gd name="T16" fmla="*/ 10 w 82"/>
                  <a:gd name="T17" fmla="*/ 14 h 66"/>
                  <a:gd name="T18" fmla="*/ 10 w 82"/>
                  <a:gd name="T19" fmla="*/ 14 h 66"/>
                  <a:gd name="T20" fmla="*/ 8 w 82"/>
                  <a:gd name="T21" fmla="*/ 8 h 66"/>
                  <a:gd name="T22" fmla="*/ 8 w 82"/>
                  <a:gd name="T23" fmla="*/ 2 h 66"/>
                  <a:gd name="T24" fmla="*/ 8 w 82"/>
                  <a:gd name="T25" fmla="*/ 2 h 66"/>
                  <a:gd name="T26" fmla="*/ 8 w 82"/>
                  <a:gd name="T27" fmla="*/ 0 h 66"/>
                  <a:gd name="T28" fmla="*/ 8 w 82"/>
                  <a:gd name="T29" fmla="*/ 0 h 66"/>
                  <a:gd name="T30" fmla="*/ 4 w 82"/>
                  <a:gd name="T31" fmla="*/ 4 h 66"/>
                  <a:gd name="T32" fmla="*/ 2 w 82"/>
                  <a:gd name="T33" fmla="*/ 6 h 66"/>
                  <a:gd name="T34" fmla="*/ 0 w 82"/>
                  <a:gd name="T35" fmla="*/ 12 h 66"/>
                  <a:gd name="T36" fmla="*/ 0 w 82"/>
                  <a:gd name="T37" fmla="*/ 12 h 66"/>
                  <a:gd name="T38" fmla="*/ 0 w 82"/>
                  <a:gd name="T39" fmla="*/ 18 h 66"/>
                  <a:gd name="T40" fmla="*/ 4 w 82"/>
                  <a:gd name="T41" fmla="*/ 22 h 66"/>
                  <a:gd name="T42" fmla="*/ 4 w 82"/>
                  <a:gd name="T43" fmla="*/ 22 h 66"/>
                  <a:gd name="T44" fmla="*/ 8 w 82"/>
                  <a:gd name="T45" fmla="*/ 26 h 66"/>
                  <a:gd name="T46" fmla="*/ 8 w 82"/>
                  <a:gd name="T47" fmla="*/ 26 h 66"/>
                  <a:gd name="T48" fmla="*/ 42 w 82"/>
                  <a:gd name="T49" fmla="*/ 62 h 66"/>
                  <a:gd name="T50" fmla="*/ 42 w 82"/>
                  <a:gd name="T51" fmla="*/ 62 h 66"/>
                  <a:gd name="T52" fmla="*/ 50 w 82"/>
                  <a:gd name="T53" fmla="*/ 64 h 66"/>
                  <a:gd name="T54" fmla="*/ 58 w 82"/>
                  <a:gd name="T55" fmla="*/ 66 h 66"/>
                  <a:gd name="T56" fmla="*/ 72 w 82"/>
                  <a:gd name="T57" fmla="*/ 66 h 66"/>
                  <a:gd name="T58" fmla="*/ 72 w 82"/>
                  <a:gd name="T59" fmla="*/ 66 h 66"/>
                  <a:gd name="T60" fmla="*/ 76 w 82"/>
                  <a:gd name="T61" fmla="*/ 64 h 66"/>
                  <a:gd name="T62" fmla="*/ 82 w 82"/>
                  <a:gd name="T63" fmla="*/ 56 h 66"/>
                  <a:gd name="T64" fmla="*/ 82 w 82"/>
                  <a:gd name="T65" fmla="*/ 56 h 66"/>
                  <a:gd name="T66" fmla="*/ 78 w 82"/>
                  <a:gd name="T67" fmla="*/ 58 h 66"/>
                  <a:gd name="T68" fmla="*/ 78 w 82"/>
                  <a:gd name="T69" fmla="*/ 58 h 6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2"/>
                  <a:gd name="T106" fmla="*/ 0 h 66"/>
                  <a:gd name="T107" fmla="*/ 82 w 82"/>
                  <a:gd name="T108" fmla="*/ 66 h 6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2" h="66">
                    <a:moveTo>
                      <a:pt x="78" y="58"/>
                    </a:moveTo>
                    <a:lnTo>
                      <a:pt x="78" y="58"/>
                    </a:lnTo>
                    <a:lnTo>
                      <a:pt x="66" y="56"/>
                    </a:lnTo>
                    <a:lnTo>
                      <a:pt x="56" y="56"/>
                    </a:lnTo>
                    <a:lnTo>
                      <a:pt x="50" y="52"/>
                    </a:lnTo>
                    <a:lnTo>
                      <a:pt x="14" y="18"/>
                    </a:lnTo>
                    <a:lnTo>
                      <a:pt x="10" y="14"/>
                    </a:lnTo>
                    <a:lnTo>
                      <a:pt x="8" y="8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4" y="22"/>
                    </a:lnTo>
                    <a:lnTo>
                      <a:pt x="8" y="26"/>
                    </a:lnTo>
                    <a:lnTo>
                      <a:pt x="42" y="62"/>
                    </a:lnTo>
                    <a:lnTo>
                      <a:pt x="50" y="64"/>
                    </a:lnTo>
                    <a:lnTo>
                      <a:pt x="58" y="66"/>
                    </a:lnTo>
                    <a:lnTo>
                      <a:pt x="72" y="66"/>
                    </a:lnTo>
                    <a:lnTo>
                      <a:pt x="76" y="64"/>
                    </a:lnTo>
                    <a:lnTo>
                      <a:pt x="82" y="56"/>
                    </a:lnTo>
                    <a:lnTo>
                      <a:pt x="78" y="58"/>
                    </a:lnTo>
                    <a:close/>
                  </a:path>
                </a:pathLst>
              </a:custGeom>
              <a:solidFill>
                <a:srgbClr val="DF8C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76"/>
              <p:cNvSpPr>
                <a:spLocks noEditPoints="1"/>
              </p:cNvSpPr>
              <p:nvPr/>
            </p:nvSpPr>
            <p:spPr bwMode="auto">
              <a:xfrm>
                <a:off x="3154" y="3831"/>
                <a:ext cx="108" cy="56"/>
              </a:xfrm>
              <a:custGeom>
                <a:avLst/>
                <a:gdLst>
                  <a:gd name="T0" fmla="*/ 104 w 108"/>
                  <a:gd name="T1" fmla="*/ 46 h 56"/>
                  <a:gd name="T2" fmla="*/ 104 w 108"/>
                  <a:gd name="T3" fmla="*/ 46 h 56"/>
                  <a:gd name="T4" fmla="*/ 74 w 108"/>
                  <a:gd name="T5" fmla="*/ 46 h 56"/>
                  <a:gd name="T6" fmla="*/ 52 w 108"/>
                  <a:gd name="T7" fmla="*/ 46 h 56"/>
                  <a:gd name="T8" fmla="*/ 52 w 108"/>
                  <a:gd name="T9" fmla="*/ 46 h 56"/>
                  <a:gd name="T10" fmla="*/ 44 w 108"/>
                  <a:gd name="T11" fmla="*/ 42 h 56"/>
                  <a:gd name="T12" fmla="*/ 34 w 108"/>
                  <a:gd name="T13" fmla="*/ 34 h 56"/>
                  <a:gd name="T14" fmla="*/ 16 w 108"/>
                  <a:gd name="T15" fmla="*/ 18 h 56"/>
                  <a:gd name="T16" fmla="*/ 16 w 108"/>
                  <a:gd name="T17" fmla="*/ 18 h 56"/>
                  <a:gd name="T18" fmla="*/ 12 w 108"/>
                  <a:gd name="T19" fmla="*/ 14 h 56"/>
                  <a:gd name="T20" fmla="*/ 12 w 108"/>
                  <a:gd name="T21" fmla="*/ 14 h 56"/>
                  <a:gd name="T22" fmla="*/ 10 w 108"/>
                  <a:gd name="T23" fmla="*/ 12 h 56"/>
                  <a:gd name="T24" fmla="*/ 8 w 108"/>
                  <a:gd name="T25" fmla="*/ 10 h 56"/>
                  <a:gd name="T26" fmla="*/ 8 w 108"/>
                  <a:gd name="T27" fmla="*/ 4 h 56"/>
                  <a:gd name="T28" fmla="*/ 8 w 108"/>
                  <a:gd name="T29" fmla="*/ 4 h 56"/>
                  <a:gd name="T30" fmla="*/ 8 w 108"/>
                  <a:gd name="T31" fmla="*/ 0 h 56"/>
                  <a:gd name="T32" fmla="*/ 8 w 108"/>
                  <a:gd name="T33" fmla="*/ 0 h 56"/>
                  <a:gd name="T34" fmla="*/ 8 w 108"/>
                  <a:gd name="T35" fmla="*/ 0 h 56"/>
                  <a:gd name="T36" fmla="*/ 4 w 108"/>
                  <a:gd name="T37" fmla="*/ 6 h 56"/>
                  <a:gd name="T38" fmla="*/ 2 w 108"/>
                  <a:gd name="T39" fmla="*/ 8 h 56"/>
                  <a:gd name="T40" fmla="*/ 0 w 108"/>
                  <a:gd name="T41" fmla="*/ 14 h 56"/>
                  <a:gd name="T42" fmla="*/ 0 w 108"/>
                  <a:gd name="T43" fmla="*/ 14 h 56"/>
                  <a:gd name="T44" fmla="*/ 0 w 108"/>
                  <a:gd name="T45" fmla="*/ 18 h 56"/>
                  <a:gd name="T46" fmla="*/ 2 w 108"/>
                  <a:gd name="T47" fmla="*/ 22 h 56"/>
                  <a:gd name="T48" fmla="*/ 4 w 108"/>
                  <a:gd name="T49" fmla="*/ 24 h 56"/>
                  <a:gd name="T50" fmla="*/ 4 w 108"/>
                  <a:gd name="T51" fmla="*/ 24 h 56"/>
                  <a:gd name="T52" fmla="*/ 8 w 108"/>
                  <a:gd name="T53" fmla="*/ 28 h 56"/>
                  <a:gd name="T54" fmla="*/ 8 w 108"/>
                  <a:gd name="T55" fmla="*/ 28 h 56"/>
                  <a:gd name="T56" fmla="*/ 28 w 108"/>
                  <a:gd name="T57" fmla="*/ 42 h 56"/>
                  <a:gd name="T58" fmla="*/ 38 w 108"/>
                  <a:gd name="T59" fmla="*/ 50 h 56"/>
                  <a:gd name="T60" fmla="*/ 46 w 108"/>
                  <a:gd name="T61" fmla="*/ 54 h 56"/>
                  <a:gd name="T62" fmla="*/ 46 w 108"/>
                  <a:gd name="T63" fmla="*/ 54 h 56"/>
                  <a:gd name="T64" fmla="*/ 66 w 108"/>
                  <a:gd name="T65" fmla="*/ 56 h 56"/>
                  <a:gd name="T66" fmla="*/ 98 w 108"/>
                  <a:gd name="T67" fmla="*/ 56 h 56"/>
                  <a:gd name="T68" fmla="*/ 98 w 108"/>
                  <a:gd name="T69" fmla="*/ 56 h 56"/>
                  <a:gd name="T70" fmla="*/ 100 w 108"/>
                  <a:gd name="T71" fmla="*/ 54 h 56"/>
                  <a:gd name="T72" fmla="*/ 104 w 108"/>
                  <a:gd name="T73" fmla="*/ 52 h 56"/>
                  <a:gd name="T74" fmla="*/ 104 w 108"/>
                  <a:gd name="T75" fmla="*/ 52 h 56"/>
                  <a:gd name="T76" fmla="*/ 108 w 108"/>
                  <a:gd name="T77" fmla="*/ 46 h 56"/>
                  <a:gd name="T78" fmla="*/ 108 w 108"/>
                  <a:gd name="T79" fmla="*/ 46 h 56"/>
                  <a:gd name="T80" fmla="*/ 104 w 108"/>
                  <a:gd name="T81" fmla="*/ 46 h 56"/>
                  <a:gd name="T82" fmla="*/ 104 w 108"/>
                  <a:gd name="T83" fmla="*/ 46 h 56"/>
                  <a:gd name="T84" fmla="*/ 88 w 108"/>
                  <a:gd name="T85" fmla="*/ 18 h 56"/>
                  <a:gd name="T86" fmla="*/ 88 w 108"/>
                  <a:gd name="T87" fmla="*/ 18 h 56"/>
                  <a:gd name="T88" fmla="*/ 88 w 108"/>
                  <a:gd name="T89" fmla="*/ 18 h 56"/>
                  <a:gd name="T90" fmla="*/ 94 w 108"/>
                  <a:gd name="T91" fmla="*/ 16 h 56"/>
                  <a:gd name="T92" fmla="*/ 94 w 108"/>
                  <a:gd name="T93" fmla="*/ 10 h 56"/>
                  <a:gd name="T94" fmla="*/ 94 w 108"/>
                  <a:gd name="T95" fmla="*/ 10 h 56"/>
                  <a:gd name="T96" fmla="*/ 94 w 108"/>
                  <a:gd name="T97" fmla="*/ 8 h 56"/>
                  <a:gd name="T98" fmla="*/ 86 w 108"/>
                  <a:gd name="T99" fmla="*/ 10 h 56"/>
                  <a:gd name="T100" fmla="*/ 86 w 108"/>
                  <a:gd name="T101" fmla="*/ 10 h 56"/>
                  <a:gd name="T102" fmla="*/ 86 w 108"/>
                  <a:gd name="T103" fmla="*/ 12 h 56"/>
                  <a:gd name="T104" fmla="*/ 88 w 108"/>
                  <a:gd name="T105" fmla="*/ 18 h 5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08"/>
                  <a:gd name="T160" fmla="*/ 0 h 56"/>
                  <a:gd name="T161" fmla="*/ 108 w 108"/>
                  <a:gd name="T162" fmla="*/ 56 h 5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08" h="56">
                    <a:moveTo>
                      <a:pt x="104" y="46"/>
                    </a:moveTo>
                    <a:lnTo>
                      <a:pt x="104" y="46"/>
                    </a:lnTo>
                    <a:lnTo>
                      <a:pt x="74" y="46"/>
                    </a:lnTo>
                    <a:lnTo>
                      <a:pt x="52" y="46"/>
                    </a:lnTo>
                    <a:lnTo>
                      <a:pt x="44" y="42"/>
                    </a:lnTo>
                    <a:lnTo>
                      <a:pt x="34" y="34"/>
                    </a:lnTo>
                    <a:lnTo>
                      <a:pt x="16" y="18"/>
                    </a:lnTo>
                    <a:lnTo>
                      <a:pt x="12" y="14"/>
                    </a:lnTo>
                    <a:lnTo>
                      <a:pt x="10" y="12"/>
                    </a:lnTo>
                    <a:lnTo>
                      <a:pt x="8" y="10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8" y="28"/>
                    </a:lnTo>
                    <a:lnTo>
                      <a:pt x="28" y="42"/>
                    </a:lnTo>
                    <a:lnTo>
                      <a:pt x="38" y="50"/>
                    </a:lnTo>
                    <a:lnTo>
                      <a:pt x="46" y="54"/>
                    </a:lnTo>
                    <a:lnTo>
                      <a:pt x="66" y="56"/>
                    </a:lnTo>
                    <a:lnTo>
                      <a:pt x="98" y="56"/>
                    </a:lnTo>
                    <a:lnTo>
                      <a:pt x="100" y="54"/>
                    </a:lnTo>
                    <a:lnTo>
                      <a:pt x="104" y="52"/>
                    </a:lnTo>
                    <a:lnTo>
                      <a:pt x="108" y="46"/>
                    </a:lnTo>
                    <a:lnTo>
                      <a:pt x="104" y="46"/>
                    </a:lnTo>
                    <a:close/>
                    <a:moveTo>
                      <a:pt x="88" y="18"/>
                    </a:moveTo>
                    <a:lnTo>
                      <a:pt x="88" y="18"/>
                    </a:lnTo>
                    <a:lnTo>
                      <a:pt x="94" y="16"/>
                    </a:lnTo>
                    <a:lnTo>
                      <a:pt x="94" y="10"/>
                    </a:lnTo>
                    <a:lnTo>
                      <a:pt x="94" y="8"/>
                    </a:lnTo>
                    <a:lnTo>
                      <a:pt x="86" y="10"/>
                    </a:lnTo>
                    <a:lnTo>
                      <a:pt x="86" y="12"/>
                    </a:lnTo>
                    <a:lnTo>
                      <a:pt x="88" y="18"/>
                    </a:lnTo>
                    <a:close/>
                  </a:path>
                </a:pathLst>
              </a:custGeom>
              <a:solidFill>
                <a:srgbClr val="DF8C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277"/>
              <p:cNvSpPr>
                <a:spLocks/>
              </p:cNvSpPr>
              <p:nvPr/>
            </p:nvSpPr>
            <p:spPr bwMode="auto">
              <a:xfrm>
                <a:off x="3238" y="3771"/>
                <a:ext cx="54" cy="58"/>
              </a:xfrm>
              <a:custGeom>
                <a:avLst/>
                <a:gdLst>
                  <a:gd name="T0" fmla="*/ 52 w 54"/>
                  <a:gd name="T1" fmla="*/ 2 h 58"/>
                  <a:gd name="T2" fmla="*/ 52 w 54"/>
                  <a:gd name="T3" fmla="*/ 2 h 58"/>
                  <a:gd name="T4" fmla="*/ 48 w 54"/>
                  <a:gd name="T5" fmla="*/ 0 h 58"/>
                  <a:gd name="T6" fmla="*/ 48 w 54"/>
                  <a:gd name="T7" fmla="*/ 0 h 58"/>
                  <a:gd name="T8" fmla="*/ 48 w 54"/>
                  <a:gd name="T9" fmla="*/ 2 h 58"/>
                  <a:gd name="T10" fmla="*/ 48 w 54"/>
                  <a:gd name="T11" fmla="*/ 2 h 58"/>
                  <a:gd name="T12" fmla="*/ 48 w 54"/>
                  <a:gd name="T13" fmla="*/ 4 h 58"/>
                  <a:gd name="T14" fmla="*/ 48 w 54"/>
                  <a:gd name="T15" fmla="*/ 4 h 58"/>
                  <a:gd name="T16" fmla="*/ 48 w 54"/>
                  <a:gd name="T17" fmla="*/ 4 h 58"/>
                  <a:gd name="T18" fmla="*/ 44 w 54"/>
                  <a:gd name="T19" fmla="*/ 32 h 58"/>
                  <a:gd name="T20" fmla="*/ 44 w 54"/>
                  <a:gd name="T21" fmla="*/ 32 h 58"/>
                  <a:gd name="T22" fmla="*/ 42 w 54"/>
                  <a:gd name="T23" fmla="*/ 36 h 58"/>
                  <a:gd name="T24" fmla="*/ 38 w 54"/>
                  <a:gd name="T25" fmla="*/ 38 h 58"/>
                  <a:gd name="T26" fmla="*/ 38 w 54"/>
                  <a:gd name="T27" fmla="*/ 38 h 58"/>
                  <a:gd name="T28" fmla="*/ 0 w 54"/>
                  <a:gd name="T29" fmla="*/ 52 h 58"/>
                  <a:gd name="T30" fmla="*/ 0 w 54"/>
                  <a:gd name="T31" fmla="*/ 52 h 58"/>
                  <a:gd name="T32" fmla="*/ 2 w 54"/>
                  <a:gd name="T33" fmla="*/ 58 h 58"/>
                  <a:gd name="T34" fmla="*/ 2 w 54"/>
                  <a:gd name="T35" fmla="*/ 58 h 58"/>
                  <a:gd name="T36" fmla="*/ 44 w 54"/>
                  <a:gd name="T37" fmla="*/ 44 h 58"/>
                  <a:gd name="T38" fmla="*/ 44 w 54"/>
                  <a:gd name="T39" fmla="*/ 44 h 58"/>
                  <a:gd name="T40" fmla="*/ 48 w 54"/>
                  <a:gd name="T41" fmla="*/ 40 h 58"/>
                  <a:gd name="T42" fmla="*/ 50 w 54"/>
                  <a:gd name="T43" fmla="*/ 36 h 58"/>
                  <a:gd name="T44" fmla="*/ 50 w 54"/>
                  <a:gd name="T45" fmla="*/ 36 h 58"/>
                  <a:gd name="T46" fmla="*/ 54 w 54"/>
                  <a:gd name="T47" fmla="*/ 10 h 58"/>
                  <a:gd name="T48" fmla="*/ 54 w 54"/>
                  <a:gd name="T49" fmla="*/ 10 h 58"/>
                  <a:gd name="T50" fmla="*/ 54 w 54"/>
                  <a:gd name="T51" fmla="*/ 10 h 58"/>
                  <a:gd name="T52" fmla="*/ 54 w 54"/>
                  <a:gd name="T53" fmla="*/ 8 h 58"/>
                  <a:gd name="T54" fmla="*/ 54 w 54"/>
                  <a:gd name="T55" fmla="*/ 8 h 58"/>
                  <a:gd name="T56" fmla="*/ 52 w 54"/>
                  <a:gd name="T57" fmla="*/ 4 h 58"/>
                  <a:gd name="T58" fmla="*/ 52 w 54"/>
                  <a:gd name="T59" fmla="*/ 2 h 58"/>
                  <a:gd name="T60" fmla="*/ 52 w 54"/>
                  <a:gd name="T61" fmla="*/ 2 h 5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4"/>
                  <a:gd name="T94" fmla="*/ 0 h 58"/>
                  <a:gd name="T95" fmla="*/ 54 w 54"/>
                  <a:gd name="T96" fmla="*/ 58 h 5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4" h="58">
                    <a:moveTo>
                      <a:pt x="52" y="2"/>
                    </a:moveTo>
                    <a:lnTo>
                      <a:pt x="52" y="2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lnTo>
                      <a:pt x="44" y="32"/>
                    </a:lnTo>
                    <a:lnTo>
                      <a:pt x="42" y="36"/>
                    </a:lnTo>
                    <a:lnTo>
                      <a:pt x="38" y="38"/>
                    </a:lnTo>
                    <a:lnTo>
                      <a:pt x="0" y="52"/>
                    </a:lnTo>
                    <a:lnTo>
                      <a:pt x="2" y="58"/>
                    </a:lnTo>
                    <a:lnTo>
                      <a:pt x="44" y="44"/>
                    </a:lnTo>
                    <a:lnTo>
                      <a:pt x="48" y="40"/>
                    </a:lnTo>
                    <a:lnTo>
                      <a:pt x="50" y="36"/>
                    </a:lnTo>
                    <a:lnTo>
                      <a:pt x="54" y="10"/>
                    </a:lnTo>
                    <a:lnTo>
                      <a:pt x="54" y="8"/>
                    </a:lnTo>
                    <a:lnTo>
                      <a:pt x="52" y="4"/>
                    </a:lnTo>
                    <a:lnTo>
                      <a:pt x="52" y="2"/>
                    </a:lnTo>
                    <a:close/>
                  </a:path>
                </a:pathLst>
              </a:custGeom>
              <a:solidFill>
                <a:srgbClr val="DF8C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278"/>
              <p:cNvSpPr>
                <a:spLocks/>
              </p:cNvSpPr>
              <p:nvPr/>
            </p:nvSpPr>
            <p:spPr bwMode="auto">
              <a:xfrm>
                <a:off x="3144" y="3867"/>
                <a:ext cx="20" cy="28"/>
              </a:xfrm>
              <a:custGeom>
                <a:avLst/>
                <a:gdLst>
                  <a:gd name="T0" fmla="*/ 8 w 20"/>
                  <a:gd name="T1" fmla="*/ 0 h 28"/>
                  <a:gd name="T2" fmla="*/ 8 w 20"/>
                  <a:gd name="T3" fmla="*/ 0 h 28"/>
                  <a:gd name="T4" fmla="*/ 4 w 20"/>
                  <a:gd name="T5" fmla="*/ 4 h 28"/>
                  <a:gd name="T6" fmla="*/ 2 w 20"/>
                  <a:gd name="T7" fmla="*/ 6 h 28"/>
                  <a:gd name="T8" fmla="*/ 0 w 20"/>
                  <a:gd name="T9" fmla="*/ 12 h 28"/>
                  <a:gd name="T10" fmla="*/ 0 w 20"/>
                  <a:gd name="T11" fmla="*/ 12 h 28"/>
                  <a:gd name="T12" fmla="*/ 0 w 20"/>
                  <a:gd name="T13" fmla="*/ 18 h 28"/>
                  <a:gd name="T14" fmla="*/ 4 w 20"/>
                  <a:gd name="T15" fmla="*/ 22 h 28"/>
                  <a:gd name="T16" fmla="*/ 4 w 20"/>
                  <a:gd name="T17" fmla="*/ 22 h 28"/>
                  <a:gd name="T18" fmla="*/ 8 w 20"/>
                  <a:gd name="T19" fmla="*/ 26 h 28"/>
                  <a:gd name="T20" fmla="*/ 8 w 20"/>
                  <a:gd name="T21" fmla="*/ 26 h 28"/>
                  <a:gd name="T22" fmla="*/ 8 w 20"/>
                  <a:gd name="T23" fmla="*/ 28 h 28"/>
                  <a:gd name="T24" fmla="*/ 8 w 20"/>
                  <a:gd name="T25" fmla="*/ 28 h 28"/>
                  <a:gd name="T26" fmla="*/ 14 w 20"/>
                  <a:gd name="T27" fmla="*/ 26 h 28"/>
                  <a:gd name="T28" fmla="*/ 18 w 20"/>
                  <a:gd name="T29" fmla="*/ 22 h 28"/>
                  <a:gd name="T30" fmla="*/ 20 w 20"/>
                  <a:gd name="T31" fmla="*/ 16 h 28"/>
                  <a:gd name="T32" fmla="*/ 20 w 20"/>
                  <a:gd name="T33" fmla="*/ 10 h 28"/>
                  <a:gd name="T34" fmla="*/ 20 w 20"/>
                  <a:gd name="T35" fmla="*/ 10 h 28"/>
                  <a:gd name="T36" fmla="*/ 20 w 20"/>
                  <a:gd name="T37" fmla="*/ 8 h 28"/>
                  <a:gd name="T38" fmla="*/ 20 w 20"/>
                  <a:gd name="T39" fmla="*/ 8 h 28"/>
                  <a:gd name="T40" fmla="*/ 14 w 20"/>
                  <a:gd name="T41" fmla="*/ 4 h 28"/>
                  <a:gd name="T42" fmla="*/ 14 w 20"/>
                  <a:gd name="T43" fmla="*/ 4 h 28"/>
                  <a:gd name="T44" fmla="*/ 8 w 20"/>
                  <a:gd name="T45" fmla="*/ 0 h 28"/>
                  <a:gd name="T46" fmla="*/ 8 w 20"/>
                  <a:gd name="T47" fmla="*/ 0 h 2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"/>
                  <a:gd name="T73" fmla="*/ 0 h 28"/>
                  <a:gd name="T74" fmla="*/ 20 w 20"/>
                  <a:gd name="T75" fmla="*/ 28 h 2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" h="28">
                    <a:moveTo>
                      <a:pt x="8" y="0"/>
                    </a:moveTo>
                    <a:lnTo>
                      <a:pt x="8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4" y="22"/>
                    </a:lnTo>
                    <a:lnTo>
                      <a:pt x="8" y="26"/>
                    </a:lnTo>
                    <a:lnTo>
                      <a:pt x="8" y="28"/>
                    </a:lnTo>
                    <a:lnTo>
                      <a:pt x="14" y="26"/>
                    </a:lnTo>
                    <a:lnTo>
                      <a:pt x="18" y="22"/>
                    </a:lnTo>
                    <a:lnTo>
                      <a:pt x="20" y="16"/>
                    </a:lnTo>
                    <a:lnTo>
                      <a:pt x="20" y="10"/>
                    </a:lnTo>
                    <a:lnTo>
                      <a:pt x="20" y="8"/>
                    </a:lnTo>
                    <a:lnTo>
                      <a:pt x="14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AD5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279"/>
              <p:cNvSpPr>
                <a:spLocks/>
              </p:cNvSpPr>
              <p:nvPr/>
            </p:nvSpPr>
            <p:spPr bwMode="auto">
              <a:xfrm>
                <a:off x="3154" y="3831"/>
                <a:ext cx="20" cy="28"/>
              </a:xfrm>
              <a:custGeom>
                <a:avLst/>
                <a:gdLst>
                  <a:gd name="T0" fmla="*/ 20 w 20"/>
                  <a:gd name="T1" fmla="*/ 10 h 28"/>
                  <a:gd name="T2" fmla="*/ 20 w 20"/>
                  <a:gd name="T3" fmla="*/ 10 h 28"/>
                  <a:gd name="T4" fmla="*/ 18 w 20"/>
                  <a:gd name="T5" fmla="*/ 4 h 28"/>
                  <a:gd name="T6" fmla="*/ 12 w 20"/>
                  <a:gd name="T7" fmla="*/ 2 h 28"/>
                  <a:gd name="T8" fmla="*/ 8 w 20"/>
                  <a:gd name="T9" fmla="*/ 0 h 28"/>
                  <a:gd name="T10" fmla="*/ 8 w 20"/>
                  <a:gd name="T11" fmla="*/ 0 h 28"/>
                  <a:gd name="T12" fmla="*/ 4 w 20"/>
                  <a:gd name="T13" fmla="*/ 4 h 28"/>
                  <a:gd name="T14" fmla="*/ 2 w 20"/>
                  <a:gd name="T15" fmla="*/ 8 h 28"/>
                  <a:gd name="T16" fmla="*/ 0 w 20"/>
                  <a:gd name="T17" fmla="*/ 14 h 28"/>
                  <a:gd name="T18" fmla="*/ 0 w 20"/>
                  <a:gd name="T19" fmla="*/ 14 h 28"/>
                  <a:gd name="T20" fmla="*/ 0 w 20"/>
                  <a:gd name="T21" fmla="*/ 18 h 28"/>
                  <a:gd name="T22" fmla="*/ 2 w 20"/>
                  <a:gd name="T23" fmla="*/ 22 h 28"/>
                  <a:gd name="T24" fmla="*/ 4 w 20"/>
                  <a:gd name="T25" fmla="*/ 24 h 28"/>
                  <a:gd name="T26" fmla="*/ 4 w 20"/>
                  <a:gd name="T27" fmla="*/ 24 h 28"/>
                  <a:gd name="T28" fmla="*/ 8 w 20"/>
                  <a:gd name="T29" fmla="*/ 26 h 28"/>
                  <a:gd name="T30" fmla="*/ 8 w 20"/>
                  <a:gd name="T31" fmla="*/ 26 h 28"/>
                  <a:gd name="T32" fmla="*/ 10 w 20"/>
                  <a:gd name="T33" fmla="*/ 28 h 28"/>
                  <a:gd name="T34" fmla="*/ 10 w 20"/>
                  <a:gd name="T35" fmla="*/ 28 h 28"/>
                  <a:gd name="T36" fmla="*/ 14 w 20"/>
                  <a:gd name="T37" fmla="*/ 26 h 28"/>
                  <a:gd name="T38" fmla="*/ 18 w 20"/>
                  <a:gd name="T39" fmla="*/ 22 h 28"/>
                  <a:gd name="T40" fmla="*/ 20 w 20"/>
                  <a:gd name="T41" fmla="*/ 18 h 28"/>
                  <a:gd name="T42" fmla="*/ 20 w 20"/>
                  <a:gd name="T43" fmla="*/ 10 h 28"/>
                  <a:gd name="T44" fmla="*/ 20 w 20"/>
                  <a:gd name="T45" fmla="*/ 10 h 2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"/>
                  <a:gd name="T70" fmla="*/ 0 h 28"/>
                  <a:gd name="T71" fmla="*/ 20 w 20"/>
                  <a:gd name="T72" fmla="*/ 28 h 2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" h="28">
                    <a:moveTo>
                      <a:pt x="20" y="10"/>
                    </a:moveTo>
                    <a:lnTo>
                      <a:pt x="20" y="10"/>
                    </a:lnTo>
                    <a:lnTo>
                      <a:pt x="18" y="4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0" y="28"/>
                    </a:lnTo>
                    <a:lnTo>
                      <a:pt x="14" y="26"/>
                    </a:lnTo>
                    <a:lnTo>
                      <a:pt x="18" y="22"/>
                    </a:lnTo>
                    <a:lnTo>
                      <a:pt x="20" y="18"/>
                    </a:ln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FAD5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280"/>
              <p:cNvSpPr>
                <a:spLocks/>
              </p:cNvSpPr>
              <p:nvPr/>
            </p:nvSpPr>
            <p:spPr bwMode="auto">
              <a:xfrm>
                <a:off x="3210" y="3803"/>
                <a:ext cx="14" cy="40"/>
              </a:xfrm>
              <a:custGeom>
                <a:avLst/>
                <a:gdLst>
                  <a:gd name="T0" fmla="*/ 12 w 14"/>
                  <a:gd name="T1" fmla="*/ 40 h 40"/>
                  <a:gd name="T2" fmla="*/ 12 w 14"/>
                  <a:gd name="T3" fmla="*/ 40 h 40"/>
                  <a:gd name="T4" fmla="*/ 14 w 14"/>
                  <a:gd name="T5" fmla="*/ 40 h 40"/>
                  <a:gd name="T6" fmla="*/ 14 w 14"/>
                  <a:gd name="T7" fmla="*/ 40 h 40"/>
                  <a:gd name="T8" fmla="*/ 10 w 14"/>
                  <a:gd name="T9" fmla="*/ 0 h 40"/>
                  <a:gd name="T10" fmla="*/ 10 w 14"/>
                  <a:gd name="T11" fmla="*/ 0 h 40"/>
                  <a:gd name="T12" fmla="*/ 6 w 14"/>
                  <a:gd name="T13" fmla="*/ 4 h 40"/>
                  <a:gd name="T14" fmla="*/ 2 w 14"/>
                  <a:gd name="T15" fmla="*/ 8 h 40"/>
                  <a:gd name="T16" fmla="*/ 0 w 14"/>
                  <a:gd name="T17" fmla="*/ 14 h 40"/>
                  <a:gd name="T18" fmla="*/ 0 w 14"/>
                  <a:gd name="T19" fmla="*/ 18 h 40"/>
                  <a:gd name="T20" fmla="*/ 0 w 14"/>
                  <a:gd name="T21" fmla="*/ 26 h 40"/>
                  <a:gd name="T22" fmla="*/ 4 w 14"/>
                  <a:gd name="T23" fmla="*/ 32 h 40"/>
                  <a:gd name="T24" fmla="*/ 12 w 14"/>
                  <a:gd name="T25" fmla="*/ 40 h 40"/>
                  <a:gd name="T26" fmla="*/ 12 w 14"/>
                  <a:gd name="T27" fmla="*/ 40 h 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0 h 40"/>
                  <a:gd name="T44" fmla="*/ 14 w 14"/>
                  <a:gd name="T45" fmla="*/ 40 h 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" h="40">
                    <a:moveTo>
                      <a:pt x="12" y="40"/>
                    </a:moveTo>
                    <a:lnTo>
                      <a:pt x="12" y="40"/>
                    </a:lnTo>
                    <a:lnTo>
                      <a:pt x="14" y="40"/>
                    </a:lnTo>
                    <a:lnTo>
                      <a:pt x="10" y="0"/>
                    </a:lnTo>
                    <a:lnTo>
                      <a:pt x="6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6"/>
                    </a:lnTo>
                    <a:lnTo>
                      <a:pt x="4" y="32"/>
                    </a:lnTo>
                    <a:lnTo>
                      <a:pt x="12" y="40"/>
                    </a:lnTo>
                    <a:close/>
                  </a:path>
                </a:pathLst>
              </a:custGeom>
              <a:solidFill>
                <a:srgbClr val="FAD5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281"/>
              <p:cNvSpPr>
                <a:spLocks/>
              </p:cNvSpPr>
              <p:nvPr/>
            </p:nvSpPr>
            <p:spPr bwMode="auto">
              <a:xfrm>
                <a:off x="3210" y="3801"/>
                <a:ext cx="16" cy="46"/>
              </a:xfrm>
              <a:custGeom>
                <a:avLst/>
                <a:gdLst>
                  <a:gd name="T0" fmla="*/ 0 w 16"/>
                  <a:gd name="T1" fmla="*/ 18 h 46"/>
                  <a:gd name="T2" fmla="*/ 0 w 16"/>
                  <a:gd name="T3" fmla="*/ 18 h 46"/>
                  <a:gd name="T4" fmla="*/ 0 w 16"/>
                  <a:gd name="T5" fmla="*/ 24 h 46"/>
                  <a:gd name="T6" fmla="*/ 2 w 16"/>
                  <a:gd name="T7" fmla="*/ 30 h 46"/>
                  <a:gd name="T8" fmla="*/ 6 w 16"/>
                  <a:gd name="T9" fmla="*/ 38 h 46"/>
                  <a:gd name="T10" fmla="*/ 14 w 16"/>
                  <a:gd name="T11" fmla="*/ 46 h 46"/>
                  <a:gd name="T12" fmla="*/ 16 w 16"/>
                  <a:gd name="T13" fmla="*/ 42 h 46"/>
                  <a:gd name="T14" fmla="*/ 16 w 16"/>
                  <a:gd name="T15" fmla="*/ 42 h 46"/>
                  <a:gd name="T16" fmla="*/ 10 w 16"/>
                  <a:gd name="T17" fmla="*/ 36 h 46"/>
                  <a:gd name="T18" fmla="*/ 6 w 16"/>
                  <a:gd name="T19" fmla="*/ 30 h 46"/>
                  <a:gd name="T20" fmla="*/ 4 w 16"/>
                  <a:gd name="T21" fmla="*/ 24 h 46"/>
                  <a:gd name="T22" fmla="*/ 4 w 16"/>
                  <a:gd name="T23" fmla="*/ 18 h 46"/>
                  <a:gd name="T24" fmla="*/ 4 w 16"/>
                  <a:gd name="T25" fmla="*/ 18 h 46"/>
                  <a:gd name="T26" fmla="*/ 6 w 16"/>
                  <a:gd name="T27" fmla="*/ 12 h 46"/>
                  <a:gd name="T28" fmla="*/ 10 w 16"/>
                  <a:gd name="T29" fmla="*/ 8 h 46"/>
                  <a:gd name="T30" fmla="*/ 16 w 16"/>
                  <a:gd name="T31" fmla="*/ 4 h 46"/>
                  <a:gd name="T32" fmla="*/ 14 w 16"/>
                  <a:gd name="T33" fmla="*/ 0 h 46"/>
                  <a:gd name="T34" fmla="*/ 14 w 16"/>
                  <a:gd name="T35" fmla="*/ 0 h 46"/>
                  <a:gd name="T36" fmla="*/ 8 w 16"/>
                  <a:gd name="T37" fmla="*/ 4 h 46"/>
                  <a:gd name="T38" fmla="*/ 2 w 16"/>
                  <a:gd name="T39" fmla="*/ 10 h 46"/>
                  <a:gd name="T40" fmla="*/ 0 w 16"/>
                  <a:gd name="T41" fmla="*/ 18 h 46"/>
                  <a:gd name="T42" fmla="*/ 0 w 16"/>
                  <a:gd name="T43" fmla="*/ 18 h 4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"/>
                  <a:gd name="T67" fmla="*/ 0 h 46"/>
                  <a:gd name="T68" fmla="*/ 16 w 16"/>
                  <a:gd name="T69" fmla="*/ 46 h 4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" h="46">
                    <a:moveTo>
                      <a:pt x="0" y="18"/>
                    </a:moveTo>
                    <a:lnTo>
                      <a:pt x="0" y="18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6" y="38"/>
                    </a:lnTo>
                    <a:lnTo>
                      <a:pt x="14" y="46"/>
                    </a:lnTo>
                    <a:lnTo>
                      <a:pt x="16" y="42"/>
                    </a:lnTo>
                    <a:lnTo>
                      <a:pt x="10" y="36"/>
                    </a:lnTo>
                    <a:lnTo>
                      <a:pt x="6" y="30"/>
                    </a:lnTo>
                    <a:lnTo>
                      <a:pt x="4" y="24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14" y="0"/>
                    </a:lnTo>
                    <a:lnTo>
                      <a:pt x="8" y="4"/>
                    </a:lnTo>
                    <a:lnTo>
                      <a:pt x="2" y="1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282"/>
              <p:cNvSpPr>
                <a:spLocks/>
              </p:cNvSpPr>
              <p:nvPr/>
            </p:nvSpPr>
            <p:spPr bwMode="auto">
              <a:xfrm>
                <a:off x="3154" y="3827"/>
                <a:ext cx="24" cy="32"/>
              </a:xfrm>
              <a:custGeom>
                <a:avLst/>
                <a:gdLst>
                  <a:gd name="T0" fmla="*/ 8 w 24"/>
                  <a:gd name="T1" fmla="*/ 4 h 32"/>
                  <a:gd name="T2" fmla="*/ 8 w 24"/>
                  <a:gd name="T3" fmla="*/ 4 h 32"/>
                  <a:gd name="T4" fmla="*/ 16 w 24"/>
                  <a:gd name="T5" fmla="*/ 10 h 32"/>
                  <a:gd name="T6" fmla="*/ 20 w 24"/>
                  <a:gd name="T7" fmla="*/ 16 h 32"/>
                  <a:gd name="T8" fmla="*/ 20 w 24"/>
                  <a:gd name="T9" fmla="*/ 20 h 32"/>
                  <a:gd name="T10" fmla="*/ 18 w 24"/>
                  <a:gd name="T11" fmla="*/ 24 h 32"/>
                  <a:gd name="T12" fmla="*/ 18 w 24"/>
                  <a:gd name="T13" fmla="*/ 24 h 32"/>
                  <a:gd name="T14" fmla="*/ 16 w 24"/>
                  <a:gd name="T15" fmla="*/ 26 h 32"/>
                  <a:gd name="T16" fmla="*/ 14 w 24"/>
                  <a:gd name="T17" fmla="*/ 28 h 32"/>
                  <a:gd name="T18" fmla="*/ 8 w 24"/>
                  <a:gd name="T19" fmla="*/ 28 h 32"/>
                  <a:gd name="T20" fmla="*/ 2 w 24"/>
                  <a:gd name="T21" fmla="*/ 26 h 32"/>
                  <a:gd name="T22" fmla="*/ 0 w 24"/>
                  <a:gd name="T23" fmla="*/ 28 h 32"/>
                  <a:gd name="T24" fmla="*/ 0 w 24"/>
                  <a:gd name="T25" fmla="*/ 28 h 32"/>
                  <a:gd name="T26" fmla="*/ 8 w 24"/>
                  <a:gd name="T27" fmla="*/ 32 h 32"/>
                  <a:gd name="T28" fmla="*/ 16 w 24"/>
                  <a:gd name="T29" fmla="*/ 30 h 32"/>
                  <a:gd name="T30" fmla="*/ 20 w 24"/>
                  <a:gd name="T31" fmla="*/ 28 h 32"/>
                  <a:gd name="T32" fmla="*/ 22 w 24"/>
                  <a:gd name="T33" fmla="*/ 26 h 32"/>
                  <a:gd name="T34" fmla="*/ 22 w 24"/>
                  <a:gd name="T35" fmla="*/ 26 h 32"/>
                  <a:gd name="T36" fmla="*/ 24 w 24"/>
                  <a:gd name="T37" fmla="*/ 22 h 32"/>
                  <a:gd name="T38" fmla="*/ 24 w 24"/>
                  <a:gd name="T39" fmla="*/ 16 h 32"/>
                  <a:gd name="T40" fmla="*/ 18 w 24"/>
                  <a:gd name="T41" fmla="*/ 8 h 32"/>
                  <a:gd name="T42" fmla="*/ 14 w 24"/>
                  <a:gd name="T43" fmla="*/ 2 h 32"/>
                  <a:gd name="T44" fmla="*/ 10 w 24"/>
                  <a:gd name="T45" fmla="*/ 0 h 32"/>
                  <a:gd name="T46" fmla="*/ 8 w 24"/>
                  <a:gd name="T47" fmla="*/ 4 h 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"/>
                  <a:gd name="T73" fmla="*/ 0 h 32"/>
                  <a:gd name="T74" fmla="*/ 24 w 24"/>
                  <a:gd name="T75" fmla="*/ 32 h 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" h="32">
                    <a:moveTo>
                      <a:pt x="8" y="4"/>
                    </a:moveTo>
                    <a:lnTo>
                      <a:pt x="8" y="4"/>
                    </a:lnTo>
                    <a:lnTo>
                      <a:pt x="16" y="10"/>
                    </a:lnTo>
                    <a:lnTo>
                      <a:pt x="20" y="16"/>
                    </a:lnTo>
                    <a:lnTo>
                      <a:pt x="20" y="20"/>
                    </a:lnTo>
                    <a:lnTo>
                      <a:pt x="18" y="24"/>
                    </a:lnTo>
                    <a:lnTo>
                      <a:pt x="16" y="26"/>
                    </a:lnTo>
                    <a:lnTo>
                      <a:pt x="14" y="28"/>
                    </a:lnTo>
                    <a:lnTo>
                      <a:pt x="8" y="28"/>
                    </a:lnTo>
                    <a:lnTo>
                      <a:pt x="2" y="26"/>
                    </a:lnTo>
                    <a:lnTo>
                      <a:pt x="0" y="28"/>
                    </a:lnTo>
                    <a:lnTo>
                      <a:pt x="8" y="32"/>
                    </a:lnTo>
                    <a:lnTo>
                      <a:pt x="16" y="30"/>
                    </a:lnTo>
                    <a:lnTo>
                      <a:pt x="20" y="28"/>
                    </a:lnTo>
                    <a:lnTo>
                      <a:pt x="22" y="26"/>
                    </a:lnTo>
                    <a:lnTo>
                      <a:pt x="24" y="22"/>
                    </a:lnTo>
                    <a:lnTo>
                      <a:pt x="24" y="16"/>
                    </a:lnTo>
                    <a:lnTo>
                      <a:pt x="18" y="8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283"/>
              <p:cNvSpPr>
                <a:spLocks/>
              </p:cNvSpPr>
              <p:nvPr/>
            </p:nvSpPr>
            <p:spPr bwMode="auto">
              <a:xfrm>
                <a:off x="3144" y="3863"/>
                <a:ext cx="24" cy="32"/>
              </a:xfrm>
              <a:custGeom>
                <a:avLst/>
                <a:gdLst>
                  <a:gd name="T0" fmla="*/ 6 w 24"/>
                  <a:gd name="T1" fmla="*/ 4 h 32"/>
                  <a:gd name="T2" fmla="*/ 6 w 24"/>
                  <a:gd name="T3" fmla="*/ 4 h 32"/>
                  <a:gd name="T4" fmla="*/ 14 w 24"/>
                  <a:gd name="T5" fmla="*/ 12 h 32"/>
                  <a:gd name="T6" fmla="*/ 18 w 24"/>
                  <a:gd name="T7" fmla="*/ 18 h 32"/>
                  <a:gd name="T8" fmla="*/ 20 w 24"/>
                  <a:gd name="T9" fmla="*/ 22 h 32"/>
                  <a:gd name="T10" fmla="*/ 18 w 24"/>
                  <a:gd name="T11" fmla="*/ 24 h 32"/>
                  <a:gd name="T12" fmla="*/ 18 w 24"/>
                  <a:gd name="T13" fmla="*/ 24 h 32"/>
                  <a:gd name="T14" fmla="*/ 16 w 24"/>
                  <a:gd name="T15" fmla="*/ 26 h 32"/>
                  <a:gd name="T16" fmla="*/ 14 w 24"/>
                  <a:gd name="T17" fmla="*/ 28 h 32"/>
                  <a:gd name="T18" fmla="*/ 8 w 24"/>
                  <a:gd name="T19" fmla="*/ 28 h 32"/>
                  <a:gd name="T20" fmla="*/ 2 w 24"/>
                  <a:gd name="T21" fmla="*/ 26 h 32"/>
                  <a:gd name="T22" fmla="*/ 0 w 24"/>
                  <a:gd name="T23" fmla="*/ 30 h 32"/>
                  <a:gd name="T24" fmla="*/ 0 w 24"/>
                  <a:gd name="T25" fmla="*/ 30 h 32"/>
                  <a:gd name="T26" fmla="*/ 8 w 24"/>
                  <a:gd name="T27" fmla="*/ 32 h 32"/>
                  <a:gd name="T28" fmla="*/ 14 w 24"/>
                  <a:gd name="T29" fmla="*/ 32 h 32"/>
                  <a:gd name="T30" fmla="*/ 20 w 24"/>
                  <a:gd name="T31" fmla="*/ 30 h 32"/>
                  <a:gd name="T32" fmla="*/ 22 w 24"/>
                  <a:gd name="T33" fmla="*/ 26 h 32"/>
                  <a:gd name="T34" fmla="*/ 22 w 24"/>
                  <a:gd name="T35" fmla="*/ 26 h 32"/>
                  <a:gd name="T36" fmla="*/ 24 w 24"/>
                  <a:gd name="T37" fmla="*/ 22 h 32"/>
                  <a:gd name="T38" fmla="*/ 22 w 24"/>
                  <a:gd name="T39" fmla="*/ 18 h 32"/>
                  <a:gd name="T40" fmla="*/ 18 w 24"/>
                  <a:gd name="T41" fmla="*/ 10 h 32"/>
                  <a:gd name="T42" fmla="*/ 12 w 24"/>
                  <a:gd name="T43" fmla="*/ 4 h 32"/>
                  <a:gd name="T44" fmla="*/ 10 w 24"/>
                  <a:gd name="T45" fmla="*/ 0 h 32"/>
                  <a:gd name="T46" fmla="*/ 6 w 24"/>
                  <a:gd name="T47" fmla="*/ 4 h 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"/>
                  <a:gd name="T73" fmla="*/ 0 h 32"/>
                  <a:gd name="T74" fmla="*/ 24 w 24"/>
                  <a:gd name="T75" fmla="*/ 32 h 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" h="32">
                    <a:moveTo>
                      <a:pt x="6" y="4"/>
                    </a:moveTo>
                    <a:lnTo>
                      <a:pt x="6" y="4"/>
                    </a:lnTo>
                    <a:lnTo>
                      <a:pt x="14" y="12"/>
                    </a:lnTo>
                    <a:lnTo>
                      <a:pt x="18" y="18"/>
                    </a:lnTo>
                    <a:lnTo>
                      <a:pt x="20" y="22"/>
                    </a:lnTo>
                    <a:lnTo>
                      <a:pt x="18" y="24"/>
                    </a:lnTo>
                    <a:lnTo>
                      <a:pt x="16" y="26"/>
                    </a:lnTo>
                    <a:lnTo>
                      <a:pt x="14" y="28"/>
                    </a:lnTo>
                    <a:lnTo>
                      <a:pt x="8" y="28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8" y="32"/>
                    </a:lnTo>
                    <a:lnTo>
                      <a:pt x="14" y="32"/>
                    </a:lnTo>
                    <a:lnTo>
                      <a:pt x="20" y="30"/>
                    </a:lnTo>
                    <a:lnTo>
                      <a:pt x="22" y="26"/>
                    </a:lnTo>
                    <a:lnTo>
                      <a:pt x="24" y="22"/>
                    </a:lnTo>
                    <a:lnTo>
                      <a:pt x="22" y="18"/>
                    </a:lnTo>
                    <a:lnTo>
                      <a:pt x="18" y="10"/>
                    </a:lnTo>
                    <a:lnTo>
                      <a:pt x="12" y="4"/>
                    </a:lnTo>
                    <a:lnTo>
                      <a:pt x="10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284"/>
              <p:cNvSpPr>
                <a:spLocks/>
              </p:cNvSpPr>
              <p:nvPr/>
            </p:nvSpPr>
            <p:spPr bwMode="auto">
              <a:xfrm>
                <a:off x="3022" y="3877"/>
                <a:ext cx="78" cy="32"/>
              </a:xfrm>
              <a:custGeom>
                <a:avLst/>
                <a:gdLst>
                  <a:gd name="T0" fmla="*/ 0 w 78"/>
                  <a:gd name="T1" fmla="*/ 18 h 32"/>
                  <a:gd name="T2" fmla="*/ 0 w 78"/>
                  <a:gd name="T3" fmla="*/ 18 h 32"/>
                  <a:gd name="T4" fmla="*/ 6 w 78"/>
                  <a:gd name="T5" fmla="*/ 22 h 32"/>
                  <a:gd name="T6" fmla="*/ 12 w 78"/>
                  <a:gd name="T7" fmla="*/ 26 h 32"/>
                  <a:gd name="T8" fmla="*/ 20 w 78"/>
                  <a:gd name="T9" fmla="*/ 30 h 32"/>
                  <a:gd name="T10" fmla="*/ 30 w 78"/>
                  <a:gd name="T11" fmla="*/ 32 h 32"/>
                  <a:gd name="T12" fmla="*/ 44 w 78"/>
                  <a:gd name="T13" fmla="*/ 30 h 32"/>
                  <a:gd name="T14" fmla="*/ 60 w 78"/>
                  <a:gd name="T15" fmla="*/ 24 h 32"/>
                  <a:gd name="T16" fmla="*/ 78 w 78"/>
                  <a:gd name="T17" fmla="*/ 12 h 32"/>
                  <a:gd name="T18" fmla="*/ 78 w 78"/>
                  <a:gd name="T19" fmla="*/ 12 h 32"/>
                  <a:gd name="T20" fmla="*/ 70 w 78"/>
                  <a:gd name="T21" fmla="*/ 16 h 32"/>
                  <a:gd name="T22" fmla="*/ 60 w 78"/>
                  <a:gd name="T23" fmla="*/ 18 h 32"/>
                  <a:gd name="T24" fmla="*/ 50 w 78"/>
                  <a:gd name="T25" fmla="*/ 20 h 32"/>
                  <a:gd name="T26" fmla="*/ 38 w 78"/>
                  <a:gd name="T27" fmla="*/ 20 h 32"/>
                  <a:gd name="T28" fmla="*/ 24 w 78"/>
                  <a:gd name="T29" fmla="*/ 16 h 32"/>
                  <a:gd name="T30" fmla="*/ 12 w 78"/>
                  <a:gd name="T31" fmla="*/ 10 h 32"/>
                  <a:gd name="T32" fmla="*/ 0 w 78"/>
                  <a:gd name="T33" fmla="*/ 0 h 32"/>
                  <a:gd name="T34" fmla="*/ 0 w 78"/>
                  <a:gd name="T35" fmla="*/ 18 h 3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8"/>
                  <a:gd name="T55" fmla="*/ 0 h 32"/>
                  <a:gd name="T56" fmla="*/ 78 w 78"/>
                  <a:gd name="T57" fmla="*/ 32 h 3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8" h="32">
                    <a:moveTo>
                      <a:pt x="0" y="18"/>
                    </a:moveTo>
                    <a:lnTo>
                      <a:pt x="0" y="18"/>
                    </a:lnTo>
                    <a:lnTo>
                      <a:pt x="6" y="22"/>
                    </a:lnTo>
                    <a:lnTo>
                      <a:pt x="12" y="26"/>
                    </a:lnTo>
                    <a:lnTo>
                      <a:pt x="20" y="30"/>
                    </a:lnTo>
                    <a:lnTo>
                      <a:pt x="30" y="32"/>
                    </a:lnTo>
                    <a:lnTo>
                      <a:pt x="44" y="30"/>
                    </a:lnTo>
                    <a:lnTo>
                      <a:pt x="60" y="24"/>
                    </a:lnTo>
                    <a:lnTo>
                      <a:pt x="78" y="12"/>
                    </a:lnTo>
                    <a:lnTo>
                      <a:pt x="70" y="16"/>
                    </a:lnTo>
                    <a:lnTo>
                      <a:pt x="60" y="18"/>
                    </a:lnTo>
                    <a:lnTo>
                      <a:pt x="50" y="20"/>
                    </a:lnTo>
                    <a:lnTo>
                      <a:pt x="38" y="20"/>
                    </a:lnTo>
                    <a:lnTo>
                      <a:pt x="24" y="16"/>
                    </a:lnTo>
                    <a:lnTo>
                      <a:pt x="12" y="1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AD5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285"/>
              <p:cNvSpPr>
                <a:spLocks/>
              </p:cNvSpPr>
              <p:nvPr/>
            </p:nvSpPr>
            <p:spPr bwMode="auto">
              <a:xfrm>
                <a:off x="3200" y="3863"/>
                <a:ext cx="10" cy="18"/>
              </a:xfrm>
              <a:custGeom>
                <a:avLst/>
                <a:gdLst>
                  <a:gd name="T0" fmla="*/ 0 w 10"/>
                  <a:gd name="T1" fmla="*/ 16 h 18"/>
                  <a:gd name="T2" fmla="*/ 8 w 10"/>
                  <a:gd name="T3" fmla="*/ 0 h 18"/>
                  <a:gd name="T4" fmla="*/ 10 w 10"/>
                  <a:gd name="T5" fmla="*/ 18 h 18"/>
                  <a:gd name="T6" fmla="*/ 0 w 10"/>
                  <a:gd name="T7" fmla="*/ 16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18"/>
                  <a:gd name="T14" fmla="*/ 10 w 10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18">
                    <a:moveTo>
                      <a:pt x="0" y="16"/>
                    </a:moveTo>
                    <a:lnTo>
                      <a:pt x="8" y="0"/>
                    </a:lnTo>
                    <a:lnTo>
                      <a:pt x="10" y="1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DF8C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286"/>
              <p:cNvSpPr>
                <a:spLocks/>
              </p:cNvSpPr>
              <p:nvPr/>
            </p:nvSpPr>
            <p:spPr bwMode="auto">
              <a:xfrm>
                <a:off x="3190" y="3907"/>
                <a:ext cx="8" cy="18"/>
              </a:xfrm>
              <a:custGeom>
                <a:avLst/>
                <a:gdLst>
                  <a:gd name="T0" fmla="*/ 0 w 8"/>
                  <a:gd name="T1" fmla="*/ 16 h 18"/>
                  <a:gd name="T2" fmla="*/ 8 w 8"/>
                  <a:gd name="T3" fmla="*/ 0 h 18"/>
                  <a:gd name="T4" fmla="*/ 8 w 8"/>
                  <a:gd name="T5" fmla="*/ 18 h 18"/>
                  <a:gd name="T6" fmla="*/ 0 w 8"/>
                  <a:gd name="T7" fmla="*/ 16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8"/>
                  <a:gd name="T14" fmla="*/ 8 w 8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8">
                    <a:moveTo>
                      <a:pt x="0" y="16"/>
                    </a:moveTo>
                    <a:lnTo>
                      <a:pt x="8" y="0"/>
                    </a:lnTo>
                    <a:lnTo>
                      <a:pt x="8" y="1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DF8C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287"/>
              <p:cNvSpPr>
                <a:spLocks/>
              </p:cNvSpPr>
              <p:nvPr/>
            </p:nvSpPr>
            <p:spPr bwMode="auto">
              <a:xfrm>
                <a:off x="2948" y="3745"/>
                <a:ext cx="38" cy="56"/>
              </a:xfrm>
              <a:custGeom>
                <a:avLst/>
                <a:gdLst>
                  <a:gd name="T0" fmla="*/ 38 w 38"/>
                  <a:gd name="T1" fmla="*/ 0 h 56"/>
                  <a:gd name="T2" fmla="*/ 16 w 38"/>
                  <a:gd name="T3" fmla="*/ 56 h 56"/>
                  <a:gd name="T4" fmla="*/ 0 w 38"/>
                  <a:gd name="T5" fmla="*/ 0 h 56"/>
                  <a:gd name="T6" fmla="*/ 38 w 38"/>
                  <a:gd name="T7" fmla="*/ 0 h 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56"/>
                  <a:gd name="T14" fmla="*/ 38 w 38"/>
                  <a:gd name="T15" fmla="*/ 56 h 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56">
                    <a:moveTo>
                      <a:pt x="38" y="0"/>
                    </a:moveTo>
                    <a:lnTo>
                      <a:pt x="16" y="56"/>
                    </a:lnTo>
                    <a:lnTo>
                      <a:pt x="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4071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288"/>
              <p:cNvSpPr>
                <a:spLocks/>
              </p:cNvSpPr>
              <p:nvPr/>
            </p:nvSpPr>
            <p:spPr bwMode="auto">
              <a:xfrm>
                <a:off x="2912" y="3745"/>
                <a:ext cx="38" cy="56"/>
              </a:xfrm>
              <a:custGeom>
                <a:avLst/>
                <a:gdLst>
                  <a:gd name="T0" fmla="*/ 38 w 38"/>
                  <a:gd name="T1" fmla="*/ 0 h 56"/>
                  <a:gd name="T2" fmla="*/ 16 w 38"/>
                  <a:gd name="T3" fmla="*/ 56 h 56"/>
                  <a:gd name="T4" fmla="*/ 0 w 38"/>
                  <a:gd name="T5" fmla="*/ 0 h 56"/>
                  <a:gd name="T6" fmla="*/ 38 w 38"/>
                  <a:gd name="T7" fmla="*/ 0 h 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56"/>
                  <a:gd name="T14" fmla="*/ 38 w 38"/>
                  <a:gd name="T15" fmla="*/ 56 h 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56">
                    <a:moveTo>
                      <a:pt x="38" y="0"/>
                    </a:moveTo>
                    <a:lnTo>
                      <a:pt x="16" y="56"/>
                    </a:lnTo>
                    <a:lnTo>
                      <a:pt x="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4071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289"/>
              <p:cNvSpPr>
                <a:spLocks/>
              </p:cNvSpPr>
              <p:nvPr/>
            </p:nvSpPr>
            <p:spPr bwMode="auto">
              <a:xfrm>
                <a:off x="2858" y="3745"/>
                <a:ext cx="38" cy="56"/>
              </a:xfrm>
              <a:custGeom>
                <a:avLst/>
                <a:gdLst>
                  <a:gd name="T0" fmla="*/ 38 w 38"/>
                  <a:gd name="T1" fmla="*/ 0 h 56"/>
                  <a:gd name="T2" fmla="*/ 16 w 38"/>
                  <a:gd name="T3" fmla="*/ 56 h 56"/>
                  <a:gd name="T4" fmla="*/ 0 w 38"/>
                  <a:gd name="T5" fmla="*/ 0 h 56"/>
                  <a:gd name="T6" fmla="*/ 38 w 38"/>
                  <a:gd name="T7" fmla="*/ 0 h 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56"/>
                  <a:gd name="T14" fmla="*/ 38 w 38"/>
                  <a:gd name="T15" fmla="*/ 56 h 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56">
                    <a:moveTo>
                      <a:pt x="38" y="0"/>
                    </a:moveTo>
                    <a:lnTo>
                      <a:pt x="16" y="56"/>
                    </a:lnTo>
                    <a:lnTo>
                      <a:pt x="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4071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290"/>
              <p:cNvSpPr>
                <a:spLocks/>
              </p:cNvSpPr>
              <p:nvPr/>
            </p:nvSpPr>
            <p:spPr bwMode="auto">
              <a:xfrm>
                <a:off x="2822" y="3745"/>
                <a:ext cx="38" cy="56"/>
              </a:xfrm>
              <a:custGeom>
                <a:avLst/>
                <a:gdLst>
                  <a:gd name="T0" fmla="*/ 38 w 38"/>
                  <a:gd name="T1" fmla="*/ 0 h 56"/>
                  <a:gd name="T2" fmla="*/ 16 w 38"/>
                  <a:gd name="T3" fmla="*/ 56 h 56"/>
                  <a:gd name="T4" fmla="*/ 0 w 38"/>
                  <a:gd name="T5" fmla="*/ 0 h 56"/>
                  <a:gd name="T6" fmla="*/ 38 w 38"/>
                  <a:gd name="T7" fmla="*/ 0 h 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56"/>
                  <a:gd name="T14" fmla="*/ 38 w 38"/>
                  <a:gd name="T15" fmla="*/ 56 h 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56">
                    <a:moveTo>
                      <a:pt x="38" y="0"/>
                    </a:moveTo>
                    <a:lnTo>
                      <a:pt x="16" y="56"/>
                    </a:lnTo>
                    <a:lnTo>
                      <a:pt x="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4071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Rectangle 291"/>
              <p:cNvSpPr>
                <a:spLocks noChangeArrowheads="1"/>
              </p:cNvSpPr>
              <p:nvPr/>
            </p:nvSpPr>
            <p:spPr bwMode="auto">
              <a:xfrm>
                <a:off x="2892" y="3727"/>
                <a:ext cx="8" cy="2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PC Command Firmware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ZA" altLang="ja-JP" sz="1800" b="1" dirty="0" smtClean="0">
                <a:ea typeface="ＭＳ Ｐゴシック" pitchFamily="50" charset="-128"/>
              </a:rPr>
              <a:t>Newly added </a:t>
            </a:r>
            <a:r>
              <a:rPr lang="en-ZA" altLang="ja-JP" sz="1800" b="1" dirty="0" smtClean="0">
                <a:ea typeface="ＭＳ Ｐゴシック" pitchFamily="50" charset="-128"/>
              </a:rPr>
              <a:t>Security </a:t>
            </a:r>
            <a:r>
              <a:rPr lang="en-ZA" altLang="ja-JP" sz="1800" b="1" dirty="0" smtClean="0">
                <a:ea typeface="ＭＳ Ｐゴシック" pitchFamily="50" charset="-128"/>
              </a:rPr>
              <a:t>Features</a:t>
            </a:r>
          </a:p>
          <a:p>
            <a:pPr>
              <a:buNone/>
            </a:pPr>
            <a:endParaRPr lang="en-ZA" altLang="ja-JP" sz="1600" u="sng" dirty="0" smtClean="0">
              <a:ea typeface="ＭＳ Ｐゴシック" pitchFamily="50" charset="-128"/>
            </a:endParaRPr>
          </a:p>
          <a:p>
            <a:pPr>
              <a:buNone/>
            </a:pPr>
            <a:r>
              <a:rPr lang="en-ZA" altLang="ja-JP" sz="1600" b="1" u="sng" dirty="0" smtClean="0">
                <a:ea typeface="ＭＳ Ｐゴシック" pitchFamily="50" charset="-128"/>
              </a:rPr>
              <a:t>Protect Radios from Unauthorised Use:</a:t>
            </a:r>
          </a:p>
          <a:p>
            <a:pPr>
              <a:buNone/>
            </a:pPr>
            <a:endParaRPr lang="en-ZA" altLang="ja-JP" sz="2400" u="sng" dirty="0" smtClean="0">
              <a:solidFill>
                <a:schemeClr val="tx2"/>
              </a:solidFill>
              <a:latin typeface="Franklin Gothic Medium" pitchFamily="34" charset="0"/>
              <a:ea typeface="ＭＳ Ｐゴシック" pitchFamily="50" charset="-128"/>
            </a:endParaRPr>
          </a:p>
          <a:p>
            <a:r>
              <a:rPr lang="en-ZA" altLang="ja-JP" sz="1600" b="1" dirty="0" smtClean="0">
                <a:ea typeface="ＭＳ Ｐゴシック" pitchFamily="50" charset="-128"/>
              </a:rPr>
              <a:t>Auto Key-Lock</a:t>
            </a:r>
          </a:p>
          <a:p>
            <a:pPr>
              <a:buNone/>
            </a:pPr>
            <a:r>
              <a:rPr lang="en-ZA" altLang="ja-JP" sz="1600" dirty="0" smtClean="0">
                <a:ea typeface="ＭＳ Ｐゴシック" pitchFamily="50" charset="-128"/>
              </a:rPr>
              <a:t>	</a:t>
            </a:r>
            <a:r>
              <a:rPr lang="en-ZA" altLang="ja-JP" sz="1600" dirty="0" smtClean="0">
                <a:ea typeface="ＭＳ Ｐゴシック" pitchFamily="50" charset="-128"/>
              </a:rPr>
              <a:t>Radios can now be automatically Key-Locked after a  set time period has passed without operation in normal mode</a:t>
            </a:r>
          </a:p>
          <a:p>
            <a:pPr>
              <a:buNone/>
            </a:pPr>
            <a:endParaRPr lang="en-ZA" altLang="ja-JP" sz="1600" dirty="0" smtClean="0">
              <a:ea typeface="ＭＳ Ｐゴシック" pitchFamily="50" charset="-128"/>
            </a:endParaRPr>
          </a:p>
          <a:p>
            <a:r>
              <a:rPr lang="en-ZA" altLang="ja-JP" sz="1600" b="1" dirty="0" smtClean="0">
                <a:ea typeface="ＭＳ Ｐゴシック" pitchFamily="50" charset="-128"/>
              </a:rPr>
              <a:t>Clone Read/Write Password</a:t>
            </a:r>
          </a:p>
          <a:p>
            <a:pPr>
              <a:buNone/>
            </a:pPr>
            <a:r>
              <a:rPr lang="en-ZA" altLang="ja-JP" sz="1600" dirty="0" smtClean="0">
                <a:ea typeface="ＭＳ Ｐゴシック" pitchFamily="50" charset="-128"/>
              </a:rPr>
              <a:t>	</a:t>
            </a:r>
            <a:r>
              <a:rPr lang="en-ZA" altLang="ja-JP" sz="1600" dirty="0" smtClean="0">
                <a:ea typeface="ＭＳ Ｐゴシック" pitchFamily="50" charset="-128"/>
              </a:rPr>
              <a:t>Up to 16 character password can be set to prevent radio programming and reading of the programmed content</a:t>
            </a:r>
            <a:endParaRPr lang="en-US" altLang="ja-JP" sz="1600" dirty="0" smtClean="0">
              <a:ea typeface="ＭＳ Ｐゴシック" pitchFamily="50" charset="-128"/>
            </a:endParaRPr>
          </a:p>
          <a:p>
            <a:pPr>
              <a:buNone/>
            </a:pPr>
            <a:endParaRPr lang="en-ZA" altLang="ja-JP" sz="1600" dirty="0" smtClean="0">
              <a:ea typeface="ＭＳ Ｐゴシック" pitchFamily="50" charset="-128"/>
            </a:endParaRPr>
          </a:p>
          <a:p>
            <a:pPr>
              <a:buNone/>
            </a:pPr>
            <a:endParaRPr lang="en-ZA" altLang="ja-JP" sz="1600" dirty="0" smtClean="0">
              <a:ea typeface="ＭＳ Ｐゴシック" pitchFamily="50" charset="-128"/>
            </a:endParaRPr>
          </a:p>
        </p:txBody>
      </p:sp>
      <p:pic>
        <p:nvPicPr>
          <p:cNvPr id="4" name="Picture 11" descr="C:\Documents and Settings\Ueda\Local Settings\Temporary Internet Files\Content.IE5\ZF9NZ1KS\MCj008536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4267200"/>
            <a:ext cx="23431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Why Digital?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r>
              <a:rPr lang="en-ZA" dirty="0" smtClean="0"/>
              <a:t>We are living the Digital Revolution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Future Developments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pPr>
              <a:buNone/>
            </a:pPr>
            <a:endParaRPr lang="en-ZA" dirty="0" smtClean="0"/>
          </a:p>
          <a:p>
            <a:r>
              <a:rPr lang="en-ZA" dirty="0" smtClean="0"/>
              <a:t>Full Multi-Site Digital Trunking with Seamless Roaming</a:t>
            </a:r>
            <a:endParaRPr lang="en-ZA" dirty="0" smtClean="0"/>
          </a:p>
          <a:p>
            <a:endParaRPr lang="en-Z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038600"/>
            <a:ext cx="4191000" cy="1219200"/>
          </a:xfrm>
        </p:spPr>
        <p:txBody>
          <a:bodyPr>
            <a:normAutofit/>
          </a:bodyPr>
          <a:lstStyle/>
          <a:p>
            <a:r>
              <a:rPr lang="en-ZA" sz="7200" dirty="0" smtClean="0">
                <a:solidFill>
                  <a:srgbClr val="A92121"/>
                </a:solidFill>
              </a:rPr>
              <a:t>Thank</a:t>
            </a:r>
            <a:r>
              <a:rPr lang="en-ZA" sz="7200" dirty="0" smtClean="0"/>
              <a:t> you</a:t>
            </a:r>
            <a:endParaRPr lang="en-ZA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IDAS Technology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ja-JP" sz="1800" b="1" dirty="0" smtClean="0">
                <a:ea typeface="ＭＳ Ｐゴシック" pitchFamily="50" charset="-128"/>
              </a:rPr>
              <a:t>Advanced Narrowband Technology in a Broadband World</a:t>
            </a:r>
          </a:p>
          <a:p>
            <a:r>
              <a:rPr lang="en-US" altLang="ja-JP" sz="1600" dirty="0" smtClean="0">
                <a:ea typeface="ＭＳ Ｐゴシック" pitchFamily="50" charset="-128"/>
              </a:rPr>
              <a:t>Contrary to other markets like the Internet or cellular, Land Mobile Radio (LMR) is going </a:t>
            </a:r>
            <a:r>
              <a:rPr lang="en-US" altLang="ja-JP" sz="1600" u="sng" dirty="0" smtClean="0">
                <a:ea typeface="ＭＳ Ｐゴシック" pitchFamily="50" charset="-128"/>
              </a:rPr>
              <a:t>NARROWBAND</a:t>
            </a:r>
          </a:p>
          <a:p>
            <a:r>
              <a:rPr lang="en-US" altLang="ja-JP" sz="1600" dirty="0" smtClean="0">
                <a:ea typeface="ＭＳ Ｐゴシック" pitchFamily="50" charset="-128"/>
              </a:rPr>
              <a:t>Radio spectrum is full or approaching capacity, requiring more spectrum efficient technologies</a:t>
            </a:r>
          </a:p>
          <a:p>
            <a:r>
              <a:rPr lang="en-US" altLang="ja-JP" sz="1600" dirty="0" smtClean="0">
                <a:ea typeface="ＭＳ Ｐゴシック" pitchFamily="50" charset="-128"/>
              </a:rPr>
              <a:t>Digital technology allows for more application flexibility despite reduced bandwidth</a:t>
            </a:r>
          </a:p>
          <a:p>
            <a:r>
              <a:rPr lang="en-US" altLang="ja-JP" sz="1600" dirty="0" smtClean="0">
                <a:ea typeface="ＭＳ Ｐゴシック" pitchFamily="50" charset="-128"/>
              </a:rPr>
              <a:t>The FCC in the U.S.A. mandated the adoption of 6.25kHz or equivalent technology to increase spectrum efficiency</a:t>
            </a:r>
          </a:p>
          <a:p>
            <a:r>
              <a:rPr lang="en-US" altLang="ja-JP" sz="1600" dirty="0" smtClean="0">
                <a:ea typeface="ＭＳ Ｐゴシック" pitchFamily="50" charset="-128"/>
              </a:rPr>
              <a:t>We wish NXDN</a:t>
            </a:r>
            <a:r>
              <a:rPr lang="en-US" altLang="ja-JP" sz="1600" baseline="30000" dirty="0" smtClean="0">
                <a:ea typeface="ＭＳ Ｐゴシック" pitchFamily="50" charset="-128"/>
              </a:rPr>
              <a:t>TM</a:t>
            </a:r>
            <a:r>
              <a:rPr lang="en-US" altLang="ja-JP" sz="1600" dirty="0" smtClean="0">
                <a:ea typeface="ＭＳ Ｐゴシック" pitchFamily="50" charset="-128"/>
              </a:rPr>
              <a:t> to become a de-facto digital standard</a:t>
            </a:r>
          </a:p>
          <a:p>
            <a:endParaRPr lang="en-US" altLang="ja-JP" sz="2400" u="sng" dirty="0" smtClean="0">
              <a:solidFill>
                <a:schemeClr val="tx2"/>
              </a:solidFill>
              <a:latin typeface="Franklin Gothic Medium" pitchFamily="34" charset="0"/>
              <a:ea typeface="ＭＳ Ｐゴシック" pitchFamily="50" charset="-128"/>
            </a:endParaRPr>
          </a:p>
        </p:txBody>
      </p:sp>
      <p:pic>
        <p:nvPicPr>
          <p:cNvPr id="69" name="Picture 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3" y="4572000"/>
            <a:ext cx="15621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2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25" y="4357688"/>
            <a:ext cx="17526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2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4143375"/>
            <a:ext cx="17811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Line 10"/>
          <p:cNvSpPr>
            <a:spLocks noChangeShapeType="1"/>
          </p:cNvSpPr>
          <p:nvPr/>
        </p:nvSpPr>
        <p:spPr bwMode="auto">
          <a:xfrm>
            <a:off x="1331913" y="4149725"/>
            <a:ext cx="1439862" cy="0"/>
          </a:xfrm>
          <a:prstGeom prst="line">
            <a:avLst/>
          </a:prstGeom>
          <a:noFill/>
          <a:ln w="889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" name="Line 11"/>
          <p:cNvSpPr>
            <a:spLocks noChangeShapeType="1"/>
          </p:cNvSpPr>
          <p:nvPr/>
        </p:nvSpPr>
        <p:spPr bwMode="auto">
          <a:xfrm>
            <a:off x="3492500" y="4365625"/>
            <a:ext cx="1295400" cy="0"/>
          </a:xfrm>
          <a:prstGeom prst="line">
            <a:avLst/>
          </a:prstGeom>
          <a:noFill/>
          <a:ln w="889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" name="Line 12"/>
          <p:cNvSpPr>
            <a:spLocks noChangeShapeType="1"/>
          </p:cNvSpPr>
          <p:nvPr/>
        </p:nvSpPr>
        <p:spPr bwMode="auto">
          <a:xfrm>
            <a:off x="5435600" y="4581525"/>
            <a:ext cx="1223963" cy="0"/>
          </a:xfrm>
          <a:prstGeom prst="line">
            <a:avLst/>
          </a:prstGeom>
          <a:noFill/>
          <a:ln w="889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" name="Line 13"/>
          <p:cNvSpPr>
            <a:spLocks noChangeShapeType="1"/>
          </p:cNvSpPr>
          <p:nvPr/>
        </p:nvSpPr>
        <p:spPr bwMode="auto">
          <a:xfrm>
            <a:off x="3492500" y="5300663"/>
            <a:ext cx="1366838" cy="0"/>
          </a:xfrm>
          <a:prstGeom prst="line">
            <a:avLst/>
          </a:prstGeom>
          <a:noFill/>
          <a:ln w="889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" name="Line 14"/>
          <p:cNvSpPr>
            <a:spLocks noChangeShapeType="1"/>
          </p:cNvSpPr>
          <p:nvPr/>
        </p:nvSpPr>
        <p:spPr bwMode="auto">
          <a:xfrm>
            <a:off x="1331913" y="5516563"/>
            <a:ext cx="1439862" cy="0"/>
          </a:xfrm>
          <a:prstGeom prst="line">
            <a:avLst/>
          </a:prstGeom>
          <a:noFill/>
          <a:ln w="889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" name="Line 15"/>
          <p:cNvSpPr>
            <a:spLocks noChangeShapeType="1"/>
          </p:cNvSpPr>
          <p:nvPr/>
        </p:nvSpPr>
        <p:spPr bwMode="auto">
          <a:xfrm>
            <a:off x="5435600" y="5157788"/>
            <a:ext cx="1223963" cy="0"/>
          </a:xfrm>
          <a:prstGeom prst="line">
            <a:avLst/>
          </a:prstGeom>
          <a:noFill/>
          <a:ln w="889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" name="Line 16"/>
          <p:cNvSpPr>
            <a:spLocks noChangeShapeType="1"/>
          </p:cNvSpPr>
          <p:nvPr/>
        </p:nvSpPr>
        <p:spPr bwMode="auto">
          <a:xfrm>
            <a:off x="2857488" y="4143380"/>
            <a:ext cx="792163" cy="215900"/>
          </a:xfrm>
          <a:prstGeom prst="line">
            <a:avLst/>
          </a:prstGeom>
          <a:noFill/>
          <a:ln w="88900">
            <a:solidFill>
              <a:srgbClr val="FF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" name="Line 17"/>
          <p:cNvSpPr>
            <a:spLocks noChangeShapeType="1"/>
          </p:cNvSpPr>
          <p:nvPr/>
        </p:nvSpPr>
        <p:spPr bwMode="auto">
          <a:xfrm flipV="1">
            <a:off x="2771775" y="5300663"/>
            <a:ext cx="720725" cy="215900"/>
          </a:xfrm>
          <a:prstGeom prst="line">
            <a:avLst/>
          </a:prstGeom>
          <a:noFill/>
          <a:ln w="88900">
            <a:solidFill>
              <a:srgbClr val="FF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" name="Line 18"/>
          <p:cNvSpPr>
            <a:spLocks noChangeShapeType="1"/>
          </p:cNvSpPr>
          <p:nvPr/>
        </p:nvSpPr>
        <p:spPr bwMode="auto">
          <a:xfrm>
            <a:off x="4859338" y="4365625"/>
            <a:ext cx="649287" cy="215900"/>
          </a:xfrm>
          <a:prstGeom prst="line">
            <a:avLst/>
          </a:prstGeom>
          <a:noFill/>
          <a:ln w="88900">
            <a:solidFill>
              <a:srgbClr val="FF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" name="Line 19"/>
          <p:cNvSpPr>
            <a:spLocks noChangeShapeType="1"/>
          </p:cNvSpPr>
          <p:nvPr/>
        </p:nvSpPr>
        <p:spPr bwMode="auto">
          <a:xfrm flipV="1">
            <a:off x="4859338" y="5157788"/>
            <a:ext cx="576262" cy="144462"/>
          </a:xfrm>
          <a:prstGeom prst="line">
            <a:avLst/>
          </a:prstGeom>
          <a:noFill/>
          <a:ln w="88900">
            <a:solidFill>
              <a:srgbClr val="FF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" name="Text Box 20"/>
          <p:cNvSpPr txBox="1">
            <a:spLocks noChangeArrowheads="1"/>
          </p:cNvSpPr>
          <p:nvPr/>
        </p:nvSpPr>
        <p:spPr bwMode="auto">
          <a:xfrm>
            <a:off x="1476375" y="4638675"/>
            <a:ext cx="935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 dirty="0">
                <a:solidFill>
                  <a:schemeClr val="bg1"/>
                </a:solidFill>
                <a:latin typeface="Franklin Gothic Medium" pitchFamily="34" charset="0"/>
                <a:ea typeface="ＭＳ Ｐゴシック" pitchFamily="50" charset="-128"/>
              </a:rPr>
              <a:t>25kHz</a:t>
            </a:r>
          </a:p>
        </p:txBody>
      </p:sp>
      <p:sp>
        <p:nvSpPr>
          <p:cNvPr id="83" name="Text Box 21"/>
          <p:cNvSpPr txBox="1">
            <a:spLocks noChangeArrowheads="1"/>
          </p:cNvSpPr>
          <p:nvPr/>
        </p:nvSpPr>
        <p:spPr bwMode="auto">
          <a:xfrm>
            <a:off x="3563938" y="4638675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 dirty="0">
                <a:solidFill>
                  <a:schemeClr val="bg1"/>
                </a:solidFill>
                <a:latin typeface="Franklin Gothic Medium" pitchFamily="34" charset="0"/>
                <a:ea typeface="ＭＳ Ｐゴシック" pitchFamily="50" charset="-128"/>
              </a:rPr>
              <a:t>12.5kHz</a:t>
            </a:r>
          </a:p>
        </p:txBody>
      </p:sp>
      <p:sp>
        <p:nvSpPr>
          <p:cNvPr id="84" name="Text Box 22"/>
          <p:cNvSpPr txBox="1">
            <a:spLocks noChangeArrowheads="1"/>
          </p:cNvSpPr>
          <p:nvPr/>
        </p:nvSpPr>
        <p:spPr bwMode="auto">
          <a:xfrm>
            <a:off x="5435600" y="470535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 dirty="0">
                <a:solidFill>
                  <a:schemeClr val="bg1"/>
                </a:solidFill>
                <a:latin typeface="Franklin Gothic Medium" pitchFamily="34" charset="0"/>
                <a:ea typeface="ＭＳ Ｐゴシック" pitchFamily="50" charset="-128"/>
              </a:rPr>
              <a:t>6.25kHz</a:t>
            </a:r>
          </a:p>
        </p:txBody>
      </p:sp>
      <p:sp>
        <p:nvSpPr>
          <p:cNvPr id="85" name="AutoShape 23"/>
          <p:cNvSpPr>
            <a:spLocks/>
          </p:cNvSpPr>
          <p:nvPr/>
        </p:nvSpPr>
        <p:spPr bwMode="auto">
          <a:xfrm rot="-5400000">
            <a:off x="3059113" y="3860800"/>
            <a:ext cx="215900" cy="3673475"/>
          </a:xfrm>
          <a:prstGeom prst="leftBrace">
            <a:avLst>
              <a:gd name="adj1" fmla="val 141789"/>
              <a:gd name="adj2" fmla="val 49528"/>
            </a:avLst>
          </a:prstGeom>
          <a:noFill/>
          <a:ln w="444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1042988" y="5805488"/>
            <a:ext cx="41767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altLang="ja-JP" sz="1200" b="1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25kHz and 12.5kHz possible with analog technology</a:t>
            </a:r>
          </a:p>
        </p:txBody>
      </p:sp>
      <p:sp>
        <p:nvSpPr>
          <p:cNvPr id="87" name="AutoShape 25"/>
          <p:cNvSpPr>
            <a:spLocks/>
          </p:cNvSpPr>
          <p:nvPr/>
        </p:nvSpPr>
        <p:spPr bwMode="auto">
          <a:xfrm rot="-5400000">
            <a:off x="6048376" y="4616450"/>
            <a:ext cx="215900" cy="1584325"/>
          </a:xfrm>
          <a:prstGeom prst="leftBrace">
            <a:avLst>
              <a:gd name="adj1" fmla="val 61152"/>
              <a:gd name="adj2" fmla="val 49528"/>
            </a:avLst>
          </a:prstGeom>
          <a:noFill/>
          <a:ln w="444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5292725" y="5589588"/>
            <a:ext cx="2374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ja-JP" sz="1200" b="1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6.25kHz channel  spacing can ONLY be achieved with digital technology</a:t>
            </a:r>
          </a:p>
        </p:txBody>
      </p:sp>
      <p:sp>
        <p:nvSpPr>
          <p:cNvPr id="89" name="Text Box 7"/>
          <p:cNvSpPr txBox="1">
            <a:spLocks noChangeArrowheads="1"/>
          </p:cNvSpPr>
          <p:nvPr/>
        </p:nvSpPr>
        <p:spPr bwMode="auto">
          <a:xfrm>
            <a:off x="7092950" y="4581525"/>
            <a:ext cx="1800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altLang="ja-JP" sz="1400" b="1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Icom’s Solution:</a:t>
            </a:r>
          </a:p>
          <a:p>
            <a:pPr algn="ctr">
              <a:buFont typeface="Wingdings" pitchFamily="2" charset="2"/>
              <a:buNone/>
            </a:pPr>
            <a:r>
              <a:rPr lang="en-US" altLang="ja-JP" sz="1400" b="1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IDAS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Narrowband Trends Worldwide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1600" dirty="0" smtClean="0">
                <a:ea typeface="ＭＳ Ｐゴシック" pitchFamily="50" charset="-128"/>
              </a:rPr>
              <a:t>United States already allows and licenses narrowband technology</a:t>
            </a:r>
          </a:p>
          <a:p>
            <a:r>
              <a:rPr lang="en-US" altLang="ja-JP" sz="1600" dirty="0" smtClean="0">
                <a:ea typeface="ＭＳ Ｐゴシック" pitchFamily="50" charset="-128"/>
              </a:rPr>
              <a:t>Europe has two narrowband standards, and is developing another now</a:t>
            </a:r>
          </a:p>
          <a:p>
            <a:r>
              <a:rPr lang="en-US" altLang="ja-JP" sz="1600" dirty="0" smtClean="0">
                <a:ea typeface="ＭＳ Ｐゴシック" pitchFamily="50" charset="-128"/>
              </a:rPr>
              <a:t>China has tentatively decided to utilize and standardize two narrowband digital technologies for LMR use</a:t>
            </a:r>
          </a:p>
          <a:p>
            <a:r>
              <a:rPr lang="en-US" altLang="ja-JP" sz="1600" dirty="0" smtClean="0">
                <a:ea typeface="ＭＳ Ｐゴシック" pitchFamily="50" charset="-128"/>
              </a:rPr>
              <a:t>Japan has initially allocated spectrum for license-free digital narrowband</a:t>
            </a:r>
          </a:p>
          <a:p>
            <a:r>
              <a:rPr lang="en-US" altLang="ja-JP" sz="1600" dirty="0" smtClean="0">
                <a:ea typeface="ＭＳ Ｐゴシック" pitchFamily="50" charset="-128"/>
              </a:rPr>
              <a:t>The release of IDAS has prompted other countries to look into adopting narrowband digital radio technology</a:t>
            </a:r>
          </a:p>
          <a:p>
            <a:endParaRPr lang="en-US" altLang="ja-JP" sz="1600" u="sng" dirty="0" smtClean="0">
              <a:ea typeface="ＭＳ Ｐゴシック" pitchFamily="50" charset="-128"/>
            </a:endParaRPr>
          </a:p>
          <a:p>
            <a:endParaRPr lang="en-US" altLang="ja-JP" sz="2400" u="sng" dirty="0" smtClean="0">
              <a:solidFill>
                <a:schemeClr val="tx2"/>
              </a:solidFill>
              <a:latin typeface="Franklin Gothic Medium" pitchFamily="34" charset="0"/>
              <a:ea typeface="ＭＳ Ｐゴシック" pitchFamily="50" charset="-128"/>
            </a:endParaRPr>
          </a:p>
        </p:txBody>
      </p:sp>
      <p:pic>
        <p:nvPicPr>
          <p:cNvPr id="28" name="Picture 27" descr="1400_1050_SXGA_plu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262" y="3581400"/>
            <a:ext cx="2954338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グループ化 19"/>
          <p:cNvGrpSpPr>
            <a:grpSpLocks/>
          </p:cNvGrpSpPr>
          <p:nvPr/>
        </p:nvGrpSpPr>
        <p:grpSpPr bwMode="auto">
          <a:xfrm>
            <a:off x="3657600" y="3276600"/>
            <a:ext cx="1857375" cy="1643063"/>
            <a:chOff x="3714744" y="3857628"/>
            <a:chExt cx="1857388" cy="1643074"/>
          </a:xfrm>
        </p:grpSpPr>
        <p:sp>
          <p:nvSpPr>
            <p:cNvPr id="30" name="正方形/長方形 18"/>
            <p:cNvSpPr/>
            <p:nvPr/>
          </p:nvSpPr>
          <p:spPr>
            <a:xfrm>
              <a:off x="3714744" y="3857628"/>
              <a:ext cx="1857388" cy="164307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31" name="正方形/長方形 17"/>
            <p:cNvSpPr/>
            <p:nvPr/>
          </p:nvSpPr>
          <p:spPr>
            <a:xfrm>
              <a:off x="3786183" y="3929066"/>
              <a:ext cx="1714512" cy="150019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Arial" charset="0"/>
                <a:ea typeface="ＭＳ Ｐゴシック" pitchFamily="50" charset="-128"/>
              </a:endParaRPr>
            </a:p>
          </p:txBody>
        </p:sp>
        <p:pic>
          <p:nvPicPr>
            <p:cNvPr id="32" name="Picture 28" descr="IDAS_imag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57620" y="4453516"/>
              <a:ext cx="1584325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29" descr="IDAS Logo Black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57620" y="4000504"/>
              <a:ext cx="1584325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" name="Picture 39" descr="1400_1050_SXGA_plus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88" y="3581400"/>
            <a:ext cx="2881312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3279775" y="5441950"/>
            <a:ext cx="26638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en-US" altLang="ja-JP" sz="1400" b="1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IDAS: </a:t>
            </a:r>
          </a:p>
          <a:p>
            <a:pPr marL="342900" indent="-342900" algn="ctr">
              <a:buFont typeface="Wingdings" pitchFamily="2" charset="2"/>
              <a:buNone/>
            </a:pPr>
            <a:r>
              <a:rPr lang="en-US" altLang="ja-JP" sz="1400" b="1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A New Technology with</a:t>
            </a:r>
          </a:p>
          <a:p>
            <a:pPr marL="342900" indent="-342900" algn="ctr">
              <a:buFont typeface="Wingdings" pitchFamily="2" charset="2"/>
              <a:buNone/>
            </a:pPr>
            <a:r>
              <a:rPr lang="en-US" altLang="ja-JP" sz="1400" b="1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Worldwide Potential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IDAS Advantages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ZA" altLang="ja-JP" sz="1800" b="1" dirty="0" smtClean="0">
                <a:ea typeface="ＭＳ Ｐゴシック" pitchFamily="50" charset="-128"/>
              </a:rPr>
              <a:t>5 Initial Benefits of the IDAS System</a:t>
            </a:r>
          </a:p>
          <a:p>
            <a:pPr>
              <a:buNone/>
            </a:pPr>
            <a:endParaRPr lang="en-ZA" altLang="ja-JP" sz="2400" u="sng" dirty="0" smtClean="0">
              <a:solidFill>
                <a:schemeClr val="tx2"/>
              </a:solidFill>
              <a:latin typeface="Franklin Gothic Medium" pitchFamily="34" charset="0"/>
              <a:ea typeface="ＭＳ Ｐゴシック" pitchFamily="50" charset="-128"/>
            </a:endParaRPr>
          </a:p>
          <a:p>
            <a:pPr>
              <a:buNone/>
            </a:pPr>
            <a:endParaRPr lang="en-US" altLang="ja-JP" sz="2400" u="sng" dirty="0" smtClean="0">
              <a:solidFill>
                <a:schemeClr val="tx2"/>
              </a:solidFill>
              <a:latin typeface="Franklin Gothic Medium" pitchFamily="34" charset="0"/>
              <a:ea typeface="ＭＳ Ｐゴシック" pitchFamily="50" charset="-128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38200" y="1447800"/>
            <a:ext cx="7215187" cy="41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/>
            <a:r>
              <a:rPr lang="en-US" altLang="ja-JP" sz="1600" b="1" dirty="0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			Flexible </a:t>
            </a:r>
            <a:r>
              <a:rPr lang="en-US" altLang="ja-JP" sz="1600" b="1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migration path from analog to digital</a:t>
            </a:r>
            <a:endParaRPr lang="en-US" altLang="ja-JP" sz="1600" b="1" u="sng" dirty="0">
              <a:solidFill>
                <a:schemeClr val="bg1">
                  <a:lumMod val="50000"/>
                </a:schemeClr>
              </a:solidFill>
              <a:ea typeface="ＭＳ Ｐゴシック" pitchFamily="50" charset="-128"/>
            </a:endParaRPr>
          </a:p>
          <a:p>
            <a:pPr marL="268288" indent="-268288"/>
            <a:r>
              <a:rPr lang="en-US" altLang="ja-JP" sz="1600" dirty="0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			Digital/analog </a:t>
            </a:r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mixed mode operation </a:t>
            </a:r>
          </a:p>
          <a:p>
            <a:pPr marL="268288" indent="-268288"/>
            <a:r>
              <a:rPr lang="en-US" altLang="ja-JP" sz="1600" dirty="0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			Protect </a:t>
            </a:r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your current system investment </a:t>
            </a:r>
            <a:endParaRPr lang="en-US" altLang="ja-JP" sz="1600" b="1" dirty="0">
              <a:solidFill>
                <a:schemeClr val="bg1">
                  <a:lumMod val="50000"/>
                </a:schemeClr>
              </a:solidFill>
              <a:ea typeface="ＭＳ Ｐゴシック" pitchFamily="50" charset="-128"/>
            </a:endParaRPr>
          </a:p>
          <a:p>
            <a:pPr marL="268288" indent="-268288">
              <a:spcBef>
                <a:spcPts val="600"/>
              </a:spcBef>
            </a:pPr>
            <a:r>
              <a:rPr lang="en-US" altLang="ja-JP" sz="1600" b="1" dirty="0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			Doubles </a:t>
            </a:r>
            <a:r>
              <a:rPr lang="en-US" altLang="ja-JP" sz="1600" b="1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channel capacity (2x 6.25kHz Ch. in 12.5kHz Ch.)</a:t>
            </a:r>
          </a:p>
          <a:p>
            <a:pPr marL="268288" indent="-268288"/>
            <a:r>
              <a:rPr lang="en-US" altLang="ja-JP" sz="1600" dirty="0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			Create </a:t>
            </a:r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two offset 6.25kHz channels in a 12.5kHz spacing </a:t>
            </a:r>
          </a:p>
          <a:p>
            <a:pPr marL="268288" indent="-268288"/>
            <a:r>
              <a:rPr lang="en-US" altLang="ja-JP" sz="1600" dirty="0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			No </a:t>
            </a:r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reduction in channel capacity even with peer-to-peer </a:t>
            </a:r>
          </a:p>
          <a:p>
            <a:pPr marL="268288" indent="-268288">
              <a:spcBef>
                <a:spcPts val="600"/>
              </a:spcBef>
            </a:pPr>
            <a:r>
              <a:rPr lang="en-US" altLang="ja-JP" sz="1600" b="1" dirty="0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			Improved </a:t>
            </a:r>
            <a:r>
              <a:rPr lang="en-US" altLang="ja-JP" sz="1600" b="1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audio quality and coverage over analog</a:t>
            </a:r>
          </a:p>
          <a:p>
            <a:pPr marL="268288" indent="-268288"/>
            <a:r>
              <a:rPr lang="en-US" altLang="ja-JP" sz="1600" dirty="0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			AMBE+2</a:t>
            </a:r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™codec for clear audio with data communication </a:t>
            </a:r>
          </a:p>
          <a:p>
            <a:pPr marL="268288" indent="-268288"/>
            <a:r>
              <a:rPr lang="en-US" altLang="ja-JP" sz="1600" dirty="0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			Better </a:t>
            </a:r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sensitivity and greater communication coverage </a:t>
            </a:r>
            <a:endParaRPr lang="en-US" altLang="ja-JP" sz="1600" b="1" dirty="0">
              <a:solidFill>
                <a:schemeClr val="bg1">
                  <a:lumMod val="50000"/>
                </a:schemeClr>
              </a:solidFill>
              <a:ea typeface="ＭＳ Ｐゴシック" pitchFamily="50" charset="-128"/>
            </a:endParaRPr>
          </a:p>
          <a:p>
            <a:pPr marL="268288" indent="-268288">
              <a:spcBef>
                <a:spcPts val="600"/>
              </a:spcBef>
            </a:pPr>
            <a:r>
              <a:rPr lang="en-US" altLang="ja-JP" sz="1600" b="1" dirty="0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			Improved </a:t>
            </a:r>
            <a:r>
              <a:rPr lang="en-US" altLang="ja-JP" sz="1600" b="1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communication security</a:t>
            </a:r>
          </a:p>
          <a:p>
            <a:pPr marL="268288" indent="-268288"/>
            <a:r>
              <a:rPr lang="en-US" altLang="ja-JP" sz="1600" dirty="0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			15-bit </a:t>
            </a:r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digital encryption keys standard (about 32,000 keys) </a:t>
            </a:r>
            <a:endParaRPr lang="en-US" altLang="ja-JP" sz="1600" b="1" dirty="0">
              <a:solidFill>
                <a:schemeClr val="bg1">
                  <a:lumMod val="50000"/>
                </a:schemeClr>
              </a:solidFill>
              <a:ea typeface="ＭＳ Ｐゴシック" pitchFamily="50" charset="-128"/>
            </a:endParaRPr>
          </a:p>
          <a:p>
            <a:pPr marL="268288" indent="-268288">
              <a:spcBef>
                <a:spcPts val="600"/>
              </a:spcBef>
            </a:pPr>
            <a:r>
              <a:rPr lang="en-US" altLang="ja-JP" sz="1600" b="1" dirty="0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			</a:t>
            </a:r>
          </a:p>
          <a:p>
            <a:pPr marL="268288" indent="-268288">
              <a:spcBef>
                <a:spcPts val="600"/>
              </a:spcBef>
            </a:pPr>
            <a:r>
              <a:rPr lang="en-US" altLang="ja-JP" sz="1600" b="1" dirty="0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			Flexible </a:t>
            </a:r>
            <a:r>
              <a:rPr lang="en-US" altLang="ja-JP" sz="1600" b="1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application possibilities now and in the future</a:t>
            </a:r>
          </a:p>
          <a:p>
            <a:pPr marL="268288" indent="-268288"/>
            <a:r>
              <a:rPr lang="en-US" altLang="ja-JP" sz="1600" dirty="0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			Variety </a:t>
            </a:r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of selective callings and data communications </a:t>
            </a:r>
          </a:p>
          <a:p>
            <a:pPr marL="268288" indent="-268288"/>
            <a:r>
              <a:rPr lang="en-US" altLang="ja-JP" sz="1600" dirty="0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			Network </a:t>
            </a:r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interface for repeater </a:t>
            </a:r>
            <a:r>
              <a:rPr lang="en-US" altLang="ja-JP" sz="1600" dirty="0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is </a:t>
            </a:r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available </a:t>
            </a:r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47800"/>
            <a:ext cx="12969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286000"/>
            <a:ext cx="12969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124200"/>
            <a:ext cx="12969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3962400"/>
            <a:ext cx="129698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800600"/>
            <a:ext cx="12969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Analog to Digital Migration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ZA" altLang="ja-JP" sz="1800" b="1" dirty="0" smtClean="0">
                <a:ea typeface="ＭＳ Ｐゴシック" pitchFamily="50" charset="-128"/>
              </a:rPr>
              <a:t>IDAS lets you migrate to a digital system as you please</a:t>
            </a:r>
          </a:p>
          <a:p>
            <a:endParaRPr lang="en-ZA" altLang="ja-JP" sz="1800" u="sng" dirty="0" smtClean="0">
              <a:solidFill>
                <a:schemeClr val="tx2"/>
              </a:solidFill>
              <a:ea typeface="ＭＳ Ｐゴシック" pitchFamily="50" charset="-128"/>
            </a:endParaRPr>
          </a:p>
          <a:p>
            <a:r>
              <a:rPr lang="en-US" altLang="ja-JP" sz="1800" dirty="0" smtClean="0">
                <a:ea typeface="ＭＳ Ｐゴシック" pitchFamily="50" charset="-128"/>
              </a:rPr>
              <a:t>The IDAS radio can receive both analog mode and digital mode signals on a single channel</a:t>
            </a:r>
          </a:p>
          <a:p>
            <a:r>
              <a:rPr lang="en-US" altLang="ja-JP" sz="1800" dirty="0" smtClean="0">
                <a:ea typeface="ＭＳ Ｐゴシック" pitchFamily="50" charset="-128"/>
              </a:rPr>
              <a:t>You can partially introduce the IDAS radios, while using the existing analog radios in a system</a:t>
            </a:r>
          </a:p>
          <a:p>
            <a:r>
              <a:rPr lang="en-US" altLang="ja-JP" sz="1800" dirty="0" smtClean="0">
                <a:ea typeface="ＭＳ Ｐゴシック" pitchFamily="50" charset="-128"/>
              </a:rPr>
              <a:t> The IDAS system allows you to scale migration to narrow band digital at your own pace and need, while running your existing analog system</a:t>
            </a:r>
          </a:p>
          <a:p>
            <a:r>
              <a:rPr lang="en-US" altLang="ja-JP" sz="1800" dirty="0" smtClean="0">
                <a:ea typeface="ＭＳ Ｐゴシック" pitchFamily="50" charset="-128"/>
              </a:rPr>
              <a:t>It is a cost efficient way to obtain the next generation in two way radio technology, while protecting your current system investment</a:t>
            </a:r>
          </a:p>
          <a:p>
            <a:endParaRPr lang="en-US" altLang="ja-JP" sz="1600" dirty="0" smtClean="0">
              <a:solidFill>
                <a:srgbClr val="1F497D"/>
              </a:solidFill>
              <a:ea typeface="ＭＳ Ｐゴシック" pitchFamily="50" charset="-128"/>
            </a:endParaRPr>
          </a:p>
          <a:p>
            <a:endParaRPr lang="en-US" altLang="ja-JP" sz="1600" dirty="0" smtClean="0">
              <a:solidFill>
                <a:srgbClr val="1F497D"/>
              </a:solidFill>
              <a:ea typeface="ＭＳ Ｐゴシック" pitchFamily="50" charset="-128"/>
            </a:endParaRPr>
          </a:p>
          <a:p>
            <a:pPr>
              <a:buNone/>
            </a:pPr>
            <a:endParaRPr lang="en-ZA" altLang="ja-JP" sz="2400" u="sng" dirty="0" smtClean="0">
              <a:solidFill>
                <a:schemeClr val="tx2"/>
              </a:solidFill>
              <a:latin typeface="Franklin Gothic Medium" pitchFamily="34" charset="0"/>
              <a:ea typeface="ＭＳ Ｐゴシック" pitchFamily="50" charset="-128"/>
            </a:endParaRPr>
          </a:p>
          <a:p>
            <a:pPr>
              <a:buNone/>
            </a:pPr>
            <a:endParaRPr lang="en-US" altLang="ja-JP" sz="2400" u="sng" dirty="0" smtClean="0">
              <a:solidFill>
                <a:schemeClr val="tx2"/>
              </a:solidFill>
              <a:latin typeface="Franklin Gothic Medium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Double Current Channel Capacity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1800" b="1" dirty="0" smtClean="0">
                <a:ea typeface="ＭＳ Ｐゴシック" pitchFamily="50" charset="-128"/>
              </a:rPr>
              <a:t>The 6.25kHz channel spacing in digital mode allows you to use two channels in current 12.5kHz channel allocation</a:t>
            </a:r>
          </a:p>
          <a:p>
            <a:pPr>
              <a:buNone/>
            </a:pPr>
            <a:endParaRPr lang="en-US" altLang="ja-JP" sz="2400" u="sng" dirty="0" smtClean="0">
              <a:solidFill>
                <a:schemeClr val="tx2"/>
              </a:solidFill>
              <a:latin typeface="Franklin Gothic Medium" pitchFamily="34" charset="0"/>
              <a:ea typeface="ＭＳ Ｐゴシック" pitchFamily="50" charset="-128"/>
            </a:endParaRPr>
          </a:p>
        </p:txBody>
      </p:sp>
      <p:sp>
        <p:nvSpPr>
          <p:cNvPr id="4" name="右矢印 18"/>
          <p:cNvSpPr/>
          <p:nvPr/>
        </p:nvSpPr>
        <p:spPr>
          <a:xfrm>
            <a:off x="4191000" y="3200400"/>
            <a:ext cx="785813" cy="500062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>
              <a:solidFill>
                <a:srgbClr val="FFFFFF"/>
              </a:solidFill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4648200"/>
            <a:ext cx="192881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4648200"/>
            <a:ext cx="18573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正方形/長方形 10"/>
          <p:cNvSpPr>
            <a:spLocks noChangeArrowheads="1"/>
          </p:cNvSpPr>
          <p:nvPr/>
        </p:nvSpPr>
        <p:spPr bwMode="auto">
          <a:xfrm>
            <a:off x="4800600" y="1981200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400" b="1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IDAS Digital</a:t>
            </a:r>
          </a:p>
          <a:p>
            <a:pPr algn="ctr"/>
            <a:r>
              <a:rPr lang="en-US" altLang="ja-JP" sz="1400" b="1" dirty="0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(6.25kHz</a:t>
            </a:r>
            <a:r>
              <a:rPr lang="en-US" altLang="ja-JP" sz="1400" b="1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)</a:t>
            </a:r>
          </a:p>
        </p:txBody>
      </p:sp>
      <p:sp>
        <p:nvSpPr>
          <p:cNvPr id="8" name="正方形/長方形 11"/>
          <p:cNvSpPr>
            <a:spLocks noChangeArrowheads="1"/>
          </p:cNvSpPr>
          <p:nvPr/>
        </p:nvSpPr>
        <p:spPr bwMode="auto">
          <a:xfrm>
            <a:off x="2057400" y="1981200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400" b="1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Existing Analog FM</a:t>
            </a:r>
          </a:p>
          <a:p>
            <a:pPr algn="ctr"/>
            <a:r>
              <a:rPr lang="en-US" altLang="ja-JP" sz="1400" b="1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(12.5kHz)</a:t>
            </a:r>
          </a:p>
        </p:txBody>
      </p:sp>
      <p:sp>
        <p:nvSpPr>
          <p:cNvPr id="9" name="正方形/長方形 12"/>
          <p:cNvSpPr>
            <a:spLocks noChangeArrowheads="1"/>
          </p:cNvSpPr>
          <p:nvPr/>
        </p:nvSpPr>
        <p:spPr bwMode="auto">
          <a:xfrm>
            <a:off x="4800600" y="4114800"/>
            <a:ext cx="228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Two offset 6.25kHz</a:t>
            </a:r>
          </a:p>
          <a:p>
            <a:pPr algn="ctr"/>
            <a:r>
              <a:rPr lang="en-US" altLang="ja-JP" sz="1200" b="1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channels are available</a:t>
            </a:r>
          </a:p>
        </p:txBody>
      </p:sp>
      <p:sp>
        <p:nvSpPr>
          <p:cNvPr id="10" name="正方形/長方形 13"/>
          <p:cNvSpPr>
            <a:spLocks noChangeArrowheads="1"/>
          </p:cNvSpPr>
          <p:nvPr/>
        </p:nvSpPr>
        <p:spPr bwMode="auto">
          <a:xfrm>
            <a:off x="2133600" y="5334000"/>
            <a:ext cx="22860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12.5kHz traffic image</a:t>
            </a:r>
          </a:p>
        </p:txBody>
      </p:sp>
      <p:sp>
        <p:nvSpPr>
          <p:cNvPr id="11" name="正方形/長方形 14"/>
          <p:cNvSpPr>
            <a:spLocks noChangeArrowheads="1"/>
          </p:cNvSpPr>
          <p:nvPr/>
        </p:nvSpPr>
        <p:spPr bwMode="auto">
          <a:xfrm>
            <a:off x="4876800" y="5334000"/>
            <a:ext cx="228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6.25kHz digital image</a:t>
            </a:r>
          </a:p>
          <a:p>
            <a:pPr algn="ctr"/>
            <a:r>
              <a:rPr lang="en-US" altLang="ja-JP" sz="1200" b="1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2x the traffic of 12.5kHz</a:t>
            </a: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743200"/>
            <a:ext cx="1774825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2743200"/>
            <a:ext cx="1773238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グループ化 27"/>
          <p:cNvGrpSpPr>
            <a:grpSpLocks/>
          </p:cNvGrpSpPr>
          <p:nvPr/>
        </p:nvGrpSpPr>
        <p:grpSpPr bwMode="auto">
          <a:xfrm>
            <a:off x="4267200" y="4724400"/>
            <a:ext cx="714375" cy="500062"/>
            <a:chOff x="6929454" y="2714620"/>
            <a:chExt cx="714380" cy="500066"/>
          </a:xfrm>
        </p:grpSpPr>
        <p:sp>
          <p:nvSpPr>
            <p:cNvPr id="15" name="右矢印 20"/>
            <p:cNvSpPr/>
            <p:nvPr/>
          </p:nvSpPr>
          <p:spPr>
            <a:xfrm>
              <a:off x="6929454" y="2714620"/>
              <a:ext cx="714380" cy="500066"/>
            </a:xfrm>
            <a:prstGeom prst="rightArrow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6" name="正方形/長方形 23"/>
            <p:cNvSpPr/>
            <p:nvPr/>
          </p:nvSpPr>
          <p:spPr>
            <a:xfrm>
              <a:off x="7072330" y="2786058"/>
              <a:ext cx="46038" cy="3571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7" name="正方形/長方形 24"/>
            <p:cNvSpPr/>
            <p:nvPr/>
          </p:nvSpPr>
          <p:spPr>
            <a:xfrm>
              <a:off x="6975492" y="2786058"/>
              <a:ext cx="46037" cy="3571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8" name="正方形/長方形 26"/>
            <p:cNvSpPr/>
            <p:nvPr/>
          </p:nvSpPr>
          <p:spPr>
            <a:xfrm>
              <a:off x="7169169" y="2786058"/>
              <a:ext cx="46037" cy="3571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Arial" charset="0"/>
                <a:ea typeface="ＭＳ Ｐゴシック" pitchFamily="50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Audio &amp; Coverage: Another Dimension!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1800" b="1" dirty="0" smtClean="0">
                <a:ea typeface="ＭＳ Ｐゴシック" pitchFamily="50" charset="-128"/>
              </a:rPr>
              <a:t>Utilizing the latest AMBE+2</a:t>
            </a:r>
            <a:r>
              <a:rPr lang="en-US" altLang="ja-JP" sz="1800" b="1" baseline="30000" dirty="0" smtClean="0">
                <a:ea typeface="ＭＳ Ｐゴシック" pitchFamily="50" charset="-128"/>
              </a:rPr>
              <a:t>TM</a:t>
            </a:r>
            <a:r>
              <a:rPr lang="en-US" altLang="ja-JP" sz="1800" b="1" dirty="0" smtClean="0">
                <a:ea typeface="ＭＳ Ｐゴシック" pitchFamily="50" charset="-128"/>
              </a:rPr>
              <a:t> Vocoder technology, the IDAS system’s audio quality is superior to FM analog</a:t>
            </a:r>
          </a:p>
          <a:p>
            <a:pPr>
              <a:buNone/>
            </a:pPr>
            <a:endParaRPr lang="en-ZA" altLang="ja-JP" sz="2400" u="sng" dirty="0" smtClean="0">
              <a:solidFill>
                <a:schemeClr val="tx2"/>
              </a:solidFill>
              <a:latin typeface="Franklin Gothic Medium" pitchFamily="34" charset="0"/>
              <a:ea typeface="ＭＳ Ｐゴシック" pitchFamily="50" charset="-128"/>
            </a:endParaRPr>
          </a:p>
          <a:p>
            <a:pPr>
              <a:buNone/>
            </a:pPr>
            <a:endParaRPr lang="en-US" altLang="ja-JP" sz="2400" u="sng" dirty="0" smtClean="0">
              <a:solidFill>
                <a:schemeClr val="tx2"/>
              </a:solidFill>
              <a:latin typeface="Franklin Gothic Medium" pitchFamily="34" charset="0"/>
              <a:ea typeface="ＭＳ Ｐゴシック" pitchFamily="50" charset="-128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2057400"/>
            <a:ext cx="3671887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1652</Words>
  <Application>Microsoft Office PowerPoint</Application>
  <PresentationFormat>On-screen Show (4:3)</PresentationFormat>
  <Paragraphs>317</Paragraphs>
  <Slides>31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ICOM IDAS </vt:lpstr>
      <vt:lpstr>IDAS FROM ICOM</vt:lpstr>
      <vt:lpstr>Why Digital?</vt:lpstr>
      <vt:lpstr>IDAS Technology </vt:lpstr>
      <vt:lpstr>Narrowband Trends Worldwide</vt:lpstr>
      <vt:lpstr>IDAS Advantages</vt:lpstr>
      <vt:lpstr>Analog to Digital Migration</vt:lpstr>
      <vt:lpstr>Double Current Channel Capacity</vt:lpstr>
      <vt:lpstr>Audio &amp; Coverage: Another Dimension!</vt:lpstr>
      <vt:lpstr>Audio &amp; Coverage: Another Dimension!</vt:lpstr>
      <vt:lpstr>Communications Security</vt:lpstr>
      <vt:lpstr>Flexible Application Possibilities</vt:lpstr>
      <vt:lpstr>IDAS System Evolution Path</vt:lpstr>
      <vt:lpstr>Single Site Trunking</vt:lpstr>
      <vt:lpstr>Single Site Trunking Application</vt:lpstr>
      <vt:lpstr>IDAS Conventional IP Network</vt:lpstr>
      <vt:lpstr>Conventional IP Network Application</vt:lpstr>
      <vt:lpstr>Conventional IP Network Application</vt:lpstr>
      <vt:lpstr>Conventional IP Network Application</vt:lpstr>
      <vt:lpstr>Conventional IP Network Application</vt:lpstr>
      <vt:lpstr>Conventional IP Network Application</vt:lpstr>
      <vt:lpstr>IDAS Remote Communicator</vt:lpstr>
      <vt:lpstr>IDAS Remote Communicator</vt:lpstr>
      <vt:lpstr>IDAS Remote Communicator</vt:lpstr>
      <vt:lpstr>IDAS Remote Communicator</vt:lpstr>
      <vt:lpstr>PC Command Firmware</vt:lpstr>
      <vt:lpstr>PC Command Firmware</vt:lpstr>
      <vt:lpstr>PC Command Firmware</vt:lpstr>
      <vt:lpstr>PC Command Firmware</vt:lpstr>
      <vt:lpstr>Future Developments</vt:lpstr>
      <vt:lpstr>Slide 31</vt:lpstr>
    </vt:vector>
  </TitlesOfParts>
  <Company>Talk2Us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Duncan</dc:creator>
  <cp:lastModifiedBy>Andre van Niekerk</cp:lastModifiedBy>
  <cp:revision>79</cp:revision>
  <dcterms:created xsi:type="dcterms:W3CDTF">2008-08-20T13:14:49Z</dcterms:created>
  <dcterms:modified xsi:type="dcterms:W3CDTF">2009-10-06T19:26:33Z</dcterms:modified>
</cp:coreProperties>
</file>